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15" r:id="rId6"/>
    <p:sldId id="268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orient="horz" pos="2376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27114-1995-43A0-B689-69BEDCDA548E}" v="4" dt="2022-05-31T19:54:17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495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>
        <p:guide orient="horz" pos="2736"/>
        <p:guide orient="horz" pos="2376"/>
        <p:guide orient="horz" pos="2976"/>
        <p:guide pos="3840"/>
      </p:guideLst>
    </p:cSldViewPr>
  </p:slideViewPr>
  <p:outlineViewPr>
    <p:cViewPr>
      <p:scale>
        <a:sx n="33" d="100"/>
        <a:sy n="33" d="100"/>
      </p:scale>
      <p:origin x="0" y="-9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Anchan" userId="2cd5268fd8ef11c3" providerId="LiveId" clId="{57F27114-1995-43A0-B689-69BEDCDA548E}"/>
    <pc:docChg chg="undo redo custSel delSld modSld sldOrd">
      <pc:chgData name="Rashmi Anchan" userId="2cd5268fd8ef11c3" providerId="LiveId" clId="{57F27114-1995-43A0-B689-69BEDCDA548E}" dt="2022-05-31T19:59:57.717" v="395" actId="1076"/>
      <pc:docMkLst>
        <pc:docMk/>
      </pc:docMkLst>
      <pc:sldChg chg="delSp modSp mod">
        <pc:chgData name="Rashmi Anchan" userId="2cd5268fd8ef11c3" providerId="LiveId" clId="{57F27114-1995-43A0-B689-69BEDCDA548E}" dt="2022-05-31T19:59:34.616" v="393" actId="1076"/>
        <pc:sldMkLst>
          <pc:docMk/>
          <pc:sldMk cId="1642425379" sldId="256"/>
        </pc:sldMkLst>
        <pc:spChg chg="mod">
          <ac:chgData name="Rashmi Anchan" userId="2cd5268fd8ef11c3" providerId="LiveId" clId="{57F27114-1995-43A0-B689-69BEDCDA548E}" dt="2022-05-31T19:59:22.395" v="392" actId="1076"/>
          <ac:spMkLst>
            <pc:docMk/>
            <pc:sldMk cId="1642425379" sldId="256"/>
            <ac:spMk id="2" creationId="{216815C6-3AD0-46E6-A74A-1967BD91AF50}"/>
          </ac:spMkLst>
        </pc:spChg>
        <pc:spChg chg="del mod">
          <ac:chgData name="Rashmi Anchan" userId="2cd5268fd8ef11c3" providerId="LiveId" clId="{57F27114-1995-43A0-B689-69BEDCDA548E}" dt="2022-05-31T18:09:05.963" v="9" actId="21"/>
          <ac:spMkLst>
            <pc:docMk/>
            <pc:sldMk cId="1642425379" sldId="256"/>
            <ac:spMk id="11" creationId="{12862576-E696-43E6-B5AC-DB38AA1CD99A}"/>
          </ac:spMkLst>
        </pc:spChg>
        <pc:picChg chg="mod">
          <ac:chgData name="Rashmi Anchan" userId="2cd5268fd8ef11c3" providerId="LiveId" clId="{57F27114-1995-43A0-B689-69BEDCDA548E}" dt="2022-05-31T19:59:34.616" v="393" actId="1076"/>
          <ac:picMkLst>
            <pc:docMk/>
            <pc:sldMk cId="1642425379" sldId="256"/>
            <ac:picMk id="9" creationId="{471D4AA8-79A9-436F-B098-B31C3DF41F47}"/>
          </ac:picMkLst>
        </pc:picChg>
      </pc:sldChg>
      <pc:sldChg chg="del">
        <pc:chgData name="Rashmi Anchan" userId="2cd5268fd8ef11c3" providerId="LiveId" clId="{57F27114-1995-43A0-B689-69BEDCDA548E}" dt="2022-05-31T19:36:18.918" v="373" actId="2696"/>
        <pc:sldMkLst>
          <pc:docMk/>
          <pc:sldMk cId="1926251246" sldId="266"/>
        </pc:sldMkLst>
      </pc:sldChg>
      <pc:sldChg chg="modSp mod ord">
        <pc:chgData name="Rashmi Anchan" userId="2cd5268fd8ef11c3" providerId="LiveId" clId="{57F27114-1995-43A0-B689-69BEDCDA548E}" dt="2022-05-31T19:59:57.717" v="395" actId="1076"/>
        <pc:sldMkLst>
          <pc:docMk/>
          <pc:sldMk cId="3720692413" sldId="268"/>
        </pc:sldMkLst>
        <pc:spChg chg="mod">
          <ac:chgData name="Rashmi Anchan" userId="2cd5268fd8ef11c3" providerId="LiveId" clId="{57F27114-1995-43A0-B689-69BEDCDA548E}" dt="2022-05-31T19:08:52.405" v="96" actId="20577"/>
          <ac:spMkLst>
            <pc:docMk/>
            <pc:sldMk cId="3720692413" sldId="268"/>
            <ac:spMk id="4" creationId="{FAD2AE59-5630-4D5C-83A9-4CDEF4D7DCFB}"/>
          </ac:spMkLst>
        </pc:spChg>
        <pc:spChg chg="mod">
          <ac:chgData name="Rashmi Anchan" userId="2cd5268fd8ef11c3" providerId="LiveId" clId="{57F27114-1995-43A0-B689-69BEDCDA548E}" dt="2022-05-31T19:36:10.755" v="372" actId="20577"/>
          <ac:spMkLst>
            <pc:docMk/>
            <pc:sldMk cId="3720692413" sldId="268"/>
            <ac:spMk id="5" creationId="{F8657664-A458-4DDD-ACC2-1D87FCD6FCA9}"/>
          </ac:spMkLst>
        </pc:spChg>
        <pc:spChg chg="mod">
          <ac:chgData name="Rashmi Anchan" userId="2cd5268fd8ef11c3" providerId="LiveId" clId="{57F27114-1995-43A0-B689-69BEDCDA548E}" dt="2022-05-31T19:52:48.634" v="375" actId="20577"/>
          <ac:spMkLst>
            <pc:docMk/>
            <pc:sldMk cId="3720692413" sldId="268"/>
            <ac:spMk id="6" creationId="{5A6B31B0-7B84-475D-961F-09C0191F91A2}"/>
          </ac:spMkLst>
        </pc:spChg>
        <pc:spChg chg="mod">
          <ac:chgData name="Rashmi Anchan" userId="2cd5268fd8ef11c3" providerId="LiveId" clId="{57F27114-1995-43A0-B689-69BEDCDA548E}" dt="2022-05-31T19:59:57.717" v="395" actId="1076"/>
          <ac:spMkLst>
            <pc:docMk/>
            <pc:sldMk cId="3720692413" sldId="268"/>
            <ac:spMk id="7" creationId="{578017FE-712E-4E95-B483-B700F1AA4B2A}"/>
          </ac:spMkLst>
        </pc:spChg>
        <pc:spChg chg="mod">
          <ac:chgData name="Rashmi Anchan" userId="2cd5268fd8ef11c3" providerId="LiveId" clId="{57F27114-1995-43A0-B689-69BEDCDA548E}" dt="2022-05-31T19:31:49.130" v="298" actId="1076"/>
          <ac:spMkLst>
            <pc:docMk/>
            <pc:sldMk cId="3720692413" sldId="268"/>
            <ac:spMk id="12" creationId="{F256A20B-3394-41F7-ADE5-387F59EBC373}"/>
          </ac:spMkLst>
        </pc:spChg>
      </pc:sldChg>
      <pc:sldChg chg="del">
        <pc:chgData name="Rashmi Anchan" userId="2cd5268fd8ef11c3" providerId="LiveId" clId="{57F27114-1995-43A0-B689-69BEDCDA548E}" dt="2022-05-31T18:10:07.343" v="16" actId="2696"/>
        <pc:sldMkLst>
          <pc:docMk/>
          <pc:sldMk cId="3151413217" sldId="282"/>
        </pc:sldMkLst>
      </pc:sldChg>
      <pc:sldChg chg="del">
        <pc:chgData name="Rashmi Anchan" userId="2cd5268fd8ef11c3" providerId="LiveId" clId="{57F27114-1995-43A0-B689-69BEDCDA548E}" dt="2022-05-31T18:10:11.381" v="18" actId="2696"/>
        <pc:sldMkLst>
          <pc:docMk/>
          <pc:sldMk cId="3589051019" sldId="283"/>
        </pc:sldMkLst>
      </pc:sldChg>
      <pc:sldChg chg="del">
        <pc:chgData name="Rashmi Anchan" userId="2cd5268fd8ef11c3" providerId="LiveId" clId="{57F27114-1995-43A0-B689-69BEDCDA548E}" dt="2022-05-31T18:10:09.407" v="17" actId="2696"/>
        <pc:sldMkLst>
          <pc:docMk/>
          <pc:sldMk cId="595496282" sldId="294"/>
        </pc:sldMkLst>
      </pc:sldChg>
      <pc:sldChg chg="del">
        <pc:chgData name="Rashmi Anchan" userId="2cd5268fd8ef11c3" providerId="LiveId" clId="{57F27114-1995-43A0-B689-69BEDCDA548E}" dt="2022-05-31T18:10:29.161" v="20" actId="2696"/>
        <pc:sldMkLst>
          <pc:docMk/>
          <pc:sldMk cId="3371779248" sldId="300"/>
        </pc:sldMkLst>
      </pc:sldChg>
      <pc:sldChg chg="del">
        <pc:chgData name="Rashmi Anchan" userId="2cd5268fd8ef11c3" providerId="LiveId" clId="{57F27114-1995-43A0-B689-69BEDCDA548E}" dt="2022-05-31T18:20:35.015" v="65" actId="2696"/>
        <pc:sldMkLst>
          <pc:docMk/>
          <pc:sldMk cId="1894586130" sldId="302"/>
        </pc:sldMkLst>
      </pc:sldChg>
      <pc:sldChg chg="del">
        <pc:chgData name="Rashmi Anchan" userId="2cd5268fd8ef11c3" providerId="LiveId" clId="{57F27114-1995-43A0-B689-69BEDCDA548E}" dt="2022-05-31T18:20:47.033" v="67" actId="2696"/>
        <pc:sldMkLst>
          <pc:docMk/>
          <pc:sldMk cId="3107088622" sldId="307"/>
        </pc:sldMkLst>
      </pc:sldChg>
      <pc:sldChg chg="addSp delSp modSp mod">
        <pc:chgData name="Rashmi Anchan" userId="2cd5268fd8ef11c3" providerId="LiveId" clId="{57F27114-1995-43A0-B689-69BEDCDA548E}" dt="2022-05-31T19:55:14.023" v="385" actId="20577"/>
        <pc:sldMkLst>
          <pc:docMk/>
          <pc:sldMk cId="1449530122" sldId="310"/>
        </pc:sldMkLst>
        <pc:spChg chg="mod">
          <ac:chgData name="Rashmi Anchan" userId="2cd5268fd8ef11c3" providerId="LiveId" clId="{57F27114-1995-43A0-B689-69BEDCDA548E}" dt="2022-05-31T19:55:14.023" v="385" actId="20577"/>
          <ac:spMkLst>
            <pc:docMk/>
            <pc:sldMk cId="1449530122" sldId="310"/>
            <ac:spMk id="2" creationId="{BCCAEE93-8585-46D4-A7EC-F184E317CB2E}"/>
          </ac:spMkLst>
        </pc:spChg>
        <pc:spChg chg="mod">
          <ac:chgData name="Rashmi Anchan" userId="2cd5268fd8ef11c3" providerId="LiveId" clId="{57F27114-1995-43A0-B689-69BEDCDA548E}" dt="2022-05-31T18:41:30.605" v="73" actId="255"/>
          <ac:spMkLst>
            <pc:docMk/>
            <pc:sldMk cId="1449530122" sldId="310"/>
            <ac:spMk id="3" creationId="{24AFFC60-19C3-4901-93F7-7AAF4C09F8C6}"/>
          </ac:spMkLst>
        </pc:spChg>
        <pc:spChg chg="mod">
          <ac:chgData name="Rashmi Anchan" userId="2cd5268fd8ef11c3" providerId="LiveId" clId="{57F27114-1995-43A0-B689-69BEDCDA548E}" dt="2022-05-31T18:41:26.538" v="72" actId="255"/>
          <ac:spMkLst>
            <pc:docMk/>
            <pc:sldMk cId="1449530122" sldId="310"/>
            <ac:spMk id="10" creationId="{CF8FD5A4-DE5A-4CA4-B5C3-C4BD16B3A001}"/>
          </ac:spMkLst>
        </pc:spChg>
        <pc:spChg chg="mod">
          <ac:chgData name="Rashmi Anchan" userId="2cd5268fd8ef11c3" providerId="LiveId" clId="{57F27114-1995-43A0-B689-69BEDCDA548E}" dt="2022-05-31T18:41:21.862" v="71" actId="255"/>
          <ac:spMkLst>
            <pc:docMk/>
            <pc:sldMk cId="1449530122" sldId="310"/>
            <ac:spMk id="11" creationId="{417FEAB8-1978-413A-811F-F16B7F3560DE}"/>
          </ac:spMkLst>
        </pc:spChg>
        <pc:picChg chg="add del mod">
          <ac:chgData name="Rashmi Anchan" userId="2cd5268fd8ef11c3" providerId="LiveId" clId="{57F27114-1995-43A0-B689-69BEDCDA548E}" dt="2022-05-31T19:54:41.580" v="382" actId="478"/>
          <ac:picMkLst>
            <pc:docMk/>
            <pc:sldMk cId="1449530122" sldId="310"/>
            <ac:picMk id="5" creationId="{826AF69D-B858-BFD5-0DFD-5E5263886F1B}"/>
          </ac:picMkLst>
        </pc:picChg>
      </pc:sldChg>
      <pc:sldChg chg="del">
        <pc:chgData name="Rashmi Anchan" userId="2cd5268fd8ef11c3" providerId="LiveId" clId="{57F27114-1995-43A0-B689-69BEDCDA548E}" dt="2022-05-31T18:10:34.325" v="21" actId="2696"/>
        <pc:sldMkLst>
          <pc:docMk/>
          <pc:sldMk cId="3457824746" sldId="312"/>
        </pc:sldMkLst>
      </pc:sldChg>
      <pc:sldChg chg="del">
        <pc:chgData name="Rashmi Anchan" userId="2cd5268fd8ef11c3" providerId="LiveId" clId="{57F27114-1995-43A0-B689-69BEDCDA548E}" dt="2022-05-31T18:10:37.537" v="22" actId="2696"/>
        <pc:sldMkLst>
          <pc:docMk/>
          <pc:sldMk cId="1555931046" sldId="313"/>
        </pc:sldMkLst>
      </pc:sldChg>
      <pc:sldChg chg="del">
        <pc:chgData name="Rashmi Anchan" userId="2cd5268fd8ef11c3" providerId="LiveId" clId="{57F27114-1995-43A0-B689-69BEDCDA548E}" dt="2022-05-31T18:20:38.011" v="66" actId="2696"/>
        <pc:sldMkLst>
          <pc:docMk/>
          <pc:sldMk cId="1956107013" sldId="314"/>
        </pc:sldMkLst>
      </pc:sldChg>
      <pc:sldChg chg="addSp delSp modSp mod">
        <pc:chgData name="Rashmi Anchan" userId="2cd5268fd8ef11c3" providerId="LiveId" clId="{57F27114-1995-43A0-B689-69BEDCDA548E}" dt="2022-05-31T19:58:40.137" v="387" actId="20577"/>
        <pc:sldMkLst>
          <pc:docMk/>
          <pc:sldMk cId="766566918" sldId="315"/>
        </pc:sldMkLst>
        <pc:spChg chg="mod">
          <ac:chgData name="Rashmi Anchan" userId="2cd5268fd8ef11c3" providerId="LiveId" clId="{57F27114-1995-43A0-B689-69BEDCDA548E}" dt="2022-05-31T18:12:17.841" v="31" actId="20577"/>
          <ac:spMkLst>
            <pc:docMk/>
            <pc:sldMk cId="766566918" sldId="315"/>
            <ac:spMk id="2" creationId="{87308C47-EBEF-43B7-A2A9-93851F2BE7EA}"/>
          </ac:spMkLst>
        </pc:spChg>
        <pc:spChg chg="add del mod">
          <ac:chgData name="Rashmi Anchan" userId="2cd5268fd8ef11c3" providerId="LiveId" clId="{57F27114-1995-43A0-B689-69BEDCDA548E}" dt="2022-05-31T18:13:51.212" v="56" actId="21"/>
          <ac:spMkLst>
            <pc:docMk/>
            <pc:sldMk cId="766566918" sldId="315"/>
            <ac:spMk id="4" creationId="{9C8F453C-5D98-290F-7E1C-8B6052434631}"/>
          </ac:spMkLst>
        </pc:spChg>
        <pc:spChg chg="mod">
          <ac:chgData name="Rashmi Anchan" userId="2cd5268fd8ef11c3" providerId="LiveId" clId="{57F27114-1995-43A0-B689-69BEDCDA548E}" dt="2022-05-31T19:58:40.137" v="387" actId="20577"/>
          <ac:spMkLst>
            <pc:docMk/>
            <pc:sldMk cId="766566918" sldId="315"/>
            <ac:spMk id="15" creationId="{098F7551-F2AA-4511-BD38-F8B5F41BEA08}"/>
          </ac:spMkLst>
        </pc:spChg>
        <pc:spChg chg="del">
          <ac:chgData name="Rashmi Anchan" userId="2cd5268fd8ef11c3" providerId="LiveId" clId="{57F27114-1995-43A0-B689-69BEDCDA548E}" dt="2022-05-31T18:12:26.272" v="34" actId="478"/>
          <ac:spMkLst>
            <pc:docMk/>
            <pc:sldMk cId="766566918" sldId="315"/>
            <ac:spMk id="22" creationId="{02DC66B7-00D8-498E-9FC1-F689226F8DEF}"/>
          </ac:spMkLst>
        </pc:spChg>
        <pc:spChg chg="mod">
          <ac:chgData name="Rashmi Anchan" userId="2cd5268fd8ef11c3" providerId="LiveId" clId="{57F27114-1995-43A0-B689-69BEDCDA548E}" dt="2022-05-31T18:12:53.258" v="45" actId="20577"/>
          <ac:spMkLst>
            <pc:docMk/>
            <pc:sldMk cId="766566918" sldId="315"/>
            <ac:spMk id="38" creationId="{9476DB4D-FEC5-4070-9EEB-AC7C2ECF3A0B}"/>
          </ac:spMkLst>
        </pc:spChg>
        <pc:spChg chg="mod">
          <ac:chgData name="Rashmi Anchan" userId="2cd5268fd8ef11c3" providerId="LiveId" clId="{57F27114-1995-43A0-B689-69BEDCDA548E}" dt="2022-05-31T18:11:59.837" v="30" actId="20577"/>
          <ac:spMkLst>
            <pc:docMk/>
            <pc:sldMk cId="766566918" sldId="315"/>
            <ac:spMk id="39" creationId="{D4E689AD-CBF7-42E8-8BEC-303B84ECB570}"/>
          </ac:spMkLst>
        </pc:spChg>
        <pc:spChg chg="mod">
          <ac:chgData name="Rashmi Anchan" userId="2cd5268fd8ef11c3" providerId="LiveId" clId="{57F27114-1995-43A0-B689-69BEDCDA548E}" dt="2022-05-31T18:13:40.409" v="53" actId="14100"/>
          <ac:spMkLst>
            <pc:docMk/>
            <pc:sldMk cId="766566918" sldId="315"/>
            <ac:spMk id="41" creationId="{44985E36-BA61-4D0C-B94B-629447452150}"/>
          </ac:spMkLst>
        </pc:spChg>
        <pc:spChg chg="del mod">
          <ac:chgData name="Rashmi Anchan" userId="2cd5268fd8ef11c3" providerId="LiveId" clId="{57F27114-1995-43A0-B689-69BEDCDA548E}" dt="2022-05-31T18:13:48.098" v="55" actId="21"/>
          <ac:spMkLst>
            <pc:docMk/>
            <pc:sldMk cId="766566918" sldId="315"/>
            <ac:spMk id="42" creationId="{046F597A-87E0-49F6-891A-4AB5A4FAEB25}"/>
          </ac:spMkLst>
        </pc:spChg>
        <pc:spChg chg="mod">
          <ac:chgData name="Rashmi Anchan" userId="2cd5268fd8ef11c3" providerId="LiveId" clId="{57F27114-1995-43A0-B689-69BEDCDA548E}" dt="2022-05-31T18:14:41.737" v="63" actId="14100"/>
          <ac:spMkLst>
            <pc:docMk/>
            <pc:sldMk cId="766566918" sldId="315"/>
            <ac:spMk id="44" creationId="{6299906B-8915-47D5-9C60-EE43787885BE}"/>
          </ac:spMkLst>
        </pc:spChg>
        <pc:spChg chg="mod">
          <ac:chgData name="Rashmi Anchan" userId="2cd5268fd8ef11c3" providerId="LiveId" clId="{57F27114-1995-43A0-B689-69BEDCDA548E}" dt="2022-05-31T18:44:02.770" v="80" actId="1076"/>
          <ac:spMkLst>
            <pc:docMk/>
            <pc:sldMk cId="766566918" sldId="315"/>
            <ac:spMk id="69" creationId="{90B6A9F1-77C6-4ADC-B849-3DF8EAAA7586}"/>
          </ac:spMkLst>
        </pc:spChg>
        <pc:spChg chg="del">
          <ac:chgData name="Rashmi Anchan" userId="2cd5268fd8ef11c3" providerId="LiveId" clId="{57F27114-1995-43A0-B689-69BEDCDA548E}" dt="2022-05-31T18:13:55.803" v="57" actId="21"/>
          <ac:spMkLst>
            <pc:docMk/>
            <pc:sldMk cId="766566918" sldId="315"/>
            <ac:spMk id="75" creationId="{A1CBB99D-1E67-4F25-9002-83D4772A5E32}"/>
          </ac:spMkLst>
        </pc:spChg>
        <pc:spChg chg="mod">
          <ac:chgData name="Rashmi Anchan" userId="2cd5268fd8ef11c3" providerId="LiveId" clId="{57F27114-1995-43A0-B689-69BEDCDA548E}" dt="2022-05-31T18:44:17.714" v="81" actId="1076"/>
          <ac:spMkLst>
            <pc:docMk/>
            <pc:sldMk cId="766566918" sldId="315"/>
            <ac:spMk id="77" creationId="{EC46FDA9-E26D-4E99-A9B1-7623A83E2A0B}"/>
          </ac:spMkLst>
        </pc:spChg>
      </pc:sldChg>
      <pc:sldChg chg="del">
        <pc:chgData name="Rashmi Anchan" userId="2cd5268fd8ef11c3" providerId="LiveId" clId="{57F27114-1995-43A0-B689-69BEDCDA548E}" dt="2022-05-31T18:20:58.509" v="70" actId="2696"/>
        <pc:sldMkLst>
          <pc:docMk/>
          <pc:sldMk cId="307413421" sldId="322"/>
        </pc:sldMkLst>
      </pc:sldChg>
      <pc:sldChg chg="del">
        <pc:chgData name="Rashmi Anchan" userId="2cd5268fd8ef11c3" providerId="LiveId" clId="{57F27114-1995-43A0-B689-69BEDCDA548E}" dt="2022-05-31T18:10:13.627" v="19" actId="2696"/>
        <pc:sldMkLst>
          <pc:docMk/>
          <pc:sldMk cId="3182619521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E68E44-E8EF-4F2A-A0E9-11169C92E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94D8-20C0-4177-B5D2-B811252AC8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5D04-F2FE-4800-9F83-C1B55869FD57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B7C44-5052-4D11-A243-B61035A604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DAFA5-39BA-4BA3-9724-3099737B9B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25BC-CF5C-46DD-9507-39926BD44E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9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2E5EE-F6BA-47CB-80D3-F51D9054775F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45DD-FB71-4009-A20E-2BAF030D76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raphic 2252">
            <a:extLst>
              <a:ext uri="{FF2B5EF4-FFF2-40B4-BE49-F238E27FC236}">
                <a16:creationId xmlns:a16="http://schemas.microsoft.com/office/drawing/2014/main" id="{69BCFBD4-357B-44B0-8542-876EC536B5A8}"/>
              </a:ext>
            </a:extLst>
          </p:cNvPr>
          <p:cNvSpPr/>
          <p:nvPr/>
        </p:nvSpPr>
        <p:spPr>
          <a:xfrm>
            <a:off x="5376529" y="2536228"/>
            <a:ext cx="5622702" cy="3082004"/>
          </a:xfrm>
          <a:custGeom>
            <a:avLst/>
            <a:gdLst>
              <a:gd name="connsiteX0" fmla="*/ 5622703 w 5622702"/>
              <a:gd name="connsiteY0" fmla="*/ 3082004 h 3082004"/>
              <a:gd name="connsiteX1" fmla="*/ 0 w 5622702"/>
              <a:gd name="connsiteY1" fmla="*/ 3082004 h 3082004"/>
              <a:gd name="connsiteX2" fmla="*/ 0 w 5622702"/>
              <a:gd name="connsiteY2" fmla="*/ 0 h 3082004"/>
              <a:gd name="connsiteX3" fmla="*/ 4946237 w 5622702"/>
              <a:gd name="connsiteY3" fmla="*/ 0 h 3082004"/>
              <a:gd name="connsiteX4" fmla="*/ 5622703 w 5622702"/>
              <a:gd name="connsiteY4" fmla="*/ 970121 h 30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2702" h="3082004">
                <a:moveTo>
                  <a:pt x="5622703" y="3082004"/>
                </a:moveTo>
                <a:lnTo>
                  <a:pt x="0" y="3082004"/>
                </a:lnTo>
                <a:lnTo>
                  <a:pt x="0" y="0"/>
                </a:lnTo>
                <a:lnTo>
                  <a:pt x="4946237" y="0"/>
                </a:lnTo>
                <a:lnTo>
                  <a:pt x="5622703" y="970121"/>
                </a:lnTo>
                <a:close/>
              </a:path>
            </a:pathLst>
          </a:custGeom>
          <a:solidFill>
            <a:srgbClr val="323A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680" y="2957867"/>
            <a:ext cx="4236720" cy="1356360"/>
          </a:xfrm>
        </p:spPr>
        <p:txBody>
          <a:bodyPr anchor="b">
            <a:noAutofit/>
          </a:bodyPr>
          <a:lstStyle>
            <a:lvl1pPr algn="l">
              <a:defRPr sz="40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80" y="4512347"/>
            <a:ext cx="4876800" cy="701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center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999B5D-DD3E-440D-9CAD-B5729B1F5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6500" y="847724"/>
            <a:ext cx="7607300" cy="4618567"/>
          </a:xfrm>
          <a:custGeom>
            <a:avLst/>
            <a:gdLst>
              <a:gd name="connsiteX0" fmla="*/ 0 w 7607300"/>
              <a:gd name="connsiteY0" fmla="*/ 0 h 4618567"/>
              <a:gd name="connsiteX1" fmla="*/ 6931057 w 7607300"/>
              <a:gd name="connsiteY1" fmla="*/ 0 h 4618567"/>
              <a:gd name="connsiteX2" fmla="*/ 7607300 w 7607300"/>
              <a:gd name="connsiteY2" fmla="*/ 969857 h 4618567"/>
              <a:gd name="connsiteX3" fmla="*/ 7607300 w 7607300"/>
              <a:gd name="connsiteY3" fmla="*/ 4618567 h 4618567"/>
              <a:gd name="connsiteX4" fmla="*/ 0 w 7607300"/>
              <a:gd name="connsiteY4" fmla="*/ 4618567 h 4618567"/>
              <a:gd name="connsiteX5" fmla="*/ 0 w 7607300"/>
              <a:gd name="connsiteY5" fmla="*/ 0 h 461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7300" h="4618567">
                <a:moveTo>
                  <a:pt x="0" y="0"/>
                </a:moveTo>
                <a:lnTo>
                  <a:pt x="6931057" y="0"/>
                </a:lnTo>
                <a:lnTo>
                  <a:pt x="7607300" y="969857"/>
                </a:lnTo>
                <a:lnTo>
                  <a:pt x="7607300" y="4618567"/>
                </a:lnTo>
                <a:lnTo>
                  <a:pt x="0" y="46185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4209-1490-4760-89A8-DA0FCF8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630" y="1376934"/>
            <a:ext cx="6286500" cy="954665"/>
          </a:xfrm>
        </p:spPr>
        <p:txBody>
          <a:bodyPr anchor="t">
            <a:no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0AA575C6-F404-4452-8BA6-9B841156DC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312738"/>
            <a:ext cx="6307138" cy="5761037"/>
          </a:xfrm>
          <a:custGeom>
            <a:avLst/>
            <a:gdLst>
              <a:gd name="connsiteX0" fmla="*/ 0 w 6307138"/>
              <a:gd name="connsiteY0" fmla="*/ 0 h 5761037"/>
              <a:gd name="connsiteX1" fmla="*/ 6307138 w 6307138"/>
              <a:gd name="connsiteY1" fmla="*/ 0 h 5761037"/>
              <a:gd name="connsiteX2" fmla="*/ 6307138 w 6307138"/>
              <a:gd name="connsiteY2" fmla="*/ 534372 h 5761037"/>
              <a:gd name="connsiteX3" fmla="*/ 3756374 w 6307138"/>
              <a:gd name="connsiteY3" fmla="*/ 534372 h 5761037"/>
              <a:gd name="connsiteX4" fmla="*/ 3756374 w 6307138"/>
              <a:gd name="connsiteY4" fmla="*/ 5152939 h 5761037"/>
              <a:gd name="connsiteX5" fmla="*/ 6307138 w 6307138"/>
              <a:gd name="connsiteY5" fmla="*/ 5152939 h 5761037"/>
              <a:gd name="connsiteX6" fmla="*/ 6307138 w 6307138"/>
              <a:gd name="connsiteY6" fmla="*/ 5761037 h 5761037"/>
              <a:gd name="connsiteX7" fmla="*/ 0 w 6307138"/>
              <a:gd name="connsiteY7" fmla="*/ 5761037 h 576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7138" h="5761037">
                <a:moveTo>
                  <a:pt x="0" y="0"/>
                </a:moveTo>
                <a:lnTo>
                  <a:pt x="6307138" y="0"/>
                </a:lnTo>
                <a:lnTo>
                  <a:pt x="6307138" y="534372"/>
                </a:lnTo>
                <a:lnTo>
                  <a:pt x="3756374" y="534372"/>
                </a:lnTo>
                <a:lnTo>
                  <a:pt x="3756374" y="5152939"/>
                </a:lnTo>
                <a:lnTo>
                  <a:pt x="6307138" y="5152939"/>
                </a:lnTo>
                <a:lnTo>
                  <a:pt x="6307138" y="5761037"/>
                </a:lnTo>
                <a:lnTo>
                  <a:pt x="0" y="5761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0E880DB-95D7-4969-9DD2-C2090E16537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85172" y="3169390"/>
            <a:ext cx="1731374" cy="322461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5A96E9D-1B01-4D6D-9A9C-DB83F59A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5172" y="3666992"/>
            <a:ext cx="1731374" cy="1280758"/>
          </a:xfrm>
        </p:spPr>
        <p:txBody>
          <a:bodyPr>
            <a:normAutofit/>
          </a:bodyPr>
          <a:lstStyle>
            <a:lvl1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7A83A4D-1993-41B1-ABDC-2564EE8D43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9238" y="3169390"/>
            <a:ext cx="1739900" cy="322461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BEA413AF-616B-49D9-BA78-1DCA8B71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9238" y="3666992"/>
            <a:ext cx="1739900" cy="1280758"/>
          </a:xfrm>
        </p:spPr>
        <p:txBody>
          <a:bodyPr>
            <a:normAutofit/>
          </a:bodyPr>
          <a:lstStyle>
            <a:lvl1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98A7D035-69C5-4547-BFF5-6E6ADAC355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61830" y="3184165"/>
            <a:ext cx="1739900" cy="322461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C903F88-C057-4E47-885D-471F9220E0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61830" y="3681767"/>
            <a:ext cx="1739900" cy="1280758"/>
          </a:xfrm>
        </p:spPr>
        <p:txBody>
          <a:bodyPr>
            <a:normAutofit/>
          </a:bodyPr>
          <a:lstStyle>
            <a:lvl1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27292EC-E52D-43C3-84F3-60D50E13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05901" y="2960623"/>
            <a:ext cx="3086100" cy="3893975"/>
            <a:chOff x="8349074" y="2009887"/>
            <a:chExt cx="3845467" cy="4852128"/>
          </a:xfrm>
        </p:grpSpPr>
        <p:sp>
          <p:nvSpPr>
            <p:cNvPr id="200" name="Graphic 24">
              <a:extLst>
                <a:ext uri="{FF2B5EF4-FFF2-40B4-BE49-F238E27FC236}">
                  <a16:creationId xmlns:a16="http://schemas.microsoft.com/office/drawing/2014/main" id="{EA16922A-EC02-49BE-B611-6A1308EA024B}"/>
                </a:ext>
              </a:extLst>
            </p:cNvPr>
            <p:cNvSpPr/>
            <p:nvPr/>
          </p:nvSpPr>
          <p:spPr>
            <a:xfrm>
              <a:off x="8484843" y="6452247"/>
              <a:ext cx="873837" cy="408121"/>
            </a:xfrm>
            <a:custGeom>
              <a:avLst/>
              <a:gdLst>
                <a:gd name="connsiteX0" fmla="*/ 169736 w 873837"/>
                <a:gd name="connsiteY0" fmla="*/ 289645 h 408121"/>
                <a:gd name="connsiteX1" fmla="*/ 223982 w 873837"/>
                <a:gd name="connsiteY1" fmla="*/ 240032 h 408121"/>
                <a:gd name="connsiteX2" fmla="*/ 278433 w 873837"/>
                <a:gd name="connsiteY2" fmla="*/ 197109 h 408121"/>
                <a:gd name="connsiteX3" fmla="*/ 349663 w 873837"/>
                <a:gd name="connsiteY3" fmla="*/ 171787 h 408121"/>
                <a:gd name="connsiteX4" fmla="*/ 502003 w 873837"/>
                <a:gd name="connsiteY4" fmla="*/ 115380 h 408121"/>
                <a:gd name="connsiteX5" fmla="*/ 743587 w 873837"/>
                <a:gd name="connsiteY5" fmla="*/ 23873 h 408121"/>
                <a:gd name="connsiteX6" fmla="*/ 814713 w 873837"/>
                <a:gd name="connsiteY6" fmla="*/ 192168 h 408121"/>
                <a:gd name="connsiteX7" fmla="*/ 836638 w 873837"/>
                <a:gd name="connsiteY7" fmla="*/ 408121 h 408121"/>
                <a:gd name="connsiteX8" fmla="*/ 861239 w 873837"/>
                <a:gd name="connsiteY8" fmla="*/ 408121 h 408121"/>
                <a:gd name="connsiteX9" fmla="*/ 865356 w 873837"/>
                <a:gd name="connsiteY9" fmla="*/ 238797 h 408121"/>
                <a:gd name="connsiteX10" fmla="*/ 814199 w 873837"/>
                <a:gd name="connsiteY10" fmla="*/ 142966 h 408121"/>
                <a:gd name="connsiteX11" fmla="*/ 783113 w 873837"/>
                <a:gd name="connsiteY11" fmla="*/ 73281 h 408121"/>
                <a:gd name="connsiteX12" fmla="*/ 758821 w 873837"/>
                <a:gd name="connsiteY12" fmla="*/ 816 h 408121"/>
                <a:gd name="connsiteX13" fmla="*/ 533192 w 873837"/>
                <a:gd name="connsiteY13" fmla="*/ 78633 h 408121"/>
                <a:gd name="connsiteX14" fmla="*/ 353163 w 873837"/>
                <a:gd name="connsiteY14" fmla="*/ 143893 h 408121"/>
                <a:gd name="connsiteX15" fmla="*/ 265773 w 873837"/>
                <a:gd name="connsiteY15" fmla="*/ 174669 h 408121"/>
                <a:gd name="connsiteX16" fmla="*/ 232319 w 873837"/>
                <a:gd name="connsiteY16" fmla="*/ 200917 h 408121"/>
                <a:gd name="connsiteX17" fmla="*/ 196396 w 873837"/>
                <a:gd name="connsiteY17" fmla="*/ 231180 h 408121"/>
                <a:gd name="connsiteX18" fmla="*/ 13278 w 873837"/>
                <a:gd name="connsiteY18" fmla="*/ 395049 h 408121"/>
                <a:gd name="connsiteX19" fmla="*/ 0 w 873837"/>
                <a:gd name="connsiteY19" fmla="*/ 408121 h 408121"/>
                <a:gd name="connsiteX20" fmla="*/ 36644 w 873837"/>
                <a:gd name="connsiteY20" fmla="*/ 408121 h 408121"/>
                <a:gd name="connsiteX21" fmla="*/ 50437 w 873837"/>
                <a:gd name="connsiteY21" fmla="*/ 394946 h 408121"/>
                <a:gd name="connsiteX22" fmla="*/ 169736 w 873837"/>
                <a:gd name="connsiteY22" fmla="*/ 289645 h 40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3837" h="408121">
                  <a:moveTo>
                    <a:pt x="169736" y="289645"/>
                  </a:moveTo>
                  <a:cubicBezTo>
                    <a:pt x="188161" y="273485"/>
                    <a:pt x="206586" y="257324"/>
                    <a:pt x="223982" y="240032"/>
                  </a:cubicBezTo>
                  <a:cubicBezTo>
                    <a:pt x="240245" y="223974"/>
                    <a:pt x="257435" y="206990"/>
                    <a:pt x="278433" y="197109"/>
                  </a:cubicBezTo>
                  <a:cubicBezTo>
                    <a:pt x="300564" y="186713"/>
                    <a:pt x="326503" y="180331"/>
                    <a:pt x="349663" y="171787"/>
                  </a:cubicBezTo>
                  <a:cubicBezTo>
                    <a:pt x="400409" y="152951"/>
                    <a:pt x="451155" y="134011"/>
                    <a:pt x="502003" y="115380"/>
                  </a:cubicBezTo>
                  <a:cubicBezTo>
                    <a:pt x="582291" y="86147"/>
                    <a:pt x="666490" y="60929"/>
                    <a:pt x="743587" y="23873"/>
                  </a:cubicBezTo>
                  <a:cubicBezTo>
                    <a:pt x="760365" y="81515"/>
                    <a:pt x="781466" y="142554"/>
                    <a:pt x="814713" y="192168"/>
                  </a:cubicBezTo>
                  <a:cubicBezTo>
                    <a:pt x="858769" y="258045"/>
                    <a:pt x="855372" y="334318"/>
                    <a:pt x="836638" y="408121"/>
                  </a:cubicBezTo>
                  <a:lnTo>
                    <a:pt x="861239" y="408121"/>
                  </a:lnTo>
                  <a:cubicBezTo>
                    <a:pt x="875341" y="352846"/>
                    <a:pt x="878841" y="294380"/>
                    <a:pt x="865356" y="238797"/>
                  </a:cubicBezTo>
                  <a:cubicBezTo>
                    <a:pt x="856916" y="203697"/>
                    <a:pt x="830565" y="174258"/>
                    <a:pt x="814199" y="142966"/>
                  </a:cubicBezTo>
                  <a:cubicBezTo>
                    <a:pt x="802361" y="120424"/>
                    <a:pt x="792892" y="96749"/>
                    <a:pt x="783113" y="73281"/>
                  </a:cubicBezTo>
                  <a:cubicBezTo>
                    <a:pt x="773129" y="49297"/>
                    <a:pt x="767673" y="25211"/>
                    <a:pt x="758821" y="816"/>
                  </a:cubicBezTo>
                  <a:cubicBezTo>
                    <a:pt x="755321" y="-8963"/>
                    <a:pt x="550588" y="72251"/>
                    <a:pt x="533192" y="78633"/>
                  </a:cubicBezTo>
                  <a:cubicBezTo>
                    <a:pt x="473285" y="100558"/>
                    <a:pt x="413172" y="122071"/>
                    <a:pt x="353163" y="143893"/>
                  </a:cubicBezTo>
                  <a:cubicBezTo>
                    <a:pt x="324650" y="154186"/>
                    <a:pt x="293359" y="162318"/>
                    <a:pt x="265773" y="174669"/>
                  </a:cubicBezTo>
                  <a:cubicBezTo>
                    <a:pt x="253421" y="180125"/>
                    <a:pt x="242716" y="192271"/>
                    <a:pt x="232319" y="200917"/>
                  </a:cubicBezTo>
                  <a:cubicBezTo>
                    <a:pt x="220276" y="210902"/>
                    <a:pt x="208130" y="220783"/>
                    <a:pt x="196396" y="231180"/>
                  </a:cubicBezTo>
                  <a:cubicBezTo>
                    <a:pt x="135048" y="285425"/>
                    <a:pt x="72362" y="338024"/>
                    <a:pt x="13278" y="395049"/>
                  </a:cubicBezTo>
                  <a:cubicBezTo>
                    <a:pt x="8749" y="399372"/>
                    <a:pt x="4426" y="403798"/>
                    <a:pt x="0" y="408121"/>
                  </a:cubicBezTo>
                  <a:lnTo>
                    <a:pt x="36644" y="408121"/>
                  </a:lnTo>
                  <a:cubicBezTo>
                    <a:pt x="41276" y="403798"/>
                    <a:pt x="45805" y="399372"/>
                    <a:pt x="50437" y="394946"/>
                  </a:cubicBezTo>
                  <a:cubicBezTo>
                    <a:pt x="89037" y="358713"/>
                    <a:pt x="129798" y="324643"/>
                    <a:pt x="169736" y="28964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Graphic 24">
              <a:extLst>
                <a:ext uri="{FF2B5EF4-FFF2-40B4-BE49-F238E27FC236}">
                  <a16:creationId xmlns:a16="http://schemas.microsoft.com/office/drawing/2014/main" id="{7076F9D2-A640-463D-BA87-A657A4FCC12D}"/>
                </a:ext>
              </a:extLst>
            </p:cNvPr>
            <p:cNvSpPr/>
            <p:nvPr userDrawn="1"/>
          </p:nvSpPr>
          <p:spPr>
            <a:xfrm>
              <a:off x="8349074" y="2009887"/>
              <a:ext cx="3845364" cy="4850583"/>
            </a:xfrm>
            <a:custGeom>
              <a:avLst/>
              <a:gdLst>
                <a:gd name="connsiteX0" fmla="*/ 3845365 w 3845364"/>
                <a:gd name="connsiteY0" fmla="*/ 30548 h 4850583"/>
                <a:gd name="connsiteX1" fmla="*/ 3845365 w 3845364"/>
                <a:gd name="connsiteY1" fmla="*/ 492 h 4850583"/>
                <a:gd name="connsiteX2" fmla="*/ 3776503 w 3845364"/>
                <a:gd name="connsiteY2" fmla="*/ 22931 h 4850583"/>
                <a:gd name="connsiteX3" fmla="*/ 3734095 w 3845364"/>
                <a:gd name="connsiteY3" fmla="*/ 73574 h 4850583"/>
                <a:gd name="connsiteX4" fmla="*/ 3621177 w 3845364"/>
                <a:gd name="connsiteY4" fmla="*/ 47326 h 4850583"/>
                <a:gd name="connsiteX5" fmla="*/ 3563329 w 3845364"/>
                <a:gd name="connsiteY5" fmla="*/ 181139 h 4850583"/>
                <a:gd name="connsiteX6" fmla="*/ 3690348 w 3845364"/>
                <a:gd name="connsiteY6" fmla="*/ 303423 h 4850583"/>
                <a:gd name="connsiteX7" fmla="*/ 3677790 w 3845364"/>
                <a:gd name="connsiteY7" fmla="*/ 566108 h 4850583"/>
                <a:gd name="connsiteX8" fmla="*/ 3614075 w 3845364"/>
                <a:gd name="connsiteY8" fmla="*/ 480776 h 4850583"/>
                <a:gd name="connsiteX9" fmla="*/ 3593488 w 3845364"/>
                <a:gd name="connsiteY9" fmla="*/ 479027 h 4850583"/>
                <a:gd name="connsiteX10" fmla="*/ 3506304 w 3845364"/>
                <a:gd name="connsiteY10" fmla="*/ 622824 h 4850583"/>
                <a:gd name="connsiteX11" fmla="*/ 3558903 w 3845364"/>
                <a:gd name="connsiteY11" fmla="*/ 751593 h 4850583"/>
                <a:gd name="connsiteX12" fmla="*/ 3547683 w 3845364"/>
                <a:gd name="connsiteY12" fmla="*/ 781340 h 4850583"/>
                <a:gd name="connsiteX13" fmla="*/ 3543463 w 3845364"/>
                <a:gd name="connsiteY13" fmla="*/ 795854 h 4850583"/>
                <a:gd name="connsiteX14" fmla="*/ 3524420 w 3845364"/>
                <a:gd name="connsiteY14" fmla="*/ 769606 h 4850583"/>
                <a:gd name="connsiteX15" fmla="*/ 3508157 w 3845364"/>
                <a:gd name="connsiteY15" fmla="*/ 738726 h 4850583"/>
                <a:gd name="connsiteX16" fmla="*/ 3472439 w 3845364"/>
                <a:gd name="connsiteY16" fmla="*/ 672026 h 4850583"/>
                <a:gd name="connsiteX17" fmla="*/ 3461014 w 3845364"/>
                <a:gd name="connsiteY17" fmla="*/ 641969 h 4850583"/>
                <a:gd name="connsiteX18" fmla="*/ 3467499 w 3845364"/>
                <a:gd name="connsiteY18" fmla="*/ 611501 h 4850583"/>
                <a:gd name="connsiteX19" fmla="*/ 3480880 w 3845364"/>
                <a:gd name="connsiteY19" fmla="*/ 586077 h 4850583"/>
                <a:gd name="connsiteX20" fmla="*/ 3478718 w 3845364"/>
                <a:gd name="connsiteY20" fmla="*/ 533169 h 4850583"/>
                <a:gd name="connsiteX21" fmla="*/ 3416444 w 3845364"/>
                <a:gd name="connsiteY21" fmla="*/ 440941 h 4850583"/>
                <a:gd name="connsiteX22" fmla="*/ 3349435 w 3845364"/>
                <a:gd name="connsiteY22" fmla="*/ 402856 h 4850583"/>
                <a:gd name="connsiteX23" fmla="*/ 3249898 w 3845364"/>
                <a:gd name="connsiteY23" fmla="*/ 511862 h 4850583"/>
                <a:gd name="connsiteX24" fmla="*/ 3319790 w 3845364"/>
                <a:gd name="connsiteY24" fmla="*/ 611501 h 4850583"/>
                <a:gd name="connsiteX25" fmla="*/ 3357669 w 3845364"/>
                <a:gd name="connsiteY25" fmla="*/ 636823 h 4850583"/>
                <a:gd name="connsiteX26" fmla="*/ 3396989 w 3845364"/>
                <a:gd name="connsiteY26" fmla="*/ 649483 h 4850583"/>
                <a:gd name="connsiteX27" fmla="*/ 3405945 w 3845364"/>
                <a:gd name="connsiteY27" fmla="*/ 665644 h 4850583"/>
                <a:gd name="connsiteX28" fmla="*/ 3442589 w 3845364"/>
                <a:gd name="connsiteY28" fmla="*/ 746240 h 4850583"/>
                <a:gd name="connsiteX29" fmla="*/ 3489115 w 3845364"/>
                <a:gd name="connsiteY29" fmla="*/ 821793 h 4850583"/>
                <a:gd name="connsiteX30" fmla="*/ 3301262 w 3845364"/>
                <a:gd name="connsiteY30" fmla="*/ 703317 h 4850583"/>
                <a:gd name="connsiteX31" fmla="*/ 3194727 w 3845364"/>
                <a:gd name="connsiteY31" fmla="*/ 630441 h 4850583"/>
                <a:gd name="connsiteX32" fmla="*/ 3146554 w 3845364"/>
                <a:gd name="connsiteY32" fmla="*/ 593488 h 4850583"/>
                <a:gd name="connsiteX33" fmla="*/ 3151083 w 3845364"/>
                <a:gd name="connsiteY33" fmla="*/ 406047 h 4850583"/>
                <a:gd name="connsiteX34" fmla="*/ 2982788 w 3845364"/>
                <a:gd name="connsiteY34" fmla="*/ 298894 h 4850583"/>
                <a:gd name="connsiteX35" fmla="*/ 2909911 w 3845364"/>
                <a:gd name="connsiteY35" fmla="*/ 466366 h 4850583"/>
                <a:gd name="connsiteX36" fmla="*/ 2975891 w 3845364"/>
                <a:gd name="connsiteY36" fmla="*/ 582268 h 4850583"/>
                <a:gd name="connsiteX37" fmla="*/ 3066060 w 3845364"/>
                <a:gd name="connsiteY37" fmla="*/ 626632 h 4850583"/>
                <a:gd name="connsiteX38" fmla="*/ 3285616 w 3845364"/>
                <a:gd name="connsiteY38" fmla="*/ 780002 h 4850583"/>
                <a:gd name="connsiteX39" fmla="*/ 3399563 w 3845364"/>
                <a:gd name="connsiteY39" fmla="*/ 834042 h 4850583"/>
                <a:gd name="connsiteX40" fmla="*/ 3462043 w 3845364"/>
                <a:gd name="connsiteY40" fmla="*/ 863378 h 4850583"/>
                <a:gd name="connsiteX41" fmla="*/ 3426634 w 3845364"/>
                <a:gd name="connsiteY41" fmla="*/ 878097 h 4850583"/>
                <a:gd name="connsiteX42" fmla="*/ 3283763 w 3845364"/>
                <a:gd name="connsiteY42" fmla="*/ 917109 h 4850583"/>
                <a:gd name="connsiteX43" fmla="*/ 3069251 w 3845364"/>
                <a:gd name="connsiteY43" fmla="*/ 962296 h 4850583"/>
                <a:gd name="connsiteX44" fmla="*/ 3066884 w 3845364"/>
                <a:gd name="connsiteY44" fmla="*/ 956841 h 4850583"/>
                <a:gd name="connsiteX45" fmla="*/ 3005330 w 3845364"/>
                <a:gd name="connsiteY45" fmla="*/ 861525 h 4850583"/>
                <a:gd name="connsiteX46" fmla="*/ 2893854 w 3845364"/>
                <a:gd name="connsiteY46" fmla="*/ 830542 h 4850583"/>
                <a:gd name="connsiteX47" fmla="*/ 2763335 w 3845364"/>
                <a:gd name="connsiteY47" fmla="*/ 944489 h 4850583"/>
                <a:gd name="connsiteX48" fmla="*/ 2864415 w 3845364"/>
                <a:gd name="connsiteY48" fmla="*/ 1098373 h 4850583"/>
                <a:gd name="connsiteX49" fmla="*/ 2992669 w 3845364"/>
                <a:gd name="connsiteY49" fmla="*/ 1115975 h 4850583"/>
                <a:gd name="connsiteX50" fmla="*/ 3072751 w 3845364"/>
                <a:gd name="connsiteY50" fmla="*/ 1063170 h 4850583"/>
                <a:gd name="connsiteX51" fmla="*/ 3284175 w 3845364"/>
                <a:gd name="connsiteY51" fmla="*/ 1002131 h 4850583"/>
                <a:gd name="connsiteX52" fmla="*/ 3516906 w 3845364"/>
                <a:gd name="connsiteY52" fmla="*/ 926784 h 4850583"/>
                <a:gd name="connsiteX53" fmla="*/ 3319481 w 3845364"/>
                <a:gd name="connsiteY53" fmla="*/ 1409128 h 4850583"/>
                <a:gd name="connsiteX54" fmla="*/ 3155303 w 3845364"/>
                <a:gd name="connsiteY54" fmla="*/ 1652770 h 4850583"/>
                <a:gd name="connsiteX55" fmla="*/ 3059987 w 3845364"/>
                <a:gd name="connsiteY55" fmla="*/ 1772172 h 4850583"/>
                <a:gd name="connsiteX56" fmla="*/ 3023446 w 3845364"/>
                <a:gd name="connsiteY56" fmla="*/ 1816330 h 4850583"/>
                <a:gd name="connsiteX57" fmla="*/ 3000389 w 3845364"/>
                <a:gd name="connsiteY57" fmla="*/ 1840004 h 4850583"/>
                <a:gd name="connsiteX58" fmla="*/ 2970333 w 3845364"/>
                <a:gd name="connsiteY58" fmla="*/ 1851224 h 4850583"/>
                <a:gd name="connsiteX59" fmla="*/ 2901780 w 3845364"/>
                <a:gd name="connsiteY59" fmla="*/ 1976287 h 4850583"/>
                <a:gd name="connsiteX60" fmla="*/ 2727514 w 3845364"/>
                <a:gd name="connsiteY60" fmla="*/ 2077676 h 4850583"/>
                <a:gd name="connsiteX61" fmla="*/ 2756336 w 3845364"/>
                <a:gd name="connsiteY61" fmla="*/ 2152200 h 4850583"/>
                <a:gd name="connsiteX62" fmla="*/ 2676768 w 3845364"/>
                <a:gd name="connsiteY62" fmla="*/ 2236399 h 4850583"/>
                <a:gd name="connsiteX63" fmla="*/ 2610377 w 3845364"/>
                <a:gd name="connsiteY63" fmla="*/ 2323480 h 4850583"/>
                <a:gd name="connsiteX64" fmla="*/ 2556646 w 3845364"/>
                <a:gd name="connsiteY64" fmla="*/ 2391724 h 4850583"/>
                <a:gd name="connsiteX65" fmla="*/ 2547176 w 3845364"/>
                <a:gd name="connsiteY65" fmla="*/ 2317819 h 4850583"/>
                <a:gd name="connsiteX66" fmla="*/ 2546147 w 3845364"/>
                <a:gd name="connsiteY66" fmla="*/ 2270161 h 4850583"/>
                <a:gd name="connsiteX67" fmla="*/ 2541103 w 3845364"/>
                <a:gd name="connsiteY67" fmla="*/ 2226826 h 4850583"/>
                <a:gd name="connsiteX68" fmla="*/ 2583820 w 3845364"/>
                <a:gd name="connsiteY68" fmla="*/ 2166713 h 4850583"/>
                <a:gd name="connsiteX69" fmla="*/ 2634463 w 3845364"/>
                <a:gd name="connsiteY69" fmla="*/ 2097748 h 4850583"/>
                <a:gd name="connsiteX70" fmla="*/ 2746969 w 3845364"/>
                <a:gd name="connsiteY70" fmla="*/ 1938923 h 4850583"/>
                <a:gd name="connsiteX71" fmla="*/ 2796171 w 3845364"/>
                <a:gd name="connsiteY71" fmla="*/ 1822815 h 4850583"/>
                <a:gd name="connsiteX72" fmla="*/ 2815831 w 3845364"/>
                <a:gd name="connsiteY72" fmla="*/ 1745615 h 4850583"/>
                <a:gd name="connsiteX73" fmla="*/ 2919278 w 3845364"/>
                <a:gd name="connsiteY73" fmla="*/ 1573305 h 4850583"/>
                <a:gd name="connsiteX74" fmla="*/ 2818610 w 3845364"/>
                <a:gd name="connsiteY74" fmla="*/ 1431052 h 4850583"/>
                <a:gd name="connsiteX75" fmla="*/ 2671313 w 3845364"/>
                <a:gd name="connsiteY75" fmla="*/ 1541087 h 4850583"/>
                <a:gd name="connsiteX76" fmla="*/ 2708781 w 3845364"/>
                <a:gd name="connsiteY76" fmla="*/ 1755394 h 4850583"/>
                <a:gd name="connsiteX77" fmla="*/ 2710633 w 3845364"/>
                <a:gd name="connsiteY77" fmla="*/ 1757349 h 4850583"/>
                <a:gd name="connsiteX78" fmla="*/ 2649388 w 3845364"/>
                <a:gd name="connsiteY78" fmla="*/ 1956524 h 4850583"/>
                <a:gd name="connsiteX79" fmla="*/ 2533383 w 3845364"/>
                <a:gd name="connsiteY79" fmla="*/ 2120805 h 4850583"/>
                <a:gd name="connsiteX80" fmla="*/ 2571983 w 3845364"/>
                <a:gd name="connsiteY80" fmla="*/ 1975361 h 4850583"/>
                <a:gd name="connsiteX81" fmla="*/ 2584232 w 3845364"/>
                <a:gd name="connsiteY81" fmla="*/ 1854415 h 4850583"/>
                <a:gd name="connsiteX82" fmla="*/ 2429524 w 3845364"/>
                <a:gd name="connsiteY82" fmla="*/ 1606244 h 4850583"/>
                <a:gd name="connsiteX83" fmla="*/ 2391542 w 3845364"/>
                <a:gd name="connsiteY83" fmla="*/ 1814168 h 4850583"/>
                <a:gd name="connsiteX84" fmla="*/ 2431274 w 3845364"/>
                <a:gd name="connsiteY84" fmla="*/ 1866149 h 4850583"/>
                <a:gd name="connsiteX85" fmla="*/ 2489328 w 3845364"/>
                <a:gd name="connsiteY85" fmla="*/ 1916072 h 4850583"/>
                <a:gd name="connsiteX86" fmla="*/ 2457727 w 3845364"/>
                <a:gd name="connsiteY86" fmla="*/ 2084984 h 4850583"/>
                <a:gd name="connsiteX87" fmla="*/ 2384954 w 3845364"/>
                <a:gd name="connsiteY87" fmla="*/ 1908558 h 4850583"/>
                <a:gd name="connsiteX88" fmla="*/ 2305490 w 3845364"/>
                <a:gd name="connsiteY88" fmla="*/ 1790494 h 4850583"/>
                <a:gd name="connsiteX89" fmla="*/ 2236422 w 3845364"/>
                <a:gd name="connsiteY89" fmla="*/ 1720705 h 4850583"/>
                <a:gd name="connsiteX90" fmla="*/ 2194219 w 3845364"/>
                <a:gd name="connsiteY90" fmla="*/ 1614890 h 4850583"/>
                <a:gd name="connsiteX91" fmla="*/ 2151605 w 3845364"/>
                <a:gd name="connsiteY91" fmla="*/ 1514016 h 4850583"/>
                <a:gd name="connsiteX92" fmla="*/ 1981972 w 3845364"/>
                <a:gd name="connsiteY92" fmla="*/ 1502282 h 4850583"/>
                <a:gd name="connsiteX93" fmla="*/ 1950166 w 3845364"/>
                <a:gd name="connsiteY93" fmla="*/ 1647829 h 4850583"/>
                <a:gd name="connsiteX94" fmla="*/ 2038997 w 3845364"/>
                <a:gd name="connsiteY94" fmla="*/ 1729660 h 4850583"/>
                <a:gd name="connsiteX95" fmla="*/ 2110638 w 3845364"/>
                <a:gd name="connsiteY95" fmla="*/ 1754364 h 4850583"/>
                <a:gd name="connsiteX96" fmla="*/ 2178882 w 3845364"/>
                <a:gd name="connsiteY96" fmla="*/ 1785141 h 4850583"/>
                <a:gd name="connsiteX97" fmla="*/ 2299108 w 3845364"/>
                <a:gd name="connsiteY97" fmla="*/ 1916895 h 4850583"/>
                <a:gd name="connsiteX98" fmla="*/ 2349236 w 3845364"/>
                <a:gd name="connsiteY98" fmla="*/ 2007064 h 4850583"/>
                <a:gd name="connsiteX99" fmla="*/ 2401938 w 3845364"/>
                <a:gd name="connsiteY99" fmla="*/ 2102380 h 4850583"/>
                <a:gd name="connsiteX100" fmla="*/ 2266169 w 3845364"/>
                <a:gd name="connsiteY100" fmla="*/ 2100116 h 4850583"/>
                <a:gd name="connsiteX101" fmla="*/ 2088095 w 3845364"/>
                <a:gd name="connsiteY101" fmla="*/ 2140259 h 4850583"/>
                <a:gd name="connsiteX102" fmla="*/ 2094272 w 3845364"/>
                <a:gd name="connsiteY102" fmla="*/ 2106703 h 4850583"/>
                <a:gd name="connsiteX103" fmla="*/ 2096742 w 3845364"/>
                <a:gd name="connsiteY103" fmla="*/ 2089514 h 4850583"/>
                <a:gd name="connsiteX104" fmla="*/ 2097668 w 3845364"/>
                <a:gd name="connsiteY104" fmla="*/ 2088175 h 4850583"/>
                <a:gd name="connsiteX105" fmla="*/ 2143062 w 3845364"/>
                <a:gd name="connsiteY105" fmla="*/ 2005829 h 4850583"/>
                <a:gd name="connsiteX106" fmla="*/ 2161487 w 3845364"/>
                <a:gd name="connsiteY106" fmla="*/ 1926571 h 4850583"/>
                <a:gd name="connsiteX107" fmla="*/ 2062877 w 3845364"/>
                <a:gd name="connsiteY107" fmla="*/ 1811183 h 4850583"/>
                <a:gd name="connsiteX108" fmla="*/ 1971884 w 3845364"/>
                <a:gd name="connsiteY108" fmla="*/ 1889824 h 4850583"/>
                <a:gd name="connsiteX109" fmla="*/ 1970237 w 3845364"/>
                <a:gd name="connsiteY109" fmla="*/ 1966509 h 4850583"/>
                <a:gd name="connsiteX110" fmla="*/ 2025409 w 3845364"/>
                <a:gd name="connsiteY110" fmla="*/ 2040929 h 4850583"/>
                <a:gd name="connsiteX111" fmla="*/ 2023968 w 3845364"/>
                <a:gd name="connsiteY111" fmla="*/ 2096719 h 4850583"/>
                <a:gd name="connsiteX112" fmla="*/ 2015425 w 3845364"/>
                <a:gd name="connsiteY112" fmla="*/ 2165066 h 4850583"/>
                <a:gd name="connsiteX113" fmla="*/ 2015528 w 3845364"/>
                <a:gd name="connsiteY113" fmla="*/ 2168566 h 4850583"/>
                <a:gd name="connsiteX114" fmla="*/ 1975693 w 3845364"/>
                <a:gd name="connsiteY114" fmla="*/ 2189770 h 4850583"/>
                <a:gd name="connsiteX115" fmla="*/ 1974149 w 3845364"/>
                <a:gd name="connsiteY115" fmla="*/ 2189461 h 4850583"/>
                <a:gd name="connsiteX116" fmla="*/ 1921962 w 3845364"/>
                <a:gd name="connsiteY116" fmla="*/ 2158273 h 4850583"/>
                <a:gd name="connsiteX117" fmla="*/ 1867202 w 3845364"/>
                <a:gd name="connsiteY117" fmla="*/ 2131304 h 4850583"/>
                <a:gd name="connsiteX118" fmla="*/ 1770342 w 3845364"/>
                <a:gd name="connsiteY118" fmla="*/ 2137686 h 4850583"/>
                <a:gd name="connsiteX119" fmla="*/ 1669571 w 3845364"/>
                <a:gd name="connsiteY119" fmla="*/ 2206445 h 4850583"/>
                <a:gd name="connsiteX120" fmla="*/ 1600915 w 3845364"/>
                <a:gd name="connsiteY120" fmla="*/ 2048752 h 4850583"/>
                <a:gd name="connsiteX121" fmla="*/ 1565917 w 3845364"/>
                <a:gd name="connsiteY121" fmla="*/ 1859665 h 4850583"/>
                <a:gd name="connsiteX122" fmla="*/ 1620060 w 3845364"/>
                <a:gd name="connsiteY122" fmla="*/ 1816536 h 4850583"/>
                <a:gd name="connsiteX123" fmla="*/ 1628398 w 3845364"/>
                <a:gd name="connsiteY123" fmla="*/ 1751894 h 4850583"/>
                <a:gd name="connsiteX124" fmla="*/ 1565608 w 3845364"/>
                <a:gd name="connsiteY124" fmla="*/ 1658431 h 4850583"/>
                <a:gd name="connsiteX125" fmla="*/ 1331025 w 3845364"/>
                <a:gd name="connsiteY125" fmla="*/ 1738513 h 4850583"/>
                <a:gd name="connsiteX126" fmla="*/ 1357993 w 3845364"/>
                <a:gd name="connsiteY126" fmla="*/ 1837534 h 4850583"/>
                <a:gd name="connsiteX127" fmla="*/ 1410489 w 3845364"/>
                <a:gd name="connsiteY127" fmla="*/ 1869958 h 4850583"/>
                <a:gd name="connsiteX128" fmla="*/ 1443324 w 3845364"/>
                <a:gd name="connsiteY128" fmla="*/ 1873355 h 4850583"/>
                <a:gd name="connsiteX129" fmla="*/ 1482130 w 3845364"/>
                <a:gd name="connsiteY129" fmla="*/ 1955804 h 4850583"/>
                <a:gd name="connsiteX130" fmla="*/ 1540390 w 3845364"/>
                <a:gd name="connsiteY130" fmla="*/ 2153744 h 4850583"/>
                <a:gd name="connsiteX131" fmla="*/ 1635397 w 3845364"/>
                <a:gd name="connsiteY131" fmla="*/ 2307216 h 4850583"/>
                <a:gd name="connsiteX132" fmla="*/ 1637250 w 3845364"/>
                <a:gd name="connsiteY132" fmla="*/ 2308246 h 4850583"/>
                <a:gd name="connsiteX133" fmla="*/ 1710332 w 3845364"/>
                <a:gd name="connsiteY133" fmla="*/ 2419105 h 4850583"/>
                <a:gd name="connsiteX134" fmla="*/ 1796487 w 3845364"/>
                <a:gd name="connsiteY134" fmla="*/ 2534595 h 4850583"/>
                <a:gd name="connsiteX135" fmla="*/ 1929991 w 3845364"/>
                <a:gd name="connsiteY135" fmla="*/ 2691568 h 4850583"/>
                <a:gd name="connsiteX136" fmla="*/ 1931123 w 3845364"/>
                <a:gd name="connsiteY136" fmla="*/ 2692700 h 4850583"/>
                <a:gd name="connsiteX137" fmla="*/ 1900552 w 3845364"/>
                <a:gd name="connsiteY137" fmla="*/ 2920490 h 4850583"/>
                <a:gd name="connsiteX138" fmla="*/ 1880995 w 3845364"/>
                <a:gd name="connsiteY138" fmla="*/ 3055229 h 4850583"/>
                <a:gd name="connsiteX139" fmla="*/ 1799163 w 3845364"/>
                <a:gd name="connsiteY139" fmla="*/ 3206026 h 4850583"/>
                <a:gd name="connsiteX140" fmla="*/ 1702715 w 3845364"/>
                <a:gd name="connsiteY140" fmla="*/ 3402730 h 4850583"/>
                <a:gd name="connsiteX141" fmla="*/ 1590930 w 3845364"/>
                <a:gd name="connsiteY141" fmla="*/ 3632374 h 4850583"/>
                <a:gd name="connsiteX142" fmla="*/ 1533390 w 3845364"/>
                <a:gd name="connsiteY142" fmla="*/ 3755173 h 4850583"/>
                <a:gd name="connsiteX143" fmla="*/ 1336789 w 3845364"/>
                <a:gd name="connsiteY143" fmla="*/ 3967420 h 4850583"/>
                <a:gd name="connsiteX144" fmla="*/ 975494 w 3845364"/>
                <a:gd name="connsiteY144" fmla="*/ 4276733 h 4850583"/>
                <a:gd name="connsiteX145" fmla="*/ 915279 w 3845364"/>
                <a:gd name="connsiteY145" fmla="*/ 4330876 h 4850583"/>
                <a:gd name="connsiteX146" fmla="*/ 813787 w 3845364"/>
                <a:gd name="connsiteY146" fmla="*/ 4373387 h 4850583"/>
                <a:gd name="connsiteX147" fmla="*/ 664431 w 3845364"/>
                <a:gd name="connsiteY147" fmla="*/ 4425883 h 4850583"/>
                <a:gd name="connsiteX148" fmla="*/ 427068 w 3845364"/>
                <a:gd name="connsiteY148" fmla="*/ 4515332 h 4850583"/>
                <a:gd name="connsiteX149" fmla="*/ 425421 w 3845364"/>
                <a:gd name="connsiteY149" fmla="*/ 4494848 h 4850583"/>
                <a:gd name="connsiteX150" fmla="*/ 449817 w 3845364"/>
                <a:gd name="connsiteY150" fmla="*/ 4392944 h 4850583"/>
                <a:gd name="connsiteX151" fmla="*/ 470506 w 3845364"/>
                <a:gd name="connsiteY151" fmla="*/ 4289497 h 4850583"/>
                <a:gd name="connsiteX152" fmla="*/ 548735 w 3845364"/>
                <a:gd name="connsiteY152" fmla="*/ 3928820 h 4850583"/>
                <a:gd name="connsiteX153" fmla="*/ 586511 w 3845364"/>
                <a:gd name="connsiteY153" fmla="*/ 3767113 h 4850583"/>
                <a:gd name="connsiteX154" fmla="*/ 610701 w 3845364"/>
                <a:gd name="connsiteY154" fmla="*/ 3684664 h 4850583"/>
                <a:gd name="connsiteX155" fmla="*/ 697370 w 3845364"/>
                <a:gd name="connsiteY155" fmla="*/ 3627021 h 4850583"/>
                <a:gd name="connsiteX156" fmla="*/ 846211 w 3845364"/>
                <a:gd name="connsiteY156" fmla="*/ 3589142 h 4850583"/>
                <a:gd name="connsiteX157" fmla="*/ 991964 w 3845364"/>
                <a:gd name="connsiteY157" fmla="*/ 3534588 h 4850583"/>
                <a:gd name="connsiteX158" fmla="*/ 1032313 w 3845364"/>
                <a:gd name="connsiteY158" fmla="*/ 3555380 h 4850583"/>
                <a:gd name="connsiteX159" fmla="*/ 1263089 w 3845364"/>
                <a:gd name="connsiteY159" fmla="*/ 3409524 h 4850583"/>
                <a:gd name="connsiteX160" fmla="*/ 1265971 w 3845364"/>
                <a:gd name="connsiteY160" fmla="*/ 3289813 h 4850583"/>
                <a:gd name="connsiteX161" fmla="*/ 1175184 w 3845364"/>
                <a:gd name="connsiteY161" fmla="*/ 3296195 h 4850583"/>
                <a:gd name="connsiteX162" fmla="*/ 988052 w 3845364"/>
                <a:gd name="connsiteY162" fmla="*/ 3381321 h 4850583"/>
                <a:gd name="connsiteX163" fmla="*/ 962010 w 3845364"/>
                <a:gd name="connsiteY163" fmla="*/ 3410862 h 4850583"/>
                <a:gd name="connsiteX164" fmla="*/ 950379 w 3845364"/>
                <a:gd name="connsiteY164" fmla="*/ 3437625 h 4850583"/>
                <a:gd name="connsiteX165" fmla="*/ 933498 w 3845364"/>
                <a:gd name="connsiteY165" fmla="*/ 3454917 h 4850583"/>
                <a:gd name="connsiteX166" fmla="*/ 839520 w 3845364"/>
                <a:gd name="connsiteY166" fmla="*/ 3507104 h 4850583"/>
                <a:gd name="connsiteX167" fmla="*/ 649918 w 3845364"/>
                <a:gd name="connsiteY167" fmla="*/ 3549822 h 4850583"/>
                <a:gd name="connsiteX168" fmla="*/ 653726 w 3845364"/>
                <a:gd name="connsiteY168" fmla="*/ 3532426 h 4850583"/>
                <a:gd name="connsiteX169" fmla="*/ 687591 w 3845364"/>
                <a:gd name="connsiteY169" fmla="*/ 3443389 h 4850583"/>
                <a:gd name="connsiteX170" fmla="*/ 815125 w 3845364"/>
                <a:gd name="connsiteY170" fmla="*/ 3219304 h 4850583"/>
                <a:gd name="connsiteX171" fmla="*/ 838800 w 3845364"/>
                <a:gd name="connsiteY171" fmla="*/ 3201703 h 4850583"/>
                <a:gd name="connsiteX172" fmla="*/ 919396 w 3845364"/>
                <a:gd name="connsiteY172" fmla="*/ 3177925 h 4850583"/>
                <a:gd name="connsiteX173" fmla="*/ 1006271 w 3845364"/>
                <a:gd name="connsiteY173" fmla="*/ 3083124 h 4850583"/>
                <a:gd name="connsiteX174" fmla="*/ 976421 w 3845364"/>
                <a:gd name="connsiteY174" fmla="*/ 2899904 h 4850583"/>
                <a:gd name="connsiteX175" fmla="*/ 869577 w 3845364"/>
                <a:gd name="connsiteY175" fmla="*/ 2925637 h 4850583"/>
                <a:gd name="connsiteX176" fmla="*/ 761806 w 3845364"/>
                <a:gd name="connsiteY176" fmla="*/ 3027232 h 4850583"/>
                <a:gd name="connsiteX177" fmla="*/ 746572 w 3845364"/>
                <a:gd name="connsiteY177" fmla="*/ 3078698 h 4850583"/>
                <a:gd name="connsiteX178" fmla="*/ 742146 w 3845364"/>
                <a:gd name="connsiteY178" fmla="*/ 3109887 h 4850583"/>
                <a:gd name="connsiteX179" fmla="*/ 745543 w 3845364"/>
                <a:gd name="connsiteY179" fmla="*/ 3141590 h 4850583"/>
                <a:gd name="connsiteX180" fmla="*/ 737102 w 3845364"/>
                <a:gd name="connsiteY180" fmla="*/ 3164544 h 4850583"/>
                <a:gd name="connsiteX181" fmla="*/ 700252 w 3845364"/>
                <a:gd name="connsiteY181" fmla="*/ 3243185 h 4850583"/>
                <a:gd name="connsiteX182" fmla="*/ 638698 w 3845364"/>
                <a:gd name="connsiteY182" fmla="*/ 3365675 h 4850583"/>
                <a:gd name="connsiteX183" fmla="*/ 592276 w 3845364"/>
                <a:gd name="connsiteY183" fmla="*/ 3478180 h 4850583"/>
                <a:gd name="connsiteX184" fmla="*/ 577762 w 3845364"/>
                <a:gd name="connsiteY184" fmla="*/ 3515854 h 4850583"/>
                <a:gd name="connsiteX185" fmla="*/ 546676 w 3845364"/>
                <a:gd name="connsiteY185" fmla="*/ 3414156 h 4850583"/>
                <a:gd name="connsiteX186" fmla="*/ 551514 w 3845364"/>
                <a:gd name="connsiteY186" fmla="*/ 3306488 h 4850583"/>
                <a:gd name="connsiteX187" fmla="*/ 561602 w 3845364"/>
                <a:gd name="connsiteY187" fmla="*/ 3259345 h 4850583"/>
                <a:gd name="connsiteX188" fmla="*/ 595775 w 3845364"/>
                <a:gd name="connsiteY188" fmla="*/ 3219819 h 4850583"/>
                <a:gd name="connsiteX189" fmla="*/ 614818 w 3845364"/>
                <a:gd name="connsiteY189" fmla="*/ 3175043 h 4850583"/>
                <a:gd name="connsiteX190" fmla="*/ 609671 w 3845364"/>
                <a:gd name="connsiteY190" fmla="*/ 3079213 h 4850583"/>
                <a:gd name="connsiteX191" fmla="*/ 541530 w 3845364"/>
                <a:gd name="connsiteY191" fmla="*/ 2936754 h 4850583"/>
                <a:gd name="connsiteX192" fmla="*/ 427171 w 3845364"/>
                <a:gd name="connsiteY192" fmla="*/ 2997278 h 4850583"/>
                <a:gd name="connsiteX193" fmla="*/ 416672 w 3845364"/>
                <a:gd name="connsiteY193" fmla="*/ 3115136 h 4850583"/>
                <a:gd name="connsiteX194" fmla="*/ 489240 w 3845364"/>
                <a:gd name="connsiteY194" fmla="*/ 3237318 h 4850583"/>
                <a:gd name="connsiteX195" fmla="*/ 482034 w 3845364"/>
                <a:gd name="connsiteY195" fmla="*/ 3336648 h 4850583"/>
                <a:gd name="connsiteX196" fmla="*/ 483887 w 3845364"/>
                <a:gd name="connsiteY196" fmla="*/ 3437522 h 4850583"/>
                <a:gd name="connsiteX197" fmla="*/ 488005 w 3845364"/>
                <a:gd name="connsiteY197" fmla="*/ 3476019 h 4850583"/>
                <a:gd name="connsiteX198" fmla="*/ 396086 w 3845364"/>
                <a:gd name="connsiteY198" fmla="*/ 3347456 h 4850583"/>
                <a:gd name="connsiteX199" fmla="*/ 383939 w 3845364"/>
                <a:gd name="connsiteY199" fmla="*/ 3216010 h 4850583"/>
                <a:gd name="connsiteX200" fmla="*/ 208954 w 3845364"/>
                <a:gd name="connsiteY200" fmla="*/ 3153221 h 4850583"/>
                <a:gd name="connsiteX201" fmla="*/ 179412 w 3845364"/>
                <a:gd name="connsiteY201" fmla="*/ 3334486 h 4850583"/>
                <a:gd name="connsiteX202" fmla="*/ 331650 w 3845364"/>
                <a:gd name="connsiteY202" fmla="*/ 3405922 h 4850583"/>
                <a:gd name="connsiteX203" fmla="*/ 419142 w 3845364"/>
                <a:gd name="connsiteY203" fmla="*/ 3491665 h 4850583"/>
                <a:gd name="connsiteX204" fmla="*/ 509929 w 3845364"/>
                <a:gd name="connsiteY204" fmla="*/ 3557438 h 4850583"/>
                <a:gd name="connsiteX205" fmla="*/ 529178 w 3845364"/>
                <a:gd name="connsiteY205" fmla="*/ 3649769 h 4850583"/>
                <a:gd name="connsiteX206" fmla="*/ 430671 w 3845364"/>
                <a:gd name="connsiteY206" fmla="*/ 4012299 h 4850583"/>
                <a:gd name="connsiteX207" fmla="*/ 427892 w 3845364"/>
                <a:gd name="connsiteY207" fmla="*/ 3866031 h 4850583"/>
                <a:gd name="connsiteX208" fmla="*/ 427686 w 3845364"/>
                <a:gd name="connsiteY208" fmla="*/ 3861708 h 4850583"/>
                <a:gd name="connsiteX209" fmla="*/ 439111 w 3845364"/>
                <a:gd name="connsiteY209" fmla="*/ 3717911 h 4850583"/>
                <a:gd name="connsiteX210" fmla="*/ 294285 w 3845364"/>
                <a:gd name="connsiteY210" fmla="*/ 3652857 h 4850583"/>
                <a:gd name="connsiteX211" fmla="*/ 261346 w 3845364"/>
                <a:gd name="connsiteY211" fmla="*/ 3673958 h 4850583"/>
                <a:gd name="connsiteX212" fmla="*/ 264023 w 3845364"/>
                <a:gd name="connsiteY212" fmla="*/ 3715543 h 4850583"/>
                <a:gd name="connsiteX213" fmla="*/ 253112 w 3845364"/>
                <a:gd name="connsiteY213" fmla="*/ 3796346 h 4850583"/>
                <a:gd name="connsiteX214" fmla="*/ 259597 w 3845364"/>
                <a:gd name="connsiteY214" fmla="*/ 3898764 h 4850583"/>
                <a:gd name="connsiteX215" fmla="*/ 312195 w 3845364"/>
                <a:gd name="connsiteY215" fmla="*/ 3928820 h 4850583"/>
                <a:gd name="connsiteX216" fmla="*/ 356251 w 3845364"/>
                <a:gd name="connsiteY216" fmla="*/ 3953833 h 4850583"/>
                <a:gd name="connsiteX217" fmla="*/ 356662 w 3845364"/>
                <a:gd name="connsiteY217" fmla="*/ 3981625 h 4850583"/>
                <a:gd name="connsiteX218" fmla="*/ 362015 w 3845364"/>
                <a:gd name="connsiteY218" fmla="*/ 4018372 h 4850583"/>
                <a:gd name="connsiteX219" fmla="*/ 381366 w 3845364"/>
                <a:gd name="connsiteY219" fmla="*/ 4082087 h 4850583"/>
                <a:gd name="connsiteX220" fmla="*/ 392792 w 3845364"/>
                <a:gd name="connsiteY220" fmla="*/ 4131289 h 4850583"/>
                <a:gd name="connsiteX221" fmla="*/ 375705 w 3845364"/>
                <a:gd name="connsiteY221" fmla="*/ 4200254 h 4850583"/>
                <a:gd name="connsiteX222" fmla="*/ 343796 w 3845364"/>
                <a:gd name="connsiteY222" fmla="*/ 4348992 h 4850583"/>
                <a:gd name="connsiteX223" fmla="*/ 313533 w 3845364"/>
                <a:gd name="connsiteY223" fmla="*/ 4480952 h 4850583"/>
                <a:gd name="connsiteX224" fmla="*/ 306225 w 3845364"/>
                <a:gd name="connsiteY224" fmla="*/ 4557328 h 4850583"/>
                <a:gd name="connsiteX225" fmla="*/ 245495 w 3845364"/>
                <a:gd name="connsiteY225" fmla="*/ 4620117 h 4850583"/>
                <a:gd name="connsiteX226" fmla="*/ 61554 w 3845364"/>
                <a:gd name="connsiteY226" fmla="*/ 4787383 h 4850583"/>
                <a:gd name="connsiteX227" fmla="*/ 0 w 3845364"/>
                <a:gd name="connsiteY227" fmla="*/ 4850584 h 4850583"/>
                <a:gd name="connsiteX228" fmla="*/ 35306 w 3845364"/>
                <a:gd name="connsiteY228" fmla="*/ 4850584 h 4850583"/>
                <a:gd name="connsiteX229" fmla="*/ 331238 w 3845364"/>
                <a:gd name="connsiteY229" fmla="*/ 4581209 h 4850583"/>
                <a:gd name="connsiteX230" fmla="*/ 333297 w 3845364"/>
                <a:gd name="connsiteY230" fmla="*/ 4568857 h 4850583"/>
                <a:gd name="connsiteX231" fmla="*/ 373749 w 3845364"/>
                <a:gd name="connsiteY231" fmla="*/ 4313995 h 4850583"/>
                <a:gd name="connsiteX232" fmla="*/ 411937 w 3845364"/>
                <a:gd name="connsiteY232" fmla="*/ 4108953 h 4850583"/>
                <a:gd name="connsiteX233" fmla="*/ 412555 w 3845364"/>
                <a:gd name="connsiteY233" fmla="*/ 4103600 h 4850583"/>
                <a:gd name="connsiteX234" fmla="*/ 383734 w 3845364"/>
                <a:gd name="connsiteY234" fmla="*/ 4012710 h 4850583"/>
                <a:gd name="connsiteX235" fmla="*/ 374264 w 3845364"/>
                <a:gd name="connsiteY235" fmla="*/ 3934379 h 4850583"/>
                <a:gd name="connsiteX236" fmla="*/ 312401 w 3845364"/>
                <a:gd name="connsiteY236" fmla="*/ 3901955 h 4850583"/>
                <a:gd name="connsiteX237" fmla="*/ 268037 w 3845364"/>
                <a:gd name="connsiteY237" fmla="*/ 3849871 h 4850583"/>
                <a:gd name="connsiteX238" fmla="*/ 291609 w 3845364"/>
                <a:gd name="connsiteY238" fmla="*/ 3754143 h 4850583"/>
                <a:gd name="connsiteX239" fmla="*/ 285742 w 3845364"/>
                <a:gd name="connsiteY239" fmla="*/ 3709367 h 4850583"/>
                <a:gd name="connsiteX240" fmla="*/ 392277 w 3845364"/>
                <a:gd name="connsiteY240" fmla="*/ 3708338 h 4850583"/>
                <a:gd name="connsiteX241" fmla="*/ 412452 w 3845364"/>
                <a:gd name="connsiteY241" fmla="*/ 3849253 h 4850583"/>
                <a:gd name="connsiteX242" fmla="*/ 409467 w 3845364"/>
                <a:gd name="connsiteY242" fmla="*/ 3857694 h 4850583"/>
                <a:gd name="connsiteX243" fmla="*/ 421613 w 3845364"/>
                <a:gd name="connsiteY243" fmla="*/ 4067368 h 4850583"/>
                <a:gd name="connsiteX244" fmla="*/ 441994 w 3845364"/>
                <a:gd name="connsiteY244" fmla="*/ 4065618 h 4850583"/>
                <a:gd name="connsiteX245" fmla="*/ 553573 w 3845364"/>
                <a:gd name="connsiteY245" fmla="*/ 3600053 h 4850583"/>
                <a:gd name="connsiteX246" fmla="*/ 531133 w 3845364"/>
                <a:gd name="connsiteY246" fmla="*/ 3543852 h 4850583"/>
                <a:gd name="connsiteX247" fmla="*/ 500459 w 3845364"/>
                <a:gd name="connsiteY247" fmla="*/ 3396452 h 4850583"/>
                <a:gd name="connsiteX248" fmla="*/ 500459 w 3845364"/>
                <a:gd name="connsiteY248" fmla="*/ 3219613 h 4850583"/>
                <a:gd name="connsiteX249" fmla="*/ 498915 w 3845364"/>
                <a:gd name="connsiteY249" fmla="*/ 3218069 h 4850583"/>
                <a:gd name="connsiteX250" fmla="*/ 455272 w 3845364"/>
                <a:gd name="connsiteY250" fmla="*/ 3142414 h 4850583"/>
                <a:gd name="connsiteX251" fmla="*/ 441582 w 3845364"/>
                <a:gd name="connsiteY251" fmla="*/ 3052141 h 4850583"/>
                <a:gd name="connsiteX252" fmla="*/ 532780 w 3845364"/>
                <a:gd name="connsiteY252" fmla="*/ 2964443 h 4850583"/>
                <a:gd name="connsiteX253" fmla="*/ 584144 w 3845364"/>
                <a:gd name="connsiteY253" fmla="*/ 3085697 h 4850583"/>
                <a:gd name="connsiteX254" fmla="*/ 555117 w 3845364"/>
                <a:gd name="connsiteY254" fmla="*/ 3225995 h 4850583"/>
                <a:gd name="connsiteX255" fmla="*/ 548014 w 3845364"/>
                <a:gd name="connsiteY255" fmla="*/ 3229700 h 4850583"/>
                <a:gd name="connsiteX256" fmla="*/ 520840 w 3845364"/>
                <a:gd name="connsiteY256" fmla="*/ 3394187 h 4850583"/>
                <a:gd name="connsiteX257" fmla="*/ 572615 w 3845364"/>
                <a:gd name="connsiteY257" fmla="*/ 3550645 h 4850583"/>
                <a:gd name="connsiteX258" fmla="*/ 580438 w 3845364"/>
                <a:gd name="connsiteY258" fmla="*/ 3559188 h 4850583"/>
                <a:gd name="connsiteX259" fmla="*/ 595055 w 3845364"/>
                <a:gd name="connsiteY259" fmla="*/ 3552601 h 4850583"/>
                <a:gd name="connsiteX260" fmla="*/ 667622 w 3845364"/>
                <a:gd name="connsiteY260" fmla="*/ 3357131 h 4850583"/>
                <a:gd name="connsiteX261" fmla="*/ 764070 w 3845364"/>
                <a:gd name="connsiteY261" fmla="*/ 3171235 h 4850583"/>
                <a:gd name="connsiteX262" fmla="*/ 770761 w 3845364"/>
                <a:gd name="connsiteY262" fmla="*/ 3154148 h 4850583"/>
                <a:gd name="connsiteX263" fmla="*/ 762526 w 3845364"/>
                <a:gd name="connsiteY263" fmla="*/ 3124194 h 4850583"/>
                <a:gd name="connsiteX264" fmla="*/ 764173 w 3845364"/>
                <a:gd name="connsiteY264" fmla="*/ 3097741 h 4850583"/>
                <a:gd name="connsiteX265" fmla="*/ 821404 w 3845364"/>
                <a:gd name="connsiteY265" fmla="*/ 2988117 h 4850583"/>
                <a:gd name="connsiteX266" fmla="*/ 896442 w 3845364"/>
                <a:gd name="connsiteY266" fmla="*/ 2941077 h 4850583"/>
                <a:gd name="connsiteX267" fmla="*/ 963451 w 3845364"/>
                <a:gd name="connsiteY267" fmla="*/ 2931401 h 4850583"/>
                <a:gd name="connsiteX268" fmla="*/ 992684 w 3845364"/>
                <a:gd name="connsiteY268" fmla="*/ 2921828 h 4850583"/>
                <a:gd name="connsiteX269" fmla="*/ 996699 w 3845364"/>
                <a:gd name="connsiteY269" fmla="*/ 2985647 h 4850583"/>
                <a:gd name="connsiteX270" fmla="*/ 933704 w 3845364"/>
                <a:gd name="connsiteY270" fmla="*/ 3137884 h 4850583"/>
                <a:gd name="connsiteX271" fmla="*/ 818007 w 3845364"/>
                <a:gd name="connsiteY271" fmla="*/ 3181940 h 4850583"/>
                <a:gd name="connsiteX272" fmla="*/ 783113 w 3845364"/>
                <a:gd name="connsiteY272" fmla="*/ 3216216 h 4850583"/>
                <a:gd name="connsiteX273" fmla="*/ 711678 w 3845364"/>
                <a:gd name="connsiteY273" fmla="*/ 3334074 h 4850583"/>
                <a:gd name="connsiteX274" fmla="*/ 653932 w 3845364"/>
                <a:gd name="connsiteY274" fmla="*/ 3464079 h 4850583"/>
                <a:gd name="connsiteX275" fmla="*/ 631905 w 3845364"/>
                <a:gd name="connsiteY275" fmla="*/ 3554865 h 4850583"/>
                <a:gd name="connsiteX276" fmla="*/ 637154 w 3845364"/>
                <a:gd name="connsiteY276" fmla="*/ 3559806 h 4850583"/>
                <a:gd name="connsiteX277" fmla="*/ 651256 w 3845364"/>
                <a:gd name="connsiteY277" fmla="*/ 3574217 h 4850583"/>
                <a:gd name="connsiteX278" fmla="*/ 844461 w 3845364"/>
                <a:gd name="connsiteY278" fmla="*/ 3527382 h 4850583"/>
                <a:gd name="connsiteX279" fmla="*/ 949144 w 3845364"/>
                <a:gd name="connsiteY279" fmla="*/ 3467887 h 4850583"/>
                <a:gd name="connsiteX280" fmla="*/ 978171 w 3845364"/>
                <a:gd name="connsiteY280" fmla="*/ 3523162 h 4850583"/>
                <a:gd name="connsiteX281" fmla="*/ 838903 w 3845364"/>
                <a:gd name="connsiteY281" fmla="*/ 3567629 h 4850583"/>
                <a:gd name="connsiteX282" fmla="*/ 637978 w 3845364"/>
                <a:gd name="connsiteY282" fmla="*/ 3619301 h 4850583"/>
                <a:gd name="connsiteX283" fmla="*/ 570145 w 3845364"/>
                <a:gd name="connsiteY283" fmla="*/ 3727278 h 4850583"/>
                <a:gd name="connsiteX284" fmla="*/ 525987 w 3845364"/>
                <a:gd name="connsiteY284" fmla="*/ 3921409 h 4850583"/>
                <a:gd name="connsiteX285" fmla="*/ 442302 w 3845364"/>
                <a:gd name="connsiteY285" fmla="*/ 4304011 h 4850583"/>
                <a:gd name="connsiteX286" fmla="*/ 396806 w 3845364"/>
                <a:gd name="connsiteY286" fmla="*/ 4527169 h 4850583"/>
                <a:gd name="connsiteX287" fmla="*/ 404732 w 3845364"/>
                <a:gd name="connsiteY287" fmla="*/ 4551049 h 4850583"/>
                <a:gd name="connsiteX288" fmla="*/ 417907 w 3845364"/>
                <a:gd name="connsiteY288" fmla="*/ 4549608 h 4850583"/>
                <a:gd name="connsiteX289" fmla="*/ 674622 w 3845364"/>
                <a:gd name="connsiteY289" fmla="*/ 4449661 h 4850583"/>
                <a:gd name="connsiteX290" fmla="*/ 806067 w 3845364"/>
                <a:gd name="connsiteY290" fmla="*/ 4401591 h 4850583"/>
                <a:gd name="connsiteX291" fmla="*/ 939571 w 3845364"/>
                <a:gd name="connsiteY291" fmla="*/ 4343125 h 4850583"/>
                <a:gd name="connsiteX292" fmla="*/ 1011109 w 3845364"/>
                <a:gd name="connsiteY292" fmla="*/ 4280953 h 4850583"/>
                <a:gd name="connsiteX293" fmla="*/ 1077810 w 3845364"/>
                <a:gd name="connsiteY293" fmla="*/ 4224135 h 4850583"/>
                <a:gd name="connsiteX294" fmla="*/ 1440957 w 3845364"/>
                <a:gd name="connsiteY294" fmla="*/ 3912454 h 4850583"/>
                <a:gd name="connsiteX295" fmla="*/ 1555006 w 3845364"/>
                <a:gd name="connsiteY295" fmla="*/ 3770613 h 4850583"/>
                <a:gd name="connsiteX296" fmla="*/ 1630250 w 3845364"/>
                <a:gd name="connsiteY296" fmla="*/ 3606743 h 4850583"/>
                <a:gd name="connsiteX297" fmla="*/ 1731330 w 3845364"/>
                <a:gd name="connsiteY297" fmla="*/ 3392128 h 4850583"/>
                <a:gd name="connsiteX298" fmla="*/ 1806574 w 3845364"/>
                <a:gd name="connsiteY298" fmla="*/ 3235979 h 4850583"/>
                <a:gd name="connsiteX299" fmla="*/ 1895199 w 3845364"/>
                <a:gd name="connsiteY299" fmla="*/ 3091050 h 4850583"/>
                <a:gd name="connsiteX300" fmla="*/ 1914242 w 3845364"/>
                <a:gd name="connsiteY300" fmla="*/ 3050597 h 4850583"/>
                <a:gd name="connsiteX301" fmla="*/ 1916815 w 3845364"/>
                <a:gd name="connsiteY301" fmla="*/ 3003145 h 4850583"/>
                <a:gd name="connsiteX302" fmla="*/ 1922271 w 3845364"/>
                <a:gd name="connsiteY302" fmla="*/ 2962487 h 4850583"/>
                <a:gd name="connsiteX303" fmla="*/ 1932358 w 3845364"/>
                <a:gd name="connsiteY303" fmla="*/ 2863363 h 4850583"/>
                <a:gd name="connsiteX304" fmla="*/ 1965400 w 3845364"/>
                <a:gd name="connsiteY304" fmla="*/ 2625794 h 4850583"/>
                <a:gd name="connsiteX305" fmla="*/ 2022630 w 3845364"/>
                <a:gd name="connsiteY305" fmla="*/ 2253280 h 4850583"/>
                <a:gd name="connsiteX306" fmla="*/ 2059995 w 3845364"/>
                <a:gd name="connsiteY306" fmla="*/ 2242781 h 4850583"/>
                <a:gd name="connsiteX307" fmla="*/ 2025821 w 3845364"/>
                <a:gd name="connsiteY307" fmla="*/ 2398518 h 4850583"/>
                <a:gd name="connsiteX308" fmla="*/ 1995044 w 3845364"/>
                <a:gd name="connsiteY308" fmla="*/ 2590796 h 4850583"/>
                <a:gd name="connsiteX309" fmla="*/ 1961179 w 3845364"/>
                <a:gd name="connsiteY309" fmla="*/ 3034025 h 4850583"/>
                <a:gd name="connsiteX310" fmla="*/ 1961694 w 3845364"/>
                <a:gd name="connsiteY310" fmla="*/ 3035157 h 4850583"/>
                <a:gd name="connsiteX311" fmla="*/ 1968385 w 3845364"/>
                <a:gd name="connsiteY311" fmla="*/ 3051832 h 4850583"/>
                <a:gd name="connsiteX312" fmla="*/ 2174456 w 3845364"/>
                <a:gd name="connsiteY312" fmla="*/ 3001498 h 4850583"/>
                <a:gd name="connsiteX313" fmla="*/ 2288609 w 3845364"/>
                <a:gd name="connsiteY313" fmla="*/ 2934695 h 4850583"/>
                <a:gd name="connsiteX314" fmla="*/ 2406982 w 3845364"/>
                <a:gd name="connsiteY314" fmla="*/ 2799133 h 4850583"/>
                <a:gd name="connsiteX315" fmla="*/ 2480167 w 3845364"/>
                <a:gd name="connsiteY315" fmla="*/ 2475718 h 4850583"/>
                <a:gd name="connsiteX316" fmla="*/ 2459580 w 3845364"/>
                <a:gd name="connsiteY316" fmla="*/ 2262852 h 4850583"/>
                <a:gd name="connsiteX317" fmla="*/ 2447949 w 3845364"/>
                <a:gd name="connsiteY317" fmla="*/ 2211077 h 4850583"/>
                <a:gd name="connsiteX318" fmla="*/ 2435494 w 3845364"/>
                <a:gd name="connsiteY318" fmla="*/ 2163419 h 4850583"/>
                <a:gd name="connsiteX319" fmla="*/ 2389380 w 3845364"/>
                <a:gd name="connsiteY319" fmla="*/ 2157141 h 4850583"/>
                <a:gd name="connsiteX320" fmla="*/ 2338016 w 3845364"/>
                <a:gd name="connsiteY320" fmla="*/ 2160743 h 4850583"/>
                <a:gd name="connsiteX321" fmla="*/ 2263905 w 3845364"/>
                <a:gd name="connsiteY321" fmla="*/ 2174639 h 4850583"/>
                <a:gd name="connsiteX322" fmla="*/ 2130607 w 3845364"/>
                <a:gd name="connsiteY322" fmla="*/ 2198931 h 4850583"/>
                <a:gd name="connsiteX323" fmla="*/ 1995353 w 3845364"/>
                <a:gd name="connsiteY323" fmla="*/ 2237531 h 4850583"/>
                <a:gd name="connsiteX324" fmla="*/ 1979398 w 3845364"/>
                <a:gd name="connsiteY324" fmla="*/ 2243810 h 4850583"/>
                <a:gd name="connsiteX325" fmla="*/ 1958709 w 3845364"/>
                <a:gd name="connsiteY325" fmla="*/ 2275307 h 4850583"/>
                <a:gd name="connsiteX326" fmla="*/ 1930608 w 3845364"/>
                <a:gd name="connsiteY326" fmla="*/ 2306290 h 4850583"/>
                <a:gd name="connsiteX327" fmla="*/ 1853100 w 3845364"/>
                <a:gd name="connsiteY327" fmla="*/ 2363624 h 4850583"/>
                <a:gd name="connsiteX328" fmla="*/ 1671732 w 3845364"/>
                <a:gd name="connsiteY328" fmla="*/ 2330994 h 4850583"/>
                <a:gd name="connsiteX329" fmla="*/ 1814912 w 3845364"/>
                <a:gd name="connsiteY329" fmla="*/ 2154155 h 4850583"/>
                <a:gd name="connsiteX330" fmla="*/ 1925256 w 3845364"/>
                <a:gd name="connsiteY330" fmla="*/ 2197696 h 4850583"/>
                <a:gd name="connsiteX331" fmla="*/ 1964885 w 3845364"/>
                <a:gd name="connsiteY331" fmla="*/ 2216018 h 4850583"/>
                <a:gd name="connsiteX332" fmla="*/ 1978575 w 3845364"/>
                <a:gd name="connsiteY332" fmla="*/ 2216841 h 4850583"/>
                <a:gd name="connsiteX333" fmla="*/ 2241671 w 3845364"/>
                <a:gd name="connsiteY333" fmla="*/ 2131407 h 4850583"/>
                <a:gd name="connsiteX334" fmla="*/ 2423039 w 3845364"/>
                <a:gd name="connsiteY334" fmla="*/ 2133569 h 4850583"/>
                <a:gd name="connsiteX335" fmla="*/ 2431171 w 3845364"/>
                <a:gd name="connsiteY335" fmla="*/ 2122967 h 4850583"/>
                <a:gd name="connsiteX336" fmla="*/ 2414187 w 3845364"/>
                <a:gd name="connsiteY336" fmla="*/ 2108865 h 4850583"/>
                <a:gd name="connsiteX337" fmla="*/ 2325973 w 3845364"/>
                <a:gd name="connsiteY337" fmla="*/ 1915248 h 4850583"/>
                <a:gd name="connsiteX338" fmla="*/ 2182382 w 3845364"/>
                <a:gd name="connsiteY338" fmla="*/ 1757246 h 4850583"/>
                <a:gd name="connsiteX339" fmla="*/ 2166839 w 3845364"/>
                <a:gd name="connsiteY339" fmla="*/ 1744277 h 4850583"/>
                <a:gd name="connsiteX340" fmla="*/ 2095815 w 3845364"/>
                <a:gd name="connsiteY340" fmla="*/ 1726778 h 4850583"/>
                <a:gd name="connsiteX341" fmla="*/ 1980839 w 3845364"/>
                <a:gd name="connsiteY341" fmla="*/ 1544175 h 4850583"/>
                <a:gd name="connsiteX342" fmla="*/ 2104771 w 3845364"/>
                <a:gd name="connsiteY342" fmla="*/ 1514634 h 4850583"/>
                <a:gd name="connsiteX343" fmla="*/ 2166942 w 3845364"/>
                <a:gd name="connsiteY343" fmla="*/ 1622199 h 4850583"/>
                <a:gd name="connsiteX344" fmla="*/ 2217276 w 3845364"/>
                <a:gd name="connsiteY344" fmla="*/ 1738924 h 4850583"/>
                <a:gd name="connsiteX345" fmla="*/ 2275022 w 3845364"/>
                <a:gd name="connsiteY345" fmla="*/ 1796258 h 4850583"/>
                <a:gd name="connsiteX346" fmla="*/ 2361485 w 3845364"/>
                <a:gd name="connsiteY346" fmla="*/ 1919057 h 4850583"/>
                <a:gd name="connsiteX347" fmla="*/ 2444449 w 3845364"/>
                <a:gd name="connsiteY347" fmla="*/ 2116070 h 4850583"/>
                <a:gd name="connsiteX348" fmla="*/ 2447125 w 3845364"/>
                <a:gd name="connsiteY348" fmla="*/ 2119261 h 4850583"/>
                <a:gd name="connsiteX349" fmla="*/ 2473167 w 3845364"/>
                <a:gd name="connsiteY349" fmla="*/ 2123584 h 4850583"/>
                <a:gd name="connsiteX350" fmla="*/ 2515679 w 3845364"/>
                <a:gd name="connsiteY350" fmla="*/ 1914939 h 4850583"/>
                <a:gd name="connsiteX351" fmla="*/ 2501268 w 3845364"/>
                <a:gd name="connsiteY351" fmla="*/ 1880766 h 4850583"/>
                <a:gd name="connsiteX352" fmla="*/ 2413981 w 3845364"/>
                <a:gd name="connsiteY352" fmla="*/ 1800581 h 4850583"/>
                <a:gd name="connsiteX353" fmla="*/ 2404305 w 3845364"/>
                <a:gd name="connsiteY353" fmla="*/ 1662034 h 4850583"/>
                <a:gd name="connsiteX354" fmla="*/ 2556131 w 3845364"/>
                <a:gd name="connsiteY354" fmla="*/ 1625698 h 4850583"/>
                <a:gd name="connsiteX355" fmla="*/ 2556543 w 3845364"/>
                <a:gd name="connsiteY355" fmla="*/ 1860385 h 4850583"/>
                <a:gd name="connsiteX356" fmla="*/ 2562204 w 3845364"/>
                <a:gd name="connsiteY356" fmla="*/ 1870884 h 4850583"/>
                <a:gd name="connsiteX357" fmla="*/ 2550779 w 3845364"/>
                <a:gd name="connsiteY357" fmla="*/ 1956627 h 4850583"/>
                <a:gd name="connsiteX358" fmla="*/ 2526384 w 3845364"/>
                <a:gd name="connsiteY358" fmla="*/ 2058222 h 4850583"/>
                <a:gd name="connsiteX359" fmla="*/ 2511150 w 3845364"/>
                <a:gd name="connsiteY359" fmla="*/ 2108350 h 4850583"/>
                <a:gd name="connsiteX360" fmla="*/ 2509400 w 3845364"/>
                <a:gd name="connsiteY360" fmla="*/ 2144686 h 4850583"/>
                <a:gd name="connsiteX361" fmla="*/ 2530501 w 3845364"/>
                <a:gd name="connsiteY361" fmla="*/ 2146024 h 4850583"/>
                <a:gd name="connsiteX362" fmla="*/ 2602039 w 3845364"/>
                <a:gd name="connsiteY362" fmla="*/ 2073044 h 4850583"/>
                <a:gd name="connsiteX363" fmla="*/ 2658035 w 3845364"/>
                <a:gd name="connsiteY363" fmla="*/ 1981640 h 4850583"/>
                <a:gd name="connsiteX364" fmla="*/ 2729161 w 3845364"/>
                <a:gd name="connsiteY364" fmla="*/ 1724617 h 4850583"/>
                <a:gd name="connsiteX365" fmla="*/ 2722676 w 3845364"/>
                <a:gd name="connsiteY365" fmla="*/ 1718544 h 4850583"/>
                <a:gd name="connsiteX366" fmla="*/ 2695090 w 3845364"/>
                <a:gd name="connsiteY366" fmla="*/ 1653902 h 4850583"/>
                <a:gd name="connsiteX367" fmla="*/ 2708781 w 3845364"/>
                <a:gd name="connsiteY367" fmla="*/ 1505164 h 4850583"/>
                <a:gd name="connsiteX368" fmla="*/ 2801523 w 3845364"/>
                <a:gd name="connsiteY368" fmla="*/ 1454006 h 4850583"/>
                <a:gd name="connsiteX369" fmla="*/ 2891486 w 3845364"/>
                <a:gd name="connsiteY369" fmla="*/ 1543455 h 4850583"/>
                <a:gd name="connsiteX370" fmla="*/ 2870076 w 3845364"/>
                <a:gd name="connsiteY370" fmla="*/ 1642785 h 4850583"/>
                <a:gd name="connsiteX371" fmla="*/ 2794935 w 3845364"/>
                <a:gd name="connsiteY371" fmla="*/ 1727190 h 4850583"/>
                <a:gd name="connsiteX372" fmla="*/ 2789171 w 3845364"/>
                <a:gd name="connsiteY372" fmla="*/ 1733778 h 4850583"/>
                <a:gd name="connsiteX373" fmla="*/ 2790921 w 3845364"/>
                <a:gd name="connsiteY373" fmla="*/ 1742115 h 4850583"/>
                <a:gd name="connsiteX374" fmla="*/ 2769099 w 3845364"/>
                <a:gd name="connsiteY374" fmla="*/ 1840725 h 4850583"/>
                <a:gd name="connsiteX375" fmla="*/ 2711560 w 3845364"/>
                <a:gd name="connsiteY375" fmla="*/ 1963318 h 4850583"/>
                <a:gd name="connsiteX376" fmla="*/ 2521752 w 3845364"/>
                <a:gd name="connsiteY376" fmla="*/ 2206445 h 4850583"/>
                <a:gd name="connsiteX377" fmla="*/ 2512488 w 3845364"/>
                <a:gd name="connsiteY377" fmla="*/ 2218386 h 4850583"/>
                <a:gd name="connsiteX378" fmla="*/ 2526281 w 3845364"/>
                <a:gd name="connsiteY378" fmla="*/ 2331612 h 4850583"/>
                <a:gd name="connsiteX379" fmla="*/ 2531016 w 3845364"/>
                <a:gd name="connsiteY379" fmla="*/ 2438765 h 4850583"/>
                <a:gd name="connsiteX380" fmla="*/ 2533486 w 3845364"/>
                <a:gd name="connsiteY380" fmla="*/ 2445970 h 4850583"/>
                <a:gd name="connsiteX381" fmla="*/ 2534721 w 3845364"/>
                <a:gd name="connsiteY381" fmla="*/ 2453381 h 4850583"/>
                <a:gd name="connsiteX382" fmla="*/ 2557161 w 3845364"/>
                <a:gd name="connsiteY382" fmla="*/ 2456160 h 4850583"/>
                <a:gd name="connsiteX383" fmla="*/ 2769202 w 3845364"/>
                <a:gd name="connsiteY383" fmla="*/ 2167743 h 4850583"/>
                <a:gd name="connsiteX384" fmla="*/ 2817478 w 3845364"/>
                <a:gd name="connsiteY384" fmla="*/ 2203151 h 4850583"/>
                <a:gd name="connsiteX385" fmla="*/ 2792362 w 3845364"/>
                <a:gd name="connsiteY385" fmla="*/ 2228679 h 4850583"/>
                <a:gd name="connsiteX386" fmla="*/ 2707957 w 3845364"/>
                <a:gd name="connsiteY386" fmla="*/ 2317613 h 4850583"/>
                <a:gd name="connsiteX387" fmla="*/ 2608524 w 3845364"/>
                <a:gd name="connsiteY387" fmla="*/ 2440000 h 4850583"/>
                <a:gd name="connsiteX388" fmla="*/ 2553455 w 3845364"/>
                <a:gd name="connsiteY388" fmla="*/ 2481070 h 4850583"/>
                <a:gd name="connsiteX389" fmla="*/ 2490975 w 3845364"/>
                <a:gd name="connsiteY389" fmla="*/ 2719051 h 4850583"/>
                <a:gd name="connsiteX390" fmla="*/ 2512591 w 3845364"/>
                <a:gd name="connsiteY390" fmla="*/ 2741078 h 4850583"/>
                <a:gd name="connsiteX391" fmla="*/ 2424480 w 3845364"/>
                <a:gd name="connsiteY391" fmla="*/ 2879317 h 4850583"/>
                <a:gd name="connsiteX392" fmla="*/ 2331738 w 3845364"/>
                <a:gd name="connsiteY392" fmla="*/ 2945194 h 4850583"/>
                <a:gd name="connsiteX393" fmla="*/ 2264214 w 3845364"/>
                <a:gd name="connsiteY393" fmla="*/ 2996866 h 4850583"/>
                <a:gd name="connsiteX394" fmla="*/ 2198645 w 3845364"/>
                <a:gd name="connsiteY394" fmla="*/ 3044833 h 4850583"/>
                <a:gd name="connsiteX395" fmla="*/ 2195866 w 3845364"/>
                <a:gd name="connsiteY395" fmla="*/ 3048230 h 4850583"/>
                <a:gd name="connsiteX396" fmla="*/ 2199263 w 3845364"/>
                <a:gd name="connsiteY396" fmla="*/ 3055126 h 4850583"/>
                <a:gd name="connsiteX397" fmla="*/ 2207395 w 3845364"/>
                <a:gd name="connsiteY397" fmla="*/ 3056156 h 4850583"/>
                <a:gd name="connsiteX398" fmla="*/ 2253200 w 3845364"/>
                <a:gd name="connsiteY398" fmla="*/ 3044421 h 4850583"/>
                <a:gd name="connsiteX399" fmla="*/ 2302299 w 3845364"/>
                <a:gd name="connsiteY399" fmla="*/ 3033819 h 4850583"/>
                <a:gd name="connsiteX400" fmla="*/ 2400600 w 3845364"/>
                <a:gd name="connsiteY400" fmla="*/ 3014159 h 4850583"/>
                <a:gd name="connsiteX401" fmla="*/ 2591643 w 3845364"/>
                <a:gd name="connsiteY401" fmla="*/ 2954973 h 4850583"/>
                <a:gd name="connsiteX402" fmla="*/ 2767658 w 3845364"/>
                <a:gd name="connsiteY402" fmla="*/ 2838659 h 4850583"/>
                <a:gd name="connsiteX403" fmla="*/ 2851445 w 3845364"/>
                <a:gd name="connsiteY403" fmla="*/ 2780707 h 4850583"/>
                <a:gd name="connsiteX404" fmla="*/ 2906000 w 3845364"/>
                <a:gd name="connsiteY404" fmla="*/ 2736858 h 4850583"/>
                <a:gd name="connsiteX405" fmla="*/ 2938835 w 3845364"/>
                <a:gd name="connsiteY405" fmla="*/ 2765782 h 4850583"/>
                <a:gd name="connsiteX406" fmla="*/ 2753145 w 3845364"/>
                <a:gd name="connsiteY406" fmla="*/ 2899492 h 4850583"/>
                <a:gd name="connsiteX407" fmla="*/ 2497254 w 3845364"/>
                <a:gd name="connsiteY407" fmla="*/ 3030011 h 4850583"/>
                <a:gd name="connsiteX408" fmla="*/ 2349545 w 3845364"/>
                <a:gd name="connsiteY408" fmla="*/ 3082712 h 4850583"/>
                <a:gd name="connsiteX409" fmla="*/ 2227878 w 3845364"/>
                <a:gd name="connsiteY409" fmla="*/ 3095270 h 4850583"/>
                <a:gd name="connsiteX410" fmla="*/ 1959327 w 3845364"/>
                <a:gd name="connsiteY410" fmla="*/ 3147251 h 4850583"/>
                <a:gd name="connsiteX411" fmla="*/ 1950268 w 3845364"/>
                <a:gd name="connsiteY411" fmla="*/ 3160118 h 4850583"/>
                <a:gd name="connsiteX412" fmla="*/ 1880686 w 3845364"/>
                <a:gd name="connsiteY412" fmla="*/ 3290019 h 4850583"/>
                <a:gd name="connsiteX413" fmla="*/ 1788046 w 3845364"/>
                <a:gd name="connsiteY413" fmla="*/ 3484048 h 4850583"/>
                <a:gd name="connsiteX414" fmla="*/ 1600811 w 3845364"/>
                <a:gd name="connsiteY414" fmla="*/ 3845342 h 4850583"/>
                <a:gd name="connsiteX415" fmla="*/ 1599165 w 3845364"/>
                <a:gd name="connsiteY415" fmla="*/ 3854400 h 4850583"/>
                <a:gd name="connsiteX416" fmla="*/ 1599576 w 3845364"/>
                <a:gd name="connsiteY416" fmla="*/ 3861296 h 4850583"/>
                <a:gd name="connsiteX417" fmla="*/ 1676570 w 3845364"/>
                <a:gd name="connsiteY417" fmla="*/ 3888368 h 4850583"/>
                <a:gd name="connsiteX418" fmla="*/ 1837042 w 3845364"/>
                <a:gd name="connsiteY418" fmla="*/ 3907925 h 4850583"/>
                <a:gd name="connsiteX419" fmla="*/ 2070803 w 3845364"/>
                <a:gd name="connsiteY419" fmla="*/ 3909263 h 4850583"/>
                <a:gd name="connsiteX420" fmla="*/ 2229319 w 3845364"/>
                <a:gd name="connsiteY420" fmla="*/ 3922644 h 4850583"/>
                <a:gd name="connsiteX421" fmla="*/ 2322371 w 3845364"/>
                <a:gd name="connsiteY421" fmla="*/ 3932114 h 4850583"/>
                <a:gd name="connsiteX422" fmla="*/ 2412128 w 3845364"/>
                <a:gd name="connsiteY422" fmla="*/ 3929850 h 4850583"/>
                <a:gd name="connsiteX423" fmla="*/ 2503121 w 3845364"/>
                <a:gd name="connsiteY423" fmla="*/ 3882604 h 4850583"/>
                <a:gd name="connsiteX424" fmla="*/ 2654226 w 3845364"/>
                <a:gd name="connsiteY424" fmla="*/ 3745806 h 4850583"/>
                <a:gd name="connsiteX425" fmla="*/ 2655152 w 3845364"/>
                <a:gd name="connsiteY425" fmla="*/ 3741174 h 4850583"/>
                <a:gd name="connsiteX426" fmla="*/ 2671622 w 3845364"/>
                <a:gd name="connsiteY426" fmla="*/ 3683737 h 4850583"/>
                <a:gd name="connsiteX427" fmla="*/ 2817066 w 3845364"/>
                <a:gd name="connsiteY427" fmla="*/ 3586877 h 4850583"/>
                <a:gd name="connsiteX428" fmla="*/ 2875738 w 3845364"/>
                <a:gd name="connsiteY428" fmla="*/ 3601803 h 4850583"/>
                <a:gd name="connsiteX429" fmla="*/ 2876252 w 3845364"/>
                <a:gd name="connsiteY429" fmla="*/ 3687958 h 4850583"/>
                <a:gd name="connsiteX430" fmla="*/ 2845784 w 3845364"/>
                <a:gd name="connsiteY430" fmla="*/ 3704941 h 4850583"/>
                <a:gd name="connsiteX431" fmla="*/ 2795244 w 3845364"/>
                <a:gd name="connsiteY431" fmla="*/ 3754143 h 4850583"/>
                <a:gd name="connsiteX432" fmla="*/ 2690561 w 3845364"/>
                <a:gd name="connsiteY432" fmla="*/ 3774936 h 4850583"/>
                <a:gd name="connsiteX433" fmla="*/ 2678415 w 3845364"/>
                <a:gd name="connsiteY433" fmla="*/ 3780082 h 4850583"/>
                <a:gd name="connsiteX434" fmla="*/ 2676151 w 3845364"/>
                <a:gd name="connsiteY434" fmla="*/ 3781009 h 4850583"/>
                <a:gd name="connsiteX435" fmla="*/ 2572600 w 3845364"/>
                <a:gd name="connsiteY435" fmla="*/ 3866958 h 4850583"/>
                <a:gd name="connsiteX436" fmla="*/ 2437553 w 3845364"/>
                <a:gd name="connsiteY436" fmla="*/ 3944157 h 4850583"/>
                <a:gd name="connsiteX437" fmla="*/ 2508473 w 3845364"/>
                <a:gd name="connsiteY437" fmla="*/ 3958876 h 4850583"/>
                <a:gd name="connsiteX438" fmla="*/ 2589687 w 3845364"/>
                <a:gd name="connsiteY438" fmla="*/ 3957950 h 4850583"/>
                <a:gd name="connsiteX439" fmla="*/ 2687988 w 3845364"/>
                <a:gd name="connsiteY439" fmla="*/ 3967317 h 4850583"/>
                <a:gd name="connsiteX440" fmla="*/ 2729779 w 3845364"/>
                <a:gd name="connsiteY440" fmla="*/ 3973699 h 4850583"/>
                <a:gd name="connsiteX441" fmla="*/ 2768070 w 3845364"/>
                <a:gd name="connsiteY441" fmla="*/ 3979978 h 4850583"/>
                <a:gd name="connsiteX442" fmla="*/ 2801523 w 3845364"/>
                <a:gd name="connsiteY442" fmla="*/ 3953112 h 4850583"/>
                <a:gd name="connsiteX443" fmla="*/ 2880061 w 3845364"/>
                <a:gd name="connsiteY443" fmla="*/ 3922541 h 4850583"/>
                <a:gd name="connsiteX444" fmla="*/ 2982479 w 3845364"/>
                <a:gd name="connsiteY444" fmla="*/ 4013637 h 4850583"/>
                <a:gd name="connsiteX445" fmla="*/ 3021079 w 3845364"/>
                <a:gd name="connsiteY445" fmla="*/ 4105453 h 4850583"/>
                <a:gd name="connsiteX446" fmla="*/ 2858754 w 3845364"/>
                <a:gd name="connsiteY446" fmla="*/ 4158155 h 4850583"/>
                <a:gd name="connsiteX447" fmla="*/ 2786598 w 3845364"/>
                <a:gd name="connsiteY447" fmla="*/ 4124907 h 4850583"/>
                <a:gd name="connsiteX448" fmla="*/ 2741616 w 3845364"/>
                <a:gd name="connsiteY448" fmla="*/ 4035150 h 4850583"/>
                <a:gd name="connsiteX449" fmla="*/ 2731632 w 3845364"/>
                <a:gd name="connsiteY449" fmla="*/ 4018990 h 4850583"/>
                <a:gd name="connsiteX450" fmla="*/ 2723294 w 3845364"/>
                <a:gd name="connsiteY450" fmla="*/ 4016519 h 4850583"/>
                <a:gd name="connsiteX451" fmla="*/ 2524325 w 3845364"/>
                <a:gd name="connsiteY451" fmla="*/ 4004476 h 4850583"/>
                <a:gd name="connsiteX452" fmla="*/ 2250524 w 3845364"/>
                <a:gd name="connsiteY452" fmla="*/ 3993874 h 4850583"/>
                <a:gd name="connsiteX453" fmla="*/ 2242495 w 3845364"/>
                <a:gd name="connsiteY453" fmla="*/ 4015181 h 4850583"/>
                <a:gd name="connsiteX454" fmla="*/ 2351398 w 3845364"/>
                <a:gd name="connsiteY454" fmla="*/ 4198298 h 4850583"/>
                <a:gd name="connsiteX455" fmla="*/ 2356339 w 3845364"/>
                <a:gd name="connsiteY455" fmla="*/ 4305760 h 4850583"/>
                <a:gd name="connsiteX456" fmla="*/ 2350677 w 3845364"/>
                <a:gd name="connsiteY456" fmla="*/ 4408076 h 4850583"/>
                <a:gd name="connsiteX457" fmla="*/ 2360147 w 3845364"/>
                <a:gd name="connsiteY457" fmla="*/ 4429280 h 4850583"/>
                <a:gd name="connsiteX458" fmla="*/ 2371984 w 3845364"/>
                <a:gd name="connsiteY458" fmla="*/ 4436897 h 4850583"/>
                <a:gd name="connsiteX459" fmla="*/ 2404923 w 3845364"/>
                <a:gd name="connsiteY459" fmla="*/ 4492892 h 4850583"/>
                <a:gd name="connsiteX460" fmla="*/ 2432818 w 3845364"/>
                <a:gd name="connsiteY460" fmla="*/ 4575650 h 4850583"/>
                <a:gd name="connsiteX461" fmla="*/ 2328547 w 3845364"/>
                <a:gd name="connsiteY461" fmla="*/ 4736946 h 4850583"/>
                <a:gd name="connsiteX462" fmla="*/ 2299623 w 3845364"/>
                <a:gd name="connsiteY462" fmla="*/ 4694023 h 4850583"/>
                <a:gd name="connsiteX463" fmla="*/ 2255259 w 3845364"/>
                <a:gd name="connsiteY463" fmla="*/ 4617441 h 4850583"/>
                <a:gd name="connsiteX464" fmla="*/ 2242392 w 3845364"/>
                <a:gd name="connsiteY464" fmla="*/ 4500509 h 4850583"/>
                <a:gd name="connsiteX465" fmla="*/ 2265037 w 3845364"/>
                <a:gd name="connsiteY465" fmla="*/ 4458924 h 4850583"/>
                <a:gd name="connsiteX466" fmla="*/ 2279139 w 3845364"/>
                <a:gd name="connsiteY466" fmla="*/ 4432985 h 4850583"/>
                <a:gd name="connsiteX467" fmla="*/ 2287271 w 3845364"/>
                <a:gd name="connsiteY467" fmla="*/ 4382548 h 4850583"/>
                <a:gd name="connsiteX468" fmla="*/ 2307857 w 3845364"/>
                <a:gd name="connsiteY468" fmla="*/ 4328508 h 4850583"/>
                <a:gd name="connsiteX469" fmla="*/ 2306004 w 3845364"/>
                <a:gd name="connsiteY469" fmla="*/ 4188520 h 4850583"/>
                <a:gd name="connsiteX470" fmla="*/ 2170545 w 3845364"/>
                <a:gd name="connsiteY470" fmla="*/ 3992433 h 4850583"/>
                <a:gd name="connsiteX471" fmla="*/ 2160046 w 3845364"/>
                <a:gd name="connsiteY471" fmla="*/ 3993462 h 4850583"/>
                <a:gd name="connsiteX472" fmla="*/ 2008426 w 3845364"/>
                <a:gd name="connsiteY472" fmla="*/ 3965259 h 4850583"/>
                <a:gd name="connsiteX473" fmla="*/ 1829837 w 3845364"/>
                <a:gd name="connsiteY473" fmla="*/ 3955994 h 4850583"/>
                <a:gd name="connsiteX474" fmla="*/ 1644661 w 3845364"/>
                <a:gd name="connsiteY474" fmla="*/ 3960832 h 4850583"/>
                <a:gd name="connsiteX475" fmla="*/ 1487688 w 3845364"/>
                <a:gd name="connsiteY475" fmla="*/ 3984301 h 4850583"/>
                <a:gd name="connsiteX476" fmla="*/ 1450735 w 3845364"/>
                <a:gd name="connsiteY476" fmla="*/ 3986565 h 4850583"/>
                <a:gd name="connsiteX477" fmla="*/ 1416459 w 3845364"/>
                <a:gd name="connsiteY477" fmla="*/ 4009314 h 4850583"/>
                <a:gd name="connsiteX478" fmla="*/ 1353979 w 3845364"/>
                <a:gd name="connsiteY478" fmla="*/ 4073750 h 4850583"/>
                <a:gd name="connsiteX479" fmla="*/ 1223151 w 3845364"/>
                <a:gd name="connsiteY479" fmla="*/ 4195828 h 4850583"/>
                <a:gd name="connsiteX480" fmla="*/ 1087588 w 3845364"/>
                <a:gd name="connsiteY480" fmla="*/ 4309260 h 4850583"/>
                <a:gd name="connsiteX481" fmla="*/ 959128 w 3845364"/>
                <a:gd name="connsiteY481" fmla="*/ 4417546 h 4850583"/>
                <a:gd name="connsiteX482" fmla="*/ 947497 w 3845364"/>
                <a:gd name="connsiteY482" fmla="*/ 4431956 h 4850583"/>
                <a:gd name="connsiteX483" fmla="*/ 948423 w 3845364"/>
                <a:gd name="connsiteY483" fmla="*/ 4445440 h 4850583"/>
                <a:gd name="connsiteX484" fmla="*/ 981876 w 3845364"/>
                <a:gd name="connsiteY484" fmla="*/ 4571224 h 4850583"/>
                <a:gd name="connsiteX485" fmla="*/ 1073692 w 3845364"/>
                <a:gd name="connsiteY485" fmla="*/ 4660158 h 4850583"/>
                <a:gd name="connsiteX486" fmla="*/ 1235812 w 3845364"/>
                <a:gd name="connsiteY486" fmla="*/ 4777193 h 4850583"/>
                <a:gd name="connsiteX487" fmla="*/ 1352332 w 3845364"/>
                <a:gd name="connsiteY487" fmla="*/ 4841732 h 4850583"/>
                <a:gd name="connsiteX488" fmla="*/ 1364889 w 3845364"/>
                <a:gd name="connsiteY488" fmla="*/ 4836070 h 4850583"/>
                <a:gd name="connsiteX489" fmla="*/ 1399166 w 3845364"/>
                <a:gd name="connsiteY489" fmla="*/ 4807661 h 4850583"/>
                <a:gd name="connsiteX490" fmla="*/ 1530508 w 3845364"/>
                <a:gd name="connsiteY490" fmla="*/ 4819807 h 4850583"/>
                <a:gd name="connsiteX491" fmla="*/ 1568902 w 3845364"/>
                <a:gd name="connsiteY491" fmla="*/ 4850584 h 4850583"/>
                <a:gd name="connsiteX492" fmla="*/ 1597723 w 3845364"/>
                <a:gd name="connsiteY492" fmla="*/ 4850584 h 4850583"/>
                <a:gd name="connsiteX493" fmla="*/ 1570240 w 3845364"/>
                <a:gd name="connsiteY493" fmla="*/ 4818160 h 4850583"/>
                <a:gd name="connsiteX494" fmla="*/ 1451765 w 3845364"/>
                <a:gd name="connsiteY494" fmla="*/ 4767208 h 4850583"/>
                <a:gd name="connsiteX495" fmla="*/ 1357993 w 3845364"/>
                <a:gd name="connsiteY495" fmla="*/ 4818057 h 4850583"/>
                <a:gd name="connsiteX496" fmla="*/ 1251252 w 3845364"/>
                <a:gd name="connsiteY496" fmla="*/ 4757327 h 4850583"/>
                <a:gd name="connsiteX497" fmla="*/ 1136173 w 3845364"/>
                <a:gd name="connsiteY497" fmla="*/ 4670040 h 4850583"/>
                <a:gd name="connsiteX498" fmla="*/ 1013374 w 3845364"/>
                <a:gd name="connsiteY498" fmla="*/ 4577606 h 4850583"/>
                <a:gd name="connsiteX499" fmla="*/ 973024 w 3845364"/>
                <a:gd name="connsiteY499" fmla="*/ 4438647 h 4850583"/>
                <a:gd name="connsiteX500" fmla="*/ 998037 w 3845364"/>
                <a:gd name="connsiteY500" fmla="*/ 4418781 h 4850583"/>
                <a:gd name="connsiteX501" fmla="*/ 1057841 w 3845364"/>
                <a:gd name="connsiteY501" fmla="*/ 4370814 h 4850583"/>
                <a:gd name="connsiteX502" fmla="*/ 1188771 w 3845364"/>
                <a:gd name="connsiteY502" fmla="*/ 4256661 h 4850583"/>
                <a:gd name="connsiteX503" fmla="*/ 1321452 w 3845364"/>
                <a:gd name="connsiteY503" fmla="*/ 4135921 h 4850583"/>
                <a:gd name="connsiteX504" fmla="*/ 1411621 w 3845364"/>
                <a:gd name="connsiteY504" fmla="*/ 4042870 h 4850583"/>
                <a:gd name="connsiteX505" fmla="*/ 1452794 w 3845364"/>
                <a:gd name="connsiteY505" fmla="*/ 4012505 h 4850583"/>
                <a:gd name="connsiteX506" fmla="*/ 1501173 w 3845364"/>
                <a:gd name="connsiteY506" fmla="*/ 4005917 h 4850583"/>
                <a:gd name="connsiteX507" fmla="*/ 1592474 w 3845364"/>
                <a:gd name="connsiteY507" fmla="*/ 3986154 h 4850583"/>
                <a:gd name="connsiteX508" fmla="*/ 1776621 w 3845364"/>
                <a:gd name="connsiteY508" fmla="*/ 3983375 h 4850583"/>
                <a:gd name="connsiteX509" fmla="*/ 2002455 w 3845364"/>
                <a:gd name="connsiteY509" fmla="*/ 3989139 h 4850583"/>
                <a:gd name="connsiteX510" fmla="*/ 2164369 w 3845364"/>
                <a:gd name="connsiteY510" fmla="*/ 4014563 h 4850583"/>
                <a:gd name="connsiteX511" fmla="*/ 2167868 w 3845364"/>
                <a:gd name="connsiteY511" fmla="*/ 4014152 h 4850583"/>
                <a:gd name="connsiteX512" fmla="*/ 2287785 w 3845364"/>
                <a:gd name="connsiteY512" fmla="*/ 4228766 h 4850583"/>
                <a:gd name="connsiteX513" fmla="*/ 2263596 w 3845364"/>
                <a:gd name="connsiteY513" fmla="*/ 4373902 h 4850583"/>
                <a:gd name="connsiteX514" fmla="*/ 2253612 w 3845364"/>
                <a:gd name="connsiteY514" fmla="*/ 4426603 h 4850583"/>
                <a:gd name="connsiteX515" fmla="*/ 2247230 w 3845364"/>
                <a:gd name="connsiteY515" fmla="*/ 4432059 h 4850583"/>
                <a:gd name="connsiteX516" fmla="*/ 2209453 w 3845364"/>
                <a:gd name="connsiteY516" fmla="*/ 4505862 h 4850583"/>
                <a:gd name="connsiteX517" fmla="*/ 2224790 w 3845364"/>
                <a:gd name="connsiteY517" fmla="*/ 4615897 h 4850583"/>
                <a:gd name="connsiteX518" fmla="*/ 2279654 w 3845364"/>
                <a:gd name="connsiteY518" fmla="*/ 4718727 h 4850583"/>
                <a:gd name="connsiteX519" fmla="*/ 2320621 w 3845364"/>
                <a:gd name="connsiteY519" fmla="*/ 4774517 h 4850583"/>
                <a:gd name="connsiteX520" fmla="*/ 2356853 w 3845364"/>
                <a:gd name="connsiteY520" fmla="*/ 4741578 h 4850583"/>
                <a:gd name="connsiteX521" fmla="*/ 2450728 w 3845364"/>
                <a:gd name="connsiteY521" fmla="*/ 4629175 h 4850583"/>
                <a:gd name="connsiteX522" fmla="*/ 2374455 w 3845364"/>
                <a:gd name="connsiteY522" fmla="*/ 4402620 h 4850583"/>
                <a:gd name="connsiteX523" fmla="*/ 2282947 w 3845364"/>
                <a:gd name="connsiteY523" fmla="*/ 4019401 h 4850583"/>
                <a:gd name="connsiteX524" fmla="*/ 2500136 w 3845364"/>
                <a:gd name="connsiteY524" fmla="*/ 4026812 h 4850583"/>
                <a:gd name="connsiteX525" fmla="*/ 2623449 w 3845364"/>
                <a:gd name="connsiteY525" fmla="*/ 4034944 h 4850583"/>
                <a:gd name="connsiteX526" fmla="*/ 2718765 w 3845364"/>
                <a:gd name="connsiteY526" fmla="*/ 4043693 h 4850583"/>
                <a:gd name="connsiteX527" fmla="*/ 3055561 w 3845364"/>
                <a:gd name="connsiteY527" fmla="*/ 4091248 h 4850583"/>
                <a:gd name="connsiteX528" fmla="*/ 3023858 w 3845364"/>
                <a:gd name="connsiteY528" fmla="*/ 4016107 h 4850583"/>
                <a:gd name="connsiteX529" fmla="*/ 2962510 w 3845364"/>
                <a:gd name="connsiteY529" fmla="*/ 3957641 h 4850583"/>
                <a:gd name="connsiteX530" fmla="*/ 2912176 w 3845364"/>
                <a:gd name="connsiteY530" fmla="*/ 3906896 h 4850583"/>
                <a:gd name="connsiteX531" fmla="*/ 2763438 w 3845364"/>
                <a:gd name="connsiteY531" fmla="*/ 3958774 h 4850583"/>
                <a:gd name="connsiteX532" fmla="*/ 2758703 w 3845364"/>
                <a:gd name="connsiteY532" fmla="*/ 3955583 h 4850583"/>
                <a:gd name="connsiteX533" fmla="*/ 2634669 w 3845364"/>
                <a:gd name="connsiteY533" fmla="*/ 3934276 h 4850583"/>
                <a:gd name="connsiteX534" fmla="*/ 2507959 w 3845364"/>
                <a:gd name="connsiteY534" fmla="*/ 3930364 h 4850583"/>
                <a:gd name="connsiteX535" fmla="*/ 2689223 w 3845364"/>
                <a:gd name="connsiteY535" fmla="*/ 3803139 h 4850583"/>
                <a:gd name="connsiteX536" fmla="*/ 2697458 w 3845364"/>
                <a:gd name="connsiteY536" fmla="*/ 3798919 h 4850583"/>
                <a:gd name="connsiteX537" fmla="*/ 2733587 w 3845364"/>
                <a:gd name="connsiteY537" fmla="*/ 3806433 h 4850583"/>
                <a:gd name="connsiteX538" fmla="*/ 2782275 w 3845364"/>
                <a:gd name="connsiteY538" fmla="*/ 3794802 h 4850583"/>
                <a:gd name="connsiteX539" fmla="*/ 2886751 w 3845364"/>
                <a:gd name="connsiteY539" fmla="*/ 3711426 h 4850583"/>
                <a:gd name="connsiteX540" fmla="*/ 2902191 w 3845364"/>
                <a:gd name="connsiteY540" fmla="*/ 3590171 h 4850583"/>
                <a:gd name="connsiteX541" fmla="*/ 2719280 w 3845364"/>
                <a:gd name="connsiteY541" fmla="*/ 3579466 h 4850583"/>
                <a:gd name="connsiteX542" fmla="*/ 2632302 w 3845364"/>
                <a:gd name="connsiteY542" fmla="*/ 3741380 h 4850583"/>
                <a:gd name="connsiteX543" fmla="*/ 2632096 w 3845364"/>
                <a:gd name="connsiteY543" fmla="*/ 3744776 h 4850583"/>
                <a:gd name="connsiteX544" fmla="*/ 2361279 w 3845364"/>
                <a:gd name="connsiteY544" fmla="*/ 3913895 h 4850583"/>
                <a:gd name="connsiteX545" fmla="*/ 2356544 w 3845364"/>
                <a:gd name="connsiteY545" fmla="*/ 3915645 h 4850583"/>
                <a:gd name="connsiteX546" fmla="*/ 2290359 w 3845364"/>
                <a:gd name="connsiteY546" fmla="*/ 3906278 h 4850583"/>
                <a:gd name="connsiteX547" fmla="*/ 2173530 w 3845364"/>
                <a:gd name="connsiteY547" fmla="*/ 3888677 h 4850583"/>
                <a:gd name="connsiteX548" fmla="*/ 1914654 w 3845364"/>
                <a:gd name="connsiteY548" fmla="*/ 3889603 h 4850583"/>
                <a:gd name="connsiteX549" fmla="*/ 1749652 w 3845364"/>
                <a:gd name="connsiteY549" fmla="*/ 3872928 h 4850583"/>
                <a:gd name="connsiteX550" fmla="*/ 1623765 w 3845364"/>
                <a:gd name="connsiteY550" fmla="*/ 3855017 h 4850583"/>
                <a:gd name="connsiteX551" fmla="*/ 1796693 w 3845364"/>
                <a:gd name="connsiteY551" fmla="*/ 3515545 h 4850583"/>
                <a:gd name="connsiteX552" fmla="*/ 1964062 w 3845364"/>
                <a:gd name="connsiteY552" fmla="*/ 3172985 h 4850583"/>
                <a:gd name="connsiteX553" fmla="*/ 1965914 w 3845364"/>
                <a:gd name="connsiteY553" fmla="*/ 3172882 h 4850583"/>
                <a:gd name="connsiteX554" fmla="*/ 2248568 w 3845364"/>
                <a:gd name="connsiteY554" fmla="*/ 3119254 h 4850583"/>
                <a:gd name="connsiteX555" fmla="*/ 2372911 w 3845364"/>
                <a:gd name="connsiteY555" fmla="*/ 3102476 h 4850583"/>
                <a:gd name="connsiteX556" fmla="*/ 2506106 w 3845364"/>
                <a:gd name="connsiteY556" fmla="*/ 3050083 h 4850583"/>
                <a:gd name="connsiteX557" fmla="*/ 2777437 w 3845364"/>
                <a:gd name="connsiteY557" fmla="*/ 2907933 h 4850583"/>
                <a:gd name="connsiteX558" fmla="*/ 2955202 w 3845364"/>
                <a:gd name="connsiteY558" fmla="*/ 2773502 h 4850583"/>
                <a:gd name="connsiteX559" fmla="*/ 3038475 w 3845364"/>
                <a:gd name="connsiteY559" fmla="*/ 2767841 h 4850583"/>
                <a:gd name="connsiteX560" fmla="*/ 3121130 w 3845364"/>
                <a:gd name="connsiteY560" fmla="*/ 2685701 h 4850583"/>
                <a:gd name="connsiteX561" fmla="*/ 3122056 w 3845364"/>
                <a:gd name="connsiteY561" fmla="*/ 2716272 h 4850583"/>
                <a:gd name="connsiteX562" fmla="*/ 3123600 w 3845364"/>
                <a:gd name="connsiteY562" fmla="*/ 2783898 h 4850583"/>
                <a:gd name="connsiteX563" fmla="*/ 3120512 w 3845364"/>
                <a:gd name="connsiteY563" fmla="*/ 2853378 h 4850583"/>
                <a:gd name="connsiteX564" fmla="*/ 3119071 w 3845364"/>
                <a:gd name="connsiteY564" fmla="*/ 2854510 h 4850583"/>
                <a:gd name="connsiteX565" fmla="*/ 3118248 w 3845364"/>
                <a:gd name="connsiteY565" fmla="*/ 2857598 h 4850583"/>
                <a:gd name="connsiteX566" fmla="*/ 3021079 w 3845364"/>
                <a:gd name="connsiteY566" fmla="*/ 2999748 h 4850583"/>
                <a:gd name="connsiteX567" fmla="*/ 3125041 w 3845364"/>
                <a:gd name="connsiteY567" fmla="*/ 3177411 h 4850583"/>
                <a:gd name="connsiteX568" fmla="*/ 3290969 w 3845364"/>
                <a:gd name="connsiteY568" fmla="*/ 3045554 h 4850583"/>
                <a:gd name="connsiteX569" fmla="*/ 3273470 w 3845364"/>
                <a:gd name="connsiteY569" fmla="*/ 2938092 h 4850583"/>
                <a:gd name="connsiteX570" fmla="*/ 3221283 w 3845364"/>
                <a:gd name="connsiteY570" fmla="*/ 2854510 h 4850583"/>
                <a:gd name="connsiteX571" fmla="*/ 3213357 w 3845364"/>
                <a:gd name="connsiteY571" fmla="*/ 2809529 h 4850583"/>
                <a:gd name="connsiteX572" fmla="*/ 3209343 w 3845364"/>
                <a:gd name="connsiteY572" fmla="*/ 2741490 h 4850583"/>
                <a:gd name="connsiteX573" fmla="*/ 3190918 w 3845364"/>
                <a:gd name="connsiteY573" fmla="*/ 2617662 h 4850583"/>
                <a:gd name="connsiteX574" fmla="*/ 3212637 w 3845364"/>
                <a:gd name="connsiteY574" fmla="*/ 2643395 h 4850583"/>
                <a:gd name="connsiteX575" fmla="*/ 3296012 w 3845364"/>
                <a:gd name="connsiteY575" fmla="*/ 2714316 h 4850583"/>
                <a:gd name="connsiteX576" fmla="*/ 3338936 w 3845364"/>
                <a:gd name="connsiteY576" fmla="*/ 2803147 h 4850583"/>
                <a:gd name="connsiteX577" fmla="*/ 3432707 w 3845364"/>
                <a:gd name="connsiteY577" fmla="*/ 2865524 h 4850583"/>
                <a:gd name="connsiteX578" fmla="*/ 3606355 w 3845364"/>
                <a:gd name="connsiteY578" fmla="*/ 2796353 h 4850583"/>
                <a:gd name="connsiteX579" fmla="*/ 3555197 w 3845364"/>
                <a:gd name="connsiteY579" fmla="*/ 2634337 h 4850583"/>
                <a:gd name="connsiteX580" fmla="*/ 3360242 w 3845364"/>
                <a:gd name="connsiteY580" fmla="*/ 2634337 h 4850583"/>
                <a:gd name="connsiteX581" fmla="*/ 3261736 w 3845364"/>
                <a:gd name="connsiteY581" fmla="*/ 2567534 h 4850583"/>
                <a:gd name="connsiteX582" fmla="*/ 3220872 w 3845364"/>
                <a:gd name="connsiteY582" fmla="*/ 2530169 h 4850583"/>
                <a:gd name="connsiteX583" fmla="*/ 3203682 w 3845364"/>
                <a:gd name="connsiteY583" fmla="*/ 2508862 h 4850583"/>
                <a:gd name="connsiteX584" fmla="*/ 3236208 w 3845364"/>
                <a:gd name="connsiteY584" fmla="*/ 2485496 h 4850583"/>
                <a:gd name="connsiteX585" fmla="*/ 3310320 w 3845364"/>
                <a:gd name="connsiteY585" fmla="*/ 2465630 h 4850583"/>
                <a:gd name="connsiteX586" fmla="*/ 3450309 w 3845364"/>
                <a:gd name="connsiteY586" fmla="*/ 2423325 h 4850583"/>
                <a:gd name="connsiteX587" fmla="*/ 3598738 w 3845364"/>
                <a:gd name="connsiteY587" fmla="*/ 2392651 h 4850583"/>
                <a:gd name="connsiteX588" fmla="*/ 3722360 w 3845364"/>
                <a:gd name="connsiteY588" fmla="*/ 2371961 h 4850583"/>
                <a:gd name="connsiteX589" fmla="*/ 3809750 w 3845364"/>
                <a:gd name="connsiteY589" fmla="*/ 2472836 h 4850583"/>
                <a:gd name="connsiteX590" fmla="*/ 3844644 w 3845364"/>
                <a:gd name="connsiteY590" fmla="*/ 2485805 h 4850583"/>
                <a:gd name="connsiteX591" fmla="*/ 3844644 w 3845364"/>
                <a:gd name="connsiteY591" fmla="*/ 2458528 h 4850583"/>
                <a:gd name="connsiteX592" fmla="*/ 3798222 w 3845364"/>
                <a:gd name="connsiteY592" fmla="*/ 2431971 h 4850583"/>
                <a:gd name="connsiteX593" fmla="*/ 3742123 w 3845364"/>
                <a:gd name="connsiteY593" fmla="*/ 2355698 h 4850583"/>
                <a:gd name="connsiteX594" fmla="*/ 3724316 w 3845364"/>
                <a:gd name="connsiteY594" fmla="*/ 2354257 h 4850583"/>
                <a:gd name="connsiteX595" fmla="*/ 3672849 w 3845364"/>
                <a:gd name="connsiteY595" fmla="*/ 2350551 h 4850583"/>
                <a:gd name="connsiteX596" fmla="*/ 3519994 w 3845364"/>
                <a:gd name="connsiteY596" fmla="*/ 2382666 h 4850583"/>
                <a:gd name="connsiteX597" fmla="*/ 3324937 w 3845364"/>
                <a:gd name="connsiteY597" fmla="*/ 2436294 h 4850583"/>
                <a:gd name="connsiteX598" fmla="*/ 3210887 w 3845364"/>
                <a:gd name="connsiteY598" fmla="*/ 2468512 h 4850583"/>
                <a:gd name="connsiteX599" fmla="*/ 3161994 w 3845364"/>
                <a:gd name="connsiteY599" fmla="*/ 2506906 h 4850583"/>
                <a:gd name="connsiteX600" fmla="*/ 3138010 w 3845364"/>
                <a:gd name="connsiteY600" fmla="*/ 2433618 h 4850583"/>
                <a:gd name="connsiteX601" fmla="*/ 3174552 w 3845364"/>
                <a:gd name="connsiteY601" fmla="*/ 2439897 h 4850583"/>
                <a:gd name="connsiteX602" fmla="*/ 3215313 w 3845364"/>
                <a:gd name="connsiteY602" fmla="*/ 2436809 h 4850583"/>
                <a:gd name="connsiteX603" fmla="*/ 3289425 w 3845364"/>
                <a:gd name="connsiteY603" fmla="*/ 2413443 h 4850583"/>
                <a:gd name="connsiteX604" fmla="*/ 3427972 w 3845364"/>
                <a:gd name="connsiteY604" fmla="*/ 2314216 h 4850583"/>
                <a:gd name="connsiteX605" fmla="*/ 3542742 w 3845364"/>
                <a:gd name="connsiteY605" fmla="*/ 2207475 h 4850583"/>
                <a:gd name="connsiteX606" fmla="*/ 3624162 w 3845364"/>
                <a:gd name="connsiteY606" fmla="*/ 2073147 h 4850583"/>
                <a:gd name="connsiteX607" fmla="*/ 3613457 w 3845364"/>
                <a:gd name="connsiteY607" fmla="*/ 2062648 h 4850583"/>
                <a:gd name="connsiteX608" fmla="*/ 3575269 w 3845364"/>
                <a:gd name="connsiteY608" fmla="*/ 2118129 h 4850583"/>
                <a:gd name="connsiteX609" fmla="*/ 3581857 w 3845364"/>
                <a:gd name="connsiteY609" fmla="*/ 1956010 h 4850583"/>
                <a:gd name="connsiteX610" fmla="*/ 3700641 w 3845364"/>
                <a:gd name="connsiteY610" fmla="*/ 1853283 h 4850583"/>
                <a:gd name="connsiteX611" fmla="*/ 3763945 w 3845364"/>
                <a:gd name="connsiteY611" fmla="*/ 1838358 h 4850583"/>
                <a:gd name="connsiteX612" fmla="*/ 3791222 w 3845364"/>
                <a:gd name="connsiteY612" fmla="*/ 1956936 h 4850583"/>
                <a:gd name="connsiteX613" fmla="*/ 3722154 w 3845364"/>
                <a:gd name="connsiteY613" fmla="*/ 2107218 h 4850583"/>
                <a:gd name="connsiteX614" fmla="*/ 3763122 w 3845364"/>
                <a:gd name="connsiteY614" fmla="*/ 2051120 h 4850583"/>
                <a:gd name="connsiteX615" fmla="*/ 3772283 w 3845364"/>
                <a:gd name="connsiteY615" fmla="*/ 1876546 h 4850583"/>
                <a:gd name="connsiteX616" fmla="*/ 3763327 w 3845364"/>
                <a:gd name="connsiteY616" fmla="*/ 1876649 h 4850583"/>
                <a:gd name="connsiteX617" fmla="*/ 3755710 w 3845364"/>
                <a:gd name="connsiteY617" fmla="*/ 2007991 h 4850583"/>
                <a:gd name="connsiteX618" fmla="*/ 3677585 w 3845364"/>
                <a:gd name="connsiteY618" fmla="*/ 2102998 h 4850583"/>
                <a:gd name="connsiteX619" fmla="*/ 3679540 w 3845364"/>
                <a:gd name="connsiteY619" fmla="*/ 2119982 h 4850583"/>
                <a:gd name="connsiteX620" fmla="*/ 3716905 w 3845364"/>
                <a:gd name="connsiteY620" fmla="*/ 2111130 h 4850583"/>
                <a:gd name="connsiteX621" fmla="*/ 3643514 w 3845364"/>
                <a:gd name="connsiteY621" fmla="*/ 2140774 h 4850583"/>
                <a:gd name="connsiteX622" fmla="*/ 3633735 w 3845364"/>
                <a:gd name="connsiteY622" fmla="*/ 2144583 h 4850583"/>
                <a:gd name="connsiteX623" fmla="*/ 3628074 w 3845364"/>
                <a:gd name="connsiteY623" fmla="*/ 2144788 h 4850583"/>
                <a:gd name="connsiteX624" fmla="*/ 3531214 w 3845364"/>
                <a:gd name="connsiteY624" fmla="*/ 2277778 h 4850583"/>
                <a:gd name="connsiteX625" fmla="*/ 3404298 w 3845364"/>
                <a:gd name="connsiteY625" fmla="*/ 2377314 h 4850583"/>
                <a:gd name="connsiteX626" fmla="*/ 3416650 w 3845364"/>
                <a:gd name="connsiteY626" fmla="*/ 2396459 h 4850583"/>
                <a:gd name="connsiteX627" fmla="*/ 3498584 w 3845364"/>
                <a:gd name="connsiteY627" fmla="*/ 2344169 h 4850583"/>
                <a:gd name="connsiteX628" fmla="*/ 3573931 w 3845364"/>
                <a:gd name="connsiteY628" fmla="*/ 2325436 h 4850583"/>
                <a:gd name="connsiteX629" fmla="*/ 3728330 w 3845364"/>
                <a:gd name="connsiteY629" fmla="*/ 2309893 h 4850583"/>
                <a:gd name="connsiteX630" fmla="*/ 3814691 w 3845364"/>
                <a:gd name="connsiteY630" fmla="*/ 2245354 h 4850583"/>
                <a:gd name="connsiteX631" fmla="*/ 3844542 w 3845364"/>
                <a:gd name="connsiteY631" fmla="*/ 2228782 h 4850583"/>
                <a:gd name="connsiteX632" fmla="*/ 3844542 w 3845364"/>
                <a:gd name="connsiteY632" fmla="*/ 2204284 h 4850583"/>
                <a:gd name="connsiteX633" fmla="*/ 3816544 w 3845364"/>
                <a:gd name="connsiteY633" fmla="*/ 2214268 h 4850583"/>
                <a:gd name="connsiteX634" fmla="*/ 3743667 w 3845364"/>
                <a:gd name="connsiteY634" fmla="*/ 2273866 h 4850583"/>
                <a:gd name="connsiteX635" fmla="*/ 3626530 w 3845364"/>
                <a:gd name="connsiteY635" fmla="*/ 2298261 h 4850583"/>
                <a:gd name="connsiteX636" fmla="*/ 3541404 w 3845364"/>
                <a:gd name="connsiteY636" fmla="*/ 2304231 h 4850583"/>
                <a:gd name="connsiteX637" fmla="*/ 3564873 w 3845364"/>
                <a:gd name="connsiteY637" fmla="*/ 2279939 h 4850583"/>
                <a:gd name="connsiteX638" fmla="*/ 3566726 w 3845364"/>
                <a:gd name="connsiteY638" fmla="*/ 2277469 h 4850583"/>
                <a:gd name="connsiteX639" fmla="*/ 3608619 w 3845364"/>
                <a:gd name="connsiteY639" fmla="*/ 2217150 h 4850583"/>
                <a:gd name="connsiteX640" fmla="*/ 3673158 w 3845364"/>
                <a:gd name="connsiteY640" fmla="*/ 2166816 h 4850583"/>
                <a:gd name="connsiteX641" fmla="*/ 3774033 w 3845364"/>
                <a:gd name="connsiteY641" fmla="*/ 2095998 h 4850583"/>
                <a:gd name="connsiteX642" fmla="*/ 3786385 w 3845364"/>
                <a:gd name="connsiteY642" fmla="*/ 1824153 h 4850583"/>
                <a:gd name="connsiteX643" fmla="*/ 3733168 w 3845364"/>
                <a:gd name="connsiteY643" fmla="*/ 1789259 h 4850583"/>
                <a:gd name="connsiteX644" fmla="*/ 3699303 w 3845364"/>
                <a:gd name="connsiteY644" fmla="*/ 1816124 h 4850583"/>
                <a:gd name="connsiteX645" fmla="*/ 3618604 w 3845364"/>
                <a:gd name="connsiteY645" fmla="*/ 1874899 h 4850583"/>
                <a:gd name="connsiteX646" fmla="*/ 3564152 w 3845364"/>
                <a:gd name="connsiteY646" fmla="*/ 2137789 h 4850583"/>
                <a:gd name="connsiteX647" fmla="*/ 3560035 w 3845364"/>
                <a:gd name="connsiteY647" fmla="*/ 2144892 h 4850583"/>
                <a:gd name="connsiteX648" fmla="*/ 3458749 w 3845364"/>
                <a:gd name="connsiteY648" fmla="*/ 2261823 h 4850583"/>
                <a:gd name="connsiteX649" fmla="*/ 3312276 w 3845364"/>
                <a:gd name="connsiteY649" fmla="*/ 2371549 h 4850583"/>
                <a:gd name="connsiteX650" fmla="*/ 3235694 w 3845364"/>
                <a:gd name="connsiteY650" fmla="*/ 2401812 h 4850583"/>
                <a:gd name="connsiteX651" fmla="*/ 3337083 w 3845364"/>
                <a:gd name="connsiteY651" fmla="*/ 2184212 h 4850583"/>
                <a:gd name="connsiteX652" fmla="*/ 3368271 w 3845364"/>
                <a:gd name="connsiteY652" fmla="*/ 2023225 h 4850583"/>
                <a:gd name="connsiteX653" fmla="*/ 3382888 w 3845364"/>
                <a:gd name="connsiteY653" fmla="*/ 1893530 h 4850583"/>
                <a:gd name="connsiteX654" fmla="*/ 3377124 w 3845364"/>
                <a:gd name="connsiteY654" fmla="*/ 1755394 h 4850583"/>
                <a:gd name="connsiteX655" fmla="*/ 3241252 w 3845364"/>
                <a:gd name="connsiteY655" fmla="*/ 1724514 h 4850583"/>
                <a:gd name="connsiteX656" fmla="*/ 3301982 w 3845364"/>
                <a:gd name="connsiteY656" fmla="*/ 1945305 h 4850583"/>
                <a:gd name="connsiteX657" fmla="*/ 3273058 w 3845364"/>
                <a:gd name="connsiteY657" fmla="*/ 2174948 h 4850583"/>
                <a:gd name="connsiteX658" fmla="*/ 3187933 w 3845364"/>
                <a:gd name="connsiteY658" fmla="*/ 2362697 h 4850583"/>
                <a:gd name="connsiteX659" fmla="*/ 3193183 w 3845364"/>
                <a:gd name="connsiteY659" fmla="*/ 2293732 h 4850583"/>
                <a:gd name="connsiteX660" fmla="*/ 3150774 w 3845364"/>
                <a:gd name="connsiteY660" fmla="*/ 2090028 h 4850583"/>
                <a:gd name="connsiteX661" fmla="*/ 3157671 w 3845364"/>
                <a:gd name="connsiteY661" fmla="*/ 2075721 h 4850583"/>
                <a:gd name="connsiteX662" fmla="*/ 3168685 w 3845364"/>
                <a:gd name="connsiteY662" fmla="*/ 2019108 h 4850583"/>
                <a:gd name="connsiteX663" fmla="*/ 3142745 w 3845364"/>
                <a:gd name="connsiteY663" fmla="*/ 1893941 h 4850583"/>
                <a:gd name="connsiteX664" fmla="*/ 3121747 w 3845364"/>
                <a:gd name="connsiteY664" fmla="*/ 1867179 h 4850583"/>
                <a:gd name="connsiteX665" fmla="*/ 3126894 w 3845364"/>
                <a:gd name="connsiteY665" fmla="*/ 1862753 h 4850583"/>
                <a:gd name="connsiteX666" fmla="*/ 3151906 w 3845364"/>
                <a:gd name="connsiteY666" fmla="*/ 1827344 h 4850583"/>
                <a:gd name="connsiteX667" fmla="*/ 3172905 w 3845364"/>
                <a:gd name="connsiteY667" fmla="*/ 1792552 h 4850583"/>
                <a:gd name="connsiteX668" fmla="*/ 3257104 w 3845364"/>
                <a:gd name="connsiteY668" fmla="*/ 1683341 h 4850583"/>
                <a:gd name="connsiteX669" fmla="*/ 3395549 w 3845364"/>
                <a:gd name="connsiteY669" fmla="*/ 1456271 h 4850583"/>
                <a:gd name="connsiteX670" fmla="*/ 3517009 w 3845364"/>
                <a:gd name="connsiteY670" fmla="*/ 1198115 h 4850583"/>
                <a:gd name="connsiteX671" fmla="*/ 3585459 w 3845364"/>
                <a:gd name="connsiteY671" fmla="*/ 933475 h 4850583"/>
                <a:gd name="connsiteX672" fmla="*/ 3678202 w 3845364"/>
                <a:gd name="connsiteY672" fmla="*/ 1040628 h 4850583"/>
                <a:gd name="connsiteX673" fmla="*/ 3713302 w 3845364"/>
                <a:gd name="connsiteY673" fmla="*/ 1097241 h 4850583"/>
                <a:gd name="connsiteX674" fmla="*/ 3732139 w 3845364"/>
                <a:gd name="connsiteY674" fmla="*/ 1156633 h 4850583"/>
                <a:gd name="connsiteX675" fmla="*/ 3720199 w 3845364"/>
                <a:gd name="connsiteY675" fmla="*/ 1194924 h 4850583"/>
                <a:gd name="connsiteX676" fmla="*/ 3721742 w 3845364"/>
                <a:gd name="connsiteY676" fmla="*/ 1285711 h 4850583"/>
                <a:gd name="connsiteX677" fmla="*/ 3844644 w 3845364"/>
                <a:gd name="connsiteY677" fmla="*/ 1436096 h 4850583"/>
                <a:gd name="connsiteX678" fmla="*/ 3844644 w 3845364"/>
                <a:gd name="connsiteY678" fmla="*/ 1415921 h 4850583"/>
                <a:gd name="connsiteX679" fmla="*/ 3784429 w 3845364"/>
                <a:gd name="connsiteY679" fmla="*/ 1366822 h 4850583"/>
                <a:gd name="connsiteX680" fmla="*/ 3734918 w 3845364"/>
                <a:gd name="connsiteY680" fmla="*/ 1269036 h 4850583"/>
                <a:gd name="connsiteX681" fmla="*/ 3735536 w 3845364"/>
                <a:gd name="connsiteY681" fmla="*/ 1196365 h 4850583"/>
                <a:gd name="connsiteX682" fmla="*/ 3746549 w 3845364"/>
                <a:gd name="connsiteY682" fmla="*/ 1163839 h 4850583"/>
                <a:gd name="connsiteX683" fmla="*/ 3732962 w 3845364"/>
                <a:gd name="connsiteY683" fmla="*/ 1099197 h 4850583"/>
                <a:gd name="connsiteX684" fmla="*/ 3696730 w 3845364"/>
                <a:gd name="connsiteY684" fmla="*/ 1037025 h 4850583"/>
                <a:gd name="connsiteX685" fmla="*/ 3576401 w 3845364"/>
                <a:gd name="connsiteY685" fmla="*/ 894669 h 4850583"/>
                <a:gd name="connsiteX686" fmla="*/ 3559212 w 3845364"/>
                <a:gd name="connsiteY686" fmla="*/ 904242 h 4850583"/>
                <a:gd name="connsiteX687" fmla="*/ 3566829 w 3845364"/>
                <a:gd name="connsiteY687" fmla="*/ 919476 h 4850583"/>
                <a:gd name="connsiteX688" fmla="*/ 3560859 w 3845364"/>
                <a:gd name="connsiteY688" fmla="*/ 985868 h 4850583"/>
                <a:gd name="connsiteX689" fmla="*/ 3544801 w 3845364"/>
                <a:gd name="connsiteY689" fmla="*/ 1057200 h 4850583"/>
                <a:gd name="connsiteX690" fmla="*/ 3498481 w 3845364"/>
                <a:gd name="connsiteY690" fmla="*/ 1197909 h 4850583"/>
                <a:gd name="connsiteX691" fmla="*/ 3408106 w 3845364"/>
                <a:gd name="connsiteY691" fmla="*/ 1395849 h 4850583"/>
                <a:gd name="connsiteX692" fmla="*/ 3263383 w 3845364"/>
                <a:gd name="connsiteY692" fmla="*/ 1638256 h 4850583"/>
                <a:gd name="connsiteX693" fmla="*/ 3089220 w 3845364"/>
                <a:gd name="connsiteY693" fmla="*/ 1843401 h 4850583"/>
                <a:gd name="connsiteX694" fmla="*/ 3038577 w 3845364"/>
                <a:gd name="connsiteY694" fmla="*/ 1833623 h 4850583"/>
                <a:gd name="connsiteX695" fmla="*/ 3333377 w 3845364"/>
                <a:gd name="connsiteY695" fmla="*/ 1417877 h 4850583"/>
                <a:gd name="connsiteX696" fmla="*/ 3536258 w 3845364"/>
                <a:gd name="connsiteY696" fmla="*/ 919579 h 4850583"/>
                <a:gd name="connsiteX697" fmla="*/ 3526994 w 3845364"/>
                <a:gd name="connsiteY697" fmla="*/ 899919 h 4850583"/>
                <a:gd name="connsiteX698" fmla="*/ 3294468 w 3845364"/>
                <a:gd name="connsiteY698" fmla="*/ 972692 h 4850583"/>
                <a:gd name="connsiteX699" fmla="*/ 3133379 w 3845364"/>
                <a:gd name="connsiteY699" fmla="*/ 1026217 h 4850583"/>
                <a:gd name="connsiteX700" fmla="*/ 3082324 w 3845364"/>
                <a:gd name="connsiteY700" fmla="*/ 1044231 h 4850583"/>
                <a:gd name="connsiteX701" fmla="*/ 2975789 w 3845364"/>
                <a:gd name="connsiteY701" fmla="*/ 1094153 h 4850583"/>
                <a:gd name="connsiteX702" fmla="*/ 2794215 w 3845364"/>
                <a:gd name="connsiteY702" fmla="*/ 1000587 h 4850583"/>
                <a:gd name="connsiteX703" fmla="*/ 2895913 w 3845364"/>
                <a:gd name="connsiteY703" fmla="*/ 855246 h 4850583"/>
                <a:gd name="connsiteX704" fmla="*/ 2999566 w 3845364"/>
                <a:gd name="connsiteY704" fmla="*/ 891581 h 4850583"/>
                <a:gd name="connsiteX705" fmla="*/ 3046195 w 3845364"/>
                <a:gd name="connsiteY705" fmla="*/ 971251 h 4850583"/>
                <a:gd name="connsiteX706" fmla="*/ 3053708 w 3845364"/>
                <a:gd name="connsiteY706" fmla="*/ 975574 h 4850583"/>
                <a:gd name="connsiteX707" fmla="*/ 3057620 w 3845364"/>
                <a:gd name="connsiteY707" fmla="*/ 980515 h 4850583"/>
                <a:gd name="connsiteX708" fmla="*/ 3229415 w 3845364"/>
                <a:gd name="connsiteY708" fmla="*/ 957767 h 4850583"/>
                <a:gd name="connsiteX709" fmla="*/ 3391328 w 3845364"/>
                <a:gd name="connsiteY709" fmla="*/ 906815 h 4850583"/>
                <a:gd name="connsiteX710" fmla="*/ 3530802 w 3845364"/>
                <a:gd name="connsiteY710" fmla="*/ 875627 h 4850583"/>
                <a:gd name="connsiteX711" fmla="*/ 3536463 w 3845364"/>
                <a:gd name="connsiteY711" fmla="*/ 870377 h 4850583"/>
                <a:gd name="connsiteX712" fmla="*/ 3477174 w 3845364"/>
                <a:gd name="connsiteY712" fmla="*/ 858334 h 4850583"/>
                <a:gd name="connsiteX713" fmla="*/ 3092102 w 3845364"/>
                <a:gd name="connsiteY713" fmla="*/ 625603 h 4850583"/>
                <a:gd name="connsiteX714" fmla="*/ 3085309 w 3845364"/>
                <a:gd name="connsiteY714" fmla="*/ 611501 h 4850583"/>
                <a:gd name="connsiteX715" fmla="*/ 2939041 w 3845364"/>
                <a:gd name="connsiteY715" fmla="*/ 496010 h 4850583"/>
                <a:gd name="connsiteX716" fmla="*/ 2972906 w 3845364"/>
                <a:gd name="connsiteY716" fmla="*/ 324524 h 4850583"/>
                <a:gd name="connsiteX717" fmla="*/ 3111454 w 3845364"/>
                <a:gd name="connsiteY717" fmla="*/ 606252 h 4850583"/>
                <a:gd name="connsiteX718" fmla="*/ 3119380 w 3845364"/>
                <a:gd name="connsiteY718" fmla="*/ 619118 h 4850583"/>
                <a:gd name="connsiteX719" fmla="*/ 3132967 w 3845364"/>
                <a:gd name="connsiteY719" fmla="*/ 608516 h 4850583"/>
                <a:gd name="connsiteX720" fmla="*/ 3135643 w 3845364"/>
                <a:gd name="connsiteY720" fmla="*/ 610883 h 4850583"/>
                <a:gd name="connsiteX721" fmla="*/ 3181654 w 3845364"/>
                <a:gd name="connsiteY721" fmla="*/ 648969 h 4850583"/>
                <a:gd name="connsiteX722" fmla="*/ 3311555 w 3845364"/>
                <a:gd name="connsiteY722" fmla="*/ 730594 h 4850583"/>
                <a:gd name="connsiteX723" fmla="*/ 3334098 w 3845364"/>
                <a:gd name="connsiteY723" fmla="*/ 745931 h 4850583"/>
                <a:gd name="connsiteX724" fmla="*/ 3437442 w 3845364"/>
                <a:gd name="connsiteY724" fmla="*/ 819219 h 4850583"/>
                <a:gd name="connsiteX725" fmla="*/ 3491791 w 3845364"/>
                <a:gd name="connsiteY725" fmla="*/ 841865 h 4850583"/>
                <a:gd name="connsiteX726" fmla="*/ 3519274 w 3845364"/>
                <a:gd name="connsiteY726" fmla="*/ 838777 h 4850583"/>
                <a:gd name="connsiteX727" fmla="*/ 3453911 w 3845364"/>
                <a:gd name="connsiteY727" fmla="*/ 743358 h 4850583"/>
                <a:gd name="connsiteX728" fmla="*/ 3427766 w 3845364"/>
                <a:gd name="connsiteY728" fmla="*/ 688289 h 4850583"/>
                <a:gd name="connsiteX729" fmla="*/ 3416341 w 3845364"/>
                <a:gd name="connsiteY729" fmla="*/ 663791 h 4850583"/>
                <a:gd name="connsiteX730" fmla="*/ 3410474 w 3845364"/>
                <a:gd name="connsiteY730" fmla="*/ 641969 h 4850583"/>
                <a:gd name="connsiteX731" fmla="*/ 3411606 w 3845364"/>
                <a:gd name="connsiteY731" fmla="*/ 636617 h 4850583"/>
                <a:gd name="connsiteX732" fmla="*/ 3406871 w 3845364"/>
                <a:gd name="connsiteY732" fmla="*/ 628279 h 4850583"/>
                <a:gd name="connsiteX733" fmla="*/ 3383402 w 3845364"/>
                <a:gd name="connsiteY733" fmla="*/ 619427 h 4850583"/>
                <a:gd name="connsiteX734" fmla="*/ 3360242 w 3845364"/>
                <a:gd name="connsiteY734" fmla="*/ 609442 h 4850583"/>
                <a:gd name="connsiteX735" fmla="*/ 3319687 w 3845364"/>
                <a:gd name="connsiteY735" fmla="*/ 581959 h 4850583"/>
                <a:gd name="connsiteX736" fmla="*/ 3266985 w 3845364"/>
                <a:gd name="connsiteY736" fmla="*/ 494158 h 4850583"/>
                <a:gd name="connsiteX737" fmla="*/ 3325966 w 3845364"/>
                <a:gd name="connsiteY737" fmla="*/ 423443 h 4850583"/>
                <a:gd name="connsiteX738" fmla="*/ 3413150 w 3845364"/>
                <a:gd name="connsiteY738" fmla="*/ 472027 h 4850583"/>
                <a:gd name="connsiteX739" fmla="*/ 3436207 w 3845364"/>
                <a:gd name="connsiteY739" fmla="*/ 623956 h 4850583"/>
                <a:gd name="connsiteX740" fmla="*/ 3436824 w 3845364"/>
                <a:gd name="connsiteY740" fmla="*/ 637852 h 4850583"/>
                <a:gd name="connsiteX741" fmla="*/ 3546654 w 3845364"/>
                <a:gd name="connsiteY741" fmla="*/ 830439 h 4850583"/>
                <a:gd name="connsiteX742" fmla="*/ 3563226 w 3845364"/>
                <a:gd name="connsiteY742" fmla="*/ 815823 h 4850583"/>
                <a:gd name="connsiteX743" fmla="*/ 3564976 w 3845364"/>
                <a:gd name="connsiteY743" fmla="*/ 798427 h 4850583"/>
                <a:gd name="connsiteX744" fmla="*/ 3573828 w 3845364"/>
                <a:gd name="connsiteY744" fmla="*/ 774650 h 4850583"/>
                <a:gd name="connsiteX745" fmla="*/ 3577225 w 3845364"/>
                <a:gd name="connsiteY745" fmla="*/ 761989 h 4850583"/>
                <a:gd name="connsiteX746" fmla="*/ 3560138 w 3845364"/>
                <a:gd name="connsiteY746" fmla="*/ 725757 h 4850583"/>
                <a:gd name="connsiteX747" fmla="*/ 3542331 w 3845364"/>
                <a:gd name="connsiteY747" fmla="*/ 690245 h 4850583"/>
                <a:gd name="connsiteX748" fmla="*/ 3531420 w 3845364"/>
                <a:gd name="connsiteY748" fmla="*/ 610266 h 4850583"/>
                <a:gd name="connsiteX749" fmla="*/ 3601311 w 3845364"/>
                <a:gd name="connsiteY749" fmla="*/ 507951 h 4850583"/>
                <a:gd name="connsiteX750" fmla="*/ 3632500 w 3845364"/>
                <a:gd name="connsiteY750" fmla="*/ 542742 h 4850583"/>
                <a:gd name="connsiteX751" fmla="*/ 3668526 w 3845364"/>
                <a:gd name="connsiteY751" fmla="*/ 652880 h 4850583"/>
                <a:gd name="connsiteX752" fmla="*/ 3624162 w 3845364"/>
                <a:gd name="connsiteY752" fmla="*/ 739241 h 4850583"/>
                <a:gd name="connsiteX753" fmla="*/ 3592562 w 3845364"/>
                <a:gd name="connsiteY753" fmla="*/ 766930 h 4850583"/>
                <a:gd name="connsiteX754" fmla="*/ 3616339 w 3845364"/>
                <a:gd name="connsiteY754" fmla="*/ 778252 h 4850583"/>
                <a:gd name="connsiteX755" fmla="*/ 3624986 w 3845364"/>
                <a:gd name="connsiteY755" fmla="*/ 767753 h 4850583"/>
                <a:gd name="connsiteX756" fmla="*/ 3729668 w 3845364"/>
                <a:gd name="connsiteY756" fmla="*/ 706405 h 4850583"/>
                <a:gd name="connsiteX757" fmla="*/ 3777429 w 3845364"/>
                <a:gd name="connsiteY757" fmla="*/ 690759 h 4850583"/>
                <a:gd name="connsiteX758" fmla="*/ 3801001 w 3845364"/>
                <a:gd name="connsiteY758" fmla="*/ 688804 h 4850583"/>
                <a:gd name="connsiteX759" fmla="*/ 3825808 w 3845364"/>
                <a:gd name="connsiteY759" fmla="*/ 685716 h 4850583"/>
                <a:gd name="connsiteX760" fmla="*/ 3837130 w 3845364"/>
                <a:gd name="connsiteY760" fmla="*/ 674290 h 4850583"/>
                <a:gd name="connsiteX761" fmla="*/ 3844747 w 3845364"/>
                <a:gd name="connsiteY761" fmla="*/ 667394 h 4850583"/>
                <a:gd name="connsiteX762" fmla="*/ 3844747 w 3845364"/>
                <a:gd name="connsiteY762" fmla="*/ 637337 h 4850583"/>
                <a:gd name="connsiteX763" fmla="*/ 3838366 w 3845364"/>
                <a:gd name="connsiteY763" fmla="*/ 640631 h 4850583"/>
                <a:gd name="connsiteX764" fmla="*/ 3821999 w 3845364"/>
                <a:gd name="connsiteY764" fmla="*/ 654012 h 4850583"/>
                <a:gd name="connsiteX765" fmla="*/ 3766724 w 3845364"/>
                <a:gd name="connsiteY765" fmla="*/ 664203 h 4850583"/>
                <a:gd name="connsiteX766" fmla="*/ 3783605 w 3845364"/>
                <a:gd name="connsiteY766" fmla="*/ 644645 h 4850583"/>
                <a:gd name="connsiteX767" fmla="*/ 3844850 w 3845364"/>
                <a:gd name="connsiteY767" fmla="*/ 574136 h 4850583"/>
                <a:gd name="connsiteX768" fmla="*/ 3844850 w 3845364"/>
                <a:gd name="connsiteY768" fmla="*/ 542227 h 4850583"/>
                <a:gd name="connsiteX769" fmla="*/ 3729977 w 3845364"/>
                <a:gd name="connsiteY769" fmla="*/ 673570 h 4850583"/>
                <a:gd name="connsiteX770" fmla="*/ 3728125 w 3845364"/>
                <a:gd name="connsiteY770" fmla="*/ 677790 h 4850583"/>
                <a:gd name="connsiteX771" fmla="*/ 3680878 w 3845364"/>
                <a:gd name="connsiteY771" fmla="*/ 707435 h 4850583"/>
                <a:gd name="connsiteX772" fmla="*/ 3722669 w 3845364"/>
                <a:gd name="connsiteY772" fmla="*/ 626735 h 4850583"/>
                <a:gd name="connsiteX773" fmla="*/ 3844850 w 3845364"/>
                <a:gd name="connsiteY773" fmla="*/ 499922 h 4850583"/>
                <a:gd name="connsiteX774" fmla="*/ 3844850 w 3845364"/>
                <a:gd name="connsiteY774" fmla="*/ 475424 h 4850583"/>
                <a:gd name="connsiteX775" fmla="*/ 3744491 w 3845364"/>
                <a:gd name="connsiteY775" fmla="*/ 571666 h 4850583"/>
                <a:gd name="connsiteX776" fmla="*/ 3758387 w 3845364"/>
                <a:gd name="connsiteY776" fmla="*/ 530699 h 4850583"/>
                <a:gd name="connsiteX777" fmla="*/ 3827146 w 3845364"/>
                <a:gd name="connsiteY777" fmla="*/ 307849 h 4850583"/>
                <a:gd name="connsiteX778" fmla="*/ 3833836 w 3845364"/>
                <a:gd name="connsiteY778" fmla="*/ 305894 h 4850583"/>
                <a:gd name="connsiteX779" fmla="*/ 3844953 w 3845364"/>
                <a:gd name="connsiteY779" fmla="*/ 297041 h 4850583"/>
                <a:gd name="connsiteX780" fmla="*/ 3844953 w 3845364"/>
                <a:gd name="connsiteY780" fmla="*/ 262868 h 4850583"/>
                <a:gd name="connsiteX781" fmla="*/ 3840630 w 3845364"/>
                <a:gd name="connsiteY781" fmla="*/ 268941 h 4850583"/>
                <a:gd name="connsiteX782" fmla="*/ 3810265 w 3845364"/>
                <a:gd name="connsiteY782" fmla="*/ 307849 h 4850583"/>
                <a:gd name="connsiteX783" fmla="*/ 3782164 w 3845364"/>
                <a:gd name="connsiteY783" fmla="*/ 394930 h 4850583"/>
                <a:gd name="connsiteX784" fmla="*/ 3754887 w 3845364"/>
                <a:gd name="connsiteY784" fmla="*/ 486129 h 4850583"/>
                <a:gd name="connsiteX785" fmla="*/ 3695700 w 3845364"/>
                <a:gd name="connsiteY785" fmla="*/ 632294 h 4850583"/>
                <a:gd name="connsiteX786" fmla="*/ 3691069 w 3845364"/>
                <a:gd name="connsiteY786" fmla="*/ 596576 h 4850583"/>
                <a:gd name="connsiteX787" fmla="*/ 3693024 w 3845364"/>
                <a:gd name="connsiteY787" fmla="*/ 593179 h 4850583"/>
                <a:gd name="connsiteX788" fmla="*/ 3695495 w 3845364"/>
                <a:gd name="connsiteY788" fmla="*/ 583812 h 4850583"/>
                <a:gd name="connsiteX789" fmla="*/ 3697759 w 3845364"/>
                <a:gd name="connsiteY789" fmla="*/ 578563 h 4850583"/>
                <a:gd name="connsiteX790" fmla="*/ 3698686 w 3845364"/>
                <a:gd name="connsiteY790" fmla="*/ 573416 h 4850583"/>
                <a:gd name="connsiteX791" fmla="*/ 3717831 w 3845364"/>
                <a:gd name="connsiteY791" fmla="*/ 532860 h 4850583"/>
                <a:gd name="connsiteX792" fmla="*/ 3745520 w 3845364"/>
                <a:gd name="connsiteY792" fmla="*/ 448250 h 4850583"/>
                <a:gd name="connsiteX793" fmla="*/ 3766313 w 3845364"/>
                <a:gd name="connsiteY793" fmla="*/ 366006 h 4850583"/>
                <a:gd name="connsiteX794" fmla="*/ 3763636 w 3845364"/>
                <a:gd name="connsiteY794" fmla="*/ 287777 h 4850583"/>
                <a:gd name="connsiteX795" fmla="*/ 3744902 w 3845364"/>
                <a:gd name="connsiteY795" fmla="*/ 245060 h 4850583"/>
                <a:gd name="connsiteX796" fmla="*/ 3779179 w 3845364"/>
                <a:gd name="connsiteY796" fmla="*/ 49488 h 4850583"/>
                <a:gd name="connsiteX797" fmla="*/ 3845365 w 3845364"/>
                <a:gd name="connsiteY797" fmla="*/ 30548 h 4850583"/>
                <a:gd name="connsiteX798" fmla="*/ 344825 w 3845364"/>
                <a:gd name="connsiteY798" fmla="*/ 3381629 h 4850583"/>
                <a:gd name="connsiteX799" fmla="*/ 326915 w 3845364"/>
                <a:gd name="connsiteY799" fmla="*/ 3379674 h 4850583"/>
                <a:gd name="connsiteX800" fmla="*/ 182088 w 3845364"/>
                <a:gd name="connsiteY800" fmla="*/ 3287755 h 4850583"/>
                <a:gd name="connsiteX801" fmla="*/ 211424 w 3845364"/>
                <a:gd name="connsiteY801" fmla="*/ 3181734 h 4850583"/>
                <a:gd name="connsiteX802" fmla="*/ 348942 w 3845364"/>
                <a:gd name="connsiteY802" fmla="*/ 3202217 h 4850583"/>
                <a:gd name="connsiteX803" fmla="*/ 348222 w 3845364"/>
                <a:gd name="connsiteY803" fmla="*/ 3294445 h 4850583"/>
                <a:gd name="connsiteX804" fmla="*/ 365000 w 3845364"/>
                <a:gd name="connsiteY804" fmla="*/ 3350029 h 4850583"/>
                <a:gd name="connsiteX805" fmla="*/ 431700 w 3845364"/>
                <a:gd name="connsiteY805" fmla="*/ 3442874 h 4850583"/>
                <a:gd name="connsiteX806" fmla="*/ 478946 w 3845364"/>
                <a:gd name="connsiteY806" fmla="*/ 3506281 h 4850583"/>
                <a:gd name="connsiteX807" fmla="*/ 344825 w 3845364"/>
                <a:gd name="connsiteY807" fmla="*/ 3381629 h 4850583"/>
                <a:gd name="connsiteX808" fmla="*/ 1076780 w 3845364"/>
                <a:gd name="connsiteY808" fmla="*/ 3347559 h 4850583"/>
                <a:gd name="connsiteX809" fmla="*/ 1251869 w 3845364"/>
                <a:gd name="connsiteY809" fmla="*/ 3304327 h 4850583"/>
                <a:gd name="connsiteX810" fmla="*/ 1263706 w 3845364"/>
                <a:gd name="connsiteY810" fmla="*/ 3312458 h 4850583"/>
                <a:gd name="connsiteX811" fmla="*/ 1240341 w 3845364"/>
                <a:gd name="connsiteY811" fmla="*/ 3401495 h 4850583"/>
                <a:gd name="connsiteX812" fmla="*/ 1076883 w 3845364"/>
                <a:gd name="connsiteY812" fmla="*/ 3536029 h 4850583"/>
                <a:gd name="connsiteX813" fmla="*/ 987023 w 3845364"/>
                <a:gd name="connsiteY813" fmla="*/ 3499385 h 4850583"/>
                <a:gd name="connsiteX814" fmla="*/ 1076780 w 3845364"/>
                <a:gd name="connsiteY814" fmla="*/ 3347559 h 4850583"/>
                <a:gd name="connsiteX815" fmla="*/ 2084287 w 3845364"/>
                <a:gd name="connsiteY815" fmla="*/ 2241957 h 4850583"/>
                <a:gd name="connsiteX816" fmla="*/ 2084802 w 3845364"/>
                <a:gd name="connsiteY816" fmla="*/ 2237222 h 4850583"/>
                <a:gd name="connsiteX817" fmla="*/ 2089537 w 3845364"/>
                <a:gd name="connsiteY817" fmla="*/ 2236193 h 4850583"/>
                <a:gd name="connsiteX818" fmla="*/ 2227158 w 3845364"/>
                <a:gd name="connsiteY818" fmla="*/ 2203872 h 4850583"/>
                <a:gd name="connsiteX819" fmla="*/ 2385572 w 3845364"/>
                <a:gd name="connsiteY819" fmla="*/ 2183285 h 4850583"/>
                <a:gd name="connsiteX820" fmla="*/ 2418098 w 3845364"/>
                <a:gd name="connsiteY820" fmla="*/ 2191108 h 4850583"/>
                <a:gd name="connsiteX821" fmla="*/ 2430862 w 3845364"/>
                <a:gd name="connsiteY821" fmla="*/ 2236296 h 4850583"/>
                <a:gd name="connsiteX822" fmla="*/ 2452684 w 3845364"/>
                <a:gd name="connsiteY822" fmla="*/ 2417869 h 4850583"/>
                <a:gd name="connsiteX823" fmla="*/ 2430553 w 3845364"/>
                <a:gd name="connsiteY823" fmla="*/ 2697126 h 4850583"/>
                <a:gd name="connsiteX824" fmla="*/ 2348310 w 3845364"/>
                <a:gd name="connsiteY824" fmla="*/ 2831042 h 4850583"/>
                <a:gd name="connsiteX825" fmla="*/ 2233643 w 3845364"/>
                <a:gd name="connsiteY825" fmla="*/ 2953326 h 4850583"/>
                <a:gd name="connsiteX826" fmla="*/ 2115579 w 3845364"/>
                <a:gd name="connsiteY826" fmla="*/ 2995940 h 4850583"/>
                <a:gd name="connsiteX827" fmla="*/ 2003588 w 3845364"/>
                <a:gd name="connsiteY827" fmla="*/ 3031143 h 4850583"/>
                <a:gd name="connsiteX828" fmla="*/ 1990104 w 3845364"/>
                <a:gd name="connsiteY828" fmla="*/ 3030011 h 4850583"/>
                <a:gd name="connsiteX829" fmla="*/ 1982692 w 3845364"/>
                <a:gd name="connsiteY829" fmla="*/ 3010042 h 4850583"/>
                <a:gd name="connsiteX830" fmla="*/ 1988868 w 3845364"/>
                <a:gd name="connsiteY830" fmla="*/ 2821469 h 4850583"/>
                <a:gd name="connsiteX831" fmla="*/ 2013675 w 3845364"/>
                <a:gd name="connsiteY831" fmla="*/ 2629190 h 4850583"/>
                <a:gd name="connsiteX832" fmla="*/ 2043423 w 3845364"/>
                <a:gd name="connsiteY832" fmla="*/ 2419825 h 4850583"/>
                <a:gd name="connsiteX833" fmla="*/ 2067715 w 3845364"/>
                <a:gd name="connsiteY833" fmla="*/ 2335008 h 4850583"/>
                <a:gd name="connsiteX834" fmla="*/ 2084287 w 3845364"/>
                <a:gd name="connsiteY834" fmla="*/ 2241957 h 4850583"/>
                <a:gd name="connsiteX835" fmla="*/ 1874407 w 3845364"/>
                <a:gd name="connsiteY835" fmla="*/ 2380916 h 4850583"/>
                <a:gd name="connsiteX836" fmla="*/ 1952224 w 3845364"/>
                <a:gd name="connsiteY836" fmla="*/ 2318436 h 4850583"/>
                <a:gd name="connsiteX837" fmla="*/ 1989383 w 3845364"/>
                <a:gd name="connsiteY837" fmla="*/ 2262955 h 4850583"/>
                <a:gd name="connsiteX838" fmla="*/ 1999162 w 3845364"/>
                <a:gd name="connsiteY838" fmla="*/ 2262647 h 4850583"/>
                <a:gd name="connsiteX839" fmla="*/ 2001323 w 3845364"/>
                <a:gd name="connsiteY839" fmla="*/ 2261720 h 4850583"/>
                <a:gd name="connsiteX840" fmla="*/ 1946975 w 3845364"/>
                <a:gd name="connsiteY840" fmla="*/ 2597384 h 4850583"/>
                <a:gd name="connsiteX841" fmla="*/ 1891185 w 3845364"/>
                <a:gd name="connsiteY841" fmla="*/ 2523890 h 4850583"/>
                <a:gd name="connsiteX842" fmla="*/ 1798957 w 3845364"/>
                <a:gd name="connsiteY842" fmla="*/ 2407782 h 4850583"/>
                <a:gd name="connsiteX843" fmla="*/ 1874407 w 3845364"/>
                <a:gd name="connsiteY843" fmla="*/ 2380916 h 4850583"/>
                <a:gd name="connsiteX844" fmla="*/ 1734007 w 3845364"/>
                <a:gd name="connsiteY844" fmla="*/ 2410870 h 4850583"/>
                <a:gd name="connsiteX845" fmla="*/ 1746462 w 3845364"/>
                <a:gd name="connsiteY845" fmla="*/ 2412311 h 4850583"/>
                <a:gd name="connsiteX846" fmla="*/ 1770445 w 3845364"/>
                <a:gd name="connsiteY846" fmla="*/ 2411487 h 4850583"/>
                <a:gd name="connsiteX847" fmla="*/ 1855673 w 3845364"/>
                <a:gd name="connsiteY847" fmla="*/ 2515758 h 4850583"/>
                <a:gd name="connsiteX848" fmla="*/ 1897876 w 3845364"/>
                <a:gd name="connsiteY848" fmla="*/ 2568563 h 4850583"/>
                <a:gd name="connsiteX849" fmla="*/ 1920109 w 3845364"/>
                <a:gd name="connsiteY849" fmla="*/ 2592855 h 4850583"/>
                <a:gd name="connsiteX850" fmla="*/ 1938431 w 3845364"/>
                <a:gd name="connsiteY850" fmla="*/ 2613133 h 4850583"/>
                <a:gd name="connsiteX851" fmla="*/ 1935549 w 3845364"/>
                <a:gd name="connsiteY851" fmla="*/ 2662850 h 4850583"/>
                <a:gd name="connsiteX852" fmla="*/ 1839719 w 3845364"/>
                <a:gd name="connsiteY852" fmla="*/ 2549315 h 4850583"/>
                <a:gd name="connsiteX853" fmla="*/ 1721346 w 3845364"/>
                <a:gd name="connsiteY853" fmla="*/ 2405826 h 4850583"/>
                <a:gd name="connsiteX854" fmla="*/ 1734007 w 3845364"/>
                <a:gd name="connsiteY854" fmla="*/ 2410870 h 4850583"/>
                <a:gd name="connsiteX855" fmla="*/ 1636529 w 3845364"/>
                <a:gd name="connsiteY855" fmla="*/ 2274278 h 4850583"/>
                <a:gd name="connsiteX856" fmla="*/ 1591856 w 3845364"/>
                <a:gd name="connsiteY856" fmla="*/ 2196461 h 4850583"/>
                <a:gd name="connsiteX857" fmla="*/ 1521965 w 3845364"/>
                <a:gd name="connsiteY857" fmla="*/ 2041547 h 4850583"/>
                <a:gd name="connsiteX858" fmla="*/ 1497879 w 3845364"/>
                <a:gd name="connsiteY858" fmla="*/ 1870164 h 4850583"/>
                <a:gd name="connsiteX859" fmla="*/ 1513730 w 3845364"/>
                <a:gd name="connsiteY859" fmla="*/ 1863885 h 4850583"/>
                <a:gd name="connsiteX860" fmla="*/ 1511878 w 3845364"/>
                <a:gd name="connsiteY860" fmla="*/ 1845254 h 4850583"/>
                <a:gd name="connsiteX861" fmla="*/ 1449603 w 3845364"/>
                <a:gd name="connsiteY861" fmla="*/ 1841343 h 4850583"/>
                <a:gd name="connsiteX862" fmla="*/ 1407092 w 3845364"/>
                <a:gd name="connsiteY862" fmla="*/ 1835784 h 4850583"/>
                <a:gd name="connsiteX863" fmla="*/ 1386197 w 3845364"/>
                <a:gd name="connsiteY863" fmla="*/ 1824564 h 4850583"/>
                <a:gd name="connsiteX864" fmla="*/ 1362419 w 3845364"/>
                <a:gd name="connsiteY864" fmla="*/ 1802846 h 4850583"/>
                <a:gd name="connsiteX865" fmla="*/ 1372301 w 3845364"/>
                <a:gd name="connsiteY865" fmla="*/ 1724308 h 4850583"/>
                <a:gd name="connsiteX866" fmla="*/ 1515892 w 3845364"/>
                <a:gd name="connsiteY866" fmla="*/ 1667489 h 4850583"/>
                <a:gd name="connsiteX867" fmla="*/ 1575799 w 3845364"/>
                <a:gd name="connsiteY867" fmla="*/ 1822918 h 4850583"/>
                <a:gd name="connsiteX868" fmla="*/ 1546051 w 3845364"/>
                <a:gd name="connsiteY868" fmla="*/ 1860591 h 4850583"/>
                <a:gd name="connsiteX869" fmla="*/ 1573534 w 3845364"/>
                <a:gd name="connsiteY869" fmla="*/ 2041650 h 4850583"/>
                <a:gd name="connsiteX870" fmla="*/ 1651249 w 3845364"/>
                <a:gd name="connsiteY870" fmla="*/ 2232384 h 4850583"/>
                <a:gd name="connsiteX871" fmla="*/ 1636529 w 3845364"/>
                <a:gd name="connsiteY871" fmla="*/ 2274278 h 4850583"/>
                <a:gd name="connsiteX872" fmla="*/ 2073788 w 3845364"/>
                <a:gd name="connsiteY872" fmla="*/ 2092910 h 4850583"/>
                <a:gd name="connsiteX873" fmla="*/ 2065965 w 3845364"/>
                <a:gd name="connsiteY873" fmla="*/ 2147774 h 4850583"/>
                <a:gd name="connsiteX874" fmla="*/ 2041673 w 3845364"/>
                <a:gd name="connsiteY874" fmla="*/ 2157552 h 4850583"/>
                <a:gd name="connsiteX875" fmla="*/ 2042805 w 3845364"/>
                <a:gd name="connsiteY875" fmla="*/ 2040929 h 4850583"/>
                <a:gd name="connsiteX876" fmla="*/ 2043011 w 3845364"/>
                <a:gd name="connsiteY876" fmla="*/ 2033415 h 4850583"/>
                <a:gd name="connsiteX877" fmla="*/ 2016248 w 3845364"/>
                <a:gd name="connsiteY877" fmla="*/ 1996668 h 4850583"/>
                <a:gd name="connsiteX878" fmla="*/ 2014396 w 3845364"/>
                <a:gd name="connsiteY878" fmla="*/ 1994507 h 4850583"/>
                <a:gd name="connsiteX879" fmla="*/ 2015322 w 3845364"/>
                <a:gd name="connsiteY879" fmla="*/ 1993992 h 4850583"/>
                <a:gd name="connsiteX880" fmla="*/ 2023762 w 3845364"/>
                <a:gd name="connsiteY880" fmla="*/ 1948702 h 4850583"/>
                <a:gd name="connsiteX881" fmla="*/ 2023762 w 3845364"/>
                <a:gd name="connsiteY881" fmla="*/ 1947672 h 4850583"/>
                <a:gd name="connsiteX882" fmla="*/ 2024071 w 3845364"/>
                <a:gd name="connsiteY882" fmla="*/ 1933879 h 4850583"/>
                <a:gd name="connsiteX883" fmla="*/ 2029938 w 3845364"/>
                <a:gd name="connsiteY883" fmla="*/ 1901867 h 4850583"/>
                <a:gd name="connsiteX884" fmla="*/ 2050525 w 3845364"/>
                <a:gd name="connsiteY884" fmla="*/ 1866973 h 4850583"/>
                <a:gd name="connsiteX885" fmla="*/ 2045481 w 3845364"/>
                <a:gd name="connsiteY885" fmla="*/ 1858738 h 4850583"/>
                <a:gd name="connsiteX886" fmla="*/ 2001838 w 3845364"/>
                <a:gd name="connsiteY886" fmla="*/ 1913910 h 4850583"/>
                <a:gd name="connsiteX887" fmla="*/ 1997926 w 3845364"/>
                <a:gd name="connsiteY887" fmla="*/ 1968053 h 4850583"/>
                <a:gd name="connsiteX888" fmla="*/ 1994015 w 3845364"/>
                <a:gd name="connsiteY888" fmla="*/ 1907734 h 4850583"/>
                <a:gd name="connsiteX889" fmla="*/ 2045276 w 3845364"/>
                <a:gd name="connsiteY889" fmla="*/ 1834034 h 4850583"/>
                <a:gd name="connsiteX890" fmla="*/ 2127931 w 3845364"/>
                <a:gd name="connsiteY890" fmla="*/ 1894765 h 4850583"/>
                <a:gd name="connsiteX891" fmla="*/ 2092933 w 3845364"/>
                <a:gd name="connsiteY891" fmla="*/ 2030739 h 4850583"/>
                <a:gd name="connsiteX892" fmla="*/ 2075949 w 3845364"/>
                <a:gd name="connsiteY892" fmla="*/ 2076235 h 4850583"/>
                <a:gd name="connsiteX893" fmla="*/ 2073788 w 3845364"/>
                <a:gd name="connsiteY893" fmla="*/ 2092910 h 4850583"/>
                <a:gd name="connsiteX894" fmla="*/ 2716295 w 3845364"/>
                <a:gd name="connsiteY894" fmla="*/ 2346434 h 4850583"/>
                <a:gd name="connsiteX895" fmla="*/ 2780010 w 3845364"/>
                <a:gd name="connsiteY895" fmla="*/ 2281689 h 4850583"/>
                <a:gd name="connsiteX896" fmla="*/ 2839608 w 3845364"/>
                <a:gd name="connsiteY896" fmla="*/ 2213033 h 4850583"/>
                <a:gd name="connsiteX897" fmla="*/ 2908264 w 3845364"/>
                <a:gd name="connsiteY897" fmla="*/ 2231355 h 4850583"/>
                <a:gd name="connsiteX898" fmla="*/ 3004610 w 3845364"/>
                <a:gd name="connsiteY898" fmla="*/ 2284880 h 4850583"/>
                <a:gd name="connsiteX899" fmla="*/ 3058341 w 3845364"/>
                <a:gd name="connsiteY899" fmla="*/ 2355183 h 4850583"/>
                <a:gd name="connsiteX900" fmla="*/ 2953452 w 3845364"/>
                <a:gd name="connsiteY900" fmla="*/ 2346022 h 4850583"/>
                <a:gd name="connsiteX901" fmla="*/ 2852063 w 3845364"/>
                <a:gd name="connsiteY901" fmla="*/ 2375461 h 4850583"/>
                <a:gd name="connsiteX902" fmla="*/ 2728852 w 3845364"/>
                <a:gd name="connsiteY902" fmla="*/ 2421987 h 4850583"/>
                <a:gd name="connsiteX903" fmla="*/ 2660402 w 3845364"/>
                <a:gd name="connsiteY903" fmla="*/ 2414473 h 4850583"/>
                <a:gd name="connsiteX904" fmla="*/ 2716295 w 3845364"/>
                <a:gd name="connsiteY904" fmla="*/ 2346434 h 4850583"/>
                <a:gd name="connsiteX905" fmla="*/ 2824065 w 3845364"/>
                <a:gd name="connsiteY905" fmla="*/ 2770517 h 4850583"/>
                <a:gd name="connsiteX906" fmla="*/ 2633537 w 3845364"/>
                <a:gd name="connsiteY906" fmla="*/ 2902374 h 4850583"/>
                <a:gd name="connsiteX907" fmla="*/ 2370440 w 3845364"/>
                <a:gd name="connsiteY907" fmla="*/ 2992132 h 4850583"/>
                <a:gd name="connsiteX908" fmla="*/ 2283462 w 3845364"/>
                <a:gd name="connsiteY908" fmla="*/ 3006336 h 4850583"/>
                <a:gd name="connsiteX909" fmla="*/ 2310842 w 3845364"/>
                <a:gd name="connsiteY909" fmla="*/ 2984823 h 4850583"/>
                <a:gd name="connsiteX910" fmla="*/ 2419642 w 3845364"/>
                <a:gd name="connsiteY910" fmla="*/ 2913182 h 4850583"/>
                <a:gd name="connsiteX911" fmla="*/ 2527104 w 3845364"/>
                <a:gd name="connsiteY911" fmla="*/ 2749828 h 4850583"/>
                <a:gd name="connsiteX912" fmla="*/ 2761173 w 3845364"/>
                <a:gd name="connsiteY912" fmla="*/ 2538918 h 4850583"/>
                <a:gd name="connsiteX913" fmla="*/ 2899206 w 3845364"/>
                <a:gd name="connsiteY913" fmla="*/ 2436191 h 4850583"/>
                <a:gd name="connsiteX914" fmla="*/ 3025711 w 3845364"/>
                <a:gd name="connsiteY914" fmla="*/ 2413546 h 4850583"/>
                <a:gd name="connsiteX915" fmla="*/ 3017579 w 3845364"/>
                <a:gd name="connsiteY915" fmla="*/ 2417458 h 4850583"/>
                <a:gd name="connsiteX916" fmla="*/ 2955408 w 3845364"/>
                <a:gd name="connsiteY916" fmla="*/ 2481070 h 4850583"/>
                <a:gd name="connsiteX917" fmla="*/ 2878311 w 3845364"/>
                <a:gd name="connsiteY917" fmla="*/ 2607575 h 4850583"/>
                <a:gd name="connsiteX918" fmla="*/ 2893133 w 3845364"/>
                <a:gd name="connsiteY918" fmla="*/ 2716066 h 4850583"/>
                <a:gd name="connsiteX919" fmla="*/ 2824065 w 3845364"/>
                <a:gd name="connsiteY919" fmla="*/ 2770517 h 4850583"/>
                <a:gd name="connsiteX920" fmla="*/ 3002242 w 3845364"/>
                <a:gd name="connsiteY920" fmla="*/ 2748798 h 4850583"/>
                <a:gd name="connsiteX921" fmla="*/ 2902809 w 3845364"/>
                <a:gd name="connsiteY921" fmla="*/ 2645248 h 4850583"/>
                <a:gd name="connsiteX922" fmla="*/ 2946041 w 3845364"/>
                <a:gd name="connsiteY922" fmla="*/ 2535830 h 4850583"/>
                <a:gd name="connsiteX923" fmla="*/ 3035078 w 3845364"/>
                <a:gd name="connsiteY923" fmla="*/ 2440412 h 4850583"/>
                <a:gd name="connsiteX924" fmla="*/ 3044239 w 3845364"/>
                <a:gd name="connsiteY924" fmla="*/ 2434133 h 4850583"/>
                <a:gd name="connsiteX925" fmla="*/ 3111454 w 3845364"/>
                <a:gd name="connsiteY925" fmla="*/ 2445867 h 4850583"/>
                <a:gd name="connsiteX926" fmla="*/ 3126997 w 3845364"/>
                <a:gd name="connsiteY926" fmla="*/ 2575974 h 4850583"/>
                <a:gd name="connsiteX927" fmla="*/ 3002242 w 3845364"/>
                <a:gd name="connsiteY927" fmla="*/ 2748798 h 4850583"/>
                <a:gd name="connsiteX928" fmla="*/ 3162097 w 3845364"/>
                <a:gd name="connsiteY928" fmla="*/ 2530890 h 4850583"/>
                <a:gd name="connsiteX929" fmla="*/ 3165494 w 3845364"/>
                <a:gd name="connsiteY929" fmla="*/ 2531713 h 4850583"/>
                <a:gd name="connsiteX930" fmla="*/ 3181860 w 3845364"/>
                <a:gd name="connsiteY930" fmla="*/ 2525537 h 4850583"/>
                <a:gd name="connsiteX931" fmla="*/ 3254839 w 3845364"/>
                <a:gd name="connsiteY931" fmla="*/ 2593987 h 4850583"/>
                <a:gd name="connsiteX932" fmla="*/ 3335024 w 3845364"/>
                <a:gd name="connsiteY932" fmla="*/ 2649674 h 4850583"/>
                <a:gd name="connsiteX933" fmla="*/ 3352729 w 3845364"/>
                <a:gd name="connsiteY933" fmla="*/ 2657394 h 4850583"/>
                <a:gd name="connsiteX934" fmla="*/ 3355302 w 3845364"/>
                <a:gd name="connsiteY934" fmla="*/ 2658012 h 4850583"/>
                <a:gd name="connsiteX935" fmla="*/ 3394004 w 3845364"/>
                <a:gd name="connsiteY935" fmla="*/ 2647615 h 4850583"/>
                <a:gd name="connsiteX936" fmla="*/ 3432604 w 3845364"/>
                <a:gd name="connsiteY936" fmla="*/ 2638866 h 4850583"/>
                <a:gd name="connsiteX937" fmla="*/ 3513715 w 3845364"/>
                <a:gd name="connsiteY937" fmla="*/ 2643910 h 4850583"/>
                <a:gd name="connsiteX938" fmla="*/ 3592562 w 3845364"/>
                <a:gd name="connsiteY938" fmla="*/ 2761150 h 4850583"/>
                <a:gd name="connsiteX939" fmla="*/ 3440942 w 3845364"/>
                <a:gd name="connsiteY939" fmla="*/ 2841644 h 4850583"/>
                <a:gd name="connsiteX940" fmla="*/ 3368477 w 3845364"/>
                <a:gd name="connsiteY940" fmla="*/ 2798618 h 4850583"/>
                <a:gd name="connsiteX941" fmla="*/ 3367551 w 3845364"/>
                <a:gd name="connsiteY941" fmla="*/ 2797691 h 4850583"/>
                <a:gd name="connsiteX942" fmla="*/ 3421385 w 3845364"/>
                <a:gd name="connsiteY942" fmla="*/ 2820337 h 4850583"/>
                <a:gd name="connsiteX943" fmla="*/ 3519480 w 3845364"/>
                <a:gd name="connsiteY943" fmla="*/ 2812822 h 4850583"/>
                <a:gd name="connsiteX944" fmla="*/ 3517009 w 3845364"/>
                <a:gd name="connsiteY944" fmla="*/ 2802118 h 4850583"/>
                <a:gd name="connsiteX945" fmla="*/ 3477071 w 3845364"/>
                <a:gd name="connsiteY945" fmla="*/ 2801191 h 4850583"/>
                <a:gd name="connsiteX946" fmla="*/ 3428384 w 3845364"/>
                <a:gd name="connsiteY946" fmla="*/ 2795118 h 4850583"/>
                <a:gd name="connsiteX947" fmla="*/ 3388137 w 3845364"/>
                <a:gd name="connsiteY947" fmla="*/ 2778443 h 4850583"/>
                <a:gd name="connsiteX948" fmla="*/ 3364257 w 3845364"/>
                <a:gd name="connsiteY948" fmla="*/ 2759915 h 4850583"/>
                <a:gd name="connsiteX949" fmla="*/ 3350773 w 3845364"/>
                <a:gd name="connsiteY949" fmla="*/ 2767635 h 4850583"/>
                <a:gd name="connsiteX950" fmla="*/ 3352522 w 3845364"/>
                <a:gd name="connsiteY950" fmla="*/ 2779472 h 4850583"/>
                <a:gd name="connsiteX951" fmla="*/ 3307644 w 3845364"/>
                <a:gd name="connsiteY951" fmla="*/ 2696405 h 4850583"/>
                <a:gd name="connsiteX952" fmla="*/ 3303938 w 3845364"/>
                <a:gd name="connsiteY952" fmla="*/ 2694244 h 4850583"/>
                <a:gd name="connsiteX953" fmla="*/ 3241561 w 3845364"/>
                <a:gd name="connsiteY953" fmla="*/ 2636910 h 4850583"/>
                <a:gd name="connsiteX954" fmla="*/ 3164979 w 3845364"/>
                <a:gd name="connsiteY954" fmla="*/ 2537992 h 4850583"/>
                <a:gd name="connsiteX955" fmla="*/ 3161788 w 3845364"/>
                <a:gd name="connsiteY955" fmla="*/ 2534801 h 4850583"/>
                <a:gd name="connsiteX956" fmla="*/ 3162097 w 3845364"/>
                <a:gd name="connsiteY956" fmla="*/ 2530890 h 4850583"/>
                <a:gd name="connsiteX957" fmla="*/ 3174243 w 3845364"/>
                <a:gd name="connsiteY957" fmla="*/ 2855643 h 4850583"/>
                <a:gd name="connsiteX958" fmla="*/ 3143260 w 3845364"/>
                <a:gd name="connsiteY958" fmla="*/ 2851525 h 4850583"/>
                <a:gd name="connsiteX959" fmla="*/ 3147172 w 3845364"/>
                <a:gd name="connsiteY959" fmla="*/ 2740152 h 4850583"/>
                <a:gd name="connsiteX960" fmla="*/ 3143260 w 3845364"/>
                <a:gd name="connsiteY960" fmla="*/ 2631867 h 4850583"/>
                <a:gd name="connsiteX961" fmla="*/ 3154789 w 3845364"/>
                <a:gd name="connsiteY961" fmla="*/ 2585341 h 4850583"/>
                <a:gd name="connsiteX962" fmla="*/ 3189065 w 3845364"/>
                <a:gd name="connsiteY962" fmla="*/ 2737682 h 4850583"/>
                <a:gd name="connsiteX963" fmla="*/ 3193285 w 3845364"/>
                <a:gd name="connsiteY963" fmla="*/ 2817455 h 4850583"/>
                <a:gd name="connsiteX964" fmla="*/ 3194727 w 3845364"/>
                <a:gd name="connsiteY964" fmla="*/ 2860480 h 4850583"/>
                <a:gd name="connsiteX965" fmla="*/ 3202961 w 3845364"/>
                <a:gd name="connsiteY965" fmla="*/ 2884773 h 4850583"/>
                <a:gd name="connsiteX966" fmla="*/ 3233738 w 3845364"/>
                <a:gd name="connsiteY966" fmla="*/ 2925431 h 4850583"/>
                <a:gd name="connsiteX967" fmla="*/ 3268220 w 3845364"/>
                <a:gd name="connsiteY967" fmla="*/ 3000469 h 4850583"/>
                <a:gd name="connsiteX968" fmla="*/ 3212534 w 3845364"/>
                <a:gd name="connsiteY968" fmla="*/ 3120798 h 4850583"/>
                <a:gd name="connsiteX969" fmla="*/ 3148613 w 3845364"/>
                <a:gd name="connsiteY969" fmla="*/ 3148280 h 4850583"/>
                <a:gd name="connsiteX970" fmla="*/ 3063590 w 3845364"/>
                <a:gd name="connsiteY970" fmla="*/ 3087241 h 4850583"/>
                <a:gd name="connsiteX971" fmla="*/ 3171875 w 3845364"/>
                <a:gd name="connsiteY971" fmla="*/ 2868509 h 4850583"/>
                <a:gd name="connsiteX972" fmla="*/ 3174243 w 3845364"/>
                <a:gd name="connsiteY972" fmla="*/ 2855643 h 4850583"/>
                <a:gd name="connsiteX973" fmla="*/ 3174758 w 3845364"/>
                <a:gd name="connsiteY973" fmla="*/ 2407473 h 4850583"/>
                <a:gd name="connsiteX974" fmla="*/ 3182786 w 3845364"/>
                <a:gd name="connsiteY974" fmla="*/ 2405826 h 4850583"/>
                <a:gd name="connsiteX975" fmla="*/ 3292718 w 3845364"/>
                <a:gd name="connsiteY975" fmla="*/ 2181536 h 4850583"/>
                <a:gd name="connsiteX976" fmla="*/ 3316496 w 3845364"/>
                <a:gd name="connsiteY976" fmla="*/ 1942114 h 4850583"/>
                <a:gd name="connsiteX977" fmla="*/ 3307953 w 3845364"/>
                <a:gd name="connsiteY977" fmla="*/ 1925439 h 4850583"/>
                <a:gd name="connsiteX978" fmla="*/ 3242281 w 3845364"/>
                <a:gd name="connsiteY978" fmla="*/ 1753644 h 4850583"/>
                <a:gd name="connsiteX979" fmla="*/ 3362095 w 3845364"/>
                <a:gd name="connsiteY979" fmla="*/ 1765275 h 4850583"/>
                <a:gd name="connsiteX980" fmla="*/ 3383711 w 3845364"/>
                <a:gd name="connsiteY980" fmla="*/ 1834034 h 4850583"/>
                <a:gd name="connsiteX981" fmla="*/ 3378976 w 3845364"/>
                <a:gd name="connsiteY981" fmla="*/ 1871193 h 4850583"/>
                <a:gd name="connsiteX982" fmla="*/ 3357155 w 3845364"/>
                <a:gd name="connsiteY982" fmla="*/ 1903411 h 4850583"/>
                <a:gd name="connsiteX983" fmla="*/ 3354684 w 3845364"/>
                <a:gd name="connsiteY983" fmla="*/ 1940879 h 4850583"/>
                <a:gd name="connsiteX984" fmla="*/ 3353140 w 3845364"/>
                <a:gd name="connsiteY984" fmla="*/ 1993168 h 4850583"/>
                <a:gd name="connsiteX985" fmla="*/ 3332245 w 3845364"/>
                <a:gd name="connsiteY985" fmla="*/ 2140362 h 4850583"/>
                <a:gd name="connsiteX986" fmla="*/ 3271411 w 3845364"/>
                <a:gd name="connsiteY986" fmla="*/ 2306599 h 4850583"/>
                <a:gd name="connsiteX987" fmla="*/ 3238061 w 3845364"/>
                <a:gd name="connsiteY987" fmla="*/ 2365888 h 4850583"/>
                <a:gd name="connsiteX988" fmla="*/ 3212843 w 3845364"/>
                <a:gd name="connsiteY988" fmla="*/ 2399444 h 4850583"/>
                <a:gd name="connsiteX989" fmla="*/ 3198741 w 3845364"/>
                <a:gd name="connsiteY989" fmla="*/ 2408194 h 4850583"/>
                <a:gd name="connsiteX990" fmla="*/ 3173316 w 3845364"/>
                <a:gd name="connsiteY990" fmla="*/ 2410973 h 4850583"/>
                <a:gd name="connsiteX991" fmla="*/ 3174758 w 3845364"/>
                <a:gd name="connsiteY991" fmla="*/ 2407473 h 4850583"/>
                <a:gd name="connsiteX992" fmla="*/ 3114027 w 3845364"/>
                <a:gd name="connsiteY992" fmla="*/ 1896309 h 4850583"/>
                <a:gd name="connsiteX993" fmla="*/ 3116189 w 3845364"/>
                <a:gd name="connsiteY993" fmla="*/ 2090646 h 4850583"/>
                <a:gd name="connsiteX994" fmla="*/ 3114027 w 3845364"/>
                <a:gd name="connsiteY994" fmla="*/ 2102895 h 4850583"/>
                <a:gd name="connsiteX995" fmla="*/ 3116498 w 3845364"/>
                <a:gd name="connsiteY995" fmla="*/ 2107939 h 4850583"/>
                <a:gd name="connsiteX996" fmla="*/ 3136878 w 3845364"/>
                <a:gd name="connsiteY996" fmla="*/ 2107939 h 4850583"/>
                <a:gd name="connsiteX997" fmla="*/ 3135128 w 3845364"/>
                <a:gd name="connsiteY997" fmla="*/ 2422501 h 4850583"/>
                <a:gd name="connsiteX998" fmla="*/ 3134202 w 3845364"/>
                <a:gd name="connsiteY998" fmla="*/ 2429398 h 4850583"/>
                <a:gd name="connsiteX999" fmla="*/ 3101366 w 3845364"/>
                <a:gd name="connsiteY999" fmla="*/ 2408811 h 4850583"/>
                <a:gd name="connsiteX1000" fmla="*/ 3061737 w 3845364"/>
                <a:gd name="connsiteY1000" fmla="*/ 2403356 h 4850583"/>
                <a:gd name="connsiteX1001" fmla="*/ 3061223 w 3845364"/>
                <a:gd name="connsiteY1001" fmla="*/ 2402944 h 4850583"/>
                <a:gd name="connsiteX1002" fmla="*/ 2738425 w 3845364"/>
                <a:gd name="connsiteY1002" fmla="*/ 2529654 h 4850583"/>
                <a:gd name="connsiteX1003" fmla="*/ 2738014 w 3845364"/>
                <a:gd name="connsiteY1003" fmla="*/ 2530581 h 4850583"/>
                <a:gd name="connsiteX1004" fmla="*/ 2734617 w 3845364"/>
                <a:gd name="connsiteY1004" fmla="*/ 2545609 h 4850583"/>
                <a:gd name="connsiteX1005" fmla="*/ 2553970 w 3845364"/>
                <a:gd name="connsiteY1005" fmla="*/ 2730579 h 4850583"/>
                <a:gd name="connsiteX1006" fmla="*/ 2495195 w 3845364"/>
                <a:gd name="connsiteY1006" fmla="*/ 2628882 h 4850583"/>
                <a:gd name="connsiteX1007" fmla="*/ 2547691 w 3845364"/>
                <a:gd name="connsiteY1007" fmla="*/ 2526463 h 4850583"/>
                <a:gd name="connsiteX1008" fmla="*/ 2626949 w 3845364"/>
                <a:gd name="connsiteY1008" fmla="*/ 2459351 h 4850583"/>
                <a:gd name="connsiteX1009" fmla="*/ 2738014 w 3845364"/>
                <a:gd name="connsiteY1009" fmla="*/ 2461101 h 4850583"/>
                <a:gd name="connsiteX1010" fmla="*/ 2747277 w 3845364"/>
                <a:gd name="connsiteY1010" fmla="*/ 2454513 h 4850583"/>
                <a:gd name="connsiteX1011" fmla="*/ 2742337 w 3845364"/>
                <a:gd name="connsiteY1011" fmla="*/ 2441132 h 4850583"/>
                <a:gd name="connsiteX1012" fmla="*/ 2918249 w 3845364"/>
                <a:gd name="connsiteY1012" fmla="*/ 2379578 h 4850583"/>
                <a:gd name="connsiteX1013" fmla="*/ 3069457 w 3845364"/>
                <a:gd name="connsiteY1013" fmla="*/ 2387916 h 4850583"/>
                <a:gd name="connsiteX1014" fmla="*/ 3090147 w 3845364"/>
                <a:gd name="connsiteY1014" fmla="*/ 2387607 h 4850583"/>
                <a:gd name="connsiteX1015" fmla="*/ 3093852 w 3845364"/>
                <a:gd name="connsiteY1015" fmla="*/ 2391107 h 4850583"/>
                <a:gd name="connsiteX1016" fmla="*/ 3101881 w 3845364"/>
                <a:gd name="connsiteY1016" fmla="*/ 2381431 h 4850583"/>
                <a:gd name="connsiteX1017" fmla="*/ 3001110 w 3845364"/>
                <a:gd name="connsiteY1017" fmla="*/ 2242575 h 4850583"/>
                <a:gd name="connsiteX1018" fmla="*/ 2911867 w 3845364"/>
                <a:gd name="connsiteY1018" fmla="*/ 2206137 h 4850583"/>
                <a:gd name="connsiteX1019" fmla="*/ 2752218 w 3845364"/>
                <a:gd name="connsiteY1019" fmla="*/ 2055854 h 4850583"/>
                <a:gd name="connsiteX1020" fmla="*/ 2783407 w 3845364"/>
                <a:gd name="connsiteY1020" fmla="*/ 1987095 h 4850583"/>
                <a:gd name="connsiteX1021" fmla="*/ 2901882 w 3845364"/>
                <a:gd name="connsiteY1021" fmla="*/ 2016225 h 4850583"/>
                <a:gd name="connsiteX1022" fmla="*/ 2907853 w 3845364"/>
                <a:gd name="connsiteY1022" fmla="*/ 2019725 h 4850583"/>
                <a:gd name="connsiteX1023" fmla="*/ 3002654 w 3845364"/>
                <a:gd name="connsiteY1023" fmla="*/ 2144583 h 4850583"/>
                <a:gd name="connsiteX1024" fmla="*/ 3002139 w 3845364"/>
                <a:gd name="connsiteY1024" fmla="*/ 2147362 h 4850583"/>
                <a:gd name="connsiteX1025" fmla="*/ 3036416 w 3845364"/>
                <a:gd name="connsiteY1025" fmla="*/ 2228164 h 4850583"/>
                <a:gd name="connsiteX1026" fmla="*/ 3126688 w 3845364"/>
                <a:gd name="connsiteY1026" fmla="*/ 2390386 h 4850583"/>
                <a:gd name="connsiteX1027" fmla="*/ 3137187 w 3845364"/>
                <a:gd name="connsiteY1027" fmla="*/ 2390695 h 4850583"/>
                <a:gd name="connsiteX1028" fmla="*/ 3131011 w 3845364"/>
                <a:gd name="connsiteY1028" fmla="*/ 2316995 h 4850583"/>
                <a:gd name="connsiteX1029" fmla="*/ 3124217 w 3845364"/>
                <a:gd name="connsiteY1029" fmla="*/ 2230120 h 4850583"/>
                <a:gd name="connsiteX1030" fmla="*/ 3091176 w 3845364"/>
                <a:gd name="connsiteY1030" fmla="*/ 2137892 h 4850583"/>
                <a:gd name="connsiteX1031" fmla="*/ 3084177 w 3845364"/>
                <a:gd name="connsiteY1031" fmla="*/ 2121732 h 4850583"/>
                <a:gd name="connsiteX1032" fmla="*/ 2953658 w 3845364"/>
                <a:gd name="connsiteY1032" fmla="*/ 1895588 h 4850583"/>
                <a:gd name="connsiteX1033" fmla="*/ 3114027 w 3845364"/>
                <a:gd name="connsiteY1033" fmla="*/ 1896309 h 4850583"/>
                <a:gd name="connsiteX1034" fmla="*/ 3028799 w 3845364"/>
                <a:gd name="connsiteY1034" fmla="*/ 2151273 h 4850583"/>
                <a:gd name="connsiteX1035" fmla="*/ 3072442 w 3845364"/>
                <a:gd name="connsiteY1035" fmla="*/ 2147053 h 4850583"/>
                <a:gd name="connsiteX1036" fmla="*/ 3100131 w 3845364"/>
                <a:gd name="connsiteY1036" fmla="*/ 2242781 h 4850583"/>
                <a:gd name="connsiteX1037" fmla="*/ 3101572 w 3845364"/>
                <a:gd name="connsiteY1037" fmla="*/ 2272322 h 4850583"/>
                <a:gd name="connsiteX1038" fmla="*/ 3028799 w 3845364"/>
                <a:gd name="connsiteY1038" fmla="*/ 2151273 h 4850583"/>
                <a:gd name="connsiteX1039" fmla="*/ 3741814 w 3845364"/>
                <a:gd name="connsiteY1039" fmla="*/ 275220 h 4850583"/>
                <a:gd name="connsiteX1040" fmla="*/ 3754990 w 3845364"/>
                <a:gd name="connsiteY1040" fmla="*/ 326892 h 4850583"/>
                <a:gd name="connsiteX1041" fmla="*/ 3724522 w 3845364"/>
                <a:gd name="connsiteY1041" fmla="*/ 455558 h 4850583"/>
                <a:gd name="connsiteX1042" fmla="*/ 3714640 w 3845364"/>
                <a:gd name="connsiteY1042" fmla="*/ 486952 h 4850583"/>
                <a:gd name="connsiteX1043" fmla="*/ 3726066 w 3845364"/>
                <a:gd name="connsiteY1043" fmla="*/ 426222 h 4850583"/>
                <a:gd name="connsiteX1044" fmla="*/ 3740888 w 3845364"/>
                <a:gd name="connsiteY1044" fmla="*/ 314849 h 4850583"/>
                <a:gd name="connsiteX1045" fmla="*/ 3681290 w 3845364"/>
                <a:gd name="connsiteY1045" fmla="*/ 278925 h 4850583"/>
                <a:gd name="connsiteX1046" fmla="*/ 3581033 w 3845364"/>
                <a:gd name="connsiteY1046" fmla="*/ 161788 h 4850583"/>
                <a:gd name="connsiteX1047" fmla="*/ 3726478 w 3845364"/>
                <a:gd name="connsiteY1047" fmla="*/ 90352 h 4850583"/>
                <a:gd name="connsiteX1048" fmla="*/ 3721228 w 3845364"/>
                <a:gd name="connsiteY1048" fmla="*/ 220253 h 4850583"/>
                <a:gd name="connsiteX1049" fmla="*/ 3741814 w 3845364"/>
                <a:gd name="connsiteY1049" fmla="*/ 275220 h 48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</a:cxnLst>
              <a:rect l="l" t="t" r="r" b="b"/>
              <a:pathLst>
                <a:path w="3845364" h="4850583">
                  <a:moveTo>
                    <a:pt x="3845365" y="30548"/>
                  </a:moveTo>
                  <a:lnTo>
                    <a:pt x="3845365" y="492"/>
                  </a:lnTo>
                  <a:cubicBezTo>
                    <a:pt x="3823029" y="-2802"/>
                    <a:pt x="3791531" y="11094"/>
                    <a:pt x="3776503" y="22931"/>
                  </a:cubicBezTo>
                  <a:cubicBezTo>
                    <a:pt x="3758078" y="37342"/>
                    <a:pt x="3744182" y="54429"/>
                    <a:pt x="3734095" y="73574"/>
                  </a:cubicBezTo>
                  <a:cubicBezTo>
                    <a:pt x="3711346" y="34974"/>
                    <a:pt x="3662350" y="30754"/>
                    <a:pt x="3621177" y="47326"/>
                  </a:cubicBezTo>
                  <a:cubicBezTo>
                    <a:pt x="3571255" y="67398"/>
                    <a:pt x="3557977" y="134510"/>
                    <a:pt x="3563329" y="181139"/>
                  </a:cubicBezTo>
                  <a:cubicBezTo>
                    <a:pt x="3570637" y="244854"/>
                    <a:pt x="3634147" y="288292"/>
                    <a:pt x="3690348" y="303423"/>
                  </a:cubicBezTo>
                  <a:cubicBezTo>
                    <a:pt x="3748196" y="319069"/>
                    <a:pt x="3688701" y="510318"/>
                    <a:pt x="3677790" y="566108"/>
                  </a:cubicBezTo>
                  <a:cubicBezTo>
                    <a:pt x="3660703" y="537492"/>
                    <a:pt x="3635176" y="513715"/>
                    <a:pt x="3614075" y="480776"/>
                  </a:cubicBezTo>
                  <a:cubicBezTo>
                    <a:pt x="3609546" y="473674"/>
                    <a:pt x="3599150" y="472645"/>
                    <a:pt x="3593488" y="479027"/>
                  </a:cubicBezTo>
                  <a:cubicBezTo>
                    <a:pt x="3556330" y="520611"/>
                    <a:pt x="3509289" y="562917"/>
                    <a:pt x="3506304" y="622824"/>
                  </a:cubicBezTo>
                  <a:cubicBezTo>
                    <a:pt x="3503731" y="674599"/>
                    <a:pt x="3527714" y="714125"/>
                    <a:pt x="3558903" y="751593"/>
                  </a:cubicBezTo>
                  <a:cubicBezTo>
                    <a:pt x="3553653" y="760548"/>
                    <a:pt x="3551286" y="771768"/>
                    <a:pt x="3547683" y="781340"/>
                  </a:cubicBezTo>
                  <a:cubicBezTo>
                    <a:pt x="3545933" y="785869"/>
                    <a:pt x="3544492" y="790810"/>
                    <a:pt x="3543463" y="795854"/>
                  </a:cubicBezTo>
                  <a:cubicBezTo>
                    <a:pt x="3544081" y="793075"/>
                    <a:pt x="3526685" y="773311"/>
                    <a:pt x="3524420" y="769606"/>
                  </a:cubicBezTo>
                  <a:cubicBezTo>
                    <a:pt x="3518450" y="759621"/>
                    <a:pt x="3513613" y="749019"/>
                    <a:pt x="3508157" y="738726"/>
                  </a:cubicBezTo>
                  <a:cubicBezTo>
                    <a:pt x="3496320" y="716493"/>
                    <a:pt x="3484379" y="694259"/>
                    <a:pt x="3472439" y="672026"/>
                  </a:cubicBezTo>
                  <a:cubicBezTo>
                    <a:pt x="3467396" y="662556"/>
                    <a:pt x="3462146" y="652674"/>
                    <a:pt x="3461014" y="641969"/>
                  </a:cubicBezTo>
                  <a:cubicBezTo>
                    <a:pt x="3459882" y="631367"/>
                    <a:pt x="3462969" y="620971"/>
                    <a:pt x="3467499" y="611501"/>
                  </a:cubicBezTo>
                  <a:cubicBezTo>
                    <a:pt x="3471616" y="602855"/>
                    <a:pt x="3478821" y="595238"/>
                    <a:pt x="3480880" y="586077"/>
                  </a:cubicBezTo>
                  <a:cubicBezTo>
                    <a:pt x="3484791" y="568990"/>
                    <a:pt x="3483247" y="549947"/>
                    <a:pt x="3478718" y="533169"/>
                  </a:cubicBezTo>
                  <a:cubicBezTo>
                    <a:pt x="3469042" y="496834"/>
                    <a:pt x="3444750" y="465028"/>
                    <a:pt x="3416444" y="440941"/>
                  </a:cubicBezTo>
                  <a:cubicBezTo>
                    <a:pt x="3396886" y="424266"/>
                    <a:pt x="3374138" y="410267"/>
                    <a:pt x="3349435" y="402856"/>
                  </a:cubicBezTo>
                  <a:cubicBezTo>
                    <a:pt x="3276764" y="381034"/>
                    <a:pt x="3231165" y="444647"/>
                    <a:pt x="3249898" y="511862"/>
                  </a:cubicBezTo>
                  <a:cubicBezTo>
                    <a:pt x="3260603" y="550462"/>
                    <a:pt x="3291278" y="584944"/>
                    <a:pt x="3319790" y="611501"/>
                  </a:cubicBezTo>
                  <a:cubicBezTo>
                    <a:pt x="3330907" y="621897"/>
                    <a:pt x="3343464" y="631058"/>
                    <a:pt x="3357669" y="636823"/>
                  </a:cubicBezTo>
                  <a:cubicBezTo>
                    <a:pt x="3369404" y="641455"/>
                    <a:pt x="3388446" y="640116"/>
                    <a:pt x="3396989" y="649483"/>
                  </a:cubicBezTo>
                  <a:cubicBezTo>
                    <a:pt x="3401210" y="654012"/>
                    <a:pt x="3403577" y="659880"/>
                    <a:pt x="3405945" y="665644"/>
                  </a:cubicBezTo>
                  <a:cubicBezTo>
                    <a:pt x="3417164" y="692921"/>
                    <a:pt x="3429311" y="719786"/>
                    <a:pt x="3442589" y="746240"/>
                  </a:cubicBezTo>
                  <a:cubicBezTo>
                    <a:pt x="3455970" y="772900"/>
                    <a:pt x="3468528" y="800177"/>
                    <a:pt x="3489115" y="821793"/>
                  </a:cubicBezTo>
                  <a:cubicBezTo>
                    <a:pt x="3423237" y="788854"/>
                    <a:pt x="3363022" y="742638"/>
                    <a:pt x="3301262" y="703317"/>
                  </a:cubicBezTo>
                  <a:cubicBezTo>
                    <a:pt x="3264721" y="680054"/>
                    <a:pt x="3230032" y="655556"/>
                    <a:pt x="3194727" y="630441"/>
                  </a:cubicBezTo>
                  <a:cubicBezTo>
                    <a:pt x="3180213" y="620147"/>
                    <a:pt x="3164155" y="599561"/>
                    <a:pt x="3146554" y="593488"/>
                  </a:cubicBezTo>
                  <a:cubicBezTo>
                    <a:pt x="3180522" y="542948"/>
                    <a:pt x="3166317" y="457411"/>
                    <a:pt x="3151083" y="406047"/>
                  </a:cubicBezTo>
                  <a:cubicBezTo>
                    <a:pt x="3130599" y="337288"/>
                    <a:pt x="3054326" y="279234"/>
                    <a:pt x="2982788" y="298894"/>
                  </a:cubicBezTo>
                  <a:cubicBezTo>
                    <a:pt x="2915264" y="317525"/>
                    <a:pt x="2894369" y="406665"/>
                    <a:pt x="2909911" y="466366"/>
                  </a:cubicBezTo>
                  <a:cubicBezTo>
                    <a:pt x="2921646" y="511553"/>
                    <a:pt x="2942335" y="549844"/>
                    <a:pt x="2975891" y="582268"/>
                  </a:cubicBezTo>
                  <a:cubicBezTo>
                    <a:pt x="3002139" y="607693"/>
                    <a:pt x="3033739" y="615104"/>
                    <a:pt x="3066060" y="626632"/>
                  </a:cubicBezTo>
                  <a:cubicBezTo>
                    <a:pt x="3129982" y="688598"/>
                    <a:pt x="3206255" y="740476"/>
                    <a:pt x="3285616" y="780002"/>
                  </a:cubicBezTo>
                  <a:cubicBezTo>
                    <a:pt x="3323290" y="798736"/>
                    <a:pt x="3362301" y="814588"/>
                    <a:pt x="3399563" y="834042"/>
                  </a:cubicBezTo>
                  <a:cubicBezTo>
                    <a:pt x="3421076" y="845364"/>
                    <a:pt x="3439913" y="857408"/>
                    <a:pt x="3462043" y="863378"/>
                  </a:cubicBezTo>
                  <a:cubicBezTo>
                    <a:pt x="3448456" y="868524"/>
                    <a:pt x="3435795" y="874391"/>
                    <a:pt x="3426634" y="878097"/>
                  </a:cubicBezTo>
                  <a:cubicBezTo>
                    <a:pt x="3381241" y="896213"/>
                    <a:pt x="3330186" y="901051"/>
                    <a:pt x="3283763" y="917109"/>
                  </a:cubicBezTo>
                  <a:cubicBezTo>
                    <a:pt x="3232709" y="934710"/>
                    <a:pt x="3120718" y="995543"/>
                    <a:pt x="3069251" y="962296"/>
                  </a:cubicBezTo>
                  <a:cubicBezTo>
                    <a:pt x="3068943" y="960546"/>
                    <a:pt x="3068325" y="958694"/>
                    <a:pt x="3066884" y="956841"/>
                  </a:cubicBezTo>
                  <a:cubicBezTo>
                    <a:pt x="3043312" y="927093"/>
                    <a:pt x="3040019" y="884273"/>
                    <a:pt x="3005330" y="861525"/>
                  </a:cubicBezTo>
                  <a:cubicBezTo>
                    <a:pt x="2971362" y="839188"/>
                    <a:pt x="2934512" y="828792"/>
                    <a:pt x="2893854" y="830542"/>
                  </a:cubicBezTo>
                  <a:cubicBezTo>
                    <a:pt x="2834153" y="833115"/>
                    <a:pt x="2780834" y="891272"/>
                    <a:pt x="2763335" y="944489"/>
                  </a:cubicBezTo>
                  <a:cubicBezTo>
                    <a:pt x="2743572" y="1004807"/>
                    <a:pt x="2814184" y="1079125"/>
                    <a:pt x="2864415" y="1098373"/>
                  </a:cubicBezTo>
                  <a:cubicBezTo>
                    <a:pt x="2905794" y="1114225"/>
                    <a:pt x="2948511" y="1122460"/>
                    <a:pt x="2992669" y="1115975"/>
                  </a:cubicBezTo>
                  <a:cubicBezTo>
                    <a:pt x="3025093" y="1111137"/>
                    <a:pt x="3045886" y="1080566"/>
                    <a:pt x="3072751" y="1063170"/>
                  </a:cubicBezTo>
                  <a:cubicBezTo>
                    <a:pt x="3142540" y="1060700"/>
                    <a:pt x="3219945" y="1025497"/>
                    <a:pt x="3284175" y="1002131"/>
                  </a:cubicBezTo>
                  <a:cubicBezTo>
                    <a:pt x="3360654" y="974339"/>
                    <a:pt x="3440633" y="954782"/>
                    <a:pt x="3516906" y="926784"/>
                  </a:cubicBezTo>
                  <a:cubicBezTo>
                    <a:pt x="3476865" y="1096829"/>
                    <a:pt x="3410782" y="1260184"/>
                    <a:pt x="3319481" y="1409128"/>
                  </a:cubicBezTo>
                  <a:cubicBezTo>
                    <a:pt x="3268220" y="1492709"/>
                    <a:pt x="3213254" y="1573820"/>
                    <a:pt x="3155303" y="1652770"/>
                  </a:cubicBezTo>
                  <a:cubicBezTo>
                    <a:pt x="3125041" y="1694046"/>
                    <a:pt x="3094367" y="1734292"/>
                    <a:pt x="3059987" y="1772172"/>
                  </a:cubicBezTo>
                  <a:cubicBezTo>
                    <a:pt x="3047018" y="1786479"/>
                    <a:pt x="3034151" y="1800787"/>
                    <a:pt x="3023446" y="1816330"/>
                  </a:cubicBezTo>
                  <a:cubicBezTo>
                    <a:pt x="3012947" y="1820035"/>
                    <a:pt x="3005433" y="1830329"/>
                    <a:pt x="3000389" y="1840004"/>
                  </a:cubicBezTo>
                  <a:cubicBezTo>
                    <a:pt x="2990405" y="1842886"/>
                    <a:pt x="2980317" y="1846283"/>
                    <a:pt x="2970333" y="1851224"/>
                  </a:cubicBezTo>
                  <a:cubicBezTo>
                    <a:pt x="2920308" y="1876031"/>
                    <a:pt x="2900647" y="1924924"/>
                    <a:pt x="2901780" y="1976287"/>
                  </a:cubicBezTo>
                  <a:cubicBezTo>
                    <a:pt x="2827153" y="1903926"/>
                    <a:pt x="2714442" y="1966612"/>
                    <a:pt x="2727514" y="2077676"/>
                  </a:cubicBezTo>
                  <a:cubicBezTo>
                    <a:pt x="2731014" y="2107218"/>
                    <a:pt x="2741307" y="2131819"/>
                    <a:pt x="2756336" y="2152200"/>
                  </a:cubicBezTo>
                  <a:cubicBezTo>
                    <a:pt x="2724426" y="2170419"/>
                    <a:pt x="2698281" y="2209430"/>
                    <a:pt x="2676768" y="2236399"/>
                  </a:cubicBezTo>
                  <a:cubicBezTo>
                    <a:pt x="2654020" y="2264911"/>
                    <a:pt x="2631890" y="2293938"/>
                    <a:pt x="2610377" y="2323480"/>
                  </a:cubicBezTo>
                  <a:cubicBezTo>
                    <a:pt x="2600289" y="2337273"/>
                    <a:pt x="2575380" y="2364344"/>
                    <a:pt x="2556646" y="2391724"/>
                  </a:cubicBezTo>
                  <a:cubicBezTo>
                    <a:pt x="2554175" y="2366712"/>
                    <a:pt x="2548823" y="2341390"/>
                    <a:pt x="2547176" y="2317819"/>
                  </a:cubicBezTo>
                  <a:cubicBezTo>
                    <a:pt x="2546044" y="2301658"/>
                    <a:pt x="2549029" y="2286218"/>
                    <a:pt x="2546147" y="2270161"/>
                  </a:cubicBezTo>
                  <a:cubicBezTo>
                    <a:pt x="2543573" y="2255853"/>
                    <a:pt x="2538530" y="2241545"/>
                    <a:pt x="2541103" y="2226826"/>
                  </a:cubicBezTo>
                  <a:cubicBezTo>
                    <a:pt x="2545426" y="2201505"/>
                    <a:pt x="2568895" y="2185550"/>
                    <a:pt x="2583820" y="2166713"/>
                  </a:cubicBezTo>
                  <a:cubicBezTo>
                    <a:pt x="2601525" y="2144274"/>
                    <a:pt x="2616347" y="2119776"/>
                    <a:pt x="2634463" y="2097748"/>
                  </a:cubicBezTo>
                  <a:cubicBezTo>
                    <a:pt x="2675430" y="2047826"/>
                    <a:pt x="2715265" y="1995227"/>
                    <a:pt x="2746969" y="1938923"/>
                  </a:cubicBezTo>
                  <a:cubicBezTo>
                    <a:pt x="2767350" y="1902588"/>
                    <a:pt x="2781039" y="1861620"/>
                    <a:pt x="2796171" y="1822815"/>
                  </a:cubicBezTo>
                  <a:cubicBezTo>
                    <a:pt x="2804302" y="1801816"/>
                    <a:pt x="2819022" y="1770833"/>
                    <a:pt x="2815831" y="1745615"/>
                  </a:cubicBezTo>
                  <a:cubicBezTo>
                    <a:pt x="2868121" y="1701354"/>
                    <a:pt x="2913514" y="1643094"/>
                    <a:pt x="2919278" y="1573305"/>
                  </a:cubicBezTo>
                  <a:cubicBezTo>
                    <a:pt x="2924425" y="1511546"/>
                    <a:pt x="2882634" y="1441448"/>
                    <a:pt x="2818610" y="1431052"/>
                  </a:cubicBezTo>
                  <a:cubicBezTo>
                    <a:pt x="2737911" y="1417980"/>
                    <a:pt x="2691797" y="1468829"/>
                    <a:pt x="2671313" y="1541087"/>
                  </a:cubicBezTo>
                  <a:cubicBezTo>
                    <a:pt x="2648874" y="1620449"/>
                    <a:pt x="2678312" y="1682311"/>
                    <a:pt x="2708781" y="1755394"/>
                  </a:cubicBezTo>
                  <a:cubicBezTo>
                    <a:pt x="2709192" y="1756423"/>
                    <a:pt x="2710016" y="1756732"/>
                    <a:pt x="2710633" y="1757349"/>
                  </a:cubicBezTo>
                  <a:cubicBezTo>
                    <a:pt x="2699208" y="1827035"/>
                    <a:pt x="2680989" y="1890956"/>
                    <a:pt x="2649388" y="1956524"/>
                  </a:cubicBezTo>
                  <a:cubicBezTo>
                    <a:pt x="2623964" y="2009329"/>
                    <a:pt x="2580732" y="2079632"/>
                    <a:pt x="2533383" y="2120805"/>
                  </a:cubicBezTo>
                  <a:cubicBezTo>
                    <a:pt x="2546764" y="2072427"/>
                    <a:pt x="2562513" y="2024769"/>
                    <a:pt x="2571983" y="1975361"/>
                  </a:cubicBezTo>
                  <a:cubicBezTo>
                    <a:pt x="2579085" y="1938202"/>
                    <a:pt x="2587423" y="1893324"/>
                    <a:pt x="2584232" y="1854415"/>
                  </a:cubicBezTo>
                  <a:cubicBezTo>
                    <a:pt x="2694164" y="1752717"/>
                    <a:pt x="2584952" y="1506193"/>
                    <a:pt x="2429524" y="1606244"/>
                  </a:cubicBezTo>
                  <a:cubicBezTo>
                    <a:pt x="2350060" y="1657402"/>
                    <a:pt x="2348207" y="1736866"/>
                    <a:pt x="2391542" y="1814168"/>
                  </a:cubicBezTo>
                  <a:cubicBezTo>
                    <a:pt x="2402247" y="1833211"/>
                    <a:pt x="2416554" y="1850195"/>
                    <a:pt x="2431274" y="1866149"/>
                  </a:cubicBezTo>
                  <a:cubicBezTo>
                    <a:pt x="2445478" y="1881589"/>
                    <a:pt x="2486549" y="1895485"/>
                    <a:pt x="2489328" y="1916072"/>
                  </a:cubicBezTo>
                  <a:cubicBezTo>
                    <a:pt x="2496327" y="1967641"/>
                    <a:pt x="2475123" y="2031151"/>
                    <a:pt x="2457727" y="2084984"/>
                  </a:cubicBezTo>
                  <a:cubicBezTo>
                    <a:pt x="2455669" y="2023739"/>
                    <a:pt x="2412746" y="1957760"/>
                    <a:pt x="2384954" y="1908558"/>
                  </a:cubicBezTo>
                  <a:cubicBezTo>
                    <a:pt x="2361691" y="1867282"/>
                    <a:pt x="2336575" y="1826417"/>
                    <a:pt x="2305490" y="1790494"/>
                  </a:cubicBezTo>
                  <a:cubicBezTo>
                    <a:pt x="2284080" y="1765687"/>
                    <a:pt x="2259170" y="1744277"/>
                    <a:pt x="2236422" y="1720705"/>
                  </a:cubicBezTo>
                  <a:cubicBezTo>
                    <a:pt x="2222011" y="1685708"/>
                    <a:pt x="2201630" y="1654005"/>
                    <a:pt x="2194219" y="1614890"/>
                  </a:cubicBezTo>
                  <a:cubicBezTo>
                    <a:pt x="2186602" y="1575158"/>
                    <a:pt x="2179912" y="1544072"/>
                    <a:pt x="2151605" y="1514016"/>
                  </a:cubicBezTo>
                  <a:cubicBezTo>
                    <a:pt x="2104462" y="1463991"/>
                    <a:pt x="2032821" y="1458741"/>
                    <a:pt x="1981972" y="1502282"/>
                  </a:cubicBezTo>
                  <a:cubicBezTo>
                    <a:pt x="1941622" y="1536867"/>
                    <a:pt x="1919594" y="1600480"/>
                    <a:pt x="1950166" y="1647829"/>
                  </a:cubicBezTo>
                  <a:cubicBezTo>
                    <a:pt x="1972502" y="1682414"/>
                    <a:pt x="2005029" y="1707221"/>
                    <a:pt x="2038997" y="1729660"/>
                  </a:cubicBezTo>
                  <a:cubicBezTo>
                    <a:pt x="2060407" y="1743865"/>
                    <a:pt x="2086037" y="1748600"/>
                    <a:pt x="2110638" y="1754364"/>
                  </a:cubicBezTo>
                  <a:cubicBezTo>
                    <a:pt x="2137606" y="1760643"/>
                    <a:pt x="2156855" y="1768157"/>
                    <a:pt x="2178882" y="1785141"/>
                  </a:cubicBezTo>
                  <a:cubicBezTo>
                    <a:pt x="2226129" y="1821785"/>
                    <a:pt x="2266993" y="1866561"/>
                    <a:pt x="2299108" y="1916895"/>
                  </a:cubicBezTo>
                  <a:cubicBezTo>
                    <a:pt x="2317842" y="1946334"/>
                    <a:pt x="2334620" y="1975155"/>
                    <a:pt x="2349236" y="2007064"/>
                  </a:cubicBezTo>
                  <a:cubicBezTo>
                    <a:pt x="2364470" y="2040003"/>
                    <a:pt x="2379395" y="2073662"/>
                    <a:pt x="2401938" y="2102380"/>
                  </a:cubicBezTo>
                  <a:cubicBezTo>
                    <a:pt x="2361176" y="2084264"/>
                    <a:pt x="2307343" y="2092704"/>
                    <a:pt x="2266169" y="2100116"/>
                  </a:cubicBezTo>
                  <a:cubicBezTo>
                    <a:pt x="2208115" y="2110512"/>
                    <a:pt x="2146561" y="2121835"/>
                    <a:pt x="2088095" y="2140259"/>
                  </a:cubicBezTo>
                  <a:cubicBezTo>
                    <a:pt x="2091287" y="2129246"/>
                    <a:pt x="2092728" y="2117203"/>
                    <a:pt x="2094272" y="2106703"/>
                  </a:cubicBezTo>
                  <a:cubicBezTo>
                    <a:pt x="2095095" y="2101145"/>
                    <a:pt x="2096021" y="2095381"/>
                    <a:pt x="2096742" y="2089514"/>
                  </a:cubicBezTo>
                  <a:cubicBezTo>
                    <a:pt x="2096948" y="2088999"/>
                    <a:pt x="2097462" y="2088690"/>
                    <a:pt x="2097668" y="2088175"/>
                  </a:cubicBezTo>
                  <a:cubicBezTo>
                    <a:pt x="2106212" y="2055443"/>
                    <a:pt x="2126695" y="2034650"/>
                    <a:pt x="2143062" y="2005829"/>
                  </a:cubicBezTo>
                  <a:cubicBezTo>
                    <a:pt x="2156546" y="1982155"/>
                    <a:pt x="2160869" y="1953333"/>
                    <a:pt x="2161487" y="1926571"/>
                  </a:cubicBezTo>
                  <a:cubicBezTo>
                    <a:pt x="2162722" y="1869340"/>
                    <a:pt x="2113005" y="1826829"/>
                    <a:pt x="2062877" y="1811183"/>
                  </a:cubicBezTo>
                  <a:cubicBezTo>
                    <a:pt x="2007808" y="1793993"/>
                    <a:pt x="1981457" y="1845563"/>
                    <a:pt x="1971884" y="1889824"/>
                  </a:cubicBezTo>
                  <a:cubicBezTo>
                    <a:pt x="1966944" y="1912572"/>
                    <a:pt x="1962723" y="1943864"/>
                    <a:pt x="1970237" y="1966509"/>
                  </a:cubicBezTo>
                  <a:cubicBezTo>
                    <a:pt x="1980943" y="1998933"/>
                    <a:pt x="2003896" y="2015711"/>
                    <a:pt x="2025409" y="2040929"/>
                  </a:cubicBezTo>
                  <a:cubicBezTo>
                    <a:pt x="2023454" y="2059251"/>
                    <a:pt x="2024998" y="2078397"/>
                    <a:pt x="2023968" y="2096719"/>
                  </a:cubicBezTo>
                  <a:cubicBezTo>
                    <a:pt x="2022733" y="2119673"/>
                    <a:pt x="2019439" y="2142524"/>
                    <a:pt x="2015425" y="2165066"/>
                  </a:cubicBezTo>
                  <a:cubicBezTo>
                    <a:pt x="2015219" y="2166404"/>
                    <a:pt x="2015425" y="2167434"/>
                    <a:pt x="2015528" y="2168566"/>
                  </a:cubicBezTo>
                  <a:cubicBezTo>
                    <a:pt x="2001838" y="2175051"/>
                    <a:pt x="1988457" y="2181844"/>
                    <a:pt x="1975693" y="2189770"/>
                  </a:cubicBezTo>
                  <a:cubicBezTo>
                    <a:pt x="1975178" y="2189667"/>
                    <a:pt x="1974766" y="2189461"/>
                    <a:pt x="1974149" y="2189461"/>
                  </a:cubicBezTo>
                  <a:cubicBezTo>
                    <a:pt x="1953048" y="2189358"/>
                    <a:pt x="1936681" y="2170728"/>
                    <a:pt x="1921962" y="2158273"/>
                  </a:cubicBezTo>
                  <a:cubicBezTo>
                    <a:pt x="1906316" y="2145097"/>
                    <a:pt x="1886450" y="2137480"/>
                    <a:pt x="1867202" y="2131304"/>
                  </a:cubicBezTo>
                  <a:cubicBezTo>
                    <a:pt x="1834984" y="2121011"/>
                    <a:pt x="1801222" y="2126569"/>
                    <a:pt x="1770342" y="2137686"/>
                  </a:cubicBezTo>
                  <a:cubicBezTo>
                    <a:pt x="1733698" y="2150965"/>
                    <a:pt x="1695921" y="2175051"/>
                    <a:pt x="1669571" y="2206445"/>
                  </a:cubicBezTo>
                  <a:cubicBezTo>
                    <a:pt x="1649499" y="2153126"/>
                    <a:pt x="1619237" y="2103512"/>
                    <a:pt x="1600915" y="2048752"/>
                  </a:cubicBezTo>
                  <a:cubicBezTo>
                    <a:pt x="1579916" y="1986169"/>
                    <a:pt x="1578990" y="1922865"/>
                    <a:pt x="1565917" y="1859665"/>
                  </a:cubicBezTo>
                  <a:cubicBezTo>
                    <a:pt x="1582284" y="1843401"/>
                    <a:pt x="1606576" y="1837534"/>
                    <a:pt x="1620060" y="1816536"/>
                  </a:cubicBezTo>
                  <a:cubicBezTo>
                    <a:pt x="1631383" y="1798831"/>
                    <a:pt x="1629736" y="1771451"/>
                    <a:pt x="1628398" y="1751894"/>
                  </a:cubicBezTo>
                  <a:cubicBezTo>
                    <a:pt x="1625721" y="1714529"/>
                    <a:pt x="1597723" y="1676135"/>
                    <a:pt x="1565608" y="1658431"/>
                  </a:cubicBezTo>
                  <a:cubicBezTo>
                    <a:pt x="1485836" y="1614376"/>
                    <a:pt x="1372095" y="1658225"/>
                    <a:pt x="1331025" y="1738513"/>
                  </a:cubicBezTo>
                  <a:cubicBezTo>
                    <a:pt x="1311982" y="1775774"/>
                    <a:pt x="1333289" y="1810154"/>
                    <a:pt x="1357993" y="1837534"/>
                  </a:cubicBezTo>
                  <a:cubicBezTo>
                    <a:pt x="1372609" y="1853694"/>
                    <a:pt x="1389593" y="1864296"/>
                    <a:pt x="1410489" y="1869958"/>
                  </a:cubicBezTo>
                  <a:cubicBezTo>
                    <a:pt x="1420782" y="1872737"/>
                    <a:pt x="1432722" y="1872634"/>
                    <a:pt x="1443324" y="1873355"/>
                  </a:cubicBezTo>
                  <a:cubicBezTo>
                    <a:pt x="1494688" y="1876854"/>
                    <a:pt x="1480380" y="1924306"/>
                    <a:pt x="1482130" y="1955804"/>
                  </a:cubicBezTo>
                  <a:cubicBezTo>
                    <a:pt x="1486041" y="2026416"/>
                    <a:pt x="1507863" y="2091572"/>
                    <a:pt x="1540390" y="2153744"/>
                  </a:cubicBezTo>
                  <a:cubicBezTo>
                    <a:pt x="1565403" y="2201402"/>
                    <a:pt x="1592783" y="2272322"/>
                    <a:pt x="1635397" y="2307216"/>
                  </a:cubicBezTo>
                  <a:cubicBezTo>
                    <a:pt x="1636014" y="2307731"/>
                    <a:pt x="1636632" y="2307834"/>
                    <a:pt x="1637250" y="2308246"/>
                  </a:cubicBezTo>
                  <a:cubicBezTo>
                    <a:pt x="1644146" y="2356110"/>
                    <a:pt x="1682129" y="2383284"/>
                    <a:pt x="1710332" y="2419105"/>
                  </a:cubicBezTo>
                  <a:cubicBezTo>
                    <a:pt x="1740080" y="2456881"/>
                    <a:pt x="1766533" y="2497025"/>
                    <a:pt x="1796487" y="2534595"/>
                  </a:cubicBezTo>
                  <a:cubicBezTo>
                    <a:pt x="1839719" y="2588738"/>
                    <a:pt x="1890670" y="2633822"/>
                    <a:pt x="1929991" y="2691568"/>
                  </a:cubicBezTo>
                  <a:cubicBezTo>
                    <a:pt x="1930300" y="2692082"/>
                    <a:pt x="1930814" y="2692288"/>
                    <a:pt x="1931123" y="2692700"/>
                  </a:cubicBezTo>
                  <a:cubicBezTo>
                    <a:pt x="1918977" y="2768356"/>
                    <a:pt x="1908890" y="2844320"/>
                    <a:pt x="1900552" y="2920490"/>
                  </a:cubicBezTo>
                  <a:cubicBezTo>
                    <a:pt x="1895611" y="2965575"/>
                    <a:pt x="1894170" y="3011380"/>
                    <a:pt x="1880995" y="3055229"/>
                  </a:cubicBezTo>
                  <a:cubicBezTo>
                    <a:pt x="1864011" y="3111842"/>
                    <a:pt x="1828293" y="3155795"/>
                    <a:pt x="1799163" y="3206026"/>
                  </a:cubicBezTo>
                  <a:cubicBezTo>
                    <a:pt x="1762313" y="3269536"/>
                    <a:pt x="1732360" y="3335721"/>
                    <a:pt x="1702715" y="3402730"/>
                  </a:cubicBezTo>
                  <a:cubicBezTo>
                    <a:pt x="1668335" y="3480651"/>
                    <a:pt x="1628500" y="3555998"/>
                    <a:pt x="1590930" y="3632374"/>
                  </a:cubicBezTo>
                  <a:cubicBezTo>
                    <a:pt x="1570961" y="3672929"/>
                    <a:pt x="1552227" y="3714102"/>
                    <a:pt x="1533390" y="3755173"/>
                  </a:cubicBezTo>
                  <a:cubicBezTo>
                    <a:pt x="1494894" y="3839063"/>
                    <a:pt x="1403078" y="3906175"/>
                    <a:pt x="1336789" y="3967420"/>
                  </a:cubicBezTo>
                  <a:cubicBezTo>
                    <a:pt x="1220372" y="4075088"/>
                    <a:pt x="1098705" y="4177609"/>
                    <a:pt x="975494" y="4276733"/>
                  </a:cubicBezTo>
                  <a:cubicBezTo>
                    <a:pt x="956864" y="4291762"/>
                    <a:pt x="930616" y="4309157"/>
                    <a:pt x="915279" y="4330876"/>
                  </a:cubicBezTo>
                  <a:cubicBezTo>
                    <a:pt x="880385" y="4340140"/>
                    <a:pt x="846828" y="4359182"/>
                    <a:pt x="813787" y="4373387"/>
                  </a:cubicBezTo>
                  <a:cubicBezTo>
                    <a:pt x="765203" y="4394180"/>
                    <a:pt x="714663" y="4409723"/>
                    <a:pt x="664431" y="4425883"/>
                  </a:cubicBezTo>
                  <a:cubicBezTo>
                    <a:pt x="583938" y="4451822"/>
                    <a:pt x="505915" y="4485172"/>
                    <a:pt x="427068" y="4515332"/>
                  </a:cubicBezTo>
                  <a:cubicBezTo>
                    <a:pt x="422745" y="4509670"/>
                    <a:pt x="423980" y="4501745"/>
                    <a:pt x="425421" y="4494848"/>
                  </a:cubicBezTo>
                  <a:cubicBezTo>
                    <a:pt x="432627" y="4460777"/>
                    <a:pt x="443641" y="4427015"/>
                    <a:pt x="449817" y="4392944"/>
                  </a:cubicBezTo>
                  <a:cubicBezTo>
                    <a:pt x="456095" y="4358462"/>
                    <a:pt x="462992" y="4323774"/>
                    <a:pt x="470506" y="4289497"/>
                  </a:cubicBezTo>
                  <a:cubicBezTo>
                    <a:pt x="496857" y="4169477"/>
                    <a:pt x="520325" y="4048428"/>
                    <a:pt x="548735" y="3928820"/>
                  </a:cubicBezTo>
                  <a:cubicBezTo>
                    <a:pt x="561499" y="3874884"/>
                    <a:pt x="575806" y="3821461"/>
                    <a:pt x="586511" y="3767113"/>
                  </a:cubicBezTo>
                  <a:cubicBezTo>
                    <a:pt x="592173" y="3738600"/>
                    <a:pt x="599790" y="3711735"/>
                    <a:pt x="610701" y="3684664"/>
                  </a:cubicBezTo>
                  <a:cubicBezTo>
                    <a:pt x="627684" y="3642770"/>
                    <a:pt x="659491" y="3637109"/>
                    <a:pt x="697370" y="3627021"/>
                  </a:cubicBezTo>
                  <a:cubicBezTo>
                    <a:pt x="746984" y="3613743"/>
                    <a:pt x="797421" y="3605302"/>
                    <a:pt x="846211" y="3589142"/>
                  </a:cubicBezTo>
                  <a:cubicBezTo>
                    <a:pt x="894178" y="3573290"/>
                    <a:pt x="943482" y="3546836"/>
                    <a:pt x="991964" y="3534588"/>
                  </a:cubicBezTo>
                  <a:cubicBezTo>
                    <a:pt x="1003492" y="3543131"/>
                    <a:pt x="1017079" y="3550233"/>
                    <a:pt x="1032313" y="3555380"/>
                  </a:cubicBezTo>
                  <a:cubicBezTo>
                    <a:pt x="1142349" y="3592127"/>
                    <a:pt x="1222430" y="3496811"/>
                    <a:pt x="1263089" y="3409524"/>
                  </a:cubicBezTo>
                  <a:cubicBezTo>
                    <a:pt x="1272147" y="3390070"/>
                    <a:pt x="1319393" y="3279932"/>
                    <a:pt x="1265971" y="3289813"/>
                  </a:cubicBezTo>
                  <a:cubicBezTo>
                    <a:pt x="1237356" y="3280755"/>
                    <a:pt x="1203491" y="3289916"/>
                    <a:pt x="1175184" y="3296195"/>
                  </a:cubicBezTo>
                  <a:cubicBezTo>
                    <a:pt x="1105808" y="3311635"/>
                    <a:pt x="1043224" y="3335515"/>
                    <a:pt x="988052" y="3381321"/>
                  </a:cubicBezTo>
                  <a:cubicBezTo>
                    <a:pt x="978068" y="3389658"/>
                    <a:pt x="968495" y="3399540"/>
                    <a:pt x="962010" y="3410862"/>
                  </a:cubicBezTo>
                  <a:cubicBezTo>
                    <a:pt x="957069" y="3419509"/>
                    <a:pt x="956349" y="3429287"/>
                    <a:pt x="950379" y="3437625"/>
                  </a:cubicBezTo>
                  <a:cubicBezTo>
                    <a:pt x="945747" y="3444212"/>
                    <a:pt x="939571" y="3449565"/>
                    <a:pt x="933498" y="3454917"/>
                  </a:cubicBezTo>
                  <a:cubicBezTo>
                    <a:pt x="908588" y="3476636"/>
                    <a:pt x="870297" y="3495061"/>
                    <a:pt x="839520" y="3507104"/>
                  </a:cubicBezTo>
                  <a:cubicBezTo>
                    <a:pt x="778584" y="3530985"/>
                    <a:pt x="714354" y="3541278"/>
                    <a:pt x="649918" y="3549822"/>
                  </a:cubicBezTo>
                  <a:cubicBezTo>
                    <a:pt x="651771" y="3544160"/>
                    <a:pt x="652491" y="3537881"/>
                    <a:pt x="653726" y="3532426"/>
                  </a:cubicBezTo>
                  <a:cubicBezTo>
                    <a:pt x="660829" y="3501958"/>
                    <a:pt x="676269" y="3472416"/>
                    <a:pt x="687591" y="3443389"/>
                  </a:cubicBezTo>
                  <a:cubicBezTo>
                    <a:pt x="719192" y="3362587"/>
                    <a:pt x="760468" y="3286005"/>
                    <a:pt x="815125" y="3219304"/>
                  </a:cubicBezTo>
                  <a:cubicBezTo>
                    <a:pt x="822330" y="3212099"/>
                    <a:pt x="829845" y="3205408"/>
                    <a:pt x="838800" y="3201703"/>
                  </a:cubicBezTo>
                  <a:cubicBezTo>
                    <a:pt x="864739" y="3190998"/>
                    <a:pt x="892839" y="3190483"/>
                    <a:pt x="919396" y="3177925"/>
                  </a:cubicBezTo>
                  <a:cubicBezTo>
                    <a:pt x="959849" y="3158574"/>
                    <a:pt x="987229" y="3122238"/>
                    <a:pt x="1006271" y="3083124"/>
                  </a:cubicBezTo>
                  <a:cubicBezTo>
                    <a:pt x="1023358" y="3048230"/>
                    <a:pt x="1052900" y="2872729"/>
                    <a:pt x="976421" y="2899904"/>
                  </a:cubicBezTo>
                  <a:cubicBezTo>
                    <a:pt x="940497" y="2912667"/>
                    <a:pt x="904368" y="2906388"/>
                    <a:pt x="869577" y="2925637"/>
                  </a:cubicBezTo>
                  <a:cubicBezTo>
                    <a:pt x="825418" y="2950032"/>
                    <a:pt x="785583" y="2981735"/>
                    <a:pt x="761806" y="3027232"/>
                  </a:cubicBezTo>
                  <a:cubicBezTo>
                    <a:pt x="753880" y="3042466"/>
                    <a:pt x="750586" y="3062126"/>
                    <a:pt x="746572" y="3078698"/>
                  </a:cubicBezTo>
                  <a:cubicBezTo>
                    <a:pt x="744102" y="3089094"/>
                    <a:pt x="741322" y="3099079"/>
                    <a:pt x="742146" y="3109887"/>
                  </a:cubicBezTo>
                  <a:cubicBezTo>
                    <a:pt x="743072" y="3120489"/>
                    <a:pt x="746881" y="3130782"/>
                    <a:pt x="745543" y="3141590"/>
                  </a:cubicBezTo>
                  <a:cubicBezTo>
                    <a:pt x="744616" y="3149722"/>
                    <a:pt x="740808" y="3157236"/>
                    <a:pt x="737102" y="3164544"/>
                  </a:cubicBezTo>
                  <a:cubicBezTo>
                    <a:pt x="723927" y="3190586"/>
                    <a:pt x="713119" y="3217143"/>
                    <a:pt x="700252" y="3243185"/>
                  </a:cubicBezTo>
                  <a:cubicBezTo>
                    <a:pt x="679974" y="3284255"/>
                    <a:pt x="657123" y="3323678"/>
                    <a:pt x="638698" y="3365675"/>
                  </a:cubicBezTo>
                  <a:cubicBezTo>
                    <a:pt x="622435" y="3402937"/>
                    <a:pt x="609671" y="3441330"/>
                    <a:pt x="592276" y="3478180"/>
                  </a:cubicBezTo>
                  <a:cubicBezTo>
                    <a:pt x="586408" y="3490532"/>
                    <a:pt x="580953" y="3502987"/>
                    <a:pt x="577762" y="3515854"/>
                  </a:cubicBezTo>
                  <a:cubicBezTo>
                    <a:pt x="561499" y="3482709"/>
                    <a:pt x="550485" y="3450800"/>
                    <a:pt x="546676" y="3414156"/>
                  </a:cubicBezTo>
                  <a:cubicBezTo>
                    <a:pt x="543074" y="3378233"/>
                    <a:pt x="547294" y="3342206"/>
                    <a:pt x="551514" y="3306488"/>
                  </a:cubicBezTo>
                  <a:cubicBezTo>
                    <a:pt x="553470" y="3290431"/>
                    <a:pt x="555426" y="3274167"/>
                    <a:pt x="561602" y="3259345"/>
                  </a:cubicBezTo>
                  <a:cubicBezTo>
                    <a:pt x="569322" y="3240920"/>
                    <a:pt x="585070" y="3234436"/>
                    <a:pt x="595775" y="3219819"/>
                  </a:cubicBezTo>
                  <a:cubicBezTo>
                    <a:pt x="605245" y="3206849"/>
                    <a:pt x="611318" y="3190586"/>
                    <a:pt x="614818" y="3175043"/>
                  </a:cubicBezTo>
                  <a:cubicBezTo>
                    <a:pt x="621920" y="3143443"/>
                    <a:pt x="618215" y="3110196"/>
                    <a:pt x="609671" y="3079213"/>
                  </a:cubicBezTo>
                  <a:cubicBezTo>
                    <a:pt x="597937" y="3036393"/>
                    <a:pt x="580644" y="2962796"/>
                    <a:pt x="541530" y="2936754"/>
                  </a:cubicBezTo>
                  <a:cubicBezTo>
                    <a:pt x="492431" y="2904021"/>
                    <a:pt x="446729" y="2954561"/>
                    <a:pt x="427171" y="2997278"/>
                  </a:cubicBezTo>
                  <a:cubicBezTo>
                    <a:pt x="410599" y="3033305"/>
                    <a:pt x="411320" y="3076742"/>
                    <a:pt x="416672" y="3115136"/>
                  </a:cubicBezTo>
                  <a:cubicBezTo>
                    <a:pt x="423157" y="3161250"/>
                    <a:pt x="465153" y="3197688"/>
                    <a:pt x="489240" y="3237318"/>
                  </a:cubicBezTo>
                  <a:cubicBezTo>
                    <a:pt x="495930" y="3269433"/>
                    <a:pt x="484196" y="3304224"/>
                    <a:pt x="482034" y="3336648"/>
                  </a:cubicBezTo>
                  <a:cubicBezTo>
                    <a:pt x="479770" y="3370307"/>
                    <a:pt x="481520" y="3403966"/>
                    <a:pt x="483887" y="3437522"/>
                  </a:cubicBezTo>
                  <a:cubicBezTo>
                    <a:pt x="484814" y="3450491"/>
                    <a:pt x="486152" y="3463255"/>
                    <a:pt x="488005" y="3476019"/>
                  </a:cubicBezTo>
                  <a:cubicBezTo>
                    <a:pt x="456198" y="3434022"/>
                    <a:pt x="429333" y="3388629"/>
                    <a:pt x="396086" y="3347456"/>
                  </a:cubicBezTo>
                  <a:cubicBezTo>
                    <a:pt x="356353" y="3298254"/>
                    <a:pt x="402056" y="3264595"/>
                    <a:pt x="383939" y="3216010"/>
                  </a:cubicBezTo>
                  <a:cubicBezTo>
                    <a:pt x="354295" y="3136443"/>
                    <a:pt x="283374" y="3102681"/>
                    <a:pt x="208954" y="3153221"/>
                  </a:cubicBezTo>
                  <a:cubicBezTo>
                    <a:pt x="148429" y="3194291"/>
                    <a:pt x="132577" y="3274579"/>
                    <a:pt x="179412" y="3334486"/>
                  </a:cubicBezTo>
                  <a:cubicBezTo>
                    <a:pt x="211939" y="3375968"/>
                    <a:pt x="276683" y="3429802"/>
                    <a:pt x="331650" y="3405922"/>
                  </a:cubicBezTo>
                  <a:cubicBezTo>
                    <a:pt x="355427" y="3440095"/>
                    <a:pt x="386513" y="3465726"/>
                    <a:pt x="419142" y="3491665"/>
                  </a:cubicBezTo>
                  <a:cubicBezTo>
                    <a:pt x="443846" y="3511222"/>
                    <a:pt x="484505" y="3531396"/>
                    <a:pt x="509929" y="3557438"/>
                  </a:cubicBezTo>
                  <a:cubicBezTo>
                    <a:pt x="521870" y="3586466"/>
                    <a:pt x="534427" y="3614361"/>
                    <a:pt x="529178" y="3649769"/>
                  </a:cubicBezTo>
                  <a:cubicBezTo>
                    <a:pt x="510959" y="3773803"/>
                    <a:pt x="457845" y="3889809"/>
                    <a:pt x="430671" y="4012299"/>
                  </a:cubicBezTo>
                  <a:cubicBezTo>
                    <a:pt x="421201" y="3964023"/>
                    <a:pt x="418010" y="3917395"/>
                    <a:pt x="427892" y="3866031"/>
                  </a:cubicBezTo>
                  <a:cubicBezTo>
                    <a:pt x="428201" y="3864487"/>
                    <a:pt x="428098" y="3863046"/>
                    <a:pt x="427686" y="3861708"/>
                  </a:cubicBezTo>
                  <a:cubicBezTo>
                    <a:pt x="475447" y="3830313"/>
                    <a:pt x="466286" y="3761760"/>
                    <a:pt x="439111" y="3717911"/>
                  </a:cubicBezTo>
                  <a:cubicBezTo>
                    <a:pt x="413893" y="3677047"/>
                    <a:pt x="339061" y="3653681"/>
                    <a:pt x="294285" y="3652857"/>
                  </a:cubicBezTo>
                  <a:cubicBezTo>
                    <a:pt x="281933" y="3652651"/>
                    <a:pt x="264023" y="3660166"/>
                    <a:pt x="261346" y="3673958"/>
                  </a:cubicBezTo>
                  <a:cubicBezTo>
                    <a:pt x="258464" y="3689296"/>
                    <a:pt x="260111" y="3700515"/>
                    <a:pt x="264023" y="3715543"/>
                  </a:cubicBezTo>
                  <a:cubicBezTo>
                    <a:pt x="272463" y="3747350"/>
                    <a:pt x="265361" y="3768142"/>
                    <a:pt x="253112" y="3796346"/>
                  </a:cubicBezTo>
                  <a:cubicBezTo>
                    <a:pt x="238598" y="3829799"/>
                    <a:pt x="241480" y="3866855"/>
                    <a:pt x="259597" y="3898764"/>
                  </a:cubicBezTo>
                  <a:cubicBezTo>
                    <a:pt x="271640" y="3919968"/>
                    <a:pt x="289859" y="3924909"/>
                    <a:pt x="312195" y="3928820"/>
                  </a:cubicBezTo>
                  <a:cubicBezTo>
                    <a:pt x="327841" y="3931497"/>
                    <a:pt x="350486" y="3936643"/>
                    <a:pt x="356251" y="3953833"/>
                  </a:cubicBezTo>
                  <a:cubicBezTo>
                    <a:pt x="359133" y="3962479"/>
                    <a:pt x="355942" y="3972567"/>
                    <a:pt x="356662" y="3981625"/>
                  </a:cubicBezTo>
                  <a:cubicBezTo>
                    <a:pt x="357589" y="3993977"/>
                    <a:pt x="359750" y="4006226"/>
                    <a:pt x="362015" y="4018372"/>
                  </a:cubicBezTo>
                  <a:cubicBezTo>
                    <a:pt x="366029" y="4040194"/>
                    <a:pt x="371176" y="4062324"/>
                    <a:pt x="381366" y="4082087"/>
                  </a:cubicBezTo>
                  <a:cubicBezTo>
                    <a:pt x="389395" y="4097733"/>
                    <a:pt x="396703" y="4113276"/>
                    <a:pt x="392792" y="4131289"/>
                  </a:cubicBezTo>
                  <a:cubicBezTo>
                    <a:pt x="387851" y="4154140"/>
                    <a:pt x="380749" y="4177094"/>
                    <a:pt x="375705" y="4200254"/>
                  </a:cubicBezTo>
                  <a:cubicBezTo>
                    <a:pt x="364794" y="4249765"/>
                    <a:pt x="355015" y="4299482"/>
                    <a:pt x="343796" y="4348992"/>
                  </a:cubicBezTo>
                  <a:cubicBezTo>
                    <a:pt x="333811" y="4393047"/>
                    <a:pt x="321150" y="4436485"/>
                    <a:pt x="313533" y="4480952"/>
                  </a:cubicBezTo>
                  <a:cubicBezTo>
                    <a:pt x="309210" y="4506171"/>
                    <a:pt x="312504" y="4532316"/>
                    <a:pt x="306225" y="4557328"/>
                  </a:cubicBezTo>
                  <a:cubicBezTo>
                    <a:pt x="298299" y="4588929"/>
                    <a:pt x="269478" y="4601178"/>
                    <a:pt x="245495" y="4620117"/>
                  </a:cubicBezTo>
                  <a:cubicBezTo>
                    <a:pt x="180441" y="4671584"/>
                    <a:pt x="120020" y="4728609"/>
                    <a:pt x="61554" y="4787383"/>
                  </a:cubicBezTo>
                  <a:cubicBezTo>
                    <a:pt x="40864" y="4808278"/>
                    <a:pt x="20381" y="4829380"/>
                    <a:pt x="0" y="4850584"/>
                  </a:cubicBezTo>
                  <a:lnTo>
                    <a:pt x="35306" y="4850584"/>
                  </a:lnTo>
                  <a:cubicBezTo>
                    <a:pt x="130313" y="4757121"/>
                    <a:pt x="228614" y="4667981"/>
                    <a:pt x="331238" y="4581209"/>
                  </a:cubicBezTo>
                  <a:cubicBezTo>
                    <a:pt x="335561" y="4577606"/>
                    <a:pt x="335149" y="4573180"/>
                    <a:pt x="333297" y="4568857"/>
                  </a:cubicBezTo>
                  <a:cubicBezTo>
                    <a:pt x="335046" y="4484658"/>
                    <a:pt x="355839" y="4396238"/>
                    <a:pt x="373749" y="4313995"/>
                  </a:cubicBezTo>
                  <a:cubicBezTo>
                    <a:pt x="388263" y="4247500"/>
                    <a:pt x="413790" y="4177815"/>
                    <a:pt x="411937" y="4108953"/>
                  </a:cubicBezTo>
                  <a:cubicBezTo>
                    <a:pt x="412761" y="4107306"/>
                    <a:pt x="413172" y="4105350"/>
                    <a:pt x="412555" y="4103600"/>
                  </a:cubicBezTo>
                  <a:cubicBezTo>
                    <a:pt x="400820" y="4072823"/>
                    <a:pt x="389189" y="4045752"/>
                    <a:pt x="383734" y="4012710"/>
                  </a:cubicBezTo>
                  <a:cubicBezTo>
                    <a:pt x="379513" y="3987286"/>
                    <a:pt x="381366" y="3958980"/>
                    <a:pt x="374264" y="3934379"/>
                  </a:cubicBezTo>
                  <a:cubicBezTo>
                    <a:pt x="366750" y="3908439"/>
                    <a:pt x="333811" y="3907719"/>
                    <a:pt x="312401" y="3901955"/>
                  </a:cubicBezTo>
                  <a:cubicBezTo>
                    <a:pt x="286256" y="3895058"/>
                    <a:pt x="274419" y="3875295"/>
                    <a:pt x="268037" y="3849871"/>
                  </a:cubicBezTo>
                  <a:cubicBezTo>
                    <a:pt x="259802" y="3817138"/>
                    <a:pt x="284198" y="3785538"/>
                    <a:pt x="291609" y="3754143"/>
                  </a:cubicBezTo>
                  <a:cubicBezTo>
                    <a:pt x="295108" y="3739424"/>
                    <a:pt x="289653" y="3723366"/>
                    <a:pt x="285742" y="3709367"/>
                  </a:cubicBezTo>
                  <a:cubicBezTo>
                    <a:pt x="267317" y="3643490"/>
                    <a:pt x="372205" y="3697324"/>
                    <a:pt x="392277" y="3708338"/>
                  </a:cubicBezTo>
                  <a:cubicBezTo>
                    <a:pt x="440655" y="3734895"/>
                    <a:pt x="458154" y="3811683"/>
                    <a:pt x="412452" y="3849253"/>
                  </a:cubicBezTo>
                  <a:cubicBezTo>
                    <a:pt x="409776" y="3851415"/>
                    <a:pt x="409261" y="3854606"/>
                    <a:pt x="409467" y="3857694"/>
                  </a:cubicBezTo>
                  <a:cubicBezTo>
                    <a:pt x="374676" y="3924291"/>
                    <a:pt x="404629" y="3999535"/>
                    <a:pt x="421613" y="4067368"/>
                  </a:cubicBezTo>
                  <a:cubicBezTo>
                    <a:pt x="424289" y="4077867"/>
                    <a:pt x="440553" y="4075500"/>
                    <a:pt x="441994" y="4065618"/>
                  </a:cubicBezTo>
                  <a:cubicBezTo>
                    <a:pt x="465462" y="3909675"/>
                    <a:pt x="553882" y="3758775"/>
                    <a:pt x="553573" y="3600053"/>
                  </a:cubicBezTo>
                  <a:cubicBezTo>
                    <a:pt x="553573" y="3579981"/>
                    <a:pt x="540397" y="3560630"/>
                    <a:pt x="531133" y="3543852"/>
                  </a:cubicBezTo>
                  <a:cubicBezTo>
                    <a:pt x="505915" y="3498458"/>
                    <a:pt x="503547" y="3447095"/>
                    <a:pt x="500459" y="3396452"/>
                  </a:cubicBezTo>
                  <a:cubicBezTo>
                    <a:pt x="497063" y="3340147"/>
                    <a:pt x="522281" y="3272727"/>
                    <a:pt x="500459" y="3219613"/>
                  </a:cubicBezTo>
                  <a:cubicBezTo>
                    <a:pt x="500151" y="3218790"/>
                    <a:pt x="499430" y="3218687"/>
                    <a:pt x="498915" y="3218069"/>
                  </a:cubicBezTo>
                  <a:cubicBezTo>
                    <a:pt x="491710" y="3190277"/>
                    <a:pt x="472256" y="3169279"/>
                    <a:pt x="455272" y="3142414"/>
                  </a:cubicBezTo>
                  <a:cubicBezTo>
                    <a:pt x="438597" y="3116063"/>
                    <a:pt x="439523" y="3081992"/>
                    <a:pt x="441582" y="3052141"/>
                  </a:cubicBezTo>
                  <a:cubicBezTo>
                    <a:pt x="443435" y="3025585"/>
                    <a:pt x="478638" y="2913388"/>
                    <a:pt x="532780" y="2964443"/>
                  </a:cubicBezTo>
                  <a:cubicBezTo>
                    <a:pt x="562734" y="2992749"/>
                    <a:pt x="572512" y="3047612"/>
                    <a:pt x="584144" y="3085697"/>
                  </a:cubicBezTo>
                  <a:cubicBezTo>
                    <a:pt x="601334" y="3141487"/>
                    <a:pt x="591452" y="3182352"/>
                    <a:pt x="555117" y="3225995"/>
                  </a:cubicBezTo>
                  <a:cubicBezTo>
                    <a:pt x="552235" y="3225171"/>
                    <a:pt x="548941" y="3225995"/>
                    <a:pt x="548014" y="3229700"/>
                  </a:cubicBezTo>
                  <a:cubicBezTo>
                    <a:pt x="534119" y="3283431"/>
                    <a:pt x="520737" y="3338397"/>
                    <a:pt x="520840" y="3394187"/>
                  </a:cubicBezTo>
                  <a:cubicBezTo>
                    <a:pt x="520840" y="3452344"/>
                    <a:pt x="540500" y="3502884"/>
                    <a:pt x="572615" y="3550645"/>
                  </a:cubicBezTo>
                  <a:cubicBezTo>
                    <a:pt x="574777" y="3553939"/>
                    <a:pt x="577041" y="3557233"/>
                    <a:pt x="580438" y="3559188"/>
                  </a:cubicBezTo>
                  <a:cubicBezTo>
                    <a:pt x="586408" y="3562791"/>
                    <a:pt x="594231" y="3559703"/>
                    <a:pt x="595055" y="3552601"/>
                  </a:cubicBezTo>
                  <a:cubicBezTo>
                    <a:pt x="602672" y="3487444"/>
                    <a:pt x="641580" y="3416832"/>
                    <a:pt x="667622" y="3357131"/>
                  </a:cubicBezTo>
                  <a:cubicBezTo>
                    <a:pt x="695414" y="3293416"/>
                    <a:pt x="729279" y="3231142"/>
                    <a:pt x="764070" y="3171235"/>
                  </a:cubicBezTo>
                  <a:cubicBezTo>
                    <a:pt x="767158" y="3165882"/>
                    <a:pt x="770349" y="3160324"/>
                    <a:pt x="770761" y="3154148"/>
                  </a:cubicBezTo>
                  <a:cubicBezTo>
                    <a:pt x="771482" y="3143237"/>
                    <a:pt x="763762" y="3134591"/>
                    <a:pt x="762526" y="3124194"/>
                  </a:cubicBezTo>
                  <a:cubicBezTo>
                    <a:pt x="761497" y="3115857"/>
                    <a:pt x="763762" y="3106387"/>
                    <a:pt x="764173" y="3097741"/>
                  </a:cubicBezTo>
                  <a:cubicBezTo>
                    <a:pt x="766335" y="3054509"/>
                    <a:pt x="791759" y="3017968"/>
                    <a:pt x="821404" y="2988117"/>
                  </a:cubicBezTo>
                  <a:cubicBezTo>
                    <a:pt x="841476" y="2967839"/>
                    <a:pt x="870606" y="2952502"/>
                    <a:pt x="896442" y="2941077"/>
                  </a:cubicBezTo>
                  <a:cubicBezTo>
                    <a:pt x="918470" y="2931298"/>
                    <a:pt x="941218" y="2936857"/>
                    <a:pt x="963451" y="2931401"/>
                  </a:cubicBezTo>
                  <a:cubicBezTo>
                    <a:pt x="973436" y="2928931"/>
                    <a:pt x="983009" y="2925328"/>
                    <a:pt x="992684" y="2921828"/>
                  </a:cubicBezTo>
                  <a:cubicBezTo>
                    <a:pt x="992170" y="2922034"/>
                    <a:pt x="996493" y="2980191"/>
                    <a:pt x="996699" y="2985647"/>
                  </a:cubicBezTo>
                  <a:cubicBezTo>
                    <a:pt x="999478" y="3045657"/>
                    <a:pt x="978891" y="3098050"/>
                    <a:pt x="933704" y="3137884"/>
                  </a:cubicBezTo>
                  <a:cubicBezTo>
                    <a:pt x="898810" y="3168661"/>
                    <a:pt x="857945" y="3166294"/>
                    <a:pt x="818007" y="3181940"/>
                  </a:cubicBezTo>
                  <a:cubicBezTo>
                    <a:pt x="803288" y="3187704"/>
                    <a:pt x="791965" y="3201600"/>
                    <a:pt x="783113" y="3216216"/>
                  </a:cubicBezTo>
                  <a:cubicBezTo>
                    <a:pt x="751204" y="3248537"/>
                    <a:pt x="728970" y="3298357"/>
                    <a:pt x="711678" y="3334074"/>
                  </a:cubicBezTo>
                  <a:cubicBezTo>
                    <a:pt x="690988" y="3376791"/>
                    <a:pt x="670916" y="3419817"/>
                    <a:pt x="653932" y="3464079"/>
                  </a:cubicBezTo>
                  <a:cubicBezTo>
                    <a:pt x="643124" y="3492282"/>
                    <a:pt x="624185" y="3523985"/>
                    <a:pt x="631905" y="3554865"/>
                  </a:cubicBezTo>
                  <a:cubicBezTo>
                    <a:pt x="632522" y="3557438"/>
                    <a:pt x="634684" y="3558880"/>
                    <a:pt x="637154" y="3559806"/>
                  </a:cubicBezTo>
                  <a:cubicBezTo>
                    <a:pt x="636125" y="3567629"/>
                    <a:pt x="641786" y="3577099"/>
                    <a:pt x="651256" y="3574217"/>
                  </a:cubicBezTo>
                  <a:cubicBezTo>
                    <a:pt x="717236" y="3567938"/>
                    <a:pt x="782598" y="3550851"/>
                    <a:pt x="844461" y="3527382"/>
                  </a:cubicBezTo>
                  <a:cubicBezTo>
                    <a:pt x="877194" y="3514927"/>
                    <a:pt x="923410" y="3496914"/>
                    <a:pt x="949144" y="3467887"/>
                  </a:cubicBezTo>
                  <a:cubicBezTo>
                    <a:pt x="951923" y="3488062"/>
                    <a:pt x="962216" y="3507310"/>
                    <a:pt x="978171" y="3523162"/>
                  </a:cubicBezTo>
                  <a:cubicBezTo>
                    <a:pt x="931130" y="3532632"/>
                    <a:pt x="883987" y="3552498"/>
                    <a:pt x="838903" y="3567629"/>
                  </a:cubicBezTo>
                  <a:cubicBezTo>
                    <a:pt x="773232" y="3589760"/>
                    <a:pt x="702928" y="3595112"/>
                    <a:pt x="637978" y="3619301"/>
                  </a:cubicBezTo>
                  <a:cubicBezTo>
                    <a:pt x="594952" y="3635359"/>
                    <a:pt x="581365" y="3687751"/>
                    <a:pt x="570145" y="3727278"/>
                  </a:cubicBezTo>
                  <a:cubicBezTo>
                    <a:pt x="552132" y="3790582"/>
                    <a:pt x="541427" y="3857179"/>
                    <a:pt x="525987" y="3921409"/>
                  </a:cubicBezTo>
                  <a:cubicBezTo>
                    <a:pt x="495622" y="4048222"/>
                    <a:pt x="470506" y="4176580"/>
                    <a:pt x="442302" y="4304011"/>
                  </a:cubicBezTo>
                  <a:cubicBezTo>
                    <a:pt x="425936" y="4378122"/>
                    <a:pt x="406996" y="4451822"/>
                    <a:pt x="396806" y="4527169"/>
                  </a:cubicBezTo>
                  <a:cubicBezTo>
                    <a:pt x="395571" y="4536227"/>
                    <a:pt x="396086" y="4548064"/>
                    <a:pt x="404732" y="4551049"/>
                  </a:cubicBezTo>
                  <a:cubicBezTo>
                    <a:pt x="408952" y="4552490"/>
                    <a:pt x="413584" y="4551049"/>
                    <a:pt x="417907" y="4549608"/>
                  </a:cubicBezTo>
                  <a:cubicBezTo>
                    <a:pt x="504680" y="4519552"/>
                    <a:pt x="587335" y="4478482"/>
                    <a:pt x="674622" y="4449661"/>
                  </a:cubicBezTo>
                  <a:cubicBezTo>
                    <a:pt x="718986" y="4435044"/>
                    <a:pt x="761600" y="4414869"/>
                    <a:pt x="806067" y="4401591"/>
                  </a:cubicBezTo>
                  <a:cubicBezTo>
                    <a:pt x="852696" y="4387695"/>
                    <a:pt x="899530" y="4371432"/>
                    <a:pt x="939571" y="4343125"/>
                  </a:cubicBezTo>
                  <a:cubicBezTo>
                    <a:pt x="965407" y="4324803"/>
                    <a:pt x="987538" y="4301952"/>
                    <a:pt x="1011109" y="4280953"/>
                  </a:cubicBezTo>
                  <a:cubicBezTo>
                    <a:pt x="1032828" y="4261499"/>
                    <a:pt x="1055782" y="4243383"/>
                    <a:pt x="1077810" y="4224135"/>
                  </a:cubicBezTo>
                  <a:cubicBezTo>
                    <a:pt x="1198241" y="4119040"/>
                    <a:pt x="1330098" y="4029592"/>
                    <a:pt x="1440957" y="3912454"/>
                  </a:cubicBezTo>
                  <a:cubicBezTo>
                    <a:pt x="1483056" y="3867987"/>
                    <a:pt x="1523200" y="3822697"/>
                    <a:pt x="1555006" y="3770613"/>
                  </a:cubicBezTo>
                  <a:cubicBezTo>
                    <a:pt x="1586504" y="3719043"/>
                    <a:pt x="1603797" y="3660783"/>
                    <a:pt x="1630250" y="3606743"/>
                  </a:cubicBezTo>
                  <a:cubicBezTo>
                    <a:pt x="1665042" y="3535617"/>
                    <a:pt x="1700245" y="3464902"/>
                    <a:pt x="1731330" y="3392128"/>
                  </a:cubicBezTo>
                  <a:cubicBezTo>
                    <a:pt x="1753976" y="3339015"/>
                    <a:pt x="1778474" y="3286520"/>
                    <a:pt x="1806574" y="3235979"/>
                  </a:cubicBezTo>
                  <a:cubicBezTo>
                    <a:pt x="1834057" y="3186572"/>
                    <a:pt x="1866378" y="3139840"/>
                    <a:pt x="1895199" y="3091050"/>
                  </a:cubicBezTo>
                  <a:cubicBezTo>
                    <a:pt x="1902919" y="3078286"/>
                    <a:pt x="1910742" y="3065111"/>
                    <a:pt x="1914242" y="3050597"/>
                  </a:cubicBezTo>
                  <a:cubicBezTo>
                    <a:pt x="1918051" y="3035054"/>
                    <a:pt x="1916609" y="3018997"/>
                    <a:pt x="1916815" y="3003145"/>
                  </a:cubicBezTo>
                  <a:cubicBezTo>
                    <a:pt x="1916918" y="2989044"/>
                    <a:pt x="1921550" y="2976177"/>
                    <a:pt x="1922271" y="2962487"/>
                  </a:cubicBezTo>
                  <a:cubicBezTo>
                    <a:pt x="1924124" y="2929342"/>
                    <a:pt x="1928447" y="2896301"/>
                    <a:pt x="1932358" y="2863363"/>
                  </a:cubicBezTo>
                  <a:cubicBezTo>
                    <a:pt x="1941519" y="2784001"/>
                    <a:pt x="1953356" y="2704743"/>
                    <a:pt x="1965400" y="2625794"/>
                  </a:cubicBezTo>
                  <a:cubicBezTo>
                    <a:pt x="1983825" y="2504642"/>
                    <a:pt x="2033335" y="2377520"/>
                    <a:pt x="2022630" y="2253280"/>
                  </a:cubicBezTo>
                  <a:cubicBezTo>
                    <a:pt x="2034879" y="2248957"/>
                    <a:pt x="2047334" y="2245457"/>
                    <a:pt x="2059995" y="2242781"/>
                  </a:cubicBezTo>
                  <a:cubicBezTo>
                    <a:pt x="2046099" y="2293938"/>
                    <a:pt x="2040849" y="2346949"/>
                    <a:pt x="2025821" y="2398518"/>
                  </a:cubicBezTo>
                  <a:cubicBezTo>
                    <a:pt x="2007705" y="2460381"/>
                    <a:pt x="2002044" y="2526875"/>
                    <a:pt x="1995044" y="2590796"/>
                  </a:cubicBezTo>
                  <a:cubicBezTo>
                    <a:pt x="1978987" y="2738608"/>
                    <a:pt x="1956547" y="2884670"/>
                    <a:pt x="1961179" y="3034025"/>
                  </a:cubicBezTo>
                  <a:cubicBezTo>
                    <a:pt x="1961179" y="3034540"/>
                    <a:pt x="1961591" y="3034746"/>
                    <a:pt x="1961694" y="3035157"/>
                  </a:cubicBezTo>
                  <a:cubicBezTo>
                    <a:pt x="1959327" y="3041333"/>
                    <a:pt x="1960870" y="3048848"/>
                    <a:pt x="1968385" y="3051832"/>
                  </a:cubicBezTo>
                  <a:cubicBezTo>
                    <a:pt x="2037144" y="3078492"/>
                    <a:pt x="2110535" y="3020850"/>
                    <a:pt x="2174456" y="3001498"/>
                  </a:cubicBezTo>
                  <a:cubicBezTo>
                    <a:pt x="2223246" y="2986779"/>
                    <a:pt x="2254950" y="2973913"/>
                    <a:pt x="2288609" y="2934695"/>
                  </a:cubicBezTo>
                  <a:cubicBezTo>
                    <a:pt x="2327517" y="2889404"/>
                    <a:pt x="2372087" y="2847614"/>
                    <a:pt x="2406982" y="2799133"/>
                  </a:cubicBezTo>
                  <a:cubicBezTo>
                    <a:pt x="2471623" y="2709272"/>
                    <a:pt x="2477079" y="2583282"/>
                    <a:pt x="2480167" y="2475718"/>
                  </a:cubicBezTo>
                  <a:cubicBezTo>
                    <a:pt x="2482225" y="2404282"/>
                    <a:pt x="2473888" y="2332744"/>
                    <a:pt x="2459580" y="2262852"/>
                  </a:cubicBezTo>
                  <a:cubicBezTo>
                    <a:pt x="2456080" y="2245560"/>
                    <a:pt x="2452169" y="2228267"/>
                    <a:pt x="2447949" y="2211077"/>
                  </a:cubicBezTo>
                  <a:cubicBezTo>
                    <a:pt x="2445067" y="2199240"/>
                    <a:pt x="2443420" y="2172580"/>
                    <a:pt x="2435494" y="2163419"/>
                  </a:cubicBezTo>
                  <a:cubicBezTo>
                    <a:pt x="2427980" y="2154773"/>
                    <a:pt x="2400188" y="2157243"/>
                    <a:pt x="2389380" y="2157141"/>
                  </a:cubicBezTo>
                  <a:cubicBezTo>
                    <a:pt x="2372190" y="2156935"/>
                    <a:pt x="2355000" y="2158170"/>
                    <a:pt x="2338016" y="2160743"/>
                  </a:cubicBezTo>
                  <a:cubicBezTo>
                    <a:pt x="2313210" y="2164552"/>
                    <a:pt x="2288815" y="2171963"/>
                    <a:pt x="2263905" y="2174639"/>
                  </a:cubicBezTo>
                  <a:cubicBezTo>
                    <a:pt x="2219026" y="2179374"/>
                    <a:pt x="2173942" y="2185859"/>
                    <a:pt x="2130607" y="2198931"/>
                  </a:cubicBezTo>
                  <a:cubicBezTo>
                    <a:pt x="2085728" y="2212415"/>
                    <a:pt x="2040541" y="2225591"/>
                    <a:pt x="1995353" y="2237531"/>
                  </a:cubicBezTo>
                  <a:cubicBezTo>
                    <a:pt x="1989795" y="2238972"/>
                    <a:pt x="1984133" y="2240516"/>
                    <a:pt x="1979398" y="2243810"/>
                  </a:cubicBezTo>
                  <a:cubicBezTo>
                    <a:pt x="1968488" y="2251530"/>
                    <a:pt x="1966944" y="2265529"/>
                    <a:pt x="1958709" y="2275307"/>
                  </a:cubicBezTo>
                  <a:cubicBezTo>
                    <a:pt x="1949960" y="2285704"/>
                    <a:pt x="1939872" y="2295688"/>
                    <a:pt x="1930608" y="2306290"/>
                  </a:cubicBezTo>
                  <a:cubicBezTo>
                    <a:pt x="1909198" y="2330788"/>
                    <a:pt x="1882950" y="2350551"/>
                    <a:pt x="1853100" y="2363624"/>
                  </a:cubicBezTo>
                  <a:cubicBezTo>
                    <a:pt x="1784958" y="2393577"/>
                    <a:pt x="1712288" y="2405311"/>
                    <a:pt x="1671732" y="2330994"/>
                  </a:cubicBezTo>
                  <a:cubicBezTo>
                    <a:pt x="1624383" y="2244325"/>
                    <a:pt x="1740285" y="2165684"/>
                    <a:pt x="1814912" y="2154155"/>
                  </a:cubicBezTo>
                  <a:cubicBezTo>
                    <a:pt x="1858452" y="2147465"/>
                    <a:pt x="1894170" y="2171448"/>
                    <a:pt x="1925256" y="2197696"/>
                  </a:cubicBezTo>
                  <a:cubicBezTo>
                    <a:pt x="1937505" y="2207989"/>
                    <a:pt x="1950063" y="2215915"/>
                    <a:pt x="1964885" y="2216018"/>
                  </a:cubicBezTo>
                  <a:cubicBezTo>
                    <a:pt x="1968385" y="2219106"/>
                    <a:pt x="1973428" y="2220238"/>
                    <a:pt x="1978575" y="2216841"/>
                  </a:cubicBezTo>
                  <a:cubicBezTo>
                    <a:pt x="2057319" y="2165890"/>
                    <a:pt x="2151502" y="2151273"/>
                    <a:pt x="2241671" y="2131407"/>
                  </a:cubicBezTo>
                  <a:cubicBezTo>
                    <a:pt x="2303740" y="2117717"/>
                    <a:pt x="2363029" y="2109380"/>
                    <a:pt x="2423039" y="2133569"/>
                  </a:cubicBezTo>
                  <a:cubicBezTo>
                    <a:pt x="2429009" y="2136039"/>
                    <a:pt x="2436009" y="2128216"/>
                    <a:pt x="2431171" y="2122967"/>
                  </a:cubicBezTo>
                  <a:cubicBezTo>
                    <a:pt x="2426024" y="2117408"/>
                    <a:pt x="2420363" y="2112776"/>
                    <a:pt x="2414187" y="2108865"/>
                  </a:cubicBezTo>
                  <a:cubicBezTo>
                    <a:pt x="2385777" y="2042267"/>
                    <a:pt x="2365603" y="1976905"/>
                    <a:pt x="2325973" y="1915248"/>
                  </a:cubicBezTo>
                  <a:cubicBezTo>
                    <a:pt x="2287682" y="1855753"/>
                    <a:pt x="2232510" y="1806448"/>
                    <a:pt x="2182382" y="1757246"/>
                  </a:cubicBezTo>
                  <a:cubicBezTo>
                    <a:pt x="2177544" y="1752511"/>
                    <a:pt x="2172603" y="1747674"/>
                    <a:pt x="2166839" y="1744277"/>
                  </a:cubicBezTo>
                  <a:cubicBezTo>
                    <a:pt x="2147076" y="1732543"/>
                    <a:pt x="2117843" y="1733057"/>
                    <a:pt x="2095815" y="1726778"/>
                  </a:cubicBezTo>
                  <a:cubicBezTo>
                    <a:pt x="2019131" y="1704751"/>
                    <a:pt x="1933285" y="1625698"/>
                    <a:pt x="1980839" y="1544175"/>
                  </a:cubicBezTo>
                  <a:cubicBezTo>
                    <a:pt x="2010278" y="1493635"/>
                    <a:pt x="2058966" y="1490650"/>
                    <a:pt x="2104771" y="1514634"/>
                  </a:cubicBezTo>
                  <a:cubicBezTo>
                    <a:pt x="2149855" y="1538205"/>
                    <a:pt x="2159531" y="1577423"/>
                    <a:pt x="2166942" y="1622199"/>
                  </a:cubicBezTo>
                  <a:cubicBezTo>
                    <a:pt x="2173324" y="1660695"/>
                    <a:pt x="2187426" y="1710412"/>
                    <a:pt x="2217276" y="1738924"/>
                  </a:cubicBezTo>
                  <a:cubicBezTo>
                    <a:pt x="2234157" y="1759923"/>
                    <a:pt x="2255876" y="1777627"/>
                    <a:pt x="2275022" y="1796258"/>
                  </a:cubicBezTo>
                  <a:cubicBezTo>
                    <a:pt x="2311048" y="1831255"/>
                    <a:pt x="2336061" y="1876237"/>
                    <a:pt x="2361485" y="1919057"/>
                  </a:cubicBezTo>
                  <a:cubicBezTo>
                    <a:pt x="2399570" y="1983184"/>
                    <a:pt x="2428083" y="2043091"/>
                    <a:pt x="2444449" y="2116070"/>
                  </a:cubicBezTo>
                  <a:cubicBezTo>
                    <a:pt x="2444861" y="2117717"/>
                    <a:pt x="2445890" y="2118644"/>
                    <a:pt x="2447125" y="2119261"/>
                  </a:cubicBezTo>
                  <a:cubicBezTo>
                    <a:pt x="2444037" y="2134598"/>
                    <a:pt x="2468432" y="2139436"/>
                    <a:pt x="2473167" y="2123584"/>
                  </a:cubicBezTo>
                  <a:cubicBezTo>
                    <a:pt x="2493651" y="2055854"/>
                    <a:pt x="2513620" y="1986169"/>
                    <a:pt x="2515679" y="1914939"/>
                  </a:cubicBezTo>
                  <a:cubicBezTo>
                    <a:pt x="2515987" y="1904132"/>
                    <a:pt x="2512282" y="1886427"/>
                    <a:pt x="2501268" y="1880766"/>
                  </a:cubicBezTo>
                  <a:cubicBezTo>
                    <a:pt x="2461845" y="1860488"/>
                    <a:pt x="2438067" y="1838460"/>
                    <a:pt x="2413981" y="1800581"/>
                  </a:cubicBezTo>
                  <a:cubicBezTo>
                    <a:pt x="2386601" y="1757555"/>
                    <a:pt x="2376205" y="1708045"/>
                    <a:pt x="2404305" y="1662034"/>
                  </a:cubicBezTo>
                  <a:cubicBezTo>
                    <a:pt x="2433641" y="1614273"/>
                    <a:pt x="2512076" y="1588437"/>
                    <a:pt x="2556131" y="1625698"/>
                  </a:cubicBezTo>
                  <a:cubicBezTo>
                    <a:pt x="2626331" y="1685193"/>
                    <a:pt x="2619023" y="1799552"/>
                    <a:pt x="2556543" y="1860385"/>
                  </a:cubicBezTo>
                  <a:cubicBezTo>
                    <a:pt x="2552117" y="1864708"/>
                    <a:pt x="2556337" y="1873252"/>
                    <a:pt x="2562204" y="1870884"/>
                  </a:cubicBezTo>
                  <a:cubicBezTo>
                    <a:pt x="2554484" y="1898367"/>
                    <a:pt x="2554484" y="1929350"/>
                    <a:pt x="2550779" y="1956627"/>
                  </a:cubicBezTo>
                  <a:cubicBezTo>
                    <a:pt x="2546044" y="1991213"/>
                    <a:pt x="2536471" y="2024872"/>
                    <a:pt x="2526384" y="2058222"/>
                  </a:cubicBezTo>
                  <a:cubicBezTo>
                    <a:pt x="2521340" y="2074897"/>
                    <a:pt x="2516090" y="2091572"/>
                    <a:pt x="2511150" y="2108350"/>
                  </a:cubicBezTo>
                  <a:cubicBezTo>
                    <a:pt x="2508165" y="2118438"/>
                    <a:pt x="2498695" y="2136451"/>
                    <a:pt x="2509400" y="2144686"/>
                  </a:cubicBezTo>
                  <a:cubicBezTo>
                    <a:pt x="2515267" y="2149215"/>
                    <a:pt x="2523707" y="2149009"/>
                    <a:pt x="2530501" y="2146024"/>
                  </a:cubicBezTo>
                  <a:cubicBezTo>
                    <a:pt x="2560249" y="2133260"/>
                    <a:pt x="2584026" y="2098572"/>
                    <a:pt x="2602039" y="2073044"/>
                  </a:cubicBezTo>
                  <a:cubicBezTo>
                    <a:pt x="2622729" y="2043811"/>
                    <a:pt x="2640330" y="2012726"/>
                    <a:pt x="2658035" y="1981640"/>
                  </a:cubicBezTo>
                  <a:cubicBezTo>
                    <a:pt x="2700546" y="1907014"/>
                    <a:pt x="2731529" y="1810977"/>
                    <a:pt x="2729161" y="1724617"/>
                  </a:cubicBezTo>
                  <a:cubicBezTo>
                    <a:pt x="2729058" y="1720808"/>
                    <a:pt x="2725970" y="1718749"/>
                    <a:pt x="2722676" y="1718544"/>
                  </a:cubicBezTo>
                  <a:cubicBezTo>
                    <a:pt x="2716501" y="1696413"/>
                    <a:pt x="2703634" y="1675724"/>
                    <a:pt x="2695090" y="1653902"/>
                  </a:cubicBezTo>
                  <a:cubicBezTo>
                    <a:pt x="2675842" y="1605112"/>
                    <a:pt x="2691076" y="1551998"/>
                    <a:pt x="2708781" y="1505164"/>
                  </a:cubicBezTo>
                  <a:cubicBezTo>
                    <a:pt x="2722676" y="1468417"/>
                    <a:pt x="2765805" y="1452771"/>
                    <a:pt x="2801523" y="1454006"/>
                  </a:cubicBezTo>
                  <a:cubicBezTo>
                    <a:pt x="2852063" y="1455653"/>
                    <a:pt x="2881296" y="1499194"/>
                    <a:pt x="2891486" y="1543455"/>
                  </a:cubicBezTo>
                  <a:cubicBezTo>
                    <a:pt x="2899721" y="1579070"/>
                    <a:pt x="2889633" y="1612832"/>
                    <a:pt x="2870076" y="1642785"/>
                  </a:cubicBezTo>
                  <a:cubicBezTo>
                    <a:pt x="2850210" y="1673253"/>
                    <a:pt x="2824580" y="1706500"/>
                    <a:pt x="2794935" y="1727190"/>
                  </a:cubicBezTo>
                  <a:cubicBezTo>
                    <a:pt x="2792465" y="1728940"/>
                    <a:pt x="2789892" y="1730896"/>
                    <a:pt x="2789171" y="1733778"/>
                  </a:cubicBezTo>
                  <a:cubicBezTo>
                    <a:pt x="2788554" y="1736557"/>
                    <a:pt x="2789789" y="1739439"/>
                    <a:pt x="2790921" y="1742115"/>
                  </a:cubicBezTo>
                  <a:cubicBezTo>
                    <a:pt x="2803376" y="1773098"/>
                    <a:pt x="2779598" y="1812007"/>
                    <a:pt x="2769099" y="1840725"/>
                  </a:cubicBezTo>
                  <a:cubicBezTo>
                    <a:pt x="2753350" y="1883545"/>
                    <a:pt x="2735646" y="1924203"/>
                    <a:pt x="2711560" y="1963318"/>
                  </a:cubicBezTo>
                  <a:cubicBezTo>
                    <a:pt x="2660299" y="2046591"/>
                    <a:pt x="2593805" y="2139436"/>
                    <a:pt x="2521752" y="2206445"/>
                  </a:cubicBezTo>
                  <a:cubicBezTo>
                    <a:pt x="2515576" y="2205725"/>
                    <a:pt x="2509091" y="2210666"/>
                    <a:pt x="2512488" y="2218386"/>
                  </a:cubicBezTo>
                  <a:cubicBezTo>
                    <a:pt x="2528442" y="2254618"/>
                    <a:pt x="2524634" y="2293012"/>
                    <a:pt x="2526281" y="2331612"/>
                  </a:cubicBezTo>
                  <a:cubicBezTo>
                    <a:pt x="2527825" y="2367638"/>
                    <a:pt x="2531427" y="2402635"/>
                    <a:pt x="2531016" y="2438765"/>
                  </a:cubicBezTo>
                  <a:cubicBezTo>
                    <a:pt x="2531016" y="2441647"/>
                    <a:pt x="2532045" y="2444014"/>
                    <a:pt x="2533486" y="2445970"/>
                  </a:cubicBezTo>
                  <a:cubicBezTo>
                    <a:pt x="2533589" y="2448543"/>
                    <a:pt x="2534001" y="2451014"/>
                    <a:pt x="2534721" y="2453381"/>
                  </a:cubicBezTo>
                  <a:cubicBezTo>
                    <a:pt x="2537706" y="2462233"/>
                    <a:pt x="2552837" y="2467071"/>
                    <a:pt x="2557161" y="2456160"/>
                  </a:cubicBezTo>
                  <a:cubicBezTo>
                    <a:pt x="2600289" y="2347772"/>
                    <a:pt x="2699002" y="2258941"/>
                    <a:pt x="2769202" y="2167743"/>
                  </a:cubicBezTo>
                  <a:cubicBezTo>
                    <a:pt x="2782995" y="2182050"/>
                    <a:pt x="2799465" y="2193682"/>
                    <a:pt x="2817478" y="2203151"/>
                  </a:cubicBezTo>
                  <a:cubicBezTo>
                    <a:pt x="2808008" y="2209225"/>
                    <a:pt x="2800597" y="2218386"/>
                    <a:pt x="2792362" y="2228679"/>
                  </a:cubicBezTo>
                  <a:cubicBezTo>
                    <a:pt x="2766526" y="2260691"/>
                    <a:pt x="2736264" y="2287762"/>
                    <a:pt x="2707957" y="2317613"/>
                  </a:cubicBezTo>
                  <a:cubicBezTo>
                    <a:pt x="2677489" y="2349728"/>
                    <a:pt x="2620670" y="2392857"/>
                    <a:pt x="2608524" y="2440000"/>
                  </a:cubicBezTo>
                  <a:cubicBezTo>
                    <a:pt x="2586291" y="2453896"/>
                    <a:pt x="2566322" y="2469644"/>
                    <a:pt x="2553455" y="2481070"/>
                  </a:cubicBezTo>
                  <a:cubicBezTo>
                    <a:pt x="2488916" y="2538712"/>
                    <a:pt x="2436729" y="2639175"/>
                    <a:pt x="2490975" y="2719051"/>
                  </a:cubicBezTo>
                  <a:cubicBezTo>
                    <a:pt x="2497254" y="2728315"/>
                    <a:pt x="2504665" y="2735211"/>
                    <a:pt x="2512591" y="2741078"/>
                  </a:cubicBezTo>
                  <a:cubicBezTo>
                    <a:pt x="2475226" y="2774326"/>
                    <a:pt x="2452787" y="2839379"/>
                    <a:pt x="2424480" y="2879317"/>
                  </a:cubicBezTo>
                  <a:cubicBezTo>
                    <a:pt x="2402761" y="2909991"/>
                    <a:pt x="2362206" y="2924402"/>
                    <a:pt x="2331738" y="2945194"/>
                  </a:cubicBezTo>
                  <a:cubicBezTo>
                    <a:pt x="2308372" y="2961252"/>
                    <a:pt x="2286550" y="2979368"/>
                    <a:pt x="2264214" y="2996866"/>
                  </a:cubicBezTo>
                  <a:cubicBezTo>
                    <a:pt x="2242907" y="3013541"/>
                    <a:pt x="2218923" y="3027026"/>
                    <a:pt x="2198645" y="3044833"/>
                  </a:cubicBezTo>
                  <a:cubicBezTo>
                    <a:pt x="2197513" y="3045863"/>
                    <a:pt x="2196381" y="3046892"/>
                    <a:pt x="2195866" y="3048230"/>
                  </a:cubicBezTo>
                  <a:cubicBezTo>
                    <a:pt x="2194940" y="3050803"/>
                    <a:pt x="2196793" y="3053788"/>
                    <a:pt x="2199263" y="3055126"/>
                  </a:cubicBezTo>
                  <a:cubicBezTo>
                    <a:pt x="2201733" y="3056362"/>
                    <a:pt x="2204616" y="3056362"/>
                    <a:pt x="2207395" y="3056156"/>
                  </a:cubicBezTo>
                  <a:cubicBezTo>
                    <a:pt x="2222732" y="3054818"/>
                    <a:pt x="2238069" y="3047921"/>
                    <a:pt x="2253200" y="3044421"/>
                  </a:cubicBezTo>
                  <a:cubicBezTo>
                    <a:pt x="2269463" y="3040613"/>
                    <a:pt x="2285830" y="3037216"/>
                    <a:pt x="2302299" y="3033819"/>
                  </a:cubicBezTo>
                  <a:cubicBezTo>
                    <a:pt x="2335031" y="3027129"/>
                    <a:pt x="2367867" y="3021056"/>
                    <a:pt x="2400600" y="3014159"/>
                  </a:cubicBezTo>
                  <a:cubicBezTo>
                    <a:pt x="2465962" y="3000572"/>
                    <a:pt x="2531119" y="2983794"/>
                    <a:pt x="2591643" y="2954973"/>
                  </a:cubicBezTo>
                  <a:cubicBezTo>
                    <a:pt x="2654844" y="2924813"/>
                    <a:pt x="2711354" y="2879523"/>
                    <a:pt x="2767658" y="2838659"/>
                  </a:cubicBezTo>
                  <a:cubicBezTo>
                    <a:pt x="2795141" y="2818690"/>
                    <a:pt x="2824683" y="2801500"/>
                    <a:pt x="2851445" y="2780707"/>
                  </a:cubicBezTo>
                  <a:cubicBezTo>
                    <a:pt x="2869253" y="2766914"/>
                    <a:pt x="2885928" y="2748592"/>
                    <a:pt x="2906000" y="2736858"/>
                  </a:cubicBezTo>
                  <a:cubicBezTo>
                    <a:pt x="2915161" y="2748696"/>
                    <a:pt x="2926072" y="2758680"/>
                    <a:pt x="2938835" y="2765782"/>
                  </a:cubicBezTo>
                  <a:cubicBezTo>
                    <a:pt x="2892619" y="2822910"/>
                    <a:pt x="2813978" y="2863054"/>
                    <a:pt x="2753145" y="2899492"/>
                  </a:cubicBezTo>
                  <a:cubicBezTo>
                    <a:pt x="2669460" y="2949517"/>
                    <a:pt x="2588143" y="2994087"/>
                    <a:pt x="2497254" y="3030011"/>
                  </a:cubicBezTo>
                  <a:cubicBezTo>
                    <a:pt x="2448875" y="3049156"/>
                    <a:pt x="2400291" y="3070978"/>
                    <a:pt x="2349545" y="3082712"/>
                  </a:cubicBezTo>
                  <a:cubicBezTo>
                    <a:pt x="2310019" y="3091873"/>
                    <a:pt x="2268125" y="3092079"/>
                    <a:pt x="2227878" y="3095270"/>
                  </a:cubicBezTo>
                  <a:cubicBezTo>
                    <a:pt x="2138430" y="3102476"/>
                    <a:pt x="2045584" y="3122856"/>
                    <a:pt x="1959327" y="3147251"/>
                  </a:cubicBezTo>
                  <a:cubicBezTo>
                    <a:pt x="1952533" y="3149207"/>
                    <a:pt x="1949960" y="3154663"/>
                    <a:pt x="1950268" y="3160118"/>
                  </a:cubicBezTo>
                  <a:cubicBezTo>
                    <a:pt x="1920006" y="3199232"/>
                    <a:pt x="1900552" y="3245038"/>
                    <a:pt x="1880686" y="3290019"/>
                  </a:cubicBezTo>
                  <a:cubicBezTo>
                    <a:pt x="1851659" y="3355587"/>
                    <a:pt x="1819338" y="3419612"/>
                    <a:pt x="1788046" y="3484048"/>
                  </a:cubicBezTo>
                  <a:cubicBezTo>
                    <a:pt x="1728963" y="3605920"/>
                    <a:pt x="1666791" y="3726969"/>
                    <a:pt x="1600811" y="3845342"/>
                  </a:cubicBezTo>
                  <a:cubicBezTo>
                    <a:pt x="1598959" y="3848636"/>
                    <a:pt x="1598753" y="3851621"/>
                    <a:pt x="1599165" y="3854400"/>
                  </a:cubicBezTo>
                  <a:cubicBezTo>
                    <a:pt x="1598444" y="3856664"/>
                    <a:pt x="1598341" y="3859032"/>
                    <a:pt x="1599576" y="3861296"/>
                  </a:cubicBezTo>
                  <a:cubicBezTo>
                    <a:pt x="1612031" y="3884971"/>
                    <a:pt x="1653822" y="3885383"/>
                    <a:pt x="1676570" y="3888368"/>
                  </a:cubicBezTo>
                  <a:cubicBezTo>
                    <a:pt x="1729889" y="3895470"/>
                    <a:pt x="1783620" y="3901543"/>
                    <a:pt x="1837042" y="3907925"/>
                  </a:cubicBezTo>
                  <a:cubicBezTo>
                    <a:pt x="1914448" y="3917189"/>
                    <a:pt x="1993089" y="3909160"/>
                    <a:pt x="2070803" y="3909263"/>
                  </a:cubicBezTo>
                  <a:cubicBezTo>
                    <a:pt x="2124946" y="3909366"/>
                    <a:pt x="2175897" y="3912145"/>
                    <a:pt x="2229319" y="3922644"/>
                  </a:cubicBezTo>
                  <a:cubicBezTo>
                    <a:pt x="2259993" y="3928717"/>
                    <a:pt x="2291388" y="3928615"/>
                    <a:pt x="2322371" y="3932114"/>
                  </a:cubicBezTo>
                  <a:cubicBezTo>
                    <a:pt x="2352221" y="3935511"/>
                    <a:pt x="2383101" y="3939731"/>
                    <a:pt x="2412128" y="3929850"/>
                  </a:cubicBezTo>
                  <a:cubicBezTo>
                    <a:pt x="2444655" y="3918836"/>
                    <a:pt x="2474917" y="3901955"/>
                    <a:pt x="2503121" y="3882604"/>
                  </a:cubicBezTo>
                  <a:cubicBezTo>
                    <a:pt x="2559322" y="3844004"/>
                    <a:pt x="2607701" y="3795316"/>
                    <a:pt x="2654226" y="3745806"/>
                  </a:cubicBezTo>
                  <a:cubicBezTo>
                    <a:pt x="2655564" y="3744468"/>
                    <a:pt x="2655564" y="3742821"/>
                    <a:pt x="2655152" y="3741174"/>
                  </a:cubicBezTo>
                  <a:cubicBezTo>
                    <a:pt x="2666784" y="3724807"/>
                    <a:pt x="2668843" y="3704736"/>
                    <a:pt x="2671622" y="3683737"/>
                  </a:cubicBezTo>
                  <a:cubicBezTo>
                    <a:pt x="2681812" y="3606846"/>
                    <a:pt x="2749954" y="3588010"/>
                    <a:pt x="2817066" y="3586877"/>
                  </a:cubicBezTo>
                  <a:cubicBezTo>
                    <a:pt x="2837858" y="3586569"/>
                    <a:pt x="2857416" y="3592024"/>
                    <a:pt x="2875738" y="3601803"/>
                  </a:cubicBezTo>
                  <a:cubicBezTo>
                    <a:pt x="2906515" y="3620845"/>
                    <a:pt x="2906618" y="3649563"/>
                    <a:pt x="2876252" y="3687958"/>
                  </a:cubicBezTo>
                  <a:cubicBezTo>
                    <a:pt x="2865856" y="3693104"/>
                    <a:pt x="2855666" y="3698765"/>
                    <a:pt x="2845784" y="3704941"/>
                  </a:cubicBezTo>
                  <a:cubicBezTo>
                    <a:pt x="2825712" y="3716779"/>
                    <a:pt x="2811199" y="3737777"/>
                    <a:pt x="2795244" y="3754143"/>
                  </a:cubicBezTo>
                  <a:cubicBezTo>
                    <a:pt x="2764570" y="3785641"/>
                    <a:pt x="2728441" y="3778847"/>
                    <a:pt x="2690561" y="3774936"/>
                  </a:cubicBezTo>
                  <a:cubicBezTo>
                    <a:pt x="2685415" y="3774421"/>
                    <a:pt x="2681194" y="3776583"/>
                    <a:pt x="2678415" y="3780082"/>
                  </a:cubicBezTo>
                  <a:cubicBezTo>
                    <a:pt x="2677695" y="3780391"/>
                    <a:pt x="2676974" y="3780494"/>
                    <a:pt x="2676151" y="3781009"/>
                  </a:cubicBezTo>
                  <a:cubicBezTo>
                    <a:pt x="2638889" y="3806330"/>
                    <a:pt x="2607701" y="3838857"/>
                    <a:pt x="2572600" y="3866958"/>
                  </a:cubicBezTo>
                  <a:cubicBezTo>
                    <a:pt x="2531839" y="3899690"/>
                    <a:pt x="2478623" y="3910292"/>
                    <a:pt x="2437553" y="3944157"/>
                  </a:cubicBezTo>
                  <a:cubicBezTo>
                    <a:pt x="2458036" y="3958362"/>
                    <a:pt x="2484593" y="3956921"/>
                    <a:pt x="2508473" y="3958876"/>
                  </a:cubicBezTo>
                  <a:cubicBezTo>
                    <a:pt x="2535545" y="3961141"/>
                    <a:pt x="2562616" y="3957950"/>
                    <a:pt x="2589687" y="3957950"/>
                  </a:cubicBezTo>
                  <a:cubicBezTo>
                    <a:pt x="2622626" y="3957950"/>
                    <a:pt x="2655564" y="3962068"/>
                    <a:pt x="2687988" y="3967317"/>
                  </a:cubicBezTo>
                  <a:cubicBezTo>
                    <a:pt x="2701884" y="3969582"/>
                    <a:pt x="2715986" y="3971640"/>
                    <a:pt x="2729779" y="3973699"/>
                  </a:cubicBezTo>
                  <a:cubicBezTo>
                    <a:pt x="2742131" y="3975552"/>
                    <a:pt x="2755512" y="3982139"/>
                    <a:pt x="2768070" y="3979978"/>
                  </a:cubicBezTo>
                  <a:cubicBezTo>
                    <a:pt x="2782480" y="3977610"/>
                    <a:pt x="2791436" y="3963714"/>
                    <a:pt x="2801523" y="3953112"/>
                  </a:cubicBezTo>
                  <a:cubicBezTo>
                    <a:pt x="2820154" y="3933452"/>
                    <a:pt x="2852887" y="3918939"/>
                    <a:pt x="2880061" y="3922541"/>
                  </a:cubicBezTo>
                  <a:cubicBezTo>
                    <a:pt x="2920205" y="3927894"/>
                    <a:pt x="2952423" y="3988110"/>
                    <a:pt x="2982479" y="4013637"/>
                  </a:cubicBezTo>
                  <a:cubicBezTo>
                    <a:pt x="3010271" y="4037209"/>
                    <a:pt x="3049900" y="4065721"/>
                    <a:pt x="3021079" y="4105453"/>
                  </a:cubicBezTo>
                  <a:cubicBezTo>
                    <a:pt x="2984744" y="4155478"/>
                    <a:pt x="2915470" y="4169168"/>
                    <a:pt x="2858754" y="4158155"/>
                  </a:cubicBezTo>
                  <a:cubicBezTo>
                    <a:pt x="2832506" y="4153111"/>
                    <a:pt x="2807699" y="4141068"/>
                    <a:pt x="2786598" y="4124907"/>
                  </a:cubicBezTo>
                  <a:cubicBezTo>
                    <a:pt x="2758291" y="4103292"/>
                    <a:pt x="2751704" y="4067265"/>
                    <a:pt x="2741616" y="4035150"/>
                  </a:cubicBezTo>
                  <a:cubicBezTo>
                    <a:pt x="2739661" y="4028974"/>
                    <a:pt x="2737293" y="4022180"/>
                    <a:pt x="2731632" y="4018990"/>
                  </a:cubicBezTo>
                  <a:cubicBezTo>
                    <a:pt x="2729058" y="4017548"/>
                    <a:pt x="2726176" y="4017034"/>
                    <a:pt x="2723294" y="4016519"/>
                  </a:cubicBezTo>
                  <a:cubicBezTo>
                    <a:pt x="2656388" y="4004476"/>
                    <a:pt x="2591746" y="4008079"/>
                    <a:pt x="2524325" y="4004476"/>
                  </a:cubicBezTo>
                  <a:cubicBezTo>
                    <a:pt x="2433024" y="3999535"/>
                    <a:pt x="2341928" y="3993565"/>
                    <a:pt x="2250524" y="3993874"/>
                  </a:cubicBezTo>
                  <a:cubicBezTo>
                    <a:pt x="2240230" y="3993874"/>
                    <a:pt x="2234054" y="4008284"/>
                    <a:pt x="2242495" y="4015181"/>
                  </a:cubicBezTo>
                  <a:cubicBezTo>
                    <a:pt x="2299005" y="4060883"/>
                    <a:pt x="2335546" y="4127892"/>
                    <a:pt x="2351398" y="4198298"/>
                  </a:cubicBezTo>
                  <a:cubicBezTo>
                    <a:pt x="2359426" y="4233604"/>
                    <a:pt x="2358603" y="4269837"/>
                    <a:pt x="2356339" y="4305760"/>
                  </a:cubicBezTo>
                  <a:cubicBezTo>
                    <a:pt x="2354280" y="4338493"/>
                    <a:pt x="2348516" y="4375446"/>
                    <a:pt x="2350677" y="4408076"/>
                  </a:cubicBezTo>
                  <a:cubicBezTo>
                    <a:pt x="2351192" y="4416001"/>
                    <a:pt x="2354074" y="4424030"/>
                    <a:pt x="2360147" y="4429280"/>
                  </a:cubicBezTo>
                  <a:cubicBezTo>
                    <a:pt x="2363647" y="4432368"/>
                    <a:pt x="2368073" y="4434221"/>
                    <a:pt x="2371984" y="4436897"/>
                  </a:cubicBezTo>
                  <a:cubicBezTo>
                    <a:pt x="2390512" y="4449352"/>
                    <a:pt x="2395041" y="4474261"/>
                    <a:pt x="2404923" y="4492892"/>
                  </a:cubicBezTo>
                  <a:cubicBezTo>
                    <a:pt x="2418716" y="4518831"/>
                    <a:pt x="2429730" y="4546212"/>
                    <a:pt x="2432818" y="4575650"/>
                  </a:cubicBezTo>
                  <a:cubicBezTo>
                    <a:pt x="2441052" y="4652644"/>
                    <a:pt x="2365500" y="4683318"/>
                    <a:pt x="2328547" y="4736946"/>
                  </a:cubicBezTo>
                  <a:cubicBezTo>
                    <a:pt x="2314857" y="4756812"/>
                    <a:pt x="2300034" y="4694846"/>
                    <a:pt x="2299623" y="4694023"/>
                  </a:cubicBezTo>
                  <a:cubicBezTo>
                    <a:pt x="2284800" y="4668187"/>
                    <a:pt x="2267405" y="4644924"/>
                    <a:pt x="2255259" y="4617441"/>
                  </a:cubicBezTo>
                  <a:cubicBezTo>
                    <a:pt x="2240127" y="4583164"/>
                    <a:pt x="2228599" y="4536639"/>
                    <a:pt x="2242392" y="4500509"/>
                  </a:cubicBezTo>
                  <a:cubicBezTo>
                    <a:pt x="2248053" y="4485687"/>
                    <a:pt x="2256494" y="4472203"/>
                    <a:pt x="2265037" y="4458924"/>
                  </a:cubicBezTo>
                  <a:cubicBezTo>
                    <a:pt x="2270390" y="4450587"/>
                    <a:pt x="2275845" y="4442249"/>
                    <a:pt x="2279139" y="4432985"/>
                  </a:cubicBezTo>
                  <a:cubicBezTo>
                    <a:pt x="2285212" y="4416104"/>
                    <a:pt x="2280683" y="4399944"/>
                    <a:pt x="2287271" y="4382548"/>
                  </a:cubicBezTo>
                  <a:cubicBezTo>
                    <a:pt x="2294167" y="4364535"/>
                    <a:pt x="2303637" y="4347448"/>
                    <a:pt x="2307857" y="4328508"/>
                  </a:cubicBezTo>
                  <a:cubicBezTo>
                    <a:pt x="2318459" y="4281983"/>
                    <a:pt x="2316401" y="4234737"/>
                    <a:pt x="2306004" y="4188520"/>
                  </a:cubicBezTo>
                  <a:cubicBezTo>
                    <a:pt x="2289638" y="4115952"/>
                    <a:pt x="2234363" y="4031032"/>
                    <a:pt x="2170545" y="3992433"/>
                  </a:cubicBezTo>
                  <a:cubicBezTo>
                    <a:pt x="2166530" y="3989962"/>
                    <a:pt x="2162825" y="3991198"/>
                    <a:pt x="2160046" y="3993462"/>
                  </a:cubicBezTo>
                  <a:cubicBezTo>
                    <a:pt x="2116093" y="3973596"/>
                    <a:pt x="2054539" y="3971846"/>
                    <a:pt x="2008426" y="3965259"/>
                  </a:cubicBezTo>
                  <a:cubicBezTo>
                    <a:pt x="1949239" y="3956818"/>
                    <a:pt x="1889538" y="3954348"/>
                    <a:pt x="1829837" y="3955994"/>
                  </a:cubicBezTo>
                  <a:cubicBezTo>
                    <a:pt x="1766945" y="3957744"/>
                    <a:pt x="1707862" y="3966906"/>
                    <a:pt x="1644661" y="3960832"/>
                  </a:cubicBezTo>
                  <a:cubicBezTo>
                    <a:pt x="1591136" y="3955686"/>
                    <a:pt x="1539978" y="3976272"/>
                    <a:pt x="1487688" y="3984301"/>
                  </a:cubicBezTo>
                  <a:cubicBezTo>
                    <a:pt x="1475645" y="3986154"/>
                    <a:pt x="1462264" y="3984404"/>
                    <a:pt x="1450735" y="3986565"/>
                  </a:cubicBezTo>
                  <a:cubicBezTo>
                    <a:pt x="1438589" y="3988830"/>
                    <a:pt x="1425517" y="4001491"/>
                    <a:pt x="1416459" y="4009314"/>
                  </a:cubicBezTo>
                  <a:cubicBezTo>
                    <a:pt x="1393711" y="4028871"/>
                    <a:pt x="1375080" y="4052545"/>
                    <a:pt x="1353979" y="4073750"/>
                  </a:cubicBezTo>
                  <a:cubicBezTo>
                    <a:pt x="1311879" y="4115952"/>
                    <a:pt x="1267412" y="4155993"/>
                    <a:pt x="1223151" y="4195828"/>
                  </a:cubicBezTo>
                  <a:cubicBezTo>
                    <a:pt x="1179405" y="4235251"/>
                    <a:pt x="1133394" y="4272101"/>
                    <a:pt x="1087588" y="4309260"/>
                  </a:cubicBezTo>
                  <a:cubicBezTo>
                    <a:pt x="1044048" y="4344566"/>
                    <a:pt x="1002669" y="4382548"/>
                    <a:pt x="959128" y="4417546"/>
                  </a:cubicBezTo>
                  <a:cubicBezTo>
                    <a:pt x="954187" y="4421457"/>
                    <a:pt x="949041" y="4425883"/>
                    <a:pt x="947497" y="4431956"/>
                  </a:cubicBezTo>
                  <a:cubicBezTo>
                    <a:pt x="946365" y="4436382"/>
                    <a:pt x="947394" y="4441014"/>
                    <a:pt x="948423" y="4445440"/>
                  </a:cubicBezTo>
                  <a:cubicBezTo>
                    <a:pt x="958202" y="4488260"/>
                    <a:pt x="967157" y="4529536"/>
                    <a:pt x="981876" y="4571224"/>
                  </a:cubicBezTo>
                  <a:cubicBezTo>
                    <a:pt x="997110" y="4614559"/>
                    <a:pt x="1036225" y="4638131"/>
                    <a:pt x="1073692" y="4660158"/>
                  </a:cubicBezTo>
                  <a:cubicBezTo>
                    <a:pt x="1131232" y="4694023"/>
                    <a:pt x="1181566" y="4738490"/>
                    <a:pt x="1235812" y="4777193"/>
                  </a:cubicBezTo>
                  <a:cubicBezTo>
                    <a:pt x="1271838" y="4802926"/>
                    <a:pt x="1306938" y="4835556"/>
                    <a:pt x="1352332" y="4841732"/>
                  </a:cubicBezTo>
                  <a:cubicBezTo>
                    <a:pt x="1357890" y="4842452"/>
                    <a:pt x="1362316" y="4839879"/>
                    <a:pt x="1364889" y="4836070"/>
                  </a:cubicBezTo>
                  <a:cubicBezTo>
                    <a:pt x="1378682" y="4829174"/>
                    <a:pt x="1386402" y="4820939"/>
                    <a:pt x="1399166" y="4807661"/>
                  </a:cubicBezTo>
                  <a:cubicBezTo>
                    <a:pt x="1434472" y="4771017"/>
                    <a:pt x="1493864" y="4803029"/>
                    <a:pt x="1530508" y="4819807"/>
                  </a:cubicBezTo>
                  <a:cubicBezTo>
                    <a:pt x="1545125" y="4826497"/>
                    <a:pt x="1557889" y="4837408"/>
                    <a:pt x="1568902" y="4850584"/>
                  </a:cubicBezTo>
                  <a:lnTo>
                    <a:pt x="1597723" y="4850584"/>
                  </a:lnTo>
                  <a:cubicBezTo>
                    <a:pt x="1589798" y="4839364"/>
                    <a:pt x="1580842" y="4828556"/>
                    <a:pt x="1570240" y="4818160"/>
                  </a:cubicBezTo>
                  <a:cubicBezTo>
                    <a:pt x="1541008" y="4789339"/>
                    <a:pt x="1491085" y="4774619"/>
                    <a:pt x="1451765" y="4767208"/>
                  </a:cubicBezTo>
                  <a:cubicBezTo>
                    <a:pt x="1410798" y="4759385"/>
                    <a:pt x="1381359" y="4788206"/>
                    <a:pt x="1357993" y="4818057"/>
                  </a:cubicBezTo>
                  <a:cubicBezTo>
                    <a:pt x="1316614" y="4810749"/>
                    <a:pt x="1283984" y="4781928"/>
                    <a:pt x="1251252" y="4757327"/>
                  </a:cubicBezTo>
                  <a:cubicBezTo>
                    <a:pt x="1212755" y="4728402"/>
                    <a:pt x="1174670" y="4698964"/>
                    <a:pt x="1136173" y="4670040"/>
                  </a:cubicBezTo>
                  <a:cubicBezTo>
                    <a:pt x="1095102" y="4639263"/>
                    <a:pt x="1043327" y="4621044"/>
                    <a:pt x="1013374" y="4577606"/>
                  </a:cubicBezTo>
                  <a:cubicBezTo>
                    <a:pt x="988670" y="4541785"/>
                    <a:pt x="979612" y="4482496"/>
                    <a:pt x="973024" y="4438647"/>
                  </a:cubicBezTo>
                  <a:cubicBezTo>
                    <a:pt x="979097" y="4433088"/>
                    <a:pt x="997110" y="4419707"/>
                    <a:pt x="998037" y="4418781"/>
                  </a:cubicBezTo>
                  <a:cubicBezTo>
                    <a:pt x="1016565" y="4401179"/>
                    <a:pt x="1037666" y="4386357"/>
                    <a:pt x="1057841" y="4370814"/>
                  </a:cubicBezTo>
                  <a:cubicBezTo>
                    <a:pt x="1103440" y="4335508"/>
                    <a:pt x="1145334" y="4294541"/>
                    <a:pt x="1188771" y="4256661"/>
                  </a:cubicBezTo>
                  <a:cubicBezTo>
                    <a:pt x="1233856" y="4217341"/>
                    <a:pt x="1278014" y="4176991"/>
                    <a:pt x="1321452" y="4135921"/>
                  </a:cubicBezTo>
                  <a:cubicBezTo>
                    <a:pt x="1352846" y="4106276"/>
                    <a:pt x="1380638" y="4073029"/>
                    <a:pt x="1411621" y="4042870"/>
                  </a:cubicBezTo>
                  <a:cubicBezTo>
                    <a:pt x="1423870" y="4031032"/>
                    <a:pt x="1436016" y="4017548"/>
                    <a:pt x="1452794" y="4012505"/>
                  </a:cubicBezTo>
                  <a:cubicBezTo>
                    <a:pt x="1468440" y="4007770"/>
                    <a:pt x="1485115" y="4008593"/>
                    <a:pt x="1501173" y="4005917"/>
                  </a:cubicBezTo>
                  <a:cubicBezTo>
                    <a:pt x="1531949" y="4000770"/>
                    <a:pt x="1562006" y="3992433"/>
                    <a:pt x="1592474" y="3986154"/>
                  </a:cubicBezTo>
                  <a:cubicBezTo>
                    <a:pt x="1651043" y="3974111"/>
                    <a:pt x="1716405" y="3989139"/>
                    <a:pt x="1776621" y="3983375"/>
                  </a:cubicBezTo>
                  <a:cubicBezTo>
                    <a:pt x="1852173" y="3976169"/>
                    <a:pt x="1927212" y="3979875"/>
                    <a:pt x="2002455" y="3989139"/>
                  </a:cubicBezTo>
                  <a:cubicBezTo>
                    <a:pt x="2054128" y="3995418"/>
                    <a:pt x="2114446" y="3999947"/>
                    <a:pt x="2164369" y="4014563"/>
                  </a:cubicBezTo>
                  <a:cubicBezTo>
                    <a:pt x="2165810" y="4014975"/>
                    <a:pt x="2166736" y="4014357"/>
                    <a:pt x="2167868" y="4014152"/>
                  </a:cubicBezTo>
                  <a:cubicBezTo>
                    <a:pt x="2230966" y="4067059"/>
                    <a:pt x="2276257" y="4147861"/>
                    <a:pt x="2287785" y="4228766"/>
                  </a:cubicBezTo>
                  <a:cubicBezTo>
                    <a:pt x="2295197" y="4281160"/>
                    <a:pt x="2282536" y="4326244"/>
                    <a:pt x="2263596" y="4373902"/>
                  </a:cubicBezTo>
                  <a:cubicBezTo>
                    <a:pt x="2256494" y="4391709"/>
                    <a:pt x="2252274" y="4408796"/>
                    <a:pt x="2253612" y="4426603"/>
                  </a:cubicBezTo>
                  <a:cubicBezTo>
                    <a:pt x="2251244" y="4427530"/>
                    <a:pt x="2248980" y="4429074"/>
                    <a:pt x="2247230" y="4432059"/>
                  </a:cubicBezTo>
                  <a:cubicBezTo>
                    <a:pt x="2231687" y="4458513"/>
                    <a:pt x="2215629" y="4474364"/>
                    <a:pt x="2209453" y="4505862"/>
                  </a:cubicBezTo>
                  <a:cubicBezTo>
                    <a:pt x="2202351" y="4542403"/>
                    <a:pt x="2213262" y="4581723"/>
                    <a:pt x="2224790" y="4615897"/>
                  </a:cubicBezTo>
                  <a:cubicBezTo>
                    <a:pt x="2237451" y="4653364"/>
                    <a:pt x="2268022" y="4681568"/>
                    <a:pt x="2279654" y="4718727"/>
                  </a:cubicBezTo>
                  <a:cubicBezTo>
                    <a:pt x="2287168" y="4742504"/>
                    <a:pt x="2290873" y="4771428"/>
                    <a:pt x="2320621" y="4774517"/>
                  </a:cubicBezTo>
                  <a:cubicBezTo>
                    <a:pt x="2336575" y="4776163"/>
                    <a:pt x="2349854" y="4751665"/>
                    <a:pt x="2356853" y="4741578"/>
                  </a:cubicBezTo>
                  <a:cubicBezTo>
                    <a:pt x="2387013" y="4698346"/>
                    <a:pt x="2435494" y="4683935"/>
                    <a:pt x="2450728" y="4629175"/>
                  </a:cubicBezTo>
                  <a:cubicBezTo>
                    <a:pt x="2474608" y="4543432"/>
                    <a:pt x="2429627" y="4466130"/>
                    <a:pt x="2374455" y="4402620"/>
                  </a:cubicBezTo>
                  <a:cubicBezTo>
                    <a:pt x="2396688" y="4269425"/>
                    <a:pt x="2380734" y="4117908"/>
                    <a:pt x="2282947" y="4019401"/>
                  </a:cubicBezTo>
                  <a:cubicBezTo>
                    <a:pt x="2355412" y="4020019"/>
                    <a:pt x="2427774" y="4023107"/>
                    <a:pt x="2500136" y="4026812"/>
                  </a:cubicBezTo>
                  <a:cubicBezTo>
                    <a:pt x="2541206" y="4028974"/>
                    <a:pt x="2582379" y="4031650"/>
                    <a:pt x="2623449" y="4034944"/>
                  </a:cubicBezTo>
                  <a:cubicBezTo>
                    <a:pt x="2655976" y="4037517"/>
                    <a:pt x="2687577" y="4032988"/>
                    <a:pt x="2718765" y="4043693"/>
                  </a:cubicBezTo>
                  <a:cubicBezTo>
                    <a:pt x="2716398" y="4206533"/>
                    <a:pt x="3004815" y="4244309"/>
                    <a:pt x="3055561" y="4091248"/>
                  </a:cubicBezTo>
                  <a:cubicBezTo>
                    <a:pt x="3064722" y="4063765"/>
                    <a:pt x="3043004" y="4033194"/>
                    <a:pt x="3023858" y="4016107"/>
                  </a:cubicBezTo>
                  <a:cubicBezTo>
                    <a:pt x="3002551" y="3997065"/>
                    <a:pt x="2980935" y="3979669"/>
                    <a:pt x="2962510" y="3957641"/>
                  </a:cubicBezTo>
                  <a:cubicBezTo>
                    <a:pt x="2947482" y="3939628"/>
                    <a:pt x="2934409" y="3917395"/>
                    <a:pt x="2912176" y="3906896"/>
                  </a:cubicBezTo>
                  <a:cubicBezTo>
                    <a:pt x="2859268" y="3881883"/>
                    <a:pt x="2793803" y="3909778"/>
                    <a:pt x="2763438" y="3958774"/>
                  </a:cubicBezTo>
                  <a:cubicBezTo>
                    <a:pt x="2762306" y="3957436"/>
                    <a:pt x="2760762" y="3956303"/>
                    <a:pt x="2758703" y="3955583"/>
                  </a:cubicBezTo>
                  <a:cubicBezTo>
                    <a:pt x="2720412" y="3943231"/>
                    <a:pt x="2674607" y="3940657"/>
                    <a:pt x="2634669" y="3934276"/>
                  </a:cubicBezTo>
                  <a:cubicBezTo>
                    <a:pt x="2595863" y="3928100"/>
                    <a:pt x="2549852" y="3927791"/>
                    <a:pt x="2507959" y="3930364"/>
                  </a:cubicBezTo>
                  <a:cubicBezTo>
                    <a:pt x="2576409" y="3902675"/>
                    <a:pt x="2627670" y="3848121"/>
                    <a:pt x="2689223" y="3803139"/>
                  </a:cubicBezTo>
                  <a:cubicBezTo>
                    <a:pt x="2692414" y="3802728"/>
                    <a:pt x="2695502" y="3801698"/>
                    <a:pt x="2697458" y="3798919"/>
                  </a:cubicBezTo>
                  <a:cubicBezTo>
                    <a:pt x="2694061" y="3803551"/>
                    <a:pt x="2730705" y="3806536"/>
                    <a:pt x="2733587" y="3806433"/>
                  </a:cubicBezTo>
                  <a:cubicBezTo>
                    <a:pt x="2751704" y="3805610"/>
                    <a:pt x="2765085" y="3801801"/>
                    <a:pt x="2782275" y="3794802"/>
                  </a:cubicBezTo>
                  <a:cubicBezTo>
                    <a:pt x="2822830" y="3778435"/>
                    <a:pt x="2847122" y="3732115"/>
                    <a:pt x="2886751" y="3711426"/>
                  </a:cubicBezTo>
                  <a:cubicBezTo>
                    <a:pt x="2942438" y="3682296"/>
                    <a:pt x="2943056" y="3633712"/>
                    <a:pt x="2902191" y="3590171"/>
                  </a:cubicBezTo>
                  <a:cubicBezTo>
                    <a:pt x="2858239" y="3543337"/>
                    <a:pt x="2771158" y="3560115"/>
                    <a:pt x="2719280" y="3579466"/>
                  </a:cubicBezTo>
                  <a:cubicBezTo>
                    <a:pt x="2643933" y="3607567"/>
                    <a:pt x="2659167" y="3681781"/>
                    <a:pt x="2632302" y="3741380"/>
                  </a:cubicBezTo>
                  <a:cubicBezTo>
                    <a:pt x="2631787" y="3742615"/>
                    <a:pt x="2632096" y="3743644"/>
                    <a:pt x="2632096" y="3744776"/>
                  </a:cubicBezTo>
                  <a:cubicBezTo>
                    <a:pt x="2537912" y="3798095"/>
                    <a:pt x="2477594" y="3897735"/>
                    <a:pt x="2361279" y="3913895"/>
                  </a:cubicBezTo>
                  <a:cubicBezTo>
                    <a:pt x="2359324" y="3914204"/>
                    <a:pt x="2357883" y="3914821"/>
                    <a:pt x="2356544" y="3915645"/>
                  </a:cubicBezTo>
                  <a:cubicBezTo>
                    <a:pt x="2335546" y="3907307"/>
                    <a:pt x="2314033" y="3906484"/>
                    <a:pt x="2290359" y="3906278"/>
                  </a:cubicBezTo>
                  <a:cubicBezTo>
                    <a:pt x="2250729" y="3905969"/>
                    <a:pt x="2212747" y="3892794"/>
                    <a:pt x="2173530" y="3888677"/>
                  </a:cubicBezTo>
                  <a:cubicBezTo>
                    <a:pt x="2087581" y="3879618"/>
                    <a:pt x="2000911" y="3889500"/>
                    <a:pt x="1914654" y="3889603"/>
                  </a:cubicBezTo>
                  <a:cubicBezTo>
                    <a:pt x="1858658" y="3889706"/>
                    <a:pt x="1805030" y="3878383"/>
                    <a:pt x="1749652" y="3872928"/>
                  </a:cubicBezTo>
                  <a:cubicBezTo>
                    <a:pt x="1726801" y="3870663"/>
                    <a:pt x="1646925" y="3873237"/>
                    <a:pt x="1623765" y="3855017"/>
                  </a:cubicBezTo>
                  <a:cubicBezTo>
                    <a:pt x="1678114" y="3740350"/>
                    <a:pt x="1740903" y="3629594"/>
                    <a:pt x="1796693" y="3515545"/>
                  </a:cubicBezTo>
                  <a:cubicBezTo>
                    <a:pt x="1852071" y="3402422"/>
                    <a:pt x="1897876" y="3280343"/>
                    <a:pt x="1964062" y="3172985"/>
                  </a:cubicBezTo>
                  <a:cubicBezTo>
                    <a:pt x="1964679" y="3172882"/>
                    <a:pt x="1965297" y="3173087"/>
                    <a:pt x="1965914" y="3172882"/>
                  </a:cubicBezTo>
                  <a:cubicBezTo>
                    <a:pt x="2057216" y="3147148"/>
                    <a:pt x="2154076" y="3127282"/>
                    <a:pt x="2248568" y="3119254"/>
                  </a:cubicBezTo>
                  <a:cubicBezTo>
                    <a:pt x="2290565" y="3115651"/>
                    <a:pt x="2331841" y="3112563"/>
                    <a:pt x="2372911" y="3102476"/>
                  </a:cubicBezTo>
                  <a:cubicBezTo>
                    <a:pt x="2418510" y="3091256"/>
                    <a:pt x="2462462" y="3067272"/>
                    <a:pt x="2506106" y="3050083"/>
                  </a:cubicBezTo>
                  <a:cubicBezTo>
                    <a:pt x="2602760" y="3012101"/>
                    <a:pt x="2688606" y="2961046"/>
                    <a:pt x="2777437" y="2907933"/>
                  </a:cubicBezTo>
                  <a:cubicBezTo>
                    <a:pt x="2836726" y="2872421"/>
                    <a:pt x="2914440" y="2832277"/>
                    <a:pt x="2955202" y="2773502"/>
                  </a:cubicBezTo>
                  <a:cubicBezTo>
                    <a:pt x="2978773" y="2781325"/>
                    <a:pt x="3006771" y="2780810"/>
                    <a:pt x="3038475" y="2767841"/>
                  </a:cubicBezTo>
                  <a:cubicBezTo>
                    <a:pt x="3075530" y="2752710"/>
                    <a:pt x="3102087" y="2722139"/>
                    <a:pt x="3121130" y="2685701"/>
                  </a:cubicBezTo>
                  <a:cubicBezTo>
                    <a:pt x="3121335" y="2695994"/>
                    <a:pt x="3121747" y="2706287"/>
                    <a:pt x="3122056" y="2716272"/>
                  </a:cubicBezTo>
                  <a:cubicBezTo>
                    <a:pt x="3122777" y="2738814"/>
                    <a:pt x="3123394" y="2761356"/>
                    <a:pt x="3123600" y="2783898"/>
                  </a:cubicBezTo>
                  <a:cubicBezTo>
                    <a:pt x="3123703" y="2795015"/>
                    <a:pt x="3126173" y="2841232"/>
                    <a:pt x="3120512" y="2853378"/>
                  </a:cubicBezTo>
                  <a:cubicBezTo>
                    <a:pt x="3120100" y="2853790"/>
                    <a:pt x="3119483" y="2853893"/>
                    <a:pt x="3119071" y="2854510"/>
                  </a:cubicBezTo>
                  <a:cubicBezTo>
                    <a:pt x="3118762" y="2855540"/>
                    <a:pt x="3118453" y="2856569"/>
                    <a:pt x="3118248" y="2857598"/>
                  </a:cubicBezTo>
                  <a:cubicBezTo>
                    <a:pt x="3066678" y="2878494"/>
                    <a:pt x="3030343" y="2950547"/>
                    <a:pt x="3021079" y="2999748"/>
                  </a:cubicBezTo>
                  <a:cubicBezTo>
                    <a:pt x="3008315" y="3067787"/>
                    <a:pt x="3051341" y="3167220"/>
                    <a:pt x="3125041" y="3177411"/>
                  </a:cubicBezTo>
                  <a:cubicBezTo>
                    <a:pt x="3202241" y="3188116"/>
                    <a:pt x="3275117" y="3114725"/>
                    <a:pt x="3290969" y="3045554"/>
                  </a:cubicBezTo>
                  <a:cubicBezTo>
                    <a:pt x="3299409" y="3008498"/>
                    <a:pt x="3290042" y="2971236"/>
                    <a:pt x="3273470" y="2938092"/>
                  </a:cubicBezTo>
                  <a:cubicBezTo>
                    <a:pt x="3258133" y="2907521"/>
                    <a:pt x="3229312" y="2890331"/>
                    <a:pt x="3221283" y="2854510"/>
                  </a:cubicBezTo>
                  <a:cubicBezTo>
                    <a:pt x="3217269" y="2836806"/>
                    <a:pt x="3217886" y="2823631"/>
                    <a:pt x="3213357" y="2809529"/>
                  </a:cubicBezTo>
                  <a:cubicBezTo>
                    <a:pt x="3213872" y="2786780"/>
                    <a:pt x="3211299" y="2763621"/>
                    <a:pt x="3209343" y="2741490"/>
                  </a:cubicBezTo>
                  <a:cubicBezTo>
                    <a:pt x="3205637" y="2700008"/>
                    <a:pt x="3201829" y="2657806"/>
                    <a:pt x="3190918" y="2617662"/>
                  </a:cubicBezTo>
                  <a:cubicBezTo>
                    <a:pt x="3197917" y="2626411"/>
                    <a:pt x="3204917" y="2635058"/>
                    <a:pt x="3212637" y="2643395"/>
                  </a:cubicBezTo>
                  <a:cubicBezTo>
                    <a:pt x="3237135" y="2669849"/>
                    <a:pt x="3268118" y="2690950"/>
                    <a:pt x="3296012" y="2714316"/>
                  </a:cubicBezTo>
                  <a:cubicBezTo>
                    <a:pt x="3308467" y="2745299"/>
                    <a:pt x="3315878" y="2777002"/>
                    <a:pt x="3338936" y="2803147"/>
                  </a:cubicBezTo>
                  <a:cubicBezTo>
                    <a:pt x="3365595" y="2833203"/>
                    <a:pt x="3394416" y="2853275"/>
                    <a:pt x="3432707" y="2865524"/>
                  </a:cubicBezTo>
                  <a:cubicBezTo>
                    <a:pt x="3500437" y="2887346"/>
                    <a:pt x="3573417" y="2858833"/>
                    <a:pt x="3606355" y="2796353"/>
                  </a:cubicBezTo>
                  <a:cubicBezTo>
                    <a:pt x="3637852" y="2736652"/>
                    <a:pt x="3607796" y="2668099"/>
                    <a:pt x="3555197" y="2634337"/>
                  </a:cubicBezTo>
                  <a:cubicBezTo>
                    <a:pt x="3498790" y="2598105"/>
                    <a:pt x="3416753" y="2601502"/>
                    <a:pt x="3360242" y="2634337"/>
                  </a:cubicBezTo>
                  <a:cubicBezTo>
                    <a:pt x="3325348" y="2614265"/>
                    <a:pt x="3292925" y="2593164"/>
                    <a:pt x="3261736" y="2567534"/>
                  </a:cubicBezTo>
                  <a:cubicBezTo>
                    <a:pt x="3247531" y="2555902"/>
                    <a:pt x="3233944" y="2543139"/>
                    <a:pt x="3220872" y="2530169"/>
                  </a:cubicBezTo>
                  <a:cubicBezTo>
                    <a:pt x="3214798" y="2524096"/>
                    <a:pt x="3209755" y="2515450"/>
                    <a:pt x="3203682" y="2508862"/>
                  </a:cubicBezTo>
                  <a:cubicBezTo>
                    <a:pt x="3214284" y="2499598"/>
                    <a:pt x="3224886" y="2490128"/>
                    <a:pt x="3236208" y="2485496"/>
                  </a:cubicBezTo>
                  <a:cubicBezTo>
                    <a:pt x="3259883" y="2475820"/>
                    <a:pt x="3285513" y="2471291"/>
                    <a:pt x="3310320" y="2465630"/>
                  </a:cubicBezTo>
                  <a:cubicBezTo>
                    <a:pt x="3357772" y="2454822"/>
                    <a:pt x="3402960" y="2434956"/>
                    <a:pt x="3450309" y="2423325"/>
                  </a:cubicBezTo>
                  <a:cubicBezTo>
                    <a:pt x="3499408" y="2411282"/>
                    <a:pt x="3549639" y="2404488"/>
                    <a:pt x="3598738" y="2392651"/>
                  </a:cubicBezTo>
                  <a:cubicBezTo>
                    <a:pt x="3636103" y="2383696"/>
                    <a:pt x="3683658" y="2360639"/>
                    <a:pt x="3722360" y="2371961"/>
                  </a:cubicBezTo>
                  <a:cubicBezTo>
                    <a:pt x="3749637" y="2407782"/>
                    <a:pt x="3770224" y="2449058"/>
                    <a:pt x="3809750" y="2472836"/>
                  </a:cubicBezTo>
                  <a:cubicBezTo>
                    <a:pt x="3820352" y="2479217"/>
                    <a:pt x="3832190" y="2483335"/>
                    <a:pt x="3844644" y="2485805"/>
                  </a:cubicBezTo>
                  <a:lnTo>
                    <a:pt x="3844644" y="2458528"/>
                  </a:lnTo>
                  <a:cubicBezTo>
                    <a:pt x="3827558" y="2453690"/>
                    <a:pt x="3811603" y="2445147"/>
                    <a:pt x="3798222" y="2431971"/>
                  </a:cubicBezTo>
                  <a:cubicBezTo>
                    <a:pt x="3775988" y="2410149"/>
                    <a:pt x="3760960" y="2380299"/>
                    <a:pt x="3742123" y="2355698"/>
                  </a:cubicBezTo>
                  <a:cubicBezTo>
                    <a:pt x="3736977" y="2349007"/>
                    <a:pt x="3729257" y="2349934"/>
                    <a:pt x="3724316" y="2354257"/>
                  </a:cubicBezTo>
                  <a:cubicBezTo>
                    <a:pt x="3710420" y="2344684"/>
                    <a:pt x="3689319" y="2347772"/>
                    <a:pt x="3672849" y="2350551"/>
                  </a:cubicBezTo>
                  <a:cubicBezTo>
                    <a:pt x="3621589" y="2358992"/>
                    <a:pt x="3570946" y="2372579"/>
                    <a:pt x="3519994" y="2382666"/>
                  </a:cubicBezTo>
                  <a:cubicBezTo>
                    <a:pt x="3453500" y="2395842"/>
                    <a:pt x="3389681" y="2416531"/>
                    <a:pt x="3324937" y="2436294"/>
                  </a:cubicBezTo>
                  <a:cubicBezTo>
                    <a:pt x="3286749" y="2447926"/>
                    <a:pt x="3248149" y="2453793"/>
                    <a:pt x="3210887" y="2468512"/>
                  </a:cubicBezTo>
                  <a:cubicBezTo>
                    <a:pt x="3191433" y="2476232"/>
                    <a:pt x="3178566" y="2494657"/>
                    <a:pt x="3161994" y="2506906"/>
                  </a:cubicBezTo>
                  <a:cubicBezTo>
                    <a:pt x="3161891" y="2478806"/>
                    <a:pt x="3154274" y="2456057"/>
                    <a:pt x="3138010" y="2433618"/>
                  </a:cubicBezTo>
                  <a:cubicBezTo>
                    <a:pt x="3148819" y="2432383"/>
                    <a:pt x="3162920" y="2439279"/>
                    <a:pt x="3174552" y="2439897"/>
                  </a:cubicBezTo>
                  <a:cubicBezTo>
                    <a:pt x="3188139" y="2440617"/>
                    <a:pt x="3201932" y="2439279"/>
                    <a:pt x="3215313" y="2436809"/>
                  </a:cubicBezTo>
                  <a:cubicBezTo>
                    <a:pt x="3240841" y="2432177"/>
                    <a:pt x="3265544" y="2423325"/>
                    <a:pt x="3289425" y="2413443"/>
                  </a:cubicBezTo>
                  <a:cubicBezTo>
                    <a:pt x="3340376" y="2392136"/>
                    <a:pt x="3385564" y="2348390"/>
                    <a:pt x="3427972" y="2314216"/>
                  </a:cubicBezTo>
                  <a:cubicBezTo>
                    <a:pt x="3469248" y="2280866"/>
                    <a:pt x="3510216" y="2249883"/>
                    <a:pt x="3542742" y="2207475"/>
                  </a:cubicBezTo>
                  <a:cubicBezTo>
                    <a:pt x="3574446" y="2166199"/>
                    <a:pt x="3591636" y="2112571"/>
                    <a:pt x="3624162" y="2073147"/>
                  </a:cubicBezTo>
                  <a:cubicBezTo>
                    <a:pt x="3630338" y="2065633"/>
                    <a:pt x="3620765" y="2056369"/>
                    <a:pt x="3613457" y="2062648"/>
                  </a:cubicBezTo>
                  <a:cubicBezTo>
                    <a:pt x="3596165" y="2077470"/>
                    <a:pt x="3585871" y="2097954"/>
                    <a:pt x="3575269" y="2118129"/>
                  </a:cubicBezTo>
                  <a:cubicBezTo>
                    <a:pt x="3558800" y="2062236"/>
                    <a:pt x="3557668" y="2012211"/>
                    <a:pt x="3581857" y="1956010"/>
                  </a:cubicBezTo>
                  <a:cubicBezTo>
                    <a:pt x="3604399" y="1903617"/>
                    <a:pt x="3658748" y="1884883"/>
                    <a:pt x="3700641" y="1853283"/>
                  </a:cubicBezTo>
                  <a:cubicBezTo>
                    <a:pt x="3723184" y="1836299"/>
                    <a:pt x="3739447" y="1796567"/>
                    <a:pt x="3763945" y="1838358"/>
                  </a:cubicBezTo>
                  <a:cubicBezTo>
                    <a:pt x="3784635" y="1873663"/>
                    <a:pt x="3791428" y="1916895"/>
                    <a:pt x="3791222" y="1956936"/>
                  </a:cubicBezTo>
                  <a:cubicBezTo>
                    <a:pt x="3791016" y="2016843"/>
                    <a:pt x="3765695" y="2072735"/>
                    <a:pt x="3722154" y="2107218"/>
                  </a:cubicBezTo>
                  <a:cubicBezTo>
                    <a:pt x="3740168" y="2092602"/>
                    <a:pt x="3753858" y="2069236"/>
                    <a:pt x="3763122" y="2051120"/>
                  </a:cubicBezTo>
                  <a:cubicBezTo>
                    <a:pt x="3789061" y="2000477"/>
                    <a:pt x="3787208" y="1930071"/>
                    <a:pt x="3772283" y="1876546"/>
                  </a:cubicBezTo>
                  <a:cubicBezTo>
                    <a:pt x="3771047" y="1872222"/>
                    <a:pt x="3764254" y="1872016"/>
                    <a:pt x="3763327" y="1876649"/>
                  </a:cubicBezTo>
                  <a:cubicBezTo>
                    <a:pt x="3754681" y="1920086"/>
                    <a:pt x="3766518" y="1963936"/>
                    <a:pt x="3755710" y="2007991"/>
                  </a:cubicBezTo>
                  <a:cubicBezTo>
                    <a:pt x="3744902" y="2052252"/>
                    <a:pt x="3717419" y="2083749"/>
                    <a:pt x="3677585" y="2102998"/>
                  </a:cubicBezTo>
                  <a:cubicBezTo>
                    <a:pt x="3670688" y="2106292"/>
                    <a:pt x="3671717" y="2118438"/>
                    <a:pt x="3679540" y="2119982"/>
                  </a:cubicBezTo>
                  <a:cubicBezTo>
                    <a:pt x="3693539" y="2122658"/>
                    <a:pt x="3705891" y="2118541"/>
                    <a:pt x="3716905" y="2111130"/>
                  </a:cubicBezTo>
                  <a:cubicBezTo>
                    <a:pt x="3696009" y="2126261"/>
                    <a:pt x="3671717" y="2137172"/>
                    <a:pt x="3643514" y="2140774"/>
                  </a:cubicBezTo>
                  <a:cubicBezTo>
                    <a:pt x="3640014" y="2141186"/>
                    <a:pt x="3636823" y="2142627"/>
                    <a:pt x="3633735" y="2144583"/>
                  </a:cubicBezTo>
                  <a:cubicBezTo>
                    <a:pt x="3632088" y="2143142"/>
                    <a:pt x="3629515" y="2142730"/>
                    <a:pt x="3628074" y="2144788"/>
                  </a:cubicBezTo>
                  <a:cubicBezTo>
                    <a:pt x="3596062" y="2190285"/>
                    <a:pt x="3569196" y="2236605"/>
                    <a:pt x="3531214" y="2277778"/>
                  </a:cubicBezTo>
                  <a:cubicBezTo>
                    <a:pt x="3494055" y="2317922"/>
                    <a:pt x="3449177" y="2346846"/>
                    <a:pt x="3404298" y="2377314"/>
                  </a:cubicBezTo>
                  <a:cubicBezTo>
                    <a:pt x="3391843" y="2385754"/>
                    <a:pt x="3403783" y="2402944"/>
                    <a:pt x="3416650" y="2396459"/>
                  </a:cubicBezTo>
                  <a:cubicBezTo>
                    <a:pt x="3445986" y="2381740"/>
                    <a:pt x="3470072" y="2358992"/>
                    <a:pt x="3498584" y="2344169"/>
                  </a:cubicBezTo>
                  <a:cubicBezTo>
                    <a:pt x="3521847" y="2332126"/>
                    <a:pt x="3547992" y="2327391"/>
                    <a:pt x="3573931" y="2325436"/>
                  </a:cubicBezTo>
                  <a:cubicBezTo>
                    <a:pt x="3625192" y="2321524"/>
                    <a:pt x="3679231" y="2328421"/>
                    <a:pt x="3728330" y="2309893"/>
                  </a:cubicBezTo>
                  <a:cubicBezTo>
                    <a:pt x="3763019" y="2296717"/>
                    <a:pt x="3786385" y="2268308"/>
                    <a:pt x="3814691" y="2245354"/>
                  </a:cubicBezTo>
                  <a:cubicBezTo>
                    <a:pt x="3824264" y="2237634"/>
                    <a:pt x="3834248" y="2232281"/>
                    <a:pt x="3844542" y="2228782"/>
                  </a:cubicBezTo>
                  <a:lnTo>
                    <a:pt x="3844542" y="2204284"/>
                  </a:lnTo>
                  <a:cubicBezTo>
                    <a:pt x="3835072" y="2206651"/>
                    <a:pt x="3825705" y="2209842"/>
                    <a:pt x="3816544" y="2214268"/>
                  </a:cubicBezTo>
                  <a:cubicBezTo>
                    <a:pt x="3789061" y="2227547"/>
                    <a:pt x="3766518" y="2254206"/>
                    <a:pt x="3743667" y="2273866"/>
                  </a:cubicBezTo>
                  <a:cubicBezTo>
                    <a:pt x="3717625" y="2296306"/>
                    <a:pt x="3659880" y="2297129"/>
                    <a:pt x="3626530" y="2298261"/>
                  </a:cubicBezTo>
                  <a:cubicBezTo>
                    <a:pt x="3599561" y="2299291"/>
                    <a:pt x="3568784" y="2297438"/>
                    <a:pt x="3541404" y="2304231"/>
                  </a:cubicBezTo>
                  <a:cubicBezTo>
                    <a:pt x="3549227" y="2296306"/>
                    <a:pt x="3557153" y="2288586"/>
                    <a:pt x="3564873" y="2279939"/>
                  </a:cubicBezTo>
                  <a:cubicBezTo>
                    <a:pt x="3565490" y="2279219"/>
                    <a:pt x="3566108" y="2278189"/>
                    <a:pt x="3566726" y="2277469"/>
                  </a:cubicBezTo>
                  <a:cubicBezTo>
                    <a:pt x="3582886" y="2258323"/>
                    <a:pt x="3597091" y="2238252"/>
                    <a:pt x="3608619" y="2217150"/>
                  </a:cubicBezTo>
                  <a:cubicBezTo>
                    <a:pt x="3626839" y="2192138"/>
                    <a:pt x="3647425" y="2170316"/>
                    <a:pt x="3673158" y="2166816"/>
                  </a:cubicBezTo>
                  <a:cubicBezTo>
                    <a:pt x="3712582" y="2161567"/>
                    <a:pt x="3751181" y="2127290"/>
                    <a:pt x="3774033" y="2095998"/>
                  </a:cubicBezTo>
                  <a:cubicBezTo>
                    <a:pt x="3831881" y="2016740"/>
                    <a:pt x="3827249" y="1908558"/>
                    <a:pt x="3786385" y="1824153"/>
                  </a:cubicBezTo>
                  <a:cubicBezTo>
                    <a:pt x="3777120" y="1805110"/>
                    <a:pt x="3757460" y="1780200"/>
                    <a:pt x="3733168" y="1789259"/>
                  </a:cubicBezTo>
                  <a:cubicBezTo>
                    <a:pt x="3719478" y="1794405"/>
                    <a:pt x="3709288" y="1806037"/>
                    <a:pt x="3699303" y="1816124"/>
                  </a:cubicBezTo>
                  <a:cubicBezTo>
                    <a:pt x="3675526" y="1840107"/>
                    <a:pt x="3645675" y="1854827"/>
                    <a:pt x="3618604" y="1874899"/>
                  </a:cubicBezTo>
                  <a:cubicBezTo>
                    <a:pt x="3539860" y="1933467"/>
                    <a:pt x="3514333" y="2052664"/>
                    <a:pt x="3564152" y="2137789"/>
                  </a:cubicBezTo>
                  <a:cubicBezTo>
                    <a:pt x="3562711" y="2140157"/>
                    <a:pt x="3561476" y="2142627"/>
                    <a:pt x="3560035" y="2144892"/>
                  </a:cubicBezTo>
                  <a:cubicBezTo>
                    <a:pt x="3530802" y="2189153"/>
                    <a:pt x="3499819" y="2227752"/>
                    <a:pt x="3458749" y="2261823"/>
                  </a:cubicBezTo>
                  <a:cubicBezTo>
                    <a:pt x="3411915" y="2300629"/>
                    <a:pt x="3363845" y="2339332"/>
                    <a:pt x="3312276" y="2371549"/>
                  </a:cubicBezTo>
                  <a:cubicBezTo>
                    <a:pt x="3286440" y="2387710"/>
                    <a:pt x="3261530" y="2396253"/>
                    <a:pt x="3235694" y="2401812"/>
                  </a:cubicBezTo>
                  <a:cubicBezTo>
                    <a:pt x="3285410" y="2342420"/>
                    <a:pt x="3314437" y="2254412"/>
                    <a:pt x="3337083" y="2184212"/>
                  </a:cubicBezTo>
                  <a:cubicBezTo>
                    <a:pt x="3353964" y="2131922"/>
                    <a:pt x="3362507" y="2077676"/>
                    <a:pt x="3368271" y="2023225"/>
                  </a:cubicBezTo>
                  <a:cubicBezTo>
                    <a:pt x="3373006" y="1979067"/>
                    <a:pt x="3366418" y="1935938"/>
                    <a:pt x="3382888" y="1893530"/>
                  </a:cubicBezTo>
                  <a:cubicBezTo>
                    <a:pt x="3410371" y="1857503"/>
                    <a:pt x="3396166" y="1790597"/>
                    <a:pt x="3377124" y="1755394"/>
                  </a:cubicBezTo>
                  <a:cubicBezTo>
                    <a:pt x="3350052" y="1705471"/>
                    <a:pt x="3286028" y="1687458"/>
                    <a:pt x="3241252" y="1724514"/>
                  </a:cubicBezTo>
                  <a:cubicBezTo>
                    <a:pt x="3171670" y="1782053"/>
                    <a:pt x="3215931" y="1930071"/>
                    <a:pt x="3301982" y="1945305"/>
                  </a:cubicBezTo>
                  <a:cubicBezTo>
                    <a:pt x="3318452" y="2023431"/>
                    <a:pt x="3291895" y="2099292"/>
                    <a:pt x="3273058" y="2174948"/>
                  </a:cubicBezTo>
                  <a:cubicBezTo>
                    <a:pt x="3255869" y="2243913"/>
                    <a:pt x="3224165" y="2303614"/>
                    <a:pt x="3187933" y="2362697"/>
                  </a:cubicBezTo>
                  <a:cubicBezTo>
                    <a:pt x="3192050" y="2337993"/>
                    <a:pt x="3192565" y="2312260"/>
                    <a:pt x="3193183" y="2293732"/>
                  </a:cubicBezTo>
                  <a:cubicBezTo>
                    <a:pt x="3195447" y="2227958"/>
                    <a:pt x="3191433" y="2144892"/>
                    <a:pt x="3150774" y="2090028"/>
                  </a:cubicBezTo>
                  <a:cubicBezTo>
                    <a:pt x="3154274" y="2083543"/>
                    <a:pt x="3157156" y="2076647"/>
                    <a:pt x="3157671" y="2075721"/>
                  </a:cubicBezTo>
                  <a:cubicBezTo>
                    <a:pt x="3166420" y="2058325"/>
                    <a:pt x="3167552" y="2038150"/>
                    <a:pt x="3168685" y="2019108"/>
                  </a:cubicBezTo>
                  <a:cubicBezTo>
                    <a:pt x="3171155" y="1978552"/>
                    <a:pt x="3163538" y="1929350"/>
                    <a:pt x="3142745" y="1893941"/>
                  </a:cubicBezTo>
                  <a:cubicBezTo>
                    <a:pt x="3136570" y="1883339"/>
                    <a:pt x="3129364" y="1874796"/>
                    <a:pt x="3121747" y="1867179"/>
                  </a:cubicBezTo>
                  <a:cubicBezTo>
                    <a:pt x="3123703" y="1866355"/>
                    <a:pt x="3125453" y="1865120"/>
                    <a:pt x="3126894" y="1862753"/>
                  </a:cubicBezTo>
                  <a:cubicBezTo>
                    <a:pt x="3134614" y="1850401"/>
                    <a:pt x="3143157" y="1838975"/>
                    <a:pt x="3151906" y="1827344"/>
                  </a:cubicBezTo>
                  <a:cubicBezTo>
                    <a:pt x="3158906" y="1818080"/>
                    <a:pt x="3167655" y="1805110"/>
                    <a:pt x="3172905" y="1792552"/>
                  </a:cubicBezTo>
                  <a:cubicBezTo>
                    <a:pt x="3204196" y="1758276"/>
                    <a:pt x="3231679" y="1719779"/>
                    <a:pt x="3257104" y="1683341"/>
                  </a:cubicBezTo>
                  <a:cubicBezTo>
                    <a:pt x="3307644" y="1610876"/>
                    <a:pt x="3352420" y="1533265"/>
                    <a:pt x="3395549" y="1456271"/>
                  </a:cubicBezTo>
                  <a:cubicBezTo>
                    <a:pt x="3441971" y="1373616"/>
                    <a:pt x="3484174" y="1287049"/>
                    <a:pt x="3517009" y="1198115"/>
                  </a:cubicBezTo>
                  <a:cubicBezTo>
                    <a:pt x="3547168" y="1116490"/>
                    <a:pt x="3578975" y="1021997"/>
                    <a:pt x="3585459" y="933475"/>
                  </a:cubicBezTo>
                  <a:cubicBezTo>
                    <a:pt x="3618707" y="967031"/>
                    <a:pt x="3651028" y="1001925"/>
                    <a:pt x="3678202" y="1040628"/>
                  </a:cubicBezTo>
                  <a:cubicBezTo>
                    <a:pt x="3690966" y="1058847"/>
                    <a:pt x="3701053" y="1078919"/>
                    <a:pt x="3713302" y="1097241"/>
                  </a:cubicBezTo>
                  <a:cubicBezTo>
                    <a:pt x="3724419" y="1114019"/>
                    <a:pt x="3733991" y="1136150"/>
                    <a:pt x="3732139" y="1156633"/>
                  </a:cubicBezTo>
                  <a:cubicBezTo>
                    <a:pt x="3730904" y="1170015"/>
                    <a:pt x="3724934" y="1182367"/>
                    <a:pt x="3720199" y="1194924"/>
                  </a:cubicBezTo>
                  <a:cubicBezTo>
                    <a:pt x="3709596" y="1223231"/>
                    <a:pt x="3715978" y="1256787"/>
                    <a:pt x="3721742" y="1285711"/>
                  </a:cubicBezTo>
                  <a:cubicBezTo>
                    <a:pt x="3734506" y="1349632"/>
                    <a:pt x="3783502" y="1412010"/>
                    <a:pt x="3844644" y="1436096"/>
                  </a:cubicBezTo>
                  <a:lnTo>
                    <a:pt x="3844644" y="1415921"/>
                  </a:lnTo>
                  <a:cubicBezTo>
                    <a:pt x="3820249" y="1403672"/>
                    <a:pt x="3797810" y="1382159"/>
                    <a:pt x="3784429" y="1366822"/>
                  </a:cubicBezTo>
                  <a:cubicBezTo>
                    <a:pt x="3761166" y="1340266"/>
                    <a:pt x="3743153" y="1303416"/>
                    <a:pt x="3734918" y="1269036"/>
                  </a:cubicBezTo>
                  <a:cubicBezTo>
                    <a:pt x="3729154" y="1245259"/>
                    <a:pt x="3728536" y="1219834"/>
                    <a:pt x="3735536" y="1196365"/>
                  </a:cubicBezTo>
                  <a:cubicBezTo>
                    <a:pt x="3738829" y="1185352"/>
                    <a:pt x="3743667" y="1174955"/>
                    <a:pt x="3746549" y="1163839"/>
                  </a:cubicBezTo>
                  <a:cubicBezTo>
                    <a:pt x="3752314" y="1141399"/>
                    <a:pt x="3742535" y="1119269"/>
                    <a:pt x="3732962" y="1099197"/>
                  </a:cubicBezTo>
                  <a:cubicBezTo>
                    <a:pt x="3722566" y="1077478"/>
                    <a:pt x="3709185" y="1057509"/>
                    <a:pt x="3696730" y="1037025"/>
                  </a:cubicBezTo>
                  <a:cubicBezTo>
                    <a:pt x="3663071" y="982059"/>
                    <a:pt x="3622104" y="939857"/>
                    <a:pt x="3576401" y="894669"/>
                  </a:cubicBezTo>
                  <a:cubicBezTo>
                    <a:pt x="3569402" y="887773"/>
                    <a:pt x="3557771" y="894875"/>
                    <a:pt x="3559212" y="904242"/>
                  </a:cubicBezTo>
                  <a:cubicBezTo>
                    <a:pt x="3560138" y="910212"/>
                    <a:pt x="3565594" y="912991"/>
                    <a:pt x="3566829" y="919476"/>
                  </a:cubicBezTo>
                  <a:cubicBezTo>
                    <a:pt x="3570637" y="940680"/>
                    <a:pt x="3564770" y="964972"/>
                    <a:pt x="3560859" y="985868"/>
                  </a:cubicBezTo>
                  <a:cubicBezTo>
                    <a:pt x="3556432" y="1009851"/>
                    <a:pt x="3550977" y="1033629"/>
                    <a:pt x="3544801" y="1057200"/>
                  </a:cubicBezTo>
                  <a:cubicBezTo>
                    <a:pt x="3532243" y="1104961"/>
                    <a:pt x="3516392" y="1151898"/>
                    <a:pt x="3498481" y="1197909"/>
                  </a:cubicBezTo>
                  <a:cubicBezTo>
                    <a:pt x="3472130" y="1265536"/>
                    <a:pt x="3441250" y="1331310"/>
                    <a:pt x="3408106" y="1395849"/>
                  </a:cubicBezTo>
                  <a:cubicBezTo>
                    <a:pt x="3364978" y="1479739"/>
                    <a:pt x="3314643" y="1559101"/>
                    <a:pt x="3263383" y="1638256"/>
                  </a:cubicBezTo>
                  <a:cubicBezTo>
                    <a:pt x="3213152" y="1715867"/>
                    <a:pt x="3153450" y="1778656"/>
                    <a:pt x="3089220" y="1843401"/>
                  </a:cubicBezTo>
                  <a:cubicBezTo>
                    <a:pt x="3073472" y="1836196"/>
                    <a:pt x="3056385" y="1833211"/>
                    <a:pt x="3038577" y="1833623"/>
                  </a:cubicBezTo>
                  <a:cubicBezTo>
                    <a:pt x="3154892" y="1711647"/>
                    <a:pt x="3250516" y="1563115"/>
                    <a:pt x="3333377" y="1417877"/>
                  </a:cubicBezTo>
                  <a:cubicBezTo>
                    <a:pt x="3422723" y="1261110"/>
                    <a:pt x="3500025" y="1097138"/>
                    <a:pt x="3536258" y="919579"/>
                  </a:cubicBezTo>
                  <a:cubicBezTo>
                    <a:pt x="3546757" y="913300"/>
                    <a:pt x="3539757" y="895287"/>
                    <a:pt x="3526994" y="899919"/>
                  </a:cubicBezTo>
                  <a:cubicBezTo>
                    <a:pt x="3450926" y="927814"/>
                    <a:pt x="3371977" y="949121"/>
                    <a:pt x="3294468" y="972692"/>
                  </a:cubicBezTo>
                  <a:cubicBezTo>
                    <a:pt x="3240223" y="989265"/>
                    <a:pt x="3188345" y="1012116"/>
                    <a:pt x="3133379" y="1026217"/>
                  </a:cubicBezTo>
                  <a:cubicBezTo>
                    <a:pt x="3114954" y="1030952"/>
                    <a:pt x="3098587" y="1036922"/>
                    <a:pt x="3082324" y="1044231"/>
                  </a:cubicBezTo>
                  <a:cubicBezTo>
                    <a:pt x="3039607" y="1041143"/>
                    <a:pt x="3018917" y="1087463"/>
                    <a:pt x="2975789" y="1094153"/>
                  </a:cubicBezTo>
                  <a:cubicBezTo>
                    <a:pt x="2902191" y="1105682"/>
                    <a:pt x="2827462" y="1064406"/>
                    <a:pt x="2794215" y="1000587"/>
                  </a:cubicBezTo>
                  <a:cubicBezTo>
                    <a:pt x="2759423" y="933681"/>
                    <a:pt x="2835388" y="865436"/>
                    <a:pt x="2895913" y="855246"/>
                  </a:cubicBezTo>
                  <a:cubicBezTo>
                    <a:pt x="2930807" y="849379"/>
                    <a:pt x="2975789" y="867598"/>
                    <a:pt x="2999566" y="891581"/>
                  </a:cubicBezTo>
                  <a:cubicBezTo>
                    <a:pt x="3022417" y="914638"/>
                    <a:pt x="3026534" y="946959"/>
                    <a:pt x="3046195" y="971251"/>
                  </a:cubicBezTo>
                  <a:cubicBezTo>
                    <a:pt x="3048356" y="973928"/>
                    <a:pt x="3051032" y="975163"/>
                    <a:pt x="3053708" y="975574"/>
                  </a:cubicBezTo>
                  <a:cubicBezTo>
                    <a:pt x="3054429" y="977427"/>
                    <a:pt x="3055561" y="979177"/>
                    <a:pt x="3057620" y="980515"/>
                  </a:cubicBezTo>
                  <a:cubicBezTo>
                    <a:pt x="3105690" y="1011292"/>
                    <a:pt x="3181757" y="975677"/>
                    <a:pt x="3229415" y="957767"/>
                  </a:cubicBezTo>
                  <a:cubicBezTo>
                    <a:pt x="3283558" y="937386"/>
                    <a:pt x="3335230" y="921226"/>
                    <a:pt x="3391328" y="906815"/>
                  </a:cubicBezTo>
                  <a:cubicBezTo>
                    <a:pt x="3427149" y="897654"/>
                    <a:pt x="3495496" y="857305"/>
                    <a:pt x="3530802" y="875627"/>
                  </a:cubicBezTo>
                  <a:cubicBezTo>
                    <a:pt x="3533993" y="877274"/>
                    <a:pt x="3538728" y="874083"/>
                    <a:pt x="3536463" y="870377"/>
                  </a:cubicBezTo>
                  <a:cubicBezTo>
                    <a:pt x="3524112" y="850614"/>
                    <a:pt x="3500540" y="851643"/>
                    <a:pt x="3477174" y="858334"/>
                  </a:cubicBezTo>
                  <a:cubicBezTo>
                    <a:pt x="3339038" y="795957"/>
                    <a:pt x="3211505" y="717831"/>
                    <a:pt x="3092102" y="625603"/>
                  </a:cubicBezTo>
                  <a:cubicBezTo>
                    <a:pt x="3093338" y="620456"/>
                    <a:pt x="3091588" y="614074"/>
                    <a:pt x="3085309" y="611501"/>
                  </a:cubicBezTo>
                  <a:cubicBezTo>
                    <a:pt x="3016241" y="583092"/>
                    <a:pt x="2973112" y="566519"/>
                    <a:pt x="2939041" y="496010"/>
                  </a:cubicBezTo>
                  <a:cubicBezTo>
                    <a:pt x="2912073" y="440118"/>
                    <a:pt x="2918558" y="360551"/>
                    <a:pt x="2972906" y="324524"/>
                  </a:cubicBezTo>
                  <a:cubicBezTo>
                    <a:pt x="3098690" y="241149"/>
                    <a:pt x="3212328" y="531522"/>
                    <a:pt x="3111454" y="606252"/>
                  </a:cubicBezTo>
                  <a:cubicBezTo>
                    <a:pt x="3103734" y="611913"/>
                    <a:pt x="3110939" y="624265"/>
                    <a:pt x="3119380" y="619118"/>
                  </a:cubicBezTo>
                  <a:cubicBezTo>
                    <a:pt x="3124423" y="616030"/>
                    <a:pt x="3128850" y="612325"/>
                    <a:pt x="3132967" y="608516"/>
                  </a:cubicBezTo>
                  <a:cubicBezTo>
                    <a:pt x="3133687" y="609442"/>
                    <a:pt x="3134614" y="610163"/>
                    <a:pt x="3135643" y="610883"/>
                  </a:cubicBezTo>
                  <a:cubicBezTo>
                    <a:pt x="3151906" y="620456"/>
                    <a:pt x="3165185" y="638469"/>
                    <a:pt x="3181654" y="648969"/>
                  </a:cubicBezTo>
                  <a:cubicBezTo>
                    <a:pt x="3224886" y="676349"/>
                    <a:pt x="3268220" y="703420"/>
                    <a:pt x="3311555" y="730594"/>
                  </a:cubicBezTo>
                  <a:cubicBezTo>
                    <a:pt x="3319275" y="735432"/>
                    <a:pt x="3326789" y="740579"/>
                    <a:pt x="3334098" y="745931"/>
                  </a:cubicBezTo>
                  <a:cubicBezTo>
                    <a:pt x="3368374" y="770532"/>
                    <a:pt x="3400798" y="798118"/>
                    <a:pt x="3437442" y="819219"/>
                  </a:cubicBezTo>
                  <a:cubicBezTo>
                    <a:pt x="3454735" y="829101"/>
                    <a:pt x="3472542" y="836924"/>
                    <a:pt x="3491791" y="841865"/>
                  </a:cubicBezTo>
                  <a:cubicBezTo>
                    <a:pt x="3496011" y="842894"/>
                    <a:pt x="3527714" y="850717"/>
                    <a:pt x="3519274" y="838777"/>
                  </a:cubicBezTo>
                  <a:cubicBezTo>
                    <a:pt x="3496731" y="807176"/>
                    <a:pt x="3473263" y="777223"/>
                    <a:pt x="3453911" y="743358"/>
                  </a:cubicBezTo>
                  <a:cubicBezTo>
                    <a:pt x="3443824" y="725654"/>
                    <a:pt x="3435898" y="706920"/>
                    <a:pt x="3427766" y="688289"/>
                  </a:cubicBezTo>
                  <a:cubicBezTo>
                    <a:pt x="3424164" y="679951"/>
                    <a:pt x="3420561" y="671717"/>
                    <a:pt x="3416341" y="663791"/>
                  </a:cubicBezTo>
                  <a:cubicBezTo>
                    <a:pt x="3412738" y="656894"/>
                    <a:pt x="3408724" y="650101"/>
                    <a:pt x="3410474" y="641969"/>
                  </a:cubicBezTo>
                  <a:cubicBezTo>
                    <a:pt x="3410885" y="640219"/>
                    <a:pt x="3411503" y="638367"/>
                    <a:pt x="3411606" y="636617"/>
                  </a:cubicBezTo>
                  <a:cubicBezTo>
                    <a:pt x="3411709" y="633323"/>
                    <a:pt x="3409547" y="630235"/>
                    <a:pt x="3406871" y="628279"/>
                  </a:cubicBezTo>
                  <a:cubicBezTo>
                    <a:pt x="3400386" y="623441"/>
                    <a:pt x="3390813" y="622103"/>
                    <a:pt x="3383402" y="619427"/>
                  </a:cubicBezTo>
                  <a:cubicBezTo>
                    <a:pt x="3375477" y="616545"/>
                    <a:pt x="3367757" y="613148"/>
                    <a:pt x="3360242" y="609442"/>
                  </a:cubicBezTo>
                  <a:cubicBezTo>
                    <a:pt x="3345626" y="602031"/>
                    <a:pt x="3331833" y="592973"/>
                    <a:pt x="3319687" y="581959"/>
                  </a:cubicBezTo>
                  <a:cubicBezTo>
                    <a:pt x="3296218" y="560961"/>
                    <a:pt x="3271000" y="526376"/>
                    <a:pt x="3266985" y="494158"/>
                  </a:cubicBezTo>
                  <a:cubicBezTo>
                    <a:pt x="3261221" y="448147"/>
                    <a:pt x="3280881" y="424575"/>
                    <a:pt x="3325966" y="423443"/>
                  </a:cubicBezTo>
                  <a:cubicBezTo>
                    <a:pt x="3361581" y="427251"/>
                    <a:pt x="3389166" y="446809"/>
                    <a:pt x="3413150" y="472027"/>
                  </a:cubicBezTo>
                  <a:cubicBezTo>
                    <a:pt x="3451853" y="512789"/>
                    <a:pt x="3471101" y="575063"/>
                    <a:pt x="3436207" y="623956"/>
                  </a:cubicBezTo>
                  <a:cubicBezTo>
                    <a:pt x="3433119" y="628382"/>
                    <a:pt x="3433840" y="633632"/>
                    <a:pt x="3436824" y="637852"/>
                  </a:cubicBezTo>
                  <a:cubicBezTo>
                    <a:pt x="3477174" y="694362"/>
                    <a:pt x="3483659" y="791531"/>
                    <a:pt x="3546654" y="830439"/>
                  </a:cubicBezTo>
                  <a:cubicBezTo>
                    <a:pt x="3557153" y="836924"/>
                    <a:pt x="3567137" y="824778"/>
                    <a:pt x="3563226" y="815823"/>
                  </a:cubicBezTo>
                  <a:cubicBezTo>
                    <a:pt x="3564873" y="810058"/>
                    <a:pt x="3563638" y="804191"/>
                    <a:pt x="3564976" y="798427"/>
                  </a:cubicBezTo>
                  <a:cubicBezTo>
                    <a:pt x="3566932" y="790398"/>
                    <a:pt x="3570946" y="782370"/>
                    <a:pt x="3573828" y="774650"/>
                  </a:cubicBezTo>
                  <a:cubicBezTo>
                    <a:pt x="3575372" y="770532"/>
                    <a:pt x="3576916" y="766415"/>
                    <a:pt x="3577225" y="761989"/>
                  </a:cubicBezTo>
                  <a:cubicBezTo>
                    <a:pt x="3578151" y="750769"/>
                    <a:pt x="3565490" y="735638"/>
                    <a:pt x="3560138" y="725757"/>
                  </a:cubicBezTo>
                  <a:cubicBezTo>
                    <a:pt x="3553859" y="714125"/>
                    <a:pt x="3547580" y="702391"/>
                    <a:pt x="3542331" y="690245"/>
                  </a:cubicBezTo>
                  <a:cubicBezTo>
                    <a:pt x="3531317" y="664820"/>
                    <a:pt x="3526582" y="637852"/>
                    <a:pt x="3531420" y="610266"/>
                  </a:cubicBezTo>
                  <a:cubicBezTo>
                    <a:pt x="3538625" y="569196"/>
                    <a:pt x="3572799" y="537801"/>
                    <a:pt x="3601311" y="507951"/>
                  </a:cubicBezTo>
                  <a:cubicBezTo>
                    <a:pt x="3610884" y="520200"/>
                    <a:pt x="3621280" y="531522"/>
                    <a:pt x="3632500" y="542742"/>
                  </a:cubicBezTo>
                  <a:cubicBezTo>
                    <a:pt x="3662659" y="573210"/>
                    <a:pt x="3671614" y="611501"/>
                    <a:pt x="3668526" y="652880"/>
                  </a:cubicBezTo>
                  <a:cubicBezTo>
                    <a:pt x="3666056" y="685819"/>
                    <a:pt x="3650204" y="718860"/>
                    <a:pt x="3624162" y="739241"/>
                  </a:cubicBezTo>
                  <a:cubicBezTo>
                    <a:pt x="3609134" y="750975"/>
                    <a:pt x="3602135" y="750357"/>
                    <a:pt x="3592562" y="766930"/>
                  </a:cubicBezTo>
                  <a:cubicBezTo>
                    <a:pt x="3584019" y="781649"/>
                    <a:pt x="3607796" y="792766"/>
                    <a:pt x="3616339" y="778252"/>
                  </a:cubicBezTo>
                  <a:cubicBezTo>
                    <a:pt x="3618604" y="774238"/>
                    <a:pt x="3621692" y="770944"/>
                    <a:pt x="3624986" y="767753"/>
                  </a:cubicBezTo>
                  <a:cubicBezTo>
                    <a:pt x="3661012" y="749019"/>
                    <a:pt x="3694260" y="726168"/>
                    <a:pt x="3729668" y="706405"/>
                  </a:cubicBezTo>
                  <a:cubicBezTo>
                    <a:pt x="3744594" y="698068"/>
                    <a:pt x="3760548" y="692921"/>
                    <a:pt x="3777429" y="690759"/>
                  </a:cubicBezTo>
                  <a:cubicBezTo>
                    <a:pt x="3785149" y="689833"/>
                    <a:pt x="3793178" y="688804"/>
                    <a:pt x="3801001" y="688804"/>
                  </a:cubicBezTo>
                  <a:cubicBezTo>
                    <a:pt x="3809544" y="688804"/>
                    <a:pt x="3818088" y="690553"/>
                    <a:pt x="3825808" y="685716"/>
                  </a:cubicBezTo>
                  <a:cubicBezTo>
                    <a:pt x="3830337" y="682834"/>
                    <a:pt x="3833528" y="678305"/>
                    <a:pt x="3837130" y="674290"/>
                  </a:cubicBezTo>
                  <a:cubicBezTo>
                    <a:pt x="3839395" y="671717"/>
                    <a:pt x="3842071" y="669452"/>
                    <a:pt x="3844747" y="667394"/>
                  </a:cubicBezTo>
                  <a:lnTo>
                    <a:pt x="3844747" y="637337"/>
                  </a:lnTo>
                  <a:cubicBezTo>
                    <a:pt x="3842586" y="638469"/>
                    <a:pt x="3840321" y="639499"/>
                    <a:pt x="3838366" y="640631"/>
                  </a:cubicBezTo>
                  <a:cubicBezTo>
                    <a:pt x="3832293" y="644234"/>
                    <a:pt x="3827969" y="649998"/>
                    <a:pt x="3821999" y="654012"/>
                  </a:cubicBezTo>
                  <a:cubicBezTo>
                    <a:pt x="3804912" y="665335"/>
                    <a:pt x="3785973" y="661629"/>
                    <a:pt x="3766724" y="664203"/>
                  </a:cubicBezTo>
                  <a:cubicBezTo>
                    <a:pt x="3772591" y="658027"/>
                    <a:pt x="3778253" y="651645"/>
                    <a:pt x="3783605" y="644645"/>
                  </a:cubicBezTo>
                  <a:cubicBezTo>
                    <a:pt x="3803574" y="618501"/>
                    <a:pt x="3823131" y="595238"/>
                    <a:pt x="3844850" y="574136"/>
                  </a:cubicBezTo>
                  <a:lnTo>
                    <a:pt x="3844850" y="542227"/>
                  </a:lnTo>
                  <a:cubicBezTo>
                    <a:pt x="3798942" y="578871"/>
                    <a:pt x="3772694" y="633220"/>
                    <a:pt x="3729977" y="673570"/>
                  </a:cubicBezTo>
                  <a:cubicBezTo>
                    <a:pt x="3728639" y="674908"/>
                    <a:pt x="3728536" y="676349"/>
                    <a:pt x="3728125" y="677790"/>
                  </a:cubicBezTo>
                  <a:cubicBezTo>
                    <a:pt x="3712170" y="685819"/>
                    <a:pt x="3696318" y="696112"/>
                    <a:pt x="3680878" y="707435"/>
                  </a:cubicBezTo>
                  <a:cubicBezTo>
                    <a:pt x="3696833" y="682010"/>
                    <a:pt x="3710523" y="654630"/>
                    <a:pt x="3722669" y="626735"/>
                  </a:cubicBezTo>
                  <a:cubicBezTo>
                    <a:pt x="3766518" y="586797"/>
                    <a:pt x="3798325" y="537492"/>
                    <a:pt x="3844850" y="499922"/>
                  </a:cubicBezTo>
                  <a:lnTo>
                    <a:pt x="3844850" y="475424"/>
                  </a:lnTo>
                  <a:cubicBezTo>
                    <a:pt x="3808103" y="499407"/>
                    <a:pt x="3772386" y="533993"/>
                    <a:pt x="3744491" y="571666"/>
                  </a:cubicBezTo>
                  <a:cubicBezTo>
                    <a:pt x="3749431" y="557976"/>
                    <a:pt x="3754064" y="544183"/>
                    <a:pt x="3758387" y="530699"/>
                  </a:cubicBezTo>
                  <a:cubicBezTo>
                    <a:pt x="3781958" y="456073"/>
                    <a:pt x="3809235" y="384020"/>
                    <a:pt x="3827146" y="307849"/>
                  </a:cubicBezTo>
                  <a:cubicBezTo>
                    <a:pt x="3829307" y="307849"/>
                    <a:pt x="3831572" y="307438"/>
                    <a:pt x="3833836" y="305894"/>
                  </a:cubicBezTo>
                  <a:cubicBezTo>
                    <a:pt x="3837851" y="303114"/>
                    <a:pt x="3841453" y="300129"/>
                    <a:pt x="3844953" y="297041"/>
                  </a:cubicBezTo>
                  <a:lnTo>
                    <a:pt x="3844953" y="262868"/>
                  </a:lnTo>
                  <a:cubicBezTo>
                    <a:pt x="3843512" y="264926"/>
                    <a:pt x="3842174" y="266985"/>
                    <a:pt x="3840630" y="268941"/>
                  </a:cubicBezTo>
                  <a:cubicBezTo>
                    <a:pt x="3829307" y="282837"/>
                    <a:pt x="3814073" y="289115"/>
                    <a:pt x="3810265" y="307849"/>
                  </a:cubicBezTo>
                  <a:cubicBezTo>
                    <a:pt x="3804192" y="338111"/>
                    <a:pt x="3790811" y="365492"/>
                    <a:pt x="3782164" y="394930"/>
                  </a:cubicBezTo>
                  <a:cubicBezTo>
                    <a:pt x="3773209" y="425399"/>
                    <a:pt x="3765283" y="456175"/>
                    <a:pt x="3754887" y="486129"/>
                  </a:cubicBezTo>
                  <a:cubicBezTo>
                    <a:pt x="3737182" y="536875"/>
                    <a:pt x="3716905" y="584636"/>
                    <a:pt x="3695700" y="632294"/>
                  </a:cubicBezTo>
                  <a:cubicBezTo>
                    <a:pt x="3695598" y="619221"/>
                    <a:pt x="3694157" y="607281"/>
                    <a:pt x="3691069" y="596576"/>
                  </a:cubicBezTo>
                  <a:cubicBezTo>
                    <a:pt x="3691789" y="595547"/>
                    <a:pt x="3692818" y="594723"/>
                    <a:pt x="3693024" y="593179"/>
                  </a:cubicBezTo>
                  <a:cubicBezTo>
                    <a:pt x="3693642" y="589885"/>
                    <a:pt x="3694568" y="586900"/>
                    <a:pt x="3695495" y="583812"/>
                  </a:cubicBezTo>
                  <a:cubicBezTo>
                    <a:pt x="3696627" y="582474"/>
                    <a:pt x="3697450" y="580827"/>
                    <a:pt x="3697759" y="578563"/>
                  </a:cubicBezTo>
                  <a:cubicBezTo>
                    <a:pt x="3697965" y="576813"/>
                    <a:pt x="3698377" y="575166"/>
                    <a:pt x="3698686" y="573416"/>
                  </a:cubicBezTo>
                  <a:cubicBezTo>
                    <a:pt x="3703832" y="559520"/>
                    <a:pt x="3711038" y="546448"/>
                    <a:pt x="3717831" y="532860"/>
                  </a:cubicBezTo>
                  <a:cubicBezTo>
                    <a:pt x="3731007" y="506715"/>
                    <a:pt x="3736050" y="475836"/>
                    <a:pt x="3745520" y="448250"/>
                  </a:cubicBezTo>
                  <a:cubicBezTo>
                    <a:pt x="3754681" y="421487"/>
                    <a:pt x="3761783" y="394004"/>
                    <a:pt x="3766313" y="366006"/>
                  </a:cubicBezTo>
                  <a:cubicBezTo>
                    <a:pt x="3770636" y="339450"/>
                    <a:pt x="3773209" y="313511"/>
                    <a:pt x="3763636" y="287777"/>
                  </a:cubicBezTo>
                  <a:cubicBezTo>
                    <a:pt x="3758181" y="273161"/>
                    <a:pt x="3750770" y="259471"/>
                    <a:pt x="3744902" y="245060"/>
                  </a:cubicBezTo>
                  <a:cubicBezTo>
                    <a:pt x="3719272" y="180933"/>
                    <a:pt x="3727507" y="98484"/>
                    <a:pt x="3779179" y="49488"/>
                  </a:cubicBezTo>
                  <a:cubicBezTo>
                    <a:pt x="3804398" y="25813"/>
                    <a:pt x="3828278" y="20564"/>
                    <a:pt x="3845365" y="30548"/>
                  </a:cubicBezTo>
                  <a:close/>
                  <a:moveTo>
                    <a:pt x="344825" y="3381629"/>
                  </a:moveTo>
                  <a:cubicBezTo>
                    <a:pt x="340914" y="3375351"/>
                    <a:pt x="332164" y="3376071"/>
                    <a:pt x="326915" y="3379674"/>
                  </a:cubicBezTo>
                  <a:cubicBezTo>
                    <a:pt x="273801" y="3415494"/>
                    <a:pt x="198455" y="3329957"/>
                    <a:pt x="182088" y="3287755"/>
                  </a:cubicBezTo>
                  <a:cubicBezTo>
                    <a:pt x="166854" y="3248228"/>
                    <a:pt x="180544" y="3208394"/>
                    <a:pt x="211424" y="3181734"/>
                  </a:cubicBezTo>
                  <a:cubicBezTo>
                    <a:pt x="258876" y="3140767"/>
                    <a:pt x="316518" y="3150236"/>
                    <a:pt x="348942" y="3202217"/>
                  </a:cubicBezTo>
                  <a:cubicBezTo>
                    <a:pt x="367985" y="3232686"/>
                    <a:pt x="354501" y="3263462"/>
                    <a:pt x="348222" y="3294445"/>
                  </a:cubicBezTo>
                  <a:cubicBezTo>
                    <a:pt x="344002" y="3315546"/>
                    <a:pt x="354295" y="3332839"/>
                    <a:pt x="365000" y="3350029"/>
                  </a:cubicBezTo>
                  <a:cubicBezTo>
                    <a:pt x="384969" y="3382041"/>
                    <a:pt x="411217" y="3410862"/>
                    <a:pt x="431700" y="3442874"/>
                  </a:cubicBezTo>
                  <a:cubicBezTo>
                    <a:pt x="446214" y="3465520"/>
                    <a:pt x="461139" y="3486827"/>
                    <a:pt x="478946" y="3506281"/>
                  </a:cubicBezTo>
                  <a:cubicBezTo>
                    <a:pt x="430774" y="3468402"/>
                    <a:pt x="377969" y="3434228"/>
                    <a:pt x="344825" y="3381629"/>
                  </a:cubicBezTo>
                  <a:close/>
                  <a:moveTo>
                    <a:pt x="1076780" y="3347559"/>
                  </a:moveTo>
                  <a:cubicBezTo>
                    <a:pt x="1128864" y="3321105"/>
                    <a:pt x="1192992" y="3308959"/>
                    <a:pt x="1251869" y="3304327"/>
                  </a:cubicBezTo>
                  <a:cubicBezTo>
                    <a:pt x="1252590" y="3309473"/>
                    <a:pt x="1256707" y="3313797"/>
                    <a:pt x="1263706" y="3312458"/>
                  </a:cubicBezTo>
                  <a:cubicBezTo>
                    <a:pt x="1275441" y="3310297"/>
                    <a:pt x="1243738" y="3393981"/>
                    <a:pt x="1240341" y="3401495"/>
                  </a:cubicBezTo>
                  <a:cubicBezTo>
                    <a:pt x="1206785" y="3475195"/>
                    <a:pt x="1161494" y="3530470"/>
                    <a:pt x="1076883" y="3536029"/>
                  </a:cubicBezTo>
                  <a:cubicBezTo>
                    <a:pt x="1040754" y="3538396"/>
                    <a:pt x="1012241" y="3523883"/>
                    <a:pt x="987023" y="3499385"/>
                  </a:cubicBezTo>
                  <a:cubicBezTo>
                    <a:pt x="923205" y="3437419"/>
                    <a:pt x="1025829" y="3373498"/>
                    <a:pt x="1076780" y="3347559"/>
                  </a:cubicBezTo>
                  <a:close/>
                  <a:moveTo>
                    <a:pt x="2084287" y="2241957"/>
                  </a:moveTo>
                  <a:cubicBezTo>
                    <a:pt x="2084802" y="2240310"/>
                    <a:pt x="2084905" y="2238766"/>
                    <a:pt x="2084802" y="2237222"/>
                  </a:cubicBezTo>
                  <a:cubicBezTo>
                    <a:pt x="2086346" y="2236913"/>
                    <a:pt x="2087890" y="2236605"/>
                    <a:pt x="2089537" y="2236193"/>
                  </a:cubicBezTo>
                  <a:cubicBezTo>
                    <a:pt x="2135651" y="2226002"/>
                    <a:pt x="2180323" y="2211386"/>
                    <a:pt x="2227158" y="2203872"/>
                  </a:cubicBezTo>
                  <a:cubicBezTo>
                    <a:pt x="2279654" y="2195431"/>
                    <a:pt x="2332149" y="2182668"/>
                    <a:pt x="2385572" y="2183285"/>
                  </a:cubicBezTo>
                  <a:cubicBezTo>
                    <a:pt x="2397409" y="2183388"/>
                    <a:pt x="2412231" y="2181536"/>
                    <a:pt x="2418098" y="2191108"/>
                  </a:cubicBezTo>
                  <a:cubicBezTo>
                    <a:pt x="2425304" y="2202946"/>
                    <a:pt x="2427568" y="2222812"/>
                    <a:pt x="2430862" y="2236296"/>
                  </a:cubicBezTo>
                  <a:cubicBezTo>
                    <a:pt x="2445787" y="2295997"/>
                    <a:pt x="2450213" y="2356521"/>
                    <a:pt x="2452684" y="2417869"/>
                  </a:cubicBezTo>
                  <a:cubicBezTo>
                    <a:pt x="2456389" y="2509480"/>
                    <a:pt x="2450213" y="2607472"/>
                    <a:pt x="2430553" y="2697126"/>
                  </a:cubicBezTo>
                  <a:cubicBezTo>
                    <a:pt x="2418922" y="2750239"/>
                    <a:pt x="2383513" y="2791413"/>
                    <a:pt x="2348310" y="2831042"/>
                  </a:cubicBezTo>
                  <a:cubicBezTo>
                    <a:pt x="2312592" y="2871391"/>
                    <a:pt x="2276051" y="2920182"/>
                    <a:pt x="2233643" y="2953326"/>
                  </a:cubicBezTo>
                  <a:cubicBezTo>
                    <a:pt x="2203072" y="2977206"/>
                    <a:pt x="2151605" y="2980294"/>
                    <a:pt x="2115579" y="2995940"/>
                  </a:cubicBezTo>
                  <a:cubicBezTo>
                    <a:pt x="2082331" y="3017350"/>
                    <a:pt x="2041879" y="3026099"/>
                    <a:pt x="2003588" y="3031143"/>
                  </a:cubicBezTo>
                  <a:cubicBezTo>
                    <a:pt x="1999059" y="3031761"/>
                    <a:pt x="1994118" y="3032275"/>
                    <a:pt x="1990104" y="3030011"/>
                  </a:cubicBezTo>
                  <a:cubicBezTo>
                    <a:pt x="1983619" y="3026305"/>
                    <a:pt x="1982795" y="3017556"/>
                    <a:pt x="1982692" y="3010042"/>
                  </a:cubicBezTo>
                  <a:cubicBezTo>
                    <a:pt x="1981972" y="2947459"/>
                    <a:pt x="1984854" y="2883949"/>
                    <a:pt x="1988868" y="2821469"/>
                  </a:cubicBezTo>
                  <a:cubicBezTo>
                    <a:pt x="1993089" y="2757033"/>
                    <a:pt x="2007293" y="2693421"/>
                    <a:pt x="2013675" y="2629190"/>
                  </a:cubicBezTo>
                  <a:cubicBezTo>
                    <a:pt x="2020675" y="2558990"/>
                    <a:pt x="2028497" y="2488790"/>
                    <a:pt x="2043423" y="2419825"/>
                  </a:cubicBezTo>
                  <a:cubicBezTo>
                    <a:pt x="2049599" y="2391107"/>
                    <a:pt x="2059995" y="2363212"/>
                    <a:pt x="2067715" y="2335008"/>
                  </a:cubicBezTo>
                  <a:cubicBezTo>
                    <a:pt x="2076258" y="2304437"/>
                    <a:pt x="2074508" y="2272631"/>
                    <a:pt x="2084287" y="2241957"/>
                  </a:cubicBezTo>
                  <a:close/>
                  <a:moveTo>
                    <a:pt x="1874407" y="2380916"/>
                  </a:moveTo>
                  <a:cubicBezTo>
                    <a:pt x="1904978" y="2364550"/>
                    <a:pt x="1929064" y="2344066"/>
                    <a:pt x="1952224" y="2318436"/>
                  </a:cubicBezTo>
                  <a:cubicBezTo>
                    <a:pt x="1967252" y="2301864"/>
                    <a:pt x="1975899" y="2280866"/>
                    <a:pt x="1989383" y="2262955"/>
                  </a:cubicBezTo>
                  <a:cubicBezTo>
                    <a:pt x="1992265" y="2264191"/>
                    <a:pt x="1995662" y="2264499"/>
                    <a:pt x="1999162" y="2262647"/>
                  </a:cubicBezTo>
                  <a:cubicBezTo>
                    <a:pt x="1999882" y="2262235"/>
                    <a:pt x="2000603" y="2262132"/>
                    <a:pt x="2001323" y="2261720"/>
                  </a:cubicBezTo>
                  <a:cubicBezTo>
                    <a:pt x="1989589" y="2375255"/>
                    <a:pt x="1967252" y="2485599"/>
                    <a:pt x="1946975" y="2597384"/>
                  </a:cubicBezTo>
                  <a:cubicBezTo>
                    <a:pt x="1932152" y="2570519"/>
                    <a:pt x="1910948" y="2547462"/>
                    <a:pt x="1891185" y="2523890"/>
                  </a:cubicBezTo>
                  <a:cubicBezTo>
                    <a:pt x="1859482" y="2486217"/>
                    <a:pt x="1832307" y="2444014"/>
                    <a:pt x="1798957" y="2407782"/>
                  </a:cubicBezTo>
                  <a:cubicBezTo>
                    <a:pt x="1825102" y="2402532"/>
                    <a:pt x="1852071" y="2392960"/>
                    <a:pt x="1874407" y="2380916"/>
                  </a:cubicBezTo>
                  <a:close/>
                  <a:moveTo>
                    <a:pt x="1734007" y="2410870"/>
                  </a:moveTo>
                  <a:cubicBezTo>
                    <a:pt x="1738124" y="2411796"/>
                    <a:pt x="1742241" y="2412311"/>
                    <a:pt x="1746462" y="2412311"/>
                  </a:cubicBezTo>
                  <a:cubicBezTo>
                    <a:pt x="1750373" y="2412311"/>
                    <a:pt x="1767563" y="2408605"/>
                    <a:pt x="1770445" y="2411487"/>
                  </a:cubicBezTo>
                  <a:cubicBezTo>
                    <a:pt x="1802045" y="2443500"/>
                    <a:pt x="1828499" y="2480041"/>
                    <a:pt x="1855673" y="2515758"/>
                  </a:cubicBezTo>
                  <a:cubicBezTo>
                    <a:pt x="1869260" y="2533669"/>
                    <a:pt x="1883156" y="2551579"/>
                    <a:pt x="1897876" y="2568563"/>
                  </a:cubicBezTo>
                  <a:cubicBezTo>
                    <a:pt x="1904978" y="2576798"/>
                    <a:pt x="1913418" y="2584312"/>
                    <a:pt x="1920109" y="2592855"/>
                  </a:cubicBezTo>
                  <a:cubicBezTo>
                    <a:pt x="1925667" y="2600060"/>
                    <a:pt x="1932873" y="2605928"/>
                    <a:pt x="1938431" y="2613133"/>
                  </a:cubicBezTo>
                  <a:cubicBezTo>
                    <a:pt x="1947386" y="2624764"/>
                    <a:pt x="1937711" y="2649880"/>
                    <a:pt x="1935549" y="2662850"/>
                  </a:cubicBezTo>
                  <a:cubicBezTo>
                    <a:pt x="1906728" y="2622397"/>
                    <a:pt x="1874098" y="2585341"/>
                    <a:pt x="1839719" y="2549315"/>
                  </a:cubicBezTo>
                  <a:cubicBezTo>
                    <a:pt x="1797104" y="2504642"/>
                    <a:pt x="1757990" y="2455337"/>
                    <a:pt x="1721346" y="2405826"/>
                  </a:cubicBezTo>
                  <a:cubicBezTo>
                    <a:pt x="1725257" y="2408091"/>
                    <a:pt x="1729581" y="2409738"/>
                    <a:pt x="1734007" y="2410870"/>
                  </a:cubicBezTo>
                  <a:close/>
                  <a:moveTo>
                    <a:pt x="1636529" y="2274278"/>
                  </a:moveTo>
                  <a:cubicBezTo>
                    <a:pt x="1617795" y="2251427"/>
                    <a:pt x="1605546" y="2221474"/>
                    <a:pt x="1591856" y="2196461"/>
                  </a:cubicBezTo>
                  <a:cubicBezTo>
                    <a:pt x="1564682" y="2147362"/>
                    <a:pt x="1535552" y="2096410"/>
                    <a:pt x="1521965" y="2041547"/>
                  </a:cubicBezTo>
                  <a:cubicBezTo>
                    <a:pt x="1508069" y="1985448"/>
                    <a:pt x="1499937" y="1927909"/>
                    <a:pt x="1497879" y="1870164"/>
                  </a:cubicBezTo>
                  <a:cubicBezTo>
                    <a:pt x="1501687" y="1865943"/>
                    <a:pt x="1508789" y="1866767"/>
                    <a:pt x="1513730" y="1863885"/>
                  </a:cubicBezTo>
                  <a:cubicBezTo>
                    <a:pt x="1520730" y="1859870"/>
                    <a:pt x="1520936" y="1847107"/>
                    <a:pt x="1511878" y="1845254"/>
                  </a:cubicBezTo>
                  <a:cubicBezTo>
                    <a:pt x="1491600" y="1841137"/>
                    <a:pt x="1470293" y="1844225"/>
                    <a:pt x="1449603" y="1841343"/>
                  </a:cubicBezTo>
                  <a:cubicBezTo>
                    <a:pt x="1436737" y="1839490"/>
                    <a:pt x="1420782" y="1833725"/>
                    <a:pt x="1407092" y="1835784"/>
                  </a:cubicBezTo>
                  <a:cubicBezTo>
                    <a:pt x="1399681" y="1832902"/>
                    <a:pt x="1392578" y="1829299"/>
                    <a:pt x="1386197" y="1824564"/>
                  </a:cubicBezTo>
                  <a:cubicBezTo>
                    <a:pt x="1377138" y="1817874"/>
                    <a:pt x="1373227" y="1806654"/>
                    <a:pt x="1362419" y="1802846"/>
                  </a:cubicBezTo>
                  <a:cubicBezTo>
                    <a:pt x="1345847" y="1776701"/>
                    <a:pt x="1350479" y="1749012"/>
                    <a:pt x="1372301" y="1724308"/>
                  </a:cubicBezTo>
                  <a:cubicBezTo>
                    <a:pt x="1404930" y="1687252"/>
                    <a:pt x="1467411" y="1660284"/>
                    <a:pt x="1515892" y="1667489"/>
                  </a:cubicBezTo>
                  <a:cubicBezTo>
                    <a:pt x="1576725" y="1676444"/>
                    <a:pt x="1645279" y="1783597"/>
                    <a:pt x="1575799" y="1822918"/>
                  </a:cubicBezTo>
                  <a:cubicBezTo>
                    <a:pt x="1558197" y="1832902"/>
                    <a:pt x="1543375" y="1841137"/>
                    <a:pt x="1546051" y="1860591"/>
                  </a:cubicBezTo>
                  <a:cubicBezTo>
                    <a:pt x="1535243" y="1918233"/>
                    <a:pt x="1557271" y="1987507"/>
                    <a:pt x="1573534" y="2041650"/>
                  </a:cubicBezTo>
                  <a:cubicBezTo>
                    <a:pt x="1593503" y="2108042"/>
                    <a:pt x="1621398" y="2170007"/>
                    <a:pt x="1651249" y="2232384"/>
                  </a:cubicBezTo>
                  <a:cubicBezTo>
                    <a:pt x="1647028" y="2236708"/>
                    <a:pt x="1631897" y="2268514"/>
                    <a:pt x="1636529" y="2274278"/>
                  </a:cubicBezTo>
                  <a:close/>
                  <a:moveTo>
                    <a:pt x="2073788" y="2092910"/>
                  </a:moveTo>
                  <a:cubicBezTo>
                    <a:pt x="2071729" y="2110615"/>
                    <a:pt x="2066068" y="2129863"/>
                    <a:pt x="2065965" y="2147774"/>
                  </a:cubicBezTo>
                  <a:cubicBezTo>
                    <a:pt x="2057627" y="2150656"/>
                    <a:pt x="2049702" y="2154258"/>
                    <a:pt x="2041673" y="2157552"/>
                  </a:cubicBezTo>
                  <a:cubicBezTo>
                    <a:pt x="2048261" y="2121217"/>
                    <a:pt x="2055569" y="2075412"/>
                    <a:pt x="2042805" y="2040929"/>
                  </a:cubicBezTo>
                  <a:cubicBezTo>
                    <a:pt x="2044040" y="2038871"/>
                    <a:pt x="2044452" y="2036400"/>
                    <a:pt x="2043011" y="2033415"/>
                  </a:cubicBezTo>
                  <a:cubicBezTo>
                    <a:pt x="2035497" y="2018490"/>
                    <a:pt x="2027674" y="2009123"/>
                    <a:pt x="2016248" y="1996668"/>
                  </a:cubicBezTo>
                  <a:cubicBezTo>
                    <a:pt x="2015528" y="1995948"/>
                    <a:pt x="2015116" y="1995227"/>
                    <a:pt x="2014396" y="1994507"/>
                  </a:cubicBezTo>
                  <a:cubicBezTo>
                    <a:pt x="2014704" y="1994301"/>
                    <a:pt x="2015116" y="1994301"/>
                    <a:pt x="2015322" y="1993992"/>
                  </a:cubicBezTo>
                  <a:cubicBezTo>
                    <a:pt x="2024277" y="1981949"/>
                    <a:pt x="2023865" y="1964553"/>
                    <a:pt x="2023762" y="1948702"/>
                  </a:cubicBezTo>
                  <a:cubicBezTo>
                    <a:pt x="2023762" y="1948393"/>
                    <a:pt x="2023762" y="1947981"/>
                    <a:pt x="2023762" y="1947672"/>
                  </a:cubicBezTo>
                  <a:cubicBezTo>
                    <a:pt x="2023762" y="1942834"/>
                    <a:pt x="2023762" y="1938202"/>
                    <a:pt x="2024071" y="1933879"/>
                  </a:cubicBezTo>
                  <a:cubicBezTo>
                    <a:pt x="2024895" y="1922968"/>
                    <a:pt x="2026645" y="1912263"/>
                    <a:pt x="2029938" y="1901867"/>
                  </a:cubicBezTo>
                  <a:cubicBezTo>
                    <a:pt x="2034159" y="1888589"/>
                    <a:pt x="2043937" y="1878913"/>
                    <a:pt x="2050525" y="1866973"/>
                  </a:cubicBezTo>
                  <a:cubicBezTo>
                    <a:pt x="2052378" y="1863473"/>
                    <a:pt x="2049702" y="1858223"/>
                    <a:pt x="2045481" y="1858738"/>
                  </a:cubicBezTo>
                  <a:cubicBezTo>
                    <a:pt x="2018616" y="1861723"/>
                    <a:pt x="2006985" y="1890750"/>
                    <a:pt x="2001838" y="1913910"/>
                  </a:cubicBezTo>
                  <a:cubicBezTo>
                    <a:pt x="1998647" y="1928321"/>
                    <a:pt x="1995971" y="1949525"/>
                    <a:pt x="1997926" y="1968053"/>
                  </a:cubicBezTo>
                  <a:cubicBezTo>
                    <a:pt x="1990824" y="1949731"/>
                    <a:pt x="1991133" y="1930482"/>
                    <a:pt x="1994015" y="1907734"/>
                  </a:cubicBezTo>
                  <a:cubicBezTo>
                    <a:pt x="1997720" y="1878604"/>
                    <a:pt x="2006264" y="1834343"/>
                    <a:pt x="2045276" y="1834034"/>
                  </a:cubicBezTo>
                  <a:cubicBezTo>
                    <a:pt x="2080067" y="1833725"/>
                    <a:pt x="2113314" y="1866458"/>
                    <a:pt x="2127931" y="1894765"/>
                  </a:cubicBezTo>
                  <a:cubicBezTo>
                    <a:pt x="2151399" y="1940261"/>
                    <a:pt x="2120931" y="1995742"/>
                    <a:pt x="2092933" y="2030739"/>
                  </a:cubicBezTo>
                  <a:cubicBezTo>
                    <a:pt x="2081096" y="2045664"/>
                    <a:pt x="2073582" y="2060075"/>
                    <a:pt x="2075949" y="2076235"/>
                  </a:cubicBezTo>
                  <a:cubicBezTo>
                    <a:pt x="2075023" y="2081691"/>
                    <a:pt x="2074508" y="2087352"/>
                    <a:pt x="2073788" y="2092910"/>
                  </a:cubicBezTo>
                  <a:close/>
                  <a:moveTo>
                    <a:pt x="2716295" y="2346434"/>
                  </a:moveTo>
                  <a:cubicBezTo>
                    <a:pt x="2737293" y="2324612"/>
                    <a:pt x="2758394" y="2302996"/>
                    <a:pt x="2780010" y="2281689"/>
                  </a:cubicBezTo>
                  <a:cubicBezTo>
                    <a:pt x="2801420" y="2260485"/>
                    <a:pt x="2816448" y="2232179"/>
                    <a:pt x="2839608" y="2213033"/>
                  </a:cubicBezTo>
                  <a:cubicBezTo>
                    <a:pt x="2861327" y="2221679"/>
                    <a:pt x="2884693" y="2227752"/>
                    <a:pt x="2908264" y="2231355"/>
                  </a:cubicBezTo>
                  <a:cubicBezTo>
                    <a:pt x="2953658" y="2238149"/>
                    <a:pt x="2975685" y="2249574"/>
                    <a:pt x="3004610" y="2284880"/>
                  </a:cubicBezTo>
                  <a:cubicBezTo>
                    <a:pt x="3023446" y="2307834"/>
                    <a:pt x="3039710" y="2332538"/>
                    <a:pt x="3058341" y="2355183"/>
                  </a:cubicBezTo>
                  <a:cubicBezTo>
                    <a:pt x="3024682" y="2343449"/>
                    <a:pt x="2982479" y="2343346"/>
                    <a:pt x="2953452" y="2346022"/>
                  </a:cubicBezTo>
                  <a:cubicBezTo>
                    <a:pt x="2918146" y="2349316"/>
                    <a:pt x="2884590" y="2362388"/>
                    <a:pt x="2852063" y="2375461"/>
                  </a:cubicBezTo>
                  <a:cubicBezTo>
                    <a:pt x="2813772" y="2390901"/>
                    <a:pt x="2763335" y="2397386"/>
                    <a:pt x="2728852" y="2421987"/>
                  </a:cubicBezTo>
                  <a:cubicBezTo>
                    <a:pt x="2711560" y="2405620"/>
                    <a:pt x="2686650" y="2405826"/>
                    <a:pt x="2660402" y="2414473"/>
                  </a:cubicBezTo>
                  <a:cubicBezTo>
                    <a:pt x="2678621" y="2391313"/>
                    <a:pt x="2696223" y="2367226"/>
                    <a:pt x="2716295" y="2346434"/>
                  </a:cubicBezTo>
                  <a:close/>
                  <a:moveTo>
                    <a:pt x="2824065" y="2770517"/>
                  </a:moveTo>
                  <a:cubicBezTo>
                    <a:pt x="2762409" y="2816322"/>
                    <a:pt x="2698899" y="2862024"/>
                    <a:pt x="2633537" y="2902374"/>
                  </a:cubicBezTo>
                  <a:cubicBezTo>
                    <a:pt x="2553249" y="2952091"/>
                    <a:pt x="2463389" y="2979265"/>
                    <a:pt x="2370440" y="2992132"/>
                  </a:cubicBezTo>
                  <a:cubicBezTo>
                    <a:pt x="2343060" y="2995940"/>
                    <a:pt x="2312695" y="2999440"/>
                    <a:pt x="2283462" y="3006336"/>
                  </a:cubicBezTo>
                  <a:cubicBezTo>
                    <a:pt x="2292623" y="2999131"/>
                    <a:pt x="2301784" y="2992132"/>
                    <a:pt x="2310842" y="2984823"/>
                  </a:cubicBezTo>
                  <a:cubicBezTo>
                    <a:pt x="2344090" y="2958267"/>
                    <a:pt x="2389071" y="2941283"/>
                    <a:pt x="2419642" y="2913182"/>
                  </a:cubicBezTo>
                  <a:cubicBezTo>
                    <a:pt x="2469565" y="2867377"/>
                    <a:pt x="2484799" y="2799956"/>
                    <a:pt x="2527104" y="2749828"/>
                  </a:cubicBezTo>
                  <a:cubicBezTo>
                    <a:pt x="2628287" y="2796971"/>
                    <a:pt x="2810581" y="2638660"/>
                    <a:pt x="2761173" y="2538918"/>
                  </a:cubicBezTo>
                  <a:cubicBezTo>
                    <a:pt x="2796582" y="2492290"/>
                    <a:pt x="2847534" y="2462028"/>
                    <a:pt x="2899206" y="2436191"/>
                  </a:cubicBezTo>
                  <a:cubicBezTo>
                    <a:pt x="2943776" y="2413958"/>
                    <a:pt x="2982376" y="2415090"/>
                    <a:pt x="3025711" y="2413546"/>
                  </a:cubicBezTo>
                  <a:cubicBezTo>
                    <a:pt x="3023035" y="2414884"/>
                    <a:pt x="3020153" y="2415811"/>
                    <a:pt x="3017579" y="2417458"/>
                  </a:cubicBezTo>
                  <a:cubicBezTo>
                    <a:pt x="2992258" y="2428986"/>
                    <a:pt x="2971053" y="2462439"/>
                    <a:pt x="2955408" y="2481070"/>
                  </a:cubicBezTo>
                  <a:cubicBezTo>
                    <a:pt x="2922984" y="2519670"/>
                    <a:pt x="2887678" y="2555593"/>
                    <a:pt x="2878311" y="2607575"/>
                  </a:cubicBezTo>
                  <a:cubicBezTo>
                    <a:pt x="2871311" y="2646174"/>
                    <a:pt x="2877282" y="2685083"/>
                    <a:pt x="2893133" y="2716066"/>
                  </a:cubicBezTo>
                  <a:cubicBezTo>
                    <a:pt x="2866988" y="2725741"/>
                    <a:pt x="2845887" y="2754254"/>
                    <a:pt x="2824065" y="2770517"/>
                  </a:cubicBezTo>
                  <a:close/>
                  <a:moveTo>
                    <a:pt x="3002242" y="2748798"/>
                  </a:moveTo>
                  <a:cubicBezTo>
                    <a:pt x="2937909" y="2764444"/>
                    <a:pt x="2903221" y="2696920"/>
                    <a:pt x="2902809" y="2645248"/>
                  </a:cubicBezTo>
                  <a:cubicBezTo>
                    <a:pt x="2902500" y="2604075"/>
                    <a:pt x="2921851" y="2567534"/>
                    <a:pt x="2946041" y="2535830"/>
                  </a:cubicBezTo>
                  <a:cubicBezTo>
                    <a:pt x="2963333" y="2513185"/>
                    <a:pt x="3007389" y="2446588"/>
                    <a:pt x="3035078" y="2440412"/>
                  </a:cubicBezTo>
                  <a:cubicBezTo>
                    <a:pt x="3039401" y="2439485"/>
                    <a:pt x="3042386" y="2437015"/>
                    <a:pt x="3044239" y="2434133"/>
                  </a:cubicBezTo>
                  <a:cubicBezTo>
                    <a:pt x="3066369" y="2429398"/>
                    <a:pt x="3088294" y="2431354"/>
                    <a:pt x="3111454" y="2445867"/>
                  </a:cubicBezTo>
                  <a:cubicBezTo>
                    <a:pt x="3147892" y="2468718"/>
                    <a:pt x="3132658" y="2541697"/>
                    <a:pt x="3126997" y="2575974"/>
                  </a:cubicBezTo>
                  <a:cubicBezTo>
                    <a:pt x="3115262" y="2646380"/>
                    <a:pt x="3077898" y="2730373"/>
                    <a:pt x="3002242" y="2748798"/>
                  </a:cubicBezTo>
                  <a:close/>
                  <a:moveTo>
                    <a:pt x="3162097" y="2530890"/>
                  </a:moveTo>
                  <a:cubicBezTo>
                    <a:pt x="3163229" y="2531198"/>
                    <a:pt x="3164155" y="2531919"/>
                    <a:pt x="3165494" y="2531713"/>
                  </a:cubicBezTo>
                  <a:cubicBezTo>
                    <a:pt x="3171155" y="2530992"/>
                    <a:pt x="3176610" y="2528625"/>
                    <a:pt x="3181860" y="2525537"/>
                  </a:cubicBezTo>
                  <a:cubicBezTo>
                    <a:pt x="3193285" y="2552094"/>
                    <a:pt x="3238576" y="2581224"/>
                    <a:pt x="3254839" y="2593987"/>
                  </a:cubicBezTo>
                  <a:cubicBezTo>
                    <a:pt x="3280676" y="2614265"/>
                    <a:pt x="3305688" y="2634440"/>
                    <a:pt x="3335024" y="2649674"/>
                  </a:cubicBezTo>
                  <a:cubicBezTo>
                    <a:pt x="3340788" y="2652659"/>
                    <a:pt x="3346552" y="2655644"/>
                    <a:pt x="3352729" y="2657394"/>
                  </a:cubicBezTo>
                  <a:cubicBezTo>
                    <a:pt x="3353552" y="2657600"/>
                    <a:pt x="3354375" y="2657806"/>
                    <a:pt x="3355302" y="2658012"/>
                  </a:cubicBezTo>
                  <a:cubicBezTo>
                    <a:pt x="3369507" y="2661100"/>
                    <a:pt x="3380932" y="2651939"/>
                    <a:pt x="3394004" y="2647615"/>
                  </a:cubicBezTo>
                  <a:cubicBezTo>
                    <a:pt x="3406562" y="2643498"/>
                    <a:pt x="3419532" y="2640616"/>
                    <a:pt x="3432604" y="2638866"/>
                  </a:cubicBezTo>
                  <a:cubicBezTo>
                    <a:pt x="3459470" y="2635366"/>
                    <a:pt x="3487570" y="2636396"/>
                    <a:pt x="3513715" y="2643910"/>
                  </a:cubicBezTo>
                  <a:cubicBezTo>
                    <a:pt x="3568373" y="2659453"/>
                    <a:pt x="3600385" y="2704023"/>
                    <a:pt x="3592562" y="2761150"/>
                  </a:cubicBezTo>
                  <a:cubicBezTo>
                    <a:pt x="3582783" y="2832894"/>
                    <a:pt x="3501364" y="2855231"/>
                    <a:pt x="3440942" y="2841644"/>
                  </a:cubicBezTo>
                  <a:cubicBezTo>
                    <a:pt x="3413047" y="2835365"/>
                    <a:pt x="3388858" y="2817763"/>
                    <a:pt x="3368477" y="2798618"/>
                  </a:cubicBezTo>
                  <a:cubicBezTo>
                    <a:pt x="3368168" y="2798309"/>
                    <a:pt x="3367962" y="2798000"/>
                    <a:pt x="3367551" y="2797691"/>
                  </a:cubicBezTo>
                  <a:cubicBezTo>
                    <a:pt x="3383608" y="2809735"/>
                    <a:pt x="3407386" y="2816940"/>
                    <a:pt x="3421385" y="2820337"/>
                  </a:cubicBezTo>
                  <a:cubicBezTo>
                    <a:pt x="3449073" y="2827130"/>
                    <a:pt x="3495702" y="2833409"/>
                    <a:pt x="3519480" y="2812822"/>
                  </a:cubicBezTo>
                  <a:cubicBezTo>
                    <a:pt x="3522979" y="2809838"/>
                    <a:pt x="3521744" y="2803147"/>
                    <a:pt x="3517009" y="2802118"/>
                  </a:cubicBezTo>
                  <a:cubicBezTo>
                    <a:pt x="3503834" y="2799133"/>
                    <a:pt x="3490453" y="2801397"/>
                    <a:pt x="3477071" y="2801191"/>
                  </a:cubicBezTo>
                  <a:cubicBezTo>
                    <a:pt x="3460705" y="2800985"/>
                    <a:pt x="3444236" y="2798721"/>
                    <a:pt x="3428384" y="2795118"/>
                  </a:cubicBezTo>
                  <a:cubicBezTo>
                    <a:pt x="3414179" y="2791824"/>
                    <a:pt x="3400283" y="2786369"/>
                    <a:pt x="3388137" y="2778443"/>
                  </a:cubicBezTo>
                  <a:cubicBezTo>
                    <a:pt x="3379491" y="2772782"/>
                    <a:pt x="3374447" y="2762797"/>
                    <a:pt x="3364257" y="2759915"/>
                  </a:cubicBezTo>
                  <a:cubicBezTo>
                    <a:pt x="3358493" y="2758268"/>
                    <a:pt x="3351287" y="2760738"/>
                    <a:pt x="3350773" y="2767635"/>
                  </a:cubicBezTo>
                  <a:cubicBezTo>
                    <a:pt x="3350464" y="2771855"/>
                    <a:pt x="3351184" y="2775767"/>
                    <a:pt x="3352522" y="2779472"/>
                  </a:cubicBezTo>
                  <a:cubicBezTo>
                    <a:pt x="3334715" y="2752916"/>
                    <a:pt x="3327922" y="2722139"/>
                    <a:pt x="3307644" y="2696405"/>
                  </a:cubicBezTo>
                  <a:cubicBezTo>
                    <a:pt x="3306718" y="2695170"/>
                    <a:pt x="3305276" y="2694758"/>
                    <a:pt x="3303938" y="2694244"/>
                  </a:cubicBezTo>
                  <a:cubicBezTo>
                    <a:pt x="3286749" y="2672319"/>
                    <a:pt x="3261736" y="2656159"/>
                    <a:pt x="3241561" y="2636910"/>
                  </a:cubicBezTo>
                  <a:cubicBezTo>
                    <a:pt x="3211299" y="2607986"/>
                    <a:pt x="3187830" y="2572680"/>
                    <a:pt x="3164979" y="2537992"/>
                  </a:cubicBezTo>
                  <a:cubicBezTo>
                    <a:pt x="3164052" y="2536551"/>
                    <a:pt x="3162920" y="2535624"/>
                    <a:pt x="3161788" y="2534801"/>
                  </a:cubicBezTo>
                  <a:cubicBezTo>
                    <a:pt x="3161788" y="2533360"/>
                    <a:pt x="3161994" y="2532125"/>
                    <a:pt x="3162097" y="2530890"/>
                  </a:cubicBezTo>
                  <a:close/>
                  <a:moveTo>
                    <a:pt x="3174243" y="2855643"/>
                  </a:moveTo>
                  <a:cubicBezTo>
                    <a:pt x="3163538" y="2851937"/>
                    <a:pt x="3153245" y="2850805"/>
                    <a:pt x="3143260" y="2851525"/>
                  </a:cubicBezTo>
                  <a:cubicBezTo>
                    <a:pt x="3149024" y="2814675"/>
                    <a:pt x="3149024" y="2777517"/>
                    <a:pt x="3147172" y="2740152"/>
                  </a:cubicBezTo>
                  <a:cubicBezTo>
                    <a:pt x="3145422" y="2704537"/>
                    <a:pt x="3146039" y="2667790"/>
                    <a:pt x="3143260" y="2631867"/>
                  </a:cubicBezTo>
                  <a:cubicBezTo>
                    <a:pt x="3147995" y="2616427"/>
                    <a:pt x="3151906" y="2600781"/>
                    <a:pt x="3154789" y="2585341"/>
                  </a:cubicBezTo>
                  <a:cubicBezTo>
                    <a:pt x="3175169" y="2633617"/>
                    <a:pt x="3184433" y="2685701"/>
                    <a:pt x="3189065" y="2737682"/>
                  </a:cubicBezTo>
                  <a:cubicBezTo>
                    <a:pt x="3191433" y="2764238"/>
                    <a:pt x="3192565" y="2790795"/>
                    <a:pt x="3193285" y="2817455"/>
                  </a:cubicBezTo>
                  <a:cubicBezTo>
                    <a:pt x="3193697" y="2832483"/>
                    <a:pt x="3192565" y="2846584"/>
                    <a:pt x="3194727" y="2860480"/>
                  </a:cubicBezTo>
                  <a:cubicBezTo>
                    <a:pt x="3195962" y="2868612"/>
                    <a:pt x="3198432" y="2876744"/>
                    <a:pt x="3202961" y="2884773"/>
                  </a:cubicBezTo>
                  <a:cubicBezTo>
                    <a:pt x="3211299" y="2899595"/>
                    <a:pt x="3223033" y="2912153"/>
                    <a:pt x="3233738" y="2925431"/>
                  </a:cubicBezTo>
                  <a:cubicBezTo>
                    <a:pt x="3250928" y="2946738"/>
                    <a:pt x="3263589" y="2973398"/>
                    <a:pt x="3268220" y="3000469"/>
                  </a:cubicBezTo>
                  <a:cubicBezTo>
                    <a:pt x="3276352" y="3048127"/>
                    <a:pt x="3248766" y="3093006"/>
                    <a:pt x="3212534" y="3120798"/>
                  </a:cubicBezTo>
                  <a:cubicBezTo>
                    <a:pt x="3193903" y="3135105"/>
                    <a:pt x="3171361" y="3143443"/>
                    <a:pt x="3148613" y="3148280"/>
                  </a:cubicBezTo>
                  <a:cubicBezTo>
                    <a:pt x="3102293" y="3158162"/>
                    <a:pt x="3081295" y="3121930"/>
                    <a:pt x="3063590" y="3087241"/>
                  </a:cubicBezTo>
                  <a:cubicBezTo>
                    <a:pt x="3019535" y="3000778"/>
                    <a:pt x="3079339" y="2887552"/>
                    <a:pt x="3171875" y="2868509"/>
                  </a:cubicBezTo>
                  <a:cubicBezTo>
                    <a:pt x="3177743" y="2867377"/>
                    <a:pt x="3181448" y="2858113"/>
                    <a:pt x="3174243" y="2855643"/>
                  </a:cubicBezTo>
                  <a:close/>
                  <a:moveTo>
                    <a:pt x="3174758" y="2407473"/>
                  </a:moveTo>
                  <a:cubicBezTo>
                    <a:pt x="3177434" y="2408399"/>
                    <a:pt x="3180213" y="2408399"/>
                    <a:pt x="3182786" y="2405826"/>
                  </a:cubicBezTo>
                  <a:cubicBezTo>
                    <a:pt x="3238164" y="2347052"/>
                    <a:pt x="3273470" y="2259147"/>
                    <a:pt x="3292718" y="2181536"/>
                  </a:cubicBezTo>
                  <a:cubicBezTo>
                    <a:pt x="3311761" y="2104645"/>
                    <a:pt x="3338833" y="2020754"/>
                    <a:pt x="3316496" y="1942114"/>
                  </a:cubicBezTo>
                  <a:cubicBezTo>
                    <a:pt x="3319790" y="1936349"/>
                    <a:pt x="3316908" y="1926365"/>
                    <a:pt x="3307953" y="1925439"/>
                  </a:cubicBezTo>
                  <a:cubicBezTo>
                    <a:pt x="3234356" y="1917513"/>
                    <a:pt x="3212328" y="1809022"/>
                    <a:pt x="3242281" y="1753644"/>
                  </a:cubicBezTo>
                  <a:cubicBezTo>
                    <a:pt x="3271617" y="1699398"/>
                    <a:pt x="3334921" y="1726675"/>
                    <a:pt x="3362095" y="1765275"/>
                  </a:cubicBezTo>
                  <a:cubicBezTo>
                    <a:pt x="3375991" y="1784935"/>
                    <a:pt x="3382785" y="1810257"/>
                    <a:pt x="3383711" y="1834034"/>
                  </a:cubicBezTo>
                  <a:cubicBezTo>
                    <a:pt x="3384123" y="1845048"/>
                    <a:pt x="3384535" y="1861311"/>
                    <a:pt x="3378976" y="1871193"/>
                  </a:cubicBezTo>
                  <a:cubicBezTo>
                    <a:pt x="3372389" y="1882927"/>
                    <a:pt x="3361066" y="1888589"/>
                    <a:pt x="3357155" y="1903411"/>
                  </a:cubicBezTo>
                  <a:cubicBezTo>
                    <a:pt x="3353964" y="1915557"/>
                    <a:pt x="3354169" y="1928321"/>
                    <a:pt x="3354684" y="1940879"/>
                  </a:cubicBezTo>
                  <a:cubicBezTo>
                    <a:pt x="3355405" y="1958480"/>
                    <a:pt x="3353346" y="1975567"/>
                    <a:pt x="3353140" y="1993168"/>
                  </a:cubicBezTo>
                  <a:cubicBezTo>
                    <a:pt x="3352317" y="2042782"/>
                    <a:pt x="3343362" y="2092190"/>
                    <a:pt x="3332245" y="2140362"/>
                  </a:cubicBezTo>
                  <a:cubicBezTo>
                    <a:pt x="3319172" y="2197387"/>
                    <a:pt x="3297454" y="2254309"/>
                    <a:pt x="3271411" y="2306599"/>
                  </a:cubicBezTo>
                  <a:cubicBezTo>
                    <a:pt x="3261324" y="2326877"/>
                    <a:pt x="3249487" y="2346331"/>
                    <a:pt x="3238061" y="2365888"/>
                  </a:cubicBezTo>
                  <a:cubicBezTo>
                    <a:pt x="3231062" y="2377828"/>
                    <a:pt x="3222930" y="2389872"/>
                    <a:pt x="3212843" y="2399444"/>
                  </a:cubicBezTo>
                  <a:cubicBezTo>
                    <a:pt x="3208314" y="2403768"/>
                    <a:pt x="3204505" y="2406444"/>
                    <a:pt x="3198741" y="2408194"/>
                  </a:cubicBezTo>
                  <a:cubicBezTo>
                    <a:pt x="3194932" y="2409326"/>
                    <a:pt x="3175066" y="2408091"/>
                    <a:pt x="3173316" y="2410973"/>
                  </a:cubicBezTo>
                  <a:cubicBezTo>
                    <a:pt x="3173728" y="2409841"/>
                    <a:pt x="3174140" y="2408605"/>
                    <a:pt x="3174758" y="2407473"/>
                  </a:cubicBezTo>
                  <a:close/>
                  <a:moveTo>
                    <a:pt x="3114027" y="1896309"/>
                  </a:moveTo>
                  <a:cubicBezTo>
                    <a:pt x="3149539" y="1943658"/>
                    <a:pt x="3158700" y="2046488"/>
                    <a:pt x="3116189" y="2090646"/>
                  </a:cubicBezTo>
                  <a:cubicBezTo>
                    <a:pt x="3113410" y="2093528"/>
                    <a:pt x="3112277" y="2099292"/>
                    <a:pt x="3114027" y="2102895"/>
                  </a:cubicBezTo>
                  <a:cubicBezTo>
                    <a:pt x="3114851" y="2104542"/>
                    <a:pt x="3115674" y="2106189"/>
                    <a:pt x="3116498" y="2107939"/>
                  </a:cubicBezTo>
                  <a:cubicBezTo>
                    <a:pt x="3120821" y="2116791"/>
                    <a:pt x="3131834" y="2114423"/>
                    <a:pt x="3136878" y="2107939"/>
                  </a:cubicBezTo>
                  <a:cubicBezTo>
                    <a:pt x="3182374" y="2196667"/>
                    <a:pt x="3186595" y="2339023"/>
                    <a:pt x="3135128" y="2422501"/>
                  </a:cubicBezTo>
                  <a:cubicBezTo>
                    <a:pt x="3133584" y="2424972"/>
                    <a:pt x="3133584" y="2427339"/>
                    <a:pt x="3134202" y="2429398"/>
                  </a:cubicBezTo>
                  <a:cubicBezTo>
                    <a:pt x="3125453" y="2421163"/>
                    <a:pt x="3114851" y="2414164"/>
                    <a:pt x="3101366" y="2408811"/>
                  </a:cubicBezTo>
                  <a:cubicBezTo>
                    <a:pt x="3088912" y="2403870"/>
                    <a:pt x="3075221" y="2402326"/>
                    <a:pt x="3061737" y="2403356"/>
                  </a:cubicBezTo>
                  <a:cubicBezTo>
                    <a:pt x="3061531" y="2403253"/>
                    <a:pt x="3061531" y="2403047"/>
                    <a:pt x="3061223" y="2402944"/>
                  </a:cubicBezTo>
                  <a:cubicBezTo>
                    <a:pt x="2951496" y="2357242"/>
                    <a:pt x="2802347" y="2441647"/>
                    <a:pt x="2738425" y="2529654"/>
                  </a:cubicBezTo>
                  <a:cubicBezTo>
                    <a:pt x="2738219" y="2529963"/>
                    <a:pt x="2738219" y="2530272"/>
                    <a:pt x="2738014" y="2530581"/>
                  </a:cubicBezTo>
                  <a:cubicBezTo>
                    <a:pt x="2733485" y="2533772"/>
                    <a:pt x="2730911" y="2539227"/>
                    <a:pt x="2734617" y="2545609"/>
                  </a:cubicBezTo>
                  <a:cubicBezTo>
                    <a:pt x="2780936" y="2627955"/>
                    <a:pt x="2622317" y="2739329"/>
                    <a:pt x="2553970" y="2730579"/>
                  </a:cubicBezTo>
                  <a:cubicBezTo>
                    <a:pt x="2506415" y="2724506"/>
                    <a:pt x="2491489" y="2667379"/>
                    <a:pt x="2495195" y="2628882"/>
                  </a:cubicBezTo>
                  <a:cubicBezTo>
                    <a:pt x="2498695" y="2592032"/>
                    <a:pt x="2526075" y="2554358"/>
                    <a:pt x="2547691" y="2526463"/>
                  </a:cubicBezTo>
                  <a:cubicBezTo>
                    <a:pt x="2569101" y="2498877"/>
                    <a:pt x="2597819" y="2477982"/>
                    <a:pt x="2626949" y="2459351"/>
                  </a:cubicBezTo>
                  <a:cubicBezTo>
                    <a:pt x="2672034" y="2430324"/>
                    <a:pt x="2698693" y="2430942"/>
                    <a:pt x="2738014" y="2461101"/>
                  </a:cubicBezTo>
                  <a:cubicBezTo>
                    <a:pt x="2742851" y="2464807"/>
                    <a:pt x="2748718" y="2459969"/>
                    <a:pt x="2747277" y="2454513"/>
                  </a:cubicBezTo>
                  <a:cubicBezTo>
                    <a:pt x="2745939" y="2449470"/>
                    <a:pt x="2744190" y="2445249"/>
                    <a:pt x="2742337" y="2441132"/>
                  </a:cubicBezTo>
                  <a:cubicBezTo>
                    <a:pt x="2796994" y="2415502"/>
                    <a:pt x="2860709" y="2397283"/>
                    <a:pt x="2918249" y="2379578"/>
                  </a:cubicBezTo>
                  <a:cubicBezTo>
                    <a:pt x="2970230" y="2363521"/>
                    <a:pt x="3018608" y="2371653"/>
                    <a:pt x="3069457" y="2387916"/>
                  </a:cubicBezTo>
                  <a:cubicBezTo>
                    <a:pt x="3078206" y="2390695"/>
                    <a:pt x="3083765" y="2391210"/>
                    <a:pt x="3090147" y="2387607"/>
                  </a:cubicBezTo>
                  <a:cubicBezTo>
                    <a:pt x="3091485" y="2388739"/>
                    <a:pt x="3092514" y="2389975"/>
                    <a:pt x="3093852" y="2391107"/>
                  </a:cubicBezTo>
                  <a:cubicBezTo>
                    <a:pt x="3099719" y="2395739"/>
                    <a:pt x="3106204" y="2386681"/>
                    <a:pt x="3101881" y="2381431"/>
                  </a:cubicBezTo>
                  <a:cubicBezTo>
                    <a:pt x="3065340" y="2337067"/>
                    <a:pt x="3038577" y="2286115"/>
                    <a:pt x="3001110" y="2242575"/>
                  </a:cubicBezTo>
                  <a:cubicBezTo>
                    <a:pt x="2977538" y="2215298"/>
                    <a:pt x="2945732" y="2210974"/>
                    <a:pt x="2911867" y="2206137"/>
                  </a:cubicBezTo>
                  <a:cubicBezTo>
                    <a:pt x="2823139" y="2193373"/>
                    <a:pt x="2762203" y="2146950"/>
                    <a:pt x="2752218" y="2055854"/>
                  </a:cubicBezTo>
                  <a:cubicBezTo>
                    <a:pt x="2749336" y="2029916"/>
                    <a:pt x="2766320" y="2004594"/>
                    <a:pt x="2783407" y="1987095"/>
                  </a:cubicBezTo>
                  <a:cubicBezTo>
                    <a:pt x="2823345" y="1946334"/>
                    <a:pt x="2873061" y="1983287"/>
                    <a:pt x="2901882" y="2016225"/>
                  </a:cubicBezTo>
                  <a:cubicBezTo>
                    <a:pt x="2903632" y="2018181"/>
                    <a:pt x="2905691" y="2019210"/>
                    <a:pt x="2907853" y="2019725"/>
                  </a:cubicBezTo>
                  <a:cubicBezTo>
                    <a:pt x="2921337" y="2075103"/>
                    <a:pt x="2956643" y="2126055"/>
                    <a:pt x="3002654" y="2144583"/>
                  </a:cubicBezTo>
                  <a:cubicBezTo>
                    <a:pt x="3002448" y="2145509"/>
                    <a:pt x="3002139" y="2146333"/>
                    <a:pt x="3002139" y="2147362"/>
                  </a:cubicBezTo>
                  <a:cubicBezTo>
                    <a:pt x="3002139" y="2186991"/>
                    <a:pt x="3012535" y="2196770"/>
                    <a:pt x="3036416" y="2228164"/>
                  </a:cubicBezTo>
                  <a:cubicBezTo>
                    <a:pt x="3072545" y="2275719"/>
                    <a:pt x="3115983" y="2331406"/>
                    <a:pt x="3126688" y="2390386"/>
                  </a:cubicBezTo>
                  <a:cubicBezTo>
                    <a:pt x="3127717" y="2396253"/>
                    <a:pt x="3135334" y="2395224"/>
                    <a:pt x="3137187" y="2390695"/>
                  </a:cubicBezTo>
                  <a:cubicBezTo>
                    <a:pt x="3147686" y="2365271"/>
                    <a:pt x="3142848" y="2340876"/>
                    <a:pt x="3131011" y="2316995"/>
                  </a:cubicBezTo>
                  <a:cubicBezTo>
                    <a:pt x="3134408" y="2289203"/>
                    <a:pt x="3127203" y="2256162"/>
                    <a:pt x="3124217" y="2230120"/>
                  </a:cubicBezTo>
                  <a:cubicBezTo>
                    <a:pt x="3120512" y="2197387"/>
                    <a:pt x="3110321" y="2164861"/>
                    <a:pt x="3091176" y="2137892"/>
                  </a:cubicBezTo>
                  <a:cubicBezTo>
                    <a:pt x="3096735" y="2131716"/>
                    <a:pt x="3094264" y="2119673"/>
                    <a:pt x="3084177" y="2121732"/>
                  </a:cubicBezTo>
                  <a:cubicBezTo>
                    <a:pt x="2958702" y="2148082"/>
                    <a:pt x="2878105" y="1991521"/>
                    <a:pt x="2953658" y="1895588"/>
                  </a:cubicBezTo>
                  <a:cubicBezTo>
                    <a:pt x="2992772" y="1845666"/>
                    <a:pt x="3077280" y="1847416"/>
                    <a:pt x="3114027" y="1896309"/>
                  </a:cubicBezTo>
                  <a:close/>
                  <a:moveTo>
                    <a:pt x="3028799" y="2151273"/>
                  </a:moveTo>
                  <a:cubicBezTo>
                    <a:pt x="3042798" y="2152817"/>
                    <a:pt x="3057311" y="2152097"/>
                    <a:pt x="3072442" y="2147053"/>
                  </a:cubicBezTo>
                  <a:cubicBezTo>
                    <a:pt x="3085926" y="2178448"/>
                    <a:pt x="3096220" y="2207783"/>
                    <a:pt x="3100131" y="2242781"/>
                  </a:cubicBezTo>
                  <a:cubicBezTo>
                    <a:pt x="3101161" y="2252148"/>
                    <a:pt x="3101366" y="2262132"/>
                    <a:pt x="3101572" y="2272322"/>
                  </a:cubicBezTo>
                  <a:cubicBezTo>
                    <a:pt x="3070487" y="2231870"/>
                    <a:pt x="3032710" y="2192138"/>
                    <a:pt x="3028799" y="2151273"/>
                  </a:cubicBezTo>
                  <a:close/>
                  <a:moveTo>
                    <a:pt x="3741814" y="275220"/>
                  </a:moveTo>
                  <a:cubicBezTo>
                    <a:pt x="3748814" y="292718"/>
                    <a:pt x="3755814" y="307952"/>
                    <a:pt x="3754990" y="326892"/>
                  </a:cubicBezTo>
                  <a:cubicBezTo>
                    <a:pt x="3739447" y="366727"/>
                    <a:pt x="3737697" y="417473"/>
                    <a:pt x="3724522" y="455558"/>
                  </a:cubicBezTo>
                  <a:cubicBezTo>
                    <a:pt x="3720919" y="465954"/>
                    <a:pt x="3717831" y="476453"/>
                    <a:pt x="3714640" y="486952"/>
                  </a:cubicBezTo>
                  <a:cubicBezTo>
                    <a:pt x="3718655" y="466778"/>
                    <a:pt x="3722772" y="446500"/>
                    <a:pt x="3726066" y="426222"/>
                  </a:cubicBezTo>
                  <a:cubicBezTo>
                    <a:pt x="3730904" y="396269"/>
                    <a:pt x="3749637" y="344905"/>
                    <a:pt x="3740888" y="314849"/>
                  </a:cubicBezTo>
                  <a:cubicBezTo>
                    <a:pt x="3733271" y="288498"/>
                    <a:pt x="3705067" y="284998"/>
                    <a:pt x="3681290" y="278925"/>
                  </a:cubicBezTo>
                  <a:cubicBezTo>
                    <a:pt x="3626221" y="264823"/>
                    <a:pt x="3587415" y="216754"/>
                    <a:pt x="3581033" y="161788"/>
                  </a:cubicBezTo>
                  <a:cubicBezTo>
                    <a:pt x="3573313" y="95705"/>
                    <a:pt x="3681084" y="-3317"/>
                    <a:pt x="3726478" y="90352"/>
                  </a:cubicBezTo>
                  <a:cubicBezTo>
                    <a:pt x="3710111" y="132761"/>
                    <a:pt x="3707847" y="176713"/>
                    <a:pt x="3721228" y="220253"/>
                  </a:cubicBezTo>
                  <a:cubicBezTo>
                    <a:pt x="3726992" y="238987"/>
                    <a:pt x="3734609" y="257103"/>
                    <a:pt x="3741814" y="27522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06B2922-7FE5-44BA-A7E8-7CB3919F0E2A}"/>
                </a:ext>
              </a:extLst>
            </p:cNvPr>
            <p:cNvGrpSpPr/>
            <p:nvPr userDrawn="1"/>
          </p:nvGrpSpPr>
          <p:grpSpPr>
            <a:xfrm>
              <a:off x="8539095" y="2082844"/>
              <a:ext cx="3655446" cy="4779171"/>
              <a:chOff x="8539095" y="2082844"/>
              <a:chExt cx="3655446" cy="4779171"/>
            </a:xfrm>
          </p:grpSpPr>
          <p:sp>
            <p:nvSpPr>
              <p:cNvPr id="203" name="Graphic 24">
                <a:extLst>
                  <a:ext uri="{FF2B5EF4-FFF2-40B4-BE49-F238E27FC236}">
                    <a16:creationId xmlns:a16="http://schemas.microsoft.com/office/drawing/2014/main" id="{06471128-D4FD-47DC-A8B9-DD7E651DA4CA}"/>
                  </a:ext>
                </a:extLst>
              </p:cNvPr>
              <p:cNvSpPr/>
              <p:nvPr/>
            </p:nvSpPr>
            <p:spPr>
              <a:xfrm>
                <a:off x="11180813" y="3016785"/>
                <a:ext cx="171409" cy="64988"/>
              </a:xfrm>
              <a:custGeom>
                <a:avLst/>
                <a:gdLst>
                  <a:gd name="connsiteX0" fmla="*/ 169165 w 171409"/>
                  <a:gd name="connsiteY0" fmla="*/ 39288 h 64988"/>
                  <a:gd name="connsiteX1" fmla="*/ 137462 w 171409"/>
                  <a:gd name="connsiteY1" fmla="*/ 38568 h 64988"/>
                  <a:gd name="connsiteX2" fmla="*/ 90216 w 171409"/>
                  <a:gd name="connsiteY2" fmla="*/ 37744 h 64988"/>
                  <a:gd name="connsiteX3" fmla="*/ 36176 w 171409"/>
                  <a:gd name="connsiteY3" fmla="*/ 19628 h 64988"/>
                  <a:gd name="connsiteX4" fmla="*/ 8590 w 171409"/>
                  <a:gd name="connsiteY4" fmla="*/ 277 h 64988"/>
                  <a:gd name="connsiteX5" fmla="*/ 973 w 171409"/>
                  <a:gd name="connsiteY5" fmla="*/ 3982 h 64988"/>
                  <a:gd name="connsiteX6" fmla="*/ 62939 w 171409"/>
                  <a:gd name="connsiteY6" fmla="*/ 59257 h 64988"/>
                  <a:gd name="connsiteX7" fmla="*/ 171018 w 171409"/>
                  <a:gd name="connsiteY7" fmla="*/ 43817 h 64988"/>
                  <a:gd name="connsiteX8" fmla="*/ 169165 w 171409"/>
                  <a:gd name="connsiteY8" fmla="*/ 39288 h 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09" h="64988">
                    <a:moveTo>
                      <a:pt x="169165" y="39288"/>
                    </a:moveTo>
                    <a:cubicBezTo>
                      <a:pt x="159387" y="35583"/>
                      <a:pt x="147652" y="37538"/>
                      <a:pt x="137462" y="38568"/>
                    </a:cubicBezTo>
                    <a:cubicBezTo>
                      <a:pt x="121713" y="40215"/>
                      <a:pt x="105965" y="39288"/>
                      <a:pt x="90216" y="37744"/>
                    </a:cubicBezTo>
                    <a:cubicBezTo>
                      <a:pt x="71379" y="35994"/>
                      <a:pt x="52028" y="30024"/>
                      <a:pt x="36176" y="19628"/>
                    </a:cubicBezTo>
                    <a:cubicBezTo>
                      <a:pt x="26603" y="13349"/>
                      <a:pt x="19604" y="3879"/>
                      <a:pt x="8590" y="277"/>
                    </a:cubicBezTo>
                    <a:cubicBezTo>
                      <a:pt x="5708" y="-650"/>
                      <a:pt x="1797" y="791"/>
                      <a:pt x="973" y="3982"/>
                    </a:cubicBezTo>
                    <a:cubicBezTo>
                      <a:pt x="-7365" y="35994"/>
                      <a:pt x="39985" y="53390"/>
                      <a:pt x="62939" y="59257"/>
                    </a:cubicBezTo>
                    <a:cubicBezTo>
                      <a:pt x="89701" y="66154"/>
                      <a:pt x="153828" y="72124"/>
                      <a:pt x="171018" y="43817"/>
                    </a:cubicBezTo>
                    <a:cubicBezTo>
                      <a:pt x="172047" y="41964"/>
                      <a:pt x="170915" y="39906"/>
                      <a:pt x="169165" y="392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Graphic 24">
                <a:extLst>
                  <a:ext uri="{FF2B5EF4-FFF2-40B4-BE49-F238E27FC236}">
                    <a16:creationId xmlns:a16="http://schemas.microsoft.com/office/drawing/2014/main" id="{EEE88DC9-3643-4E5C-955D-B7D0FA81B3E2}"/>
                  </a:ext>
                </a:extLst>
              </p:cNvPr>
              <p:cNvSpPr/>
              <p:nvPr/>
            </p:nvSpPr>
            <p:spPr>
              <a:xfrm>
                <a:off x="11235159" y="2995599"/>
                <a:ext cx="143719" cy="52689"/>
              </a:xfrm>
              <a:custGeom>
                <a:avLst/>
                <a:gdLst>
                  <a:gd name="connsiteX0" fmla="*/ 137670 w 143719"/>
                  <a:gd name="connsiteY0" fmla="*/ 20228 h 52689"/>
                  <a:gd name="connsiteX1" fmla="*/ 75190 w 143719"/>
                  <a:gd name="connsiteY1" fmla="*/ 23933 h 52689"/>
                  <a:gd name="connsiteX2" fmla="*/ 42251 w 143719"/>
                  <a:gd name="connsiteY2" fmla="*/ 17140 h 52689"/>
                  <a:gd name="connsiteX3" fmla="*/ 9622 w 143719"/>
                  <a:gd name="connsiteY3" fmla="*/ 465 h 52689"/>
                  <a:gd name="connsiteX4" fmla="*/ 255 w 143719"/>
                  <a:gd name="connsiteY4" fmla="*/ 5200 h 52689"/>
                  <a:gd name="connsiteX5" fmla="*/ 60779 w 143719"/>
                  <a:gd name="connsiteY5" fmla="*/ 51622 h 52689"/>
                  <a:gd name="connsiteX6" fmla="*/ 141685 w 143719"/>
                  <a:gd name="connsiteY6" fmla="*/ 30521 h 52689"/>
                  <a:gd name="connsiteX7" fmla="*/ 137670 w 143719"/>
                  <a:gd name="connsiteY7" fmla="*/ 20228 h 5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719" h="52689">
                    <a:moveTo>
                      <a:pt x="137670" y="20228"/>
                    </a:moveTo>
                    <a:cubicBezTo>
                      <a:pt x="117187" y="23522"/>
                      <a:pt x="95879" y="25272"/>
                      <a:pt x="75190" y="23933"/>
                    </a:cubicBezTo>
                    <a:cubicBezTo>
                      <a:pt x="63764" y="23213"/>
                      <a:pt x="53059" y="20948"/>
                      <a:pt x="42251" y="17140"/>
                    </a:cubicBezTo>
                    <a:cubicBezTo>
                      <a:pt x="30723" y="13022"/>
                      <a:pt x="21150" y="4685"/>
                      <a:pt x="9622" y="465"/>
                    </a:cubicBezTo>
                    <a:cubicBezTo>
                      <a:pt x="5916" y="-873"/>
                      <a:pt x="770" y="671"/>
                      <a:pt x="255" y="5200"/>
                    </a:cubicBezTo>
                    <a:cubicBezTo>
                      <a:pt x="-3554" y="37109"/>
                      <a:pt x="36178" y="48431"/>
                      <a:pt x="60779" y="51622"/>
                    </a:cubicBezTo>
                    <a:cubicBezTo>
                      <a:pt x="88366" y="55225"/>
                      <a:pt x="120892" y="50078"/>
                      <a:pt x="141685" y="30521"/>
                    </a:cubicBezTo>
                    <a:cubicBezTo>
                      <a:pt x="145493" y="26918"/>
                      <a:pt x="143846" y="19198"/>
                      <a:pt x="137670" y="2022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Graphic 24">
                <a:extLst>
                  <a:ext uri="{FF2B5EF4-FFF2-40B4-BE49-F238E27FC236}">
                    <a16:creationId xmlns:a16="http://schemas.microsoft.com/office/drawing/2014/main" id="{D91CBE34-D6BC-46D3-AFDD-661DC1CE6CAD}"/>
                  </a:ext>
                </a:extLst>
              </p:cNvPr>
              <p:cNvSpPr/>
              <p:nvPr/>
            </p:nvSpPr>
            <p:spPr>
              <a:xfrm>
                <a:off x="11316170" y="2969538"/>
                <a:ext cx="40115" cy="38884"/>
              </a:xfrm>
              <a:custGeom>
                <a:avLst/>
                <a:gdLst>
                  <a:gd name="connsiteX0" fmla="*/ 29588 w 40115"/>
                  <a:gd name="connsiteY0" fmla="*/ 38878 h 38884"/>
                  <a:gd name="connsiteX1" fmla="*/ 36793 w 40115"/>
                  <a:gd name="connsiteY1" fmla="*/ 23335 h 38884"/>
                  <a:gd name="connsiteX2" fmla="*/ 7972 w 40115"/>
                  <a:gd name="connsiteY2" fmla="*/ 587 h 38884"/>
                  <a:gd name="connsiteX3" fmla="*/ 46 w 40115"/>
                  <a:gd name="connsiteY3" fmla="*/ 5527 h 38884"/>
                  <a:gd name="connsiteX4" fmla="*/ 29588 w 40115"/>
                  <a:gd name="connsiteY4" fmla="*/ 38878 h 3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15" h="38884">
                    <a:moveTo>
                      <a:pt x="29588" y="38878"/>
                    </a:moveTo>
                    <a:cubicBezTo>
                      <a:pt x="37617" y="39186"/>
                      <a:pt x="44410" y="29408"/>
                      <a:pt x="36793" y="23335"/>
                    </a:cubicBezTo>
                    <a:cubicBezTo>
                      <a:pt x="26912" y="15512"/>
                      <a:pt x="19398" y="6042"/>
                      <a:pt x="7972" y="587"/>
                    </a:cubicBezTo>
                    <a:cubicBezTo>
                      <a:pt x="4061" y="-1266"/>
                      <a:pt x="252" y="1513"/>
                      <a:pt x="46" y="5527"/>
                    </a:cubicBezTo>
                    <a:cubicBezTo>
                      <a:pt x="-880" y="22305"/>
                      <a:pt x="12193" y="38157"/>
                      <a:pt x="29588" y="388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Graphic 24">
                <a:extLst>
                  <a:ext uri="{FF2B5EF4-FFF2-40B4-BE49-F238E27FC236}">
                    <a16:creationId xmlns:a16="http://schemas.microsoft.com/office/drawing/2014/main" id="{8B50FD0A-E1A9-423B-9DB0-AA146A02A171}"/>
                  </a:ext>
                </a:extLst>
              </p:cNvPr>
              <p:cNvSpPr/>
              <p:nvPr/>
            </p:nvSpPr>
            <p:spPr>
              <a:xfrm>
                <a:off x="11381496" y="2342052"/>
                <a:ext cx="97665" cy="238262"/>
              </a:xfrm>
              <a:custGeom>
                <a:avLst/>
                <a:gdLst>
                  <a:gd name="connsiteX0" fmla="*/ 85311 w 97665"/>
                  <a:gd name="connsiteY0" fmla="*/ 233840 h 238262"/>
                  <a:gd name="connsiteX1" fmla="*/ 9347 w 97665"/>
                  <a:gd name="connsiteY1" fmla="*/ 903 h 238262"/>
                  <a:gd name="connsiteX2" fmla="*/ 1318 w 97665"/>
                  <a:gd name="connsiteY2" fmla="*/ 9137 h 238262"/>
                  <a:gd name="connsiteX3" fmla="*/ 62048 w 97665"/>
                  <a:gd name="connsiteY3" fmla="*/ 97042 h 238262"/>
                  <a:gd name="connsiteX4" fmla="*/ 71004 w 97665"/>
                  <a:gd name="connsiteY4" fmla="*/ 233016 h 238262"/>
                  <a:gd name="connsiteX5" fmla="*/ 85311 w 97665"/>
                  <a:gd name="connsiteY5" fmla="*/ 233840 h 23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665" h="238262">
                    <a:moveTo>
                      <a:pt x="85311" y="233840"/>
                    </a:moveTo>
                    <a:cubicBezTo>
                      <a:pt x="118044" y="154582"/>
                      <a:pt x="83355" y="44443"/>
                      <a:pt x="9347" y="903"/>
                    </a:cubicBezTo>
                    <a:cubicBezTo>
                      <a:pt x="3891" y="-2288"/>
                      <a:pt x="-2903" y="3579"/>
                      <a:pt x="1318" y="9137"/>
                    </a:cubicBezTo>
                    <a:cubicBezTo>
                      <a:pt x="23346" y="38370"/>
                      <a:pt x="47123" y="62765"/>
                      <a:pt x="62048" y="97042"/>
                    </a:cubicBezTo>
                    <a:cubicBezTo>
                      <a:pt x="81914" y="142847"/>
                      <a:pt x="58446" y="188138"/>
                      <a:pt x="71004" y="233016"/>
                    </a:cubicBezTo>
                    <a:cubicBezTo>
                      <a:pt x="72856" y="239707"/>
                      <a:pt x="82841" y="240016"/>
                      <a:pt x="85311" y="233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Graphic 24">
                <a:extLst>
                  <a:ext uri="{FF2B5EF4-FFF2-40B4-BE49-F238E27FC236}">
                    <a16:creationId xmlns:a16="http://schemas.microsoft.com/office/drawing/2014/main" id="{DE97204E-CF4D-4F87-B372-85F959740D75}"/>
                  </a:ext>
                </a:extLst>
              </p:cNvPr>
              <p:cNvSpPr/>
              <p:nvPr/>
            </p:nvSpPr>
            <p:spPr>
              <a:xfrm>
                <a:off x="11396450" y="2405990"/>
                <a:ext cx="46323" cy="134261"/>
              </a:xfrm>
              <a:custGeom>
                <a:avLst/>
                <a:gdLst>
                  <a:gd name="connsiteX0" fmla="*/ 6642 w 46323"/>
                  <a:gd name="connsiteY0" fmla="*/ 269 h 134261"/>
                  <a:gd name="connsiteX1" fmla="*/ 775 w 46323"/>
                  <a:gd name="connsiteY1" fmla="*/ 7886 h 134261"/>
                  <a:gd name="connsiteX2" fmla="*/ 18273 w 46323"/>
                  <a:gd name="connsiteY2" fmla="*/ 70263 h 134261"/>
                  <a:gd name="connsiteX3" fmla="*/ 28978 w 46323"/>
                  <a:gd name="connsiteY3" fmla="*/ 132229 h 134261"/>
                  <a:gd name="connsiteX4" fmla="*/ 39374 w 46323"/>
                  <a:gd name="connsiteY4" fmla="*/ 129655 h 134261"/>
                  <a:gd name="connsiteX5" fmla="*/ 42462 w 46323"/>
                  <a:gd name="connsiteY5" fmla="*/ 47721 h 134261"/>
                  <a:gd name="connsiteX6" fmla="*/ 6642 w 46323"/>
                  <a:gd name="connsiteY6" fmla="*/ 269 h 13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23" h="134261">
                    <a:moveTo>
                      <a:pt x="6642" y="269"/>
                    </a:moveTo>
                    <a:cubicBezTo>
                      <a:pt x="2524" y="-1275"/>
                      <a:pt x="-1799" y="4180"/>
                      <a:pt x="775" y="7886"/>
                    </a:cubicBezTo>
                    <a:cubicBezTo>
                      <a:pt x="13641" y="26311"/>
                      <a:pt x="17038" y="48338"/>
                      <a:pt x="18273" y="70263"/>
                    </a:cubicBezTo>
                    <a:cubicBezTo>
                      <a:pt x="19405" y="91776"/>
                      <a:pt x="15391" y="113906"/>
                      <a:pt x="28978" y="132229"/>
                    </a:cubicBezTo>
                    <a:cubicBezTo>
                      <a:pt x="32066" y="136449"/>
                      <a:pt x="37830" y="133361"/>
                      <a:pt x="39374" y="129655"/>
                    </a:cubicBezTo>
                    <a:cubicBezTo>
                      <a:pt x="49873" y="105466"/>
                      <a:pt x="46374" y="73042"/>
                      <a:pt x="42462" y="47721"/>
                    </a:cubicBezTo>
                    <a:cubicBezTo>
                      <a:pt x="38963" y="25178"/>
                      <a:pt x="28257" y="7989"/>
                      <a:pt x="6642" y="2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Graphic 24">
                <a:extLst>
                  <a:ext uri="{FF2B5EF4-FFF2-40B4-BE49-F238E27FC236}">
                    <a16:creationId xmlns:a16="http://schemas.microsoft.com/office/drawing/2014/main" id="{CC5130BF-6861-4CBC-8700-18D8859132FC}"/>
                  </a:ext>
                </a:extLst>
              </p:cNvPr>
              <p:cNvSpPr/>
              <p:nvPr/>
            </p:nvSpPr>
            <p:spPr>
              <a:xfrm>
                <a:off x="11632604" y="2449883"/>
                <a:ext cx="60824" cy="129726"/>
              </a:xfrm>
              <a:custGeom>
                <a:avLst/>
                <a:gdLst>
                  <a:gd name="connsiteX0" fmla="*/ 26893 w 60824"/>
                  <a:gd name="connsiteY0" fmla="*/ 33266 h 129726"/>
                  <a:gd name="connsiteX1" fmla="*/ 30393 w 60824"/>
                  <a:gd name="connsiteY1" fmla="*/ 7018 h 129726"/>
                  <a:gd name="connsiteX2" fmla="*/ 18350 w 60824"/>
                  <a:gd name="connsiteY2" fmla="*/ 534 h 129726"/>
                  <a:gd name="connsiteX3" fmla="*/ 6204 w 60824"/>
                  <a:gd name="connsiteY3" fmla="*/ 67749 h 129726"/>
                  <a:gd name="connsiteX4" fmla="*/ 56332 w 60824"/>
                  <a:gd name="connsiteY4" fmla="*/ 129405 h 129726"/>
                  <a:gd name="connsiteX5" fmla="*/ 60758 w 60824"/>
                  <a:gd name="connsiteY5" fmla="*/ 126215 h 129726"/>
                  <a:gd name="connsiteX6" fmla="*/ 34304 w 60824"/>
                  <a:gd name="connsiteY6" fmla="*/ 72689 h 129726"/>
                  <a:gd name="connsiteX7" fmla="*/ 26893 w 60824"/>
                  <a:gd name="connsiteY7" fmla="*/ 33266 h 12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824" h="129726">
                    <a:moveTo>
                      <a:pt x="26893" y="33266"/>
                    </a:moveTo>
                    <a:cubicBezTo>
                      <a:pt x="28128" y="22458"/>
                      <a:pt x="32966" y="17929"/>
                      <a:pt x="30393" y="7018"/>
                    </a:cubicBezTo>
                    <a:cubicBezTo>
                      <a:pt x="29260" y="2283"/>
                      <a:pt x="22981" y="-1422"/>
                      <a:pt x="18350" y="534"/>
                    </a:cubicBezTo>
                    <a:cubicBezTo>
                      <a:pt x="-6869" y="10930"/>
                      <a:pt x="-1002" y="46750"/>
                      <a:pt x="6204" y="67749"/>
                    </a:cubicBezTo>
                    <a:cubicBezTo>
                      <a:pt x="14026" y="90703"/>
                      <a:pt x="33584" y="119009"/>
                      <a:pt x="56332" y="129405"/>
                    </a:cubicBezTo>
                    <a:cubicBezTo>
                      <a:pt x="58699" y="130435"/>
                      <a:pt x="61272" y="128891"/>
                      <a:pt x="60758" y="126215"/>
                    </a:cubicBezTo>
                    <a:cubicBezTo>
                      <a:pt x="56949" y="106863"/>
                      <a:pt x="42848" y="90188"/>
                      <a:pt x="34304" y="72689"/>
                    </a:cubicBezTo>
                    <a:cubicBezTo>
                      <a:pt x="28334" y="60440"/>
                      <a:pt x="25349" y="46647"/>
                      <a:pt x="26893" y="332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Graphic 24">
                <a:extLst>
                  <a:ext uri="{FF2B5EF4-FFF2-40B4-BE49-F238E27FC236}">
                    <a16:creationId xmlns:a16="http://schemas.microsoft.com/office/drawing/2014/main" id="{972C697D-E4A5-4259-A0F1-F862FC8D0A90}"/>
                  </a:ext>
                </a:extLst>
              </p:cNvPr>
              <p:cNvSpPr/>
              <p:nvPr/>
            </p:nvSpPr>
            <p:spPr>
              <a:xfrm>
                <a:off x="11669745" y="2475414"/>
                <a:ext cx="32578" cy="75560"/>
              </a:xfrm>
              <a:custGeom>
                <a:avLst/>
                <a:gdLst>
                  <a:gd name="connsiteX0" fmla="*/ 5089 w 32578"/>
                  <a:gd name="connsiteY0" fmla="*/ 2795 h 75560"/>
                  <a:gd name="connsiteX1" fmla="*/ 24749 w 32578"/>
                  <a:gd name="connsiteY1" fmla="*/ 74745 h 75560"/>
                  <a:gd name="connsiteX2" fmla="*/ 32572 w 32578"/>
                  <a:gd name="connsiteY2" fmla="*/ 70319 h 75560"/>
                  <a:gd name="connsiteX3" fmla="*/ 15691 w 32578"/>
                  <a:gd name="connsiteY3" fmla="*/ 3310 h 75560"/>
                  <a:gd name="connsiteX4" fmla="*/ 5089 w 32578"/>
                  <a:gd name="connsiteY4" fmla="*/ 2795 h 75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8" h="75560">
                    <a:moveTo>
                      <a:pt x="5089" y="2795"/>
                    </a:moveTo>
                    <a:cubicBezTo>
                      <a:pt x="-7469" y="26264"/>
                      <a:pt x="4780" y="59305"/>
                      <a:pt x="24749" y="74745"/>
                    </a:cubicBezTo>
                    <a:cubicBezTo>
                      <a:pt x="27837" y="77113"/>
                      <a:pt x="32778" y="73922"/>
                      <a:pt x="32572" y="70319"/>
                    </a:cubicBezTo>
                    <a:cubicBezTo>
                      <a:pt x="31543" y="47571"/>
                      <a:pt x="23514" y="24514"/>
                      <a:pt x="15691" y="3310"/>
                    </a:cubicBezTo>
                    <a:cubicBezTo>
                      <a:pt x="14147" y="-1013"/>
                      <a:pt x="7148" y="-1013"/>
                      <a:pt x="5089" y="279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Graphic 24">
                <a:extLst>
                  <a:ext uri="{FF2B5EF4-FFF2-40B4-BE49-F238E27FC236}">
                    <a16:creationId xmlns:a16="http://schemas.microsoft.com/office/drawing/2014/main" id="{5FFD663B-08FB-4717-85B0-9C564A9C6B31}"/>
                  </a:ext>
                </a:extLst>
              </p:cNvPr>
              <p:cNvSpPr/>
              <p:nvPr/>
            </p:nvSpPr>
            <p:spPr>
              <a:xfrm>
                <a:off x="11901386" y="2597250"/>
                <a:ext cx="31052" cy="122240"/>
              </a:xfrm>
              <a:custGeom>
                <a:avLst/>
                <a:gdLst>
                  <a:gd name="connsiteX0" fmla="*/ 30986 w 31052"/>
                  <a:gd name="connsiteY0" fmla="*/ 118013 h 122240"/>
                  <a:gd name="connsiteX1" fmla="*/ 22133 w 31052"/>
                  <a:gd name="connsiteY1" fmla="*/ 65312 h 122240"/>
                  <a:gd name="connsiteX2" fmla="*/ 15340 w 31052"/>
                  <a:gd name="connsiteY2" fmla="*/ 2111 h 122240"/>
                  <a:gd name="connsiteX3" fmla="*/ 10296 w 31052"/>
                  <a:gd name="connsiteY3" fmla="*/ 1596 h 122240"/>
                  <a:gd name="connsiteX4" fmla="*/ 518 w 31052"/>
                  <a:gd name="connsiteY4" fmla="*/ 56562 h 122240"/>
                  <a:gd name="connsiteX5" fmla="*/ 23575 w 31052"/>
                  <a:gd name="connsiteY5" fmla="*/ 121410 h 122240"/>
                  <a:gd name="connsiteX6" fmla="*/ 30986 w 31052"/>
                  <a:gd name="connsiteY6" fmla="*/ 118013 h 12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2" h="122240">
                    <a:moveTo>
                      <a:pt x="30986" y="118013"/>
                    </a:moveTo>
                    <a:cubicBezTo>
                      <a:pt x="31809" y="100309"/>
                      <a:pt x="24810" y="82707"/>
                      <a:pt x="22133" y="65312"/>
                    </a:cubicBezTo>
                    <a:cubicBezTo>
                      <a:pt x="18943" y="44725"/>
                      <a:pt x="16884" y="22903"/>
                      <a:pt x="15340" y="2111"/>
                    </a:cubicBezTo>
                    <a:cubicBezTo>
                      <a:pt x="15134" y="-771"/>
                      <a:pt x="11326" y="-462"/>
                      <a:pt x="10296" y="1596"/>
                    </a:cubicBezTo>
                    <a:cubicBezTo>
                      <a:pt x="1753" y="18889"/>
                      <a:pt x="-1335" y="37211"/>
                      <a:pt x="518" y="56562"/>
                    </a:cubicBezTo>
                    <a:cubicBezTo>
                      <a:pt x="2576" y="78178"/>
                      <a:pt x="4223" y="107720"/>
                      <a:pt x="23575" y="121410"/>
                    </a:cubicBezTo>
                    <a:cubicBezTo>
                      <a:pt x="26148" y="123366"/>
                      <a:pt x="30780" y="121719"/>
                      <a:pt x="30986" y="118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Graphic 24">
                <a:extLst>
                  <a:ext uri="{FF2B5EF4-FFF2-40B4-BE49-F238E27FC236}">
                    <a16:creationId xmlns:a16="http://schemas.microsoft.com/office/drawing/2014/main" id="{DBF0587C-1C3A-4765-893A-A69646D01CE2}"/>
                  </a:ext>
                </a:extLst>
              </p:cNvPr>
              <p:cNvSpPr/>
              <p:nvPr/>
            </p:nvSpPr>
            <p:spPr>
              <a:xfrm>
                <a:off x="11952848" y="2134265"/>
                <a:ext cx="83827" cy="126704"/>
              </a:xfrm>
              <a:custGeom>
                <a:avLst/>
                <a:gdLst>
                  <a:gd name="connsiteX0" fmla="*/ 36652 w 83827"/>
                  <a:gd name="connsiteY0" fmla="*/ 63452 h 126704"/>
                  <a:gd name="connsiteX1" fmla="*/ 17609 w 83827"/>
                  <a:gd name="connsiteY1" fmla="*/ 2721 h 126704"/>
                  <a:gd name="connsiteX2" fmla="*/ 9992 w 83827"/>
                  <a:gd name="connsiteY2" fmla="*/ 1177 h 126704"/>
                  <a:gd name="connsiteX3" fmla="*/ 81736 w 83827"/>
                  <a:gd name="connsiteY3" fmla="*/ 123050 h 126704"/>
                  <a:gd name="connsiteX4" fmla="*/ 82045 w 83827"/>
                  <a:gd name="connsiteY4" fmla="*/ 116153 h 126704"/>
                  <a:gd name="connsiteX5" fmla="*/ 36652 w 83827"/>
                  <a:gd name="connsiteY5" fmla="*/ 63452 h 1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7" h="126704">
                    <a:moveTo>
                      <a:pt x="36652" y="63452"/>
                    </a:moveTo>
                    <a:cubicBezTo>
                      <a:pt x="27697" y="43894"/>
                      <a:pt x="26153" y="22175"/>
                      <a:pt x="17609" y="2721"/>
                    </a:cubicBezTo>
                    <a:cubicBezTo>
                      <a:pt x="16374" y="-161"/>
                      <a:pt x="12360" y="-881"/>
                      <a:pt x="9992" y="1177"/>
                    </a:cubicBezTo>
                    <a:cubicBezTo>
                      <a:pt x="-24284" y="31234"/>
                      <a:pt x="37064" y="148783"/>
                      <a:pt x="81736" y="123050"/>
                    </a:cubicBezTo>
                    <a:cubicBezTo>
                      <a:pt x="84310" y="121609"/>
                      <a:pt x="84618" y="117800"/>
                      <a:pt x="82045" y="116153"/>
                    </a:cubicBezTo>
                    <a:cubicBezTo>
                      <a:pt x="60944" y="102566"/>
                      <a:pt x="47254" y="86509"/>
                      <a:pt x="36652" y="634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Graphic 24">
                <a:extLst>
                  <a:ext uri="{FF2B5EF4-FFF2-40B4-BE49-F238E27FC236}">
                    <a16:creationId xmlns:a16="http://schemas.microsoft.com/office/drawing/2014/main" id="{FE5EF4E6-B49B-45FE-95E5-871DC1D5D7E1}"/>
                  </a:ext>
                </a:extLst>
              </p:cNvPr>
              <p:cNvSpPr/>
              <p:nvPr/>
            </p:nvSpPr>
            <p:spPr>
              <a:xfrm>
                <a:off x="11975937" y="2082844"/>
                <a:ext cx="40904" cy="112868"/>
              </a:xfrm>
              <a:custGeom>
                <a:avLst/>
                <a:gdLst>
                  <a:gd name="connsiteX0" fmla="*/ 32811 w 40904"/>
                  <a:gd name="connsiteY0" fmla="*/ 112300 h 112868"/>
                  <a:gd name="connsiteX1" fmla="*/ 40428 w 40904"/>
                  <a:gd name="connsiteY1" fmla="*/ 105300 h 112868"/>
                  <a:gd name="connsiteX2" fmla="*/ 27664 w 40904"/>
                  <a:gd name="connsiteY2" fmla="*/ 44364 h 112868"/>
                  <a:gd name="connsiteX3" fmla="*/ 21282 w 40904"/>
                  <a:gd name="connsiteY3" fmla="*/ 2573 h 112868"/>
                  <a:gd name="connsiteX4" fmla="*/ 9342 w 40904"/>
                  <a:gd name="connsiteY4" fmla="*/ 2367 h 112868"/>
                  <a:gd name="connsiteX5" fmla="*/ 2960 w 40904"/>
                  <a:gd name="connsiteY5" fmla="*/ 63510 h 112868"/>
                  <a:gd name="connsiteX6" fmla="*/ 32811 w 40904"/>
                  <a:gd name="connsiteY6" fmla="*/ 112300 h 11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04" h="112868">
                    <a:moveTo>
                      <a:pt x="32811" y="112300"/>
                    </a:moveTo>
                    <a:cubicBezTo>
                      <a:pt x="36928" y="114564"/>
                      <a:pt x="42590" y="109623"/>
                      <a:pt x="40428" y="105300"/>
                    </a:cubicBezTo>
                    <a:cubicBezTo>
                      <a:pt x="30649" y="85228"/>
                      <a:pt x="27664" y="66289"/>
                      <a:pt x="27664" y="44364"/>
                    </a:cubicBezTo>
                    <a:cubicBezTo>
                      <a:pt x="27562" y="30056"/>
                      <a:pt x="30855" y="14308"/>
                      <a:pt x="21282" y="2573"/>
                    </a:cubicBezTo>
                    <a:cubicBezTo>
                      <a:pt x="18400" y="-926"/>
                      <a:pt x="12327" y="-721"/>
                      <a:pt x="9342" y="2367"/>
                    </a:cubicBezTo>
                    <a:cubicBezTo>
                      <a:pt x="-4451" y="16881"/>
                      <a:pt x="387" y="45290"/>
                      <a:pt x="2960" y="63510"/>
                    </a:cubicBezTo>
                    <a:cubicBezTo>
                      <a:pt x="5534" y="83170"/>
                      <a:pt x="15209" y="102624"/>
                      <a:pt x="32811" y="1123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Graphic 24">
                <a:extLst>
                  <a:ext uri="{FF2B5EF4-FFF2-40B4-BE49-F238E27FC236}">
                    <a16:creationId xmlns:a16="http://schemas.microsoft.com/office/drawing/2014/main" id="{53B02276-E744-4CA3-9AD6-6F073FE5E3BE}"/>
                  </a:ext>
                </a:extLst>
              </p:cNvPr>
              <p:cNvSpPr/>
              <p:nvPr/>
            </p:nvSpPr>
            <p:spPr>
              <a:xfrm>
                <a:off x="12177948" y="3211196"/>
                <a:ext cx="16593" cy="30774"/>
              </a:xfrm>
              <a:custGeom>
                <a:avLst/>
                <a:gdLst>
                  <a:gd name="connsiteX0" fmla="*/ 948 w 16593"/>
                  <a:gd name="connsiteY0" fmla="*/ 8438 h 30774"/>
                  <a:gd name="connsiteX1" fmla="*/ 16594 w 16593"/>
                  <a:gd name="connsiteY1" fmla="*/ 30774 h 30774"/>
                  <a:gd name="connsiteX2" fmla="*/ 16594 w 16593"/>
                  <a:gd name="connsiteY2" fmla="*/ 5350 h 30774"/>
                  <a:gd name="connsiteX3" fmla="*/ 8462 w 16593"/>
                  <a:gd name="connsiteY3" fmla="*/ 615 h 30774"/>
                  <a:gd name="connsiteX4" fmla="*/ 948 w 16593"/>
                  <a:gd name="connsiteY4" fmla="*/ 8438 h 3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" h="30774">
                    <a:moveTo>
                      <a:pt x="948" y="8438"/>
                    </a:moveTo>
                    <a:cubicBezTo>
                      <a:pt x="6094" y="16055"/>
                      <a:pt x="11344" y="23363"/>
                      <a:pt x="16594" y="30774"/>
                    </a:cubicBezTo>
                    <a:lnTo>
                      <a:pt x="16594" y="5350"/>
                    </a:lnTo>
                    <a:cubicBezTo>
                      <a:pt x="13917" y="3600"/>
                      <a:pt x="11241" y="1953"/>
                      <a:pt x="8462" y="615"/>
                    </a:cubicBezTo>
                    <a:cubicBezTo>
                      <a:pt x="3624" y="-1856"/>
                      <a:pt x="-2346" y="3600"/>
                      <a:pt x="948" y="84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Graphic 24">
                <a:extLst>
                  <a:ext uri="{FF2B5EF4-FFF2-40B4-BE49-F238E27FC236}">
                    <a16:creationId xmlns:a16="http://schemas.microsoft.com/office/drawing/2014/main" id="{70AE19B6-ABB6-4931-AE08-90255A2F1919}"/>
                  </a:ext>
                </a:extLst>
              </p:cNvPr>
              <p:cNvSpPr/>
              <p:nvPr/>
            </p:nvSpPr>
            <p:spPr>
              <a:xfrm>
                <a:off x="10858194" y="4482365"/>
                <a:ext cx="145475" cy="222548"/>
              </a:xfrm>
              <a:custGeom>
                <a:avLst/>
                <a:gdLst>
                  <a:gd name="connsiteX0" fmla="*/ 141401 w 145475"/>
                  <a:gd name="connsiteY0" fmla="*/ 49 h 222548"/>
                  <a:gd name="connsiteX1" fmla="*/ 47218 w 145475"/>
                  <a:gd name="connsiteY1" fmla="*/ 60162 h 222548"/>
                  <a:gd name="connsiteX2" fmla="*/ 4501 w 145475"/>
                  <a:gd name="connsiteY2" fmla="*/ 180696 h 222548"/>
                  <a:gd name="connsiteX3" fmla="*/ 17676 w 145475"/>
                  <a:gd name="connsiteY3" fmla="*/ 182755 h 222548"/>
                  <a:gd name="connsiteX4" fmla="*/ 18294 w 145475"/>
                  <a:gd name="connsiteY4" fmla="*/ 217134 h 222548"/>
                  <a:gd name="connsiteX5" fmla="*/ 34145 w 145475"/>
                  <a:gd name="connsiteY5" fmla="*/ 220428 h 222548"/>
                  <a:gd name="connsiteX6" fmla="*/ 48659 w 145475"/>
                  <a:gd name="connsiteY6" fmla="*/ 183681 h 222548"/>
                  <a:gd name="connsiteX7" fmla="*/ 62040 w 145475"/>
                  <a:gd name="connsiteY7" fmla="*/ 149611 h 222548"/>
                  <a:gd name="connsiteX8" fmla="*/ 96625 w 145475"/>
                  <a:gd name="connsiteY8" fmla="*/ 97527 h 222548"/>
                  <a:gd name="connsiteX9" fmla="*/ 94670 w 145475"/>
                  <a:gd name="connsiteY9" fmla="*/ 88469 h 222548"/>
                  <a:gd name="connsiteX10" fmla="*/ 41762 w 145475"/>
                  <a:gd name="connsiteY10" fmla="*/ 129436 h 222548"/>
                  <a:gd name="connsiteX11" fmla="*/ 31675 w 145475"/>
                  <a:gd name="connsiteY11" fmla="*/ 147964 h 222548"/>
                  <a:gd name="connsiteX12" fmla="*/ 52776 w 145475"/>
                  <a:gd name="connsiteY12" fmla="*/ 92586 h 222548"/>
                  <a:gd name="connsiteX13" fmla="*/ 144077 w 145475"/>
                  <a:gd name="connsiteY13" fmla="*/ 7049 h 222548"/>
                  <a:gd name="connsiteX14" fmla="*/ 141401 w 145475"/>
                  <a:gd name="connsiteY14" fmla="*/ 49 h 2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475" h="222548">
                    <a:moveTo>
                      <a:pt x="141401" y="49"/>
                    </a:moveTo>
                    <a:cubicBezTo>
                      <a:pt x="103522" y="5608"/>
                      <a:pt x="72024" y="32267"/>
                      <a:pt x="47218" y="60162"/>
                    </a:cubicBezTo>
                    <a:cubicBezTo>
                      <a:pt x="22308" y="88160"/>
                      <a:pt x="-12483" y="142096"/>
                      <a:pt x="4501" y="180696"/>
                    </a:cubicBezTo>
                    <a:cubicBezTo>
                      <a:pt x="6971" y="186255"/>
                      <a:pt x="13970" y="187696"/>
                      <a:pt x="17676" y="182755"/>
                    </a:cubicBezTo>
                    <a:cubicBezTo>
                      <a:pt x="14382" y="195416"/>
                      <a:pt x="13559" y="207665"/>
                      <a:pt x="18294" y="217134"/>
                    </a:cubicBezTo>
                    <a:cubicBezTo>
                      <a:pt x="20558" y="221663"/>
                      <a:pt x="30234" y="224854"/>
                      <a:pt x="34145" y="220428"/>
                    </a:cubicBezTo>
                    <a:cubicBezTo>
                      <a:pt x="43203" y="210341"/>
                      <a:pt x="44747" y="196136"/>
                      <a:pt x="48659" y="183681"/>
                    </a:cubicBezTo>
                    <a:cubicBezTo>
                      <a:pt x="52261" y="172050"/>
                      <a:pt x="56996" y="160727"/>
                      <a:pt x="62040" y="149611"/>
                    </a:cubicBezTo>
                    <a:cubicBezTo>
                      <a:pt x="70172" y="131803"/>
                      <a:pt x="80465" y="109467"/>
                      <a:pt x="96625" y="97527"/>
                    </a:cubicBezTo>
                    <a:cubicBezTo>
                      <a:pt x="100125" y="94953"/>
                      <a:pt x="98066" y="89807"/>
                      <a:pt x="94670" y="88469"/>
                    </a:cubicBezTo>
                    <a:cubicBezTo>
                      <a:pt x="70378" y="79308"/>
                      <a:pt x="51335" y="112658"/>
                      <a:pt x="41762" y="129436"/>
                    </a:cubicBezTo>
                    <a:cubicBezTo>
                      <a:pt x="38880" y="134480"/>
                      <a:pt x="35277" y="140861"/>
                      <a:pt x="31675" y="147964"/>
                    </a:cubicBezTo>
                    <a:cubicBezTo>
                      <a:pt x="37233" y="129333"/>
                      <a:pt x="41968" y="110187"/>
                      <a:pt x="52776" y="92586"/>
                    </a:cubicBezTo>
                    <a:cubicBezTo>
                      <a:pt x="75730" y="55427"/>
                      <a:pt x="112065" y="34738"/>
                      <a:pt x="144077" y="7049"/>
                    </a:cubicBezTo>
                    <a:cubicBezTo>
                      <a:pt x="146651" y="4784"/>
                      <a:pt x="145622" y="-568"/>
                      <a:pt x="141401" y="4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Graphic 24">
                <a:extLst>
                  <a:ext uri="{FF2B5EF4-FFF2-40B4-BE49-F238E27FC236}">
                    <a16:creationId xmlns:a16="http://schemas.microsoft.com/office/drawing/2014/main" id="{08DE8A8D-6C4D-4779-BD09-BC9C19893B5C}"/>
                  </a:ext>
                </a:extLst>
              </p:cNvPr>
              <p:cNvSpPr/>
              <p:nvPr/>
            </p:nvSpPr>
            <p:spPr>
              <a:xfrm>
                <a:off x="10915164" y="4634007"/>
                <a:ext cx="42838" cy="73054"/>
              </a:xfrm>
              <a:custGeom>
                <a:avLst/>
                <a:gdLst>
                  <a:gd name="connsiteX0" fmla="*/ 32655 w 42838"/>
                  <a:gd name="connsiteY0" fmla="*/ 439 h 73054"/>
                  <a:gd name="connsiteX1" fmla="*/ 2702 w 42838"/>
                  <a:gd name="connsiteY1" fmla="*/ 68889 h 73054"/>
                  <a:gd name="connsiteX2" fmla="*/ 13510 w 42838"/>
                  <a:gd name="connsiteY2" fmla="*/ 71566 h 73054"/>
                  <a:gd name="connsiteX3" fmla="*/ 26582 w 42838"/>
                  <a:gd name="connsiteY3" fmla="*/ 48817 h 73054"/>
                  <a:gd name="connsiteX4" fmla="*/ 42331 w 42838"/>
                  <a:gd name="connsiteY4" fmla="*/ 9188 h 73054"/>
                  <a:gd name="connsiteX5" fmla="*/ 32655 w 42838"/>
                  <a:gd name="connsiteY5" fmla="*/ 439 h 7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38" h="73054">
                    <a:moveTo>
                      <a:pt x="32655" y="439"/>
                    </a:moveTo>
                    <a:cubicBezTo>
                      <a:pt x="11245" y="7335"/>
                      <a:pt x="-7077" y="48920"/>
                      <a:pt x="2702" y="68889"/>
                    </a:cubicBezTo>
                    <a:cubicBezTo>
                      <a:pt x="4761" y="73110"/>
                      <a:pt x="9804" y="74345"/>
                      <a:pt x="13510" y="71566"/>
                    </a:cubicBezTo>
                    <a:cubicBezTo>
                      <a:pt x="20921" y="66110"/>
                      <a:pt x="23597" y="57258"/>
                      <a:pt x="26582" y="48817"/>
                    </a:cubicBezTo>
                    <a:cubicBezTo>
                      <a:pt x="31317" y="35333"/>
                      <a:pt x="37699" y="22673"/>
                      <a:pt x="42331" y="9188"/>
                    </a:cubicBezTo>
                    <a:cubicBezTo>
                      <a:pt x="44699" y="2806"/>
                      <a:pt x="38317" y="-1414"/>
                      <a:pt x="32655" y="43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6" name="Graphic 24">
                <a:extLst>
                  <a:ext uri="{FF2B5EF4-FFF2-40B4-BE49-F238E27FC236}">
                    <a16:creationId xmlns:a16="http://schemas.microsoft.com/office/drawing/2014/main" id="{28A609E5-14C3-4443-AF85-26378BB5423E}"/>
                  </a:ext>
                </a:extLst>
              </p:cNvPr>
              <p:cNvSpPr/>
              <p:nvPr/>
            </p:nvSpPr>
            <p:spPr>
              <a:xfrm>
                <a:off x="11687562" y="4683132"/>
                <a:ext cx="72191" cy="43596"/>
              </a:xfrm>
              <a:custGeom>
                <a:avLst/>
                <a:gdLst>
                  <a:gd name="connsiteX0" fmla="*/ 15991 w 72191"/>
                  <a:gd name="connsiteY0" fmla="*/ 31704 h 43596"/>
                  <a:gd name="connsiteX1" fmla="*/ 65501 w 72191"/>
                  <a:gd name="connsiteY1" fmla="*/ 42615 h 43596"/>
                  <a:gd name="connsiteX2" fmla="*/ 67560 w 72191"/>
                  <a:gd name="connsiteY2" fmla="*/ 25528 h 43596"/>
                  <a:gd name="connsiteX3" fmla="*/ 18564 w 72191"/>
                  <a:gd name="connsiteY3" fmla="*/ 1957 h 43596"/>
                  <a:gd name="connsiteX4" fmla="*/ 5595 w 72191"/>
                  <a:gd name="connsiteY4" fmla="*/ 1751 h 43596"/>
                  <a:gd name="connsiteX5" fmla="*/ 15991 w 72191"/>
                  <a:gd name="connsiteY5" fmla="*/ 31704 h 4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91" h="43596">
                    <a:moveTo>
                      <a:pt x="15991" y="31704"/>
                    </a:moveTo>
                    <a:cubicBezTo>
                      <a:pt x="30298" y="39733"/>
                      <a:pt x="49135" y="46115"/>
                      <a:pt x="65501" y="42615"/>
                    </a:cubicBezTo>
                    <a:cubicBezTo>
                      <a:pt x="73427" y="40968"/>
                      <a:pt x="74559" y="29131"/>
                      <a:pt x="67560" y="25528"/>
                    </a:cubicBezTo>
                    <a:cubicBezTo>
                      <a:pt x="51091" y="16882"/>
                      <a:pt x="33695" y="13897"/>
                      <a:pt x="18564" y="1957"/>
                    </a:cubicBezTo>
                    <a:cubicBezTo>
                      <a:pt x="15373" y="-617"/>
                      <a:pt x="8888" y="-617"/>
                      <a:pt x="5595" y="1751"/>
                    </a:cubicBezTo>
                    <a:cubicBezTo>
                      <a:pt x="-7684" y="10912"/>
                      <a:pt x="5492" y="25837"/>
                      <a:pt x="15991" y="317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Graphic 24">
                <a:extLst>
                  <a:ext uri="{FF2B5EF4-FFF2-40B4-BE49-F238E27FC236}">
                    <a16:creationId xmlns:a16="http://schemas.microsoft.com/office/drawing/2014/main" id="{FD0EA839-761A-49EA-81E0-8608721632FF}"/>
                  </a:ext>
                </a:extLst>
              </p:cNvPr>
              <p:cNvSpPr/>
              <p:nvPr/>
            </p:nvSpPr>
            <p:spPr>
              <a:xfrm>
                <a:off x="11683286" y="4718914"/>
                <a:ext cx="107537" cy="57358"/>
              </a:xfrm>
              <a:custGeom>
                <a:avLst/>
                <a:gdLst>
                  <a:gd name="connsiteX0" fmla="*/ 102510 w 107537"/>
                  <a:gd name="connsiteY0" fmla="*/ 55417 h 57358"/>
                  <a:gd name="connsiteX1" fmla="*/ 104568 w 107537"/>
                  <a:gd name="connsiteY1" fmla="*/ 42036 h 57358"/>
                  <a:gd name="connsiteX2" fmla="*/ 78629 w 107537"/>
                  <a:gd name="connsiteY2" fmla="*/ 32257 h 57358"/>
                  <a:gd name="connsiteX3" fmla="*/ 49911 w 107537"/>
                  <a:gd name="connsiteY3" fmla="*/ 19700 h 57358"/>
                  <a:gd name="connsiteX4" fmla="*/ 2665 w 107537"/>
                  <a:gd name="connsiteY4" fmla="*/ 4980 h 57358"/>
                  <a:gd name="connsiteX5" fmla="*/ 102510 w 107537"/>
                  <a:gd name="connsiteY5" fmla="*/ 55417 h 5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537" h="57358">
                    <a:moveTo>
                      <a:pt x="102510" y="55417"/>
                    </a:moveTo>
                    <a:cubicBezTo>
                      <a:pt x="107142" y="53050"/>
                      <a:pt x="110024" y="45433"/>
                      <a:pt x="104568" y="42036"/>
                    </a:cubicBezTo>
                    <a:cubicBezTo>
                      <a:pt x="96848" y="37198"/>
                      <a:pt x="87276" y="35037"/>
                      <a:pt x="78629" y="32257"/>
                    </a:cubicBezTo>
                    <a:cubicBezTo>
                      <a:pt x="68748" y="29169"/>
                      <a:pt x="59175" y="24229"/>
                      <a:pt x="49911" y="19700"/>
                    </a:cubicBezTo>
                    <a:cubicBezTo>
                      <a:pt x="39206" y="14450"/>
                      <a:pt x="14193" y="-10460"/>
                      <a:pt x="2665" y="4980"/>
                    </a:cubicBezTo>
                    <a:cubicBezTo>
                      <a:pt x="-17407" y="31640"/>
                      <a:pt x="81820" y="65916"/>
                      <a:pt x="102510" y="554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Graphic 24">
                <a:extLst>
                  <a:ext uri="{FF2B5EF4-FFF2-40B4-BE49-F238E27FC236}">
                    <a16:creationId xmlns:a16="http://schemas.microsoft.com/office/drawing/2014/main" id="{990A8DB0-5FF6-4CE6-946B-A6AFE824ACD5}"/>
                  </a:ext>
                </a:extLst>
              </p:cNvPr>
              <p:cNvSpPr/>
              <p:nvPr/>
            </p:nvSpPr>
            <p:spPr>
              <a:xfrm>
                <a:off x="11888336" y="4774193"/>
                <a:ext cx="39288" cy="45447"/>
              </a:xfrm>
              <a:custGeom>
                <a:avLst/>
                <a:gdLst>
                  <a:gd name="connsiteX0" fmla="*/ 5231 w 39288"/>
                  <a:gd name="connsiteY0" fmla="*/ 42855 h 45447"/>
                  <a:gd name="connsiteX1" fmla="*/ 39199 w 39288"/>
                  <a:gd name="connsiteY1" fmla="*/ 8167 h 45447"/>
                  <a:gd name="connsiteX2" fmla="*/ 24582 w 39288"/>
                  <a:gd name="connsiteY2" fmla="*/ 2609 h 45447"/>
                  <a:gd name="connsiteX3" fmla="*/ 6054 w 39288"/>
                  <a:gd name="connsiteY3" fmla="*/ 21343 h 45447"/>
                  <a:gd name="connsiteX4" fmla="*/ 187 w 39288"/>
                  <a:gd name="connsiteY4" fmla="*/ 33489 h 45447"/>
                  <a:gd name="connsiteX5" fmla="*/ 1113 w 39288"/>
                  <a:gd name="connsiteY5" fmla="*/ 37915 h 45447"/>
                  <a:gd name="connsiteX6" fmla="*/ 5231 w 39288"/>
                  <a:gd name="connsiteY6" fmla="*/ 42855 h 4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88" h="45447">
                    <a:moveTo>
                      <a:pt x="5231" y="42855"/>
                    </a:moveTo>
                    <a:cubicBezTo>
                      <a:pt x="26847" y="54693"/>
                      <a:pt x="40537" y="22990"/>
                      <a:pt x="39199" y="8167"/>
                    </a:cubicBezTo>
                    <a:cubicBezTo>
                      <a:pt x="38581" y="1065"/>
                      <a:pt x="29935" y="-2950"/>
                      <a:pt x="24582" y="2609"/>
                    </a:cubicBezTo>
                    <a:cubicBezTo>
                      <a:pt x="18509" y="8888"/>
                      <a:pt x="12848" y="15887"/>
                      <a:pt x="6054" y="21343"/>
                    </a:cubicBezTo>
                    <a:cubicBezTo>
                      <a:pt x="2555" y="24122"/>
                      <a:pt x="-842" y="28651"/>
                      <a:pt x="187" y="33489"/>
                    </a:cubicBezTo>
                    <a:lnTo>
                      <a:pt x="1113" y="37915"/>
                    </a:lnTo>
                    <a:cubicBezTo>
                      <a:pt x="1525" y="39973"/>
                      <a:pt x="3481" y="41826"/>
                      <a:pt x="5231" y="428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Graphic 24">
                <a:extLst>
                  <a:ext uri="{FF2B5EF4-FFF2-40B4-BE49-F238E27FC236}">
                    <a16:creationId xmlns:a16="http://schemas.microsoft.com/office/drawing/2014/main" id="{9AB3C8A5-4DCA-4C4B-9BC0-065C5DC43083}"/>
                  </a:ext>
                </a:extLst>
              </p:cNvPr>
              <p:cNvSpPr/>
              <p:nvPr/>
            </p:nvSpPr>
            <p:spPr>
              <a:xfrm>
                <a:off x="11445383" y="4916723"/>
                <a:ext cx="74138" cy="110989"/>
              </a:xfrm>
              <a:custGeom>
                <a:avLst/>
                <a:gdLst>
                  <a:gd name="connsiteX0" fmla="*/ 66818 w 74138"/>
                  <a:gd name="connsiteY0" fmla="*/ 43402 h 110989"/>
                  <a:gd name="connsiteX1" fmla="*/ 37893 w 74138"/>
                  <a:gd name="connsiteY1" fmla="*/ 59254 h 110989"/>
                  <a:gd name="connsiteX2" fmla="*/ 38099 w 74138"/>
                  <a:gd name="connsiteY2" fmla="*/ 58739 h 110989"/>
                  <a:gd name="connsiteX3" fmla="*/ 72788 w 74138"/>
                  <a:gd name="connsiteY3" fmla="*/ 5729 h 110989"/>
                  <a:gd name="connsiteX4" fmla="*/ 66818 w 74138"/>
                  <a:gd name="connsiteY4" fmla="*/ 171 h 110989"/>
                  <a:gd name="connsiteX5" fmla="*/ 1867 w 74138"/>
                  <a:gd name="connsiteY5" fmla="*/ 106809 h 110989"/>
                  <a:gd name="connsiteX6" fmla="*/ 10925 w 74138"/>
                  <a:gd name="connsiteY6" fmla="*/ 109485 h 110989"/>
                  <a:gd name="connsiteX7" fmla="*/ 26159 w 74138"/>
                  <a:gd name="connsiteY7" fmla="*/ 85399 h 110989"/>
                  <a:gd name="connsiteX8" fmla="*/ 29453 w 74138"/>
                  <a:gd name="connsiteY8" fmla="*/ 104030 h 110989"/>
                  <a:gd name="connsiteX9" fmla="*/ 38099 w 74138"/>
                  <a:gd name="connsiteY9" fmla="*/ 107221 h 110989"/>
                  <a:gd name="connsiteX10" fmla="*/ 54980 w 74138"/>
                  <a:gd name="connsiteY10" fmla="*/ 83546 h 110989"/>
                  <a:gd name="connsiteX11" fmla="*/ 72479 w 74138"/>
                  <a:gd name="connsiteY11" fmla="*/ 56166 h 110989"/>
                  <a:gd name="connsiteX12" fmla="*/ 66818 w 74138"/>
                  <a:gd name="connsiteY12" fmla="*/ 43402 h 11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38" h="110989">
                    <a:moveTo>
                      <a:pt x="66818" y="43402"/>
                    </a:moveTo>
                    <a:cubicBezTo>
                      <a:pt x="53951" y="43094"/>
                      <a:pt x="45202" y="49784"/>
                      <a:pt x="37893" y="59254"/>
                    </a:cubicBezTo>
                    <a:cubicBezTo>
                      <a:pt x="37997" y="59048"/>
                      <a:pt x="38099" y="58945"/>
                      <a:pt x="38099" y="58739"/>
                    </a:cubicBezTo>
                    <a:cubicBezTo>
                      <a:pt x="48290" y="40417"/>
                      <a:pt x="65788" y="25595"/>
                      <a:pt x="72788" y="5729"/>
                    </a:cubicBezTo>
                    <a:cubicBezTo>
                      <a:pt x="74023" y="2229"/>
                      <a:pt x="69906" y="-756"/>
                      <a:pt x="66818" y="171"/>
                    </a:cubicBezTo>
                    <a:cubicBezTo>
                      <a:pt x="32232" y="10361"/>
                      <a:pt x="-9353" y="70988"/>
                      <a:pt x="1867" y="106809"/>
                    </a:cubicBezTo>
                    <a:cubicBezTo>
                      <a:pt x="3102" y="110721"/>
                      <a:pt x="7837" y="112470"/>
                      <a:pt x="10925" y="109485"/>
                    </a:cubicBezTo>
                    <a:cubicBezTo>
                      <a:pt x="17719" y="102898"/>
                      <a:pt x="22248" y="94354"/>
                      <a:pt x="26159" y="85399"/>
                    </a:cubicBezTo>
                    <a:cubicBezTo>
                      <a:pt x="25130" y="92192"/>
                      <a:pt x="25644" y="98883"/>
                      <a:pt x="29453" y="104030"/>
                    </a:cubicBezTo>
                    <a:cubicBezTo>
                      <a:pt x="31409" y="106603"/>
                      <a:pt x="34806" y="108559"/>
                      <a:pt x="38099" y="107221"/>
                    </a:cubicBezTo>
                    <a:cubicBezTo>
                      <a:pt x="48804" y="103001"/>
                      <a:pt x="51378" y="93634"/>
                      <a:pt x="54980" y="83546"/>
                    </a:cubicBezTo>
                    <a:cubicBezTo>
                      <a:pt x="58789" y="72635"/>
                      <a:pt x="65068" y="64813"/>
                      <a:pt x="72479" y="56166"/>
                    </a:cubicBezTo>
                    <a:cubicBezTo>
                      <a:pt x="76493" y="51534"/>
                      <a:pt x="72685" y="43505"/>
                      <a:pt x="66818" y="434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Graphic 24">
                <a:extLst>
                  <a:ext uri="{FF2B5EF4-FFF2-40B4-BE49-F238E27FC236}">
                    <a16:creationId xmlns:a16="http://schemas.microsoft.com/office/drawing/2014/main" id="{6411B12E-6760-4482-BCFE-747630D6A1E9}"/>
                  </a:ext>
                </a:extLst>
              </p:cNvPr>
              <p:cNvSpPr/>
              <p:nvPr/>
            </p:nvSpPr>
            <p:spPr>
              <a:xfrm>
                <a:off x="11405176" y="4888730"/>
                <a:ext cx="101303" cy="206084"/>
              </a:xfrm>
              <a:custGeom>
                <a:avLst/>
                <a:gdLst>
                  <a:gd name="connsiteX0" fmla="*/ 99922 w 101303"/>
                  <a:gd name="connsiteY0" fmla="*/ 7783 h 206084"/>
                  <a:gd name="connsiteX1" fmla="*/ 95805 w 101303"/>
                  <a:gd name="connsiteY1" fmla="*/ 166 h 206084"/>
                  <a:gd name="connsiteX2" fmla="*/ 20767 w 101303"/>
                  <a:gd name="connsiteY2" fmla="*/ 70469 h 206084"/>
                  <a:gd name="connsiteX3" fmla="*/ 20870 w 101303"/>
                  <a:gd name="connsiteY3" fmla="*/ 204385 h 206084"/>
                  <a:gd name="connsiteX4" fmla="*/ 31986 w 101303"/>
                  <a:gd name="connsiteY4" fmla="*/ 199341 h 206084"/>
                  <a:gd name="connsiteX5" fmla="*/ 35589 w 101303"/>
                  <a:gd name="connsiteY5" fmla="*/ 96614 h 206084"/>
                  <a:gd name="connsiteX6" fmla="*/ 99922 w 101303"/>
                  <a:gd name="connsiteY6" fmla="*/ 7783 h 20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303" h="206084">
                    <a:moveTo>
                      <a:pt x="99922" y="7783"/>
                    </a:moveTo>
                    <a:cubicBezTo>
                      <a:pt x="103216" y="4901"/>
                      <a:pt x="100128" y="-1069"/>
                      <a:pt x="95805" y="166"/>
                    </a:cubicBezTo>
                    <a:cubicBezTo>
                      <a:pt x="60087" y="10459"/>
                      <a:pt x="37236" y="38457"/>
                      <a:pt x="20767" y="70469"/>
                    </a:cubicBezTo>
                    <a:cubicBezTo>
                      <a:pt x="1827" y="107010"/>
                      <a:pt x="-14539" y="172475"/>
                      <a:pt x="20870" y="204385"/>
                    </a:cubicBezTo>
                    <a:cubicBezTo>
                      <a:pt x="25090" y="208193"/>
                      <a:pt x="32192" y="205208"/>
                      <a:pt x="31986" y="199341"/>
                    </a:cubicBezTo>
                    <a:cubicBezTo>
                      <a:pt x="30957" y="162388"/>
                      <a:pt x="23958" y="132949"/>
                      <a:pt x="35589" y="96614"/>
                    </a:cubicBezTo>
                    <a:cubicBezTo>
                      <a:pt x="46912" y="61205"/>
                      <a:pt x="72645" y="32075"/>
                      <a:pt x="99922" y="77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Graphic 24">
                <a:extLst>
                  <a:ext uri="{FF2B5EF4-FFF2-40B4-BE49-F238E27FC236}">
                    <a16:creationId xmlns:a16="http://schemas.microsoft.com/office/drawing/2014/main" id="{FBFFA172-684B-474B-9292-AB032FFC3323}"/>
                  </a:ext>
                </a:extLst>
              </p:cNvPr>
              <p:cNvSpPr/>
              <p:nvPr/>
            </p:nvSpPr>
            <p:spPr>
              <a:xfrm>
                <a:off x="11273999" y="4463947"/>
                <a:ext cx="171188" cy="195125"/>
              </a:xfrm>
              <a:custGeom>
                <a:avLst/>
                <a:gdLst>
                  <a:gd name="connsiteX0" fmla="*/ 2897 w 171188"/>
                  <a:gd name="connsiteY0" fmla="*/ 191291 h 195125"/>
                  <a:gd name="connsiteX1" fmla="*/ 13601 w 171188"/>
                  <a:gd name="connsiteY1" fmla="*/ 191909 h 195125"/>
                  <a:gd name="connsiteX2" fmla="*/ 60333 w 171188"/>
                  <a:gd name="connsiteY2" fmla="*/ 89388 h 195125"/>
                  <a:gd name="connsiteX3" fmla="*/ 166457 w 171188"/>
                  <a:gd name="connsiteY3" fmla="*/ 17746 h 195125"/>
                  <a:gd name="connsiteX4" fmla="*/ 169442 w 171188"/>
                  <a:gd name="connsiteY4" fmla="*/ 9512 h 195125"/>
                  <a:gd name="connsiteX5" fmla="*/ 2897 w 171188"/>
                  <a:gd name="connsiteY5" fmla="*/ 191291 h 19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188" h="195125">
                    <a:moveTo>
                      <a:pt x="2897" y="191291"/>
                    </a:moveTo>
                    <a:cubicBezTo>
                      <a:pt x="4646" y="196026"/>
                      <a:pt x="11337" y="196541"/>
                      <a:pt x="13601" y="191909"/>
                    </a:cubicBezTo>
                    <a:cubicBezTo>
                      <a:pt x="30380" y="157323"/>
                      <a:pt x="38614" y="122326"/>
                      <a:pt x="60333" y="89388"/>
                    </a:cubicBezTo>
                    <a:cubicBezTo>
                      <a:pt x="86787" y="49347"/>
                      <a:pt x="119108" y="25569"/>
                      <a:pt x="166457" y="17746"/>
                    </a:cubicBezTo>
                    <a:cubicBezTo>
                      <a:pt x="169956" y="17129"/>
                      <a:pt x="173353" y="12291"/>
                      <a:pt x="169442" y="9512"/>
                    </a:cubicBezTo>
                    <a:cubicBezTo>
                      <a:pt x="97698" y="-41852"/>
                      <a:pt x="-19954" y="128605"/>
                      <a:pt x="2897" y="19129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Graphic 24">
                <a:extLst>
                  <a:ext uri="{FF2B5EF4-FFF2-40B4-BE49-F238E27FC236}">
                    <a16:creationId xmlns:a16="http://schemas.microsoft.com/office/drawing/2014/main" id="{23C9ADAF-A5EF-4564-9702-DBADFAEB94C2}"/>
                  </a:ext>
                </a:extLst>
              </p:cNvPr>
              <p:cNvSpPr/>
              <p:nvPr/>
            </p:nvSpPr>
            <p:spPr>
              <a:xfrm>
                <a:off x="11318058" y="4555465"/>
                <a:ext cx="38307" cy="87005"/>
              </a:xfrm>
              <a:custGeom>
                <a:avLst/>
                <a:gdLst>
                  <a:gd name="connsiteX0" fmla="*/ 13907 w 38307"/>
                  <a:gd name="connsiteY0" fmla="*/ 83715 h 87005"/>
                  <a:gd name="connsiteX1" fmla="*/ 26671 w 38307"/>
                  <a:gd name="connsiteY1" fmla="*/ 48306 h 87005"/>
                  <a:gd name="connsiteX2" fmla="*/ 38302 w 38307"/>
                  <a:gd name="connsiteY2" fmla="*/ 4560 h 87005"/>
                  <a:gd name="connsiteX3" fmla="*/ 30273 w 38307"/>
                  <a:gd name="connsiteY3" fmla="*/ 1369 h 87005"/>
                  <a:gd name="connsiteX4" fmla="*/ 4437 w 38307"/>
                  <a:gd name="connsiteY4" fmla="*/ 84024 h 87005"/>
                  <a:gd name="connsiteX5" fmla="*/ 13907 w 38307"/>
                  <a:gd name="connsiteY5" fmla="*/ 83715 h 8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07" h="87005">
                    <a:moveTo>
                      <a:pt x="13907" y="83715"/>
                    </a:moveTo>
                    <a:cubicBezTo>
                      <a:pt x="19671" y="72290"/>
                      <a:pt x="22656" y="60452"/>
                      <a:pt x="26671" y="48306"/>
                    </a:cubicBezTo>
                    <a:cubicBezTo>
                      <a:pt x="31611" y="33278"/>
                      <a:pt x="37375" y="20515"/>
                      <a:pt x="38302" y="4560"/>
                    </a:cubicBezTo>
                    <a:cubicBezTo>
                      <a:pt x="38508" y="443"/>
                      <a:pt x="32949" y="-1513"/>
                      <a:pt x="30273" y="1369"/>
                    </a:cubicBezTo>
                    <a:cubicBezTo>
                      <a:pt x="12466" y="21029"/>
                      <a:pt x="-9562" y="57159"/>
                      <a:pt x="4437" y="84024"/>
                    </a:cubicBezTo>
                    <a:cubicBezTo>
                      <a:pt x="6599" y="88347"/>
                      <a:pt x="11951" y="87730"/>
                      <a:pt x="13907" y="837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Graphic 24">
                <a:extLst>
                  <a:ext uri="{FF2B5EF4-FFF2-40B4-BE49-F238E27FC236}">
                    <a16:creationId xmlns:a16="http://schemas.microsoft.com/office/drawing/2014/main" id="{BECFC343-BC6C-48E7-80C3-BEE4217D3B62}"/>
                  </a:ext>
                </a:extLst>
              </p:cNvPr>
              <p:cNvSpPr/>
              <p:nvPr/>
            </p:nvSpPr>
            <p:spPr>
              <a:xfrm>
                <a:off x="11329745" y="4677563"/>
                <a:ext cx="97610" cy="65669"/>
              </a:xfrm>
              <a:custGeom>
                <a:avLst/>
                <a:gdLst>
                  <a:gd name="connsiteX0" fmla="*/ 88271 w 97610"/>
                  <a:gd name="connsiteY0" fmla="*/ 938 h 65669"/>
                  <a:gd name="connsiteX1" fmla="*/ 43392 w 97610"/>
                  <a:gd name="connsiteY1" fmla="*/ 30171 h 65669"/>
                  <a:gd name="connsiteX2" fmla="*/ 881 w 97610"/>
                  <a:gd name="connsiteY2" fmla="*/ 49110 h 65669"/>
                  <a:gd name="connsiteX3" fmla="*/ 1705 w 97610"/>
                  <a:gd name="connsiteY3" fmla="*/ 57860 h 65669"/>
                  <a:gd name="connsiteX4" fmla="*/ 55642 w 97610"/>
                  <a:gd name="connsiteY4" fmla="*/ 53845 h 65669"/>
                  <a:gd name="connsiteX5" fmla="*/ 97432 w 97610"/>
                  <a:gd name="connsiteY5" fmla="*/ 6702 h 65669"/>
                  <a:gd name="connsiteX6" fmla="*/ 88271 w 97610"/>
                  <a:gd name="connsiteY6" fmla="*/ 938 h 6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10" h="65669">
                    <a:moveTo>
                      <a:pt x="88271" y="938"/>
                    </a:moveTo>
                    <a:cubicBezTo>
                      <a:pt x="73243" y="10510"/>
                      <a:pt x="59759" y="22759"/>
                      <a:pt x="43392" y="30171"/>
                    </a:cubicBezTo>
                    <a:cubicBezTo>
                      <a:pt x="28982" y="36655"/>
                      <a:pt x="9734" y="35008"/>
                      <a:pt x="881" y="49110"/>
                    </a:cubicBezTo>
                    <a:cubicBezTo>
                      <a:pt x="-663" y="51478"/>
                      <a:pt x="-45" y="55698"/>
                      <a:pt x="1705" y="57860"/>
                    </a:cubicBezTo>
                    <a:cubicBezTo>
                      <a:pt x="14674" y="73505"/>
                      <a:pt x="40716" y="62183"/>
                      <a:pt x="55642" y="53845"/>
                    </a:cubicBezTo>
                    <a:cubicBezTo>
                      <a:pt x="75096" y="43037"/>
                      <a:pt x="92183" y="29038"/>
                      <a:pt x="97432" y="6702"/>
                    </a:cubicBezTo>
                    <a:cubicBezTo>
                      <a:pt x="98770" y="1349"/>
                      <a:pt x="92286" y="-1636"/>
                      <a:pt x="88271" y="9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Graphic 24">
                <a:extLst>
                  <a:ext uri="{FF2B5EF4-FFF2-40B4-BE49-F238E27FC236}">
                    <a16:creationId xmlns:a16="http://schemas.microsoft.com/office/drawing/2014/main" id="{3F7E6834-7169-4478-9C86-D92F988884D3}"/>
                  </a:ext>
                </a:extLst>
              </p:cNvPr>
              <p:cNvSpPr/>
              <p:nvPr/>
            </p:nvSpPr>
            <p:spPr>
              <a:xfrm>
                <a:off x="12001027" y="3973610"/>
                <a:ext cx="86458" cy="146960"/>
              </a:xfrm>
              <a:custGeom>
                <a:avLst/>
                <a:gdLst>
                  <a:gd name="connsiteX0" fmla="*/ 11736 w 86458"/>
                  <a:gd name="connsiteY0" fmla="*/ 145553 h 146960"/>
                  <a:gd name="connsiteX1" fmla="*/ 63614 w 86458"/>
                  <a:gd name="connsiteY1" fmla="*/ 86161 h 146960"/>
                  <a:gd name="connsiteX2" fmla="*/ 86362 w 86458"/>
                  <a:gd name="connsiteY2" fmla="*/ 4433 h 146960"/>
                  <a:gd name="connsiteX3" fmla="*/ 77921 w 86458"/>
                  <a:gd name="connsiteY3" fmla="*/ 1550 h 146960"/>
                  <a:gd name="connsiteX4" fmla="*/ 42821 w 86458"/>
                  <a:gd name="connsiteY4" fmla="*/ 73706 h 146960"/>
                  <a:gd name="connsiteX5" fmla="*/ 1 w 86458"/>
                  <a:gd name="connsiteY5" fmla="*/ 139480 h 146960"/>
                  <a:gd name="connsiteX6" fmla="*/ 11736 w 86458"/>
                  <a:gd name="connsiteY6" fmla="*/ 145553 h 14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58" h="146960">
                    <a:moveTo>
                      <a:pt x="11736" y="145553"/>
                    </a:moveTo>
                    <a:cubicBezTo>
                      <a:pt x="32322" y="132275"/>
                      <a:pt x="49615" y="106130"/>
                      <a:pt x="63614" y="86161"/>
                    </a:cubicBezTo>
                    <a:cubicBezTo>
                      <a:pt x="78539" y="64854"/>
                      <a:pt x="87494" y="30372"/>
                      <a:pt x="86362" y="4433"/>
                    </a:cubicBezTo>
                    <a:cubicBezTo>
                      <a:pt x="86156" y="-96"/>
                      <a:pt x="80804" y="-1332"/>
                      <a:pt x="77921" y="1550"/>
                    </a:cubicBezTo>
                    <a:cubicBezTo>
                      <a:pt x="58776" y="20490"/>
                      <a:pt x="56717" y="51061"/>
                      <a:pt x="42821" y="73706"/>
                    </a:cubicBezTo>
                    <a:cubicBezTo>
                      <a:pt x="29440" y="95734"/>
                      <a:pt x="619" y="111689"/>
                      <a:pt x="1" y="139480"/>
                    </a:cubicBezTo>
                    <a:cubicBezTo>
                      <a:pt x="-102" y="146171"/>
                      <a:pt x="6486" y="148847"/>
                      <a:pt x="11736" y="14555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Graphic 24">
                <a:extLst>
                  <a:ext uri="{FF2B5EF4-FFF2-40B4-BE49-F238E27FC236}">
                    <a16:creationId xmlns:a16="http://schemas.microsoft.com/office/drawing/2014/main" id="{BF1726BF-3A75-40BE-B728-8B002259671B}"/>
                  </a:ext>
                </a:extLst>
              </p:cNvPr>
              <p:cNvSpPr/>
              <p:nvPr/>
            </p:nvSpPr>
            <p:spPr>
              <a:xfrm>
                <a:off x="12183898" y="4253285"/>
                <a:ext cx="10540" cy="18425"/>
              </a:xfrm>
              <a:custGeom>
                <a:avLst/>
                <a:gdLst>
                  <a:gd name="connsiteX0" fmla="*/ 1174 w 10540"/>
                  <a:gd name="connsiteY0" fmla="*/ 7926 h 18425"/>
                  <a:gd name="connsiteX1" fmla="*/ 3645 w 10540"/>
                  <a:gd name="connsiteY1" fmla="*/ 17087 h 18425"/>
                  <a:gd name="connsiteX2" fmla="*/ 10541 w 10540"/>
                  <a:gd name="connsiteY2" fmla="*/ 18425 h 18425"/>
                  <a:gd name="connsiteX3" fmla="*/ 10541 w 10540"/>
                  <a:gd name="connsiteY3" fmla="*/ 0 h 18425"/>
                  <a:gd name="connsiteX4" fmla="*/ 1174 w 10540"/>
                  <a:gd name="connsiteY4" fmla="*/ 7926 h 1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0" h="18425">
                    <a:moveTo>
                      <a:pt x="1174" y="7926"/>
                    </a:moveTo>
                    <a:cubicBezTo>
                      <a:pt x="-988" y="10705"/>
                      <a:pt x="-164" y="15955"/>
                      <a:pt x="3645" y="17087"/>
                    </a:cubicBezTo>
                    <a:cubicBezTo>
                      <a:pt x="5909" y="17704"/>
                      <a:pt x="8276" y="18116"/>
                      <a:pt x="10541" y="18425"/>
                    </a:cubicBezTo>
                    <a:lnTo>
                      <a:pt x="10541" y="0"/>
                    </a:lnTo>
                    <a:cubicBezTo>
                      <a:pt x="7041" y="2059"/>
                      <a:pt x="3850" y="4529"/>
                      <a:pt x="1174" y="79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Graphic 24">
                <a:extLst>
                  <a:ext uri="{FF2B5EF4-FFF2-40B4-BE49-F238E27FC236}">
                    <a16:creationId xmlns:a16="http://schemas.microsoft.com/office/drawing/2014/main" id="{3FC45099-8D6D-482D-A3A6-1C15D569CD9F}"/>
                  </a:ext>
                </a:extLst>
              </p:cNvPr>
              <p:cNvSpPr/>
              <p:nvPr/>
            </p:nvSpPr>
            <p:spPr>
              <a:xfrm>
                <a:off x="12131714" y="4277475"/>
                <a:ext cx="62827" cy="29681"/>
              </a:xfrm>
              <a:custGeom>
                <a:avLst/>
                <a:gdLst>
                  <a:gd name="connsiteX0" fmla="*/ 1377 w 62827"/>
                  <a:gd name="connsiteY0" fmla="*/ 17499 h 29681"/>
                  <a:gd name="connsiteX1" fmla="*/ 3024 w 62827"/>
                  <a:gd name="connsiteY1" fmla="*/ 26351 h 29681"/>
                  <a:gd name="connsiteX2" fmla="*/ 21346 w 62827"/>
                  <a:gd name="connsiteY2" fmla="*/ 29233 h 29681"/>
                  <a:gd name="connsiteX3" fmla="*/ 62828 w 62827"/>
                  <a:gd name="connsiteY3" fmla="*/ 22954 h 29681"/>
                  <a:gd name="connsiteX4" fmla="*/ 62828 w 62827"/>
                  <a:gd name="connsiteY4" fmla="*/ 0 h 29681"/>
                  <a:gd name="connsiteX5" fmla="*/ 1377 w 62827"/>
                  <a:gd name="connsiteY5" fmla="*/ 17499 h 2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827" h="29681">
                    <a:moveTo>
                      <a:pt x="1377" y="17499"/>
                    </a:moveTo>
                    <a:cubicBezTo>
                      <a:pt x="-887" y="20278"/>
                      <a:pt x="-373" y="24704"/>
                      <a:pt x="3024" y="26351"/>
                    </a:cubicBezTo>
                    <a:cubicBezTo>
                      <a:pt x="8891" y="29336"/>
                      <a:pt x="14758" y="30365"/>
                      <a:pt x="21346" y="29233"/>
                    </a:cubicBezTo>
                    <a:cubicBezTo>
                      <a:pt x="35139" y="26968"/>
                      <a:pt x="48829" y="24395"/>
                      <a:pt x="62828" y="22954"/>
                    </a:cubicBezTo>
                    <a:lnTo>
                      <a:pt x="62828" y="0"/>
                    </a:lnTo>
                    <a:cubicBezTo>
                      <a:pt x="41315" y="206"/>
                      <a:pt x="13420" y="2676"/>
                      <a:pt x="1377" y="1749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Graphic 24">
                <a:extLst>
                  <a:ext uri="{FF2B5EF4-FFF2-40B4-BE49-F238E27FC236}">
                    <a16:creationId xmlns:a16="http://schemas.microsoft.com/office/drawing/2014/main" id="{6CD9DB53-60D0-420D-8C3E-DA813D50B562}"/>
                  </a:ext>
                </a:extLst>
              </p:cNvPr>
              <p:cNvSpPr/>
              <p:nvPr/>
            </p:nvSpPr>
            <p:spPr>
              <a:xfrm>
                <a:off x="12090626" y="4323434"/>
                <a:ext cx="94845" cy="29167"/>
              </a:xfrm>
              <a:custGeom>
                <a:avLst/>
                <a:gdLst>
                  <a:gd name="connsiteX0" fmla="*/ 1086 w 94845"/>
                  <a:gd name="connsiteY0" fmla="*/ 14256 h 29167"/>
                  <a:gd name="connsiteX1" fmla="*/ 1395 w 94845"/>
                  <a:gd name="connsiteY1" fmla="*/ 21667 h 29167"/>
                  <a:gd name="connsiteX2" fmla="*/ 33510 w 94845"/>
                  <a:gd name="connsiteY2" fmla="*/ 27843 h 29167"/>
                  <a:gd name="connsiteX3" fmla="*/ 89299 w 94845"/>
                  <a:gd name="connsiteY3" fmla="*/ 20741 h 29167"/>
                  <a:gd name="connsiteX4" fmla="*/ 91461 w 94845"/>
                  <a:gd name="connsiteY4" fmla="*/ 7359 h 29167"/>
                  <a:gd name="connsiteX5" fmla="*/ 39994 w 94845"/>
                  <a:gd name="connsiteY5" fmla="*/ 1286 h 29167"/>
                  <a:gd name="connsiteX6" fmla="*/ 1086 w 94845"/>
                  <a:gd name="connsiteY6" fmla="*/ 14256 h 2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45" h="29167">
                    <a:moveTo>
                      <a:pt x="1086" y="14256"/>
                    </a:moveTo>
                    <a:cubicBezTo>
                      <a:pt x="-458" y="16418"/>
                      <a:pt x="-355" y="19711"/>
                      <a:pt x="1395" y="21667"/>
                    </a:cubicBezTo>
                    <a:cubicBezTo>
                      <a:pt x="9938" y="31343"/>
                      <a:pt x="21672" y="29490"/>
                      <a:pt x="33510" y="27843"/>
                    </a:cubicBezTo>
                    <a:cubicBezTo>
                      <a:pt x="51934" y="25373"/>
                      <a:pt x="71286" y="25064"/>
                      <a:pt x="89299" y="20741"/>
                    </a:cubicBezTo>
                    <a:cubicBezTo>
                      <a:pt x="95475" y="19300"/>
                      <a:pt x="96916" y="10756"/>
                      <a:pt x="91461" y="7359"/>
                    </a:cubicBezTo>
                    <a:cubicBezTo>
                      <a:pt x="76124" y="-2213"/>
                      <a:pt x="57287" y="-257"/>
                      <a:pt x="39994" y="1286"/>
                    </a:cubicBezTo>
                    <a:cubicBezTo>
                      <a:pt x="26613" y="2625"/>
                      <a:pt x="9732" y="2522"/>
                      <a:pt x="1086" y="1425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Graphic 24">
                <a:extLst>
                  <a:ext uri="{FF2B5EF4-FFF2-40B4-BE49-F238E27FC236}">
                    <a16:creationId xmlns:a16="http://schemas.microsoft.com/office/drawing/2014/main" id="{887D164D-DDCF-426F-831F-3D24E24E57BA}"/>
                  </a:ext>
                </a:extLst>
              </p:cNvPr>
              <p:cNvSpPr/>
              <p:nvPr/>
            </p:nvSpPr>
            <p:spPr>
              <a:xfrm>
                <a:off x="11107391" y="4038502"/>
                <a:ext cx="133549" cy="147301"/>
              </a:xfrm>
              <a:custGeom>
                <a:avLst/>
                <a:gdLst>
                  <a:gd name="connsiteX0" fmla="*/ 128949 w 133549"/>
                  <a:gd name="connsiteY0" fmla="*/ 147260 h 147301"/>
                  <a:gd name="connsiteX1" fmla="*/ 131625 w 133549"/>
                  <a:gd name="connsiteY1" fmla="*/ 139231 h 147301"/>
                  <a:gd name="connsiteX2" fmla="*/ 52161 w 133549"/>
                  <a:gd name="connsiteY2" fmla="*/ 88279 h 147301"/>
                  <a:gd name="connsiteX3" fmla="*/ 11606 w 133549"/>
                  <a:gd name="connsiteY3" fmla="*/ 2125 h 147301"/>
                  <a:gd name="connsiteX4" fmla="*/ 3062 w 133549"/>
                  <a:gd name="connsiteY4" fmla="*/ 3669 h 147301"/>
                  <a:gd name="connsiteX5" fmla="*/ 128949 w 133549"/>
                  <a:gd name="connsiteY5" fmla="*/ 147260 h 1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549" h="147301">
                    <a:moveTo>
                      <a:pt x="128949" y="147260"/>
                    </a:moveTo>
                    <a:cubicBezTo>
                      <a:pt x="133272" y="147877"/>
                      <a:pt x="135331" y="141393"/>
                      <a:pt x="131625" y="139231"/>
                    </a:cubicBezTo>
                    <a:cubicBezTo>
                      <a:pt x="103628" y="123380"/>
                      <a:pt x="75424" y="111233"/>
                      <a:pt x="52161" y="88279"/>
                    </a:cubicBezTo>
                    <a:cubicBezTo>
                      <a:pt x="27252" y="63678"/>
                      <a:pt x="27766" y="30431"/>
                      <a:pt x="11606" y="2125"/>
                    </a:cubicBezTo>
                    <a:cubicBezTo>
                      <a:pt x="9444" y="-1581"/>
                      <a:pt x="4092" y="-37"/>
                      <a:pt x="3062" y="3669"/>
                    </a:cubicBezTo>
                    <a:cubicBezTo>
                      <a:pt x="-17112" y="76030"/>
                      <a:pt x="66675" y="138614"/>
                      <a:pt x="128949" y="1472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Graphic 24">
                <a:extLst>
                  <a:ext uri="{FF2B5EF4-FFF2-40B4-BE49-F238E27FC236}">
                    <a16:creationId xmlns:a16="http://schemas.microsoft.com/office/drawing/2014/main" id="{099F8764-163B-4E48-923C-3DDD66C40897}"/>
                  </a:ext>
                </a:extLst>
              </p:cNvPr>
              <p:cNvSpPr/>
              <p:nvPr/>
            </p:nvSpPr>
            <p:spPr>
              <a:xfrm>
                <a:off x="11125927" y="4008578"/>
                <a:ext cx="53693" cy="98896"/>
              </a:xfrm>
              <a:custGeom>
                <a:avLst/>
                <a:gdLst>
                  <a:gd name="connsiteX0" fmla="*/ 37434 w 53693"/>
                  <a:gd name="connsiteY0" fmla="*/ 96690 h 98896"/>
                  <a:gd name="connsiteX1" fmla="*/ 52977 w 53693"/>
                  <a:gd name="connsiteY1" fmla="*/ 87426 h 98896"/>
                  <a:gd name="connsiteX2" fmla="*/ 28788 w 53693"/>
                  <a:gd name="connsiteY2" fmla="*/ 39974 h 98896"/>
                  <a:gd name="connsiteX3" fmla="*/ 20347 w 53693"/>
                  <a:gd name="connsiteY3" fmla="*/ 4256 h 98896"/>
                  <a:gd name="connsiteX4" fmla="*/ 10980 w 53693"/>
                  <a:gd name="connsiteY4" fmla="*/ 653 h 98896"/>
                  <a:gd name="connsiteX5" fmla="*/ 37434 w 53693"/>
                  <a:gd name="connsiteY5" fmla="*/ 96690 h 9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93" h="98896">
                    <a:moveTo>
                      <a:pt x="37434" y="96690"/>
                    </a:moveTo>
                    <a:cubicBezTo>
                      <a:pt x="43816" y="102145"/>
                      <a:pt x="56888" y="96895"/>
                      <a:pt x="52977" y="87426"/>
                    </a:cubicBezTo>
                    <a:cubicBezTo>
                      <a:pt x="46183" y="70956"/>
                      <a:pt x="35684" y="56443"/>
                      <a:pt x="28788" y="39974"/>
                    </a:cubicBezTo>
                    <a:cubicBezTo>
                      <a:pt x="23847" y="28239"/>
                      <a:pt x="24465" y="15887"/>
                      <a:pt x="20347" y="4256"/>
                    </a:cubicBezTo>
                    <a:cubicBezTo>
                      <a:pt x="19112" y="859"/>
                      <a:pt x="14171" y="-1096"/>
                      <a:pt x="10980" y="653"/>
                    </a:cubicBezTo>
                    <a:cubicBezTo>
                      <a:pt x="-19179" y="17637"/>
                      <a:pt x="20553" y="82279"/>
                      <a:pt x="37434" y="9669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Graphic 24">
                <a:extLst>
                  <a:ext uri="{FF2B5EF4-FFF2-40B4-BE49-F238E27FC236}">
                    <a16:creationId xmlns:a16="http://schemas.microsoft.com/office/drawing/2014/main" id="{50DE28B5-456B-4D24-9BB9-7839846F42D1}"/>
                  </a:ext>
                </a:extLst>
              </p:cNvPr>
              <p:cNvSpPr/>
              <p:nvPr/>
            </p:nvSpPr>
            <p:spPr>
              <a:xfrm>
                <a:off x="11155893" y="3995564"/>
                <a:ext cx="44196" cy="50968"/>
              </a:xfrm>
              <a:custGeom>
                <a:avLst/>
                <a:gdLst>
                  <a:gd name="connsiteX0" fmla="*/ 36083 w 44196"/>
                  <a:gd name="connsiteY0" fmla="*/ 50517 h 50968"/>
                  <a:gd name="connsiteX1" fmla="*/ 43906 w 44196"/>
                  <a:gd name="connsiteY1" fmla="*/ 42797 h 50968"/>
                  <a:gd name="connsiteX2" fmla="*/ 12717 w 44196"/>
                  <a:gd name="connsiteY2" fmla="*/ 2036 h 50968"/>
                  <a:gd name="connsiteX3" fmla="*/ 262 w 44196"/>
                  <a:gd name="connsiteY3" fmla="*/ 8315 h 50968"/>
                  <a:gd name="connsiteX4" fmla="*/ 36083 w 44196"/>
                  <a:gd name="connsiteY4" fmla="*/ 50517 h 5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96" h="50968">
                    <a:moveTo>
                      <a:pt x="36083" y="50517"/>
                    </a:moveTo>
                    <a:cubicBezTo>
                      <a:pt x="41229" y="52473"/>
                      <a:pt x="45347" y="47738"/>
                      <a:pt x="43906" y="42797"/>
                    </a:cubicBezTo>
                    <a:cubicBezTo>
                      <a:pt x="39274" y="26740"/>
                      <a:pt x="24966" y="12741"/>
                      <a:pt x="12717" y="2036"/>
                    </a:cubicBezTo>
                    <a:cubicBezTo>
                      <a:pt x="7776" y="-2287"/>
                      <a:pt x="-1694" y="492"/>
                      <a:pt x="262" y="8315"/>
                    </a:cubicBezTo>
                    <a:cubicBezTo>
                      <a:pt x="4482" y="26431"/>
                      <a:pt x="18378" y="43929"/>
                      <a:pt x="36083" y="505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Graphic 24">
                <a:extLst>
                  <a:ext uri="{FF2B5EF4-FFF2-40B4-BE49-F238E27FC236}">
                    <a16:creationId xmlns:a16="http://schemas.microsoft.com/office/drawing/2014/main" id="{F43A8DA2-A4C8-4BB6-B5C4-0A0B838F1FF5}"/>
                  </a:ext>
                </a:extLst>
              </p:cNvPr>
              <p:cNvSpPr/>
              <p:nvPr/>
            </p:nvSpPr>
            <p:spPr>
              <a:xfrm>
                <a:off x="11290247" y="3897026"/>
                <a:ext cx="82235" cy="201668"/>
              </a:xfrm>
              <a:custGeom>
                <a:avLst/>
                <a:gdLst>
                  <a:gd name="connsiteX0" fmla="*/ 32556 w 82235"/>
                  <a:gd name="connsiteY0" fmla="*/ 114265 h 201668"/>
                  <a:gd name="connsiteX1" fmla="*/ 42747 w 82235"/>
                  <a:gd name="connsiteY1" fmla="*/ 8038 h 201668"/>
                  <a:gd name="connsiteX2" fmla="*/ 35130 w 82235"/>
                  <a:gd name="connsiteY2" fmla="*/ 524 h 201668"/>
                  <a:gd name="connsiteX3" fmla="*/ 76612 w 82235"/>
                  <a:gd name="connsiteY3" fmla="*/ 201654 h 201668"/>
                  <a:gd name="connsiteX4" fmla="*/ 81244 w 82235"/>
                  <a:gd name="connsiteY4" fmla="*/ 193420 h 201668"/>
                  <a:gd name="connsiteX5" fmla="*/ 32556 w 82235"/>
                  <a:gd name="connsiteY5" fmla="*/ 114265 h 20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35" h="201668">
                    <a:moveTo>
                      <a:pt x="32556" y="114265"/>
                    </a:moveTo>
                    <a:cubicBezTo>
                      <a:pt x="19381" y="76282"/>
                      <a:pt x="25660" y="42932"/>
                      <a:pt x="42747" y="8038"/>
                    </a:cubicBezTo>
                    <a:cubicBezTo>
                      <a:pt x="45320" y="2788"/>
                      <a:pt x="40173" y="-1535"/>
                      <a:pt x="35130" y="524"/>
                    </a:cubicBezTo>
                    <a:cubicBezTo>
                      <a:pt x="-33835" y="29139"/>
                      <a:pt x="8779" y="197125"/>
                      <a:pt x="76612" y="201654"/>
                    </a:cubicBezTo>
                    <a:cubicBezTo>
                      <a:pt x="81347" y="201963"/>
                      <a:pt x="83714" y="197228"/>
                      <a:pt x="81244" y="193420"/>
                    </a:cubicBezTo>
                    <a:cubicBezTo>
                      <a:pt x="63848" y="166246"/>
                      <a:pt x="43570" y="145865"/>
                      <a:pt x="32556" y="11426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Graphic 24">
                <a:extLst>
                  <a:ext uri="{FF2B5EF4-FFF2-40B4-BE49-F238E27FC236}">
                    <a16:creationId xmlns:a16="http://schemas.microsoft.com/office/drawing/2014/main" id="{7DC9B808-7A11-45E8-A44B-0C4F55C88A76}"/>
                  </a:ext>
                </a:extLst>
              </p:cNvPr>
              <p:cNvSpPr/>
              <p:nvPr/>
            </p:nvSpPr>
            <p:spPr>
              <a:xfrm>
                <a:off x="11322030" y="3898525"/>
                <a:ext cx="29919" cy="99734"/>
              </a:xfrm>
              <a:custGeom>
                <a:avLst/>
                <a:gdLst>
                  <a:gd name="connsiteX0" fmla="*/ 12199 w 29919"/>
                  <a:gd name="connsiteY0" fmla="*/ 98046 h 99734"/>
                  <a:gd name="connsiteX1" fmla="*/ 21257 w 29919"/>
                  <a:gd name="connsiteY1" fmla="*/ 96090 h 99734"/>
                  <a:gd name="connsiteX2" fmla="*/ 22389 w 29919"/>
                  <a:gd name="connsiteY2" fmla="*/ 48021 h 99734"/>
                  <a:gd name="connsiteX3" fmla="*/ 29903 w 29919"/>
                  <a:gd name="connsiteY3" fmla="*/ 4583 h 99734"/>
                  <a:gd name="connsiteX4" fmla="*/ 23110 w 29919"/>
                  <a:gd name="connsiteY4" fmla="*/ 877 h 99734"/>
                  <a:gd name="connsiteX5" fmla="*/ 12199 w 29919"/>
                  <a:gd name="connsiteY5" fmla="*/ 98046 h 9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9" h="99734">
                    <a:moveTo>
                      <a:pt x="12199" y="98046"/>
                    </a:moveTo>
                    <a:cubicBezTo>
                      <a:pt x="14978" y="101134"/>
                      <a:pt x="19816" y="99693"/>
                      <a:pt x="21257" y="96090"/>
                    </a:cubicBezTo>
                    <a:cubicBezTo>
                      <a:pt x="26815" y="81680"/>
                      <a:pt x="21669" y="63358"/>
                      <a:pt x="22389" y="48021"/>
                    </a:cubicBezTo>
                    <a:cubicBezTo>
                      <a:pt x="23007" y="33198"/>
                      <a:pt x="28668" y="19302"/>
                      <a:pt x="29903" y="4583"/>
                    </a:cubicBezTo>
                    <a:cubicBezTo>
                      <a:pt x="30212" y="774"/>
                      <a:pt x="26095" y="-1284"/>
                      <a:pt x="23110" y="877"/>
                    </a:cubicBezTo>
                    <a:cubicBezTo>
                      <a:pt x="-1697" y="18788"/>
                      <a:pt x="-8388" y="75298"/>
                      <a:pt x="12199" y="980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3" name="Graphic 24">
                <a:extLst>
                  <a:ext uri="{FF2B5EF4-FFF2-40B4-BE49-F238E27FC236}">
                    <a16:creationId xmlns:a16="http://schemas.microsoft.com/office/drawing/2014/main" id="{61BF9D38-4BC1-42F5-8FF0-B628FF86C637}"/>
                  </a:ext>
                </a:extLst>
              </p:cNvPr>
              <p:cNvSpPr/>
              <p:nvPr/>
            </p:nvSpPr>
            <p:spPr>
              <a:xfrm>
                <a:off x="11446031" y="3933496"/>
                <a:ext cx="29069" cy="121370"/>
              </a:xfrm>
              <a:custGeom>
                <a:avLst/>
                <a:gdLst>
                  <a:gd name="connsiteX0" fmla="*/ 28290 w 29069"/>
                  <a:gd name="connsiteY0" fmla="*/ 58648 h 121370"/>
                  <a:gd name="connsiteX1" fmla="*/ 5851 w 29069"/>
                  <a:gd name="connsiteY1" fmla="*/ 388 h 121370"/>
                  <a:gd name="connsiteX2" fmla="*/ 1630 w 29069"/>
                  <a:gd name="connsiteY2" fmla="*/ 2447 h 121370"/>
                  <a:gd name="connsiteX3" fmla="*/ 7292 w 29069"/>
                  <a:gd name="connsiteY3" fmla="*/ 59472 h 121370"/>
                  <a:gd name="connsiteX4" fmla="*/ 4409 w 29069"/>
                  <a:gd name="connsiteY4" fmla="*/ 117217 h 121370"/>
                  <a:gd name="connsiteX5" fmla="*/ 13262 w 29069"/>
                  <a:gd name="connsiteY5" fmla="*/ 120099 h 121370"/>
                  <a:gd name="connsiteX6" fmla="*/ 28290 w 29069"/>
                  <a:gd name="connsiteY6" fmla="*/ 58648 h 12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69" h="121370">
                    <a:moveTo>
                      <a:pt x="28290" y="58648"/>
                    </a:moveTo>
                    <a:cubicBezTo>
                      <a:pt x="26746" y="40223"/>
                      <a:pt x="23246" y="10888"/>
                      <a:pt x="5851" y="388"/>
                    </a:cubicBezTo>
                    <a:cubicBezTo>
                      <a:pt x="3998" y="-744"/>
                      <a:pt x="2248" y="800"/>
                      <a:pt x="1630" y="2447"/>
                    </a:cubicBezTo>
                    <a:cubicBezTo>
                      <a:pt x="-3825" y="19225"/>
                      <a:pt x="6056" y="42179"/>
                      <a:pt x="7292" y="59472"/>
                    </a:cubicBezTo>
                    <a:cubicBezTo>
                      <a:pt x="8733" y="78926"/>
                      <a:pt x="2248" y="97969"/>
                      <a:pt x="4409" y="117217"/>
                    </a:cubicBezTo>
                    <a:cubicBezTo>
                      <a:pt x="4924" y="121540"/>
                      <a:pt x="10482" y="122467"/>
                      <a:pt x="13262" y="120099"/>
                    </a:cubicBezTo>
                    <a:cubicBezTo>
                      <a:pt x="30554" y="105380"/>
                      <a:pt x="29937" y="79544"/>
                      <a:pt x="28290" y="5864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4" name="Graphic 24">
                <a:extLst>
                  <a:ext uri="{FF2B5EF4-FFF2-40B4-BE49-F238E27FC236}">
                    <a16:creationId xmlns:a16="http://schemas.microsoft.com/office/drawing/2014/main" id="{C68ABC85-A0B9-41F3-AC36-71C451FACC09}"/>
                  </a:ext>
                </a:extLst>
              </p:cNvPr>
              <p:cNvSpPr/>
              <p:nvPr/>
            </p:nvSpPr>
            <p:spPr>
              <a:xfrm>
                <a:off x="11418957" y="3961716"/>
                <a:ext cx="27754" cy="60686"/>
              </a:xfrm>
              <a:custGeom>
                <a:avLst/>
                <a:gdLst>
                  <a:gd name="connsiteX0" fmla="*/ 5647 w 27754"/>
                  <a:gd name="connsiteY0" fmla="*/ 7166 h 60686"/>
                  <a:gd name="connsiteX1" fmla="*/ 2971 w 27754"/>
                  <a:gd name="connsiteY1" fmla="*/ 57088 h 60686"/>
                  <a:gd name="connsiteX2" fmla="*/ 11309 w 27754"/>
                  <a:gd name="connsiteY2" fmla="*/ 59970 h 60686"/>
                  <a:gd name="connsiteX3" fmla="*/ 26852 w 27754"/>
                  <a:gd name="connsiteY3" fmla="*/ 8710 h 60686"/>
                  <a:gd name="connsiteX4" fmla="*/ 5647 w 27754"/>
                  <a:gd name="connsiteY4" fmla="*/ 7166 h 6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" h="60686">
                    <a:moveTo>
                      <a:pt x="5647" y="7166"/>
                    </a:moveTo>
                    <a:cubicBezTo>
                      <a:pt x="604" y="22503"/>
                      <a:pt x="-2690" y="41545"/>
                      <a:pt x="2971" y="57088"/>
                    </a:cubicBezTo>
                    <a:cubicBezTo>
                      <a:pt x="4001" y="60073"/>
                      <a:pt x="8632" y="61720"/>
                      <a:pt x="11309" y="59970"/>
                    </a:cubicBezTo>
                    <a:cubicBezTo>
                      <a:pt x="28190" y="49368"/>
                      <a:pt x="29116" y="26929"/>
                      <a:pt x="26852" y="8710"/>
                    </a:cubicBezTo>
                    <a:cubicBezTo>
                      <a:pt x="25411" y="-2201"/>
                      <a:pt x="9044" y="-3025"/>
                      <a:pt x="5647" y="7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5" name="Graphic 24">
                <a:extLst>
                  <a:ext uri="{FF2B5EF4-FFF2-40B4-BE49-F238E27FC236}">
                    <a16:creationId xmlns:a16="http://schemas.microsoft.com/office/drawing/2014/main" id="{11A96A09-F9DC-4FF5-8047-AB2BD2EC22D0}"/>
                  </a:ext>
                </a:extLst>
              </p:cNvPr>
              <p:cNvSpPr/>
              <p:nvPr/>
            </p:nvSpPr>
            <p:spPr>
              <a:xfrm>
                <a:off x="10372939" y="3906683"/>
                <a:ext cx="32982" cy="89745"/>
              </a:xfrm>
              <a:custGeom>
                <a:avLst/>
                <a:gdLst>
                  <a:gd name="connsiteX0" fmla="*/ 19970 w 32982"/>
                  <a:gd name="connsiteY0" fmla="*/ 89271 h 89745"/>
                  <a:gd name="connsiteX1" fmla="*/ 28204 w 32982"/>
                  <a:gd name="connsiteY1" fmla="*/ 84330 h 89745"/>
                  <a:gd name="connsiteX2" fmla="*/ 25425 w 32982"/>
                  <a:gd name="connsiteY2" fmla="*/ 46142 h 89745"/>
                  <a:gd name="connsiteX3" fmla="*/ 32939 w 32982"/>
                  <a:gd name="connsiteY3" fmla="*/ 7027 h 89745"/>
                  <a:gd name="connsiteX4" fmla="*/ 25116 w 32982"/>
                  <a:gd name="connsiteY4" fmla="*/ 543 h 89745"/>
                  <a:gd name="connsiteX5" fmla="*/ 1 w 32982"/>
                  <a:gd name="connsiteY5" fmla="*/ 50980 h 89745"/>
                  <a:gd name="connsiteX6" fmla="*/ 1 w 32982"/>
                  <a:gd name="connsiteY6" fmla="*/ 52009 h 89745"/>
                  <a:gd name="connsiteX7" fmla="*/ 19970 w 32982"/>
                  <a:gd name="connsiteY7" fmla="*/ 89271 h 8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82" h="89745">
                    <a:moveTo>
                      <a:pt x="19970" y="89271"/>
                    </a:moveTo>
                    <a:cubicBezTo>
                      <a:pt x="23264" y="90918"/>
                      <a:pt x="28204" y="88036"/>
                      <a:pt x="28204" y="84330"/>
                    </a:cubicBezTo>
                    <a:cubicBezTo>
                      <a:pt x="28307" y="71463"/>
                      <a:pt x="25219" y="59008"/>
                      <a:pt x="25425" y="46142"/>
                    </a:cubicBezTo>
                    <a:cubicBezTo>
                      <a:pt x="25734" y="32555"/>
                      <a:pt x="31086" y="20203"/>
                      <a:pt x="32939" y="7027"/>
                    </a:cubicBezTo>
                    <a:cubicBezTo>
                      <a:pt x="33454" y="3116"/>
                      <a:pt x="29234" y="-1619"/>
                      <a:pt x="25116" y="543"/>
                    </a:cubicBezTo>
                    <a:cubicBezTo>
                      <a:pt x="9368" y="8777"/>
                      <a:pt x="-102" y="30599"/>
                      <a:pt x="1" y="50980"/>
                    </a:cubicBezTo>
                    <a:cubicBezTo>
                      <a:pt x="1" y="51288"/>
                      <a:pt x="1" y="51700"/>
                      <a:pt x="1" y="52009"/>
                    </a:cubicBezTo>
                    <a:cubicBezTo>
                      <a:pt x="104" y="67758"/>
                      <a:pt x="6280" y="82580"/>
                      <a:pt x="19970" y="8927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Graphic 24">
                <a:extLst>
                  <a:ext uri="{FF2B5EF4-FFF2-40B4-BE49-F238E27FC236}">
                    <a16:creationId xmlns:a16="http://schemas.microsoft.com/office/drawing/2014/main" id="{6F6BB244-256F-4F6B-9A7A-7FC5E0BDD57A}"/>
                  </a:ext>
                </a:extLst>
              </p:cNvPr>
              <p:cNvSpPr/>
              <p:nvPr/>
            </p:nvSpPr>
            <p:spPr>
              <a:xfrm>
                <a:off x="10054301" y="4288322"/>
                <a:ext cx="208348" cy="78551"/>
              </a:xfrm>
              <a:custGeom>
                <a:avLst/>
                <a:gdLst>
                  <a:gd name="connsiteX0" fmla="*/ 203971 w 208348"/>
                  <a:gd name="connsiteY0" fmla="*/ 166 h 78551"/>
                  <a:gd name="connsiteX1" fmla="*/ 116684 w 208348"/>
                  <a:gd name="connsiteY1" fmla="*/ 45663 h 78551"/>
                  <a:gd name="connsiteX2" fmla="*/ 8913 w 208348"/>
                  <a:gd name="connsiteY2" fmla="*/ 50809 h 78551"/>
                  <a:gd name="connsiteX3" fmla="*/ 3767 w 208348"/>
                  <a:gd name="connsiteY3" fmla="*/ 65632 h 78551"/>
                  <a:gd name="connsiteX4" fmla="*/ 208088 w 208348"/>
                  <a:gd name="connsiteY4" fmla="*/ 4284 h 78551"/>
                  <a:gd name="connsiteX5" fmla="*/ 203971 w 208348"/>
                  <a:gd name="connsiteY5" fmla="*/ 166 h 7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348" h="78551">
                    <a:moveTo>
                      <a:pt x="203971" y="166"/>
                    </a:moveTo>
                    <a:cubicBezTo>
                      <a:pt x="172988" y="10563"/>
                      <a:pt x="147976" y="34237"/>
                      <a:pt x="116684" y="45663"/>
                    </a:cubicBezTo>
                    <a:cubicBezTo>
                      <a:pt x="79731" y="59147"/>
                      <a:pt x="46175" y="48545"/>
                      <a:pt x="8913" y="50809"/>
                    </a:cubicBezTo>
                    <a:cubicBezTo>
                      <a:pt x="2017" y="51221"/>
                      <a:pt x="-4262" y="61309"/>
                      <a:pt x="3767" y="65632"/>
                    </a:cubicBezTo>
                    <a:cubicBezTo>
                      <a:pt x="63159" y="97232"/>
                      <a:pt x="179061" y="68617"/>
                      <a:pt x="208088" y="4284"/>
                    </a:cubicBezTo>
                    <a:cubicBezTo>
                      <a:pt x="209221" y="1711"/>
                      <a:pt x="206441" y="-657"/>
                      <a:pt x="203971" y="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Graphic 24">
                <a:extLst>
                  <a:ext uri="{FF2B5EF4-FFF2-40B4-BE49-F238E27FC236}">
                    <a16:creationId xmlns:a16="http://schemas.microsoft.com/office/drawing/2014/main" id="{E17AC477-2830-4045-A977-043FFD40A247}"/>
                  </a:ext>
                </a:extLst>
              </p:cNvPr>
              <p:cNvSpPr/>
              <p:nvPr/>
            </p:nvSpPr>
            <p:spPr>
              <a:xfrm>
                <a:off x="10050135" y="4292556"/>
                <a:ext cx="91839" cy="42214"/>
              </a:xfrm>
              <a:custGeom>
                <a:avLst/>
                <a:gdLst>
                  <a:gd name="connsiteX0" fmla="*/ 91308 w 91839"/>
                  <a:gd name="connsiteY0" fmla="*/ 25886 h 42214"/>
                  <a:gd name="connsiteX1" fmla="*/ 87191 w 91839"/>
                  <a:gd name="connsiteY1" fmla="*/ 17651 h 42214"/>
                  <a:gd name="connsiteX2" fmla="*/ 52812 w 91839"/>
                  <a:gd name="connsiteY2" fmla="*/ 16416 h 42214"/>
                  <a:gd name="connsiteX3" fmla="*/ 14418 w 91839"/>
                  <a:gd name="connsiteY3" fmla="*/ 667 h 42214"/>
                  <a:gd name="connsiteX4" fmla="*/ 1242 w 91839"/>
                  <a:gd name="connsiteY4" fmla="*/ 16313 h 42214"/>
                  <a:gd name="connsiteX5" fmla="*/ 91308 w 91839"/>
                  <a:gd name="connsiteY5" fmla="*/ 25886 h 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39" h="42214">
                    <a:moveTo>
                      <a:pt x="91308" y="25886"/>
                    </a:moveTo>
                    <a:cubicBezTo>
                      <a:pt x="92853" y="22592"/>
                      <a:pt x="90897" y="18269"/>
                      <a:pt x="87191" y="17651"/>
                    </a:cubicBezTo>
                    <a:cubicBezTo>
                      <a:pt x="75869" y="15798"/>
                      <a:pt x="64237" y="18475"/>
                      <a:pt x="52812" y="16416"/>
                    </a:cubicBezTo>
                    <a:cubicBezTo>
                      <a:pt x="38092" y="13843"/>
                      <a:pt x="27902" y="5814"/>
                      <a:pt x="14418" y="667"/>
                    </a:cubicBezTo>
                    <a:cubicBezTo>
                      <a:pt x="5360" y="-2832"/>
                      <a:pt x="-3287" y="8181"/>
                      <a:pt x="1242" y="16313"/>
                    </a:cubicBezTo>
                    <a:cubicBezTo>
                      <a:pt x="14315" y="39576"/>
                      <a:pt x="77310" y="55942"/>
                      <a:pt x="91308" y="258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8" name="Graphic 24">
                <a:extLst>
                  <a:ext uri="{FF2B5EF4-FFF2-40B4-BE49-F238E27FC236}">
                    <a16:creationId xmlns:a16="http://schemas.microsoft.com/office/drawing/2014/main" id="{70E67FA0-9C0D-46A1-9796-748E86DF2387}"/>
                  </a:ext>
                </a:extLst>
              </p:cNvPr>
              <p:cNvSpPr/>
              <p:nvPr/>
            </p:nvSpPr>
            <p:spPr>
              <a:xfrm>
                <a:off x="10458568" y="3555423"/>
                <a:ext cx="40613" cy="135399"/>
              </a:xfrm>
              <a:custGeom>
                <a:avLst/>
                <a:gdLst>
                  <a:gd name="connsiteX0" fmla="*/ 7011 w 40613"/>
                  <a:gd name="connsiteY0" fmla="*/ 286 h 135399"/>
                  <a:gd name="connsiteX1" fmla="*/ 1453 w 40613"/>
                  <a:gd name="connsiteY1" fmla="*/ 9036 h 135399"/>
                  <a:gd name="connsiteX2" fmla="*/ 17510 w 40613"/>
                  <a:gd name="connsiteY2" fmla="*/ 84382 h 135399"/>
                  <a:gd name="connsiteX3" fmla="*/ 19157 w 40613"/>
                  <a:gd name="connsiteY3" fmla="*/ 133276 h 135399"/>
                  <a:gd name="connsiteX4" fmla="*/ 27803 w 40613"/>
                  <a:gd name="connsiteY4" fmla="*/ 134099 h 135399"/>
                  <a:gd name="connsiteX5" fmla="*/ 38611 w 40613"/>
                  <a:gd name="connsiteY5" fmla="*/ 56282 h 135399"/>
                  <a:gd name="connsiteX6" fmla="*/ 7011 w 40613"/>
                  <a:gd name="connsiteY6" fmla="*/ 286 h 13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13" h="135399">
                    <a:moveTo>
                      <a:pt x="7011" y="286"/>
                    </a:moveTo>
                    <a:cubicBezTo>
                      <a:pt x="1967" y="-1464"/>
                      <a:pt x="-2356" y="5227"/>
                      <a:pt x="1453" y="9036"/>
                    </a:cubicBezTo>
                    <a:cubicBezTo>
                      <a:pt x="20083" y="27872"/>
                      <a:pt x="18642" y="59987"/>
                      <a:pt x="17510" y="84382"/>
                    </a:cubicBezTo>
                    <a:cubicBezTo>
                      <a:pt x="16892" y="98278"/>
                      <a:pt x="8967" y="121644"/>
                      <a:pt x="19157" y="133276"/>
                    </a:cubicBezTo>
                    <a:cubicBezTo>
                      <a:pt x="21525" y="135952"/>
                      <a:pt x="25024" y="135952"/>
                      <a:pt x="27803" y="134099"/>
                    </a:cubicBezTo>
                    <a:cubicBezTo>
                      <a:pt x="45611" y="122262"/>
                      <a:pt x="40155" y="74089"/>
                      <a:pt x="38611" y="56282"/>
                    </a:cubicBezTo>
                    <a:cubicBezTo>
                      <a:pt x="36759" y="33637"/>
                      <a:pt x="30583" y="8418"/>
                      <a:pt x="7011" y="2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9" name="Graphic 24">
                <a:extLst>
                  <a:ext uri="{FF2B5EF4-FFF2-40B4-BE49-F238E27FC236}">
                    <a16:creationId xmlns:a16="http://schemas.microsoft.com/office/drawing/2014/main" id="{255B68EF-4B5C-40C8-B30D-B99CB9AFFB29}"/>
                  </a:ext>
                </a:extLst>
              </p:cNvPr>
              <p:cNvSpPr/>
              <p:nvPr/>
            </p:nvSpPr>
            <p:spPr>
              <a:xfrm>
                <a:off x="10379117" y="3532056"/>
                <a:ext cx="76313" cy="95971"/>
              </a:xfrm>
              <a:custGeom>
                <a:avLst/>
                <a:gdLst>
                  <a:gd name="connsiteX0" fmla="*/ 34687 w 76313"/>
                  <a:gd name="connsiteY0" fmla="*/ 13669 h 95971"/>
                  <a:gd name="connsiteX1" fmla="*/ 50642 w 76313"/>
                  <a:gd name="connsiteY1" fmla="*/ 57313 h 95971"/>
                  <a:gd name="connsiteX2" fmla="*/ 15542 w 76313"/>
                  <a:gd name="connsiteY2" fmla="*/ 4817 h 95971"/>
                  <a:gd name="connsiteX3" fmla="*/ 720 w 76313"/>
                  <a:gd name="connsiteY3" fmla="*/ 15419 h 95971"/>
                  <a:gd name="connsiteX4" fmla="*/ 47657 w 76313"/>
                  <a:gd name="connsiteY4" fmla="*/ 85310 h 95971"/>
                  <a:gd name="connsiteX5" fmla="*/ 57333 w 76313"/>
                  <a:gd name="connsiteY5" fmla="*/ 87472 h 95971"/>
                  <a:gd name="connsiteX6" fmla="*/ 59082 w 76313"/>
                  <a:gd name="connsiteY6" fmla="*/ 92928 h 95971"/>
                  <a:gd name="connsiteX7" fmla="*/ 67832 w 76313"/>
                  <a:gd name="connsiteY7" fmla="*/ 93957 h 95971"/>
                  <a:gd name="connsiteX8" fmla="*/ 49921 w 76313"/>
                  <a:gd name="connsiteY8" fmla="*/ 2347 h 95971"/>
                  <a:gd name="connsiteX9" fmla="*/ 34687 w 76313"/>
                  <a:gd name="connsiteY9" fmla="*/ 13669 h 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313" h="95971">
                    <a:moveTo>
                      <a:pt x="34687" y="13669"/>
                    </a:moveTo>
                    <a:cubicBezTo>
                      <a:pt x="40246" y="28697"/>
                      <a:pt x="47554" y="41564"/>
                      <a:pt x="50642" y="57313"/>
                    </a:cubicBezTo>
                    <a:cubicBezTo>
                      <a:pt x="40966" y="38476"/>
                      <a:pt x="30055" y="19948"/>
                      <a:pt x="15542" y="4817"/>
                    </a:cubicBezTo>
                    <a:cubicBezTo>
                      <a:pt x="7822" y="-3212"/>
                      <a:pt x="-2883" y="6155"/>
                      <a:pt x="720" y="15419"/>
                    </a:cubicBezTo>
                    <a:cubicBezTo>
                      <a:pt x="10704" y="41564"/>
                      <a:pt x="30158" y="64106"/>
                      <a:pt x="47657" y="85310"/>
                    </a:cubicBezTo>
                    <a:cubicBezTo>
                      <a:pt x="50024" y="88193"/>
                      <a:pt x="54039" y="88604"/>
                      <a:pt x="57333" y="87472"/>
                    </a:cubicBezTo>
                    <a:cubicBezTo>
                      <a:pt x="58053" y="89325"/>
                      <a:pt x="58156" y="91178"/>
                      <a:pt x="59082" y="92928"/>
                    </a:cubicBezTo>
                    <a:cubicBezTo>
                      <a:pt x="60729" y="96221"/>
                      <a:pt x="65464" y="97251"/>
                      <a:pt x="67832" y="93957"/>
                    </a:cubicBezTo>
                    <a:cubicBezTo>
                      <a:pt x="86566" y="67915"/>
                      <a:pt x="71434" y="22933"/>
                      <a:pt x="49921" y="2347"/>
                    </a:cubicBezTo>
                    <a:cubicBezTo>
                      <a:pt x="42407" y="-4550"/>
                      <a:pt x="31497" y="5126"/>
                      <a:pt x="34687" y="136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0" name="Graphic 24">
                <a:extLst>
                  <a:ext uri="{FF2B5EF4-FFF2-40B4-BE49-F238E27FC236}">
                    <a16:creationId xmlns:a16="http://schemas.microsoft.com/office/drawing/2014/main" id="{73AB1D89-ED1F-4502-A071-975BD66FB8DD}"/>
                  </a:ext>
                </a:extLst>
              </p:cNvPr>
              <p:cNvSpPr/>
              <p:nvPr/>
            </p:nvSpPr>
            <p:spPr>
              <a:xfrm>
                <a:off x="10749223" y="3661123"/>
                <a:ext cx="61612" cy="178336"/>
              </a:xfrm>
              <a:custGeom>
                <a:avLst/>
                <a:gdLst>
                  <a:gd name="connsiteX0" fmla="*/ 30507 w 61612"/>
                  <a:gd name="connsiteY0" fmla="*/ 95100 h 178336"/>
                  <a:gd name="connsiteX1" fmla="*/ 41933 w 61612"/>
                  <a:gd name="connsiteY1" fmla="*/ 7915 h 178336"/>
                  <a:gd name="connsiteX2" fmla="*/ 35242 w 61612"/>
                  <a:gd name="connsiteY2" fmla="*/ 813 h 178336"/>
                  <a:gd name="connsiteX3" fmla="*/ 52021 w 61612"/>
                  <a:gd name="connsiteY3" fmla="*/ 177240 h 178336"/>
                  <a:gd name="connsiteX4" fmla="*/ 61490 w 61612"/>
                  <a:gd name="connsiteY4" fmla="*/ 170138 h 178336"/>
                  <a:gd name="connsiteX5" fmla="*/ 30507 w 61612"/>
                  <a:gd name="connsiteY5" fmla="*/ 95100 h 17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612" h="178336">
                    <a:moveTo>
                      <a:pt x="30507" y="95100"/>
                    </a:moveTo>
                    <a:cubicBezTo>
                      <a:pt x="19597" y="64323"/>
                      <a:pt x="23817" y="34678"/>
                      <a:pt x="41933" y="7915"/>
                    </a:cubicBezTo>
                    <a:cubicBezTo>
                      <a:pt x="45124" y="3284"/>
                      <a:pt x="40183" y="-2069"/>
                      <a:pt x="35242" y="813"/>
                    </a:cubicBezTo>
                    <a:cubicBezTo>
                      <a:pt x="-26929" y="37251"/>
                      <a:pt x="2407" y="141316"/>
                      <a:pt x="52021" y="177240"/>
                    </a:cubicBezTo>
                    <a:cubicBezTo>
                      <a:pt x="56858" y="180740"/>
                      <a:pt x="62520" y="175181"/>
                      <a:pt x="61490" y="170138"/>
                    </a:cubicBezTo>
                    <a:cubicBezTo>
                      <a:pt x="56447" y="144096"/>
                      <a:pt x="39360" y="120112"/>
                      <a:pt x="30507" y="951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1" name="Graphic 24">
                <a:extLst>
                  <a:ext uri="{FF2B5EF4-FFF2-40B4-BE49-F238E27FC236}">
                    <a16:creationId xmlns:a16="http://schemas.microsoft.com/office/drawing/2014/main" id="{39F36993-D014-4ACC-A98B-046518203D52}"/>
                  </a:ext>
                </a:extLst>
              </p:cNvPr>
              <p:cNvSpPr/>
              <p:nvPr/>
            </p:nvSpPr>
            <p:spPr>
              <a:xfrm>
                <a:off x="10797698" y="3711575"/>
                <a:ext cx="59872" cy="134301"/>
              </a:xfrm>
              <a:custGeom>
                <a:avLst/>
                <a:gdLst>
                  <a:gd name="connsiteX0" fmla="*/ 24338 w 59872"/>
                  <a:gd name="connsiteY0" fmla="*/ 8519 h 134301"/>
                  <a:gd name="connsiteX1" fmla="*/ 22176 w 59872"/>
                  <a:gd name="connsiteY1" fmla="*/ 78 h 134301"/>
                  <a:gd name="connsiteX2" fmla="*/ 50380 w 59872"/>
                  <a:gd name="connsiteY2" fmla="*/ 133994 h 134301"/>
                  <a:gd name="connsiteX3" fmla="*/ 59850 w 59872"/>
                  <a:gd name="connsiteY3" fmla="*/ 127818 h 134301"/>
                  <a:gd name="connsiteX4" fmla="*/ 24338 w 59872"/>
                  <a:gd name="connsiteY4" fmla="*/ 8519 h 13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72" h="134301">
                    <a:moveTo>
                      <a:pt x="24338" y="8519"/>
                    </a:moveTo>
                    <a:cubicBezTo>
                      <a:pt x="28455" y="6151"/>
                      <a:pt x="26500" y="387"/>
                      <a:pt x="22176" y="78"/>
                    </a:cubicBezTo>
                    <a:cubicBezTo>
                      <a:pt x="-28261" y="-3627"/>
                      <a:pt x="18780" y="125245"/>
                      <a:pt x="50380" y="133994"/>
                    </a:cubicBezTo>
                    <a:cubicBezTo>
                      <a:pt x="54703" y="135229"/>
                      <a:pt x="59541" y="132656"/>
                      <a:pt x="59850" y="127818"/>
                    </a:cubicBezTo>
                    <a:cubicBezTo>
                      <a:pt x="61188" y="107334"/>
                      <a:pt x="1899" y="21283"/>
                      <a:pt x="24338" y="851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2" name="Graphic 24">
                <a:extLst>
                  <a:ext uri="{FF2B5EF4-FFF2-40B4-BE49-F238E27FC236}">
                    <a16:creationId xmlns:a16="http://schemas.microsoft.com/office/drawing/2014/main" id="{5FD23A00-DF36-4037-8CA3-CC3EEA511719}"/>
                  </a:ext>
                </a:extLst>
              </p:cNvPr>
              <p:cNvSpPr/>
              <p:nvPr/>
            </p:nvSpPr>
            <p:spPr>
              <a:xfrm>
                <a:off x="11132611" y="3490003"/>
                <a:ext cx="76257" cy="226513"/>
              </a:xfrm>
              <a:custGeom>
                <a:avLst/>
                <a:gdLst>
                  <a:gd name="connsiteX0" fmla="*/ 44646 w 76257"/>
                  <a:gd name="connsiteY0" fmla="*/ 129525 h 226513"/>
                  <a:gd name="connsiteX1" fmla="*/ 590 w 76257"/>
                  <a:gd name="connsiteY1" fmla="*/ 219591 h 226513"/>
                  <a:gd name="connsiteX2" fmla="*/ 4708 w 76257"/>
                  <a:gd name="connsiteY2" fmla="*/ 226487 h 226513"/>
                  <a:gd name="connsiteX3" fmla="*/ 68938 w 76257"/>
                  <a:gd name="connsiteY3" fmla="*/ 134568 h 226513"/>
                  <a:gd name="connsiteX4" fmla="*/ 46087 w 76257"/>
                  <a:gd name="connsiteY4" fmla="*/ 1785 h 226513"/>
                  <a:gd name="connsiteX5" fmla="*/ 33735 w 76257"/>
                  <a:gd name="connsiteY5" fmla="*/ 10020 h 226513"/>
                  <a:gd name="connsiteX6" fmla="*/ 44646 w 76257"/>
                  <a:gd name="connsiteY6" fmla="*/ 129525 h 22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57" h="226513">
                    <a:moveTo>
                      <a:pt x="44646" y="129525"/>
                    </a:moveTo>
                    <a:cubicBezTo>
                      <a:pt x="36205" y="163184"/>
                      <a:pt x="18501" y="190358"/>
                      <a:pt x="590" y="219591"/>
                    </a:cubicBezTo>
                    <a:cubicBezTo>
                      <a:pt x="-1159" y="222370"/>
                      <a:pt x="1208" y="226899"/>
                      <a:pt x="4708" y="226487"/>
                    </a:cubicBezTo>
                    <a:cubicBezTo>
                      <a:pt x="44543" y="221958"/>
                      <a:pt x="59777" y="166889"/>
                      <a:pt x="68938" y="134568"/>
                    </a:cubicBezTo>
                    <a:cubicBezTo>
                      <a:pt x="80363" y="94322"/>
                      <a:pt x="82216" y="30092"/>
                      <a:pt x="46087" y="1785"/>
                    </a:cubicBezTo>
                    <a:cubicBezTo>
                      <a:pt x="40116" y="-2950"/>
                      <a:pt x="31470" y="2403"/>
                      <a:pt x="33735" y="10020"/>
                    </a:cubicBezTo>
                    <a:cubicBezTo>
                      <a:pt x="46807" y="53046"/>
                      <a:pt x="55968" y="84646"/>
                      <a:pt x="44646" y="1295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3" name="Graphic 24">
                <a:extLst>
                  <a:ext uri="{FF2B5EF4-FFF2-40B4-BE49-F238E27FC236}">
                    <a16:creationId xmlns:a16="http://schemas.microsoft.com/office/drawing/2014/main" id="{5C2944A5-BFB9-41CD-94DF-1BBE20CBE71F}"/>
                  </a:ext>
                </a:extLst>
              </p:cNvPr>
              <p:cNvSpPr/>
              <p:nvPr/>
            </p:nvSpPr>
            <p:spPr>
              <a:xfrm>
                <a:off x="11118845" y="3591319"/>
                <a:ext cx="51089" cy="111787"/>
              </a:xfrm>
              <a:custGeom>
                <a:avLst/>
                <a:gdLst>
                  <a:gd name="connsiteX0" fmla="*/ 9107 w 51089"/>
                  <a:gd name="connsiteY0" fmla="*/ 110761 h 111787"/>
                  <a:gd name="connsiteX1" fmla="*/ 45031 w 51089"/>
                  <a:gd name="connsiteY1" fmla="*/ 58677 h 111787"/>
                  <a:gd name="connsiteX2" fmla="*/ 40604 w 51089"/>
                  <a:gd name="connsiteY2" fmla="*/ 1137 h 111787"/>
                  <a:gd name="connsiteX3" fmla="*/ 33193 w 51089"/>
                  <a:gd name="connsiteY3" fmla="*/ 2475 h 111787"/>
                  <a:gd name="connsiteX4" fmla="*/ 30414 w 51089"/>
                  <a:gd name="connsiteY4" fmla="*/ 24812 h 111787"/>
                  <a:gd name="connsiteX5" fmla="*/ 19297 w 51089"/>
                  <a:gd name="connsiteY5" fmla="*/ 59191 h 111787"/>
                  <a:gd name="connsiteX6" fmla="*/ 49 w 51089"/>
                  <a:gd name="connsiteY6" fmla="*/ 104996 h 111787"/>
                  <a:gd name="connsiteX7" fmla="*/ 9107 w 51089"/>
                  <a:gd name="connsiteY7" fmla="*/ 110761 h 11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089" h="111787">
                    <a:moveTo>
                      <a:pt x="9107" y="110761"/>
                    </a:moveTo>
                    <a:cubicBezTo>
                      <a:pt x="26812" y="98409"/>
                      <a:pt x="37928" y="78646"/>
                      <a:pt x="45031" y="58677"/>
                    </a:cubicBezTo>
                    <a:cubicBezTo>
                      <a:pt x="50795" y="42619"/>
                      <a:pt x="56868" y="13180"/>
                      <a:pt x="40604" y="1137"/>
                    </a:cubicBezTo>
                    <a:cubicBezTo>
                      <a:pt x="38443" y="-510"/>
                      <a:pt x="34428" y="-613"/>
                      <a:pt x="33193" y="2475"/>
                    </a:cubicBezTo>
                    <a:cubicBezTo>
                      <a:pt x="30414" y="9681"/>
                      <a:pt x="30929" y="17092"/>
                      <a:pt x="30414" y="24812"/>
                    </a:cubicBezTo>
                    <a:cubicBezTo>
                      <a:pt x="29694" y="36649"/>
                      <a:pt x="24650" y="48692"/>
                      <a:pt x="19297" y="59191"/>
                    </a:cubicBezTo>
                    <a:cubicBezTo>
                      <a:pt x="11783" y="73808"/>
                      <a:pt x="2519" y="88424"/>
                      <a:pt x="49" y="104996"/>
                    </a:cubicBezTo>
                    <a:cubicBezTo>
                      <a:pt x="-569" y="109731"/>
                      <a:pt x="4784" y="113746"/>
                      <a:pt x="9107" y="110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4" name="Graphic 24">
                <a:extLst>
                  <a:ext uri="{FF2B5EF4-FFF2-40B4-BE49-F238E27FC236}">
                    <a16:creationId xmlns:a16="http://schemas.microsoft.com/office/drawing/2014/main" id="{CB014829-465D-47A1-B658-D2548F1843CE}"/>
                  </a:ext>
                </a:extLst>
              </p:cNvPr>
              <p:cNvSpPr/>
              <p:nvPr/>
            </p:nvSpPr>
            <p:spPr>
              <a:xfrm>
                <a:off x="11598086" y="3744545"/>
                <a:ext cx="36433" cy="160253"/>
              </a:xfrm>
              <a:custGeom>
                <a:avLst/>
                <a:gdLst>
                  <a:gd name="connsiteX0" fmla="*/ 17974 w 36433"/>
                  <a:gd name="connsiteY0" fmla="*/ 73952 h 160253"/>
                  <a:gd name="connsiteX1" fmla="*/ 32487 w 36433"/>
                  <a:gd name="connsiteY1" fmla="*/ 3649 h 160253"/>
                  <a:gd name="connsiteX2" fmla="*/ 26517 w 36433"/>
                  <a:gd name="connsiteY2" fmla="*/ 664 h 160253"/>
                  <a:gd name="connsiteX3" fmla="*/ 372 w 36433"/>
                  <a:gd name="connsiteY3" fmla="*/ 80746 h 160253"/>
                  <a:gd name="connsiteX4" fmla="*/ 33825 w 36433"/>
                  <a:gd name="connsiteY4" fmla="*/ 160004 h 160253"/>
                  <a:gd name="connsiteX5" fmla="*/ 36193 w 36433"/>
                  <a:gd name="connsiteY5" fmla="*/ 157740 h 160253"/>
                  <a:gd name="connsiteX6" fmla="*/ 17974 w 36433"/>
                  <a:gd name="connsiteY6" fmla="*/ 73952 h 16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33" h="160253">
                    <a:moveTo>
                      <a:pt x="17974" y="73952"/>
                    </a:moveTo>
                    <a:cubicBezTo>
                      <a:pt x="20136" y="51307"/>
                      <a:pt x="36708" y="25780"/>
                      <a:pt x="32487" y="3649"/>
                    </a:cubicBezTo>
                    <a:cubicBezTo>
                      <a:pt x="31973" y="870"/>
                      <a:pt x="29193" y="-1086"/>
                      <a:pt x="26517" y="664"/>
                    </a:cubicBezTo>
                    <a:cubicBezTo>
                      <a:pt x="4696" y="14766"/>
                      <a:pt x="2225" y="57277"/>
                      <a:pt x="372" y="80746"/>
                    </a:cubicBezTo>
                    <a:cubicBezTo>
                      <a:pt x="-2098" y="112140"/>
                      <a:pt x="7578" y="141682"/>
                      <a:pt x="33825" y="160004"/>
                    </a:cubicBezTo>
                    <a:cubicBezTo>
                      <a:pt x="35164" y="160931"/>
                      <a:pt x="37119" y="159078"/>
                      <a:pt x="36193" y="157740"/>
                    </a:cubicBezTo>
                    <a:cubicBezTo>
                      <a:pt x="18900" y="132624"/>
                      <a:pt x="15195" y="103597"/>
                      <a:pt x="17974" y="739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5" name="Graphic 24">
                <a:extLst>
                  <a:ext uri="{FF2B5EF4-FFF2-40B4-BE49-F238E27FC236}">
                    <a16:creationId xmlns:a16="http://schemas.microsoft.com/office/drawing/2014/main" id="{63C18E8B-EB7F-47D2-91F6-689A89EC2565}"/>
                  </a:ext>
                </a:extLst>
              </p:cNvPr>
              <p:cNvSpPr/>
              <p:nvPr/>
            </p:nvSpPr>
            <p:spPr>
              <a:xfrm>
                <a:off x="11631100" y="3767266"/>
                <a:ext cx="24083" cy="66774"/>
              </a:xfrm>
              <a:custGeom>
                <a:avLst/>
                <a:gdLst>
                  <a:gd name="connsiteX0" fmla="*/ 7296 w 24083"/>
                  <a:gd name="connsiteY0" fmla="*/ 5117 h 66774"/>
                  <a:gd name="connsiteX1" fmla="*/ 7914 w 24083"/>
                  <a:gd name="connsiteY1" fmla="*/ 65127 h 66774"/>
                  <a:gd name="connsiteX2" fmla="*/ 16457 w 24083"/>
                  <a:gd name="connsiteY2" fmla="*/ 64201 h 66774"/>
                  <a:gd name="connsiteX3" fmla="*/ 23971 w 24083"/>
                  <a:gd name="connsiteY3" fmla="*/ 10161 h 66774"/>
                  <a:gd name="connsiteX4" fmla="*/ 7296 w 24083"/>
                  <a:gd name="connsiteY4" fmla="*/ 5117 h 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83" h="66774">
                    <a:moveTo>
                      <a:pt x="7296" y="5117"/>
                    </a:moveTo>
                    <a:cubicBezTo>
                      <a:pt x="914" y="22822"/>
                      <a:pt x="-5570" y="49378"/>
                      <a:pt x="7914" y="65127"/>
                    </a:cubicBezTo>
                    <a:cubicBezTo>
                      <a:pt x="10075" y="67598"/>
                      <a:pt x="15016" y="67289"/>
                      <a:pt x="16457" y="64201"/>
                    </a:cubicBezTo>
                    <a:cubicBezTo>
                      <a:pt x="23868" y="48555"/>
                      <a:pt x="21089" y="27351"/>
                      <a:pt x="23971" y="10161"/>
                    </a:cubicBezTo>
                    <a:cubicBezTo>
                      <a:pt x="25515" y="485"/>
                      <a:pt x="10693" y="-4353"/>
                      <a:pt x="7296" y="51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6" name="Graphic 24">
                <a:extLst>
                  <a:ext uri="{FF2B5EF4-FFF2-40B4-BE49-F238E27FC236}">
                    <a16:creationId xmlns:a16="http://schemas.microsoft.com/office/drawing/2014/main" id="{03095D8E-2B1E-459D-910B-7B4CF2AEA410}"/>
                  </a:ext>
                </a:extLst>
              </p:cNvPr>
              <p:cNvSpPr/>
              <p:nvPr/>
            </p:nvSpPr>
            <p:spPr>
              <a:xfrm>
                <a:off x="11661951" y="3777121"/>
                <a:ext cx="36359" cy="38683"/>
              </a:xfrm>
              <a:custGeom>
                <a:avLst/>
                <a:gdLst>
                  <a:gd name="connsiteX0" fmla="*/ 29558 w 36359"/>
                  <a:gd name="connsiteY0" fmla="*/ 38597 h 38683"/>
                  <a:gd name="connsiteX1" fmla="*/ 36248 w 36359"/>
                  <a:gd name="connsiteY1" fmla="*/ 31700 h 38683"/>
                  <a:gd name="connsiteX2" fmla="*/ 10927 w 36359"/>
                  <a:gd name="connsiteY2" fmla="*/ 717 h 38683"/>
                  <a:gd name="connsiteX3" fmla="*/ 634 w 36359"/>
                  <a:gd name="connsiteY3" fmla="*/ 11216 h 38683"/>
                  <a:gd name="connsiteX4" fmla="*/ 29558 w 36359"/>
                  <a:gd name="connsiteY4" fmla="*/ 38597 h 3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59" h="38683">
                    <a:moveTo>
                      <a:pt x="29558" y="38597"/>
                    </a:moveTo>
                    <a:cubicBezTo>
                      <a:pt x="33160" y="39317"/>
                      <a:pt x="37072" y="35406"/>
                      <a:pt x="36248" y="31700"/>
                    </a:cubicBezTo>
                    <a:cubicBezTo>
                      <a:pt x="33160" y="18422"/>
                      <a:pt x="23073" y="6790"/>
                      <a:pt x="10927" y="717"/>
                    </a:cubicBezTo>
                    <a:cubicBezTo>
                      <a:pt x="4751" y="-2371"/>
                      <a:pt x="-2146" y="5143"/>
                      <a:pt x="634" y="11216"/>
                    </a:cubicBezTo>
                    <a:cubicBezTo>
                      <a:pt x="6604" y="23671"/>
                      <a:pt x="15559" y="35817"/>
                      <a:pt x="29558" y="3859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7" name="Graphic 24">
                <a:extLst>
                  <a:ext uri="{FF2B5EF4-FFF2-40B4-BE49-F238E27FC236}">
                    <a16:creationId xmlns:a16="http://schemas.microsoft.com/office/drawing/2014/main" id="{93B2DF2B-B542-402F-A4B6-1C1E2BEDFAFC}"/>
                  </a:ext>
                </a:extLst>
              </p:cNvPr>
              <p:cNvSpPr/>
              <p:nvPr/>
            </p:nvSpPr>
            <p:spPr>
              <a:xfrm>
                <a:off x="9725198" y="3717707"/>
                <a:ext cx="46471" cy="102775"/>
              </a:xfrm>
              <a:custGeom>
                <a:avLst/>
                <a:gdLst>
                  <a:gd name="connsiteX0" fmla="*/ 45070 w 46471"/>
                  <a:gd name="connsiteY0" fmla="*/ 9385 h 102775"/>
                  <a:gd name="connsiteX1" fmla="*/ 41467 w 46471"/>
                  <a:gd name="connsiteY1" fmla="*/ 18 h 102775"/>
                  <a:gd name="connsiteX2" fmla="*/ 1426 w 46471"/>
                  <a:gd name="connsiteY2" fmla="*/ 41294 h 102775"/>
                  <a:gd name="connsiteX3" fmla="*/ 23866 w 46471"/>
                  <a:gd name="connsiteY3" fmla="*/ 102540 h 102775"/>
                  <a:gd name="connsiteX4" fmla="*/ 31997 w 46471"/>
                  <a:gd name="connsiteY4" fmla="*/ 96466 h 102775"/>
                  <a:gd name="connsiteX5" fmla="*/ 22630 w 46471"/>
                  <a:gd name="connsiteY5" fmla="*/ 56631 h 102775"/>
                  <a:gd name="connsiteX6" fmla="*/ 45070 w 46471"/>
                  <a:gd name="connsiteY6" fmla="*/ 9385 h 1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71" h="102775">
                    <a:moveTo>
                      <a:pt x="45070" y="9385"/>
                    </a:moveTo>
                    <a:cubicBezTo>
                      <a:pt x="47746" y="6194"/>
                      <a:pt x="46614" y="-393"/>
                      <a:pt x="41467" y="18"/>
                    </a:cubicBezTo>
                    <a:cubicBezTo>
                      <a:pt x="18822" y="1665"/>
                      <a:pt x="5852" y="20605"/>
                      <a:pt x="1426" y="41294"/>
                    </a:cubicBezTo>
                    <a:cubicBezTo>
                      <a:pt x="-2691" y="60646"/>
                      <a:pt x="1323" y="96364"/>
                      <a:pt x="23866" y="102540"/>
                    </a:cubicBezTo>
                    <a:cubicBezTo>
                      <a:pt x="27880" y="103672"/>
                      <a:pt x="31894" y="100584"/>
                      <a:pt x="31997" y="96466"/>
                    </a:cubicBezTo>
                    <a:cubicBezTo>
                      <a:pt x="32306" y="83085"/>
                      <a:pt x="23454" y="70322"/>
                      <a:pt x="22630" y="56631"/>
                    </a:cubicBezTo>
                    <a:cubicBezTo>
                      <a:pt x="21498" y="37280"/>
                      <a:pt x="33232" y="23178"/>
                      <a:pt x="45070" y="938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8" name="Graphic 24">
                <a:extLst>
                  <a:ext uri="{FF2B5EF4-FFF2-40B4-BE49-F238E27FC236}">
                    <a16:creationId xmlns:a16="http://schemas.microsoft.com/office/drawing/2014/main" id="{783B962F-9F38-401A-8319-732D600D2934}"/>
                  </a:ext>
                </a:extLst>
              </p:cNvPr>
              <p:cNvSpPr/>
              <p:nvPr/>
            </p:nvSpPr>
            <p:spPr>
              <a:xfrm>
                <a:off x="9757310" y="3739910"/>
                <a:ext cx="42927" cy="96508"/>
              </a:xfrm>
              <a:custGeom>
                <a:avLst/>
                <a:gdLst>
                  <a:gd name="connsiteX0" fmla="*/ 25516 w 42927"/>
                  <a:gd name="connsiteY0" fmla="*/ 6740 h 96508"/>
                  <a:gd name="connsiteX1" fmla="*/ 16252 w 42927"/>
                  <a:gd name="connsiteY1" fmla="*/ 1388 h 96508"/>
                  <a:gd name="connsiteX2" fmla="*/ 1944 w 42927"/>
                  <a:gd name="connsiteY2" fmla="*/ 55222 h 96508"/>
                  <a:gd name="connsiteX3" fmla="*/ 35398 w 42927"/>
                  <a:gd name="connsiteY3" fmla="*/ 96498 h 96508"/>
                  <a:gd name="connsiteX4" fmla="*/ 42912 w 42927"/>
                  <a:gd name="connsiteY4" fmla="*/ 89395 h 96508"/>
                  <a:gd name="connsiteX5" fmla="*/ 27369 w 42927"/>
                  <a:gd name="connsiteY5" fmla="*/ 52340 h 96508"/>
                  <a:gd name="connsiteX6" fmla="*/ 25516 w 42927"/>
                  <a:gd name="connsiteY6" fmla="*/ 6740 h 9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27" h="96508">
                    <a:moveTo>
                      <a:pt x="25516" y="6740"/>
                    </a:moveTo>
                    <a:cubicBezTo>
                      <a:pt x="27163" y="976"/>
                      <a:pt x="20267" y="-1906"/>
                      <a:pt x="16252" y="1388"/>
                    </a:cubicBezTo>
                    <a:cubicBezTo>
                      <a:pt x="-11" y="14666"/>
                      <a:pt x="-2482" y="35459"/>
                      <a:pt x="1944" y="55222"/>
                    </a:cubicBezTo>
                    <a:cubicBezTo>
                      <a:pt x="5444" y="70764"/>
                      <a:pt x="15943" y="97115"/>
                      <a:pt x="35398" y="96498"/>
                    </a:cubicBezTo>
                    <a:cubicBezTo>
                      <a:pt x="39000" y="96395"/>
                      <a:pt x="43221" y="93513"/>
                      <a:pt x="42912" y="89395"/>
                    </a:cubicBezTo>
                    <a:cubicBezTo>
                      <a:pt x="41882" y="76426"/>
                      <a:pt x="31589" y="64691"/>
                      <a:pt x="27369" y="52340"/>
                    </a:cubicBezTo>
                    <a:cubicBezTo>
                      <a:pt x="22737" y="39267"/>
                      <a:pt x="21605" y="20636"/>
                      <a:pt x="25516" y="67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Graphic 24">
                <a:extLst>
                  <a:ext uri="{FF2B5EF4-FFF2-40B4-BE49-F238E27FC236}">
                    <a16:creationId xmlns:a16="http://schemas.microsoft.com/office/drawing/2014/main" id="{FA92C53B-41B6-4EE9-B878-FB7435D495BB}"/>
                  </a:ext>
                </a:extLst>
              </p:cNvPr>
              <p:cNvSpPr/>
              <p:nvPr/>
            </p:nvSpPr>
            <p:spPr>
              <a:xfrm>
                <a:off x="9791224" y="3749093"/>
                <a:ext cx="55732" cy="90111"/>
              </a:xfrm>
              <a:custGeom>
                <a:avLst/>
                <a:gdLst>
                  <a:gd name="connsiteX0" fmla="*/ 21761 w 55732"/>
                  <a:gd name="connsiteY0" fmla="*/ 6616 h 90111"/>
                  <a:gd name="connsiteX1" fmla="*/ 12497 w 55732"/>
                  <a:gd name="connsiteY1" fmla="*/ 748 h 90111"/>
                  <a:gd name="connsiteX2" fmla="*/ 47185 w 55732"/>
                  <a:gd name="connsiteY2" fmla="*/ 89785 h 90111"/>
                  <a:gd name="connsiteX3" fmla="*/ 55214 w 55732"/>
                  <a:gd name="connsiteY3" fmla="*/ 82683 h 90111"/>
                  <a:gd name="connsiteX4" fmla="*/ 21761 w 55732"/>
                  <a:gd name="connsiteY4" fmla="*/ 6616 h 9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2" h="90111">
                    <a:moveTo>
                      <a:pt x="21761" y="6616"/>
                    </a:moveTo>
                    <a:cubicBezTo>
                      <a:pt x="22275" y="1984"/>
                      <a:pt x="16511" y="-1619"/>
                      <a:pt x="12497" y="748"/>
                    </a:cubicBezTo>
                    <a:cubicBezTo>
                      <a:pt x="-21368" y="21232"/>
                      <a:pt x="21555" y="80830"/>
                      <a:pt x="47185" y="89785"/>
                    </a:cubicBezTo>
                    <a:cubicBezTo>
                      <a:pt x="51303" y="91226"/>
                      <a:pt x="57581" y="87727"/>
                      <a:pt x="55214" y="82683"/>
                    </a:cubicBezTo>
                    <a:cubicBezTo>
                      <a:pt x="44406" y="59626"/>
                      <a:pt x="18673" y="33893"/>
                      <a:pt x="21761" y="661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0" name="Graphic 24">
                <a:extLst>
                  <a:ext uri="{FF2B5EF4-FFF2-40B4-BE49-F238E27FC236}">
                    <a16:creationId xmlns:a16="http://schemas.microsoft.com/office/drawing/2014/main" id="{94BF2D22-3C92-460D-B102-8DCA3155E1A4}"/>
                  </a:ext>
                </a:extLst>
              </p:cNvPr>
              <p:cNvSpPr/>
              <p:nvPr/>
            </p:nvSpPr>
            <p:spPr>
              <a:xfrm>
                <a:off x="9882602" y="3713177"/>
                <a:ext cx="54081" cy="90731"/>
              </a:xfrm>
              <a:custGeom>
                <a:avLst/>
                <a:gdLst>
                  <a:gd name="connsiteX0" fmla="*/ 39285 w 54081"/>
                  <a:gd name="connsiteY0" fmla="*/ 87822 h 90731"/>
                  <a:gd name="connsiteX1" fmla="*/ 50093 w 54081"/>
                  <a:gd name="connsiteY1" fmla="*/ 88336 h 90731"/>
                  <a:gd name="connsiteX2" fmla="*/ 2333 w 54081"/>
                  <a:gd name="connsiteY2" fmla="*/ 2490 h 90731"/>
                  <a:gd name="connsiteX3" fmla="*/ 171 w 54081"/>
                  <a:gd name="connsiteY3" fmla="*/ 7534 h 90731"/>
                  <a:gd name="connsiteX4" fmla="*/ 9023 w 54081"/>
                  <a:gd name="connsiteY4" fmla="*/ 20401 h 90731"/>
                  <a:gd name="connsiteX5" fmla="*/ 23640 w 54081"/>
                  <a:gd name="connsiteY5" fmla="*/ 44796 h 90731"/>
                  <a:gd name="connsiteX6" fmla="*/ 39285 w 54081"/>
                  <a:gd name="connsiteY6" fmla="*/ 87822 h 9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81" h="90731">
                    <a:moveTo>
                      <a:pt x="39285" y="87822"/>
                    </a:moveTo>
                    <a:cubicBezTo>
                      <a:pt x="41962" y="91116"/>
                      <a:pt x="47108" y="92042"/>
                      <a:pt x="50093" y="88336"/>
                    </a:cubicBezTo>
                    <a:cubicBezTo>
                      <a:pt x="65945" y="68470"/>
                      <a:pt x="31360" y="-15420"/>
                      <a:pt x="2333" y="2490"/>
                    </a:cubicBezTo>
                    <a:cubicBezTo>
                      <a:pt x="686" y="3520"/>
                      <a:pt x="-447" y="5681"/>
                      <a:pt x="171" y="7534"/>
                    </a:cubicBezTo>
                    <a:cubicBezTo>
                      <a:pt x="1818" y="12578"/>
                      <a:pt x="5832" y="16180"/>
                      <a:pt x="9023" y="20401"/>
                    </a:cubicBezTo>
                    <a:cubicBezTo>
                      <a:pt x="14788" y="28121"/>
                      <a:pt x="19420" y="36149"/>
                      <a:pt x="23640" y="44796"/>
                    </a:cubicBezTo>
                    <a:cubicBezTo>
                      <a:pt x="29816" y="57971"/>
                      <a:pt x="30022" y="76705"/>
                      <a:pt x="39285" y="8782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1" name="Graphic 24">
                <a:extLst>
                  <a:ext uri="{FF2B5EF4-FFF2-40B4-BE49-F238E27FC236}">
                    <a16:creationId xmlns:a16="http://schemas.microsoft.com/office/drawing/2014/main" id="{2CA5A4F6-3B7C-4109-B545-DFBBCB8629EE}"/>
                  </a:ext>
                </a:extLst>
              </p:cNvPr>
              <p:cNvSpPr/>
              <p:nvPr/>
            </p:nvSpPr>
            <p:spPr>
              <a:xfrm>
                <a:off x="9858165" y="3749007"/>
                <a:ext cx="31314" cy="84004"/>
              </a:xfrm>
              <a:custGeom>
                <a:avLst/>
                <a:gdLst>
                  <a:gd name="connsiteX0" fmla="*/ 213 w 31314"/>
                  <a:gd name="connsiteY0" fmla="*/ 8966 h 84004"/>
                  <a:gd name="connsiteX1" fmla="*/ 8139 w 31314"/>
                  <a:gd name="connsiteY1" fmla="*/ 48698 h 84004"/>
                  <a:gd name="connsiteX2" fmla="*/ 12874 w 31314"/>
                  <a:gd name="connsiteY2" fmla="*/ 81327 h 84004"/>
                  <a:gd name="connsiteX3" fmla="*/ 21726 w 31314"/>
                  <a:gd name="connsiteY3" fmla="*/ 82254 h 84004"/>
                  <a:gd name="connsiteX4" fmla="*/ 12771 w 31314"/>
                  <a:gd name="connsiteY4" fmla="*/ 2378 h 84004"/>
                  <a:gd name="connsiteX5" fmla="*/ 213 w 31314"/>
                  <a:gd name="connsiteY5" fmla="*/ 8966 h 8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14" h="84004">
                    <a:moveTo>
                      <a:pt x="213" y="8966"/>
                    </a:moveTo>
                    <a:cubicBezTo>
                      <a:pt x="3507" y="22141"/>
                      <a:pt x="6595" y="35111"/>
                      <a:pt x="8139" y="48698"/>
                    </a:cubicBezTo>
                    <a:cubicBezTo>
                      <a:pt x="9374" y="60329"/>
                      <a:pt x="7315" y="70725"/>
                      <a:pt x="12874" y="81327"/>
                    </a:cubicBezTo>
                    <a:cubicBezTo>
                      <a:pt x="14624" y="84724"/>
                      <a:pt x="19358" y="84724"/>
                      <a:pt x="21726" y="82254"/>
                    </a:cubicBezTo>
                    <a:cubicBezTo>
                      <a:pt x="40871" y="63211"/>
                      <a:pt x="27902" y="20494"/>
                      <a:pt x="12771" y="2378"/>
                    </a:cubicBezTo>
                    <a:cubicBezTo>
                      <a:pt x="7933" y="-3283"/>
                      <a:pt x="-1537" y="2069"/>
                      <a:pt x="213" y="89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Graphic 24">
                <a:extLst>
                  <a:ext uri="{FF2B5EF4-FFF2-40B4-BE49-F238E27FC236}">
                    <a16:creationId xmlns:a16="http://schemas.microsoft.com/office/drawing/2014/main" id="{C87C8023-9027-45C6-B3E6-A475507271A8}"/>
                  </a:ext>
                </a:extLst>
              </p:cNvPr>
              <p:cNvSpPr/>
              <p:nvPr/>
            </p:nvSpPr>
            <p:spPr>
              <a:xfrm>
                <a:off x="11031737" y="5635549"/>
                <a:ext cx="74001" cy="99818"/>
              </a:xfrm>
              <a:custGeom>
                <a:avLst/>
                <a:gdLst>
                  <a:gd name="connsiteX0" fmla="*/ 19324 w 74001"/>
                  <a:gd name="connsiteY0" fmla="*/ 95955 h 99818"/>
                  <a:gd name="connsiteX1" fmla="*/ 37646 w 74001"/>
                  <a:gd name="connsiteY1" fmla="*/ 44900 h 99818"/>
                  <a:gd name="connsiteX2" fmla="*/ 72952 w 74001"/>
                  <a:gd name="connsiteY2" fmla="*/ 9594 h 99818"/>
                  <a:gd name="connsiteX3" fmla="*/ 65541 w 74001"/>
                  <a:gd name="connsiteY3" fmla="*/ 124 h 99818"/>
                  <a:gd name="connsiteX4" fmla="*/ 7590 w 74001"/>
                  <a:gd name="connsiteY4" fmla="*/ 96881 h 99818"/>
                  <a:gd name="connsiteX5" fmla="*/ 19324 w 74001"/>
                  <a:gd name="connsiteY5" fmla="*/ 95955 h 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01" h="99818">
                    <a:moveTo>
                      <a:pt x="19324" y="95955"/>
                    </a:moveTo>
                    <a:cubicBezTo>
                      <a:pt x="25397" y="77530"/>
                      <a:pt x="24883" y="60752"/>
                      <a:pt x="37646" y="44900"/>
                    </a:cubicBezTo>
                    <a:cubicBezTo>
                      <a:pt x="48145" y="31827"/>
                      <a:pt x="63174" y="23181"/>
                      <a:pt x="72952" y="9594"/>
                    </a:cubicBezTo>
                    <a:cubicBezTo>
                      <a:pt x="76452" y="4653"/>
                      <a:pt x="70482" y="-905"/>
                      <a:pt x="65541" y="124"/>
                    </a:cubicBezTo>
                    <a:cubicBezTo>
                      <a:pt x="29926" y="7844"/>
                      <a:pt x="-18967" y="59619"/>
                      <a:pt x="7590" y="96881"/>
                    </a:cubicBezTo>
                    <a:cubicBezTo>
                      <a:pt x="10266" y="100793"/>
                      <a:pt x="17574" y="101101"/>
                      <a:pt x="19324" y="959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Graphic 24">
                <a:extLst>
                  <a:ext uri="{FF2B5EF4-FFF2-40B4-BE49-F238E27FC236}">
                    <a16:creationId xmlns:a16="http://schemas.microsoft.com/office/drawing/2014/main" id="{CBBB3E24-FD7E-48DE-8006-32C991BBE066}"/>
                  </a:ext>
                </a:extLst>
              </p:cNvPr>
              <p:cNvSpPr/>
              <p:nvPr/>
            </p:nvSpPr>
            <p:spPr>
              <a:xfrm>
                <a:off x="11148504" y="6029322"/>
                <a:ext cx="86593" cy="80290"/>
              </a:xfrm>
              <a:custGeom>
                <a:avLst/>
                <a:gdLst>
                  <a:gd name="connsiteX0" fmla="*/ 2917 w 86593"/>
                  <a:gd name="connsiteY0" fmla="*/ 32802 h 80290"/>
                  <a:gd name="connsiteX1" fmla="*/ 24533 w 86593"/>
                  <a:gd name="connsiteY1" fmla="*/ 56992 h 80290"/>
                  <a:gd name="connsiteX2" fmla="*/ 62104 w 86593"/>
                  <a:gd name="connsiteY2" fmla="*/ 80048 h 80290"/>
                  <a:gd name="connsiteX3" fmla="*/ 67868 w 86593"/>
                  <a:gd name="connsiteY3" fmla="*/ 68520 h 80290"/>
                  <a:gd name="connsiteX4" fmla="*/ 45634 w 86593"/>
                  <a:gd name="connsiteY4" fmla="*/ 45154 h 80290"/>
                  <a:gd name="connsiteX5" fmla="*/ 30503 w 86593"/>
                  <a:gd name="connsiteY5" fmla="*/ 29406 h 80290"/>
                  <a:gd name="connsiteX6" fmla="*/ 40076 w 86593"/>
                  <a:gd name="connsiteY6" fmla="*/ 31258 h 80290"/>
                  <a:gd name="connsiteX7" fmla="*/ 81866 w 86593"/>
                  <a:gd name="connsiteY7" fmla="*/ 30126 h 80290"/>
                  <a:gd name="connsiteX8" fmla="*/ 74353 w 86593"/>
                  <a:gd name="connsiteY8" fmla="*/ 9128 h 80290"/>
                  <a:gd name="connsiteX9" fmla="*/ 2505 w 86593"/>
                  <a:gd name="connsiteY9" fmla="*/ 14583 h 80290"/>
                  <a:gd name="connsiteX10" fmla="*/ 4358 w 86593"/>
                  <a:gd name="connsiteY10" fmla="*/ 18289 h 80290"/>
                  <a:gd name="connsiteX11" fmla="*/ 1167 w 86593"/>
                  <a:gd name="connsiteY11" fmla="*/ 27038 h 80290"/>
                  <a:gd name="connsiteX12" fmla="*/ 2917 w 86593"/>
                  <a:gd name="connsiteY12" fmla="*/ 32802 h 8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593" h="80290">
                    <a:moveTo>
                      <a:pt x="2917" y="32802"/>
                    </a:moveTo>
                    <a:cubicBezTo>
                      <a:pt x="8784" y="42375"/>
                      <a:pt x="16504" y="49375"/>
                      <a:pt x="24533" y="56992"/>
                    </a:cubicBezTo>
                    <a:cubicBezTo>
                      <a:pt x="36062" y="68005"/>
                      <a:pt x="47384" y="75828"/>
                      <a:pt x="62104" y="80048"/>
                    </a:cubicBezTo>
                    <a:cubicBezTo>
                      <a:pt x="68691" y="81901"/>
                      <a:pt x="72706" y="72637"/>
                      <a:pt x="67868" y="68520"/>
                    </a:cubicBezTo>
                    <a:cubicBezTo>
                      <a:pt x="61589" y="63065"/>
                      <a:pt x="52942" y="52051"/>
                      <a:pt x="45634" y="45154"/>
                    </a:cubicBezTo>
                    <a:cubicBezTo>
                      <a:pt x="40488" y="40317"/>
                      <a:pt x="35650" y="34552"/>
                      <a:pt x="30503" y="29406"/>
                    </a:cubicBezTo>
                    <a:cubicBezTo>
                      <a:pt x="34209" y="30126"/>
                      <a:pt x="37605" y="30641"/>
                      <a:pt x="40076" y="31258"/>
                    </a:cubicBezTo>
                    <a:cubicBezTo>
                      <a:pt x="53045" y="34449"/>
                      <a:pt x="70029" y="38361"/>
                      <a:pt x="81866" y="30126"/>
                    </a:cubicBezTo>
                    <a:cubicBezTo>
                      <a:pt x="91028" y="23744"/>
                      <a:pt x="85984" y="7687"/>
                      <a:pt x="74353" y="9128"/>
                    </a:cubicBezTo>
                    <a:cubicBezTo>
                      <a:pt x="63956" y="10466"/>
                      <a:pt x="-4906" y="-15473"/>
                      <a:pt x="2505" y="14583"/>
                    </a:cubicBezTo>
                    <a:cubicBezTo>
                      <a:pt x="2814" y="15921"/>
                      <a:pt x="3535" y="17157"/>
                      <a:pt x="4358" y="18289"/>
                    </a:cubicBezTo>
                    <a:cubicBezTo>
                      <a:pt x="1785" y="20451"/>
                      <a:pt x="241" y="23744"/>
                      <a:pt x="1167" y="27038"/>
                    </a:cubicBezTo>
                    <a:cubicBezTo>
                      <a:pt x="-1921" y="15201"/>
                      <a:pt x="1991" y="31361"/>
                      <a:pt x="2917" y="328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Graphic 24">
                <a:extLst>
                  <a:ext uri="{FF2B5EF4-FFF2-40B4-BE49-F238E27FC236}">
                    <a16:creationId xmlns:a16="http://schemas.microsoft.com/office/drawing/2014/main" id="{AB440B68-3BF7-404A-BEEB-D960BCE7E659}"/>
                  </a:ext>
                </a:extLst>
              </p:cNvPr>
              <p:cNvSpPr/>
              <p:nvPr/>
            </p:nvSpPr>
            <p:spPr>
              <a:xfrm>
                <a:off x="11152242" y="5977406"/>
                <a:ext cx="111359" cy="39863"/>
              </a:xfrm>
              <a:custGeom>
                <a:avLst/>
                <a:gdLst>
                  <a:gd name="connsiteX0" fmla="*/ 7413 w 111359"/>
                  <a:gd name="connsiteY0" fmla="*/ 36957 h 39863"/>
                  <a:gd name="connsiteX1" fmla="*/ 40352 w 111359"/>
                  <a:gd name="connsiteY1" fmla="*/ 27178 h 39863"/>
                  <a:gd name="connsiteX2" fmla="*/ 97685 w 111359"/>
                  <a:gd name="connsiteY2" fmla="*/ 39015 h 39863"/>
                  <a:gd name="connsiteX3" fmla="*/ 109728 w 111359"/>
                  <a:gd name="connsiteY3" fmla="*/ 24810 h 39863"/>
                  <a:gd name="connsiteX4" fmla="*/ 46631 w 111359"/>
                  <a:gd name="connsiteY4" fmla="*/ 4 h 39863"/>
                  <a:gd name="connsiteX5" fmla="*/ 517 w 111359"/>
                  <a:gd name="connsiteY5" fmla="*/ 31295 h 39863"/>
                  <a:gd name="connsiteX6" fmla="*/ 7413 w 111359"/>
                  <a:gd name="connsiteY6" fmla="*/ 36957 h 3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59" h="39863">
                    <a:moveTo>
                      <a:pt x="7413" y="36957"/>
                    </a:moveTo>
                    <a:cubicBezTo>
                      <a:pt x="18839" y="36442"/>
                      <a:pt x="28926" y="28928"/>
                      <a:pt x="40352" y="27178"/>
                    </a:cubicBezTo>
                    <a:cubicBezTo>
                      <a:pt x="60424" y="24090"/>
                      <a:pt x="79569" y="31295"/>
                      <a:pt x="97685" y="39015"/>
                    </a:cubicBezTo>
                    <a:cubicBezTo>
                      <a:pt x="106641" y="42824"/>
                      <a:pt x="114978" y="33045"/>
                      <a:pt x="109728" y="24810"/>
                    </a:cubicBezTo>
                    <a:cubicBezTo>
                      <a:pt x="97171" y="5151"/>
                      <a:pt x="67938" y="313"/>
                      <a:pt x="46631" y="4"/>
                    </a:cubicBezTo>
                    <a:cubicBezTo>
                      <a:pt x="29956" y="-202"/>
                      <a:pt x="-4630" y="7724"/>
                      <a:pt x="517" y="31295"/>
                    </a:cubicBezTo>
                    <a:cubicBezTo>
                      <a:pt x="1134" y="34383"/>
                      <a:pt x="4222" y="37059"/>
                      <a:pt x="7413" y="369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Graphic 24">
                <a:extLst>
                  <a:ext uri="{FF2B5EF4-FFF2-40B4-BE49-F238E27FC236}">
                    <a16:creationId xmlns:a16="http://schemas.microsoft.com/office/drawing/2014/main" id="{F2101B5B-6804-43AF-B4AB-61AAC7A1CB13}"/>
                  </a:ext>
                </a:extLst>
              </p:cNvPr>
              <p:cNvSpPr/>
              <p:nvPr/>
            </p:nvSpPr>
            <p:spPr>
              <a:xfrm>
                <a:off x="9326516" y="5433533"/>
                <a:ext cx="154581" cy="101086"/>
              </a:xfrm>
              <a:custGeom>
                <a:avLst/>
                <a:gdLst>
                  <a:gd name="connsiteX0" fmla="*/ 34594 w 154581"/>
                  <a:gd name="connsiteY0" fmla="*/ 84488 h 101086"/>
                  <a:gd name="connsiteX1" fmla="*/ 153069 w 154581"/>
                  <a:gd name="connsiteY1" fmla="*/ 77386 h 101086"/>
                  <a:gd name="connsiteX2" fmla="*/ 146379 w 154581"/>
                  <a:gd name="connsiteY2" fmla="*/ 66578 h 101086"/>
                  <a:gd name="connsiteX3" fmla="*/ 60121 w 154581"/>
                  <a:gd name="connsiteY3" fmla="*/ 72136 h 101086"/>
                  <a:gd name="connsiteX4" fmla="*/ 28623 w 154581"/>
                  <a:gd name="connsiteY4" fmla="*/ 45271 h 101086"/>
                  <a:gd name="connsiteX5" fmla="*/ 21521 w 154581"/>
                  <a:gd name="connsiteY5" fmla="*/ 4201 h 101086"/>
                  <a:gd name="connsiteX6" fmla="*/ 9581 w 154581"/>
                  <a:gd name="connsiteY6" fmla="*/ 2554 h 101086"/>
                  <a:gd name="connsiteX7" fmla="*/ 34594 w 154581"/>
                  <a:gd name="connsiteY7" fmla="*/ 84488 h 10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581" h="101086">
                    <a:moveTo>
                      <a:pt x="34594" y="84488"/>
                    </a:moveTo>
                    <a:cubicBezTo>
                      <a:pt x="66812" y="104457"/>
                      <a:pt x="127027" y="111148"/>
                      <a:pt x="153069" y="77386"/>
                    </a:cubicBezTo>
                    <a:cubicBezTo>
                      <a:pt x="156878" y="72342"/>
                      <a:pt x="153069" y="64622"/>
                      <a:pt x="146379" y="66578"/>
                    </a:cubicBezTo>
                    <a:cubicBezTo>
                      <a:pt x="116013" y="75327"/>
                      <a:pt x="91721" y="83871"/>
                      <a:pt x="60121" y="72136"/>
                    </a:cubicBezTo>
                    <a:cubicBezTo>
                      <a:pt x="46946" y="67196"/>
                      <a:pt x="35211" y="57931"/>
                      <a:pt x="28623" y="45271"/>
                    </a:cubicBezTo>
                    <a:cubicBezTo>
                      <a:pt x="21830" y="32404"/>
                      <a:pt x="26153" y="17582"/>
                      <a:pt x="21521" y="4201"/>
                    </a:cubicBezTo>
                    <a:cubicBezTo>
                      <a:pt x="19565" y="-1255"/>
                      <a:pt x="12978" y="-946"/>
                      <a:pt x="9581" y="2554"/>
                    </a:cubicBezTo>
                    <a:cubicBezTo>
                      <a:pt x="-14197" y="27258"/>
                      <a:pt x="10919" y="69769"/>
                      <a:pt x="34594" y="844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Graphic 24">
                <a:extLst>
                  <a:ext uri="{FF2B5EF4-FFF2-40B4-BE49-F238E27FC236}">
                    <a16:creationId xmlns:a16="http://schemas.microsoft.com/office/drawing/2014/main" id="{68A211A4-BC98-45D3-8D87-56A1B06D2017}"/>
                  </a:ext>
                </a:extLst>
              </p:cNvPr>
              <p:cNvSpPr/>
              <p:nvPr/>
            </p:nvSpPr>
            <p:spPr>
              <a:xfrm>
                <a:off x="9352448" y="5415122"/>
                <a:ext cx="76240" cy="77701"/>
              </a:xfrm>
              <a:custGeom>
                <a:avLst/>
                <a:gdLst>
                  <a:gd name="connsiteX0" fmla="*/ 28116 w 76240"/>
                  <a:gd name="connsiteY0" fmla="*/ 66769 h 77701"/>
                  <a:gd name="connsiteX1" fmla="*/ 76083 w 76240"/>
                  <a:gd name="connsiteY1" fmla="*/ 63681 h 77701"/>
                  <a:gd name="connsiteX2" fmla="*/ 72583 w 76240"/>
                  <a:gd name="connsiteY2" fmla="*/ 58020 h 77701"/>
                  <a:gd name="connsiteX3" fmla="*/ 37174 w 76240"/>
                  <a:gd name="connsiteY3" fmla="*/ 41860 h 77701"/>
                  <a:gd name="connsiteX4" fmla="*/ 17308 w 76240"/>
                  <a:gd name="connsiteY4" fmla="*/ 1715 h 77701"/>
                  <a:gd name="connsiteX5" fmla="*/ 9177 w 76240"/>
                  <a:gd name="connsiteY5" fmla="*/ 1098 h 77701"/>
                  <a:gd name="connsiteX6" fmla="*/ 28116 w 76240"/>
                  <a:gd name="connsiteY6" fmla="*/ 66769 h 77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40" h="77701">
                    <a:moveTo>
                      <a:pt x="28116" y="66769"/>
                    </a:moveTo>
                    <a:cubicBezTo>
                      <a:pt x="41086" y="78195"/>
                      <a:pt x="69186" y="85400"/>
                      <a:pt x="76083" y="63681"/>
                    </a:cubicBezTo>
                    <a:cubicBezTo>
                      <a:pt x="76804" y="61314"/>
                      <a:pt x="74951" y="58432"/>
                      <a:pt x="72583" y="58020"/>
                    </a:cubicBezTo>
                    <a:cubicBezTo>
                      <a:pt x="57349" y="55653"/>
                      <a:pt x="47056" y="55858"/>
                      <a:pt x="37174" y="41860"/>
                    </a:cubicBezTo>
                    <a:cubicBezTo>
                      <a:pt x="28631" y="29816"/>
                      <a:pt x="27499" y="11906"/>
                      <a:pt x="17308" y="1715"/>
                    </a:cubicBezTo>
                    <a:cubicBezTo>
                      <a:pt x="15250" y="-343"/>
                      <a:pt x="11544" y="-549"/>
                      <a:pt x="9177" y="1098"/>
                    </a:cubicBezTo>
                    <a:cubicBezTo>
                      <a:pt x="-14807" y="17670"/>
                      <a:pt x="14220" y="54417"/>
                      <a:pt x="28116" y="667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Graphic 24">
                <a:extLst>
                  <a:ext uri="{FF2B5EF4-FFF2-40B4-BE49-F238E27FC236}">
                    <a16:creationId xmlns:a16="http://schemas.microsoft.com/office/drawing/2014/main" id="{096B7126-D110-4BF2-B9D0-7A6F2CFF7C79}"/>
                  </a:ext>
                </a:extLst>
              </p:cNvPr>
              <p:cNvSpPr/>
              <p:nvPr/>
            </p:nvSpPr>
            <p:spPr>
              <a:xfrm>
                <a:off x="9388403" y="5386636"/>
                <a:ext cx="28561" cy="55365"/>
              </a:xfrm>
              <a:custGeom>
                <a:avLst/>
                <a:gdLst>
                  <a:gd name="connsiteX0" fmla="*/ 16762 w 28561"/>
                  <a:gd name="connsiteY0" fmla="*/ 55009 h 55365"/>
                  <a:gd name="connsiteX1" fmla="*/ 28497 w 28561"/>
                  <a:gd name="connsiteY1" fmla="*/ 45848 h 55365"/>
                  <a:gd name="connsiteX2" fmla="*/ 20365 w 28561"/>
                  <a:gd name="connsiteY2" fmla="*/ 3337 h 55365"/>
                  <a:gd name="connsiteX3" fmla="*/ 9557 w 28561"/>
                  <a:gd name="connsiteY3" fmla="*/ 1381 h 55365"/>
                  <a:gd name="connsiteX4" fmla="*/ 16762 w 28561"/>
                  <a:gd name="connsiteY4" fmla="*/ 55009 h 5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1" h="55365">
                    <a:moveTo>
                      <a:pt x="16762" y="55009"/>
                    </a:moveTo>
                    <a:cubicBezTo>
                      <a:pt x="22115" y="56759"/>
                      <a:pt x="29320" y="51818"/>
                      <a:pt x="28497" y="45848"/>
                    </a:cubicBezTo>
                    <a:cubicBezTo>
                      <a:pt x="26747" y="33187"/>
                      <a:pt x="27776" y="13836"/>
                      <a:pt x="20365" y="3337"/>
                    </a:cubicBezTo>
                    <a:cubicBezTo>
                      <a:pt x="17998" y="43"/>
                      <a:pt x="12954" y="-1192"/>
                      <a:pt x="9557" y="1381"/>
                    </a:cubicBezTo>
                    <a:cubicBezTo>
                      <a:pt x="-5677" y="13218"/>
                      <a:pt x="-2280" y="48936"/>
                      <a:pt x="16762" y="5500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Graphic 24">
                <a:extLst>
                  <a:ext uri="{FF2B5EF4-FFF2-40B4-BE49-F238E27FC236}">
                    <a16:creationId xmlns:a16="http://schemas.microsoft.com/office/drawing/2014/main" id="{7E867662-674F-4A45-97C5-F5E9C60D744D}"/>
                  </a:ext>
                </a:extLst>
              </p:cNvPr>
              <p:cNvSpPr/>
              <p:nvPr/>
            </p:nvSpPr>
            <p:spPr>
              <a:xfrm>
                <a:off x="11902933" y="2860738"/>
                <a:ext cx="291505" cy="339750"/>
              </a:xfrm>
              <a:custGeom>
                <a:avLst/>
                <a:gdLst>
                  <a:gd name="connsiteX0" fmla="*/ 60216 w 291505"/>
                  <a:gd name="connsiteY0" fmla="*/ 19218 h 339750"/>
                  <a:gd name="connsiteX1" fmla="*/ 54657 w 291505"/>
                  <a:gd name="connsiteY1" fmla="*/ 22923 h 339750"/>
                  <a:gd name="connsiteX2" fmla="*/ 21307 w 291505"/>
                  <a:gd name="connsiteY2" fmla="*/ 72 h 339750"/>
                  <a:gd name="connsiteX3" fmla="*/ 2573 w 291505"/>
                  <a:gd name="connsiteY3" fmla="*/ 8615 h 339750"/>
                  <a:gd name="connsiteX4" fmla="*/ 0 w 291505"/>
                  <a:gd name="connsiteY4" fmla="*/ 15306 h 339750"/>
                  <a:gd name="connsiteX5" fmla="*/ 3397 w 291505"/>
                  <a:gd name="connsiteY5" fmla="*/ 21276 h 339750"/>
                  <a:gd name="connsiteX6" fmla="*/ 10911 w 291505"/>
                  <a:gd name="connsiteY6" fmla="*/ 20247 h 339750"/>
                  <a:gd name="connsiteX7" fmla="*/ 17704 w 291505"/>
                  <a:gd name="connsiteY7" fmla="*/ 16232 h 339750"/>
                  <a:gd name="connsiteX8" fmla="*/ 56716 w 291505"/>
                  <a:gd name="connsiteY8" fmla="*/ 45157 h 339750"/>
                  <a:gd name="connsiteX9" fmla="*/ 245392 w 291505"/>
                  <a:gd name="connsiteY9" fmla="*/ 296519 h 339750"/>
                  <a:gd name="connsiteX10" fmla="*/ 253627 w 291505"/>
                  <a:gd name="connsiteY10" fmla="*/ 302386 h 339750"/>
                  <a:gd name="connsiteX11" fmla="*/ 291403 w 291505"/>
                  <a:gd name="connsiteY11" fmla="*/ 339750 h 339750"/>
                  <a:gd name="connsiteX12" fmla="*/ 291403 w 291505"/>
                  <a:gd name="connsiteY12" fmla="*/ 315046 h 339750"/>
                  <a:gd name="connsiteX13" fmla="*/ 270096 w 291505"/>
                  <a:gd name="connsiteY13" fmla="*/ 297960 h 339750"/>
                  <a:gd name="connsiteX14" fmla="*/ 239113 w 291505"/>
                  <a:gd name="connsiteY14" fmla="*/ 238876 h 339750"/>
                  <a:gd name="connsiteX15" fmla="*/ 168295 w 291505"/>
                  <a:gd name="connsiteY15" fmla="*/ 128429 h 339750"/>
                  <a:gd name="connsiteX16" fmla="*/ 69480 w 291505"/>
                  <a:gd name="connsiteY16" fmla="*/ 34349 h 339750"/>
                  <a:gd name="connsiteX17" fmla="*/ 156767 w 291505"/>
                  <a:gd name="connsiteY17" fmla="*/ 27246 h 339750"/>
                  <a:gd name="connsiteX18" fmla="*/ 267317 w 291505"/>
                  <a:gd name="connsiteY18" fmla="*/ 35790 h 339750"/>
                  <a:gd name="connsiteX19" fmla="*/ 291506 w 291505"/>
                  <a:gd name="connsiteY19" fmla="*/ 40628 h 339750"/>
                  <a:gd name="connsiteX20" fmla="*/ 291506 w 291505"/>
                  <a:gd name="connsiteY20" fmla="*/ 20350 h 339750"/>
                  <a:gd name="connsiteX21" fmla="*/ 60216 w 291505"/>
                  <a:gd name="connsiteY21" fmla="*/ 19218 h 33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505" h="339750">
                    <a:moveTo>
                      <a:pt x="60216" y="19218"/>
                    </a:moveTo>
                    <a:cubicBezTo>
                      <a:pt x="57334" y="19629"/>
                      <a:pt x="55687" y="21070"/>
                      <a:pt x="54657" y="22923"/>
                    </a:cubicBezTo>
                    <a:cubicBezTo>
                      <a:pt x="45599" y="16027"/>
                      <a:pt x="33042" y="1101"/>
                      <a:pt x="21307" y="72"/>
                    </a:cubicBezTo>
                    <a:cubicBezTo>
                      <a:pt x="14205" y="-546"/>
                      <a:pt x="6794" y="2851"/>
                      <a:pt x="2573" y="8615"/>
                    </a:cubicBezTo>
                    <a:cubicBezTo>
                      <a:pt x="1132" y="10571"/>
                      <a:pt x="0" y="12939"/>
                      <a:pt x="0" y="15306"/>
                    </a:cubicBezTo>
                    <a:cubicBezTo>
                      <a:pt x="0" y="17776"/>
                      <a:pt x="1235" y="20247"/>
                      <a:pt x="3397" y="21276"/>
                    </a:cubicBezTo>
                    <a:cubicBezTo>
                      <a:pt x="5764" y="22408"/>
                      <a:pt x="8647" y="21482"/>
                      <a:pt x="10911" y="20247"/>
                    </a:cubicBezTo>
                    <a:cubicBezTo>
                      <a:pt x="13175" y="18909"/>
                      <a:pt x="15234" y="17159"/>
                      <a:pt x="17704" y="16232"/>
                    </a:cubicBezTo>
                    <a:cubicBezTo>
                      <a:pt x="29439" y="12012"/>
                      <a:pt x="49099" y="38054"/>
                      <a:pt x="56716" y="45157"/>
                    </a:cubicBezTo>
                    <a:cubicBezTo>
                      <a:pt x="134225" y="117313"/>
                      <a:pt x="207410" y="195850"/>
                      <a:pt x="245392" y="296519"/>
                    </a:cubicBezTo>
                    <a:cubicBezTo>
                      <a:pt x="247039" y="300739"/>
                      <a:pt x="250230" y="302386"/>
                      <a:pt x="253627" y="302386"/>
                    </a:cubicBezTo>
                    <a:cubicBezTo>
                      <a:pt x="266699" y="314841"/>
                      <a:pt x="279360" y="327193"/>
                      <a:pt x="291403" y="339750"/>
                    </a:cubicBezTo>
                    <a:lnTo>
                      <a:pt x="291403" y="315046"/>
                    </a:lnTo>
                    <a:cubicBezTo>
                      <a:pt x="284507" y="309076"/>
                      <a:pt x="277404" y="303415"/>
                      <a:pt x="270096" y="297960"/>
                    </a:cubicBezTo>
                    <a:cubicBezTo>
                      <a:pt x="251980" y="284681"/>
                      <a:pt x="246627" y="259257"/>
                      <a:pt x="239113" y="238876"/>
                    </a:cubicBezTo>
                    <a:cubicBezTo>
                      <a:pt x="223570" y="196880"/>
                      <a:pt x="197219" y="161985"/>
                      <a:pt x="168295" y="128429"/>
                    </a:cubicBezTo>
                    <a:cubicBezTo>
                      <a:pt x="138548" y="93947"/>
                      <a:pt x="104992" y="62758"/>
                      <a:pt x="69480" y="34349"/>
                    </a:cubicBezTo>
                    <a:cubicBezTo>
                      <a:pt x="98507" y="33319"/>
                      <a:pt x="126916" y="26526"/>
                      <a:pt x="156767" y="27246"/>
                    </a:cubicBezTo>
                    <a:cubicBezTo>
                      <a:pt x="193720" y="28070"/>
                      <a:pt x="230879" y="29820"/>
                      <a:pt x="267317" y="35790"/>
                    </a:cubicBezTo>
                    <a:cubicBezTo>
                      <a:pt x="275551" y="37128"/>
                      <a:pt x="283580" y="38775"/>
                      <a:pt x="291506" y="40628"/>
                    </a:cubicBezTo>
                    <a:lnTo>
                      <a:pt x="291506" y="20350"/>
                    </a:lnTo>
                    <a:cubicBezTo>
                      <a:pt x="215027" y="4807"/>
                      <a:pt x="131342" y="9748"/>
                      <a:pt x="60216" y="1921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Graphic 24">
                <a:extLst>
                  <a:ext uri="{FF2B5EF4-FFF2-40B4-BE49-F238E27FC236}">
                    <a16:creationId xmlns:a16="http://schemas.microsoft.com/office/drawing/2014/main" id="{03A77F17-BCCD-4C89-B149-E9D02658CE15}"/>
                  </a:ext>
                </a:extLst>
              </p:cNvPr>
              <p:cNvSpPr/>
              <p:nvPr/>
            </p:nvSpPr>
            <p:spPr>
              <a:xfrm>
                <a:off x="11942222" y="2729066"/>
                <a:ext cx="252217" cy="117539"/>
              </a:xfrm>
              <a:custGeom>
                <a:avLst/>
                <a:gdLst>
                  <a:gd name="connsiteX0" fmla="*/ 213926 w 252217"/>
                  <a:gd name="connsiteY0" fmla="*/ 299 h 117539"/>
                  <a:gd name="connsiteX1" fmla="*/ 207647 w 252217"/>
                  <a:gd name="connsiteY1" fmla="*/ 2769 h 117539"/>
                  <a:gd name="connsiteX2" fmla="*/ 152166 w 252217"/>
                  <a:gd name="connsiteY2" fmla="*/ 13783 h 117539"/>
                  <a:gd name="connsiteX3" fmla="*/ 7237 w 252217"/>
                  <a:gd name="connsiteY3" fmla="*/ 78013 h 117539"/>
                  <a:gd name="connsiteX4" fmla="*/ 2193 w 252217"/>
                  <a:gd name="connsiteY4" fmla="*/ 86557 h 117539"/>
                  <a:gd name="connsiteX5" fmla="*/ 2296 w 252217"/>
                  <a:gd name="connsiteY5" fmla="*/ 99423 h 117539"/>
                  <a:gd name="connsiteX6" fmla="*/ 46866 w 252217"/>
                  <a:gd name="connsiteY6" fmla="*/ 110437 h 117539"/>
                  <a:gd name="connsiteX7" fmla="*/ 249232 w 252217"/>
                  <a:gd name="connsiteY7" fmla="*/ 112393 h 117539"/>
                  <a:gd name="connsiteX8" fmla="*/ 252217 w 252217"/>
                  <a:gd name="connsiteY8" fmla="*/ 117540 h 117539"/>
                  <a:gd name="connsiteX9" fmla="*/ 252217 w 252217"/>
                  <a:gd name="connsiteY9" fmla="*/ 58971 h 117539"/>
                  <a:gd name="connsiteX10" fmla="*/ 213926 w 252217"/>
                  <a:gd name="connsiteY10" fmla="*/ 299 h 117539"/>
                  <a:gd name="connsiteX11" fmla="*/ 163798 w 252217"/>
                  <a:gd name="connsiteY11" fmla="*/ 85013 h 117539"/>
                  <a:gd name="connsiteX12" fmla="*/ 76305 w 252217"/>
                  <a:gd name="connsiteY12" fmla="*/ 88204 h 117539"/>
                  <a:gd name="connsiteX13" fmla="*/ 41411 w 252217"/>
                  <a:gd name="connsiteY13" fmla="*/ 90057 h 117539"/>
                  <a:gd name="connsiteX14" fmla="*/ 30191 w 252217"/>
                  <a:gd name="connsiteY14" fmla="*/ 89336 h 117539"/>
                  <a:gd name="connsiteX15" fmla="*/ 126845 w 252217"/>
                  <a:gd name="connsiteY15" fmla="*/ 45281 h 117539"/>
                  <a:gd name="connsiteX16" fmla="*/ 210426 w 252217"/>
                  <a:gd name="connsiteY16" fmla="*/ 13989 h 117539"/>
                  <a:gd name="connsiteX17" fmla="*/ 240792 w 252217"/>
                  <a:gd name="connsiteY17" fmla="*/ 94277 h 117539"/>
                  <a:gd name="connsiteX18" fmla="*/ 163798 w 252217"/>
                  <a:gd name="connsiteY18" fmla="*/ 85013 h 11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2217" h="117539">
                    <a:moveTo>
                      <a:pt x="213926" y="299"/>
                    </a:moveTo>
                    <a:cubicBezTo>
                      <a:pt x="211250" y="-627"/>
                      <a:pt x="208986" y="711"/>
                      <a:pt x="207647" y="2769"/>
                    </a:cubicBezTo>
                    <a:cubicBezTo>
                      <a:pt x="189222" y="-3098"/>
                      <a:pt x="170283" y="4519"/>
                      <a:pt x="152166" y="13783"/>
                    </a:cubicBezTo>
                    <a:cubicBezTo>
                      <a:pt x="105023" y="37870"/>
                      <a:pt x="52631" y="50839"/>
                      <a:pt x="7237" y="78013"/>
                    </a:cubicBezTo>
                    <a:cubicBezTo>
                      <a:pt x="3737" y="80072"/>
                      <a:pt x="2399" y="83263"/>
                      <a:pt x="2193" y="86557"/>
                    </a:cubicBezTo>
                    <a:cubicBezTo>
                      <a:pt x="-380" y="90365"/>
                      <a:pt x="-1100" y="94688"/>
                      <a:pt x="2296" y="99423"/>
                    </a:cubicBezTo>
                    <a:cubicBezTo>
                      <a:pt x="12075" y="112599"/>
                      <a:pt x="32044" y="110952"/>
                      <a:pt x="46866" y="110437"/>
                    </a:cubicBezTo>
                    <a:cubicBezTo>
                      <a:pt x="114699" y="108173"/>
                      <a:pt x="182532" y="97879"/>
                      <a:pt x="249232" y="112393"/>
                    </a:cubicBezTo>
                    <a:cubicBezTo>
                      <a:pt x="250261" y="114143"/>
                      <a:pt x="251085" y="115893"/>
                      <a:pt x="252217" y="117540"/>
                    </a:cubicBezTo>
                    <a:lnTo>
                      <a:pt x="252217" y="58971"/>
                    </a:lnTo>
                    <a:cubicBezTo>
                      <a:pt x="245218" y="35296"/>
                      <a:pt x="237910" y="9048"/>
                      <a:pt x="213926" y="299"/>
                    </a:cubicBezTo>
                    <a:close/>
                    <a:moveTo>
                      <a:pt x="163798" y="85013"/>
                    </a:moveTo>
                    <a:cubicBezTo>
                      <a:pt x="134565" y="86660"/>
                      <a:pt x="105538" y="87792"/>
                      <a:pt x="76305" y="88204"/>
                    </a:cubicBezTo>
                    <a:cubicBezTo>
                      <a:pt x="64673" y="88410"/>
                      <a:pt x="53042" y="89851"/>
                      <a:pt x="41411" y="90057"/>
                    </a:cubicBezTo>
                    <a:cubicBezTo>
                      <a:pt x="37705" y="90057"/>
                      <a:pt x="34000" y="89645"/>
                      <a:pt x="30191" y="89336"/>
                    </a:cubicBezTo>
                    <a:cubicBezTo>
                      <a:pt x="61586" y="72249"/>
                      <a:pt x="94009" y="59897"/>
                      <a:pt x="126845" y="45281"/>
                    </a:cubicBezTo>
                    <a:cubicBezTo>
                      <a:pt x="154431" y="33032"/>
                      <a:pt x="183046" y="25106"/>
                      <a:pt x="210426" y="13989"/>
                    </a:cubicBezTo>
                    <a:cubicBezTo>
                      <a:pt x="231116" y="34164"/>
                      <a:pt x="231734" y="66485"/>
                      <a:pt x="240792" y="94277"/>
                    </a:cubicBezTo>
                    <a:cubicBezTo>
                      <a:pt x="217220" y="83675"/>
                      <a:pt x="190149" y="83572"/>
                      <a:pt x="163798" y="85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Graphic 24">
                <a:extLst>
                  <a:ext uri="{FF2B5EF4-FFF2-40B4-BE49-F238E27FC236}">
                    <a16:creationId xmlns:a16="http://schemas.microsoft.com/office/drawing/2014/main" id="{FD0C69C4-3ACB-4084-BFF3-8908D7358C3C}"/>
                  </a:ext>
                </a:extLst>
              </p:cNvPr>
              <p:cNvSpPr/>
              <p:nvPr/>
            </p:nvSpPr>
            <p:spPr>
              <a:xfrm>
                <a:off x="8639135" y="5817585"/>
                <a:ext cx="55503" cy="87143"/>
              </a:xfrm>
              <a:custGeom>
                <a:avLst/>
                <a:gdLst>
                  <a:gd name="connsiteX0" fmla="*/ 27795 w 55503"/>
                  <a:gd name="connsiteY0" fmla="*/ 37129 h 87143"/>
                  <a:gd name="connsiteX1" fmla="*/ 17605 w 55503"/>
                  <a:gd name="connsiteY1" fmla="*/ 2750 h 87143"/>
                  <a:gd name="connsiteX2" fmla="*/ 7827 w 55503"/>
                  <a:gd name="connsiteY2" fmla="*/ 1412 h 87143"/>
                  <a:gd name="connsiteX3" fmla="*/ 7827 w 55503"/>
                  <a:gd name="connsiteY3" fmla="*/ 52364 h 87143"/>
                  <a:gd name="connsiteX4" fmla="*/ 51985 w 55503"/>
                  <a:gd name="connsiteY4" fmla="*/ 85508 h 87143"/>
                  <a:gd name="connsiteX5" fmla="*/ 52911 w 55503"/>
                  <a:gd name="connsiteY5" fmla="*/ 74803 h 87143"/>
                  <a:gd name="connsiteX6" fmla="*/ 27795 w 55503"/>
                  <a:gd name="connsiteY6" fmla="*/ 37129 h 8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03" h="87143">
                    <a:moveTo>
                      <a:pt x="27795" y="37129"/>
                    </a:moveTo>
                    <a:cubicBezTo>
                      <a:pt x="24296" y="26322"/>
                      <a:pt x="24708" y="11911"/>
                      <a:pt x="17605" y="2750"/>
                    </a:cubicBezTo>
                    <a:cubicBezTo>
                      <a:pt x="15341" y="-235"/>
                      <a:pt x="10915" y="-956"/>
                      <a:pt x="7827" y="1412"/>
                    </a:cubicBezTo>
                    <a:cubicBezTo>
                      <a:pt x="-6790" y="12529"/>
                      <a:pt x="2577" y="38468"/>
                      <a:pt x="7827" y="52364"/>
                    </a:cubicBezTo>
                    <a:cubicBezTo>
                      <a:pt x="14002" y="69039"/>
                      <a:pt x="31295" y="93742"/>
                      <a:pt x="51985" y="85508"/>
                    </a:cubicBezTo>
                    <a:cubicBezTo>
                      <a:pt x="56617" y="83655"/>
                      <a:pt x="56411" y="77582"/>
                      <a:pt x="52911" y="74803"/>
                    </a:cubicBezTo>
                    <a:cubicBezTo>
                      <a:pt x="40250" y="64715"/>
                      <a:pt x="32736" y="52364"/>
                      <a:pt x="27795" y="371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1" name="Graphic 24">
                <a:extLst>
                  <a:ext uri="{FF2B5EF4-FFF2-40B4-BE49-F238E27FC236}">
                    <a16:creationId xmlns:a16="http://schemas.microsoft.com/office/drawing/2014/main" id="{DED916DB-487B-44E0-895B-4B4B6302E865}"/>
                  </a:ext>
                </a:extLst>
              </p:cNvPr>
              <p:cNvSpPr/>
              <p:nvPr/>
            </p:nvSpPr>
            <p:spPr>
              <a:xfrm>
                <a:off x="8672806" y="5781895"/>
                <a:ext cx="34542" cy="83166"/>
              </a:xfrm>
              <a:custGeom>
                <a:avLst/>
                <a:gdLst>
                  <a:gd name="connsiteX0" fmla="*/ 30975 w 34542"/>
                  <a:gd name="connsiteY0" fmla="*/ 65614 h 83166"/>
                  <a:gd name="connsiteX1" fmla="*/ 32622 w 34542"/>
                  <a:gd name="connsiteY1" fmla="*/ 65614 h 83166"/>
                  <a:gd name="connsiteX2" fmla="*/ 28711 w 34542"/>
                  <a:gd name="connsiteY2" fmla="*/ 57791 h 83166"/>
                  <a:gd name="connsiteX3" fmla="*/ 24902 w 34542"/>
                  <a:gd name="connsiteY3" fmla="*/ 38954 h 83166"/>
                  <a:gd name="connsiteX4" fmla="*/ 21094 w 34542"/>
                  <a:gd name="connsiteY4" fmla="*/ 4369 h 83166"/>
                  <a:gd name="connsiteX5" fmla="*/ 11521 w 34542"/>
                  <a:gd name="connsiteY5" fmla="*/ 2413 h 83166"/>
                  <a:gd name="connsiteX6" fmla="*/ 20682 w 34542"/>
                  <a:gd name="connsiteY6" fmla="*/ 82186 h 83166"/>
                  <a:gd name="connsiteX7" fmla="*/ 34269 w 34542"/>
                  <a:gd name="connsiteY7" fmla="*/ 75392 h 83166"/>
                  <a:gd name="connsiteX8" fmla="*/ 31387 w 34542"/>
                  <a:gd name="connsiteY8" fmla="*/ 65820 h 83166"/>
                  <a:gd name="connsiteX9" fmla="*/ 30975 w 34542"/>
                  <a:gd name="connsiteY9" fmla="*/ 65614 h 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542" h="83166">
                    <a:moveTo>
                      <a:pt x="30975" y="65614"/>
                    </a:moveTo>
                    <a:cubicBezTo>
                      <a:pt x="31490" y="65614"/>
                      <a:pt x="32004" y="65614"/>
                      <a:pt x="32622" y="65614"/>
                    </a:cubicBezTo>
                    <a:cubicBezTo>
                      <a:pt x="31181" y="63143"/>
                      <a:pt x="29843" y="60570"/>
                      <a:pt x="28711" y="57791"/>
                    </a:cubicBezTo>
                    <a:cubicBezTo>
                      <a:pt x="26034" y="51718"/>
                      <a:pt x="25211" y="45439"/>
                      <a:pt x="24902" y="38954"/>
                    </a:cubicBezTo>
                    <a:cubicBezTo>
                      <a:pt x="24284" y="27220"/>
                      <a:pt x="23976" y="15897"/>
                      <a:pt x="21094" y="4369"/>
                    </a:cubicBezTo>
                    <a:cubicBezTo>
                      <a:pt x="20064" y="252"/>
                      <a:pt x="13991" y="-2013"/>
                      <a:pt x="11521" y="2413"/>
                    </a:cubicBezTo>
                    <a:cubicBezTo>
                      <a:pt x="-1552" y="25882"/>
                      <a:pt x="-9169" y="67158"/>
                      <a:pt x="20682" y="82186"/>
                    </a:cubicBezTo>
                    <a:cubicBezTo>
                      <a:pt x="26137" y="84965"/>
                      <a:pt x="33343" y="81568"/>
                      <a:pt x="34269" y="75392"/>
                    </a:cubicBezTo>
                    <a:cubicBezTo>
                      <a:pt x="34990" y="71069"/>
                      <a:pt x="34372" y="68908"/>
                      <a:pt x="31387" y="65820"/>
                    </a:cubicBezTo>
                    <a:cubicBezTo>
                      <a:pt x="31387" y="65717"/>
                      <a:pt x="31078" y="65717"/>
                      <a:pt x="30975" y="6561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2" name="Graphic 24">
                <a:extLst>
                  <a:ext uri="{FF2B5EF4-FFF2-40B4-BE49-F238E27FC236}">
                    <a16:creationId xmlns:a16="http://schemas.microsoft.com/office/drawing/2014/main" id="{5BC7DD49-482A-482D-9085-F516FC0A2FD1}"/>
                  </a:ext>
                </a:extLst>
              </p:cNvPr>
              <p:cNvSpPr/>
              <p:nvPr/>
            </p:nvSpPr>
            <p:spPr>
              <a:xfrm>
                <a:off x="8740475" y="5763631"/>
                <a:ext cx="30868" cy="78560"/>
              </a:xfrm>
              <a:custGeom>
                <a:avLst/>
                <a:gdLst>
                  <a:gd name="connsiteX0" fmla="*/ 9522 w 30868"/>
                  <a:gd name="connsiteY0" fmla="*/ 77496 h 78560"/>
                  <a:gd name="connsiteX1" fmla="*/ 15698 w 30868"/>
                  <a:gd name="connsiteY1" fmla="*/ 811 h 78560"/>
                  <a:gd name="connsiteX2" fmla="*/ 5302 w 30868"/>
                  <a:gd name="connsiteY2" fmla="*/ 10899 h 78560"/>
                  <a:gd name="connsiteX3" fmla="*/ 1699 w 30868"/>
                  <a:gd name="connsiteY3" fmla="*/ 75540 h 78560"/>
                  <a:gd name="connsiteX4" fmla="*/ 9522 w 30868"/>
                  <a:gd name="connsiteY4" fmla="*/ 77496 h 7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8" h="78560">
                    <a:moveTo>
                      <a:pt x="9522" y="77496"/>
                    </a:moveTo>
                    <a:cubicBezTo>
                      <a:pt x="29594" y="62983"/>
                      <a:pt x="42461" y="14810"/>
                      <a:pt x="15698" y="811"/>
                    </a:cubicBezTo>
                    <a:cubicBezTo>
                      <a:pt x="9419" y="-2482"/>
                      <a:pt x="3037" y="4929"/>
                      <a:pt x="5302" y="10899"/>
                    </a:cubicBezTo>
                    <a:cubicBezTo>
                      <a:pt x="14051" y="34265"/>
                      <a:pt x="-5712" y="52998"/>
                      <a:pt x="1699" y="75540"/>
                    </a:cubicBezTo>
                    <a:cubicBezTo>
                      <a:pt x="2729" y="78834"/>
                      <a:pt x="7052" y="79349"/>
                      <a:pt x="9522" y="7749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Graphic 24">
                <a:extLst>
                  <a:ext uri="{FF2B5EF4-FFF2-40B4-BE49-F238E27FC236}">
                    <a16:creationId xmlns:a16="http://schemas.microsoft.com/office/drawing/2014/main" id="{0195079A-A507-46D3-8EBD-62779FD37EBE}"/>
                  </a:ext>
                </a:extLst>
              </p:cNvPr>
              <p:cNvSpPr/>
              <p:nvPr/>
            </p:nvSpPr>
            <p:spPr>
              <a:xfrm>
                <a:off x="9141658" y="4988671"/>
                <a:ext cx="104045" cy="151046"/>
              </a:xfrm>
              <a:custGeom>
                <a:avLst/>
                <a:gdLst>
                  <a:gd name="connsiteX0" fmla="*/ 2779 w 104045"/>
                  <a:gd name="connsiteY0" fmla="*/ 147264 h 151046"/>
                  <a:gd name="connsiteX1" fmla="*/ 13072 w 104045"/>
                  <a:gd name="connsiteY1" fmla="*/ 148705 h 151046"/>
                  <a:gd name="connsiteX2" fmla="*/ 49613 w 104045"/>
                  <a:gd name="connsiteY2" fmla="*/ 70373 h 151046"/>
                  <a:gd name="connsiteX3" fmla="*/ 101594 w 104045"/>
                  <a:gd name="connsiteY3" fmla="*/ 13966 h 151046"/>
                  <a:gd name="connsiteX4" fmla="*/ 91713 w 104045"/>
                  <a:gd name="connsiteY4" fmla="*/ 276 h 151046"/>
                  <a:gd name="connsiteX5" fmla="*/ 24806 w 104045"/>
                  <a:gd name="connsiteY5" fmla="*/ 65020 h 151046"/>
                  <a:gd name="connsiteX6" fmla="*/ 2779 w 104045"/>
                  <a:gd name="connsiteY6" fmla="*/ 147264 h 15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045" h="151046">
                    <a:moveTo>
                      <a:pt x="2779" y="147264"/>
                    </a:moveTo>
                    <a:cubicBezTo>
                      <a:pt x="4220" y="151278"/>
                      <a:pt x="10704" y="152616"/>
                      <a:pt x="13072" y="148705"/>
                    </a:cubicBezTo>
                    <a:cubicBezTo>
                      <a:pt x="27894" y="123898"/>
                      <a:pt x="34276" y="95283"/>
                      <a:pt x="49613" y="70373"/>
                    </a:cubicBezTo>
                    <a:cubicBezTo>
                      <a:pt x="63715" y="47419"/>
                      <a:pt x="82757" y="32288"/>
                      <a:pt x="101594" y="13966"/>
                    </a:cubicBezTo>
                    <a:cubicBezTo>
                      <a:pt x="108594" y="7172"/>
                      <a:pt x="99124" y="-1680"/>
                      <a:pt x="91713" y="276"/>
                    </a:cubicBezTo>
                    <a:cubicBezTo>
                      <a:pt x="62377" y="7996"/>
                      <a:pt x="39937" y="40831"/>
                      <a:pt x="24806" y="65020"/>
                    </a:cubicBezTo>
                    <a:cubicBezTo>
                      <a:pt x="10293" y="87871"/>
                      <a:pt x="-6794" y="119781"/>
                      <a:pt x="2779" y="14726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4" name="Graphic 24">
                <a:extLst>
                  <a:ext uri="{FF2B5EF4-FFF2-40B4-BE49-F238E27FC236}">
                    <a16:creationId xmlns:a16="http://schemas.microsoft.com/office/drawing/2014/main" id="{0DC844E8-B1FB-4B35-811E-186E21389A46}"/>
                  </a:ext>
                </a:extLst>
              </p:cNvPr>
              <p:cNvSpPr/>
              <p:nvPr/>
            </p:nvSpPr>
            <p:spPr>
              <a:xfrm>
                <a:off x="9119092" y="5021895"/>
                <a:ext cx="46336" cy="105780"/>
              </a:xfrm>
              <a:custGeom>
                <a:avLst/>
                <a:gdLst>
                  <a:gd name="connsiteX0" fmla="*/ 15566 w 46336"/>
                  <a:gd name="connsiteY0" fmla="*/ 102717 h 105780"/>
                  <a:gd name="connsiteX1" fmla="*/ 24727 w 46336"/>
                  <a:gd name="connsiteY1" fmla="*/ 69264 h 105780"/>
                  <a:gd name="connsiteX2" fmla="*/ 45622 w 46336"/>
                  <a:gd name="connsiteY2" fmla="*/ 6680 h 105780"/>
                  <a:gd name="connsiteX3" fmla="*/ 39858 w 46336"/>
                  <a:gd name="connsiteY3" fmla="*/ 916 h 105780"/>
                  <a:gd name="connsiteX4" fmla="*/ 7331 w 46336"/>
                  <a:gd name="connsiteY4" fmla="*/ 47442 h 105780"/>
                  <a:gd name="connsiteX5" fmla="*/ 4346 w 46336"/>
                  <a:gd name="connsiteY5" fmla="*/ 102511 h 105780"/>
                  <a:gd name="connsiteX6" fmla="*/ 15566 w 46336"/>
                  <a:gd name="connsiteY6" fmla="*/ 102717 h 10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36" h="105780">
                    <a:moveTo>
                      <a:pt x="15566" y="102717"/>
                    </a:moveTo>
                    <a:cubicBezTo>
                      <a:pt x="22565" y="93453"/>
                      <a:pt x="22771" y="80278"/>
                      <a:pt x="24727" y="69264"/>
                    </a:cubicBezTo>
                    <a:cubicBezTo>
                      <a:pt x="28226" y="49295"/>
                      <a:pt x="34196" y="24282"/>
                      <a:pt x="45622" y="6680"/>
                    </a:cubicBezTo>
                    <a:cubicBezTo>
                      <a:pt x="48092" y="2872"/>
                      <a:pt x="43666" y="-2069"/>
                      <a:pt x="39858" y="916"/>
                    </a:cubicBezTo>
                    <a:cubicBezTo>
                      <a:pt x="23800" y="13680"/>
                      <a:pt x="14022" y="27885"/>
                      <a:pt x="7331" y="47442"/>
                    </a:cubicBezTo>
                    <a:cubicBezTo>
                      <a:pt x="1875" y="63396"/>
                      <a:pt x="-4403" y="86762"/>
                      <a:pt x="4346" y="102511"/>
                    </a:cubicBezTo>
                    <a:cubicBezTo>
                      <a:pt x="6919" y="107143"/>
                      <a:pt x="12683" y="106525"/>
                      <a:pt x="15566" y="1027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5" name="Graphic 24">
                <a:extLst>
                  <a:ext uri="{FF2B5EF4-FFF2-40B4-BE49-F238E27FC236}">
                    <a16:creationId xmlns:a16="http://schemas.microsoft.com/office/drawing/2014/main" id="{39A9C80C-95F0-48D2-BB8E-D7101DF32343}"/>
                  </a:ext>
                </a:extLst>
              </p:cNvPr>
              <p:cNvSpPr/>
              <p:nvPr/>
            </p:nvSpPr>
            <p:spPr>
              <a:xfrm>
                <a:off x="8872366" y="4992786"/>
                <a:ext cx="42718" cy="104277"/>
              </a:xfrm>
              <a:custGeom>
                <a:avLst/>
                <a:gdLst>
                  <a:gd name="connsiteX0" fmla="*/ 19988 w 42718"/>
                  <a:gd name="connsiteY0" fmla="*/ 68933 h 104277"/>
                  <a:gd name="connsiteX1" fmla="*/ 33164 w 42718"/>
                  <a:gd name="connsiteY1" fmla="*/ 102695 h 104277"/>
                  <a:gd name="connsiteX2" fmla="*/ 42530 w 42718"/>
                  <a:gd name="connsiteY2" fmla="*/ 99093 h 104277"/>
                  <a:gd name="connsiteX3" fmla="*/ 8563 w 42718"/>
                  <a:gd name="connsiteY3" fmla="*/ 483 h 104277"/>
                  <a:gd name="connsiteX4" fmla="*/ 1254 w 42718"/>
                  <a:gd name="connsiteY4" fmla="*/ 9027 h 104277"/>
                  <a:gd name="connsiteX5" fmla="*/ 19988 w 42718"/>
                  <a:gd name="connsiteY5" fmla="*/ 68933 h 10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18" h="104277">
                    <a:moveTo>
                      <a:pt x="19988" y="68933"/>
                    </a:moveTo>
                    <a:cubicBezTo>
                      <a:pt x="21223" y="80771"/>
                      <a:pt x="24414" y="94152"/>
                      <a:pt x="33164" y="102695"/>
                    </a:cubicBezTo>
                    <a:cubicBezTo>
                      <a:pt x="36457" y="105989"/>
                      <a:pt x="42325" y="103828"/>
                      <a:pt x="42530" y="99093"/>
                    </a:cubicBezTo>
                    <a:cubicBezTo>
                      <a:pt x="43457" y="67081"/>
                      <a:pt x="42222" y="15923"/>
                      <a:pt x="8563" y="483"/>
                    </a:cubicBezTo>
                    <a:cubicBezTo>
                      <a:pt x="3725" y="-1781"/>
                      <a:pt x="-2760" y="4395"/>
                      <a:pt x="1254" y="9027"/>
                    </a:cubicBezTo>
                    <a:cubicBezTo>
                      <a:pt x="16077" y="25805"/>
                      <a:pt x="17724" y="47627"/>
                      <a:pt x="19988" y="689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Graphic 24">
                <a:extLst>
                  <a:ext uri="{FF2B5EF4-FFF2-40B4-BE49-F238E27FC236}">
                    <a16:creationId xmlns:a16="http://schemas.microsoft.com/office/drawing/2014/main" id="{92CE1584-873D-4F5A-93C0-6B44C13BF118}"/>
                  </a:ext>
                </a:extLst>
              </p:cNvPr>
              <p:cNvSpPr/>
              <p:nvPr/>
            </p:nvSpPr>
            <p:spPr>
              <a:xfrm>
                <a:off x="8849418" y="4992634"/>
                <a:ext cx="31378" cy="79561"/>
              </a:xfrm>
              <a:custGeom>
                <a:avLst/>
                <a:gdLst>
                  <a:gd name="connsiteX0" fmla="*/ 26158 w 31378"/>
                  <a:gd name="connsiteY0" fmla="*/ 76394 h 79561"/>
                  <a:gd name="connsiteX1" fmla="*/ 11233 w 31378"/>
                  <a:gd name="connsiteY1" fmla="*/ 1356 h 79561"/>
                  <a:gd name="connsiteX2" fmla="*/ 116 w 31378"/>
                  <a:gd name="connsiteY2" fmla="*/ 8150 h 79561"/>
                  <a:gd name="connsiteX3" fmla="*/ 8968 w 31378"/>
                  <a:gd name="connsiteY3" fmla="*/ 41706 h 79561"/>
                  <a:gd name="connsiteX4" fmla="*/ 17923 w 31378"/>
                  <a:gd name="connsiteY4" fmla="*/ 77321 h 79561"/>
                  <a:gd name="connsiteX5" fmla="*/ 26158 w 31378"/>
                  <a:gd name="connsiteY5" fmla="*/ 76394 h 7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8" h="79561">
                    <a:moveTo>
                      <a:pt x="26158" y="76394"/>
                    </a:moveTo>
                    <a:cubicBezTo>
                      <a:pt x="35422" y="52102"/>
                      <a:pt x="33466" y="18237"/>
                      <a:pt x="11233" y="1356"/>
                    </a:cubicBezTo>
                    <a:cubicBezTo>
                      <a:pt x="6395" y="-2350"/>
                      <a:pt x="-1016" y="2077"/>
                      <a:pt x="116" y="8150"/>
                    </a:cubicBezTo>
                    <a:cubicBezTo>
                      <a:pt x="2278" y="19575"/>
                      <a:pt x="6807" y="30177"/>
                      <a:pt x="8968" y="41706"/>
                    </a:cubicBezTo>
                    <a:cubicBezTo>
                      <a:pt x="11336" y="53955"/>
                      <a:pt x="13291" y="65586"/>
                      <a:pt x="17923" y="77321"/>
                    </a:cubicBezTo>
                    <a:cubicBezTo>
                      <a:pt x="19570" y="81129"/>
                      <a:pt x="24923" y="79585"/>
                      <a:pt x="26158" y="7639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7" name="Graphic 24">
                <a:extLst>
                  <a:ext uri="{FF2B5EF4-FFF2-40B4-BE49-F238E27FC236}">
                    <a16:creationId xmlns:a16="http://schemas.microsoft.com/office/drawing/2014/main" id="{1C338C4B-BA2B-4B9A-AF18-B97A2D6B71FE}"/>
                  </a:ext>
                </a:extLst>
              </p:cNvPr>
              <p:cNvSpPr/>
              <p:nvPr/>
            </p:nvSpPr>
            <p:spPr>
              <a:xfrm>
                <a:off x="8818270" y="4992560"/>
                <a:ext cx="24745" cy="69724"/>
              </a:xfrm>
              <a:custGeom>
                <a:avLst/>
                <a:gdLst>
                  <a:gd name="connsiteX0" fmla="*/ 1104 w 24745"/>
                  <a:gd name="connsiteY0" fmla="*/ 8636 h 69724"/>
                  <a:gd name="connsiteX1" fmla="*/ 5428 w 24745"/>
                  <a:gd name="connsiteY1" fmla="*/ 67102 h 69724"/>
                  <a:gd name="connsiteX2" fmla="*/ 14486 w 24745"/>
                  <a:gd name="connsiteY2" fmla="*/ 67822 h 69724"/>
                  <a:gd name="connsiteX3" fmla="*/ 18397 w 24745"/>
                  <a:gd name="connsiteY3" fmla="*/ 4621 h 69724"/>
                  <a:gd name="connsiteX4" fmla="*/ 1104 w 24745"/>
                  <a:gd name="connsiteY4" fmla="*/ 8636 h 6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5" h="69724">
                    <a:moveTo>
                      <a:pt x="1104" y="8636"/>
                    </a:moveTo>
                    <a:cubicBezTo>
                      <a:pt x="384" y="26649"/>
                      <a:pt x="-2498" y="50427"/>
                      <a:pt x="5428" y="67102"/>
                    </a:cubicBezTo>
                    <a:cubicBezTo>
                      <a:pt x="6869" y="70190"/>
                      <a:pt x="12530" y="70704"/>
                      <a:pt x="14486" y="67822"/>
                    </a:cubicBezTo>
                    <a:cubicBezTo>
                      <a:pt x="25808" y="51147"/>
                      <a:pt x="28690" y="22223"/>
                      <a:pt x="18397" y="4621"/>
                    </a:cubicBezTo>
                    <a:cubicBezTo>
                      <a:pt x="13868" y="-3099"/>
                      <a:pt x="1516" y="-731"/>
                      <a:pt x="1104" y="863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8" name="Graphic 24">
                <a:extLst>
                  <a:ext uri="{FF2B5EF4-FFF2-40B4-BE49-F238E27FC236}">
                    <a16:creationId xmlns:a16="http://schemas.microsoft.com/office/drawing/2014/main" id="{2CCDB48D-4DCF-42E7-8C8F-E4C04ADE8E1B}"/>
                  </a:ext>
                </a:extLst>
              </p:cNvPr>
              <p:cNvSpPr/>
              <p:nvPr/>
            </p:nvSpPr>
            <p:spPr>
              <a:xfrm>
                <a:off x="8603470" y="5175522"/>
                <a:ext cx="87775" cy="99719"/>
              </a:xfrm>
              <a:custGeom>
                <a:avLst/>
                <a:gdLst>
                  <a:gd name="connsiteX0" fmla="*/ 1289 w 87775"/>
                  <a:gd name="connsiteY0" fmla="*/ 14246 h 99719"/>
                  <a:gd name="connsiteX1" fmla="*/ 17758 w 87775"/>
                  <a:gd name="connsiteY1" fmla="*/ 30716 h 99719"/>
                  <a:gd name="connsiteX2" fmla="*/ 74577 w 87775"/>
                  <a:gd name="connsiteY2" fmla="*/ 97828 h 99719"/>
                  <a:gd name="connsiteX3" fmla="*/ 87238 w 87775"/>
                  <a:gd name="connsiteY3" fmla="*/ 92475 h 99719"/>
                  <a:gd name="connsiteX4" fmla="*/ 1289 w 87775"/>
                  <a:gd name="connsiteY4" fmla="*/ 14246 h 9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75" h="99719">
                    <a:moveTo>
                      <a:pt x="1289" y="14246"/>
                    </a:moveTo>
                    <a:cubicBezTo>
                      <a:pt x="-4063" y="24643"/>
                      <a:pt x="8391" y="34112"/>
                      <a:pt x="17758" y="30716"/>
                    </a:cubicBezTo>
                    <a:cubicBezTo>
                      <a:pt x="39992" y="22790"/>
                      <a:pt x="61608" y="85167"/>
                      <a:pt x="74577" y="97828"/>
                    </a:cubicBezTo>
                    <a:cubicBezTo>
                      <a:pt x="79415" y="102563"/>
                      <a:pt x="86106" y="97519"/>
                      <a:pt x="87238" y="92475"/>
                    </a:cubicBezTo>
                    <a:cubicBezTo>
                      <a:pt x="94443" y="61904"/>
                      <a:pt x="27331" y="-36396"/>
                      <a:pt x="1289" y="142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9" name="Graphic 24">
                <a:extLst>
                  <a:ext uri="{FF2B5EF4-FFF2-40B4-BE49-F238E27FC236}">
                    <a16:creationId xmlns:a16="http://schemas.microsoft.com/office/drawing/2014/main" id="{7684975A-C9E3-41F9-A78C-C64534902EE4}"/>
                  </a:ext>
                </a:extLst>
              </p:cNvPr>
              <p:cNvSpPr/>
              <p:nvPr/>
            </p:nvSpPr>
            <p:spPr>
              <a:xfrm>
                <a:off x="8594361" y="5208206"/>
                <a:ext cx="62277" cy="92081"/>
              </a:xfrm>
              <a:custGeom>
                <a:avLst/>
                <a:gdLst>
                  <a:gd name="connsiteX0" fmla="*/ 8236 w 62277"/>
                  <a:gd name="connsiteY0" fmla="*/ 501 h 92081"/>
                  <a:gd name="connsiteX1" fmla="*/ 2 w 62277"/>
                  <a:gd name="connsiteY1" fmla="*/ 5854 h 92081"/>
                  <a:gd name="connsiteX2" fmla="*/ 26353 w 62277"/>
                  <a:gd name="connsiteY2" fmla="*/ 56600 h 92081"/>
                  <a:gd name="connsiteX3" fmla="*/ 49821 w 62277"/>
                  <a:gd name="connsiteY3" fmla="*/ 91082 h 92081"/>
                  <a:gd name="connsiteX4" fmla="*/ 59909 w 62277"/>
                  <a:gd name="connsiteY4" fmla="*/ 88406 h 92081"/>
                  <a:gd name="connsiteX5" fmla="*/ 53012 w 62277"/>
                  <a:gd name="connsiteY5" fmla="*/ 51762 h 92081"/>
                  <a:gd name="connsiteX6" fmla="*/ 8236 w 62277"/>
                  <a:gd name="connsiteY6" fmla="*/ 501 h 9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77" h="92081">
                    <a:moveTo>
                      <a:pt x="8236" y="501"/>
                    </a:moveTo>
                    <a:cubicBezTo>
                      <a:pt x="4222" y="-1146"/>
                      <a:pt x="-101" y="1428"/>
                      <a:pt x="2" y="5854"/>
                    </a:cubicBezTo>
                    <a:cubicBezTo>
                      <a:pt x="208" y="24588"/>
                      <a:pt x="16368" y="41777"/>
                      <a:pt x="26353" y="56600"/>
                    </a:cubicBezTo>
                    <a:cubicBezTo>
                      <a:pt x="33867" y="67819"/>
                      <a:pt x="38396" y="83362"/>
                      <a:pt x="49821" y="91082"/>
                    </a:cubicBezTo>
                    <a:cubicBezTo>
                      <a:pt x="52909" y="93141"/>
                      <a:pt x="58262" y="91906"/>
                      <a:pt x="59909" y="88406"/>
                    </a:cubicBezTo>
                    <a:cubicBezTo>
                      <a:pt x="65776" y="75848"/>
                      <a:pt x="59703" y="62982"/>
                      <a:pt x="53012" y="51762"/>
                    </a:cubicBezTo>
                    <a:cubicBezTo>
                      <a:pt x="42616" y="34469"/>
                      <a:pt x="27588" y="8633"/>
                      <a:pt x="8236" y="50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0" name="Graphic 24">
                <a:extLst>
                  <a:ext uri="{FF2B5EF4-FFF2-40B4-BE49-F238E27FC236}">
                    <a16:creationId xmlns:a16="http://schemas.microsoft.com/office/drawing/2014/main" id="{0DBB19B5-9410-4EA1-9E0D-04809F2ED9FB}"/>
                  </a:ext>
                </a:extLst>
              </p:cNvPr>
              <p:cNvSpPr/>
              <p:nvPr/>
            </p:nvSpPr>
            <p:spPr>
              <a:xfrm>
                <a:off x="8569350" y="5221576"/>
                <a:ext cx="65607" cy="121885"/>
              </a:xfrm>
              <a:custGeom>
                <a:avLst/>
                <a:gdLst>
                  <a:gd name="connsiteX0" fmla="*/ 52805 w 65607"/>
                  <a:gd name="connsiteY0" fmla="*/ 120430 h 121885"/>
                  <a:gd name="connsiteX1" fmla="*/ 65466 w 65607"/>
                  <a:gd name="connsiteY1" fmla="*/ 112607 h 121885"/>
                  <a:gd name="connsiteX2" fmla="*/ 43541 w 65607"/>
                  <a:gd name="connsiteY2" fmla="*/ 61038 h 121885"/>
                  <a:gd name="connsiteX3" fmla="*/ 17396 w 65607"/>
                  <a:gd name="connsiteY3" fmla="*/ 4425 h 121885"/>
                  <a:gd name="connsiteX4" fmla="*/ 1 w 65607"/>
                  <a:gd name="connsiteY4" fmla="*/ 9263 h 121885"/>
                  <a:gd name="connsiteX5" fmla="*/ 52805 w 65607"/>
                  <a:gd name="connsiteY5" fmla="*/ 120430 h 12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07" h="121885">
                    <a:moveTo>
                      <a:pt x="52805" y="120430"/>
                    </a:moveTo>
                    <a:cubicBezTo>
                      <a:pt x="58364" y="124444"/>
                      <a:pt x="66804" y="119607"/>
                      <a:pt x="65466" y="112607"/>
                    </a:cubicBezTo>
                    <a:cubicBezTo>
                      <a:pt x="61760" y="94388"/>
                      <a:pt x="51570" y="77610"/>
                      <a:pt x="43541" y="61038"/>
                    </a:cubicBezTo>
                    <a:cubicBezTo>
                      <a:pt x="34483" y="42407"/>
                      <a:pt x="28307" y="22129"/>
                      <a:pt x="17396" y="4425"/>
                    </a:cubicBezTo>
                    <a:cubicBezTo>
                      <a:pt x="12558" y="-3501"/>
                      <a:pt x="-102" y="-104"/>
                      <a:pt x="1" y="9263"/>
                    </a:cubicBezTo>
                    <a:cubicBezTo>
                      <a:pt x="104" y="45289"/>
                      <a:pt x="23161" y="99226"/>
                      <a:pt x="52805" y="1204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1" name="Graphic 24">
                <a:extLst>
                  <a:ext uri="{FF2B5EF4-FFF2-40B4-BE49-F238E27FC236}">
                    <a16:creationId xmlns:a16="http://schemas.microsoft.com/office/drawing/2014/main" id="{EFB40839-2EBD-469C-8817-383CA96362D3}"/>
                  </a:ext>
                </a:extLst>
              </p:cNvPr>
              <p:cNvSpPr/>
              <p:nvPr/>
            </p:nvSpPr>
            <p:spPr>
              <a:xfrm>
                <a:off x="8539095" y="5251374"/>
                <a:ext cx="116219" cy="133320"/>
              </a:xfrm>
              <a:custGeom>
                <a:avLst/>
                <a:gdLst>
                  <a:gd name="connsiteX0" fmla="*/ 66488 w 116219"/>
                  <a:gd name="connsiteY0" fmla="*/ 92278 h 133320"/>
                  <a:gd name="connsiteX1" fmla="*/ 13889 w 116219"/>
                  <a:gd name="connsiteY1" fmla="*/ 3550 h 133320"/>
                  <a:gd name="connsiteX2" fmla="*/ 2464 w 116219"/>
                  <a:gd name="connsiteY2" fmla="*/ 3962 h 133320"/>
                  <a:gd name="connsiteX3" fmla="*/ 32623 w 116219"/>
                  <a:gd name="connsiteY3" fmla="*/ 94440 h 133320"/>
                  <a:gd name="connsiteX4" fmla="*/ 112293 w 116219"/>
                  <a:gd name="connsiteY4" fmla="*/ 128614 h 133320"/>
                  <a:gd name="connsiteX5" fmla="*/ 113013 w 116219"/>
                  <a:gd name="connsiteY5" fmla="*/ 116056 h 133320"/>
                  <a:gd name="connsiteX6" fmla="*/ 66488 w 116219"/>
                  <a:gd name="connsiteY6" fmla="*/ 92278 h 13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19" h="133320">
                    <a:moveTo>
                      <a:pt x="66488" y="92278"/>
                    </a:moveTo>
                    <a:cubicBezTo>
                      <a:pt x="35093" y="68913"/>
                      <a:pt x="24491" y="37415"/>
                      <a:pt x="13889" y="3550"/>
                    </a:cubicBezTo>
                    <a:cubicBezTo>
                      <a:pt x="12242" y="-1596"/>
                      <a:pt x="3905" y="-876"/>
                      <a:pt x="2464" y="3962"/>
                    </a:cubicBezTo>
                    <a:cubicBezTo>
                      <a:pt x="-7109" y="36489"/>
                      <a:pt x="12963" y="70045"/>
                      <a:pt x="32623" y="94440"/>
                    </a:cubicBezTo>
                    <a:cubicBezTo>
                      <a:pt x="48578" y="114203"/>
                      <a:pt x="86148" y="145186"/>
                      <a:pt x="112293" y="128614"/>
                    </a:cubicBezTo>
                    <a:cubicBezTo>
                      <a:pt x="117131" y="125629"/>
                      <a:pt x="117645" y="119659"/>
                      <a:pt x="113013" y="116056"/>
                    </a:cubicBezTo>
                    <a:cubicBezTo>
                      <a:pt x="99118" y="105351"/>
                      <a:pt x="81001" y="103086"/>
                      <a:pt x="66488" y="922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2" name="Graphic 24">
                <a:extLst>
                  <a:ext uri="{FF2B5EF4-FFF2-40B4-BE49-F238E27FC236}">
                    <a16:creationId xmlns:a16="http://schemas.microsoft.com/office/drawing/2014/main" id="{B5931413-4E1C-44F4-9256-DD238DACE268}"/>
                  </a:ext>
                </a:extLst>
              </p:cNvPr>
              <p:cNvSpPr/>
              <p:nvPr/>
            </p:nvSpPr>
            <p:spPr>
              <a:xfrm>
                <a:off x="10602817" y="6463122"/>
                <a:ext cx="58909" cy="219764"/>
              </a:xfrm>
              <a:custGeom>
                <a:avLst/>
                <a:gdLst>
                  <a:gd name="connsiteX0" fmla="*/ 47526 w 58909"/>
                  <a:gd name="connsiteY0" fmla="*/ 8469 h 219764"/>
                  <a:gd name="connsiteX1" fmla="*/ 39600 w 58909"/>
                  <a:gd name="connsiteY1" fmla="*/ 1058 h 219764"/>
                  <a:gd name="connsiteX2" fmla="*/ 50923 w 58909"/>
                  <a:gd name="connsiteY2" fmla="*/ 218658 h 219764"/>
                  <a:gd name="connsiteX3" fmla="*/ 58849 w 58909"/>
                  <a:gd name="connsiteY3" fmla="*/ 214952 h 219764"/>
                  <a:gd name="connsiteX4" fmla="*/ 23440 w 58909"/>
                  <a:gd name="connsiteY4" fmla="*/ 111505 h 219764"/>
                  <a:gd name="connsiteX5" fmla="*/ 47526 w 58909"/>
                  <a:gd name="connsiteY5" fmla="*/ 8469 h 21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09" h="219764">
                    <a:moveTo>
                      <a:pt x="47526" y="8469"/>
                    </a:moveTo>
                    <a:cubicBezTo>
                      <a:pt x="49585" y="3837"/>
                      <a:pt x="44541" y="-2545"/>
                      <a:pt x="39600" y="1058"/>
                    </a:cubicBezTo>
                    <a:cubicBezTo>
                      <a:pt x="-25350" y="49025"/>
                      <a:pt x="-2396" y="171000"/>
                      <a:pt x="50923" y="218658"/>
                    </a:cubicBezTo>
                    <a:cubicBezTo>
                      <a:pt x="53702" y="221128"/>
                      <a:pt x="59569" y="219276"/>
                      <a:pt x="58849" y="214952"/>
                    </a:cubicBezTo>
                    <a:cubicBezTo>
                      <a:pt x="52982" y="179235"/>
                      <a:pt x="30954" y="147531"/>
                      <a:pt x="23440" y="111505"/>
                    </a:cubicBezTo>
                    <a:cubicBezTo>
                      <a:pt x="15411" y="73626"/>
                      <a:pt x="32395" y="41819"/>
                      <a:pt x="47526" y="84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3" name="Graphic 24">
                <a:extLst>
                  <a:ext uri="{FF2B5EF4-FFF2-40B4-BE49-F238E27FC236}">
                    <a16:creationId xmlns:a16="http://schemas.microsoft.com/office/drawing/2014/main" id="{B424E0A2-BD7B-49B7-95A9-D92557FFED57}"/>
                  </a:ext>
                </a:extLst>
              </p:cNvPr>
              <p:cNvSpPr/>
              <p:nvPr/>
            </p:nvSpPr>
            <p:spPr>
              <a:xfrm>
                <a:off x="10641902" y="6586310"/>
                <a:ext cx="47447" cy="111326"/>
              </a:xfrm>
              <a:custGeom>
                <a:avLst/>
                <a:gdLst>
                  <a:gd name="connsiteX0" fmla="*/ 3295 w 47447"/>
                  <a:gd name="connsiteY0" fmla="*/ 154 h 111326"/>
                  <a:gd name="connsiteX1" fmla="*/ 1 w 47447"/>
                  <a:gd name="connsiteY1" fmla="*/ 2419 h 111326"/>
                  <a:gd name="connsiteX2" fmla="*/ 18323 w 47447"/>
                  <a:gd name="connsiteY2" fmla="*/ 50591 h 111326"/>
                  <a:gd name="connsiteX3" fmla="*/ 36130 w 47447"/>
                  <a:gd name="connsiteY3" fmla="*/ 109469 h 111326"/>
                  <a:gd name="connsiteX4" fmla="*/ 44982 w 47447"/>
                  <a:gd name="connsiteY4" fmla="*/ 107925 h 111326"/>
                  <a:gd name="connsiteX5" fmla="*/ 34483 w 47447"/>
                  <a:gd name="connsiteY5" fmla="*/ 46474 h 111326"/>
                  <a:gd name="connsiteX6" fmla="*/ 3295 w 47447"/>
                  <a:gd name="connsiteY6" fmla="*/ 154 h 11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47" h="111326">
                    <a:moveTo>
                      <a:pt x="3295" y="154"/>
                    </a:moveTo>
                    <a:cubicBezTo>
                      <a:pt x="1854" y="-464"/>
                      <a:pt x="1" y="875"/>
                      <a:pt x="1" y="2419"/>
                    </a:cubicBezTo>
                    <a:cubicBezTo>
                      <a:pt x="-102" y="19197"/>
                      <a:pt x="12353" y="35254"/>
                      <a:pt x="18323" y="50591"/>
                    </a:cubicBezTo>
                    <a:cubicBezTo>
                      <a:pt x="25631" y="69531"/>
                      <a:pt x="24499" y="93000"/>
                      <a:pt x="36130" y="109469"/>
                    </a:cubicBezTo>
                    <a:cubicBezTo>
                      <a:pt x="38395" y="112763"/>
                      <a:pt x="43644" y="111322"/>
                      <a:pt x="44982" y="107925"/>
                    </a:cubicBezTo>
                    <a:cubicBezTo>
                      <a:pt x="52394" y="88882"/>
                      <a:pt x="41380" y="64590"/>
                      <a:pt x="34483" y="46474"/>
                    </a:cubicBezTo>
                    <a:cubicBezTo>
                      <a:pt x="28204" y="29902"/>
                      <a:pt x="20587" y="7668"/>
                      <a:pt x="3295" y="15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4" name="Graphic 24">
                <a:extLst>
                  <a:ext uri="{FF2B5EF4-FFF2-40B4-BE49-F238E27FC236}">
                    <a16:creationId xmlns:a16="http://schemas.microsoft.com/office/drawing/2014/main" id="{553BED03-6016-4688-ABEF-7F39EDC44236}"/>
                  </a:ext>
                </a:extLst>
              </p:cNvPr>
              <p:cNvSpPr/>
              <p:nvPr/>
            </p:nvSpPr>
            <p:spPr>
              <a:xfrm>
                <a:off x="11060650" y="5692912"/>
                <a:ext cx="30087" cy="58801"/>
              </a:xfrm>
              <a:custGeom>
                <a:avLst/>
                <a:gdLst>
                  <a:gd name="connsiteX0" fmla="*/ 18409 w 30087"/>
                  <a:gd name="connsiteY0" fmla="*/ 2257 h 58801"/>
                  <a:gd name="connsiteX1" fmla="*/ 2454 w 30087"/>
                  <a:gd name="connsiteY1" fmla="*/ 55370 h 58801"/>
                  <a:gd name="connsiteX2" fmla="*/ 12233 w 30087"/>
                  <a:gd name="connsiteY2" fmla="*/ 57326 h 58801"/>
                  <a:gd name="connsiteX3" fmla="*/ 30040 w 30087"/>
                  <a:gd name="connsiteY3" fmla="*/ 8021 h 58801"/>
                  <a:gd name="connsiteX4" fmla="*/ 18409 w 30087"/>
                  <a:gd name="connsiteY4" fmla="*/ 2257 h 5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7" h="58801">
                    <a:moveTo>
                      <a:pt x="18409" y="2257"/>
                    </a:moveTo>
                    <a:cubicBezTo>
                      <a:pt x="7395" y="14815"/>
                      <a:pt x="-5472" y="38901"/>
                      <a:pt x="2454" y="55370"/>
                    </a:cubicBezTo>
                    <a:cubicBezTo>
                      <a:pt x="4307" y="59179"/>
                      <a:pt x="9042" y="59796"/>
                      <a:pt x="12233" y="57326"/>
                    </a:cubicBezTo>
                    <a:cubicBezTo>
                      <a:pt x="24584" y="47444"/>
                      <a:pt x="28084" y="22946"/>
                      <a:pt x="30040" y="8021"/>
                    </a:cubicBezTo>
                    <a:cubicBezTo>
                      <a:pt x="30760" y="1742"/>
                      <a:pt x="23040" y="-2993"/>
                      <a:pt x="18409" y="22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Graphic 24">
                <a:extLst>
                  <a:ext uri="{FF2B5EF4-FFF2-40B4-BE49-F238E27FC236}">
                    <a16:creationId xmlns:a16="http://schemas.microsoft.com/office/drawing/2014/main" id="{ED618F00-B29F-4C07-84DA-0C77BB13A68E}"/>
                  </a:ext>
                </a:extLst>
              </p:cNvPr>
              <p:cNvSpPr/>
              <p:nvPr/>
            </p:nvSpPr>
            <p:spPr>
              <a:xfrm>
                <a:off x="9222253" y="6856841"/>
                <a:ext cx="49613" cy="3629"/>
              </a:xfrm>
              <a:custGeom>
                <a:avLst/>
                <a:gdLst>
                  <a:gd name="connsiteX0" fmla="*/ 0 w 49613"/>
                  <a:gd name="connsiteY0" fmla="*/ 3630 h 3629"/>
                  <a:gd name="connsiteX1" fmla="*/ 49614 w 49613"/>
                  <a:gd name="connsiteY1" fmla="*/ 3630 h 3629"/>
                  <a:gd name="connsiteX2" fmla="*/ 0 w 49613"/>
                  <a:gd name="connsiteY2" fmla="*/ 3630 h 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613" h="3629">
                    <a:moveTo>
                      <a:pt x="0" y="3630"/>
                    </a:moveTo>
                    <a:lnTo>
                      <a:pt x="49614" y="3630"/>
                    </a:lnTo>
                    <a:cubicBezTo>
                      <a:pt x="32836" y="-1414"/>
                      <a:pt x="15955" y="-1002"/>
                      <a:pt x="0" y="36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6" name="Graphic 24">
                <a:extLst>
                  <a:ext uri="{FF2B5EF4-FFF2-40B4-BE49-F238E27FC236}">
                    <a16:creationId xmlns:a16="http://schemas.microsoft.com/office/drawing/2014/main" id="{29E16F06-5463-4761-8DFE-718F55D371D4}"/>
                  </a:ext>
                </a:extLst>
              </p:cNvPr>
              <p:cNvSpPr/>
              <p:nvPr/>
            </p:nvSpPr>
            <p:spPr>
              <a:xfrm>
                <a:off x="9164508" y="6827045"/>
                <a:ext cx="154810" cy="33425"/>
              </a:xfrm>
              <a:custGeom>
                <a:avLst/>
                <a:gdLst>
                  <a:gd name="connsiteX0" fmla="*/ 107359 w 154810"/>
                  <a:gd name="connsiteY0" fmla="*/ 33425 h 33425"/>
                  <a:gd name="connsiteX1" fmla="*/ 154811 w 154810"/>
                  <a:gd name="connsiteY1" fmla="*/ 33425 h 33425"/>
                  <a:gd name="connsiteX2" fmla="*/ 106021 w 154810"/>
                  <a:gd name="connsiteY2" fmla="*/ 4399 h 33425"/>
                  <a:gd name="connsiteX3" fmla="*/ 0 w 154810"/>
                  <a:gd name="connsiteY3" fmla="*/ 33425 h 33425"/>
                  <a:gd name="connsiteX4" fmla="*/ 57848 w 154810"/>
                  <a:gd name="connsiteY4" fmla="*/ 33425 h 33425"/>
                  <a:gd name="connsiteX5" fmla="*/ 107359 w 154810"/>
                  <a:gd name="connsiteY5" fmla="*/ 33425 h 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810" h="33425">
                    <a:moveTo>
                      <a:pt x="107359" y="33425"/>
                    </a:moveTo>
                    <a:lnTo>
                      <a:pt x="154811" y="33425"/>
                    </a:lnTo>
                    <a:cubicBezTo>
                      <a:pt x="141121" y="20559"/>
                      <a:pt x="124858" y="10265"/>
                      <a:pt x="106021" y="4399"/>
                    </a:cubicBezTo>
                    <a:cubicBezTo>
                      <a:pt x="66392" y="-7954"/>
                      <a:pt x="29439" y="6972"/>
                      <a:pt x="0" y="33425"/>
                    </a:cubicBezTo>
                    <a:lnTo>
                      <a:pt x="57848" y="33425"/>
                    </a:lnTo>
                    <a:cubicBezTo>
                      <a:pt x="73700" y="28794"/>
                      <a:pt x="90581" y="28382"/>
                      <a:pt x="107359" y="334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7" name="Graphic 24">
                <a:extLst>
                  <a:ext uri="{FF2B5EF4-FFF2-40B4-BE49-F238E27FC236}">
                    <a16:creationId xmlns:a16="http://schemas.microsoft.com/office/drawing/2014/main" id="{9F36876B-6EA9-42BF-80BF-3E5D880E2C79}"/>
                  </a:ext>
                </a:extLst>
              </p:cNvPr>
              <p:cNvSpPr/>
              <p:nvPr/>
            </p:nvSpPr>
            <p:spPr>
              <a:xfrm>
                <a:off x="9389622" y="6702342"/>
                <a:ext cx="252185" cy="158128"/>
              </a:xfrm>
              <a:custGeom>
                <a:avLst/>
                <a:gdLst>
                  <a:gd name="connsiteX0" fmla="*/ 102624 w 252185"/>
                  <a:gd name="connsiteY0" fmla="*/ 66415 h 158128"/>
                  <a:gd name="connsiteX1" fmla="*/ 28615 w 252185"/>
                  <a:gd name="connsiteY1" fmla="*/ 4244 h 158128"/>
                  <a:gd name="connsiteX2" fmla="*/ 7720 w 252185"/>
                  <a:gd name="connsiteY2" fmla="*/ 12684 h 158128"/>
                  <a:gd name="connsiteX3" fmla="*/ 14617 w 252185"/>
                  <a:gd name="connsiteY3" fmla="*/ 113147 h 158128"/>
                  <a:gd name="connsiteX4" fmla="*/ 0 w 252185"/>
                  <a:gd name="connsiteY4" fmla="*/ 158128 h 158128"/>
                  <a:gd name="connsiteX5" fmla="*/ 24292 w 252185"/>
                  <a:gd name="connsiteY5" fmla="*/ 158128 h 158128"/>
                  <a:gd name="connsiteX6" fmla="*/ 31600 w 252185"/>
                  <a:gd name="connsiteY6" fmla="*/ 136410 h 158128"/>
                  <a:gd name="connsiteX7" fmla="*/ 36747 w 252185"/>
                  <a:gd name="connsiteY7" fmla="*/ 46343 h 158128"/>
                  <a:gd name="connsiteX8" fmla="*/ 122284 w 252185"/>
                  <a:gd name="connsiteY8" fmla="*/ 112632 h 158128"/>
                  <a:gd name="connsiteX9" fmla="*/ 210086 w 252185"/>
                  <a:gd name="connsiteY9" fmla="*/ 158128 h 158128"/>
                  <a:gd name="connsiteX10" fmla="*/ 252185 w 252185"/>
                  <a:gd name="connsiteY10" fmla="*/ 158128 h 158128"/>
                  <a:gd name="connsiteX11" fmla="*/ 192587 w 252185"/>
                  <a:gd name="connsiteY11" fmla="*/ 127660 h 158128"/>
                  <a:gd name="connsiteX12" fmla="*/ 102624 w 252185"/>
                  <a:gd name="connsiteY12" fmla="*/ 66415 h 15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85" h="158128">
                    <a:moveTo>
                      <a:pt x="102624" y="66415"/>
                    </a:moveTo>
                    <a:cubicBezTo>
                      <a:pt x="78126" y="46137"/>
                      <a:pt x="48687" y="29154"/>
                      <a:pt x="28615" y="4244"/>
                    </a:cubicBezTo>
                    <a:cubicBezTo>
                      <a:pt x="21822" y="-4197"/>
                      <a:pt x="5250" y="641"/>
                      <a:pt x="7720" y="12684"/>
                    </a:cubicBezTo>
                    <a:cubicBezTo>
                      <a:pt x="15028" y="48814"/>
                      <a:pt x="23160" y="74547"/>
                      <a:pt x="14617" y="113147"/>
                    </a:cubicBezTo>
                    <a:cubicBezTo>
                      <a:pt x="11117" y="129102"/>
                      <a:pt x="6073" y="143924"/>
                      <a:pt x="0" y="158128"/>
                    </a:cubicBezTo>
                    <a:lnTo>
                      <a:pt x="24292" y="158128"/>
                    </a:lnTo>
                    <a:cubicBezTo>
                      <a:pt x="26968" y="151129"/>
                      <a:pt x="29439" y="143924"/>
                      <a:pt x="31600" y="136410"/>
                    </a:cubicBezTo>
                    <a:cubicBezTo>
                      <a:pt x="41482" y="101824"/>
                      <a:pt x="40864" y="75988"/>
                      <a:pt x="36747" y="46343"/>
                    </a:cubicBezTo>
                    <a:cubicBezTo>
                      <a:pt x="63407" y="70430"/>
                      <a:pt x="95110" y="91325"/>
                      <a:pt x="122284" y="112632"/>
                    </a:cubicBezTo>
                    <a:cubicBezTo>
                      <a:pt x="147297" y="132189"/>
                      <a:pt x="179927" y="143821"/>
                      <a:pt x="210086" y="158128"/>
                    </a:cubicBezTo>
                    <a:lnTo>
                      <a:pt x="252185" y="158128"/>
                    </a:lnTo>
                    <a:cubicBezTo>
                      <a:pt x="233863" y="146085"/>
                      <a:pt x="212762" y="137130"/>
                      <a:pt x="192587" y="127660"/>
                    </a:cubicBezTo>
                    <a:cubicBezTo>
                      <a:pt x="158722" y="111912"/>
                      <a:pt x="131239" y="90090"/>
                      <a:pt x="102624" y="664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8" name="Graphic 24">
                <a:extLst>
                  <a:ext uri="{FF2B5EF4-FFF2-40B4-BE49-F238E27FC236}">
                    <a16:creationId xmlns:a16="http://schemas.microsoft.com/office/drawing/2014/main" id="{4B63815E-071F-45AB-835F-6528BCAD1A93}"/>
                  </a:ext>
                </a:extLst>
              </p:cNvPr>
              <p:cNvSpPr/>
              <p:nvPr/>
            </p:nvSpPr>
            <p:spPr>
              <a:xfrm>
                <a:off x="9319319" y="6860471"/>
                <a:ext cx="2161" cy="1544"/>
              </a:xfrm>
              <a:custGeom>
                <a:avLst/>
                <a:gdLst>
                  <a:gd name="connsiteX0" fmla="*/ 1750 w 2161"/>
                  <a:gd name="connsiteY0" fmla="*/ 1544 h 1544"/>
                  <a:gd name="connsiteX1" fmla="*/ 2162 w 2161"/>
                  <a:gd name="connsiteY1" fmla="*/ 0 h 1544"/>
                  <a:gd name="connsiteX2" fmla="*/ 0 w 2161"/>
                  <a:gd name="connsiteY2" fmla="*/ 0 h 1544"/>
                  <a:gd name="connsiteX3" fmla="*/ 1750 w 2161"/>
                  <a:gd name="connsiteY3" fmla="*/ 1544 h 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1" h="1544">
                    <a:moveTo>
                      <a:pt x="1750" y="1544"/>
                    </a:moveTo>
                    <a:cubicBezTo>
                      <a:pt x="1853" y="1029"/>
                      <a:pt x="1956" y="515"/>
                      <a:pt x="2162" y="0"/>
                    </a:cubicBezTo>
                    <a:lnTo>
                      <a:pt x="0" y="0"/>
                    </a:lnTo>
                    <a:cubicBezTo>
                      <a:pt x="515" y="515"/>
                      <a:pt x="1132" y="926"/>
                      <a:pt x="1750" y="154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3438-50D6-47F3-A7A3-D72E1990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D22F3-413A-4C9D-969B-29E5BDDE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8DCB-BBFF-4236-B0CF-57F49F12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 colum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Freeform: Shape 1147">
            <a:extLst>
              <a:ext uri="{FF2B5EF4-FFF2-40B4-BE49-F238E27FC236}">
                <a16:creationId xmlns:a16="http://schemas.microsoft.com/office/drawing/2014/main" id="{D42B9502-B746-442D-BDF7-C7699760C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21218" y="-1753543"/>
            <a:ext cx="3265410" cy="6759197"/>
          </a:xfrm>
          <a:custGeom>
            <a:avLst/>
            <a:gdLst>
              <a:gd name="connsiteX0" fmla="*/ 3077535 w 3265410"/>
              <a:gd name="connsiteY0" fmla="*/ 854812 h 6759197"/>
              <a:gd name="connsiteX1" fmla="*/ 3129435 w 3265410"/>
              <a:gd name="connsiteY1" fmla="*/ 825218 h 6759197"/>
              <a:gd name="connsiteX2" fmla="*/ 3173495 w 3265410"/>
              <a:gd name="connsiteY2" fmla="*/ 796838 h 6759197"/>
              <a:gd name="connsiteX3" fmla="*/ 3176919 w 3265410"/>
              <a:gd name="connsiteY3" fmla="*/ 803906 h 6759197"/>
              <a:gd name="connsiteX4" fmla="*/ 3122699 w 3265410"/>
              <a:gd name="connsiteY4" fmla="*/ 847412 h 6759197"/>
              <a:gd name="connsiteX5" fmla="*/ 3078638 w 3265410"/>
              <a:gd name="connsiteY5" fmla="*/ 864088 h 6759197"/>
              <a:gd name="connsiteX6" fmla="*/ 3077535 w 3265410"/>
              <a:gd name="connsiteY6" fmla="*/ 854812 h 6759197"/>
              <a:gd name="connsiteX7" fmla="*/ 2989303 w 3265410"/>
              <a:gd name="connsiteY7" fmla="*/ 819848 h 6759197"/>
              <a:gd name="connsiteX8" fmla="*/ 2990960 w 3265410"/>
              <a:gd name="connsiteY8" fmla="*/ 813402 h 6759197"/>
              <a:gd name="connsiteX9" fmla="*/ 3040983 w 3265410"/>
              <a:gd name="connsiteY9" fmla="*/ 782482 h 6759197"/>
              <a:gd name="connsiteX10" fmla="*/ 3077313 w 3265410"/>
              <a:gd name="connsiteY10" fmla="*/ 759404 h 6759197"/>
              <a:gd name="connsiteX11" fmla="*/ 3086479 w 3265410"/>
              <a:gd name="connsiteY11" fmla="*/ 768128 h 6759197"/>
              <a:gd name="connsiteX12" fmla="*/ 3044075 w 3265410"/>
              <a:gd name="connsiteY12" fmla="*/ 804238 h 6759197"/>
              <a:gd name="connsiteX13" fmla="*/ 2994935 w 3265410"/>
              <a:gd name="connsiteY13" fmla="*/ 823230 h 6759197"/>
              <a:gd name="connsiteX14" fmla="*/ 2989303 w 3265410"/>
              <a:gd name="connsiteY14" fmla="*/ 819848 h 6759197"/>
              <a:gd name="connsiteX15" fmla="*/ 2984885 w 3265410"/>
              <a:gd name="connsiteY15" fmla="*/ 905276 h 6759197"/>
              <a:gd name="connsiteX16" fmla="*/ 3032038 w 3265410"/>
              <a:gd name="connsiteY16" fmla="*/ 850174 h 6759197"/>
              <a:gd name="connsiteX17" fmla="*/ 3095754 w 3265410"/>
              <a:gd name="connsiteY17" fmla="*/ 811856 h 6759197"/>
              <a:gd name="connsiteX18" fmla="*/ 3099951 w 3265410"/>
              <a:gd name="connsiteY18" fmla="*/ 820358 h 6759197"/>
              <a:gd name="connsiteX19" fmla="*/ 3032038 w 3265410"/>
              <a:gd name="connsiteY19" fmla="*/ 871154 h 6759197"/>
              <a:gd name="connsiteX20" fmla="*/ 2990959 w 3265410"/>
              <a:gd name="connsiteY20" fmla="*/ 909140 h 6759197"/>
              <a:gd name="connsiteX21" fmla="*/ 2984885 w 3265410"/>
              <a:gd name="connsiteY21" fmla="*/ 905276 h 6759197"/>
              <a:gd name="connsiteX22" fmla="*/ 2904399 w 3265410"/>
              <a:gd name="connsiteY22" fmla="*/ 990388 h 6759197"/>
              <a:gd name="connsiteX23" fmla="*/ 2906704 w 3265410"/>
              <a:gd name="connsiteY23" fmla="*/ 984342 h 6759197"/>
              <a:gd name="connsiteX24" fmla="*/ 3016467 w 3265410"/>
              <a:gd name="connsiteY24" fmla="*/ 924490 h 6759197"/>
              <a:gd name="connsiteX25" fmla="*/ 3097521 w 3265410"/>
              <a:gd name="connsiteY25" fmla="*/ 878554 h 6759197"/>
              <a:gd name="connsiteX26" fmla="*/ 3103153 w 3265410"/>
              <a:gd name="connsiteY26" fmla="*/ 886726 h 6759197"/>
              <a:gd name="connsiteX27" fmla="*/ 3007413 w 3265410"/>
              <a:gd name="connsiteY27" fmla="*/ 950440 h 6759197"/>
              <a:gd name="connsiteX28" fmla="*/ 2910128 w 3265410"/>
              <a:gd name="connsiteY28" fmla="*/ 993618 h 6759197"/>
              <a:gd name="connsiteX29" fmla="*/ 2904399 w 3265410"/>
              <a:gd name="connsiteY29" fmla="*/ 990388 h 6759197"/>
              <a:gd name="connsiteX30" fmla="*/ 2884549 w 3265410"/>
              <a:gd name="connsiteY30" fmla="*/ 797210 h 6759197"/>
              <a:gd name="connsiteX31" fmla="*/ 2884618 w 3265410"/>
              <a:gd name="connsiteY31" fmla="*/ 791426 h 6759197"/>
              <a:gd name="connsiteX32" fmla="*/ 2929451 w 3265410"/>
              <a:gd name="connsiteY32" fmla="*/ 755316 h 6759197"/>
              <a:gd name="connsiteX33" fmla="*/ 2934421 w 3265410"/>
              <a:gd name="connsiteY33" fmla="*/ 762162 h 6759197"/>
              <a:gd name="connsiteX34" fmla="*/ 2890361 w 3265410"/>
              <a:gd name="connsiteY34" fmla="*/ 798272 h 6759197"/>
              <a:gd name="connsiteX35" fmla="*/ 2884549 w 3265410"/>
              <a:gd name="connsiteY35" fmla="*/ 797210 h 6759197"/>
              <a:gd name="connsiteX36" fmla="*/ 2843927 w 3265410"/>
              <a:gd name="connsiteY36" fmla="*/ 1073952 h 6759197"/>
              <a:gd name="connsiteX37" fmla="*/ 2844314 w 3265410"/>
              <a:gd name="connsiteY37" fmla="*/ 1068598 h 6759197"/>
              <a:gd name="connsiteX38" fmla="*/ 2920397 w 3265410"/>
              <a:gd name="connsiteY38" fmla="*/ 1024536 h 6759197"/>
              <a:gd name="connsiteX39" fmla="*/ 2924151 w 3265410"/>
              <a:gd name="connsiteY39" fmla="*/ 1032598 h 6759197"/>
              <a:gd name="connsiteX40" fmla="*/ 2849505 w 3265410"/>
              <a:gd name="connsiteY40" fmla="*/ 1075332 h 6759197"/>
              <a:gd name="connsiteX41" fmla="*/ 2843927 w 3265410"/>
              <a:gd name="connsiteY41" fmla="*/ 1073952 h 6759197"/>
              <a:gd name="connsiteX42" fmla="*/ 2785788 w 3265410"/>
              <a:gd name="connsiteY42" fmla="*/ 963044 h 6759197"/>
              <a:gd name="connsiteX43" fmla="*/ 2788327 w 3265410"/>
              <a:gd name="connsiteY43" fmla="*/ 957620 h 6759197"/>
              <a:gd name="connsiteX44" fmla="*/ 2861982 w 3265410"/>
              <a:gd name="connsiteY44" fmla="*/ 920184 h 6759197"/>
              <a:gd name="connsiteX45" fmla="*/ 2922164 w 3265410"/>
              <a:gd name="connsiteY45" fmla="*/ 881094 h 6759197"/>
              <a:gd name="connsiteX46" fmla="*/ 2927355 w 3265410"/>
              <a:gd name="connsiteY46" fmla="*/ 888272 h 6759197"/>
              <a:gd name="connsiteX47" fmla="*/ 2871590 w 3265410"/>
              <a:gd name="connsiteY47" fmla="*/ 934098 h 6759197"/>
              <a:gd name="connsiteX48" fmla="*/ 2790205 w 3265410"/>
              <a:gd name="connsiteY48" fmla="*/ 966896 h 6759197"/>
              <a:gd name="connsiteX49" fmla="*/ 2785788 w 3265410"/>
              <a:gd name="connsiteY49" fmla="*/ 963044 h 6759197"/>
              <a:gd name="connsiteX50" fmla="*/ 2785608 w 3265410"/>
              <a:gd name="connsiteY50" fmla="*/ 918016 h 6759197"/>
              <a:gd name="connsiteX51" fmla="*/ 2786340 w 3265410"/>
              <a:gd name="connsiteY51" fmla="*/ 910466 h 6759197"/>
              <a:gd name="connsiteX52" fmla="*/ 2830069 w 3265410"/>
              <a:gd name="connsiteY52" fmla="*/ 875350 h 6759197"/>
              <a:gd name="connsiteX53" fmla="*/ 2866289 w 3265410"/>
              <a:gd name="connsiteY53" fmla="*/ 856026 h 6759197"/>
              <a:gd name="connsiteX54" fmla="*/ 2872031 w 3265410"/>
              <a:gd name="connsiteY54" fmla="*/ 866074 h 6759197"/>
              <a:gd name="connsiteX55" fmla="*/ 2834706 w 3265410"/>
              <a:gd name="connsiteY55" fmla="*/ 894122 h 6759197"/>
              <a:gd name="connsiteX56" fmla="*/ 2792744 w 3265410"/>
              <a:gd name="connsiteY56" fmla="*/ 919852 h 6759197"/>
              <a:gd name="connsiteX57" fmla="*/ 2785608 w 3265410"/>
              <a:gd name="connsiteY57" fmla="*/ 918016 h 6759197"/>
              <a:gd name="connsiteX58" fmla="*/ 2785125 w 3265410"/>
              <a:gd name="connsiteY58" fmla="*/ 858566 h 6759197"/>
              <a:gd name="connsiteX59" fmla="*/ 2852927 w 3265410"/>
              <a:gd name="connsiteY59" fmla="*/ 811414 h 6759197"/>
              <a:gd name="connsiteX60" fmla="*/ 2857013 w 3265410"/>
              <a:gd name="connsiteY60" fmla="*/ 820138 h 6759197"/>
              <a:gd name="connsiteX61" fmla="*/ 2794180 w 3265410"/>
              <a:gd name="connsiteY61" fmla="*/ 869168 h 6759197"/>
              <a:gd name="connsiteX62" fmla="*/ 2785125 w 3265410"/>
              <a:gd name="connsiteY62" fmla="*/ 858566 h 6759197"/>
              <a:gd name="connsiteX63" fmla="*/ 2774302 w 3265410"/>
              <a:gd name="connsiteY63" fmla="*/ 603150 h 6759197"/>
              <a:gd name="connsiteX64" fmla="*/ 2805442 w 3265410"/>
              <a:gd name="connsiteY64" fmla="*/ 550478 h 6759197"/>
              <a:gd name="connsiteX65" fmla="*/ 2829074 w 3265410"/>
              <a:gd name="connsiteY65" fmla="*/ 496590 h 6759197"/>
              <a:gd name="connsiteX66" fmla="*/ 2838128 w 3265410"/>
              <a:gd name="connsiteY66" fmla="*/ 495928 h 6759197"/>
              <a:gd name="connsiteX67" fmla="*/ 2828853 w 3265410"/>
              <a:gd name="connsiteY67" fmla="*/ 555998 h 6759197"/>
              <a:gd name="connsiteX68" fmla="*/ 2782253 w 3265410"/>
              <a:gd name="connsiteY68" fmla="*/ 609886 h 6759197"/>
              <a:gd name="connsiteX69" fmla="*/ 2774302 w 3265410"/>
              <a:gd name="connsiteY69" fmla="*/ 603150 h 6759197"/>
              <a:gd name="connsiteX70" fmla="*/ 2747953 w 3265410"/>
              <a:gd name="connsiteY70" fmla="*/ 755648 h 6759197"/>
              <a:gd name="connsiteX71" fmla="*/ 2749126 w 3265410"/>
              <a:gd name="connsiteY71" fmla="*/ 748470 h 6759197"/>
              <a:gd name="connsiteX72" fmla="*/ 2794291 w 3265410"/>
              <a:gd name="connsiteY72" fmla="*/ 703196 h 6759197"/>
              <a:gd name="connsiteX73" fmla="*/ 2800253 w 3265410"/>
              <a:gd name="connsiteY73" fmla="*/ 709048 h 6759197"/>
              <a:gd name="connsiteX74" fmla="*/ 2754979 w 3265410"/>
              <a:gd name="connsiteY74" fmla="*/ 757856 h 6759197"/>
              <a:gd name="connsiteX75" fmla="*/ 2747953 w 3265410"/>
              <a:gd name="connsiteY75" fmla="*/ 755648 h 6759197"/>
              <a:gd name="connsiteX76" fmla="*/ 2733554 w 3265410"/>
              <a:gd name="connsiteY76" fmla="*/ 528060 h 6759197"/>
              <a:gd name="connsiteX77" fmla="*/ 2757076 w 3265410"/>
              <a:gd name="connsiteY77" fmla="*/ 485326 h 6759197"/>
              <a:gd name="connsiteX78" fmla="*/ 2770658 w 3265410"/>
              <a:gd name="connsiteY78" fmla="*/ 460700 h 6759197"/>
              <a:gd name="connsiteX79" fmla="*/ 2780707 w 3265410"/>
              <a:gd name="connsiteY79" fmla="*/ 462688 h 6759197"/>
              <a:gd name="connsiteX80" fmla="*/ 2741505 w 3265410"/>
              <a:gd name="connsiteY80" fmla="*/ 537556 h 6759197"/>
              <a:gd name="connsiteX81" fmla="*/ 2733554 w 3265410"/>
              <a:gd name="connsiteY81" fmla="*/ 528060 h 6759197"/>
              <a:gd name="connsiteX82" fmla="*/ 2730547 w 3265410"/>
              <a:gd name="connsiteY82" fmla="*/ 1091854 h 6759197"/>
              <a:gd name="connsiteX83" fmla="*/ 2733446 w 3265410"/>
              <a:gd name="connsiteY83" fmla="*/ 1086706 h 6759197"/>
              <a:gd name="connsiteX84" fmla="*/ 2804118 w 3265410"/>
              <a:gd name="connsiteY84" fmla="*/ 1050818 h 6759197"/>
              <a:gd name="connsiteX85" fmla="*/ 2857785 w 3265410"/>
              <a:gd name="connsiteY85" fmla="*/ 1024648 h 6759197"/>
              <a:gd name="connsiteX86" fmla="*/ 2862975 w 3265410"/>
              <a:gd name="connsiteY86" fmla="*/ 1033372 h 6759197"/>
              <a:gd name="connsiteX87" fmla="*/ 2801688 w 3265410"/>
              <a:gd name="connsiteY87" fmla="*/ 1071578 h 6759197"/>
              <a:gd name="connsiteX88" fmla="*/ 2735101 w 3265410"/>
              <a:gd name="connsiteY88" fmla="*/ 1095430 h 6759197"/>
              <a:gd name="connsiteX89" fmla="*/ 2730547 w 3265410"/>
              <a:gd name="connsiteY89" fmla="*/ 1091854 h 6759197"/>
              <a:gd name="connsiteX90" fmla="*/ 2702637 w 3265410"/>
              <a:gd name="connsiteY90" fmla="*/ 717220 h 6759197"/>
              <a:gd name="connsiteX91" fmla="*/ 2742390 w 3265410"/>
              <a:gd name="connsiteY91" fmla="*/ 669626 h 6759197"/>
              <a:gd name="connsiteX92" fmla="*/ 2750451 w 3265410"/>
              <a:gd name="connsiteY92" fmla="*/ 675148 h 6759197"/>
              <a:gd name="connsiteX93" fmla="*/ 2714453 w 3265410"/>
              <a:gd name="connsiteY93" fmla="*/ 724510 h 6759197"/>
              <a:gd name="connsiteX94" fmla="*/ 2702637 w 3265410"/>
              <a:gd name="connsiteY94" fmla="*/ 717220 h 6759197"/>
              <a:gd name="connsiteX95" fmla="*/ 2692697 w 3265410"/>
              <a:gd name="connsiteY95" fmla="*/ 859892 h 6759197"/>
              <a:gd name="connsiteX96" fmla="*/ 2751554 w 3265410"/>
              <a:gd name="connsiteY96" fmla="*/ 802470 h 6759197"/>
              <a:gd name="connsiteX97" fmla="*/ 2757408 w 3265410"/>
              <a:gd name="connsiteY97" fmla="*/ 807880 h 6759197"/>
              <a:gd name="connsiteX98" fmla="*/ 2700538 w 3265410"/>
              <a:gd name="connsiteY98" fmla="*/ 866958 h 6759197"/>
              <a:gd name="connsiteX99" fmla="*/ 2692697 w 3265410"/>
              <a:gd name="connsiteY99" fmla="*/ 859892 h 6759197"/>
              <a:gd name="connsiteX100" fmla="*/ 2687066 w 3265410"/>
              <a:gd name="connsiteY100" fmla="*/ 761832 h 6759197"/>
              <a:gd name="connsiteX101" fmla="*/ 2715778 w 3265410"/>
              <a:gd name="connsiteY101" fmla="*/ 727712 h 6759197"/>
              <a:gd name="connsiteX102" fmla="*/ 2737310 w 3265410"/>
              <a:gd name="connsiteY102" fmla="*/ 709380 h 6759197"/>
              <a:gd name="connsiteX103" fmla="*/ 2745041 w 3265410"/>
              <a:gd name="connsiteY103" fmla="*/ 716226 h 6759197"/>
              <a:gd name="connsiteX104" fmla="*/ 2722182 w 3265410"/>
              <a:gd name="connsiteY104" fmla="*/ 747808 h 6759197"/>
              <a:gd name="connsiteX105" fmla="*/ 2694134 w 3265410"/>
              <a:gd name="connsiteY105" fmla="*/ 770116 h 6759197"/>
              <a:gd name="connsiteX106" fmla="*/ 2687066 w 3265410"/>
              <a:gd name="connsiteY106" fmla="*/ 761832 h 6759197"/>
              <a:gd name="connsiteX107" fmla="*/ 2675553 w 3265410"/>
              <a:gd name="connsiteY107" fmla="*/ 1043158 h 6759197"/>
              <a:gd name="connsiteX108" fmla="*/ 2675802 w 3265410"/>
              <a:gd name="connsiteY108" fmla="*/ 1035912 h 6759197"/>
              <a:gd name="connsiteX109" fmla="*/ 2735763 w 3265410"/>
              <a:gd name="connsiteY109" fmla="*/ 994832 h 6759197"/>
              <a:gd name="connsiteX110" fmla="*/ 2775958 w 3265410"/>
              <a:gd name="connsiteY110" fmla="*/ 974624 h 6759197"/>
              <a:gd name="connsiteX111" fmla="*/ 2781149 w 3265410"/>
              <a:gd name="connsiteY111" fmla="*/ 984010 h 6759197"/>
              <a:gd name="connsiteX112" fmla="*/ 2737420 w 3265410"/>
              <a:gd name="connsiteY112" fmla="*/ 1014046 h 6759197"/>
              <a:gd name="connsiteX113" fmla="*/ 2682758 w 3265410"/>
              <a:gd name="connsiteY113" fmla="*/ 1045518 h 6759197"/>
              <a:gd name="connsiteX114" fmla="*/ 2675553 w 3265410"/>
              <a:gd name="connsiteY114" fmla="*/ 1043158 h 6759197"/>
              <a:gd name="connsiteX115" fmla="*/ 2665464 w 3265410"/>
              <a:gd name="connsiteY115" fmla="*/ 1007656 h 6759197"/>
              <a:gd name="connsiteX116" fmla="*/ 2665643 w 3265410"/>
              <a:gd name="connsiteY116" fmla="*/ 1002010 h 6759197"/>
              <a:gd name="connsiteX117" fmla="*/ 2705286 w 3265410"/>
              <a:gd name="connsiteY117" fmla="*/ 970758 h 6759197"/>
              <a:gd name="connsiteX118" fmla="*/ 2747689 w 3265410"/>
              <a:gd name="connsiteY118" fmla="*/ 949226 h 6759197"/>
              <a:gd name="connsiteX119" fmla="*/ 2750892 w 3265410"/>
              <a:gd name="connsiteY119" fmla="*/ 956292 h 6759197"/>
              <a:gd name="connsiteX120" fmla="*/ 2708931 w 3265410"/>
              <a:gd name="connsiteY120" fmla="*/ 984894 h 6759197"/>
              <a:gd name="connsiteX121" fmla="*/ 2671164 w 3265410"/>
              <a:gd name="connsiteY121" fmla="*/ 1008746 h 6759197"/>
              <a:gd name="connsiteX122" fmla="*/ 2665464 w 3265410"/>
              <a:gd name="connsiteY122" fmla="*/ 1007656 h 6759197"/>
              <a:gd name="connsiteX123" fmla="*/ 2653055 w 3265410"/>
              <a:gd name="connsiteY123" fmla="*/ 710264 h 6759197"/>
              <a:gd name="connsiteX124" fmla="*/ 2682980 w 3265410"/>
              <a:gd name="connsiteY124" fmla="*/ 658584 h 6759197"/>
              <a:gd name="connsiteX125" fmla="*/ 2712133 w 3265410"/>
              <a:gd name="connsiteY125" fmla="*/ 619604 h 6759197"/>
              <a:gd name="connsiteX126" fmla="*/ 2723175 w 3265410"/>
              <a:gd name="connsiteY126" fmla="*/ 626340 h 6759197"/>
              <a:gd name="connsiteX127" fmla="*/ 2700317 w 3265410"/>
              <a:gd name="connsiteY127" fmla="*/ 670290 h 6759197"/>
              <a:gd name="connsiteX128" fmla="*/ 2658245 w 3265410"/>
              <a:gd name="connsiteY128" fmla="*/ 714240 h 6759197"/>
              <a:gd name="connsiteX129" fmla="*/ 2653055 w 3265410"/>
              <a:gd name="connsiteY129" fmla="*/ 710264 h 6759197"/>
              <a:gd name="connsiteX130" fmla="*/ 2648541 w 3265410"/>
              <a:gd name="connsiteY130" fmla="*/ 1196196 h 6759197"/>
              <a:gd name="connsiteX131" fmla="*/ 2649410 w 3265410"/>
              <a:gd name="connsiteY131" fmla="*/ 1191172 h 6759197"/>
              <a:gd name="connsiteX132" fmla="*/ 2756082 w 3265410"/>
              <a:gd name="connsiteY132" fmla="*/ 1138940 h 6759197"/>
              <a:gd name="connsiteX133" fmla="*/ 2873797 w 3265410"/>
              <a:gd name="connsiteY133" fmla="*/ 1077984 h 6759197"/>
              <a:gd name="connsiteX134" fmla="*/ 3086147 w 3265410"/>
              <a:gd name="connsiteY134" fmla="*/ 959276 h 6759197"/>
              <a:gd name="connsiteX135" fmla="*/ 3091778 w 3265410"/>
              <a:gd name="connsiteY135" fmla="*/ 967338 h 6759197"/>
              <a:gd name="connsiteX136" fmla="*/ 2653386 w 3265410"/>
              <a:gd name="connsiteY136" fmla="*/ 1197908 h 6759197"/>
              <a:gd name="connsiteX137" fmla="*/ 2648541 w 3265410"/>
              <a:gd name="connsiteY137" fmla="*/ 1196196 h 6759197"/>
              <a:gd name="connsiteX138" fmla="*/ 2639197 w 3265410"/>
              <a:gd name="connsiteY138" fmla="*/ 1106488 h 6759197"/>
              <a:gd name="connsiteX139" fmla="*/ 2640688 w 3265410"/>
              <a:gd name="connsiteY139" fmla="*/ 1102278 h 6759197"/>
              <a:gd name="connsiteX140" fmla="*/ 2805112 w 3265410"/>
              <a:gd name="connsiteY140" fmla="*/ 999470 h 6759197"/>
              <a:gd name="connsiteX141" fmla="*/ 2933760 w 3265410"/>
              <a:gd name="connsiteY141" fmla="*/ 917424 h 6759197"/>
              <a:gd name="connsiteX142" fmla="*/ 2936962 w 3265410"/>
              <a:gd name="connsiteY142" fmla="*/ 926698 h 6759197"/>
              <a:gd name="connsiteX143" fmla="*/ 2643338 w 3265410"/>
              <a:gd name="connsiteY143" fmla="*/ 1108130 h 6759197"/>
              <a:gd name="connsiteX144" fmla="*/ 2639197 w 3265410"/>
              <a:gd name="connsiteY144" fmla="*/ 1106488 h 6759197"/>
              <a:gd name="connsiteX145" fmla="*/ 2632516 w 3265410"/>
              <a:gd name="connsiteY145" fmla="*/ 835486 h 6759197"/>
              <a:gd name="connsiteX146" fmla="*/ 2656257 w 3265410"/>
              <a:gd name="connsiteY146" fmla="*/ 805450 h 6759197"/>
              <a:gd name="connsiteX147" fmla="*/ 2685852 w 3265410"/>
              <a:gd name="connsiteY147" fmla="*/ 779390 h 6759197"/>
              <a:gd name="connsiteX148" fmla="*/ 2694907 w 3265410"/>
              <a:gd name="connsiteY148" fmla="*/ 787340 h 6759197"/>
              <a:gd name="connsiteX149" fmla="*/ 2673263 w 3265410"/>
              <a:gd name="connsiteY149" fmla="*/ 815388 h 6759197"/>
              <a:gd name="connsiteX150" fmla="*/ 2641129 w 3265410"/>
              <a:gd name="connsiteY150" fmla="*/ 842222 h 6759197"/>
              <a:gd name="connsiteX151" fmla="*/ 2632516 w 3265410"/>
              <a:gd name="connsiteY151" fmla="*/ 835486 h 6759197"/>
              <a:gd name="connsiteX152" fmla="*/ 2612307 w 3265410"/>
              <a:gd name="connsiteY152" fmla="*/ 831402 h 6759197"/>
              <a:gd name="connsiteX153" fmla="*/ 2669839 w 3265410"/>
              <a:gd name="connsiteY153" fmla="*/ 751454 h 6759197"/>
              <a:gd name="connsiteX154" fmla="*/ 2678451 w 3265410"/>
              <a:gd name="connsiteY154" fmla="*/ 756312 h 6759197"/>
              <a:gd name="connsiteX155" fmla="*/ 2618933 w 3265410"/>
              <a:gd name="connsiteY155" fmla="*/ 836040 h 6759197"/>
              <a:gd name="connsiteX156" fmla="*/ 2612307 w 3265410"/>
              <a:gd name="connsiteY156" fmla="*/ 831402 h 6759197"/>
              <a:gd name="connsiteX157" fmla="*/ 2567584 w 3265410"/>
              <a:gd name="connsiteY157" fmla="*/ 845094 h 6759197"/>
              <a:gd name="connsiteX158" fmla="*/ 2590995 w 3265410"/>
              <a:gd name="connsiteY158" fmla="*/ 817268 h 6759197"/>
              <a:gd name="connsiteX159" fmla="*/ 2624011 w 3265410"/>
              <a:gd name="connsiteY159" fmla="*/ 784692 h 6759197"/>
              <a:gd name="connsiteX160" fmla="*/ 2633398 w 3265410"/>
              <a:gd name="connsiteY160" fmla="*/ 790876 h 6759197"/>
              <a:gd name="connsiteX161" fmla="*/ 2604908 w 3265410"/>
              <a:gd name="connsiteY161" fmla="*/ 829414 h 6759197"/>
              <a:gd name="connsiteX162" fmla="*/ 2574982 w 3265410"/>
              <a:gd name="connsiteY162" fmla="*/ 853376 h 6759197"/>
              <a:gd name="connsiteX163" fmla="*/ 2567584 w 3265410"/>
              <a:gd name="connsiteY163" fmla="*/ 845094 h 6759197"/>
              <a:gd name="connsiteX164" fmla="*/ 2541744 w 3265410"/>
              <a:gd name="connsiteY164" fmla="*/ 1261264 h 6759197"/>
              <a:gd name="connsiteX165" fmla="*/ 2543733 w 3265410"/>
              <a:gd name="connsiteY165" fmla="*/ 1256212 h 6759197"/>
              <a:gd name="connsiteX166" fmla="*/ 2703961 w 3265410"/>
              <a:gd name="connsiteY166" fmla="*/ 1188300 h 6759197"/>
              <a:gd name="connsiteX167" fmla="*/ 2881748 w 3265410"/>
              <a:gd name="connsiteY167" fmla="*/ 1111662 h 6759197"/>
              <a:gd name="connsiteX168" fmla="*/ 2884840 w 3265410"/>
              <a:gd name="connsiteY168" fmla="*/ 1118178 h 6759197"/>
              <a:gd name="connsiteX169" fmla="*/ 2727703 w 3265410"/>
              <a:gd name="connsiteY169" fmla="*/ 1193820 h 6759197"/>
              <a:gd name="connsiteX170" fmla="*/ 2546051 w 3265410"/>
              <a:gd name="connsiteY170" fmla="*/ 1263830 h 6759197"/>
              <a:gd name="connsiteX171" fmla="*/ 2541744 w 3265410"/>
              <a:gd name="connsiteY171" fmla="*/ 1261264 h 6759197"/>
              <a:gd name="connsiteX172" fmla="*/ 2536002 w 3265410"/>
              <a:gd name="connsiteY172" fmla="*/ 916430 h 6759197"/>
              <a:gd name="connsiteX173" fmla="*/ 2594971 w 3265410"/>
              <a:gd name="connsiteY173" fmla="*/ 860886 h 6759197"/>
              <a:gd name="connsiteX174" fmla="*/ 2600160 w 3265410"/>
              <a:gd name="connsiteY174" fmla="*/ 868064 h 6759197"/>
              <a:gd name="connsiteX175" fmla="*/ 2544284 w 3265410"/>
              <a:gd name="connsiteY175" fmla="*/ 920958 h 6759197"/>
              <a:gd name="connsiteX176" fmla="*/ 2536002 w 3265410"/>
              <a:gd name="connsiteY176" fmla="*/ 916430 h 6759197"/>
              <a:gd name="connsiteX177" fmla="*/ 2508286 w 3265410"/>
              <a:gd name="connsiteY177" fmla="*/ 994500 h 6759197"/>
              <a:gd name="connsiteX178" fmla="*/ 2573657 w 3265410"/>
              <a:gd name="connsiteY178" fmla="*/ 924712 h 6759197"/>
              <a:gd name="connsiteX179" fmla="*/ 2630307 w 3265410"/>
              <a:gd name="connsiteY179" fmla="*/ 873144 h 6759197"/>
              <a:gd name="connsiteX180" fmla="*/ 2636821 w 3265410"/>
              <a:gd name="connsiteY180" fmla="*/ 880210 h 6759197"/>
              <a:gd name="connsiteX181" fmla="*/ 2571339 w 3265410"/>
              <a:gd name="connsiteY181" fmla="*/ 954196 h 6759197"/>
              <a:gd name="connsiteX182" fmla="*/ 2513144 w 3265410"/>
              <a:gd name="connsiteY182" fmla="*/ 1000464 h 6759197"/>
              <a:gd name="connsiteX183" fmla="*/ 2508286 w 3265410"/>
              <a:gd name="connsiteY183" fmla="*/ 994500 h 6759197"/>
              <a:gd name="connsiteX184" fmla="*/ 2486297 w 3265410"/>
              <a:gd name="connsiteY184" fmla="*/ 1136330 h 6759197"/>
              <a:gd name="connsiteX185" fmla="*/ 2487415 w 3265410"/>
              <a:gd name="connsiteY185" fmla="*/ 1131762 h 6759197"/>
              <a:gd name="connsiteX186" fmla="*/ 2553560 w 3265410"/>
              <a:gd name="connsiteY186" fmla="*/ 1098082 h 6759197"/>
              <a:gd name="connsiteX187" fmla="*/ 2622136 w 3265410"/>
              <a:gd name="connsiteY187" fmla="*/ 1063188 h 6759197"/>
              <a:gd name="connsiteX188" fmla="*/ 2627325 w 3265410"/>
              <a:gd name="connsiteY188" fmla="*/ 1072022 h 6759197"/>
              <a:gd name="connsiteX189" fmla="*/ 2560297 w 3265410"/>
              <a:gd name="connsiteY189" fmla="*/ 1111664 h 6759197"/>
              <a:gd name="connsiteX190" fmla="*/ 2490396 w 3265410"/>
              <a:gd name="connsiteY190" fmla="*/ 1138828 h 6759197"/>
              <a:gd name="connsiteX191" fmla="*/ 2486297 w 3265410"/>
              <a:gd name="connsiteY191" fmla="*/ 1136330 h 6759197"/>
              <a:gd name="connsiteX192" fmla="*/ 2468312 w 3265410"/>
              <a:gd name="connsiteY192" fmla="*/ 757196 h 6759197"/>
              <a:gd name="connsiteX193" fmla="*/ 2511378 w 3265410"/>
              <a:gd name="connsiteY193" fmla="*/ 704520 h 6759197"/>
              <a:gd name="connsiteX194" fmla="*/ 2547267 w 3265410"/>
              <a:gd name="connsiteY194" fmla="*/ 660240 h 6759197"/>
              <a:gd name="connsiteX195" fmla="*/ 2556763 w 3265410"/>
              <a:gd name="connsiteY195" fmla="*/ 666092 h 6759197"/>
              <a:gd name="connsiteX196" fmla="*/ 2476373 w 3265410"/>
              <a:gd name="connsiteY196" fmla="*/ 766250 h 6759197"/>
              <a:gd name="connsiteX197" fmla="*/ 2468312 w 3265410"/>
              <a:gd name="connsiteY197" fmla="*/ 757196 h 6759197"/>
              <a:gd name="connsiteX198" fmla="*/ 2396645 w 3265410"/>
              <a:gd name="connsiteY198" fmla="*/ 942710 h 6759197"/>
              <a:gd name="connsiteX199" fmla="*/ 2426792 w 3265410"/>
              <a:gd name="connsiteY199" fmla="*/ 908590 h 6759197"/>
              <a:gd name="connsiteX200" fmla="*/ 2435073 w 3265410"/>
              <a:gd name="connsiteY200" fmla="*/ 915324 h 6759197"/>
              <a:gd name="connsiteX201" fmla="*/ 2404927 w 3265410"/>
              <a:gd name="connsiteY201" fmla="*/ 952098 h 6759197"/>
              <a:gd name="connsiteX202" fmla="*/ 2396645 w 3265410"/>
              <a:gd name="connsiteY202" fmla="*/ 942710 h 6759197"/>
              <a:gd name="connsiteX203" fmla="*/ 2381516 w 3265410"/>
              <a:gd name="connsiteY203" fmla="*/ 1029838 h 6759197"/>
              <a:gd name="connsiteX204" fmla="*/ 2421491 w 3265410"/>
              <a:gd name="connsiteY204" fmla="*/ 996158 h 6759197"/>
              <a:gd name="connsiteX205" fmla="*/ 2460581 w 3265410"/>
              <a:gd name="connsiteY205" fmla="*/ 968110 h 6759197"/>
              <a:gd name="connsiteX206" fmla="*/ 2467428 w 3265410"/>
              <a:gd name="connsiteY206" fmla="*/ 976502 h 6759197"/>
              <a:gd name="connsiteX207" fmla="*/ 2433637 w 3265410"/>
              <a:gd name="connsiteY207" fmla="*/ 1009300 h 6759197"/>
              <a:gd name="connsiteX208" fmla="*/ 2389908 w 3265410"/>
              <a:gd name="connsiteY208" fmla="*/ 1038782 h 6759197"/>
              <a:gd name="connsiteX209" fmla="*/ 2381516 w 3265410"/>
              <a:gd name="connsiteY209" fmla="*/ 1029838 h 6759197"/>
              <a:gd name="connsiteX210" fmla="*/ 2369370 w 3265410"/>
              <a:gd name="connsiteY210" fmla="*/ 564832 h 6759197"/>
              <a:gd name="connsiteX211" fmla="*/ 2413652 w 3265410"/>
              <a:gd name="connsiteY211" fmla="*/ 498244 h 6759197"/>
              <a:gd name="connsiteX212" fmla="*/ 2421823 w 3265410"/>
              <a:gd name="connsiteY212" fmla="*/ 504760 h 6759197"/>
              <a:gd name="connsiteX213" fmla="*/ 2376659 w 3265410"/>
              <a:gd name="connsiteY213" fmla="*/ 569800 h 6759197"/>
              <a:gd name="connsiteX214" fmla="*/ 2369370 w 3265410"/>
              <a:gd name="connsiteY214" fmla="*/ 564832 h 6759197"/>
              <a:gd name="connsiteX215" fmla="*/ 2364842 w 3265410"/>
              <a:gd name="connsiteY215" fmla="*/ 725916 h 6759197"/>
              <a:gd name="connsiteX216" fmla="*/ 2366388 w 3265410"/>
              <a:gd name="connsiteY216" fmla="*/ 718214 h 6759197"/>
              <a:gd name="connsiteX217" fmla="*/ 2519659 w 3265410"/>
              <a:gd name="connsiteY217" fmla="*/ 534134 h 6759197"/>
              <a:gd name="connsiteX218" fmla="*/ 2531697 w 3265410"/>
              <a:gd name="connsiteY218" fmla="*/ 541642 h 6759197"/>
              <a:gd name="connsiteX219" fmla="*/ 2444238 w 3265410"/>
              <a:gd name="connsiteY219" fmla="*/ 665430 h 6759197"/>
              <a:gd name="connsiteX220" fmla="*/ 2371578 w 3265410"/>
              <a:gd name="connsiteY220" fmla="*/ 729478 h 6759197"/>
              <a:gd name="connsiteX221" fmla="*/ 2364842 w 3265410"/>
              <a:gd name="connsiteY221" fmla="*/ 725916 h 6759197"/>
              <a:gd name="connsiteX222" fmla="*/ 2352295 w 3265410"/>
              <a:gd name="connsiteY222" fmla="*/ 3705266 h 6759197"/>
              <a:gd name="connsiteX223" fmla="*/ 2359541 w 3265410"/>
              <a:gd name="connsiteY223" fmla="*/ 3697178 h 6759197"/>
              <a:gd name="connsiteX224" fmla="*/ 2533353 w 3265410"/>
              <a:gd name="connsiteY224" fmla="*/ 3717276 h 6759197"/>
              <a:gd name="connsiteX225" fmla="*/ 2529598 w 3265410"/>
              <a:gd name="connsiteY225" fmla="*/ 3734502 h 6759197"/>
              <a:gd name="connsiteX226" fmla="*/ 2443687 w 3265410"/>
              <a:gd name="connsiteY226" fmla="*/ 3723128 h 6759197"/>
              <a:gd name="connsiteX227" fmla="*/ 2359210 w 3265410"/>
              <a:gd name="connsiteY227" fmla="*/ 3713851 h 6759197"/>
              <a:gd name="connsiteX228" fmla="*/ 2352295 w 3265410"/>
              <a:gd name="connsiteY228" fmla="*/ 3705266 h 6759197"/>
              <a:gd name="connsiteX229" fmla="*/ 2352101 w 3265410"/>
              <a:gd name="connsiteY229" fmla="*/ 669282 h 6759197"/>
              <a:gd name="connsiteX230" fmla="*/ 2353799 w 3265410"/>
              <a:gd name="connsiteY230" fmla="*/ 662670 h 6759197"/>
              <a:gd name="connsiteX231" fmla="*/ 2493488 w 3265410"/>
              <a:gd name="connsiteY231" fmla="*/ 482454 h 6759197"/>
              <a:gd name="connsiteX232" fmla="*/ 2502101 w 3265410"/>
              <a:gd name="connsiteY232" fmla="*/ 490296 h 6759197"/>
              <a:gd name="connsiteX233" fmla="*/ 2424692 w 3265410"/>
              <a:gd name="connsiteY233" fmla="*/ 604698 h 6759197"/>
              <a:gd name="connsiteX234" fmla="*/ 2358436 w 3265410"/>
              <a:gd name="connsiteY234" fmla="*/ 672166 h 6759197"/>
              <a:gd name="connsiteX235" fmla="*/ 2352101 w 3265410"/>
              <a:gd name="connsiteY235" fmla="*/ 669282 h 6759197"/>
              <a:gd name="connsiteX236" fmla="*/ 2314709 w 3265410"/>
              <a:gd name="connsiteY236" fmla="*/ 1036132 h 6759197"/>
              <a:gd name="connsiteX237" fmla="*/ 2340990 w 3265410"/>
              <a:gd name="connsiteY237" fmla="*/ 1008304 h 6759197"/>
              <a:gd name="connsiteX238" fmla="*/ 2373898 w 3265410"/>
              <a:gd name="connsiteY238" fmla="*/ 977054 h 6759197"/>
              <a:gd name="connsiteX239" fmla="*/ 2381517 w 3265410"/>
              <a:gd name="connsiteY239" fmla="*/ 983790 h 6759197"/>
              <a:gd name="connsiteX240" fmla="*/ 2356781 w 3265410"/>
              <a:gd name="connsiteY240" fmla="*/ 1014268 h 6759197"/>
              <a:gd name="connsiteX241" fmla="*/ 2322991 w 3265410"/>
              <a:gd name="connsiteY241" fmla="*/ 1043640 h 6759197"/>
              <a:gd name="connsiteX242" fmla="*/ 2314709 w 3265410"/>
              <a:gd name="connsiteY242" fmla="*/ 1036132 h 6759197"/>
              <a:gd name="connsiteX243" fmla="*/ 2311314 w 3265410"/>
              <a:gd name="connsiteY243" fmla="*/ 958048 h 6759197"/>
              <a:gd name="connsiteX244" fmla="*/ 2312833 w 3265410"/>
              <a:gd name="connsiteY244" fmla="*/ 949448 h 6759197"/>
              <a:gd name="connsiteX245" fmla="*/ 2353580 w 3265410"/>
              <a:gd name="connsiteY245" fmla="*/ 921510 h 6759197"/>
              <a:gd name="connsiteX246" fmla="*/ 2358770 w 3265410"/>
              <a:gd name="connsiteY246" fmla="*/ 928688 h 6759197"/>
              <a:gd name="connsiteX247" fmla="*/ 2319237 w 3265410"/>
              <a:gd name="connsiteY247" fmla="*/ 959606 h 6759197"/>
              <a:gd name="connsiteX248" fmla="*/ 2311314 w 3265410"/>
              <a:gd name="connsiteY248" fmla="*/ 958048 h 6759197"/>
              <a:gd name="connsiteX249" fmla="*/ 2294832 w 3265410"/>
              <a:gd name="connsiteY249" fmla="*/ 3778625 h 6759197"/>
              <a:gd name="connsiteX250" fmla="*/ 2303666 w 3265410"/>
              <a:gd name="connsiteY250" fmla="*/ 3770716 h 6759197"/>
              <a:gd name="connsiteX251" fmla="*/ 2478360 w 3265410"/>
              <a:gd name="connsiteY251" fmla="*/ 3798324 h 6759197"/>
              <a:gd name="connsiteX252" fmla="*/ 2471403 w 3265410"/>
              <a:gd name="connsiteY252" fmla="*/ 3819969 h 6759197"/>
              <a:gd name="connsiteX253" fmla="*/ 2300906 w 3265410"/>
              <a:gd name="connsiteY253" fmla="*/ 3787943 h 6759197"/>
              <a:gd name="connsiteX254" fmla="*/ 2294832 w 3265410"/>
              <a:gd name="connsiteY254" fmla="*/ 3778625 h 6759197"/>
              <a:gd name="connsiteX255" fmla="*/ 2286868 w 3265410"/>
              <a:gd name="connsiteY255" fmla="*/ 1317278 h 6759197"/>
              <a:gd name="connsiteX256" fmla="*/ 2290084 w 3265410"/>
              <a:gd name="connsiteY256" fmla="*/ 1308996 h 6759197"/>
              <a:gd name="connsiteX257" fmla="*/ 2453736 w 3265410"/>
              <a:gd name="connsiteY257" fmla="*/ 1232580 h 6759197"/>
              <a:gd name="connsiteX258" fmla="*/ 2456386 w 3265410"/>
              <a:gd name="connsiteY258" fmla="*/ 1243072 h 6759197"/>
              <a:gd name="connsiteX259" fmla="*/ 2294501 w 3265410"/>
              <a:gd name="connsiteY259" fmla="*/ 1320590 h 6759197"/>
              <a:gd name="connsiteX260" fmla="*/ 2286868 w 3265410"/>
              <a:gd name="connsiteY260" fmla="*/ 1317278 h 6759197"/>
              <a:gd name="connsiteX261" fmla="*/ 2278558 w 3265410"/>
              <a:gd name="connsiteY261" fmla="*/ 783614 h 6759197"/>
              <a:gd name="connsiteX262" fmla="*/ 2278931 w 3265410"/>
              <a:gd name="connsiteY262" fmla="*/ 772764 h 6759197"/>
              <a:gd name="connsiteX263" fmla="*/ 2303445 w 3265410"/>
              <a:gd name="connsiteY263" fmla="*/ 743170 h 6759197"/>
              <a:gd name="connsiteX264" fmla="*/ 2328734 w 3265410"/>
              <a:gd name="connsiteY264" fmla="*/ 712472 h 6759197"/>
              <a:gd name="connsiteX265" fmla="*/ 2339223 w 3265410"/>
              <a:gd name="connsiteY265" fmla="*/ 719650 h 6759197"/>
              <a:gd name="connsiteX266" fmla="*/ 2288869 w 3265410"/>
              <a:gd name="connsiteY266" fmla="*/ 785684 h 6759197"/>
              <a:gd name="connsiteX267" fmla="*/ 2278558 w 3265410"/>
              <a:gd name="connsiteY267" fmla="*/ 783614 h 6759197"/>
              <a:gd name="connsiteX268" fmla="*/ 2247569 w 3265410"/>
              <a:gd name="connsiteY268" fmla="*/ 755318 h 6759197"/>
              <a:gd name="connsiteX269" fmla="*/ 2287212 w 3265410"/>
              <a:gd name="connsiteY269" fmla="*/ 689724 h 6759197"/>
              <a:gd name="connsiteX270" fmla="*/ 2332487 w 3265410"/>
              <a:gd name="connsiteY270" fmla="*/ 641466 h 6759197"/>
              <a:gd name="connsiteX271" fmla="*/ 2341542 w 3265410"/>
              <a:gd name="connsiteY271" fmla="*/ 647650 h 6759197"/>
              <a:gd name="connsiteX272" fmla="*/ 2304549 w 3265410"/>
              <a:gd name="connsiteY272" fmla="*/ 703418 h 6759197"/>
              <a:gd name="connsiteX273" fmla="*/ 2258501 w 3265410"/>
              <a:gd name="connsiteY273" fmla="*/ 761942 h 6759197"/>
              <a:gd name="connsiteX274" fmla="*/ 2247569 w 3265410"/>
              <a:gd name="connsiteY274" fmla="*/ 755318 h 6759197"/>
              <a:gd name="connsiteX275" fmla="*/ 2196111 w 3265410"/>
              <a:gd name="connsiteY275" fmla="*/ 639812 h 6759197"/>
              <a:gd name="connsiteX276" fmla="*/ 2304770 w 3265410"/>
              <a:gd name="connsiteY276" fmla="*/ 453412 h 6759197"/>
              <a:gd name="connsiteX277" fmla="*/ 2313826 w 3265410"/>
              <a:gd name="connsiteY277" fmla="*/ 459596 h 6759197"/>
              <a:gd name="connsiteX278" fmla="*/ 2261815 w 3265410"/>
              <a:gd name="connsiteY278" fmla="*/ 547164 h 6759197"/>
              <a:gd name="connsiteX279" fmla="*/ 2201301 w 3265410"/>
              <a:gd name="connsiteY279" fmla="*/ 642240 h 6759197"/>
              <a:gd name="connsiteX280" fmla="*/ 2196111 w 3265410"/>
              <a:gd name="connsiteY280" fmla="*/ 639812 h 6759197"/>
              <a:gd name="connsiteX281" fmla="*/ 2195724 w 3265410"/>
              <a:gd name="connsiteY281" fmla="*/ 3487292 h 6759197"/>
              <a:gd name="connsiteX282" fmla="*/ 2201632 w 3265410"/>
              <a:gd name="connsiteY282" fmla="*/ 3476332 h 6759197"/>
              <a:gd name="connsiteX283" fmla="*/ 2253532 w 3265410"/>
              <a:gd name="connsiteY283" fmla="*/ 3466725 h 6759197"/>
              <a:gd name="connsiteX284" fmla="*/ 2302672 w 3265410"/>
              <a:gd name="connsiteY284" fmla="*/ 3463303 h 6759197"/>
              <a:gd name="connsiteX285" fmla="*/ 2305212 w 3265410"/>
              <a:gd name="connsiteY285" fmla="*/ 3481301 h 6759197"/>
              <a:gd name="connsiteX286" fmla="*/ 2253864 w 3265410"/>
              <a:gd name="connsiteY286" fmla="*/ 3491681 h 6759197"/>
              <a:gd name="connsiteX287" fmla="*/ 2204723 w 3265410"/>
              <a:gd name="connsiteY287" fmla="*/ 3496098 h 6759197"/>
              <a:gd name="connsiteX288" fmla="*/ 2195724 w 3265410"/>
              <a:gd name="connsiteY288" fmla="*/ 3487292 h 6759197"/>
              <a:gd name="connsiteX289" fmla="*/ 2192135 w 3265410"/>
              <a:gd name="connsiteY289" fmla="*/ 1037126 h 6759197"/>
              <a:gd name="connsiteX290" fmla="*/ 2225043 w 3265410"/>
              <a:gd name="connsiteY290" fmla="*/ 999912 h 6759197"/>
              <a:gd name="connsiteX291" fmla="*/ 2257949 w 3265410"/>
              <a:gd name="connsiteY291" fmla="*/ 966454 h 6759197"/>
              <a:gd name="connsiteX292" fmla="*/ 2267446 w 3265410"/>
              <a:gd name="connsiteY292" fmla="*/ 973962 h 6759197"/>
              <a:gd name="connsiteX293" fmla="*/ 2203729 w 3265410"/>
              <a:gd name="connsiteY293" fmla="*/ 1046180 h 6759197"/>
              <a:gd name="connsiteX294" fmla="*/ 2192135 w 3265410"/>
              <a:gd name="connsiteY294" fmla="*/ 1037126 h 6759197"/>
              <a:gd name="connsiteX295" fmla="*/ 2190479 w 3265410"/>
              <a:gd name="connsiteY295" fmla="*/ 1315622 h 6759197"/>
              <a:gd name="connsiteX296" fmla="*/ 2265017 w 3265410"/>
              <a:gd name="connsiteY296" fmla="*/ 1277966 h 6759197"/>
              <a:gd name="connsiteX297" fmla="*/ 2332045 w 3265410"/>
              <a:gd name="connsiteY297" fmla="*/ 1245722 h 6759197"/>
              <a:gd name="connsiteX298" fmla="*/ 2336462 w 3265410"/>
              <a:gd name="connsiteY298" fmla="*/ 1252900 h 6759197"/>
              <a:gd name="connsiteX299" fmla="*/ 2256403 w 3265410"/>
              <a:gd name="connsiteY299" fmla="*/ 1298174 h 6759197"/>
              <a:gd name="connsiteX300" fmla="*/ 2190921 w 3265410"/>
              <a:gd name="connsiteY300" fmla="*/ 1322800 h 6759197"/>
              <a:gd name="connsiteX301" fmla="*/ 2190479 w 3265410"/>
              <a:gd name="connsiteY301" fmla="*/ 1315622 h 6759197"/>
              <a:gd name="connsiteX302" fmla="*/ 2186698 w 3265410"/>
              <a:gd name="connsiteY302" fmla="*/ 3264976 h 6759197"/>
              <a:gd name="connsiteX303" fmla="*/ 2191474 w 3265410"/>
              <a:gd name="connsiteY303" fmla="*/ 3256473 h 6759197"/>
              <a:gd name="connsiteX304" fmla="*/ 2262920 w 3265410"/>
              <a:gd name="connsiteY304" fmla="*/ 3244657 h 6759197"/>
              <a:gd name="connsiteX305" fmla="*/ 2266012 w 3265410"/>
              <a:gd name="connsiteY305" fmla="*/ 3262767 h 6759197"/>
              <a:gd name="connsiteX306" fmla="*/ 2192357 w 3265410"/>
              <a:gd name="connsiteY306" fmla="*/ 3272485 h 6759197"/>
              <a:gd name="connsiteX307" fmla="*/ 2186698 w 3265410"/>
              <a:gd name="connsiteY307" fmla="*/ 3264976 h 6759197"/>
              <a:gd name="connsiteX308" fmla="*/ 2185386 w 3265410"/>
              <a:gd name="connsiteY308" fmla="*/ 3311147 h 6759197"/>
              <a:gd name="connsiteX309" fmla="*/ 2191363 w 3265410"/>
              <a:gd name="connsiteY309" fmla="*/ 3301527 h 6759197"/>
              <a:gd name="connsiteX310" fmla="*/ 2249446 w 3265410"/>
              <a:gd name="connsiteY310" fmla="*/ 3293908 h 6759197"/>
              <a:gd name="connsiteX311" fmla="*/ 2250771 w 3265410"/>
              <a:gd name="connsiteY311" fmla="*/ 3311244 h 6759197"/>
              <a:gd name="connsiteX312" fmla="*/ 2192577 w 3265410"/>
              <a:gd name="connsiteY312" fmla="*/ 3319195 h 6759197"/>
              <a:gd name="connsiteX313" fmla="*/ 2185386 w 3265410"/>
              <a:gd name="connsiteY313" fmla="*/ 3311147 h 6759197"/>
              <a:gd name="connsiteX314" fmla="*/ 2183785 w 3265410"/>
              <a:gd name="connsiteY314" fmla="*/ 1375430 h 6759197"/>
              <a:gd name="connsiteX315" fmla="*/ 2186835 w 3265410"/>
              <a:gd name="connsiteY315" fmla="*/ 1367963 h 6759197"/>
              <a:gd name="connsiteX316" fmla="*/ 2227693 w 3265410"/>
              <a:gd name="connsiteY316" fmla="*/ 1350295 h 6759197"/>
              <a:gd name="connsiteX317" fmla="*/ 2272636 w 3265410"/>
              <a:gd name="connsiteY317" fmla="*/ 1340246 h 6759197"/>
              <a:gd name="connsiteX318" fmla="*/ 2274734 w 3265410"/>
              <a:gd name="connsiteY318" fmla="*/ 1349963 h 6759197"/>
              <a:gd name="connsiteX319" fmla="*/ 2226699 w 3265410"/>
              <a:gd name="connsiteY319" fmla="*/ 1369950 h 6759197"/>
              <a:gd name="connsiteX320" fmla="*/ 2189927 w 3265410"/>
              <a:gd name="connsiteY320" fmla="*/ 1380331 h 6759197"/>
              <a:gd name="connsiteX321" fmla="*/ 2183785 w 3265410"/>
              <a:gd name="connsiteY321" fmla="*/ 1375430 h 6759197"/>
              <a:gd name="connsiteX322" fmla="*/ 2177973 w 3265410"/>
              <a:gd name="connsiteY322" fmla="*/ 5123230 h 6759197"/>
              <a:gd name="connsiteX323" fmla="*/ 2183522 w 3265410"/>
              <a:gd name="connsiteY323" fmla="*/ 5115262 h 6759197"/>
              <a:gd name="connsiteX324" fmla="*/ 2246796 w 3265410"/>
              <a:gd name="connsiteY324" fmla="*/ 5106647 h 6759197"/>
              <a:gd name="connsiteX325" fmla="*/ 2247680 w 3265410"/>
              <a:gd name="connsiteY325" fmla="*/ 5125419 h 6759197"/>
              <a:gd name="connsiteX326" fmla="*/ 2183522 w 3265410"/>
              <a:gd name="connsiteY326" fmla="*/ 5130280 h 6759197"/>
              <a:gd name="connsiteX327" fmla="*/ 2177973 w 3265410"/>
              <a:gd name="connsiteY327" fmla="*/ 5123230 h 6759197"/>
              <a:gd name="connsiteX328" fmla="*/ 2176234 w 3265410"/>
              <a:gd name="connsiteY328" fmla="*/ 1262506 h 6759197"/>
              <a:gd name="connsiteX329" fmla="*/ 2242712 w 3265410"/>
              <a:gd name="connsiteY329" fmla="*/ 1216348 h 6759197"/>
              <a:gd name="connsiteX330" fmla="*/ 2247129 w 3265410"/>
              <a:gd name="connsiteY330" fmla="*/ 1224520 h 6759197"/>
              <a:gd name="connsiteX331" fmla="*/ 2183301 w 3265410"/>
              <a:gd name="connsiteY331" fmla="*/ 1269794 h 6759197"/>
              <a:gd name="connsiteX332" fmla="*/ 2176234 w 3265410"/>
              <a:gd name="connsiteY332" fmla="*/ 1262506 h 6759197"/>
              <a:gd name="connsiteX333" fmla="*/ 2162873 w 3265410"/>
              <a:gd name="connsiteY333" fmla="*/ 974072 h 6759197"/>
              <a:gd name="connsiteX334" fmla="*/ 2244035 w 3265410"/>
              <a:gd name="connsiteY334" fmla="*/ 886946 h 6759197"/>
              <a:gd name="connsiteX335" fmla="*/ 2250219 w 3265410"/>
              <a:gd name="connsiteY335" fmla="*/ 895008 h 6759197"/>
              <a:gd name="connsiteX336" fmla="*/ 2172810 w 3265410"/>
              <a:gd name="connsiteY336" fmla="*/ 982466 h 6759197"/>
              <a:gd name="connsiteX337" fmla="*/ 2162873 w 3265410"/>
              <a:gd name="connsiteY337" fmla="*/ 974072 h 6759197"/>
              <a:gd name="connsiteX338" fmla="*/ 2141740 w 3265410"/>
              <a:gd name="connsiteY338" fmla="*/ 3225333 h 6759197"/>
              <a:gd name="connsiteX339" fmla="*/ 2147081 w 3265410"/>
              <a:gd name="connsiteY339" fmla="*/ 3211530 h 6759197"/>
              <a:gd name="connsiteX340" fmla="*/ 2228466 w 3265410"/>
              <a:gd name="connsiteY340" fmla="*/ 3194634 h 6759197"/>
              <a:gd name="connsiteX341" fmla="*/ 2229570 w 3265410"/>
              <a:gd name="connsiteY341" fmla="*/ 3213959 h 6759197"/>
              <a:gd name="connsiteX342" fmla="*/ 2188050 w 3265410"/>
              <a:gd name="connsiteY342" fmla="*/ 3224671 h 6759197"/>
              <a:gd name="connsiteX343" fmla="*/ 2154701 w 3265410"/>
              <a:gd name="connsiteY343" fmla="*/ 3232843 h 6759197"/>
              <a:gd name="connsiteX344" fmla="*/ 2141740 w 3265410"/>
              <a:gd name="connsiteY344" fmla="*/ 3225333 h 6759197"/>
              <a:gd name="connsiteX345" fmla="*/ 2132532 w 3265410"/>
              <a:gd name="connsiteY345" fmla="*/ 1227570 h 6759197"/>
              <a:gd name="connsiteX346" fmla="*/ 2136370 w 3265410"/>
              <a:gd name="connsiteY346" fmla="*/ 1220434 h 6759197"/>
              <a:gd name="connsiteX347" fmla="*/ 2306095 w 3265410"/>
              <a:gd name="connsiteY347" fmla="*/ 1126130 h 6759197"/>
              <a:gd name="connsiteX348" fmla="*/ 2310732 w 3265410"/>
              <a:gd name="connsiteY348" fmla="*/ 1134190 h 6759197"/>
              <a:gd name="connsiteX349" fmla="*/ 2139792 w 3265410"/>
              <a:gd name="connsiteY349" fmla="*/ 1231808 h 6759197"/>
              <a:gd name="connsiteX350" fmla="*/ 2132532 w 3265410"/>
              <a:gd name="connsiteY350" fmla="*/ 1227570 h 6759197"/>
              <a:gd name="connsiteX351" fmla="*/ 2122828 w 3265410"/>
              <a:gd name="connsiteY351" fmla="*/ 4082753 h 6759197"/>
              <a:gd name="connsiteX352" fmla="*/ 2131732 w 3265410"/>
              <a:gd name="connsiteY352" fmla="*/ 4076708 h 6759197"/>
              <a:gd name="connsiteX353" fmla="*/ 2192024 w 3265410"/>
              <a:gd name="connsiteY353" fmla="*/ 4094487 h 6759197"/>
              <a:gd name="connsiteX354" fmla="*/ 2244919 w 3265410"/>
              <a:gd name="connsiteY354" fmla="*/ 4117237 h 6759197"/>
              <a:gd name="connsiteX355" fmla="*/ 2241055 w 3265410"/>
              <a:gd name="connsiteY355" fmla="*/ 4128611 h 6759197"/>
              <a:gd name="connsiteX356" fmla="*/ 2186835 w 3265410"/>
              <a:gd name="connsiteY356" fmla="*/ 4115359 h 6759197"/>
              <a:gd name="connsiteX357" fmla="*/ 2127756 w 3265410"/>
              <a:gd name="connsiteY357" fmla="*/ 4093273 h 6759197"/>
              <a:gd name="connsiteX358" fmla="*/ 2122828 w 3265410"/>
              <a:gd name="connsiteY358" fmla="*/ 4082753 h 6759197"/>
              <a:gd name="connsiteX359" fmla="*/ 2113636 w 3265410"/>
              <a:gd name="connsiteY359" fmla="*/ 3280035 h 6759197"/>
              <a:gd name="connsiteX360" fmla="*/ 2118922 w 3265410"/>
              <a:gd name="connsiteY360" fmla="*/ 3270939 h 6759197"/>
              <a:gd name="connsiteX361" fmla="*/ 2164640 w 3265410"/>
              <a:gd name="connsiteY361" fmla="*/ 3264202 h 6759197"/>
              <a:gd name="connsiteX362" fmla="*/ 2167290 w 3265410"/>
              <a:gd name="connsiteY362" fmla="*/ 3280545 h 6759197"/>
              <a:gd name="connsiteX363" fmla="*/ 2122014 w 3265410"/>
              <a:gd name="connsiteY363" fmla="*/ 3287061 h 6759197"/>
              <a:gd name="connsiteX364" fmla="*/ 2113636 w 3265410"/>
              <a:gd name="connsiteY364" fmla="*/ 3280035 h 6759197"/>
              <a:gd name="connsiteX365" fmla="*/ 2102689 w 3265410"/>
              <a:gd name="connsiteY365" fmla="*/ 943926 h 6759197"/>
              <a:gd name="connsiteX366" fmla="*/ 2206380 w 3265410"/>
              <a:gd name="connsiteY366" fmla="*/ 815832 h 6759197"/>
              <a:gd name="connsiteX367" fmla="*/ 2216871 w 3265410"/>
              <a:gd name="connsiteY367" fmla="*/ 824334 h 6759197"/>
              <a:gd name="connsiteX368" fmla="*/ 2163645 w 3265410"/>
              <a:gd name="connsiteY368" fmla="*/ 887830 h 6759197"/>
              <a:gd name="connsiteX369" fmla="*/ 2114395 w 3265410"/>
              <a:gd name="connsiteY369" fmla="*/ 949448 h 6759197"/>
              <a:gd name="connsiteX370" fmla="*/ 2102689 w 3265410"/>
              <a:gd name="connsiteY370" fmla="*/ 943926 h 6759197"/>
              <a:gd name="connsiteX371" fmla="*/ 2096465 w 3265410"/>
              <a:gd name="connsiteY371" fmla="*/ 3793391 h 6759197"/>
              <a:gd name="connsiteX372" fmla="*/ 2103353 w 3265410"/>
              <a:gd name="connsiteY372" fmla="*/ 3784735 h 6759197"/>
              <a:gd name="connsiteX373" fmla="*/ 2181535 w 3265410"/>
              <a:gd name="connsiteY373" fmla="*/ 3789485 h 6759197"/>
              <a:gd name="connsiteX374" fmla="*/ 2178774 w 3265410"/>
              <a:gd name="connsiteY374" fmla="*/ 3808590 h 6759197"/>
              <a:gd name="connsiteX375" fmla="*/ 2104236 w 3265410"/>
              <a:gd name="connsiteY375" fmla="*/ 3801965 h 6759197"/>
              <a:gd name="connsiteX376" fmla="*/ 2096465 w 3265410"/>
              <a:gd name="connsiteY376" fmla="*/ 3793391 h 6759197"/>
              <a:gd name="connsiteX377" fmla="*/ 2037870 w 3265410"/>
              <a:gd name="connsiteY377" fmla="*/ 3549462 h 6759197"/>
              <a:gd name="connsiteX378" fmla="*/ 2044164 w 3265410"/>
              <a:gd name="connsiteY378" fmla="*/ 3541595 h 6759197"/>
              <a:gd name="connsiteX379" fmla="*/ 2263030 w 3265410"/>
              <a:gd name="connsiteY379" fmla="*/ 3515202 h 6759197"/>
              <a:gd name="connsiteX380" fmla="*/ 2370254 w 3265410"/>
              <a:gd name="connsiteY380" fmla="*/ 3497866 h 6759197"/>
              <a:gd name="connsiteX381" fmla="*/ 2374892 w 3265410"/>
              <a:gd name="connsiteY381" fmla="*/ 3517411 h 6759197"/>
              <a:gd name="connsiteX382" fmla="*/ 2044496 w 3265410"/>
              <a:gd name="connsiteY382" fmla="*/ 3556833 h 6759197"/>
              <a:gd name="connsiteX383" fmla="*/ 2037870 w 3265410"/>
              <a:gd name="connsiteY383" fmla="*/ 3549462 h 6759197"/>
              <a:gd name="connsiteX384" fmla="*/ 2018077 w 3265410"/>
              <a:gd name="connsiteY384" fmla="*/ 1361613 h 6759197"/>
              <a:gd name="connsiteX385" fmla="*/ 2022079 w 3265410"/>
              <a:gd name="connsiteY385" fmla="*/ 1354491 h 6759197"/>
              <a:gd name="connsiteX386" fmla="*/ 2144983 w 3265410"/>
              <a:gd name="connsiteY386" fmla="*/ 1287572 h 6759197"/>
              <a:gd name="connsiteX387" fmla="*/ 2148517 w 3265410"/>
              <a:gd name="connsiteY387" fmla="*/ 1294860 h 6759197"/>
              <a:gd name="connsiteX388" fmla="*/ 2024840 w 3265410"/>
              <a:gd name="connsiteY388" fmla="*/ 1365754 h 6759197"/>
              <a:gd name="connsiteX389" fmla="*/ 2018077 w 3265410"/>
              <a:gd name="connsiteY389" fmla="*/ 1361613 h 6759197"/>
              <a:gd name="connsiteX390" fmla="*/ 2011478 w 3265410"/>
              <a:gd name="connsiteY390" fmla="*/ 3254498 h 6759197"/>
              <a:gd name="connsiteX391" fmla="*/ 2018766 w 3265410"/>
              <a:gd name="connsiteY391" fmla="*/ 3244105 h 6759197"/>
              <a:gd name="connsiteX392" fmla="*/ 2072433 w 3265410"/>
              <a:gd name="connsiteY392" fmla="*/ 3235271 h 6759197"/>
              <a:gd name="connsiteX393" fmla="*/ 2121021 w 3265410"/>
              <a:gd name="connsiteY393" fmla="*/ 3225884 h 6759197"/>
              <a:gd name="connsiteX394" fmla="*/ 2125106 w 3265410"/>
              <a:gd name="connsiteY394" fmla="*/ 3245430 h 6759197"/>
              <a:gd name="connsiteX395" fmla="*/ 2071328 w 3265410"/>
              <a:gd name="connsiteY395" fmla="*/ 3258791 h 6759197"/>
              <a:gd name="connsiteX396" fmla="*/ 2020422 w 3265410"/>
              <a:gd name="connsiteY396" fmla="*/ 3263319 h 6759197"/>
              <a:gd name="connsiteX397" fmla="*/ 2011478 w 3265410"/>
              <a:gd name="connsiteY397" fmla="*/ 3254498 h 6759197"/>
              <a:gd name="connsiteX398" fmla="*/ 1999704 w 3265410"/>
              <a:gd name="connsiteY398" fmla="*/ 3104361 h 6759197"/>
              <a:gd name="connsiteX399" fmla="*/ 2003749 w 3265410"/>
              <a:gd name="connsiteY399" fmla="*/ 3091607 h 6759197"/>
              <a:gd name="connsiteX400" fmla="*/ 2043944 w 3265410"/>
              <a:gd name="connsiteY400" fmla="*/ 3077692 h 6759197"/>
              <a:gd name="connsiteX401" fmla="*/ 2050458 w 3265410"/>
              <a:gd name="connsiteY401" fmla="*/ 3092600 h 6759197"/>
              <a:gd name="connsiteX402" fmla="*/ 2010484 w 3265410"/>
              <a:gd name="connsiteY402" fmla="*/ 3111484 h 6759197"/>
              <a:gd name="connsiteX403" fmla="*/ 1999704 w 3265410"/>
              <a:gd name="connsiteY403" fmla="*/ 3104361 h 6759197"/>
              <a:gd name="connsiteX404" fmla="*/ 1980434 w 3265410"/>
              <a:gd name="connsiteY404" fmla="*/ 5264107 h 6759197"/>
              <a:gd name="connsiteX405" fmla="*/ 1985637 w 3265410"/>
              <a:gd name="connsiteY405" fmla="*/ 5256596 h 6759197"/>
              <a:gd name="connsiteX406" fmla="*/ 2032238 w 3265410"/>
              <a:gd name="connsiteY406" fmla="*/ 5252065 h 6759197"/>
              <a:gd name="connsiteX407" fmla="*/ 2085463 w 3265410"/>
              <a:gd name="connsiteY407" fmla="*/ 5260460 h 6759197"/>
              <a:gd name="connsiteX408" fmla="*/ 2083586 w 3265410"/>
              <a:gd name="connsiteY408" fmla="*/ 5274707 h 6759197"/>
              <a:gd name="connsiteX409" fmla="*/ 2030691 w 3265410"/>
              <a:gd name="connsiteY409" fmla="*/ 5277137 h 6759197"/>
              <a:gd name="connsiteX410" fmla="*/ 1985085 w 3265410"/>
              <a:gd name="connsiteY410" fmla="*/ 5271614 h 6759197"/>
              <a:gd name="connsiteX411" fmla="*/ 1980434 w 3265410"/>
              <a:gd name="connsiteY411" fmla="*/ 5264107 h 6759197"/>
              <a:gd name="connsiteX412" fmla="*/ 1980337 w 3265410"/>
              <a:gd name="connsiteY412" fmla="*/ 3966360 h 6759197"/>
              <a:gd name="connsiteX413" fmla="*/ 1991601 w 3265410"/>
              <a:gd name="connsiteY413" fmla="*/ 3957667 h 6759197"/>
              <a:gd name="connsiteX414" fmla="*/ 2058188 w 3265410"/>
              <a:gd name="connsiteY414" fmla="*/ 3977436 h 6759197"/>
              <a:gd name="connsiteX415" fmla="*/ 2053108 w 3265410"/>
              <a:gd name="connsiteY415" fmla="*/ 3995549 h 6759197"/>
              <a:gd name="connsiteX416" fmla="*/ 1987625 w 3265410"/>
              <a:gd name="connsiteY416" fmla="*/ 3979863 h 6759197"/>
              <a:gd name="connsiteX417" fmla="*/ 1980337 w 3265410"/>
              <a:gd name="connsiteY417" fmla="*/ 3966360 h 6759197"/>
              <a:gd name="connsiteX418" fmla="*/ 1969378 w 3265410"/>
              <a:gd name="connsiteY418" fmla="*/ 3223181 h 6759197"/>
              <a:gd name="connsiteX419" fmla="*/ 1972387 w 3265410"/>
              <a:gd name="connsiteY419" fmla="*/ 3212635 h 6759197"/>
              <a:gd name="connsiteX420" fmla="*/ 2034446 w 3265410"/>
              <a:gd name="connsiteY420" fmla="*/ 3196071 h 6759197"/>
              <a:gd name="connsiteX421" fmla="*/ 2036986 w 3265410"/>
              <a:gd name="connsiteY421" fmla="*/ 3218709 h 6759197"/>
              <a:gd name="connsiteX422" fmla="*/ 1979123 w 3265410"/>
              <a:gd name="connsiteY422" fmla="*/ 3229420 h 6759197"/>
              <a:gd name="connsiteX423" fmla="*/ 1969378 w 3265410"/>
              <a:gd name="connsiteY423" fmla="*/ 3223181 h 6759197"/>
              <a:gd name="connsiteX424" fmla="*/ 1950315 w 3265410"/>
              <a:gd name="connsiteY424" fmla="*/ 3462874 h 6759197"/>
              <a:gd name="connsiteX425" fmla="*/ 1957921 w 3265410"/>
              <a:gd name="connsiteY425" fmla="*/ 3452701 h 6759197"/>
              <a:gd name="connsiteX426" fmla="*/ 2098053 w 3265410"/>
              <a:gd name="connsiteY426" fmla="*/ 3434812 h 6759197"/>
              <a:gd name="connsiteX427" fmla="*/ 2099378 w 3265410"/>
              <a:gd name="connsiteY427" fmla="*/ 3452149 h 6759197"/>
              <a:gd name="connsiteX428" fmla="*/ 1958694 w 3265410"/>
              <a:gd name="connsiteY428" fmla="*/ 3471474 h 6759197"/>
              <a:gd name="connsiteX429" fmla="*/ 1950315 w 3265410"/>
              <a:gd name="connsiteY429" fmla="*/ 3462874 h 6759197"/>
              <a:gd name="connsiteX430" fmla="*/ 1933518 w 3265410"/>
              <a:gd name="connsiteY430" fmla="*/ 1179244 h 6759197"/>
              <a:gd name="connsiteX431" fmla="*/ 2025171 w 3265410"/>
              <a:gd name="connsiteY431" fmla="*/ 981360 h 6759197"/>
              <a:gd name="connsiteX432" fmla="*/ 2127646 w 3265410"/>
              <a:gd name="connsiteY432" fmla="*/ 783808 h 6759197"/>
              <a:gd name="connsiteX433" fmla="*/ 2134935 w 3265410"/>
              <a:gd name="connsiteY433" fmla="*/ 787894 h 6759197"/>
              <a:gd name="connsiteX434" fmla="*/ 2033011 w 3265410"/>
              <a:gd name="connsiteY434" fmla="*/ 1005212 h 6759197"/>
              <a:gd name="connsiteX435" fmla="*/ 1938045 w 3265410"/>
              <a:gd name="connsiteY435" fmla="*/ 1180902 h 6759197"/>
              <a:gd name="connsiteX436" fmla="*/ 1933518 w 3265410"/>
              <a:gd name="connsiteY436" fmla="*/ 1179244 h 6759197"/>
              <a:gd name="connsiteX437" fmla="*/ 1927582 w 3265410"/>
              <a:gd name="connsiteY437" fmla="*/ 3755068 h 6759197"/>
              <a:gd name="connsiteX438" fmla="*/ 1937382 w 3265410"/>
              <a:gd name="connsiteY438" fmla="*/ 3746854 h 6759197"/>
              <a:gd name="connsiteX439" fmla="*/ 2010705 w 3265410"/>
              <a:gd name="connsiteY439" fmla="*/ 3767839 h 6759197"/>
              <a:gd name="connsiteX440" fmla="*/ 2004742 w 3265410"/>
              <a:gd name="connsiteY440" fmla="*/ 3785398 h 6759197"/>
              <a:gd name="connsiteX441" fmla="*/ 1932854 w 3265410"/>
              <a:gd name="connsiteY441" fmla="*/ 3767174 h 6759197"/>
              <a:gd name="connsiteX442" fmla="*/ 1927582 w 3265410"/>
              <a:gd name="connsiteY442" fmla="*/ 3755068 h 6759197"/>
              <a:gd name="connsiteX443" fmla="*/ 1907870 w 3265410"/>
              <a:gd name="connsiteY443" fmla="*/ 4084185 h 6759197"/>
              <a:gd name="connsiteX444" fmla="*/ 1914413 w 3265410"/>
              <a:gd name="connsiteY444" fmla="*/ 4078471 h 6759197"/>
              <a:gd name="connsiteX445" fmla="*/ 1957258 w 3265410"/>
              <a:gd name="connsiteY445" fmla="*/ 4087968 h 6759197"/>
              <a:gd name="connsiteX446" fmla="*/ 2000655 w 3265410"/>
              <a:gd name="connsiteY446" fmla="*/ 4107404 h 6759197"/>
              <a:gd name="connsiteX447" fmla="*/ 1994361 w 3265410"/>
              <a:gd name="connsiteY447" fmla="*/ 4124739 h 6759197"/>
              <a:gd name="connsiteX448" fmla="*/ 1941688 w 3265410"/>
              <a:gd name="connsiteY448" fmla="*/ 4109944 h 6759197"/>
              <a:gd name="connsiteX449" fmla="*/ 1909444 w 3265410"/>
              <a:gd name="connsiteY449" fmla="*/ 4092716 h 6759197"/>
              <a:gd name="connsiteX450" fmla="*/ 1907870 w 3265410"/>
              <a:gd name="connsiteY450" fmla="*/ 4084185 h 6759197"/>
              <a:gd name="connsiteX451" fmla="*/ 1899284 w 3265410"/>
              <a:gd name="connsiteY451" fmla="*/ 1255880 h 6759197"/>
              <a:gd name="connsiteX452" fmla="*/ 1954719 w 3265410"/>
              <a:gd name="connsiteY452" fmla="*/ 1189182 h 6759197"/>
              <a:gd name="connsiteX453" fmla="*/ 1996350 w 3265410"/>
              <a:gd name="connsiteY453" fmla="*/ 1141920 h 6759197"/>
              <a:gd name="connsiteX454" fmla="*/ 2005184 w 3265410"/>
              <a:gd name="connsiteY454" fmla="*/ 1149650 h 6759197"/>
              <a:gd name="connsiteX455" fmla="*/ 1957479 w 3265410"/>
              <a:gd name="connsiteY455" fmla="*/ 1215244 h 6759197"/>
              <a:gd name="connsiteX456" fmla="*/ 1907346 w 3265410"/>
              <a:gd name="connsiteY456" fmla="*/ 1264934 h 6759197"/>
              <a:gd name="connsiteX457" fmla="*/ 1899284 w 3265410"/>
              <a:gd name="connsiteY457" fmla="*/ 1255880 h 6759197"/>
              <a:gd name="connsiteX458" fmla="*/ 1888987 w 3265410"/>
              <a:gd name="connsiteY458" fmla="*/ 3594585 h 6759197"/>
              <a:gd name="connsiteX459" fmla="*/ 1898070 w 3265410"/>
              <a:gd name="connsiteY459" fmla="*/ 3586207 h 6759197"/>
              <a:gd name="connsiteX460" fmla="*/ 2257838 w 3265410"/>
              <a:gd name="connsiteY460" fmla="*/ 3564122 h 6759197"/>
              <a:gd name="connsiteX461" fmla="*/ 2259274 w 3265410"/>
              <a:gd name="connsiteY461" fmla="*/ 3585876 h 6759197"/>
              <a:gd name="connsiteX462" fmla="*/ 1896634 w 3265410"/>
              <a:gd name="connsiteY462" fmla="*/ 3603544 h 6759197"/>
              <a:gd name="connsiteX463" fmla="*/ 1888987 w 3265410"/>
              <a:gd name="connsiteY463" fmla="*/ 3594585 h 6759197"/>
              <a:gd name="connsiteX464" fmla="*/ 1868104 w 3265410"/>
              <a:gd name="connsiteY464" fmla="*/ 3526783 h 6759197"/>
              <a:gd name="connsiteX465" fmla="*/ 1874439 w 3265410"/>
              <a:gd name="connsiteY465" fmla="*/ 3518846 h 6759197"/>
              <a:gd name="connsiteX466" fmla="*/ 2157462 w 3265410"/>
              <a:gd name="connsiteY466" fmla="*/ 3487264 h 6759197"/>
              <a:gd name="connsiteX467" fmla="*/ 2161658 w 3265410"/>
              <a:gd name="connsiteY467" fmla="*/ 3506810 h 6759197"/>
              <a:gd name="connsiteX468" fmla="*/ 1874439 w 3265410"/>
              <a:gd name="connsiteY468" fmla="*/ 3533975 h 6759197"/>
              <a:gd name="connsiteX469" fmla="*/ 1868104 w 3265410"/>
              <a:gd name="connsiteY469" fmla="*/ 3526783 h 6759197"/>
              <a:gd name="connsiteX470" fmla="*/ 1849054 w 3265410"/>
              <a:gd name="connsiteY470" fmla="*/ 3930882 h 6759197"/>
              <a:gd name="connsiteX471" fmla="*/ 1859973 w 3265410"/>
              <a:gd name="connsiteY471" fmla="*/ 3923334 h 6759197"/>
              <a:gd name="connsiteX472" fmla="*/ 1917284 w 3265410"/>
              <a:gd name="connsiteY472" fmla="*/ 3940447 h 6759197"/>
              <a:gd name="connsiteX473" fmla="*/ 1912425 w 3265410"/>
              <a:gd name="connsiteY473" fmla="*/ 3956898 h 6759197"/>
              <a:gd name="connsiteX474" fmla="*/ 1854783 w 3265410"/>
              <a:gd name="connsiteY474" fmla="*/ 3942986 h 6759197"/>
              <a:gd name="connsiteX475" fmla="*/ 1849054 w 3265410"/>
              <a:gd name="connsiteY475" fmla="*/ 3930882 h 6759197"/>
              <a:gd name="connsiteX476" fmla="*/ 1846556 w 3265410"/>
              <a:gd name="connsiteY476" fmla="*/ 5145453 h 6759197"/>
              <a:gd name="connsiteX477" fmla="*/ 1853789 w 3265410"/>
              <a:gd name="connsiteY477" fmla="*/ 5136369 h 6759197"/>
              <a:gd name="connsiteX478" fmla="*/ 1908561 w 3265410"/>
              <a:gd name="connsiteY478" fmla="*/ 5140787 h 6759197"/>
              <a:gd name="connsiteX479" fmla="*/ 1907567 w 3265410"/>
              <a:gd name="connsiteY479" fmla="*/ 5155252 h 6759197"/>
              <a:gd name="connsiteX480" fmla="*/ 1853237 w 3265410"/>
              <a:gd name="connsiteY480" fmla="*/ 5155031 h 6759197"/>
              <a:gd name="connsiteX481" fmla="*/ 1846556 w 3265410"/>
              <a:gd name="connsiteY481" fmla="*/ 5145453 h 6759197"/>
              <a:gd name="connsiteX482" fmla="*/ 1801338 w 3265410"/>
              <a:gd name="connsiteY482" fmla="*/ 4038384 h 6759197"/>
              <a:gd name="connsiteX483" fmla="*/ 1806418 w 3265410"/>
              <a:gd name="connsiteY483" fmla="*/ 4057046 h 6759197"/>
              <a:gd name="connsiteX484" fmla="*/ 1819669 w 3265410"/>
              <a:gd name="connsiteY484" fmla="*/ 4053400 h 6759197"/>
              <a:gd name="connsiteX485" fmla="*/ 1813375 w 3265410"/>
              <a:gd name="connsiteY485" fmla="*/ 4050421 h 6759197"/>
              <a:gd name="connsiteX486" fmla="*/ 1801338 w 3265410"/>
              <a:gd name="connsiteY486" fmla="*/ 4038384 h 6759197"/>
              <a:gd name="connsiteX487" fmla="*/ 1780162 w 3265410"/>
              <a:gd name="connsiteY487" fmla="*/ 3498279 h 6759197"/>
              <a:gd name="connsiteX488" fmla="*/ 1787975 w 3265410"/>
              <a:gd name="connsiteY488" fmla="*/ 3486602 h 6759197"/>
              <a:gd name="connsiteX489" fmla="*/ 1901714 w 3265410"/>
              <a:gd name="connsiteY489" fmla="*/ 3470700 h 6759197"/>
              <a:gd name="connsiteX490" fmla="*/ 1904806 w 3265410"/>
              <a:gd name="connsiteY490" fmla="*/ 3490135 h 6759197"/>
              <a:gd name="connsiteX491" fmla="*/ 1790074 w 3265410"/>
              <a:gd name="connsiteY491" fmla="*/ 3507472 h 6759197"/>
              <a:gd name="connsiteX492" fmla="*/ 1780162 w 3265410"/>
              <a:gd name="connsiteY492" fmla="*/ 3498279 h 6759197"/>
              <a:gd name="connsiteX493" fmla="*/ 1779266 w 3265410"/>
              <a:gd name="connsiteY493" fmla="*/ 4922453 h 6759197"/>
              <a:gd name="connsiteX494" fmla="*/ 1784112 w 3265410"/>
              <a:gd name="connsiteY494" fmla="*/ 4914185 h 6759197"/>
              <a:gd name="connsiteX495" fmla="*/ 1861741 w 3265410"/>
              <a:gd name="connsiteY495" fmla="*/ 4912308 h 6759197"/>
              <a:gd name="connsiteX496" fmla="*/ 1862514 w 3265410"/>
              <a:gd name="connsiteY496" fmla="*/ 4926111 h 6759197"/>
              <a:gd name="connsiteX497" fmla="*/ 1786099 w 3265410"/>
              <a:gd name="connsiteY497" fmla="*/ 4929977 h 6759197"/>
              <a:gd name="connsiteX498" fmla="*/ 1779266 w 3265410"/>
              <a:gd name="connsiteY498" fmla="*/ 4922453 h 6759197"/>
              <a:gd name="connsiteX499" fmla="*/ 1774503 w 3265410"/>
              <a:gd name="connsiteY499" fmla="*/ 3844125 h 6759197"/>
              <a:gd name="connsiteX500" fmla="*/ 1782232 w 3265410"/>
              <a:gd name="connsiteY500" fmla="*/ 3837085 h 6759197"/>
              <a:gd name="connsiteX501" fmla="*/ 1833140 w 3265410"/>
              <a:gd name="connsiteY501" fmla="*/ 3846362 h 6759197"/>
              <a:gd name="connsiteX502" fmla="*/ 1872562 w 3265410"/>
              <a:gd name="connsiteY502" fmla="*/ 3861052 h 6759197"/>
              <a:gd name="connsiteX503" fmla="*/ 1866820 w 3265410"/>
              <a:gd name="connsiteY503" fmla="*/ 3878497 h 6759197"/>
              <a:gd name="connsiteX504" fmla="*/ 1817680 w 3265410"/>
              <a:gd name="connsiteY504" fmla="*/ 3868893 h 6759197"/>
              <a:gd name="connsiteX505" fmla="*/ 1778037 w 3265410"/>
              <a:gd name="connsiteY505" fmla="*/ 3853983 h 6759197"/>
              <a:gd name="connsiteX506" fmla="*/ 1774503 w 3265410"/>
              <a:gd name="connsiteY506" fmla="*/ 3844125 h 6759197"/>
              <a:gd name="connsiteX507" fmla="*/ 1766855 w 3265410"/>
              <a:gd name="connsiteY507" fmla="*/ 5051464 h 6759197"/>
              <a:gd name="connsiteX508" fmla="*/ 1771079 w 3265410"/>
              <a:gd name="connsiteY508" fmla="*/ 5039083 h 6759197"/>
              <a:gd name="connsiteX509" fmla="*/ 1826403 w 3265410"/>
              <a:gd name="connsiteY509" fmla="*/ 5038089 h 6759197"/>
              <a:gd name="connsiteX510" fmla="*/ 1824084 w 3265410"/>
              <a:gd name="connsiteY510" fmla="*/ 5053991 h 6759197"/>
              <a:gd name="connsiteX511" fmla="*/ 1778036 w 3265410"/>
              <a:gd name="connsiteY511" fmla="*/ 5059291 h 6759197"/>
              <a:gd name="connsiteX512" fmla="*/ 1766855 w 3265410"/>
              <a:gd name="connsiteY512" fmla="*/ 5051464 h 6759197"/>
              <a:gd name="connsiteX513" fmla="*/ 1761680 w 3265410"/>
              <a:gd name="connsiteY513" fmla="*/ 3452605 h 6759197"/>
              <a:gd name="connsiteX514" fmla="*/ 1767104 w 3265410"/>
              <a:gd name="connsiteY514" fmla="*/ 3442652 h 6759197"/>
              <a:gd name="connsiteX515" fmla="*/ 1814366 w 3265410"/>
              <a:gd name="connsiteY515" fmla="*/ 3432713 h 6759197"/>
              <a:gd name="connsiteX516" fmla="*/ 1880070 w 3265410"/>
              <a:gd name="connsiteY516" fmla="*/ 3426088 h 6759197"/>
              <a:gd name="connsiteX517" fmla="*/ 1884599 w 3265410"/>
              <a:gd name="connsiteY517" fmla="*/ 3444419 h 6759197"/>
              <a:gd name="connsiteX518" fmla="*/ 1820772 w 3265410"/>
              <a:gd name="connsiteY518" fmla="*/ 3456676 h 6759197"/>
              <a:gd name="connsiteX519" fmla="*/ 1769755 w 3265410"/>
              <a:gd name="connsiteY519" fmla="*/ 3460652 h 6759197"/>
              <a:gd name="connsiteX520" fmla="*/ 1761680 w 3265410"/>
              <a:gd name="connsiteY520" fmla="*/ 3452605 h 6759197"/>
              <a:gd name="connsiteX521" fmla="*/ 1747697 w 3265410"/>
              <a:gd name="connsiteY521" fmla="*/ 5529807 h 6759197"/>
              <a:gd name="connsiteX522" fmla="*/ 1755621 w 3265410"/>
              <a:gd name="connsiteY522" fmla="*/ 5525168 h 6759197"/>
              <a:gd name="connsiteX523" fmla="*/ 1893875 w 3265410"/>
              <a:gd name="connsiteY523" fmla="*/ 5568786 h 6759197"/>
              <a:gd name="connsiteX524" fmla="*/ 2015674 w 3265410"/>
              <a:gd name="connsiteY524" fmla="*/ 5616822 h 6759197"/>
              <a:gd name="connsiteX525" fmla="*/ 2007723 w 3265410"/>
              <a:gd name="connsiteY525" fmla="*/ 5635595 h 6759197"/>
              <a:gd name="connsiteX526" fmla="*/ 1873777 w 3265410"/>
              <a:gd name="connsiteY526" fmla="*/ 5583804 h 6759197"/>
              <a:gd name="connsiteX527" fmla="*/ 1750872 w 3265410"/>
              <a:gd name="connsiteY527" fmla="*/ 5538089 h 6759197"/>
              <a:gd name="connsiteX528" fmla="*/ 1747697 w 3265410"/>
              <a:gd name="connsiteY528" fmla="*/ 5529807 h 6759197"/>
              <a:gd name="connsiteX529" fmla="*/ 1726580 w 3265410"/>
              <a:gd name="connsiteY529" fmla="*/ 1499370 h 6759197"/>
              <a:gd name="connsiteX530" fmla="*/ 1740163 w 3265410"/>
              <a:gd name="connsiteY530" fmla="*/ 1501247 h 6759197"/>
              <a:gd name="connsiteX531" fmla="*/ 1892219 w 3265410"/>
              <a:gd name="connsiteY531" fmla="*/ 1379447 h 6759197"/>
              <a:gd name="connsiteX532" fmla="*/ 2044608 w 3265410"/>
              <a:gd name="connsiteY532" fmla="*/ 1235010 h 6759197"/>
              <a:gd name="connsiteX533" fmla="*/ 2171487 w 3265410"/>
              <a:gd name="connsiteY533" fmla="*/ 1124584 h 6759197"/>
              <a:gd name="connsiteX534" fmla="*/ 2179438 w 3265410"/>
              <a:gd name="connsiteY534" fmla="*/ 1135516 h 6759197"/>
              <a:gd name="connsiteX535" fmla="*/ 1896526 w 3265410"/>
              <a:gd name="connsiteY535" fmla="*/ 1412575 h 6759197"/>
              <a:gd name="connsiteX536" fmla="*/ 1839104 w 3265410"/>
              <a:gd name="connsiteY536" fmla="*/ 1461163 h 6759197"/>
              <a:gd name="connsiteX537" fmla="*/ 1863508 w 3265410"/>
              <a:gd name="connsiteY537" fmla="*/ 1446917 h 6759197"/>
              <a:gd name="connsiteX538" fmla="*/ 1997455 w 3265410"/>
              <a:gd name="connsiteY538" fmla="*/ 1365643 h 6759197"/>
              <a:gd name="connsiteX539" fmla="*/ 2003750 w 3265410"/>
              <a:gd name="connsiteY539" fmla="*/ 1376797 h 6759197"/>
              <a:gd name="connsiteX540" fmla="*/ 1876428 w 3265410"/>
              <a:gd name="connsiteY540" fmla="*/ 1467567 h 6759197"/>
              <a:gd name="connsiteX541" fmla="*/ 1906022 w 3265410"/>
              <a:gd name="connsiteY541" fmla="*/ 1454868 h 6759197"/>
              <a:gd name="connsiteX542" fmla="*/ 2054988 w 3265410"/>
              <a:gd name="connsiteY542" fmla="*/ 1397999 h 6759197"/>
              <a:gd name="connsiteX543" fmla="*/ 2120029 w 3265410"/>
              <a:gd name="connsiteY543" fmla="*/ 1372710 h 6759197"/>
              <a:gd name="connsiteX544" fmla="*/ 2149182 w 3265410"/>
              <a:gd name="connsiteY544" fmla="*/ 1367521 h 6759197"/>
              <a:gd name="connsiteX545" fmla="*/ 2153929 w 3265410"/>
              <a:gd name="connsiteY545" fmla="*/ 1366306 h 6759197"/>
              <a:gd name="connsiteX546" fmla="*/ 2154702 w 3265410"/>
              <a:gd name="connsiteY546" fmla="*/ 1366858 h 6759197"/>
              <a:gd name="connsiteX547" fmla="*/ 2154592 w 3265410"/>
              <a:gd name="connsiteY547" fmla="*/ 1372932 h 6759197"/>
              <a:gd name="connsiteX548" fmla="*/ 2043393 w 3265410"/>
              <a:gd name="connsiteY548" fmla="*/ 1422955 h 6759197"/>
              <a:gd name="connsiteX549" fmla="*/ 1896305 w 3265410"/>
              <a:gd name="connsiteY549" fmla="*/ 1483027 h 6759197"/>
              <a:gd name="connsiteX550" fmla="*/ 1806418 w 3265410"/>
              <a:gd name="connsiteY550" fmla="*/ 1526645 h 6759197"/>
              <a:gd name="connsiteX551" fmla="*/ 2041074 w 3265410"/>
              <a:gd name="connsiteY551" fmla="*/ 1454537 h 6759197"/>
              <a:gd name="connsiteX552" fmla="*/ 2547600 w 3265410"/>
              <a:gd name="connsiteY552" fmla="*/ 1293094 h 6759197"/>
              <a:gd name="connsiteX553" fmla="*/ 3005206 w 3265410"/>
              <a:gd name="connsiteY553" fmla="*/ 1056450 h 6759197"/>
              <a:gd name="connsiteX554" fmla="*/ 3198121 w 3265410"/>
              <a:gd name="connsiteY554" fmla="*/ 892026 h 6759197"/>
              <a:gd name="connsiteX555" fmla="*/ 3205077 w 3265410"/>
              <a:gd name="connsiteY555" fmla="*/ 750460 h 6759197"/>
              <a:gd name="connsiteX556" fmla="*/ 3141804 w 3265410"/>
              <a:gd name="connsiteY556" fmla="*/ 754654 h 6759197"/>
              <a:gd name="connsiteX557" fmla="*/ 3135730 w 3265410"/>
              <a:gd name="connsiteY557" fmla="*/ 761722 h 6759197"/>
              <a:gd name="connsiteX558" fmla="*/ 3126012 w 3265410"/>
              <a:gd name="connsiteY558" fmla="*/ 763488 h 6759197"/>
              <a:gd name="connsiteX559" fmla="*/ 3117068 w 3265410"/>
              <a:gd name="connsiteY559" fmla="*/ 768238 h 6759197"/>
              <a:gd name="connsiteX560" fmla="*/ 3108897 w 3265410"/>
              <a:gd name="connsiteY560" fmla="*/ 753882 h 6759197"/>
              <a:gd name="connsiteX561" fmla="*/ 3129657 w 3265410"/>
              <a:gd name="connsiteY561" fmla="*/ 744386 h 6759197"/>
              <a:gd name="connsiteX562" fmla="*/ 3141914 w 3265410"/>
              <a:gd name="connsiteY562" fmla="*/ 727600 h 6759197"/>
              <a:gd name="connsiteX563" fmla="*/ 3157705 w 3265410"/>
              <a:gd name="connsiteY563" fmla="*/ 658584 h 6759197"/>
              <a:gd name="connsiteX564" fmla="*/ 3053462 w 3265410"/>
              <a:gd name="connsiteY564" fmla="*/ 749022 h 6759197"/>
              <a:gd name="connsiteX565" fmla="*/ 2919184 w 3265410"/>
              <a:gd name="connsiteY565" fmla="*/ 836812 h 6759197"/>
              <a:gd name="connsiteX566" fmla="*/ 2914215 w 3265410"/>
              <a:gd name="connsiteY566" fmla="*/ 830628 h 6759197"/>
              <a:gd name="connsiteX567" fmla="*/ 3043525 w 3265410"/>
              <a:gd name="connsiteY567" fmla="*/ 736656 h 6759197"/>
              <a:gd name="connsiteX568" fmla="*/ 3145890 w 3265410"/>
              <a:gd name="connsiteY568" fmla="*/ 646768 h 6759197"/>
              <a:gd name="connsiteX569" fmla="*/ 3130099 w 3265410"/>
              <a:gd name="connsiteY569" fmla="*/ 648646 h 6759197"/>
              <a:gd name="connsiteX570" fmla="*/ 3071352 w 3265410"/>
              <a:gd name="connsiteY570" fmla="*/ 700436 h 6759197"/>
              <a:gd name="connsiteX571" fmla="*/ 2994384 w 3265410"/>
              <a:gd name="connsiteY571" fmla="*/ 751122 h 6759197"/>
              <a:gd name="connsiteX572" fmla="*/ 2989525 w 3265410"/>
              <a:gd name="connsiteY572" fmla="*/ 743060 h 6759197"/>
              <a:gd name="connsiteX573" fmla="*/ 3061193 w 3265410"/>
              <a:gd name="connsiteY573" fmla="*/ 683540 h 6759197"/>
              <a:gd name="connsiteX574" fmla="*/ 3110112 w 3265410"/>
              <a:gd name="connsiteY574" fmla="*/ 638596 h 6759197"/>
              <a:gd name="connsiteX575" fmla="*/ 3110112 w 3265410"/>
              <a:gd name="connsiteY575" fmla="*/ 638376 h 6759197"/>
              <a:gd name="connsiteX576" fmla="*/ 3107130 w 3265410"/>
              <a:gd name="connsiteY576" fmla="*/ 610880 h 6759197"/>
              <a:gd name="connsiteX577" fmla="*/ 3017574 w 3265410"/>
              <a:gd name="connsiteY577" fmla="*/ 694032 h 6759197"/>
              <a:gd name="connsiteX578" fmla="*/ 3011832 w 3265410"/>
              <a:gd name="connsiteY578" fmla="*/ 688178 h 6759197"/>
              <a:gd name="connsiteX579" fmla="*/ 3057880 w 3265410"/>
              <a:gd name="connsiteY579" fmla="*/ 639038 h 6759197"/>
              <a:gd name="connsiteX580" fmla="*/ 3095536 w 3265410"/>
              <a:gd name="connsiteY580" fmla="*/ 590230 h 6759197"/>
              <a:gd name="connsiteX581" fmla="*/ 2989857 w 3265410"/>
              <a:gd name="connsiteY581" fmla="*/ 587800 h 6759197"/>
              <a:gd name="connsiteX582" fmla="*/ 2940828 w 3265410"/>
              <a:gd name="connsiteY582" fmla="*/ 666976 h 6759197"/>
              <a:gd name="connsiteX583" fmla="*/ 2854695 w 3265410"/>
              <a:gd name="connsiteY583" fmla="*/ 739196 h 6759197"/>
              <a:gd name="connsiteX584" fmla="*/ 2839235 w 3265410"/>
              <a:gd name="connsiteY584" fmla="*/ 721526 h 6759197"/>
              <a:gd name="connsiteX585" fmla="*/ 2880646 w 3265410"/>
              <a:gd name="connsiteY585" fmla="*/ 483006 h 6759197"/>
              <a:gd name="connsiteX586" fmla="*/ 2874683 w 3265410"/>
              <a:gd name="connsiteY586" fmla="*/ 522540 h 6759197"/>
              <a:gd name="connsiteX587" fmla="*/ 2792526 w 3265410"/>
              <a:gd name="connsiteY587" fmla="*/ 687406 h 6759197"/>
              <a:gd name="connsiteX588" fmla="*/ 2785017 w 3265410"/>
              <a:gd name="connsiteY588" fmla="*/ 683430 h 6759197"/>
              <a:gd name="connsiteX589" fmla="*/ 2852266 w 3265410"/>
              <a:gd name="connsiteY589" fmla="*/ 460038 h 6759197"/>
              <a:gd name="connsiteX590" fmla="*/ 2818697 w 3265410"/>
              <a:gd name="connsiteY590" fmla="*/ 457718 h 6759197"/>
              <a:gd name="connsiteX591" fmla="*/ 2726490 w 3265410"/>
              <a:gd name="connsiteY591" fmla="*/ 413326 h 6759197"/>
              <a:gd name="connsiteX592" fmla="*/ 2696344 w 3265410"/>
              <a:gd name="connsiteY592" fmla="*/ 447890 h 6759197"/>
              <a:gd name="connsiteX593" fmla="*/ 2692258 w 3265410"/>
              <a:gd name="connsiteY593" fmla="*/ 452196 h 6759197"/>
              <a:gd name="connsiteX594" fmla="*/ 2669731 w 3265410"/>
              <a:gd name="connsiteY594" fmla="*/ 467768 h 6759197"/>
              <a:gd name="connsiteX595" fmla="*/ 2637376 w 3265410"/>
              <a:gd name="connsiteY595" fmla="*/ 531152 h 6759197"/>
              <a:gd name="connsiteX596" fmla="*/ 2622910 w 3265410"/>
              <a:gd name="connsiteY596" fmla="*/ 518564 h 6759197"/>
              <a:gd name="connsiteX597" fmla="*/ 2647425 w 3265410"/>
              <a:gd name="connsiteY597" fmla="*/ 437952 h 6759197"/>
              <a:gd name="connsiteX598" fmla="*/ 2641351 w 3265410"/>
              <a:gd name="connsiteY598" fmla="*/ 417302 h 6759197"/>
              <a:gd name="connsiteX599" fmla="*/ 2621806 w 3265410"/>
              <a:gd name="connsiteY599" fmla="*/ 475276 h 6759197"/>
              <a:gd name="connsiteX600" fmla="*/ 2614076 w 3265410"/>
              <a:gd name="connsiteY600" fmla="*/ 470970 h 6759197"/>
              <a:gd name="connsiteX601" fmla="*/ 2619156 w 3265410"/>
              <a:gd name="connsiteY601" fmla="*/ 421388 h 6759197"/>
              <a:gd name="connsiteX602" fmla="*/ 2610212 w 3265410"/>
              <a:gd name="connsiteY602" fmla="*/ 379868 h 6759197"/>
              <a:gd name="connsiteX603" fmla="*/ 2610764 w 3265410"/>
              <a:gd name="connsiteY603" fmla="*/ 378764 h 6759197"/>
              <a:gd name="connsiteX604" fmla="*/ 2586912 w 3265410"/>
              <a:gd name="connsiteY604" fmla="*/ 375120 h 6759197"/>
              <a:gd name="connsiteX605" fmla="*/ 2527833 w 3265410"/>
              <a:gd name="connsiteY605" fmla="*/ 418186 h 6759197"/>
              <a:gd name="connsiteX606" fmla="*/ 2510607 w 3265410"/>
              <a:gd name="connsiteY606" fmla="*/ 414874 h 6759197"/>
              <a:gd name="connsiteX607" fmla="*/ 2370144 w 3265410"/>
              <a:gd name="connsiteY607" fmla="*/ 380752 h 6759197"/>
              <a:gd name="connsiteX608" fmla="*/ 2283570 w 3265410"/>
              <a:gd name="connsiteY608" fmla="*/ 438726 h 6759197"/>
              <a:gd name="connsiteX609" fmla="*/ 2178666 w 3265410"/>
              <a:gd name="connsiteY609" fmla="*/ 622254 h 6759197"/>
              <a:gd name="connsiteX610" fmla="*/ 2075307 w 3265410"/>
              <a:gd name="connsiteY610" fmla="*/ 806556 h 6759197"/>
              <a:gd name="connsiteX611" fmla="*/ 1986082 w 3265410"/>
              <a:gd name="connsiteY611" fmla="*/ 1016808 h 6759197"/>
              <a:gd name="connsiteX612" fmla="*/ 1895753 w 3265410"/>
              <a:gd name="connsiteY612" fmla="*/ 1198238 h 6759197"/>
              <a:gd name="connsiteX613" fmla="*/ 1818565 w 3265410"/>
              <a:gd name="connsiteY613" fmla="*/ 1333952 h 6759197"/>
              <a:gd name="connsiteX614" fmla="*/ 1864613 w 3265410"/>
              <a:gd name="connsiteY614" fmla="*/ 1301928 h 6759197"/>
              <a:gd name="connsiteX615" fmla="*/ 1872564 w 3265410"/>
              <a:gd name="connsiteY615" fmla="*/ 1311426 h 6759197"/>
              <a:gd name="connsiteX616" fmla="*/ 1781131 w 3265410"/>
              <a:gd name="connsiteY616" fmla="*/ 1413017 h 6759197"/>
              <a:gd name="connsiteX617" fmla="*/ 1750210 w 3265410"/>
              <a:gd name="connsiteY617" fmla="*/ 1452991 h 6759197"/>
              <a:gd name="connsiteX618" fmla="*/ 1865275 w 3265410"/>
              <a:gd name="connsiteY618" fmla="*/ 1351730 h 6759197"/>
              <a:gd name="connsiteX619" fmla="*/ 2108987 w 3265410"/>
              <a:gd name="connsiteY619" fmla="*/ 1104818 h 6759197"/>
              <a:gd name="connsiteX620" fmla="*/ 2115832 w 3265410"/>
              <a:gd name="connsiteY620" fmla="*/ 1112768 h 6759197"/>
              <a:gd name="connsiteX621" fmla="*/ 1987296 w 3265410"/>
              <a:gd name="connsiteY621" fmla="*/ 1257538 h 6759197"/>
              <a:gd name="connsiteX622" fmla="*/ 1864392 w 3265410"/>
              <a:gd name="connsiteY622" fmla="*/ 1380551 h 6759197"/>
              <a:gd name="connsiteX623" fmla="*/ 1726580 w 3265410"/>
              <a:gd name="connsiteY623" fmla="*/ 1499370 h 6759197"/>
              <a:gd name="connsiteX624" fmla="*/ 1665913 w 3265410"/>
              <a:gd name="connsiteY624" fmla="*/ 2506582 h 6759197"/>
              <a:gd name="connsiteX625" fmla="*/ 1667721 w 3265410"/>
              <a:gd name="connsiteY625" fmla="*/ 2496630 h 6759197"/>
              <a:gd name="connsiteX626" fmla="*/ 1730775 w 3265410"/>
              <a:gd name="connsiteY626" fmla="*/ 2469466 h 6759197"/>
              <a:gd name="connsiteX627" fmla="*/ 1738284 w 3265410"/>
              <a:gd name="connsiteY627" fmla="*/ 2487796 h 6759197"/>
              <a:gd name="connsiteX628" fmla="*/ 1675450 w 3265410"/>
              <a:gd name="connsiteY628" fmla="*/ 2511648 h 6759197"/>
              <a:gd name="connsiteX629" fmla="*/ 1665913 w 3265410"/>
              <a:gd name="connsiteY629" fmla="*/ 2506582 h 6759197"/>
              <a:gd name="connsiteX630" fmla="*/ 1660488 w 3265410"/>
              <a:gd name="connsiteY630" fmla="*/ 3186407 h 6759197"/>
              <a:gd name="connsiteX631" fmla="*/ 1661205 w 3265410"/>
              <a:gd name="connsiteY631" fmla="*/ 3173542 h 6759197"/>
              <a:gd name="connsiteX632" fmla="*/ 1711340 w 3265410"/>
              <a:gd name="connsiteY632" fmla="*/ 3142734 h 6759197"/>
              <a:gd name="connsiteX633" fmla="*/ 1760149 w 3265410"/>
              <a:gd name="connsiteY633" fmla="*/ 3123188 h 6759197"/>
              <a:gd name="connsiteX634" fmla="*/ 1768652 w 3265410"/>
              <a:gd name="connsiteY634" fmla="*/ 3139752 h 6759197"/>
              <a:gd name="connsiteX635" fmla="*/ 1717965 w 3265410"/>
              <a:gd name="connsiteY635" fmla="*/ 3168905 h 6759197"/>
              <a:gd name="connsiteX636" fmla="*/ 1673353 w 3265410"/>
              <a:gd name="connsiteY636" fmla="*/ 3190990 h 6759197"/>
              <a:gd name="connsiteX637" fmla="*/ 1660488 w 3265410"/>
              <a:gd name="connsiteY637" fmla="*/ 3186407 h 6759197"/>
              <a:gd name="connsiteX638" fmla="*/ 1645166 w 3265410"/>
              <a:gd name="connsiteY638" fmla="*/ 3553023 h 6759197"/>
              <a:gd name="connsiteX639" fmla="*/ 1652040 w 3265410"/>
              <a:gd name="connsiteY639" fmla="*/ 3543361 h 6759197"/>
              <a:gd name="connsiteX640" fmla="*/ 1778147 w 3265410"/>
              <a:gd name="connsiteY640" fmla="*/ 3530993 h 6759197"/>
              <a:gd name="connsiteX641" fmla="*/ 1778478 w 3265410"/>
              <a:gd name="connsiteY641" fmla="*/ 3548441 h 6759197"/>
              <a:gd name="connsiteX642" fmla="*/ 1654690 w 3265410"/>
              <a:gd name="connsiteY642" fmla="*/ 3560367 h 6759197"/>
              <a:gd name="connsiteX643" fmla="*/ 1645166 w 3265410"/>
              <a:gd name="connsiteY643" fmla="*/ 3553023 h 6759197"/>
              <a:gd name="connsiteX644" fmla="*/ 1631529 w 3265410"/>
              <a:gd name="connsiteY644" fmla="*/ 3652617 h 6759197"/>
              <a:gd name="connsiteX645" fmla="*/ 1640005 w 3265410"/>
              <a:gd name="connsiteY645" fmla="*/ 3643948 h 6759197"/>
              <a:gd name="connsiteX646" fmla="*/ 1896193 w 3265410"/>
              <a:gd name="connsiteY646" fmla="*/ 3658304 h 6759197"/>
              <a:gd name="connsiteX647" fmla="*/ 1892881 w 3265410"/>
              <a:gd name="connsiteY647" fmla="*/ 3678955 h 6759197"/>
              <a:gd name="connsiteX648" fmla="*/ 1757387 w 3265410"/>
              <a:gd name="connsiteY648" fmla="*/ 3671888 h 6759197"/>
              <a:gd name="connsiteX649" fmla="*/ 1638458 w 3265410"/>
              <a:gd name="connsiteY649" fmla="*/ 3661948 h 6759197"/>
              <a:gd name="connsiteX650" fmla="*/ 1631529 w 3265410"/>
              <a:gd name="connsiteY650" fmla="*/ 3652617 h 6759197"/>
              <a:gd name="connsiteX651" fmla="*/ 1612536 w 3265410"/>
              <a:gd name="connsiteY651" fmla="*/ 5525986 h 6759197"/>
              <a:gd name="connsiteX652" fmla="*/ 1623772 w 3265410"/>
              <a:gd name="connsiteY652" fmla="*/ 5519651 h 6759197"/>
              <a:gd name="connsiteX653" fmla="*/ 1763682 w 3265410"/>
              <a:gd name="connsiteY653" fmla="*/ 5572764 h 6759197"/>
              <a:gd name="connsiteX654" fmla="*/ 1867704 w 3265410"/>
              <a:gd name="connsiteY654" fmla="*/ 5629854 h 6759197"/>
              <a:gd name="connsiteX655" fmla="*/ 1864059 w 3265410"/>
              <a:gd name="connsiteY655" fmla="*/ 5638357 h 6759197"/>
              <a:gd name="connsiteX656" fmla="*/ 1739830 w 3265410"/>
              <a:gd name="connsiteY656" fmla="*/ 5591315 h 6759197"/>
              <a:gd name="connsiteX657" fmla="*/ 1617036 w 3265410"/>
              <a:gd name="connsiteY657" fmla="*/ 5538201 h 6759197"/>
              <a:gd name="connsiteX658" fmla="*/ 1612536 w 3265410"/>
              <a:gd name="connsiteY658" fmla="*/ 5525986 h 6759197"/>
              <a:gd name="connsiteX659" fmla="*/ 1612480 w 3265410"/>
              <a:gd name="connsiteY659" fmla="*/ 3490121 h 6759197"/>
              <a:gd name="connsiteX660" fmla="*/ 1618360 w 3265410"/>
              <a:gd name="connsiteY660" fmla="*/ 3480528 h 6759197"/>
              <a:gd name="connsiteX661" fmla="*/ 1692236 w 3265410"/>
              <a:gd name="connsiteY661" fmla="*/ 3471914 h 6759197"/>
              <a:gd name="connsiteX662" fmla="*/ 1693339 w 3265410"/>
              <a:gd name="connsiteY662" fmla="*/ 3491129 h 6759197"/>
              <a:gd name="connsiteX663" fmla="*/ 1620017 w 3265410"/>
              <a:gd name="connsiteY663" fmla="*/ 3498307 h 6759197"/>
              <a:gd name="connsiteX664" fmla="*/ 1612480 w 3265410"/>
              <a:gd name="connsiteY664" fmla="*/ 3490121 h 6759197"/>
              <a:gd name="connsiteX665" fmla="*/ 1606749 w 3265410"/>
              <a:gd name="connsiteY665" fmla="*/ 3150820 h 6759197"/>
              <a:gd name="connsiteX666" fmla="*/ 1610741 w 3265410"/>
              <a:gd name="connsiteY666" fmla="*/ 3143728 h 6759197"/>
              <a:gd name="connsiteX667" fmla="*/ 1634814 w 3265410"/>
              <a:gd name="connsiteY667" fmla="*/ 3127165 h 6759197"/>
              <a:gd name="connsiteX668" fmla="*/ 1646187 w 3265410"/>
              <a:gd name="connsiteY668" fmla="*/ 3139643 h 6759197"/>
              <a:gd name="connsiteX669" fmla="*/ 1622557 w 3265410"/>
              <a:gd name="connsiteY669" fmla="*/ 3160292 h 6759197"/>
              <a:gd name="connsiteX670" fmla="*/ 1606749 w 3265410"/>
              <a:gd name="connsiteY670" fmla="*/ 3150820 h 6759197"/>
              <a:gd name="connsiteX671" fmla="*/ 1606545 w 3265410"/>
              <a:gd name="connsiteY671" fmla="*/ 4363822 h 6759197"/>
              <a:gd name="connsiteX672" fmla="*/ 1684726 w 3265410"/>
              <a:gd name="connsiteY672" fmla="*/ 4289838 h 6759197"/>
              <a:gd name="connsiteX673" fmla="*/ 1757608 w 3265410"/>
              <a:gd name="connsiteY673" fmla="*/ 4225126 h 6759197"/>
              <a:gd name="connsiteX674" fmla="*/ 1771300 w 3265410"/>
              <a:gd name="connsiteY674" fmla="*/ 4233628 h 6759197"/>
              <a:gd name="connsiteX675" fmla="*/ 1698641 w 3265410"/>
              <a:gd name="connsiteY675" fmla="*/ 4307725 h 6759197"/>
              <a:gd name="connsiteX676" fmla="*/ 1619465 w 3265410"/>
              <a:gd name="connsiteY676" fmla="*/ 4373430 h 6759197"/>
              <a:gd name="connsiteX677" fmla="*/ 1606545 w 3265410"/>
              <a:gd name="connsiteY677" fmla="*/ 4363822 h 6759197"/>
              <a:gd name="connsiteX678" fmla="*/ 1598870 w 3265410"/>
              <a:gd name="connsiteY678" fmla="*/ 3299484 h 6759197"/>
              <a:gd name="connsiteX679" fmla="*/ 1601685 w 3265410"/>
              <a:gd name="connsiteY679" fmla="*/ 3286288 h 6759197"/>
              <a:gd name="connsiteX680" fmla="*/ 1647732 w 3265410"/>
              <a:gd name="connsiteY680" fmla="*/ 3259344 h 6759197"/>
              <a:gd name="connsiteX681" fmla="*/ 1655794 w 3265410"/>
              <a:gd name="connsiteY681" fmla="*/ 3275909 h 6759197"/>
              <a:gd name="connsiteX682" fmla="*/ 1610630 w 3265410"/>
              <a:gd name="connsiteY682" fmla="*/ 3304066 h 6759197"/>
              <a:gd name="connsiteX683" fmla="*/ 1598870 w 3265410"/>
              <a:gd name="connsiteY683" fmla="*/ 3299484 h 6759197"/>
              <a:gd name="connsiteX684" fmla="*/ 1598375 w 3265410"/>
              <a:gd name="connsiteY684" fmla="*/ 4059667 h 6759197"/>
              <a:gd name="connsiteX685" fmla="*/ 1625429 w 3265410"/>
              <a:gd name="connsiteY685" fmla="*/ 4051523 h 6759197"/>
              <a:gd name="connsiteX686" fmla="*/ 1611185 w 3265410"/>
              <a:gd name="connsiteY686" fmla="*/ 4043244 h 6759197"/>
              <a:gd name="connsiteX687" fmla="*/ 1624326 w 3265410"/>
              <a:gd name="connsiteY687" fmla="*/ 4015973 h 6759197"/>
              <a:gd name="connsiteX688" fmla="*/ 1649833 w 3265410"/>
              <a:gd name="connsiteY688" fmla="*/ 4031100 h 6759197"/>
              <a:gd name="connsiteX689" fmla="*/ 1629846 w 3265410"/>
              <a:gd name="connsiteY689" fmla="*/ 4049204 h 6759197"/>
              <a:gd name="connsiteX690" fmla="*/ 1667060 w 3265410"/>
              <a:gd name="connsiteY690" fmla="*/ 4026573 h 6759197"/>
              <a:gd name="connsiteX691" fmla="*/ 1714985 w 3265410"/>
              <a:gd name="connsiteY691" fmla="*/ 4003826 h 6759197"/>
              <a:gd name="connsiteX692" fmla="*/ 1642324 w 3265410"/>
              <a:gd name="connsiteY692" fmla="*/ 3969592 h 6759197"/>
              <a:gd name="connsiteX693" fmla="*/ 1616043 w 3265410"/>
              <a:gd name="connsiteY693" fmla="*/ 4025577 h 6759197"/>
              <a:gd name="connsiteX694" fmla="*/ 1598375 w 3265410"/>
              <a:gd name="connsiteY694" fmla="*/ 4059667 h 6759197"/>
              <a:gd name="connsiteX695" fmla="*/ 1588614 w 3265410"/>
              <a:gd name="connsiteY695" fmla="*/ 5046469 h 6759197"/>
              <a:gd name="connsiteX696" fmla="*/ 1593404 w 3265410"/>
              <a:gd name="connsiteY696" fmla="*/ 5039497 h 6759197"/>
              <a:gd name="connsiteX697" fmla="*/ 1649721 w 3265410"/>
              <a:gd name="connsiteY697" fmla="*/ 5030664 h 6759197"/>
              <a:gd name="connsiteX698" fmla="*/ 1714762 w 3265410"/>
              <a:gd name="connsiteY698" fmla="*/ 5037730 h 6759197"/>
              <a:gd name="connsiteX699" fmla="*/ 1715757 w 3265410"/>
              <a:gd name="connsiteY699" fmla="*/ 5055068 h 6759197"/>
              <a:gd name="connsiteX700" fmla="*/ 1660985 w 3265410"/>
              <a:gd name="connsiteY700" fmla="*/ 5060923 h 6759197"/>
              <a:gd name="connsiteX701" fmla="*/ 1600802 w 3265410"/>
              <a:gd name="connsiteY701" fmla="*/ 5058714 h 6759197"/>
              <a:gd name="connsiteX702" fmla="*/ 1596716 w 3265410"/>
              <a:gd name="connsiteY702" fmla="*/ 5060809 h 6759197"/>
              <a:gd name="connsiteX703" fmla="*/ 1590532 w 3265410"/>
              <a:gd name="connsiteY703" fmla="*/ 5053522 h 6759197"/>
              <a:gd name="connsiteX704" fmla="*/ 1588614 w 3265410"/>
              <a:gd name="connsiteY704" fmla="*/ 5046469 h 6759197"/>
              <a:gd name="connsiteX705" fmla="*/ 1544664 w 3265410"/>
              <a:gd name="connsiteY705" fmla="*/ 5450623 h 6759197"/>
              <a:gd name="connsiteX706" fmla="*/ 1552214 w 3265410"/>
              <a:gd name="connsiteY706" fmla="*/ 5445763 h 6759197"/>
              <a:gd name="connsiteX707" fmla="*/ 1620238 w 3265410"/>
              <a:gd name="connsiteY707" fmla="*/ 5465864 h 6759197"/>
              <a:gd name="connsiteX708" fmla="*/ 1688039 w 3265410"/>
              <a:gd name="connsiteY708" fmla="*/ 5493249 h 6759197"/>
              <a:gd name="connsiteX709" fmla="*/ 1681745 w 3265410"/>
              <a:gd name="connsiteY709" fmla="*/ 5507164 h 6759197"/>
              <a:gd name="connsiteX710" fmla="*/ 1615158 w 3265410"/>
              <a:gd name="connsiteY710" fmla="*/ 5487065 h 6759197"/>
              <a:gd name="connsiteX711" fmla="*/ 1547135 w 3265410"/>
              <a:gd name="connsiteY711" fmla="*/ 5459127 h 6759197"/>
              <a:gd name="connsiteX712" fmla="*/ 1544664 w 3265410"/>
              <a:gd name="connsiteY712" fmla="*/ 5450623 h 6759197"/>
              <a:gd name="connsiteX713" fmla="*/ 1541394 w 3265410"/>
              <a:gd name="connsiteY713" fmla="*/ 6182859 h 6759197"/>
              <a:gd name="connsiteX714" fmla="*/ 1549896 w 3265410"/>
              <a:gd name="connsiteY714" fmla="*/ 6171596 h 6759197"/>
              <a:gd name="connsiteX715" fmla="*/ 1622778 w 3265410"/>
              <a:gd name="connsiteY715" fmla="*/ 6241826 h 6759197"/>
              <a:gd name="connsiteX716" fmla="*/ 1610632 w 3265410"/>
              <a:gd name="connsiteY716" fmla="*/ 6251212 h 6759197"/>
              <a:gd name="connsiteX717" fmla="*/ 1541394 w 3265410"/>
              <a:gd name="connsiteY717" fmla="*/ 6182859 h 6759197"/>
              <a:gd name="connsiteX718" fmla="*/ 1533555 w 3265410"/>
              <a:gd name="connsiteY718" fmla="*/ 3858510 h 6759197"/>
              <a:gd name="connsiteX719" fmla="*/ 1550671 w 3265410"/>
              <a:gd name="connsiteY719" fmla="*/ 3849345 h 6759197"/>
              <a:gd name="connsiteX720" fmla="*/ 1540732 w 3265410"/>
              <a:gd name="connsiteY720" fmla="*/ 3838080 h 6759197"/>
              <a:gd name="connsiteX721" fmla="*/ 1538965 w 3265410"/>
              <a:gd name="connsiteY721" fmla="*/ 3835761 h 6759197"/>
              <a:gd name="connsiteX722" fmla="*/ 1533555 w 3265410"/>
              <a:gd name="connsiteY722" fmla="*/ 3858510 h 6759197"/>
              <a:gd name="connsiteX723" fmla="*/ 1526789 w 3265410"/>
              <a:gd name="connsiteY723" fmla="*/ 2578800 h 6759197"/>
              <a:gd name="connsiteX724" fmla="*/ 1532117 w 3265410"/>
              <a:gd name="connsiteY724" fmla="*/ 2568738 h 6759197"/>
              <a:gd name="connsiteX725" fmla="*/ 1604666 w 3265410"/>
              <a:gd name="connsiteY725" fmla="*/ 2544002 h 6759197"/>
              <a:gd name="connsiteX726" fmla="*/ 1611513 w 3265410"/>
              <a:gd name="connsiteY726" fmla="*/ 2558688 h 6759197"/>
              <a:gd name="connsiteX727" fmla="*/ 1536534 w 3265410"/>
              <a:gd name="connsiteY727" fmla="*/ 2584307 h 6759197"/>
              <a:gd name="connsiteX728" fmla="*/ 1526789 w 3265410"/>
              <a:gd name="connsiteY728" fmla="*/ 2578800 h 6759197"/>
              <a:gd name="connsiteX729" fmla="*/ 1514983 w 3265410"/>
              <a:gd name="connsiteY729" fmla="*/ 3201907 h 6759197"/>
              <a:gd name="connsiteX730" fmla="*/ 1518536 w 3265410"/>
              <a:gd name="connsiteY730" fmla="*/ 3195297 h 6759197"/>
              <a:gd name="connsiteX731" fmla="*/ 1568117 w 3265410"/>
              <a:gd name="connsiteY731" fmla="*/ 3174206 h 6759197"/>
              <a:gd name="connsiteX732" fmla="*/ 1572534 w 3265410"/>
              <a:gd name="connsiteY732" fmla="*/ 3190771 h 6759197"/>
              <a:gd name="connsiteX733" fmla="*/ 1530682 w 3265410"/>
              <a:gd name="connsiteY733" fmla="*/ 3209874 h 6759197"/>
              <a:gd name="connsiteX734" fmla="*/ 1514983 w 3265410"/>
              <a:gd name="connsiteY734" fmla="*/ 3201907 h 6759197"/>
              <a:gd name="connsiteX735" fmla="*/ 1511121 w 3265410"/>
              <a:gd name="connsiteY735" fmla="*/ 5638156 h 6759197"/>
              <a:gd name="connsiteX736" fmla="*/ 1518423 w 3265410"/>
              <a:gd name="connsiteY736" fmla="*/ 5632731 h 6759197"/>
              <a:gd name="connsiteX737" fmla="*/ 1628629 w 3265410"/>
              <a:gd name="connsiteY737" fmla="*/ 5668178 h 6759197"/>
              <a:gd name="connsiteX738" fmla="*/ 1623329 w 3265410"/>
              <a:gd name="connsiteY738" fmla="*/ 5683746 h 6759197"/>
              <a:gd name="connsiteX739" fmla="*/ 1514337 w 3265410"/>
              <a:gd name="connsiteY739" fmla="*/ 5646976 h 6759197"/>
              <a:gd name="connsiteX740" fmla="*/ 1511121 w 3265410"/>
              <a:gd name="connsiteY740" fmla="*/ 5638156 h 6759197"/>
              <a:gd name="connsiteX741" fmla="*/ 1486719 w 3265410"/>
              <a:gd name="connsiteY741" fmla="*/ 3654840 h 6759197"/>
              <a:gd name="connsiteX742" fmla="*/ 1493028 w 3265410"/>
              <a:gd name="connsiteY742" fmla="*/ 3647345 h 6759197"/>
              <a:gd name="connsiteX743" fmla="*/ 1547909 w 3265410"/>
              <a:gd name="connsiteY743" fmla="*/ 3653309 h 6759197"/>
              <a:gd name="connsiteX744" fmla="*/ 1603012 w 3265410"/>
              <a:gd name="connsiteY744" fmla="*/ 3674183 h 6759197"/>
              <a:gd name="connsiteX745" fmla="*/ 1598815 w 3265410"/>
              <a:gd name="connsiteY745" fmla="*/ 3689202 h 6759197"/>
              <a:gd name="connsiteX746" fmla="*/ 1539517 w 3265410"/>
              <a:gd name="connsiteY746" fmla="*/ 3678158 h 6759197"/>
              <a:gd name="connsiteX747" fmla="*/ 1491261 w 3265410"/>
              <a:gd name="connsiteY747" fmla="*/ 3663910 h 6759197"/>
              <a:gd name="connsiteX748" fmla="*/ 1486719 w 3265410"/>
              <a:gd name="connsiteY748" fmla="*/ 3654840 h 6759197"/>
              <a:gd name="connsiteX749" fmla="*/ 1485585 w 3265410"/>
              <a:gd name="connsiteY749" fmla="*/ 4276469 h 6759197"/>
              <a:gd name="connsiteX750" fmla="*/ 1487615 w 3265410"/>
              <a:gd name="connsiteY750" fmla="*/ 4269402 h 6759197"/>
              <a:gd name="connsiteX751" fmla="*/ 1526485 w 3265410"/>
              <a:gd name="connsiteY751" fmla="*/ 4225344 h 6759197"/>
              <a:gd name="connsiteX752" fmla="*/ 1561160 w 3265410"/>
              <a:gd name="connsiteY752" fmla="*/ 4192328 h 6759197"/>
              <a:gd name="connsiteX753" fmla="*/ 1572313 w 3265410"/>
              <a:gd name="connsiteY753" fmla="*/ 4203036 h 6759197"/>
              <a:gd name="connsiteX754" fmla="*/ 1538853 w 3265410"/>
              <a:gd name="connsiteY754" fmla="*/ 4244774 h 6759197"/>
              <a:gd name="connsiteX755" fmla="*/ 1502743 w 3265410"/>
              <a:gd name="connsiteY755" fmla="*/ 4283425 h 6759197"/>
              <a:gd name="connsiteX756" fmla="*/ 1485585 w 3265410"/>
              <a:gd name="connsiteY756" fmla="*/ 4276469 h 6759197"/>
              <a:gd name="connsiteX757" fmla="*/ 1482758 w 3265410"/>
              <a:gd name="connsiteY757" fmla="*/ 3761986 h 6759197"/>
              <a:gd name="connsiteX758" fmla="*/ 1482869 w 3265410"/>
              <a:gd name="connsiteY758" fmla="*/ 3761986 h 6759197"/>
              <a:gd name="connsiteX759" fmla="*/ 1482758 w 3265410"/>
              <a:gd name="connsiteY759" fmla="*/ 3761875 h 6759197"/>
              <a:gd name="connsiteX760" fmla="*/ 1482758 w 3265410"/>
              <a:gd name="connsiteY760" fmla="*/ 3761986 h 6759197"/>
              <a:gd name="connsiteX761" fmla="*/ 1480880 w 3265410"/>
              <a:gd name="connsiteY761" fmla="*/ 4514449 h 6759197"/>
              <a:gd name="connsiteX762" fmla="*/ 1481762 w 3265410"/>
              <a:gd name="connsiteY762" fmla="*/ 4503721 h 6759197"/>
              <a:gd name="connsiteX763" fmla="*/ 1523614 w 3265410"/>
              <a:gd name="connsiteY763" fmla="*/ 4471036 h 6759197"/>
              <a:gd name="connsiteX764" fmla="*/ 1567123 w 3265410"/>
              <a:gd name="connsiteY764" fmla="*/ 4437687 h 6759197"/>
              <a:gd name="connsiteX765" fmla="*/ 1578386 w 3265410"/>
              <a:gd name="connsiteY765" fmla="*/ 4451270 h 6759197"/>
              <a:gd name="connsiteX766" fmla="*/ 1490928 w 3265410"/>
              <a:gd name="connsiteY766" fmla="*/ 4518300 h 6759197"/>
              <a:gd name="connsiteX767" fmla="*/ 1480880 w 3265410"/>
              <a:gd name="connsiteY767" fmla="*/ 4514449 h 6759197"/>
              <a:gd name="connsiteX768" fmla="*/ 1466206 w 3265410"/>
              <a:gd name="connsiteY768" fmla="*/ 3422237 h 6759197"/>
              <a:gd name="connsiteX769" fmla="*/ 1471492 w 3265410"/>
              <a:gd name="connsiteY769" fmla="*/ 3409303 h 6759197"/>
              <a:gd name="connsiteX770" fmla="*/ 1530129 w 3265410"/>
              <a:gd name="connsiteY770" fmla="*/ 3398040 h 6759197"/>
              <a:gd name="connsiteX771" fmla="*/ 1530571 w 3265410"/>
              <a:gd name="connsiteY771" fmla="*/ 3415487 h 6759197"/>
              <a:gd name="connsiteX772" fmla="*/ 1477235 w 3265410"/>
              <a:gd name="connsiteY772" fmla="*/ 3428960 h 6759197"/>
              <a:gd name="connsiteX773" fmla="*/ 1466206 w 3265410"/>
              <a:gd name="connsiteY773" fmla="*/ 3422237 h 6759197"/>
              <a:gd name="connsiteX774" fmla="*/ 1461362 w 3265410"/>
              <a:gd name="connsiteY774" fmla="*/ 4798592 h 6759197"/>
              <a:gd name="connsiteX775" fmla="*/ 1464205 w 3265410"/>
              <a:gd name="connsiteY775" fmla="*/ 4788959 h 6759197"/>
              <a:gd name="connsiteX776" fmla="*/ 1634703 w 3265410"/>
              <a:gd name="connsiteY776" fmla="*/ 4714421 h 6759197"/>
              <a:gd name="connsiteX777" fmla="*/ 1643537 w 3265410"/>
              <a:gd name="connsiteY777" fmla="*/ 4732642 h 6759197"/>
              <a:gd name="connsiteX778" fmla="*/ 1633710 w 3265410"/>
              <a:gd name="connsiteY778" fmla="*/ 4739267 h 6759197"/>
              <a:gd name="connsiteX779" fmla="*/ 1631501 w 3265410"/>
              <a:gd name="connsiteY779" fmla="*/ 4739267 h 6759197"/>
              <a:gd name="connsiteX780" fmla="*/ 1470610 w 3265410"/>
              <a:gd name="connsiteY780" fmla="*/ 4803095 h 6759197"/>
              <a:gd name="connsiteX781" fmla="*/ 1461362 w 3265410"/>
              <a:gd name="connsiteY781" fmla="*/ 4798592 h 6759197"/>
              <a:gd name="connsiteX782" fmla="*/ 1421083 w 3265410"/>
              <a:gd name="connsiteY782" fmla="*/ 4997257 h 6759197"/>
              <a:gd name="connsiteX783" fmla="*/ 1426990 w 3265410"/>
              <a:gd name="connsiteY783" fmla="*/ 4989031 h 6759197"/>
              <a:gd name="connsiteX784" fmla="*/ 1639450 w 3265410"/>
              <a:gd name="connsiteY784" fmla="*/ 4958555 h 6759197"/>
              <a:gd name="connsiteX785" fmla="*/ 1640334 w 3265410"/>
              <a:gd name="connsiteY785" fmla="*/ 4973352 h 6759197"/>
              <a:gd name="connsiteX786" fmla="*/ 1429089 w 3265410"/>
              <a:gd name="connsiteY786" fmla="*/ 5003499 h 6759197"/>
              <a:gd name="connsiteX787" fmla="*/ 1421083 w 3265410"/>
              <a:gd name="connsiteY787" fmla="*/ 4997257 h 6759197"/>
              <a:gd name="connsiteX788" fmla="*/ 1416860 w 3265410"/>
              <a:gd name="connsiteY788" fmla="*/ 3550359 h 6759197"/>
              <a:gd name="connsiteX789" fmla="*/ 1423347 w 3265410"/>
              <a:gd name="connsiteY789" fmla="*/ 3540711 h 6759197"/>
              <a:gd name="connsiteX790" fmla="*/ 1606545 w 3265410"/>
              <a:gd name="connsiteY790" fmla="*/ 3519841 h 6759197"/>
              <a:gd name="connsiteX791" fmla="*/ 1607980 w 3265410"/>
              <a:gd name="connsiteY791" fmla="*/ 3535521 h 6759197"/>
              <a:gd name="connsiteX792" fmla="*/ 1425445 w 3265410"/>
              <a:gd name="connsiteY792" fmla="*/ 3558269 h 6759197"/>
              <a:gd name="connsiteX793" fmla="*/ 1416860 w 3265410"/>
              <a:gd name="connsiteY793" fmla="*/ 3550359 h 6759197"/>
              <a:gd name="connsiteX794" fmla="*/ 1408426 w 3265410"/>
              <a:gd name="connsiteY794" fmla="*/ 4935229 h 6759197"/>
              <a:gd name="connsiteX795" fmla="*/ 1415286 w 3265410"/>
              <a:gd name="connsiteY795" fmla="*/ 4924324 h 6759197"/>
              <a:gd name="connsiteX796" fmla="*/ 1524056 w 3265410"/>
              <a:gd name="connsiteY796" fmla="*/ 4909638 h 6759197"/>
              <a:gd name="connsiteX797" fmla="*/ 1526816 w 3265410"/>
              <a:gd name="connsiteY797" fmla="*/ 4925652 h 6759197"/>
              <a:gd name="connsiteX798" fmla="*/ 1418046 w 3265410"/>
              <a:gd name="connsiteY798" fmla="*/ 4943649 h 6759197"/>
              <a:gd name="connsiteX799" fmla="*/ 1408426 w 3265410"/>
              <a:gd name="connsiteY799" fmla="*/ 4935229 h 6759197"/>
              <a:gd name="connsiteX800" fmla="*/ 1407167 w 3265410"/>
              <a:gd name="connsiteY800" fmla="*/ 3166036 h 6759197"/>
              <a:gd name="connsiteX801" fmla="*/ 1409433 w 3265410"/>
              <a:gd name="connsiteY801" fmla="*/ 3159187 h 6759197"/>
              <a:gd name="connsiteX802" fmla="*/ 1506608 w 3265410"/>
              <a:gd name="connsiteY802" fmla="*/ 3073608 h 6759197"/>
              <a:gd name="connsiteX803" fmla="*/ 1516216 w 3265410"/>
              <a:gd name="connsiteY803" fmla="*/ 3087301 h 6759197"/>
              <a:gd name="connsiteX804" fmla="*/ 1423348 w 3265410"/>
              <a:gd name="connsiteY804" fmla="*/ 3171114 h 6759197"/>
              <a:gd name="connsiteX805" fmla="*/ 1407167 w 3265410"/>
              <a:gd name="connsiteY805" fmla="*/ 3166036 h 6759197"/>
              <a:gd name="connsiteX806" fmla="*/ 1398571 w 3265410"/>
              <a:gd name="connsiteY806" fmla="*/ 2669143 h 6759197"/>
              <a:gd name="connsiteX807" fmla="*/ 1402588 w 3265410"/>
              <a:gd name="connsiteY807" fmla="*/ 2659950 h 6759197"/>
              <a:gd name="connsiteX808" fmla="*/ 1468622 w 3265410"/>
              <a:gd name="connsiteY808" fmla="*/ 2635877 h 6759197"/>
              <a:gd name="connsiteX809" fmla="*/ 1528253 w 3265410"/>
              <a:gd name="connsiteY809" fmla="*/ 2623399 h 6759197"/>
              <a:gd name="connsiteX810" fmla="*/ 1532228 w 3265410"/>
              <a:gd name="connsiteY810" fmla="*/ 2641619 h 6759197"/>
              <a:gd name="connsiteX811" fmla="*/ 1472487 w 3265410"/>
              <a:gd name="connsiteY811" fmla="*/ 2659729 h 6759197"/>
              <a:gd name="connsiteX812" fmla="*/ 1406895 w 3265410"/>
              <a:gd name="connsiteY812" fmla="*/ 2674526 h 6759197"/>
              <a:gd name="connsiteX813" fmla="*/ 1398571 w 3265410"/>
              <a:gd name="connsiteY813" fmla="*/ 2669143 h 6759197"/>
              <a:gd name="connsiteX814" fmla="*/ 1396804 w 3265410"/>
              <a:gd name="connsiteY814" fmla="*/ 5247015 h 6759197"/>
              <a:gd name="connsiteX815" fmla="*/ 1402697 w 3265410"/>
              <a:gd name="connsiteY815" fmla="*/ 5241132 h 6759197"/>
              <a:gd name="connsiteX816" fmla="*/ 1455702 w 3265410"/>
              <a:gd name="connsiteY816" fmla="*/ 5241132 h 6759197"/>
              <a:gd name="connsiteX817" fmla="*/ 1499542 w 3265410"/>
              <a:gd name="connsiteY817" fmla="*/ 5245882 h 6759197"/>
              <a:gd name="connsiteX818" fmla="*/ 1498658 w 3265410"/>
              <a:gd name="connsiteY818" fmla="*/ 5262449 h 6759197"/>
              <a:gd name="connsiteX819" fmla="*/ 1444329 w 3265410"/>
              <a:gd name="connsiteY819" fmla="*/ 5264436 h 6759197"/>
              <a:gd name="connsiteX820" fmla="*/ 1399605 w 3265410"/>
              <a:gd name="connsiteY820" fmla="*/ 5254384 h 6759197"/>
              <a:gd name="connsiteX821" fmla="*/ 1396804 w 3265410"/>
              <a:gd name="connsiteY821" fmla="*/ 5247015 h 6759197"/>
              <a:gd name="connsiteX822" fmla="*/ 1396652 w 3265410"/>
              <a:gd name="connsiteY822" fmla="*/ 3598381 h 6759197"/>
              <a:gd name="connsiteX823" fmla="*/ 1404906 w 3265410"/>
              <a:gd name="connsiteY823" fmla="*/ 3589299 h 6759197"/>
              <a:gd name="connsiteX824" fmla="*/ 1800674 w 3265410"/>
              <a:gd name="connsiteY824" fmla="*/ 3589519 h 6759197"/>
              <a:gd name="connsiteX825" fmla="*/ 1800233 w 3265410"/>
              <a:gd name="connsiteY825" fmla="*/ 3606194 h 6759197"/>
              <a:gd name="connsiteX826" fmla="*/ 1404133 w 3265410"/>
              <a:gd name="connsiteY826" fmla="*/ 3607629 h 6759197"/>
              <a:gd name="connsiteX827" fmla="*/ 1396652 w 3265410"/>
              <a:gd name="connsiteY827" fmla="*/ 3598381 h 6759197"/>
              <a:gd name="connsiteX828" fmla="*/ 1368700 w 3265410"/>
              <a:gd name="connsiteY828" fmla="*/ 2620251 h 6759197"/>
              <a:gd name="connsiteX829" fmla="*/ 1373434 w 3265410"/>
              <a:gd name="connsiteY829" fmla="*/ 2608380 h 6759197"/>
              <a:gd name="connsiteX830" fmla="*/ 1467517 w 3265410"/>
              <a:gd name="connsiteY830" fmla="*/ 2580000 h 6759197"/>
              <a:gd name="connsiteX831" fmla="*/ 1470168 w 3265410"/>
              <a:gd name="connsiteY831" fmla="*/ 2596012 h 6759197"/>
              <a:gd name="connsiteX832" fmla="*/ 1379287 w 3265410"/>
              <a:gd name="connsiteY832" fmla="*/ 2626490 h 6759197"/>
              <a:gd name="connsiteX833" fmla="*/ 1368700 w 3265410"/>
              <a:gd name="connsiteY833" fmla="*/ 2620251 h 6759197"/>
              <a:gd name="connsiteX834" fmla="*/ 1357532 w 3265410"/>
              <a:gd name="connsiteY834" fmla="*/ 6186492 h 6759197"/>
              <a:gd name="connsiteX835" fmla="*/ 1365705 w 3265410"/>
              <a:gd name="connsiteY835" fmla="*/ 6174013 h 6759197"/>
              <a:gd name="connsiteX836" fmla="*/ 1405790 w 3265410"/>
              <a:gd name="connsiteY836" fmla="*/ 6203832 h 6759197"/>
              <a:gd name="connsiteX837" fmla="*/ 1392869 w 3265410"/>
              <a:gd name="connsiteY837" fmla="*/ 6217965 h 6759197"/>
              <a:gd name="connsiteX838" fmla="*/ 1357532 w 3265410"/>
              <a:gd name="connsiteY838" fmla="*/ 6186492 h 6759197"/>
              <a:gd name="connsiteX839" fmla="*/ 1345261 w 3265410"/>
              <a:gd name="connsiteY839" fmla="*/ 2776628 h 6759197"/>
              <a:gd name="connsiteX840" fmla="*/ 1347705 w 3265410"/>
              <a:gd name="connsiteY840" fmla="*/ 2767395 h 6759197"/>
              <a:gd name="connsiteX841" fmla="*/ 1396513 w 3265410"/>
              <a:gd name="connsiteY841" fmla="*/ 2748953 h 6759197"/>
              <a:gd name="connsiteX842" fmla="*/ 1441567 w 3265410"/>
              <a:gd name="connsiteY842" fmla="*/ 2744978 h 6759197"/>
              <a:gd name="connsiteX843" fmla="*/ 1444548 w 3265410"/>
              <a:gd name="connsiteY843" fmla="*/ 2759996 h 6759197"/>
              <a:gd name="connsiteX844" fmla="*/ 1396071 w 3265410"/>
              <a:gd name="connsiteY844" fmla="*/ 2774351 h 6759197"/>
              <a:gd name="connsiteX845" fmla="*/ 1352674 w 3265410"/>
              <a:gd name="connsiteY845" fmla="*/ 2782633 h 6759197"/>
              <a:gd name="connsiteX846" fmla="*/ 1345261 w 3265410"/>
              <a:gd name="connsiteY846" fmla="*/ 2776628 h 6759197"/>
              <a:gd name="connsiteX847" fmla="*/ 1329154 w 3265410"/>
              <a:gd name="connsiteY847" fmla="*/ 4422785 h 6759197"/>
              <a:gd name="connsiteX848" fmla="*/ 1392760 w 3265410"/>
              <a:gd name="connsiteY848" fmla="*/ 4367461 h 6759197"/>
              <a:gd name="connsiteX849" fmla="*/ 1460009 w 3265410"/>
              <a:gd name="connsiteY849" fmla="*/ 4313574 h 6759197"/>
              <a:gd name="connsiteX850" fmla="*/ 1471383 w 3265410"/>
              <a:gd name="connsiteY850" fmla="*/ 4325718 h 6759197"/>
              <a:gd name="connsiteX851" fmla="*/ 1337878 w 3265410"/>
              <a:gd name="connsiteY851" fmla="*/ 4435815 h 6759197"/>
              <a:gd name="connsiteX852" fmla="*/ 1329154 w 3265410"/>
              <a:gd name="connsiteY852" fmla="*/ 4422785 h 6759197"/>
              <a:gd name="connsiteX853" fmla="*/ 1322418 w 3265410"/>
              <a:gd name="connsiteY853" fmla="*/ 5694679 h 6759197"/>
              <a:gd name="connsiteX854" fmla="*/ 1333460 w 3265410"/>
              <a:gd name="connsiteY854" fmla="*/ 5690042 h 6759197"/>
              <a:gd name="connsiteX855" fmla="*/ 1409213 w 3265410"/>
              <a:gd name="connsiteY855" fmla="*/ 5723390 h 6759197"/>
              <a:gd name="connsiteX856" fmla="*/ 1488609 w 3265410"/>
              <a:gd name="connsiteY856" fmla="*/ 5773302 h 6759197"/>
              <a:gd name="connsiteX857" fmla="*/ 1478782 w 3265410"/>
              <a:gd name="connsiteY857" fmla="*/ 5789203 h 6759197"/>
              <a:gd name="connsiteX858" fmla="*/ 1394967 w 3265410"/>
              <a:gd name="connsiteY858" fmla="*/ 5749560 h 6759197"/>
              <a:gd name="connsiteX859" fmla="*/ 1323632 w 3265410"/>
              <a:gd name="connsiteY859" fmla="*/ 5705943 h 6759197"/>
              <a:gd name="connsiteX860" fmla="*/ 1322418 w 3265410"/>
              <a:gd name="connsiteY860" fmla="*/ 5694679 h 6759197"/>
              <a:gd name="connsiteX861" fmla="*/ 1321990 w 3265410"/>
              <a:gd name="connsiteY861" fmla="*/ 3461370 h 6759197"/>
              <a:gd name="connsiteX862" fmla="*/ 1326393 w 3265410"/>
              <a:gd name="connsiteY862" fmla="*/ 3451597 h 6759197"/>
              <a:gd name="connsiteX863" fmla="*/ 1427544 w 3265410"/>
              <a:gd name="connsiteY863" fmla="*/ 3425315 h 6759197"/>
              <a:gd name="connsiteX864" fmla="*/ 1431961 w 3265410"/>
              <a:gd name="connsiteY864" fmla="*/ 3441990 h 6759197"/>
              <a:gd name="connsiteX865" fmla="*/ 1329926 w 3265410"/>
              <a:gd name="connsiteY865" fmla="*/ 3468161 h 6759197"/>
              <a:gd name="connsiteX866" fmla="*/ 1321990 w 3265410"/>
              <a:gd name="connsiteY866" fmla="*/ 3461370 h 6759197"/>
              <a:gd name="connsiteX867" fmla="*/ 1321093 w 3265410"/>
              <a:gd name="connsiteY867" fmla="*/ 6053101 h 6759197"/>
              <a:gd name="connsiteX868" fmla="*/ 1330921 w 3265410"/>
              <a:gd name="connsiteY868" fmla="*/ 6040512 h 6759197"/>
              <a:gd name="connsiteX869" fmla="*/ 1388895 w 3265410"/>
              <a:gd name="connsiteY869" fmla="*/ 6094731 h 6759197"/>
              <a:gd name="connsiteX870" fmla="*/ 1379288 w 3265410"/>
              <a:gd name="connsiteY870" fmla="*/ 6102461 h 6759197"/>
              <a:gd name="connsiteX871" fmla="*/ 1321093 w 3265410"/>
              <a:gd name="connsiteY871" fmla="*/ 6053101 h 6759197"/>
              <a:gd name="connsiteX872" fmla="*/ 1314909 w 3265410"/>
              <a:gd name="connsiteY872" fmla="*/ 4329148 h 6759197"/>
              <a:gd name="connsiteX873" fmla="*/ 1367582 w 3265410"/>
              <a:gd name="connsiteY873" fmla="*/ 4269518 h 6759197"/>
              <a:gd name="connsiteX874" fmla="*/ 1415948 w 3265410"/>
              <a:gd name="connsiteY874" fmla="*/ 4225901 h 6759197"/>
              <a:gd name="connsiteX875" fmla="*/ 1427653 w 3265410"/>
              <a:gd name="connsiteY875" fmla="*/ 4238158 h 6759197"/>
              <a:gd name="connsiteX876" fmla="*/ 1381495 w 3265410"/>
              <a:gd name="connsiteY876" fmla="*/ 4293149 h 6759197"/>
              <a:gd name="connsiteX877" fmla="*/ 1329595 w 3265410"/>
              <a:gd name="connsiteY877" fmla="*/ 4343393 h 6759197"/>
              <a:gd name="connsiteX878" fmla="*/ 1314909 w 3265410"/>
              <a:gd name="connsiteY878" fmla="*/ 4329148 h 6759197"/>
              <a:gd name="connsiteX879" fmla="*/ 1313362 w 3265410"/>
              <a:gd name="connsiteY879" fmla="*/ 3992458 h 6759197"/>
              <a:gd name="connsiteX880" fmla="*/ 1341080 w 3265410"/>
              <a:gd name="connsiteY880" fmla="*/ 3948949 h 6759197"/>
              <a:gd name="connsiteX881" fmla="*/ 1356209 w 3265410"/>
              <a:gd name="connsiteY881" fmla="*/ 3959331 h 6759197"/>
              <a:gd name="connsiteX882" fmla="*/ 1326945 w 3265410"/>
              <a:gd name="connsiteY882" fmla="*/ 3997758 h 6759197"/>
              <a:gd name="connsiteX883" fmla="*/ 1313362 w 3265410"/>
              <a:gd name="connsiteY883" fmla="*/ 3992458 h 6759197"/>
              <a:gd name="connsiteX884" fmla="*/ 1297612 w 3265410"/>
              <a:gd name="connsiteY884" fmla="*/ 2737662 h 6759197"/>
              <a:gd name="connsiteX885" fmla="*/ 1302099 w 3265410"/>
              <a:gd name="connsiteY885" fmla="*/ 2728856 h 6759197"/>
              <a:gd name="connsiteX886" fmla="*/ 1483528 w 3265410"/>
              <a:gd name="connsiteY886" fmla="*/ 2679495 h 6759197"/>
              <a:gd name="connsiteX887" fmla="*/ 1487505 w 3265410"/>
              <a:gd name="connsiteY887" fmla="*/ 2697495 h 6759197"/>
              <a:gd name="connsiteX888" fmla="*/ 1305301 w 3265410"/>
              <a:gd name="connsiteY888" fmla="*/ 2743322 h 6759197"/>
              <a:gd name="connsiteX889" fmla="*/ 1297612 w 3265410"/>
              <a:gd name="connsiteY889" fmla="*/ 2737662 h 6759197"/>
              <a:gd name="connsiteX890" fmla="*/ 1293320 w 3265410"/>
              <a:gd name="connsiteY890" fmla="*/ 3618479 h 6759197"/>
              <a:gd name="connsiteX891" fmla="*/ 1298786 w 3265410"/>
              <a:gd name="connsiteY891" fmla="*/ 3609617 h 6759197"/>
              <a:gd name="connsiteX892" fmla="*/ 1446647 w 3265410"/>
              <a:gd name="connsiteY892" fmla="*/ 3636892 h 6759197"/>
              <a:gd name="connsiteX893" fmla="*/ 1439138 w 3265410"/>
              <a:gd name="connsiteY893" fmla="*/ 3655112 h 6759197"/>
              <a:gd name="connsiteX894" fmla="*/ 1370895 w 3265410"/>
              <a:gd name="connsiteY894" fmla="*/ 3638659 h 6759197"/>
              <a:gd name="connsiteX895" fmla="*/ 1299449 w 3265410"/>
              <a:gd name="connsiteY895" fmla="*/ 3627175 h 6759197"/>
              <a:gd name="connsiteX896" fmla="*/ 1293320 w 3265410"/>
              <a:gd name="connsiteY896" fmla="*/ 3618479 h 6759197"/>
              <a:gd name="connsiteX897" fmla="*/ 1278027 w 3265410"/>
              <a:gd name="connsiteY897" fmla="*/ 2295875 h 6759197"/>
              <a:gd name="connsiteX898" fmla="*/ 1324737 w 3265410"/>
              <a:gd name="connsiteY898" fmla="*/ 2233153 h 6759197"/>
              <a:gd name="connsiteX899" fmla="*/ 1340528 w 3265410"/>
              <a:gd name="connsiteY899" fmla="*/ 2243090 h 6759197"/>
              <a:gd name="connsiteX900" fmla="*/ 1293265 w 3265410"/>
              <a:gd name="connsiteY900" fmla="*/ 2307801 h 6759197"/>
              <a:gd name="connsiteX901" fmla="*/ 1278027 w 3265410"/>
              <a:gd name="connsiteY901" fmla="*/ 2295875 h 6759197"/>
              <a:gd name="connsiteX902" fmla="*/ 1257611 w 3265410"/>
              <a:gd name="connsiteY902" fmla="*/ 5012144 h 6759197"/>
              <a:gd name="connsiteX903" fmla="*/ 1262235 w 3265410"/>
              <a:gd name="connsiteY903" fmla="*/ 5003279 h 6759197"/>
              <a:gd name="connsiteX904" fmla="*/ 1371005 w 3265410"/>
              <a:gd name="connsiteY904" fmla="*/ 4984837 h 6759197"/>
              <a:gd name="connsiteX905" fmla="*/ 1373324 w 3265410"/>
              <a:gd name="connsiteY905" fmla="*/ 5004051 h 6759197"/>
              <a:gd name="connsiteX906" fmla="*/ 1264664 w 3265410"/>
              <a:gd name="connsiteY906" fmla="*/ 5019181 h 6759197"/>
              <a:gd name="connsiteX907" fmla="*/ 1257611 w 3265410"/>
              <a:gd name="connsiteY907" fmla="*/ 5012144 h 6759197"/>
              <a:gd name="connsiteX908" fmla="*/ 1246651 w 3265410"/>
              <a:gd name="connsiteY908" fmla="*/ 2593860 h 6759197"/>
              <a:gd name="connsiteX909" fmla="*/ 1249758 w 3265410"/>
              <a:gd name="connsiteY909" fmla="*/ 2581989 h 6759197"/>
              <a:gd name="connsiteX910" fmla="*/ 1372882 w 3265410"/>
              <a:gd name="connsiteY910" fmla="*/ 2518936 h 6759197"/>
              <a:gd name="connsiteX911" fmla="*/ 1381496 w 3265410"/>
              <a:gd name="connsiteY911" fmla="*/ 2535168 h 6759197"/>
              <a:gd name="connsiteX912" fmla="*/ 1318774 w 3265410"/>
              <a:gd name="connsiteY912" fmla="*/ 2568075 h 6759197"/>
              <a:gd name="connsiteX913" fmla="*/ 1258702 w 3265410"/>
              <a:gd name="connsiteY913" fmla="*/ 2597449 h 6759197"/>
              <a:gd name="connsiteX914" fmla="*/ 1246651 w 3265410"/>
              <a:gd name="connsiteY914" fmla="*/ 2593860 h 6759197"/>
              <a:gd name="connsiteX915" fmla="*/ 1229107 w 3265410"/>
              <a:gd name="connsiteY915" fmla="*/ 4297110 h 6759197"/>
              <a:gd name="connsiteX916" fmla="*/ 1295142 w 3265410"/>
              <a:gd name="connsiteY916" fmla="*/ 4213410 h 6759197"/>
              <a:gd name="connsiteX917" fmla="*/ 1359411 w 3265410"/>
              <a:gd name="connsiteY917" fmla="*/ 4142740 h 6759197"/>
              <a:gd name="connsiteX918" fmla="*/ 1371227 w 3265410"/>
              <a:gd name="connsiteY918" fmla="*/ 4151353 h 6759197"/>
              <a:gd name="connsiteX919" fmla="*/ 1315350 w 3265410"/>
              <a:gd name="connsiteY919" fmla="*/ 4230305 h 6759197"/>
              <a:gd name="connsiteX920" fmla="*/ 1240702 w 3265410"/>
              <a:gd name="connsiteY920" fmla="*/ 4308817 h 6759197"/>
              <a:gd name="connsiteX921" fmla="*/ 1229107 w 3265410"/>
              <a:gd name="connsiteY921" fmla="*/ 4297110 h 6759197"/>
              <a:gd name="connsiteX922" fmla="*/ 1222951 w 3265410"/>
              <a:gd name="connsiteY922" fmla="*/ 2761391 h 6759197"/>
              <a:gd name="connsiteX923" fmla="*/ 1226346 w 3265410"/>
              <a:gd name="connsiteY923" fmla="*/ 2751936 h 6759197"/>
              <a:gd name="connsiteX924" fmla="*/ 1274272 w 3265410"/>
              <a:gd name="connsiteY924" fmla="*/ 2735482 h 6759197"/>
              <a:gd name="connsiteX925" fmla="*/ 1279572 w 3265410"/>
              <a:gd name="connsiteY925" fmla="*/ 2752156 h 6759197"/>
              <a:gd name="connsiteX926" fmla="*/ 1232310 w 3265410"/>
              <a:gd name="connsiteY926" fmla="*/ 2766622 h 6759197"/>
              <a:gd name="connsiteX927" fmla="*/ 1222951 w 3265410"/>
              <a:gd name="connsiteY927" fmla="*/ 2761391 h 6759197"/>
              <a:gd name="connsiteX928" fmla="*/ 1204703 w 3265410"/>
              <a:gd name="connsiteY928" fmla="*/ 2728027 h 6759197"/>
              <a:gd name="connsiteX929" fmla="*/ 1207794 w 3265410"/>
              <a:gd name="connsiteY929" fmla="*/ 2716929 h 6759197"/>
              <a:gd name="connsiteX930" fmla="*/ 1277253 w 3265410"/>
              <a:gd name="connsiteY930" fmla="*/ 2688661 h 6759197"/>
              <a:gd name="connsiteX931" fmla="*/ 1352343 w 3265410"/>
              <a:gd name="connsiteY931" fmla="*/ 2669557 h 6759197"/>
              <a:gd name="connsiteX932" fmla="*/ 1356428 w 3265410"/>
              <a:gd name="connsiteY932" fmla="*/ 2687446 h 6759197"/>
              <a:gd name="connsiteX933" fmla="*/ 1284210 w 3265410"/>
              <a:gd name="connsiteY933" fmla="*/ 2709973 h 6759197"/>
              <a:gd name="connsiteX934" fmla="*/ 1215856 w 3265410"/>
              <a:gd name="connsiteY934" fmla="*/ 2733162 h 6759197"/>
              <a:gd name="connsiteX935" fmla="*/ 1204703 w 3265410"/>
              <a:gd name="connsiteY935" fmla="*/ 2728027 h 6759197"/>
              <a:gd name="connsiteX936" fmla="*/ 1202853 w 3265410"/>
              <a:gd name="connsiteY936" fmla="*/ 4937020 h 6759197"/>
              <a:gd name="connsiteX937" fmla="*/ 1204261 w 3265410"/>
              <a:gd name="connsiteY937" fmla="*/ 4926655 h 6759197"/>
              <a:gd name="connsiteX938" fmla="*/ 1298454 w 3265410"/>
              <a:gd name="connsiteY938" fmla="*/ 4871441 h 6759197"/>
              <a:gd name="connsiteX939" fmla="*/ 1362613 w 3265410"/>
              <a:gd name="connsiteY939" fmla="*/ 4852555 h 6759197"/>
              <a:gd name="connsiteX940" fmla="*/ 1366035 w 3265410"/>
              <a:gd name="connsiteY940" fmla="*/ 4860728 h 6759197"/>
              <a:gd name="connsiteX941" fmla="*/ 1296577 w 3265410"/>
              <a:gd name="connsiteY941" fmla="*/ 4903576 h 6759197"/>
              <a:gd name="connsiteX942" fmla="*/ 1212543 w 3265410"/>
              <a:gd name="connsiteY942" fmla="*/ 4941340 h 6759197"/>
              <a:gd name="connsiteX943" fmla="*/ 1202853 w 3265410"/>
              <a:gd name="connsiteY943" fmla="*/ 4937020 h 6759197"/>
              <a:gd name="connsiteX944" fmla="*/ 1201611 w 3265410"/>
              <a:gd name="connsiteY944" fmla="*/ 2652096 h 6759197"/>
              <a:gd name="connsiteX945" fmla="*/ 1203709 w 3265410"/>
              <a:gd name="connsiteY945" fmla="*/ 2640625 h 6759197"/>
              <a:gd name="connsiteX946" fmla="*/ 1274604 w 3265410"/>
              <a:gd name="connsiteY946" fmla="*/ 2602639 h 6759197"/>
              <a:gd name="connsiteX947" fmla="*/ 1283658 w 3265410"/>
              <a:gd name="connsiteY947" fmla="*/ 2618761 h 6759197"/>
              <a:gd name="connsiteX948" fmla="*/ 1211770 w 3265410"/>
              <a:gd name="connsiteY948" fmla="*/ 2657190 h 6759197"/>
              <a:gd name="connsiteX949" fmla="*/ 1201611 w 3265410"/>
              <a:gd name="connsiteY949" fmla="*/ 2652096 h 6759197"/>
              <a:gd name="connsiteX950" fmla="*/ 1198188 w 3265410"/>
              <a:gd name="connsiteY950" fmla="*/ 5071160 h 6759197"/>
              <a:gd name="connsiteX951" fmla="*/ 1206691 w 3265410"/>
              <a:gd name="connsiteY951" fmla="*/ 5060049 h 6759197"/>
              <a:gd name="connsiteX952" fmla="*/ 1420144 w 3265410"/>
              <a:gd name="connsiteY952" fmla="*/ 5038073 h 6759197"/>
              <a:gd name="connsiteX953" fmla="*/ 1551331 w 3265410"/>
              <a:gd name="connsiteY953" fmla="*/ 5042492 h 6759197"/>
              <a:gd name="connsiteX954" fmla="*/ 1552104 w 3265410"/>
              <a:gd name="connsiteY954" fmla="*/ 5051104 h 6759197"/>
              <a:gd name="connsiteX955" fmla="*/ 1543712 w 3265410"/>
              <a:gd name="connsiteY955" fmla="*/ 5054527 h 6759197"/>
              <a:gd name="connsiteX956" fmla="*/ 1541834 w 3265410"/>
              <a:gd name="connsiteY956" fmla="*/ 5053644 h 6759197"/>
              <a:gd name="connsiteX957" fmla="*/ 1518424 w 3265410"/>
              <a:gd name="connsiteY957" fmla="*/ 5057620 h 6759197"/>
              <a:gd name="connsiteX958" fmla="*/ 1469394 w 3265410"/>
              <a:gd name="connsiteY958" fmla="*/ 5062921 h 6759197"/>
              <a:gd name="connsiteX959" fmla="*/ 1376857 w 3265410"/>
              <a:gd name="connsiteY959" fmla="*/ 5069875 h 6759197"/>
              <a:gd name="connsiteX960" fmla="*/ 1207243 w 3265410"/>
              <a:gd name="connsiteY960" fmla="*/ 5080697 h 6759197"/>
              <a:gd name="connsiteX961" fmla="*/ 1198188 w 3265410"/>
              <a:gd name="connsiteY961" fmla="*/ 5071160 h 6759197"/>
              <a:gd name="connsiteX962" fmla="*/ 1180522 w 3265410"/>
              <a:gd name="connsiteY962" fmla="*/ 3670317 h 6759197"/>
              <a:gd name="connsiteX963" fmla="*/ 1194435 w 3265410"/>
              <a:gd name="connsiteY963" fmla="*/ 3674073 h 6759197"/>
              <a:gd name="connsiteX964" fmla="*/ 1204816 w 3265410"/>
              <a:gd name="connsiteY964" fmla="*/ 3664796 h 6759197"/>
              <a:gd name="connsiteX965" fmla="*/ 1182177 w 3265410"/>
              <a:gd name="connsiteY965" fmla="*/ 3660599 h 6759197"/>
              <a:gd name="connsiteX966" fmla="*/ 1180522 w 3265410"/>
              <a:gd name="connsiteY966" fmla="*/ 3670317 h 6759197"/>
              <a:gd name="connsiteX967" fmla="*/ 1172792 w 3265410"/>
              <a:gd name="connsiteY967" fmla="*/ 3695941 h 6759197"/>
              <a:gd name="connsiteX968" fmla="*/ 1176325 w 3265410"/>
              <a:gd name="connsiteY968" fmla="*/ 3692185 h 6759197"/>
              <a:gd name="connsiteX969" fmla="*/ 1175553 w 3265410"/>
              <a:gd name="connsiteY969" fmla="*/ 3688431 h 6759197"/>
              <a:gd name="connsiteX970" fmla="*/ 1172792 w 3265410"/>
              <a:gd name="connsiteY970" fmla="*/ 3695941 h 6759197"/>
              <a:gd name="connsiteX971" fmla="*/ 1172197 w 3265410"/>
              <a:gd name="connsiteY971" fmla="*/ 3564038 h 6759197"/>
              <a:gd name="connsiteX972" fmla="*/ 1178974 w 3265410"/>
              <a:gd name="connsiteY972" fmla="*/ 3555508 h 6759197"/>
              <a:gd name="connsiteX973" fmla="*/ 1262125 w 3265410"/>
              <a:gd name="connsiteY973" fmla="*/ 3547447 h 6759197"/>
              <a:gd name="connsiteX974" fmla="*/ 1347153 w 3265410"/>
              <a:gd name="connsiteY974" fmla="*/ 3546895 h 6759197"/>
              <a:gd name="connsiteX975" fmla="*/ 1347485 w 3265410"/>
              <a:gd name="connsiteY975" fmla="*/ 3565557 h 6759197"/>
              <a:gd name="connsiteX976" fmla="*/ 1264776 w 3265410"/>
              <a:gd name="connsiteY976" fmla="*/ 3572844 h 6759197"/>
              <a:gd name="connsiteX977" fmla="*/ 1178090 w 3265410"/>
              <a:gd name="connsiteY977" fmla="*/ 3572403 h 6759197"/>
              <a:gd name="connsiteX978" fmla="*/ 1172197 w 3265410"/>
              <a:gd name="connsiteY978" fmla="*/ 3564038 h 6759197"/>
              <a:gd name="connsiteX979" fmla="*/ 1161196 w 3265410"/>
              <a:gd name="connsiteY979" fmla="*/ 2505616 h 6759197"/>
              <a:gd name="connsiteX980" fmla="*/ 1161748 w 3265410"/>
              <a:gd name="connsiteY980" fmla="*/ 2496078 h 6759197"/>
              <a:gd name="connsiteX981" fmla="*/ 1295363 w 3265410"/>
              <a:gd name="connsiteY981" fmla="*/ 2347555 h 6759197"/>
              <a:gd name="connsiteX982" fmla="*/ 1305854 w 3265410"/>
              <a:gd name="connsiteY982" fmla="*/ 2359923 h 6759197"/>
              <a:gd name="connsiteX983" fmla="*/ 1170913 w 3265410"/>
              <a:gd name="connsiteY983" fmla="*/ 2506458 h 6759197"/>
              <a:gd name="connsiteX984" fmla="*/ 1161196 w 3265410"/>
              <a:gd name="connsiteY984" fmla="*/ 2505616 h 6759197"/>
              <a:gd name="connsiteX985" fmla="*/ 1145638 w 3265410"/>
              <a:gd name="connsiteY985" fmla="*/ 4557416 h 6759197"/>
              <a:gd name="connsiteX986" fmla="*/ 1146618 w 3265410"/>
              <a:gd name="connsiteY986" fmla="*/ 4544703 h 6759197"/>
              <a:gd name="connsiteX987" fmla="*/ 1277915 w 3265410"/>
              <a:gd name="connsiteY987" fmla="*/ 4420143 h 6759197"/>
              <a:gd name="connsiteX988" fmla="*/ 1288738 w 3265410"/>
              <a:gd name="connsiteY988" fmla="*/ 4428755 h 6759197"/>
              <a:gd name="connsiteX989" fmla="*/ 1157330 w 3265410"/>
              <a:gd name="connsiteY989" fmla="*/ 4560273 h 6759197"/>
              <a:gd name="connsiteX990" fmla="*/ 1145638 w 3265410"/>
              <a:gd name="connsiteY990" fmla="*/ 4557416 h 6759197"/>
              <a:gd name="connsiteX991" fmla="*/ 1145432 w 3265410"/>
              <a:gd name="connsiteY991" fmla="*/ 5330670 h 6759197"/>
              <a:gd name="connsiteX992" fmla="*/ 1154128 w 3265410"/>
              <a:gd name="connsiteY992" fmla="*/ 5323962 h 6759197"/>
              <a:gd name="connsiteX993" fmla="*/ 1389667 w 3265410"/>
              <a:gd name="connsiteY993" fmla="*/ 5379174 h 6759197"/>
              <a:gd name="connsiteX994" fmla="*/ 1387900 w 3265410"/>
              <a:gd name="connsiteY994" fmla="*/ 5392425 h 6759197"/>
              <a:gd name="connsiteX995" fmla="*/ 1150816 w 3265410"/>
              <a:gd name="connsiteY995" fmla="*/ 5340527 h 6759197"/>
              <a:gd name="connsiteX996" fmla="*/ 1145432 w 3265410"/>
              <a:gd name="connsiteY996" fmla="*/ 5330670 h 6759197"/>
              <a:gd name="connsiteX997" fmla="*/ 1140684 w 3265410"/>
              <a:gd name="connsiteY997" fmla="*/ 2836702 h 6759197"/>
              <a:gd name="connsiteX998" fmla="*/ 1145625 w 3265410"/>
              <a:gd name="connsiteY998" fmla="*/ 2826694 h 6759197"/>
              <a:gd name="connsiteX999" fmla="*/ 1304088 w 3265410"/>
              <a:gd name="connsiteY999" fmla="*/ 2778880 h 6759197"/>
              <a:gd name="connsiteX1000" fmla="*/ 1308503 w 3265410"/>
              <a:gd name="connsiteY1000" fmla="*/ 2796106 h 6759197"/>
              <a:gd name="connsiteX1001" fmla="*/ 1149159 w 3265410"/>
              <a:gd name="connsiteY1001" fmla="*/ 2842817 h 6759197"/>
              <a:gd name="connsiteX1002" fmla="*/ 1140684 w 3265410"/>
              <a:gd name="connsiteY1002" fmla="*/ 2836702 h 6759197"/>
              <a:gd name="connsiteX1003" fmla="*/ 1138889 w 3265410"/>
              <a:gd name="connsiteY1003" fmla="*/ 2437551 h 6759197"/>
              <a:gd name="connsiteX1004" fmla="*/ 1204703 w 3265410"/>
              <a:gd name="connsiteY1004" fmla="*/ 2349762 h 6759197"/>
              <a:gd name="connsiteX1005" fmla="*/ 1218837 w 3265410"/>
              <a:gd name="connsiteY1005" fmla="*/ 2360473 h 6759197"/>
              <a:gd name="connsiteX1006" fmla="*/ 1149931 w 3265410"/>
              <a:gd name="connsiteY1006" fmla="*/ 2447379 h 6759197"/>
              <a:gd name="connsiteX1007" fmla="*/ 1138889 w 3265410"/>
              <a:gd name="connsiteY1007" fmla="*/ 2437551 h 6759197"/>
              <a:gd name="connsiteX1008" fmla="*/ 1135134 w 3265410"/>
              <a:gd name="connsiteY1008" fmla="*/ 5835010 h 6759197"/>
              <a:gd name="connsiteX1009" fmla="*/ 1144962 w 3265410"/>
              <a:gd name="connsiteY1009" fmla="*/ 5822421 h 6759197"/>
              <a:gd name="connsiteX1010" fmla="*/ 1292160 w 3265410"/>
              <a:gd name="connsiteY1010" fmla="*/ 5975253 h 6759197"/>
              <a:gd name="connsiteX1011" fmla="*/ 1280014 w 3265410"/>
              <a:gd name="connsiteY1011" fmla="*/ 5984749 h 6759197"/>
              <a:gd name="connsiteX1012" fmla="*/ 1135134 w 3265410"/>
              <a:gd name="connsiteY1012" fmla="*/ 5835010 h 6759197"/>
              <a:gd name="connsiteX1013" fmla="*/ 1130941 w 3265410"/>
              <a:gd name="connsiteY1013" fmla="*/ 1995185 h 6759197"/>
              <a:gd name="connsiteX1014" fmla="*/ 1133480 w 3265410"/>
              <a:gd name="connsiteY1014" fmla="*/ 1998607 h 6759197"/>
              <a:gd name="connsiteX1015" fmla="*/ 1139995 w 3265410"/>
              <a:gd name="connsiteY1015" fmla="*/ 1988559 h 6759197"/>
              <a:gd name="connsiteX1016" fmla="*/ 1130941 w 3265410"/>
              <a:gd name="connsiteY1016" fmla="*/ 1995185 h 6759197"/>
              <a:gd name="connsiteX1017" fmla="*/ 1117578 w 3265410"/>
              <a:gd name="connsiteY1017" fmla="*/ 2399453 h 6759197"/>
              <a:gd name="connsiteX1018" fmla="*/ 1140435 w 3265410"/>
              <a:gd name="connsiteY1018" fmla="*/ 2346670 h 6759197"/>
              <a:gd name="connsiteX1019" fmla="*/ 1157662 w 3265410"/>
              <a:gd name="connsiteY1019" fmla="*/ 2355282 h 6759197"/>
              <a:gd name="connsiteX1020" fmla="*/ 1134031 w 3265410"/>
              <a:gd name="connsiteY1020" fmla="*/ 2404312 h 6759197"/>
              <a:gd name="connsiteX1021" fmla="*/ 1117578 w 3265410"/>
              <a:gd name="connsiteY1021" fmla="*/ 2399453 h 6759197"/>
              <a:gd name="connsiteX1022" fmla="*/ 1107900 w 3265410"/>
              <a:gd name="connsiteY1022" fmla="*/ 5130860 h 6759197"/>
              <a:gd name="connsiteX1023" fmla="*/ 1114043 w 3265410"/>
              <a:gd name="connsiteY1023" fmla="*/ 5122207 h 6759197"/>
              <a:gd name="connsiteX1024" fmla="*/ 1475358 w 3265410"/>
              <a:gd name="connsiteY1024" fmla="*/ 5119556 h 6759197"/>
              <a:gd name="connsiteX1025" fmla="*/ 1802330 w 3265410"/>
              <a:gd name="connsiteY1025" fmla="*/ 5140206 h 6759197"/>
              <a:gd name="connsiteX1026" fmla="*/ 1801337 w 3265410"/>
              <a:gd name="connsiteY1026" fmla="*/ 5152792 h 6759197"/>
              <a:gd name="connsiteX1027" fmla="*/ 1471383 w 3265410"/>
              <a:gd name="connsiteY1027" fmla="*/ 5147935 h 6759197"/>
              <a:gd name="connsiteX1028" fmla="*/ 1114595 w 3265410"/>
              <a:gd name="connsiteY1028" fmla="*/ 5139433 h 6759197"/>
              <a:gd name="connsiteX1029" fmla="*/ 1107900 w 3265410"/>
              <a:gd name="connsiteY1029" fmla="*/ 5130860 h 6759197"/>
              <a:gd name="connsiteX1030" fmla="*/ 1101787 w 3265410"/>
              <a:gd name="connsiteY1030" fmla="*/ 5676579 h 6759197"/>
              <a:gd name="connsiteX1031" fmla="*/ 1111726 w 3265410"/>
              <a:gd name="connsiteY1031" fmla="*/ 5672369 h 6759197"/>
              <a:gd name="connsiteX1032" fmla="*/ 1198188 w 3265410"/>
              <a:gd name="connsiteY1032" fmla="*/ 5714993 h 6759197"/>
              <a:gd name="connsiteX1033" fmla="*/ 1263230 w 3265410"/>
              <a:gd name="connsiteY1033" fmla="*/ 5772194 h 6759197"/>
              <a:gd name="connsiteX1034" fmla="*/ 1256383 w 3265410"/>
              <a:gd name="connsiteY1034" fmla="*/ 5779261 h 6759197"/>
              <a:gd name="connsiteX1035" fmla="*/ 1183392 w 3265410"/>
              <a:gd name="connsiteY1035" fmla="*/ 5737740 h 6759197"/>
              <a:gd name="connsiteX1036" fmla="*/ 1103111 w 3265410"/>
              <a:gd name="connsiteY1036" fmla="*/ 5686836 h 6759197"/>
              <a:gd name="connsiteX1037" fmla="*/ 1101787 w 3265410"/>
              <a:gd name="connsiteY1037" fmla="*/ 5676579 h 6759197"/>
              <a:gd name="connsiteX1038" fmla="*/ 1098583 w 3265410"/>
              <a:gd name="connsiteY1038" fmla="*/ 1088364 h 6759197"/>
              <a:gd name="connsiteX1039" fmla="*/ 1151698 w 3265410"/>
              <a:gd name="connsiteY1039" fmla="*/ 1035470 h 6759197"/>
              <a:gd name="connsiteX1040" fmla="*/ 1160532 w 3265410"/>
              <a:gd name="connsiteY1040" fmla="*/ 1053580 h 6759197"/>
              <a:gd name="connsiteX1041" fmla="*/ 1138778 w 3265410"/>
              <a:gd name="connsiteY1041" fmla="*/ 1070586 h 6759197"/>
              <a:gd name="connsiteX1042" fmla="*/ 1108742 w 3265410"/>
              <a:gd name="connsiteY1042" fmla="*/ 1093664 h 6759197"/>
              <a:gd name="connsiteX1043" fmla="*/ 1098583 w 3265410"/>
              <a:gd name="connsiteY1043" fmla="*/ 1088364 h 6759197"/>
              <a:gd name="connsiteX1044" fmla="*/ 1080902 w 3265410"/>
              <a:gd name="connsiteY1044" fmla="*/ 5017001 h 6759197"/>
              <a:gd name="connsiteX1045" fmla="*/ 1084891 w 3265410"/>
              <a:gd name="connsiteY1045" fmla="*/ 5006510 h 6759197"/>
              <a:gd name="connsiteX1046" fmla="*/ 1191121 w 3265410"/>
              <a:gd name="connsiteY1046" fmla="*/ 4977800 h 6759197"/>
              <a:gd name="connsiteX1047" fmla="*/ 1194876 w 3265410"/>
              <a:gd name="connsiteY1047" fmla="*/ 4993591 h 6759197"/>
              <a:gd name="connsiteX1048" fmla="*/ 1090412 w 3265410"/>
              <a:gd name="connsiteY1048" fmla="*/ 5022522 h 6759197"/>
              <a:gd name="connsiteX1049" fmla="*/ 1080902 w 3265410"/>
              <a:gd name="connsiteY1049" fmla="*/ 5017001 h 6759197"/>
              <a:gd name="connsiteX1050" fmla="*/ 1070314 w 3265410"/>
              <a:gd name="connsiteY1050" fmla="*/ 5081545 h 6759197"/>
              <a:gd name="connsiteX1051" fmla="*/ 1074069 w 3265410"/>
              <a:gd name="connsiteY1051" fmla="*/ 5072436 h 6759197"/>
              <a:gd name="connsiteX1052" fmla="*/ 1143859 w 3265410"/>
              <a:gd name="connsiteY1052" fmla="*/ 5060398 h 6759197"/>
              <a:gd name="connsiteX1053" fmla="*/ 1146399 w 3265410"/>
              <a:gd name="connsiteY1053" fmla="*/ 5075857 h 6759197"/>
              <a:gd name="connsiteX1054" fmla="*/ 1077161 w 3265410"/>
              <a:gd name="connsiteY1054" fmla="*/ 5088666 h 6759197"/>
              <a:gd name="connsiteX1055" fmla="*/ 1070314 w 3265410"/>
              <a:gd name="connsiteY1055" fmla="*/ 5081545 h 6759197"/>
              <a:gd name="connsiteX1056" fmla="*/ 1062833 w 3265410"/>
              <a:gd name="connsiteY1056" fmla="*/ 2772199 h 6759197"/>
              <a:gd name="connsiteX1057" fmla="*/ 1063910 w 3265410"/>
              <a:gd name="connsiteY1057" fmla="*/ 2759555 h 6759197"/>
              <a:gd name="connsiteX1058" fmla="*/ 1108632 w 3265410"/>
              <a:gd name="connsiteY1058" fmla="*/ 2726648 h 6759197"/>
              <a:gd name="connsiteX1059" fmla="*/ 1169146 w 3265410"/>
              <a:gd name="connsiteY1059" fmla="*/ 2698489 h 6759197"/>
              <a:gd name="connsiteX1060" fmla="*/ 1178202 w 3265410"/>
              <a:gd name="connsiteY1060" fmla="*/ 2715053 h 6759197"/>
              <a:gd name="connsiteX1061" fmla="*/ 1119897 w 3265410"/>
              <a:gd name="connsiteY1061" fmla="*/ 2748402 h 6759197"/>
              <a:gd name="connsiteX1062" fmla="*/ 1074841 w 3265410"/>
              <a:gd name="connsiteY1062" fmla="*/ 2775236 h 6759197"/>
              <a:gd name="connsiteX1063" fmla="*/ 1062833 w 3265410"/>
              <a:gd name="connsiteY1063" fmla="*/ 2772199 h 6759197"/>
              <a:gd name="connsiteX1064" fmla="*/ 1049444 w 3265410"/>
              <a:gd name="connsiteY1064" fmla="*/ 2257666 h 6759197"/>
              <a:gd name="connsiteX1065" fmla="*/ 1061148 w 3265410"/>
              <a:gd name="connsiteY1065" fmla="*/ 2234477 h 6759197"/>
              <a:gd name="connsiteX1066" fmla="*/ 1077050 w 3265410"/>
              <a:gd name="connsiteY1066" fmla="*/ 2236464 h 6759197"/>
              <a:gd name="connsiteX1067" fmla="*/ 1061590 w 3265410"/>
              <a:gd name="connsiteY1067" fmla="*/ 2267604 h 6759197"/>
              <a:gd name="connsiteX1068" fmla="*/ 1049444 w 3265410"/>
              <a:gd name="connsiteY1068" fmla="*/ 2257666 h 6759197"/>
              <a:gd name="connsiteX1069" fmla="*/ 1046614 w 3265410"/>
              <a:gd name="connsiteY1069" fmla="*/ 2686522 h 6759197"/>
              <a:gd name="connsiteX1070" fmla="*/ 1047125 w 3265410"/>
              <a:gd name="connsiteY1070" fmla="*/ 2677067 h 6759197"/>
              <a:gd name="connsiteX1071" fmla="*/ 1199844 w 3265410"/>
              <a:gd name="connsiteY1071" fmla="*/ 2561892 h 6759197"/>
              <a:gd name="connsiteX1072" fmla="*/ 1209341 w 3265410"/>
              <a:gd name="connsiteY1072" fmla="*/ 2576248 h 6759197"/>
              <a:gd name="connsiteX1073" fmla="*/ 1128178 w 3265410"/>
              <a:gd name="connsiteY1073" fmla="*/ 2636320 h 6759197"/>
              <a:gd name="connsiteX1074" fmla="*/ 1055296 w 3265410"/>
              <a:gd name="connsiteY1074" fmla="*/ 2688442 h 6759197"/>
              <a:gd name="connsiteX1075" fmla="*/ 1046614 w 3265410"/>
              <a:gd name="connsiteY1075" fmla="*/ 2686522 h 6759197"/>
              <a:gd name="connsiteX1076" fmla="*/ 1032551 w 3265410"/>
              <a:gd name="connsiteY1076" fmla="*/ 3386557 h 6759197"/>
              <a:gd name="connsiteX1077" fmla="*/ 1033434 w 3265410"/>
              <a:gd name="connsiteY1077" fmla="*/ 3387882 h 6759197"/>
              <a:gd name="connsiteX1078" fmla="*/ 1162080 w 3265410"/>
              <a:gd name="connsiteY1078" fmla="*/ 3273039 h 6759197"/>
              <a:gd name="connsiteX1079" fmla="*/ 1304089 w 3265410"/>
              <a:gd name="connsiteY1079" fmla="*/ 3127938 h 6759197"/>
              <a:gd name="connsiteX1080" fmla="*/ 1318444 w 3265410"/>
              <a:gd name="connsiteY1080" fmla="*/ 3140417 h 6759197"/>
              <a:gd name="connsiteX1081" fmla="*/ 1116365 w 3265410"/>
              <a:gd name="connsiteY1081" fmla="*/ 3351441 h 6759197"/>
              <a:gd name="connsiteX1082" fmla="*/ 1350357 w 3265410"/>
              <a:gd name="connsiteY1082" fmla="*/ 3193532 h 6759197"/>
              <a:gd name="connsiteX1083" fmla="*/ 1362946 w 3265410"/>
              <a:gd name="connsiteY1083" fmla="*/ 3210537 h 6759197"/>
              <a:gd name="connsiteX1084" fmla="*/ 1100352 w 3265410"/>
              <a:gd name="connsiteY1084" fmla="*/ 3395501 h 6759197"/>
              <a:gd name="connsiteX1085" fmla="*/ 1049335 w 3265410"/>
              <a:gd name="connsiteY1085" fmla="*/ 3428519 h 6759197"/>
              <a:gd name="connsiteX1086" fmla="*/ 1049777 w 3265410"/>
              <a:gd name="connsiteY1086" fmla="*/ 3432383 h 6759197"/>
              <a:gd name="connsiteX1087" fmla="*/ 1641883 w 3265410"/>
              <a:gd name="connsiteY1087" fmla="*/ 3025794 h 6759197"/>
              <a:gd name="connsiteX1088" fmla="*/ 1654472 w 3265410"/>
              <a:gd name="connsiteY1088" fmla="*/ 3042689 h 6759197"/>
              <a:gd name="connsiteX1089" fmla="*/ 1141542 w 3265410"/>
              <a:gd name="connsiteY1089" fmla="*/ 3407538 h 6759197"/>
              <a:gd name="connsiteX1090" fmla="*/ 1173565 w 3265410"/>
              <a:gd name="connsiteY1090" fmla="*/ 3390974 h 6759197"/>
              <a:gd name="connsiteX1091" fmla="*/ 1479667 w 3265410"/>
              <a:gd name="connsiteY1091" fmla="*/ 3209543 h 6759197"/>
              <a:gd name="connsiteX1092" fmla="*/ 1488722 w 3265410"/>
              <a:gd name="connsiteY1092" fmla="*/ 3225665 h 6759197"/>
              <a:gd name="connsiteX1093" fmla="*/ 1132376 w 3265410"/>
              <a:gd name="connsiteY1093" fmla="*/ 3438678 h 6759197"/>
              <a:gd name="connsiteX1094" fmla="*/ 1044587 w 3265410"/>
              <a:gd name="connsiteY1094" fmla="*/ 3484174 h 6759197"/>
              <a:gd name="connsiteX1095" fmla="*/ 1043925 w 3265410"/>
              <a:gd name="connsiteY1095" fmla="*/ 3480640 h 6759197"/>
              <a:gd name="connsiteX1096" fmla="*/ 1042488 w 3265410"/>
              <a:gd name="connsiteY1096" fmla="*/ 3484174 h 6759197"/>
              <a:gd name="connsiteX1097" fmla="*/ 1045912 w 3265410"/>
              <a:gd name="connsiteY1097" fmla="*/ 3484394 h 6759197"/>
              <a:gd name="connsiteX1098" fmla="*/ 1267980 w 3265410"/>
              <a:gd name="connsiteY1098" fmla="*/ 3382250 h 6759197"/>
              <a:gd name="connsiteX1099" fmla="*/ 1636693 w 3265410"/>
              <a:gd name="connsiteY1099" fmla="*/ 3184146 h 6759197"/>
              <a:gd name="connsiteX1100" fmla="*/ 1647183 w 3265410"/>
              <a:gd name="connsiteY1100" fmla="*/ 3199936 h 6759197"/>
              <a:gd name="connsiteX1101" fmla="*/ 1278691 w 3265410"/>
              <a:gd name="connsiteY1101" fmla="*/ 3405881 h 6759197"/>
              <a:gd name="connsiteX1102" fmla="*/ 1561603 w 3265410"/>
              <a:gd name="connsiteY1102" fmla="*/ 3295786 h 6759197"/>
              <a:gd name="connsiteX1103" fmla="*/ 1569001 w 3265410"/>
              <a:gd name="connsiteY1103" fmla="*/ 3313123 h 6759197"/>
              <a:gd name="connsiteX1104" fmla="*/ 1156007 w 3265410"/>
              <a:gd name="connsiteY1104" fmla="*/ 3485389 h 6759197"/>
              <a:gd name="connsiteX1105" fmla="*/ 1283218 w 3265410"/>
              <a:gd name="connsiteY1105" fmla="*/ 3462751 h 6759197"/>
              <a:gd name="connsiteX1106" fmla="*/ 1287746 w 3265410"/>
              <a:gd name="connsiteY1106" fmla="*/ 3480751 h 6759197"/>
              <a:gd name="connsiteX1107" fmla="*/ 1158327 w 3265410"/>
              <a:gd name="connsiteY1107" fmla="*/ 3520394 h 6759197"/>
              <a:gd name="connsiteX1108" fmla="*/ 1208460 w 3265410"/>
              <a:gd name="connsiteY1108" fmla="*/ 3514872 h 6759197"/>
              <a:gd name="connsiteX1109" fmla="*/ 1560057 w 3265410"/>
              <a:gd name="connsiteY1109" fmla="*/ 3443979 h 6759197"/>
              <a:gd name="connsiteX1110" fmla="*/ 1564032 w 3265410"/>
              <a:gd name="connsiteY1110" fmla="*/ 3460212 h 6759197"/>
              <a:gd name="connsiteX1111" fmla="*/ 1243686 w 3265410"/>
              <a:gd name="connsiteY1111" fmla="*/ 3533424 h 6759197"/>
              <a:gd name="connsiteX1112" fmla="*/ 1109518 w 3265410"/>
              <a:gd name="connsiteY1112" fmla="*/ 3553300 h 6759197"/>
              <a:gd name="connsiteX1113" fmla="*/ 1105432 w 3265410"/>
              <a:gd name="connsiteY1113" fmla="*/ 3565226 h 6759197"/>
              <a:gd name="connsiteX1114" fmla="*/ 1107199 w 3265410"/>
              <a:gd name="connsiteY1114" fmla="*/ 3565006 h 6759197"/>
              <a:gd name="connsiteX1115" fmla="*/ 1106315 w 3265410"/>
              <a:gd name="connsiteY1115" fmla="*/ 3564123 h 6759197"/>
              <a:gd name="connsiteX1116" fmla="*/ 1145737 w 3265410"/>
              <a:gd name="connsiteY1116" fmla="*/ 3559926 h 6759197"/>
              <a:gd name="connsiteX1117" fmla="*/ 1152142 w 3265410"/>
              <a:gd name="connsiteY1117" fmla="*/ 3574502 h 6759197"/>
              <a:gd name="connsiteX1118" fmla="*/ 1169811 w 3265410"/>
              <a:gd name="connsiteY1118" fmla="*/ 3594490 h 6759197"/>
              <a:gd name="connsiteX1119" fmla="*/ 1267427 w 3265410"/>
              <a:gd name="connsiteY1119" fmla="*/ 3600453 h 6759197"/>
              <a:gd name="connsiteX1120" fmla="*/ 1267758 w 3265410"/>
              <a:gd name="connsiteY1120" fmla="*/ 3622538 h 6759197"/>
              <a:gd name="connsiteX1121" fmla="*/ 1181626 w 3265410"/>
              <a:gd name="connsiteY1121" fmla="*/ 3628832 h 6759197"/>
              <a:gd name="connsiteX1122" fmla="*/ 1182289 w 3265410"/>
              <a:gd name="connsiteY1122" fmla="*/ 3633651 h 6759197"/>
              <a:gd name="connsiteX1123" fmla="*/ 1222594 w 3265410"/>
              <a:gd name="connsiteY1123" fmla="*/ 3641824 h 6759197"/>
              <a:gd name="connsiteX1124" fmla="*/ 1233085 w 3265410"/>
              <a:gd name="connsiteY1124" fmla="*/ 3644034 h 6759197"/>
              <a:gd name="connsiteX1125" fmla="*/ 1300003 w 3265410"/>
              <a:gd name="connsiteY1125" fmla="*/ 3658281 h 6759197"/>
              <a:gd name="connsiteX1126" fmla="*/ 1310383 w 3265410"/>
              <a:gd name="connsiteY1126" fmla="*/ 3660489 h 6759197"/>
              <a:gd name="connsiteX1127" fmla="*/ 1303426 w 3265410"/>
              <a:gd name="connsiteY1127" fmla="*/ 3660158 h 6759197"/>
              <a:gd name="connsiteX1128" fmla="*/ 1300886 w 3265410"/>
              <a:gd name="connsiteY1128" fmla="*/ 3660268 h 6759197"/>
              <a:gd name="connsiteX1129" fmla="*/ 1302653 w 3265410"/>
              <a:gd name="connsiteY1129" fmla="*/ 3664355 h 6759197"/>
              <a:gd name="connsiteX1130" fmla="*/ 1411644 w 3265410"/>
              <a:gd name="connsiteY1130" fmla="*/ 3683130 h 6759197"/>
              <a:gd name="connsiteX1131" fmla="*/ 1688151 w 3265410"/>
              <a:gd name="connsiteY1131" fmla="*/ 3772034 h 6759197"/>
              <a:gd name="connsiteX1132" fmla="*/ 1682409 w 3265410"/>
              <a:gd name="connsiteY1132" fmla="*/ 3788381 h 6759197"/>
              <a:gd name="connsiteX1133" fmla="*/ 1475360 w 3265410"/>
              <a:gd name="connsiteY1133" fmla="*/ 3732387 h 6759197"/>
              <a:gd name="connsiteX1134" fmla="*/ 1482427 w 3265410"/>
              <a:gd name="connsiteY1134" fmla="*/ 3758231 h 6759197"/>
              <a:gd name="connsiteX1135" fmla="*/ 1489494 w 3265410"/>
              <a:gd name="connsiteY1135" fmla="*/ 3761212 h 6759197"/>
              <a:gd name="connsiteX1136" fmla="*/ 1518426 w 3265410"/>
              <a:gd name="connsiteY1136" fmla="*/ 3767949 h 6759197"/>
              <a:gd name="connsiteX1137" fmla="*/ 1539628 w 3265410"/>
              <a:gd name="connsiteY1137" fmla="*/ 3829244 h 6759197"/>
              <a:gd name="connsiteX1138" fmla="*/ 1569996 w 3265410"/>
              <a:gd name="connsiteY1138" fmla="*/ 3843271 h 6759197"/>
              <a:gd name="connsiteX1139" fmla="*/ 1617037 w 3265410"/>
              <a:gd name="connsiteY1139" fmla="*/ 3856192 h 6759197"/>
              <a:gd name="connsiteX1140" fmla="*/ 1633712 w 3265410"/>
              <a:gd name="connsiteY1140" fmla="*/ 3875626 h 6759197"/>
              <a:gd name="connsiteX1141" fmla="*/ 1637687 w 3265410"/>
              <a:gd name="connsiteY1141" fmla="*/ 3875185 h 6759197"/>
              <a:gd name="connsiteX1142" fmla="*/ 1745683 w 3265410"/>
              <a:gd name="connsiteY1142" fmla="*/ 3908641 h 6759197"/>
              <a:gd name="connsiteX1143" fmla="*/ 1738616 w 3265410"/>
              <a:gd name="connsiteY1143" fmla="*/ 3924655 h 6759197"/>
              <a:gd name="connsiteX1144" fmla="*/ 1643319 w 3265410"/>
              <a:gd name="connsiteY1144" fmla="*/ 3898487 h 6759197"/>
              <a:gd name="connsiteX1145" fmla="*/ 1646963 w 3265410"/>
              <a:gd name="connsiteY1145" fmla="*/ 3936907 h 6759197"/>
              <a:gd name="connsiteX1146" fmla="*/ 1850147 w 3265410"/>
              <a:gd name="connsiteY1146" fmla="*/ 4051301 h 6759197"/>
              <a:gd name="connsiteX1147" fmla="*/ 1847055 w 3265410"/>
              <a:gd name="connsiteY1147" fmla="*/ 4064438 h 6759197"/>
              <a:gd name="connsiteX1148" fmla="*/ 1858429 w 3265410"/>
              <a:gd name="connsiteY1148" fmla="*/ 4099338 h 6759197"/>
              <a:gd name="connsiteX1149" fmla="*/ 1855889 w 3265410"/>
              <a:gd name="connsiteY1149" fmla="*/ 4126505 h 6759197"/>
              <a:gd name="connsiteX1150" fmla="*/ 1911102 w 3265410"/>
              <a:gd name="connsiteY1150" fmla="*/ 4138765 h 6759197"/>
              <a:gd name="connsiteX1151" fmla="*/ 1940145 w 3265410"/>
              <a:gd name="connsiteY1151" fmla="*/ 4206449 h 6759197"/>
              <a:gd name="connsiteX1152" fmla="*/ 2094410 w 3265410"/>
              <a:gd name="connsiteY1152" fmla="*/ 4290150 h 6759197"/>
              <a:gd name="connsiteX1153" fmla="*/ 2170052 w 3265410"/>
              <a:gd name="connsiteY1153" fmla="*/ 4254923 h 6759197"/>
              <a:gd name="connsiteX1154" fmla="*/ 2107330 w 3265410"/>
              <a:gd name="connsiteY1154" fmla="*/ 4197398 h 6759197"/>
              <a:gd name="connsiteX1155" fmla="*/ 2121796 w 3265410"/>
              <a:gd name="connsiteY1155" fmla="*/ 4181165 h 6759197"/>
              <a:gd name="connsiteX1156" fmla="*/ 2164310 w 3265410"/>
              <a:gd name="connsiteY1156" fmla="*/ 4216497 h 6759197"/>
              <a:gd name="connsiteX1157" fmla="*/ 2318023 w 3265410"/>
              <a:gd name="connsiteY1157" fmla="*/ 4238693 h 6759197"/>
              <a:gd name="connsiteX1158" fmla="*/ 2344636 w 3265410"/>
              <a:gd name="connsiteY1158" fmla="*/ 4234827 h 6759197"/>
              <a:gd name="connsiteX1159" fmla="*/ 2315153 w 3265410"/>
              <a:gd name="connsiteY1159" fmla="*/ 4226216 h 6759197"/>
              <a:gd name="connsiteX1160" fmla="*/ 2242823 w 3265410"/>
              <a:gd name="connsiteY1160" fmla="*/ 4208218 h 6759197"/>
              <a:gd name="connsiteX1161" fmla="*/ 2243265 w 3265410"/>
              <a:gd name="connsiteY1161" fmla="*/ 4195079 h 6759197"/>
              <a:gd name="connsiteX1162" fmla="*/ 2325091 w 3265410"/>
              <a:gd name="connsiteY1162" fmla="*/ 4204243 h 6759197"/>
              <a:gd name="connsiteX1163" fmla="*/ 2185070 w 3265410"/>
              <a:gd name="connsiteY1163" fmla="*/ 4157315 h 6759197"/>
              <a:gd name="connsiteX1164" fmla="*/ 2189708 w 3265410"/>
              <a:gd name="connsiteY1164" fmla="*/ 4143290 h 6759197"/>
              <a:gd name="connsiteX1165" fmla="*/ 2313496 w 3265410"/>
              <a:gd name="connsiteY1165" fmla="*/ 4170896 h 6759197"/>
              <a:gd name="connsiteX1166" fmla="*/ 2338783 w 3265410"/>
              <a:gd name="connsiteY1166" fmla="*/ 4181828 h 6759197"/>
              <a:gd name="connsiteX1167" fmla="*/ 2333263 w 3265410"/>
              <a:gd name="connsiteY1167" fmla="*/ 4177744 h 6759197"/>
              <a:gd name="connsiteX1168" fmla="*/ 2265682 w 3265410"/>
              <a:gd name="connsiteY1168" fmla="*/ 4143290 h 6759197"/>
              <a:gd name="connsiteX1169" fmla="*/ 2270209 w 3265410"/>
              <a:gd name="connsiteY1169" fmla="*/ 4125177 h 6759197"/>
              <a:gd name="connsiteX1170" fmla="*/ 2318575 w 3265410"/>
              <a:gd name="connsiteY1170" fmla="*/ 4143953 h 6759197"/>
              <a:gd name="connsiteX1171" fmla="*/ 2477147 w 3265410"/>
              <a:gd name="connsiteY1171" fmla="*/ 4125069 h 6759197"/>
              <a:gd name="connsiteX1172" fmla="*/ 2483884 w 3265410"/>
              <a:gd name="connsiteY1172" fmla="*/ 4100220 h 6759197"/>
              <a:gd name="connsiteX1173" fmla="*/ 2457382 w 3265410"/>
              <a:gd name="connsiteY1173" fmla="*/ 4076695 h 6759197"/>
              <a:gd name="connsiteX1174" fmla="*/ 2445566 w 3265410"/>
              <a:gd name="connsiteY1174" fmla="*/ 4073273 h 6759197"/>
              <a:gd name="connsiteX1175" fmla="*/ 2410229 w 3265410"/>
              <a:gd name="connsiteY1175" fmla="*/ 4062894 h 6759197"/>
              <a:gd name="connsiteX1176" fmla="*/ 2364512 w 3265410"/>
              <a:gd name="connsiteY1176" fmla="*/ 4033748 h 6759197"/>
              <a:gd name="connsiteX1177" fmla="*/ 2364734 w 3265410"/>
              <a:gd name="connsiteY1177" fmla="*/ 4017958 h 6759197"/>
              <a:gd name="connsiteX1178" fmla="*/ 2458154 w 3265410"/>
              <a:gd name="connsiteY1178" fmla="*/ 3965618 h 6759197"/>
              <a:gd name="connsiteX1179" fmla="*/ 2425689 w 3265410"/>
              <a:gd name="connsiteY1179" fmla="*/ 3956122 h 6759197"/>
              <a:gd name="connsiteX1180" fmla="*/ 2363409 w 3265410"/>
              <a:gd name="connsiteY1180" fmla="*/ 3944855 h 6759197"/>
              <a:gd name="connsiteX1181" fmla="*/ 2364512 w 3265410"/>
              <a:gd name="connsiteY1181" fmla="*/ 3926749 h 6759197"/>
              <a:gd name="connsiteX1182" fmla="*/ 2430216 w 3265410"/>
              <a:gd name="connsiteY1182" fmla="*/ 3935032 h 6759197"/>
              <a:gd name="connsiteX1183" fmla="*/ 2474055 w 3265410"/>
              <a:gd name="connsiteY1183" fmla="*/ 3949606 h 6759197"/>
              <a:gd name="connsiteX1184" fmla="*/ 2489185 w 3265410"/>
              <a:gd name="connsiteY1184" fmla="*/ 3944191 h 6759197"/>
              <a:gd name="connsiteX1185" fmla="*/ 2425909 w 3265410"/>
              <a:gd name="connsiteY1185" fmla="*/ 3921453 h 6759197"/>
              <a:gd name="connsiteX1186" fmla="*/ 2430768 w 3265410"/>
              <a:gd name="connsiteY1186" fmla="*/ 3903564 h 6759197"/>
              <a:gd name="connsiteX1187" fmla="*/ 2524189 w 3265410"/>
              <a:gd name="connsiteY1187" fmla="*/ 3932380 h 6759197"/>
              <a:gd name="connsiteX1188" fmla="*/ 2533575 w 3265410"/>
              <a:gd name="connsiteY1188" fmla="*/ 3927965 h 6759197"/>
              <a:gd name="connsiteX1189" fmla="*/ 2432535 w 3265410"/>
              <a:gd name="connsiteY1189" fmla="*/ 3862487 h 6759197"/>
              <a:gd name="connsiteX1190" fmla="*/ 2223167 w 3265410"/>
              <a:gd name="connsiteY1190" fmla="*/ 3812126 h 6759197"/>
              <a:gd name="connsiteX1191" fmla="*/ 2223608 w 3265410"/>
              <a:gd name="connsiteY1191" fmla="*/ 3792025 h 6759197"/>
              <a:gd name="connsiteX1192" fmla="*/ 2459700 w 3265410"/>
              <a:gd name="connsiteY1192" fmla="*/ 3843271 h 6759197"/>
              <a:gd name="connsiteX1193" fmla="*/ 2534237 w 3265410"/>
              <a:gd name="connsiteY1193" fmla="*/ 3846140 h 6759197"/>
              <a:gd name="connsiteX1194" fmla="*/ 2579181 w 3265410"/>
              <a:gd name="connsiteY1194" fmla="*/ 3847356 h 6759197"/>
              <a:gd name="connsiteX1195" fmla="*/ 2520546 w 3265410"/>
              <a:gd name="connsiteY1195" fmla="*/ 3824053 h 6759197"/>
              <a:gd name="connsiteX1196" fmla="*/ 2525073 w 3265410"/>
              <a:gd name="connsiteY1196" fmla="*/ 3807378 h 6759197"/>
              <a:gd name="connsiteX1197" fmla="*/ 2605573 w 3265410"/>
              <a:gd name="connsiteY1197" fmla="*/ 3831011 h 6759197"/>
              <a:gd name="connsiteX1198" fmla="*/ 2545723 w 3265410"/>
              <a:gd name="connsiteY1198" fmla="*/ 3794896 h 6759197"/>
              <a:gd name="connsiteX1199" fmla="*/ 2489295 w 3265410"/>
              <a:gd name="connsiteY1199" fmla="*/ 3776453 h 6759197"/>
              <a:gd name="connsiteX1200" fmla="*/ 2494815 w 3265410"/>
              <a:gd name="connsiteY1200" fmla="*/ 3758562 h 6759197"/>
              <a:gd name="connsiteX1201" fmla="*/ 2537882 w 3265410"/>
              <a:gd name="connsiteY1201" fmla="*/ 3766623 h 6759197"/>
              <a:gd name="connsiteX1202" fmla="*/ 2561183 w 3265410"/>
              <a:gd name="connsiteY1202" fmla="*/ 3760439 h 6759197"/>
              <a:gd name="connsiteX1203" fmla="*/ 2590445 w 3265410"/>
              <a:gd name="connsiteY1203" fmla="*/ 3706100 h 6759197"/>
              <a:gd name="connsiteX1204" fmla="*/ 2589340 w 3265410"/>
              <a:gd name="connsiteY1204" fmla="*/ 3705990 h 6759197"/>
              <a:gd name="connsiteX1205" fmla="*/ 2159231 w 3265410"/>
              <a:gd name="connsiteY1205" fmla="*/ 3648451 h 6759197"/>
              <a:gd name="connsiteX1206" fmla="*/ 2160776 w 3265410"/>
              <a:gd name="connsiteY1206" fmla="*/ 3630489 h 6759197"/>
              <a:gd name="connsiteX1207" fmla="*/ 2590665 w 3265410"/>
              <a:gd name="connsiteY1207" fmla="*/ 3678933 h 6759197"/>
              <a:gd name="connsiteX1208" fmla="*/ 2569795 w 3265410"/>
              <a:gd name="connsiteY1208" fmla="*/ 3640278 h 6759197"/>
              <a:gd name="connsiteX1209" fmla="*/ 2299030 w 3265410"/>
              <a:gd name="connsiteY1209" fmla="*/ 3591177 h 6759197"/>
              <a:gd name="connsiteX1210" fmla="*/ 2301460 w 3265410"/>
              <a:gd name="connsiteY1210" fmla="*/ 3568208 h 6759197"/>
              <a:gd name="connsiteX1211" fmla="*/ 2322330 w 3265410"/>
              <a:gd name="connsiteY1211" fmla="*/ 3569754 h 6759197"/>
              <a:gd name="connsiteX1212" fmla="*/ 2490067 w 3265410"/>
              <a:gd name="connsiteY1212" fmla="*/ 3535854 h 6759197"/>
              <a:gd name="connsiteX1213" fmla="*/ 2556544 w 3265410"/>
              <a:gd name="connsiteY1213" fmla="*/ 3503609 h 6759197"/>
              <a:gd name="connsiteX1214" fmla="*/ 2577526 w 3265410"/>
              <a:gd name="connsiteY1214" fmla="*/ 3455132 h 6759197"/>
              <a:gd name="connsiteX1215" fmla="*/ 2551023 w 3265410"/>
              <a:gd name="connsiteY1215" fmla="*/ 3447954 h 6759197"/>
              <a:gd name="connsiteX1216" fmla="*/ 2547268 w 3265410"/>
              <a:gd name="connsiteY1216" fmla="*/ 3423329 h 6759197"/>
              <a:gd name="connsiteX1217" fmla="*/ 2498571 w 3265410"/>
              <a:gd name="connsiteY1217" fmla="*/ 3347245 h 6759197"/>
              <a:gd name="connsiteX1218" fmla="*/ 2476485 w 3265410"/>
              <a:gd name="connsiteY1218" fmla="*/ 3342387 h 6759197"/>
              <a:gd name="connsiteX1219" fmla="*/ 2453517 w 3265410"/>
              <a:gd name="connsiteY1219" fmla="*/ 3333221 h 6759197"/>
              <a:gd name="connsiteX1220" fmla="*/ 2450535 w 3265410"/>
              <a:gd name="connsiteY1220" fmla="*/ 3317540 h 6759197"/>
              <a:gd name="connsiteX1221" fmla="*/ 2451528 w 3265410"/>
              <a:gd name="connsiteY1221" fmla="*/ 3309369 h 6759197"/>
              <a:gd name="connsiteX1222" fmla="*/ 2461577 w 3265410"/>
              <a:gd name="connsiteY1222" fmla="*/ 3251395 h 6759197"/>
              <a:gd name="connsiteX1223" fmla="*/ 2429885 w 3265410"/>
              <a:gd name="connsiteY1223" fmla="*/ 3251284 h 6759197"/>
              <a:gd name="connsiteX1224" fmla="*/ 2378317 w 3265410"/>
              <a:gd name="connsiteY1224" fmla="*/ 3262880 h 6759197"/>
              <a:gd name="connsiteX1225" fmla="*/ 2370476 w 3265410"/>
              <a:gd name="connsiteY1225" fmla="*/ 3243223 h 6759197"/>
              <a:gd name="connsiteX1226" fmla="*/ 2433308 w 3265410"/>
              <a:gd name="connsiteY1226" fmla="*/ 3225225 h 6759197"/>
              <a:gd name="connsiteX1227" fmla="*/ 2440817 w 3265410"/>
              <a:gd name="connsiteY1227" fmla="*/ 3224672 h 6759197"/>
              <a:gd name="connsiteX1228" fmla="*/ 2430548 w 3265410"/>
              <a:gd name="connsiteY1228" fmla="*/ 3217716 h 6759197"/>
              <a:gd name="connsiteX1229" fmla="*/ 2408353 w 3265410"/>
              <a:gd name="connsiteY1229" fmla="*/ 3219041 h 6759197"/>
              <a:gd name="connsiteX1230" fmla="*/ 2375003 w 3265410"/>
              <a:gd name="connsiteY1230" fmla="*/ 3225225 h 6759197"/>
              <a:gd name="connsiteX1231" fmla="*/ 2303999 w 3265410"/>
              <a:gd name="connsiteY1231" fmla="*/ 3234721 h 6759197"/>
              <a:gd name="connsiteX1232" fmla="*/ 2299693 w 3265410"/>
              <a:gd name="connsiteY1232" fmla="*/ 3219703 h 6759197"/>
              <a:gd name="connsiteX1233" fmla="*/ 2380856 w 3265410"/>
              <a:gd name="connsiteY1233" fmla="*/ 3198059 h 6759197"/>
              <a:gd name="connsiteX1234" fmla="*/ 2395763 w 3265410"/>
              <a:gd name="connsiteY1234" fmla="*/ 3194746 h 6759197"/>
              <a:gd name="connsiteX1235" fmla="*/ 2397752 w 3265410"/>
              <a:gd name="connsiteY1235" fmla="*/ 3189225 h 6759197"/>
              <a:gd name="connsiteX1236" fmla="*/ 2401726 w 3265410"/>
              <a:gd name="connsiteY1236" fmla="*/ 3180722 h 6759197"/>
              <a:gd name="connsiteX1237" fmla="*/ 2394990 w 3265410"/>
              <a:gd name="connsiteY1237" fmla="*/ 3183373 h 6759197"/>
              <a:gd name="connsiteX1238" fmla="*/ 2263031 w 3265410"/>
              <a:gd name="connsiteY1238" fmla="*/ 3207335 h 6759197"/>
              <a:gd name="connsiteX1239" fmla="*/ 2257951 w 3265410"/>
              <a:gd name="connsiteY1239" fmla="*/ 3192207 h 6759197"/>
              <a:gd name="connsiteX1240" fmla="*/ 2378317 w 3265410"/>
              <a:gd name="connsiteY1240" fmla="*/ 3159631 h 6759197"/>
              <a:gd name="connsiteX1241" fmla="*/ 2277386 w 3265410"/>
              <a:gd name="connsiteY1241" fmla="*/ 3165153 h 6759197"/>
              <a:gd name="connsiteX1242" fmla="*/ 2216099 w 3265410"/>
              <a:gd name="connsiteY1242" fmla="*/ 3175642 h 6759197"/>
              <a:gd name="connsiteX1243" fmla="*/ 2062939 w 3265410"/>
              <a:gd name="connsiteY1243" fmla="*/ 3201041 h 6759197"/>
              <a:gd name="connsiteX1244" fmla="*/ 2058632 w 3265410"/>
              <a:gd name="connsiteY1244" fmla="*/ 3178182 h 6759197"/>
              <a:gd name="connsiteX1245" fmla="*/ 2076190 w 3265410"/>
              <a:gd name="connsiteY1245" fmla="*/ 3174427 h 6759197"/>
              <a:gd name="connsiteX1246" fmla="*/ 2081932 w 3265410"/>
              <a:gd name="connsiteY1246" fmla="*/ 3166919 h 6759197"/>
              <a:gd name="connsiteX1247" fmla="*/ 2161549 w 3265410"/>
              <a:gd name="connsiteY1247" fmla="*/ 3129043 h 6759197"/>
              <a:gd name="connsiteX1248" fmla="*/ 2208702 w 3265410"/>
              <a:gd name="connsiteY1248" fmla="*/ 3086529 h 6759197"/>
              <a:gd name="connsiteX1249" fmla="*/ 2201523 w 3265410"/>
              <a:gd name="connsiteY1249" fmla="*/ 3038714 h 6759197"/>
              <a:gd name="connsiteX1250" fmla="*/ 2153377 w 3265410"/>
              <a:gd name="connsiteY1250" fmla="*/ 3062345 h 6759197"/>
              <a:gd name="connsiteX1251" fmla="*/ 2080607 w 3265410"/>
              <a:gd name="connsiteY1251" fmla="*/ 3088736 h 6759197"/>
              <a:gd name="connsiteX1252" fmla="*/ 2074423 w 3265410"/>
              <a:gd name="connsiteY1252" fmla="*/ 3071952 h 6759197"/>
              <a:gd name="connsiteX1253" fmla="*/ 2142225 w 3265410"/>
              <a:gd name="connsiteY1253" fmla="*/ 3040592 h 6759197"/>
              <a:gd name="connsiteX1254" fmla="*/ 2189267 w 3265410"/>
              <a:gd name="connsiteY1254" fmla="*/ 3016850 h 6759197"/>
              <a:gd name="connsiteX1255" fmla="*/ 2182088 w 3265410"/>
              <a:gd name="connsiteY1255" fmla="*/ 2995096 h 6759197"/>
              <a:gd name="connsiteX1256" fmla="*/ 2162101 w 3265410"/>
              <a:gd name="connsiteY1256" fmla="*/ 3001720 h 6759197"/>
              <a:gd name="connsiteX1257" fmla="*/ 2127096 w 3265410"/>
              <a:gd name="connsiteY1257" fmla="*/ 3011769 h 6759197"/>
              <a:gd name="connsiteX1258" fmla="*/ 2120361 w 3265410"/>
              <a:gd name="connsiteY1258" fmla="*/ 2996641 h 6759197"/>
              <a:gd name="connsiteX1259" fmla="*/ 2161660 w 3265410"/>
              <a:gd name="connsiteY1259" fmla="*/ 2974114 h 6759197"/>
              <a:gd name="connsiteX1260" fmla="*/ 2144654 w 3265410"/>
              <a:gd name="connsiteY1260" fmla="*/ 2964617 h 6759197"/>
              <a:gd name="connsiteX1261" fmla="*/ 2101036 w 3265410"/>
              <a:gd name="connsiteY1261" fmla="*/ 2979967 h 6759197"/>
              <a:gd name="connsiteX1262" fmla="*/ 2059736 w 3265410"/>
              <a:gd name="connsiteY1262" fmla="*/ 3002935 h 6759197"/>
              <a:gd name="connsiteX1263" fmla="*/ 2048915 w 3265410"/>
              <a:gd name="connsiteY1263" fmla="*/ 2990678 h 6759197"/>
              <a:gd name="connsiteX1264" fmla="*/ 2092643 w 3265410"/>
              <a:gd name="connsiteY1264" fmla="*/ 2956446 h 6759197"/>
              <a:gd name="connsiteX1265" fmla="*/ 2103796 w 3265410"/>
              <a:gd name="connsiteY1265" fmla="*/ 2951256 h 6759197"/>
              <a:gd name="connsiteX1266" fmla="*/ 2045933 w 3265410"/>
              <a:gd name="connsiteY1266" fmla="*/ 2948164 h 6759197"/>
              <a:gd name="connsiteX1267" fmla="*/ 1823645 w 3265410"/>
              <a:gd name="connsiteY1267" fmla="*/ 3048099 h 6759197"/>
              <a:gd name="connsiteX1268" fmla="*/ 1812822 w 3265410"/>
              <a:gd name="connsiteY1268" fmla="*/ 3034076 h 6759197"/>
              <a:gd name="connsiteX1269" fmla="*/ 1851141 w 3265410"/>
              <a:gd name="connsiteY1269" fmla="*/ 3000065 h 6759197"/>
              <a:gd name="connsiteX1270" fmla="*/ 1853459 w 3265410"/>
              <a:gd name="connsiteY1270" fmla="*/ 2994211 h 6759197"/>
              <a:gd name="connsiteX1271" fmla="*/ 1884379 w 3265410"/>
              <a:gd name="connsiteY1271" fmla="*/ 2912939 h 6759197"/>
              <a:gd name="connsiteX1272" fmla="*/ 1839546 w 3265410"/>
              <a:gd name="connsiteY1272" fmla="*/ 2897699 h 6759197"/>
              <a:gd name="connsiteX1273" fmla="*/ 1810504 w 3265410"/>
              <a:gd name="connsiteY1273" fmla="*/ 2914042 h 6759197"/>
              <a:gd name="connsiteX1274" fmla="*/ 1797473 w 3265410"/>
              <a:gd name="connsiteY1274" fmla="*/ 2904325 h 6759197"/>
              <a:gd name="connsiteX1275" fmla="*/ 1826957 w 3265410"/>
              <a:gd name="connsiteY1275" fmla="*/ 2855627 h 6759197"/>
              <a:gd name="connsiteX1276" fmla="*/ 1841755 w 3265410"/>
              <a:gd name="connsiteY1276" fmla="*/ 2828130 h 6759197"/>
              <a:gd name="connsiteX1277" fmla="*/ 1837889 w 3265410"/>
              <a:gd name="connsiteY1277" fmla="*/ 2808585 h 6759197"/>
              <a:gd name="connsiteX1278" fmla="*/ 1819338 w 3265410"/>
              <a:gd name="connsiteY1278" fmla="*/ 2804058 h 6759197"/>
              <a:gd name="connsiteX1279" fmla="*/ 1767658 w 3265410"/>
              <a:gd name="connsiteY1279" fmla="*/ 2824818 h 6759197"/>
              <a:gd name="connsiteX1280" fmla="*/ 1761585 w 3265410"/>
              <a:gd name="connsiteY1280" fmla="*/ 2825591 h 6759197"/>
              <a:gd name="connsiteX1281" fmla="*/ 1758714 w 3265410"/>
              <a:gd name="connsiteY1281" fmla="*/ 2820291 h 6759197"/>
              <a:gd name="connsiteX1282" fmla="*/ 1761143 w 3265410"/>
              <a:gd name="connsiteY1282" fmla="*/ 2814437 h 6759197"/>
              <a:gd name="connsiteX1283" fmla="*/ 1769535 w 3265410"/>
              <a:gd name="connsiteY1283" fmla="*/ 2802953 h 6759197"/>
              <a:gd name="connsiteX1284" fmla="*/ 1770088 w 3265410"/>
              <a:gd name="connsiteY1284" fmla="*/ 2793347 h 6759197"/>
              <a:gd name="connsiteX1285" fmla="*/ 1767437 w 3265410"/>
              <a:gd name="connsiteY1285" fmla="*/ 2790033 h 6759197"/>
              <a:gd name="connsiteX1286" fmla="*/ 1743586 w 3265410"/>
              <a:gd name="connsiteY1286" fmla="*/ 2794562 h 6759197"/>
              <a:gd name="connsiteX1287" fmla="*/ 1722384 w 3265410"/>
              <a:gd name="connsiteY1287" fmla="*/ 2806818 h 6759197"/>
              <a:gd name="connsiteX1288" fmla="*/ 1695550 w 3265410"/>
              <a:gd name="connsiteY1288" fmla="*/ 2827800 h 6759197"/>
              <a:gd name="connsiteX1289" fmla="*/ 1670373 w 3265410"/>
              <a:gd name="connsiteY1289" fmla="*/ 2853860 h 6759197"/>
              <a:gd name="connsiteX1290" fmla="*/ 1616375 w 3265410"/>
              <a:gd name="connsiteY1290" fmla="*/ 2892067 h 6759197"/>
              <a:gd name="connsiteX1291" fmla="*/ 1606878 w 3265410"/>
              <a:gd name="connsiteY1291" fmla="*/ 2873957 h 6759197"/>
              <a:gd name="connsiteX1292" fmla="*/ 1633048 w 3265410"/>
              <a:gd name="connsiteY1292" fmla="*/ 2836412 h 6759197"/>
              <a:gd name="connsiteX1293" fmla="*/ 1633048 w 3265410"/>
              <a:gd name="connsiteY1293" fmla="*/ 2826585 h 6759197"/>
              <a:gd name="connsiteX1294" fmla="*/ 1619909 w 3265410"/>
              <a:gd name="connsiteY1294" fmla="*/ 2820401 h 6759197"/>
              <a:gd name="connsiteX1295" fmla="*/ 1573971 w 3265410"/>
              <a:gd name="connsiteY1295" fmla="*/ 2841713 h 6759197"/>
              <a:gd name="connsiteX1296" fmla="*/ 1522844 w 3265410"/>
              <a:gd name="connsiteY1296" fmla="*/ 2879258 h 6759197"/>
              <a:gd name="connsiteX1297" fmla="*/ 1473814 w 3265410"/>
              <a:gd name="connsiteY1297" fmla="*/ 2924643 h 6759197"/>
              <a:gd name="connsiteX1298" fmla="*/ 1368357 w 3265410"/>
              <a:gd name="connsiteY1298" fmla="*/ 3028334 h 6759197"/>
              <a:gd name="connsiteX1299" fmla="*/ 1131603 w 3265410"/>
              <a:gd name="connsiteY1299" fmla="*/ 3273701 h 6759197"/>
              <a:gd name="connsiteX1300" fmla="*/ 1032551 w 3265410"/>
              <a:gd name="connsiteY1300" fmla="*/ 3386557 h 6759197"/>
              <a:gd name="connsiteX1301" fmla="*/ 1015654 w 3265410"/>
              <a:gd name="connsiteY1301" fmla="*/ 2851153 h 6759197"/>
              <a:gd name="connsiteX1302" fmla="*/ 1017421 w 3265410"/>
              <a:gd name="connsiteY1302" fmla="*/ 2840829 h 6759197"/>
              <a:gd name="connsiteX1303" fmla="*/ 1107087 w 3265410"/>
              <a:gd name="connsiteY1303" fmla="*/ 2793787 h 6759197"/>
              <a:gd name="connsiteX1304" fmla="*/ 1191011 w 3265410"/>
              <a:gd name="connsiteY1304" fmla="*/ 2762316 h 6759197"/>
              <a:gd name="connsiteX1305" fmla="*/ 1199624 w 3265410"/>
              <a:gd name="connsiteY1305" fmla="*/ 2778548 h 6759197"/>
              <a:gd name="connsiteX1306" fmla="*/ 1118571 w 3265410"/>
              <a:gd name="connsiteY1306" fmla="*/ 2815541 h 6759197"/>
              <a:gd name="connsiteX1307" fmla="*/ 1025150 w 3265410"/>
              <a:gd name="connsiteY1307" fmla="*/ 2855846 h 6759197"/>
              <a:gd name="connsiteX1308" fmla="*/ 1015654 w 3265410"/>
              <a:gd name="connsiteY1308" fmla="*/ 2851153 h 6759197"/>
              <a:gd name="connsiteX1309" fmla="*/ 1006367 w 3265410"/>
              <a:gd name="connsiteY1309" fmla="*/ 2282272 h 6759197"/>
              <a:gd name="connsiteX1310" fmla="*/ 1007813 w 3265410"/>
              <a:gd name="connsiteY1310" fmla="*/ 2275004 h 6759197"/>
              <a:gd name="connsiteX1311" fmla="*/ 1021064 w 3265410"/>
              <a:gd name="connsiteY1311" fmla="*/ 2258772 h 6759197"/>
              <a:gd name="connsiteX1312" fmla="*/ 1034204 w 3265410"/>
              <a:gd name="connsiteY1312" fmla="*/ 2268710 h 6759197"/>
              <a:gd name="connsiteX1313" fmla="*/ 1024597 w 3265410"/>
              <a:gd name="connsiteY1313" fmla="*/ 2284943 h 6759197"/>
              <a:gd name="connsiteX1314" fmla="*/ 1006367 w 3265410"/>
              <a:gd name="connsiteY1314" fmla="*/ 2282272 h 6759197"/>
              <a:gd name="connsiteX1315" fmla="*/ 1006266 w 3265410"/>
              <a:gd name="connsiteY1315" fmla="*/ 4510233 h 6759197"/>
              <a:gd name="connsiteX1316" fmla="*/ 1113712 w 3265410"/>
              <a:gd name="connsiteY1316" fmla="*/ 4396717 h 6759197"/>
              <a:gd name="connsiteX1317" fmla="*/ 1123981 w 3265410"/>
              <a:gd name="connsiteY1317" fmla="*/ 4406875 h 6759197"/>
              <a:gd name="connsiteX1318" fmla="*/ 1019408 w 3265410"/>
              <a:gd name="connsiteY1318" fmla="*/ 4521168 h 6759197"/>
              <a:gd name="connsiteX1319" fmla="*/ 1006266 w 3265410"/>
              <a:gd name="connsiteY1319" fmla="*/ 4510233 h 6759197"/>
              <a:gd name="connsiteX1320" fmla="*/ 998329 w 3265410"/>
              <a:gd name="connsiteY1320" fmla="*/ 5454878 h 6759197"/>
              <a:gd name="connsiteX1321" fmla="*/ 1007371 w 3265410"/>
              <a:gd name="connsiteY1321" fmla="*/ 5448845 h 6759197"/>
              <a:gd name="connsiteX1322" fmla="*/ 1143637 w 3265410"/>
              <a:gd name="connsiteY1322" fmla="*/ 5484956 h 6759197"/>
              <a:gd name="connsiteX1323" fmla="*/ 1261903 w 3265410"/>
              <a:gd name="connsiteY1323" fmla="*/ 5537518 h 6759197"/>
              <a:gd name="connsiteX1324" fmla="*/ 1255940 w 3265410"/>
              <a:gd name="connsiteY1324" fmla="*/ 5549664 h 6759197"/>
              <a:gd name="connsiteX1325" fmla="*/ 1137011 w 3265410"/>
              <a:gd name="connsiteY1325" fmla="*/ 5507263 h 6759197"/>
              <a:gd name="connsiteX1326" fmla="*/ 1002622 w 3265410"/>
              <a:gd name="connsiteY1326" fmla="*/ 5464306 h 6759197"/>
              <a:gd name="connsiteX1327" fmla="*/ 998329 w 3265410"/>
              <a:gd name="connsiteY1327" fmla="*/ 5454878 h 6759197"/>
              <a:gd name="connsiteX1328" fmla="*/ 995473 w 3265410"/>
              <a:gd name="connsiteY1328" fmla="*/ 1151886 h 6759197"/>
              <a:gd name="connsiteX1329" fmla="*/ 996440 w 3265410"/>
              <a:gd name="connsiteY1329" fmla="*/ 1138608 h 6759197"/>
              <a:gd name="connsiteX1330" fmla="*/ 1056291 w 3265410"/>
              <a:gd name="connsiteY1330" fmla="*/ 1098302 h 6759197"/>
              <a:gd name="connsiteX1331" fmla="*/ 1066671 w 3265410"/>
              <a:gd name="connsiteY1331" fmla="*/ 1114424 h 6759197"/>
              <a:gd name="connsiteX1332" fmla="*/ 1007592 w 3265410"/>
              <a:gd name="connsiteY1332" fmla="*/ 1156386 h 6759197"/>
              <a:gd name="connsiteX1333" fmla="*/ 995473 w 3265410"/>
              <a:gd name="connsiteY1333" fmla="*/ 1151886 h 6759197"/>
              <a:gd name="connsiteX1334" fmla="*/ 981973 w 3265410"/>
              <a:gd name="connsiteY1334" fmla="*/ 1240752 h 6759197"/>
              <a:gd name="connsiteX1335" fmla="*/ 1027910 w 3265410"/>
              <a:gd name="connsiteY1335" fmla="*/ 1198458 h 6759197"/>
              <a:gd name="connsiteX1336" fmla="*/ 1080253 w 3265410"/>
              <a:gd name="connsiteY1336" fmla="*/ 1176814 h 6759197"/>
              <a:gd name="connsiteX1337" fmla="*/ 1086106 w 3265410"/>
              <a:gd name="connsiteY1337" fmla="*/ 1195146 h 6759197"/>
              <a:gd name="connsiteX1338" fmla="*/ 1040720 w 3265410"/>
              <a:gd name="connsiteY1338" fmla="*/ 1223304 h 6759197"/>
              <a:gd name="connsiteX1339" fmla="*/ 994119 w 3265410"/>
              <a:gd name="connsiteY1339" fmla="*/ 1254666 h 6759197"/>
              <a:gd name="connsiteX1340" fmla="*/ 981973 w 3265410"/>
              <a:gd name="connsiteY1340" fmla="*/ 1240752 h 6759197"/>
              <a:gd name="connsiteX1341" fmla="*/ 969716 w 3265410"/>
              <a:gd name="connsiteY1341" fmla="*/ 3804512 h 6759197"/>
              <a:gd name="connsiteX1342" fmla="*/ 1044476 w 3265410"/>
              <a:gd name="connsiteY1342" fmla="*/ 3718261 h 6759197"/>
              <a:gd name="connsiteX1343" fmla="*/ 1100351 w 3265410"/>
              <a:gd name="connsiteY1343" fmla="*/ 3647583 h 6759197"/>
              <a:gd name="connsiteX1344" fmla="*/ 1112167 w 3265410"/>
              <a:gd name="connsiteY1344" fmla="*/ 3657742 h 6759197"/>
              <a:gd name="connsiteX1345" fmla="*/ 1053420 w 3265410"/>
              <a:gd name="connsiteY1345" fmla="*/ 3742226 h 6759197"/>
              <a:gd name="connsiteX1346" fmla="*/ 979876 w 3265410"/>
              <a:gd name="connsiteY1346" fmla="*/ 3815113 h 6759197"/>
              <a:gd name="connsiteX1347" fmla="*/ 969716 w 3265410"/>
              <a:gd name="connsiteY1347" fmla="*/ 3804512 h 6759197"/>
              <a:gd name="connsiteX1348" fmla="*/ 966527 w 3265410"/>
              <a:gd name="connsiteY1348" fmla="*/ 5128445 h 6759197"/>
              <a:gd name="connsiteX1349" fmla="*/ 971372 w 3265410"/>
              <a:gd name="connsiteY1349" fmla="*/ 5120689 h 6759197"/>
              <a:gd name="connsiteX1350" fmla="*/ 1036524 w 3265410"/>
              <a:gd name="connsiteY1350" fmla="*/ 5120246 h 6759197"/>
              <a:gd name="connsiteX1351" fmla="*/ 1036634 w 3265410"/>
              <a:gd name="connsiteY1351" fmla="*/ 5133717 h 6759197"/>
              <a:gd name="connsiteX1352" fmla="*/ 971704 w 3265410"/>
              <a:gd name="connsiteY1352" fmla="*/ 5136036 h 6759197"/>
              <a:gd name="connsiteX1353" fmla="*/ 966527 w 3265410"/>
              <a:gd name="connsiteY1353" fmla="*/ 5128445 h 6759197"/>
              <a:gd name="connsiteX1354" fmla="*/ 965852 w 3265410"/>
              <a:gd name="connsiteY1354" fmla="*/ 2736476 h 6759197"/>
              <a:gd name="connsiteX1355" fmla="*/ 1011347 w 3265410"/>
              <a:gd name="connsiteY1355" fmla="*/ 2707544 h 6759197"/>
              <a:gd name="connsiteX1356" fmla="*/ 1017641 w 3265410"/>
              <a:gd name="connsiteY1356" fmla="*/ 2724329 h 6759197"/>
              <a:gd name="connsiteX1357" fmla="*/ 978441 w 3265410"/>
              <a:gd name="connsiteY1357" fmla="*/ 2750169 h 6759197"/>
              <a:gd name="connsiteX1358" fmla="*/ 965852 w 3265410"/>
              <a:gd name="connsiteY1358" fmla="*/ 2736476 h 6759197"/>
              <a:gd name="connsiteX1359" fmla="*/ 964266 w 3265410"/>
              <a:gd name="connsiteY1359" fmla="*/ 1076432 h 6759197"/>
              <a:gd name="connsiteX1360" fmla="*/ 968169 w 3265410"/>
              <a:gd name="connsiteY1360" fmla="*/ 1068378 h 6759197"/>
              <a:gd name="connsiteX1361" fmla="*/ 1018854 w 3265410"/>
              <a:gd name="connsiteY1361" fmla="*/ 1031274 h 6759197"/>
              <a:gd name="connsiteX1362" fmla="*/ 1029897 w 3265410"/>
              <a:gd name="connsiteY1362" fmla="*/ 1047286 h 6759197"/>
              <a:gd name="connsiteX1363" fmla="*/ 981751 w 3265410"/>
              <a:gd name="connsiteY1363" fmla="*/ 1085934 h 6759197"/>
              <a:gd name="connsiteX1364" fmla="*/ 964266 w 3265410"/>
              <a:gd name="connsiteY1364" fmla="*/ 1076432 h 6759197"/>
              <a:gd name="connsiteX1365" fmla="*/ 957791 w 3265410"/>
              <a:gd name="connsiteY1365" fmla="*/ 2423858 h 6759197"/>
              <a:gd name="connsiteX1366" fmla="*/ 991582 w 3265410"/>
              <a:gd name="connsiteY1366" fmla="*/ 2356718 h 6759197"/>
              <a:gd name="connsiteX1367" fmla="*/ 1007924 w 3265410"/>
              <a:gd name="connsiteY1367" fmla="*/ 2365773 h 6759197"/>
              <a:gd name="connsiteX1368" fmla="*/ 970159 w 3265410"/>
              <a:gd name="connsiteY1368" fmla="*/ 2430594 h 6759197"/>
              <a:gd name="connsiteX1369" fmla="*/ 957791 w 3265410"/>
              <a:gd name="connsiteY1369" fmla="*/ 2423858 h 6759197"/>
              <a:gd name="connsiteX1370" fmla="*/ 952822 w 3265410"/>
              <a:gd name="connsiteY1370" fmla="*/ 2096335 h 6759197"/>
              <a:gd name="connsiteX1371" fmla="*/ 963313 w 3265410"/>
              <a:gd name="connsiteY1371" fmla="*/ 2122838 h 6759197"/>
              <a:gd name="connsiteX1372" fmla="*/ 967510 w 3265410"/>
              <a:gd name="connsiteY1372" fmla="*/ 2113120 h 6759197"/>
              <a:gd name="connsiteX1373" fmla="*/ 952822 w 3265410"/>
              <a:gd name="connsiteY1373" fmla="*/ 2096335 h 6759197"/>
              <a:gd name="connsiteX1374" fmla="*/ 942978 w 3265410"/>
              <a:gd name="connsiteY1374" fmla="*/ 4991552 h 6759197"/>
              <a:gd name="connsiteX1375" fmla="*/ 946084 w 3265410"/>
              <a:gd name="connsiteY1375" fmla="*/ 4980418 h 6759197"/>
              <a:gd name="connsiteX1376" fmla="*/ 1162520 w 3265410"/>
              <a:gd name="connsiteY1376" fmla="*/ 4865685 h 6759197"/>
              <a:gd name="connsiteX1377" fmla="*/ 1353998 w 3265410"/>
              <a:gd name="connsiteY1377" fmla="*/ 4776243 h 6759197"/>
              <a:gd name="connsiteX1378" fmla="*/ 1362171 w 3265410"/>
              <a:gd name="connsiteY1378" fmla="*/ 4788609 h 6759197"/>
              <a:gd name="connsiteX1379" fmla="*/ 1146619 w 3265410"/>
              <a:gd name="connsiteY1379" fmla="*/ 4907540 h 6759197"/>
              <a:gd name="connsiteX1380" fmla="*/ 953372 w 3265410"/>
              <a:gd name="connsiteY1380" fmla="*/ 4996319 h 6759197"/>
              <a:gd name="connsiteX1381" fmla="*/ 942978 w 3265410"/>
              <a:gd name="connsiteY1381" fmla="*/ 4991552 h 6759197"/>
              <a:gd name="connsiteX1382" fmla="*/ 940122 w 3265410"/>
              <a:gd name="connsiteY1382" fmla="*/ 2988523 h 6759197"/>
              <a:gd name="connsiteX1383" fmla="*/ 942993 w 3265410"/>
              <a:gd name="connsiteY1383" fmla="*/ 2978971 h 6759197"/>
              <a:gd name="connsiteX1384" fmla="*/ 1114265 w 3265410"/>
              <a:gd name="connsiteY1384" fmla="*/ 2920555 h 6759197"/>
              <a:gd name="connsiteX1385" fmla="*/ 1251194 w 3265410"/>
              <a:gd name="connsiteY1385" fmla="*/ 2894716 h 6759197"/>
              <a:gd name="connsiteX1386" fmla="*/ 1255832 w 3265410"/>
              <a:gd name="connsiteY1386" fmla="*/ 2914593 h 6759197"/>
              <a:gd name="connsiteX1387" fmla="*/ 1082794 w 3265410"/>
              <a:gd name="connsiteY1387" fmla="*/ 2957107 h 6759197"/>
              <a:gd name="connsiteX1388" fmla="*/ 948515 w 3265410"/>
              <a:gd name="connsiteY1388" fmla="*/ 2994100 h 6759197"/>
              <a:gd name="connsiteX1389" fmla="*/ 940122 w 3265410"/>
              <a:gd name="connsiteY1389" fmla="*/ 2988523 h 6759197"/>
              <a:gd name="connsiteX1390" fmla="*/ 938466 w 3265410"/>
              <a:gd name="connsiteY1390" fmla="*/ 2331874 h 6759197"/>
              <a:gd name="connsiteX1391" fmla="*/ 965410 w 3265410"/>
              <a:gd name="connsiteY1391" fmla="*/ 2284611 h 6759197"/>
              <a:gd name="connsiteX1392" fmla="*/ 982084 w 3265410"/>
              <a:gd name="connsiteY1392" fmla="*/ 2291016 h 6759197"/>
              <a:gd name="connsiteX1393" fmla="*/ 952157 w 3265410"/>
              <a:gd name="connsiteY1393" fmla="*/ 2342806 h 6759197"/>
              <a:gd name="connsiteX1394" fmla="*/ 938466 w 3265410"/>
              <a:gd name="connsiteY1394" fmla="*/ 2331874 h 6759197"/>
              <a:gd name="connsiteX1395" fmla="*/ 931329 w 3265410"/>
              <a:gd name="connsiteY1395" fmla="*/ 5277999 h 6759197"/>
              <a:gd name="connsiteX1396" fmla="*/ 938576 w 3265410"/>
              <a:gd name="connsiteY1396" fmla="*/ 5271086 h 6759197"/>
              <a:gd name="connsiteX1397" fmla="*/ 1027690 w 3265410"/>
              <a:gd name="connsiteY1397" fmla="*/ 5277600 h 6759197"/>
              <a:gd name="connsiteX1398" fmla="*/ 1115148 w 3265410"/>
              <a:gd name="connsiteY1398" fmla="*/ 5292286 h 6759197"/>
              <a:gd name="connsiteX1399" fmla="*/ 1111173 w 3265410"/>
              <a:gd name="connsiteY1399" fmla="*/ 5310618 h 6759197"/>
              <a:gd name="connsiteX1400" fmla="*/ 1013335 w 3265410"/>
              <a:gd name="connsiteY1400" fmla="*/ 5298248 h 6759197"/>
              <a:gd name="connsiteX1401" fmla="*/ 935594 w 3265410"/>
              <a:gd name="connsiteY1401" fmla="*/ 5286321 h 6759197"/>
              <a:gd name="connsiteX1402" fmla="*/ 931329 w 3265410"/>
              <a:gd name="connsiteY1402" fmla="*/ 5277999 h 6759197"/>
              <a:gd name="connsiteX1403" fmla="*/ 929176 w 3265410"/>
              <a:gd name="connsiteY1403" fmla="*/ 5332043 h 6759197"/>
              <a:gd name="connsiteX1404" fmla="*/ 934380 w 3265410"/>
              <a:gd name="connsiteY1404" fmla="*/ 5326853 h 6759197"/>
              <a:gd name="connsiteX1405" fmla="*/ 1022721 w 3265410"/>
              <a:gd name="connsiteY1405" fmla="*/ 5339882 h 6759197"/>
              <a:gd name="connsiteX1406" fmla="*/ 1120006 w 3265410"/>
              <a:gd name="connsiteY1406" fmla="*/ 5369809 h 6759197"/>
              <a:gd name="connsiteX1407" fmla="*/ 1115921 w 3265410"/>
              <a:gd name="connsiteY1407" fmla="*/ 5385821 h 6759197"/>
              <a:gd name="connsiteX1408" fmla="*/ 1019629 w 3265410"/>
              <a:gd name="connsiteY1408" fmla="*/ 5364287 h 6759197"/>
              <a:gd name="connsiteX1409" fmla="*/ 932833 w 3265410"/>
              <a:gd name="connsiteY1409" fmla="*/ 5338889 h 6759197"/>
              <a:gd name="connsiteX1410" fmla="*/ 929176 w 3265410"/>
              <a:gd name="connsiteY1410" fmla="*/ 5332043 h 6759197"/>
              <a:gd name="connsiteX1411" fmla="*/ 923779 w 3265410"/>
              <a:gd name="connsiteY1411" fmla="*/ 3926311 h 6759197"/>
              <a:gd name="connsiteX1412" fmla="*/ 962539 w 3265410"/>
              <a:gd name="connsiteY1412" fmla="*/ 3895612 h 6759197"/>
              <a:gd name="connsiteX1413" fmla="*/ 970931 w 3265410"/>
              <a:gd name="connsiteY1413" fmla="*/ 3905108 h 6759197"/>
              <a:gd name="connsiteX1414" fmla="*/ 930956 w 3265410"/>
              <a:gd name="connsiteY1414" fmla="*/ 3936464 h 6759197"/>
              <a:gd name="connsiteX1415" fmla="*/ 923779 w 3265410"/>
              <a:gd name="connsiteY1415" fmla="*/ 3926311 h 6759197"/>
              <a:gd name="connsiteX1416" fmla="*/ 912211 w 3265410"/>
              <a:gd name="connsiteY1416" fmla="*/ 5754686 h 6759197"/>
              <a:gd name="connsiteX1417" fmla="*/ 924109 w 3265410"/>
              <a:gd name="connsiteY1417" fmla="*/ 5749440 h 6759197"/>
              <a:gd name="connsiteX1418" fmla="*/ 994340 w 3265410"/>
              <a:gd name="connsiteY1418" fmla="*/ 5798360 h 6759197"/>
              <a:gd name="connsiteX1419" fmla="*/ 1041934 w 3265410"/>
              <a:gd name="connsiteY1419" fmla="*/ 5872346 h 6759197"/>
              <a:gd name="connsiteX1420" fmla="*/ 1028793 w 3265410"/>
              <a:gd name="connsiteY1420" fmla="*/ 5880738 h 6759197"/>
              <a:gd name="connsiteX1421" fmla="*/ 975568 w 3265410"/>
              <a:gd name="connsiteY1421" fmla="*/ 5825746 h 6759197"/>
              <a:gd name="connsiteX1422" fmla="*/ 913730 w 3265410"/>
              <a:gd name="connsiteY1422" fmla="*/ 5767550 h 6759197"/>
              <a:gd name="connsiteX1423" fmla="*/ 912211 w 3265410"/>
              <a:gd name="connsiteY1423" fmla="*/ 5754686 h 6759197"/>
              <a:gd name="connsiteX1424" fmla="*/ 912142 w 3265410"/>
              <a:gd name="connsiteY1424" fmla="*/ 5233765 h 6759197"/>
              <a:gd name="connsiteX1425" fmla="*/ 919693 w 3265410"/>
              <a:gd name="connsiteY1425" fmla="*/ 5226686 h 6759197"/>
              <a:gd name="connsiteX1426" fmla="*/ 1352343 w 3265410"/>
              <a:gd name="connsiteY1426" fmla="*/ 5238394 h 6759197"/>
              <a:gd name="connsiteX1427" fmla="*/ 1351349 w 3265410"/>
              <a:gd name="connsiteY1427" fmla="*/ 5254293 h 6759197"/>
              <a:gd name="connsiteX1428" fmla="*/ 917594 w 3265410"/>
              <a:gd name="connsiteY1428" fmla="*/ 5241924 h 6759197"/>
              <a:gd name="connsiteX1429" fmla="*/ 912142 w 3265410"/>
              <a:gd name="connsiteY1429" fmla="*/ 5233765 h 6759197"/>
              <a:gd name="connsiteX1430" fmla="*/ 911962 w 3265410"/>
              <a:gd name="connsiteY1430" fmla="*/ 3752266 h 6759197"/>
              <a:gd name="connsiteX1431" fmla="*/ 984844 w 3265410"/>
              <a:gd name="connsiteY1431" fmla="*/ 3678492 h 6759197"/>
              <a:gd name="connsiteX1432" fmla="*/ 995225 w 3265410"/>
              <a:gd name="connsiteY1432" fmla="*/ 3688653 h 6759197"/>
              <a:gd name="connsiteX1433" fmla="*/ 923447 w 3265410"/>
              <a:gd name="connsiteY1433" fmla="*/ 3762648 h 6759197"/>
              <a:gd name="connsiteX1434" fmla="*/ 911962 w 3265410"/>
              <a:gd name="connsiteY1434" fmla="*/ 3752266 h 6759197"/>
              <a:gd name="connsiteX1435" fmla="*/ 896172 w 3265410"/>
              <a:gd name="connsiteY1435" fmla="*/ 3665129 h 6759197"/>
              <a:gd name="connsiteX1436" fmla="*/ 987275 w 3265410"/>
              <a:gd name="connsiteY1436" fmla="*/ 3572403 h 6759197"/>
              <a:gd name="connsiteX1437" fmla="*/ 997323 w 3265410"/>
              <a:gd name="connsiteY1437" fmla="*/ 3584992 h 6759197"/>
              <a:gd name="connsiteX1438" fmla="*/ 953594 w 3265410"/>
              <a:gd name="connsiteY1438" fmla="*/ 3626291 h 6759197"/>
              <a:gd name="connsiteX1439" fmla="*/ 909093 w 3265410"/>
              <a:gd name="connsiteY1439" fmla="*/ 3674738 h 6759197"/>
              <a:gd name="connsiteX1440" fmla="*/ 896172 w 3265410"/>
              <a:gd name="connsiteY1440" fmla="*/ 3665129 h 6759197"/>
              <a:gd name="connsiteX1441" fmla="*/ 893135 w 3265410"/>
              <a:gd name="connsiteY1441" fmla="*/ 5181252 h 6759197"/>
              <a:gd name="connsiteX1442" fmla="*/ 901251 w 3265410"/>
              <a:gd name="connsiteY1442" fmla="*/ 5170927 h 6759197"/>
              <a:gd name="connsiteX1443" fmla="*/ 1270296 w 3265410"/>
              <a:gd name="connsiteY1443" fmla="*/ 5177331 h 6759197"/>
              <a:gd name="connsiteX1444" fmla="*/ 1607207 w 3265410"/>
              <a:gd name="connsiteY1444" fmla="*/ 5193677 h 6759197"/>
              <a:gd name="connsiteX1445" fmla="*/ 1608201 w 3265410"/>
              <a:gd name="connsiteY1445" fmla="*/ 5206705 h 6759197"/>
              <a:gd name="connsiteX1446" fmla="*/ 1240039 w 3265410"/>
              <a:gd name="connsiteY1446" fmla="*/ 5204276 h 6759197"/>
              <a:gd name="connsiteX1447" fmla="*/ 902908 w 3265410"/>
              <a:gd name="connsiteY1447" fmla="*/ 5191909 h 6759197"/>
              <a:gd name="connsiteX1448" fmla="*/ 893135 w 3265410"/>
              <a:gd name="connsiteY1448" fmla="*/ 5181252 h 6759197"/>
              <a:gd name="connsiteX1449" fmla="*/ 887475 w 3265410"/>
              <a:gd name="connsiteY1449" fmla="*/ 5089347 h 6759197"/>
              <a:gd name="connsiteX1450" fmla="*/ 892306 w 3265410"/>
              <a:gd name="connsiteY1450" fmla="*/ 5078592 h 6759197"/>
              <a:gd name="connsiteX1451" fmla="*/ 1057173 w 3265410"/>
              <a:gd name="connsiteY1451" fmla="*/ 5044801 h 6759197"/>
              <a:gd name="connsiteX1452" fmla="*/ 1058498 w 3265410"/>
              <a:gd name="connsiteY1452" fmla="*/ 5058493 h 6759197"/>
              <a:gd name="connsiteX1453" fmla="*/ 978881 w 3265410"/>
              <a:gd name="connsiteY1453" fmla="*/ 5081241 h 6759197"/>
              <a:gd name="connsiteX1454" fmla="*/ 896060 w 3265410"/>
              <a:gd name="connsiteY1454" fmla="*/ 5096700 h 6759197"/>
              <a:gd name="connsiteX1455" fmla="*/ 887475 w 3265410"/>
              <a:gd name="connsiteY1455" fmla="*/ 5089347 h 6759197"/>
              <a:gd name="connsiteX1456" fmla="*/ 887228 w 3265410"/>
              <a:gd name="connsiteY1456" fmla="*/ 3883248 h 6759197"/>
              <a:gd name="connsiteX1457" fmla="*/ 946306 w 3265410"/>
              <a:gd name="connsiteY1457" fmla="*/ 3829802 h 6759197"/>
              <a:gd name="connsiteX1458" fmla="*/ 957680 w 3265410"/>
              <a:gd name="connsiteY1458" fmla="*/ 3842060 h 6759197"/>
              <a:gd name="connsiteX1459" fmla="*/ 896282 w 3265410"/>
              <a:gd name="connsiteY1459" fmla="*/ 3894290 h 6759197"/>
              <a:gd name="connsiteX1460" fmla="*/ 887228 w 3265410"/>
              <a:gd name="connsiteY1460" fmla="*/ 3883248 h 6759197"/>
              <a:gd name="connsiteX1461" fmla="*/ 874860 w 3265410"/>
              <a:gd name="connsiteY1461" fmla="*/ 4519726 h 6759197"/>
              <a:gd name="connsiteX1462" fmla="*/ 1033542 w 3265410"/>
              <a:gd name="connsiteY1462" fmla="*/ 4349224 h 6759197"/>
              <a:gd name="connsiteX1463" fmla="*/ 1045800 w 3265410"/>
              <a:gd name="connsiteY1463" fmla="*/ 4361154 h 6759197"/>
              <a:gd name="connsiteX1464" fmla="*/ 888994 w 3265410"/>
              <a:gd name="connsiteY1464" fmla="*/ 4534190 h 6759197"/>
              <a:gd name="connsiteX1465" fmla="*/ 874860 w 3265410"/>
              <a:gd name="connsiteY1465" fmla="*/ 4519726 h 6759197"/>
              <a:gd name="connsiteX1466" fmla="*/ 870331 w 3265410"/>
              <a:gd name="connsiteY1466" fmla="*/ 6088237 h 6759197"/>
              <a:gd name="connsiteX1467" fmla="*/ 881484 w 3265410"/>
              <a:gd name="connsiteY1467" fmla="*/ 6083931 h 6759197"/>
              <a:gd name="connsiteX1468" fmla="*/ 911410 w 3265410"/>
              <a:gd name="connsiteY1468" fmla="*/ 6167192 h 6759197"/>
              <a:gd name="connsiteX1469" fmla="*/ 904342 w 3265410"/>
              <a:gd name="connsiteY1469" fmla="*/ 6170395 h 6759197"/>
              <a:gd name="connsiteX1470" fmla="*/ 870331 w 3265410"/>
              <a:gd name="connsiteY1470" fmla="*/ 6088237 h 6759197"/>
              <a:gd name="connsiteX1471" fmla="*/ 846591 w 3265410"/>
              <a:gd name="connsiteY1471" fmla="*/ 3984725 h 6759197"/>
              <a:gd name="connsiteX1472" fmla="*/ 890320 w 3265410"/>
              <a:gd name="connsiteY1472" fmla="*/ 3947623 h 6759197"/>
              <a:gd name="connsiteX1473" fmla="*/ 901252 w 3265410"/>
              <a:gd name="connsiteY1473" fmla="*/ 3959989 h 6759197"/>
              <a:gd name="connsiteX1474" fmla="*/ 858407 w 3265410"/>
              <a:gd name="connsiteY1474" fmla="*/ 3996761 h 6759197"/>
              <a:gd name="connsiteX1475" fmla="*/ 846591 w 3265410"/>
              <a:gd name="connsiteY1475" fmla="*/ 3984725 h 6759197"/>
              <a:gd name="connsiteX1476" fmla="*/ 843499 w 3265410"/>
              <a:gd name="connsiteY1476" fmla="*/ 2440753 h 6759197"/>
              <a:gd name="connsiteX1477" fmla="*/ 874860 w 3265410"/>
              <a:gd name="connsiteY1477" fmla="*/ 2378804 h 6759197"/>
              <a:gd name="connsiteX1478" fmla="*/ 886233 w 3265410"/>
              <a:gd name="connsiteY1478" fmla="*/ 2351197 h 6759197"/>
              <a:gd name="connsiteX1479" fmla="*/ 904012 w 3265410"/>
              <a:gd name="connsiteY1479" fmla="*/ 2356166 h 6759197"/>
              <a:gd name="connsiteX1480" fmla="*/ 854430 w 3265410"/>
              <a:gd name="connsiteY1480" fmla="*/ 2450139 h 6759197"/>
              <a:gd name="connsiteX1481" fmla="*/ 843499 w 3265410"/>
              <a:gd name="connsiteY1481" fmla="*/ 2440753 h 6759197"/>
              <a:gd name="connsiteX1482" fmla="*/ 833670 w 3265410"/>
              <a:gd name="connsiteY1482" fmla="*/ 5875858 h 6759197"/>
              <a:gd name="connsiteX1483" fmla="*/ 846038 w 3265410"/>
              <a:gd name="connsiteY1483" fmla="*/ 5864927 h 6759197"/>
              <a:gd name="connsiteX1484" fmla="*/ 924771 w 3265410"/>
              <a:gd name="connsiteY1484" fmla="*/ 5994348 h 6759197"/>
              <a:gd name="connsiteX1485" fmla="*/ 911742 w 3265410"/>
              <a:gd name="connsiteY1485" fmla="*/ 6000311 h 6759197"/>
              <a:gd name="connsiteX1486" fmla="*/ 833670 w 3265410"/>
              <a:gd name="connsiteY1486" fmla="*/ 5875858 h 6759197"/>
              <a:gd name="connsiteX1487" fmla="*/ 789500 w 3265410"/>
              <a:gd name="connsiteY1487" fmla="*/ 2444950 h 6759197"/>
              <a:gd name="connsiteX1488" fmla="*/ 850125 w 3265410"/>
              <a:gd name="connsiteY1488" fmla="*/ 2288586 h 6759197"/>
              <a:gd name="connsiteX1489" fmla="*/ 866688 w 3265410"/>
              <a:gd name="connsiteY1489" fmla="*/ 2296427 h 6759197"/>
              <a:gd name="connsiteX1490" fmla="*/ 803856 w 3265410"/>
              <a:gd name="connsiteY1490" fmla="*/ 2451465 h 6759197"/>
              <a:gd name="connsiteX1491" fmla="*/ 789500 w 3265410"/>
              <a:gd name="connsiteY1491" fmla="*/ 2444950 h 6759197"/>
              <a:gd name="connsiteX1492" fmla="*/ 789445 w 3265410"/>
              <a:gd name="connsiteY1492" fmla="*/ 4109281 h 6759197"/>
              <a:gd name="connsiteX1493" fmla="*/ 791267 w 3265410"/>
              <a:gd name="connsiteY1493" fmla="*/ 4099894 h 6759197"/>
              <a:gd name="connsiteX1494" fmla="*/ 912405 w 3265410"/>
              <a:gd name="connsiteY1494" fmla="*/ 4008137 h 6759197"/>
              <a:gd name="connsiteX1495" fmla="*/ 921902 w 3265410"/>
              <a:gd name="connsiteY1495" fmla="*/ 4019180 h 6759197"/>
              <a:gd name="connsiteX1496" fmla="*/ 797893 w 3265410"/>
              <a:gd name="connsiteY1496" fmla="*/ 4112376 h 6759197"/>
              <a:gd name="connsiteX1497" fmla="*/ 789445 w 3265410"/>
              <a:gd name="connsiteY1497" fmla="*/ 4109281 h 6759197"/>
              <a:gd name="connsiteX1498" fmla="*/ 787071 w 3265410"/>
              <a:gd name="connsiteY1498" fmla="*/ 4187368 h 6759197"/>
              <a:gd name="connsiteX1499" fmla="*/ 873423 w 3265410"/>
              <a:gd name="connsiteY1499" fmla="*/ 4151036 h 6759197"/>
              <a:gd name="connsiteX1500" fmla="*/ 878392 w 3265410"/>
              <a:gd name="connsiteY1500" fmla="*/ 4167600 h 6759197"/>
              <a:gd name="connsiteX1501" fmla="*/ 836210 w 3265410"/>
              <a:gd name="connsiteY1501" fmla="*/ 4186373 h 6759197"/>
              <a:gd name="connsiteX1502" fmla="*/ 799549 w 3265410"/>
              <a:gd name="connsiteY1502" fmla="*/ 4204925 h 6759197"/>
              <a:gd name="connsiteX1503" fmla="*/ 787071 w 3265410"/>
              <a:gd name="connsiteY1503" fmla="*/ 4187368 h 6759197"/>
              <a:gd name="connsiteX1504" fmla="*/ 776028 w 3265410"/>
              <a:gd name="connsiteY1504" fmla="*/ 3910527 h 6759197"/>
              <a:gd name="connsiteX1505" fmla="*/ 822186 w 3265410"/>
              <a:gd name="connsiteY1505" fmla="*/ 3859953 h 6759197"/>
              <a:gd name="connsiteX1506" fmla="*/ 871879 w 3265410"/>
              <a:gd name="connsiteY1506" fmla="*/ 3814014 h 6759197"/>
              <a:gd name="connsiteX1507" fmla="*/ 879608 w 3265410"/>
              <a:gd name="connsiteY1507" fmla="*/ 3820308 h 6759197"/>
              <a:gd name="connsiteX1508" fmla="*/ 834223 w 3265410"/>
              <a:gd name="connsiteY1508" fmla="*/ 3872430 h 6759197"/>
              <a:gd name="connsiteX1509" fmla="*/ 785856 w 3265410"/>
              <a:gd name="connsiteY1509" fmla="*/ 3919029 h 6759197"/>
              <a:gd name="connsiteX1510" fmla="*/ 776028 w 3265410"/>
              <a:gd name="connsiteY1510" fmla="*/ 3910527 h 6759197"/>
              <a:gd name="connsiteX1511" fmla="*/ 774261 w 3265410"/>
              <a:gd name="connsiteY1511" fmla="*/ 3773808 h 6759197"/>
              <a:gd name="connsiteX1512" fmla="*/ 863596 w 3265410"/>
              <a:gd name="connsiteY1512" fmla="*/ 3698162 h 6759197"/>
              <a:gd name="connsiteX1513" fmla="*/ 873534 w 3265410"/>
              <a:gd name="connsiteY1513" fmla="*/ 3709094 h 6759197"/>
              <a:gd name="connsiteX1514" fmla="*/ 786076 w 3265410"/>
              <a:gd name="connsiteY1514" fmla="*/ 3785845 h 6759197"/>
              <a:gd name="connsiteX1515" fmla="*/ 774261 w 3265410"/>
              <a:gd name="connsiteY1515" fmla="*/ 3773808 h 6759197"/>
              <a:gd name="connsiteX1516" fmla="*/ 746102 w 3265410"/>
              <a:gd name="connsiteY1516" fmla="*/ 2365664 h 6759197"/>
              <a:gd name="connsiteX1517" fmla="*/ 758802 w 3265410"/>
              <a:gd name="connsiteY1517" fmla="*/ 2303384 h 6759197"/>
              <a:gd name="connsiteX1518" fmla="*/ 776028 w 3265410"/>
              <a:gd name="connsiteY1518" fmla="*/ 2303495 h 6759197"/>
              <a:gd name="connsiteX1519" fmla="*/ 763329 w 3265410"/>
              <a:gd name="connsiteY1519" fmla="*/ 2371959 h 6759197"/>
              <a:gd name="connsiteX1520" fmla="*/ 746102 w 3265410"/>
              <a:gd name="connsiteY1520" fmla="*/ 2365664 h 6759197"/>
              <a:gd name="connsiteX1521" fmla="*/ 745550 w 3265410"/>
              <a:gd name="connsiteY1521" fmla="*/ 3666569 h 6759197"/>
              <a:gd name="connsiteX1522" fmla="*/ 798885 w 3265410"/>
              <a:gd name="connsiteY1522" fmla="*/ 3603875 h 6759197"/>
              <a:gd name="connsiteX1523" fmla="*/ 860504 w 3265410"/>
              <a:gd name="connsiteY1523" fmla="*/ 3546785 h 6759197"/>
              <a:gd name="connsiteX1524" fmla="*/ 873092 w 3265410"/>
              <a:gd name="connsiteY1524" fmla="*/ 3558489 h 6759197"/>
              <a:gd name="connsiteX1525" fmla="*/ 808824 w 3265410"/>
              <a:gd name="connsiteY1525" fmla="*/ 3628058 h 6759197"/>
              <a:gd name="connsiteX1526" fmla="*/ 753059 w 3265410"/>
              <a:gd name="connsiteY1526" fmla="*/ 3674851 h 6759197"/>
              <a:gd name="connsiteX1527" fmla="*/ 745550 w 3265410"/>
              <a:gd name="connsiteY1527" fmla="*/ 3666569 h 6759197"/>
              <a:gd name="connsiteX1528" fmla="*/ 740029 w 3265410"/>
              <a:gd name="connsiteY1528" fmla="*/ 4799127 h 6759197"/>
              <a:gd name="connsiteX1529" fmla="*/ 859509 w 3265410"/>
              <a:gd name="connsiteY1529" fmla="*/ 4659659 h 6759197"/>
              <a:gd name="connsiteX1530" fmla="*/ 943433 w 3265410"/>
              <a:gd name="connsiteY1530" fmla="*/ 4577392 h 6759197"/>
              <a:gd name="connsiteX1531" fmla="*/ 956133 w 3265410"/>
              <a:gd name="connsiteY1531" fmla="*/ 4590974 h 6759197"/>
              <a:gd name="connsiteX1532" fmla="*/ 845486 w 3265410"/>
              <a:gd name="connsiteY1532" fmla="*/ 4716970 h 6759197"/>
              <a:gd name="connsiteX1533" fmla="*/ 746102 w 3265410"/>
              <a:gd name="connsiteY1533" fmla="*/ 4807187 h 6759197"/>
              <a:gd name="connsiteX1534" fmla="*/ 740029 w 3265410"/>
              <a:gd name="connsiteY1534" fmla="*/ 4799127 h 6759197"/>
              <a:gd name="connsiteX1535" fmla="*/ 733735 w 3265410"/>
              <a:gd name="connsiteY1535" fmla="*/ 2661828 h 6759197"/>
              <a:gd name="connsiteX1536" fmla="*/ 765648 w 3265410"/>
              <a:gd name="connsiteY1536" fmla="*/ 2556702 h 6759197"/>
              <a:gd name="connsiteX1537" fmla="*/ 781991 w 3265410"/>
              <a:gd name="connsiteY1537" fmla="*/ 2560898 h 6759197"/>
              <a:gd name="connsiteX1538" fmla="*/ 749195 w 3265410"/>
              <a:gd name="connsiteY1538" fmla="*/ 2665362 h 6759197"/>
              <a:gd name="connsiteX1539" fmla="*/ 733735 w 3265410"/>
              <a:gd name="connsiteY1539" fmla="*/ 2661828 h 6759197"/>
              <a:gd name="connsiteX1540" fmla="*/ 726212 w 3265410"/>
              <a:gd name="connsiteY1540" fmla="*/ 4105381 h 6759197"/>
              <a:gd name="connsiteX1541" fmla="*/ 726446 w 3265410"/>
              <a:gd name="connsiteY1541" fmla="*/ 4097787 h 6759197"/>
              <a:gd name="connsiteX1542" fmla="*/ 751955 w 3265410"/>
              <a:gd name="connsiteY1542" fmla="*/ 4076693 h 6759197"/>
              <a:gd name="connsiteX1543" fmla="*/ 760568 w 3265410"/>
              <a:gd name="connsiteY1543" fmla="*/ 4088290 h 6759197"/>
              <a:gd name="connsiteX1544" fmla="*/ 733845 w 3265410"/>
              <a:gd name="connsiteY1544" fmla="*/ 4106844 h 6759197"/>
              <a:gd name="connsiteX1545" fmla="*/ 726212 w 3265410"/>
              <a:gd name="connsiteY1545" fmla="*/ 4105381 h 6759197"/>
              <a:gd name="connsiteX1546" fmla="*/ 712864 w 3265410"/>
              <a:gd name="connsiteY1546" fmla="*/ 5935382 h 6759197"/>
              <a:gd name="connsiteX1547" fmla="*/ 727772 w 3265410"/>
              <a:gd name="connsiteY1547" fmla="*/ 5929420 h 6759197"/>
              <a:gd name="connsiteX1548" fmla="*/ 753059 w 3265410"/>
              <a:gd name="connsiteY1548" fmla="*/ 5978339 h 6759197"/>
              <a:gd name="connsiteX1549" fmla="*/ 773489 w 3265410"/>
              <a:gd name="connsiteY1549" fmla="*/ 6037197 h 6759197"/>
              <a:gd name="connsiteX1550" fmla="*/ 763440 w 3265410"/>
              <a:gd name="connsiteY1550" fmla="*/ 6042718 h 6759197"/>
              <a:gd name="connsiteX1551" fmla="*/ 740361 w 3265410"/>
              <a:gd name="connsiteY1551" fmla="*/ 6003737 h 6759197"/>
              <a:gd name="connsiteX1552" fmla="*/ 712864 w 3265410"/>
              <a:gd name="connsiteY1552" fmla="*/ 5935382 h 6759197"/>
              <a:gd name="connsiteX1553" fmla="*/ 707868 w 3265410"/>
              <a:gd name="connsiteY1553" fmla="*/ 4072073 h 6759197"/>
              <a:gd name="connsiteX1554" fmla="*/ 707895 w 3265410"/>
              <a:gd name="connsiteY1554" fmla="*/ 4062783 h 6759197"/>
              <a:gd name="connsiteX1555" fmla="*/ 791378 w 3265410"/>
              <a:gd name="connsiteY1555" fmla="*/ 3973454 h 6759197"/>
              <a:gd name="connsiteX1556" fmla="*/ 802752 w 3265410"/>
              <a:gd name="connsiteY1556" fmla="*/ 3983833 h 6759197"/>
              <a:gd name="connsiteX1557" fmla="*/ 716288 w 3265410"/>
              <a:gd name="connsiteY1557" fmla="*/ 4073495 h 6759197"/>
              <a:gd name="connsiteX1558" fmla="*/ 707868 w 3265410"/>
              <a:gd name="connsiteY1558" fmla="*/ 4072073 h 6759197"/>
              <a:gd name="connsiteX1559" fmla="*/ 706019 w 3265410"/>
              <a:gd name="connsiteY1559" fmla="*/ 1197354 h 6759197"/>
              <a:gd name="connsiteX1560" fmla="*/ 762115 w 3265410"/>
              <a:gd name="connsiteY1560" fmla="*/ 1126682 h 6759197"/>
              <a:gd name="connsiteX1561" fmla="*/ 814015 w 3265410"/>
              <a:gd name="connsiteY1561" fmla="*/ 1069702 h 6759197"/>
              <a:gd name="connsiteX1562" fmla="*/ 831573 w 3265410"/>
              <a:gd name="connsiteY1562" fmla="*/ 1082400 h 6759197"/>
              <a:gd name="connsiteX1563" fmla="*/ 774483 w 3265410"/>
              <a:gd name="connsiteY1563" fmla="*/ 1155282 h 6759197"/>
              <a:gd name="connsiteX1564" fmla="*/ 718717 w 3265410"/>
              <a:gd name="connsiteY1564" fmla="*/ 1209392 h 6759197"/>
              <a:gd name="connsiteX1565" fmla="*/ 706019 w 3265410"/>
              <a:gd name="connsiteY1565" fmla="*/ 1197354 h 6759197"/>
              <a:gd name="connsiteX1566" fmla="*/ 699226 w 3265410"/>
              <a:gd name="connsiteY1566" fmla="*/ 1503234 h 6759197"/>
              <a:gd name="connsiteX1567" fmla="*/ 701490 w 3265410"/>
              <a:gd name="connsiteY1567" fmla="*/ 1493406 h 6759197"/>
              <a:gd name="connsiteX1568" fmla="*/ 841732 w 3265410"/>
              <a:gd name="connsiteY1568" fmla="*/ 1393581 h 6759197"/>
              <a:gd name="connsiteX1569" fmla="*/ 960109 w 3265410"/>
              <a:gd name="connsiteY1569" fmla="*/ 1317940 h 6759197"/>
              <a:gd name="connsiteX1570" fmla="*/ 965410 w 3265410"/>
              <a:gd name="connsiteY1570" fmla="*/ 1334282 h 6759197"/>
              <a:gd name="connsiteX1571" fmla="*/ 708889 w 3265410"/>
              <a:gd name="connsiteY1571" fmla="*/ 1505773 h 6759197"/>
              <a:gd name="connsiteX1572" fmla="*/ 699226 w 3265410"/>
              <a:gd name="connsiteY1572" fmla="*/ 1503234 h 6759197"/>
              <a:gd name="connsiteX1573" fmla="*/ 697832 w 3265410"/>
              <a:gd name="connsiteY1573" fmla="*/ 4321203 h 6759197"/>
              <a:gd name="connsiteX1574" fmla="*/ 701269 w 3265410"/>
              <a:gd name="connsiteY1574" fmla="*/ 4310697 h 6759197"/>
              <a:gd name="connsiteX1575" fmla="*/ 766310 w 3265410"/>
              <a:gd name="connsiteY1575" fmla="*/ 4280550 h 6759197"/>
              <a:gd name="connsiteX1576" fmla="*/ 823732 w 3265410"/>
              <a:gd name="connsiteY1576" fmla="*/ 4261560 h 6759197"/>
              <a:gd name="connsiteX1577" fmla="*/ 829142 w 3265410"/>
              <a:gd name="connsiteY1577" fmla="*/ 4274811 h 6759197"/>
              <a:gd name="connsiteX1578" fmla="*/ 764322 w 3265410"/>
              <a:gd name="connsiteY1578" fmla="*/ 4307053 h 6759197"/>
              <a:gd name="connsiteX1579" fmla="*/ 706238 w 3265410"/>
              <a:gd name="connsiteY1579" fmla="*/ 4327152 h 6759197"/>
              <a:gd name="connsiteX1580" fmla="*/ 697832 w 3265410"/>
              <a:gd name="connsiteY1580" fmla="*/ 4321203 h 6759197"/>
              <a:gd name="connsiteX1581" fmla="*/ 688350 w 3265410"/>
              <a:gd name="connsiteY1581" fmla="*/ 1293314 h 6759197"/>
              <a:gd name="connsiteX1582" fmla="*/ 811585 w 3265410"/>
              <a:gd name="connsiteY1582" fmla="*/ 1175820 h 6759197"/>
              <a:gd name="connsiteX1583" fmla="*/ 932171 w 3265410"/>
              <a:gd name="connsiteY1583" fmla="*/ 1097860 h 6759197"/>
              <a:gd name="connsiteX1584" fmla="*/ 937693 w 3265410"/>
              <a:gd name="connsiteY1584" fmla="*/ 1112988 h 6759197"/>
              <a:gd name="connsiteX1585" fmla="*/ 700939 w 3265410"/>
              <a:gd name="connsiteY1585" fmla="*/ 1306676 h 6759197"/>
              <a:gd name="connsiteX1586" fmla="*/ 688350 w 3265410"/>
              <a:gd name="connsiteY1586" fmla="*/ 1293314 h 6759197"/>
              <a:gd name="connsiteX1587" fmla="*/ 680841 w 3265410"/>
              <a:gd name="connsiteY1587" fmla="*/ 4366450 h 6759197"/>
              <a:gd name="connsiteX1588" fmla="*/ 683602 w 3265410"/>
              <a:gd name="connsiteY1588" fmla="*/ 4358279 h 6759197"/>
              <a:gd name="connsiteX1589" fmla="*/ 770617 w 3265410"/>
              <a:gd name="connsiteY1589" fmla="*/ 4328575 h 6759197"/>
              <a:gd name="connsiteX1590" fmla="*/ 773489 w 3265410"/>
              <a:gd name="connsiteY1590" fmla="*/ 4340393 h 6759197"/>
              <a:gd name="connsiteX1591" fmla="*/ 689013 w 3265410"/>
              <a:gd name="connsiteY1591" fmla="*/ 4370645 h 6759197"/>
              <a:gd name="connsiteX1592" fmla="*/ 680841 w 3265410"/>
              <a:gd name="connsiteY1592" fmla="*/ 4366450 h 6759197"/>
              <a:gd name="connsiteX1593" fmla="*/ 664830 w 3265410"/>
              <a:gd name="connsiteY1593" fmla="*/ 3547115 h 6759197"/>
              <a:gd name="connsiteX1594" fmla="*/ 672891 w 3265410"/>
              <a:gd name="connsiteY1594" fmla="*/ 3532650 h 6759197"/>
              <a:gd name="connsiteX1595" fmla="*/ 689344 w 3265410"/>
              <a:gd name="connsiteY1595" fmla="*/ 3537839 h 6759197"/>
              <a:gd name="connsiteX1596" fmla="*/ 672228 w 3265410"/>
              <a:gd name="connsiteY1596" fmla="*/ 3556722 h 6759197"/>
              <a:gd name="connsiteX1597" fmla="*/ 664830 w 3265410"/>
              <a:gd name="connsiteY1597" fmla="*/ 3547115 h 6759197"/>
              <a:gd name="connsiteX1598" fmla="*/ 647494 w 3265410"/>
              <a:gd name="connsiteY1598" fmla="*/ 3176747 h 6759197"/>
              <a:gd name="connsiteX1599" fmla="*/ 648377 w 3265410"/>
              <a:gd name="connsiteY1599" fmla="*/ 3178182 h 6759197"/>
              <a:gd name="connsiteX1600" fmla="*/ 673554 w 3265410"/>
              <a:gd name="connsiteY1600" fmla="*/ 3284081 h 6759197"/>
              <a:gd name="connsiteX1601" fmla="*/ 674106 w 3265410"/>
              <a:gd name="connsiteY1601" fmla="*/ 3284081 h 6759197"/>
              <a:gd name="connsiteX1602" fmla="*/ 688241 w 3265410"/>
              <a:gd name="connsiteY1602" fmla="*/ 3293467 h 6759197"/>
              <a:gd name="connsiteX1603" fmla="*/ 682940 w 3265410"/>
              <a:gd name="connsiteY1603" fmla="*/ 3385674 h 6759197"/>
              <a:gd name="connsiteX1604" fmla="*/ 694425 w 3265410"/>
              <a:gd name="connsiteY1604" fmla="*/ 3379932 h 6759197"/>
              <a:gd name="connsiteX1605" fmla="*/ 806949 w 3265410"/>
              <a:gd name="connsiteY1605" fmla="*/ 3361932 h 6759197"/>
              <a:gd name="connsiteX1606" fmla="*/ 861611 w 3265410"/>
              <a:gd name="connsiteY1606" fmla="*/ 3367564 h 6759197"/>
              <a:gd name="connsiteX1607" fmla="*/ 869340 w 3265410"/>
              <a:gd name="connsiteY1607" fmla="*/ 3358840 h 6759197"/>
              <a:gd name="connsiteX1608" fmla="*/ 925548 w 3265410"/>
              <a:gd name="connsiteY1608" fmla="*/ 3352546 h 6759197"/>
              <a:gd name="connsiteX1609" fmla="*/ 1004613 w 3265410"/>
              <a:gd name="connsiteY1609" fmla="*/ 3364250 h 6759197"/>
              <a:gd name="connsiteX1610" fmla="*/ 1009140 w 3265410"/>
              <a:gd name="connsiteY1610" fmla="*/ 3366791 h 6759197"/>
              <a:gd name="connsiteX1611" fmla="*/ 1090304 w 3265410"/>
              <a:gd name="connsiteY1611" fmla="*/ 3273922 h 6759197"/>
              <a:gd name="connsiteX1612" fmla="*/ 1160424 w 3265410"/>
              <a:gd name="connsiteY1612" fmla="*/ 3193421 h 6759197"/>
              <a:gd name="connsiteX1613" fmla="*/ 666819 w 3265410"/>
              <a:gd name="connsiteY1613" fmla="*/ 3174649 h 6759197"/>
              <a:gd name="connsiteX1614" fmla="*/ 666487 w 3265410"/>
              <a:gd name="connsiteY1614" fmla="*/ 3174649 h 6759197"/>
              <a:gd name="connsiteX1615" fmla="*/ 647494 w 3265410"/>
              <a:gd name="connsiteY1615" fmla="*/ 3176747 h 6759197"/>
              <a:gd name="connsiteX1616" fmla="*/ 628071 w 3265410"/>
              <a:gd name="connsiteY1616" fmla="*/ 5119289 h 6759197"/>
              <a:gd name="connsiteX1617" fmla="*/ 633909 w 3265410"/>
              <a:gd name="connsiteY1617" fmla="*/ 5109308 h 6759197"/>
              <a:gd name="connsiteX1618" fmla="*/ 736055 w 3265410"/>
              <a:gd name="connsiteY1618" fmla="*/ 5087442 h 6759197"/>
              <a:gd name="connsiteX1619" fmla="*/ 852665 w 3265410"/>
              <a:gd name="connsiteY1619" fmla="*/ 5074413 h 6759197"/>
              <a:gd name="connsiteX1620" fmla="*/ 856529 w 3265410"/>
              <a:gd name="connsiteY1620" fmla="*/ 5093958 h 6759197"/>
              <a:gd name="connsiteX1621" fmla="*/ 856641 w 3265410"/>
              <a:gd name="connsiteY1621" fmla="*/ 5094068 h 6759197"/>
              <a:gd name="connsiteX1622" fmla="*/ 720595 w 3265410"/>
              <a:gd name="connsiteY1622" fmla="*/ 5120019 h 6759197"/>
              <a:gd name="connsiteX1623" fmla="*/ 637223 w 3265410"/>
              <a:gd name="connsiteY1623" fmla="*/ 5126867 h 6759197"/>
              <a:gd name="connsiteX1624" fmla="*/ 628071 w 3265410"/>
              <a:gd name="connsiteY1624" fmla="*/ 5119289 h 6759197"/>
              <a:gd name="connsiteX1625" fmla="*/ 624305 w 3265410"/>
              <a:gd name="connsiteY1625" fmla="*/ 3174870 h 6759197"/>
              <a:gd name="connsiteX1626" fmla="*/ 624415 w 3265410"/>
              <a:gd name="connsiteY1626" fmla="*/ 3175642 h 6759197"/>
              <a:gd name="connsiteX1627" fmla="*/ 624747 w 3265410"/>
              <a:gd name="connsiteY1627" fmla="*/ 3175201 h 6759197"/>
              <a:gd name="connsiteX1628" fmla="*/ 624305 w 3265410"/>
              <a:gd name="connsiteY1628" fmla="*/ 3174870 h 6759197"/>
              <a:gd name="connsiteX1629" fmla="*/ 616987 w 3265410"/>
              <a:gd name="connsiteY1629" fmla="*/ 1377762 h 6759197"/>
              <a:gd name="connsiteX1630" fmla="*/ 618009 w 3265410"/>
              <a:gd name="connsiteY1630" fmla="*/ 1366969 h 6759197"/>
              <a:gd name="connsiteX1631" fmla="*/ 651026 w 3265410"/>
              <a:gd name="connsiteY1631" fmla="*/ 1330860 h 6759197"/>
              <a:gd name="connsiteX1632" fmla="*/ 667038 w 3265410"/>
              <a:gd name="connsiteY1632" fmla="*/ 1338038 h 6759197"/>
              <a:gd name="connsiteX1633" fmla="*/ 627063 w 3265410"/>
              <a:gd name="connsiteY1633" fmla="*/ 1381765 h 6759197"/>
              <a:gd name="connsiteX1634" fmla="*/ 616987 w 3265410"/>
              <a:gd name="connsiteY1634" fmla="*/ 1377762 h 6759197"/>
              <a:gd name="connsiteX1635" fmla="*/ 593163 w 3265410"/>
              <a:gd name="connsiteY1635" fmla="*/ 1471321 h 6759197"/>
              <a:gd name="connsiteX1636" fmla="*/ 958894 w 3265410"/>
              <a:gd name="connsiteY1636" fmla="*/ 1170190 h 6759197"/>
              <a:gd name="connsiteX1637" fmla="*/ 972809 w 3265410"/>
              <a:gd name="connsiteY1637" fmla="*/ 1191280 h 6759197"/>
              <a:gd name="connsiteX1638" fmla="*/ 803966 w 3265410"/>
              <a:gd name="connsiteY1638" fmla="*/ 1308774 h 6759197"/>
              <a:gd name="connsiteX1639" fmla="*/ 602770 w 3265410"/>
              <a:gd name="connsiteY1639" fmla="*/ 1482364 h 6759197"/>
              <a:gd name="connsiteX1640" fmla="*/ 593163 w 3265410"/>
              <a:gd name="connsiteY1640" fmla="*/ 1471321 h 6759197"/>
              <a:gd name="connsiteX1641" fmla="*/ 585089 w 3265410"/>
              <a:gd name="connsiteY1641" fmla="*/ 2325635 h 6759197"/>
              <a:gd name="connsiteX1642" fmla="*/ 590182 w 3265410"/>
              <a:gd name="connsiteY1642" fmla="*/ 2364892 h 6759197"/>
              <a:gd name="connsiteX1643" fmla="*/ 590845 w 3265410"/>
              <a:gd name="connsiteY1643" fmla="*/ 2341040 h 6759197"/>
              <a:gd name="connsiteX1644" fmla="*/ 589520 w 3265410"/>
              <a:gd name="connsiteY1644" fmla="*/ 2287041 h 6759197"/>
              <a:gd name="connsiteX1645" fmla="*/ 585089 w 3265410"/>
              <a:gd name="connsiteY1645" fmla="*/ 2325635 h 6759197"/>
              <a:gd name="connsiteX1646" fmla="*/ 584220 w 3265410"/>
              <a:gd name="connsiteY1646" fmla="*/ 2961415 h 6759197"/>
              <a:gd name="connsiteX1647" fmla="*/ 643629 w 3265410"/>
              <a:gd name="connsiteY1647" fmla="*/ 2783408 h 6759197"/>
              <a:gd name="connsiteX1648" fmla="*/ 734620 w 3265410"/>
              <a:gd name="connsiteY1648" fmla="*/ 2412044 h 6759197"/>
              <a:gd name="connsiteX1649" fmla="*/ 756263 w 3265410"/>
              <a:gd name="connsiteY1649" fmla="*/ 2417014 h 6759197"/>
              <a:gd name="connsiteX1650" fmla="*/ 658868 w 3265410"/>
              <a:gd name="connsiteY1650" fmla="*/ 2821174 h 6759197"/>
              <a:gd name="connsiteX1651" fmla="*/ 608514 w 3265410"/>
              <a:gd name="connsiteY1651" fmla="*/ 2977869 h 6759197"/>
              <a:gd name="connsiteX1652" fmla="*/ 624083 w 3265410"/>
              <a:gd name="connsiteY1652" fmla="*/ 2945072 h 6759197"/>
              <a:gd name="connsiteX1653" fmla="*/ 719382 w 3265410"/>
              <a:gd name="connsiteY1653" fmla="*/ 2713950 h 6759197"/>
              <a:gd name="connsiteX1654" fmla="*/ 739810 w 3265410"/>
              <a:gd name="connsiteY1654" fmla="*/ 2720796 h 6759197"/>
              <a:gd name="connsiteX1655" fmla="*/ 649592 w 3265410"/>
              <a:gd name="connsiteY1655" fmla="*/ 2962850 h 6759197"/>
              <a:gd name="connsiteX1656" fmla="*/ 736498 w 3265410"/>
              <a:gd name="connsiteY1656" fmla="*/ 2820179 h 6759197"/>
              <a:gd name="connsiteX1657" fmla="*/ 887892 w 3265410"/>
              <a:gd name="connsiteY1657" fmla="*/ 2506458 h 6759197"/>
              <a:gd name="connsiteX1658" fmla="*/ 913842 w 3265410"/>
              <a:gd name="connsiteY1658" fmla="*/ 2519931 h 6759197"/>
              <a:gd name="connsiteX1659" fmla="*/ 703701 w 3265410"/>
              <a:gd name="connsiteY1659" fmla="*/ 2944189 h 6759197"/>
              <a:gd name="connsiteX1660" fmla="*/ 1052096 w 3265410"/>
              <a:gd name="connsiteY1660" fmla="*/ 2488017 h 6759197"/>
              <a:gd name="connsiteX1661" fmla="*/ 1074623 w 3265410"/>
              <a:gd name="connsiteY1661" fmla="*/ 2504030 h 6759197"/>
              <a:gd name="connsiteX1662" fmla="*/ 803968 w 3265410"/>
              <a:gd name="connsiteY1662" fmla="*/ 2868547 h 6759197"/>
              <a:gd name="connsiteX1663" fmla="*/ 732743 w 3265410"/>
              <a:gd name="connsiteY1663" fmla="*/ 2964507 h 6759197"/>
              <a:gd name="connsiteX1664" fmla="*/ 755050 w 3265410"/>
              <a:gd name="connsiteY1664" fmla="*/ 2944520 h 6759197"/>
              <a:gd name="connsiteX1665" fmla="*/ 949620 w 3265410"/>
              <a:gd name="connsiteY1665" fmla="*/ 2770267 h 6759197"/>
              <a:gd name="connsiteX1666" fmla="*/ 964197 w 3265410"/>
              <a:gd name="connsiteY1666" fmla="*/ 2786390 h 6759197"/>
              <a:gd name="connsiteX1667" fmla="*/ 815894 w 3265410"/>
              <a:gd name="connsiteY1667" fmla="*/ 2931821 h 6759197"/>
              <a:gd name="connsiteX1668" fmla="*/ 1010134 w 3265410"/>
              <a:gd name="connsiteY1668" fmla="*/ 2791248 h 6759197"/>
              <a:gd name="connsiteX1669" fmla="*/ 1024158 w 3265410"/>
              <a:gd name="connsiteY1669" fmla="*/ 2811125 h 6759197"/>
              <a:gd name="connsiteX1670" fmla="*/ 784091 w 3265410"/>
              <a:gd name="connsiteY1670" fmla="*/ 2994764 h 6759197"/>
              <a:gd name="connsiteX1671" fmla="*/ 822519 w 3265410"/>
              <a:gd name="connsiteY1671" fmla="*/ 2975218 h 6759197"/>
              <a:gd name="connsiteX1672" fmla="*/ 1099690 w 3265410"/>
              <a:gd name="connsiteY1672" fmla="*/ 2855074 h 6759197"/>
              <a:gd name="connsiteX1673" fmla="*/ 1106977 w 3265410"/>
              <a:gd name="connsiteY1673" fmla="*/ 2874731 h 6759197"/>
              <a:gd name="connsiteX1674" fmla="*/ 810705 w 3265410"/>
              <a:gd name="connsiteY1674" fmla="*/ 3015083 h 6759197"/>
              <a:gd name="connsiteX1675" fmla="*/ 759025 w 3265410"/>
              <a:gd name="connsiteY1675" fmla="*/ 3043684 h 6759197"/>
              <a:gd name="connsiteX1676" fmla="*/ 856420 w 3265410"/>
              <a:gd name="connsiteY1676" fmla="*/ 3033965 h 6759197"/>
              <a:gd name="connsiteX1677" fmla="*/ 858849 w 3265410"/>
              <a:gd name="connsiteY1677" fmla="*/ 3057597 h 6759197"/>
              <a:gd name="connsiteX1678" fmla="*/ 658978 w 3265410"/>
              <a:gd name="connsiteY1678" fmla="*/ 3108061 h 6759197"/>
              <a:gd name="connsiteX1679" fmla="*/ 651691 w 3265410"/>
              <a:gd name="connsiteY1679" fmla="*/ 3112258 h 6759197"/>
              <a:gd name="connsiteX1680" fmla="*/ 789061 w 3265410"/>
              <a:gd name="connsiteY1680" fmla="*/ 3086529 h 6759197"/>
              <a:gd name="connsiteX1681" fmla="*/ 791048 w 3265410"/>
              <a:gd name="connsiteY1681" fmla="*/ 3109055 h 6759197"/>
              <a:gd name="connsiteX1682" fmla="*/ 653899 w 3265410"/>
              <a:gd name="connsiteY1682" fmla="*/ 3141631 h 6759197"/>
              <a:gd name="connsiteX1683" fmla="*/ 620881 w 3265410"/>
              <a:gd name="connsiteY1683" fmla="*/ 3151128 h 6759197"/>
              <a:gd name="connsiteX1684" fmla="*/ 621213 w 3265410"/>
              <a:gd name="connsiteY1684" fmla="*/ 3152453 h 6759197"/>
              <a:gd name="connsiteX1685" fmla="*/ 921241 w 3265410"/>
              <a:gd name="connsiteY1685" fmla="*/ 3115350 h 6759197"/>
              <a:gd name="connsiteX1686" fmla="*/ 1028244 w 3265410"/>
              <a:gd name="connsiteY1686" fmla="*/ 3111263 h 6759197"/>
              <a:gd name="connsiteX1687" fmla="*/ 1255060 w 3265410"/>
              <a:gd name="connsiteY1687" fmla="*/ 3091498 h 6759197"/>
              <a:gd name="connsiteX1688" fmla="*/ 1260581 w 3265410"/>
              <a:gd name="connsiteY1688" fmla="*/ 3092050 h 6759197"/>
              <a:gd name="connsiteX1689" fmla="*/ 1274384 w 3265410"/>
              <a:gd name="connsiteY1689" fmla="*/ 3078135 h 6759197"/>
              <a:gd name="connsiteX1690" fmla="*/ 1052648 w 3265410"/>
              <a:gd name="connsiteY1690" fmla="*/ 3088626 h 6759197"/>
              <a:gd name="connsiteX1691" fmla="*/ 834777 w 3265410"/>
              <a:gd name="connsiteY1691" fmla="*/ 3100221 h 6759197"/>
              <a:gd name="connsiteX1692" fmla="*/ 834115 w 3265410"/>
              <a:gd name="connsiteY1692" fmla="*/ 3081449 h 6759197"/>
              <a:gd name="connsiteX1693" fmla="*/ 1048784 w 3265410"/>
              <a:gd name="connsiteY1693" fmla="*/ 3048099 h 6759197"/>
              <a:gd name="connsiteX1694" fmla="*/ 1050992 w 3265410"/>
              <a:gd name="connsiteY1694" fmla="*/ 3046664 h 6759197"/>
              <a:gd name="connsiteX1695" fmla="*/ 1186154 w 3265410"/>
              <a:gd name="connsiteY1695" fmla="*/ 3028664 h 6759197"/>
              <a:gd name="connsiteX1696" fmla="*/ 1302543 w 3265410"/>
              <a:gd name="connsiteY1696" fmla="*/ 3013868 h 6759197"/>
              <a:gd name="connsiteX1697" fmla="*/ 1308505 w 3265410"/>
              <a:gd name="connsiteY1697" fmla="*/ 3012101 h 6759197"/>
              <a:gd name="connsiteX1698" fmla="*/ 1092733 w 3265410"/>
              <a:gd name="connsiteY1698" fmla="*/ 3029328 h 6759197"/>
              <a:gd name="connsiteX1699" fmla="*/ 902799 w 3265410"/>
              <a:gd name="connsiteY1699" fmla="*/ 3054063 h 6759197"/>
              <a:gd name="connsiteX1700" fmla="*/ 898714 w 3265410"/>
              <a:gd name="connsiteY1700" fmla="*/ 3032641 h 6759197"/>
              <a:gd name="connsiteX1701" fmla="*/ 1181737 w 3265410"/>
              <a:gd name="connsiteY1701" fmla="*/ 2984163 h 6759197"/>
              <a:gd name="connsiteX1702" fmla="*/ 1259697 w 3265410"/>
              <a:gd name="connsiteY1702" fmla="*/ 2978090 h 6759197"/>
              <a:gd name="connsiteX1703" fmla="*/ 1277917 w 3265410"/>
              <a:gd name="connsiteY1703" fmla="*/ 2974998 h 6759197"/>
              <a:gd name="connsiteX1704" fmla="*/ 1279242 w 3265410"/>
              <a:gd name="connsiteY1704" fmla="*/ 2974446 h 6759197"/>
              <a:gd name="connsiteX1705" fmla="*/ 1281451 w 3265410"/>
              <a:gd name="connsiteY1705" fmla="*/ 2974336 h 6759197"/>
              <a:gd name="connsiteX1706" fmla="*/ 1286310 w 3265410"/>
              <a:gd name="connsiteY1706" fmla="*/ 2973563 h 6759197"/>
              <a:gd name="connsiteX1707" fmla="*/ 1403915 w 3265410"/>
              <a:gd name="connsiteY1707" fmla="*/ 2949599 h 6759197"/>
              <a:gd name="connsiteX1708" fmla="*/ 1406785 w 3265410"/>
              <a:gd name="connsiteY1708" fmla="*/ 2949599 h 6759197"/>
              <a:gd name="connsiteX1709" fmla="*/ 1415841 w 3265410"/>
              <a:gd name="connsiteY1709" fmla="*/ 2940103 h 6759197"/>
              <a:gd name="connsiteX1710" fmla="*/ 1232753 w 3265410"/>
              <a:gd name="connsiteY1710" fmla="*/ 2963293 h 6759197"/>
              <a:gd name="connsiteX1711" fmla="*/ 1103113 w 3265410"/>
              <a:gd name="connsiteY1711" fmla="*/ 2980630 h 6759197"/>
              <a:gd name="connsiteX1712" fmla="*/ 1100352 w 3265410"/>
              <a:gd name="connsiteY1712" fmla="*/ 2966274 h 6759197"/>
              <a:gd name="connsiteX1713" fmla="*/ 1289512 w 3265410"/>
              <a:gd name="connsiteY1713" fmla="*/ 2926962 h 6759197"/>
              <a:gd name="connsiteX1714" fmla="*/ 1455925 w 3265410"/>
              <a:gd name="connsiteY1714" fmla="*/ 2889638 h 6759197"/>
              <a:gd name="connsiteX1715" fmla="*/ 1462550 w 3265410"/>
              <a:gd name="connsiteY1715" fmla="*/ 2890964 h 6759197"/>
              <a:gd name="connsiteX1716" fmla="*/ 1476354 w 3265410"/>
              <a:gd name="connsiteY1716" fmla="*/ 2877601 h 6759197"/>
              <a:gd name="connsiteX1717" fmla="*/ 1420810 w 3265410"/>
              <a:gd name="connsiteY1717" fmla="*/ 2881136 h 6759197"/>
              <a:gd name="connsiteX1718" fmla="*/ 1419043 w 3265410"/>
              <a:gd name="connsiteY1718" fmla="*/ 2881578 h 6759197"/>
              <a:gd name="connsiteX1719" fmla="*/ 1293488 w 3265410"/>
              <a:gd name="connsiteY1719" fmla="*/ 2909294 h 6759197"/>
              <a:gd name="connsiteX1720" fmla="*/ 1289512 w 3265410"/>
              <a:gd name="connsiteY1720" fmla="*/ 2897147 h 6759197"/>
              <a:gd name="connsiteX1721" fmla="*/ 1407889 w 3265410"/>
              <a:gd name="connsiteY1721" fmla="*/ 2847676 h 6759197"/>
              <a:gd name="connsiteX1722" fmla="*/ 1567014 w 3265410"/>
              <a:gd name="connsiteY1722" fmla="*/ 2811235 h 6759197"/>
              <a:gd name="connsiteX1723" fmla="*/ 1635368 w 3265410"/>
              <a:gd name="connsiteY1723" fmla="*/ 2803616 h 6759197"/>
              <a:gd name="connsiteX1724" fmla="*/ 1656680 w 3265410"/>
              <a:gd name="connsiteY1724" fmla="*/ 2826585 h 6759197"/>
              <a:gd name="connsiteX1725" fmla="*/ 1741266 w 3265410"/>
              <a:gd name="connsiteY1725" fmla="*/ 2769053 h 6759197"/>
              <a:gd name="connsiteX1726" fmla="*/ 1785216 w 3265410"/>
              <a:gd name="connsiteY1726" fmla="*/ 2779654 h 6759197"/>
              <a:gd name="connsiteX1727" fmla="*/ 1801338 w 3265410"/>
              <a:gd name="connsiteY1727" fmla="*/ 2735593 h 6759197"/>
              <a:gd name="connsiteX1728" fmla="*/ 1146401 w 3265410"/>
              <a:gd name="connsiteY1728" fmla="*/ 2886877 h 6759197"/>
              <a:gd name="connsiteX1729" fmla="*/ 1142866 w 3265410"/>
              <a:gd name="connsiteY1729" fmla="*/ 2869099 h 6759197"/>
              <a:gd name="connsiteX1730" fmla="*/ 1782786 w 3265410"/>
              <a:gd name="connsiteY1730" fmla="*/ 2710416 h 6759197"/>
              <a:gd name="connsiteX1731" fmla="*/ 1784443 w 3265410"/>
              <a:gd name="connsiteY1731" fmla="*/ 2705778 h 6759197"/>
              <a:gd name="connsiteX1732" fmla="*/ 1791732 w 3265410"/>
              <a:gd name="connsiteY1732" fmla="*/ 2691203 h 6759197"/>
              <a:gd name="connsiteX1733" fmla="*/ 1501973 w 3265410"/>
              <a:gd name="connsiteY1733" fmla="*/ 2753151 h 6759197"/>
              <a:gd name="connsiteX1734" fmla="*/ 1498881 w 3265410"/>
              <a:gd name="connsiteY1734" fmla="*/ 2733716 h 6759197"/>
              <a:gd name="connsiteX1735" fmla="*/ 1571983 w 3265410"/>
              <a:gd name="connsiteY1735" fmla="*/ 2713066 h 6759197"/>
              <a:gd name="connsiteX1736" fmla="*/ 1694557 w 3265410"/>
              <a:gd name="connsiteY1736" fmla="*/ 2684466 h 6759197"/>
              <a:gd name="connsiteX1737" fmla="*/ 1751867 w 3265410"/>
              <a:gd name="connsiteY1737" fmla="*/ 2672429 h 6759197"/>
              <a:gd name="connsiteX1738" fmla="*/ 1775830 w 3265410"/>
              <a:gd name="connsiteY1738" fmla="*/ 2666466 h 6759197"/>
              <a:gd name="connsiteX1739" fmla="*/ 1786873 w 3265410"/>
              <a:gd name="connsiteY1739" fmla="*/ 2659730 h 6759197"/>
              <a:gd name="connsiteX1740" fmla="*/ 1794934 w 3265410"/>
              <a:gd name="connsiteY1740" fmla="*/ 2652331 h 6759197"/>
              <a:gd name="connsiteX1741" fmla="*/ 1699857 w 3265410"/>
              <a:gd name="connsiteY1741" fmla="*/ 2652221 h 6759197"/>
              <a:gd name="connsiteX1742" fmla="*/ 1608866 w 3265410"/>
              <a:gd name="connsiteY1742" fmla="*/ 2668454 h 6759197"/>
              <a:gd name="connsiteX1743" fmla="*/ 1525384 w 3265410"/>
              <a:gd name="connsiteY1743" fmla="*/ 2684466 h 6759197"/>
              <a:gd name="connsiteX1744" fmla="*/ 1520083 w 3265410"/>
              <a:gd name="connsiteY1744" fmla="*/ 2667791 h 6759197"/>
              <a:gd name="connsiteX1745" fmla="*/ 1610301 w 3265410"/>
              <a:gd name="connsiteY1745" fmla="*/ 2633670 h 6759197"/>
              <a:gd name="connsiteX1746" fmla="*/ 1646521 w 3265410"/>
              <a:gd name="connsiteY1746" fmla="*/ 2622848 h 6759197"/>
              <a:gd name="connsiteX1747" fmla="*/ 1650496 w 3265410"/>
              <a:gd name="connsiteY1747" fmla="*/ 2619315 h 6759197"/>
              <a:gd name="connsiteX1748" fmla="*/ 1577283 w 3265410"/>
              <a:gd name="connsiteY1748" fmla="*/ 2627817 h 6759197"/>
              <a:gd name="connsiteX1749" fmla="*/ 1576732 w 3265410"/>
              <a:gd name="connsiteY1749" fmla="*/ 2607389 h 6759197"/>
              <a:gd name="connsiteX1750" fmla="*/ 1691243 w 3265410"/>
              <a:gd name="connsiteY1750" fmla="*/ 2582211 h 6759197"/>
              <a:gd name="connsiteX1751" fmla="*/ 1784775 w 3265410"/>
              <a:gd name="connsiteY1751" fmla="*/ 2537709 h 6759197"/>
              <a:gd name="connsiteX1752" fmla="*/ 1786100 w 3265410"/>
              <a:gd name="connsiteY1752" fmla="*/ 2536053 h 6759197"/>
              <a:gd name="connsiteX1753" fmla="*/ 1777266 w 3265410"/>
              <a:gd name="connsiteY1753" fmla="*/ 2534066 h 6759197"/>
              <a:gd name="connsiteX1754" fmla="*/ 1669931 w 3265410"/>
              <a:gd name="connsiteY1754" fmla="*/ 2571279 h 6759197"/>
              <a:gd name="connsiteX1755" fmla="*/ 1666839 w 3265410"/>
              <a:gd name="connsiteY1755" fmla="*/ 2551512 h 6759197"/>
              <a:gd name="connsiteX1756" fmla="*/ 1760591 w 3265410"/>
              <a:gd name="connsiteY1756" fmla="*/ 2511759 h 6759197"/>
              <a:gd name="connsiteX1757" fmla="*/ 1808295 w 3265410"/>
              <a:gd name="connsiteY1757" fmla="*/ 2443406 h 6759197"/>
              <a:gd name="connsiteX1758" fmla="*/ 1805755 w 3265410"/>
              <a:gd name="connsiteY1758" fmla="*/ 2442411 h 6759197"/>
              <a:gd name="connsiteX1759" fmla="*/ 1765781 w 3265410"/>
              <a:gd name="connsiteY1759" fmla="*/ 2465601 h 6759197"/>
              <a:gd name="connsiteX1760" fmla="*/ 1753634 w 3265410"/>
              <a:gd name="connsiteY1760" fmla="*/ 2452018 h 6759197"/>
              <a:gd name="connsiteX1761" fmla="*/ 1745463 w 3265410"/>
              <a:gd name="connsiteY1761" fmla="*/ 2390842 h 6759197"/>
              <a:gd name="connsiteX1762" fmla="*/ 1605111 w 3265410"/>
              <a:gd name="connsiteY1762" fmla="*/ 2400670 h 6759197"/>
              <a:gd name="connsiteX1763" fmla="*/ 1440465 w 3265410"/>
              <a:gd name="connsiteY1763" fmla="*/ 2430153 h 6759197"/>
              <a:gd name="connsiteX1764" fmla="*/ 1430196 w 3265410"/>
              <a:gd name="connsiteY1764" fmla="*/ 2407626 h 6759197"/>
              <a:gd name="connsiteX1765" fmla="*/ 1481875 w 3265410"/>
              <a:gd name="connsiteY1765" fmla="*/ 2217915 h 6759197"/>
              <a:gd name="connsiteX1766" fmla="*/ 1455594 w 3265410"/>
              <a:gd name="connsiteY1766" fmla="*/ 2260318 h 6759197"/>
              <a:gd name="connsiteX1767" fmla="*/ 1412637 w 3265410"/>
              <a:gd name="connsiteY1767" fmla="*/ 2310783 h 6759197"/>
              <a:gd name="connsiteX1768" fmla="*/ 1398724 w 3265410"/>
              <a:gd name="connsiteY1768" fmla="*/ 2301397 h 6759197"/>
              <a:gd name="connsiteX1769" fmla="*/ 1439471 w 3265410"/>
              <a:gd name="connsiteY1769" fmla="*/ 2237460 h 6759197"/>
              <a:gd name="connsiteX1770" fmla="*/ 1465864 w 3265410"/>
              <a:gd name="connsiteY1770" fmla="*/ 2194062 h 6759197"/>
              <a:gd name="connsiteX1771" fmla="*/ 1495348 w 3265410"/>
              <a:gd name="connsiteY1771" fmla="*/ 2144260 h 6759197"/>
              <a:gd name="connsiteX1772" fmla="*/ 1497887 w 3265410"/>
              <a:gd name="connsiteY1772" fmla="*/ 2117316 h 6759197"/>
              <a:gd name="connsiteX1773" fmla="*/ 1478452 w 3265410"/>
              <a:gd name="connsiteY1773" fmla="*/ 2111022 h 6759197"/>
              <a:gd name="connsiteX1774" fmla="*/ 1462220 w 3265410"/>
              <a:gd name="connsiteY1774" fmla="*/ 2124825 h 6759197"/>
              <a:gd name="connsiteX1775" fmla="*/ 1421141 w 3265410"/>
              <a:gd name="connsiteY1775" fmla="*/ 2221117 h 6759197"/>
              <a:gd name="connsiteX1776" fmla="*/ 1403030 w 3265410"/>
              <a:gd name="connsiteY1776" fmla="*/ 2215926 h 6759197"/>
              <a:gd name="connsiteX1777" fmla="*/ 1429202 w 3265410"/>
              <a:gd name="connsiteY1777" fmla="*/ 2129132 h 6759197"/>
              <a:gd name="connsiteX1778" fmla="*/ 1459680 w 3265410"/>
              <a:gd name="connsiteY1778" fmla="*/ 2078887 h 6759197"/>
              <a:gd name="connsiteX1779" fmla="*/ 1457803 w 3265410"/>
              <a:gd name="connsiteY1779" fmla="*/ 2045760 h 6759197"/>
              <a:gd name="connsiteX1780" fmla="*/ 1422466 w 3265410"/>
              <a:gd name="connsiteY1780" fmla="*/ 2032398 h 6759197"/>
              <a:gd name="connsiteX1781" fmla="*/ 1387460 w 3265410"/>
              <a:gd name="connsiteY1781" fmla="*/ 2050728 h 6759197"/>
              <a:gd name="connsiteX1782" fmla="*/ 1303316 w 3265410"/>
              <a:gd name="connsiteY1782" fmla="*/ 2149560 h 6759197"/>
              <a:gd name="connsiteX1783" fmla="*/ 1286090 w 3265410"/>
              <a:gd name="connsiteY1783" fmla="*/ 2177829 h 6759197"/>
              <a:gd name="connsiteX1784" fmla="*/ 1268973 w 3265410"/>
              <a:gd name="connsiteY1784" fmla="*/ 2171314 h 6759197"/>
              <a:gd name="connsiteX1785" fmla="*/ 1281121 w 3265410"/>
              <a:gd name="connsiteY1785" fmla="*/ 2085403 h 6759197"/>
              <a:gd name="connsiteX1786" fmla="*/ 1268973 w 3265410"/>
              <a:gd name="connsiteY1786" fmla="*/ 2026876 h 6759197"/>
              <a:gd name="connsiteX1787" fmla="*/ 1233416 w 3265410"/>
              <a:gd name="connsiteY1787" fmla="*/ 1999491 h 6759197"/>
              <a:gd name="connsiteX1788" fmla="*/ 1205809 w 3265410"/>
              <a:gd name="connsiteY1788" fmla="*/ 2002583 h 6759197"/>
              <a:gd name="connsiteX1789" fmla="*/ 1147946 w 3265410"/>
              <a:gd name="connsiteY1789" fmla="*/ 2033834 h 6759197"/>
              <a:gd name="connsiteX1790" fmla="*/ 1143087 w 3265410"/>
              <a:gd name="connsiteY1790" fmla="*/ 2087280 h 6759197"/>
              <a:gd name="connsiteX1791" fmla="*/ 1118903 w 3265410"/>
              <a:gd name="connsiteY1791" fmla="*/ 2083526 h 6759197"/>
              <a:gd name="connsiteX1792" fmla="*/ 1110953 w 3265410"/>
              <a:gd name="connsiteY1792" fmla="*/ 2018154 h 6759197"/>
              <a:gd name="connsiteX1793" fmla="*/ 1106757 w 3265410"/>
              <a:gd name="connsiteY1793" fmla="*/ 2013515 h 6759197"/>
              <a:gd name="connsiteX1794" fmla="*/ 1013336 w 3265410"/>
              <a:gd name="connsiteY1794" fmla="*/ 2082643 h 6759197"/>
              <a:gd name="connsiteX1795" fmla="*/ 970160 w 3265410"/>
              <a:gd name="connsiteY1795" fmla="*/ 2148677 h 6759197"/>
              <a:gd name="connsiteX1796" fmla="*/ 970932 w 3265410"/>
              <a:gd name="connsiteY1796" fmla="*/ 2161045 h 6759197"/>
              <a:gd name="connsiteX1797" fmla="*/ 946308 w 3265410"/>
              <a:gd name="connsiteY1797" fmla="*/ 2164247 h 6759197"/>
              <a:gd name="connsiteX1798" fmla="*/ 912738 w 3265410"/>
              <a:gd name="connsiteY1798" fmla="*/ 2080434 h 6759197"/>
              <a:gd name="connsiteX1799" fmla="*/ 809490 w 3265410"/>
              <a:gd name="connsiteY1799" fmla="*/ 2027760 h 6759197"/>
              <a:gd name="connsiteX1800" fmla="*/ 789391 w 3265410"/>
              <a:gd name="connsiteY1800" fmla="*/ 2020472 h 6759197"/>
              <a:gd name="connsiteX1801" fmla="*/ 719492 w 3265410"/>
              <a:gd name="connsiteY1801" fmla="*/ 2081428 h 6759197"/>
              <a:gd name="connsiteX1802" fmla="*/ 719602 w 3265410"/>
              <a:gd name="connsiteY1802" fmla="*/ 2083084 h 6759197"/>
              <a:gd name="connsiteX1803" fmla="*/ 691886 w 3265410"/>
              <a:gd name="connsiteY1803" fmla="*/ 2085181 h 6759197"/>
              <a:gd name="connsiteX1804" fmla="*/ 623863 w 3265410"/>
              <a:gd name="connsiteY1804" fmla="*/ 2153094 h 6759197"/>
              <a:gd name="connsiteX1805" fmla="*/ 619666 w 3265410"/>
              <a:gd name="connsiteY1805" fmla="*/ 2278648 h 6759197"/>
              <a:gd name="connsiteX1806" fmla="*/ 614476 w 3265410"/>
              <a:gd name="connsiteY1806" fmla="*/ 2439099 h 6759197"/>
              <a:gd name="connsiteX1807" fmla="*/ 611826 w 3265410"/>
              <a:gd name="connsiteY1807" fmla="*/ 2505686 h 6759197"/>
              <a:gd name="connsiteX1808" fmla="*/ 637445 w 3265410"/>
              <a:gd name="connsiteY1808" fmla="*/ 2160934 h 6759197"/>
              <a:gd name="connsiteX1809" fmla="*/ 659310 w 3265410"/>
              <a:gd name="connsiteY1809" fmla="*/ 2164026 h 6759197"/>
              <a:gd name="connsiteX1810" fmla="*/ 647936 w 3265410"/>
              <a:gd name="connsiteY1810" fmla="*/ 2464276 h 6759197"/>
              <a:gd name="connsiteX1811" fmla="*/ 685370 w 3265410"/>
              <a:gd name="connsiteY1811" fmla="*/ 2228626 h 6759197"/>
              <a:gd name="connsiteX1812" fmla="*/ 704474 w 3265410"/>
              <a:gd name="connsiteY1812" fmla="*/ 2231386 h 6759197"/>
              <a:gd name="connsiteX1813" fmla="*/ 652794 w 3265410"/>
              <a:gd name="connsiteY1813" fmla="*/ 2623180 h 6759197"/>
              <a:gd name="connsiteX1814" fmla="*/ 584220 w 3265410"/>
              <a:gd name="connsiteY1814" fmla="*/ 2961415 h 6759197"/>
              <a:gd name="connsiteX1815" fmla="*/ 569421 w 3265410"/>
              <a:gd name="connsiteY1815" fmla="*/ 1281058 h 6759197"/>
              <a:gd name="connsiteX1816" fmla="*/ 615358 w 3265410"/>
              <a:gd name="connsiteY1816" fmla="*/ 1228604 h 6759197"/>
              <a:gd name="connsiteX1817" fmla="*/ 661516 w 3265410"/>
              <a:gd name="connsiteY1817" fmla="*/ 1182998 h 6759197"/>
              <a:gd name="connsiteX1818" fmla="*/ 674989 w 3265410"/>
              <a:gd name="connsiteY1818" fmla="*/ 1194482 h 6759197"/>
              <a:gd name="connsiteX1819" fmla="*/ 631591 w 3265410"/>
              <a:gd name="connsiteY1819" fmla="*/ 1243844 h 6759197"/>
              <a:gd name="connsiteX1820" fmla="*/ 581567 w 3265410"/>
              <a:gd name="connsiteY1820" fmla="*/ 1292874 h 6759197"/>
              <a:gd name="connsiteX1821" fmla="*/ 569421 w 3265410"/>
              <a:gd name="connsiteY1821" fmla="*/ 1281058 h 6759197"/>
              <a:gd name="connsiteX1822" fmla="*/ 563458 w 3265410"/>
              <a:gd name="connsiteY1822" fmla="*/ 1196360 h 6759197"/>
              <a:gd name="connsiteX1823" fmla="*/ 629824 w 3265410"/>
              <a:gd name="connsiteY1823" fmla="*/ 1105810 h 6759197"/>
              <a:gd name="connsiteX1824" fmla="*/ 700055 w 3265410"/>
              <a:gd name="connsiteY1824" fmla="*/ 997702 h 6759197"/>
              <a:gd name="connsiteX1825" fmla="*/ 715405 w 3265410"/>
              <a:gd name="connsiteY1825" fmla="*/ 1005986 h 6759197"/>
              <a:gd name="connsiteX1826" fmla="*/ 576156 w 3265410"/>
              <a:gd name="connsiteY1826" fmla="*/ 1206188 h 6759197"/>
              <a:gd name="connsiteX1827" fmla="*/ 563458 w 3265410"/>
              <a:gd name="connsiteY1827" fmla="*/ 1196360 h 6759197"/>
              <a:gd name="connsiteX1828" fmla="*/ 563016 w 3265410"/>
              <a:gd name="connsiteY1828" fmla="*/ 656708 h 6759197"/>
              <a:gd name="connsiteX1829" fmla="*/ 580463 w 3265410"/>
              <a:gd name="connsiteY1829" fmla="*/ 591776 h 6759197"/>
              <a:gd name="connsiteX1830" fmla="*/ 601996 w 3265410"/>
              <a:gd name="connsiteY1830" fmla="*/ 600390 h 6759197"/>
              <a:gd name="connsiteX1831" fmla="*/ 585321 w 3265410"/>
              <a:gd name="connsiteY1831" fmla="*/ 661012 h 6759197"/>
              <a:gd name="connsiteX1832" fmla="*/ 563016 w 3265410"/>
              <a:gd name="connsiteY1832" fmla="*/ 656708 h 6759197"/>
              <a:gd name="connsiteX1833" fmla="*/ 558378 w 3265410"/>
              <a:gd name="connsiteY1833" fmla="*/ 362420 h 6759197"/>
              <a:gd name="connsiteX1834" fmla="*/ 563127 w 3265410"/>
              <a:gd name="connsiteY1834" fmla="*/ 332164 h 6759197"/>
              <a:gd name="connsiteX1835" fmla="*/ 566329 w 3265410"/>
              <a:gd name="connsiteY1835" fmla="*/ 300140 h 6759197"/>
              <a:gd name="connsiteX1836" fmla="*/ 583334 w 3265410"/>
              <a:gd name="connsiteY1836" fmla="*/ 296828 h 6759197"/>
              <a:gd name="connsiteX1837" fmla="*/ 573616 w 3265410"/>
              <a:gd name="connsiteY1837" fmla="*/ 368826 h 6759197"/>
              <a:gd name="connsiteX1838" fmla="*/ 558378 w 3265410"/>
              <a:gd name="connsiteY1838" fmla="*/ 362420 h 6759197"/>
              <a:gd name="connsiteX1839" fmla="*/ 554444 w 3265410"/>
              <a:gd name="connsiteY1839" fmla="*/ 4298951 h 6759197"/>
              <a:gd name="connsiteX1840" fmla="*/ 558267 w 3265410"/>
              <a:gd name="connsiteY1840" fmla="*/ 4288166 h 6759197"/>
              <a:gd name="connsiteX1841" fmla="*/ 657319 w 3265410"/>
              <a:gd name="connsiteY1841" fmla="*/ 4242897 h 6759197"/>
              <a:gd name="connsiteX1842" fmla="*/ 714079 w 3265410"/>
              <a:gd name="connsiteY1842" fmla="*/ 4221036 h 6759197"/>
              <a:gd name="connsiteX1843" fmla="*/ 723354 w 3265410"/>
              <a:gd name="connsiteY1843" fmla="*/ 4235717 h 6759197"/>
              <a:gd name="connsiteX1844" fmla="*/ 643406 w 3265410"/>
              <a:gd name="connsiteY1844" fmla="*/ 4276575 h 6759197"/>
              <a:gd name="connsiteX1845" fmla="*/ 563789 w 3265410"/>
              <a:gd name="connsiteY1845" fmla="*/ 4304182 h 6759197"/>
              <a:gd name="connsiteX1846" fmla="*/ 554444 w 3265410"/>
              <a:gd name="connsiteY1846" fmla="*/ 4298951 h 6759197"/>
              <a:gd name="connsiteX1847" fmla="*/ 530219 w 3265410"/>
              <a:gd name="connsiteY1847" fmla="*/ 555998 h 6759197"/>
              <a:gd name="connsiteX1848" fmla="*/ 541482 w 3265410"/>
              <a:gd name="connsiteY1848" fmla="*/ 495154 h 6759197"/>
              <a:gd name="connsiteX1849" fmla="*/ 556059 w 3265410"/>
              <a:gd name="connsiteY1849" fmla="*/ 456394 h 6759197"/>
              <a:gd name="connsiteX1850" fmla="*/ 577813 w 3265410"/>
              <a:gd name="connsiteY1850" fmla="*/ 461694 h 6759197"/>
              <a:gd name="connsiteX1851" fmla="*/ 569531 w 3265410"/>
              <a:gd name="connsiteY1851" fmla="*/ 508072 h 6759197"/>
              <a:gd name="connsiteX1852" fmla="*/ 550758 w 3265410"/>
              <a:gd name="connsiteY1852" fmla="*/ 560194 h 6759197"/>
              <a:gd name="connsiteX1853" fmla="*/ 530219 w 3265410"/>
              <a:gd name="connsiteY1853" fmla="*/ 555998 h 6759197"/>
              <a:gd name="connsiteX1854" fmla="*/ 528893 w 3265410"/>
              <a:gd name="connsiteY1854" fmla="*/ 3540600 h 6759197"/>
              <a:gd name="connsiteX1855" fmla="*/ 561801 w 3265410"/>
              <a:gd name="connsiteY1855" fmla="*/ 3507472 h 6759197"/>
              <a:gd name="connsiteX1856" fmla="*/ 573395 w 3265410"/>
              <a:gd name="connsiteY1856" fmla="*/ 3515864 h 6759197"/>
              <a:gd name="connsiteX1857" fmla="*/ 539164 w 3265410"/>
              <a:gd name="connsiteY1857" fmla="*/ 3551421 h 6759197"/>
              <a:gd name="connsiteX1858" fmla="*/ 528893 w 3265410"/>
              <a:gd name="connsiteY1858" fmla="*/ 3540600 h 6759197"/>
              <a:gd name="connsiteX1859" fmla="*/ 519618 w 3265410"/>
              <a:gd name="connsiteY1859" fmla="*/ 872810 h 6759197"/>
              <a:gd name="connsiteX1860" fmla="*/ 545568 w 3265410"/>
              <a:gd name="connsiteY1860" fmla="*/ 755206 h 6759197"/>
              <a:gd name="connsiteX1861" fmla="*/ 565003 w 3265410"/>
              <a:gd name="connsiteY1861" fmla="*/ 758188 h 6759197"/>
              <a:gd name="connsiteX1862" fmla="*/ 537727 w 3265410"/>
              <a:gd name="connsiteY1862" fmla="*/ 877338 h 6759197"/>
              <a:gd name="connsiteX1863" fmla="*/ 519618 w 3265410"/>
              <a:gd name="connsiteY1863" fmla="*/ 872810 h 6759197"/>
              <a:gd name="connsiteX1864" fmla="*/ 485497 w 3265410"/>
              <a:gd name="connsiteY1864" fmla="*/ 1463260 h 6759197"/>
              <a:gd name="connsiteX1865" fmla="*/ 552636 w 3265410"/>
              <a:gd name="connsiteY1865" fmla="*/ 1381213 h 6759197"/>
              <a:gd name="connsiteX1866" fmla="*/ 565887 w 3265410"/>
              <a:gd name="connsiteY1866" fmla="*/ 1392366 h 6759197"/>
              <a:gd name="connsiteX1867" fmla="*/ 497533 w 3265410"/>
              <a:gd name="connsiteY1867" fmla="*/ 1474303 h 6759197"/>
              <a:gd name="connsiteX1868" fmla="*/ 485497 w 3265410"/>
              <a:gd name="connsiteY1868" fmla="*/ 1463260 h 6759197"/>
              <a:gd name="connsiteX1869" fmla="*/ 483399 w 3265410"/>
              <a:gd name="connsiteY1869" fmla="*/ 1668102 h 6759197"/>
              <a:gd name="connsiteX1870" fmla="*/ 921017 w 3265410"/>
              <a:gd name="connsiteY1870" fmla="*/ 1275316 h 6759197"/>
              <a:gd name="connsiteX1871" fmla="*/ 935042 w 3265410"/>
              <a:gd name="connsiteY1871" fmla="*/ 1295192 h 6759197"/>
              <a:gd name="connsiteX1872" fmla="*/ 694975 w 3265410"/>
              <a:gd name="connsiteY1872" fmla="*/ 1487223 h 6759197"/>
              <a:gd name="connsiteX1873" fmla="*/ 492674 w 3265410"/>
              <a:gd name="connsiteY1873" fmla="*/ 1677598 h 6759197"/>
              <a:gd name="connsiteX1874" fmla="*/ 483399 w 3265410"/>
              <a:gd name="connsiteY1874" fmla="*/ 1668102 h 6759197"/>
              <a:gd name="connsiteX1875" fmla="*/ 466172 w 3265410"/>
              <a:gd name="connsiteY1875" fmla="*/ 273196 h 6759197"/>
              <a:gd name="connsiteX1876" fmla="*/ 499521 w 3265410"/>
              <a:gd name="connsiteY1876" fmla="*/ 170278 h 6759197"/>
              <a:gd name="connsiteX1877" fmla="*/ 515864 w 3265410"/>
              <a:gd name="connsiteY1877" fmla="*/ 177566 h 6759197"/>
              <a:gd name="connsiteX1878" fmla="*/ 497422 w 3265410"/>
              <a:gd name="connsiteY1878" fmla="*/ 226816 h 6759197"/>
              <a:gd name="connsiteX1879" fmla="*/ 482516 w 3265410"/>
              <a:gd name="connsiteY1879" fmla="*/ 275292 h 6759197"/>
              <a:gd name="connsiteX1880" fmla="*/ 466172 w 3265410"/>
              <a:gd name="connsiteY1880" fmla="*/ 273196 h 6759197"/>
              <a:gd name="connsiteX1881" fmla="*/ 465841 w 3265410"/>
              <a:gd name="connsiteY1881" fmla="*/ 1588043 h 6759197"/>
              <a:gd name="connsiteX1882" fmla="*/ 539938 w 3265410"/>
              <a:gd name="connsiteY1882" fmla="*/ 1510303 h 6759197"/>
              <a:gd name="connsiteX1883" fmla="*/ 552747 w 3265410"/>
              <a:gd name="connsiteY1883" fmla="*/ 1525321 h 6759197"/>
              <a:gd name="connsiteX1884" fmla="*/ 519729 w 3265410"/>
              <a:gd name="connsiteY1884" fmla="*/ 1559000 h 6759197"/>
              <a:gd name="connsiteX1885" fmla="*/ 479313 w 3265410"/>
              <a:gd name="connsiteY1885" fmla="*/ 1600852 h 6759197"/>
              <a:gd name="connsiteX1886" fmla="*/ 465841 w 3265410"/>
              <a:gd name="connsiteY1886" fmla="*/ 1588043 h 6759197"/>
              <a:gd name="connsiteX1887" fmla="*/ 439559 w 3265410"/>
              <a:gd name="connsiteY1887" fmla="*/ 727822 h 6759197"/>
              <a:gd name="connsiteX1888" fmla="*/ 459877 w 3265410"/>
              <a:gd name="connsiteY1888" fmla="*/ 644892 h 6759197"/>
              <a:gd name="connsiteX1889" fmla="*/ 479312 w 3265410"/>
              <a:gd name="connsiteY1889" fmla="*/ 647874 h 6759197"/>
              <a:gd name="connsiteX1890" fmla="*/ 458662 w 3265410"/>
              <a:gd name="connsiteY1890" fmla="*/ 736434 h 6759197"/>
              <a:gd name="connsiteX1891" fmla="*/ 439559 w 3265410"/>
              <a:gd name="connsiteY1891" fmla="*/ 727822 h 6759197"/>
              <a:gd name="connsiteX1892" fmla="*/ 424653 w 3265410"/>
              <a:gd name="connsiteY1892" fmla="*/ 527728 h 6759197"/>
              <a:gd name="connsiteX1893" fmla="*/ 453694 w 3265410"/>
              <a:gd name="connsiteY1893" fmla="*/ 421388 h 6759197"/>
              <a:gd name="connsiteX1894" fmla="*/ 472799 w 3265410"/>
              <a:gd name="connsiteY1894" fmla="*/ 427350 h 6759197"/>
              <a:gd name="connsiteX1895" fmla="*/ 445302 w 3265410"/>
              <a:gd name="connsiteY1895" fmla="*/ 531814 h 6759197"/>
              <a:gd name="connsiteX1896" fmla="*/ 424653 w 3265410"/>
              <a:gd name="connsiteY1896" fmla="*/ 527728 h 6759197"/>
              <a:gd name="connsiteX1897" fmla="*/ 417916 w 3265410"/>
              <a:gd name="connsiteY1897" fmla="*/ 3483179 h 6759197"/>
              <a:gd name="connsiteX1898" fmla="*/ 448172 w 3265410"/>
              <a:gd name="connsiteY1898" fmla="*/ 3415819 h 6759197"/>
              <a:gd name="connsiteX1899" fmla="*/ 459105 w 3265410"/>
              <a:gd name="connsiteY1899" fmla="*/ 3419906 h 6759197"/>
              <a:gd name="connsiteX1900" fmla="*/ 433376 w 3265410"/>
              <a:gd name="connsiteY1900" fmla="*/ 3489363 h 6759197"/>
              <a:gd name="connsiteX1901" fmla="*/ 417916 w 3265410"/>
              <a:gd name="connsiteY1901" fmla="*/ 3483179 h 6759197"/>
              <a:gd name="connsiteX1902" fmla="*/ 392255 w 3265410"/>
              <a:gd name="connsiteY1902" fmla="*/ 1082898 h 6759197"/>
              <a:gd name="connsiteX1903" fmla="*/ 396824 w 3265410"/>
              <a:gd name="connsiteY1903" fmla="*/ 1021114 h 6759197"/>
              <a:gd name="connsiteX1904" fmla="*/ 416148 w 3265410"/>
              <a:gd name="connsiteY1904" fmla="*/ 1023434 h 6759197"/>
              <a:gd name="connsiteX1905" fmla="*/ 408971 w 3265410"/>
              <a:gd name="connsiteY1905" fmla="*/ 1146118 h 6759197"/>
              <a:gd name="connsiteX1906" fmla="*/ 394395 w 3265410"/>
              <a:gd name="connsiteY1906" fmla="*/ 1145012 h 6759197"/>
              <a:gd name="connsiteX1907" fmla="*/ 392255 w 3265410"/>
              <a:gd name="connsiteY1907" fmla="*/ 1082898 h 6759197"/>
              <a:gd name="connsiteX1908" fmla="*/ 380923 w 3265410"/>
              <a:gd name="connsiteY1908" fmla="*/ 1853618 h 6759197"/>
              <a:gd name="connsiteX1909" fmla="*/ 518183 w 3265410"/>
              <a:gd name="connsiteY1909" fmla="*/ 1692506 h 6759197"/>
              <a:gd name="connsiteX1910" fmla="*/ 685700 w 3265410"/>
              <a:gd name="connsiteY1910" fmla="*/ 1541884 h 6759197"/>
              <a:gd name="connsiteX1911" fmla="*/ 1022942 w 3265410"/>
              <a:gd name="connsiteY1911" fmla="*/ 1338810 h 6759197"/>
              <a:gd name="connsiteX1912" fmla="*/ 1031113 w 3265410"/>
              <a:gd name="connsiteY1912" fmla="*/ 1360012 h 6759197"/>
              <a:gd name="connsiteX1913" fmla="*/ 677859 w 3265410"/>
              <a:gd name="connsiteY1913" fmla="*/ 1578877 h 6759197"/>
              <a:gd name="connsiteX1914" fmla="*/ 396382 w 3265410"/>
              <a:gd name="connsiteY1914" fmla="*/ 1862452 h 6759197"/>
              <a:gd name="connsiteX1915" fmla="*/ 380923 w 3265410"/>
              <a:gd name="connsiteY1915" fmla="*/ 1853618 h 6759197"/>
              <a:gd name="connsiteX1916" fmla="*/ 377057 w 3265410"/>
              <a:gd name="connsiteY1916" fmla="*/ 817378 h 6759197"/>
              <a:gd name="connsiteX1917" fmla="*/ 394725 w 3265410"/>
              <a:gd name="connsiteY1917" fmla="*/ 637492 h 6759197"/>
              <a:gd name="connsiteX1918" fmla="*/ 413719 w 3265410"/>
              <a:gd name="connsiteY1918" fmla="*/ 640806 h 6759197"/>
              <a:gd name="connsiteX1919" fmla="*/ 392848 w 3265410"/>
              <a:gd name="connsiteY1919" fmla="*/ 819698 h 6759197"/>
              <a:gd name="connsiteX1920" fmla="*/ 377057 w 3265410"/>
              <a:gd name="connsiteY1920" fmla="*/ 817378 h 6759197"/>
              <a:gd name="connsiteX1921" fmla="*/ 372507 w 3265410"/>
              <a:gd name="connsiteY1921" fmla="*/ 4292295 h 6759197"/>
              <a:gd name="connsiteX1922" fmla="*/ 375182 w 3265410"/>
              <a:gd name="connsiteY1922" fmla="*/ 4285859 h 6759197"/>
              <a:gd name="connsiteX1923" fmla="*/ 612046 w 3265410"/>
              <a:gd name="connsiteY1923" fmla="*/ 4108847 h 6759197"/>
              <a:gd name="connsiteX1924" fmla="*/ 622425 w 3265410"/>
              <a:gd name="connsiteY1924" fmla="*/ 4122650 h 6759197"/>
              <a:gd name="connsiteX1925" fmla="*/ 387880 w 3265410"/>
              <a:gd name="connsiteY1925" fmla="*/ 4298115 h 6759197"/>
              <a:gd name="connsiteX1926" fmla="*/ 372507 w 3265410"/>
              <a:gd name="connsiteY1926" fmla="*/ 4292295 h 6759197"/>
              <a:gd name="connsiteX1927" fmla="*/ 368003 w 3265410"/>
              <a:gd name="connsiteY1927" fmla="*/ 4066996 h 6759197"/>
              <a:gd name="connsiteX1928" fmla="*/ 416370 w 3265410"/>
              <a:gd name="connsiteY1928" fmla="*/ 3987050 h 6759197"/>
              <a:gd name="connsiteX1929" fmla="*/ 429069 w 3265410"/>
              <a:gd name="connsiteY1929" fmla="*/ 3994780 h 6759197"/>
              <a:gd name="connsiteX1930" fmla="*/ 384678 w 3265410"/>
              <a:gd name="connsiteY1930" fmla="*/ 4068984 h 6759197"/>
              <a:gd name="connsiteX1931" fmla="*/ 368003 w 3265410"/>
              <a:gd name="connsiteY1931" fmla="*/ 4066996 h 6759197"/>
              <a:gd name="connsiteX1932" fmla="*/ 357706 w 3265410"/>
              <a:gd name="connsiteY1932" fmla="*/ 5939395 h 6759197"/>
              <a:gd name="connsiteX1933" fmla="*/ 366347 w 3265410"/>
              <a:gd name="connsiteY1933" fmla="*/ 5935737 h 6759197"/>
              <a:gd name="connsiteX1934" fmla="*/ 415377 w 3265410"/>
              <a:gd name="connsiteY1934" fmla="*/ 5961024 h 6759197"/>
              <a:gd name="connsiteX1935" fmla="*/ 446627 w 3265410"/>
              <a:gd name="connsiteY1935" fmla="*/ 5985871 h 6759197"/>
              <a:gd name="connsiteX1936" fmla="*/ 441989 w 3265410"/>
              <a:gd name="connsiteY1936" fmla="*/ 5994706 h 6759197"/>
              <a:gd name="connsiteX1937" fmla="*/ 398040 w 3265410"/>
              <a:gd name="connsiteY1937" fmla="*/ 5975602 h 6759197"/>
              <a:gd name="connsiteX1938" fmla="*/ 358838 w 3265410"/>
              <a:gd name="connsiteY1938" fmla="*/ 5948768 h 6759197"/>
              <a:gd name="connsiteX1939" fmla="*/ 357706 w 3265410"/>
              <a:gd name="connsiteY1939" fmla="*/ 5939395 h 6759197"/>
              <a:gd name="connsiteX1940" fmla="*/ 355084 w 3265410"/>
              <a:gd name="connsiteY1940" fmla="*/ 1042868 h 6759197"/>
              <a:gd name="connsiteX1941" fmla="*/ 365464 w 3265410"/>
              <a:gd name="connsiteY1941" fmla="*/ 895892 h 6759197"/>
              <a:gd name="connsiteX1942" fmla="*/ 381807 w 3265410"/>
              <a:gd name="connsiteY1942" fmla="*/ 897106 h 6759197"/>
              <a:gd name="connsiteX1943" fmla="*/ 369991 w 3265410"/>
              <a:gd name="connsiteY1943" fmla="*/ 1043310 h 6759197"/>
              <a:gd name="connsiteX1944" fmla="*/ 355084 w 3265410"/>
              <a:gd name="connsiteY1944" fmla="*/ 1042868 h 6759197"/>
              <a:gd name="connsiteX1945" fmla="*/ 354642 w 3265410"/>
              <a:gd name="connsiteY1945" fmla="*/ 1570264 h 6759197"/>
              <a:gd name="connsiteX1946" fmla="*/ 381034 w 3265410"/>
              <a:gd name="connsiteY1946" fmla="*/ 1509750 h 6759197"/>
              <a:gd name="connsiteX1947" fmla="*/ 414382 w 3265410"/>
              <a:gd name="connsiteY1947" fmla="*/ 1470660 h 6759197"/>
              <a:gd name="connsiteX1948" fmla="*/ 431718 w 3265410"/>
              <a:gd name="connsiteY1948" fmla="*/ 1483358 h 6759197"/>
              <a:gd name="connsiteX1949" fmla="*/ 406873 w 3265410"/>
              <a:gd name="connsiteY1949" fmla="*/ 1527418 h 6759197"/>
              <a:gd name="connsiteX1950" fmla="*/ 374077 w 3265410"/>
              <a:gd name="connsiteY1950" fmla="*/ 1578436 h 6759197"/>
              <a:gd name="connsiteX1951" fmla="*/ 354642 w 3265410"/>
              <a:gd name="connsiteY1951" fmla="*/ 1570264 h 6759197"/>
              <a:gd name="connsiteX1952" fmla="*/ 354310 w 3265410"/>
              <a:gd name="connsiteY1952" fmla="*/ 3652771 h 6759197"/>
              <a:gd name="connsiteX1953" fmla="*/ 399916 w 3265410"/>
              <a:gd name="connsiteY1953" fmla="*/ 3537176 h 6759197"/>
              <a:gd name="connsiteX1954" fmla="*/ 410296 w 3265410"/>
              <a:gd name="connsiteY1954" fmla="*/ 3541593 h 6759197"/>
              <a:gd name="connsiteX1955" fmla="*/ 367782 w 3265410"/>
              <a:gd name="connsiteY1955" fmla="*/ 3655752 h 6759197"/>
              <a:gd name="connsiteX1956" fmla="*/ 354310 w 3265410"/>
              <a:gd name="connsiteY1956" fmla="*/ 3652771 h 6759197"/>
              <a:gd name="connsiteX1957" fmla="*/ 325157 w 3265410"/>
              <a:gd name="connsiteY1957" fmla="*/ 1782504 h 6759197"/>
              <a:gd name="connsiteX1958" fmla="*/ 407646 w 3265410"/>
              <a:gd name="connsiteY1958" fmla="*/ 1619956 h 6759197"/>
              <a:gd name="connsiteX1959" fmla="*/ 422112 w 3265410"/>
              <a:gd name="connsiteY1959" fmla="*/ 1630447 h 6759197"/>
              <a:gd name="connsiteX1960" fmla="*/ 370543 w 3265410"/>
              <a:gd name="connsiteY1960" fmla="*/ 1715254 h 6759197"/>
              <a:gd name="connsiteX1961" fmla="*/ 339072 w 3265410"/>
              <a:gd name="connsiteY1961" fmla="*/ 1785485 h 6759197"/>
              <a:gd name="connsiteX1962" fmla="*/ 325157 w 3265410"/>
              <a:gd name="connsiteY1962" fmla="*/ 1782504 h 6759197"/>
              <a:gd name="connsiteX1963" fmla="*/ 313452 w 3265410"/>
              <a:gd name="connsiteY1963" fmla="*/ 600058 h 6759197"/>
              <a:gd name="connsiteX1964" fmla="*/ 391082 w 3265410"/>
              <a:gd name="connsiteY1964" fmla="*/ 317808 h 6759197"/>
              <a:gd name="connsiteX1965" fmla="*/ 408640 w 3265410"/>
              <a:gd name="connsiteY1965" fmla="*/ 323110 h 6759197"/>
              <a:gd name="connsiteX1966" fmla="*/ 335648 w 3265410"/>
              <a:gd name="connsiteY1966" fmla="*/ 602708 h 6759197"/>
              <a:gd name="connsiteX1967" fmla="*/ 313452 w 3265410"/>
              <a:gd name="connsiteY1967" fmla="*/ 600058 h 6759197"/>
              <a:gd name="connsiteX1968" fmla="*/ 312126 w 3265410"/>
              <a:gd name="connsiteY1968" fmla="*/ 3996655 h 6759197"/>
              <a:gd name="connsiteX1969" fmla="*/ 516857 w 3265410"/>
              <a:gd name="connsiteY1969" fmla="*/ 3627064 h 6759197"/>
              <a:gd name="connsiteX1970" fmla="*/ 527348 w 3265410"/>
              <a:gd name="connsiteY1970" fmla="*/ 3635328 h 6759197"/>
              <a:gd name="connsiteX1971" fmla="*/ 319857 w 3265410"/>
              <a:gd name="connsiteY1971" fmla="*/ 4003282 h 6759197"/>
              <a:gd name="connsiteX1972" fmla="*/ 312126 w 3265410"/>
              <a:gd name="connsiteY1972" fmla="*/ 3996655 h 6759197"/>
              <a:gd name="connsiteX1973" fmla="*/ 310043 w 3265410"/>
              <a:gd name="connsiteY1973" fmla="*/ 5839129 h 6759197"/>
              <a:gd name="connsiteX1974" fmla="*/ 315772 w 3265410"/>
              <a:gd name="connsiteY1974" fmla="*/ 5833014 h 6759197"/>
              <a:gd name="connsiteX1975" fmla="*/ 359059 w 3265410"/>
              <a:gd name="connsiteY1975" fmla="*/ 5841626 h 6759197"/>
              <a:gd name="connsiteX1976" fmla="*/ 355525 w 3265410"/>
              <a:gd name="connsiteY1976" fmla="*/ 5858632 h 6759197"/>
              <a:gd name="connsiteX1977" fmla="*/ 313342 w 3265410"/>
              <a:gd name="connsiteY1977" fmla="*/ 5846817 h 6759197"/>
              <a:gd name="connsiteX1978" fmla="*/ 310043 w 3265410"/>
              <a:gd name="connsiteY1978" fmla="*/ 5839129 h 6759197"/>
              <a:gd name="connsiteX1979" fmla="*/ 308594 w 3265410"/>
              <a:gd name="connsiteY1979" fmla="*/ 3273921 h 6759197"/>
              <a:gd name="connsiteX1980" fmla="*/ 316875 w 3265410"/>
              <a:gd name="connsiteY1980" fmla="*/ 3249517 h 6759197"/>
              <a:gd name="connsiteX1981" fmla="*/ 328029 w 3265410"/>
              <a:gd name="connsiteY1981" fmla="*/ 3252499 h 6759197"/>
              <a:gd name="connsiteX1982" fmla="*/ 323832 w 3265410"/>
              <a:gd name="connsiteY1982" fmla="*/ 3276903 h 6759197"/>
              <a:gd name="connsiteX1983" fmla="*/ 308594 w 3265410"/>
              <a:gd name="connsiteY1983" fmla="*/ 3273921 h 6759197"/>
              <a:gd name="connsiteX1984" fmla="*/ 305724 w 3265410"/>
              <a:gd name="connsiteY1984" fmla="*/ 5292929 h 6759197"/>
              <a:gd name="connsiteX1985" fmla="*/ 555509 w 3265410"/>
              <a:gd name="connsiteY1985" fmla="*/ 5443985 h 6759197"/>
              <a:gd name="connsiteX1986" fmla="*/ 885794 w 3265410"/>
              <a:gd name="connsiteY1986" fmla="*/ 5696753 h 6759197"/>
              <a:gd name="connsiteX1987" fmla="*/ 878727 w 3265410"/>
              <a:gd name="connsiteY1987" fmla="*/ 5705588 h 6759197"/>
              <a:gd name="connsiteX1988" fmla="*/ 538503 w 3265410"/>
              <a:gd name="connsiteY1988" fmla="*/ 5467177 h 6759197"/>
              <a:gd name="connsiteX1989" fmla="*/ 389759 w 3265410"/>
              <a:gd name="connsiteY1989" fmla="*/ 5378612 h 6759197"/>
              <a:gd name="connsiteX1990" fmla="*/ 506369 w 3265410"/>
              <a:gd name="connsiteY1990" fmla="*/ 5517972 h 6759197"/>
              <a:gd name="connsiteX1991" fmla="*/ 710989 w 3265410"/>
              <a:gd name="connsiteY1991" fmla="*/ 5877188 h 6759197"/>
              <a:gd name="connsiteX1992" fmla="*/ 691886 w 3265410"/>
              <a:gd name="connsiteY1992" fmla="*/ 5884036 h 6759197"/>
              <a:gd name="connsiteX1993" fmla="*/ 469928 w 3265410"/>
              <a:gd name="connsiteY1993" fmla="*/ 5511127 h 6759197"/>
              <a:gd name="connsiteX1994" fmla="*/ 382692 w 3265410"/>
              <a:gd name="connsiteY1994" fmla="*/ 5415494 h 6759197"/>
              <a:gd name="connsiteX1995" fmla="*/ 380814 w 3265410"/>
              <a:gd name="connsiteY1995" fmla="*/ 5415494 h 6759197"/>
              <a:gd name="connsiteX1996" fmla="*/ 400580 w 3265410"/>
              <a:gd name="connsiteY1996" fmla="*/ 5452381 h 6759197"/>
              <a:gd name="connsiteX1997" fmla="*/ 414383 w 3265410"/>
              <a:gd name="connsiteY1997" fmla="*/ 5453925 h 6759197"/>
              <a:gd name="connsiteX1998" fmla="*/ 423770 w 3265410"/>
              <a:gd name="connsiteY1998" fmla="*/ 5474136 h 6759197"/>
              <a:gd name="connsiteX1999" fmla="*/ 424874 w 3265410"/>
              <a:gd name="connsiteY1999" fmla="*/ 5476566 h 6759197"/>
              <a:gd name="connsiteX2000" fmla="*/ 412838 w 3265410"/>
              <a:gd name="connsiteY2000" fmla="*/ 5475130 h 6759197"/>
              <a:gd name="connsiteX2001" fmla="*/ 424654 w 3265410"/>
              <a:gd name="connsiteY2001" fmla="*/ 5497439 h 6759197"/>
              <a:gd name="connsiteX2002" fmla="*/ 434040 w 3265410"/>
              <a:gd name="connsiteY2002" fmla="*/ 5499203 h 6759197"/>
              <a:gd name="connsiteX2003" fmla="*/ 442101 w 3265410"/>
              <a:gd name="connsiteY2003" fmla="*/ 5521067 h 6759197"/>
              <a:gd name="connsiteX2004" fmla="*/ 435585 w 3265410"/>
              <a:gd name="connsiteY2004" fmla="*/ 5519519 h 6759197"/>
              <a:gd name="connsiteX2005" fmla="*/ 445524 w 3265410"/>
              <a:gd name="connsiteY2005" fmla="*/ 5539615 h 6759197"/>
              <a:gd name="connsiteX2006" fmla="*/ 448836 w 3265410"/>
              <a:gd name="connsiteY2006" fmla="*/ 5540389 h 6759197"/>
              <a:gd name="connsiteX2007" fmla="*/ 455020 w 3265410"/>
              <a:gd name="connsiteY2007" fmla="*/ 5559050 h 6759197"/>
              <a:gd name="connsiteX2008" fmla="*/ 564453 w 3265410"/>
              <a:gd name="connsiteY2008" fmla="*/ 5801215 h 6759197"/>
              <a:gd name="connsiteX2009" fmla="*/ 692216 w 3265410"/>
              <a:gd name="connsiteY2009" fmla="*/ 6239943 h 6759197"/>
              <a:gd name="connsiteX2010" fmla="*/ 766202 w 3265410"/>
              <a:gd name="connsiteY2010" fmla="*/ 6468082 h 6759197"/>
              <a:gd name="connsiteX2011" fmla="*/ 824286 w 3265410"/>
              <a:gd name="connsiteY2011" fmla="*/ 6534339 h 6759197"/>
              <a:gd name="connsiteX2012" fmla="*/ 876407 w 3265410"/>
              <a:gd name="connsiteY2012" fmla="*/ 6535002 h 6759197"/>
              <a:gd name="connsiteX2013" fmla="*/ 911523 w 3265410"/>
              <a:gd name="connsiteY2013" fmla="*/ 6523847 h 6759197"/>
              <a:gd name="connsiteX2014" fmla="*/ 912075 w 3265410"/>
              <a:gd name="connsiteY2014" fmla="*/ 6524178 h 6759197"/>
              <a:gd name="connsiteX2015" fmla="*/ 964306 w 3265410"/>
              <a:gd name="connsiteY2015" fmla="*/ 6559406 h 6759197"/>
              <a:gd name="connsiteX2016" fmla="*/ 1048120 w 3265410"/>
              <a:gd name="connsiteY2016" fmla="*/ 6535775 h 6759197"/>
              <a:gd name="connsiteX2017" fmla="*/ 1088979 w 3265410"/>
              <a:gd name="connsiteY2017" fmla="*/ 6437052 h 6759197"/>
              <a:gd name="connsiteX2018" fmla="*/ 1075286 w 3265410"/>
              <a:gd name="connsiteY2018" fmla="*/ 6399948 h 6759197"/>
              <a:gd name="connsiteX2019" fmla="*/ 1058059 w 3265410"/>
              <a:gd name="connsiteY2019" fmla="*/ 6344853 h 6759197"/>
              <a:gd name="connsiteX2020" fmla="*/ 1075948 w 3265410"/>
              <a:gd name="connsiteY2020" fmla="*/ 6336900 h 6759197"/>
              <a:gd name="connsiteX2021" fmla="*/ 1132486 w 3265410"/>
              <a:gd name="connsiteY2021" fmla="*/ 6414856 h 6759197"/>
              <a:gd name="connsiteX2022" fmla="*/ 1223478 w 3265410"/>
              <a:gd name="connsiteY2022" fmla="*/ 6475149 h 6759197"/>
              <a:gd name="connsiteX2023" fmla="*/ 1342186 w 3265410"/>
              <a:gd name="connsiteY2023" fmla="*/ 6394758 h 6759197"/>
              <a:gd name="connsiteX2024" fmla="*/ 1253955 w 3265410"/>
              <a:gd name="connsiteY2024" fmla="*/ 6216751 h 6759197"/>
              <a:gd name="connsiteX2025" fmla="*/ 1268090 w 3265410"/>
              <a:gd name="connsiteY2025" fmla="*/ 6205824 h 6759197"/>
              <a:gd name="connsiteX2026" fmla="*/ 1334897 w 3265410"/>
              <a:gd name="connsiteY2026" fmla="*/ 6283230 h 6759197"/>
              <a:gd name="connsiteX2027" fmla="*/ 1350137 w 3265410"/>
              <a:gd name="connsiteY2027" fmla="*/ 6299462 h 6759197"/>
              <a:gd name="connsiteX2028" fmla="*/ 1361841 w 3265410"/>
              <a:gd name="connsiteY2028" fmla="*/ 6313708 h 6759197"/>
              <a:gd name="connsiteX2029" fmla="*/ 1366480 w 3265410"/>
              <a:gd name="connsiteY2029" fmla="*/ 6315584 h 6759197"/>
              <a:gd name="connsiteX2030" fmla="*/ 1415729 w 3265410"/>
              <a:gd name="connsiteY2030" fmla="*/ 6348494 h 6759197"/>
              <a:gd name="connsiteX2031" fmla="*/ 1466084 w 3265410"/>
              <a:gd name="connsiteY2031" fmla="*/ 6329611 h 6759197"/>
              <a:gd name="connsiteX2032" fmla="*/ 1421803 w 3265410"/>
              <a:gd name="connsiteY2032" fmla="*/ 6237734 h 6759197"/>
              <a:gd name="connsiteX2033" fmla="*/ 1438478 w 3265410"/>
              <a:gd name="connsiteY2033" fmla="*/ 6231440 h 6759197"/>
              <a:gd name="connsiteX2034" fmla="*/ 1494574 w 3265410"/>
              <a:gd name="connsiteY2034" fmla="*/ 6317683 h 6759197"/>
              <a:gd name="connsiteX2035" fmla="*/ 1535432 w 3265410"/>
              <a:gd name="connsiteY2035" fmla="*/ 6340548 h 6759197"/>
              <a:gd name="connsiteX2036" fmla="*/ 1405240 w 3265410"/>
              <a:gd name="connsiteY2036" fmla="*/ 6151491 h 6759197"/>
              <a:gd name="connsiteX2037" fmla="*/ 1417165 w 3265410"/>
              <a:gd name="connsiteY2037" fmla="*/ 6140778 h 6759197"/>
              <a:gd name="connsiteX2038" fmla="*/ 1554315 w 3265410"/>
              <a:gd name="connsiteY2038" fmla="*/ 6305646 h 6759197"/>
              <a:gd name="connsiteX2039" fmla="*/ 1641331 w 3265410"/>
              <a:gd name="connsiteY2039" fmla="*/ 6302333 h 6759197"/>
              <a:gd name="connsiteX2040" fmla="*/ 1656459 w 3265410"/>
              <a:gd name="connsiteY2040" fmla="*/ 6285659 h 6759197"/>
              <a:gd name="connsiteX2041" fmla="*/ 1704605 w 3265410"/>
              <a:gd name="connsiteY2041" fmla="*/ 6163305 h 6759197"/>
              <a:gd name="connsiteX2042" fmla="*/ 1654582 w 3265410"/>
              <a:gd name="connsiteY2042" fmla="*/ 6060499 h 6759197"/>
              <a:gd name="connsiteX2043" fmla="*/ 1673133 w 3265410"/>
              <a:gd name="connsiteY2043" fmla="*/ 6043163 h 6759197"/>
              <a:gd name="connsiteX2044" fmla="*/ 1878195 w 3265410"/>
              <a:gd name="connsiteY2044" fmla="*/ 6095064 h 6759197"/>
              <a:gd name="connsiteX2045" fmla="*/ 1923028 w 3265410"/>
              <a:gd name="connsiteY2045" fmla="*/ 6024721 h 6759197"/>
              <a:gd name="connsiteX2046" fmla="*/ 1957260 w 3265410"/>
              <a:gd name="connsiteY2046" fmla="*/ 5971495 h 6759197"/>
              <a:gd name="connsiteX2047" fmla="*/ 1776934 w 3265410"/>
              <a:gd name="connsiteY2047" fmla="*/ 5873325 h 6759197"/>
              <a:gd name="connsiteX2048" fmla="*/ 1782566 w 3265410"/>
              <a:gd name="connsiteY2048" fmla="*/ 5858085 h 6759197"/>
              <a:gd name="connsiteX2049" fmla="*/ 1882943 w 3265410"/>
              <a:gd name="connsiteY2049" fmla="*/ 5895079 h 6759197"/>
              <a:gd name="connsiteX2050" fmla="*/ 1985971 w 3265410"/>
              <a:gd name="connsiteY2050" fmla="*/ 5914183 h 6759197"/>
              <a:gd name="connsiteX2051" fmla="*/ 2032682 w 3265410"/>
              <a:gd name="connsiteY2051" fmla="*/ 5852786 h 6759197"/>
              <a:gd name="connsiteX2052" fmla="*/ 1986854 w 3265410"/>
              <a:gd name="connsiteY2052" fmla="*/ 5820430 h 6759197"/>
              <a:gd name="connsiteX2053" fmla="*/ 1912869 w 3265410"/>
              <a:gd name="connsiteY2053" fmla="*/ 5783768 h 6759197"/>
              <a:gd name="connsiteX2054" fmla="*/ 1681636 w 3265410"/>
              <a:gd name="connsiteY2054" fmla="*/ 5699954 h 6759197"/>
              <a:gd name="connsiteX2055" fmla="*/ 1685059 w 3265410"/>
              <a:gd name="connsiteY2055" fmla="*/ 5688139 h 6759197"/>
              <a:gd name="connsiteX2056" fmla="*/ 1961567 w 3265410"/>
              <a:gd name="connsiteY2056" fmla="*/ 5773608 h 6759197"/>
              <a:gd name="connsiteX2057" fmla="*/ 2031798 w 3265410"/>
              <a:gd name="connsiteY2057" fmla="*/ 5813252 h 6759197"/>
              <a:gd name="connsiteX2058" fmla="*/ 2049356 w 3265410"/>
              <a:gd name="connsiteY2058" fmla="*/ 5814356 h 6759197"/>
              <a:gd name="connsiteX2059" fmla="*/ 2069233 w 3265410"/>
              <a:gd name="connsiteY2059" fmla="*/ 5766761 h 6759197"/>
              <a:gd name="connsiteX2060" fmla="*/ 1999443 w 3265410"/>
              <a:gd name="connsiteY2060" fmla="*/ 5732861 h 6759197"/>
              <a:gd name="connsiteX2061" fmla="*/ 1829829 w 3265410"/>
              <a:gd name="connsiteY2061" fmla="*/ 5682177 h 6759197"/>
              <a:gd name="connsiteX2062" fmla="*/ 1833141 w 3265410"/>
              <a:gd name="connsiteY2062" fmla="*/ 5667158 h 6759197"/>
              <a:gd name="connsiteX2063" fmla="*/ 1995137 w 3265410"/>
              <a:gd name="connsiteY2063" fmla="*/ 5704594 h 6759197"/>
              <a:gd name="connsiteX2064" fmla="*/ 2034670 w 3265410"/>
              <a:gd name="connsiteY2064" fmla="*/ 5718397 h 6759197"/>
              <a:gd name="connsiteX2065" fmla="*/ 2118924 w 3265410"/>
              <a:gd name="connsiteY2065" fmla="*/ 5594053 h 6759197"/>
              <a:gd name="connsiteX2066" fmla="*/ 1986634 w 3265410"/>
              <a:gd name="connsiteY2066" fmla="*/ 5544807 h 6759197"/>
              <a:gd name="connsiteX2067" fmla="*/ 1503850 w 3265410"/>
              <a:gd name="connsiteY2067" fmla="*/ 5360172 h 6759197"/>
              <a:gd name="connsiteX2068" fmla="*/ 1514230 w 3265410"/>
              <a:gd name="connsiteY2068" fmla="*/ 5340075 h 6759197"/>
              <a:gd name="connsiteX2069" fmla="*/ 1606546 w 3265410"/>
              <a:gd name="connsiteY2069" fmla="*/ 5369559 h 6759197"/>
              <a:gd name="connsiteX2070" fmla="*/ 1757389 w 3265410"/>
              <a:gd name="connsiteY2070" fmla="*/ 5394071 h 6759197"/>
              <a:gd name="connsiteX2071" fmla="*/ 1988511 w 3265410"/>
              <a:gd name="connsiteY2071" fmla="*/ 5419911 h 6759197"/>
              <a:gd name="connsiteX2072" fmla="*/ 2197217 w 3265410"/>
              <a:gd name="connsiteY2072" fmla="*/ 5421347 h 6759197"/>
              <a:gd name="connsiteX2073" fmla="*/ 2279595 w 3265410"/>
              <a:gd name="connsiteY2073" fmla="*/ 5366354 h 6759197"/>
              <a:gd name="connsiteX2074" fmla="*/ 2284012 w 3265410"/>
              <a:gd name="connsiteY2074" fmla="*/ 5347805 h 6759197"/>
              <a:gd name="connsiteX2075" fmla="*/ 2292514 w 3265410"/>
              <a:gd name="connsiteY2075" fmla="*/ 5336982 h 6759197"/>
              <a:gd name="connsiteX2076" fmla="*/ 2312833 w 3265410"/>
              <a:gd name="connsiteY2076" fmla="*/ 5336317 h 6759197"/>
              <a:gd name="connsiteX2077" fmla="*/ 2317692 w 3265410"/>
              <a:gd name="connsiteY2077" fmla="*/ 5317879 h 6759197"/>
              <a:gd name="connsiteX2078" fmla="*/ 2288209 w 3265410"/>
              <a:gd name="connsiteY2078" fmla="*/ 5308609 h 6759197"/>
              <a:gd name="connsiteX2079" fmla="*/ 2232222 w 3265410"/>
              <a:gd name="connsiteY2079" fmla="*/ 5296240 h 6759197"/>
              <a:gd name="connsiteX2080" fmla="*/ 2113845 w 3265410"/>
              <a:gd name="connsiteY2080" fmla="*/ 5276582 h 6759197"/>
              <a:gd name="connsiteX2081" fmla="*/ 2117269 w 3265410"/>
              <a:gd name="connsiteY2081" fmla="*/ 5264771 h 6759197"/>
              <a:gd name="connsiteX2082" fmla="*/ 2260270 w 3265410"/>
              <a:gd name="connsiteY2082" fmla="*/ 5276697 h 6759197"/>
              <a:gd name="connsiteX2083" fmla="*/ 2274184 w 3265410"/>
              <a:gd name="connsiteY2083" fmla="*/ 5279787 h 6759197"/>
              <a:gd name="connsiteX2084" fmla="*/ 2309962 w 3265410"/>
              <a:gd name="connsiteY2084" fmla="*/ 5268851 h 6759197"/>
              <a:gd name="connsiteX2085" fmla="*/ 2331826 w 3265410"/>
              <a:gd name="connsiteY2085" fmla="*/ 5259579 h 6759197"/>
              <a:gd name="connsiteX2086" fmla="*/ 2302895 w 3265410"/>
              <a:gd name="connsiteY2086" fmla="*/ 5214528 h 6759197"/>
              <a:gd name="connsiteX2087" fmla="*/ 2206493 w 3265410"/>
              <a:gd name="connsiteY2087" fmla="*/ 5193328 h 6759197"/>
              <a:gd name="connsiteX2088" fmla="*/ 2210689 w 3265410"/>
              <a:gd name="connsiteY2088" fmla="*/ 5179082 h 6759197"/>
              <a:gd name="connsiteX2089" fmla="*/ 2336133 w 3265410"/>
              <a:gd name="connsiteY2089" fmla="*/ 5203154 h 6759197"/>
              <a:gd name="connsiteX2090" fmla="*/ 2357335 w 3265410"/>
              <a:gd name="connsiteY2090" fmla="*/ 5166377 h 6759197"/>
              <a:gd name="connsiteX2091" fmla="*/ 2272638 w 3265410"/>
              <a:gd name="connsiteY2091" fmla="*/ 5128504 h 6759197"/>
              <a:gd name="connsiteX2092" fmla="*/ 2270871 w 3265410"/>
              <a:gd name="connsiteY2092" fmla="*/ 5114368 h 6759197"/>
              <a:gd name="connsiteX2093" fmla="*/ 2334918 w 3265410"/>
              <a:gd name="connsiteY2093" fmla="*/ 5116355 h 6759197"/>
              <a:gd name="connsiteX2094" fmla="*/ 2350268 w 3265410"/>
              <a:gd name="connsiteY2094" fmla="*/ 5123643 h 6759197"/>
              <a:gd name="connsiteX2095" fmla="*/ 2371801 w 3265410"/>
              <a:gd name="connsiteY2095" fmla="*/ 5105532 h 6759197"/>
              <a:gd name="connsiteX2096" fmla="*/ 2357998 w 3265410"/>
              <a:gd name="connsiteY2096" fmla="*/ 5060923 h 6759197"/>
              <a:gd name="connsiteX2097" fmla="*/ 2310956 w 3265410"/>
              <a:gd name="connsiteY2097" fmla="*/ 5051426 h 6759197"/>
              <a:gd name="connsiteX2098" fmla="*/ 2265682 w 3265410"/>
              <a:gd name="connsiteY2098" fmla="*/ 5051866 h 6759197"/>
              <a:gd name="connsiteX2099" fmla="*/ 2262920 w 3265410"/>
              <a:gd name="connsiteY2099" fmla="*/ 5040710 h 6759197"/>
              <a:gd name="connsiteX2100" fmla="*/ 2331274 w 3265410"/>
              <a:gd name="connsiteY2100" fmla="*/ 5026246 h 6759197"/>
              <a:gd name="connsiteX2101" fmla="*/ 2351483 w 3265410"/>
              <a:gd name="connsiteY2101" fmla="*/ 5029891 h 6759197"/>
              <a:gd name="connsiteX2102" fmla="*/ 2228689 w 3265410"/>
              <a:gd name="connsiteY2102" fmla="*/ 4907100 h 6759197"/>
              <a:gd name="connsiteX2103" fmla="*/ 2107220 w 3265410"/>
              <a:gd name="connsiteY2103" fmla="*/ 4922670 h 6759197"/>
              <a:gd name="connsiteX2104" fmla="*/ 1894980 w 3265410"/>
              <a:gd name="connsiteY2104" fmla="*/ 4927970 h 6759197"/>
              <a:gd name="connsiteX2105" fmla="*/ 1898293 w 3265410"/>
              <a:gd name="connsiteY2105" fmla="*/ 4913726 h 6759197"/>
              <a:gd name="connsiteX2106" fmla="*/ 2124446 w 3265410"/>
              <a:gd name="connsiteY2106" fmla="*/ 4894401 h 6759197"/>
              <a:gd name="connsiteX2107" fmla="*/ 2174359 w 3265410"/>
              <a:gd name="connsiteY2107" fmla="*/ 4887226 h 6759197"/>
              <a:gd name="connsiteX2108" fmla="*/ 2239178 w 3265410"/>
              <a:gd name="connsiteY2108" fmla="*/ 4864365 h 6759197"/>
              <a:gd name="connsiteX2109" fmla="*/ 2261927 w 3265410"/>
              <a:gd name="connsiteY2109" fmla="*/ 4832114 h 6759197"/>
              <a:gd name="connsiteX2110" fmla="*/ 2256958 w 3265410"/>
              <a:gd name="connsiteY2110" fmla="*/ 4810250 h 6759197"/>
              <a:gd name="connsiteX2111" fmla="*/ 2247902 w 3265410"/>
              <a:gd name="connsiteY2111" fmla="*/ 4697622 h 6759197"/>
              <a:gd name="connsiteX2112" fmla="*/ 2148408 w 3265410"/>
              <a:gd name="connsiteY2112" fmla="*/ 4701155 h 6759197"/>
              <a:gd name="connsiteX2113" fmla="*/ 2143660 w 3265410"/>
              <a:gd name="connsiteY2113" fmla="*/ 4688012 h 6759197"/>
              <a:gd name="connsiteX2114" fmla="*/ 2157021 w 3265410"/>
              <a:gd name="connsiteY2114" fmla="*/ 4679509 h 6759197"/>
              <a:gd name="connsiteX2115" fmla="*/ 2157353 w 3265410"/>
              <a:gd name="connsiteY2115" fmla="*/ 4678956 h 6759197"/>
              <a:gd name="connsiteX2116" fmla="*/ 2215658 w 3265410"/>
              <a:gd name="connsiteY2116" fmla="*/ 4619993 h 6759197"/>
              <a:gd name="connsiteX2117" fmla="*/ 2180321 w 3265410"/>
              <a:gd name="connsiteY2117" fmla="*/ 4544241 h 6759197"/>
              <a:gd name="connsiteX2118" fmla="*/ 1825963 w 3265410"/>
              <a:gd name="connsiteY2118" fmla="*/ 4526460 h 6759197"/>
              <a:gd name="connsiteX2119" fmla="*/ 1819669 w 3265410"/>
              <a:gd name="connsiteY2119" fmla="*/ 4513321 h 6759197"/>
              <a:gd name="connsiteX2120" fmla="*/ 1861080 w 3265410"/>
              <a:gd name="connsiteY2120" fmla="*/ 4414712 h 6759197"/>
              <a:gd name="connsiteX2121" fmla="*/ 1895201 w 3265410"/>
              <a:gd name="connsiteY2121" fmla="*/ 4305610 h 6759197"/>
              <a:gd name="connsiteX2122" fmla="*/ 1879631 w 3265410"/>
              <a:gd name="connsiteY2122" fmla="*/ 4282528 h 6759197"/>
              <a:gd name="connsiteX2123" fmla="*/ 1907017 w 3265410"/>
              <a:gd name="connsiteY2123" fmla="*/ 4189003 h 6759197"/>
              <a:gd name="connsiteX2124" fmla="*/ 1796811 w 3265410"/>
              <a:gd name="connsiteY2124" fmla="*/ 4201260 h 6759197"/>
              <a:gd name="connsiteX2125" fmla="*/ 1780689 w 3265410"/>
              <a:gd name="connsiteY2125" fmla="*/ 4187788 h 6759197"/>
              <a:gd name="connsiteX2126" fmla="*/ 1828062 w 3265410"/>
              <a:gd name="connsiteY2126" fmla="*/ 4137549 h 6759197"/>
              <a:gd name="connsiteX2127" fmla="*/ 1808847 w 3265410"/>
              <a:gd name="connsiteY2127" fmla="*/ 4088733 h 6759197"/>
              <a:gd name="connsiteX2128" fmla="*/ 1761696 w 3265410"/>
              <a:gd name="connsiteY2128" fmla="*/ 4131806 h 6759197"/>
              <a:gd name="connsiteX2129" fmla="*/ 1751425 w 3265410"/>
              <a:gd name="connsiteY2129" fmla="*/ 4122198 h 6759197"/>
              <a:gd name="connsiteX2130" fmla="*/ 1783560 w 3265410"/>
              <a:gd name="connsiteY2130" fmla="*/ 4073385 h 6759197"/>
              <a:gd name="connsiteX2131" fmla="*/ 1573750 w 3265410"/>
              <a:gd name="connsiteY2131" fmla="*/ 4077801 h 6759197"/>
              <a:gd name="connsiteX2132" fmla="*/ 1601357 w 3265410"/>
              <a:gd name="connsiteY2132" fmla="*/ 3994769 h 6759197"/>
              <a:gd name="connsiteX2133" fmla="*/ 1574633 w 3265410"/>
              <a:gd name="connsiteY2133" fmla="*/ 3872868 h 6759197"/>
              <a:gd name="connsiteX2134" fmla="*/ 1512684 w 3265410"/>
              <a:gd name="connsiteY2134" fmla="*/ 3914608 h 6759197"/>
              <a:gd name="connsiteX2135" fmla="*/ 1493359 w 3265410"/>
              <a:gd name="connsiteY2135" fmla="*/ 3892852 h 6759197"/>
              <a:gd name="connsiteX2136" fmla="*/ 1493691 w 3265410"/>
              <a:gd name="connsiteY2136" fmla="*/ 3892519 h 6759197"/>
              <a:gd name="connsiteX2137" fmla="*/ 1506169 w 3265410"/>
              <a:gd name="connsiteY2137" fmla="*/ 3799537 h 6759197"/>
              <a:gd name="connsiteX2138" fmla="*/ 1435164 w 3265410"/>
              <a:gd name="connsiteY2138" fmla="*/ 3863923 h 6759197"/>
              <a:gd name="connsiteX2139" fmla="*/ 1374320 w 3265410"/>
              <a:gd name="connsiteY2139" fmla="*/ 3936357 h 6759197"/>
              <a:gd name="connsiteX2140" fmla="*/ 1360958 w 3265410"/>
              <a:gd name="connsiteY2140" fmla="*/ 3924874 h 6759197"/>
              <a:gd name="connsiteX2141" fmla="*/ 1413632 w 3265410"/>
              <a:gd name="connsiteY2141" fmla="*/ 3840729 h 6759197"/>
              <a:gd name="connsiteX2142" fmla="*/ 1445435 w 3265410"/>
              <a:gd name="connsiteY2142" fmla="*/ 3782307 h 6759197"/>
              <a:gd name="connsiteX2143" fmla="*/ 1446539 w 3265410"/>
              <a:gd name="connsiteY2143" fmla="*/ 3781311 h 6759197"/>
              <a:gd name="connsiteX2144" fmla="*/ 1407007 w 3265410"/>
              <a:gd name="connsiteY2144" fmla="*/ 3728190 h 6759197"/>
              <a:gd name="connsiteX2145" fmla="*/ 1405902 w 3265410"/>
              <a:gd name="connsiteY2145" fmla="*/ 3728190 h 6759197"/>
              <a:gd name="connsiteX2146" fmla="*/ 1404025 w 3265410"/>
              <a:gd name="connsiteY2146" fmla="*/ 3734154 h 6759197"/>
              <a:gd name="connsiteX2147" fmla="*/ 1356762 w 3265410"/>
              <a:gd name="connsiteY2147" fmla="*/ 3789154 h 6759197"/>
              <a:gd name="connsiteX2148" fmla="*/ 1342959 w 3265410"/>
              <a:gd name="connsiteY2148" fmla="*/ 3779767 h 6759197"/>
              <a:gd name="connsiteX2149" fmla="*/ 1369682 w 3265410"/>
              <a:gd name="connsiteY2149" fmla="*/ 3737026 h 6759197"/>
              <a:gd name="connsiteX2150" fmla="*/ 1378184 w 3265410"/>
              <a:gd name="connsiteY2150" fmla="*/ 3706434 h 6759197"/>
              <a:gd name="connsiteX2151" fmla="*/ 1307512 w 3265410"/>
              <a:gd name="connsiteY2151" fmla="*/ 3693179 h 6759197"/>
              <a:gd name="connsiteX2152" fmla="*/ 1297905 w 3265410"/>
              <a:gd name="connsiteY2152" fmla="*/ 3710850 h 6759197"/>
              <a:gd name="connsiteX2153" fmla="*/ 1265661 w 3265410"/>
              <a:gd name="connsiteY2153" fmla="*/ 3755359 h 6759197"/>
              <a:gd name="connsiteX2154" fmla="*/ 1251305 w 3265410"/>
              <a:gd name="connsiteY2154" fmla="*/ 3745086 h 6759197"/>
              <a:gd name="connsiteX2155" fmla="*/ 1273610 w 3265410"/>
              <a:gd name="connsiteY2155" fmla="*/ 3707206 h 6759197"/>
              <a:gd name="connsiteX2156" fmla="*/ 1280126 w 3265410"/>
              <a:gd name="connsiteY2156" fmla="*/ 3690087 h 6759197"/>
              <a:gd name="connsiteX2157" fmla="*/ 1279354 w 3265410"/>
              <a:gd name="connsiteY2157" fmla="*/ 3688653 h 6759197"/>
              <a:gd name="connsiteX2158" fmla="*/ 1167381 w 3265410"/>
              <a:gd name="connsiteY2158" fmla="*/ 3745861 h 6759197"/>
              <a:gd name="connsiteX2159" fmla="*/ 1128069 w 3265410"/>
              <a:gd name="connsiteY2159" fmla="*/ 3810910 h 6759197"/>
              <a:gd name="connsiteX2160" fmla="*/ 1110069 w 3265410"/>
              <a:gd name="connsiteY2160" fmla="*/ 3845038 h 6759197"/>
              <a:gd name="connsiteX2161" fmla="*/ 1112058 w 3265410"/>
              <a:gd name="connsiteY2161" fmla="*/ 3843271 h 6759197"/>
              <a:gd name="connsiteX2162" fmla="*/ 1102340 w 3265410"/>
              <a:gd name="connsiteY2162" fmla="*/ 3888547 h 6759197"/>
              <a:gd name="connsiteX2163" fmla="*/ 1086217 w 3265410"/>
              <a:gd name="connsiteY2163" fmla="*/ 3901797 h 6759197"/>
              <a:gd name="connsiteX2164" fmla="*/ 1077825 w 3265410"/>
              <a:gd name="connsiteY2164" fmla="*/ 3927744 h 6759197"/>
              <a:gd name="connsiteX2165" fmla="*/ 1070647 w 3265410"/>
              <a:gd name="connsiteY2165" fmla="*/ 3953580 h 6759197"/>
              <a:gd name="connsiteX2166" fmla="*/ 1089199 w 3265410"/>
              <a:gd name="connsiteY2166" fmla="*/ 3939338 h 6759197"/>
              <a:gd name="connsiteX2167" fmla="*/ 1070647 w 3265410"/>
              <a:gd name="connsiteY2167" fmla="*/ 3998859 h 6759197"/>
              <a:gd name="connsiteX2168" fmla="*/ 1055188 w 3265410"/>
              <a:gd name="connsiteY2168" fmla="*/ 4011445 h 6759197"/>
              <a:gd name="connsiteX2169" fmla="*/ 1038623 w 3265410"/>
              <a:gd name="connsiteY2169" fmla="*/ 4069299 h 6759197"/>
              <a:gd name="connsiteX2170" fmla="*/ 1046795 w 3265410"/>
              <a:gd name="connsiteY2170" fmla="*/ 4064224 h 6759197"/>
              <a:gd name="connsiteX2171" fmla="*/ 1025815 w 3265410"/>
              <a:gd name="connsiteY2171" fmla="*/ 4113803 h 6759197"/>
              <a:gd name="connsiteX2172" fmla="*/ 1022833 w 3265410"/>
              <a:gd name="connsiteY2172" fmla="*/ 4115793 h 6759197"/>
              <a:gd name="connsiteX2173" fmla="*/ 1011127 w 3265410"/>
              <a:gd name="connsiteY2173" fmla="*/ 4144723 h 6759197"/>
              <a:gd name="connsiteX2174" fmla="*/ 963755 w 3265410"/>
              <a:gd name="connsiteY2174" fmla="*/ 4241672 h 6759197"/>
              <a:gd name="connsiteX2175" fmla="*/ 942553 w 3265410"/>
              <a:gd name="connsiteY2175" fmla="*/ 4284407 h 6759197"/>
              <a:gd name="connsiteX2176" fmla="*/ 939682 w 3265410"/>
              <a:gd name="connsiteY2176" fmla="*/ 4285841 h 6759197"/>
              <a:gd name="connsiteX2177" fmla="*/ 918369 w 3265410"/>
              <a:gd name="connsiteY2177" fmla="*/ 4323168 h 6759197"/>
              <a:gd name="connsiteX2178" fmla="*/ 924001 w 3265410"/>
              <a:gd name="connsiteY2178" fmla="*/ 4321625 h 6759197"/>
              <a:gd name="connsiteX2179" fmla="*/ 908652 w 3265410"/>
              <a:gd name="connsiteY2179" fmla="*/ 4352316 h 6759197"/>
              <a:gd name="connsiteX2180" fmla="*/ 899707 w 3265410"/>
              <a:gd name="connsiteY2180" fmla="*/ 4355080 h 6759197"/>
              <a:gd name="connsiteX2181" fmla="*/ 866469 w 3265410"/>
              <a:gd name="connsiteY2181" fmla="*/ 4411286 h 6759197"/>
              <a:gd name="connsiteX2182" fmla="*/ 879169 w 3265410"/>
              <a:gd name="connsiteY2182" fmla="*/ 4410295 h 6759197"/>
              <a:gd name="connsiteX2183" fmla="*/ 863046 w 3265410"/>
              <a:gd name="connsiteY2183" fmla="*/ 4441653 h 6759197"/>
              <a:gd name="connsiteX2184" fmla="*/ 847806 w 3265410"/>
              <a:gd name="connsiteY2184" fmla="*/ 4443090 h 6759197"/>
              <a:gd name="connsiteX2185" fmla="*/ 775146 w 3265410"/>
              <a:gd name="connsiteY2185" fmla="*/ 4575377 h 6759197"/>
              <a:gd name="connsiteX2186" fmla="*/ 469045 w 3265410"/>
              <a:gd name="connsiteY2186" fmla="*/ 5018292 h 6759197"/>
              <a:gd name="connsiteX2187" fmla="*/ 363367 w 3265410"/>
              <a:gd name="connsiteY2187" fmla="*/ 5111055 h 6759197"/>
              <a:gd name="connsiteX2188" fmla="*/ 528565 w 3265410"/>
              <a:gd name="connsiteY2188" fmla="*/ 5012885 h 6759197"/>
              <a:gd name="connsiteX2189" fmla="*/ 753503 w 3265410"/>
              <a:gd name="connsiteY2189" fmla="*/ 4838193 h 6759197"/>
              <a:gd name="connsiteX2190" fmla="*/ 1184607 w 3265410"/>
              <a:gd name="connsiteY2190" fmla="*/ 4422330 h 6759197"/>
              <a:gd name="connsiteX2191" fmla="*/ 1193331 w 3265410"/>
              <a:gd name="connsiteY2191" fmla="*/ 4431162 h 6759197"/>
              <a:gd name="connsiteX2192" fmla="*/ 794030 w 3265410"/>
              <a:gd name="connsiteY2192" fmla="*/ 4847574 h 6759197"/>
              <a:gd name="connsiteX2193" fmla="*/ 577926 w 3265410"/>
              <a:gd name="connsiteY2193" fmla="*/ 5026246 h 6759197"/>
              <a:gd name="connsiteX2194" fmla="*/ 774595 w 3265410"/>
              <a:gd name="connsiteY2194" fmla="*/ 4904231 h 6759197"/>
              <a:gd name="connsiteX2195" fmla="*/ 1129504 w 3265410"/>
              <a:gd name="connsiteY2195" fmla="*/ 4608621 h 6759197"/>
              <a:gd name="connsiteX2196" fmla="*/ 1139775 w 3265410"/>
              <a:gd name="connsiteY2196" fmla="*/ 4618777 h 6759197"/>
              <a:gd name="connsiteX2197" fmla="*/ 813906 w 3265410"/>
              <a:gd name="connsiteY2197" fmla="*/ 4914387 h 6759197"/>
              <a:gd name="connsiteX2198" fmla="*/ 948737 w 3265410"/>
              <a:gd name="connsiteY2198" fmla="*/ 4831341 h 6759197"/>
              <a:gd name="connsiteX2199" fmla="*/ 1523837 w 3265410"/>
              <a:gd name="connsiteY2199" fmla="*/ 4340280 h 6759197"/>
              <a:gd name="connsiteX2200" fmla="*/ 1535985 w 3265410"/>
              <a:gd name="connsiteY2200" fmla="*/ 4355521 h 6759197"/>
              <a:gd name="connsiteX2201" fmla="*/ 1242471 w 3265410"/>
              <a:gd name="connsiteY2201" fmla="*/ 4627831 h 6759197"/>
              <a:gd name="connsiteX2202" fmla="*/ 1096156 w 3265410"/>
              <a:gd name="connsiteY2202" fmla="*/ 4760674 h 6759197"/>
              <a:gd name="connsiteX2203" fmla="*/ 1344615 w 3265410"/>
              <a:gd name="connsiteY2203" fmla="*/ 4604534 h 6759197"/>
              <a:gd name="connsiteX2204" fmla="*/ 1352235 w 3265410"/>
              <a:gd name="connsiteY2204" fmla="*/ 4615244 h 6759197"/>
              <a:gd name="connsiteX2205" fmla="*/ 953485 w 3265410"/>
              <a:gd name="connsiteY2205" fmla="*/ 4878279 h 6759197"/>
              <a:gd name="connsiteX2206" fmla="*/ 718830 w 3265410"/>
              <a:gd name="connsiteY2206" fmla="*/ 5008688 h 6759197"/>
              <a:gd name="connsiteX2207" fmla="*/ 877954 w 3265410"/>
              <a:gd name="connsiteY2207" fmla="*/ 4937024 h 6759197"/>
              <a:gd name="connsiteX2208" fmla="*/ 1508046 w 3265410"/>
              <a:gd name="connsiteY2208" fmla="*/ 4562904 h 6759197"/>
              <a:gd name="connsiteX2209" fmla="*/ 1517875 w 3265410"/>
              <a:gd name="connsiteY2209" fmla="*/ 4575049 h 6759197"/>
              <a:gd name="connsiteX2210" fmla="*/ 359060 w 3265410"/>
              <a:gd name="connsiteY2210" fmla="*/ 5178749 h 6759197"/>
              <a:gd name="connsiteX2211" fmla="*/ 551092 w 3265410"/>
              <a:gd name="connsiteY2211" fmla="*/ 5160640 h 6759197"/>
              <a:gd name="connsiteX2212" fmla="*/ 859734 w 3265410"/>
              <a:gd name="connsiteY2212" fmla="*/ 5159426 h 6759197"/>
              <a:gd name="connsiteX2213" fmla="*/ 861059 w 3265410"/>
              <a:gd name="connsiteY2213" fmla="*/ 5178307 h 6759197"/>
              <a:gd name="connsiteX2214" fmla="*/ 527571 w 3265410"/>
              <a:gd name="connsiteY2214" fmla="*/ 5191118 h 6759197"/>
              <a:gd name="connsiteX2215" fmla="*/ 410629 w 3265410"/>
              <a:gd name="connsiteY2215" fmla="*/ 5205918 h 6759197"/>
              <a:gd name="connsiteX2216" fmla="*/ 544356 w 3265410"/>
              <a:gd name="connsiteY2216" fmla="*/ 5223137 h 6759197"/>
              <a:gd name="connsiteX2217" fmla="*/ 886898 w 3265410"/>
              <a:gd name="connsiteY2217" fmla="*/ 5295467 h 6759197"/>
              <a:gd name="connsiteX2218" fmla="*/ 881156 w 3265410"/>
              <a:gd name="connsiteY2218" fmla="*/ 5310041 h 6759197"/>
              <a:gd name="connsiteX2219" fmla="*/ 513988 w 3265410"/>
              <a:gd name="connsiteY2219" fmla="*/ 5247099 h 6759197"/>
              <a:gd name="connsiteX2220" fmla="*/ 327257 w 3265410"/>
              <a:gd name="connsiteY2220" fmla="*/ 5230315 h 6759197"/>
              <a:gd name="connsiteX2221" fmla="*/ 312791 w 3265410"/>
              <a:gd name="connsiteY2221" fmla="*/ 5230095 h 6759197"/>
              <a:gd name="connsiteX2222" fmla="*/ 396826 w 3265410"/>
              <a:gd name="connsiteY2222" fmla="*/ 5259028 h 6759197"/>
              <a:gd name="connsiteX2223" fmla="*/ 631372 w 3265410"/>
              <a:gd name="connsiteY2223" fmla="*/ 5348686 h 6759197"/>
              <a:gd name="connsiteX2224" fmla="*/ 1041053 w 3265410"/>
              <a:gd name="connsiteY2224" fmla="*/ 5540499 h 6759197"/>
              <a:gd name="connsiteX2225" fmla="*/ 1036857 w 3265410"/>
              <a:gd name="connsiteY2225" fmla="*/ 5549333 h 6759197"/>
              <a:gd name="connsiteX2226" fmla="*/ 828261 w 3265410"/>
              <a:gd name="connsiteY2226" fmla="*/ 5460552 h 6759197"/>
              <a:gd name="connsiteX2227" fmla="*/ 618783 w 3265410"/>
              <a:gd name="connsiteY2227" fmla="*/ 5373754 h 6759197"/>
              <a:gd name="connsiteX2228" fmla="*/ 414163 w 3265410"/>
              <a:gd name="connsiteY2228" fmla="*/ 5299109 h 6759197"/>
              <a:gd name="connsiteX2229" fmla="*/ 548442 w 3265410"/>
              <a:gd name="connsiteY2229" fmla="*/ 5366022 h 6759197"/>
              <a:gd name="connsiteX2230" fmla="*/ 865586 w 3265410"/>
              <a:gd name="connsiteY2230" fmla="*/ 5546683 h 6759197"/>
              <a:gd name="connsiteX2231" fmla="*/ 856972 w 3265410"/>
              <a:gd name="connsiteY2231" fmla="*/ 5562032 h 6759197"/>
              <a:gd name="connsiteX2232" fmla="*/ 509130 w 3265410"/>
              <a:gd name="connsiteY2232" fmla="*/ 5380047 h 6759197"/>
              <a:gd name="connsiteX2233" fmla="*/ 305724 w 3265410"/>
              <a:gd name="connsiteY2233" fmla="*/ 5292929 h 6759197"/>
              <a:gd name="connsiteX2234" fmla="*/ 300423 w 3265410"/>
              <a:gd name="connsiteY2234" fmla="*/ 3687014 h 6759197"/>
              <a:gd name="connsiteX2235" fmla="*/ 317317 w 3265410"/>
              <a:gd name="connsiteY2235" fmla="*/ 3620328 h 6759197"/>
              <a:gd name="connsiteX2236" fmla="*/ 329133 w 3265410"/>
              <a:gd name="connsiteY2236" fmla="*/ 3626624 h 6759197"/>
              <a:gd name="connsiteX2237" fmla="*/ 320631 w 3265410"/>
              <a:gd name="connsiteY2237" fmla="*/ 3656092 h 6759197"/>
              <a:gd name="connsiteX2238" fmla="*/ 313563 w 3265410"/>
              <a:gd name="connsiteY2238" fmla="*/ 3686792 h 6759197"/>
              <a:gd name="connsiteX2239" fmla="*/ 300423 w 3265410"/>
              <a:gd name="connsiteY2239" fmla="*/ 3687014 h 6759197"/>
              <a:gd name="connsiteX2240" fmla="*/ 287391 w 3265410"/>
              <a:gd name="connsiteY2240" fmla="*/ 3573840 h 6759197"/>
              <a:gd name="connsiteX2241" fmla="*/ 318642 w 3265410"/>
              <a:gd name="connsiteY2241" fmla="*/ 3476444 h 6759197"/>
              <a:gd name="connsiteX2242" fmla="*/ 342384 w 3265410"/>
              <a:gd name="connsiteY2242" fmla="*/ 3371980 h 6759197"/>
              <a:gd name="connsiteX2243" fmla="*/ 356850 w 3265410"/>
              <a:gd name="connsiteY2243" fmla="*/ 3373526 h 6759197"/>
              <a:gd name="connsiteX2244" fmla="*/ 335868 w 3265410"/>
              <a:gd name="connsiteY2244" fmla="*/ 3480860 h 6759197"/>
              <a:gd name="connsiteX2245" fmla="*/ 294900 w 3265410"/>
              <a:gd name="connsiteY2245" fmla="*/ 3576048 h 6759197"/>
              <a:gd name="connsiteX2246" fmla="*/ 287391 w 3265410"/>
              <a:gd name="connsiteY2246" fmla="*/ 3573840 h 6759197"/>
              <a:gd name="connsiteX2247" fmla="*/ 286066 w 3265410"/>
              <a:gd name="connsiteY2247" fmla="*/ 4293700 h 6759197"/>
              <a:gd name="connsiteX2248" fmla="*/ 365905 w 3265410"/>
              <a:gd name="connsiteY2248" fmla="*/ 4211544 h 6759197"/>
              <a:gd name="connsiteX2249" fmla="*/ 374849 w 3265410"/>
              <a:gd name="connsiteY2249" fmla="*/ 4223803 h 6759197"/>
              <a:gd name="connsiteX2250" fmla="*/ 299428 w 3265410"/>
              <a:gd name="connsiteY2250" fmla="*/ 4303085 h 6759197"/>
              <a:gd name="connsiteX2251" fmla="*/ 286066 w 3265410"/>
              <a:gd name="connsiteY2251" fmla="*/ 4293700 h 6759197"/>
              <a:gd name="connsiteX2252" fmla="*/ 282312 w 3265410"/>
              <a:gd name="connsiteY2252" fmla="*/ 861438 h 6759197"/>
              <a:gd name="connsiteX2253" fmla="*/ 298435 w 3265410"/>
              <a:gd name="connsiteY2253" fmla="*/ 736656 h 6759197"/>
              <a:gd name="connsiteX2254" fmla="*/ 318090 w 3265410"/>
              <a:gd name="connsiteY2254" fmla="*/ 739196 h 6759197"/>
              <a:gd name="connsiteX2255" fmla="*/ 299650 w 3265410"/>
              <a:gd name="connsiteY2255" fmla="*/ 864310 h 6759197"/>
              <a:gd name="connsiteX2256" fmla="*/ 282312 w 3265410"/>
              <a:gd name="connsiteY2256" fmla="*/ 861438 h 6759197"/>
              <a:gd name="connsiteX2257" fmla="*/ 272484 w 3265410"/>
              <a:gd name="connsiteY2257" fmla="*/ 3211087 h 6759197"/>
              <a:gd name="connsiteX2258" fmla="*/ 285293 w 3265410"/>
              <a:gd name="connsiteY2258" fmla="*/ 3171997 h 6759197"/>
              <a:gd name="connsiteX2259" fmla="*/ 297993 w 3265410"/>
              <a:gd name="connsiteY2259" fmla="*/ 3177960 h 6759197"/>
              <a:gd name="connsiteX2260" fmla="*/ 294901 w 3265410"/>
              <a:gd name="connsiteY2260" fmla="*/ 3194413 h 6759197"/>
              <a:gd name="connsiteX2261" fmla="*/ 289049 w 3265410"/>
              <a:gd name="connsiteY2261" fmla="*/ 3205787 h 6759197"/>
              <a:gd name="connsiteX2262" fmla="*/ 289269 w 3265410"/>
              <a:gd name="connsiteY2262" fmla="*/ 3209099 h 6759197"/>
              <a:gd name="connsiteX2263" fmla="*/ 284520 w 3265410"/>
              <a:gd name="connsiteY2263" fmla="*/ 3214179 h 6759197"/>
              <a:gd name="connsiteX2264" fmla="*/ 272484 w 3265410"/>
              <a:gd name="connsiteY2264" fmla="*/ 3211087 h 6759197"/>
              <a:gd name="connsiteX2265" fmla="*/ 272373 w 3265410"/>
              <a:gd name="connsiteY2265" fmla="*/ 485546 h 6759197"/>
              <a:gd name="connsiteX2266" fmla="*/ 287391 w 3265410"/>
              <a:gd name="connsiteY2266" fmla="*/ 368272 h 6759197"/>
              <a:gd name="connsiteX2267" fmla="*/ 308704 w 3265410"/>
              <a:gd name="connsiteY2267" fmla="*/ 370922 h 6759197"/>
              <a:gd name="connsiteX2268" fmla="*/ 293245 w 3265410"/>
              <a:gd name="connsiteY2268" fmla="*/ 488416 h 6759197"/>
              <a:gd name="connsiteX2269" fmla="*/ 272373 w 3265410"/>
              <a:gd name="connsiteY2269" fmla="*/ 485546 h 6759197"/>
              <a:gd name="connsiteX2270" fmla="*/ 268950 w 3265410"/>
              <a:gd name="connsiteY2270" fmla="*/ 6239963 h 6759197"/>
              <a:gd name="connsiteX2271" fmla="*/ 276679 w 3265410"/>
              <a:gd name="connsiteY2271" fmla="*/ 6230025 h 6759197"/>
              <a:gd name="connsiteX2272" fmla="*/ 335868 w 3265410"/>
              <a:gd name="connsiteY2272" fmla="*/ 6263815 h 6759197"/>
              <a:gd name="connsiteX2273" fmla="*/ 330899 w 3265410"/>
              <a:gd name="connsiteY2273" fmla="*/ 6274747 h 6759197"/>
              <a:gd name="connsiteX2274" fmla="*/ 268950 w 3265410"/>
              <a:gd name="connsiteY2274" fmla="*/ 6239963 h 6759197"/>
              <a:gd name="connsiteX2275" fmla="*/ 268619 w 3265410"/>
              <a:gd name="connsiteY2275" fmla="*/ 1309216 h 6759197"/>
              <a:gd name="connsiteX2276" fmla="*/ 289270 w 3265410"/>
              <a:gd name="connsiteY2276" fmla="*/ 1208396 h 6759197"/>
              <a:gd name="connsiteX2277" fmla="*/ 309919 w 3265410"/>
              <a:gd name="connsiteY2277" fmla="*/ 1215244 h 6759197"/>
              <a:gd name="connsiteX2278" fmla="*/ 301858 w 3265410"/>
              <a:gd name="connsiteY2278" fmla="*/ 1260518 h 6759197"/>
              <a:gd name="connsiteX2279" fmla="*/ 286840 w 3265410"/>
              <a:gd name="connsiteY2279" fmla="*/ 1310984 h 6759197"/>
              <a:gd name="connsiteX2280" fmla="*/ 268619 w 3265410"/>
              <a:gd name="connsiteY2280" fmla="*/ 1309216 h 6759197"/>
              <a:gd name="connsiteX2281" fmla="*/ 267735 w 3265410"/>
              <a:gd name="connsiteY2281" fmla="*/ 3827587 h 6759197"/>
              <a:gd name="connsiteX2282" fmla="*/ 283637 w 3265410"/>
              <a:gd name="connsiteY2282" fmla="*/ 3765409 h 6759197"/>
              <a:gd name="connsiteX2283" fmla="*/ 306826 w 3265410"/>
              <a:gd name="connsiteY2283" fmla="*/ 3721786 h 6759197"/>
              <a:gd name="connsiteX2284" fmla="*/ 320850 w 3265410"/>
              <a:gd name="connsiteY2284" fmla="*/ 3728633 h 6759197"/>
              <a:gd name="connsiteX2285" fmla="*/ 300422 w 3265410"/>
              <a:gd name="connsiteY2285" fmla="*/ 3781976 h 6759197"/>
              <a:gd name="connsiteX2286" fmla="*/ 279551 w 3265410"/>
              <a:gd name="connsiteY2286" fmla="*/ 3831011 h 6759197"/>
              <a:gd name="connsiteX2287" fmla="*/ 267735 w 3265410"/>
              <a:gd name="connsiteY2287" fmla="*/ 3827587 h 6759197"/>
              <a:gd name="connsiteX2288" fmla="*/ 251063 w 3265410"/>
              <a:gd name="connsiteY2288" fmla="*/ 1736014 h 6759197"/>
              <a:gd name="connsiteX2289" fmla="*/ 311576 w 3265410"/>
              <a:gd name="connsiteY2289" fmla="*/ 1467015 h 6759197"/>
              <a:gd name="connsiteX2290" fmla="*/ 330238 w 3265410"/>
              <a:gd name="connsiteY2290" fmla="*/ 1470769 h 6759197"/>
              <a:gd name="connsiteX2291" fmla="*/ 268179 w 3265410"/>
              <a:gd name="connsiteY2291" fmla="*/ 1739216 h 6759197"/>
              <a:gd name="connsiteX2292" fmla="*/ 251063 w 3265410"/>
              <a:gd name="connsiteY2292" fmla="*/ 1736014 h 6759197"/>
              <a:gd name="connsiteX2293" fmla="*/ 249846 w 3265410"/>
              <a:gd name="connsiteY2293" fmla="*/ 662558 h 6759197"/>
              <a:gd name="connsiteX2294" fmla="*/ 253821 w 3265410"/>
              <a:gd name="connsiteY2294" fmla="*/ 612094 h 6759197"/>
              <a:gd name="connsiteX2295" fmla="*/ 263428 w 3265410"/>
              <a:gd name="connsiteY2295" fmla="*/ 571016 h 6759197"/>
              <a:gd name="connsiteX2296" fmla="*/ 283305 w 3265410"/>
              <a:gd name="connsiteY2296" fmla="*/ 573114 h 6759197"/>
              <a:gd name="connsiteX2297" fmla="*/ 279993 w 3265410"/>
              <a:gd name="connsiteY2297" fmla="*/ 618168 h 6759197"/>
              <a:gd name="connsiteX2298" fmla="*/ 268508 w 3265410"/>
              <a:gd name="connsiteY2298" fmla="*/ 666866 h 6759197"/>
              <a:gd name="connsiteX2299" fmla="*/ 249846 w 3265410"/>
              <a:gd name="connsiteY2299" fmla="*/ 662558 h 6759197"/>
              <a:gd name="connsiteX2300" fmla="*/ 235257 w 3265410"/>
              <a:gd name="connsiteY2300" fmla="*/ 5848135 h 6759197"/>
              <a:gd name="connsiteX2301" fmla="*/ 241896 w 3265410"/>
              <a:gd name="connsiteY2301" fmla="*/ 5843843 h 6759197"/>
              <a:gd name="connsiteX2302" fmla="*/ 338298 w 3265410"/>
              <a:gd name="connsiteY2302" fmla="*/ 5870345 h 6759197"/>
              <a:gd name="connsiteX2303" fmla="*/ 418357 w 3265410"/>
              <a:gd name="connsiteY2303" fmla="*/ 5893976 h 6759197"/>
              <a:gd name="connsiteX2304" fmla="*/ 414382 w 3265410"/>
              <a:gd name="connsiteY2304" fmla="*/ 5906013 h 6759197"/>
              <a:gd name="connsiteX2305" fmla="*/ 335538 w 3265410"/>
              <a:gd name="connsiteY2305" fmla="*/ 5888565 h 6759197"/>
              <a:gd name="connsiteX2306" fmla="*/ 238473 w 3265410"/>
              <a:gd name="connsiteY2306" fmla="*/ 5855658 h 6759197"/>
              <a:gd name="connsiteX2307" fmla="*/ 235257 w 3265410"/>
              <a:gd name="connsiteY2307" fmla="*/ 5848135 h 6759197"/>
              <a:gd name="connsiteX2308" fmla="*/ 231778 w 3265410"/>
              <a:gd name="connsiteY2308" fmla="*/ 5881503 h 6759197"/>
              <a:gd name="connsiteX2309" fmla="*/ 239245 w 3265410"/>
              <a:gd name="connsiteY2309" fmla="*/ 5876423 h 6759197"/>
              <a:gd name="connsiteX2310" fmla="*/ 312238 w 3265410"/>
              <a:gd name="connsiteY2310" fmla="*/ 5905245 h 6759197"/>
              <a:gd name="connsiteX2311" fmla="*/ 305391 w 3265410"/>
              <a:gd name="connsiteY2311" fmla="*/ 5921146 h 6759197"/>
              <a:gd name="connsiteX2312" fmla="*/ 234497 w 3265410"/>
              <a:gd name="connsiteY2312" fmla="*/ 5890226 h 6759197"/>
              <a:gd name="connsiteX2313" fmla="*/ 231778 w 3265410"/>
              <a:gd name="connsiteY2313" fmla="*/ 5881503 h 6759197"/>
              <a:gd name="connsiteX2314" fmla="*/ 219258 w 3265410"/>
              <a:gd name="connsiteY2314" fmla="*/ 4250948 h 6759197"/>
              <a:gd name="connsiteX2315" fmla="*/ 348126 w 3265410"/>
              <a:gd name="connsiteY2315" fmla="*/ 4095690 h 6759197"/>
              <a:gd name="connsiteX2316" fmla="*/ 359168 w 3265410"/>
              <a:gd name="connsiteY2316" fmla="*/ 4106183 h 6759197"/>
              <a:gd name="connsiteX2317" fmla="*/ 232619 w 3265410"/>
              <a:gd name="connsiteY2317" fmla="*/ 4260882 h 6759197"/>
              <a:gd name="connsiteX2318" fmla="*/ 219258 w 3265410"/>
              <a:gd name="connsiteY2318" fmla="*/ 4250948 h 6759197"/>
              <a:gd name="connsiteX2319" fmla="*/ 208216 w 3265410"/>
              <a:gd name="connsiteY2319" fmla="*/ 818370 h 6759197"/>
              <a:gd name="connsiteX2320" fmla="*/ 215394 w 3265410"/>
              <a:gd name="connsiteY2320" fmla="*/ 771108 h 6759197"/>
              <a:gd name="connsiteX2321" fmla="*/ 234608 w 3265410"/>
              <a:gd name="connsiteY2321" fmla="*/ 770666 h 6759197"/>
              <a:gd name="connsiteX2322" fmla="*/ 225222 w 3265410"/>
              <a:gd name="connsiteY2322" fmla="*/ 824444 h 6759197"/>
              <a:gd name="connsiteX2323" fmla="*/ 208216 w 3265410"/>
              <a:gd name="connsiteY2323" fmla="*/ 818370 h 6759197"/>
              <a:gd name="connsiteX2324" fmla="*/ 198720 w 3265410"/>
              <a:gd name="connsiteY2324" fmla="*/ 566046 h 6759197"/>
              <a:gd name="connsiteX2325" fmla="*/ 207002 w 3265410"/>
              <a:gd name="connsiteY2325" fmla="*/ 498356 h 6759197"/>
              <a:gd name="connsiteX2326" fmla="*/ 226215 w 3265410"/>
              <a:gd name="connsiteY2326" fmla="*/ 501778 h 6759197"/>
              <a:gd name="connsiteX2327" fmla="*/ 218265 w 3265410"/>
              <a:gd name="connsiteY2327" fmla="*/ 567924 h 6759197"/>
              <a:gd name="connsiteX2328" fmla="*/ 198720 w 3265410"/>
              <a:gd name="connsiteY2328" fmla="*/ 566046 h 6759197"/>
              <a:gd name="connsiteX2329" fmla="*/ 198691 w 3265410"/>
              <a:gd name="connsiteY2329" fmla="*/ 5991052 h 6759197"/>
              <a:gd name="connsiteX2330" fmla="*/ 204903 w 3265410"/>
              <a:gd name="connsiteY2330" fmla="*/ 5987724 h 6759197"/>
              <a:gd name="connsiteX2331" fmla="*/ 254042 w 3265410"/>
              <a:gd name="connsiteY2331" fmla="*/ 6017981 h 6759197"/>
              <a:gd name="connsiteX2332" fmla="*/ 246533 w 3265410"/>
              <a:gd name="connsiteY2332" fmla="*/ 6030349 h 6759197"/>
              <a:gd name="connsiteX2333" fmla="*/ 199271 w 3265410"/>
              <a:gd name="connsiteY2333" fmla="*/ 5998436 h 6759197"/>
              <a:gd name="connsiteX2334" fmla="*/ 198691 w 3265410"/>
              <a:gd name="connsiteY2334" fmla="*/ 5991052 h 6759197"/>
              <a:gd name="connsiteX2335" fmla="*/ 183371 w 3265410"/>
              <a:gd name="connsiteY2335" fmla="*/ 3566440 h 6759197"/>
              <a:gd name="connsiteX2336" fmla="*/ 194634 w 3265410"/>
              <a:gd name="connsiteY2336" fmla="*/ 3527349 h 6759197"/>
              <a:gd name="connsiteX2337" fmla="*/ 207223 w 3265410"/>
              <a:gd name="connsiteY2337" fmla="*/ 3530772 h 6759197"/>
              <a:gd name="connsiteX2338" fmla="*/ 203358 w 3265410"/>
              <a:gd name="connsiteY2338" fmla="*/ 3569864 h 6759197"/>
              <a:gd name="connsiteX2339" fmla="*/ 183371 w 3265410"/>
              <a:gd name="connsiteY2339" fmla="*/ 3566440 h 6759197"/>
              <a:gd name="connsiteX2340" fmla="*/ 176179 w 3265410"/>
              <a:gd name="connsiteY2340" fmla="*/ 5652510 h 6759197"/>
              <a:gd name="connsiteX2341" fmla="*/ 183260 w 3265410"/>
              <a:gd name="connsiteY2341" fmla="*/ 5646177 h 6759197"/>
              <a:gd name="connsiteX2342" fmla="*/ 256362 w 3265410"/>
              <a:gd name="connsiteY2342" fmla="*/ 5665499 h 6759197"/>
              <a:gd name="connsiteX2343" fmla="*/ 253601 w 3265410"/>
              <a:gd name="connsiteY2343" fmla="*/ 5679082 h 6759197"/>
              <a:gd name="connsiteX2344" fmla="*/ 180278 w 3265410"/>
              <a:gd name="connsiteY2344" fmla="*/ 5661414 h 6759197"/>
              <a:gd name="connsiteX2345" fmla="*/ 176179 w 3265410"/>
              <a:gd name="connsiteY2345" fmla="*/ 5652510 h 6759197"/>
              <a:gd name="connsiteX2346" fmla="*/ 173764 w 3265410"/>
              <a:gd name="connsiteY2346" fmla="*/ 3939557 h 6759197"/>
              <a:gd name="connsiteX2347" fmla="*/ 219591 w 3265410"/>
              <a:gd name="connsiteY2347" fmla="*/ 3737906 h 6759197"/>
              <a:gd name="connsiteX2348" fmla="*/ 234387 w 3265410"/>
              <a:gd name="connsiteY2348" fmla="*/ 3745749 h 6759197"/>
              <a:gd name="connsiteX2349" fmla="*/ 210977 w 3265410"/>
              <a:gd name="connsiteY2349" fmla="*/ 3851773 h 6759197"/>
              <a:gd name="connsiteX2350" fmla="*/ 188230 w 3265410"/>
              <a:gd name="connsiteY2350" fmla="*/ 3944303 h 6759197"/>
              <a:gd name="connsiteX2351" fmla="*/ 173764 w 3265410"/>
              <a:gd name="connsiteY2351" fmla="*/ 3939557 h 6759197"/>
              <a:gd name="connsiteX2352" fmla="*/ 147772 w 3265410"/>
              <a:gd name="connsiteY2352" fmla="*/ 1121352 h 6759197"/>
              <a:gd name="connsiteX2353" fmla="*/ 148586 w 3265410"/>
              <a:gd name="connsiteY2353" fmla="*/ 1044524 h 6759197"/>
              <a:gd name="connsiteX2354" fmla="*/ 169237 w 3265410"/>
              <a:gd name="connsiteY2354" fmla="*/ 1044744 h 6759197"/>
              <a:gd name="connsiteX2355" fmla="*/ 181715 w 3265410"/>
              <a:gd name="connsiteY2355" fmla="*/ 1194040 h 6759197"/>
              <a:gd name="connsiteX2356" fmla="*/ 158966 w 3265410"/>
              <a:gd name="connsiteY2356" fmla="*/ 1197686 h 6759197"/>
              <a:gd name="connsiteX2357" fmla="*/ 147772 w 3265410"/>
              <a:gd name="connsiteY2357" fmla="*/ 1121352 h 6759197"/>
              <a:gd name="connsiteX2358" fmla="*/ 139861 w 3265410"/>
              <a:gd name="connsiteY2358" fmla="*/ 422602 h 6759197"/>
              <a:gd name="connsiteX2359" fmla="*/ 180498 w 3265410"/>
              <a:gd name="connsiteY2359" fmla="*/ 275514 h 6759197"/>
              <a:gd name="connsiteX2360" fmla="*/ 198388 w 3265410"/>
              <a:gd name="connsiteY2360" fmla="*/ 283464 h 6759197"/>
              <a:gd name="connsiteX2361" fmla="*/ 174094 w 3265410"/>
              <a:gd name="connsiteY2361" fmla="*/ 372358 h 6759197"/>
              <a:gd name="connsiteX2362" fmla="*/ 157088 w 3265410"/>
              <a:gd name="connsiteY2362" fmla="*/ 426358 h 6759197"/>
              <a:gd name="connsiteX2363" fmla="*/ 139861 w 3265410"/>
              <a:gd name="connsiteY2363" fmla="*/ 422602 h 6759197"/>
              <a:gd name="connsiteX2364" fmla="*/ 135362 w 3265410"/>
              <a:gd name="connsiteY2364" fmla="*/ 5583444 h 6759197"/>
              <a:gd name="connsiteX2365" fmla="*/ 141739 w 3265410"/>
              <a:gd name="connsiteY2365" fmla="*/ 5576185 h 6759197"/>
              <a:gd name="connsiteX2366" fmla="*/ 225001 w 3265410"/>
              <a:gd name="connsiteY2366" fmla="*/ 5592305 h 6759197"/>
              <a:gd name="connsiteX2367" fmla="*/ 220363 w 3265410"/>
              <a:gd name="connsiteY2367" fmla="*/ 5608538 h 6759197"/>
              <a:gd name="connsiteX2368" fmla="*/ 139420 w 3265410"/>
              <a:gd name="connsiteY2368" fmla="*/ 5592195 h 6759197"/>
              <a:gd name="connsiteX2369" fmla="*/ 135362 w 3265410"/>
              <a:gd name="connsiteY2369" fmla="*/ 5583444 h 6759197"/>
              <a:gd name="connsiteX2370" fmla="*/ 113470 w 3265410"/>
              <a:gd name="connsiteY2370" fmla="*/ 6245816 h 6759197"/>
              <a:gd name="connsiteX2371" fmla="*/ 122194 w 3265410"/>
              <a:gd name="connsiteY2371" fmla="*/ 6234000 h 6759197"/>
              <a:gd name="connsiteX2372" fmla="*/ 166145 w 3265410"/>
              <a:gd name="connsiteY2372" fmla="*/ 6267129 h 6759197"/>
              <a:gd name="connsiteX2373" fmla="*/ 158634 w 3265410"/>
              <a:gd name="connsiteY2373" fmla="*/ 6277620 h 6759197"/>
              <a:gd name="connsiteX2374" fmla="*/ 113470 w 3265410"/>
              <a:gd name="connsiteY2374" fmla="*/ 6245816 h 6759197"/>
              <a:gd name="connsiteX2375" fmla="*/ 97666 w 3265410"/>
              <a:gd name="connsiteY2375" fmla="*/ 4571473 h 6759197"/>
              <a:gd name="connsiteX2376" fmla="*/ 98894 w 3265410"/>
              <a:gd name="connsiteY2376" fmla="*/ 4564668 h 6759197"/>
              <a:gd name="connsiteX2377" fmla="*/ 313452 w 3265410"/>
              <a:gd name="connsiteY2377" fmla="*/ 4426855 h 6759197"/>
              <a:gd name="connsiteX2378" fmla="*/ 518293 w 3265410"/>
              <a:gd name="connsiteY2378" fmla="*/ 4320625 h 6759197"/>
              <a:gd name="connsiteX2379" fmla="*/ 524808 w 3265410"/>
              <a:gd name="connsiteY2379" fmla="*/ 4333209 h 6759197"/>
              <a:gd name="connsiteX2380" fmla="*/ 277784 w 3265410"/>
              <a:gd name="connsiteY2380" fmla="*/ 4475110 h 6759197"/>
              <a:gd name="connsiteX2381" fmla="*/ 104305 w 3265410"/>
              <a:gd name="connsiteY2381" fmla="*/ 4573722 h 6759197"/>
              <a:gd name="connsiteX2382" fmla="*/ 97666 w 3265410"/>
              <a:gd name="connsiteY2382" fmla="*/ 4571473 h 6759197"/>
              <a:gd name="connsiteX2383" fmla="*/ 85325 w 3265410"/>
              <a:gd name="connsiteY2383" fmla="*/ 5697814 h 6759197"/>
              <a:gd name="connsiteX2384" fmla="*/ 94034 w 3265410"/>
              <a:gd name="connsiteY2384" fmla="*/ 5692003 h 6759197"/>
              <a:gd name="connsiteX2385" fmla="*/ 191983 w 3265410"/>
              <a:gd name="connsiteY2385" fmla="*/ 5716850 h 6759197"/>
              <a:gd name="connsiteX2386" fmla="*/ 294459 w 3265410"/>
              <a:gd name="connsiteY2386" fmla="*/ 5755386 h 6759197"/>
              <a:gd name="connsiteX2387" fmla="*/ 291257 w 3265410"/>
              <a:gd name="connsiteY2387" fmla="*/ 5767643 h 6759197"/>
              <a:gd name="connsiteX2388" fmla="*/ 170229 w 3265410"/>
              <a:gd name="connsiteY2388" fmla="*/ 5738048 h 6759197"/>
              <a:gd name="connsiteX2389" fmla="*/ 88293 w 3265410"/>
              <a:gd name="connsiteY2389" fmla="*/ 5707353 h 6759197"/>
              <a:gd name="connsiteX2390" fmla="*/ 85325 w 3265410"/>
              <a:gd name="connsiteY2390" fmla="*/ 5697814 h 6759197"/>
              <a:gd name="connsiteX2391" fmla="*/ 69190 w 3265410"/>
              <a:gd name="connsiteY2391" fmla="*/ 6051110 h 6759197"/>
              <a:gd name="connsiteX2392" fmla="*/ 74712 w 3265410"/>
              <a:gd name="connsiteY2392" fmla="*/ 6043381 h 6759197"/>
              <a:gd name="connsiteX2393" fmla="*/ 116894 w 3265410"/>
              <a:gd name="connsiteY2393" fmla="*/ 6067896 h 6759197"/>
              <a:gd name="connsiteX2394" fmla="*/ 110158 w 3265410"/>
              <a:gd name="connsiteY2394" fmla="*/ 6079932 h 6759197"/>
              <a:gd name="connsiteX2395" fmla="*/ 69190 w 3265410"/>
              <a:gd name="connsiteY2395" fmla="*/ 6051110 h 6759197"/>
              <a:gd name="connsiteX2396" fmla="*/ 25681 w 3265410"/>
              <a:gd name="connsiteY2396" fmla="*/ 4413836 h 6759197"/>
              <a:gd name="connsiteX2397" fmla="*/ 81114 w 3265410"/>
              <a:gd name="connsiteY2397" fmla="*/ 4233509 h 6759197"/>
              <a:gd name="connsiteX2398" fmla="*/ 116672 w 3265410"/>
              <a:gd name="connsiteY2398" fmla="*/ 4122092 h 6759197"/>
              <a:gd name="connsiteX2399" fmla="*/ 131359 w 3265410"/>
              <a:gd name="connsiteY2399" fmla="*/ 4126179 h 6759197"/>
              <a:gd name="connsiteX2400" fmla="*/ 91274 w 3265410"/>
              <a:gd name="connsiteY2400" fmla="*/ 4285850 h 6759197"/>
              <a:gd name="connsiteX2401" fmla="*/ 33963 w 3265410"/>
              <a:gd name="connsiteY2401" fmla="*/ 4417702 h 6759197"/>
              <a:gd name="connsiteX2402" fmla="*/ 25681 w 3265410"/>
              <a:gd name="connsiteY2402" fmla="*/ 4413836 h 6759197"/>
              <a:gd name="connsiteX2403" fmla="*/ 24246 w 3265410"/>
              <a:gd name="connsiteY2403" fmla="*/ 1048610 h 6759197"/>
              <a:gd name="connsiteX2404" fmla="*/ 45558 w 3265410"/>
              <a:gd name="connsiteY2404" fmla="*/ 1043200 h 6759197"/>
              <a:gd name="connsiteX2405" fmla="*/ 59140 w 3265410"/>
              <a:gd name="connsiteY2405" fmla="*/ 1155944 h 6759197"/>
              <a:gd name="connsiteX2406" fmla="*/ 41914 w 3265410"/>
              <a:gd name="connsiteY2406" fmla="*/ 1156938 h 6759197"/>
              <a:gd name="connsiteX2407" fmla="*/ 32085 w 3265410"/>
              <a:gd name="connsiteY2407" fmla="*/ 1099406 h 6759197"/>
              <a:gd name="connsiteX2408" fmla="*/ 24246 w 3265410"/>
              <a:gd name="connsiteY2408" fmla="*/ 1048610 h 6759197"/>
              <a:gd name="connsiteX2409" fmla="*/ 14487 w 3265410"/>
              <a:gd name="connsiteY2409" fmla="*/ 5807665 h 6759197"/>
              <a:gd name="connsiteX2410" fmla="*/ 19940 w 3265410"/>
              <a:gd name="connsiteY2410" fmla="*/ 5805539 h 6759197"/>
              <a:gd name="connsiteX2411" fmla="*/ 190549 w 3265410"/>
              <a:gd name="connsiteY2411" fmla="*/ 5890679 h 6759197"/>
              <a:gd name="connsiteX2412" fmla="*/ 319195 w 3265410"/>
              <a:gd name="connsiteY2412" fmla="*/ 5963892 h 6759197"/>
              <a:gd name="connsiteX2413" fmla="*/ 314999 w 3265410"/>
              <a:gd name="connsiteY2413" fmla="*/ 5971621 h 6759197"/>
              <a:gd name="connsiteX2414" fmla="*/ 163051 w 3265410"/>
              <a:gd name="connsiteY2414" fmla="*/ 5896199 h 6759197"/>
              <a:gd name="connsiteX2415" fmla="*/ 15743 w 3265410"/>
              <a:gd name="connsiteY2415" fmla="*/ 5813270 h 6759197"/>
              <a:gd name="connsiteX2416" fmla="*/ 14487 w 3265410"/>
              <a:gd name="connsiteY2416" fmla="*/ 5807665 h 6759197"/>
              <a:gd name="connsiteX2417" fmla="*/ 0 w 3265410"/>
              <a:gd name="connsiteY2417" fmla="*/ 1265987 h 6759197"/>
              <a:gd name="connsiteX2418" fmla="*/ 0 w 3265410"/>
              <a:gd name="connsiteY2418" fmla="*/ 1139800 h 6759197"/>
              <a:gd name="connsiteX2419" fmla="*/ 11727 w 3265410"/>
              <a:gd name="connsiteY2419" fmla="*/ 1189154 h 6759197"/>
              <a:gd name="connsiteX2420" fmla="*/ 20271 w 3265410"/>
              <a:gd name="connsiteY2420" fmla="*/ 1239538 h 6759197"/>
              <a:gd name="connsiteX2421" fmla="*/ 33412 w 3265410"/>
              <a:gd name="connsiteY2421" fmla="*/ 1331854 h 6759197"/>
              <a:gd name="connsiteX2422" fmla="*/ 18504 w 3265410"/>
              <a:gd name="connsiteY2422" fmla="*/ 1335276 h 6759197"/>
              <a:gd name="connsiteX2423" fmla="*/ 4963 w 3265410"/>
              <a:gd name="connsiteY2423" fmla="*/ 1291754 h 6759197"/>
              <a:gd name="connsiteX2424" fmla="*/ 0 w 3265410"/>
              <a:gd name="connsiteY2424" fmla="*/ 4051435 h 6759197"/>
              <a:gd name="connsiteX2425" fmla="*/ 0 w 3265410"/>
              <a:gd name="connsiteY2425" fmla="*/ 3868661 h 6759197"/>
              <a:gd name="connsiteX2426" fmla="*/ 4507 w 3265410"/>
              <a:gd name="connsiteY2426" fmla="*/ 3979539 h 6759197"/>
              <a:gd name="connsiteX2427" fmla="*/ 0 w 3265410"/>
              <a:gd name="connsiteY2427" fmla="*/ 4355525 h 6759197"/>
              <a:gd name="connsiteX2428" fmla="*/ 0 w 3265410"/>
              <a:gd name="connsiteY2428" fmla="*/ 4315478 h 6759197"/>
              <a:gd name="connsiteX2429" fmla="*/ 1500 w 3265410"/>
              <a:gd name="connsiteY2429" fmla="*/ 4317203 h 6759197"/>
              <a:gd name="connsiteX2430" fmla="*/ 0 w 3265410"/>
              <a:gd name="connsiteY2430" fmla="*/ 4578217 h 6759197"/>
              <a:gd name="connsiteX2431" fmla="*/ 0 w 3265410"/>
              <a:gd name="connsiteY2431" fmla="*/ 4526897 h 6759197"/>
              <a:gd name="connsiteX2432" fmla="*/ 47051 w 3265410"/>
              <a:gd name="connsiteY2432" fmla="*/ 4461103 h 6759197"/>
              <a:gd name="connsiteX2433" fmla="*/ 179728 w 3265410"/>
              <a:gd name="connsiteY2433" fmla="*/ 4303067 h 6759197"/>
              <a:gd name="connsiteX2434" fmla="*/ 195519 w 3265410"/>
              <a:gd name="connsiteY2434" fmla="*/ 4314552 h 6759197"/>
              <a:gd name="connsiteX2435" fmla="*/ 102623 w 3265410"/>
              <a:gd name="connsiteY2435" fmla="*/ 4452061 h 6759197"/>
              <a:gd name="connsiteX2436" fmla="*/ 0 w 3265410"/>
              <a:gd name="connsiteY2436" fmla="*/ 4631373 h 6759197"/>
              <a:gd name="connsiteX2437" fmla="*/ 0 w 3265410"/>
              <a:gd name="connsiteY2437" fmla="*/ 4597274 h 6759197"/>
              <a:gd name="connsiteX2438" fmla="*/ 73497 w 3265410"/>
              <a:gd name="connsiteY2438" fmla="*/ 4524473 h 6759197"/>
              <a:gd name="connsiteX2439" fmla="*/ 251947 w 3265410"/>
              <a:gd name="connsiteY2439" fmla="*/ 4346025 h 6759197"/>
              <a:gd name="connsiteX2440" fmla="*/ 261443 w 3265410"/>
              <a:gd name="connsiteY2440" fmla="*/ 4358171 h 6759197"/>
              <a:gd name="connsiteX2441" fmla="*/ 90062 w 3265410"/>
              <a:gd name="connsiteY2441" fmla="*/ 4539822 h 6759197"/>
              <a:gd name="connsiteX2442" fmla="*/ 24468 w 3265410"/>
              <a:gd name="connsiteY2442" fmla="*/ 4608867 h 6759197"/>
              <a:gd name="connsiteX2443" fmla="*/ 0 w 3265410"/>
              <a:gd name="connsiteY2443" fmla="*/ 5306352 h 6759197"/>
              <a:gd name="connsiteX2444" fmla="*/ 0 w 3265410"/>
              <a:gd name="connsiteY2444" fmla="*/ 5283055 h 6759197"/>
              <a:gd name="connsiteX2445" fmla="*/ 34517 w 3265410"/>
              <a:gd name="connsiteY2445" fmla="*/ 5283101 h 6759197"/>
              <a:gd name="connsiteX2446" fmla="*/ 35732 w 3265410"/>
              <a:gd name="connsiteY2446" fmla="*/ 5295028 h 6759197"/>
              <a:gd name="connsiteX2447" fmla="*/ 0 w 3265410"/>
              <a:gd name="connsiteY2447" fmla="*/ 5363256 h 6759197"/>
              <a:gd name="connsiteX2448" fmla="*/ 0 w 3265410"/>
              <a:gd name="connsiteY2448" fmla="*/ 5337828 h 6759197"/>
              <a:gd name="connsiteX2449" fmla="*/ 103754 w 3265410"/>
              <a:gd name="connsiteY2449" fmla="*/ 5352332 h 6759197"/>
              <a:gd name="connsiteX2450" fmla="*/ 103092 w 3265410"/>
              <a:gd name="connsiteY2450" fmla="*/ 5360172 h 6759197"/>
              <a:gd name="connsiteX2451" fmla="*/ 0 w 3265410"/>
              <a:gd name="connsiteY2451" fmla="*/ 5436618 h 6759197"/>
              <a:gd name="connsiteX2452" fmla="*/ 0 w 3265410"/>
              <a:gd name="connsiteY2452" fmla="*/ 5405092 h 6759197"/>
              <a:gd name="connsiteX2453" fmla="*/ 24219 w 3265410"/>
              <a:gd name="connsiteY2453" fmla="*/ 5406674 h 6759197"/>
              <a:gd name="connsiteX2454" fmla="*/ 294129 w 3265410"/>
              <a:gd name="connsiteY2454" fmla="*/ 5443103 h 6759197"/>
              <a:gd name="connsiteX2455" fmla="*/ 292914 w 3265410"/>
              <a:gd name="connsiteY2455" fmla="*/ 5456023 h 6759197"/>
              <a:gd name="connsiteX2456" fmla="*/ 9464 w 3265410"/>
              <a:gd name="connsiteY2456" fmla="*/ 5437443 h 6759197"/>
              <a:gd name="connsiteX2457" fmla="*/ 0 w 3265410"/>
              <a:gd name="connsiteY2457" fmla="*/ 5549925 h 6759197"/>
              <a:gd name="connsiteX2458" fmla="*/ 0 w 3265410"/>
              <a:gd name="connsiteY2458" fmla="*/ 5539105 h 6759197"/>
              <a:gd name="connsiteX2459" fmla="*/ 1057 w 3265410"/>
              <a:gd name="connsiteY2459" fmla="*/ 5538096 h 6759197"/>
              <a:gd name="connsiteX2460" fmla="*/ 77030 w 3265410"/>
              <a:gd name="connsiteY2460" fmla="*/ 5554661 h 6759197"/>
              <a:gd name="connsiteX2461" fmla="*/ 72834 w 3265410"/>
              <a:gd name="connsiteY2461" fmla="*/ 5568131 h 6759197"/>
              <a:gd name="connsiteX2462" fmla="*/ 0 w 3265410"/>
              <a:gd name="connsiteY2462" fmla="*/ 5587701 h 6759197"/>
              <a:gd name="connsiteX2463" fmla="*/ 0 w 3265410"/>
              <a:gd name="connsiteY2463" fmla="*/ 5564308 h 6759197"/>
              <a:gd name="connsiteX2464" fmla="*/ 34956 w 3265410"/>
              <a:gd name="connsiteY2464" fmla="*/ 5573513 h 6759197"/>
              <a:gd name="connsiteX2465" fmla="*/ 247638 w 3265410"/>
              <a:gd name="connsiteY2465" fmla="*/ 5634912 h 6759197"/>
              <a:gd name="connsiteX2466" fmla="*/ 245761 w 3265410"/>
              <a:gd name="connsiteY2466" fmla="*/ 5643748 h 6759197"/>
              <a:gd name="connsiteX2467" fmla="*/ 56269 w 3265410"/>
              <a:gd name="connsiteY2467" fmla="*/ 5600124 h 6759197"/>
              <a:gd name="connsiteX2468" fmla="*/ 0 w 3265410"/>
              <a:gd name="connsiteY2468" fmla="*/ 5639945 h 6759197"/>
              <a:gd name="connsiteX2469" fmla="*/ 0 w 3265410"/>
              <a:gd name="connsiteY2469" fmla="*/ 5610824 h 6759197"/>
              <a:gd name="connsiteX2470" fmla="*/ 93925 w 3265410"/>
              <a:gd name="connsiteY2470" fmla="*/ 5639469 h 6759197"/>
              <a:gd name="connsiteX2471" fmla="*/ 193309 w 3265410"/>
              <a:gd name="connsiteY2471" fmla="*/ 5673908 h 6759197"/>
              <a:gd name="connsiteX2472" fmla="*/ 190990 w 3265410"/>
              <a:gd name="connsiteY2472" fmla="*/ 5683073 h 6759197"/>
              <a:gd name="connsiteX2473" fmla="*/ 5694 w 3265410"/>
              <a:gd name="connsiteY2473" fmla="*/ 5641775 h 6759197"/>
              <a:gd name="connsiteX2474" fmla="*/ 0 w 3265410"/>
              <a:gd name="connsiteY2474" fmla="*/ 5673849 h 6759197"/>
              <a:gd name="connsiteX2475" fmla="*/ 0 w 3265410"/>
              <a:gd name="connsiteY2475" fmla="*/ 5649406 h 6759197"/>
              <a:gd name="connsiteX2476" fmla="*/ 20408 w 3265410"/>
              <a:gd name="connsiteY2476" fmla="*/ 5657206 h 6759197"/>
              <a:gd name="connsiteX2477" fmla="*/ 64109 w 3265410"/>
              <a:gd name="connsiteY2477" fmla="*/ 5679747 h 6759197"/>
              <a:gd name="connsiteX2478" fmla="*/ 57595 w 3265410"/>
              <a:gd name="connsiteY2478" fmla="*/ 5693441 h 6759197"/>
              <a:gd name="connsiteX2479" fmla="*/ 6673 w 3265410"/>
              <a:gd name="connsiteY2479" fmla="*/ 5676669 h 6759197"/>
              <a:gd name="connsiteX2480" fmla="*/ 0 w 3265410"/>
              <a:gd name="connsiteY2480" fmla="*/ 5710233 h 6759197"/>
              <a:gd name="connsiteX2481" fmla="*/ 0 w 3265410"/>
              <a:gd name="connsiteY2481" fmla="*/ 5690379 h 6759197"/>
              <a:gd name="connsiteX2482" fmla="*/ 57817 w 3265410"/>
              <a:gd name="connsiteY2482" fmla="*/ 5713096 h 6759197"/>
              <a:gd name="connsiteX2483" fmla="*/ 299982 w 3265410"/>
              <a:gd name="connsiteY2483" fmla="*/ 5813030 h 6759197"/>
              <a:gd name="connsiteX2484" fmla="*/ 296006 w 3265410"/>
              <a:gd name="connsiteY2484" fmla="*/ 5821313 h 6759197"/>
              <a:gd name="connsiteX2485" fmla="*/ 26235 w 3265410"/>
              <a:gd name="connsiteY2485" fmla="*/ 5720495 h 6759197"/>
              <a:gd name="connsiteX2486" fmla="*/ 0 w 3265410"/>
              <a:gd name="connsiteY2486" fmla="*/ 5742612 h 6759197"/>
              <a:gd name="connsiteX2487" fmla="*/ 0 w 3265410"/>
              <a:gd name="connsiteY2487" fmla="*/ 5719748 h 6759197"/>
              <a:gd name="connsiteX2488" fmla="*/ 20629 w 3265410"/>
              <a:gd name="connsiteY2488" fmla="*/ 5728926 h 6759197"/>
              <a:gd name="connsiteX2489" fmla="*/ 80342 w 3265410"/>
              <a:gd name="connsiteY2489" fmla="*/ 5761253 h 6759197"/>
              <a:gd name="connsiteX2490" fmla="*/ 186793 w 3265410"/>
              <a:gd name="connsiteY2490" fmla="*/ 5821878 h 6759197"/>
              <a:gd name="connsiteX2491" fmla="*/ 180609 w 3265410"/>
              <a:gd name="connsiteY2491" fmla="*/ 5832589 h 6759197"/>
              <a:gd name="connsiteX2492" fmla="*/ 58809 w 3265410"/>
              <a:gd name="connsiteY2492" fmla="*/ 5772958 h 6759197"/>
              <a:gd name="connsiteX2493" fmla="*/ 3858 w 3265410"/>
              <a:gd name="connsiteY2493" fmla="*/ 5744924 h 6759197"/>
              <a:gd name="connsiteX2494" fmla="*/ 0 w 3265410"/>
              <a:gd name="connsiteY2494" fmla="*/ 5890659 h 6759197"/>
              <a:gd name="connsiteX2495" fmla="*/ 0 w 3265410"/>
              <a:gd name="connsiteY2495" fmla="*/ 5859346 h 6759197"/>
              <a:gd name="connsiteX2496" fmla="*/ 158306 w 3265410"/>
              <a:gd name="connsiteY2496" fmla="*/ 5949740 h 6759197"/>
              <a:gd name="connsiteX2497" fmla="*/ 151790 w 3265410"/>
              <a:gd name="connsiteY2497" fmla="*/ 5962108 h 6759197"/>
              <a:gd name="connsiteX2498" fmla="*/ 15477 w 3265410"/>
              <a:gd name="connsiteY2498" fmla="*/ 5899056 h 6759197"/>
              <a:gd name="connsiteX2499" fmla="*/ 0 w 3265410"/>
              <a:gd name="connsiteY2499" fmla="*/ 6015821 h 6759197"/>
              <a:gd name="connsiteX2500" fmla="*/ 0 w 3265410"/>
              <a:gd name="connsiteY2500" fmla="*/ 5996023 h 6759197"/>
              <a:gd name="connsiteX2501" fmla="*/ 27450 w 3265410"/>
              <a:gd name="connsiteY2501" fmla="*/ 6014562 h 6759197"/>
              <a:gd name="connsiteX2502" fmla="*/ 19830 w 3265410"/>
              <a:gd name="connsiteY2502" fmla="*/ 6026489 h 6759197"/>
              <a:gd name="connsiteX2503" fmla="*/ 0 w 3265410"/>
              <a:gd name="connsiteY2503" fmla="*/ 6082462 h 6759197"/>
              <a:gd name="connsiteX2504" fmla="*/ 0 w 3265410"/>
              <a:gd name="connsiteY2504" fmla="*/ 6054731 h 6759197"/>
              <a:gd name="connsiteX2505" fmla="*/ 55829 w 3265410"/>
              <a:gd name="connsiteY2505" fmla="*/ 6091544 h 6759197"/>
              <a:gd name="connsiteX2506" fmla="*/ 230964 w 3265410"/>
              <a:gd name="connsiteY2506" fmla="*/ 6208045 h 6759197"/>
              <a:gd name="connsiteX2507" fmla="*/ 225222 w 3265410"/>
              <a:gd name="connsiteY2507" fmla="*/ 6216105 h 6759197"/>
              <a:gd name="connsiteX2508" fmla="*/ 45448 w 3265410"/>
              <a:gd name="connsiteY2508" fmla="*/ 6110980 h 6759197"/>
              <a:gd name="connsiteX2509" fmla="*/ 0 w 3265410"/>
              <a:gd name="connsiteY2509" fmla="*/ 6151720 h 6759197"/>
              <a:gd name="connsiteX2510" fmla="*/ 0 w 3265410"/>
              <a:gd name="connsiteY2510" fmla="*/ 6122522 h 6759197"/>
              <a:gd name="connsiteX2511" fmla="*/ 18392 w 3265410"/>
              <a:gd name="connsiteY2511" fmla="*/ 6136245 h 6759197"/>
              <a:gd name="connsiteX2512" fmla="*/ 95802 w 3265410"/>
              <a:gd name="connsiteY2512" fmla="*/ 6215202 h 6759197"/>
              <a:gd name="connsiteX2513" fmla="*/ 87851 w 3265410"/>
              <a:gd name="connsiteY2513" fmla="*/ 6223262 h 6759197"/>
              <a:gd name="connsiteX2514" fmla="*/ 1939 w 3265410"/>
              <a:gd name="connsiteY2514" fmla="*/ 6153583 h 6759197"/>
              <a:gd name="connsiteX2515" fmla="*/ 0 w 3265410"/>
              <a:gd name="connsiteY2515" fmla="*/ 6394067 h 6759197"/>
              <a:gd name="connsiteX2516" fmla="*/ 0 w 3265410"/>
              <a:gd name="connsiteY2516" fmla="*/ 6361633 h 6759197"/>
              <a:gd name="connsiteX2517" fmla="*/ 20477 w 3265410"/>
              <a:gd name="connsiteY2517" fmla="*/ 6386120 h 6759197"/>
              <a:gd name="connsiteX2518" fmla="*/ 58146 w 3265410"/>
              <a:gd name="connsiteY2518" fmla="*/ 6437386 h 6759197"/>
              <a:gd name="connsiteX2519" fmla="*/ 51962 w 3265410"/>
              <a:gd name="connsiteY2519" fmla="*/ 6442908 h 6759197"/>
              <a:gd name="connsiteX2520" fmla="*/ 0 w 3265410"/>
              <a:gd name="connsiteY2520" fmla="*/ 6684196 h 6759197"/>
              <a:gd name="connsiteX2521" fmla="*/ 0 w 3265410"/>
              <a:gd name="connsiteY2521" fmla="*/ 6649365 h 6759197"/>
              <a:gd name="connsiteX2522" fmla="*/ 10486 w 3265410"/>
              <a:gd name="connsiteY2522" fmla="*/ 6658705 h 6759197"/>
              <a:gd name="connsiteX2523" fmla="*/ 92602 w 3265410"/>
              <a:gd name="connsiteY2523" fmla="*/ 6689376 h 6759197"/>
              <a:gd name="connsiteX2524" fmla="*/ 160403 w 3265410"/>
              <a:gd name="connsiteY2524" fmla="*/ 6585576 h 6759197"/>
              <a:gd name="connsiteX2525" fmla="*/ 118551 w 3265410"/>
              <a:gd name="connsiteY2525" fmla="*/ 6494364 h 6759197"/>
              <a:gd name="connsiteX2526" fmla="*/ 71620 w 3265410"/>
              <a:gd name="connsiteY2526" fmla="*/ 6466537 h 6759197"/>
              <a:gd name="connsiteX2527" fmla="*/ 80344 w 3265410"/>
              <a:gd name="connsiteY2527" fmla="*/ 6452071 h 6759197"/>
              <a:gd name="connsiteX2528" fmla="*/ 102761 w 3265410"/>
              <a:gd name="connsiteY2528" fmla="*/ 6461124 h 6759197"/>
              <a:gd name="connsiteX2529" fmla="*/ 104416 w 3265410"/>
              <a:gd name="connsiteY2529" fmla="*/ 6459139 h 6759197"/>
              <a:gd name="connsiteX2530" fmla="*/ 100441 w 3265410"/>
              <a:gd name="connsiteY2530" fmla="*/ 6378965 h 6759197"/>
              <a:gd name="connsiteX2531" fmla="*/ 98122 w 3265410"/>
              <a:gd name="connsiteY2531" fmla="*/ 6375984 h 6759197"/>
              <a:gd name="connsiteX2532" fmla="*/ 51412 w 3265410"/>
              <a:gd name="connsiteY2532" fmla="*/ 6304541 h 6759197"/>
              <a:gd name="connsiteX2533" fmla="*/ 66430 w 3265410"/>
              <a:gd name="connsiteY2533" fmla="*/ 6287425 h 6759197"/>
              <a:gd name="connsiteX2534" fmla="*/ 249517 w 3265410"/>
              <a:gd name="connsiteY2534" fmla="*/ 6335245 h 6759197"/>
              <a:gd name="connsiteX2535" fmla="*/ 382470 w 3265410"/>
              <a:gd name="connsiteY2535" fmla="*/ 6359977 h 6759197"/>
              <a:gd name="connsiteX2536" fmla="*/ 411513 w 3265410"/>
              <a:gd name="connsiteY2536" fmla="*/ 6248114 h 6759197"/>
              <a:gd name="connsiteX2537" fmla="*/ 404004 w 3265410"/>
              <a:gd name="connsiteY2537" fmla="*/ 6222495 h 6759197"/>
              <a:gd name="connsiteX2538" fmla="*/ 428298 w 3265410"/>
              <a:gd name="connsiteY2538" fmla="*/ 6180642 h 6759197"/>
              <a:gd name="connsiteX2539" fmla="*/ 420789 w 3265410"/>
              <a:gd name="connsiteY2539" fmla="*/ 6169378 h 6759197"/>
              <a:gd name="connsiteX2540" fmla="*/ 286289 w 3265410"/>
              <a:gd name="connsiteY2540" fmla="*/ 6077284 h 6759197"/>
              <a:gd name="connsiteX2541" fmla="*/ 291479 w 3265410"/>
              <a:gd name="connsiteY2541" fmla="*/ 6063812 h 6759197"/>
              <a:gd name="connsiteX2542" fmla="*/ 451708 w 3265410"/>
              <a:gd name="connsiteY2542" fmla="*/ 6155023 h 6759197"/>
              <a:gd name="connsiteX2543" fmla="*/ 576821 w 3265410"/>
              <a:gd name="connsiteY2543" fmla="*/ 6088326 h 6759197"/>
              <a:gd name="connsiteX2544" fmla="*/ 531105 w 3265410"/>
              <a:gd name="connsiteY2544" fmla="*/ 6056966 h 6759197"/>
              <a:gd name="connsiteX2545" fmla="*/ 479204 w 3265410"/>
              <a:gd name="connsiteY2545" fmla="*/ 6025493 h 6759197"/>
              <a:gd name="connsiteX2546" fmla="*/ 485278 w 3265410"/>
              <a:gd name="connsiteY2546" fmla="*/ 6010366 h 6759197"/>
              <a:gd name="connsiteX2547" fmla="*/ 543473 w 3265410"/>
              <a:gd name="connsiteY2547" fmla="*/ 6037200 h 6759197"/>
              <a:gd name="connsiteX2548" fmla="*/ 579581 w 3265410"/>
              <a:gd name="connsiteY2548" fmla="*/ 6062155 h 6759197"/>
              <a:gd name="connsiteX2549" fmla="*/ 573397 w 3265410"/>
              <a:gd name="connsiteY2549" fmla="*/ 6032451 h 6759197"/>
              <a:gd name="connsiteX2550" fmla="*/ 428629 w 3265410"/>
              <a:gd name="connsiteY2550" fmla="*/ 5946207 h 6759197"/>
              <a:gd name="connsiteX2551" fmla="*/ 436690 w 3265410"/>
              <a:gd name="connsiteY2551" fmla="*/ 5927103 h 6759197"/>
              <a:gd name="connsiteX2552" fmla="*/ 592722 w 3265410"/>
              <a:gd name="connsiteY2552" fmla="*/ 6009702 h 6759197"/>
              <a:gd name="connsiteX2553" fmla="*/ 572404 w 3265410"/>
              <a:gd name="connsiteY2553" fmla="*/ 5946869 h 6759197"/>
              <a:gd name="connsiteX2554" fmla="*/ 560809 w 3265410"/>
              <a:gd name="connsiteY2554" fmla="*/ 5942231 h 6759197"/>
              <a:gd name="connsiteX2555" fmla="*/ 485168 w 3265410"/>
              <a:gd name="connsiteY2555" fmla="*/ 5907337 h 6759197"/>
              <a:gd name="connsiteX2556" fmla="*/ 490136 w 3265410"/>
              <a:gd name="connsiteY2556" fmla="*/ 5895741 h 6759197"/>
              <a:gd name="connsiteX2557" fmla="*/ 561471 w 3265410"/>
              <a:gd name="connsiteY2557" fmla="*/ 5914956 h 6759197"/>
              <a:gd name="connsiteX2558" fmla="*/ 560257 w 3265410"/>
              <a:gd name="connsiteY2558" fmla="*/ 5911312 h 6759197"/>
              <a:gd name="connsiteX2559" fmla="*/ 542920 w 3265410"/>
              <a:gd name="connsiteY2559" fmla="*/ 5905679 h 6759197"/>
              <a:gd name="connsiteX2560" fmla="*/ 377502 w 3265410"/>
              <a:gd name="connsiteY2560" fmla="*/ 5847816 h 6759197"/>
              <a:gd name="connsiteX2561" fmla="*/ 382250 w 3265410"/>
              <a:gd name="connsiteY2561" fmla="*/ 5832246 h 6759197"/>
              <a:gd name="connsiteX2562" fmla="*/ 530883 w 3265410"/>
              <a:gd name="connsiteY2562" fmla="*/ 5874871 h 6759197"/>
              <a:gd name="connsiteX2563" fmla="*/ 548773 w 3265410"/>
              <a:gd name="connsiteY2563" fmla="*/ 5880061 h 6759197"/>
              <a:gd name="connsiteX2564" fmla="*/ 535742 w 3265410"/>
              <a:gd name="connsiteY2564" fmla="*/ 5844834 h 6759197"/>
              <a:gd name="connsiteX2565" fmla="*/ 489032 w 3265410"/>
              <a:gd name="connsiteY2565" fmla="*/ 5831805 h 6759197"/>
              <a:gd name="connsiteX2566" fmla="*/ 305282 w 3265410"/>
              <a:gd name="connsiteY2566" fmla="*/ 5777804 h 6759197"/>
              <a:gd name="connsiteX2567" fmla="*/ 309699 w 3265410"/>
              <a:gd name="connsiteY2567" fmla="*/ 5759695 h 6759197"/>
              <a:gd name="connsiteX2568" fmla="*/ 518295 w 3265410"/>
              <a:gd name="connsiteY2568" fmla="*/ 5812810 h 6759197"/>
              <a:gd name="connsiteX2569" fmla="*/ 523706 w 3265410"/>
              <a:gd name="connsiteY2569" fmla="*/ 5814136 h 6759197"/>
              <a:gd name="connsiteX2570" fmla="*/ 512774 w 3265410"/>
              <a:gd name="connsiteY2570" fmla="*/ 5786418 h 6759197"/>
              <a:gd name="connsiteX2571" fmla="*/ 451266 w 3265410"/>
              <a:gd name="connsiteY2571" fmla="*/ 5770406 h 6759197"/>
              <a:gd name="connsiteX2572" fmla="*/ 236266 w 3265410"/>
              <a:gd name="connsiteY2572" fmla="*/ 5707134 h 6759197"/>
              <a:gd name="connsiteX2573" fmla="*/ 239910 w 3265410"/>
              <a:gd name="connsiteY2573" fmla="*/ 5694543 h 6759197"/>
              <a:gd name="connsiteX2574" fmla="*/ 483511 w 3265410"/>
              <a:gd name="connsiteY2574" fmla="*/ 5754836 h 6759197"/>
              <a:gd name="connsiteX2575" fmla="*/ 501289 w 3265410"/>
              <a:gd name="connsiteY2575" fmla="*/ 5758812 h 6759197"/>
              <a:gd name="connsiteX2576" fmla="*/ 489915 w 3265410"/>
              <a:gd name="connsiteY2576" fmla="*/ 5731646 h 6759197"/>
              <a:gd name="connsiteX2577" fmla="*/ 263873 w 3265410"/>
              <a:gd name="connsiteY2577" fmla="*/ 5665723 h 6759197"/>
              <a:gd name="connsiteX2578" fmla="*/ 268621 w 3265410"/>
              <a:gd name="connsiteY2578" fmla="*/ 5650155 h 6759197"/>
              <a:gd name="connsiteX2579" fmla="*/ 477769 w 3265410"/>
              <a:gd name="connsiteY2579" fmla="*/ 5703600 h 6759197"/>
              <a:gd name="connsiteX2580" fmla="*/ 461315 w 3265410"/>
              <a:gd name="connsiteY2580" fmla="*/ 5666053 h 6759197"/>
              <a:gd name="connsiteX2581" fmla="*/ 430285 w 3265410"/>
              <a:gd name="connsiteY2581" fmla="*/ 5659758 h 6759197"/>
              <a:gd name="connsiteX2582" fmla="*/ 249407 w 3265410"/>
              <a:gd name="connsiteY2582" fmla="*/ 5620889 h 6759197"/>
              <a:gd name="connsiteX2583" fmla="*/ 252831 w 3265410"/>
              <a:gd name="connsiteY2583" fmla="*/ 5604213 h 6759197"/>
              <a:gd name="connsiteX2584" fmla="*/ 436469 w 3265410"/>
              <a:gd name="connsiteY2584" fmla="*/ 5636793 h 6759197"/>
              <a:gd name="connsiteX2585" fmla="*/ 449610 w 3265410"/>
              <a:gd name="connsiteY2585" fmla="*/ 5639220 h 6759197"/>
              <a:gd name="connsiteX2586" fmla="*/ 443426 w 3265410"/>
              <a:gd name="connsiteY2586" fmla="*/ 5625196 h 6759197"/>
              <a:gd name="connsiteX2587" fmla="*/ 342385 w 3265410"/>
              <a:gd name="connsiteY2587" fmla="*/ 5602556 h 6759197"/>
              <a:gd name="connsiteX2588" fmla="*/ 149085 w 3265410"/>
              <a:gd name="connsiteY2588" fmla="*/ 5563439 h 6759197"/>
              <a:gd name="connsiteX2589" fmla="*/ 0 w 3265410"/>
              <a:gd name="connsiteY2589" fmla="*/ 5523516 h 6759197"/>
              <a:gd name="connsiteX2590" fmla="*/ 0 w 3265410"/>
              <a:gd name="connsiteY2590" fmla="*/ 5508655 h 6759197"/>
              <a:gd name="connsiteX2591" fmla="*/ 155158 w 3265410"/>
              <a:gd name="connsiteY2591" fmla="*/ 5534442 h 6759197"/>
              <a:gd name="connsiteX2592" fmla="*/ 346582 w 3265410"/>
              <a:gd name="connsiteY2592" fmla="*/ 5578595 h 6759197"/>
              <a:gd name="connsiteX2593" fmla="*/ 430726 w 3265410"/>
              <a:gd name="connsiteY2593" fmla="*/ 5596262 h 6759197"/>
              <a:gd name="connsiteX2594" fmla="*/ 419022 w 3265410"/>
              <a:gd name="connsiteY2594" fmla="*/ 5569651 h 6759197"/>
              <a:gd name="connsiteX2595" fmla="*/ 165193 w 3265410"/>
              <a:gd name="connsiteY2595" fmla="*/ 5523495 h 6759197"/>
              <a:gd name="connsiteX2596" fmla="*/ 0 w 3265410"/>
              <a:gd name="connsiteY2596" fmla="*/ 5493604 h 6759197"/>
              <a:gd name="connsiteX2597" fmla="*/ 0 w 3265410"/>
              <a:gd name="connsiteY2597" fmla="*/ 5463166 h 6759197"/>
              <a:gd name="connsiteX2598" fmla="*/ 158484 w 3265410"/>
              <a:gd name="connsiteY2598" fmla="*/ 5486476 h 6759197"/>
              <a:gd name="connsiteX2599" fmla="*/ 401574 w 3265410"/>
              <a:gd name="connsiteY2599" fmla="*/ 5529898 h 6759197"/>
              <a:gd name="connsiteX2600" fmla="*/ 391746 w 3265410"/>
              <a:gd name="connsiteY2600" fmla="*/ 5509582 h 6759197"/>
              <a:gd name="connsiteX2601" fmla="*/ 227874 w 3265410"/>
              <a:gd name="connsiteY2601" fmla="*/ 5471042 h 6759197"/>
              <a:gd name="connsiteX2602" fmla="*/ 230414 w 3265410"/>
              <a:gd name="connsiteY2602" fmla="*/ 5463203 h 6759197"/>
              <a:gd name="connsiteX2603" fmla="*/ 381367 w 3265410"/>
              <a:gd name="connsiteY2603" fmla="*/ 5489045 h 6759197"/>
              <a:gd name="connsiteX2604" fmla="*/ 369771 w 3265410"/>
              <a:gd name="connsiteY2604" fmla="*/ 5467399 h 6759197"/>
              <a:gd name="connsiteX2605" fmla="*/ 358508 w 3265410"/>
              <a:gd name="connsiteY2605" fmla="*/ 5464086 h 6759197"/>
              <a:gd name="connsiteX2606" fmla="*/ 359943 w 3265410"/>
              <a:gd name="connsiteY2606" fmla="*/ 5451829 h 6759197"/>
              <a:gd name="connsiteX2607" fmla="*/ 360827 w 3265410"/>
              <a:gd name="connsiteY2607" fmla="*/ 5451829 h 6759197"/>
              <a:gd name="connsiteX2608" fmla="*/ 353428 w 3265410"/>
              <a:gd name="connsiteY2608" fmla="*/ 5439127 h 6759197"/>
              <a:gd name="connsiteX2609" fmla="*/ 330349 w 3265410"/>
              <a:gd name="connsiteY2609" fmla="*/ 5414278 h 6759197"/>
              <a:gd name="connsiteX2610" fmla="*/ 281320 w 3265410"/>
              <a:gd name="connsiteY2610" fmla="*/ 5412844 h 6759197"/>
              <a:gd name="connsiteX2611" fmla="*/ 137904 w 3265410"/>
              <a:gd name="connsiteY2611" fmla="*/ 5411077 h 6759197"/>
              <a:gd name="connsiteX2612" fmla="*/ 0 w 3265410"/>
              <a:gd name="connsiteY2612" fmla="*/ 5395840 h 6759197"/>
              <a:gd name="connsiteX2613" fmla="*/ 0 w 3265410"/>
              <a:gd name="connsiteY2613" fmla="*/ 5383060 h 6759197"/>
              <a:gd name="connsiteX2614" fmla="*/ 126530 w 3265410"/>
              <a:gd name="connsiteY2614" fmla="*/ 5384230 h 6759197"/>
              <a:gd name="connsiteX2615" fmla="*/ 256806 w 3265410"/>
              <a:gd name="connsiteY2615" fmla="*/ 5392967 h 6759197"/>
              <a:gd name="connsiteX2616" fmla="*/ 309811 w 3265410"/>
              <a:gd name="connsiteY2616" fmla="*/ 5393848 h 6759197"/>
              <a:gd name="connsiteX2617" fmla="*/ 289381 w 3265410"/>
              <a:gd name="connsiteY2617" fmla="*/ 5375190 h 6759197"/>
              <a:gd name="connsiteX2618" fmla="*/ 284522 w 3265410"/>
              <a:gd name="connsiteY2618" fmla="*/ 5375080 h 6759197"/>
              <a:gd name="connsiteX2619" fmla="*/ 148257 w 3265410"/>
              <a:gd name="connsiteY2619" fmla="*/ 5363926 h 6759197"/>
              <a:gd name="connsiteX2620" fmla="*/ 148367 w 3265410"/>
              <a:gd name="connsiteY2620" fmla="*/ 5348797 h 6759197"/>
              <a:gd name="connsiteX2621" fmla="*/ 258351 w 3265410"/>
              <a:gd name="connsiteY2621" fmla="*/ 5348797 h 6759197"/>
              <a:gd name="connsiteX2622" fmla="*/ 219150 w 3265410"/>
              <a:gd name="connsiteY2622" fmla="*/ 5317549 h 6759197"/>
              <a:gd name="connsiteX2623" fmla="*/ 102319 w 3265410"/>
              <a:gd name="connsiteY2623" fmla="*/ 5324616 h 6759197"/>
              <a:gd name="connsiteX2624" fmla="*/ 101436 w 3265410"/>
              <a:gd name="connsiteY2624" fmla="*/ 5317107 h 6759197"/>
              <a:gd name="connsiteX2625" fmla="*/ 189887 w 3265410"/>
              <a:gd name="connsiteY2625" fmla="*/ 5294912 h 6759197"/>
              <a:gd name="connsiteX2626" fmla="*/ 165703 w 3265410"/>
              <a:gd name="connsiteY2626" fmla="*/ 5276362 h 6759197"/>
              <a:gd name="connsiteX2627" fmla="*/ 152232 w 3265410"/>
              <a:gd name="connsiteY2627" fmla="*/ 5277913 h 6759197"/>
              <a:gd name="connsiteX2628" fmla="*/ 145938 w 3265410"/>
              <a:gd name="connsiteY2628" fmla="*/ 5261018 h 6759197"/>
              <a:gd name="connsiteX2629" fmla="*/ 123521 w 3265410"/>
              <a:gd name="connsiteY2629" fmla="*/ 5243124 h 6759197"/>
              <a:gd name="connsiteX2630" fmla="*/ 89288 w 3265410"/>
              <a:gd name="connsiteY2630" fmla="*/ 5233072 h 6759197"/>
              <a:gd name="connsiteX2631" fmla="*/ 0 w 3265410"/>
              <a:gd name="connsiteY2631" fmla="*/ 5254299 h 6759197"/>
              <a:gd name="connsiteX2632" fmla="*/ 0 w 3265410"/>
              <a:gd name="connsiteY2632" fmla="*/ 5225079 h 6759197"/>
              <a:gd name="connsiteX2633" fmla="*/ 35400 w 3265410"/>
              <a:gd name="connsiteY2633" fmla="*/ 5215962 h 6759197"/>
              <a:gd name="connsiteX2634" fmla="*/ 0 w 3265410"/>
              <a:gd name="connsiteY2634" fmla="*/ 5203436 h 6759197"/>
              <a:gd name="connsiteX2635" fmla="*/ 0 w 3265410"/>
              <a:gd name="connsiteY2635" fmla="*/ 5144252 h 6759197"/>
              <a:gd name="connsiteX2636" fmla="*/ 100663 w 3265410"/>
              <a:gd name="connsiteY2636" fmla="*/ 5180844 h 6759197"/>
              <a:gd name="connsiteX2637" fmla="*/ 214512 w 3265410"/>
              <a:gd name="connsiteY2637" fmla="*/ 5164284 h 6759197"/>
              <a:gd name="connsiteX2638" fmla="*/ 239910 w 3265410"/>
              <a:gd name="connsiteY2638" fmla="*/ 5155778 h 6759197"/>
              <a:gd name="connsiteX2639" fmla="*/ 287614 w 3265410"/>
              <a:gd name="connsiteY2639" fmla="*/ 5123643 h 6759197"/>
              <a:gd name="connsiteX2640" fmla="*/ 439009 w 3265410"/>
              <a:gd name="connsiteY2640" fmla="*/ 4994773 h 6759197"/>
              <a:gd name="connsiteX2641" fmla="*/ 628832 w 3265410"/>
              <a:gd name="connsiteY2641" fmla="*/ 4764317 h 6759197"/>
              <a:gd name="connsiteX2642" fmla="*/ 777465 w 3265410"/>
              <a:gd name="connsiteY2642" fmla="*/ 4492781 h 6759197"/>
              <a:gd name="connsiteX2643" fmla="*/ 803967 w 3265410"/>
              <a:gd name="connsiteY2643" fmla="*/ 4447838 h 6759197"/>
              <a:gd name="connsiteX2644" fmla="*/ 91248 w 3265410"/>
              <a:gd name="connsiteY2644" fmla="*/ 4630703 h 6759197"/>
              <a:gd name="connsiteX2645" fmla="*/ 0 w 3265410"/>
              <a:gd name="connsiteY2645" fmla="*/ 4681392 h 6759197"/>
              <a:gd name="connsiteX2646" fmla="*/ 0 w 3265410"/>
              <a:gd name="connsiteY2646" fmla="*/ 4649529 h 6759197"/>
              <a:gd name="connsiteX2647" fmla="*/ 92520 w 3265410"/>
              <a:gd name="connsiteY2647" fmla="*/ 4600876 h 6759197"/>
              <a:gd name="connsiteX2648" fmla="*/ 538614 w 3265410"/>
              <a:gd name="connsiteY2648" fmla="*/ 4456009 h 6759197"/>
              <a:gd name="connsiteX2649" fmla="*/ 823182 w 3265410"/>
              <a:gd name="connsiteY2649" fmla="*/ 4415154 h 6759197"/>
              <a:gd name="connsiteX2650" fmla="*/ 850458 w 3265410"/>
              <a:gd name="connsiteY2650" fmla="*/ 4369874 h 6759197"/>
              <a:gd name="connsiteX2651" fmla="*/ 589852 w 3265410"/>
              <a:gd name="connsiteY2651" fmla="*/ 4420009 h 6759197"/>
              <a:gd name="connsiteX2652" fmla="*/ 586870 w 3265410"/>
              <a:gd name="connsiteY2652" fmla="*/ 4405325 h 6759197"/>
              <a:gd name="connsiteX2653" fmla="*/ 819427 w 3265410"/>
              <a:gd name="connsiteY2653" fmla="*/ 4350440 h 6759197"/>
              <a:gd name="connsiteX2654" fmla="*/ 870223 w 3265410"/>
              <a:gd name="connsiteY2654" fmla="*/ 4336858 h 6759197"/>
              <a:gd name="connsiteX2655" fmla="*/ 885241 w 3265410"/>
              <a:gd name="connsiteY2655" fmla="*/ 4311351 h 6759197"/>
              <a:gd name="connsiteX2656" fmla="*/ 817770 w 3265410"/>
              <a:gd name="connsiteY2656" fmla="*/ 4336526 h 6759197"/>
              <a:gd name="connsiteX2657" fmla="*/ 813023 w 3265410"/>
              <a:gd name="connsiteY2657" fmla="*/ 4322505 h 6759197"/>
              <a:gd name="connsiteX2658" fmla="*/ 909315 w 3265410"/>
              <a:gd name="connsiteY2658" fmla="*/ 4269388 h 6759197"/>
              <a:gd name="connsiteX2659" fmla="*/ 913290 w 3265410"/>
              <a:gd name="connsiteY2659" fmla="*/ 4262431 h 6759197"/>
              <a:gd name="connsiteX2660" fmla="*/ 926761 w 3265410"/>
              <a:gd name="connsiteY2660" fmla="*/ 4236814 h 6759197"/>
              <a:gd name="connsiteX2661" fmla="*/ 860947 w 3265410"/>
              <a:gd name="connsiteY2661" fmla="*/ 4268948 h 6759197"/>
              <a:gd name="connsiteX2662" fmla="*/ 854985 w 3265410"/>
              <a:gd name="connsiteY2662" fmla="*/ 4257241 h 6759197"/>
              <a:gd name="connsiteX2663" fmla="*/ 946196 w 3265410"/>
              <a:gd name="connsiteY2663" fmla="*/ 4196070 h 6759197"/>
              <a:gd name="connsiteX2664" fmla="*/ 964528 w 3265410"/>
              <a:gd name="connsiteY2664" fmla="*/ 4152786 h 6759197"/>
              <a:gd name="connsiteX2665" fmla="*/ 942663 w 3265410"/>
              <a:gd name="connsiteY2665" fmla="*/ 4164162 h 6759197"/>
              <a:gd name="connsiteX2666" fmla="*/ 934492 w 3265410"/>
              <a:gd name="connsiteY2666" fmla="*/ 4150024 h 6759197"/>
              <a:gd name="connsiteX2667" fmla="*/ 981423 w 3265410"/>
              <a:gd name="connsiteY2667" fmla="*/ 4109497 h 6759197"/>
              <a:gd name="connsiteX2668" fmla="*/ 1002183 w 3265410"/>
              <a:gd name="connsiteY2668" fmla="*/ 4052189 h 6759197"/>
              <a:gd name="connsiteX2669" fmla="*/ 874640 w 3265410"/>
              <a:gd name="connsiteY2669" fmla="*/ 4123301 h 6759197"/>
              <a:gd name="connsiteX2670" fmla="*/ 865586 w 3265410"/>
              <a:gd name="connsiteY2670" fmla="*/ 4109277 h 6759197"/>
              <a:gd name="connsiteX2671" fmla="*/ 1024048 w 3265410"/>
              <a:gd name="connsiteY2671" fmla="*/ 3989691 h 6759197"/>
              <a:gd name="connsiteX2672" fmla="*/ 1043482 w 3265410"/>
              <a:gd name="connsiteY2672" fmla="*/ 3935691 h 6759197"/>
              <a:gd name="connsiteX2673" fmla="*/ 956467 w 3265410"/>
              <a:gd name="connsiteY2673" fmla="*/ 3993886 h 6759197"/>
              <a:gd name="connsiteX2674" fmla="*/ 949179 w 3265410"/>
              <a:gd name="connsiteY2674" fmla="*/ 3983170 h 6759197"/>
              <a:gd name="connsiteX2675" fmla="*/ 1063249 w 3265410"/>
              <a:gd name="connsiteY2675" fmla="*/ 3885122 h 6759197"/>
              <a:gd name="connsiteX2676" fmla="*/ 1104327 w 3265410"/>
              <a:gd name="connsiteY2676" fmla="*/ 3796334 h 6759197"/>
              <a:gd name="connsiteX2677" fmla="*/ 1011459 w 3265410"/>
              <a:gd name="connsiteY2677" fmla="*/ 3877725 h 6759197"/>
              <a:gd name="connsiteX2678" fmla="*/ 998098 w 3265410"/>
              <a:gd name="connsiteY2678" fmla="*/ 3863701 h 6759197"/>
              <a:gd name="connsiteX2679" fmla="*/ 1135688 w 3265410"/>
              <a:gd name="connsiteY2679" fmla="*/ 3699144 h 6759197"/>
              <a:gd name="connsiteX2680" fmla="*/ 1154461 w 3265410"/>
              <a:gd name="connsiteY2680" fmla="*/ 3628501 h 6759197"/>
              <a:gd name="connsiteX2681" fmla="*/ 1134363 w 3265410"/>
              <a:gd name="connsiteY2681" fmla="*/ 3595815 h 6759197"/>
              <a:gd name="connsiteX2682" fmla="*/ 1119787 w 3265410"/>
              <a:gd name="connsiteY2682" fmla="*/ 3591950 h 6759197"/>
              <a:gd name="connsiteX2683" fmla="*/ 1065237 w 3265410"/>
              <a:gd name="connsiteY2683" fmla="*/ 3605533 h 6759197"/>
              <a:gd name="connsiteX2684" fmla="*/ 1013336 w 3265410"/>
              <a:gd name="connsiteY2684" fmla="*/ 3657949 h 6759197"/>
              <a:gd name="connsiteX2685" fmla="*/ 1000196 w 3265410"/>
              <a:gd name="connsiteY2685" fmla="*/ 3647015 h 6759197"/>
              <a:gd name="connsiteX2686" fmla="*/ 1060820 w 3265410"/>
              <a:gd name="connsiteY2686" fmla="*/ 3583005 h 6759197"/>
              <a:gd name="connsiteX2687" fmla="*/ 1062477 w 3265410"/>
              <a:gd name="connsiteY2687" fmla="*/ 3580356 h 6759197"/>
              <a:gd name="connsiteX2688" fmla="*/ 1088647 w 3265410"/>
              <a:gd name="connsiteY2688" fmla="*/ 3549215 h 6759197"/>
              <a:gd name="connsiteX2689" fmla="*/ 1066562 w 3265410"/>
              <a:gd name="connsiteY2689" fmla="*/ 3533314 h 6759197"/>
              <a:gd name="connsiteX2690" fmla="*/ 1045029 w 3265410"/>
              <a:gd name="connsiteY2690" fmla="*/ 3521166 h 6759197"/>
              <a:gd name="connsiteX2691" fmla="*/ 1046244 w 3265410"/>
              <a:gd name="connsiteY2691" fmla="*/ 3507474 h 6759197"/>
              <a:gd name="connsiteX2692" fmla="*/ 1026257 w 3265410"/>
              <a:gd name="connsiteY2692" fmla="*/ 3509020 h 6759197"/>
              <a:gd name="connsiteX2693" fmla="*/ 941118 w 3265410"/>
              <a:gd name="connsiteY2693" fmla="*/ 3544908 h 6759197"/>
              <a:gd name="connsiteX2694" fmla="*/ 934271 w 3265410"/>
              <a:gd name="connsiteY2694" fmla="*/ 3533203 h 6759197"/>
              <a:gd name="connsiteX2695" fmla="*/ 1014441 w 3265410"/>
              <a:gd name="connsiteY2695" fmla="*/ 3487486 h 6759197"/>
              <a:gd name="connsiteX2696" fmla="*/ 1024379 w 3265410"/>
              <a:gd name="connsiteY2696" fmla="*/ 3433820 h 6759197"/>
              <a:gd name="connsiteX2697" fmla="*/ 1012453 w 3265410"/>
              <a:gd name="connsiteY2697" fmla="*/ 3418580 h 6759197"/>
              <a:gd name="connsiteX2698" fmla="*/ 984957 w 3265410"/>
              <a:gd name="connsiteY2698" fmla="*/ 3444421 h 6759197"/>
              <a:gd name="connsiteX2699" fmla="*/ 973694 w 3265410"/>
              <a:gd name="connsiteY2699" fmla="*/ 3435917 h 6759197"/>
              <a:gd name="connsiteX2700" fmla="*/ 997214 w 3265410"/>
              <a:gd name="connsiteY2700" fmla="*/ 3404004 h 6759197"/>
              <a:gd name="connsiteX2701" fmla="*/ 982417 w 3265410"/>
              <a:gd name="connsiteY2701" fmla="*/ 3393403 h 6759197"/>
              <a:gd name="connsiteX2702" fmla="*/ 988932 w 3265410"/>
              <a:gd name="connsiteY2702" fmla="*/ 3386777 h 6759197"/>
              <a:gd name="connsiteX2703" fmla="*/ 987275 w 3265410"/>
              <a:gd name="connsiteY2703" fmla="*/ 3386557 h 6759197"/>
              <a:gd name="connsiteX2704" fmla="*/ 958233 w 3265410"/>
              <a:gd name="connsiteY2704" fmla="*/ 3386557 h 6759197"/>
              <a:gd name="connsiteX2705" fmla="*/ 953374 w 3265410"/>
              <a:gd name="connsiteY2705" fmla="*/ 3385452 h 6759197"/>
              <a:gd name="connsiteX2706" fmla="*/ 953154 w 3265410"/>
              <a:gd name="connsiteY2706" fmla="*/ 3386999 h 6759197"/>
              <a:gd name="connsiteX2707" fmla="*/ 902689 w 3265410"/>
              <a:gd name="connsiteY2707" fmla="*/ 3450825 h 6759197"/>
              <a:gd name="connsiteX2708" fmla="*/ 890100 w 3265410"/>
              <a:gd name="connsiteY2708" fmla="*/ 3443647 h 6759197"/>
              <a:gd name="connsiteX2709" fmla="*/ 932946 w 3265410"/>
              <a:gd name="connsiteY2709" fmla="*/ 3379710 h 6759197"/>
              <a:gd name="connsiteX2710" fmla="*/ 892750 w 3265410"/>
              <a:gd name="connsiteY2710" fmla="*/ 3366459 h 6759197"/>
              <a:gd name="connsiteX2711" fmla="*/ 765319 w 3265410"/>
              <a:gd name="connsiteY2711" fmla="*/ 3486934 h 6759197"/>
              <a:gd name="connsiteX2712" fmla="*/ 755491 w 3265410"/>
              <a:gd name="connsiteY2712" fmla="*/ 3476113 h 6759197"/>
              <a:gd name="connsiteX2713" fmla="*/ 838974 w 3265410"/>
              <a:gd name="connsiteY2713" fmla="*/ 3391968 h 6759197"/>
              <a:gd name="connsiteX2714" fmla="*/ 814790 w 3265410"/>
              <a:gd name="connsiteY2714" fmla="*/ 3390533 h 6759197"/>
              <a:gd name="connsiteX2715" fmla="*/ 792373 w 3265410"/>
              <a:gd name="connsiteY2715" fmla="*/ 3417918 h 6759197"/>
              <a:gd name="connsiteX2716" fmla="*/ 763994 w 3265410"/>
              <a:gd name="connsiteY2716" fmla="*/ 3441219 h 6759197"/>
              <a:gd name="connsiteX2717" fmla="*/ 757258 w 3265410"/>
              <a:gd name="connsiteY2717" fmla="*/ 3435807 h 6759197"/>
              <a:gd name="connsiteX2718" fmla="*/ 781662 w 3265410"/>
              <a:gd name="connsiteY2718" fmla="*/ 3399808 h 6759197"/>
              <a:gd name="connsiteX2719" fmla="*/ 782766 w 3265410"/>
              <a:gd name="connsiteY2719" fmla="*/ 3398483 h 6759197"/>
              <a:gd name="connsiteX2720" fmla="*/ 762889 w 3265410"/>
              <a:gd name="connsiteY2720" fmla="*/ 3401354 h 6759197"/>
              <a:gd name="connsiteX2721" fmla="*/ 733848 w 3265410"/>
              <a:gd name="connsiteY2721" fmla="*/ 3445524 h 6759197"/>
              <a:gd name="connsiteX2722" fmla="*/ 692658 w 3265410"/>
              <a:gd name="connsiteY2722" fmla="*/ 3493892 h 6759197"/>
              <a:gd name="connsiteX2723" fmla="*/ 685481 w 3265410"/>
              <a:gd name="connsiteY2723" fmla="*/ 3489033 h 6759197"/>
              <a:gd name="connsiteX2724" fmla="*/ 723467 w 3265410"/>
              <a:gd name="connsiteY2724" fmla="*/ 3427856 h 6759197"/>
              <a:gd name="connsiteX2725" fmla="*/ 741467 w 3265410"/>
              <a:gd name="connsiteY2725" fmla="*/ 3397820 h 6759197"/>
              <a:gd name="connsiteX2726" fmla="*/ 724130 w 3265410"/>
              <a:gd name="connsiteY2726" fmla="*/ 3398704 h 6759197"/>
              <a:gd name="connsiteX2727" fmla="*/ 633249 w 3265410"/>
              <a:gd name="connsiteY2727" fmla="*/ 3514872 h 6759197"/>
              <a:gd name="connsiteX2728" fmla="*/ 623422 w 3265410"/>
              <a:gd name="connsiteY2728" fmla="*/ 3505818 h 6759197"/>
              <a:gd name="connsiteX2729" fmla="*/ 668917 w 3265410"/>
              <a:gd name="connsiteY2729" fmla="*/ 3447733 h 6759197"/>
              <a:gd name="connsiteX2730" fmla="*/ 691996 w 3265410"/>
              <a:gd name="connsiteY2730" fmla="*/ 3411403 h 6759197"/>
              <a:gd name="connsiteX2731" fmla="*/ 660303 w 3265410"/>
              <a:gd name="connsiteY2731" fmla="*/ 3435917 h 6759197"/>
              <a:gd name="connsiteX2732" fmla="*/ 597471 w 3265410"/>
              <a:gd name="connsiteY2732" fmla="*/ 3496432 h 6759197"/>
              <a:gd name="connsiteX2733" fmla="*/ 580796 w 3265410"/>
              <a:gd name="connsiteY2733" fmla="*/ 3474788 h 6759197"/>
              <a:gd name="connsiteX2734" fmla="*/ 592944 w 3265410"/>
              <a:gd name="connsiteY2734" fmla="*/ 3464297 h 6759197"/>
              <a:gd name="connsiteX2735" fmla="*/ 593496 w 3265410"/>
              <a:gd name="connsiteY2735" fmla="*/ 3462199 h 6759197"/>
              <a:gd name="connsiteX2736" fmla="*/ 633691 w 3265410"/>
              <a:gd name="connsiteY2736" fmla="*/ 3415820 h 6759197"/>
              <a:gd name="connsiteX2737" fmla="*/ 640648 w 3265410"/>
              <a:gd name="connsiteY2737" fmla="*/ 3414163 h 6759197"/>
              <a:gd name="connsiteX2738" fmla="*/ 653346 w 3265410"/>
              <a:gd name="connsiteY2738" fmla="*/ 3386667 h 6759197"/>
              <a:gd name="connsiteX2739" fmla="*/ 662402 w 3265410"/>
              <a:gd name="connsiteY2739" fmla="*/ 3313344 h 6759197"/>
              <a:gd name="connsiteX2740" fmla="*/ 641973 w 3265410"/>
              <a:gd name="connsiteY2740" fmla="*/ 3362595 h 6759197"/>
              <a:gd name="connsiteX2741" fmla="*/ 606637 w 3265410"/>
              <a:gd name="connsiteY2741" fmla="*/ 3427526 h 6759197"/>
              <a:gd name="connsiteX2742" fmla="*/ 591729 w 3265410"/>
              <a:gd name="connsiteY2742" fmla="*/ 3418580 h 6759197"/>
              <a:gd name="connsiteX2743" fmla="*/ 623200 w 3265410"/>
              <a:gd name="connsiteY2743" fmla="*/ 3354644 h 6759197"/>
              <a:gd name="connsiteX2744" fmla="*/ 646500 w 3265410"/>
              <a:gd name="connsiteY2744" fmla="*/ 3298878 h 6759197"/>
              <a:gd name="connsiteX2745" fmla="*/ 630047 w 3265410"/>
              <a:gd name="connsiteY2745" fmla="*/ 3211642 h 6759197"/>
              <a:gd name="connsiteX2746" fmla="*/ 583005 w 3265410"/>
              <a:gd name="connsiteY2746" fmla="*/ 3286622 h 6759197"/>
              <a:gd name="connsiteX2747" fmla="*/ 562024 w 3265410"/>
              <a:gd name="connsiteY2747" fmla="*/ 3277014 h 6759197"/>
              <a:gd name="connsiteX2748" fmla="*/ 602108 w 3265410"/>
              <a:gd name="connsiteY2748" fmla="*/ 3197176 h 6759197"/>
              <a:gd name="connsiteX2749" fmla="*/ 594379 w 3265410"/>
              <a:gd name="connsiteY2749" fmla="*/ 3159189 h 6759197"/>
              <a:gd name="connsiteX2750" fmla="*/ 560368 w 3265410"/>
              <a:gd name="connsiteY2750" fmla="*/ 3152895 h 6759197"/>
              <a:gd name="connsiteX2751" fmla="*/ 554736 w 3265410"/>
              <a:gd name="connsiteY2751" fmla="*/ 3152785 h 6759197"/>
              <a:gd name="connsiteX2752" fmla="*/ 551865 w 3265410"/>
              <a:gd name="connsiteY2752" fmla="*/ 3153005 h 6759197"/>
              <a:gd name="connsiteX2753" fmla="*/ 534086 w 3265410"/>
              <a:gd name="connsiteY2753" fmla="*/ 3242671 h 6759197"/>
              <a:gd name="connsiteX2754" fmla="*/ 519621 w 3265410"/>
              <a:gd name="connsiteY2754" fmla="*/ 3238364 h 6759197"/>
              <a:gd name="connsiteX2755" fmla="*/ 520504 w 3265410"/>
              <a:gd name="connsiteY2755" fmla="*/ 3171005 h 6759197"/>
              <a:gd name="connsiteX2756" fmla="*/ 518296 w 3265410"/>
              <a:gd name="connsiteY2756" fmla="*/ 3169458 h 6759197"/>
              <a:gd name="connsiteX2757" fmla="*/ 506258 w 3265410"/>
              <a:gd name="connsiteY2757" fmla="*/ 3155324 h 6759197"/>
              <a:gd name="connsiteX2758" fmla="*/ 500738 w 3265410"/>
              <a:gd name="connsiteY2758" fmla="*/ 3154330 h 6759197"/>
              <a:gd name="connsiteX2759" fmla="*/ 500848 w 3265410"/>
              <a:gd name="connsiteY2759" fmla="*/ 3153667 h 6759197"/>
              <a:gd name="connsiteX2760" fmla="*/ 490578 w 3265410"/>
              <a:gd name="connsiteY2760" fmla="*/ 3169348 h 6759197"/>
              <a:gd name="connsiteX2761" fmla="*/ 467058 w 3265410"/>
              <a:gd name="connsiteY2761" fmla="*/ 3166698 h 6759197"/>
              <a:gd name="connsiteX2762" fmla="*/ 423771 w 3265410"/>
              <a:gd name="connsiteY2762" fmla="*/ 3219923 h 6759197"/>
              <a:gd name="connsiteX2763" fmla="*/ 371870 w 3265410"/>
              <a:gd name="connsiteY2763" fmla="*/ 3341172 h 6759197"/>
              <a:gd name="connsiteX2764" fmla="*/ 358508 w 3265410"/>
              <a:gd name="connsiteY2764" fmla="*/ 3333884 h 6759197"/>
              <a:gd name="connsiteX2765" fmla="*/ 400249 w 3265410"/>
              <a:gd name="connsiteY2765" fmla="*/ 3206120 h 6759197"/>
              <a:gd name="connsiteX2766" fmla="*/ 373305 w 3265410"/>
              <a:gd name="connsiteY2766" fmla="*/ 3103203 h 6759197"/>
              <a:gd name="connsiteX2767" fmla="*/ 361600 w 3265410"/>
              <a:gd name="connsiteY2767" fmla="*/ 3112810 h 6759197"/>
              <a:gd name="connsiteX2768" fmla="*/ 355748 w 3265410"/>
              <a:gd name="connsiteY2768" fmla="*/ 3115680 h 6759197"/>
              <a:gd name="connsiteX2769" fmla="*/ 348791 w 3265410"/>
              <a:gd name="connsiteY2769" fmla="*/ 3149913 h 6759197"/>
              <a:gd name="connsiteX2770" fmla="*/ 332226 w 3265410"/>
              <a:gd name="connsiteY2770" fmla="*/ 3221138 h 6759197"/>
              <a:gd name="connsiteX2771" fmla="*/ 320412 w 3265410"/>
              <a:gd name="connsiteY2771" fmla="*/ 3219371 h 6759197"/>
              <a:gd name="connsiteX2772" fmla="*/ 327699 w 3265410"/>
              <a:gd name="connsiteY2772" fmla="*/ 3148588 h 6759197"/>
              <a:gd name="connsiteX2773" fmla="*/ 337748 w 3265410"/>
              <a:gd name="connsiteY2773" fmla="*/ 3093153 h 6759197"/>
              <a:gd name="connsiteX2774" fmla="*/ 326374 w 3265410"/>
              <a:gd name="connsiteY2774" fmla="*/ 3066541 h 6759197"/>
              <a:gd name="connsiteX2775" fmla="*/ 319528 w 3265410"/>
              <a:gd name="connsiteY2775" fmla="*/ 3058149 h 6759197"/>
              <a:gd name="connsiteX2776" fmla="*/ 318423 w 3265410"/>
              <a:gd name="connsiteY2776" fmla="*/ 3082664 h 6759197"/>
              <a:gd name="connsiteX2777" fmla="*/ 307823 w 3265410"/>
              <a:gd name="connsiteY2777" fmla="*/ 3142736 h 6759197"/>
              <a:gd name="connsiteX2778" fmla="*/ 296228 w 3265410"/>
              <a:gd name="connsiteY2778" fmla="*/ 3140637 h 6759197"/>
              <a:gd name="connsiteX2779" fmla="*/ 297773 w 3265410"/>
              <a:gd name="connsiteY2779" fmla="*/ 3094810 h 6759197"/>
              <a:gd name="connsiteX2780" fmla="*/ 295896 w 3265410"/>
              <a:gd name="connsiteY2780" fmla="*/ 3058260 h 6759197"/>
              <a:gd name="connsiteX2781" fmla="*/ 281983 w 3265410"/>
              <a:gd name="connsiteY2781" fmla="*/ 3085093 h 6759197"/>
              <a:gd name="connsiteX2782" fmla="*/ 257137 w 3265410"/>
              <a:gd name="connsiteY2782" fmla="*/ 3167692 h 6759197"/>
              <a:gd name="connsiteX2783" fmla="*/ 241898 w 3265410"/>
              <a:gd name="connsiteY2783" fmla="*/ 3159409 h 6759197"/>
              <a:gd name="connsiteX2784" fmla="*/ 246426 w 3265410"/>
              <a:gd name="connsiteY2784" fmla="*/ 3133128 h 6759197"/>
              <a:gd name="connsiteX2785" fmla="*/ 234279 w 3265410"/>
              <a:gd name="connsiteY2785" fmla="*/ 3091388 h 6759197"/>
              <a:gd name="connsiteX2786" fmla="*/ 182710 w 3265410"/>
              <a:gd name="connsiteY2786" fmla="*/ 3128270 h 6759197"/>
              <a:gd name="connsiteX2787" fmla="*/ 169569 w 3265410"/>
              <a:gd name="connsiteY2787" fmla="*/ 3135999 h 6759197"/>
              <a:gd name="connsiteX2788" fmla="*/ 131140 w 3265410"/>
              <a:gd name="connsiteY2788" fmla="*/ 3255039 h 6759197"/>
              <a:gd name="connsiteX2789" fmla="*/ 119214 w 3265410"/>
              <a:gd name="connsiteY2789" fmla="*/ 3251726 h 6759197"/>
              <a:gd name="connsiteX2790" fmla="*/ 118111 w 3265410"/>
              <a:gd name="connsiteY2790" fmla="*/ 3212415 h 6759197"/>
              <a:gd name="connsiteX2791" fmla="*/ 74934 w 3265410"/>
              <a:gd name="connsiteY2791" fmla="*/ 3133018 h 6759197"/>
              <a:gd name="connsiteX2792" fmla="*/ 286 w 3265410"/>
              <a:gd name="connsiteY2792" fmla="*/ 3131140 h 6759197"/>
              <a:gd name="connsiteX2793" fmla="*/ 0 w 3265410"/>
              <a:gd name="connsiteY2793" fmla="*/ 3131258 h 6759197"/>
              <a:gd name="connsiteX2794" fmla="*/ 0 w 3265410"/>
              <a:gd name="connsiteY2794" fmla="*/ 3107503 h 6759197"/>
              <a:gd name="connsiteX2795" fmla="*/ 48818 w 3265410"/>
              <a:gd name="connsiteY2795" fmla="*/ 3100262 h 6759197"/>
              <a:gd name="connsiteX2796" fmla="*/ 93706 w 3265410"/>
              <a:gd name="connsiteY2796" fmla="*/ 3119104 h 6759197"/>
              <a:gd name="connsiteX2797" fmla="*/ 124957 w 3265410"/>
              <a:gd name="connsiteY2797" fmla="*/ 3164821 h 6759197"/>
              <a:gd name="connsiteX2798" fmla="*/ 128159 w 3265410"/>
              <a:gd name="connsiteY2798" fmla="*/ 3149693 h 6759197"/>
              <a:gd name="connsiteX2799" fmla="*/ 164710 w 3265410"/>
              <a:gd name="connsiteY2799" fmla="*/ 3114355 h 6759197"/>
              <a:gd name="connsiteX2800" fmla="*/ 226107 w 3265410"/>
              <a:gd name="connsiteY2800" fmla="*/ 3063007 h 6759197"/>
              <a:gd name="connsiteX2801" fmla="*/ 256364 w 3265410"/>
              <a:gd name="connsiteY2801" fmla="*/ 3088848 h 6759197"/>
              <a:gd name="connsiteX2802" fmla="*/ 262879 w 3265410"/>
              <a:gd name="connsiteY2802" fmla="*/ 3064664 h 6759197"/>
              <a:gd name="connsiteX2803" fmla="*/ 294682 w 3265410"/>
              <a:gd name="connsiteY2803" fmla="*/ 3027451 h 6759197"/>
              <a:gd name="connsiteX2804" fmla="*/ 358619 w 3265410"/>
              <a:gd name="connsiteY2804" fmla="*/ 3082664 h 6759197"/>
              <a:gd name="connsiteX2805" fmla="*/ 366679 w 3265410"/>
              <a:gd name="connsiteY2805" fmla="*/ 3075817 h 6759197"/>
              <a:gd name="connsiteX2806" fmla="*/ 384789 w 3265410"/>
              <a:gd name="connsiteY2806" fmla="*/ 3075817 h 6759197"/>
              <a:gd name="connsiteX2807" fmla="*/ 417476 w 3265410"/>
              <a:gd name="connsiteY2807" fmla="*/ 3171778 h 6759197"/>
              <a:gd name="connsiteX2808" fmla="*/ 428740 w 3265410"/>
              <a:gd name="connsiteY2808" fmla="*/ 3151460 h 6759197"/>
              <a:gd name="connsiteX2809" fmla="*/ 479646 w 3265410"/>
              <a:gd name="connsiteY2809" fmla="*/ 3139754 h 6759197"/>
              <a:gd name="connsiteX2810" fmla="*/ 493229 w 3265410"/>
              <a:gd name="connsiteY2810" fmla="*/ 3124956 h 6759197"/>
              <a:gd name="connsiteX2811" fmla="*/ 507915 w 3265410"/>
              <a:gd name="connsiteY2811" fmla="*/ 3123742 h 6759197"/>
              <a:gd name="connsiteX2812" fmla="*/ 589520 w 3265410"/>
              <a:gd name="connsiteY2812" fmla="*/ 2382561 h 6759197"/>
              <a:gd name="connsiteX2813" fmla="*/ 539828 w 3265410"/>
              <a:gd name="connsiteY2813" fmla="*/ 2416682 h 6759197"/>
              <a:gd name="connsiteX2814" fmla="*/ 163937 w 3265410"/>
              <a:gd name="connsiteY2814" fmla="*/ 2720686 h 6759197"/>
              <a:gd name="connsiteX2815" fmla="*/ 94369 w 3265410"/>
              <a:gd name="connsiteY2815" fmla="*/ 2807370 h 6759197"/>
              <a:gd name="connsiteX2816" fmla="*/ 4039 w 3265410"/>
              <a:gd name="connsiteY2816" fmla="*/ 2899798 h 6759197"/>
              <a:gd name="connsiteX2817" fmla="*/ 0 w 3265410"/>
              <a:gd name="connsiteY2817" fmla="*/ 2904015 h 6759197"/>
              <a:gd name="connsiteX2818" fmla="*/ 0 w 3265410"/>
              <a:gd name="connsiteY2818" fmla="*/ 2755935 h 6759197"/>
              <a:gd name="connsiteX2819" fmla="*/ 11922 w 3265410"/>
              <a:gd name="connsiteY2819" fmla="*/ 2730445 h 6759197"/>
              <a:gd name="connsiteX2820" fmla="*/ 23806 w 3265410"/>
              <a:gd name="connsiteY2820" fmla="*/ 2674306 h 6759197"/>
              <a:gd name="connsiteX2821" fmla="*/ 102540 w 3265410"/>
              <a:gd name="connsiteY2821" fmla="*/ 2305262 h 6759197"/>
              <a:gd name="connsiteX2822" fmla="*/ 100111 w 3265410"/>
              <a:gd name="connsiteY2822" fmla="*/ 2280968 h 6759197"/>
              <a:gd name="connsiteX2823" fmla="*/ 22929 w 3265410"/>
              <a:gd name="connsiteY2823" fmla="*/ 2032881 h 6759197"/>
              <a:gd name="connsiteX2824" fmla="*/ 0 w 3265410"/>
              <a:gd name="connsiteY2824" fmla="*/ 1968305 h 6759197"/>
              <a:gd name="connsiteX2825" fmla="*/ 0 w 3265410"/>
              <a:gd name="connsiteY2825" fmla="*/ 1870002 h 6759197"/>
              <a:gd name="connsiteX2826" fmla="*/ 30100 w 3265410"/>
              <a:gd name="connsiteY2826" fmla="*/ 1949136 h 6759197"/>
              <a:gd name="connsiteX2827" fmla="*/ 8898 w 3265410"/>
              <a:gd name="connsiteY2827" fmla="*/ 1851519 h 6759197"/>
              <a:gd name="connsiteX2828" fmla="*/ 0 w 3265410"/>
              <a:gd name="connsiteY2828" fmla="*/ 1817162 h 6759197"/>
              <a:gd name="connsiteX2829" fmla="*/ 0 w 3265410"/>
              <a:gd name="connsiteY2829" fmla="*/ 1693285 h 6759197"/>
              <a:gd name="connsiteX2830" fmla="*/ 27230 w 3265410"/>
              <a:gd name="connsiteY2830" fmla="*/ 1811435 h 6759197"/>
              <a:gd name="connsiteX2831" fmla="*/ 49867 w 3265410"/>
              <a:gd name="connsiteY2831" fmla="*/ 1907947 h 6759197"/>
              <a:gd name="connsiteX2832" fmla="*/ 0 w 3265410"/>
              <a:gd name="connsiteY2832" fmla="*/ 1572663 h 6759197"/>
              <a:gd name="connsiteX2833" fmla="*/ 0 w 3265410"/>
              <a:gd name="connsiteY2833" fmla="*/ 1508514 h 6759197"/>
              <a:gd name="connsiteX2834" fmla="*/ 7684 w 3265410"/>
              <a:gd name="connsiteY2834" fmla="*/ 1512842 h 6759197"/>
              <a:gd name="connsiteX2835" fmla="*/ 73277 w 3265410"/>
              <a:gd name="connsiteY2835" fmla="*/ 1834624 h 6759197"/>
              <a:gd name="connsiteX2836" fmla="*/ 37389 w 3265410"/>
              <a:gd name="connsiteY2836" fmla="*/ 1397446 h 6759197"/>
              <a:gd name="connsiteX2837" fmla="*/ 55057 w 3265410"/>
              <a:gd name="connsiteY2837" fmla="*/ 1394796 h 6759197"/>
              <a:gd name="connsiteX2838" fmla="*/ 105853 w 3265410"/>
              <a:gd name="connsiteY2838" fmla="*/ 1886084 h 6759197"/>
              <a:gd name="connsiteX2839" fmla="*/ 122748 w 3265410"/>
              <a:gd name="connsiteY2839" fmla="*/ 2089599 h 6759197"/>
              <a:gd name="connsiteX2840" fmla="*/ 120981 w 3265410"/>
              <a:gd name="connsiteY2840" fmla="*/ 1760970 h 6759197"/>
              <a:gd name="connsiteX2841" fmla="*/ 82995 w 3265410"/>
              <a:gd name="connsiteY2841" fmla="*/ 1222532 h 6759197"/>
              <a:gd name="connsiteX2842" fmla="*/ 108503 w 3265410"/>
              <a:gd name="connsiteY2842" fmla="*/ 1219218 h 6759197"/>
              <a:gd name="connsiteX2843" fmla="*/ 152784 w 3265410"/>
              <a:gd name="connsiteY2843" fmla="*/ 1690187 h 6759197"/>
              <a:gd name="connsiteX2844" fmla="*/ 163605 w 3265410"/>
              <a:gd name="connsiteY2844" fmla="*/ 1257096 h 6759197"/>
              <a:gd name="connsiteX2845" fmla="*/ 187017 w 3265410"/>
              <a:gd name="connsiteY2845" fmla="*/ 1255770 h 6759197"/>
              <a:gd name="connsiteX2846" fmla="*/ 179618 w 3265410"/>
              <a:gd name="connsiteY2846" fmla="*/ 1719561 h 6759197"/>
              <a:gd name="connsiteX2847" fmla="*/ 166145 w 3265410"/>
              <a:gd name="connsiteY2847" fmla="*/ 2038914 h 6759197"/>
              <a:gd name="connsiteX2848" fmla="*/ 195298 w 3265410"/>
              <a:gd name="connsiteY2848" fmla="*/ 1767707 h 6759197"/>
              <a:gd name="connsiteX2849" fmla="*/ 256253 w 3265410"/>
              <a:gd name="connsiteY2849" fmla="*/ 1364871 h 6759197"/>
              <a:gd name="connsiteX2850" fmla="*/ 276903 w 3265410"/>
              <a:gd name="connsiteY2850" fmla="*/ 1368183 h 6759197"/>
              <a:gd name="connsiteX2851" fmla="*/ 218156 w 3265410"/>
              <a:gd name="connsiteY2851" fmla="*/ 1835176 h 6759197"/>
              <a:gd name="connsiteX2852" fmla="*/ 215175 w 3265410"/>
              <a:gd name="connsiteY2852" fmla="*/ 1868746 h 6759197"/>
              <a:gd name="connsiteX2853" fmla="*/ 233948 w 3265410"/>
              <a:gd name="connsiteY2853" fmla="*/ 1786810 h 6759197"/>
              <a:gd name="connsiteX2854" fmla="*/ 258903 w 3265410"/>
              <a:gd name="connsiteY2854" fmla="*/ 1791559 h 6759197"/>
              <a:gd name="connsiteX2855" fmla="*/ 247640 w 3265410"/>
              <a:gd name="connsiteY2855" fmla="*/ 1858918 h 6759197"/>
              <a:gd name="connsiteX2856" fmla="*/ 333110 w 3265410"/>
              <a:gd name="connsiteY2856" fmla="*/ 1617415 h 6759197"/>
              <a:gd name="connsiteX2857" fmla="*/ 350336 w 3265410"/>
              <a:gd name="connsiteY2857" fmla="*/ 1623711 h 6759197"/>
              <a:gd name="connsiteX2858" fmla="*/ 264425 w 3265410"/>
              <a:gd name="connsiteY2858" fmla="*/ 1900880 h 6759197"/>
              <a:gd name="connsiteX2859" fmla="*/ 227764 w 3265410"/>
              <a:gd name="connsiteY2859" fmla="*/ 2022681 h 6759197"/>
              <a:gd name="connsiteX2860" fmla="*/ 385231 w 3265410"/>
              <a:gd name="connsiteY2860" fmla="*/ 1758209 h 6759197"/>
              <a:gd name="connsiteX2861" fmla="*/ 407648 w 3265410"/>
              <a:gd name="connsiteY2861" fmla="*/ 1772124 h 6759197"/>
              <a:gd name="connsiteX2862" fmla="*/ 240352 w 3265410"/>
              <a:gd name="connsiteY2862" fmla="*/ 2064311 h 6759197"/>
              <a:gd name="connsiteX2863" fmla="*/ 250069 w 3265410"/>
              <a:gd name="connsiteY2863" fmla="*/ 2050066 h 6759197"/>
              <a:gd name="connsiteX2864" fmla="*/ 552527 w 3265410"/>
              <a:gd name="connsiteY2864" fmla="*/ 1722653 h 6759197"/>
              <a:gd name="connsiteX2865" fmla="*/ 809931 w 3265410"/>
              <a:gd name="connsiteY2865" fmla="*/ 1519798 h 6759197"/>
              <a:gd name="connsiteX2866" fmla="*/ 1017974 w 3265410"/>
              <a:gd name="connsiteY2866" fmla="*/ 1412354 h 6759197"/>
              <a:gd name="connsiteX2867" fmla="*/ 1121223 w 3265410"/>
              <a:gd name="connsiteY2867" fmla="*/ 1351288 h 6759197"/>
              <a:gd name="connsiteX2868" fmla="*/ 1110843 w 3265410"/>
              <a:gd name="connsiteY2868" fmla="*/ 1334172 h 6759197"/>
              <a:gd name="connsiteX2869" fmla="*/ 1109407 w 3265410"/>
              <a:gd name="connsiteY2869" fmla="*/ 1308996 h 6759197"/>
              <a:gd name="connsiteX2870" fmla="*/ 1131161 w 3265410"/>
              <a:gd name="connsiteY2870" fmla="*/ 1303804 h 6759197"/>
              <a:gd name="connsiteX2871" fmla="*/ 1268973 w 3265410"/>
              <a:gd name="connsiteY2871" fmla="*/ 1173834 h 6759197"/>
              <a:gd name="connsiteX2872" fmla="*/ 1346272 w 3265410"/>
              <a:gd name="connsiteY2872" fmla="*/ 1084940 h 6759197"/>
              <a:gd name="connsiteX2873" fmla="*/ 1348590 w 3265410"/>
              <a:gd name="connsiteY2873" fmla="*/ 1072020 h 6759197"/>
              <a:gd name="connsiteX2874" fmla="*/ 1260139 w 3265410"/>
              <a:gd name="connsiteY2874" fmla="*/ 1135074 h 6759197"/>
              <a:gd name="connsiteX2875" fmla="*/ 1247771 w 3265410"/>
              <a:gd name="connsiteY2875" fmla="*/ 1118730 h 6759197"/>
              <a:gd name="connsiteX2876" fmla="*/ 1352566 w 3265410"/>
              <a:gd name="connsiteY2876" fmla="*/ 1037346 h 6759197"/>
              <a:gd name="connsiteX2877" fmla="*/ 1351682 w 3265410"/>
              <a:gd name="connsiteY2877" fmla="*/ 1021114 h 6759197"/>
              <a:gd name="connsiteX2878" fmla="*/ 1337548 w 3265410"/>
              <a:gd name="connsiteY2878" fmla="*/ 1033922 h 6759197"/>
              <a:gd name="connsiteX2879" fmla="*/ 1291280 w 3265410"/>
              <a:gd name="connsiteY2879" fmla="*/ 1053580 h 6759197"/>
              <a:gd name="connsiteX2880" fmla="*/ 1286531 w 3265410"/>
              <a:gd name="connsiteY2880" fmla="*/ 1038892 h 6759197"/>
              <a:gd name="connsiteX2881" fmla="*/ 1325180 w 3265410"/>
              <a:gd name="connsiteY2881" fmla="*/ 1011508 h 6759197"/>
              <a:gd name="connsiteX2882" fmla="*/ 1342406 w 3265410"/>
              <a:gd name="connsiteY2882" fmla="*/ 996268 h 6759197"/>
              <a:gd name="connsiteX2883" fmla="*/ 1283439 w 3265410"/>
              <a:gd name="connsiteY2883" fmla="*/ 987766 h 6759197"/>
              <a:gd name="connsiteX2884" fmla="*/ 1275709 w 3265410"/>
              <a:gd name="connsiteY2884" fmla="*/ 986660 h 6759197"/>
              <a:gd name="connsiteX2885" fmla="*/ 1238717 w 3265410"/>
              <a:gd name="connsiteY2885" fmla="*/ 1013716 h 6759197"/>
              <a:gd name="connsiteX2886" fmla="*/ 1228778 w 3265410"/>
              <a:gd name="connsiteY2886" fmla="*/ 1020230 h 6759197"/>
              <a:gd name="connsiteX2887" fmla="*/ 1215305 w 3265410"/>
              <a:gd name="connsiteY2887" fmla="*/ 996600 h 6759197"/>
              <a:gd name="connsiteX2888" fmla="*/ 1308175 w 3265410"/>
              <a:gd name="connsiteY2888" fmla="*/ 882860 h 6759197"/>
              <a:gd name="connsiteX2889" fmla="*/ 1269636 w 3265410"/>
              <a:gd name="connsiteY2889" fmla="*/ 875020 h 6759197"/>
              <a:gd name="connsiteX2890" fmla="*/ 1222926 w 3265410"/>
              <a:gd name="connsiteY2890" fmla="*/ 914552 h 6759197"/>
              <a:gd name="connsiteX2891" fmla="*/ 1126964 w 3265410"/>
              <a:gd name="connsiteY2891" fmla="*/ 977716 h 6759197"/>
              <a:gd name="connsiteX2892" fmla="*/ 1117027 w 3265410"/>
              <a:gd name="connsiteY2892" fmla="*/ 963030 h 6759197"/>
              <a:gd name="connsiteX2893" fmla="*/ 1215305 w 3265410"/>
              <a:gd name="connsiteY2893" fmla="*/ 882418 h 6759197"/>
              <a:gd name="connsiteX2894" fmla="*/ 1262679 w 3265410"/>
              <a:gd name="connsiteY2894" fmla="*/ 839130 h 6759197"/>
              <a:gd name="connsiteX2895" fmla="*/ 1230545 w 3265410"/>
              <a:gd name="connsiteY2895" fmla="*/ 806334 h 6759197"/>
              <a:gd name="connsiteX2896" fmla="*/ 1199405 w 3265410"/>
              <a:gd name="connsiteY2896" fmla="*/ 831844 h 6759197"/>
              <a:gd name="connsiteX2897" fmla="*/ 1185601 w 3265410"/>
              <a:gd name="connsiteY2897" fmla="*/ 826762 h 6759197"/>
              <a:gd name="connsiteX2898" fmla="*/ 1194657 w 3265410"/>
              <a:gd name="connsiteY2898" fmla="*/ 796838 h 6759197"/>
              <a:gd name="connsiteX2899" fmla="*/ 1209895 w 3265410"/>
              <a:gd name="connsiteY2899" fmla="*/ 785796 h 6759197"/>
              <a:gd name="connsiteX2900" fmla="*/ 1196533 w 3265410"/>
              <a:gd name="connsiteY2900" fmla="*/ 773206 h 6759197"/>
              <a:gd name="connsiteX2901" fmla="*/ 1151038 w 3265410"/>
              <a:gd name="connsiteY2901" fmla="*/ 773648 h 6759197"/>
              <a:gd name="connsiteX2902" fmla="*/ 1120670 w 3265410"/>
              <a:gd name="connsiteY2902" fmla="*/ 785684 h 6759197"/>
              <a:gd name="connsiteX2903" fmla="*/ 1115481 w 3265410"/>
              <a:gd name="connsiteY2903" fmla="*/ 799156 h 6759197"/>
              <a:gd name="connsiteX2904" fmla="*/ 1091076 w 3265410"/>
              <a:gd name="connsiteY2904" fmla="*/ 791648 h 6759197"/>
              <a:gd name="connsiteX2905" fmla="*/ 1099138 w 3265410"/>
              <a:gd name="connsiteY2905" fmla="*/ 745048 h 6759197"/>
              <a:gd name="connsiteX2906" fmla="*/ 798115 w 3265410"/>
              <a:gd name="connsiteY2906" fmla="*/ 913778 h 6759197"/>
              <a:gd name="connsiteX2907" fmla="*/ 793808 w 3265410"/>
              <a:gd name="connsiteY2907" fmla="*/ 925816 h 6759197"/>
              <a:gd name="connsiteX2908" fmla="*/ 766644 w 3265410"/>
              <a:gd name="connsiteY2908" fmla="*/ 916870 h 6759197"/>
              <a:gd name="connsiteX2909" fmla="*/ 826164 w 3265410"/>
              <a:gd name="connsiteY2909" fmla="*/ 674154 h 6759197"/>
              <a:gd name="connsiteX2910" fmla="*/ 846703 w 3265410"/>
              <a:gd name="connsiteY2910" fmla="*/ 569470 h 6759197"/>
              <a:gd name="connsiteX2911" fmla="*/ 837979 w 3265410"/>
              <a:gd name="connsiteY2911" fmla="*/ 488858 h 6759197"/>
              <a:gd name="connsiteX2912" fmla="*/ 775368 w 3265410"/>
              <a:gd name="connsiteY2912" fmla="*/ 762606 h 6759197"/>
              <a:gd name="connsiteX2913" fmla="*/ 760792 w 3265410"/>
              <a:gd name="connsiteY2913" fmla="*/ 758630 h 6759197"/>
              <a:gd name="connsiteX2914" fmla="*/ 789281 w 3265410"/>
              <a:gd name="connsiteY2914" fmla="*/ 611652 h 6759197"/>
              <a:gd name="connsiteX2915" fmla="*/ 803416 w 3265410"/>
              <a:gd name="connsiteY2915" fmla="*/ 487202 h 6759197"/>
              <a:gd name="connsiteX2916" fmla="*/ 800544 w 3265410"/>
              <a:gd name="connsiteY2916" fmla="*/ 487644 h 6759197"/>
              <a:gd name="connsiteX2917" fmla="*/ 748976 w 3265410"/>
              <a:gd name="connsiteY2917" fmla="*/ 654830 h 6759197"/>
              <a:gd name="connsiteX2918" fmla="*/ 736056 w 3265410"/>
              <a:gd name="connsiteY2918" fmla="*/ 649088 h 6759197"/>
              <a:gd name="connsiteX2919" fmla="*/ 768079 w 3265410"/>
              <a:gd name="connsiteY2919" fmla="*/ 542304 h 6759197"/>
              <a:gd name="connsiteX2920" fmla="*/ 775147 w 3265410"/>
              <a:gd name="connsiteY2920" fmla="*/ 491288 h 6759197"/>
              <a:gd name="connsiteX2921" fmla="*/ 760902 w 3265410"/>
              <a:gd name="connsiteY2921" fmla="*/ 493386 h 6759197"/>
              <a:gd name="connsiteX2922" fmla="*/ 742129 w 3265410"/>
              <a:gd name="connsiteY2922" fmla="*/ 531704 h 6759197"/>
              <a:gd name="connsiteX2923" fmla="*/ 723357 w 3265410"/>
              <a:gd name="connsiteY2923" fmla="*/ 522760 h 6759197"/>
              <a:gd name="connsiteX2924" fmla="*/ 747871 w 3265410"/>
              <a:gd name="connsiteY2924" fmla="*/ 385168 h 6759197"/>
              <a:gd name="connsiteX2925" fmla="*/ 746216 w 3265410"/>
              <a:gd name="connsiteY2925" fmla="*/ 300914 h 6759197"/>
              <a:gd name="connsiteX2926" fmla="*/ 716180 w 3265410"/>
              <a:gd name="connsiteY2926" fmla="*/ 152500 h 6759197"/>
              <a:gd name="connsiteX2927" fmla="*/ 705357 w 3265410"/>
              <a:gd name="connsiteY2927" fmla="*/ 142892 h 6759197"/>
              <a:gd name="connsiteX2928" fmla="*/ 704584 w 3265410"/>
              <a:gd name="connsiteY2928" fmla="*/ 217762 h 6759197"/>
              <a:gd name="connsiteX2929" fmla="*/ 683493 w 3265410"/>
              <a:gd name="connsiteY2929" fmla="*/ 214670 h 6759197"/>
              <a:gd name="connsiteX2930" fmla="*/ 681615 w 3265410"/>
              <a:gd name="connsiteY2930" fmla="*/ 174806 h 6759197"/>
              <a:gd name="connsiteX2931" fmla="*/ 676095 w 3265410"/>
              <a:gd name="connsiteY2931" fmla="*/ 141790 h 6759197"/>
              <a:gd name="connsiteX2932" fmla="*/ 655886 w 3265410"/>
              <a:gd name="connsiteY2932" fmla="*/ 164316 h 6759197"/>
              <a:gd name="connsiteX2933" fmla="*/ 650476 w 3265410"/>
              <a:gd name="connsiteY2933" fmla="*/ 189604 h 6759197"/>
              <a:gd name="connsiteX2934" fmla="*/ 651138 w 3265410"/>
              <a:gd name="connsiteY2934" fmla="*/ 241724 h 6759197"/>
              <a:gd name="connsiteX2935" fmla="*/ 629605 w 3265410"/>
              <a:gd name="connsiteY2935" fmla="*/ 247026 h 6759197"/>
              <a:gd name="connsiteX2936" fmla="*/ 623532 w 3265410"/>
              <a:gd name="connsiteY2936" fmla="*/ 225492 h 6759197"/>
              <a:gd name="connsiteX2937" fmla="*/ 623310 w 3265410"/>
              <a:gd name="connsiteY2937" fmla="*/ 227148 h 6759197"/>
              <a:gd name="connsiteX2938" fmla="*/ 601778 w 3265410"/>
              <a:gd name="connsiteY2938" fmla="*/ 279490 h 6759197"/>
              <a:gd name="connsiteX2939" fmla="*/ 584662 w 3265410"/>
              <a:gd name="connsiteY2939" fmla="*/ 264804 h 6759197"/>
              <a:gd name="connsiteX2940" fmla="*/ 601225 w 3265410"/>
              <a:gd name="connsiteY2940" fmla="*/ 181432 h 6759197"/>
              <a:gd name="connsiteX2941" fmla="*/ 605974 w 3265410"/>
              <a:gd name="connsiteY2941" fmla="*/ 145212 h 6759197"/>
              <a:gd name="connsiteX2942" fmla="*/ 603213 w 3265410"/>
              <a:gd name="connsiteY2942" fmla="*/ 92760 h 6759197"/>
              <a:gd name="connsiteX2943" fmla="*/ 599016 w 3265410"/>
              <a:gd name="connsiteY2943" fmla="*/ 88012 h 6759197"/>
              <a:gd name="connsiteX2944" fmla="*/ 582785 w 3265410"/>
              <a:gd name="connsiteY2944" fmla="*/ 157690 h 6759197"/>
              <a:gd name="connsiteX2945" fmla="*/ 562576 w 3265410"/>
              <a:gd name="connsiteY2945" fmla="*/ 150070 h 6759197"/>
              <a:gd name="connsiteX2946" fmla="*/ 567877 w 3265410"/>
              <a:gd name="connsiteY2946" fmla="*/ 58526 h 6759197"/>
              <a:gd name="connsiteX2947" fmla="*/ 567987 w 3265410"/>
              <a:gd name="connsiteY2947" fmla="*/ 57312 h 6759197"/>
              <a:gd name="connsiteX2948" fmla="*/ 454469 w 3265410"/>
              <a:gd name="connsiteY2948" fmla="*/ 125998 h 6759197"/>
              <a:gd name="connsiteX2949" fmla="*/ 421893 w 3265410"/>
              <a:gd name="connsiteY2949" fmla="*/ 194794 h 6759197"/>
              <a:gd name="connsiteX2950" fmla="*/ 402789 w 3265410"/>
              <a:gd name="connsiteY2950" fmla="*/ 183862 h 6759197"/>
              <a:gd name="connsiteX2951" fmla="*/ 426973 w 3265410"/>
              <a:gd name="connsiteY2951" fmla="*/ 123458 h 6759197"/>
              <a:gd name="connsiteX2952" fmla="*/ 413500 w 3265410"/>
              <a:gd name="connsiteY2952" fmla="*/ 57864 h 6759197"/>
              <a:gd name="connsiteX2953" fmla="*/ 358067 w 3265410"/>
              <a:gd name="connsiteY2953" fmla="*/ 120808 h 6759197"/>
              <a:gd name="connsiteX2954" fmla="*/ 287394 w 3265410"/>
              <a:gd name="connsiteY2954" fmla="*/ 280152 h 6759197"/>
              <a:gd name="connsiteX2955" fmla="*/ 259567 w 3265410"/>
              <a:gd name="connsiteY2955" fmla="*/ 276950 h 6759197"/>
              <a:gd name="connsiteX2956" fmla="*/ 229531 w 3265410"/>
              <a:gd name="connsiteY2956" fmla="*/ 165972 h 6759197"/>
              <a:gd name="connsiteX2957" fmla="*/ 228094 w 3265410"/>
              <a:gd name="connsiteY2957" fmla="*/ 166524 h 6759197"/>
              <a:gd name="connsiteX2958" fmla="*/ 209764 w 3265410"/>
              <a:gd name="connsiteY2958" fmla="*/ 233332 h 6759197"/>
              <a:gd name="connsiteX2959" fmla="*/ 188452 w 3265410"/>
              <a:gd name="connsiteY2959" fmla="*/ 224718 h 6759197"/>
              <a:gd name="connsiteX2960" fmla="*/ 195850 w 3265410"/>
              <a:gd name="connsiteY2960" fmla="*/ 172598 h 6759197"/>
              <a:gd name="connsiteX2961" fmla="*/ 199163 w 3265410"/>
              <a:gd name="connsiteY2961" fmla="*/ 131076 h 6759197"/>
              <a:gd name="connsiteX2962" fmla="*/ 178403 w 3265410"/>
              <a:gd name="connsiteY2962" fmla="*/ 123900 h 6759197"/>
              <a:gd name="connsiteX2963" fmla="*/ 176084 w 3265410"/>
              <a:gd name="connsiteY2963" fmla="*/ 154046 h 6759197"/>
              <a:gd name="connsiteX2964" fmla="*/ 135116 w 3265410"/>
              <a:gd name="connsiteY2964" fmla="*/ 293294 h 6759197"/>
              <a:gd name="connsiteX2965" fmla="*/ 114797 w 3265410"/>
              <a:gd name="connsiteY2965" fmla="*/ 288766 h 6759197"/>
              <a:gd name="connsiteX2966" fmla="*/ 145607 w 3265410"/>
              <a:gd name="connsiteY2966" fmla="*/ 149518 h 6759197"/>
              <a:gd name="connsiteX2967" fmla="*/ 139091 w 3265410"/>
              <a:gd name="connsiteY2967" fmla="*/ 86022 h 6759197"/>
              <a:gd name="connsiteX2968" fmla="*/ 134564 w 3265410"/>
              <a:gd name="connsiteY2968" fmla="*/ 59852 h 6759197"/>
              <a:gd name="connsiteX2969" fmla="*/ 117779 w 3265410"/>
              <a:gd name="connsiteY2969" fmla="*/ 99606 h 6759197"/>
              <a:gd name="connsiteX2970" fmla="*/ 94700 w 3265410"/>
              <a:gd name="connsiteY2970" fmla="*/ 172486 h 6759197"/>
              <a:gd name="connsiteX2971" fmla="*/ 76590 w 3265410"/>
              <a:gd name="connsiteY2971" fmla="*/ 167408 h 6759197"/>
              <a:gd name="connsiteX2972" fmla="*/ 42689 w 3265410"/>
              <a:gd name="connsiteY2972" fmla="*/ 38760 h 6759197"/>
              <a:gd name="connsiteX2973" fmla="*/ 865 w 3265410"/>
              <a:gd name="connsiteY2973" fmla="*/ 88563 h 6759197"/>
              <a:gd name="connsiteX2974" fmla="*/ 0 w 3265410"/>
              <a:gd name="connsiteY2974" fmla="*/ 92671 h 6759197"/>
              <a:gd name="connsiteX2975" fmla="*/ 0 w 3265410"/>
              <a:gd name="connsiteY2975" fmla="*/ 38736 h 6759197"/>
              <a:gd name="connsiteX2976" fmla="*/ 7670 w 3265410"/>
              <a:gd name="connsiteY2976" fmla="*/ 28284 h 6759197"/>
              <a:gd name="connsiteX2977" fmla="*/ 78246 w 3265410"/>
              <a:gd name="connsiteY2977" fmla="*/ 2 h 6759197"/>
              <a:gd name="connsiteX2978" fmla="*/ 113582 w 3265410"/>
              <a:gd name="connsiteY2978" fmla="*/ 39202 h 6759197"/>
              <a:gd name="connsiteX2979" fmla="*/ 130147 w 3265410"/>
              <a:gd name="connsiteY2979" fmla="*/ 25950 h 6759197"/>
              <a:gd name="connsiteX2980" fmla="*/ 159189 w 3265410"/>
              <a:gd name="connsiteY2980" fmla="*/ 45386 h 6759197"/>
              <a:gd name="connsiteX2981" fmla="*/ 172661 w 3265410"/>
              <a:gd name="connsiteY2981" fmla="*/ 90440 h 6759197"/>
              <a:gd name="connsiteX2982" fmla="*/ 224782 w 3265410"/>
              <a:gd name="connsiteY2982" fmla="*/ 102918 h 6759197"/>
              <a:gd name="connsiteX2983" fmla="*/ 230634 w 3265410"/>
              <a:gd name="connsiteY2983" fmla="*/ 137482 h 6759197"/>
              <a:gd name="connsiteX2984" fmla="*/ 280437 w 3265410"/>
              <a:gd name="connsiteY2984" fmla="*/ 209038 h 6759197"/>
              <a:gd name="connsiteX2985" fmla="*/ 316436 w 3265410"/>
              <a:gd name="connsiteY2985" fmla="*/ 122796 h 6759197"/>
              <a:gd name="connsiteX2986" fmla="*/ 415488 w 3265410"/>
              <a:gd name="connsiteY2986" fmla="*/ 24184 h 6759197"/>
              <a:gd name="connsiteX2987" fmla="*/ 463303 w 3265410"/>
              <a:gd name="connsiteY2987" fmla="*/ 69018 h 6759197"/>
              <a:gd name="connsiteX2988" fmla="*/ 579913 w 3265410"/>
              <a:gd name="connsiteY2988" fmla="*/ 19436 h 6759197"/>
              <a:gd name="connsiteX2989" fmla="*/ 620218 w 3265410"/>
              <a:gd name="connsiteY2989" fmla="*/ 65152 h 6759197"/>
              <a:gd name="connsiteX2990" fmla="*/ 639323 w 3265410"/>
              <a:gd name="connsiteY2990" fmla="*/ 100820 h 6759197"/>
              <a:gd name="connsiteX2991" fmla="*/ 640206 w 3265410"/>
              <a:gd name="connsiteY2991" fmla="*/ 131188 h 6759197"/>
              <a:gd name="connsiteX2992" fmla="*/ 689787 w 3265410"/>
              <a:gd name="connsiteY2992" fmla="*/ 87680 h 6759197"/>
              <a:gd name="connsiteX2993" fmla="*/ 773160 w 3265410"/>
              <a:gd name="connsiteY2993" fmla="*/ 174144 h 6759197"/>
              <a:gd name="connsiteX2994" fmla="*/ 774705 w 3265410"/>
              <a:gd name="connsiteY2994" fmla="*/ 332606 h 6759197"/>
              <a:gd name="connsiteX2995" fmla="*/ 774926 w 3265410"/>
              <a:gd name="connsiteY2995" fmla="*/ 436848 h 6759197"/>
              <a:gd name="connsiteX2996" fmla="*/ 882702 w 3265410"/>
              <a:gd name="connsiteY2996" fmla="*/ 515250 h 6759197"/>
              <a:gd name="connsiteX2997" fmla="*/ 853439 w 3265410"/>
              <a:gd name="connsiteY2997" fmla="*/ 707724 h 6759197"/>
              <a:gd name="connsiteX2998" fmla="*/ 814458 w 3265410"/>
              <a:gd name="connsiteY2998" fmla="*/ 868614 h 6759197"/>
              <a:gd name="connsiteX2999" fmla="*/ 1121112 w 3265410"/>
              <a:gd name="connsiteY2999" fmla="*/ 713134 h 6759197"/>
              <a:gd name="connsiteX3000" fmla="*/ 1135800 w 3265410"/>
              <a:gd name="connsiteY3000" fmla="*/ 735000 h 6759197"/>
              <a:gd name="connsiteX3001" fmla="*/ 1132155 w 3265410"/>
              <a:gd name="connsiteY3001" fmla="*/ 750238 h 6759197"/>
              <a:gd name="connsiteX3002" fmla="*/ 1168043 w 3265410"/>
              <a:gd name="connsiteY3002" fmla="*/ 742398 h 6759197"/>
              <a:gd name="connsiteX3003" fmla="*/ 1227011 w 3265410"/>
              <a:gd name="connsiteY3003" fmla="*/ 753110 h 6759197"/>
              <a:gd name="connsiteX3004" fmla="*/ 1243134 w 3265410"/>
              <a:gd name="connsiteY3004" fmla="*/ 784028 h 6759197"/>
              <a:gd name="connsiteX3005" fmla="*/ 1297684 w 3265410"/>
              <a:gd name="connsiteY3005" fmla="*/ 841670 h 6759197"/>
              <a:gd name="connsiteX3006" fmla="*/ 1290617 w 3265410"/>
              <a:gd name="connsiteY3006" fmla="*/ 851498 h 6759197"/>
              <a:gd name="connsiteX3007" fmla="*/ 1326947 w 3265410"/>
              <a:gd name="connsiteY3007" fmla="*/ 858788 h 6759197"/>
              <a:gd name="connsiteX3008" fmla="*/ 1336996 w 3265410"/>
              <a:gd name="connsiteY3008" fmla="*/ 872700 h 6759197"/>
              <a:gd name="connsiteX3009" fmla="*/ 1306076 w 3265410"/>
              <a:gd name="connsiteY3009" fmla="*/ 958502 h 6759197"/>
              <a:gd name="connsiteX3010" fmla="*/ 1365155 w 3265410"/>
              <a:gd name="connsiteY3010" fmla="*/ 978048 h 6759197"/>
              <a:gd name="connsiteX3011" fmla="*/ 1371890 w 3265410"/>
              <a:gd name="connsiteY3011" fmla="*/ 1111442 h 6759197"/>
              <a:gd name="connsiteX3012" fmla="*/ 1322751 w 3265410"/>
              <a:gd name="connsiteY3012" fmla="*/ 1166434 h 6759197"/>
              <a:gd name="connsiteX3013" fmla="*/ 1236729 w 3265410"/>
              <a:gd name="connsiteY3013" fmla="*/ 1258640 h 6759197"/>
              <a:gd name="connsiteX3014" fmla="*/ 1164951 w 3265410"/>
              <a:gd name="connsiteY3014" fmla="*/ 1318050 h 6759197"/>
              <a:gd name="connsiteX3015" fmla="*/ 1150486 w 3265410"/>
              <a:gd name="connsiteY3015" fmla="*/ 1367631 h 6759197"/>
              <a:gd name="connsiteX3016" fmla="*/ 712976 w 3265410"/>
              <a:gd name="connsiteY3016" fmla="*/ 1622054 h 6759197"/>
              <a:gd name="connsiteX3017" fmla="*/ 402569 w 3265410"/>
              <a:gd name="connsiteY3017" fmla="*/ 1912696 h 6759197"/>
              <a:gd name="connsiteX3018" fmla="*/ 223457 w 3265410"/>
              <a:gd name="connsiteY3018" fmla="*/ 2140174 h 6759197"/>
              <a:gd name="connsiteX3019" fmla="*/ 147594 w 3265410"/>
              <a:gd name="connsiteY3019" fmla="*/ 2368315 h 6759197"/>
              <a:gd name="connsiteX3020" fmla="*/ 117116 w 3265410"/>
              <a:gd name="connsiteY3020" fmla="*/ 2568297 h 6759197"/>
              <a:gd name="connsiteX3021" fmla="*/ 108503 w 3265410"/>
              <a:gd name="connsiteY3021" fmla="*/ 2643608 h 6759197"/>
              <a:gd name="connsiteX3022" fmla="*/ 589079 w 3265410"/>
              <a:gd name="connsiteY3022" fmla="*/ 2276109 h 6759197"/>
              <a:gd name="connsiteX3023" fmla="*/ 704916 w 3265410"/>
              <a:gd name="connsiteY3023" fmla="*/ 2029416 h 6759197"/>
              <a:gd name="connsiteX3024" fmla="*/ 710106 w 3265410"/>
              <a:gd name="connsiteY3024" fmla="*/ 2033282 h 6759197"/>
              <a:gd name="connsiteX3025" fmla="*/ 806066 w 3265410"/>
              <a:gd name="connsiteY3025" fmla="*/ 1997393 h 6759197"/>
              <a:gd name="connsiteX3026" fmla="*/ 924443 w 3265410"/>
              <a:gd name="connsiteY3026" fmla="*/ 2048741 h 6759197"/>
              <a:gd name="connsiteX3027" fmla="*/ 1367032 w 3265410"/>
              <a:gd name="connsiteY3027" fmla="*/ 1746615 h 6759197"/>
              <a:gd name="connsiteX3028" fmla="*/ 1632497 w 3265410"/>
              <a:gd name="connsiteY3028" fmla="*/ 1554915 h 6759197"/>
              <a:gd name="connsiteX3029" fmla="*/ 1702396 w 3265410"/>
              <a:gd name="connsiteY3029" fmla="*/ 1436206 h 6759197"/>
              <a:gd name="connsiteX3030" fmla="*/ 1838111 w 3265410"/>
              <a:gd name="connsiteY3030" fmla="*/ 1251464 h 6759197"/>
              <a:gd name="connsiteX3031" fmla="*/ 1962672 w 3265410"/>
              <a:gd name="connsiteY3031" fmla="*/ 1004882 h 6759197"/>
              <a:gd name="connsiteX3032" fmla="*/ 2062166 w 3265410"/>
              <a:gd name="connsiteY3032" fmla="*/ 775526 h 6759197"/>
              <a:gd name="connsiteX3033" fmla="*/ 2185402 w 3265410"/>
              <a:gd name="connsiteY3033" fmla="*/ 557322 h 6759197"/>
              <a:gd name="connsiteX3034" fmla="*/ 2273521 w 3265410"/>
              <a:gd name="connsiteY3034" fmla="*/ 411782 h 6759197"/>
              <a:gd name="connsiteX3035" fmla="*/ 2407910 w 3265410"/>
              <a:gd name="connsiteY3035" fmla="*/ 346630 h 6759197"/>
              <a:gd name="connsiteX3036" fmla="*/ 2523416 w 3265410"/>
              <a:gd name="connsiteY3036" fmla="*/ 390248 h 6759197"/>
              <a:gd name="connsiteX3037" fmla="*/ 2631302 w 3265410"/>
              <a:gd name="connsiteY3037" fmla="*/ 360764 h 6759197"/>
              <a:gd name="connsiteX3038" fmla="*/ 2684860 w 3265410"/>
              <a:gd name="connsiteY3038" fmla="*/ 417524 h 6759197"/>
              <a:gd name="connsiteX3039" fmla="*/ 2772096 w 3265410"/>
              <a:gd name="connsiteY3039" fmla="*/ 380862 h 6759197"/>
              <a:gd name="connsiteX3040" fmla="*/ 2811298 w 3265410"/>
              <a:gd name="connsiteY3040" fmla="*/ 425032 h 6759197"/>
              <a:gd name="connsiteX3041" fmla="*/ 2864964 w 3265410"/>
              <a:gd name="connsiteY3041" fmla="*/ 430332 h 6759197"/>
              <a:gd name="connsiteX3042" fmla="*/ 2871260 w 3265410"/>
              <a:gd name="connsiteY3042" fmla="*/ 705736 h 6759197"/>
              <a:gd name="connsiteX3043" fmla="*/ 3016249 w 3265410"/>
              <a:gd name="connsiteY3043" fmla="*/ 538770 h 6759197"/>
              <a:gd name="connsiteX3044" fmla="*/ 3131203 w 3265410"/>
              <a:gd name="connsiteY3044" fmla="*/ 626008 h 6759197"/>
              <a:gd name="connsiteX3045" fmla="*/ 3176477 w 3265410"/>
              <a:gd name="connsiteY3045" fmla="*/ 655492 h 6759197"/>
              <a:gd name="connsiteX3046" fmla="*/ 3159251 w 3265410"/>
              <a:gd name="connsiteY3046" fmla="*/ 733122 h 6759197"/>
              <a:gd name="connsiteX3047" fmla="*/ 3246819 w 3265410"/>
              <a:gd name="connsiteY3047" fmla="*/ 761832 h 6759197"/>
              <a:gd name="connsiteX3048" fmla="*/ 3201765 w 3265410"/>
              <a:gd name="connsiteY3048" fmla="*/ 918196 h 6759197"/>
              <a:gd name="connsiteX3049" fmla="*/ 2750343 w 3265410"/>
              <a:gd name="connsiteY3049" fmla="*/ 1230262 h 6759197"/>
              <a:gd name="connsiteX3050" fmla="*/ 2159451 w 3265410"/>
              <a:gd name="connsiteY3050" fmla="*/ 1448353 h 6759197"/>
              <a:gd name="connsiteX3051" fmla="*/ 1838773 w 3265410"/>
              <a:gd name="connsiteY3051" fmla="*/ 1539233 h 6759197"/>
              <a:gd name="connsiteX3052" fmla="*/ 1695550 w 3265410"/>
              <a:gd name="connsiteY3052" fmla="*/ 1582190 h 6759197"/>
              <a:gd name="connsiteX3053" fmla="*/ 1167161 w 3265410"/>
              <a:gd name="connsiteY3053" fmla="*/ 1969344 h 6759197"/>
              <a:gd name="connsiteX3054" fmla="*/ 1172792 w 3265410"/>
              <a:gd name="connsiteY3054" fmla="*/ 1967026 h 6759197"/>
              <a:gd name="connsiteX3055" fmla="*/ 1217845 w 3265410"/>
              <a:gd name="connsiteY3055" fmla="*/ 1973651 h 6759197"/>
              <a:gd name="connsiteX3056" fmla="*/ 1246668 w 3265410"/>
              <a:gd name="connsiteY3056" fmla="*/ 1966142 h 6759197"/>
              <a:gd name="connsiteX3057" fmla="*/ 1298567 w 3265410"/>
              <a:gd name="connsiteY3057" fmla="*/ 2024448 h 6759197"/>
              <a:gd name="connsiteX3058" fmla="*/ 1311708 w 3265410"/>
              <a:gd name="connsiteY3058" fmla="*/ 2100973 h 6759197"/>
              <a:gd name="connsiteX3059" fmla="*/ 1326505 w 3265410"/>
              <a:gd name="connsiteY3059" fmla="*/ 2081759 h 6759197"/>
              <a:gd name="connsiteX3060" fmla="*/ 1361179 w 3265410"/>
              <a:gd name="connsiteY3060" fmla="*/ 2039797 h 6759197"/>
              <a:gd name="connsiteX3061" fmla="*/ 1444993 w 3265410"/>
              <a:gd name="connsiteY3061" fmla="*/ 2018264 h 6759197"/>
              <a:gd name="connsiteX3062" fmla="*/ 1483532 w 3265410"/>
              <a:gd name="connsiteY3062" fmla="*/ 2071820 h 6759197"/>
              <a:gd name="connsiteX3063" fmla="*/ 1517433 w 3265410"/>
              <a:gd name="connsiteY3063" fmla="*/ 2093243 h 6759197"/>
              <a:gd name="connsiteX3064" fmla="*/ 1508709 w 3265410"/>
              <a:gd name="connsiteY3064" fmla="*/ 2186995 h 6759197"/>
              <a:gd name="connsiteX3065" fmla="*/ 1556413 w 3265410"/>
              <a:gd name="connsiteY3065" fmla="*/ 2232269 h 6759197"/>
              <a:gd name="connsiteX3066" fmla="*/ 1469066 w 3265410"/>
              <a:gd name="connsiteY3066" fmla="*/ 2400781 h 6759197"/>
              <a:gd name="connsiteX3067" fmla="*/ 1830160 w 3265410"/>
              <a:gd name="connsiteY3067" fmla="*/ 2421872 h 6759197"/>
              <a:gd name="connsiteX3068" fmla="*/ 1828945 w 3265410"/>
              <a:gd name="connsiteY3068" fmla="*/ 2426068 h 6759197"/>
              <a:gd name="connsiteX3069" fmla="*/ 1834136 w 3265410"/>
              <a:gd name="connsiteY3069" fmla="*/ 2436669 h 6759197"/>
              <a:gd name="connsiteX3070" fmla="*/ 1801338 w 3265410"/>
              <a:gd name="connsiteY3070" fmla="*/ 2512642 h 6759197"/>
              <a:gd name="connsiteX3071" fmla="*/ 1806750 w 3265410"/>
              <a:gd name="connsiteY3071" fmla="*/ 2512974 h 6759197"/>
              <a:gd name="connsiteX3072" fmla="*/ 1819780 w 3265410"/>
              <a:gd name="connsiteY3072" fmla="*/ 2531084 h 6759197"/>
              <a:gd name="connsiteX3073" fmla="*/ 1708912 w 3265410"/>
              <a:gd name="connsiteY3073" fmla="*/ 2632896 h 6759197"/>
              <a:gd name="connsiteX3074" fmla="*/ 1773952 w 3265410"/>
              <a:gd name="connsiteY3074" fmla="*/ 2631793 h 6759197"/>
              <a:gd name="connsiteX3075" fmla="*/ 1826627 w 3265410"/>
              <a:gd name="connsiteY3075" fmla="*/ 2645044 h 6759197"/>
              <a:gd name="connsiteX3076" fmla="*/ 1836675 w 3265410"/>
              <a:gd name="connsiteY3076" fmla="*/ 2662380 h 6759197"/>
              <a:gd name="connsiteX3077" fmla="*/ 1821768 w 3265410"/>
              <a:gd name="connsiteY3077" fmla="*/ 2701140 h 6759197"/>
              <a:gd name="connsiteX3078" fmla="*/ 1824418 w 3265410"/>
              <a:gd name="connsiteY3078" fmla="*/ 2716048 h 6759197"/>
              <a:gd name="connsiteX3079" fmla="*/ 1839104 w 3265410"/>
              <a:gd name="connsiteY3079" fmla="*/ 2722011 h 6759197"/>
              <a:gd name="connsiteX3080" fmla="*/ 1846945 w 3265410"/>
              <a:gd name="connsiteY3080" fmla="*/ 2736697 h 6759197"/>
              <a:gd name="connsiteX3081" fmla="*/ 1816246 w 3265410"/>
              <a:gd name="connsiteY3081" fmla="*/ 2791248 h 6759197"/>
              <a:gd name="connsiteX3082" fmla="*/ 1855226 w 3265410"/>
              <a:gd name="connsiteY3082" fmla="*/ 2814549 h 6759197"/>
              <a:gd name="connsiteX3083" fmla="*/ 1847607 w 3265410"/>
              <a:gd name="connsiteY3083" fmla="*/ 2870203 h 6759197"/>
              <a:gd name="connsiteX3084" fmla="*/ 1908784 w 3265410"/>
              <a:gd name="connsiteY3084" fmla="*/ 2902448 h 6759197"/>
              <a:gd name="connsiteX3085" fmla="*/ 1912869 w 3265410"/>
              <a:gd name="connsiteY3085" fmla="*/ 2965170 h 6759197"/>
              <a:gd name="connsiteX3086" fmla="*/ 1919605 w 3265410"/>
              <a:gd name="connsiteY3086" fmla="*/ 2961968 h 6759197"/>
              <a:gd name="connsiteX3087" fmla="*/ 2095294 w 3265410"/>
              <a:gd name="connsiteY3087" fmla="*/ 2919011 h 6759197"/>
              <a:gd name="connsiteX3088" fmla="*/ 2214112 w 3265410"/>
              <a:gd name="connsiteY3088" fmla="*/ 3007574 h 6759197"/>
              <a:gd name="connsiteX3089" fmla="*/ 2222063 w 3265410"/>
              <a:gd name="connsiteY3089" fmla="*/ 3012653 h 6759197"/>
              <a:gd name="connsiteX3090" fmla="*/ 2246688 w 3265410"/>
              <a:gd name="connsiteY3090" fmla="*/ 3078799 h 6759197"/>
              <a:gd name="connsiteX3091" fmla="*/ 2179106 w 3265410"/>
              <a:gd name="connsiteY3091" fmla="*/ 3152122 h 6759197"/>
              <a:gd name="connsiteX3092" fmla="*/ 2386156 w 3265410"/>
              <a:gd name="connsiteY3092" fmla="*/ 3133570 h 6759197"/>
              <a:gd name="connsiteX3093" fmla="*/ 2424254 w 3265410"/>
              <a:gd name="connsiteY3093" fmla="*/ 3187900 h 6759197"/>
              <a:gd name="connsiteX3094" fmla="*/ 2472730 w 3265410"/>
              <a:gd name="connsiteY3094" fmla="*/ 3317320 h 6759197"/>
              <a:gd name="connsiteX3095" fmla="*/ 2585586 w 3265410"/>
              <a:gd name="connsiteY3095" fmla="*/ 3376508 h 6759197"/>
              <a:gd name="connsiteX3096" fmla="*/ 2578408 w 3265410"/>
              <a:gd name="connsiteY3096" fmla="*/ 3430728 h 6759197"/>
              <a:gd name="connsiteX3097" fmla="*/ 2587243 w 3265410"/>
              <a:gd name="connsiteY3097" fmla="*/ 3521719 h 6759197"/>
              <a:gd name="connsiteX3098" fmla="*/ 2465994 w 3265410"/>
              <a:gd name="connsiteY3098" fmla="*/ 3572625 h 6759197"/>
              <a:gd name="connsiteX3099" fmla="*/ 2418290 w 3265410"/>
              <a:gd name="connsiteY3099" fmla="*/ 3580244 h 6759197"/>
              <a:gd name="connsiteX3100" fmla="*/ 2508288 w 3265410"/>
              <a:gd name="connsiteY3100" fmla="*/ 3595484 h 6759197"/>
              <a:gd name="connsiteX3101" fmla="*/ 2618051 w 3265410"/>
              <a:gd name="connsiteY3101" fmla="*/ 3646021 h 6759197"/>
              <a:gd name="connsiteX3102" fmla="*/ 2602592 w 3265410"/>
              <a:gd name="connsiteY3102" fmla="*/ 3753592 h 6759197"/>
              <a:gd name="connsiteX3103" fmla="*/ 2578188 w 3265410"/>
              <a:gd name="connsiteY3103" fmla="*/ 3779656 h 6759197"/>
              <a:gd name="connsiteX3104" fmla="*/ 2627990 w 3265410"/>
              <a:gd name="connsiteY3104" fmla="*/ 3853320 h 6759197"/>
              <a:gd name="connsiteX3105" fmla="*/ 2555329 w 3265410"/>
              <a:gd name="connsiteY3105" fmla="*/ 3873528 h 6759197"/>
              <a:gd name="connsiteX3106" fmla="*/ 2524521 w 3265410"/>
              <a:gd name="connsiteY3106" fmla="*/ 3872976 h 6759197"/>
              <a:gd name="connsiteX3107" fmla="*/ 2578188 w 3265410"/>
              <a:gd name="connsiteY3107" fmla="*/ 3927634 h 6759197"/>
              <a:gd name="connsiteX3108" fmla="*/ 2480571 w 3265410"/>
              <a:gd name="connsiteY3108" fmla="*/ 3989579 h 6759197"/>
              <a:gd name="connsiteX3109" fmla="*/ 2392230 w 3265410"/>
              <a:gd name="connsiteY3109" fmla="*/ 4024475 h 6759197"/>
              <a:gd name="connsiteX3110" fmla="*/ 2464449 w 3265410"/>
              <a:gd name="connsiteY3110" fmla="*/ 4052515 h 6759197"/>
              <a:gd name="connsiteX3111" fmla="*/ 2506853 w 3265410"/>
              <a:gd name="connsiteY3111" fmla="*/ 4076585 h 6759197"/>
              <a:gd name="connsiteX3112" fmla="*/ 2507515 w 3265410"/>
              <a:gd name="connsiteY3112" fmla="*/ 4115241 h 6759197"/>
              <a:gd name="connsiteX3113" fmla="*/ 2494043 w 3265410"/>
              <a:gd name="connsiteY3113" fmla="*/ 4176310 h 6759197"/>
              <a:gd name="connsiteX3114" fmla="*/ 2375445 w 3265410"/>
              <a:gd name="connsiteY3114" fmla="*/ 4179179 h 6759197"/>
              <a:gd name="connsiteX3115" fmla="*/ 2401064 w 3265410"/>
              <a:gd name="connsiteY3115" fmla="*/ 4240571 h 6759197"/>
              <a:gd name="connsiteX3116" fmla="*/ 2207377 w 3265410"/>
              <a:gd name="connsiteY3116" fmla="*/ 4255254 h 6759197"/>
              <a:gd name="connsiteX3117" fmla="*/ 2228247 w 3265410"/>
              <a:gd name="connsiteY3117" fmla="*/ 4273584 h 6759197"/>
              <a:gd name="connsiteX3118" fmla="*/ 2228909 w 3265410"/>
              <a:gd name="connsiteY3118" fmla="*/ 4294124 h 6759197"/>
              <a:gd name="connsiteX3119" fmla="*/ 1977247 w 3265410"/>
              <a:gd name="connsiteY3119" fmla="*/ 4259340 h 6759197"/>
              <a:gd name="connsiteX3120" fmla="*/ 1944230 w 3265410"/>
              <a:gd name="connsiteY3120" fmla="*/ 4239797 h 6759197"/>
              <a:gd name="connsiteX3121" fmla="*/ 1939813 w 3265410"/>
              <a:gd name="connsiteY3121" fmla="*/ 4209323 h 6759197"/>
              <a:gd name="connsiteX3122" fmla="*/ 1922145 w 3265410"/>
              <a:gd name="connsiteY3122" fmla="*/ 4271816 h 6759197"/>
              <a:gd name="connsiteX3123" fmla="*/ 1935838 w 3265410"/>
              <a:gd name="connsiteY3123" fmla="*/ 4338517 h 6759197"/>
              <a:gd name="connsiteX3124" fmla="*/ 1896636 w 3265410"/>
              <a:gd name="connsiteY3124" fmla="*/ 4417580 h 6759197"/>
              <a:gd name="connsiteX3125" fmla="*/ 1838883 w 3265410"/>
              <a:gd name="connsiteY3125" fmla="*/ 4502723 h 6759197"/>
              <a:gd name="connsiteX3126" fmla="*/ 2060619 w 3265410"/>
              <a:gd name="connsiteY3126" fmla="*/ 4457997 h 6759197"/>
              <a:gd name="connsiteX3127" fmla="*/ 2192137 w 3265410"/>
              <a:gd name="connsiteY3127" fmla="*/ 4506697 h 6759197"/>
              <a:gd name="connsiteX3128" fmla="*/ 2258172 w 3265410"/>
              <a:gd name="connsiteY3128" fmla="*/ 4592164 h 6759197"/>
              <a:gd name="connsiteX3129" fmla="*/ 2215106 w 3265410"/>
              <a:gd name="connsiteY3129" fmla="*/ 4665489 h 6759197"/>
              <a:gd name="connsiteX3130" fmla="*/ 2301680 w 3265410"/>
              <a:gd name="connsiteY3130" fmla="*/ 4689452 h 6759197"/>
              <a:gd name="connsiteX3131" fmla="*/ 2288871 w 3265410"/>
              <a:gd name="connsiteY3131" fmla="*/ 4816217 h 6759197"/>
              <a:gd name="connsiteX3132" fmla="*/ 2291521 w 3265410"/>
              <a:gd name="connsiteY3132" fmla="*/ 4861267 h 6759197"/>
              <a:gd name="connsiteX3133" fmla="*/ 2252319 w 3265410"/>
              <a:gd name="connsiteY3133" fmla="*/ 4888332 h 6759197"/>
              <a:gd name="connsiteX3134" fmla="*/ 2321557 w 3265410"/>
              <a:gd name="connsiteY3134" fmla="*/ 4906879 h 6759197"/>
              <a:gd name="connsiteX3135" fmla="*/ 2398965 w 3265410"/>
              <a:gd name="connsiteY3135" fmla="*/ 4998201 h 6759197"/>
              <a:gd name="connsiteX3136" fmla="*/ 2373788 w 3265410"/>
              <a:gd name="connsiteY3136" fmla="*/ 5041706 h 6759197"/>
              <a:gd name="connsiteX3137" fmla="*/ 2393886 w 3265410"/>
              <a:gd name="connsiteY3137" fmla="*/ 5061475 h 6759197"/>
              <a:gd name="connsiteX3138" fmla="*/ 2370366 w 3265410"/>
              <a:gd name="connsiteY3138" fmla="*/ 5142196 h 6759197"/>
              <a:gd name="connsiteX3139" fmla="*/ 2379310 w 3265410"/>
              <a:gd name="connsiteY3139" fmla="*/ 5156661 h 6759197"/>
              <a:gd name="connsiteX3140" fmla="*/ 2346734 w 3265410"/>
              <a:gd name="connsiteY3140" fmla="*/ 5217840 h 6759197"/>
              <a:gd name="connsiteX3141" fmla="*/ 2347397 w 3265410"/>
              <a:gd name="connsiteY3141" fmla="*/ 5218721 h 6759197"/>
              <a:gd name="connsiteX3142" fmla="*/ 2347397 w 3265410"/>
              <a:gd name="connsiteY3142" fmla="*/ 5280011 h 6759197"/>
              <a:gd name="connsiteX3143" fmla="*/ 2319458 w 3265410"/>
              <a:gd name="connsiteY3143" fmla="*/ 5292816 h 6759197"/>
              <a:gd name="connsiteX3144" fmla="*/ 2335802 w 3265410"/>
              <a:gd name="connsiteY3144" fmla="*/ 5300877 h 6759197"/>
              <a:gd name="connsiteX3145" fmla="*/ 2344305 w 3265410"/>
              <a:gd name="connsiteY3145" fmla="*/ 5349352 h 6759197"/>
              <a:gd name="connsiteX3146" fmla="*/ 2300023 w 3265410"/>
              <a:gd name="connsiteY3146" fmla="*/ 5357746 h 6759197"/>
              <a:gd name="connsiteX3147" fmla="*/ 2184738 w 3265410"/>
              <a:gd name="connsiteY3147" fmla="*/ 5450504 h 6759197"/>
              <a:gd name="connsiteX3148" fmla="*/ 1738286 w 3265410"/>
              <a:gd name="connsiteY3148" fmla="*/ 5420684 h 6759197"/>
              <a:gd name="connsiteX3149" fmla="*/ 1916955 w 3265410"/>
              <a:gd name="connsiteY3149" fmla="*/ 5490040 h 6759197"/>
              <a:gd name="connsiteX3150" fmla="*/ 2131624 w 3265410"/>
              <a:gd name="connsiteY3150" fmla="*/ 5571197 h 6759197"/>
              <a:gd name="connsiteX3151" fmla="*/ 2067908 w 3265410"/>
              <a:gd name="connsiteY3151" fmla="*/ 5736394 h 6759197"/>
              <a:gd name="connsiteX3152" fmla="*/ 2101919 w 3265410"/>
              <a:gd name="connsiteY3152" fmla="*/ 5764774 h 6759197"/>
              <a:gd name="connsiteX3153" fmla="*/ 2098716 w 3265410"/>
              <a:gd name="connsiteY3153" fmla="*/ 5828270 h 6759197"/>
              <a:gd name="connsiteX3154" fmla="*/ 2058632 w 3265410"/>
              <a:gd name="connsiteY3154" fmla="*/ 5839423 h 6759197"/>
              <a:gd name="connsiteX3155" fmla="*/ 2079944 w 3265410"/>
              <a:gd name="connsiteY3155" fmla="*/ 5873766 h 6759197"/>
              <a:gd name="connsiteX3156" fmla="*/ 2025614 w 3265410"/>
              <a:gd name="connsiteY3156" fmla="*/ 5938367 h 6759197"/>
              <a:gd name="connsiteX3157" fmla="*/ 1950746 w 3265410"/>
              <a:gd name="connsiteY3157" fmla="*/ 5935717 h 6759197"/>
              <a:gd name="connsiteX3158" fmla="*/ 1960020 w 3265410"/>
              <a:gd name="connsiteY3158" fmla="*/ 6035985 h 6759197"/>
              <a:gd name="connsiteX3159" fmla="*/ 1887912 w 3265410"/>
              <a:gd name="connsiteY3159" fmla="*/ 6132716 h 6759197"/>
              <a:gd name="connsiteX3160" fmla="*/ 1837448 w 3265410"/>
              <a:gd name="connsiteY3160" fmla="*/ 6152815 h 6759197"/>
              <a:gd name="connsiteX3161" fmla="*/ 1709685 w 3265410"/>
              <a:gd name="connsiteY3161" fmla="*/ 6105001 h 6759197"/>
              <a:gd name="connsiteX3162" fmla="*/ 1731107 w 3265410"/>
              <a:gd name="connsiteY3162" fmla="*/ 6239501 h 6759197"/>
              <a:gd name="connsiteX3163" fmla="*/ 1672582 w 3265410"/>
              <a:gd name="connsiteY3163" fmla="*/ 6314039 h 6759197"/>
              <a:gd name="connsiteX3164" fmla="*/ 1559837 w 3265410"/>
              <a:gd name="connsiteY3164" fmla="*/ 6327181 h 6759197"/>
              <a:gd name="connsiteX3165" fmla="*/ 1562486 w 3265410"/>
              <a:gd name="connsiteY3165" fmla="*/ 6362404 h 6759197"/>
              <a:gd name="connsiteX3166" fmla="*/ 1544707 w 3265410"/>
              <a:gd name="connsiteY3166" fmla="*/ 6374768 h 6759197"/>
              <a:gd name="connsiteX3167" fmla="*/ 1492366 w 3265410"/>
              <a:gd name="connsiteY3167" fmla="*/ 6349930 h 6759197"/>
              <a:gd name="connsiteX3168" fmla="*/ 1487507 w 3265410"/>
              <a:gd name="connsiteY3168" fmla="*/ 6359864 h 6759197"/>
              <a:gd name="connsiteX3169" fmla="*/ 1368909 w 3265410"/>
              <a:gd name="connsiteY3169" fmla="*/ 6356332 h 6759197"/>
              <a:gd name="connsiteX3170" fmla="*/ 1355216 w 3265410"/>
              <a:gd name="connsiteY3170" fmla="*/ 6462119 h 6759197"/>
              <a:gd name="connsiteX3171" fmla="*/ 1131823 w 3265410"/>
              <a:gd name="connsiteY3171" fmla="*/ 6466646 h 6759197"/>
              <a:gd name="connsiteX3172" fmla="*/ 906333 w 3265410"/>
              <a:gd name="connsiteY3172" fmla="*/ 6563822 h 6759197"/>
              <a:gd name="connsiteX3173" fmla="*/ 777907 w 3265410"/>
              <a:gd name="connsiteY3173" fmla="*/ 6553885 h 6759197"/>
              <a:gd name="connsiteX3174" fmla="*/ 692658 w 3265410"/>
              <a:gd name="connsiteY3174" fmla="*/ 6391445 h 6759197"/>
              <a:gd name="connsiteX3175" fmla="*/ 634464 w 3265410"/>
              <a:gd name="connsiteY3175" fmla="*/ 6166730 h 6759197"/>
              <a:gd name="connsiteX3176" fmla="*/ 610942 w 3265410"/>
              <a:gd name="connsiteY3176" fmla="*/ 6072868 h 6759197"/>
              <a:gd name="connsiteX3177" fmla="*/ 522601 w 3265410"/>
              <a:gd name="connsiteY3177" fmla="*/ 6187601 h 6759197"/>
              <a:gd name="connsiteX3178" fmla="*/ 457340 w 3265410"/>
              <a:gd name="connsiteY3178" fmla="*/ 6185170 h 6759197"/>
              <a:gd name="connsiteX3179" fmla="*/ 450051 w 3265410"/>
              <a:gd name="connsiteY3179" fmla="*/ 6197428 h 6759197"/>
              <a:gd name="connsiteX3180" fmla="*/ 448726 w 3265410"/>
              <a:gd name="connsiteY3180" fmla="*/ 6280138 h 6759197"/>
              <a:gd name="connsiteX3181" fmla="*/ 439892 w 3265410"/>
              <a:gd name="connsiteY3181" fmla="*/ 6343528 h 6759197"/>
              <a:gd name="connsiteX3182" fmla="*/ 380704 w 3265410"/>
              <a:gd name="connsiteY3182" fmla="*/ 6390120 h 6759197"/>
              <a:gd name="connsiteX3183" fmla="*/ 346802 w 3265410"/>
              <a:gd name="connsiteY3183" fmla="*/ 6375543 h 6759197"/>
              <a:gd name="connsiteX3184" fmla="*/ 261002 w 3265410"/>
              <a:gd name="connsiteY3184" fmla="*/ 6366931 h 6759197"/>
              <a:gd name="connsiteX3185" fmla="*/ 90613 w 3265410"/>
              <a:gd name="connsiteY3185" fmla="*/ 6321108 h 6759197"/>
              <a:gd name="connsiteX3186" fmla="*/ 163053 w 3265410"/>
              <a:gd name="connsiteY3186" fmla="*/ 6479236 h 6759197"/>
              <a:gd name="connsiteX3187" fmla="*/ 147263 w 3265410"/>
              <a:gd name="connsiteY3187" fmla="*/ 6496242 h 6759197"/>
              <a:gd name="connsiteX3188" fmla="*/ 138429 w 3265410"/>
              <a:gd name="connsiteY3188" fmla="*/ 6699756 h 6759197"/>
              <a:gd name="connsiteX3189" fmla="*/ 64705 w 3265410"/>
              <a:gd name="connsiteY3189" fmla="*/ 6714443 h 6759197"/>
              <a:gd name="connsiteX3190" fmla="*/ 0 w 3265410"/>
              <a:gd name="connsiteY3190" fmla="*/ 6759197 h 6759197"/>
              <a:gd name="connsiteX3191" fmla="*/ 0 w 3265410"/>
              <a:gd name="connsiteY3191" fmla="*/ 6711478 h 6759197"/>
              <a:gd name="connsiteX3192" fmla="*/ 4141 w 3265410"/>
              <a:gd name="connsiteY3192" fmla="*/ 6743146 h 675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</a:cxnLst>
            <a:rect l="l" t="t" r="r" b="b"/>
            <a:pathLst>
              <a:path w="3265410" h="6759197">
                <a:moveTo>
                  <a:pt x="3077535" y="854812"/>
                </a:moveTo>
                <a:cubicBezTo>
                  <a:pt x="3096859" y="846860"/>
                  <a:pt x="3112871" y="838248"/>
                  <a:pt x="3129435" y="825218"/>
                </a:cubicBezTo>
                <a:cubicBezTo>
                  <a:pt x="3142686" y="814726"/>
                  <a:pt x="3156600" y="800814"/>
                  <a:pt x="3173495" y="796838"/>
                </a:cubicBezTo>
                <a:cubicBezTo>
                  <a:pt x="3177802" y="795844"/>
                  <a:pt x="3179569" y="801254"/>
                  <a:pt x="3176919" y="803906"/>
                </a:cubicBezTo>
                <a:cubicBezTo>
                  <a:pt x="3161459" y="820026"/>
                  <a:pt x="3141030" y="834714"/>
                  <a:pt x="3122699" y="847412"/>
                </a:cubicBezTo>
                <a:cubicBezTo>
                  <a:pt x="3110111" y="856136"/>
                  <a:pt x="3094650" y="866738"/>
                  <a:pt x="3078638" y="864088"/>
                </a:cubicBezTo>
                <a:cubicBezTo>
                  <a:pt x="3074443" y="863426"/>
                  <a:pt x="3073559" y="856468"/>
                  <a:pt x="3077535" y="854812"/>
                </a:cubicBezTo>
                <a:close/>
                <a:moveTo>
                  <a:pt x="2989303" y="819848"/>
                </a:moveTo>
                <a:cubicBezTo>
                  <a:pt x="2988475" y="817736"/>
                  <a:pt x="2988862" y="815114"/>
                  <a:pt x="2990960" y="813402"/>
                </a:cubicBezTo>
                <a:cubicBezTo>
                  <a:pt x="3006530" y="801698"/>
                  <a:pt x="3024640" y="793194"/>
                  <a:pt x="3040983" y="782482"/>
                </a:cubicBezTo>
                <a:cubicBezTo>
                  <a:pt x="3051805" y="775416"/>
                  <a:pt x="3064394" y="761060"/>
                  <a:pt x="3077313" y="759404"/>
                </a:cubicBezTo>
                <a:cubicBezTo>
                  <a:pt x="3081952" y="758852"/>
                  <a:pt x="3087694" y="762938"/>
                  <a:pt x="3086479" y="768128"/>
                </a:cubicBezTo>
                <a:cubicBezTo>
                  <a:pt x="3082614" y="785022"/>
                  <a:pt x="3058100" y="796286"/>
                  <a:pt x="3044075" y="804238"/>
                </a:cubicBezTo>
                <a:cubicBezTo>
                  <a:pt x="3029057" y="812740"/>
                  <a:pt x="3012382" y="821352"/>
                  <a:pt x="2994935" y="823230"/>
                </a:cubicBezTo>
                <a:cubicBezTo>
                  <a:pt x="2992174" y="823562"/>
                  <a:pt x="2990131" y="821960"/>
                  <a:pt x="2989303" y="819848"/>
                </a:cubicBezTo>
                <a:close/>
                <a:moveTo>
                  <a:pt x="2984885" y="905276"/>
                </a:moveTo>
                <a:cubicBezTo>
                  <a:pt x="2988087" y="882418"/>
                  <a:pt x="3014921" y="863314"/>
                  <a:pt x="3032038" y="850174"/>
                </a:cubicBezTo>
                <a:cubicBezTo>
                  <a:pt x="3050921" y="835708"/>
                  <a:pt x="3072453" y="818040"/>
                  <a:pt x="3095754" y="811856"/>
                </a:cubicBezTo>
                <a:cubicBezTo>
                  <a:pt x="3100833" y="810420"/>
                  <a:pt x="3103042" y="817046"/>
                  <a:pt x="3099951" y="820358"/>
                </a:cubicBezTo>
                <a:cubicBezTo>
                  <a:pt x="3080736" y="840346"/>
                  <a:pt x="3053130" y="852934"/>
                  <a:pt x="3032038" y="871154"/>
                </a:cubicBezTo>
                <a:cubicBezTo>
                  <a:pt x="3018455" y="882970"/>
                  <a:pt x="3006529" y="900306"/>
                  <a:pt x="2990959" y="909140"/>
                </a:cubicBezTo>
                <a:cubicBezTo>
                  <a:pt x="2988309" y="910686"/>
                  <a:pt x="2984444" y="908368"/>
                  <a:pt x="2984885" y="905276"/>
                </a:cubicBezTo>
                <a:close/>
                <a:moveTo>
                  <a:pt x="2904399" y="990388"/>
                </a:moveTo>
                <a:cubicBezTo>
                  <a:pt x="2903585" y="988290"/>
                  <a:pt x="2904109" y="985722"/>
                  <a:pt x="2906704" y="984342"/>
                </a:cubicBezTo>
                <a:cubicBezTo>
                  <a:pt x="2943697" y="964686"/>
                  <a:pt x="2980911" y="947128"/>
                  <a:pt x="3016467" y="924490"/>
                </a:cubicBezTo>
                <a:cubicBezTo>
                  <a:pt x="3042528" y="907928"/>
                  <a:pt x="3068478" y="889376"/>
                  <a:pt x="3097521" y="878554"/>
                </a:cubicBezTo>
                <a:cubicBezTo>
                  <a:pt x="3102379" y="876676"/>
                  <a:pt x="3107900" y="882638"/>
                  <a:pt x="3103153" y="886726"/>
                </a:cubicBezTo>
                <a:cubicBezTo>
                  <a:pt x="3073890" y="911240"/>
                  <a:pt x="3039989" y="930784"/>
                  <a:pt x="3007413" y="950440"/>
                </a:cubicBezTo>
                <a:cubicBezTo>
                  <a:pt x="2977377" y="968550"/>
                  <a:pt x="2944911" y="987322"/>
                  <a:pt x="2910128" y="993618"/>
                </a:cubicBezTo>
                <a:cubicBezTo>
                  <a:pt x="2907367" y="994114"/>
                  <a:pt x="2905214" y="992486"/>
                  <a:pt x="2904399" y="990388"/>
                </a:cubicBezTo>
                <a:close/>
                <a:moveTo>
                  <a:pt x="2884549" y="797210"/>
                </a:moveTo>
                <a:cubicBezTo>
                  <a:pt x="2883155" y="795594"/>
                  <a:pt x="2882741" y="793194"/>
                  <a:pt x="2884618" y="791426"/>
                </a:cubicBezTo>
                <a:cubicBezTo>
                  <a:pt x="2898422" y="778836"/>
                  <a:pt x="2912776" y="764040"/>
                  <a:pt x="2929451" y="755316"/>
                </a:cubicBezTo>
                <a:cubicBezTo>
                  <a:pt x="2933980" y="752998"/>
                  <a:pt x="2937292" y="758628"/>
                  <a:pt x="2934421" y="762162"/>
                </a:cubicBezTo>
                <a:cubicBezTo>
                  <a:pt x="2922826" y="776628"/>
                  <a:pt x="2905599" y="787892"/>
                  <a:pt x="2890361" y="798272"/>
                </a:cubicBezTo>
                <a:cubicBezTo>
                  <a:pt x="2888318" y="799652"/>
                  <a:pt x="2885943" y="798824"/>
                  <a:pt x="2884549" y="797210"/>
                </a:cubicBezTo>
                <a:close/>
                <a:moveTo>
                  <a:pt x="2843927" y="1073952"/>
                </a:moveTo>
                <a:cubicBezTo>
                  <a:pt x="2842658" y="1072406"/>
                  <a:pt x="2842382" y="1070198"/>
                  <a:pt x="2844314" y="1068598"/>
                </a:cubicBezTo>
                <a:cubicBezTo>
                  <a:pt x="2866178" y="1049824"/>
                  <a:pt x="2892790" y="1033150"/>
                  <a:pt x="2920397" y="1024536"/>
                </a:cubicBezTo>
                <a:cubicBezTo>
                  <a:pt x="2925256" y="1022992"/>
                  <a:pt x="2928238" y="1029728"/>
                  <a:pt x="2924151" y="1032598"/>
                </a:cubicBezTo>
                <a:cubicBezTo>
                  <a:pt x="2900963" y="1048830"/>
                  <a:pt x="2874682" y="1062414"/>
                  <a:pt x="2849505" y="1075332"/>
                </a:cubicBezTo>
                <a:cubicBezTo>
                  <a:pt x="2847461" y="1076382"/>
                  <a:pt x="2845197" y="1075498"/>
                  <a:pt x="2843927" y="1073952"/>
                </a:cubicBezTo>
                <a:close/>
                <a:moveTo>
                  <a:pt x="2785788" y="963044"/>
                </a:moveTo>
                <a:cubicBezTo>
                  <a:pt x="2785401" y="960960"/>
                  <a:pt x="2786174" y="958612"/>
                  <a:pt x="2788327" y="957620"/>
                </a:cubicBezTo>
                <a:cubicBezTo>
                  <a:pt x="2813615" y="945804"/>
                  <a:pt x="2838350" y="935312"/>
                  <a:pt x="2861982" y="920184"/>
                </a:cubicBezTo>
                <a:cubicBezTo>
                  <a:pt x="2881969" y="907264"/>
                  <a:pt x="2900632" y="891584"/>
                  <a:pt x="2922164" y="881094"/>
                </a:cubicBezTo>
                <a:cubicBezTo>
                  <a:pt x="2926471" y="878886"/>
                  <a:pt x="2929895" y="884848"/>
                  <a:pt x="2927355" y="888272"/>
                </a:cubicBezTo>
                <a:cubicBezTo>
                  <a:pt x="2912889" y="907486"/>
                  <a:pt x="2891908" y="921620"/>
                  <a:pt x="2871590" y="934098"/>
                </a:cubicBezTo>
                <a:cubicBezTo>
                  <a:pt x="2847848" y="948786"/>
                  <a:pt x="2818915" y="966344"/>
                  <a:pt x="2790205" y="966896"/>
                </a:cubicBezTo>
                <a:cubicBezTo>
                  <a:pt x="2787720" y="966950"/>
                  <a:pt x="2786174" y="965128"/>
                  <a:pt x="2785788" y="963044"/>
                </a:cubicBezTo>
                <a:close/>
                <a:moveTo>
                  <a:pt x="2785608" y="918016"/>
                </a:moveTo>
                <a:cubicBezTo>
                  <a:pt x="2784242" y="915904"/>
                  <a:pt x="2784187" y="912840"/>
                  <a:pt x="2786340" y="910466"/>
                </a:cubicBezTo>
                <a:cubicBezTo>
                  <a:pt x="2798818" y="896884"/>
                  <a:pt x="2815161" y="885952"/>
                  <a:pt x="2830069" y="875350"/>
                </a:cubicBezTo>
                <a:cubicBezTo>
                  <a:pt x="2841222" y="867400"/>
                  <a:pt x="2852596" y="858234"/>
                  <a:pt x="2866289" y="856026"/>
                </a:cubicBezTo>
                <a:cubicBezTo>
                  <a:pt x="2872031" y="855142"/>
                  <a:pt x="2875123" y="861768"/>
                  <a:pt x="2872031" y="866074"/>
                </a:cubicBezTo>
                <a:cubicBezTo>
                  <a:pt x="2863085" y="878552"/>
                  <a:pt x="2847295" y="885842"/>
                  <a:pt x="2834706" y="894122"/>
                </a:cubicBezTo>
                <a:cubicBezTo>
                  <a:pt x="2821013" y="903068"/>
                  <a:pt x="2807652" y="913006"/>
                  <a:pt x="2792744" y="919852"/>
                </a:cubicBezTo>
                <a:cubicBezTo>
                  <a:pt x="2789652" y="921288"/>
                  <a:pt x="2786974" y="920128"/>
                  <a:pt x="2785608" y="918016"/>
                </a:cubicBezTo>
                <a:close/>
                <a:moveTo>
                  <a:pt x="2785125" y="858566"/>
                </a:moveTo>
                <a:cubicBezTo>
                  <a:pt x="2801688" y="838470"/>
                  <a:pt x="2826755" y="815830"/>
                  <a:pt x="2852927" y="811414"/>
                </a:cubicBezTo>
                <a:cubicBezTo>
                  <a:pt x="2857674" y="810530"/>
                  <a:pt x="2859883" y="817156"/>
                  <a:pt x="2857013" y="820138"/>
                </a:cubicBezTo>
                <a:cubicBezTo>
                  <a:pt x="2839565" y="838358"/>
                  <a:pt x="2815934" y="856138"/>
                  <a:pt x="2794180" y="869168"/>
                </a:cubicBezTo>
                <a:cubicBezTo>
                  <a:pt x="2787996" y="872810"/>
                  <a:pt x="2780597" y="864088"/>
                  <a:pt x="2785125" y="858566"/>
                </a:cubicBezTo>
                <a:close/>
                <a:moveTo>
                  <a:pt x="2774302" y="603150"/>
                </a:moveTo>
                <a:cubicBezTo>
                  <a:pt x="2784462" y="585594"/>
                  <a:pt x="2795725" y="568256"/>
                  <a:pt x="2805442" y="550478"/>
                </a:cubicBezTo>
                <a:cubicBezTo>
                  <a:pt x="2814718" y="533582"/>
                  <a:pt x="2817590" y="511276"/>
                  <a:pt x="2829074" y="496590"/>
                </a:cubicBezTo>
                <a:cubicBezTo>
                  <a:pt x="2831393" y="493608"/>
                  <a:pt x="2835478" y="493056"/>
                  <a:pt x="2838128" y="495928"/>
                </a:cubicBezTo>
                <a:cubicBezTo>
                  <a:pt x="2853809" y="512380"/>
                  <a:pt x="2838350" y="539876"/>
                  <a:pt x="2828853" y="555998"/>
                </a:cubicBezTo>
                <a:cubicBezTo>
                  <a:pt x="2816264" y="577422"/>
                  <a:pt x="2802460" y="595420"/>
                  <a:pt x="2782253" y="609886"/>
                </a:cubicBezTo>
                <a:cubicBezTo>
                  <a:pt x="2778166" y="612868"/>
                  <a:pt x="2771541" y="607898"/>
                  <a:pt x="2774302" y="603150"/>
                </a:cubicBezTo>
                <a:close/>
                <a:moveTo>
                  <a:pt x="2747953" y="755648"/>
                </a:moveTo>
                <a:cubicBezTo>
                  <a:pt x="2746531" y="753384"/>
                  <a:pt x="2746476" y="750292"/>
                  <a:pt x="2749126" y="748470"/>
                </a:cubicBezTo>
                <a:cubicBezTo>
                  <a:pt x="2767236" y="736104"/>
                  <a:pt x="2776180" y="715564"/>
                  <a:pt x="2794291" y="703196"/>
                </a:cubicBezTo>
                <a:cubicBezTo>
                  <a:pt x="2798155" y="700546"/>
                  <a:pt x="2801910" y="705516"/>
                  <a:pt x="2800253" y="709048"/>
                </a:cubicBezTo>
                <a:cubicBezTo>
                  <a:pt x="2790646" y="729368"/>
                  <a:pt x="2774966" y="747368"/>
                  <a:pt x="2754979" y="757856"/>
                </a:cubicBezTo>
                <a:cubicBezTo>
                  <a:pt x="2752163" y="759348"/>
                  <a:pt x="2749375" y="757912"/>
                  <a:pt x="2747953" y="755648"/>
                </a:cubicBezTo>
                <a:close/>
                <a:moveTo>
                  <a:pt x="2733554" y="528060"/>
                </a:moveTo>
                <a:cubicBezTo>
                  <a:pt x="2742942" y="514036"/>
                  <a:pt x="2751886" y="501668"/>
                  <a:pt x="2757076" y="485326"/>
                </a:cubicBezTo>
                <a:cubicBezTo>
                  <a:pt x="2760168" y="475608"/>
                  <a:pt x="2762045" y="467104"/>
                  <a:pt x="2770658" y="460700"/>
                </a:cubicBezTo>
                <a:cubicBezTo>
                  <a:pt x="2773750" y="458382"/>
                  <a:pt x="2778940" y="458602"/>
                  <a:pt x="2780707" y="462688"/>
                </a:cubicBezTo>
                <a:cubicBezTo>
                  <a:pt x="2791529" y="488528"/>
                  <a:pt x="2765027" y="528170"/>
                  <a:pt x="2741505" y="537556"/>
                </a:cubicBezTo>
                <a:cubicBezTo>
                  <a:pt x="2735653" y="539876"/>
                  <a:pt x="2729911" y="533472"/>
                  <a:pt x="2733554" y="528060"/>
                </a:cubicBezTo>
                <a:close/>
                <a:moveTo>
                  <a:pt x="2730547" y="1091854"/>
                </a:moveTo>
                <a:cubicBezTo>
                  <a:pt x="2730188" y="1089826"/>
                  <a:pt x="2731071" y="1087534"/>
                  <a:pt x="2733446" y="1086706"/>
                </a:cubicBezTo>
                <a:cubicBezTo>
                  <a:pt x="2758291" y="1078094"/>
                  <a:pt x="2781701" y="1064510"/>
                  <a:pt x="2804118" y="1050818"/>
                </a:cubicBezTo>
                <a:cubicBezTo>
                  <a:pt x="2820571" y="1040768"/>
                  <a:pt x="2838019" y="1026304"/>
                  <a:pt x="2857785" y="1024648"/>
                </a:cubicBezTo>
                <a:cubicBezTo>
                  <a:pt x="2862091" y="1024206"/>
                  <a:pt x="2866509" y="1029616"/>
                  <a:pt x="2862975" y="1033372"/>
                </a:cubicBezTo>
                <a:cubicBezTo>
                  <a:pt x="2847074" y="1050376"/>
                  <a:pt x="2821896" y="1060646"/>
                  <a:pt x="2801688" y="1071578"/>
                </a:cubicBezTo>
                <a:cubicBezTo>
                  <a:pt x="2780045" y="1083394"/>
                  <a:pt x="2759838" y="1093112"/>
                  <a:pt x="2735101" y="1095430"/>
                </a:cubicBezTo>
                <a:cubicBezTo>
                  <a:pt x="2732507" y="1095650"/>
                  <a:pt x="2730905" y="1093884"/>
                  <a:pt x="2730547" y="1091854"/>
                </a:cubicBezTo>
                <a:close/>
                <a:moveTo>
                  <a:pt x="2702637" y="717220"/>
                </a:moveTo>
                <a:cubicBezTo>
                  <a:pt x="2712796" y="700436"/>
                  <a:pt x="2725274" y="679786"/>
                  <a:pt x="2742390" y="669626"/>
                </a:cubicBezTo>
                <a:cubicBezTo>
                  <a:pt x="2745924" y="667640"/>
                  <a:pt x="2751114" y="671062"/>
                  <a:pt x="2750451" y="675148"/>
                </a:cubicBezTo>
                <a:cubicBezTo>
                  <a:pt x="2747137" y="695578"/>
                  <a:pt x="2727482" y="709602"/>
                  <a:pt x="2714453" y="724510"/>
                </a:cubicBezTo>
                <a:cubicBezTo>
                  <a:pt x="2709484" y="730252"/>
                  <a:pt x="2698330" y="724288"/>
                  <a:pt x="2702637" y="717220"/>
                </a:cubicBezTo>
                <a:close/>
                <a:moveTo>
                  <a:pt x="2692697" y="859892"/>
                </a:moveTo>
                <a:cubicBezTo>
                  <a:pt x="2708047" y="837364"/>
                  <a:pt x="2730132" y="818812"/>
                  <a:pt x="2751554" y="802470"/>
                </a:cubicBezTo>
                <a:cubicBezTo>
                  <a:pt x="2755198" y="799600"/>
                  <a:pt x="2759615" y="803904"/>
                  <a:pt x="2757408" y="807880"/>
                </a:cubicBezTo>
                <a:cubicBezTo>
                  <a:pt x="2743604" y="831512"/>
                  <a:pt x="2720635" y="848848"/>
                  <a:pt x="2700538" y="866958"/>
                </a:cubicBezTo>
                <a:cubicBezTo>
                  <a:pt x="2695458" y="871596"/>
                  <a:pt x="2688942" y="865524"/>
                  <a:pt x="2692697" y="859892"/>
                </a:cubicBezTo>
                <a:close/>
                <a:moveTo>
                  <a:pt x="2687066" y="761832"/>
                </a:moveTo>
                <a:cubicBezTo>
                  <a:pt x="2695128" y="749906"/>
                  <a:pt x="2706171" y="738532"/>
                  <a:pt x="2715778" y="727712"/>
                </a:cubicBezTo>
                <a:cubicBezTo>
                  <a:pt x="2722292" y="720422"/>
                  <a:pt x="2728146" y="713246"/>
                  <a:pt x="2737310" y="709380"/>
                </a:cubicBezTo>
                <a:cubicBezTo>
                  <a:pt x="2741397" y="707724"/>
                  <a:pt x="2746256" y="712140"/>
                  <a:pt x="2745041" y="716226"/>
                </a:cubicBezTo>
                <a:cubicBezTo>
                  <a:pt x="2741397" y="728704"/>
                  <a:pt x="2731126" y="738754"/>
                  <a:pt x="2722182" y="747808"/>
                </a:cubicBezTo>
                <a:cubicBezTo>
                  <a:pt x="2713790" y="756310"/>
                  <a:pt x="2705397" y="765698"/>
                  <a:pt x="2694134" y="770116"/>
                </a:cubicBezTo>
                <a:cubicBezTo>
                  <a:pt x="2689054" y="772212"/>
                  <a:pt x="2683754" y="766802"/>
                  <a:pt x="2687066" y="761832"/>
                </a:cubicBezTo>
                <a:close/>
                <a:moveTo>
                  <a:pt x="2675553" y="1043158"/>
                </a:moveTo>
                <a:cubicBezTo>
                  <a:pt x="2673925" y="1040964"/>
                  <a:pt x="2673538" y="1037954"/>
                  <a:pt x="2675802" y="1035912"/>
                </a:cubicBezTo>
                <a:cubicBezTo>
                  <a:pt x="2693471" y="1019236"/>
                  <a:pt x="2715224" y="1007420"/>
                  <a:pt x="2735763" y="994832"/>
                </a:cubicBezTo>
                <a:cubicBezTo>
                  <a:pt x="2748572" y="986992"/>
                  <a:pt x="2761824" y="979814"/>
                  <a:pt x="2775958" y="974624"/>
                </a:cubicBezTo>
                <a:cubicBezTo>
                  <a:pt x="2782142" y="972306"/>
                  <a:pt x="2785455" y="980034"/>
                  <a:pt x="2781149" y="984010"/>
                </a:cubicBezTo>
                <a:cubicBezTo>
                  <a:pt x="2768119" y="996048"/>
                  <a:pt x="2752659" y="1005102"/>
                  <a:pt x="2737420" y="1014046"/>
                </a:cubicBezTo>
                <a:cubicBezTo>
                  <a:pt x="2719310" y="1024648"/>
                  <a:pt x="2701752" y="1036684"/>
                  <a:pt x="2682758" y="1045518"/>
                </a:cubicBezTo>
                <a:cubicBezTo>
                  <a:pt x="2680053" y="1046734"/>
                  <a:pt x="2677182" y="1045352"/>
                  <a:pt x="2675553" y="1043158"/>
                </a:cubicBezTo>
                <a:close/>
                <a:moveTo>
                  <a:pt x="2665464" y="1007656"/>
                </a:moveTo>
                <a:cubicBezTo>
                  <a:pt x="2664208" y="1006206"/>
                  <a:pt x="2663932" y="1003998"/>
                  <a:pt x="2665643" y="1002010"/>
                </a:cubicBezTo>
                <a:cubicBezTo>
                  <a:pt x="2676686" y="989532"/>
                  <a:pt x="2691483" y="979924"/>
                  <a:pt x="2705286" y="970758"/>
                </a:cubicBezTo>
                <a:cubicBezTo>
                  <a:pt x="2718648" y="961924"/>
                  <a:pt x="2732230" y="953864"/>
                  <a:pt x="2747689" y="949226"/>
                </a:cubicBezTo>
                <a:cubicBezTo>
                  <a:pt x="2751665" y="948012"/>
                  <a:pt x="2753873" y="953974"/>
                  <a:pt x="2750892" y="956292"/>
                </a:cubicBezTo>
                <a:cubicBezTo>
                  <a:pt x="2737641" y="967004"/>
                  <a:pt x="2723065" y="975618"/>
                  <a:pt x="2708931" y="984894"/>
                </a:cubicBezTo>
                <a:cubicBezTo>
                  <a:pt x="2696673" y="993066"/>
                  <a:pt x="2684637" y="1002452"/>
                  <a:pt x="2671164" y="1008746"/>
                </a:cubicBezTo>
                <a:cubicBezTo>
                  <a:pt x="2668956" y="1009794"/>
                  <a:pt x="2666720" y="1009104"/>
                  <a:pt x="2665464" y="1007656"/>
                </a:cubicBezTo>
                <a:close/>
                <a:moveTo>
                  <a:pt x="2653055" y="710264"/>
                </a:moveTo>
                <a:cubicBezTo>
                  <a:pt x="2658356" y="690608"/>
                  <a:pt x="2671276" y="674816"/>
                  <a:pt x="2682980" y="658584"/>
                </a:cubicBezTo>
                <a:cubicBezTo>
                  <a:pt x="2692366" y="645554"/>
                  <a:pt x="2699545" y="629874"/>
                  <a:pt x="2712133" y="619604"/>
                </a:cubicBezTo>
                <a:cubicBezTo>
                  <a:pt x="2717433" y="615186"/>
                  <a:pt x="2723397" y="620818"/>
                  <a:pt x="2723175" y="626340"/>
                </a:cubicBezTo>
                <a:cubicBezTo>
                  <a:pt x="2722623" y="643014"/>
                  <a:pt x="2710146" y="657590"/>
                  <a:pt x="2700317" y="670290"/>
                </a:cubicBezTo>
                <a:cubicBezTo>
                  <a:pt x="2687949" y="686190"/>
                  <a:pt x="2674588" y="702314"/>
                  <a:pt x="2658245" y="714240"/>
                </a:cubicBezTo>
                <a:cubicBezTo>
                  <a:pt x="2655595" y="716116"/>
                  <a:pt x="2652283" y="713024"/>
                  <a:pt x="2653055" y="710264"/>
                </a:cubicBezTo>
                <a:close/>
                <a:moveTo>
                  <a:pt x="2648541" y="1196196"/>
                </a:moveTo>
                <a:cubicBezTo>
                  <a:pt x="2647588" y="1194594"/>
                  <a:pt x="2647588" y="1192442"/>
                  <a:pt x="2649410" y="1191172"/>
                </a:cubicBezTo>
                <a:cubicBezTo>
                  <a:pt x="2682648" y="1167650"/>
                  <a:pt x="2719973" y="1156718"/>
                  <a:pt x="2756082" y="1138940"/>
                </a:cubicBezTo>
                <a:cubicBezTo>
                  <a:pt x="2795725" y="1119504"/>
                  <a:pt x="2834485" y="1098082"/>
                  <a:pt x="2873797" y="1077984"/>
                </a:cubicBezTo>
                <a:cubicBezTo>
                  <a:pt x="2946457" y="1040992"/>
                  <a:pt x="3016688" y="1001900"/>
                  <a:pt x="3086147" y="959276"/>
                </a:cubicBezTo>
                <a:cubicBezTo>
                  <a:pt x="3091005" y="956294"/>
                  <a:pt x="3096306" y="963804"/>
                  <a:pt x="3091778" y="967338"/>
                </a:cubicBezTo>
                <a:cubicBezTo>
                  <a:pt x="2965671" y="1070474"/>
                  <a:pt x="2799590" y="1129884"/>
                  <a:pt x="2653386" y="1197908"/>
                </a:cubicBezTo>
                <a:cubicBezTo>
                  <a:pt x="2651398" y="1198846"/>
                  <a:pt x="2649493" y="1197796"/>
                  <a:pt x="2648541" y="1196196"/>
                </a:cubicBezTo>
                <a:close/>
                <a:moveTo>
                  <a:pt x="2639197" y="1106488"/>
                </a:moveTo>
                <a:cubicBezTo>
                  <a:pt x="2638562" y="1105094"/>
                  <a:pt x="2638866" y="1103272"/>
                  <a:pt x="2640688" y="1102278"/>
                </a:cubicBezTo>
                <a:cubicBezTo>
                  <a:pt x="2696894" y="1071136"/>
                  <a:pt x="2753544" y="1038120"/>
                  <a:pt x="2805112" y="999470"/>
                </a:cubicBezTo>
                <a:cubicBezTo>
                  <a:pt x="2844756" y="969876"/>
                  <a:pt x="2885061" y="930674"/>
                  <a:pt x="2933760" y="917424"/>
                </a:cubicBezTo>
                <a:cubicBezTo>
                  <a:pt x="2939502" y="915878"/>
                  <a:pt x="2941489" y="923938"/>
                  <a:pt x="2936962" y="926698"/>
                </a:cubicBezTo>
                <a:cubicBezTo>
                  <a:pt x="2839565" y="985116"/>
                  <a:pt x="2751004" y="1068376"/>
                  <a:pt x="2643338" y="1108130"/>
                </a:cubicBezTo>
                <a:cubicBezTo>
                  <a:pt x="2641405" y="1108848"/>
                  <a:pt x="2639832" y="1107882"/>
                  <a:pt x="2639197" y="1106488"/>
                </a:cubicBezTo>
                <a:close/>
                <a:moveTo>
                  <a:pt x="2632516" y="835486"/>
                </a:moveTo>
                <a:cubicBezTo>
                  <a:pt x="2637043" y="823228"/>
                  <a:pt x="2647313" y="814616"/>
                  <a:pt x="2656257" y="805450"/>
                </a:cubicBezTo>
                <a:cubicBezTo>
                  <a:pt x="2665091" y="796284"/>
                  <a:pt x="2674257" y="785022"/>
                  <a:pt x="2685852" y="779390"/>
                </a:cubicBezTo>
                <a:cubicBezTo>
                  <a:pt x="2691262" y="776850"/>
                  <a:pt x="2696453" y="781930"/>
                  <a:pt x="2694907" y="787340"/>
                </a:cubicBezTo>
                <a:cubicBezTo>
                  <a:pt x="2691704" y="798714"/>
                  <a:pt x="2681766" y="807770"/>
                  <a:pt x="2673263" y="815388"/>
                </a:cubicBezTo>
                <a:cubicBezTo>
                  <a:pt x="2662993" y="824664"/>
                  <a:pt x="2653165" y="835266"/>
                  <a:pt x="2641129" y="842222"/>
                </a:cubicBezTo>
                <a:cubicBezTo>
                  <a:pt x="2637043" y="844652"/>
                  <a:pt x="2630749" y="840566"/>
                  <a:pt x="2632516" y="835486"/>
                </a:cubicBezTo>
                <a:close/>
                <a:moveTo>
                  <a:pt x="2612307" y="831402"/>
                </a:moveTo>
                <a:cubicBezTo>
                  <a:pt x="2628097" y="803134"/>
                  <a:pt x="2648527" y="775748"/>
                  <a:pt x="2669839" y="751454"/>
                </a:cubicBezTo>
                <a:cubicBezTo>
                  <a:pt x="2673041" y="747810"/>
                  <a:pt x="2680218" y="751454"/>
                  <a:pt x="2678451" y="756312"/>
                </a:cubicBezTo>
                <a:cubicBezTo>
                  <a:pt x="2667078" y="787894"/>
                  <a:pt x="2637926" y="809206"/>
                  <a:pt x="2618933" y="836040"/>
                </a:cubicBezTo>
                <a:cubicBezTo>
                  <a:pt x="2615841" y="840346"/>
                  <a:pt x="2609877" y="835820"/>
                  <a:pt x="2612307" y="831402"/>
                </a:cubicBezTo>
                <a:close/>
                <a:moveTo>
                  <a:pt x="2567584" y="845094"/>
                </a:moveTo>
                <a:cubicBezTo>
                  <a:pt x="2573105" y="834494"/>
                  <a:pt x="2583044" y="825992"/>
                  <a:pt x="2590995" y="817268"/>
                </a:cubicBezTo>
                <a:cubicBezTo>
                  <a:pt x="2600712" y="806556"/>
                  <a:pt x="2610982" y="791318"/>
                  <a:pt x="2624011" y="784692"/>
                </a:cubicBezTo>
                <a:cubicBezTo>
                  <a:pt x="2628428" y="782372"/>
                  <a:pt x="2634612" y="785134"/>
                  <a:pt x="2633398" y="790876"/>
                </a:cubicBezTo>
                <a:cubicBezTo>
                  <a:pt x="2629975" y="806446"/>
                  <a:pt x="2615840" y="818812"/>
                  <a:pt x="2604908" y="829414"/>
                </a:cubicBezTo>
                <a:cubicBezTo>
                  <a:pt x="2595964" y="838138"/>
                  <a:pt x="2586466" y="848076"/>
                  <a:pt x="2574982" y="853376"/>
                </a:cubicBezTo>
                <a:cubicBezTo>
                  <a:pt x="2569571" y="855806"/>
                  <a:pt x="2565044" y="850064"/>
                  <a:pt x="2567584" y="845094"/>
                </a:cubicBezTo>
                <a:close/>
                <a:moveTo>
                  <a:pt x="2541744" y="1261264"/>
                </a:moveTo>
                <a:cubicBezTo>
                  <a:pt x="2541303" y="1259468"/>
                  <a:pt x="2541910" y="1257260"/>
                  <a:pt x="2543733" y="1256212"/>
                </a:cubicBezTo>
                <a:cubicBezTo>
                  <a:pt x="2593424" y="1227170"/>
                  <a:pt x="2650846" y="1210274"/>
                  <a:pt x="2703961" y="1188300"/>
                </a:cubicBezTo>
                <a:cubicBezTo>
                  <a:pt x="2763261" y="1163784"/>
                  <a:pt x="2821234" y="1132644"/>
                  <a:pt x="2881748" y="1111662"/>
                </a:cubicBezTo>
                <a:cubicBezTo>
                  <a:pt x="2885723" y="1110228"/>
                  <a:pt x="2888042" y="1115860"/>
                  <a:pt x="2884840" y="1118178"/>
                </a:cubicBezTo>
                <a:cubicBezTo>
                  <a:pt x="2837467" y="1150864"/>
                  <a:pt x="2780597" y="1171846"/>
                  <a:pt x="2727703" y="1193820"/>
                </a:cubicBezTo>
                <a:cubicBezTo>
                  <a:pt x="2668624" y="1218336"/>
                  <a:pt x="2608222" y="1248482"/>
                  <a:pt x="2546051" y="1263830"/>
                </a:cubicBezTo>
                <a:cubicBezTo>
                  <a:pt x="2543677" y="1264438"/>
                  <a:pt x="2542186" y="1263058"/>
                  <a:pt x="2541744" y="1261264"/>
                </a:cubicBezTo>
                <a:close/>
                <a:moveTo>
                  <a:pt x="2536002" y="916430"/>
                </a:moveTo>
                <a:cubicBezTo>
                  <a:pt x="2545389" y="891032"/>
                  <a:pt x="2570897" y="871596"/>
                  <a:pt x="2594971" y="860886"/>
                </a:cubicBezTo>
                <a:cubicBezTo>
                  <a:pt x="2599056" y="859008"/>
                  <a:pt x="2603363" y="864752"/>
                  <a:pt x="2600160" y="868064"/>
                </a:cubicBezTo>
                <a:cubicBezTo>
                  <a:pt x="2582381" y="886504"/>
                  <a:pt x="2558087" y="898872"/>
                  <a:pt x="2544284" y="920958"/>
                </a:cubicBezTo>
                <a:cubicBezTo>
                  <a:pt x="2541414" y="925706"/>
                  <a:pt x="2534235" y="921400"/>
                  <a:pt x="2536002" y="916430"/>
                </a:cubicBezTo>
                <a:close/>
                <a:moveTo>
                  <a:pt x="2508286" y="994500"/>
                </a:moveTo>
                <a:cubicBezTo>
                  <a:pt x="2525291" y="968110"/>
                  <a:pt x="2551683" y="947128"/>
                  <a:pt x="2573657" y="924712"/>
                </a:cubicBezTo>
                <a:cubicBezTo>
                  <a:pt x="2591437" y="906492"/>
                  <a:pt x="2607670" y="885512"/>
                  <a:pt x="2630307" y="873144"/>
                </a:cubicBezTo>
                <a:cubicBezTo>
                  <a:pt x="2635054" y="870604"/>
                  <a:pt x="2638809" y="876014"/>
                  <a:pt x="2636821" y="880210"/>
                </a:cubicBezTo>
                <a:cubicBezTo>
                  <a:pt x="2623239" y="909032"/>
                  <a:pt x="2594639" y="932994"/>
                  <a:pt x="2571339" y="954196"/>
                </a:cubicBezTo>
                <a:cubicBezTo>
                  <a:pt x="2553119" y="970760"/>
                  <a:pt x="2535450" y="989754"/>
                  <a:pt x="2513144" y="1000464"/>
                </a:cubicBezTo>
                <a:cubicBezTo>
                  <a:pt x="2509390" y="1002232"/>
                  <a:pt x="2506077" y="997704"/>
                  <a:pt x="2508286" y="994500"/>
                </a:cubicBezTo>
                <a:close/>
                <a:moveTo>
                  <a:pt x="2486297" y="1136330"/>
                </a:moveTo>
                <a:cubicBezTo>
                  <a:pt x="2485621" y="1134826"/>
                  <a:pt x="2485814" y="1132976"/>
                  <a:pt x="2487415" y="1131762"/>
                </a:cubicBezTo>
                <a:cubicBezTo>
                  <a:pt x="2506851" y="1117076"/>
                  <a:pt x="2532028" y="1109454"/>
                  <a:pt x="2553560" y="1098082"/>
                </a:cubicBezTo>
                <a:cubicBezTo>
                  <a:pt x="2575314" y="1086598"/>
                  <a:pt x="2597841" y="1068266"/>
                  <a:pt x="2622136" y="1063188"/>
                </a:cubicBezTo>
                <a:cubicBezTo>
                  <a:pt x="2626773" y="1062192"/>
                  <a:pt x="2630417" y="1068488"/>
                  <a:pt x="2627325" y="1072022"/>
                </a:cubicBezTo>
                <a:cubicBezTo>
                  <a:pt x="2610872" y="1090904"/>
                  <a:pt x="2582603" y="1100952"/>
                  <a:pt x="2560297" y="1111664"/>
                </a:cubicBezTo>
                <a:cubicBezTo>
                  <a:pt x="2538542" y="1122154"/>
                  <a:pt x="2514690" y="1136398"/>
                  <a:pt x="2490396" y="1138828"/>
                </a:cubicBezTo>
                <a:cubicBezTo>
                  <a:pt x="2488519" y="1138994"/>
                  <a:pt x="2486974" y="1137834"/>
                  <a:pt x="2486297" y="1136330"/>
                </a:cubicBezTo>
                <a:close/>
                <a:moveTo>
                  <a:pt x="2468312" y="757196"/>
                </a:moveTo>
                <a:cubicBezTo>
                  <a:pt x="2482225" y="739196"/>
                  <a:pt x="2497795" y="722852"/>
                  <a:pt x="2511378" y="704520"/>
                </a:cubicBezTo>
                <a:cubicBezTo>
                  <a:pt x="2522642" y="689282"/>
                  <a:pt x="2532911" y="672828"/>
                  <a:pt x="2547267" y="660240"/>
                </a:cubicBezTo>
                <a:cubicBezTo>
                  <a:pt x="2551353" y="656596"/>
                  <a:pt x="2558862" y="660462"/>
                  <a:pt x="2556763" y="666092"/>
                </a:cubicBezTo>
                <a:cubicBezTo>
                  <a:pt x="2543291" y="703638"/>
                  <a:pt x="2509943" y="745268"/>
                  <a:pt x="2476373" y="766250"/>
                </a:cubicBezTo>
                <a:cubicBezTo>
                  <a:pt x="2470299" y="770004"/>
                  <a:pt x="2464115" y="762716"/>
                  <a:pt x="2468312" y="757196"/>
                </a:cubicBezTo>
                <a:close/>
                <a:moveTo>
                  <a:pt x="2396645" y="942710"/>
                </a:moveTo>
                <a:cubicBezTo>
                  <a:pt x="2403602" y="930784"/>
                  <a:pt x="2412546" y="912786"/>
                  <a:pt x="2426792" y="908590"/>
                </a:cubicBezTo>
                <a:cubicBezTo>
                  <a:pt x="2430766" y="907374"/>
                  <a:pt x="2436288" y="910466"/>
                  <a:pt x="2435073" y="915324"/>
                </a:cubicBezTo>
                <a:cubicBezTo>
                  <a:pt x="2431429" y="929128"/>
                  <a:pt x="2418510" y="946686"/>
                  <a:pt x="2404927" y="952098"/>
                </a:cubicBezTo>
                <a:cubicBezTo>
                  <a:pt x="2398743" y="954526"/>
                  <a:pt x="2393333" y="948452"/>
                  <a:pt x="2396645" y="942710"/>
                </a:cubicBezTo>
                <a:close/>
                <a:moveTo>
                  <a:pt x="2381516" y="1029838"/>
                </a:moveTo>
                <a:cubicBezTo>
                  <a:pt x="2394105" y="1017692"/>
                  <a:pt x="2407908" y="1006980"/>
                  <a:pt x="2421491" y="996158"/>
                </a:cubicBezTo>
                <a:cubicBezTo>
                  <a:pt x="2433858" y="986330"/>
                  <a:pt x="2446116" y="974624"/>
                  <a:pt x="2460581" y="968110"/>
                </a:cubicBezTo>
                <a:cubicBezTo>
                  <a:pt x="2466103" y="965570"/>
                  <a:pt x="2469856" y="971864"/>
                  <a:pt x="2467428" y="976502"/>
                </a:cubicBezTo>
                <a:cubicBezTo>
                  <a:pt x="2459919" y="990194"/>
                  <a:pt x="2445894" y="1000024"/>
                  <a:pt x="2433637" y="1009300"/>
                </a:cubicBezTo>
                <a:cubicBezTo>
                  <a:pt x="2419614" y="1019788"/>
                  <a:pt x="2405037" y="1030060"/>
                  <a:pt x="2389908" y="1038782"/>
                </a:cubicBezTo>
                <a:cubicBezTo>
                  <a:pt x="2384277" y="1042096"/>
                  <a:pt x="2376105" y="1035028"/>
                  <a:pt x="2381516" y="1029838"/>
                </a:cubicBezTo>
                <a:close/>
                <a:moveTo>
                  <a:pt x="2369370" y="564832"/>
                </a:moveTo>
                <a:cubicBezTo>
                  <a:pt x="2380744" y="542636"/>
                  <a:pt x="2391345" y="511938"/>
                  <a:pt x="2413652" y="498244"/>
                </a:cubicBezTo>
                <a:cubicBezTo>
                  <a:pt x="2418289" y="495374"/>
                  <a:pt x="2423700" y="499570"/>
                  <a:pt x="2421823" y="504760"/>
                </a:cubicBezTo>
                <a:cubicBezTo>
                  <a:pt x="2413430" y="528612"/>
                  <a:pt x="2392450" y="550478"/>
                  <a:pt x="2376659" y="569800"/>
                </a:cubicBezTo>
                <a:cubicBezTo>
                  <a:pt x="2373345" y="573776"/>
                  <a:pt x="2367051" y="569250"/>
                  <a:pt x="2369370" y="564832"/>
                </a:cubicBezTo>
                <a:close/>
                <a:moveTo>
                  <a:pt x="2364842" y="725916"/>
                </a:moveTo>
                <a:cubicBezTo>
                  <a:pt x="2363710" y="723350"/>
                  <a:pt x="2363958" y="720092"/>
                  <a:pt x="2366388" y="718214"/>
                </a:cubicBezTo>
                <a:cubicBezTo>
                  <a:pt x="2430215" y="669296"/>
                  <a:pt x="2466213" y="592548"/>
                  <a:pt x="2519659" y="534134"/>
                </a:cubicBezTo>
                <a:cubicBezTo>
                  <a:pt x="2524628" y="528612"/>
                  <a:pt x="2534125" y="534906"/>
                  <a:pt x="2531697" y="541642"/>
                </a:cubicBezTo>
                <a:cubicBezTo>
                  <a:pt x="2515242" y="588022"/>
                  <a:pt x="2477145" y="629762"/>
                  <a:pt x="2444238" y="665430"/>
                </a:cubicBezTo>
                <a:cubicBezTo>
                  <a:pt x="2423037" y="688510"/>
                  <a:pt x="2402939" y="720534"/>
                  <a:pt x="2371578" y="729478"/>
                </a:cubicBezTo>
                <a:cubicBezTo>
                  <a:pt x="2368486" y="730362"/>
                  <a:pt x="2365974" y="728484"/>
                  <a:pt x="2364842" y="725916"/>
                </a:cubicBezTo>
                <a:close/>
                <a:moveTo>
                  <a:pt x="2352295" y="3705266"/>
                </a:moveTo>
                <a:cubicBezTo>
                  <a:pt x="2352364" y="3701566"/>
                  <a:pt x="2354793" y="3697951"/>
                  <a:pt x="2359541" y="3697178"/>
                </a:cubicBezTo>
                <a:cubicBezTo>
                  <a:pt x="2410999" y="3688231"/>
                  <a:pt x="2485206" y="3697288"/>
                  <a:pt x="2533353" y="3717276"/>
                </a:cubicBezTo>
                <a:cubicBezTo>
                  <a:pt x="2541634" y="3720808"/>
                  <a:pt x="2538542" y="3734723"/>
                  <a:pt x="2529598" y="3734502"/>
                </a:cubicBezTo>
                <a:cubicBezTo>
                  <a:pt x="2500777" y="3733729"/>
                  <a:pt x="2472398" y="3726331"/>
                  <a:pt x="2443687" y="3723128"/>
                </a:cubicBezTo>
                <a:cubicBezTo>
                  <a:pt x="2415748" y="3720035"/>
                  <a:pt x="2386595" y="3720147"/>
                  <a:pt x="2359210" y="3713851"/>
                </a:cubicBezTo>
                <a:cubicBezTo>
                  <a:pt x="2354517" y="3712747"/>
                  <a:pt x="2352226" y="3708965"/>
                  <a:pt x="2352295" y="3705266"/>
                </a:cubicBezTo>
                <a:close/>
                <a:moveTo>
                  <a:pt x="2352101" y="669282"/>
                </a:moveTo>
                <a:cubicBezTo>
                  <a:pt x="2351038" y="667254"/>
                  <a:pt x="2351314" y="664604"/>
                  <a:pt x="2353799" y="662670"/>
                </a:cubicBezTo>
                <a:cubicBezTo>
                  <a:pt x="2414423" y="617064"/>
                  <a:pt x="2424914" y="520220"/>
                  <a:pt x="2493488" y="482454"/>
                </a:cubicBezTo>
                <a:cubicBezTo>
                  <a:pt x="2498457" y="479694"/>
                  <a:pt x="2505414" y="484774"/>
                  <a:pt x="2502101" y="490296"/>
                </a:cubicBezTo>
                <a:cubicBezTo>
                  <a:pt x="2478801" y="529608"/>
                  <a:pt x="2449759" y="566378"/>
                  <a:pt x="2424692" y="604698"/>
                </a:cubicBezTo>
                <a:cubicBezTo>
                  <a:pt x="2407687" y="630646"/>
                  <a:pt x="2391564" y="665430"/>
                  <a:pt x="2358436" y="672166"/>
                </a:cubicBezTo>
                <a:cubicBezTo>
                  <a:pt x="2355565" y="672720"/>
                  <a:pt x="2353164" y="671312"/>
                  <a:pt x="2352101" y="669282"/>
                </a:cubicBezTo>
                <a:close/>
                <a:moveTo>
                  <a:pt x="2314709" y="1036132"/>
                </a:moveTo>
                <a:cubicBezTo>
                  <a:pt x="2322991" y="1026414"/>
                  <a:pt x="2332266" y="1017580"/>
                  <a:pt x="2340990" y="1008304"/>
                </a:cubicBezTo>
                <a:cubicBezTo>
                  <a:pt x="2351149" y="997484"/>
                  <a:pt x="2360867" y="984452"/>
                  <a:pt x="2373898" y="977054"/>
                </a:cubicBezTo>
                <a:cubicBezTo>
                  <a:pt x="2378425" y="974514"/>
                  <a:pt x="2383836" y="978822"/>
                  <a:pt x="2381517" y="983790"/>
                </a:cubicBezTo>
                <a:cubicBezTo>
                  <a:pt x="2376106" y="995716"/>
                  <a:pt x="2365947" y="1004992"/>
                  <a:pt x="2356781" y="1014268"/>
                </a:cubicBezTo>
                <a:cubicBezTo>
                  <a:pt x="2346180" y="1024758"/>
                  <a:pt x="2335579" y="1035470"/>
                  <a:pt x="2322991" y="1043640"/>
                </a:cubicBezTo>
                <a:cubicBezTo>
                  <a:pt x="2318133" y="1046844"/>
                  <a:pt x="2310181" y="1041432"/>
                  <a:pt x="2314709" y="1036132"/>
                </a:cubicBezTo>
                <a:close/>
                <a:moveTo>
                  <a:pt x="2311314" y="958048"/>
                </a:moveTo>
                <a:cubicBezTo>
                  <a:pt x="2309741" y="955522"/>
                  <a:pt x="2309741" y="951822"/>
                  <a:pt x="2312833" y="949448"/>
                </a:cubicBezTo>
                <a:cubicBezTo>
                  <a:pt x="2325311" y="939730"/>
                  <a:pt x="2338782" y="927804"/>
                  <a:pt x="2353580" y="921510"/>
                </a:cubicBezTo>
                <a:cubicBezTo>
                  <a:pt x="2358107" y="919522"/>
                  <a:pt x="2361089" y="925154"/>
                  <a:pt x="2358770" y="928688"/>
                </a:cubicBezTo>
                <a:cubicBezTo>
                  <a:pt x="2349936" y="942160"/>
                  <a:pt x="2331936" y="950442"/>
                  <a:pt x="2319237" y="959606"/>
                </a:cubicBezTo>
                <a:cubicBezTo>
                  <a:pt x="2316035" y="961926"/>
                  <a:pt x="2312888" y="960574"/>
                  <a:pt x="2311314" y="958048"/>
                </a:cubicBezTo>
                <a:close/>
                <a:moveTo>
                  <a:pt x="2294832" y="3778625"/>
                </a:moveTo>
                <a:cubicBezTo>
                  <a:pt x="2295688" y="3774720"/>
                  <a:pt x="2299028" y="3771047"/>
                  <a:pt x="2303666" y="3770716"/>
                </a:cubicBezTo>
                <a:cubicBezTo>
                  <a:pt x="2360756" y="3765416"/>
                  <a:pt x="2424141" y="3781538"/>
                  <a:pt x="2478360" y="3798324"/>
                </a:cubicBezTo>
                <a:cubicBezTo>
                  <a:pt x="2492606" y="3802741"/>
                  <a:pt x="2485538" y="3823284"/>
                  <a:pt x="2471403" y="3819969"/>
                </a:cubicBezTo>
                <a:cubicBezTo>
                  <a:pt x="2414976" y="3806717"/>
                  <a:pt x="2357003" y="3801196"/>
                  <a:pt x="2300906" y="3787943"/>
                </a:cubicBezTo>
                <a:cubicBezTo>
                  <a:pt x="2295605" y="3786674"/>
                  <a:pt x="2293976" y="3782532"/>
                  <a:pt x="2294832" y="3778625"/>
                </a:cubicBezTo>
                <a:close/>
                <a:moveTo>
                  <a:pt x="2286868" y="1317278"/>
                </a:moveTo>
                <a:cubicBezTo>
                  <a:pt x="2285805" y="1314406"/>
                  <a:pt x="2286550" y="1310708"/>
                  <a:pt x="2290084" y="1308996"/>
                </a:cubicBezTo>
                <a:cubicBezTo>
                  <a:pt x="2342978" y="1283598"/>
                  <a:pt x="2395431" y="1244064"/>
                  <a:pt x="2453736" y="1232580"/>
                </a:cubicBezTo>
                <a:cubicBezTo>
                  <a:pt x="2460250" y="1231256"/>
                  <a:pt x="2461355" y="1240422"/>
                  <a:pt x="2456386" y="1243072"/>
                </a:cubicBezTo>
                <a:cubicBezTo>
                  <a:pt x="2403712" y="1270348"/>
                  <a:pt x="2348720" y="1296628"/>
                  <a:pt x="2294501" y="1320590"/>
                </a:cubicBezTo>
                <a:cubicBezTo>
                  <a:pt x="2290802" y="1322192"/>
                  <a:pt x="2287930" y="1320150"/>
                  <a:pt x="2286868" y="1317278"/>
                </a:cubicBezTo>
                <a:close/>
                <a:moveTo>
                  <a:pt x="2278558" y="783614"/>
                </a:moveTo>
                <a:cubicBezTo>
                  <a:pt x="2276280" y="780550"/>
                  <a:pt x="2275783" y="776022"/>
                  <a:pt x="2278931" y="772764"/>
                </a:cubicBezTo>
                <a:cubicBezTo>
                  <a:pt x="2287765" y="763598"/>
                  <a:pt x="2296047" y="753550"/>
                  <a:pt x="2303445" y="743170"/>
                </a:cubicBezTo>
                <a:cubicBezTo>
                  <a:pt x="2311064" y="732570"/>
                  <a:pt x="2318133" y="720422"/>
                  <a:pt x="2328734" y="712472"/>
                </a:cubicBezTo>
                <a:cubicBezTo>
                  <a:pt x="2334144" y="708496"/>
                  <a:pt x="2339776" y="714238"/>
                  <a:pt x="2339223" y="719650"/>
                </a:cubicBezTo>
                <a:cubicBezTo>
                  <a:pt x="2336795" y="744938"/>
                  <a:pt x="2309077" y="772654"/>
                  <a:pt x="2288869" y="785684"/>
                </a:cubicBezTo>
                <a:cubicBezTo>
                  <a:pt x="2284893" y="788280"/>
                  <a:pt x="2280835" y="786678"/>
                  <a:pt x="2278558" y="783614"/>
                </a:cubicBezTo>
                <a:close/>
                <a:moveTo>
                  <a:pt x="2247569" y="755318"/>
                </a:moveTo>
                <a:cubicBezTo>
                  <a:pt x="2254746" y="731244"/>
                  <a:pt x="2272304" y="709602"/>
                  <a:pt x="2287212" y="689724"/>
                </a:cubicBezTo>
                <a:cubicBezTo>
                  <a:pt x="2301015" y="671724"/>
                  <a:pt x="2314266" y="655160"/>
                  <a:pt x="2332487" y="641466"/>
                </a:cubicBezTo>
                <a:cubicBezTo>
                  <a:pt x="2336683" y="638374"/>
                  <a:pt x="2343971" y="642130"/>
                  <a:pt x="2341542" y="647650"/>
                </a:cubicBezTo>
                <a:cubicBezTo>
                  <a:pt x="2332266" y="668852"/>
                  <a:pt x="2318794" y="685308"/>
                  <a:pt x="2304549" y="703418"/>
                </a:cubicBezTo>
                <a:cubicBezTo>
                  <a:pt x="2289421" y="722852"/>
                  <a:pt x="2276059" y="744826"/>
                  <a:pt x="2258501" y="761942"/>
                </a:cubicBezTo>
                <a:cubicBezTo>
                  <a:pt x="2253753" y="766582"/>
                  <a:pt x="2245692" y="761612"/>
                  <a:pt x="2247569" y="755318"/>
                </a:cubicBezTo>
                <a:close/>
                <a:moveTo>
                  <a:pt x="2196111" y="639812"/>
                </a:moveTo>
                <a:cubicBezTo>
                  <a:pt x="2216098" y="574992"/>
                  <a:pt x="2258943" y="503434"/>
                  <a:pt x="2304770" y="453412"/>
                </a:cubicBezTo>
                <a:cubicBezTo>
                  <a:pt x="2308967" y="448884"/>
                  <a:pt x="2315151" y="454738"/>
                  <a:pt x="2313826" y="459596"/>
                </a:cubicBezTo>
                <a:cubicBezTo>
                  <a:pt x="2304992" y="492724"/>
                  <a:pt x="2280477" y="519114"/>
                  <a:pt x="2261815" y="547164"/>
                </a:cubicBezTo>
                <a:cubicBezTo>
                  <a:pt x="2240945" y="578414"/>
                  <a:pt x="2224490" y="612646"/>
                  <a:pt x="2201301" y="642240"/>
                </a:cubicBezTo>
                <a:cubicBezTo>
                  <a:pt x="2199534" y="644450"/>
                  <a:pt x="2195117" y="642792"/>
                  <a:pt x="2196111" y="639812"/>
                </a:cubicBezTo>
                <a:close/>
                <a:moveTo>
                  <a:pt x="2195724" y="3487292"/>
                </a:moveTo>
                <a:cubicBezTo>
                  <a:pt x="2195006" y="3482930"/>
                  <a:pt x="2196773" y="3478210"/>
                  <a:pt x="2201632" y="3476332"/>
                </a:cubicBezTo>
                <a:cubicBezTo>
                  <a:pt x="2217976" y="3470038"/>
                  <a:pt x="2236196" y="3469265"/>
                  <a:pt x="2253532" y="3466725"/>
                </a:cubicBezTo>
                <a:cubicBezTo>
                  <a:pt x="2269876" y="3464296"/>
                  <a:pt x="2285998" y="3462088"/>
                  <a:pt x="2302672" y="3463303"/>
                </a:cubicBezTo>
                <a:cubicBezTo>
                  <a:pt x="2311948" y="3463965"/>
                  <a:pt x="2313936" y="3477989"/>
                  <a:pt x="2305212" y="3481301"/>
                </a:cubicBezTo>
                <a:cubicBezTo>
                  <a:pt x="2288649" y="3487375"/>
                  <a:pt x="2271311" y="3489473"/>
                  <a:pt x="2253864" y="3491681"/>
                </a:cubicBezTo>
                <a:cubicBezTo>
                  <a:pt x="2237631" y="3493780"/>
                  <a:pt x="2221068" y="3497534"/>
                  <a:pt x="2204723" y="3496098"/>
                </a:cubicBezTo>
                <a:cubicBezTo>
                  <a:pt x="2199644" y="3495657"/>
                  <a:pt x="2196442" y="3491654"/>
                  <a:pt x="2195724" y="3487292"/>
                </a:cubicBezTo>
                <a:close/>
                <a:moveTo>
                  <a:pt x="2192135" y="1037126"/>
                </a:moveTo>
                <a:cubicBezTo>
                  <a:pt x="2202294" y="1023984"/>
                  <a:pt x="2213668" y="1011948"/>
                  <a:pt x="2225043" y="999912"/>
                </a:cubicBezTo>
                <a:cubicBezTo>
                  <a:pt x="2235754" y="988538"/>
                  <a:pt x="2245581" y="975950"/>
                  <a:pt x="2257949" y="966454"/>
                </a:cubicBezTo>
                <a:cubicBezTo>
                  <a:pt x="2263140" y="962478"/>
                  <a:pt x="2269544" y="968220"/>
                  <a:pt x="2267446" y="973962"/>
                </a:cubicBezTo>
                <a:cubicBezTo>
                  <a:pt x="2256514" y="1003114"/>
                  <a:pt x="2224159" y="1023874"/>
                  <a:pt x="2203729" y="1046180"/>
                </a:cubicBezTo>
                <a:cubicBezTo>
                  <a:pt x="2198099" y="1052364"/>
                  <a:pt x="2186945" y="1043862"/>
                  <a:pt x="2192135" y="1037126"/>
                </a:cubicBezTo>
                <a:close/>
                <a:moveTo>
                  <a:pt x="2190479" y="1315622"/>
                </a:moveTo>
                <a:cubicBezTo>
                  <a:pt x="2216981" y="1308002"/>
                  <a:pt x="2240502" y="1290334"/>
                  <a:pt x="2265017" y="1277966"/>
                </a:cubicBezTo>
                <a:cubicBezTo>
                  <a:pt x="2286991" y="1266812"/>
                  <a:pt x="2308966" y="1254556"/>
                  <a:pt x="2332045" y="1245722"/>
                </a:cubicBezTo>
                <a:cubicBezTo>
                  <a:pt x="2336020" y="1244176"/>
                  <a:pt x="2339775" y="1250028"/>
                  <a:pt x="2336462" y="1252900"/>
                </a:cubicBezTo>
                <a:cubicBezTo>
                  <a:pt x="2313493" y="1273328"/>
                  <a:pt x="2283679" y="1284812"/>
                  <a:pt x="2256403" y="1298174"/>
                </a:cubicBezTo>
                <a:cubicBezTo>
                  <a:pt x="2235533" y="1308444"/>
                  <a:pt x="2215435" y="1325780"/>
                  <a:pt x="2190921" y="1322800"/>
                </a:cubicBezTo>
                <a:cubicBezTo>
                  <a:pt x="2187277" y="1322358"/>
                  <a:pt x="2186946" y="1316616"/>
                  <a:pt x="2190479" y="1315622"/>
                </a:cubicBezTo>
                <a:close/>
                <a:moveTo>
                  <a:pt x="2186698" y="3264976"/>
                </a:moveTo>
                <a:cubicBezTo>
                  <a:pt x="2186753" y="3261608"/>
                  <a:pt x="2188547" y="3258074"/>
                  <a:pt x="2191474" y="3256473"/>
                </a:cubicBezTo>
                <a:cubicBezTo>
                  <a:pt x="2211019" y="3245430"/>
                  <a:pt x="2240835" y="3242449"/>
                  <a:pt x="2262920" y="3244657"/>
                </a:cubicBezTo>
                <a:cubicBezTo>
                  <a:pt x="2272196" y="3245541"/>
                  <a:pt x="2274956" y="3259013"/>
                  <a:pt x="2266012" y="3262767"/>
                </a:cubicBezTo>
                <a:cubicBezTo>
                  <a:pt x="2245582" y="3271381"/>
                  <a:pt x="2214331" y="3277454"/>
                  <a:pt x="2192357" y="3272485"/>
                </a:cubicBezTo>
                <a:cubicBezTo>
                  <a:pt x="2188326" y="3271546"/>
                  <a:pt x="2186642" y="3268344"/>
                  <a:pt x="2186698" y="3264976"/>
                </a:cubicBezTo>
                <a:close/>
                <a:moveTo>
                  <a:pt x="2185386" y="3311147"/>
                </a:moveTo>
                <a:cubicBezTo>
                  <a:pt x="2185317" y="3307241"/>
                  <a:pt x="2187442" y="3303073"/>
                  <a:pt x="2191363" y="3301527"/>
                </a:cubicBezTo>
                <a:cubicBezTo>
                  <a:pt x="2209804" y="3294128"/>
                  <a:pt x="2229901" y="3293135"/>
                  <a:pt x="2249446" y="3293908"/>
                </a:cubicBezTo>
                <a:cubicBezTo>
                  <a:pt x="2260159" y="3294348"/>
                  <a:pt x="2259606" y="3308263"/>
                  <a:pt x="2250771" y="3311244"/>
                </a:cubicBezTo>
                <a:cubicBezTo>
                  <a:pt x="2232110" y="3317428"/>
                  <a:pt x="2212454" y="3321292"/>
                  <a:pt x="2192577" y="3319195"/>
                </a:cubicBezTo>
                <a:cubicBezTo>
                  <a:pt x="2187718" y="3318697"/>
                  <a:pt x="2185455" y="3315053"/>
                  <a:pt x="2185386" y="3311147"/>
                </a:cubicBezTo>
                <a:close/>
                <a:moveTo>
                  <a:pt x="2183785" y="1375430"/>
                </a:moveTo>
                <a:cubicBezTo>
                  <a:pt x="2183136" y="1372656"/>
                  <a:pt x="2184019" y="1369454"/>
                  <a:pt x="2186835" y="1367963"/>
                </a:cubicBezTo>
                <a:cubicBezTo>
                  <a:pt x="2199865" y="1361116"/>
                  <a:pt x="2213999" y="1355926"/>
                  <a:pt x="2227693" y="1350295"/>
                </a:cubicBezTo>
                <a:cubicBezTo>
                  <a:pt x="2241716" y="1344442"/>
                  <a:pt x="2257286" y="1337374"/>
                  <a:pt x="2272636" y="1340246"/>
                </a:cubicBezTo>
                <a:cubicBezTo>
                  <a:pt x="2276722" y="1341020"/>
                  <a:pt x="2278047" y="1347533"/>
                  <a:pt x="2274734" y="1349963"/>
                </a:cubicBezTo>
                <a:cubicBezTo>
                  <a:pt x="2260821" y="1359571"/>
                  <a:pt x="2242380" y="1363766"/>
                  <a:pt x="2226699" y="1369950"/>
                </a:cubicBezTo>
                <a:cubicBezTo>
                  <a:pt x="2214773" y="1374699"/>
                  <a:pt x="2202847" y="1379558"/>
                  <a:pt x="2189927" y="1380331"/>
                </a:cubicBezTo>
                <a:cubicBezTo>
                  <a:pt x="2186614" y="1380552"/>
                  <a:pt x="2184433" y="1378205"/>
                  <a:pt x="2183785" y="1375430"/>
                </a:cubicBezTo>
                <a:close/>
                <a:moveTo>
                  <a:pt x="2177973" y="5123230"/>
                </a:moveTo>
                <a:cubicBezTo>
                  <a:pt x="2178249" y="5119955"/>
                  <a:pt x="2180375" y="5116531"/>
                  <a:pt x="2183522" y="5115262"/>
                </a:cubicBezTo>
                <a:cubicBezTo>
                  <a:pt x="2203068" y="5107532"/>
                  <a:pt x="2225926" y="5106096"/>
                  <a:pt x="2246796" y="5106647"/>
                </a:cubicBezTo>
                <a:cubicBezTo>
                  <a:pt x="2258171" y="5106980"/>
                  <a:pt x="2257618" y="5122991"/>
                  <a:pt x="2247680" y="5125419"/>
                </a:cubicBezTo>
                <a:cubicBezTo>
                  <a:pt x="2227030" y="5130498"/>
                  <a:pt x="2204614" y="5133592"/>
                  <a:pt x="2183522" y="5130280"/>
                </a:cubicBezTo>
                <a:cubicBezTo>
                  <a:pt x="2179271" y="5129616"/>
                  <a:pt x="2177697" y="5126500"/>
                  <a:pt x="2177973" y="5123230"/>
                </a:cubicBezTo>
                <a:close/>
                <a:moveTo>
                  <a:pt x="2176234" y="1262506"/>
                </a:moveTo>
                <a:cubicBezTo>
                  <a:pt x="2193240" y="1243292"/>
                  <a:pt x="2217534" y="1223194"/>
                  <a:pt x="2242712" y="1216348"/>
                </a:cubicBezTo>
                <a:cubicBezTo>
                  <a:pt x="2247902" y="1214912"/>
                  <a:pt x="2250883" y="1220876"/>
                  <a:pt x="2247129" y="1224520"/>
                </a:cubicBezTo>
                <a:cubicBezTo>
                  <a:pt x="2228245" y="1241968"/>
                  <a:pt x="2203178" y="1253120"/>
                  <a:pt x="2183301" y="1269794"/>
                </a:cubicBezTo>
                <a:cubicBezTo>
                  <a:pt x="2178222" y="1273990"/>
                  <a:pt x="2171927" y="1267364"/>
                  <a:pt x="2176234" y="1262506"/>
                </a:cubicBezTo>
                <a:close/>
                <a:moveTo>
                  <a:pt x="2162873" y="974072"/>
                </a:moveTo>
                <a:cubicBezTo>
                  <a:pt x="2181313" y="939840"/>
                  <a:pt x="2209472" y="905608"/>
                  <a:pt x="2244035" y="886946"/>
                </a:cubicBezTo>
                <a:cubicBezTo>
                  <a:pt x="2249447" y="884074"/>
                  <a:pt x="2253642" y="890480"/>
                  <a:pt x="2250219" y="895008"/>
                </a:cubicBezTo>
                <a:cubicBezTo>
                  <a:pt x="2226698" y="925816"/>
                  <a:pt x="2198208" y="953092"/>
                  <a:pt x="2172810" y="982466"/>
                </a:cubicBezTo>
                <a:cubicBezTo>
                  <a:pt x="2167620" y="988428"/>
                  <a:pt x="2159559" y="980146"/>
                  <a:pt x="2162873" y="974072"/>
                </a:cubicBezTo>
                <a:close/>
                <a:moveTo>
                  <a:pt x="2141740" y="3225333"/>
                </a:moveTo>
                <a:cubicBezTo>
                  <a:pt x="2139931" y="3220502"/>
                  <a:pt x="2141174" y="3214621"/>
                  <a:pt x="2147081" y="3211530"/>
                </a:cubicBezTo>
                <a:cubicBezTo>
                  <a:pt x="2169498" y="3199935"/>
                  <a:pt x="2203289" y="3190328"/>
                  <a:pt x="2228466" y="3194634"/>
                </a:cubicBezTo>
                <a:cubicBezTo>
                  <a:pt x="2239399" y="3196511"/>
                  <a:pt x="2237852" y="3210094"/>
                  <a:pt x="2229570" y="3213959"/>
                </a:cubicBezTo>
                <a:cubicBezTo>
                  <a:pt x="2216540" y="3220032"/>
                  <a:pt x="2201854" y="3221357"/>
                  <a:pt x="2188050" y="3224671"/>
                </a:cubicBezTo>
                <a:cubicBezTo>
                  <a:pt x="2176897" y="3227431"/>
                  <a:pt x="2165964" y="3230965"/>
                  <a:pt x="2154701" y="3232843"/>
                </a:cubicBezTo>
                <a:cubicBezTo>
                  <a:pt x="2148407" y="3233946"/>
                  <a:pt x="2143548" y="3230164"/>
                  <a:pt x="2141740" y="3225333"/>
                </a:cubicBezTo>
                <a:close/>
                <a:moveTo>
                  <a:pt x="2132532" y="1227570"/>
                </a:moveTo>
                <a:cubicBezTo>
                  <a:pt x="2131677" y="1224796"/>
                  <a:pt x="2132670" y="1221538"/>
                  <a:pt x="2136370" y="1220434"/>
                </a:cubicBezTo>
                <a:cubicBezTo>
                  <a:pt x="2200306" y="1201882"/>
                  <a:pt x="2244366" y="1146890"/>
                  <a:pt x="2306095" y="1126130"/>
                </a:cubicBezTo>
                <a:cubicBezTo>
                  <a:pt x="2311174" y="1124364"/>
                  <a:pt x="2314819" y="1130768"/>
                  <a:pt x="2310732" y="1134190"/>
                </a:cubicBezTo>
                <a:cubicBezTo>
                  <a:pt x="2263360" y="1173944"/>
                  <a:pt x="2201079" y="1218446"/>
                  <a:pt x="2139792" y="1231808"/>
                </a:cubicBezTo>
                <a:cubicBezTo>
                  <a:pt x="2136093" y="1232636"/>
                  <a:pt x="2133388" y="1230344"/>
                  <a:pt x="2132532" y="1227570"/>
                </a:cubicBezTo>
                <a:close/>
                <a:moveTo>
                  <a:pt x="2122828" y="4082753"/>
                </a:moveTo>
                <a:cubicBezTo>
                  <a:pt x="2123560" y="4078860"/>
                  <a:pt x="2126597" y="4075713"/>
                  <a:pt x="2131732" y="4076708"/>
                </a:cubicBezTo>
                <a:cubicBezTo>
                  <a:pt x="2152270" y="4080683"/>
                  <a:pt x="2172148" y="4087971"/>
                  <a:pt x="2192024" y="4094487"/>
                </a:cubicBezTo>
                <a:cubicBezTo>
                  <a:pt x="2210135" y="4100561"/>
                  <a:pt x="2230454" y="4104426"/>
                  <a:pt x="2244919" y="4117237"/>
                </a:cubicBezTo>
                <a:cubicBezTo>
                  <a:pt x="2248674" y="4120548"/>
                  <a:pt x="2246023" y="4128279"/>
                  <a:pt x="2241055" y="4128611"/>
                </a:cubicBezTo>
                <a:cubicBezTo>
                  <a:pt x="2222281" y="4130154"/>
                  <a:pt x="2204503" y="4121433"/>
                  <a:pt x="2186835" y="4115359"/>
                </a:cubicBezTo>
                <a:cubicBezTo>
                  <a:pt x="2166958" y="4108512"/>
                  <a:pt x="2146639" y="4102438"/>
                  <a:pt x="2127756" y="4093273"/>
                </a:cubicBezTo>
                <a:cubicBezTo>
                  <a:pt x="2123670" y="4091284"/>
                  <a:pt x="2122097" y="4086646"/>
                  <a:pt x="2122828" y="4082753"/>
                </a:cubicBezTo>
                <a:close/>
                <a:moveTo>
                  <a:pt x="2113636" y="3280035"/>
                </a:moveTo>
                <a:cubicBezTo>
                  <a:pt x="2112821" y="3276377"/>
                  <a:pt x="2114284" y="3272375"/>
                  <a:pt x="2118922" y="3270939"/>
                </a:cubicBezTo>
                <a:cubicBezTo>
                  <a:pt x="2133830" y="3266411"/>
                  <a:pt x="2148958" y="3262105"/>
                  <a:pt x="2164640" y="3264202"/>
                </a:cubicBezTo>
                <a:cubicBezTo>
                  <a:pt x="2173032" y="3265307"/>
                  <a:pt x="2175351" y="3277012"/>
                  <a:pt x="2167290" y="3280545"/>
                </a:cubicBezTo>
                <a:cubicBezTo>
                  <a:pt x="2152934" y="3286951"/>
                  <a:pt x="2137585" y="3287171"/>
                  <a:pt x="2122014" y="3287061"/>
                </a:cubicBezTo>
                <a:cubicBezTo>
                  <a:pt x="2117542" y="3287006"/>
                  <a:pt x="2114450" y="3283693"/>
                  <a:pt x="2113636" y="3280035"/>
                </a:cubicBezTo>
                <a:close/>
                <a:moveTo>
                  <a:pt x="2102689" y="943926"/>
                </a:moveTo>
                <a:cubicBezTo>
                  <a:pt x="2121241" y="897768"/>
                  <a:pt x="2163424" y="841892"/>
                  <a:pt x="2206380" y="815832"/>
                </a:cubicBezTo>
                <a:cubicBezTo>
                  <a:pt x="2211681" y="812630"/>
                  <a:pt x="2220736" y="817708"/>
                  <a:pt x="2216871" y="824334"/>
                </a:cubicBezTo>
                <a:cubicBezTo>
                  <a:pt x="2202846" y="848186"/>
                  <a:pt x="2181424" y="866960"/>
                  <a:pt x="2163645" y="887830"/>
                </a:cubicBezTo>
                <a:cubicBezTo>
                  <a:pt x="2146529" y="907926"/>
                  <a:pt x="2130628" y="928686"/>
                  <a:pt x="2114395" y="949448"/>
                </a:cubicBezTo>
                <a:cubicBezTo>
                  <a:pt x="2110198" y="954968"/>
                  <a:pt x="2099709" y="951324"/>
                  <a:pt x="2102689" y="943926"/>
                </a:cubicBezTo>
                <a:close/>
                <a:moveTo>
                  <a:pt x="2096465" y="3793391"/>
                </a:moveTo>
                <a:cubicBezTo>
                  <a:pt x="2096175" y="3789374"/>
                  <a:pt x="2098329" y="3785342"/>
                  <a:pt x="2103353" y="3784735"/>
                </a:cubicBezTo>
                <a:cubicBezTo>
                  <a:pt x="2128751" y="3781754"/>
                  <a:pt x="2156910" y="3781533"/>
                  <a:pt x="2181535" y="3789485"/>
                </a:cubicBezTo>
                <a:cubicBezTo>
                  <a:pt x="2192136" y="3792908"/>
                  <a:pt x="2189927" y="3808480"/>
                  <a:pt x="2178774" y="3808590"/>
                </a:cubicBezTo>
                <a:cubicBezTo>
                  <a:pt x="2154260" y="3808922"/>
                  <a:pt x="2128641" y="3804616"/>
                  <a:pt x="2104236" y="3801965"/>
                </a:cubicBezTo>
                <a:cubicBezTo>
                  <a:pt x="2099488" y="3801412"/>
                  <a:pt x="2096755" y="3797409"/>
                  <a:pt x="2096465" y="3793391"/>
                </a:cubicBezTo>
                <a:close/>
                <a:moveTo>
                  <a:pt x="2037870" y="3549462"/>
                </a:moveTo>
                <a:cubicBezTo>
                  <a:pt x="2037815" y="3545818"/>
                  <a:pt x="2039913" y="3542091"/>
                  <a:pt x="2044164" y="3541595"/>
                </a:cubicBezTo>
                <a:cubicBezTo>
                  <a:pt x="2117156" y="3533312"/>
                  <a:pt x="2190590" y="3527460"/>
                  <a:pt x="2263030" y="3515202"/>
                </a:cubicBezTo>
                <a:cubicBezTo>
                  <a:pt x="2298697" y="3509128"/>
                  <a:pt x="2334034" y="3500294"/>
                  <a:pt x="2370254" y="3497866"/>
                </a:cubicBezTo>
                <a:cubicBezTo>
                  <a:pt x="2381627" y="3496982"/>
                  <a:pt x="2385934" y="3513215"/>
                  <a:pt x="2374892" y="3517411"/>
                </a:cubicBezTo>
                <a:cubicBezTo>
                  <a:pt x="2276060" y="3554736"/>
                  <a:pt x="2149401" y="3560919"/>
                  <a:pt x="2044496" y="3556833"/>
                </a:cubicBezTo>
                <a:cubicBezTo>
                  <a:pt x="2040134" y="3556667"/>
                  <a:pt x="2037925" y="3553106"/>
                  <a:pt x="2037870" y="3549462"/>
                </a:cubicBezTo>
                <a:close/>
                <a:moveTo>
                  <a:pt x="2018077" y="1361613"/>
                </a:moveTo>
                <a:cubicBezTo>
                  <a:pt x="2017414" y="1358852"/>
                  <a:pt x="2018546" y="1355595"/>
                  <a:pt x="2022079" y="1354491"/>
                </a:cubicBezTo>
                <a:cubicBezTo>
                  <a:pt x="2067243" y="1340356"/>
                  <a:pt x="2100371" y="1303254"/>
                  <a:pt x="2144983" y="1287572"/>
                </a:cubicBezTo>
                <a:cubicBezTo>
                  <a:pt x="2149842" y="1285806"/>
                  <a:pt x="2153155" y="1292320"/>
                  <a:pt x="2148517" y="1294860"/>
                </a:cubicBezTo>
                <a:cubicBezTo>
                  <a:pt x="2107438" y="1318712"/>
                  <a:pt x="2072212" y="1354381"/>
                  <a:pt x="2024840" y="1365754"/>
                </a:cubicBezTo>
                <a:cubicBezTo>
                  <a:pt x="2021196" y="1366637"/>
                  <a:pt x="2018739" y="1364373"/>
                  <a:pt x="2018077" y="1361613"/>
                </a:cubicBezTo>
                <a:close/>
                <a:moveTo>
                  <a:pt x="2011478" y="3254498"/>
                </a:moveTo>
                <a:cubicBezTo>
                  <a:pt x="2011119" y="3250371"/>
                  <a:pt x="2013465" y="3245982"/>
                  <a:pt x="2018766" y="3244105"/>
                </a:cubicBezTo>
                <a:cubicBezTo>
                  <a:pt x="2035772" y="3238473"/>
                  <a:pt x="2054765" y="3238363"/>
                  <a:pt x="2072433" y="3235271"/>
                </a:cubicBezTo>
                <a:cubicBezTo>
                  <a:pt x="2088666" y="3232509"/>
                  <a:pt x="2104788" y="3228866"/>
                  <a:pt x="2121021" y="3225884"/>
                </a:cubicBezTo>
                <a:cubicBezTo>
                  <a:pt x="2132395" y="3223787"/>
                  <a:pt x="2135817" y="3241897"/>
                  <a:pt x="2125106" y="3245430"/>
                </a:cubicBezTo>
                <a:cubicBezTo>
                  <a:pt x="2107548" y="3251172"/>
                  <a:pt x="2089550" y="3255810"/>
                  <a:pt x="2071328" y="3258791"/>
                </a:cubicBezTo>
                <a:cubicBezTo>
                  <a:pt x="2054875" y="3261552"/>
                  <a:pt x="2037097" y="3265859"/>
                  <a:pt x="2020422" y="3263319"/>
                </a:cubicBezTo>
                <a:cubicBezTo>
                  <a:pt x="2014901" y="3262490"/>
                  <a:pt x="2011836" y="3258625"/>
                  <a:pt x="2011478" y="3254498"/>
                </a:cubicBezTo>
                <a:close/>
                <a:moveTo>
                  <a:pt x="1999704" y="3104361"/>
                </a:moveTo>
                <a:cubicBezTo>
                  <a:pt x="1998310" y="3099778"/>
                  <a:pt x="1999387" y="3094257"/>
                  <a:pt x="2003749" y="3091607"/>
                </a:cubicBezTo>
                <a:cubicBezTo>
                  <a:pt x="2015785" y="3083988"/>
                  <a:pt x="2029588" y="3077362"/>
                  <a:pt x="2043944" y="3077692"/>
                </a:cubicBezTo>
                <a:cubicBezTo>
                  <a:pt x="2050679" y="3077804"/>
                  <a:pt x="2055096" y="3087521"/>
                  <a:pt x="2050458" y="3092600"/>
                </a:cubicBezTo>
                <a:cubicBezTo>
                  <a:pt x="2040189" y="3103643"/>
                  <a:pt x="2025061" y="3108612"/>
                  <a:pt x="2010484" y="3111484"/>
                </a:cubicBezTo>
                <a:cubicBezTo>
                  <a:pt x="2004963" y="3112588"/>
                  <a:pt x="2001098" y="3108944"/>
                  <a:pt x="1999704" y="3104361"/>
                </a:cubicBezTo>
                <a:close/>
                <a:moveTo>
                  <a:pt x="1980434" y="5264107"/>
                </a:moveTo>
                <a:cubicBezTo>
                  <a:pt x="1980613" y="5260903"/>
                  <a:pt x="1982435" y="5257700"/>
                  <a:pt x="1985637" y="5256596"/>
                </a:cubicBezTo>
                <a:cubicBezTo>
                  <a:pt x="2000435" y="5251626"/>
                  <a:pt x="2016667" y="5251403"/>
                  <a:pt x="2032238" y="5252065"/>
                </a:cubicBezTo>
                <a:cubicBezTo>
                  <a:pt x="2050126" y="5252840"/>
                  <a:pt x="2069120" y="5252511"/>
                  <a:pt x="2085463" y="5260460"/>
                </a:cubicBezTo>
                <a:cubicBezTo>
                  <a:pt x="2091868" y="5263555"/>
                  <a:pt x="2089549" y="5272829"/>
                  <a:pt x="2083586" y="5274707"/>
                </a:cubicBezTo>
                <a:cubicBezTo>
                  <a:pt x="2066801" y="5280116"/>
                  <a:pt x="2048139" y="5277908"/>
                  <a:pt x="2030691" y="5277137"/>
                </a:cubicBezTo>
                <a:cubicBezTo>
                  <a:pt x="2015343" y="5276470"/>
                  <a:pt x="1999772" y="5276582"/>
                  <a:pt x="1985085" y="5271614"/>
                </a:cubicBezTo>
                <a:cubicBezTo>
                  <a:pt x="1981718" y="5270511"/>
                  <a:pt x="1980254" y="5267307"/>
                  <a:pt x="1980434" y="5264107"/>
                </a:cubicBezTo>
                <a:close/>
                <a:moveTo>
                  <a:pt x="1980337" y="3966360"/>
                </a:moveTo>
                <a:cubicBezTo>
                  <a:pt x="1981138" y="3961068"/>
                  <a:pt x="1985030" y="3956565"/>
                  <a:pt x="1991601" y="3957667"/>
                </a:cubicBezTo>
                <a:cubicBezTo>
                  <a:pt x="2013686" y="3961425"/>
                  <a:pt x="2038090" y="3967056"/>
                  <a:pt x="2058188" y="3977436"/>
                </a:cubicBezTo>
                <a:cubicBezTo>
                  <a:pt x="2066911" y="3981964"/>
                  <a:pt x="2062606" y="3996098"/>
                  <a:pt x="2053108" y="3995549"/>
                </a:cubicBezTo>
                <a:cubicBezTo>
                  <a:pt x="2031133" y="3994443"/>
                  <a:pt x="2008276" y="3987265"/>
                  <a:pt x="1987625" y="3979863"/>
                </a:cubicBezTo>
                <a:cubicBezTo>
                  <a:pt x="1981828" y="3977764"/>
                  <a:pt x="1979537" y="3971663"/>
                  <a:pt x="1980337" y="3966360"/>
                </a:cubicBezTo>
                <a:close/>
                <a:moveTo>
                  <a:pt x="1969378" y="3223181"/>
                </a:moveTo>
                <a:cubicBezTo>
                  <a:pt x="1967694" y="3219674"/>
                  <a:pt x="1968136" y="3215451"/>
                  <a:pt x="1972387" y="3212635"/>
                </a:cubicBezTo>
                <a:cubicBezTo>
                  <a:pt x="1990166" y="3200930"/>
                  <a:pt x="2013465" y="3196955"/>
                  <a:pt x="2034446" y="3196071"/>
                </a:cubicBezTo>
                <a:cubicBezTo>
                  <a:pt x="2047697" y="3195518"/>
                  <a:pt x="2049464" y="3215727"/>
                  <a:pt x="2036986" y="3218709"/>
                </a:cubicBezTo>
                <a:cubicBezTo>
                  <a:pt x="2018545" y="3223126"/>
                  <a:pt x="1998116" y="3228978"/>
                  <a:pt x="1979123" y="3229420"/>
                </a:cubicBezTo>
                <a:cubicBezTo>
                  <a:pt x="1974872" y="3229475"/>
                  <a:pt x="1971062" y="3226686"/>
                  <a:pt x="1969378" y="3223181"/>
                </a:cubicBezTo>
                <a:close/>
                <a:moveTo>
                  <a:pt x="1950315" y="3462874"/>
                </a:moveTo>
                <a:cubicBezTo>
                  <a:pt x="1950329" y="3458526"/>
                  <a:pt x="1953007" y="3453916"/>
                  <a:pt x="1957921" y="3452701"/>
                </a:cubicBezTo>
                <a:cubicBezTo>
                  <a:pt x="2002533" y="3441438"/>
                  <a:pt x="2052115" y="3436137"/>
                  <a:pt x="2098053" y="3434812"/>
                </a:cubicBezTo>
                <a:cubicBezTo>
                  <a:pt x="2108654" y="3434480"/>
                  <a:pt x="2108322" y="3449499"/>
                  <a:pt x="2099378" y="3452149"/>
                </a:cubicBezTo>
                <a:cubicBezTo>
                  <a:pt x="2055539" y="3465290"/>
                  <a:pt x="2004521" y="3472799"/>
                  <a:pt x="1958694" y="3471474"/>
                </a:cubicBezTo>
                <a:cubicBezTo>
                  <a:pt x="1952952" y="3471308"/>
                  <a:pt x="1950302" y="3467222"/>
                  <a:pt x="1950315" y="3462874"/>
                </a:cubicBezTo>
                <a:close/>
                <a:moveTo>
                  <a:pt x="1933518" y="1179244"/>
                </a:moveTo>
                <a:cubicBezTo>
                  <a:pt x="1944560" y="1107800"/>
                  <a:pt x="1997785" y="1047174"/>
                  <a:pt x="2025171" y="981360"/>
                </a:cubicBezTo>
                <a:cubicBezTo>
                  <a:pt x="2052998" y="914442"/>
                  <a:pt x="2083034" y="841340"/>
                  <a:pt x="2127646" y="783808"/>
                </a:cubicBezTo>
                <a:cubicBezTo>
                  <a:pt x="2130297" y="780384"/>
                  <a:pt x="2136150" y="784030"/>
                  <a:pt x="2134935" y="787894"/>
                </a:cubicBezTo>
                <a:cubicBezTo>
                  <a:pt x="2111415" y="861880"/>
                  <a:pt x="2067685" y="935864"/>
                  <a:pt x="2033011" y="1005212"/>
                </a:cubicBezTo>
                <a:cubicBezTo>
                  <a:pt x="2003639" y="1064180"/>
                  <a:pt x="1971283" y="1124142"/>
                  <a:pt x="1938045" y="1180902"/>
                </a:cubicBezTo>
                <a:cubicBezTo>
                  <a:pt x="1936720" y="1183000"/>
                  <a:pt x="1933186" y="1181674"/>
                  <a:pt x="1933518" y="1179244"/>
                </a:cubicBezTo>
                <a:close/>
                <a:moveTo>
                  <a:pt x="1927582" y="3755068"/>
                </a:moveTo>
                <a:cubicBezTo>
                  <a:pt x="1928493" y="3750443"/>
                  <a:pt x="1931916" y="3746468"/>
                  <a:pt x="1937382" y="3746854"/>
                </a:cubicBezTo>
                <a:cubicBezTo>
                  <a:pt x="1962338" y="3748511"/>
                  <a:pt x="1988510" y="3756352"/>
                  <a:pt x="2010705" y="3767839"/>
                </a:cubicBezTo>
                <a:cubicBezTo>
                  <a:pt x="2019540" y="3772477"/>
                  <a:pt x="2013687" y="3786061"/>
                  <a:pt x="2004742" y="3785398"/>
                </a:cubicBezTo>
                <a:cubicBezTo>
                  <a:pt x="1980559" y="3783741"/>
                  <a:pt x="1954829" y="3777888"/>
                  <a:pt x="1932854" y="3767174"/>
                </a:cubicBezTo>
                <a:cubicBezTo>
                  <a:pt x="1928272" y="3764966"/>
                  <a:pt x="1926671" y="3759693"/>
                  <a:pt x="1927582" y="3755068"/>
                </a:cubicBezTo>
                <a:close/>
                <a:moveTo>
                  <a:pt x="1907870" y="4084185"/>
                </a:moveTo>
                <a:cubicBezTo>
                  <a:pt x="1908836" y="4081396"/>
                  <a:pt x="1911155" y="4079078"/>
                  <a:pt x="1914413" y="4078471"/>
                </a:cubicBezTo>
                <a:cubicBezTo>
                  <a:pt x="1929320" y="4075708"/>
                  <a:pt x="1943455" y="4082998"/>
                  <a:pt x="1957258" y="4087968"/>
                </a:cubicBezTo>
                <a:cubicBezTo>
                  <a:pt x="1972166" y="4093269"/>
                  <a:pt x="1986742" y="4099784"/>
                  <a:pt x="2000655" y="4107404"/>
                </a:cubicBezTo>
                <a:cubicBezTo>
                  <a:pt x="2008827" y="4111932"/>
                  <a:pt x="2003527" y="4126399"/>
                  <a:pt x="1994361" y="4124739"/>
                </a:cubicBezTo>
                <a:cubicBezTo>
                  <a:pt x="1976251" y="4121319"/>
                  <a:pt x="1959025" y="4116129"/>
                  <a:pt x="1941688" y="4109944"/>
                </a:cubicBezTo>
                <a:cubicBezTo>
                  <a:pt x="1929762" y="4105637"/>
                  <a:pt x="1917946" y="4102546"/>
                  <a:pt x="1909444" y="4092716"/>
                </a:cubicBezTo>
                <a:cubicBezTo>
                  <a:pt x="1907290" y="4090232"/>
                  <a:pt x="1906904" y="4086973"/>
                  <a:pt x="1907870" y="4084185"/>
                </a:cubicBezTo>
                <a:close/>
                <a:moveTo>
                  <a:pt x="1899284" y="1255880"/>
                </a:moveTo>
                <a:cubicBezTo>
                  <a:pt x="1917837" y="1233684"/>
                  <a:pt x="1936941" y="1212040"/>
                  <a:pt x="1954719" y="1189182"/>
                </a:cubicBezTo>
                <a:cubicBezTo>
                  <a:pt x="1967528" y="1172728"/>
                  <a:pt x="1979675" y="1154618"/>
                  <a:pt x="1996350" y="1141920"/>
                </a:cubicBezTo>
                <a:cubicBezTo>
                  <a:pt x="2001320" y="1138054"/>
                  <a:pt x="2007614" y="1144348"/>
                  <a:pt x="2005184" y="1149650"/>
                </a:cubicBezTo>
                <a:cubicBezTo>
                  <a:pt x="1994141" y="1173502"/>
                  <a:pt x="1974596" y="1195366"/>
                  <a:pt x="1957479" y="1215244"/>
                </a:cubicBezTo>
                <a:cubicBezTo>
                  <a:pt x="1942130" y="1233132"/>
                  <a:pt x="1926670" y="1251242"/>
                  <a:pt x="1907346" y="1264934"/>
                </a:cubicBezTo>
                <a:cubicBezTo>
                  <a:pt x="1901493" y="1269020"/>
                  <a:pt x="1894867" y="1261180"/>
                  <a:pt x="1899284" y="1255880"/>
                </a:cubicBezTo>
                <a:close/>
                <a:moveTo>
                  <a:pt x="1888987" y="3594585"/>
                </a:moveTo>
                <a:cubicBezTo>
                  <a:pt x="1889401" y="3590430"/>
                  <a:pt x="1892603" y="3586372"/>
                  <a:pt x="1898070" y="3586207"/>
                </a:cubicBezTo>
                <a:cubicBezTo>
                  <a:pt x="2019097" y="3582674"/>
                  <a:pt x="2137474" y="3579692"/>
                  <a:pt x="2257838" y="3564122"/>
                </a:cubicBezTo>
                <a:cubicBezTo>
                  <a:pt x="2271862" y="3562355"/>
                  <a:pt x="2272966" y="3583667"/>
                  <a:pt x="2259274" y="3585876"/>
                </a:cubicBezTo>
                <a:cubicBezTo>
                  <a:pt x="2140676" y="3604538"/>
                  <a:pt x="2016337" y="3614697"/>
                  <a:pt x="1896634" y="3603544"/>
                </a:cubicBezTo>
                <a:cubicBezTo>
                  <a:pt x="1890947" y="3602992"/>
                  <a:pt x="1888573" y="3598740"/>
                  <a:pt x="1888987" y="3594585"/>
                </a:cubicBezTo>
                <a:close/>
                <a:moveTo>
                  <a:pt x="1868104" y="3526783"/>
                </a:moveTo>
                <a:cubicBezTo>
                  <a:pt x="1868200" y="3523236"/>
                  <a:pt x="1870409" y="3519564"/>
                  <a:pt x="1874439" y="3518846"/>
                </a:cubicBezTo>
                <a:cubicBezTo>
                  <a:pt x="1965099" y="3503718"/>
                  <a:pt x="2065476" y="3488700"/>
                  <a:pt x="2157462" y="3487264"/>
                </a:cubicBezTo>
                <a:cubicBezTo>
                  <a:pt x="2168394" y="3487154"/>
                  <a:pt x="2173252" y="3503497"/>
                  <a:pt x="2161658" y="3506810"/>
                </a:cubicBezTo>
                <a:cubicBezTo>
                  <a:pt x="2072765" y="3532429"/>
                  <a:pt x="1966093" y="3538833"/>
                  <a:pt x="1874439" y="3533975"/>
                </a:cubicBezTo>
                <a:cubicBezTo>
                  <a:pt x="1870022" y="3533754"/>
                  <a:pt x="1868007" y="3530330"/>
                  <a:pt x="1868104" y="3526783"/>
                </a:cubicBezTo>
                <a:close/>
                <a:moveTo>
                  <a:pt x="1849054" y="3930882"/>
                </a:moveTo>
                <a:cubicBezTo>
                  <a:pt x="1850310" y="3926120"/>
                  <a:pt x="1854341" y="3922118"/>
                  <a:pt x="1859973" y="3923334"/>
                </a:cubicBezTo>
                <a:cubicBezTo>
                  <a:pt x="1879628" y="3927639"/>
                  <a:pt x="1899063" y="3931393"/>
                  <a:pt x="1917284" y="3940447"/>
                </a:cubicBezTo>
                <a:cubicBezTo>
                  <a:pt x="1925234" y="3944422"/>
                  <a:pt x="1921039" y="3957561"/>
                  <a:pt x="1912425" y="3956898"/>
                </a:cubicBezTo>
                <a:cubicBezTo>
                  <a:pt x="1892328" y="3955245"/>
                  <a:pt x="1873776" y="3949169"/>
                  <a:pt x="1854783" y="3942986"/>
                </a:cubicBezTo>
                <a:cubicBezTo>
                  <a:pt x="1849317" y="3941165"/>
                  <a:pt x="1847798" y="3935646"/>
                  <a:pt x="1849054" y="3930882"/>
                </a:cubicBezTo>
                <a:close/>
                <a:moveTo>
                  <a:pt x="1846556" y="5145453"/>
                </a:moveTo>
                <a:cubicBezTo>
                  <a:pt x="1846667" y="5141285"/>
                  <a:pt x="1849096" y="5137198"/>
                  <a:pt x="1853789" y="5136369"/>
                </a:cubicBezTo>
                <a:cubicBezTo>
                  <a:pt x="1872894" y="5133057"/>
                  <a:pt x="1890341" y="5134603"/>
                  <a:pt x="1908561" y="5140787"/>
                </a:cubicBezTo>
                <a:cubicBezTo>
                  <a:pt x="1915850" y="5143326"/>
                  <a:pt x="1914525" y="5153487"/>
                  <a:pt x="1907567" y="5155252"/>
                </a:cubicBezTo>
                <a:cubicBezTo>
                  <a:pt x="1889126" y="5159781"/>
                  <a:pt x="1871679" y="5159669"/>
                  <a:pt x="1853237" y="5155031"/>
                </a:cubicBezTo>
                <a:cubicBezTo>
                  <a:pt x="1848655" y="5153872"/>
                  <a:pt x="1846446" y="5149621"/>
                  <a:pt x="1846556" y="5145453"/>
                </a:cubicBezTo>
                <a:close/>
                <a:moveTo>
                  <a:pt x="1801338" y="4038384"/>
                </a:moveTo>
                <a:cubicBezTo>
                  <a:pt x="1803988" y="4044017"/>
                  <a:pt x="1805755" y="4050197"/>
                  <a:pt x="1806418" y="4057046"/>
                </a:cubicBezTo>
                <a:cubicBezTo>
                  <a:pt x="1810614" y="4055057"/>
                  <a:pt x="1815031" y="4053842"/>
                  <a:pt x="1819669" y="4053400"/>
                </a:cubicBezTo>
                <a:cubicBezTo>
                  <a:pt x="1817571" y="4052407"/>
                  <a:pt x="1815473" y="4051413"/>
                  <a:pt x="1813375" y="4050421"/>
                </a:cubicBezTo>
                <a:cubicBezTo>
                  <a:pt x="1809730" y="4046113"/>
                  <a:pt x="1805645" y="4042138"/>
                  <a:pt x="1801338" y="4038384"/>
                </a:cubicBezTo>
                <a:close/>
                <a:moveTo>
                  <a:pt x="1780162" y="3498279"/>
                </a:moveTo>
                <a:cubicBezTo>
                  <a:pt x="1779831" y="3493503"/>
                  <a:pt x="1782454" y="3488313"/>
                  <a:pt x="1787975" y="3486602"/>
                </a:cubicBezTo>
                <a:cubicBezTo>
                  <a:pt x="1822208" y="3475890"/>
                  <a:pt x="1865826" y="3468160"/>
                  <a:pt x="1901714" y="3470700"/>
                </a:cubicBezTo>
                <a:cubicBezTo>
                  <a:pt x="1912868" y="3471583"/>
                  <a:pt x="1915628" y="3486050"/>
                  <a:pt x="1904806" y="3490135"/>
                </a:cubicBezTo>
                <a:cubicBezTo>
                  <a:pt x="1870574" y="3503166"/>
                  <a:pt x="1826625" y="3507583"/>
                  <a:pt x="1790074" y="3507472"/>
                </a:cubicBezTo>
                <a:cubicBezTo>
                  <a:pt x="1783779" y="3507417"/>
                  <a:pt x="1780494" y="3503055"/>
                  <a:pt x="1780162" y="3498279"/>
                </a:cubicBezTo>
                <a:close/>
                <a:moveTo>
                  <a:pt x="1779266" y="4922453"/>
                </a:moveTo>
                <a:cubicBezTo>
                  <a:pt x="1778590" y="4919072"/>
                  <a:pt x="1779860" y="4915566"/>
                  <a:pt x="1784112" y="4914185"/>
                </a:cubicBezTo>
                <a:cubicBezTo>
                  <a:pt x="1806307" y="4907007"/>
                  <a:pt x="1839435" y="4905129"/>
                  <a:pt x="1861741" y="4912308"/>
                </a:cubicBezTo>
                <a:cubicBezTo>
                  <a:pt x="1867704" y="4914185"/>
                  <a:pt x="1868588" y="4923682"/>
                  <a:pt x="1862514" y="4926111"/>
                </a:cubicBezTo>
                <a:cubicBezTo>
                  <a:pt x="1841202" y="4934724"/>
                  <a:pt x="1807964" y="4935387"/>
                  <a:pt x="1786099" y="4929977"/>
                </a:cubicBezTo>
                <a:cubicBezTo>
                  <a:pt x="1782565" y="4929091"/>
                  <a:pt x="1779943" y="4925834"/>
                  <a:pt x="1779266" y="4922453"/>
                </a:cubicBezTo>
                <a:close/>
                <a:moveTo>
                  <a:pt x="1774503" y="3844125"/>
                </a:moveTo>
                <a:cubicBezTo>
                  <a:pt x="1775359" y="3840565"/>
                  <a:pt x="1778092" y="3837472"/>
                  <a:pt x="1782232" y="3837085"/>
                </a:cubicBezTo>
                <a:cubicBezTo>
                  <a:pt x="1799459" y="3835538"/>
                  <a:pt x="1816796" y="3841392"/>
                  <a:pt x="1833140" y="3846362"/>
                </a:cubicBezTo>
                <a:cubicBezTo>
                  <a:pt x="1846611" y="3850559"/>
                  <a:pt x="1859973" y="3854535"/>
                  <a:pt x="1872562" y="3861052"/>
                </a:cubicBezTo>
                <a:cubicBezTo>
                  <a:pt x="1881396" y="3865578"/>
                  <a:pt x="1875543" y="3879270"/>
                  <a:pt x="1866820" y="3878497"/>
                </a:cubicBezTo>
                <a:cubicBezTo>
                  <a:pt x="1850035" y="3877282"/>
                  <a:pt x="1833802" y="3873416"/>
                  <a:pt x="1817680" y="3868893"/>
                </a:cubicBezTo>
                <a:cubicBezTo>
                  <a:pt x="1803766" y="3865027"/>
                  <a:pt x="1790073" y="3862264"/>
                  <a:pt x="1778037" y="3853983"/>
                </a:cubicBezTo>
                <a:cubicBezTo>
                  <a:pt x="1774668" y="3851719"/>
                  <a:pt x="1773647" y="3847688"/>
                  <a:pt x="1774503" y="3844125"/>
                </a:cubicBezTo>
                <a:close/>
                <a:moveTo>
                  <a:pt x="1766855" y="5051464"/>
                </a:moveTo>
                <a:cubicBezTo>
                  <a:pt x="1765116" y="5046951"/>
                  <a:pt x="1765944" y="5041677"/>
                  <a:pt x="1771079" y="5039083"/>
                </a:cubicBezTo>
                <a:cubicBezTo>
                  <a:pt x="1788747" y="5030138"/>
                  <a:pt x="1808955" y="5027709"/>
                  <a:pt x="1826403" y="5038089"/>
                </a:cubicBezTo>
                <a:cubicBezTo>
                  <a:pt x="1832808" y="5041843"/>
                  <a:pt x="1831482" y="5052224"/>
                  <a:pt x="1824084" y="5053991"/>
                </a:cubicBezTo>
                <a:cubicBezTo>
                  <a:pt x="1809177" y="5057414"/>
                  <a:pt x="1793164" y="5057966"/>
                  <a:pt x="1778036" y="5059291"/>
                </a:cubicBezTo>
                <a:cubicBezTo>
                  <a:pt x="1772901" y="5059733"/>
                  <a:pt x="1768594" y="5055978"/>
                  <a:pt x="1766855" y="5051464"/>
                </a:cubicBezTo>
                <a:close/>
                <a:moveTo>
                  <a:pt x="1761680" y="3452605"/>
                </a:moveTo>
                <a:cubicBezTo>
                  <a:pt x="1761086" y="3448643"/>
                  <a:pt x="1762742" y="3444364"/>
                  <a:pt x="1767104" y="3442652"/>
                </a:cubicBezTo>
                <a:cubicBezTo>
                  <a:pt x="1782343" y="3436689"/>
                  <a:pt x="1798244" y="3435033"/>
                  <a:pt x="1814366" y="3432713"/>
                </a:cubicBezTo>
                <a:cubicBezTo>
                  <a:pt x="1835900" y="3429621"/>
                  <a:pt x="1858317" y="3424211"/>
                  <a:pt x="1880070" y="3426088"/>
                </a:cubicBezTo>
                <a:cubicBezTo>
                  <a:pt x="1888794" y="3426861"/>
                  <a:pt x="1894537" y="3440554"/>
                  <a:pt x="1884599" y="3444419"/>
                </a:cubicBezTo>
                <a:cubicBezTo>
                  <a:pt x="1864390" y="3452260"/>
                  <a:pt x="1842195" y="3453695"/>
                  <a:pt x="1820772" y="3456676"/>
                </a:cubicBezTo>
                <a:cubicBezTo>
                  <a:pt x="1803877" y="3458996"/>
                  <a:pt x="1786870" y="3462308"/>
                  <a:pt x="1769755" y="3460652"/>
                </a:cubicBezTo>
                <a:cubicBezTo>
                  <a:pt x="1765117" y="3460210"/>
                  <a:pt x="1762273" y="3456566"/>
                  <a:pt x="1761680" y="3452605"/>
                </a:cubicBezTo>
                <a:close/>
                <a:moveTo>
                  <a:pt x="1747697" y="5529807"/>
                </a:moveTo>
                <a:cubicBezTo>
                  <a:pt x="1748856" y="5526879"/>
                  <a:pt x="1751866" y="5524561"/>
                  <a:pt x="1755621" y="5525168"/>
                </a:cubicBezTo>
                <a:cubicBezTo>
                  <a:pt x="1803104" y="5533120"/>
                  <a:pt x="1848599" y="5552664"/>
                  <a:pt x="1893875" y="5568786"/>
                </a:cubicBezTo>
                <a:cubicBezTo>
                  <a:pt x="1934953" y="5583473"/>
                  <a:pt x="1976252" y="5598159"/>
                  <a:pt x="2015674" y="5616822"/>
                </a:cubicBezTo>
                <a:cubicBezTo>
                  <a:pt x="2027711" y="5622453"/>
                  <a:pt x="2020091" y="5640013"/>
                  <a:pt x="2007723" y="5635595"/>
                </a:cubicBezTo>
                <a:cubicBezTo>
                  <a:pt x="1962669" y="5619362"/>
                  <a:pt x="1918830" y="5600036"/>
                  <a:pt x="1873777" y="5583804"/>
                </a:cubicBezTo>
                <a:cubicBezTo>
                  <a:pt x="1832808" y="5569117"/>
                  <a:pt x="1789963" y="5557302"/>
                  <a:pt x="1750872" y="5538089"/>
                </a:cubicBezTo>
                <a:cubicBezTo>
                  <a:pt x="1747228" y="5536266"/>
                  <a:pt x="1746538" y="5532734"/>
                  <a:pt x="1747697" y="5529807"/>
                </a:cubicBezTo>
                <a:close/>
                <a:moveTo>
                  <a:pt x="1726580" y="1499370"/>
                </a:moveTo>
                <a:cubicBezTo>
                  <a:pt x="1731439" y="1498708"/>
                  <a:pt x="1736077" y="1499480"/>
                  <a:pt x="1740163" y="1501247"/>
                </a:cubicBezTo>
                <a:cubicBezTo>
                  <a:pt x="1793167" y="1463923"/>
                  <a:pt x="1844073" y="1423948"/>
                  <a:pt x="1892219" y="1379447"/>
                </a:cubicBezTo>
                <a:cubicBezTo>
                  <a:pt x="1943457" y="1332074"/>
                  <a:pt x="1996903" y="1285916"/>
                  <a:pt x="2044608" y="1235010"/>
                </a:cubicBezTo>
                <a:cubicBezTo>
                  <a:pt x="2083588" y="1193378"/>
                  <a:pt x="2119919" y="1150422"/>
                  <a:pt x="2171487" y="1124584"/>
                </a:cubicBezTo>
                <a:cubicBezTo>
                  <a:pt x="2177561" y="1121492"/>
                  <a:pt x="2184297" y="1130656"/>
                  <a:pt x="2179438" y="1135516"/>
                </a:cubicBezTo>
                <a:cubicBezTo>
                  <a:pt x="2086238" y="1229046"/>
                  <a:pt x="1995688" y="1325228"/>
                  <a:pt x="1896526" y="1412575"/>
                </a:cubicBezTo>
                <a:cubicBezTo>
                  <a:pt x="1877533" y="1429360"/>
                  <a:pt x="1858429" y="1445372"/>
                  <a:pt x="1839104" y="1461163"/>
                </a:cubicBezTo>
                <a:cubicBezTo>
                  <a:pt x="1847165" y="1456304"/>
                  <a:pt x="1855448" y="1451776"/>
                  <a:pt x="1863508" y="1446917"/>
                </a:cubicBezTo>
                <a:cubicBezTo>
                  <a:pt x="1907347" y="1420415"/>
                  <a:pt x="1946549" y="1377128"/>
                  <a:pt x="1997455" y="1365643"/>
                </a:cubicBezTo>
                <a:cubicBezTo>
                  <a:pt x="2003529" y="1364318"/>
                  <a:pt x="2009161" y="1372380"/>
                  <a:pt x="2003750" y="1376797"/>
                </a:cubicBezTo>
                <a:cubicBezTo>
                  <a:pt x="1964439" y="1409372"/>
                  <a:pt x="1921372" y="1439740"/>
                  <a:pt x="1876428" y="1467567"/>
                </a:cubicBezTo>
                <a:cubicBezTo>
                  <a:pt x="1886367" y="1463371"/>
                  <a:pt x="1896084" y="1458843"/>
                  <a:pt x="1906022" y="1454868"/>
                </a:cubicBezTo>
                <a:cubicBezTo>
                  <a:pt x="1955493" y="1435323"/>
                  <a:pt x="2005296" y="1416881"/>
                  <a:pt x="2054988" y="1397999"/>
                </a:cubicBezTo>
                <a:cubicBezTo>
                  <a:pt x="2076742" y="1389717"/>
                  <a:pt x="2098164" y="1380772"/>
                  <a:pt x="2120029" y="1372710"/>
                </a:cubicBezTo>
                <a:cubicBezTo>
                  <a:pt x="2113072" y="1375251"/>
                  <a:pt x="2152936" y="1360012"/>
                  <a:pt x="2149182" y="1367521"/>
                </a:cubicBezTo>
                <a:cubicBezTo>
                  <a:pt x="2150175" y="1365643"/>
                  <a:pt x="2152163" y="1365201"/>
                  <a:pt x="2153929" y="1366306"/>
                </a:cubicBezTo>
                <a:cubicBezTo>
                  <a:pt x="2154151" y="1366527"/>
                  <a:pt x="2154482" y="1366638"/>
                  <a:pt x="2154702" y="1366858"/>
                </a:cubicBezTo>
                <a:cubicBezTo>
                  <a:pt x="2157021" y="1368293"/>
                  <a:pt x="2156249" y="1371385"/>
                  <a:pt x="2154592" y="1372932"/>
                </a:cubicBezTo>
                <a:cubicBezTo>
                  <a:pt x="2128200" y="1397667"/>
                  <a:pt x="2075527" y="1409925"/>
                  <a:pt x="2043393" y="1422955"/>
                </a:cubicBezTo>
                <a:cubicBezTo>
                  <a:pt x="1994363" y="1442942"/>
                  <a:pt x="1944672" y="1461605"/>
                  <a:pt x="1896305" y="1483027"/>
                </a:cubicBezTo>
                <a:cubicBezTo>
                  <a:pt x="1865938" y="1496388"/>
                  <a:pt x="1836344" y="1512069"/>
                  <a:pt x="1806418" y="1526645"/>
                </a:cubicBezTo>
                <a:cubicBezTo>
                  <a:pt x="1883385" y="1498708"/>
                  <a:pt x="1961347" y="1473419"/>
                  <a:pt x="2041074" y="1454537"/>
                </a:cubicBezTo>
                <a:cubicBezTo>
                  <a:pt x="2213891" y="1413569"/>
                  <a:pt x="2382181" y="1357472"/>
                  <a:pt x="2547600" y="1293094"/>
                </a:cubicBezTo>
                <a:cubicBezTo>
                  <a:pt x="2708159" y="1230704"/>
                  <a:pt x="2863861" y="1155724"/>
                  <a:pt x="3005206" y="1056450"/>
                </a:cubicBezTo>
                <a:cubicBezTo>
                  <a:pt x="3073671" y="1008416"/>
                  <a:pt x="3143680" y="956294"/>
                  <a:pt x="3198121" y="892026"/>
                </a:cubicBezTo>
                <a:cubicBezTo>
                  <a:pt x="3230696" y="853596"/>
                  <a:pt x="3276965" y="782924"/>
                  <a:pt x="3205077" y="750460"/>
                </a:cubicBezTo>
                <a:cubicBezTo>
                  <a:pt x="3176588" y="737538"/>
                  <a:pt x="3160245" y="744164"/>
                  <a:pt x="3141804" y="754654"/>
                </a:cubicBezTo>
                <a:cubicBezTo>
                  <a:pt x="3139816" y="756974"/>
                  <a:pt x="3137828" y="759294"/>
                  <a:pt x="3135730" y="761722"/>
                </a:cubicBezTo>
                <a:cubicBezTo>
                  <a:pt x="3132859" y="765036"/>
                  <a:pt x="3128994" y="765036"/>
                  <a:pt x="3126012" y="763488"/>
                </a:cubicBezTo>
                <a:cubicBezTo>
                  <a:pt x="3123142" y="765146"/>
                  <a:pt x="3120160" y="766692"/>
                  <a:pt x="3117068" y="768238"/>
                </a:cubicBezTo>
                <a:cubicBezTo>
                  <a:pt x="3107571" y="772874"/>
                  <a:pt x="3099289" y="758298"/>
                  <a:pt x="3108897" y="753882"/>
                </a:cubicBezTo>
                <a:cubicBezTo>
                  <a:pt x="3116296" y="750460"/>
                  <a:pt x="3123142" y="747256"/>
                  <a:pt x="3129657" y="744386"/>
                </a:cubicBezTo>
                <a:cubicBezTo>
                  <a:pt x="3133301" y="739086"/>
                  <a:pt x="3136393" y="735000"/>
                  <a:pt x="3141914" y="727600"/>
                </a:cubicBezTo>
                <a:cubicBezTo>
                  <a:pt x="3145669" y="722410"/>
                  <a:pt x="3163337" y="680006"/>
                  <a:pt x="3157705" y="658584"/>
                </a:cubicBezTo>
                <a:cubicBezTo>
                  <a:pt x="3122590" y="688178"/>
                  <a:pt x="3090234" y="721526"/>
                  <a:pt x="3053462" y="749022"/>
                </a:cubicBezTo>
                <a:cubicBezTo>
                  <a:pt x="3010617" y="781048"/>
                  <a:pt x="2964570" y="808654"/>
                  <a:pt x="2919184" y="836812"/>
                </a:cubicBezTo>
                <a:cubicBezTo>
                  <a:pt x="2914877" y="839462"/>
                  <a:pt x="2910350" y="834162"/>
                  <a:pt x="2914215" y="830628"/>
                </a:cubicBezTo>
                <a:cubicBezTo>
                  <a:pt x="2953858" y="794408"/>
                  <a:pt x="3002004" y="770336"/>
                  <a:pt x="3043525" y="736656"/>
                </a:cubicBezTo>
                <a:cubicBezTo>
                  <a:pt x="3078750" y="708056"/>
                  <a:pt x="3110553" y="675370"/>
                  <a:pt x="3145890" y="646768"/>
                </a:cubicBezTo>
                <a:cubicBezTo>
                  <a:pt x="3141914" y="645886"/>
                  <a:pt x="3136503" y="646658"/>
                  <a:pt x="3130099" y="648646"/>
                </a:cubicBezTo>
                <a:cubicBezTo>
                  <a:pt x="3115964" y="671062"/>
                  <a:pt x="3092884" y="685528"/>
                  <a:pt x="3071352" y="700436"/>
                </a:cubicBezTo>
                <a:cubicBezTo>
                  <a:pt x="3046174" y="717884"/>
                  <a:pt x="3023206" y="739636"/>
                  <a:pt x="2994384" y="751122"/>
                </a:cubicBezTo>
                <a:cubicBezTo>
                  <a:pt x="2989084" y="753220"/>
                  <a:pt x="2985882" y="746814"/>
                  <a:pt x="2989525" y="743060"/>
                </a:cubicBezTo>
                <a:cubicBezTo>
                  <a:pt x="3011059" y="721416"/>
                  <a:pt x="3036678" y="701760"/>
                  <a:pt x="3061193" y="683540"/>
                </a:cubicBezTo>
                <a:cubicBezTo>
                  <a:pt x="3079081" y="670290"/>
                  <a:pt x="3097965" y="657370"/>
                  <a:pt x="3110112" y="638596"/>
                </a:cubicBezTo>
                <a:cubicBezTo>
                  <a:pt x="3110112" y="638486"/>
                  <a:pt x="3110112" y="638486"/>
                  <a:pt x="3110112" y="638376"/>
                </a:cubicBezTo>
                <a:cubicBezTo>
                  <a:pt x="3111216" y="628438"/>
                  <a:pt x="3109891" y="619272"/>
                  <a:pt x="3107130" y="610880"/>
                </a:cubicBezTo>
                <a:cubicBezTo>
                  <a:pt x="3089241" y="645664"/>
                  <a:pt x="3049597" y="676472"/>
                  <a:pt x="3017574" y="694032"/>
                </a:cubicBezTo>
                <a:cubicBezTo>
                  <a:pt x="3013930" y="696018"/>
                  <a:pt x="3009513" y="691712"/>
                  <a:pt x="3011832" y="688178"/>
                </a:cubicBezTo>
                <a:cubicBezTo>
                  <a:pt x="3024310" y="668854"/>
                  <a:pt x="3042089" y="655382"/>
                  <a:pt x="3057880" y="639038"/>
                </a:cubicBezTo>
                <a:cubicBezTo>
                  <a:pt x="3072566" y="623910"/>
                  <a:pt x="3083388" y="607126"/>
                  <a:pt x="3095536" y="590230"/>
                </a:cubicBezTo>
                <a:cubicBezTo>
                  <a:pt x="3069806" y="558980"/>
                  <a:pt x="3016801" y="550698"/>
                  <a:pt x="2989857" y="587800"/>
                </a:cubicBezTo>
                <a:cubicBezTo>
                  <a:pt x="2971527" y="613088"/>
                  <a:pt x="2957723" y="640916"/>
                  <a:pt x="2940828" y="666976"/>
                </a:cubicBezTo>
                <a:cubicBezTo>
                  <a:pt x="2920067" y="698890"/>
                  <a:pt x="2895553" y="734558"/>
                  <a:pt x="2854695" y="739196"/>
                </a:cubicBezTo>
                <a:cubicBezTo>
                  <a:pt x="2843874" y="740410"/>
                  <a:pt x="2837027" y="731796"/>
                  <a:pt x="2839235" y="721526"/>
                </a:cubicBezTo>
                <a:cubicBezTo>
                  <a:pt x="2849284" y="675148"/>
                  <a:pt x="2908805" y="540208"/>
                  <a:pt x="2880646" y="483006"/>
                </a:cubicBezTo>
                <a:cubicBezTo>
                  <a:pt x="2880204" y="498798"/>
                  <a:pt x="2876560" y="515692"/>
                  <a:pt x="2874683" y="522540"/>
                </a:cubicBezTo>
                <a:cubicBezTo>
                  <a:pt x="2858892" y="581174"/>
                  <a:pt x="2835592" y="643566"/>
                  <a:pt x="2792526" y="687406"/>
                </a:cubicBezTo>
                <a:cubicBezTo>
                  <a:pt x="2789544" y="690388"/>
                  <a:pt x="2783802" y="687848"/>
                  <a:pt x="2785017" y="683430"/>
                </a:cubicBezTo>
                <a:cubicBezTo>
                  <a:pt x="2806218" y="607456"/>
                  <a:pt x="2866843" y="542526"/>
                  <a:pt x="2852266" y="460038"/>
                </a:cubicBezTo>
                <a:cubicBezTo>
                  <a:pt x="2843101" y="457276"/>
                  <a:pt x="2832390" y="456062"/>
                  <a:pt x="2818697" y="457718"/>
                </a:cubicBezTo>
                <a:cubicBezTo>
                  <a:pt x="2777949" y="462688"/>
                  <a:pt x="2780047" y="363526"/>
                  <a:pt x="2726490" y="413326"/>
                </a:cubicBezTo>
                <a:cubicBezTo>
                  <a:pt x="2715779" y="423266"/>
                  <a:pt x="2706724" y="436406"/>
                  <a:pt x="2696344" y="447890"/>
                </a:cubicBezTo>
                <a:cubicBezTo>
                  <a:pt x="2698553" y="452086"/>
                  <a:pt x="2696454" y="453080"/>
                  <a:pt x="2692258" y="452196"/>
                </a:cubicBezTo>
                <a:cubicBezTo>
                  <a:pt x="2685633" y="458822"/>
                  <a:pt x="2678123" y="464012"/>
                  <a:pt x="2669731" y="467768"/>
                </a:cubicBezTo>
                <a:cubicBezTo>
                  <a:pt x="2665314" y="492062"/>
                  <a:pt x="2656149" y="516244"/>
                  <a:pt x="2637376" y="531152"/>
                </a:cubicBezTo>
                <a:cubicBezTo>
                  <a:pt x="2628762" y="537998"/>
                  <a:pt x="2617279" y="528060"/>
                  <a:pt x="2622910" y="518564"/>
                </a:cubicBezTo>
                <a:cubicBezTo>
                  <a:pt x="2636934" y="494932"/>
                  <a:pt x="2648860" y="466000"/>
                  <a:pt x="2647425" y="437952"/>
                </a:cubicBezTo>
                <a:cubicBezTo>
                  <a:pt x="2647094" y="429670"/>
                  <a:pt x="2644554" y="423266"/>
                  <a:pt x="2641351" y="417302"/>
                </a:cubicBezTo>
                <a:cubicBezTo>
                  <a:pt x="2642787" y="441596"/>
                  <a:pt x="2635941" y="468872"/>
                  <a:pt x="2621806" y="475276"/>
                </a:cubicBezTo>
                <a:cubicBezTo>
                  <a:pt x="2618493" y="476822"/>
                  <a:pt x="2614076" y="475166"/>
                  <a:pt x="2614076" y="470970"/>
                </a:cubicBezTo>
                <a:cubicBezTo>
                  <a:pt x="2614187" y="454184"/>
                  <a:pt x="2620812" y="438504"/>
                  <a:pt x="2619156" y="421388"/>
                </a:cubicBezTo>
                <a:cubicBezTo>
                  <a:pt x="2617831" y="407806"/>
                  <a:pt x="2609439" y="393230"/>
                  <a:pt x="2610212" y="379868"/>
                </a:cubicBezTo>
                <a:cubicBezTo>
                  <a:pt x="2610212" y="379426"/>
                  <a:pt x="2610542" y="379096"/>
                  <a:pt x="2610764" y="378764"/>
                </a:cubicBezTo>
                <a:cubicBezTo>
                  <a:pt x="2602703" y="375892"/>
                  <a:pt x="2594531" y="374014"/>
                  <a:pt x="2586912" y="375120"/>
                </a:cubicBezTo>
                <a:cubicBezTo>
                  <a:pt x="2564274" y="378322"/>
                  <a:pt x="2545723" y="405376"/>
                  <a:pt x="2527833" y="418186"/>
                </a:cubicBezTo>
                <a:cubicBezTo>
                  <a:pt x="2522423" y="422160"/>
                  <a:pt x="2514250" y="420394"/>
                  <a:pt x="2510607" y="414874"/>
                </a:cubicBezTo>
                <a:cubicBezTo>
                  <a:pt x="2473283" y="357342"/>
                  <a:pt x="2424364" y="364078"/>
                  <a:pt x="2370144" y="380752"/>
                </a:cubicBezTo>
                <a:cubicBezTo>
                  <a:pt x="2334476" y="391684"/>
                  <a:pt x="2305877" y="409020"/>
                  <a:pt x="2283570" y="438726"/>
                </a:cubicBezTo>
                <a:cubicBezTo>
                  <a:pt x="2241056" y="495374"/>
                  <a:pt x="2214112" y="561298"/>
                  <a:pt x="2178666" y="622254"/>
                </a:cubicBezTo>
                <a:cubicBezTo>
                  <a:pt x="2143329" y="682988"/>
                  <a:pt x="2105563" y="742950"/>
                  <a:pt x="2075307" y="806556"/>
                </a:cubicBezTo>
                <a:cubicBezTo>
                  <a:pt x="2042509" y="875350"/>
                  <a:pt x="2017885" y="947570"/>
                  <a:pt x="1986082" y="1016808"/>
                </a:cubicBezTo>
                <a:cubicBezTo>
                  <a:pt x="1957923" y="1078094"/>
                  <a:pt x="1925569" y="1137614"/>
                  <a:pt x="1895753" y="1198238"/>
                </a:cubicBezTo>
                <a:cubicBezTo>
                  <a:pt x="1873006" y="1244616"/>
                  <a:pt x="1849374" y="1291990"/>
                  <a:pt x="1818565" y="1333952"/>
                </a:cubicBezTo>
                <a:cubicBezTo>
                  <a:pt x="1832699" y="1320038"/>
                  <a:pt x="1847939" y="1308334"/>
                  <a:pt x="1864613" y="1301928"/>
                </a:cubicBezTo>
                <a:cubicBezTo>
                  <a:pt x="1870355" y="1299720"/>
                  <a:pt x="1876539" y="1306014"/>
                  <a:pt x="1872564" y="1311426"/>
                </a:cubicBezTo>
                <a:cubicBezTo>
                  <a:pt x="1845398" y="1348307"/>
                  <a:pt x="1810504" y="1378122"/>
                  <a:pt x="1781131" y="1413017"/>
                </a:cubicBezTo>
                <a:cubicBezTo>
                  <a:pt x="1770419" y="1425715"/>
                  <a:pt x="1760371" y="1439298"/>
                  <a:pt x="1750210" y="1452991"/>
                </a:cubicBezTo>
                <a:cubicBezTo>
                  <a:pt x="1788529" y="1419311"/>
                  <a:pt x="1828172" y="1386956"/>
                  <a:pt x="1865275" y="1351730"/>
                </a:cubicBezTo>
                <a:cubicBezTo>
                  <a:pt x="1947432" y="1273658"/>
                  <a:pt x="2015013" y="1168754"/>
                  <a:pt x="2108987" y="1104818"/>
                </a:cubicBezTo>
                <a:cubicBezTo>
                  <a:pt x="2114287" y="1101284"/>
                  <a:pt x="2119146" y="1108130"/>
                  <a:pt x="2115832" y="1112768"/>
                </a:cubicBezTo>
                <a:cubicBezTo>
                  <a:pt x="2078509" y="1164778"/>
                  <a:pt x="2030805" y="1210716"/>
                  <a:pt x="1987296" y="1257538"/>
                </a:cubicBezTo>
                <a:cubicBezTo>
                  <a:pt x="1947874" y="1300050"/>
                  <a:pt x="1908231" y="1342564"/>
                  <a:pt x="1864392" y="1380551"/>
                </a:cubicBezTo>
                <a:cubicBezTo>
                  <a:pt x="1818565" y="1420305"/>
                  <a:pt x="1771302" y="1458291"/>
                  <a:pt x="1726580" y="1499370"/>
                </a:cubicBezTo>
                <a:close/>
                <a:moveTo>
                  <a:pt x="1665913" y="2506582"/>
                </a:moveTo>
                <a:cubicBezTo>
                  <a:pt x="1663994" y="2503366"/>
                  <a:pt x="1663967" y="2499336"/>
                  <a:pt x="1667721" y="2496630"/>
                </a:cubicBezTo>
                <a:cubicBezTo>
                  <a:pt x="1685721" y="2483489"/>
                  <a:pt x="1709131" y="2474655"/>
                  <a:pt x="1730775" y="2469466"/>
                </a:cubicBezTo>
                <a:cubicBezTo>
                  <a:pt x="1740493" y="2467146"/>
                  <a:pt x="1747008" y="2482717"/>
                  <a:pt x="1738284" y="2487796"/>
                </a:cubicBezTo>
                <a:cubicBezTo>
                  <a:pt x="1719511" y="2498618"/>
                  <a:pt x="1696874" y="2508556"/>
                  <a:pt x="1675450" y="2511648"/>
                </a:cubicBezTo>
                <a:cubicBezTo>
                  <a:pt x="1671641" y="2512200"/>
                  <a:pt x="1667831" y="2509799"/>
                  <a:pt x="1665913" y="2506582"/>
                </a:cubicBezTo>
                <a:close/>
                <a:moveTo>
                  <a:pt x="1660488" y="3186407"/>
                </a:moveTo>
                <a:cubicBezTo>
                  <a:pt x="1657589" y="3182708"/>
                  <a:pt x="1656954" y="3177628"/>
                  <a:pt x="1661205" y="3173542"/>
                </a:cubicBezTo>
                <a:cubicBezTo>
                  <a:pt x="1675340" y="3160071"/>
                  <a:pt x="1694223" y="3151678"/>
                  <a:pt x="1711340" y="3142734"/>
                </a:cubicBezTo>
                <a:cubicBezTo>
                  <a:pt x="1727021" y="3134672"/>
                  <a:pt x="1742591" y="3125176"/>
                  <a:pt x="1760149" y="3123188"/>
                </a:cubicBezTo>
                <a:cubicBezTo>
                  <a:pt x="1768320" y="3122194"/>
                  <a:pt x="1775277" y="3133678"/>
                  <a:pt x="1768652" y="3139752"/>
                </a:cubicBezTo>
                <a:cubicBezTo>
                  <a:pt x="1754185" y="3153114"/>
                  <a:pt x="1735302" y="3159961"/>
                  <a:pt x="1717965" y="3168905"/>
                </a:cubicBezTo>
                <a:cubicBezTo>
                  <a:pt x="1703389" y="3176524"/>
                  <a:pt x="1689144" y="3186132"/>
                  <a:pt x="1673353" y="3190990"/>
                </a:cubicBezTo>
                <a:cubicBezTo>
                  <a:pt x="1668549" y="3192425"/>
                  <a:pt x="1663387" y="3190106"/>
                  <a:pt x="1660488" y="3186407"/>
                </a:cubicBezTo>
                <a:close/>
                <a:moveTo>
                  <a:pt x="1645166" y="3553023"/>
                </a:moveTo>
                <a:cubicBezTo>
                  <a:pt x="1644504" y="3549020"/>
                  <a:pt x="1646574" y="3544631"/>
                  <a:pt x="1652040" y="3543361"/>
                </a:cubicBezTo>
                <a:cubicBezTo>
                  <a:pt x="1692345" y="3534085"/>
                  <a:pt x="1736627" y="3525914"/>
                  <a:pt x="1778147" y="3530993"/>
                </a:cubicBezTo>
                <a:cubicBezTo>
                  <a:pt x="1787202" y="3532098"/>
                  <a:pt x="1786870" y="3546453"/>
                  <a:pt x="1778478" y="3548441"/>
                </a:cubicBezTo>
                <a:cubicBezTo>
                  <a:pt x="1738836" y="3557937"/>
                  <a:pt x="1695327" y="3558379"/>
                  <a:pt x="1654690" y="3560367"/>
                </a:cubicBezTo>
                <a:cubicBezTo>
                  <a:pt x="1649224" y="3560643"/>
                  <a:pt x="1645829" y="3557026"/>
                  <a:pt x="1645166" y="3553023"/>
                </a:cubicBezTo>
                <a:close/>
                <a:moveTo>
                  <a:pt x="1631529" y="3652617"/>
                </a:moveTo>
                <a:cubicBezTo>
                  <a:pt x="1631999" y="3648503"/>
                  <a:pt x="1635035" y="3644501"/>
                  <a:pt x="1640005" y="3643948"/>
                </a:cubicBezTo>
                <a:cubicBezTo>
                  <a:pt x="1719952" y="3635335"/>
                  <a:pt x="1817791" y="3640525"/>
                  <a:pt x="1896193" y="3658304"/>
                </a:cubicBezTo>
                <a:cubicBezTo>
                  <a:pt x="1908561" y="3661064"/>
                  <a:pt x="1904144" y="3678401"/>
                  <a:pt x="1892881" y="3678955"/>
                </a:cubicBezTo>
                <a:cubicBezTo>
                  <a:pt x="1847937" y="3681384"/>
                  <a:pt x="1802331" y="3674648"/>
                  <a:pt x="1757387" y="3671888"/>
                </a:cubicBezTo>
                <a:cubicBezTo>
                  <a:pt x="1717744" y="3669348"/>
                  <a:pt x="1677549" y="3669017"/>
                  <a:pt x="1638458" y="3661948"/>
                </a:cubicBezTo>
                <a:cubicBezTo>
                  <a:pt x="1633158" y="3660954"/>
                  <a:pt x="1631060" y="3656730"/>
                  <a:pt x="1631529" y="3652617"/>
                </a:cubicBezTo>
                <a:close/>
                <a:moveTo>
                  <a:pt x="1612536" y="5525986"/>
                </a:moveTo>
                <a:cubicBezTo>
                  <a:pt x="1613972" y="5521885"/>
                  <a:pt x="1618030" y="5518766"/>
                  <a:pt x="1623772" y="5519651"/>
                </a:cubicBezTo>
                <a:cubicBezTo>
                  <a:pt x="1672028" y="5527268"/>
                  <a:pt x="1719511" y="5552446"/>
                  <a:pt x="1763682" y="5572764"/>
                </a:cubicBezTo>
                <a:cubicBezTo>
                  <a:pt x="1799350" y="5589217"/>
                  <a:pt x="1836785" y="5605560"/>
                  <a:pt x="1867704" y="5629854"/>
                </a:cubicBezTo>
                <a:cubicBezTo>
                  <a:pt x="1871790" y="5633058"/>
                  <a:pt x="1869471" y="5639684"/>
                  <a:pt x="1864059" y="5638357"/>
                </a:cubicBezTo>
                <a:cubicBezTo>
                  <a:pt x="1821325" y="5628419"/>
                  <a:pt x="1780357" y="5607990"/>
                  <a:pt x="1739830" y="5591315"/>
                </a:cubicBezTo>
                <a:cubicBezTo>
                  <a:pt x="1699414" y="5574752"/>
                  <a:pt x="1654029" y="5561832"/>
                  <a:pt x="1617036" y="5538201"/>
                </a:cubicBezTo>
                <a:cubicBezTo>
                  <a:pt x="1612287" y="5535165"/>
                  <a:pt x="1611101" y="5530086"/>
                  <a:pt x="1612536" y="5525986"/>
                </a:cubicBezTo>
                <a:close/>
                <a:moveTo>
                  <a:pt x="1612480" y="3490121"/>
                </a:moveTo>
                <a:cubicBezTo>
                  <a:pt x="1612149" y="3486132"/>
                  <a:pt x="1614054" y="3481908"/>
                  <a:pt x="1618360" y="3480528"/>
                </a:cubicBezTo>
                <a:cubicBezTo>
                  <a:pt x="1640556" y="3473351"/>
                  <a:pt x="1668935" y="3469486"/>
                  <a:pt x="1692236" y="3471914"/>
                </a:cubicBezTo>
                <a:cubicBezTo>
                  <a:pt x="1702505" y="3473019"/>
                  <a:pt x="1702285" y="3488369"/>
                  <a:pt x="1693339" y="3491129"/>
                </a:cubicBezTo>
                <a:cubicBezTo>
                  <a:pt x="1671254" y="3498087"/>
                  <a:pt x="1643096" y="3500627"/>
                  <a:pt x="1620017" y="3498307"/>
                </a:cubicBezTo>
                <a:cubicBezTo>
                  <a:pt x="1615379" y="3497865"/>
                  <a:pt x="1612811" y="3494110"/>
                  <a:pt x="1612480" y="3490121"/>
                </a:cubicBezTo>
                <a:close/>
                <a:moveTo>
                  <a:pt x="1606749" y="3150820"/>
                </a:moveTo>
                <a:cubicBezTo>
                  <a:pt x="1606938" y="3148277"/>
                  <a:pt x="1608146" y="3145744"/>
                  <a:pt x="1610741" y="3143728"/>
                </a:cubicBezTo>
                <a:cubicBezTo>
                  <a:pt x="1618470" y="3137656"/>
                  <a:pt x="1625869" y="3131471"/>
                  <a:pt x="1634814" y="3127165"/>
                </a:cubicBezTo>
                <a:cubicBezTo>
                  <a:pt x="1641992" y="3123631"/>
                  <a:pt x="1652041" y="3132575"/>
                  <a:pt x="1646187" y="3139643"/>
                </a:cubicBezTo>
                <a:cubicBezTo>
                  <a:pt x="1639341" y="3147925"/>
                  <a:pt x="1631059" y="3153887"/>
                  <a:pt x="1622557" y="3160292"/>
                </a:cubicBezTo>
                <a:cubicBezTo>
                  <a:pt x="1614771" y="3166172"/>
                  <a:pt x="1606179" y="3158449"/>
                  <a:pt x="1606749" y="3150820"/>
                </a:cubicBezTo>
                <a:close/>
                <a:moveTo>
                  <a:pt x="1606545" y="4363822"/>
                </a:moveTo>
                <a:cubicBezTo>
                  <a:pt x="1622999" y="4331798"/>
                  <a:pt x="1656789" y="4311149"/>
                  <a:pt x="1684726" y="4289838"/>
                </a:cubicBezTo>
                <a:cubicBezTo>
                  <a:pt x="1711118" y="4269849"/>
                  <a:pt x="1733755" y="4247873"/>
                  <a:pt x="1757608" y="4225126"/>
                </a:cubicBezTo>
                <a:cubicBezTo>
                  <a:pt x="1763791" y="4219054"/>
                  <a:pt x="1775717" y="4224684"/>
                  <a:pt x="1771300" y="4233628"/>
                </a:cubicBezTo>
                <a:cubicBezTo>
                  <a:pt x="1755952" y="4264989"/>
                  <a:pt x="1725474" y="4286745"/>
                  <a:pt x="1698641" y="4307725"/>
                </a:cubicBezTo>
                <a:cubicBezTo>
                  <a:pt x="1671697" y="4328815"/>
                  <a:pt x="1647181" y="4353552"/>
                  <a:pt x="1619465" y="4373430"/>
                </a:cubicBezTo>
                <a:cubicBezTo>
                  <a:pt x="1613281" y="4377845"/>
                  <a:pt x="1602349" y="4371773"/>
                  <a:pt x="1606545" y="4363822"/>
                </a:cubicBezTo>
                <a:close/>
                <a:moveTo>
                  <a:pt x="1598870" y="3299484"/>
                </a:moveTo>
                <a:cubicBezTo>
                  <a:pt x="1597075" y="3295315"/>
                  <a:pt x="1597710" y="3289711"/>
                  <a:pt x="1601685" y="3286288"/>
                </a:cubicBezTo>
                <a:cubicBezTo>
                  <a:pt x="1614605" y="3275024"/>
                  <a:pt x="1631169" y="3264313"/>
                  <a:pt x="1647732" y="3259344"/>
                </a:cubicBezTo>
                <a:cubicBezTo>
                  <a:pt x="1657781" y="3256252"/>
                  <a:pt x="1661647" y="3269725"/>
                  <a:pt x="1655794" y="3275909"/>
                </a:cubicBezTo>
                <a:cubicBezTo>
                  <a:pt x="1643978" y="3288276"/>
                  <a:pt x="1626420" y="3297662"/>
                  <a:pt x="1610630" y="3304066"/>
                </a:cubicBezTo>
                <a:cubicBezTo>
                  <a:pt x="1604888" y="3306385"/>
                  <a:pt x="1600664" y="3303653"/>
                  <a:pt x="1598870" y="3299484"/>
                </a:cubicBezTo>
                <a:close/>
                <a:moveTo>
                  <a:pt x="1598375" y="4059667"/>
                </a:moveTo>
                <a:cubicBezTo>
                  <a:pt x="1601964" y="4062342"/>
                  <a:pt x="1613007" y="4057983"/>
                  <a:pt x="1625429" y="4051523"/>
                </a:cubicBezTo>
                <a:cubicBezTo>
                  <a:pt x="1620681" y="4048763"/>
                  <a:pt x="1615932" y="4046004"/>
                  <a:pt x="1611185" y="4043244"/>
                </a:cubicBezTo>
                <a:cubicBezTo>
                  <a:pt x="1616485" y="4034632"/>
                  <a:pt x="1620902" y="4025470"/>
                  <a:pt x="1624326" y="4015973"/>
                </a:cubicBezTo>
                <a:cubicBezTo>
                  <a:pt x="1632828" y="4020943"/>
                  <a:pt x="1641331" y="4026020"/>
                  <a:pt x="1649833" y="4031100"/>
                </a:cubicBezTo>
                <a:cubicBezTo>
                  <a:pt x="1642324" y="4036288"/>
                  <a:pt x="1635699" y="4042471"/>
                  <a:pt x="1629846" y="4049204"/>
                </a:cubicBezTo>
                <a:cubicBezTo>
                  <a:pt x="1644644" y="4041145"/>
                  <a:pt x="1660324" y="4030877"/>
                  <a:pt x="1667060" y="4026573"/>
                </a:cubicBezTo>
                <a:cubicBezTo>
                  <a:pt x="1681416" y="4017298"/>
                  <a:pt x="1697759" y="4007578"/>
                  <a:pt x="1714985" y="4003826"/>
                </a:cubicBezTo>
                <a:cubicBezTo>
                  <a:pt x="1690802" y="3992337"/>
                  <a:pt x="1666618" y="3980858"/>
                  <a:pt x="1642324" y="3969592"/>
                </a:cubicBezTo>
                <a:cubicBezTo>
                  <a:pt x="1636803" y="3991347"/>
                  <a:pt x="1627306" y="4011334"/>
                  <a:pt x="1616043" y="4025577"/>
                </a:cubicBezTo>
                <a:cubicBezTo>
                  <a:pt x="1598651" y="4047272"/>
                  <a:pt x="1594786" y="4056986"/>
                  <a:pt x="1598375" y="4059667"/>
                </a:cubicBezTo>
                <a:close/>
                <a:moveTo>
                  <a:pt x="1588614" y="5046469"/>
                </a:moveTo>
                <a:cubicBezTo>
                  <a:pt x="1588959" y="5043940"/>
                  <a:pt x="1590422" y="5041431"/>
                  <a:pt x="1593404" y="5039497"/>
                </a:cubicBezTo>
                <a:cubicBezTo>
                  <a:pt x="1609526" y="5029120"/>
                  <a:pt x="1631059" y="5030997"/>
                  <a:pt x="1649721" y="5030664"/>
                </a:cubicBezTo>
                <a:cubicBezTo>
                  <a:pt x="1671696" y="5030332"/>
                  <a:pt x="1693671" y="5031215"/>
                  <a:pt x="1714762" y="5037730"/>
                </a:cubicBezTo>
                <a:cubicBezTo>
                  <a:pt x="1722492" y="5040050"/>
                  <a:pt x="1725363" y="5052861"/>
                  <a:pt x="1715757" y="5055068"/>
                </a:cubicBezTo>
                <a:cubicBezTo>
                  <a:pt x="1697757" y="5059265"/>
                  <a:pt x="1679315" y="5060699"/>
                  <a:pt x="1660985" y="5060923"/>
                </a:cubicBezTo>
                <a:cubicBezTo>
                  <a:pt x="1641660" y="5061144"/>
                  <a:pt x="1619685" y="5064344"/>
                  <a:pt x="1600802" y="5058714"/>
                </a:cubicBezTo>
                <a:cubicBezTo>
                  <a:pt x="1599477" y="5059375"/>
                  <a:pt x="1598152" y="5060149"/>
                  <a:pt x="1596716" y="5060809"/>
                </a:cubicBezTo>
                <a:cubicBezTo>
                  <a:pt x="1591858" y="5063131"/>
                  <a:pt x="1588545" y="5057390"/>
                  <a:pt x="1590532" y="5053522"/>
                </a:cubicBezTo>
                <a:cubicBezTo>
                  <a:pt x="1589042" y="5051535"/>
                  <a:pt x="1588269" y="5048996"/>
                  <a:pt x="1588614" y="5046469"/>
                </a:cubicBezTo>
                <a:close/>
                <a:moveTo>
                  <a:pt x="1544664" y="5450623"/>
                </a:moveTo>
                <a:cubicBezTo>
                  <a:pt x="1545810" y="5447779"/>
                  <a:pt x="1548626" y="5445543"/>
                  <a:pt x="1552214" y="5445763"/>
                </a:cubicBezTo>
                <a:cubicBezTo>
                  <a:pt x="1575625" y="5447089"/>
                  <a:pt x="1598373" y="5458133"/>
                  <a:pt x="1620238" y="5465864"/>
                </a:cubicBezTo>
                <a:cubicBezTo>
                  <a:pt x="1643317" y="5474035"/>
                  <a:pt x="1665844" y="5482980"/>
                  <a:pt x="1688039" y="5493249"/>
                </a:cubicBezTo>
                <a:cubicBezTo>
                  <a:pt x="1696211" y="5497005"/>
                  <a:pt x="1689806" y="5509262"/>
                  <a:pt x="1681745" y="5507164"/>
                </a:cubicBezTo>
                <a:cubicBezTo>
                  <a:pt x="1659218" y="5501312"/>
                  <a:pt x="1637133" y="5494686"/>
                  <a:pt x="1615158" y="5487065"/>
                </a:cubicBezTo>
                <a:cubicBezTo>
                  <a:pt x="1592521" y="5479114"/>
                  <a:pt x="1566792" y="5473152"/>
                  <a:pt x="1547135" y="5459127"/>
                </a:cubicBezTo>
                <a:cubicBezTo>
                  <a:pt x="1544043" y="5456917"/>
                  <a:pt x="1543519" y="5453468"/>
                  <a:pt x="1544664" y="5450623"/>
                </a:cubicBezTo>
                <a:close/>
                <a:moveTo>
                  <a:pt x="1541394" y="6182859"/>
                </a:moveTo>
                <a:cubicBezTo>
                  <a:pt x="1537308" y="6177227"/>
                  <a:pt x="1542939" y="6168282"/>
                  <a:pt x="1549896" y="6171596"/>
                </a:cubicBezTo>
                <a:cubicBezTo>
                  <a:pt x="1580374" y="6185949"/>
                  <a:pt x="1604116" y="6214220"/>
                  <a:pt x="1622778" y="6241826"/>
                </a:cubicBezTo>
                <a:cubicBezTo>
                  <a:pt x="1627968" y="6249447"/>
                  <a:pt x="1616926" y="6256845"/>
                  <a:pt x="1610632" y="6251212"/>
                </a:cubicBezTo>
                <a:cubicBezTo>
                  <a:pt x="1586779" y="6229790"/>
                  <a:pt x="1560166" y="6208918"/>
                  <a:pt x="1541394" y="6182859"/>
                </a:cubicBezTo>
                <a:close/>
                <a:moveTo>
                  <a:pt x="1533555" y="3858510"/>
                </a:moveTo>
                <a:cubicBezTo>
                  <a:pt x="1539076" y="3854976"/>
                  <a:pt x="1544819" y="3851885"/>
                  <a:pt x="1550671" y="3849345"/>
                </a:cubicBezTo>
                <a:cubicBezTo>
                  <a:pt x="1544819" y="3842386"/>
                  <a:pt x="1538523" y="3834987"/>
                  <a:pt x="1540732" y="3838080"/>
                </a:cubicBezTo>
                <a:cubicBezTo>
                  <a:pt x="1540180" y="3837307"/>
                  <a:pt x="1539518" y="3836532"/>
                  <a:pt x="1538965" y="3835761"/>
                </a:cubicBezTo>
                <a:cubicBezTo>
                  <a:pt x="1537751" y="3843491"/>
                  <a:pt x="1535985" y="3851222"/>
                  <a:pt x="1533555" y="3858510"/>
                </a:cubicBezTo>
                <a:close/>
                <a:moveTo>
                  <a:pt x="1526789" y="2578800"/>
                </a:moveTo>
                <a:cubicBezTo>
                  <a:pt x="1525795" y="2575142"/>
                  <a:pt x="1527313" y="2570725"/>
                  <a:pt x="1532117" y="2568738"/>
                </a:cubicBezTo>
                <a:cubicBezTo>
                  <a:pt x="1555637" y="2559020"/>
                  <a:pt x="1580152" y="2550627"/>
                  <a:pt x="1604666" y="2544002"/>
                </a:cubicBezTo>
                <a:cubicBezTo>
                  <a:pt x="1613170" y="2541683"/>
                  <a:pt x="1620126" y="2554381"/>
                  <a:pt x="1611513" y="2558688"/>
                </a:cubicBezTo>
                <a:cubicBezTo>
                  <a:pt x="1587993" y="2570504"/>
                  <a:pt x="1562264" y="2579228"/>
                  <a:pt x="1536534" y="2584307"/>
                </a:cubicBezTo>
                <a:cubicBezTo>
                  <a:pt x="1531289" y="2585356"/>
                  <a:pt x="1527783" y="2582458"/>
                  <a:pt x="1526789" y="2578800"/>
                </a:cubicBezTo>
                <a:close/>
                <a:moveTo>
                  <a:pt x="1514983" y="3201907"/>
                </a:moveTo>
                <a:cubicBezTo>
                  <a:pt x="1515071" y="3199645"/>
                  <a:pt x="1516134" y="3197312"/>
                  <a:pt x="1518536" y="3195297"/>
                </a:cubicBezTo>
                <a:cubicBezTo>
                  <a:pt x="1532559" y="3183702"/>
                  <a:pt x="1549454" y="3174206"/>
                  <a:pt x="1568117" y="3174206"/>
                </a:cubicBezTo>
                <a:cubicBezTo>
                  <a:pt x="1576398" y="3174206"/>
                  <a:pt x="1581037" y="3187236"/>
                  <a:pt x="1572534" y="3190771"/>
                </a:cubicBezTo>
                <a:cubicBezTo>
                  <a:pt x="1558178" y="3196953"/>
                  <a:pt x="1543933" y="3201040"/>
                  <a:pt x="1530682" y="3209874"/>
                </a:cubicBezTo>
                <a:cubicBezTo>
                  <a:pt x="1523228" y="3214843"/>
                  <a:pt x="1514719" y="3208694"/>
                  <a:pt x="1514983" y="3201907"/>
                </a:cubicBezTo>
                <a:close/>
                <a:moveTo>
                  <a:pt x="1511121" y="5638156"/>
                </a:moveTo>
                <a:cubicBezTo>
                  <a:pt x="1511991" y="5634939"/>
                  <a:pt x="1514613" y="5632289"/>
                  <a:pt x="1518423" y="5632731"/>
                </a:cubicBezTo>
                <a:cubicBezTo>
                  <a:pt x="1555638" y="5637038"/>
                  <a:pt x="1595833" y="5650067"/>
                  <a:pt x="1628629" y="5668178"/>
                </a:cubicBezTo>
                <a:cubicBezTo>
                  <a:pt x="1636028" y="5672262"/>
                  <a:pt x="1631611" y="5684962"/>
                  <a:pt x="1623329" y="5683746"/>
                </a:cubicBezTo>
                <a:cubicBezTo>
                  <a:pt x="1586115" y="5678556"/>
                  <a:pt x="1547024" y="5665527"/>
                  <a:pt x="1514337" y="5646976"/>
                </a:cubicBezTo>
                <a:cubicBezTo>
                  <a:pt x="1511135" y="5645153"/>
                  <a:pt x="1510252" y="5641372"/>
                  <a:pt x="1511121" y="5638156"/>
                </a:cubicBezTo>
                <a:close/>
                <a:moveTo>
                  <a:pt x="1486719" y="3654840"/>
                </a:moveTo>
                <a:cubicBezTo>
                  <a:pt x="1486926" y="3651348"/>
                  <a:pt x="1488941" y="3648118"/>
                  <a:pt x="1493028" y="3647345"/>
                </a:cubicBezTo>
                <a:cubicBezTo>
                  <a:pt x="1511248" y="3643811"/>
                  <a:pt x="1530241" y="3648449"/>
                  <a:pt x="1547909" y="3653309"/>
                </a:cubicBezTo>
                <a:cubicBezTo>
                  <a:pt x="1567234" y="3658499"/>
                  <a:pt x="1585785" y="3663690"/>
                  <a:pt x="1603012" y="3674183"/>
                </a:cubicBezTo>
                <a:cubicBezTo>
                  <a:pt x="1609637" y="3678268"/>
                  <a:pt x="1607097" y="3689753"/>
                  <a:pt x="1598815" y="3689202"/>
                </a:cubicBezTo>
                <a:cubicBezTo>
                  <a:pt x="1578607" y="3687876"/>
                  <a:pt x="1559172" y="3682907"/>
                  <a:pt x="1539517" y="3678158"/>
                </a:cubicBezTo>
                <a:cubicBezTo>
                  <a:pt x="1523174" y="3674183"/>
                  <a:pt x="1505947" y="3672416"/>
                  <a:pt x="1491261" y="3663910"/>
                </a:cubicBezTo>
                <a:cubicBezTo>
                  <a:pt x="1488113" y="3662089"/>
                  <a:pt x="1486512" y="3658333"/>
                  <a:pt x="1486719" y="3654840"/>
                </a:cubicBezTo>
                <a:close/>
                <a:moveTo>
                  <a:pt x="1485585" y="4276469"/>
                </a:moveTo>
                <a:cubicBezTo>
                  <a:pt x="1485158" y="4274080"/>
                  <a:pt x="1485683" y="4271585"/>
                  <a:pt x="1487615" y="4269402"/>
                </a:cubicBezTo>
                <a:cubicBezTo>
                  <a:pt x="1500646" y="4254826"/>
                  <a:pt x="1513345" y="4239918"/>
                  <a:pt x="1526485" y="4225344"/>
                </a:cubicBezTo>
                <a:cubicBezTo>
                  <a:pt x="1537086" y="4213417"/>
                  <a:pt x="1546804" y="4199614"/>
                  <a:pt x="1561160" y="4192328"/>
                </a:cubicBezTo>
                <a:cubicBezTo>
                  <a:pt x="1567896" y="4188905"/>
                  <a:pt x="1574853" y="4196521"/>
                  <a:pt x="1572313" y="4203036"/>
                </a:cubicBezTo>
                <a:cubicBezTo>
                  <a:pt x="1566019" y="4219381"/>
                  <a:pt x="1550669" y="4232079"/>
                  <a:pt x="1538853" y="4244774"/>
                </a:cubicBezTo>
                <a:cubicBezTo>
                  <a:pt x="1526817" y="4257697"/>
                  <a:pt x="1514781" y="4270618"/>
                  <a:pt x="1502743" y="4283425"/>
                </a:cubicBezTo>
                <a:cubicBezTo>
                  <a:pt x="1496698" y="4289802"/>
                  <a:pt x="1486863" y="4283632"/>
                  <a:pt x="1485585" y="4276469"/>
                </a:cubicBezTo>
                <a:close/>
                <a:moveTo>
                  <a:pt x="1482758" y="3761986"/>
                </a:moveTo>
                <a:cubicBezTo>
                  <a:pt x="1482758" y="3761986"/>
                  <a:pt x="1482869" y="3761986"/>
                  <a:pt x="1482869" y="3761986"/>
                </a:cubicBezTo>
                <a:cubicBezTo>
                  <a:pt x="1482869" y="3761986"/>
                  <a:pt x="1482758" y="3761875"/>
                  <a:pt x="1482758" y="3761875"/>
                </a:cubicBezTo>
                <a:cubicBezTo>
                  <a:pt x="1482758" y="3761986"/>
                  <a:pt x="1482758" y="3761986"/>
                  <a:pt x="1482758" y="3761986"/>
                </a:cubicBezTo>
                <a:close/>
                <a:moveTo>
                  <a:pt x="1480880" y="4514449"/>
                </a:moveTo>
                <a:cubicBezTo>
                  <a:pt x="1478919" y="4511288"/>
                  <a:pt x="1478781" y="4506981"/>
                  <a:pt x="1481762" y="4503721"/>
                </a:cubicBezTo>
                <a:cubicBezTo>
                  <a:pt x="1493690" y="4490471"/>
                  <a:pt x="1509591" y="4481859"/>
                  <a:pt x="1523614" y="4471036"/>
                </a:cubicBezTo>
                <a:cubicBezTo>
                  <a:pt x="1538081" y="4459774"/>
                  <a:pt x="1552215" y="4448287"/>
                  <a:pt x="1567123" y="4437687"/>
                </a:cubicBezTo>
                <a:cubicBezTo>
                  <a:pt x="1575626" y="4431615"/>
                  <a:pt x="1584570" y="4443760"/>
                  <a:pt x="1578386" y="4451270"/>
                </a:cubicBezTo>
                <a:cubicBezTo>
                  <a:pt x="1556854" y="4477220"/>
                  <a:pt x="1523836" y="4508139"/>
                  <a:pt x="1490928" y="4518300"/>
                </a:cubicBezTo>
                <a:cubicBezTo>
                  <a:pt x="1486622" y="4519625"/>
                  <a:pt x="1482840" y="4517609"/>
                  <a:pt x="1480880" y="4514449"/>
                </a:cubicBezTo>
                <a:close/>
                <a:moveTo>
                  <a:pt x="1466206" y="3422237"/>
                </a:moveTo>
                <a:cubicBezTo>
                  <a:pt x="1465033" y="3417558"/>
                  <a:pt x="1466579" y="3411843"/>
                  <a:pt x="1471492" y="3409303"/>
                </a:cubicBezTo>
                <a:cubicBezTo>
                  <a:pt x="1489602" y="3400027"/>
                  <a:pt x="1509811" y="3395722"/>
                  <a:pt x="1530129" y="3398040"/>
                </a:cubicBezTo>
                <a:cubicBezTo>
                  <a:pt x="1539294" y="3399145"/>
                  <a:pt x="1538741" y="3413390"/>
                  <a:pt x="1530571" y="3415487"/>
                </a:cubicBezTo>
                <a:cubicBezTo>
                  <a:pt x="1512792" y="3420015"/>
                  <a:pt x="1495013" y="3424101"/>
                  <a:pt x="1477235" y="3428960"/>
                </a:cubicBezTo>
                <a:cubicBezTo>
                  <a:pt x="1471272" y="3430561"/>
                  <a:pt x="1467379" y="3426917"/>
                  <a:pt x="1466206" y="3422237"/>
                </a:cubicBezTo>
                <a:close/>
                <a:moveTo>
                  <a:pt x="1461362" y="4798592"/>
                </a:moveTo>
                <a:cubicBezTo>
                  <a:pt x="1459899" y="4795529"/>
                  <a:pt x="1460451" y="4791610"/>
                  <a:pt x="1464205" y="4788959"/>
                </a:cubicBezTo>
                <a:cubicBezTo>
                  <a:pt x="1512462" y="4754286"/>
                  <a:pt x="1577835" y="4731096"/>
                  <a:pt x="1634703" y="4714421"/>
                </a:cubicBezTo>
                <a:cubicBezTo>
                  <a:pt x="1644421" y="4711550"/>
                  <a:pt x="1652151" y="4726789"/>
                  <a:pt x="1643537" y="4732642"/>
                </a:cubicBezTo>
                <a:cubicBezTo>
                  <a:pt x="1640225" y="4734851"/>
                  <a:pt x="1637023" y="4737059"/>
                  <a:pt x="1633710" y="4739267"/>
                </a:cubicBezTo>
                <a:cubicBezTo>
                  <a:pt x="1633048" y="4739709"/>
                  <a:pt x="1632274" y="4739267"/>
                  <a:pt x="1631501" y="4739267"/>
                </a:cubicBezTo>
                <a:cubicBezTo>
                  <a:pt x="1581920" y="4766322"/>
                  <a:pt x="1525492" y="4793265"/>
                  <a:pt x="1470610" y="4803095"/>
                </a:cubicBezTo>
                <a:cubicBezTo>
                  <a:pt x="1466304" y="4803868"/>
                  <a:pt x="1462825" y="4801657"/>
                  <a:pt x="1461362" y="4798592"/>
                </a:cubicBezTo>
                <a:close/>
                <a:moveTo>
                  <a:pt x="1421083" y="4997257"/>
                </a:moveTo>
                <a:cubicBezTo>
                  <a:pt x="1420586" y="4993917"/>
                  <a:pt x="1422408" y="4990247"/>
                  <a:pt x="1426990" y="4989031"/>
                </a:cubicBezTo>
                <a:cubicBezTo>
                  <a:pt x="1494130" y="4971366"/>
                  <a:pt x="1569883" y="4958664"/>
                  <a:pt x="1639450" y="4958555"/>
                </a:cubicBezTo>
                <a:cubicBezTo>
                  <a:pt x="1648506" y="4958555"/>
                  <a:pt x="1647954" y="4971141"/>
                  <a:pt x="1640334" y="4973352"/>
                </a:cubicBezTo>
                <a:cubicBezTo>
                  <a:pt x="1574078" y="4992782"/>
                  <a:pt x="1498105" y="5001839"/>
                  <a:pt x="1429089" y="5003499"/>
                </a:cubicBezTo>
                <a:cubicBezTo>
                  <a:pt x="1424396" y="5003608"/>
                  <a:pt x="1421580" y="5000596"/>
                  <a:pt x="1421083" y="4997257"/>
                </a:cubicBezTo>
                <a:close/>
                <a:moveTo>
                  <a:pt x="1416860" y="3550359"/>
                </a:moveTo>
                <a:cubicBezTo>
                  <a:pt x="1416335" y="3546177"/>
                  <a:pt x="1418323" y="3541705"/>
                  <a:pt x="1423347" y="3540711"/>
                </a:cubicBezTo>
                <a:cubicBezTo>
                  <a:pt x="1482647" y="3528785"/>
                  <a:pt x="1546031" y="3520283"/>
                  <a:pt x="1606545" y="3519841"/>
                </a:cubicBezTo>
                <a:cubicBezTo>
                  <a:pt x="1615599" y="3519730"/>
                  <a:pt x="1616594" y="3533533"/>
                  <a:pt x="1607980" y="3535521"/>
                </a:cubicBezTo>
                <a:cubicBezTo>
                  <a:pt x="1549233" y="3549324"/>
                  <a:pt x="1485627" y="3556281"/>
                  <a:pt x="1425445" y="3558269"/>
                </a:cubicBezTo>
                <a:cubicBezTo>
                  <a:pt x="1420421" y="3558434"/>
                  <a:pt x="1417384" y="3554542"/>
                  <a:pt x="1416860" y="3550359"/>
                </a:cubicBezTo>
                <a:close/>
                <a:moveTo>
                  <a:pt x="1408426" y="4935229"/>
                </a:moveTo>
                <a:cubicBezTo>
                  <a:pt x="1407832" y="4930896"/>
                  <a:pt x="1409986" y="4926146"/>
                  <a:pt x="1415286" y="4924324"/>
                </a:cubicBezTo>
                <a:cubicBezTo>
                  <a:pt x="1448082" y="4913174"/>
                  <a:pt x="1489493" y="4905666"/>
                  <a:pt x="1524056" y="4909638"/>
                </a:cubicBezTo>
                <a:cubicBezTo>
                  <a:pt x="1532116" y="4910525"/>
                  <a:pt x="1534657" y="4922231"/>
                  <a:pt x="1526816" y="4925652"/>
                </a:cubicBezTo>
                <a:cubicBezTo>
                  <a:pt x="1495125" y="4939568"/>
                  <a:pt x="1452610" y="4944643"/>
                  <a:pt x="1418046" y="4943649"/>
                </a:cubicBezTo>
                <a:cubicBezTo>
                  <a:pt x="1412359" y="4943482"/>
                  <a:pt x="1409019" y="4939562"/>
                  <a:pt x="1408426" y="4935229"/>
                </a:cubicBezTo>
                <a:close/>
                <a:moveTo>
                  <a:pt x="1407167" y="3166036"/>
                </a:moveTo>
                <a:cubicBezTo>
                  <a:pt x="1406859" y="3163825"/>
                  <a:pt x="1407474" y="3161424"/>
                  <a:pt x="1409433" y="3159187"/>
                </a:cubicBezTo>
                <a:cubicBezTo>
                  <a:pt x="1438144" y="3126391"/>
                  <a:pt x="1469174" y="3096135"/>
                  <a:pt x="1506608" y="3073608"/>
                </a:cubicBezTo>
                <a:cubicBezTo>
                  <a:pt x="1515884" y="3067976"/>
                  <a:pt x="1524498" y="3080233"/>
                  <a:pt x="1516216" y="3087301"/>
                </a:cubicBezTo>
                <a:cubicBezTo>
                  <a:pt x="1484303" y="3114134"/>
                  <a:pt x="1451948" y="3140636"/>
                  <a:pt x="1423348" y="3171114"/>
                </a:cubicBezTo>
                <a:cubicBezTo>
                  <a:pt x="1417301" y="3177574"/>
                  <a:pt x="1408088" y="3172667"/>
                  <a:pt x="1407167" y="3166036"/>
                </a:cubicBezTo>
                <a:close/>
                <a:moveTo>
                  <a:pt x="1398571" y="2669143"/>
                </a:moveTo>
                <a:cubicBezTo>
                  <a:pt x="1397618" y="2665830"/>
                  <a:pt x="1398723" y="2661882"/>
                  <a:pt x="1402588" y="2659950"/>
                </a:cubicBezTo>
                <a:cubicBezTo>
                  <a:pt x="1423680" y="2649238"/>
                  <a:pt x="1446095" y="2642613"/>
                  <a:pt x="1468622" y="2635877"/>
                </a:cubicBezTo>
                <a:cubicBezTo>
                  <a:pt x="1487947" y="2630135"/>
                  <a:pt x="1507934" y="2623399"/>
                  <a:pt x="1528253" y="2623399"/>
                </a:cubicBezTo>
                <a:cubicBezTo>
                  <a:pt x="1538081" y="2623399"/>
                  <a:pt x="1540731" y="2637312"/>
                  <a:pt x="1532228" y="2641619"/>
                </a:cubicBezTo>
                <a:cubicBezTo>
                  <a:pt x="1513897" y="2651006"/>
                  <a:pt x="1492474" y="2654870"/>
                  <a:pt x="1472487" y="2659729"/>
                </a:cubicBezTo>
                <a:cubicBezTo>
                  <a:pt x="1450624" y="2664919"/>
                  <a:pt x="1429200" y="2671545"/>
                  <a:pt x="1406895" y="2674526"/>
                </a:cubicBezTo>
                <a:cubicBezTo>
                  <a:pt x="1402533" y="2675133"/>
                  <a:pt x="1399524" y="2672455"/>
                  <a:pt x="1398571" y="2669143"/>
                </a:cubicBezTo>
                <a:close/>
                <a:moveTo>
                  <a:pt x="1396804" y="5247015"/>
                </a:moveTo>
                <a:cubicBezTo>
                  <a:pt x="1397646" y="5244306"/>
                  <a:pt x="1399937" y="5241849"/>
                  <a:pt x="1402697" y="5241132"/>
                </a:cubicBezTo>
                <a:cubicBezTo>
                  <a:pt x="1419482" y="5236936"/>
                  <a:pt x="1438585" y="5240248"/>
                  <a:pt x="1455702" y="5241132"/>
                </a:cubicBezTo>
                <a:cubicBezTo>
                  <a:pt x="1470500" y="5241796"/>
                  <a:pt x="1485296" y="5241685"/>
                  <a:pt x="1499542" y="5245882"/>
                </a:cubicBezTo>
                <a:cubicBezTo>
                  <a:pt x="1508265" y="5248420"/>
                  <a:pt x="1506608" y="5260127"/>
                  <a:pt x="1498658" y="5262449"/>
                </a:cubicBezTo>
                <a:cubicBezTo>
                  <a:pt x="1481432" y="5267856"/>
                  <a:pt x="1462107" y="5266421"/>
                  <a:pt x="1444329" y="5264436"/>
                </a:cubicBezTo>
                <a:cubicBezTo>
                  <a:pt x="1428758" y="5262782"/>
                  <a:pt x="1413520" y="5262115"/>
                  <a:pt x="1399605" y="5254384"/>
                </a:cubicBezTo>
                <a:cubicBezTo>
                  <a:pt x="1396569" y="5252671"/>
                  <a:pt x="1395962" y="5249718"/>
                  <a:pt x="1396804" y="5247015"/>
                </a:cubicBezTo>
                <a:close/>
                <a:moveTo>
                  <a:pt x="1396652" y="3598381"/>
                </a:moveTo>
                <a:cubicBezTo>
                  <a:pt x="1396901" y="3594074"/>
                  <a:pt x="1399772" y="3589795"/>
                  <a:pt x="1404906" y="3589299"/>
                </a:cubicBezTo>
                <a:cubicBezTo>
                  <a:pt x="1531786" y="3575605"/>
                  <a:pt x="1673353" y="3579470"/>
                  <a:pt x="1800674" y="3589519"/>
                </a:cubicBezTo>
                <a:cubicBezTo>
                  <a:pt x="1810282" y="3590181"/>
                  <a:pt x="1809619" y="3605420"/>
                  <a:pt x="1800233" y="3606194"/>
                </a:cubicBezTo>
                <a:cubicBezTo>
                  <a:pt x="1673132" y="3616794"/>
                  <a:pt x="1530903" y="3620770"/>
                  <a:pt x="1404133" y="3607629"/>
                </a:cubicBezTo>
                <a:cubicBezTo>
                  <a:pt x="1398778" y="3607021"/>
                  <a:pt x="1396404" y="3602687"/>
                  <a:pt x="1396652" y="3598381"/>
                </a:cubicBezTo>
                <a:close/>
                <a:moveTo>
                  <a:pt x="1368700" y="2620251"/>
                </a:moveTo>
                <a:cubicBezTo>
                  <a:pt x="1367333" y="2615889"/>
                  <a:pt x="1368521" y="2610588"/>
                  <a:pt x="1373434" y="2608380"/>
                </a:cubicBezTo>
                <a:cubicBezTo>
                  <a:pt x="1403360" y="2594798"/>
                  <a:pt x="1434721" y="2583644"/>
                  <a:pt x="1467517" y="2580000"/>
                </a:cubicBezTo>
                <a:cubicBezTo>
                  <a:pt x="1477345" y="2578897"/>
                  <a:pt x="1478118" y="2592700"/>
                  <a:pt x="1470168" y="2596012"/>
                </a:cubicBezTo>
                <a:cubicBezTo>
                  <a:pt x="1440795" y="2608270"/>
                  <a:pt x="1409764" y="2617325"/>
                  <a:pt x="1379287" y="2626490"/>
                </a:cubicBezTo>
                <a:cubicBezTo>
                  <a:pt x="1373986" y="2628036"/>
                  <a:pt x="1370066" y="2624613"/>
                  <a:pt x="1368700" y="2620251"/>
                </a:cubicBezTo>
                <a:close/>
                <a:moveTo>
                  <a:pt x="1357532" y="6186492"/>
                </a:moveTo>
                <a:cubicBezTo>
                  <a:pt x="1354440" y="6181192"/>
                  <a:pt x="1358306" y="6171584"/>
                  <a:pt x="1365705" y="6174013"/>
                </a:cubicBezTo>
                <a:cubicBezTo>
                  <a:pt x="1382269" y="6179645"/>
                  <a:pt x="1394747" y="6190467"/>
                  <a:pt x="1405790" y="6203832"/>
                </a:cubicBezTo>
                <a:cubicBezTo>
                  <a:pt x="1412194" y="6211560"/>
                  <a:pt x="1401041" y="6222603"/>
                  <a:pt x="1392869" y="6217965"/>
                </a:cubicBezTo>
                <a:cubicBezTo>
                  <a:pt x="1378735" y="6210125"/>
                  <a:pt x="1365815" y="6200629"/>
                  <a:pt x="1357532" y="6186492"/>
                </a:cubicBezTo>
                <a:close/>
                <a:moveTo>
                  <a:pt x="1345261" y="2776628"/>
                </a:moveTo>
                <a:cubicBezTo>
                  <a:pt x="1344254" y="2773578"/>
                  <a:pt x="1344889" y="2769989"/>
                  <a:pt x="1347705" y="2767395"/>
                </a:cubicBezTo>
                <a:cubicBezTo>
                  <a:pt x="1360734" y="2755469"/>
                  <a:pt x="1379728" y="2752597"/>
                  <a:pt x="1396513" y="2748953"/>
                </a:cubicBezTo>
                <a:cubicBezTo>
                  <a:pt x="1411200" y="2745640"/>
                  <a:pt x="1426549" y="2741665"/>
                  <a:pt x="1441567" y="2744978"/>
                </a:cubicBezTo>
                <a:cubicBezTo>
                  <a:pt x="1448192" y="2746523"/>
                  <a:pt x="1450842" y="2756131"/>
                  <a:pt x="1444548" y="2759996"/>
                </a:cubicBezTo>
                <a:cubicBezTo>
                  <a:pt x="1429972" y="2768609"/>
                  <a:pt x="1412194" y="2770045"/>
                  <a:pt x="1396071" y="2774351"/>
                </a:cubicBezTo>
                <a:cubicBezTo>
                  <a:pt x="1381826" y="2778106"/>
                  <a:pt x="1367581" y="2784290"/>
                  <a:pt x="1352674" y="2782633"/>
                </a:cubicBezTo>
                <a:cubicBezTo>
                  <a:pt x="1348919" y="2782191"/>
                  <a:pt x="1346269" y="2779679"/>
                  <a:pt x="1345261" y="2776628"/>
                </a:cubicBezTo>
                <a:close/>
                <a:moveTo>
                  <a:pt x="1329154" y="4422785"/>
                </a:moveTo>
                <a:cubicBezTo>
                  <a:pt x="1347264" y="4400479"/>
                  <a:pt x="1370786" y="4385569"/>
                  <a:pt x="1392760" y="4367461"/>
                </a:cubicBezTo>
                <a:cubicBezTo>
                  <a:pt x="1414845" y="4349349"/>
                  <a:pt x="1436599" y="4330135"/>
                  <a:pt x="1460009" y="4313574"/>
                </a:cubicBezTo>
                <a:cubicBezTo>
                  <a:pt x="1467078" y="4308602"/>
                  <a:pt x="1476242" y="4319091"/>
                  <a:pt x="1471383" y="4325718"/>
                </a:cubicBezTo>
                <a:cubicBezTo>
                  <a:pt x="1439691" y="4368786"/>
                  <a:pt x="1389226" y="4418477"/>
                  <a:pt x="1337878" y="4435815"/>
                </a:cubicBezTo>
                <a:cubicBezTo>
                  <a:pt x="1331032" y="4438244"/>
                  <a:pt x="1324737" y="4428304"/>
                  <a:pt x="1329154" y="4422785"/>
                </a:cubicBezTo>
                <a:close/>
                <a:moveTo>
                  <a:pt x="1322418" y="5694679"/>
                </a:moveTo>
                <a:cubicBezTo>
                  <a:pt x="1324764" y="5691394"/>
                  <a:pt x="1329154" y="5689213"/>
                  <a:pt x="1333460" y="5690042"/>
                </a:cubicBezTo>
                <a:cubicBezTo>
                  <a:pt x="1360626" y="5695342"/>
                  <a:pt x="1385250" y="5710249"/>
                  <a:pt x="1409213" y="5723390"/>
                </a:cubicBezTo>
                <a:cubicBezTo>
                  <a:pt x="1436046" y="5738077"/>
                  <a:pt x="1466745" y="5751770"/>
                  <a:pt x="1488609" y="5773302"/>
                </a:cubicBezTo>
                <a:cubicBezTo>
                  <a:pt x="1495788" y="5780479"/>
                  <a:pt x="1487726" y="5791413"/>
                  <a:pt x="1478782" y="5789203"/>
                </a:cubicBezTo>
                <a:cubicBezTo>
                  <a:pt x="1449409" y="5782026"/>
                  <a:pt x="1421691" y="5763474"/>
                  <a:pt x="1394967" y="5749560"/>
                </a:cubicBezTo>
                <a:cubicBezTo>
                  <a:pt x="1370232" y="5736752"/>
                  <a:pt x="1344283" y="5724937"/>
                  <a:pt x="1323632" y="5705943"/>
                </a:cubicBezTo>
                <a:cubicBezTo>
                  <a:pt x="1319767" y="5702355"/>
                  <a:pt x="1320071" y="5697965"/>
                  <a:pt x="1322418" y="5694679"/>
                </a:cubicBezTo>
                <a:close/>
                <a:moveTo>
                  <a:pt x="1321990" y="3461370"/>
                </a:moveTo>
                <a:cubicBezTo>
                  <a:pt x="1321258" y="3457560"/>
                  <a:pt x="1322583" y="3453253"/>
                  <a:pt x="1326393" y="3451597"/>
                </a:cubicBezTo>
                <a:cubicBezTo>
                  <a:pt x="1357092" y="3438014"/>
                  <a:pt x="1393754" y="3427524"/>
                  <a:pt x="1427544" y="3425315"/>
                </a:cubicBezTo>
                <a:cubicBezTo>
                  <a:pt x="1436268" y="3424763"/>
                  <a:pt x="1439911" y="3438235"/>
                  <a:pt x="1431961" y="3441990"/>
                </a:cubicBezTo>
                <a:cubicBezTo>
                  <a:pt x="1401041" y="3456566"/>
                  <a:pt x="1363938" y="3465732"/>
                  <a:pt x="1329926" y="3468161"/>
                </a:cubicBezTo>
                <a:cubicBezTo>
                  <a:pt x="1325509" y="3468492"/>
                  <a:pt x="1322721" y="3465179"/>
                  <a:pt x="1321990" y="3461370"/>
                </a:cubicBezTo>
                <a:close/>
                <a:moveTo>
                  <a:pt x="1321093" y="6053101"/>
                </a:moveTo>
                <a:cubicBezTo>
                  <a:pt x="1316124" y="6046144"/>
                  <a:pt x="1323192" y="6037862"/>
                  <a:pt x="1330921" y="6040512"/>
                </a:cubicBezTo>
                <a:cubicBezTo>
                  <a:pt x="1355657" y="6048905"/>
                  <a:pt x="1376748" y="6072315"/>
                  <a:pt x="1388895" y="6094731"/>
                </a:cubicBezTo>
                <a:cubicBezTo>
                  <a:pt x="1391877" y="6100254"/>
                  <a:pt x="1384037" y="6106327"/>
                  <a:pt x="1379288" y="6102461"/>
                </a:cubicBezTo>
                <a:cubicBezTo>
                  <a:pt x="1360405" y="6086891"/>
                  <a:pt x="1335559" y="6073310"/>
                  <a:pt x="1321093" y="6053101"/>
                </a:cubicBezTo>
                <a:close/>
                <a:moveTo>
                  <a:pt x="1314909" y="4329148"/>
                </a:moveTo>
                <a:cubicBezTo>
                  <a:pt x="1329817" y="4307285"/>
                  <a:pt x="1349472" y="4288734"/>
                  <a:pt x="1367582" y="4269518"/>
                </a:cubicBezTo>
                <a:cubicBezTo>
                  <a:pt x="1382600" y="4253616"/>
                  <a:pt x="1396182" y="4235838"/>
                  <a:pt x="1415948" y="4225901"/>
                </a:cubicBezTo>
                <a:cubicBezTo>
                  <a:pt x="1423236" y="4222145"/>
                  <a:pt x="1430745" y="4231310"/>
                  <a:pt x="1427653" y="4238158"/>
                </a:cubicBezTo>
                <a:cubicBezTo>
                  <a:pt x="1417715" y="4260021"/>
                  <a:pt x="1398059" y="4276033"/>
                  <a:pt x="1381495" y="4293149"/>
                </a:cubicBezTo>
                <a:cubicBezTo>
                  <a:pt x="1364821" y="4310377"/>
                  <a:pt x="1348810" y="4328928"/>
                  <a:pt x="1329595" y="4343393"/>
                </a:cubicBezTo>
                <a:cubicBezTo>
                  <a:pt x="1320099" y="4350461"/>
                  <a:pt x="1308283" y="4338756"/>
                  <a:pt x="1314909" y="4329148"/>
                </a:cubicBezTo>
                <a:close/>
                <a:moveTo>
                  <a:pt x="1313362" y="3992458"/>
                </a:moveTo>
                <a:cubicBezTo>
                  <a:pt x="1314799" y="3974564"/>
                  <a:pt x="1328712" y="3960877"/>
                  <a:pt x="1341080" y="3948949"/>
                </a:cubicBezTo>
                <a:cubicBezTo>
                  <a:pt x="1347815" y="3942547"/>
                  <a:pt x="1360073" y="3950714"/>
                  <a:pt x="1356209" y="3959331"/>
                </a:cubicBezTo>
                <a:cubicBezTo>
                  <a:pt x="1349804" y="3973682"/>
                  <a:pt x="1338429" y="3987268"/>
                  <a:pt x="1326945" y="3997758"/>
                </a:cubicBezTo>
                <a:cubicBezTo>
                  <a:pt x="1322528" y="4001845"/>
                  <a:pt x="1312810" y="3999968"/>
                  <a:pt x="1313362" y="3992458"/>
                </a:cubicBezTo>
                <a:close/>
                <a:moveTo>
                  <a:pt x="1297612" y="2737662"/>
                </a:moveTo>
                <a:cubicBezTo>
                  <a:pt x="1296936" y="2734267"/>
                  <a:pt x="1298289" y="2730346"/>
                  <a:pt x="1302099" y="2728856"/>
                </a:cubicBezTo>
                <a:cubicBezTo>
                  <a:pt x="1359520" y="2706550"/>
                  <a:pt x="1423126" y="2690980"/>
                  <a:pt x="1483528" y="2679495"/>
                </a:cubicBezTo>
                <a:cubicBezTo>
                  <a:pt x="1493909" y="2677618"/>
                  <a:pt x="1497332" y="2694182"/>
                  <a:pt x="1487505" y="2697495"/>
                </a:cubicBezTo>
                <a:cubicBezTo>
                  <a:pt x="1429530" y="2717041"/>
                  <a:pt x="1365925" y="2734708"/>
                  <a:pt x="1305301" y="2743322"/>
                </a:cubicBezTo>
                <a:cubicBezTo>
                  <a:pt x="1300994" y="2743929"/>
                  <a:pt x="1298289" y="2741058"/>
                  <a:pt x="1297612" y="2737662"/>
                </a:cubicBezTo>
                <a:close/>
                <a:moveTo>
                  <a:pt x="1293320" y="3618479"/>
                </a:moveTo>
                <a:cubicBezTo>
                  <a:pt x="1293044" y="3614697"/>
                  <a:pt x="1294700" y="3610887"/>
                  <a:pt x="1298786" y="3609617"/>
                </a:cubicBezTo>
                <a:cubicBezTo>
                  <a:pt x="1342515" y="3596255"/>
                  <a:pt x="1408660" y="3612930"/>
                  <a:pt x="1446647" y="3636892"/>
                </a:cubicBezTo>
                <a:cubicBezTo>
                  <a:pt x="1455370" y="3642411"/>
                  <a:pt x="1448855" y="3656989"/>
                  <a:pt x="1439138" y="3655112"/>
                </a:cubicBezTo>
                <a:cubicBezTo>
                  <a:pt x="1416059" y="3650915"/>
                  <a:pt x="1394084" y="3642634"/>
                  <a:pt x="1370895" y="3638659"/>
                </a:cubicBezTo>
                <a:cubicBezTo>
                  <a:pt x="1347263" y="3634683"/>
                  <a:pt x="1322196" y="3634683"/>
                  <a:pt x="1299449" y="3627175"/>
                </a:cubicBezTo>
                <a:cubicBezTo>
                  <a:pt x="1295805" y="3626015"/>
                  <a:pt x="1293596" y="3622261"/>
                  <a:pt x="1293320" y="3618479"/>
                </a:cubicBezTo>
                <a:close/>
                <a:moveTo>
                  <a:pt x="1278027" y="2295875"/>
                </a:moveTo>
                <a:cubicBezTo>
                  <a:pt x="1289400" y="2275335"/>
                  <a:pt x="1305853" y="2247729"/>
                  <a:pt x="1324737" y="2233153"/>
                </a:cubicBezTo>
                <a:cubicBezTo>
                  <a:pt x="1331694" y="2227741"/>
                  <a:pt x="1344172" y="2233373"/>
                  <a:pt x="1340528" y="2243090"/>
                </a:cubicBezTo>
                <a:cubicBezTo>
                  <a:pt x="1331804" y="2266281"/>
                  <a:pt x="1310382" y="2290022"/>
                  <a:pt x="1293265" y="2307801"/>
                </a:cubicBezTo>
                <a:cubicBezTo>
                  <a:pt x="1285425" y="2315972"/>
                  <a:pt x="1272947" y="2305261"/>
                  <a:pt x="1278027" y="2295875"/>
                </a:cubicBezTo>
                <a:close/>
                <a:moveTo>
                  <a:pt x="1257611" y="5012144"/>
                </a:moveTo>
                <a:cubicBezTo>
                  <a:pt x="1257100" y="5008713"/>
                  <a:pt x="1258536" y="5004992"/>
                  <a:pt x="1262235" y="5003279"/>
                </a:cubicBezTo>
                <a:cubicBezTo>
                  <a:pt x="1294258" y="4988592"/>
                  <a:pt x="1336442" y="4986274"/>
                  <a:pt x="1371005" y="4984837"/>
                </a:cubicBezTo>
                <a:cubicBezTo>
                  <a:pt x="1382379" y="4984397"/>
                  <a:pt x="1383704" y="5001180"/>
                  <a:pt x="1373324" y="5004051"/>
                </a:cubicBezTo>
                <a:cubicBezTo>
                  <a:pt x="1339864" y="5013216"/>
                  <a:pt x="1299339" y="5023269"/>
                  <a:pt x="1264664" y="5019181"/>
                </a:cubicBezTo>
                <a:cubicBezTo>
                  <a:pt x="1260579" y="5018685"/>
                  <a:pt x="1258122" y="5015565"/>
                  <a:pt x="1257611" y="5012144"/>
                </a:cubicBezTo>
                <a:close/>
                <a:moveTo>
                  <a:pt x="1246651" y="2593860"/>
                </a:moveTo>
                <a:cubicBezTo>
                  <a:pt x="1244512" y="2590271"/>
                  <a:pt x="1244898" y="2585302"/>
                  <a:pt x="1249758" y="2581989"/>
                </a:cubicBezTo>
                <a:cubicBezTo>
                  <a:pt x="1286418" y="2557142"/>
                  <a:pt x="1330588" y="2532077"/>
                  <a:pt x="1372882" y="2518936"/>
                </a:cubicBezTo>
                <a:cubicBezTo>
                  <a:pt x="1382599" y="2515954"/>
                  <a:pt x="1390550" y="2529205"/>
                  <a:pt x="1381496" y="2535168"/>
                </a:cubicBezTo>
                <a:cubicBezTo>
                  <a:pt x="1361839" y="2548308"/>
                  <a:pt x="1339864" y="2557474"/>
                  <a:pt x="1318774" y="2568075"/>
                </a:cubicBezTo>
                <a:cubicBezTo>
                  <a:pt x="1298787" y="2578014"/>
                  <a:pt x="1279241" y="2588835"/>
                  <a:pt x="1258702" y="2597449"/>
                </a:cubicBezTo>
                <a:cubicBezTo>
                  <a:pt x="1253457" y="2599658"/>
                  <a:pt x="1248791" y="2597449"/>
                  <a:pt x="1246651" y="2593860"/>
                </a:cubicBezTo>
                <a:close/>
                <a:moveTo>
                  <a:pt x="1229107" y="4297110"/>
                </a:moveTo>
                <a:cubicBezTo>
                  <a:pt x="1248101" y="4267186"/>
                  <a:pt x="1272726" y="4240906"/>
                  <a:pt x="1295142" y="4213410"/>
                </a:cubicBezTo>
                <a:cubicBezTo>
                  <a:pt x="1315130" y="4188897"/>
                  <a:pt x="1333572" y="4161292"/>
                  <a:pt x="1359411" y="4142740"/>
                </a:cubicBezTo>
                <a:cubicBezTo>
                  <a:pt x="1364711" y="4138988"/>
                  <a:pt x="1373766" y="4144839"/>
                  <a:pt x="1371227" y="4151353"/>
                </a:cubicBezTo>
                <a:cubicBezTo>
                  <a:pt x="1359521" y="4181498"/>
                  <a:pt x="1336111" y="4205902"/>
                  <a:pt x="1315350" y="4230305"/>
                </a:cubicBezTo>
                <a:cubicBezTo>
                  <a:pt x="1291940" y="4257800"/>
                  <a:pt x="1268861" y="4286176"/>
                  <a:pt x="1240702" y="4308817"/>
                </a:cubicBezTo>
                <a:cubicBezTo>
                  <a:pt x="1232863" y="4315112"/>
                  <a:pt x="1224359" y="4304731"/>
                  <a:pt x="1229107" y="4297110"/>
                </a:cubicBezTo>
                <a:close/>
                <a:moveTo>
                  <a:pt x="1222951" y="2761391"/>
                </a:moveTo>
                <a:cubicBezTo>
                  <a:pt x="1221433" y="2758037"/>
                  <a:pt x="1222040" y="2753978"/>
                  <a:pt x="1226346" y="2751936"/>
                </a:cubicBezTo>
                <a:cubicBezTo>
                  <a:pt x="1241807" y="2744537"/>
                  <a:pt x="1256935" y="2736696"/>
                  <a:pt x="1274272" y="2735482"/>
                </a:cubicBezTo>
                <a:cubicBezTo>
                  <a:pt x="1283327" y="2734819"/>
                  <a:pt x="1287191" y="2747408"/>
                  <a:pt x="1279572" y="2752156"/>
                </a:cubicBezTo>
                <a:cubicBezTo>
                  <a:pt x="1265217" y="2761101"/>
                  <a:pt x="1248763" y="2763642"/>
                  <a:pt x="1232310" y="2766622"/>
                </a:cubicBezTo>
                <a:cubicBezTo>
                  <a:pt x="1228114" y="2767396"/>
                  <a:pt x="1224470" y="2764745"/>
                  <a:pt x="1222951" y="2761391"/>
                </a:cubicBezTo>
                <a:close/>
                <a:moveTo>
                  <a:pt x="1204703" y="2728027"/>
                </a:moveTo>
                <a:cubicBezTo>
                  <a:pt x="1202688" y="2724273"/>
                  <a:pt x="1203046" y="2719524"/>
                  <a:pt x="1207794" y="2716929"/>
                </a:cubicBezTo>
                <a:cubicBezTo>
                  <a:pt x="1229659" y="2705004"/>
                  <a:pt x="1253732" y="2696722"/>
                  <a:pt x="1277253" y="2688661"/>
                </a:cubicBezTo>
                <a:cubicBezTo>
                  <a:pt x="1301437" y="2680379"/>
                  <a:pt x="1326724" y="2670993"/>
                  <a:pt x="1352343" y="2669557"/>
                </a:cubicBezTo>
                <a:cubicBezTo>
                  <a:pt x="1363164" y="2668895"/>
                  <a:pt x="1365925" y="2683139"/>
                  <a:pt x="1356428" y="2687446"/>
                </a:cubicBezTo>
                <a:cubicBezTo>
                  <a:pt x="1333570" y="2697826"/>
                  <a:pt x="1308173" y="2702464"/>
                  <a:pt x="1284210" y="2709973"/>
                </a:cubicBezTo>
                <a:cubicBezTo>
                  <a:pt x="1261241" y="2717151"/>
                  <a:pt x="1238935" y="2726426"/>
                  <a:pt x="1215856" y="2733162"/>
                </a:cubicBezTo>
                <a:cubicBezTo>
                  <a:pt x="1211108" y="2734543"/>
                  <a:pt x="1206718" y="2731782"/>
                  <a:pt x="1204703" y="2728027"/>
                </a:cubicBezTo>
                <a:close/>
                <a:moveTo>
                  <a:pt x="1202853" y="4937020"/>
                </a:moveTo>
                <a:cubicBezTo>
                  <a:pt x="1200975" y="4933720"/>
                  <a:pt x="1200948" y="4929415"/>
                  <a:pt x="1204261" y="4926655"/>
                </a:cubicBezTo>
                <a:cubicBezTo>
                  <a:pt x="1232198" y="4903136"/>
                  <a:pt x="1265216" y="4886347"/>
                  <a:pt x="1298454" y="4871441"/>
                </a:cubicBezTo>
                <a:cubicBezTo>
                  <a:pt x="1319104" y="4862164"/>
                  <a:pt x="1339644" y="4851893"/>
                  <a:pt x="1362613" y="4852555"/>
                </a:cubicBezTo>
                <a:cubicBezTo>
                  <a:pt x="1367030" y="4852779"/>
                  <a:pt x="1368797" y="4857526"/>
                  <a:pt x="1366035" y="4860728"/>
                </a:cubicBezTo>
                <a:cubicBezTo>
                  <a:pt x="1348147" y="4881600"/>
                  <a:pt x="1320651" y="4891321"/>
                  <a:pt x="1296577" y="4903576"/>
                </a:cubicBezTo>
                <a:cubicBezTo>
                  <a:pt x="1269081" y="4917600"/>
                  <a:pt x="1241916" y="4931843"/>
                  <a:pt x="1212543" y="4941340"/>
                </a:cubicBezTo>
                <a:cubicBezTo>
                  <a:pt x="1208457" y="4942610"/>
                  <a:pt x="1204730" y="4940318"/>
                  <a:pt x="1202853" y="4937020"/>
                </a:cubicBezTo>
                <a:close/>
                <a:moveTo>
                  <a:pt x="1201611" y="2652096"/>
                </a:moveTo>
                <a:cubicBezTo>
                  <a:pt x="1199844" y="2648300"/>
                  <a:pt x="1200120" y="2643441"/>
                  <a:pt x="1203709" y="2640625"/>
                </a:cubicBezTo>
                <a:cubicBezTo>
                  <a:pt x="1223918" y="2624834"/>
                  <a:pt x="1250199" y="2611031"/>
                  <a:pt x="1274604" y="2602639"/>
                </a:cubicBezTo>
                <a:cubicBezTo>
                  <a:pt x="1284542" y="2599215"/>
                  <a:pt x="1292051" y="2612136"/>
                  <a:pt x="1283658" y="2618761"/>
                </a:cubicBezTo>
                <a:cubicBezTo>
                  <a:pt x="1263340" y="2634551"/>
                  <a:pt x="1236396" y="2649569"/>
                  <a:pt x="1211770" y="2657190"/>
                </a:cubicBezTo>
                <a:cubicBezTo>
                  <a:pt x="1207187" y="2658625"/>
                  <a:pt x="1203378" y="2655892"/>
                  <a:pt x="1201611" y="2652096"/>
                </a:cubicBezTo>
                <a:close/>
                <a:moveTo>
                  <a:pt x="1198188" y="5071160"/>
                </a:moveTo>
                <a:cubicBezTo>
                  <a:pt x="1198270" y="5066453"/>
                  <a:pt x="1201280" y="5061484"/>
                  <a:pt x="1206691" y="5060049"/>
                </a:cubicBezTo>
                <a:cubicBezTo>
                  <a:pt x="1274272" y="5041937"/>
                  <a:pt x="1350465" y="5041937"/>
                  <a:pt x="1420144" y="5038073"/>
                </a:cubicBezTo>
                <a:cubicBezTo>
                  <a:pt x="1454929" y="5036086"/>
                  <a:pt x="1521295" y="5020957"/>
                  <a:pt x="1551331" y="5042492"/>
                </a:cubicBezTo>
                <a:cubicBezTo>
                  <a:pt x="1554091" y="5044368"/>
                  <a:pt x="1554091" y="5048674"/>
                  <a:pt x="1552104" y="5051104"/>
                </a:cubicBezTo>
                <a:cubicBezTo>
                  <a:pt x="1549122" y="5054527"/>
                  <a:pt x="1548239" y="5054969"/>
                  <a:pt x="1543712" y="5054527"/>
                </a:cubicBezTo>
                <a:cubicBezTo>
                  <a:pt x="1542828" y="5054527"/>
                  <a:pt x="1542387" y="5053975"/>
                  <a:pt x="1541834" y="5053644"/>
                </a:cubicBezTo>
                <a:cubicBezTo>
                  <a:pt x="1538521" y="5059718"/>
                  <a:pt x="1530791" y="5061043"/>
                  <a:pt x="1518424" y="5057620"/>
                </a:cubicBezTo>
                <a:cubicBezTo>
                  <a:pt x="1502191" y="5060160"/>
                  <a:pt x="1485848" y="5061925"/>
                  <a:pt x="1469394" y="5062921"/>
                </a:cubicBezTo>
                <a:cubicBezTo>
                  <a:pt x="1438586" y="5065350"/>
                  <a:pt x="1407667" y="5067448"/>
                  <a:pt x="1376857" y="5069875"/>
                </a:cubicBezTo>
                <a:cubicBezTo>
                  <a:pt x="1320761" y="5074296"/>
                  <a:pt x="1263449" y="5084343"/>
                  <a:pt x="1207243" y="5080697"/>
                </a:cubicBezTo>
                <a:cubicBezTo>
                  <a:pt x="1200948" y="5080312"/>
                  <a:pt x="1198105" y="5075868"/>
                  <a:pt x="1198188" y="5071160"/>
                </a:cubicBezTo>
                <a:close/>
                <a:moveTo>
                  <a:pt x="1180522" y="3670317"/>
                </a:moveTo>
                <a:cubicBezTo>
                  <a:pt x="1185159" y="3671533"/>
                  <a:pt x="1189798" y="3672859"/>
                  <a:pt x="1194435" y="3674073"/>
                </a:cubicBezTo>
                <a:cubicBezTo>
                  <a:pt x="1197859" y="3670870"/>
                  <a:pt x="1201392" y="3667777"/>
                  <a:pt x="1204816" y="3664796"/>
                </a:cubicBezTo>
                <a:cubicBezTo>
                  <a:pt x="1197197" y="3663360"/>
                  <a:pt x="1189688" y="3661925"/>
                  <a:pt x="1182177" y="3660599"/>
                </a:cubicBezTo>
                <a:cubicBezTo>
                  <a:pt x="1181737" y="3663804"/>
                  <a:pt x="1181184" y="3667116"/>
                  <a:pt x="1180522" y="3670317"/>
                </a:cubicBezTo>
                <a:close/>
                <a:moveTo>
                  <a:pt x="1172792" y="3695941"/>
                </a:moveTo>
                <a:cubicBezTo>
                  <a:pt x="1174007" y="3694725"/>
                  <a:pt x="1175111" y="3693401"/>
                  <a:pt x="1176325" y="3692185"/>
                </a:cubicBezTo>
                <a:cubicBezTo>
                  <a:pt x="1175994" y="3690971"/>
                  <a:pt x="1175773" y="3689645"/>
                  <a:pt x="1175553" y="3688431"/>
                </a:cubicBezTo>
                <a:cubicBezTo>
                  <a:pt x="1174780" y="3690971"/>
                  <a:pt x="1173786" y="3693511"/>
                  <a:pt x="1172792" y="3695941"/>
                </a:cubicBezTo>
                <a:close/>
                <a:moveTo>
                  <a:pt x="1172197" y="3564038"/>
                </a:moveTo>
                <a:cubicBezTo>
                  <a:pt x="1172707" y="3560422"/>
                  <a:pt x="1175330" y="3556778"/>
                  <a:pt x="1178974" y="3555508"/>
                </a:cubicBezTo>
                <a:cubicBezTo>
                  <a:pt x="1204703" y="3546453"/>
                  <a:pt x="1235070" y="3548661"/>
                  <a:pt x="1262125" y="3547447"/>
                </a:cubicBezTo>
                <a:cubicBezTo>
                  <a:pt x="1290395" y="3546122"/>
                  <a:pt x="1318994" y="3542920"/>
                  <a:pt x="1347153" y="3546895"/>
                </a:cubicBezTo>
                <a:cubicBezTo>
                  <a:pt x="1358306" y="3548440"/>
                  <a:pt x="1357533" y="3563127"/>
                  <a:pt x="1347485" y="3565557"/>
                </a:cubicBezTo>
                <a:cubicBezTo>
                  <a:pt x="1320541" y="3572182"/>
                  <a:pt x="1292272" y="3571630"/>
                  <a:pt x="1264776" y="3572844"/>
                </a:cubicBezTo>
                <a:cubicBezTo>
                  <a:pt x="1236285" y="3574169"/>
                  <a:pt x="1205918" y="3579028"/>
                  <a:pt x="1178090" y="3572403"/>
                </a:cubicBezTo>
                <a:cubicBezTo>
                  <a:pt x="1173287" y="3571243"/>
                  <a:pt x="1171686" y="3567654"/>
                  <a:pt x="1172197" y="3564038"/>
                </a:cubicBezTo>
                <a:close/>
                <a:moveTo>
                  <a:pt x="1161196" y="2505616"/>
                </a:moveTo>
                <a:cubicBezTo>
                  <a:pt x="1159043" y="2503173"/>
                  <a:pt x="1158601" y="2499280"/>
                  <a:pt x="1161748" y="2496078"/>
                </a:cubicBezTo>
                <a:cubicBezTo>
                  <a:pt x="1206802" y="2448926"/>
                  <a:pt x="1241365" y="2384989"/>
                  <a:pt x="1295363" y="2347555"/>
                </a:cubicBezTo>
                <a:cubicBezTo>
                  <a:pt x="1302983" y="2342255"/>
                  <a:pt x="1312480" y="2353408"/>
                  <a:pt x="1305854" y="2359923"/>
                </a:cubicBezTo>
                <a:cubicBezTo>
                  <a:pt x="1259917" y="2405860"/>
                  <a:pt x="1224359" y="2468803"/>
                  <a:pt x="1170913" y="2506458"/>
                </a:cubicBezTo>
                <a:cubicBezTo>
                  <a:pt x="1167214" y="2509053"/>
                  <a:pt x="1163349" y="2508059"/>
                  <a:pt x="1161196" y="2505616"/>
                </a:cubicBezTo>
                <a:close/>
                <a:moveTo>
                  <a:pt x="1145638" y="4557416"/>
                </a:moveTo>
                <a:cubicBezTo>
                  <a:pt x="1143416" y="4553813"/>
                  <a:pt x="1143306" y="4548568"/>
                  <a:pt x="1146618" y="4544703"/>
                </a:cubicBezTo>
                <a:cubicBezTo>
                  <a:pt x="1184937" y="4500532"/>
                  <a:pt x="1232641" y="4457024"/>
                  <a:pt x="1277915" y="4420143"/>
                </a:cubicBezTo>
                <a:cubicBezTo>
                  <a:pt x="1283327" y="4415725"/>
                  <a:pt x="1292271" y="4422350"/>
                  <a:pt x="1288738" y="4428755"/>
                </a:cubicBezTo>
                <a:cubicBezTo>
                  <a:pt x="1260469" y="4481318"/>
                  <a:pt x="1210556" y="4532668"/>
                  <a:pt x="1157330" y="4560273"/>
                </a:cubicBezTo>
                <a:cubicBezTo>
                  <a:pt x="1152195" y="4562979"/>
                  <a:pt x="1147861" y="4561018"/>
                  <a:pt x="1145638" y="4557416"/>
                </a:cubicBezTo>
                <a:close/>
                <a:moveTo>
                  <a:pt x="1145432" y="5330670"/>
                </a:moveTo>
                <a:cubicBezTo>
                  <a:pt x="1146122" y="5326917"/>
                  <a:pt x="1149159" y="5323685"/>
                  <a:pt x="1154128" y="5323962"/>
                </a:cubicBezTo>
                <a:cubicBezTo>
                  <a:pt x="1231758" y="5328268"/>
                  <a:pt x="1316785" y="5352783"/>
                  <a:pt x="1389667" y="5379174"/>
                </a:cubicBezTo>
                <a:cubicBezTo>
                  <a:pt x="1396404" y="5381602"/>
                  <a:pt x="1395962" y="5393197"/>
                  <a:pt x="1387900" y="5392425"/>
                </a:cubicBezTo>
                <a:cubicBezTo>
                  <a:pt x="1310933" y="5384805"/>
                  <a:pt x="1222482" y="5370564"/>
                  <a:pt x="1150816" y="5340527"/>
                </a:cubicBezTo>
                <a:cubicBezTo>
                  <a:pt x="1146399" y="5338702"/>
                  <a:pt x="1144742" y="5334422"/>
                  <a:pt x="1145432" y="5330670"/>
                </a:cubicBezTo>
                <a:close/>
                <a:moveTo>
                  <a:pt x="1140684" y="2836702"/>
                </a:moveTo>
                <a:cubicBezTo>
                  <a:pt x="1140049" y="2832988"/>
                  <a:pt x="1141650" y="2828626"/>
                  <a:pt x="1145625" y="2826694"/>
                </a:cubicBezTo>
                <a:cubicBezTo>
                  <a:pt x="1193661" y="2803725"/>
                  <a:pt x="1251965" y="2789481"/>
                  <a:pt x="1304088" y="2778880"/>
                </a:cubicBezTo>
                <a:cubicBezTo>
                  <a:pt x="1315682" y="2776451"/>
                  <a:pt x="1318994" y="2791911"/>
                  <a:pt x="1308503" y="2796106"/>
                </a:cubicBezTo>
                <a:cubicBezTo>
                  <a:pt x="1259034" y="2816093"/>
                  <a:pt x="1202164" y="2835750"/>
                  <a:pt x="1149159" y="2842817"/>
                </a:cubicBezTo>
                <a:cubicBezTo>
                  <a:pt x="1144190" y="2843479"/>
                  <a:pt x="1141318" y="2840415"/>
                  <a:pt x="1140684" y="2836702"/>
                </a:cubicBezTo>
                <a:close/>
                <a:moveTo>
                  <a:pt x="1138889" y="2437551"/>
                </a:moveTo>
                <a:cubicBezTo>
                  <a:pt x="1160091" y="2408177"/>
                  <a:pt x="1178864" y="2375491"/>
                  <a:pt x="1204703" y="2349762"/>
                </a:cubicBezTo>
                <a:cubicBezTo>
                  <a:pt x="1211880" y="2342694"/>
                  <a:pt x="1224028" y="2351639"/>
                  <a:pt x="1218837" y="2360473"/>
                </a:cubicBezTo>
                <a:cubicBezTo>
                  <a:pt x="1200286" y="2392386"/>
                  <a:pt x="1173232" y="2418889"/>
                  <a:pt x="1149931" y="2447379"/>
                </a:cubicBezTo>
                <a:cubicBezTo>
                  <a:pt x="1143858" y="2454888"/>
                  <a:pt x="1133588" y="2445170"/>
                  <a:pt x="1138889" y="2437551"/>
                </a:cubicBezTo>
                <a:close/>
                <a:moveTo>
                  <a:pt x="1135134" y="5835010"/>
                </a:moveTo>
                <a:cubicBezTo>
                  <a:pt x="1129723" y="5828716"/>
                  <a:pt x="1137673" y="5819107"/>
                  <a:pt x="1144962" y="5822421"/>
                </a:cubicBezTo>
                <a:cubicBezTo>
                  <a:pt x="1210224" y="5852127"/>
                  <a:pt x="1257155" y="5914959"/>
                  <a:pt x="1292160" y="5975253"/>
                </a:cubicBezTo>
                <a:cubicBezTo>
                  <a:pt x="1296577" y="5982762"/>
                  <a:pt x="1285755" y="5991706"/>
                  <a:pt x="1280014" y="5984749"/>
                </a:cubicBezTo>
                <a:cubicBezTo>
                  <a:pt x="1235732" y="5930640"/>
                  <a:pt x="1180519" y="5887574"/>
                  <a:pt x="1135134" y="5835010"/>
                </a:cubicBezTo>
                <a:close/>
                <a:moveTo>
                  <a:pt x="1130941" y="1995185"/>
                </a:moveTo>
                <a:cubicBezTo>
                  <a:pt x="1131823" y="1996289"/>
                  <a:pt x="1132708" y="1997393"/>
                  <a:pt x="1133480" y="1998607"/>
                </a:cubicBezTo>
                <a:cubicBezTo>
                  <a:pt x="1135358" y="1994963"/>
                  <a:pt x="1137455" y="1991651"/>
                  <a:pt x="1139995" y="1988559"/>
                </a:cubicBezTo>
                <a:cubicBezTo>
                  <a:pt x="1136903" y="1990768"/>
                  <a:pt x="1133921" y="1992976"/>
                  <a:pt x="1130941" y="1995185"/>
                </a:cubicBezTo>
                <a:close/>
                <a:moveTo>
                  <a:pt x="1117578" y="2399453"/>
                </a:moveTo>
                <a:cubicBezTo>
                  <a:pt x="1118019" y="2381454"/>
                  <a:pt x="1126411" y="2358706"/>
                  <a:pt x="1140435" y="2346670"/>
                </a:cubicBezTo>
                <a:cubicBezTo>
                  <a:pt x="1146841" y="2341148"/>
                  <a:pt x="1161196" y="2344571"/>
                  <a:pt x="1157662" y="2355282"/>
                </a:cubicBezTo>
                <a:cubicBezTo>
                  <a:pt x="1152141" y="2371957"/>
                  <a:pt x="1142644" y="2389074"/>
                  <a:pt x="1134031" y="2404312"/>
                </a:cubicBezTo>
                <a:cubicBezTo>
                  <a:pt x="1129503" y="2412152"/>
                  <a:pt x="1117357" y="2408177"/>
                  <a:pt x="1117578" y="2399453"/>
                </a:cubicBezTo>
                <a:close/>
                <a:moveTo>
                  <a:pt x="1107900" y="5130860"/>
                </a:moveTo>
                <a:cubicBezTo>
                  <a:pt x="1107721" y="5126952"/>
                  <a:pt x="1109681" y="5123037"/>
                  <a:pt x="1114043" y="5122207"/>
                </a:cubicBezTo>
                <a:cubicBezTo>
                  <a:pt x="1228334" y="5100450"/>
                  <a:pt x="1359079" y="5116461"/>
                  <a:pt x="1475358" y="5119556"/>
                </a:cubicBezTo>
                <a:cubicBezTo>
                  <a:pt x="1582692" y="5122425"/>
                  <a:pt x="1697204" y="5117020"/>
                  <a:pt x="1802330" y="5140206"/>
                </a:cubicBezTo>
                <a:cubicBezTo>
                  <a:pt x="1808624" y="5141641"/>
                  <a:pt x="1807410" y="5151911"/>
                  <a:pt x="1801337" y="5152792"/>
                </a:cubicBezTo>
                <a:cubicBezTo>
                  <a:pt x="1693119" y="5165275"/>
                  <a:pt x="1580152" y="5150363"/>
                  <a:pt x="1471383" y="5147935"/>
                </a:cubicBezTo>
                <a:cubicBezTo>
                  <a:pt x="1355214" y="5145397"/>
                  <a:pt x="1228886" y="5159640"/>
                  <a:pt x="1114595" y="5139433"/>
                </a:cubicBezTo>
                <a:cubicBezTo>
                  <a:pt x="1110399" y="5138658"/>
                  <a:pt x="1108080" y="5134768"/>
                  <a:pt x="1107900" y="5130860"/>
                </a:cubicBezTo>
                <a:close/>
                <a:moveTo>
                  <a:pt x="1101787" y="5676579"/>
                </a:moveTo>
                <a:cubicBezTo>
                  <a:pt x="1103830" y="5673473"/>
                  <a:pt x="1107750" y="5671374"/>
                  <a:pt x="1111726" y="5672369"/>
                </a:cubicBezTo>
                <a:cubicBezTo>
                  <a:pt x="1142975" y="5680210"/>
                  <a:pt x="1171466" y="5697436"/>
                  <a:pt x="1198188" y="5714993"/>
                </a:cubicBezTo>
                <a:cubicBezTo>
                  <a:pt x="1221820" y="5730563"/>
                  <a:pt x="1249648" y="5746574"/>
                  <a:pt x="1263230" y="5772194"/>
                </a:cubicBezTo>
                <a:cubicBezTo>
                  <a:pt x="1265549" y="5776721"/>
                  <a:pt x="1260359" y="5780366"/>
                  <a:pt x="1256383" y="5779261"/>
                </a:cubicBezTo>
                <a:cubicBezTo>
                  <a:pt x="1229661" y="5771972"/>
                  <a:pt x="1206802" y="5751654"/>
                  <a:pt x="1183392" y="5737740"/>
                </a:cubicBezTo>
                <a:cubicBezTo>
                  <a:pt x="1156116" y="5721730"/>
                  <a:pt x="1127074" y="5707706"/>
                  <a:pt x="1103111" y="5686836"/>
                </a:cubicBezTo>
                <a:cubicBezTo>
                  <a:pt x="1099578" y="5683799"/>
                  <a:pt x="1099744" y="5679685"/>
                  <a:pt x="1101787" y="5676579"/>
                </a:cubicBezTo>
                <a:close/>
                <a:moveTo>
                  <a:pt x="1098583" y="1088364"/>
                </a:moveTo>
                <a:cubicBezTo>
                  <a:pt x="1093283" y="1061752"/>
                  <a:pt x="1128067" y="1036794"/>
                  <a:pt x="1151698" y="1035470"/>
                </a:cubicBezTo>
                <a:cubicBezTo>
                  <a:pt x="1160422" y="1034918"/>
                  <a:pt x="1167931" y="1046734"/>
                  <a:pt x="1160532" y="1053580"/>
                </a:cubicBezTo>
                <a:cubicBezTo>
                  <a:pt x="1153686" y="1059764"/>
                  <a:pt x="1145956" y="1064732"/>
                  <a:pt x="1138778" y="1070586"/>
                </a:cubicBezTo>
                <a:cubicBezTo>
                  <a:pt x="1129171" y="1078424"/>
                  <a:pt x="1121000" y="1090350"/>
                  <a:pt x="1108742" y="1093664"/>
                </a:cubicBezTo>
                <a:cubicBezTo>
                  <a:pt x="1104767" y="1094658"/>
                  <a:pt x="1099466" y="1092780"/>
                  <a:pt x="1098583" y="1088364"/>
                </a:cubicBezTo>
                <a:close/>
                <a:moveTo>
                  <a:pt x="1080902" y="5017001"/>
                </a:moveTo>
                <a:cubicBezTo>
                  <a:pt x="1079701" y="5013329"/>
                  <a:pt x="1080750" y="5008829"/>
                  <a:pt x="1084891" y="5006510"/>
                </a:cubicBezTo>
                <a:cubicBezTo>
                  <a:pt x="1115038" y="4989615"/>
                  <a:pt x="1156448" y="4977800"/>
                  <a:pt x="1191121" y="4977800"/>
                </a:cubicBezTo>
                <a:cubicBezTo>
                  <a:pt x="1199845" y="4977800"/>
                  <a:pt x="1204041" y="4990167"/>
                  <a:pt x="1194876" y="4993591"/>
                </a:cubicBezTo>
                <a:cubicBezTo>
                  <a:pt x="1161748" y="5005517"/>
                  <a:pt x="1124865" y="5015455"/>
                  <a:pt x="1090412" y="5022522"/>
                </a:cubicBezTo>
                <a:cubicBezTo>
                  <a:pt x="1085553" y="5023516"/>
                  <a:pt x="1082102" y="5020673"/>
                  <a:pt x="1080902" y="5017001"/>
                </a:cubicBezTo>
                <a:close/>
                <a:moveTo>
                  <a:pt x="1070314" y="5081545"/>
                </a:moveTo>
                <a:cubicBezTo>
                  <a:pt x="1069597" y="5078039"/>
                  <a:pt x="1070646" y="5074202"/>
                  <a:pt x="1074069" y="5072436"/>
                </a:cubicBezTo>
                <a:cubicBezTo>
                  <a:pt x="1094939" y="5061503"/>
                  <a:pt x="1120669" y="5061061"/>
                  <a:pt x="1143859" y="5060398"/>
                </a:cubicBezTo>
                <a:cubicBezTo>
                  <a:pt x="1152913" y="5060178"/>
                  <a:pt x="1154791" y="5073097"/>
                  <a:pt x="1146399" y="5075857"/>
                </a:cubicBezTo>
                <a:cubicBezTo>
                  <a:pt x="1124644" y="5083146"/>
                  <a:pt x="1100240" y="5091759"/>
                  <a:pt x="1077161" y="5088666"/>
                </a:cubicBezTo>
                <a:cubicBezTo>
                  <a:pt x="1073516" y="5088225"/>
                  <a:pt x="1071032" y="5085051"/>
                  <a:pt x="1070314" y="5081545"/>
                </a:cubicBezTo>
                <a:close/>
                <a:moveTo>
                  <a:pt x="1062833" y="2772199"/>
                </a:moveTo>
                <a:cubicBezTo>
                  <a:pt x="1060542" y="2768720"/>
                  <a:pt x="1060432" y="2763641"/>
                  <a:pt x="1063910" y="2759555"/>
                </a:cubicBezTo>
                <a:cubicBezTo>
                  <a:pt x="1075615" y="2745752"/>
                  <a:pt x="1093173" y="2735924"/>
                  <a:pt x="1108632" y="2726648"/>
                </a:cubicBezTo>
                <a:cubicBezTo>
                  <a:pt x="1127516" y="2715384"/>
                  <a:pt x="1147613" y="2703570"/>
                  <a:pt x="1169146" y="2698489"/>
                </a:cubicBezTo>
                <a:cubicBezTo>
                  <a:pt x="1177870" y="2696502"/>
                  <a:pt x="1186373" y="2708980"/>
                  <a:pt x="1178202" y="2715053"/>
                </a:cubicBezTo>
                <a:cubicBezTo>
                  <a:pt x="1160312" y="2728194"/>
                  <a:pt x="1139000" y="2737028"/>
                  <a:pt x="1119897" y="2748402"/>
                </a:cubicBezTo>
                <a:cubicBezTo>
                  <a:pt x="1104989" y="2757236"/>
                  <a:pt x="1090744" y="2768278"/>
                  <a:pt x="1074841" y="2775236"/>
                </a:cubicBezTo>
                <a:cubicBezTo>
                  <a:pt x="1069597" y="2777554"/>
                  <a:pt x="1065124" y="2775677"/>
                  <a:pt x="1062833" y="2772199"/>
                </a:cubicBezTo>
                <a:close/>
                <a:moveTo>
                  <a:pt x="1049444" y="2257666"/>
                </a:moveTo>
                <a:cubicBezTo>
                  <a:pt x="1055407" y="2250158"/>
                  <a:pt x="1058056" y="2243201"/>
                  <a:pt x="1061148" y="2234477"/>
                </a:cubicBezTo>
                <a:cubicBezTo>
                  <a:pt x="1064130" y="2226194"/>
                  <a:pt x="1077161" y="2226636"/>
                  <a:pt x="1077050" y="2236464"/>
                </a:cubicBezTo>
                <a:cubicBezTo>
                  <a:pt x="1076940" y="2249163"/>
                  <a:pt x="1070756" y="2259102"/>
                  <a:pt x="1061590" y="2267604"/>
                </a:cubicBezTo>
                <a:cubicBezTo>
                  <a:pt x="1055186" y="2273567"/>
                  <a:pt x="1043701" y="2264844"/>
                  <a:pt x="1049444" y="2257666"/>
                </a:cubicBezTo>
                <a:close/>
                <a:moveTo>
                  <a:pt x="1046614" y="2686522"/>
                </a:moveTo>
                <a:cubicBezTo>
                  <a:pt x="1044861" y="2683831"/>
                  <a:pt x="1044640" y="2679883"/>
                  <a:pt x="1047125" y="2677067"/>
                </a:cubicBezTo>
                <a:cubicBezTo>
                  <a:pt x="1088093" y="2632455"/>
                  <a:pt x="1145624" y="2589168"/>
                  <a:pt x="1199844" y="2561892"/>
                </a:cubicBezTo>
                <a:cubicBezTo>
                  <a:pt x="1208678" y="2557475"/>
                  <a:pt x="1216740" y="2569843"/>
                  <a:pt x="1209341" y="2576248"/>
                </a:cubicBezTo>
                <a:cubicBezTo>
                  <a:pt x="1184054" y="2598222"/>
                  <a:pt x="1155343" y="2616664"/>
                  <a:pt x="1128178" y="2636320"/>
                </a:cubicBezTo>
                <a:cubicBezTo>
                  <a:pt x="1104105" y="2653877"/>
                  <a:pt x="1080805" y="2672981"/>
                  <a:pt x="1055296" y="2688442"/>
                </a:cubicBezTo>
                <a:cubicBezTo>
                  <a:pt x="1051653" y="2690650"/>
                  <a:pt x="1048367" y="2689214"/>
                  <a:pt x="1046614" y="2686522"/>
                </a:cubicBezTo>
                <a:close/>
                <a:moveTo>
                  <a:pt x="1032551" y="3386557"/>
                </a:moveTo>
                <a:cubicBezTo>
                  <a:pt x="1032882" y="3386999"/>
                  <a:pt x="1033103" y="3387441"/>
                  <a:pt x="1033434" y="3387882"/>
                </a:cubicBezTo>
                <a:cubicBezTo>
                  <a:pt x="1077383" y="3350889"/>
                  <a:pt x="1121223" y="3313896"/>
                  <a:pt x="1162080" y="3273039"/>
                </a:cubicBezTo>
                <a:cubicBezTo>
                  <a:pt x="1209675" y="3225445"/>
                  <a:pt x="1253292" y="3172219"/>
                  <a:pt x="1304089" y="3127938"/>
                </a:cubicBezTo>
                <a:cubicBezTo>
                  <a:pt x="1312150" y="3120982"/>
                  <a:pt x="1325070" y="3131582"/>
                  <a:pt x="1318444" y="3140417"/>
                </a:cubicBezTo>
                <a:cubicBezTo>
                  <a:pt x="1263452" y="3214182"/>
                  <a:pt x="1192448" y="3288609"/>
                  <a:pt x="1116365" y="3351441"/>
                </a:cubicBezTo>
                <a:cubicBezTo>
                  <a:pt x="1193331" y="3297664"/>
                  <a:pt x="1268973" y="3239359"/>
                  <a:pt x="1350357" y="3193532"/>
                </a:cubicBezTo>
                <a:cubicBezTo>
                  <a:pt x="1360738" y="3187790"/>
                  <a:pt x="1372001" y="3202366"/>
                  <a:pt x="1362946" y="3210537"/>
                </a:cubicBezTo>
                <a:cubicBezTo>
                  <a:pt x="1283991" y="3281320"/>
                  <a:pt x="1189024" y="3337638"/>
                  <a:pt x="1100352" y="3395501"/>
                </a:cubicBezTo>
                <a:cubicBezTo>
                  <a:pt x="1083567" y="3406544"/>
                  <a:pt x="1066452" y="3417477"/>
                  <a:pt x="1049335" y="3428519"/>
                </a:cubicBezTo>
                <a:cubicBezTo>
                  <a:pt x="1049556" y="3429844"/>
                  <a:pt x="1049556" y="3431058"/>
                  <a:pt x="1049777" y="3432383"/>
                </a:cubicBezTo>
                <a:cubicBezTo>
                  <a:pt x="1253845" y="3306719"/>
                  <a:pt x="1444330" y="3162061"/>
                  <a:pt x="1641883" y="3025794"/>
                </a:cubicBezTo>
                <a:cubicBezTo>
                  <a:pt x="1651821" y="3018948"/>
                  <a:pt x="1663858" y="3035180"/>
                  <a:pt x="1654472" y="3042689"/>
                </a:cubicBezTo>
                <a:cubicBezTo>
                  <a:pt x="1490599" y="3172882"/>
                  <a:pt x="1319548" y="3296228"/>
                  <a:pt x="1141542" y="3407538"/>
                </a:cubicBezTo>
                <a:cubicBezTo>
                  <a:pt x="1152253" y="3402017"/>
                  <a:pt x="1162964" y="3396716"/>
                  <a:pt x="1173565" y="3390974"/>
                </a:cubicBezTo>
                <a:cubicBezTo>
                  <a:pt x="1277476" y="3334326"/>
                  <a:pt x="1374320" y="3262327"/>
                  <a:pt x="1479667" y="3209543"/>
                </a:cubicBezTo>
                <a:cubicBezTo>
                  <a:pt x="1489605" y="3204575"/>
                  <a:pt x="1496341" y="3219261"/>
                  <a:pt x="1488722" y="3225665"/>
                </a:cubicBezTo>
                <a:cubicBezTo>
                  <a:pt x="1385804" y="3312792"/>
                  <a:pt x="1251747" y="3376950"/>
                  <a:pt x="1132376" y="3438678"/>
                </a:cubicBezTo>
                <a:cubicBezTo>
                  <a:pt x="1103444" y="3453585"/>
                  <a:pt x="1074071" y="3469045"/>
                  <a:pt x="1044587" y="3484174"/>
                </a:cubicBezTo>
                <a:cubicBezTo>
                  <a:pt x="1044477" y="3482959"/>
                  <a:pt x="1044145" y="3481854"/>
                  <a:pt x="1043925" y="3480640"/>
                </a:cubicBezTo>
                <a:cubicBezTo>
                  <a:pt x="1043482" y="3481744"/>
                  <a:pt x="1043041" y="3483069"/>
                  <a:pt x="1042488" y="3484174"/>
                </a:cubicBezTo>
                <a:cubicBezTo>
                  <a:pt x="1043593" y="3484174"/>
                  <a:pt x="1044808" y="3484394"/>
                  <a:pt x="1045912" y="3484394"/>
                </a:cubicBezTo>
                <a:cubicBezTo>
                  <a:pt x="1121112" y="3454469"/>
                  <a:pt x="1195208" y="3421672"/>
                  <a:pt x="1267980" y="3382250"/>
                </a:cubicBezTo>
                <a:cubicBezTo>
                  <a:pt x="1389227" y="3316546"/>
                  <a:pt x="1508267" y="3234942"/>
                  <a:pt x="1636693" y="3184146"/>
                </a:cubicBezTo>
                <a:cubicBezTo>
                  <a:pt x="1646079" y="3180391"/>
                  <a:pt x="1656680" y="3193532"/>
                  <a:pt x="1647183" y="3199936"/>
                </a:cubicBezTo>
                <a:cubicBezTo>
                  <a:pt x="1532009" y="3277014"/>
                  <a:pt x="1403803" y="3343159"/>
                  <a:pt x="1278691" y="3405881"/>
                </a:cubicBezTo>
                <a:cubicBezTo>
                  <a:pt x="1372332" y="3365797"/>
                  <a:pt x="1466967" y="3327479"/>
                  <a:pt x="1561603" y="3295786"/>
                </a:cubicBezTo>
                <a:cubicBezTo>
                  <a:pt x="1573198" y="3291921"/>
                  <a:pt x="1579712" y="3307382"/>
                  <a:pt x="1569001" y="3313123"/>
                </a:cubicBezTo>
                <a:cubicBezTo>
                  <a:pt x="1440245" y="3381698"/>
                  <a:pt x="1296027" y="3436580"/>
                  <a:pt x="1156007" y="3485389"/>
                </a:cubicBezTo>
                <a:cubicBezTo>
                  <a:pt x="1198522" y="3477107"/>
                  <a:pt x="1241036" y="3469266"/>
                  <a:pt x="1283218" y="3462751"/>
                </a:cubicBezTo>
                <a:cubicBezTo>
                  <a:pt x="1293709" y="3461205"/>
                  <a:pt x="1297684" y="3477217"/>
                  <a:pt x="1287746" y="3480751"/>
                </a:cubicBezTo>
                <a:cubicBezTo>
                  <a:pt x="1246226" y="3495547"/>
                  <a:pt x="1202607" y="3508357"/>
                  <a:pt x="1158327" y="3520394"/>
                </a:cubicBezTo>
                <a:cubicBezTo>
                  <a:pt x="1175111" y="3518627"/>
                  <a:pt x="1191785" y="3516970"/>
                  <a:pt x="1208460" y="3514872"/>
                </a:cubicBezTo>
                <a:cubicBezTo>
                  <a:pt x="1329045" y="3499965"/>
                  <a:pt x="1442011" y="3471255"/>
                  <a:pt x="1560057" y="3443979"/>
                </a:cubicBezTo>
                <a:cubicBezTo>
                  <a:pt x="1569443" y="3441770"/>
                  <a:pt x="1572756" y="3456898"/>
                  <a:pt x="1564032" y="3460212"/>
                </a:cubicBezTo>
                <a:cubicBezTo>
                  <a:pt x="1460342" y="3499744"/>
                  <a:pt x="1353229" y="3518737"/>
                  <a:pt x="1243686" y="3533424"/>
                </a:cubicBezTo>
                <a:cubicBezTo>
                  <a:pt x="1199074" y="3539387"/>
                  <a:pt x="1154351" y="3546343"/>
                  <a:pt x="1109518" y="3553300"/>
                </a:cubicBezTo>
                <a:cubicBezTo>
                  <a:pt x="1108524" y="3557386"/>
                  <a:pt x="1107309" y="3561473"/>
                  <a:pt x="1105432" y="3565226"/>
                </a:cubicBezTo>
                <a:cubicBezTo>
                  <a:pt x="1106094" y="3565116"/>
                  <a:pt x="1106647" y="3565116"/>
                  <a:pt x="1107199" y="3565006"/>
                </a:cubicBezTo>
                <a:cubicBezTo>
                  <a:pt x="1106867" y="3564675"/>
                  <a:pt x="1106647" y="3564454"/>
                  <a:pt x="1106315" y="3564123"/>
                </a:cubicBezTo>
                <a:cubicBezTo>
                  <a:pt x="1119456" y="3562576"/>
                  <a:pt x="1132596" y="3561141"/>
                  <a:pt x="1145737" y="3559926"/>
                </a:cubicBezTo>
                <a:cubicBezTo>
                  <a:pt x="1154130" y="3559153"/>
                  <a:pt x="1156338" y="3569092"/>
                  <a:pt x="1152142" y="3574502"/>
                </a:cubicBezTo>
                <a:cubicBezTo>
                  <a:pt x="1158878" y="3579251"/>
                  <a:pt x="1164841" y="3585877"/>
                  <a:pt x="1169811" y="3594490"/>
                </a:cubicBezTo>
                <a:cubicBezTo>
                  <a:pt x="1202386" y="3595152"/>
                  <a:pt x="1235072" y="3596257"/>
                  <a:pt x="1267427" y="3600453"/>
                </a:cubicBezTo>
                <a:cubicBezTo>
                  <a:pt x="1279795" y="3602109"/>
                  <a:pt x="1280568" y="3621103"/>
                  <a:pt x="1267758" y="3622538"/>
                </a:cubicBezTo>
                <a:cubicBezTo>
                  <a:pt x="1240262" y="3625630"/>
                  <a:pt x="1211331" y="3627618"/>
                  <a:pt x="1181626" y="3628832"/>
                </a:cubicBezTo>
                <a:cubicBezTo>
                  <a:pt x="1181957" y="3630489"/>
                  <a:pt x="1182067" y="3631996"/>
                  <a:pt x="1182289" y="3633651"/>
                </a:cubicBezTo>
                <a:cubicBezTo>
                  <a:pt x="1195760" y="3636303"/>
                  <a:pt x="1209233" y="3638953"/>
                  <a:pt x="1222594" y="3641824"/>
                </a:cubicBezTo>
                <a:cubicBezTo>
                  <a:pt x="1226018" y="3642597"/>
                  <a:pt x="1229661" y="3643260"/>
                  <a:pt x="1233085" y="3644034"/>
                </a:cubicBezTo>
                <a:cubicBezTo>
                  <a:pt x="1260029" y="3628832"/>
                  <a:pt x="1285316" y="3627728"/>
                  <a:pt x="1300003" y="3658281"/>
                </a:cubicBezTo>
                <a:cubicBezTo>
                  <a:pt x="1303536" y="3659054"/>
                  <a:pt x="1306850" y="3659715"/>
                  <a:pt x="1310383" y="3660489"/>
                </a:cubicBezTo>
                <a:cubicBezTo>
                  <a:pt x="1308065" y="3660379"/>
                  <a:pt x="1305745" y="3660158"/>
                  <a:pt x="1303426" y="3660158"/>
                </a:cubicBezTo>
                <a:cubicBezTo>
                  <a:pt x="1302543" y="3660158"/>
                  <a:pt x="1301769" y="3660268"/>
                  <a:pt x="1300886" y="3660268"/>
                </a:cubicBezTo>
                <a:cubicBezTo>
                  <a:pt x="1301439" y="3661593"/>
                  <a:pt x="1302101" y="3662919"/>
                  <a:pt x="1302653" y="3664355"/>
                </a:cubicBezTo>
                <a:cubicBezTo>
                  <a:pt x="1345720" y="3646462"/>
                  <a:pt x="1395301" y="3640057"/>
                  <a:pt x="1411644" y="3683130"/>
                </a:cubicBezTo>
                <a:cubicBezTo>
                  <a:pt x="1506721" y="3705549"/>
                  <a:pt x="1601357" y="3732497"/>
                  <a:pt x="1688151" y="3772034"/>
                </a:cubicBezTo>
                <a:cubicBezTo>
                  <a:pt x="1698421" y="3776674"/>
                  <a:pt x="1693230" y="3790811"/>
                  <a:pt x="1682409" y="3788381"/>
                </a:cubicBezTo>
                <a:cubicBezTo>
                  <a:pt x="1612620" y="3772809"/>
                  <a:pt x="1544045" y="3752596"/>
                  <a:pt x="1475360" y="3732387"/>
                </a:cubicBezTo>
                <a:cubicBezTo>
                  <a:pt x="1479556" y="3740118"/>
                  <a:pt x="1481985" y="3748842"/>
                  <a:pt x="1482427" y="3758231"/>
                </a:cubicBezTo>
                <a:cubicBezTo>
                  <a:pt x="1484857" y="3759223"/>
                  <a:pt x="1487176" y="3760217"/>
                  <a:pt x="1489494" y="3761212"/>
                </a:cubicBezTo>
                <a:cubicBezTo>
                  <a:pt x="1498770" y="3760880"/>
                  <a:pt x="1508377" y="3762757"/>
                  <a:pt x="1518426" y="3767949"/>
                </a:cubicBezTo>
                <a:cubicBezTo>
                  <a:pt x="1537310" y="3777888"/>
                  <a:pt x="1542499" y="3802959"/>
                  <a:pt x="1539628" y="3829244"/>
                </a:cubicBezTo>
                <a:cubicBezTo>
                  <a:pt x="1549788" y="3833773"/>
                  <a:pt x="1559947" y="3838521"/>
                  <a:pt x="1569996" y="3843271"/>
                </a:cubicBezTo>
                <a:cubicBezTo>
                  <a:pt x="1585786" y="3840729"/>
                  <a:pt x="1601909" y="3843934"/>
                  <a:pt x="1617037" y="3856192"/>
                </a:cubicBezTo>
                <a:cubicBezTo>
                  <a:pt x="1623883" y="3861713"/>
                  <a:pt x="1629294" y="3868340"/>
                  <a:pt x="1633712" y="3875626"/>
                </a:cubicBezTo>
                <a:cubicBezTo>
                  <a:pt x="1634925" y="3875297"/>
                  <a:pt x="1636252" y="3875075"/>
                  <a:pt x="1637687" y="3875185"/>
                </a:cubicBezTo>
                <a:cubicBezTo>
                  <a:pt x="1673797" y="3877725"/>
                  <a:pt x="1713880" y="3891748"/>
                  <a:pt x="1745683" y="3908641"/>
                </a:cubicBezTo>
                <a:cubicBezTo>
                  <a:pt x="1755070" y="3913497"/>
                  <a:pt x="1748003" y="3926749"/>
                  <a:pt x="1738616" y="3924655"/>
                </a:cubicBezTo>
                <a:cubicBezTo>
                  <a:pt x="1707476" y="3917696"/>
                  <a:pt x="1673907" y="3909305"/>
                  <a:pt x="1643319" y="3898487"/>
                </a:cubicBezTo>
                <a:cubicBezTo>
                  <a:pt x="1646521" y="3910633"/>
                  <a:pt x="1647625" y="3923768"/>
                  <a:pt x="1646963" y="3936907"/>
                </a:cubicBezTo>
                <a:cubicBezTo>
                  <a:pt x="1719402" y="3967937"/>
                  <a:pt x="1789854" y="4003381"/>
                  <a:pt x="1850147" y="4051301"/>
                </a:cubicBezTo>
                <a:cubicBezTo>
                  <a:pt x="1855448" y="4055498"/>
                  <a:pt x="1852356" y="4063116"/>
                  <a:pt x="1847055" y="4064438"/>
                </a:cubicBezTo>
                <a:cubicBezTo>
                  <a:pt x="1854896" y="4073827"/>
                  <a:pt x="1858318" y="4087188"/>
                  <a:pt x="1858429" y="4099338"/>
                </a:cubicBezTo>
                <a:cubicBezTo>
                  <a:pt x="1858540" y="4107179"/>
                  <a:pt x="1857766" y="4117007"/>
                  <a:pt x="1855889" y="4126505"/>
                </a:cubicBezTo>
                <a:cubicBezTo>
                  <a:pt x="1873889" y="4122971"/>
                  <a:pt x="1892882" y="4125951"/>
                  <a:pt x="1911102" y="4138765"/>
                </a:cubicBezTo>
                <a:cubicBezTo>
                  <a:pt x="1933188" y="4154334"/>
                  <a:pt x="1941138" y="4179732"/>
                  <a:pt x="1940145" y="4206449"/>
                </a:cubicBezTo>
                <a:cubicBezTo>
                  <a:pt x="1989726" y="4239797"/>
                  <a:pt x="2042289" y="4275242"/>
                  <a:pt x="2094410" y="4290150"/>
                </a:cubicBezTo>
                <a:cubicBezTo>
                  <a:pt x="2118594" y="4297104"/>
                  <a:pt x="2231891" y="4309256"/>
                  <a:pt x="2170052" y="4254923"/>
                </a:cubicBezTo>
                <a:cubicBezTo>
                  <a:pt x="2148630" y="4236152"/>
                  <a:pt x="2127538" y="4217492"/>
                  <a:pt x="2107330" y="4197398"/>
                </a:cubicBezTo>
                <a:cubicBezTo>
                  <a:pt x="2097281" y="4187456"/>
                  <a:pt x="2110643" y="4172552"/>
                  <a:pt x="2121796" y="4181165"/>
                </a:cubicBezTo>
                <a:cubicBezTo>
                  <a:pt x="2136372" y="4192429"/>
                  <a:pt x="2150397" y="4204461"/>
                  <a:pt x="2164310" y="4216497"/>
                </a:cubicBezTo>
                <a:cubicBezTo>
                  <a:pt x="2215769" y="4222683"/>
                  <a:pt x="2264908" y="4243881"/>
                  <a:pt x="2318023" y="4238693"/>
                </a:cubicBezTo>
                <a:cubicBezTo>
                  <a:pt x="2326857" y="4237918"/>
                  <a:pt x="2335802" y="4236595"/>
                  <a:pt x="2344636" y="4234827"/>
                </a:cubicBezTo>
                <a:cubicBezTo>
                  <a:pt x="2334808" y="4231848"/>
                  <a:pt x="2325091" y="4228647"/>
                  <a:pt x="2315153" y="4226216"/>
                </a:cubicBezTo>
                <a:cubicBezTo>
                  <a:pt x="2290969" y="4220363"/>
                  <a:pt x="2266675" y="4215504"/>
                  <a:pt x="2242823" y="4208218"/>
                </a:cubicBezTo>
                <a:cubicBezTo>
                  <a:pt x="2236418" y="4206232"/>
                  <a:pt x="2235093" y="4195299"/>
                  <a:pt x="2243265" y="4195079"/>
                </a:cubicBezTo>
                <a:cubicBezTo>
                  <a:pt x="2268332" y="4194639"/>
                  <a:pt x="2297373" y="4197729"/>
                  <a:pt x="2325091" y="4204243"/>
                </a:cubicBezTo>
                <a:cubicBezTo>
                  <a:pt x="2281141" y="4183483"/>
                  <a:pt x="2232222" y="4177414"/>
                  <a:pt x="2185070" y="4157315"/>
                </a:cubicBezTo>
                <a:cubicBezTo>
                  <a:pt x="2176788" y="4153782"/>
                  <a:pt x="2181868" y="4142627"/>
                  <a:pt x="2189708" y="4143290"/>
                </a:cubicBezTo>
                <a:cubicBezTo>
                  <a:pt x="2229682" y="4146712"/>
                  <a:pt x="2275841" y="4156874"/>
                  <a:pt x="2313496" y="4170896"/>
                </a:cubicBezTo>
                <a:cubicBezTo>
                  <a:pt x="2322109" y="4174099"/>
                  <a:pt x="2330501" y="4177855"/>
                  <a:pt x="2338783" y="4181828"/>
                </a:cubicBezTo>
                <a:cubicBezTo>
                  <a:pt x="2336355" y="4179951"/>
                  <a:pt x="2334256" y="4178404"/>
                  <a:pt x="2333263" y="4177744"/>
                </a:cubicBezTo>
                <a:cubicBezTo>
                  <a:pt x="2311618" y="4163720"/>
                  <a:pt x="2288097" y="4155546"/>
                  <a:pt x="2265682" y="4143290"/>
                </a:cubicBezTo>
                <a:cubicBezTo>
                  <a:pt x="2256736" y="4138432"/>
                  <a:pt x="2258835" y="4123963"/>
                  <a:pt x="2270209" y="4125177"/>
                </a:cubicBezTo>
                <a:cubicBezTo>
                  <a:pt x="2277386" y="4125951"/>
                  <a:pt x="2296601" y="4133242"/>
                  <a:pt x="2318575" y="4143953"/>
                </a:cubicBezTo>
                <a:cubicBezTo>
                  <a:pt x="2370586" y="4147928"/>
                  <a:pt x="2542189" y="4156211"/>
                  <a:pt x="2477147" y="4125069"/>
                </a:cubicBezTo>
                <a:cubicBezTo>
                  <a:pt x="2464338" y="4118995"/>
                  <a:pt x="2471516" y="4100773"/>
                  <a:pt x="2483884" y="4100220"/>
                </a:cubicBezTo>
                <a:cubicBezTo>
                  <a:pt x="2479356" y="4086415"/>
                  <a:pt x="2470522" y="4078574"/>
                  <a:pt x="2457382" y="4076695"/>
                </a:cubicBezTo>
                <a:cubicBezTo>
                  <a:pt x="2453406" y="4075483"/>
                  <a:pt x="2449541" y="4074379"/>
                  <a:pt x="2445566" y="4073273"/>
                </a:cubicBezTo>
                <a:cubicBezTo>
                  <a:pt x="2433860" y="4070072"/>
                  <a:pt x="2421492" y="4067421"/>
                  <a:pt x="2410229" y="4062894"/>
                </a:cubicBezTo>
                <a:cubicBezTo>
                  <a:pt x="2392340" y="4055828"/>
                  <a:pt x="2377653" y="4048099"/>
                  <a:pt x="2364512" y="4033748"/>
                </a:cubicBezTo>
                <a:cubicBezTo>
                  <a:pt x="2360095" y="4028781"/>
                  <a:pt x="2361200" y="4022266"/>
                  <a:pt x="2364734" y="4017958"/>
                </a:cubicBezTo>
                <a:cubicBezTo>
                  <a:pt x="2350820" y="3976214"/>
                  <a:pt x="2458265" y="3979526"/>
                  <a:pt x="2458154" y="3965618"/>
                </a:cubicBezTo>
                <a:cubicBezTo>
                  <a:pt x="2447443" y="3962302"/>
                  <a:pt x="2436622" y="3958438"/>
                  <a:pt x="2425689" y="3956122"/>
                </a:cubicBezTo>
                <a:cubicBezTo>
                  <a:pt x="2405039" y="3951813"/>
                  <a:pt x="2383947" y="3949937"/>
                  <a:pt x="2363409" y="3944855"/>
                </a:cubicBezTo>
                <a:cubicBezTo>
                  <a:pt x="2353470" y="3942430"/>
                  <a:pt x="2353801" y="3927522"/>
                  <a:pt x="2364512" y="3926749"/>
                </a:cubicBezTo>
                <a:cubicBezTo>
                  <a:pt x="2386709" y="3925314"/>
                  <a:pt x="2408794" y="3929288"/>
                  <a:pt x="2430216" y="3935032"/>
                </a:cubicBezTo>
                <a:cubicBezTo>
                  <a:pt x="2444682" y="3938894"/>
                  <a:pt x="2460694" y="3942207"/>
                  <a:pt x="2474055" y="3949606"/>
                </a:cubicBezTo>
                <a:cubicBezTo>
                  <a:pt x="2479024" y="3947506"/>
                  <a:pt x="2484104" y="3945742"/>
                  <a:pt x="2489185" y="3944191"/>
                </a:cubicBezTo>
                <a:cubicBezTo>
                  <a:pt x="2467099" y="3938674"/>
                  <a:pt x="2444572" y="3931056"/>
                  <a:pt x="2425909" y="3921453"/>
                </a:cubicBezTo>
                <a:cubicBezTo>
                  <a:pt x="2416745" y="3916702"/>
                  <a:pt x="2419837" y="3902019"/>
                  <a:pt x="2430768" y="3903564"/>
                </a:cubicBezTo>
                <a:cubicBezTo>
                  <a:pt x="2461357" y="3907870"/>
                  <a:pt x="2496030" y="3919244"/>
                  <a:pt x="2524189" y="3932380"/>
                </a:cubicBezTo>
                <a:cubicBezTo>
                  <a:pt x="2527392" y="3931056"/>
                  <a:pt x="2530483" y="3929730"/>
                  <a:pt x="2533575" y="3927965"/>
                </a:cubicBezTo>
                <a:cubicBezTo>
                  <a:pt x="2564274" y="3909747"/>
                  <a:pt x="2428229" y="3861052"/>
                  <a:pt x="2432535" y="3862487"/>
                </a:cubicBezTo>
                <a:cubicBezTo>
                  <a:pt x="2363519" y="3839074"/>
                  <a:pt x="2293288" y="3829795"/>
                  <a:pt x="2223167" y="3812126"/>
                </a:cubicBezTo>
                <a:cubicBezTo>
                  <a:pt x="2212787" y="3809584"/>
                  <a:pt x="2211241" y="3792245"/>
                  <a:pt x="2223608" y="3792025"/>
                </a:cubicBezTo>
                <a:cubicBezTo>
                  <a:pt x="2301238" y="3790370"/>
                  <a:pt x="2384721" y="3812899"/>
                  <a:pt x="2459700" y="3843271"/>
                </a:cubicBezTo>
                <a:cubicBezTo>
                  <a:pt x="2484215" y="3841835"/>
                  <a:pt x="2509723" y="3845809"/>
                  <a:pt x="2534237" y="3846140"/>
                </a:cubicBezTo>
                <a:cubicBezTo>
                  <a:pt x="2546385" y="3846252"/>
                  <a:pt x="2563833" y="3848462"/>
                  <a:pt x="2579181" y="3847356"/>
                </a:cubicBezTo>
                <a:cubicBezTo>
                  <a:pt x="2558642" y="3841392"/>
                  <a:pt x="2537992" y="3833882"/>
                  <a:pt x="2520546" y="3824053"/>
                </a:cubicBezTo>
                <a:cubicBezTo>
                  <a:pt x="2513257" y="3819857"/>
                  <a:pt x="2515907" y="3806384"/>
                  <a:pt x="2525073" y="3807378"/>
                </a:cubicBezTo>
                <a:cubicBezTo>
                  <a:pt x="2551575" y="3810249"/>
                  <a:pt x="2580176" y="3820299"/>
                  <a:pt x="2605573" y="3831011"/>
                </a:cubicBezTo>
                <a:cubicBezTo>
                  <a:pt x="2600493" y="3814886"/>
                  <a:pt x="2550470" y="3796001"/>
                  <a:pt x="2545723" y="3794896"/>
                </a:cubicBezTo>
                <a:cubicBezTo>
                  <a:pt x="2525956" y="3790258"/>
                  <a:pt x="2506853" y="3786724"/>
                  <a:pt x="2489295" y="3776453"/>
                </a:cubicBezTo>
                <a:cubicBezTo>
                  <a:pt x="2481344" y="3771814"/>
                  <a:pt x="2484988" y="3756905"/>
                  <a:pt x="2494815" y="3758562"/>
                </a:cubicBezTo>
                <a:cubicBezTo>
                  <a:pt x="2504865" y="3760217"/>
                  <a:pt x="2520656" y="3762757"/>
                  <a:pt x="2537882" y="3766623"/>
                </a:cubicBezTo>
                <a:cubicBezTo>
                  <a:pt x="2544839" y="3764083"/>
                  <a:pt x="2552017" y="3762979"/>
                  <a:pt x="2561183" y="3760439"/>
                </a:cubicBezTo>
                <a:cubicBezTo>
                  <a:pt x="2576973" y="3756132"/>
                  <a:pt x="2587463" y="3731834"/>
                  <a:pt x="2590445" y="3706100"/>
                </a:cubicBezTo>
                <a:cubicBezTo>
                  <a:pt x="2590004" y="3705990"/>
                  <a:pt x="2589672" y="3706100"/>
                  <a:pt x="2589340" y="3705990"/>
                </a:cubicBezTo>
                <a:cubicBezTo>
                  <a:pt x="2449762" y="3659275"/>
                  <a:pt x="2302342" y="3673410"/>
                  <a:pt x="2159231" y="3648451"/>
                </a:cubicBezTo>
                <a:cubicBezTo>
                  <a:pt x="2148960" y="3646574"/>
                  <a:pt x="2150507" y="3630710"/>
                  <a:pt x="2160776" y="3630489"/>
                </a:cubicBezTo>
                <a:cubicBezTo>
                  <a:pt x="2299693" y="3626955"/>
                  <a:pt x="2456829" y="3638070"/>
                  <a:pt x="2590665" y="3678933"/>
                </a:cubicBezTo>
                <a:cubicBezTo>
                  <a:pt x="2588789" y="3660599"/>
                  <a:pt x="2582163" y="3644917"/>
                  <a:pt x="2569795" y="3640278"/>
                </a:cubicBezTo>
                <a:cubicBezTo>
                  <a:pt x="2483111" y="3607410"/>
                  <a:pt x="2389248" y="3608182"/>
                  <a:pt x="2299030" y="3591177"/>
                </a:cubicBezTo>
                <a:cubicBezTo>
                  <a:pt x="2286331" y="3588747"/>
                  <a:pt x="2288319" y="3567325"/>
                  <a:pt x="2301460" y="3568208"/>
                </a:cubicBezTo>
                <a:cubicBezTo>
                  <a:pt x="2308306" y="3568650"/>
                  <a:pt x="2315373" y="3569313"/>
                  <a:pt x="2322330" y="3569754"/>
                </a:cubicBezTo>
                <a:cubicBezTo>
                  <a:pt x="2376770" y="3556172"/>
                  <a:pt x="2438719" y="3558159"/>
                  <a:pt x="2490067" y="3535854"/>
                </a:cubicBezTo>
                <a:cubicBezTo>
                  <a:pt x="2512705" y="3526025"/>
                  <a:pt x="2534017" y="3513547"/>
                  <a:pt x="2556544" y="3503609"/>
                </a:cubicBezTo>
                <a:cubicBezTo>
                  <a:pt x="2579734" y="3499192"/>
                  <a:pt x="2586690" y="3483069"/>
                  <a:pt x="2577526" y="3455132"/>
                </a:cubicBezTo>
                <a:cubicBezTo>
                  <a:pt x="2568912" y="3452040"/>
                  <a:pt x="2560078" y="3449721"/>
                  <a:pt x="2551023" y="3447954"/>
                </a:cubicBezTo>
                <a:cubicBezTo>
                  <a:pt x="2538876" y="3445083"/>
                  <a:pt x="2535122" y="3429403"/>
                  <a:pt x="2547268" y="3423329"/>
                </a:cubicBezTo>
                <a:cubicBezTo>
                  <a:pt x="2556544" y="3374741"/>
                  <a:pt x="2540311" y="3349343"/>
                  <a:pt x="2498571" y="3347245"/>
                </a:cubicBezTo>
                <a:cubicBezTo>
                  <a:pt x="2491172" y="3345589"/>
                  <a:pt x="2483884" y="3344042"/>
                  <a:pt x="2476485" y="3342387"/>
                </a:cubicBezTo>
                <a:cubicBezTo>
                  <a:pt x="2468645" y="3339736"/>
                  <a:pt x="2461026" y="3336644"/>
                  <a:pt x="2453517" y="3333221"/>
                </a:cubicBezTo>
                <a:cubicBezTo>
                  <a:pt x="2446449" y="3330349"/>
                  <a:pt x="2446670" y="3322288"/>
                  <a:pt x="2450535" y="3317540"/>
                </a:cubicBezTo>
                <a:cubicBezTo>
                  <a:pt x="2449541" y="3314890"/>
                  <a:pt x="2449431" y="3311799"/>
                  <a:pt x="2451528" y="3309369"/>
                </a:cubicBezTo>
                <a:cubicBezTo>
                  <a:pt x="2467541" y="3290707"/>
                  <a:pt x="2469197" y="3269615"/>
                  <a:pt x="2461577" y="3251395"/>
                </a:cubicBezTo>
                <a:cubicBezTo>
                  <a:pt x="2450976" y="3251284"/>
                  <a:pt x="2440155" y="3250070"/>
                  <a:pt x="2429885" y="3251284"/>
                </a:cubicBezTo>
                <a:cubicBezTo>
                  <a:pt x="2411996" y="3253272"/>
                  <a:pt x="2395653" y="3258793"/>
                  <a:pt x="2378317" y="3262880"/>
                </a:cubicBezTo>
                <a:cubicBezTo>
                  <a:pt x="2366391" y="3265640"/>
                  <a:pt x="2360095" y="3249517"/>
                  <a:pt x="2370476" y="3243223"/>
                </a:cubicBezTo>
                <a:cubicBezTo>
                  <a:pt x="2388696" y="3232070"/>
                  <a:pt x="2412106" y="3226880"/>
                  <a:pt x="2433308" y="3225225"/>
                </a:cubicBezTo>
                <a:cubicBezTo>
                  <a:pt x="2435738" y="3225003"/>
                  <a:pt x="2438277" y="3224893"/>
                  <a:pt x="2440817" y="3224672"/>
                </a:cubicBezTo>
                <a:cubicBezTo>
                  <a:pt x="2437615" y="3222133"/>
                  <a:pt x="2434302" y="3219703"/>
                  <a:pt x="2430548" y="3217716"/>
                </a:cubicBezTo>
                <a:cubicBezTo>
                  <a:pt x="2423259" y="3218156"/>
                  <a:pt x="2416082" y="3217826"/>
                  <a:pt x="2408353" y="3219041"/>
                </a:cubicBezTo>
                <a:cubicBezTo>
                  <a:pt x="2397199" y="3220807"/>
                  <a:pt x="2386156" y="3223236"/>
                  <a:pt x="2375003" y="3225225"/>
                </a:cubicBezTo>
                <a:cubicBezTo>
                  <a:pt x="2351373" y="3229530"/>
                  <a:pt x="2328182" y="3235272"/>
                  <a:pt x="2303999" y="3234721"/>
                </a:cubicBezTo>
                <a:cubicBezTo>
                  <a:pt x="2296601" y="3234610"/>
                  <a:pt x="2291963" y="3223236"/>
                  <a:pt x="2299693" y="3219703"/>
                </a:cubicBezTo>
                <a:cubicBezTo>
                  <a:pt x="2325201" y="3207998"/>
                  <a:pt x="2353581" y="3203691"/>
                  <a:pt x="2380856" y="3198059"/>
                </a:cubicBezTo>
                <a:cubicBezTo>
                  <a:pt x="2385604" y="3197066"/>
                  <a:pt x="2390573" y="3195851"/>
                  <a:pt x="2395763" y="3194746"/>
                </a:cubicBezTo>
                <a:cubicBezTo>
                  <a:pt x="2396095" y="3192869"/>
                  <a:pt x="2396647" y="3190992"/>
                  <a:pt x="2397752" y="3189225"/>
                </a:cubicBezTo>
                <a:cubicBezTo>
                  <a:pt x="2399739" y="3186133"/>
                  <a:pt x="2401064" y="3183261"/>
                  <a:pt x="2401726" y="3180722"/>
                </a:cubicBezTo>
                <a:cubicBezTo>
                  <a:pt x="2399959" y="3182048"/>
                  <a:pt x="2397862" y="3183151"/>
                  <a:pt x="2394990" y="3183373"/>
                </a:cubicBezTo>
                <a:cubicBezTo>
                  <a:pt x="2349384" y="3186353"/>
                  <a:pt x="2307644" y="3199716"/>
                  <a:pt x="2263031" y="3207335"/>
                </a:cubicBezTo>
                <a:cubicBezTo>
                  <a:pt x="2254859" y="3208660"/>
                  <a:pt x="2251326" y="3196292"/>
                  <a:pt x="2257951" y="3192207"/>
                </a:cubicBezTo>
                <a:cubicBezTo>
                  <a:pt x="2292626" y="3170783"/>
                  <a:pt x="2337127" y="3162943"/>
                  <a:pt x="2378317" y="3159631"/>
                </a:cubicBezTo>
                <a:cubicBezTo>
                  <a:pt x="2343200" y="3153778"/>
                  <a:pt x="2281472" y="3164489"/>
                  <a:pt x="2277386" y="3165153"/>
                </a:cubicBezTo>
                <a:cubicBezTo>
                  <a:pt x="2256958" y="3168686"/>
                  <a:pt x="2236529" y="3172109"/>
                  <a:pt x="2216099" y="3175642"/>
                </a:cubicBezTo>
                <a:cubicBezTo>
                  <a:pt x="2165083" y="3184366"/>
                  <a:pt x="2114177" y="3193642"/>
                  <a:pt x="2062939" y="3201041"/>
                </a:cubicBezTo>
                <a:cubicBezTo>
                  <a:pt x="2049798" y="3202918"/>
                  <a:pt x="2045601" y="3180833"/>
                  <a:pt x="2058632" y="3178182"/>
                </a:cubicBezTo>
                <a:cubicBezTo>
                  <a:pt x="2064374" y="3177077"/>
                  <a:pt x="2070337" y="3175642"/>
                  <a:pt x="2076190" y="3174427"/>
                </a:cubicBezTo>
                <a:cubicBezTo>
                  <a:pt x="2076521" y="3171335"/>
                  <a:pt x="2078177" y="3168465"/>
                  <a:pt x="2081932" y="3166919"/>
                </a:cubicBezTo>
                <a:cubicBezTo>
                  <a:pt x="2109207" y="3156207"/>
                  <a:pt x="2137918" y="3146821"/>
                  <a:pt x="2161549" y="3129043"/>
                </a:cubicBezTo>
                <a:cubicBezTo>
                  <a:pt x="2179218" y="3117117"/>
                  <a:pt x="2194898" y="3102871"/>
                  <a:pt x="2208702" y="3086529"/>
                </a:cubicBezTo>
                <a:cubicBezTo>
                  <a:pt x="2206272" y="3070516"/>
                  <a:pt x="2203953" y="3054615"/>
                  <a:pt x="2201523" y="3038714"/>
                </a:cubicBezTo>
                <a:cubicBezTo>
                  <a:pt x="2185843" y="3047437"/>
                  <a:pt x="2169500" y="3055168"/>
                  <a:pt x="2153377" y="3062345"/>
                </a:cubicBezTo>
                <a:cubicBezTo>
                  <a:pt x="2130520" y="3072505"/>
                  <a:pt x="2105673" y="3086197"/>
                  <a:pt x="2080607" y="3088736"/>
                </a:cubicBezTo>
                <a:cubicBezTo>
                  <a:pt x="2071442" y="3089621"/>
                  <a:pt x="2066914" y="3077253"/>
                  <a:pt x="2074423" y="3071952"/>
                </a:cubicBezTo>
                <a:cubicBezTo>
                  <a:pt x="2094520" y="3057928"/>
                  <a:pt x="2120029" y="3051081"/>
                  <a:pt x="2142225" y="3040592"/>
                </a:cubicBezTo>
                <a:cubicBezTo>
                  <a:pt x="2158126" y="3033083"/>
                  <a:pt x="2173586" y="3024690"/>
                  <a:pt x="2189267" y="3016850"/>
                </a:cubicBezTo>
                <a:cubicBezTo>
                  <a:pt x="2189155" y="3008788"/>
                  <a:pt x="2186175" y="3001720"/>
                  <a:pt x="2182088" y="2995096"/>
                </a:cubicBezTo>
                <a:cubicBezTo>
                  <a:pt x="2175684" y="2997635"/>
                  <a:pt x="2169058" y="2999513"/>
                  <a:pt x="2162101" y="3001720"/>
                </a:cubicBezTo>
                <a:cubicBezTo>
                  <a:pt x="2150397" y="3005475"/>
                  <a:pt x="2139354" y="3010886"/>
                  <a:pt x="2127096" y="3011769"/>
                </a:cubicBezTo>
                <a:cubicBezTo>
                  <a:pt x="2118704" y="3012433"/>
                  <a:pt x="2115722" y="3002273"/>
                  <a:pt x="2120361" y="2996641"/>
                </a:cubicBezTo>
                <a:cubicBezTo>
                  <a:pt x="2128532" y="2986702"/>
                  <a:pt x="2145538" y="2977869"/>
                  <a:pt x="2161660" y="2974114"/>
                </a:cubicBezTo>
                <a:cubicBezTo>
                  <a:pt x="2156359" y="2970691"/>
                  <a:pt x="2150727" y="2967489"/>
                  <a:pt x="2144654" y="2964617"/>
                </a:cubicBezTo>
                <a:cubicBezTo>
                  <a:pt x="2131624" y="2971684"/>
                  <a:pt x="2114397" y="2973231"/>
                  <a:pt x="2101036" y="2979967"/>
                </a:cubicBezTo>
                <a:cubicBezTo>
                  <a:pt x="2087233" y="2986924"/>
                  <a:pt x="2072545" y="2994323"/>
                  <a:pt x="2059736" y="3002935"/>
                </a:cubicBezTo>
                <a:cubicBezTo>
                  <a:pt x="2052007" y="3008236"/>
                  <a:pt x="2042621" y="2997745"/>
                  <a:pt x="2048915" y="2990678"/>
                </a:cubicBezTo>
                <a:cubicBezTo>
                  <a:pt x="2062056" y="2975881"/>
                  <a:pt x="2074533" y="2965280"/>
                  <a:pt x="2092643" y="2956446"/>
                </a:cubicBezTo>
                <a:cubicBezTo>
                  <a:pt x="2096177" y="2954789"/>
                  <a:pt x="2099931" y="2953023"/>
                  <a:pt x="2103796" y="2951256"/>
                </a:cubicBezTo>
                <a:cubicBezTo>
                  <a:pt x="2080938" y="2946287"/>
                  <a:pt x="2058964" y="2945293"/>
                  <a:pt x="2045933" y="2948164"/>
                </a:cubicBezTo>
                <a:cubicBezTo>
                  <a:pt x="1962230" y="2966495"/>
                  <a:pt x="1900612" y="3007905"/>
                  <a:pt x="1823645" y="3048099"/>
                </a:cubicBezTo>
                <a:cubicBezTo>
                  <a:pt x="1814479" y="3052848"/>
                  <a:pt x="1806197" y="3041585"/>
                  <a:pt x="1812822" y="3034076"/>
                </a:cubicBezTo>
                <a:cubicBezTo>
                  <a:pt x="1824086" y="3021267"/>
                  <a:pt x="1837228" y="3010224"/>
                  <a:pt x="1851141" y="3000065"/>
                </a:cubicBezTo>
                <a:cubicBezTo>
                  <a:pt x="1851141" y="2998077"/>
                  <a:pt x="1851804" y="2995978"/>
                  <a:pt x="1853459" y="2994211"/>
                </a:cubicBezTo>
                <a:cubicBezTo>
                  <a:pt x="1872894" y="2972899"/>
                  <a:pt x="1909998" y="2944742"/>
                  <a:pt x="1884379" y="2912939"/>
                </a:cubicBezTo>
                <a:cubicBezTo>
                  <a:pt x="1873557" y="2899466"/>
                  <a:pt x="1856883" y="2891736"/>
                  <a:pt x="1839546" y="2897699"/>
                </a:cubicBezTo>
                <a:cubicBezTo>
                  <a:pt x="1828504" y="2901453"/>
                  <a:pt x="1821436" y="2910509"/>
                  <a:pt x="1810504" y="2914042"/>
                </a:cubicBezTo>
                <a:cubicBezTo>
                  <a:pt x="1803768" y="2916251"/>
                  <a:pt x="1796811" y="2911834"/>
                  <a:pt x="1797473" y="2904325"/>
                </a:cubicBezTo>
                <a:cubicBezTo>
                  <a:pt x="1799019" y="2886436"/>
                  <a:pt x="1816909" y="2869540"/>
                  <a:pt x="1826957" y="2855627"/>
                </a:cubicBezTo>
                <a:cubicBezTo>
                  <a:pt x="1833031" y="2847123"/>
                  <a:pt x="1839325" y="2838289"/>
                  <a:pt x="1841755" y="2828130"/>
                </a:cubicBezTo>
                <a:cubicBezTo>
                  <a:pt x="1843411" y="2821394"/>
                  <a:pt x="1842858" y="2813444"/>
                  <a:pt x="1837889" y="2808585"/>
                </a:cubicBezTo>
                <a:cubicBezTo>
                  <a:pt x="1833141" y="2803948"/>
                  <a:pt x="1825853" y="2803284"/>
                  <a:pt x="1819338" y="2804058"/>
                </a:cubicBezTo>
                <a:cubicBezTo>
                  <a:pt x="1800455" y="2806266"/>
                  <a:pt x="1785216" y="2818302"/>
                  <a:pt x="1767658" y="2824818"/>
                </a:cubicBezTo>
                <a:cubicBezTo>
                  <a:pt x="1765781" y="2825591"/>
                  <a:pt x="1763573" y="2826363"/>
                  <a:pt x="1761585" y="2825591"/>
                </a:cubicBezTo>
                <a:cubicBezTo>
                  <a:pt x="1759598" y="2824708"/>
                  <a:pt x="1758604" y="2822388"/>
                  <a:pt x="1758714" y="2820291"/>
                </a:cubicBezTo>
                <a:cubicBezTo>
                  <a:pt x="1758824" y="2818082"/>
                  <a:pt x="1759929" y="2816204"/>
                  <a:pt x="1761143" y="2814437"/>
                </a:cubicBezTo>
                <a:cubicBezTo>
                  <a:pt x="1763904" y="2810573"/>
                  <a:pt x="1767548" y="2807260"/>
                  <a:pt x="1769535" y="2802953"/>
                </a:cubicBezTo>
                <a:cubicBezTo>
                  <a:pt x="1770972" y="2800082"/>
                  <a:pt x="1771302" y="2796327"/>
                  <a:pt x="1770088" y="2793347"/>
                </a:cubicBezTo>
                <a:cubicBezTo>
                  <a:pt x="1769535" y="2792022"/>
                  <a:pt x="1768652" y="2790807"/>
                  <a:pt x="1767437" y="2790033"/>
                </a:cubicBezTo>
                <a:cubicBezTo>
                  <a:pt x="1761696" y="2786058"/>
                  <a:pt x="1749438" y="2791910"/>
                  <a:pt x="1743586" y="2794562"/>
                </a:cubicBezTo>
                <a:cubicBezTo>
                  <a:pt x="1736187" y="2797874"/>
                  <a:pt x="1729120" y="2802291"/>
                  <a:pt x="1722384" y="2806818"/>
                </a:cubicBezTo>
                <a:cubicBezTo>
                  <a:pt x="1713108" y="2813002"/>
                  <a:pt x="1703391" y="2819849"/>
                  <a:pt x="1695550" y="2827800"/>
                </a:cubicBezTo>
                <a:cubicBezTo>
                  <a:pt x="1687158" y="2836412"/>
                  <a:pt x="1678876" y="2845358"/>
                  <a:pt x="1670373" y="2853860"/>
                </a:cubicBezTo>
                <a:cubicBezTo>
                  <a:pt x="1653809" y="2870424"/>
                  <a:pt x="1638570" y="2884558"/>
                  <a:pt x="1616375" y="2892067"/>
                </a:cubicBezTo>
                <a:cubicBezTo>
                  <a:pt x="1606104" y="2895491"/>
                  <a:pt x="1599369" y="2880693"/>
                  <a:pt x="1606878" y="2873957"/>
                </a:cubicBezTo>
                <a:cubicBezTo>
                  <a:pt x="1618804" y="2863246"/>
                  <a:pt x="1628853" y="2852424"/>
                  <a:pt x="1633048" y="2836412"/>
                </a:cubicBezTo>
                <a:cubicBezTo>
                  <a:pt x="1633932" y="2833210"/>
                  <a:pt x="1634485" y="2829677"/>
                  <a:pt x="1633048" y="2826585"/>
                </a:cubicBezTo>
                <a:cubicBezTo>
                  <a:pt x="1630951" y="2821947"/>
                  <a:pt x="1624988" y="2820401"/>
                  <a:pt x="1619909" y="2820401"/>
                </a:cubicBezTo>
                <a:cubicBezTo>
                  <a:pt x="1602682" y="2820291"/>
                  <a:pt x="1587663" y="2831223"/>
                  <a:pt x="1573971" y="2841713"/>
                </a:cubicBezTo>
                <a:cubicBezTo>
                  <a:pt x="1557075" y="2854522"/>
                  <a:pt x="1540400" y="2867663"/>
                  <a:pt x="1522844" y="2879258"/>
                </a:cubicBezTo>
                <a:cubicBezTo>
                  <a:pt x="1504954" y="2890964"/>
                  <a:pt x="1489052" y="2909735"/>
                  <a:pt x="1473814" y="2924643"/>
                </a:cubicBezTo>
                <a:cubicBezTo>
                  <a:pt x="1438478" y="2959096"/>
                  <a:pt x="1403473" y="2993770"/>
                  <a:pt x="1368357" y="3028334"/>
                </a:cubicBezTo>
                <a:cubicBezTo>
                  <a:pt x="1287415" y="3108171"/>
                  <a:pt x="1203601" y="3185470"/>
                  <a:pt x="1131603" y="3273701"/>
                </a:cubicBezTo>
                <a:cubicBezTo>
                  <a:pt x="1098806" y="3313786"/>
                  <a:pt x="1066120" y="3351331"/>
                  <a:pt x="1032551" y="3386557"/>
                </a:cubicBezTo>
                <a:close/>
                <a:moveTo>
                  <a:pt x="1015654" y="2851153"/>
                </a:moveTo>
                <a:cubicBezTo>
                  <a:pt x="1013887" y="2847758"/>
                  <a:pt x="1013997" y="2843423"/>
                  <a:pt x="1017421" y="2840829"/>
                </a:cubicBezTo>
                <a:cubicBezTo>
                  <a:pt x="1043923" y="2820399"/>
                  <a:pt x="1076609" y="2807370"/>
                  <a:pt x="1107087" y="2793787"/>
                </a:cubicBezTo>
                <a:cubicBezTo>
                  <a:pt x="1134361" y="2781751"/>
                  <a:pt x="1161747" y="2768941"/>
                  <a:pt x="1191011" y="2762316"/>
                </a:cubicBezTo>
                <a:cubicBezTo>
                  <a:pt x="1200287" y="2760327"/>
                  <a:pt x="1209562" y="2772917"/>
                  <a:pt x="1199624" y="2778548"/>
                </a:cubicBezTo>
                <a:cubicBezTo>
                  <a:pt x="1173784" y="2793235"/>
                  <a:pt x="1145736" y="2803504"/>
                  <a:pt x="1118571" y="2815541"/>
                </a:cubicBezTo>
                <a:cubicBezTo>
                  <a:pt x="1087872" y="2829123"/>
                  <a:pt x="1057505" y="2846571"/>
                  <a:pt x="1025150" y="2855846"/>
                </a:cubicBezTo>
                <a:cubicBezTo>
                  <a:pt x="1021065" y="2857006"/>
                  <a:pt x="1017421" y="2854549"/>
                  <a:pt x="1015654" y="2851153"/>
                </a:cubicBezTo>
                <a:close/>
                <a:moveTo>
                  <a:pt x="1006367" y="2282272"/>
                </a:moveTo>
                <a:cubicBezTo>
                  <a:pt x="1005687" y="2280049"/>
                  <a:pt x="1005991" y="2277516"/>
                  <a:pt x="1007813" y="2275004"/>
                </a:cubicBezTo>
                <a:cubicBezTo>
                  <a:pt x="1012009" y="2269152"/>
                  <a:pt x="1015985" y="2263851"/>
                  <a:pt x="1021064" y="2258772"/>
                </a:cubicBezTo>
                <a:cubicBezTo>
                  <a:pt x="1027137" y="2252699"/>
                  <a:pt x="1037738" y="2261311"/>
                  <a:pt x="1034204" y="2268710"/>
                </a:cubicBezTo>
                <a:cubicBezTo>
                  <a:pt x="1031444" y="2274562"/>
                  <a:pt x="1028242" y="2279532"/>
                  <a:pt x="1024597" y="2284943"/>
                </a:cubicBezTo>
                <a:cubicBezTo>
                  <a:pt x="1019297" y="2292811"/>
                  <a:pt x="1008406" y="2288939"/>
                  <a:pt x="1006367" y="2282272"/>
                </a:cubicBezTo>
                <a:close/>
                <a:moveTo>
                  <a:pt x="1006266" y="4510233"/>
                </a:moveTo>
                <a:cubicBezTo>
                  <a:pt x="1030008" y="4465512"/>
                  <a:pt x="1070424" y="4422779"/>
                  <a:pt x="1113712" y="4396717"/>
                </a:cubicBezTo>
                <a:cubicBezTo>
                  <a:pt x="1120447" y="4392629"/>
                  <a:pt x="1129503" y="4399808"/>
                  <a:pt x="1123981" y="4406875"/>
                </a:cubicBezTo>
                <a:cubicBezTo>
                  <a:pt x="1093173" y="4446850"/>
                  <a:pt x="1056621" y="4487158"/>
                  <a:pt x="1019408" y="4521168"/>
                </a:cubicBezTo>
                <a:cubicBezTo>
                  <a:pt x="1011899" y="4528013"/>
                  <a:pt x="1001739" y="4518627"/>
                  <a:pt x="1006266" y="4510233"/>
                </a:cubicBezTo>
                <a:close/>
                <a:moveTo>
                  <a:pt x="998329" y="5454878"/>
                </a:moveTo>
                <a:cubicBezTo>
                  <a:pt x="999558" y="5451439"/>
                  <a:pt x="1003009" y="5448568"/>
                  <a:pt x="1007371" y="5448845"/>
                </a:cubicBezTo>
                <a:cubicBezTo>
                  <a:pt x="1053639" y="5451825"/>
                  <a:pt x="1100239" y="5469607"/>
                  <a:pt x="1143637" y="5484956"/>
                </a:cubicBezTo>
                <a:cubicBezTo>
                  <a:pt x="1183170" y="5498981"/>
                  <a:pt x="1228112" y="5512008"/>
                  <a:pt x="1261903" y="5537518"/>
                </a:cubicBezTo>
                <a:cubicBezTo>
                  <a:pt x="1267756" y="5541824"/>
                  <a:pt x="1262455" y="5550989"/>
                  <a:pt x="1255940" y="5549664"/>
                </a:cubicBezTo>
                <a:cubicBezTo>
                  <a:pt x="1215303" y="5541603"/>
                  <a:pt x="1176323" y="5520622"/>
                  <a:pt x="1137011" y="5507263"/>
                </a:cubicBezTo>
                <a:cubicBezTo>
                  <a:pt x="1092730" y="5492136"/>
                  <a:pt x="1045468" y="5482859"/>
                  <a:pt x="1002622" y="5464306"/>
                </a:cubicBezTo>
                <a:cubicBezTo>
                  <a:pt x="998095" y="5462317"/>
                  <a:pt x="997101" y="5458315"/>
                  <a:pt x="998329" y="5454878"/>
                </a:cubicBezTo>
                <a:close/>
                <a:moveTo>
                  <a:pt x="995473" y="1151886"/>
                </a:moveTo>
                <a:cubicBezTo>
                  <a:pt x="993044" y="1147800"/>
                  <a:pt x="992796" y="1142252"/>
                  <a:pt x="996440" y="1138608"/>
                </a:cubicBezTo>
                <a:cubicBezTo>
                  <a:pt x="1012893" y="1122374"/>
                  <a:pt x="1033543" y="1104376"/>
                  <a:pt x="1056291" y="1098302"/>
                </a:cubicBezTo>
                <a:cubicBezTo>
                  <a:pt x="1065235" y="1095872"/>
                  <a:pt x="1071750" y="1107468"/>
                  <a:pt x="1066671" y="1114424"/>
                </a:cubicBezTo>
                <a:cubicBezTo>
                  <a:pt x="1053088" y="1133308"/>
                  <a:pt x="1028684" y="1147110"/>
                  <a:pt x="1007592" y="1156386"/>
                </a:cubicBezTo>
                <a:cubicBezTo>
                  <a:pt x="1002513" y="1158594"/>
                  <a:pt x="997903" y="1155972"/>
                  <a:pt x="995473" y="1151886"/>
                </a:cubicBezTo>
                <a:close/>
                <a:moveTo>
                  <a:pt x="981973" y="1240752"/>
                </a:moveTo>
                <a:cubicBezTo>
                  <a:pt x="992794" y="1222642"/>
                  <a:pt x="1010462" y="1209942"/>
                  <a:pt x="1027910" y="1198458"/>
                </a:cubicBezTo>
                <a:cubicBezTo>
                  <a:pt x="1043480" y="1187968"/>
                  <a:pt x="1061038" y="1176926"/>
                  <a:pt x="1080253" y="1176814"/>
                </a:cubicBezTo>
                <a:cubicBezTo>
                  <a:pt x="1090411" y="1176704"/>
                  <a:pt x="1091738" y="1189292"/>
                  <a:pt x="1086106" y="1195146"/>
                </a:cubicBezTo>
                <a:cubicBezTo>
                  <a:pt x="1073958" y="1207734"/>
                  <a:pt x="1055406" y="1214138"/>
                  <a:pt x="1040720" y="1223304"/>
                </a:cubicBezTo>
                <a:cubicBezTo>
                  <a:pt x="1024818" y="1233132"/>
                  <a:pt x="1010684" y="1245942"/>
                  <a:pt x="994119" y="1254666"/>
                </a:cubicBezTo>
                <a:cubicBezTo>
                  <a:pt x="985396" y="1259302"/>
                  <a:pt x="977334" y="1248592"/>
                  <a:pt x="981973" y="1240752"/>
                </a:cubicBezTo>
                <a:close/>
                <a:moveTo>
                  <a:pt x="969716" y="3804512"/>
                </a:moveTo>
                <a:cubicBezTo>
                  <a:pt x="993238" y="3774473"/>
                  <a:pt x="1020844" y="3748188"/>
                  <a:pt x="1044476" y="3718261"/>
                </a:cubicBezTo>
                <a:cubicBezTo>
                  <a:pt x="1063027" y="3694849"/>
                  <a:pt x="1078155" y="3667572"/>
                  <a:pt x="1100351" y="3647583"/>
                </a:cubicBezTo>
                <a:cubicBezTo>
                  <a:pt x="1107086" y="3641509"/>
                  <a:pt x="1114485" y="3651227"/>
                  <a:pt x="1112167" y="3657742"/>
                </a:cubicBezTo>
                <a:cubicBezTo>
                  <a:pt x="1101234" y="3689328"/>
                  <a:pt x="1074953" y="3717047"/>
                  <a:pt x="1053420" y="3742226"/>
                </a:cubicBezTo>
                <a:cubicBezTo>
                  <a:pt x="1030893" y="3768619"/>
                  <a:pt x="1008034" y="3794682"/>
                  <a:pt x="979876" y="3815113"/>
                </a:cubicBezTo>
                <a:cubicBezTo>
                  <a:pt x="973693" y="3819641"/>
                  <a:pt x="964969" y="3810364"/>
                  <a:pt x="969716" y="3804512"/>
                </a:cubicBezTo>
                <a:close/>
                <a:moveTo>
                  <a:pt x="966527" y="5128445"/>
                </a:moveTo>
                <a:cubicBezTo>
                  <a:pt x="966458" y="5125105"/>
                  <a:pt x="968059" y="5121737"/>
                  <a:pt x="971372" y="5120689"/>
                </a:cubicBezTo>
                <a:cubicBezTo>
                  <a:pt x="990807" y="5114505"/>
                  <a:pt x="1017199" y="5112626"/>
                  <a:pt x="1036524" y="5120246"/>
                </a:cubicBezTo>
                <a:cubicBezTo>
                  <a:pt x="1042486" y="5122675"/>
                  <a:pt x="1042265" y="5131178"/>
                  <a:pt x="1036634" y="5133717"/>
                </a:cubicBezTo>
                <a:cubicBezTo>
                  <a:pt x="1017861" y="5142110"/>
                  <a:pt x="991139" y="5141449"/>
                  <a:pt x="971704" y="5136036"/>
                </a:cubicBezTo>
                <a:cubicBezTo>
                  <a:pt x="968335" y="5135098"/>
                  <a:pt x="966596" y="5131785"/>
                  <a:pt x="966527" y="5128445"/>
                </a:cubicBezTo>
                <a:close/>
                <a:moveTo>
                  <a:pt x="965852" y="2736476"/>
                </a:moveTo>
                <a:cubicBezTo>
                  <a:pt x="977336" y="2721790"/>
                  <a:pt x="993017" y="2711409"/>
                  <a:pt x="1011347" y="2707544"/>
                </a:cubicBezTo>
                <a:cubicBezTo>
                  <a:pt x="1021396" y="2705446"/>
                  <a:pt x="1023493" y="2719028"/>
                  <a:pt x="1017641" y="2724329"/>
                </a:cubicBezTo>
                <a:cubicBezTo>
                  <a:pt x="1006157" y="2734488"/>
                  <a:pt x="992022" y="2743102"/>
                  <a:pt x="978441" y="2750169"/>
                </a:cubicBezTo>
                <a:cubicBezTo>
                  <a:pt x="970490" y="2754365"/>
                  <a:pt x="959668" y="2744317"/>
                  <a:pt x="965852" y="2736476"/>
                </a:cubicBezTo>
                <a:close/>
                <a:moveTo>
                  <a:pt x="964266" y="1076432"/>
                </a:moveTo>
                <a:cubicBezTo>
                  <a:pt x="964436" y="1073740"/>
                  <a:pt x="965630" y="1070918"/>
                  <a:pt x="968169" y="1068378"/>
                </a:cubicBezTo>
                <a:cubicBezTo>
                  <a:pt x="982304" y="1054132"/>
                  <a:pt x="999861" y="1038120"/>
                  <a:pt x="1018854" y="1031274"/>
                </a:cubicBezTo>
                <a:cubicBezTo>
                  <a:pt x="1029235" y="1027520"/>
                  <a:pt x="1034977" y="1039446"/>
                  <a:pt x="1029897" y="1047286"/>
                </a:cubicBezTo>
                <a:cubicBezTo>
                  <a:pt x="1019186" y="1063628"/>
                  <a:pt x="998426" y="1076216"/>
                  <a:pt x="981751" y="1085934"/>
                </a:cubicBezTo>
                <a:cubicBezTo>
                  <a:pt x="972475" y="1091400"/>
                  <a:pt x="963759" y="1084506"/>
                  <a:pt x="964266" y="1076432"/>
                </a:cubicBezTo>
                <a:close/>
                <a:moveTo>
                  <a:pt x="957791" y="2423858"/>
                </a:moveTo>
                <a:cubicBezTo>
                  <a:pt x="962540" y="2400778"/>
                  <a:pt x="977226" y="2375270"/>
                  <a:pt x="991582" y="2356718"/>
                </a:cubicBezTo>
                <a:cubicBezTo>
                  <a:pt x="998208" y="2348215"/>
                  <a:pt x="1011348" y="2355614"/>
                  <a:pt x="1007924" y="2365773"/>
                </a:cubicBezTo>
                <a:cubicBezTo>
                  <a:pt x="1000415" y="2387858"/>
                  <a:pt x="986612" y="2414029"/>
                  <a:pt x="970159" y="2430594"/>
                </a:cubicBezTo>
                <a:cubicBezTo>
                  <a:pt x="964968" y="2435784"/>
                  <a:pt x="956244" y="2431035"/>
                  <a:pt x="957791" y="2423858"/>
                </a:cubicBezTo>
                <a:close/>
                <a:moveTo>
                  <a:pt x="952822" y="2096335"/>
                </a:moveTo>
                <a:cubicBezTo>
                  <a:pt x="957019" y="2105280"/>
                  <a:pt x="960553" y="2114224"/>
                  <a:pt x="963313" y="2122838"/>
                </a:cubicBezTo>
                <a:cubicBezTo>
                  <a:pt x="964748" y="2119634"/>
                  <a:pt x="966184" y="2116432"/>
                  <a:pt x="967510" y="2113120"/>
                </a:cubicBezTo>
                <a:cubicBezTo>
                  <a:pt x="963203" y="2107157"/>
                  <a:pt x="958233" y="2101525"/>
                  <a:pt x="952822" y="2096335"/>
                </a:cubicBezTo>
                <a:close/>
                <a:moveTo>
                  <a:pt x="942978" y="4991552"/>
                </a:moveTo>
                <a:cubicBezTo>
                  <a:pt x="941336" y="4987843"/>
                  <a:pt x="941943" y="4983068"/>
                  <a:pt x="946084" y="4980418"/>
                </a:cubicBezTo>
                <a:cubicBezTo>
                  <a:pt x="1013554" y="4935370"/>
                  <a:pt x="1090190" y="4902352"/>
                  <a:pt x="1162520" y="4865685"/>
                </a:cubicBezTo>
                <a:cubicBezTo>
                  <a:pt x="1225242" y="4833771"/>
                  <a:pt x="1287411" y="4799319"/>
                  <a:pt x="1353998" y="4776243"/>
                </a:cubicBezTo>
                <a:cubicBezTo>
                  <a:pt x="1361287" y="4773704"/>
                  <a:pt x="1369680" y="4783200"/>
                  <a:pt x="1362171" y="4788609"/>
                </a:cubicBezTo>
                <a:cubicBezTo>
                  <a:pt x="1295473" y="4836199"/>
                  <a:pt x="1219720" y="4870989"/>
                  <a:pt x="1146619" y="4907540"/>
                </a:cubicBezTo>
                <a:cubicBezTo>
                  <a:pt x="1083675" y="4939119"/>
                  <a:pt x="1020291" y="4973902"/>
                  <a:pt x="953372" y="4996319"/>
                </a:cubicBezTo>
                <a:cubicBezTo>
                  <a:pt x="948513" y="4997922"/>
                  <a:pt x="944621" y="4995268"/>
                  <a:pt x="942978" y="4991552"/>
                </a:cubicBezTo>
                <a:close/>
                <a:moveTo>
                  <a:pt x="940122" y="2988523"/>
                </a:moveTo>
                <a:cubicBezTo>
                  <a:pt x="938852" y="2985127"/>
                  <a:pt x="939460" y="2981069"/>
                  <a:pt x="942993" y="2978971"/>
                </a:cubicBezTo>
                <a:cubicBezTo>
                  <a:pt x="993238" y="2949046"/>
                  <a:pt x="1057947" y="2934911"/>
                  <a:pt x="1114265" y="2920555"/>
                </a:cubicBezTo>
                <a:cubicBezTo>
                  <a:pt x="1158546" y="2909181"/>
                  <a:pt x="1205146" y="2894163"/>
                  <a:pt x="1251194" y="2894716"/>
                </a:cubicBezTo>
                <a:cubicBezTo>
                  <a:pt x="1261243" y="2894826"/>
                  <a:pt x="1265991" y="2910506"/>
                  <a:pt x="1255832" y="2914593"/>
                </a:cubicBezTo>
                <a:cubicBezTo>
                  <a:pt x="1201944" y="2936015"/>
                  <a:pt x="1139111" y="2941867"/>
                  <a:pt x="1082794" y="2957107"/>
                </a:cubicBezTo>
                <a:cubicBezTo>
                  <a:pt x="1038513" y="2969143"/>
                  <a:pt x="993901" y="2987695"/>
                  <a:pt x="948515" y="2994100"/>
                </a:cubicBezTo>
                <a:cubicBezTo>
                  <a:pt x="944540" y="2994652"/>
                  <a:pt x="941392" y="2991919"/>
                  <a:pt x="940122" y="2988523"/>
                </a:cubicBezTo>
                <a:close/>
                <a:moveTo>
                  <a:pt x="938466" y="2331874"/>
                </a:moveTo>
                <a:cubicBezTo>
                  <a:pt x="948183" y="2316635"/>
                  <a:pt x="954919" y="2299297"/>
                  <a:pt x="965410" y="2284611"/>
                </a:cubicBezTo>
                <a:cubicBezTo>
                  <a:pt x="971151" y="2276550"/>
                  <a:pt x="984182" y="2280415"/>
                  <a:pt x="982084" y="2291016"/>
                </a:cubicBezTo>
                <a:cubicBezTo>
                  <a:pt x="978108" y="2311113"/>
                  <a:pt x="965520" y="2327678"/>
                  <a:pt x="952157" y="2342806"/>
                </a:cubicBezTo>
                <a:cubicBezTo>
                  <a:pt x="945422" y="2350425"/>
                  <a:pt x="933164" y="2340156"/>
                  <a:pt x="938466" y="2331874"/>
                </a:cubicBezTo>
                <a:close/>
                <a:moveTo>
                  <a:pt x="931329" y="5277999"/>
                </a:moveTo>
                <a:cubicBezTo>
                  <a:pt x="932226" y="5274729"/>
                  <a:pt x="935042" y="5271692"/>
                  <a:pt x="938576" y="5271086"/>
                </a:cubicBezTo>
                <a:cubicBezTo>
                  <a:pt x="967176" y="5265895"/>
                  <a:pt x="999089" y="5273514"/>
                  <a:pt x="1027690" y="5277600"/>
                </a:cubicBezTo>
                <a:cubicBezTo>
                  <a:pt x="1056953" y="5281797"/>
                  <a:pt x="1086327" y="5285994"/>
                  <a:pt x="1115148" y="5292286"/>
                </a:cubicBezTo>
                <a:cubicBezTo>
                  <a:pt x="1125749" y="5294604"/>
                  <a:pt x="1121663" y="5311832"/>
                  <a:pt x="1111173" y="5310618"/>
                </a:cubicBezTo>
                <a:cubicBezTo>
                  <a:pt x="1078486" y="5306752"/>
                  <a:pt x="1046020" y="5301782"/>
                  <a:pt x="1013335" y="5298248"/>
                </a:cubicBezTo>
                <a:cubicBezTo>
                  <a:pt x="987495" y="5295379"/>
                  <a:pt x="959999" y="5295598"/>
                  <a:pt x="935594" y="5286321"/>
                </a:cubicBezTo>
                <a:cubicBezTo>
                  <a:pt x="931453" y="5284776"/>
                  <a:pt x="930432" y="5281272"/>
                  <a:pt x="931329" y="5277999"/>
                </a:cubicBezTo>
                <a:close/>
                <a:moveTo>
                  <a:pt x="929176" y="5332043"/>
                </a:moveTo>
                <a:cubicBezTo>
                  <a:pt x="929356" y="5329392"/>
                  <a:pt x="931012" y="5327019"/>
                  <a:pt x="934380" y="5326853"/>
                </a:cubicBezTo>
                <a:cubicBezTo>
                  <a:pt x="964636" y="5325196"/>
                  <a:pt x="993457" y="5332814"/>
                  <a:pt x="1022721" y="5339882"/>
                </a:cubicBezTo>
                <a:cubicBezTo>
                  <a:pt x="1055517" y="5347833"/>
                  <a:pt x="1089749" y="5354568"/>
                  <a:pt x="1120006" y="5369809"/>
                </a:cubicBezTo>
                <a:cubicBezTo>
                  <a:pt x="1128289" y="5374004"/>
                  <a:pt x="1125748" y="5386703"/>
                  <a:pt x="1115921" y="5385821"/>
                </a:cubicBezTo>
                <a:cubicBezTo>
                  <a:pt x="1083234" y="5382838"/>
                  <a:pt x="1051432" y="5371907"/>
                  <a:pt x="1019629" y="5364287"/>
                </a:cubicBezTo>
                <a:cubicBezTo>
                  <a:pt x="990255" y="5357110"/>
                  <a:pt x="960219" y="5352250"/>
                  <a:pt x="932833" y="5338889"/>
                </a:cubicBezTo>
                <a:cubicBezTo>
                  <a:pt x="930294" y="5337620"/>
                  <a:pt x="928997" y="5334692"/>
                  <a:pt x="929176" y="5332043"/>
                </a:cubicBezTo>
                <a:close/>
                <a:moveTo>
                  <a:pt x="923779" y="3926311"/>
                </a:moveTo>
                <a:cubicBezTo>
                  <a:pt x="931619" y="3910853"/>
                  <a:pt x="947079" y="3902237"/>
                  <a:pt x="962539" y="3895612"/>
                </a:cubicBezTo>
                <a:cubicBezTo>
                  <a:pt x="968833" y="3892960"/>
                  <a:pt x="974133" y="3899369"/>
                  <a:pt x="970931" y="3905108"/>
                </a:cubicBezTo>
                <a:cubicBezTo>
                  <a:pt x="962539" y="3920679"/>
                  <a:pt x="949287" y="3934702"/>
                  <a:pt x="930956" y="3936464"/>
                </a:cubicBezTo>
                <a:cubicBezTo>
                  <a:pt x="925656" y="3936907"/>
                  <a:pt x="921349" y="3931168"/>
                  <a:pt x="923779" y="3926311"/>
                </a:cubicBezTo>
                <a:close/>
                <a:moveTo>
                  <a:pt x="912211" y="5754686"/>
                </a:moveTo>
                <a:cubicBezTo>
                  <a:pt x="914337" y="5751014"/>
                  <a:pt x="918699" y="5748612"/>
                  <a:pt x="924109" y="5749440"/>
                </a:cubicBezTo>
                <a:cubicBezTo>
                  <a:pt x="952710" y="5753969"/>
                  <a:pt x="975568" y="5777710"/>
                  <a:pt x="994340" y="5798360"/>
                </a:cubicBezTo>
                <a:cubicBezTo>
                  <a:pt x="1014217" y="5820004"/>
                  <a:pt x="1038290" y="5841758"/>
                  <a:pt x="1041934" y="5872346"/>
                </a:cubicBezTo>
                <a:cubicBezTo>
                  <a:pt x="1042707" y="5878973"/>
                  <a:pt x="1034757" y="5885930"/>
                  <a:pt x="1028793" y="5880738"/>
                </a:cubicBezTo>
                <a:cubicBezTo>
                  <a:pt x="1009580" y="5864064"/>
                  <a:pt x="993457" y="5843746"/>
                  <a:pt x="975568" y="5825746"/>
                </a:cubicBezTo>
                <a:cubicBezTo>
                  <a:pt x="955692" y="5805759"/>
                  <a:pt x="931728" y="5788974"/>
                  <a:pt x="913730" y="5767550"/>
                </a:cubicBezTo>
                <a:cubicBezTo>
                  <a:pt x="910196" y="5763299"/>
                  <a:pt x="910085" y="5758358"/>
                  <a:pt x="912211" y="5754686"/>
                </a:cubicBezTo>
                <a:close/>
                <a:moveTo>
                  <a:pt x="912142" y="5233765"/>
                </a:moveTo>
                <a:cubicBezTo>
                  <a:pt x="912708" y="5230192"/>
                  <a:pt x="915441" y="5226795"/>
                  <a:pt x="919693" y="5226686"/>
                </a:cubicBezTo>
                <a:cubicBezTo>
                  <a:pt x="1060486" y="5223042"/>
                  <a:pt x="1212433" y="5223264"/>
                  <a:pt x="1352343" y="5238394"/>
                </a:cubicBezTo>
                <a:cubicBezTo>
                  <a:pt x="1361950" y="5239385"/>
                  <a:pt x="1359741" y="5252968"/>
                  <a:pt x="1351349" y="5254293"/>
                </a:cubicBezTo>
                <a:cubicBezTo>
                  <a:pt x="1215194" y="5276268"/>
                  <a:pt x="1052867" y="5267654"/>
                  <a:pt x="917594" y="5241924"/>
                </a:cubicBezTo>
                <a:cubicBezTo>
                  <a:pt x="913177" y="5241095"/>
                  <a:pt x="911576" y="5237340"/>
                  <a:pt x="912142" y="5233765"/>
                </a:cubicBezTo>
                <a:close/>
                <a:moveTo>
                  <a:pt x="911962" y="3752266"/>
                </a:moveTo>
                <a:cubicBezTo>
                  <a:pt x="930072" y="3724877"/>
                  <a:pt x="957348" y="3696494"/>
                  <a:pt x="984844" y="3678492"/>
                </a:cubicBezTo>
                <a:cubicBezTo>
                  <a:pt x="991912" y="3673855"/>
                  <a:pt x="999642" y="3681585"/>
                  <a:pt x="995225" y="3688653"/>
                </a:cubicBezTo>
                <a:cubicBezTo>
                  <a:pt x="977667" y="3716483"/>
                  <a:pt x="950281" y="3743984"/>
                  <a:pt x="923447" y="3762648"/>
                </a:cubicBezTo>
                <a:cubicBezTo>
                  <a:pt x="917153" y="3766954"/>
                  <a:pt x="907435" y="3759115"/>
                  <a:pt x="911962" y="3752266"/>
                </a:cubicBezTo>
                <a:close/>
                <a:moveTo>
                  <a:pt x="896172" y="3665129"/>
                </a:moveTo>
                <a:cubicBezTo>
                  <a:pt x="913952" y="3630487"/>
                  <a:pt x="949730" y="3586428"/>
                  <a:pt x="987275" y="3572403"/>
                </a:cubicBezTo>
                <a:cubicBezTo>
                  <a:pt x="994674" y="3569643"/>
                  <a:pt x="1002734" y="3578035"/>
                  <a:pt x="997323" y="3584992"/>
                </a:cubicBezTo>
                <a:cubicBezTo>
                  <a:pt x="984955" y="3600783"/>
                  <a:pt x="967950" y="3612378"/>
                  <a:pt x="953594" y="3626291"/>
                </a:cubicBezTo>
                <a:cubicBezTo>
                  <a:pt x="937804" y="3641606"/>
                  <a:pt x="924331" y="3658836"/>
                  <a:pt x="909093" y="3674738"/>
                </a:cubicBezTo>
                <a:cubicBezTo>
                  <a:pt x="903351" y="3680702"/>
                  <a:pt x="892418" y="3672308"/>
                  <a:pt x="896172" y="3665129"/>
                </a:cubicBezTo>
                <a:close/>
                <a:moveTo>
                  <a:pt x="893135" y="5181252"/>
                </a:moveTo>
                <a:cubicBezTo>
                  <a:pt x="892500" y="5176337"/>
                  <a:pt x="894846" y="5171480"/>
                  <a:pt x="901251" y="5170927"/>
                </a:cubicBezTo>
                <a:cubicBezTo>
                  <a:pt x="1022830" y="5160768"/>
                  <a:pt x="1148386" y="5174019"/>
                  <a:pt x="1270296" y="5177331"/>
                </a:cubicBezTo>
                <a:cubicBezTo>
                  <a:pt x="1382048" y="5180425"/>
                  <a:pt x="1496338" y="5178546"/>
                  <a:pt x="1607207" y="5193677"/>
                </a:cubicBezTo>
                <a:cubicBezTo>
                  <a:pt x="1614053" y="5194560"/>
                  <a:pt x="1616152" y="5205934"/>
                  <a:pt x="1608201" y="5206705"/>
                </a:cubicBezTo>
                <a:cubicBezTo>
                  <a:pt x="1486621" y="5216973"/>
                  <a:pt x="1361950" y="5207478"/>
                  <a:pt x="1240039" y="5204276"/>
                </a:cubicBezTo>
                <a:cubicBezTo>
                  <a:pt x="1128398" y="5201295"/>
                  <a:pt x="1013666" y="5206815"/>
                  <a:pt x="902908" y="5191909"/>
                </a:cubicBezTo>
                <a:cubicBezTo>
                  <a:pt x="897386" y="5191136"/>
                  <a:pt x="893770" y="5186168"/>
                  <a:pt x="893135" y="5181252"/>
                </a:cubicBezTo>
                <a:close/>
                <a:moveTo>
                  <a:pt x="887475" y="5089347"/>
                </a:moveTo>
                <a:cubicBezTo>
                  <a:pt x="886840" y="5085301"/>
                  <a:pt x="888441" y="5080690"/>
                  <a:pt x="892306" y="5078592"/>
                </a:cubicBezTo>
                <a:cubicBezTo>
                  <a:pt x="937471" y="5053747"/>
                  <a:pt x="1005935" y="5038397"/>
                  <a:pt x="1057173" y="5044801"/>
                </a:cubicBezTo>
                <a:cubicBezTo>
                  <a:pt x="1064792" y="5045797"/>
                  <a:pt x="1064462" y="5055623"/>
                  <a:pt x="1058498" y="5058493"/>
                </a:cubicBezTo>
                <a:cubicBezTo>
                  <a:pt x="1033211" y="5070530"/>
                  <a:pt x="1005935" y="5074950"/>
                  <a:pt x="978881" y="5081241"/>
                </a:cubicBezTo>
                <a:cubicBezTo>
                  <a:pt x="951164" y="5087646"/>
                  <a:pt x="924440" y="5095488"/>
                  <a:pt x="896060" y="5096700"/>
                </a:cubicBezTo>
                <a:cubicBezTo>
                  <a:pt x="890981" y="5096867"/>
                  <a:pt x="888110" y="5093390"/>
                  <a:pt x="887475" y="5089347"/>
                </a:cubicBezTo>
                <a:close/>
                <a:moveTo>
                  <a:pt x="887228" y="3883248"/>
                </a:moveTo>
                <a:cubicBezTo>
                  <a:pt x="902688" y="3862930"/>
                  <a:pt x="924331" y="3842720"/>
                  <a:pt x="946306" y="3829802"/>
                </a:cubicBezTo>
                <a:cubicBezTo>
                  <a:pt x="954036" y="3825274"/>
                  <a:pt x="961876" y="3834882"/>
                  <a:pt x="957680" y="3842060"/>
                </a:cubicBezTo>
                <a:cubicBezTo>
                  <a:pt x="944540" y="3864588"/>
                  <a:pt x="920356" y="3884354"/>
                  <a:pt x="896282" y="3894290"/>
                </a:cubicBezTo>
                <a:cubicBezTo>
                  <a:pt x="889657" y="3897051"/>
                  <a:pt x="882479" y="3889431"/>
                  <a:pt x="887228" y="3883248"/>
                </a:cubicBezTo>
                <a:close/>
                <a:moveTo>
                  <a:pt x="874860" y="4519726"/>
                </a:moveTo>
                <a:cubicBezTo>
                  <a:pt x="915385" y="4457558"/>
                  <a:pt x="971703" y="4390632"/>
                  <a:pt x="1033542" y="4349224"/>
                </a:cubicBezTo>
                <a:cubicBezTo>
                  <a:pt x="1040719" y="4344477"/>
                  <a:pt x="1050879" y="4353864"/>
                  <a:pt x="1045800" y="4361154"/>
                </a:cubicBezTo>
                <a:cubicBezTo>
                  <a:pt x="1002623" y="4422991"/>
                  <a:pt x="943213" y="4481738"/>
                  <a:pt x="888994" y="4534190"/>
                </a:cubicBezTo>
                <a:cubicBezTo>
                  <a:pt x="880160" y="4542692"/>
                  <a:pt x="869006" y="4528672"/>
                  <a:pt x="874860" y="4519726"/>
                </a:cubicBezTo>
                <a:close/>
                <a:moveTo>
                  <a:pt x="870331" y="6088237"/>
                </a:moveTo>
                <a:cubicBezTo>
                  <a:pt x="869448" y="6082163"/>
                  <a:pt x="877950" y="6078850"/>
                  <a:pt x="881484" y="6083931"/>
                </a:cubicBezTo>
                <a:cubicBezTo>
                  <a:pt x="898600" y="6108776"/>
                  <a:pt x="904894" y="6138260"/>
                  <a:pt x="911410" y="6167192"/>
                </a:cubicBezTo>
                <a:cubicBezTo>
                  <a:pt x="912403" y="6171277"/>
                  <a:pt x="906661" y="6174481"/>
                  <a:pt x="904342" y="6170395"/>
                </a:cubicBezTo>
                <a:cubicBezTo>
                  <a:pt x="889656" y="6144333"/>
                  <a:pt x="874638" y="6118273"/>
                  <a:pt x="870331" y="6088237"/>
                </a:cubicBezTo>
                <a:close/>
                <a:moveTo>
                  <a:pt x="846591" y="3984725"/>
                </a:moveTo>
                <a:cubicBezTo>
                  <a:pt x="856861" y="3968825"/>
                  <a:pt x="872872" y="3954802"/>
                  <a:pt x="890320" y="3947623"/>
                </a:cubicBezTo>
                <a:cubicBezTo>
                  <a:pt x="898161" y="3944419"/>
                  <a:pt x="905890" y="3952368"/>
                  <a:pt x="901252" y="3959989"/>
                </a:cubicBezTo>
                <a:cubicBezTo>
                  <a:pt x="891535" y="3975774"/>
                  <a:pt x="875522" y="3989361"/>
                  <a:pt x="858407" y="3996761"/>
                </a:cubicBezTo>
                <a:cubicBezTo>
                  <a:pt x="851008" y="3999965"/>
                  <a:pt x="841401" y="3992786"/>
                  <a:pt x="846591" y="3984725"/>
                </a:cubicBezTo>
                <a:close/>
                <a:moveTo>
                  <a:pt x="843499" y="2440753"/>
                </a:moveTo>
                <a:cubicBezTo>
                  <a:pt x="852443" y="2419220"/>
                  <a:pt x="866136" y="2400890"/>
                  <a:pt x="874860" y="2378804"/>
                </a:cubicBezTo>
                <a:cubicBezTo>
                  <a:pt x="878504" y="2369529"/>
                  <a:pt x="882037" y="2360253"/>
                  <a:pt x="886233" y="2351197"/>
                </a:cubicBezTo>
                <a:cubicBezTo>
                  <a:pt x="890761" y="2341480"/>
                  <a:pt x="905226" y="2345455"/>
                  <a:pt x="904012" y="2356166"/>
                </a:cubicBezTo>
                <a:cubicBezTo>
                  <a:pt x="900589" y="2389184"/>
                  <a:pt x="880933" y="2429711"/>
                  <a:pt x="854430" y="2450139"/>
                </a:cubicBezTo>
                <a:cubicBezTo>
                  <a:pt x="848247" y="2454888"/>
                  <a:pt x="840738" y="2447269"/>
                  <a:pt x="843499" y="2440753"/>
                </a:cubicBezTo>
                <a:close/>
                <a:moveTo>
                  <a:pt x="833670" y="5875858"/>
                </a:moveTo>
                <a:cubicBezTo>
                  <a:pt x="830578" y="5868682"/>
                  <a:pt x="838970" y="5859074"/>
                  <a:pt x="846038" y="5864927"/>
                </a:cubicBezTo>
                <a:cubicBezTo>
                  <a:pt x="883914" y="5895956"/>
                  <a:pt x="911410" y="5947526"/>
                  <a:pt x="924771" y="5994348"/>
                </a:cubicBezTo>
                <a:cubicBezTo>
                  <a:pt x="926759" y="6001525"/>
                  <a:pt x="915937" y="6006054"/>
                  <a:pt x="911742" y="6000311"/>
                </a:cubicBezTo>
                <a:cubicBezTo>
                  <a:pt x="883804" y="5962543"/>
                  <a:pt x="852773" y="5918927"/>
                  <a:pt x="833670" y="5875858"/>
                </a:cubicBezTo>
                <a:close/>
                <a:moveTo>
                  <a:pt x="789500" y="2444950"/>
                </a:moveTo>
                <a:cubicBezTo>
                  <a:pt x="799770" y="2390620"/>
                  <a:pt x="820972" y="2335517"/>
                  <a:pt x="850125" y="2288586"/>
                </a:cubicBezTo>
                <a:cubicBezTo>
                  <a:pt x="856419" y="2278427"/>
                  <a:pt x="870443" y="2285273"/>
                  <a:pt x="866688" y="2296427"/>
                </a:cubicBezTo>
                <a:cubicBezTo>
                  <a:pt x="848910" y="2348880"/>
                  <a:pt x="827376" y="2401331"/>
                  <a:pt x="803856" y="2451465"/>
                </a:cubicBezTo>
                <a:cubicBezTo>
                  <a:pt x="799660" y="2460299"/>
                  <a:pt x="787954" y="2453011"/>
                  <a:pt x="789500" y="2444950"/>
                </a:cubicBezTo>
                <a:close/>
                <a:moveTo>
                  <a:pt x="789445" y="4109281"/>
                </a:moveTo>
                <a:cubicBezTo>
                  <a:pt x="788093" y="4106383"/>
                  <a:pt x="788451" y="4102434"/>
                  <a:pt x="791267" y="4099894"/>
                </a:cubicBezTo>
                <a:cubicBezTo>
                  <a:pt x="827929" y="4066877"/>
                  <a:pt x="870222" y="4033755"/>
                  <a:pt x="912405" y="4008137"/>
                </a:cubicBezTo>
                <a:cubicBezTo>
                  <a:pt x="918920" y="4004269"/>
                  <a:pt x="926319" y="4013326"/>
                  <a:pt x="921902" y="4019180"/>
                </a:cubicBezTo>
                <a:cubicBezTo>
                  <a:pt x="891866" y="4058929"/>
                  <a:pt x="843940" y="4093710"/>
                  <a:pt x="797893" y="4112376"/>
                </a:cubicBezTo>
                <a:cubicBezTo>
                  <a:pt x="793862" y="4114029"/>
                  <a:pt x="790798" y="4112181"/>
                  <a:pt x="789445" y="4109281"/>
                </a:cubicBezTo>
                <a:close/>
                <a:moveTo>
                  <a:pt x="787071" y="4187368"/>
                </a:moveTo>
                <a:cubicBezTo>
                  <a:pt x="802862" y="4163293"/>
                  <a:pt x="845596" y="4148165"/>
                  <a:pt x="873423" y="4151036"/>
                </a:cubicBezTo>
                <a:cubicBezTo>
                  <a:pt x="880822" y="4151808"/>
                  <a:pt x="885571" y="4163074"/>
                  <a:pt x="878392" y="4167600"/>
                </a:cubicBezTo>
                <a:cubicBezTo>
                  <a:pt x="865363" y="4175772"/>
                  <a:pt x="850235" y="4180301"/>
                  <a:pt x="836210" y="4186373"/>
                </a:cubicBezTo>
                <a:cubicBezTo>
                  <a:pt x="823621" y="4191784"/>
                  <a:pt x="811917" y="4198853"/>
                  <a:pt x="799549" y="4204925"/>
                </a:cubicBezTo>
                <a:cubicBezTo>
                  <a:pt x="788506" y="4210335"/>
                  <a:pt x="781659" y="4195538"/>
                  <a:pt x="787071" y="4187368"/>
                </a:cubicBezTo>
                <a:close/>
                <a:moveTo>
                  <a:pt x="776028" y="3910527"/>
                </a:moveTo>
                <a:cubicBezTo>
                  <a:pt x="789941" y="3892306"/>
                  <a:pt x="806174" y="3876184"/>
                  <a:pt x="822186" y="3859953"/>
                </a:cubicBezTo>
                <a:cubicBezTo>
                  <a:pt x="837867" y="3844161"/>
                  <a:pt x="852554" y="3825277"/>
                  <a:pt x="871879" y="3814014"/>
                </a:cubicBezTo>
                <a:cubicBezTo>
                  <a:pt x="875854" y="3811694"/>
                  <a:pt x="882258" y="3815449"/>
                  <a:pt x="879608" y="3820308"/>
                </a:cubicBezTo>
                <a:cubicBezTo>
                  <a:pt x="868565" y="3840405"/>
                  <a:pt x="850014" y="3855976"/>
                  <a:pt x="834223" y="3872430"/>
                </a:cubicBezTo>
                <a:cubicBezTo>
                  <a:pt x="818652" y="3888552"/>
                  <a:pt x="803303" y="3904894"/>
                  <a:pt x="785856" y="3919029"/>
                </a:cubicBezTo>
                <a:cubicBezTo>
                  <a:pt x="780224" y="3923557"/>
                  <a:pt x="771279" y="3916711"/>
                  <a:pt x="776028" y="3910527"/>
                </a:cubicBezTo>
                <a:close/>
                <a:moveTo>
                  <a:pt x="774261" y="3773808"/>
                </a:moveTo>
                <a:cubicBezTo>
                  <a:pt x="795793" y="3744434"/>
                  <a:pt x="831461" y="3715168"/>
                  <a:pt x="863596" y="3698162"/>
                </a:cubicBezTo>
                <a:cubicBezTo>
                  <a:pt x="870111" y="3694738"/>
                  <a:pt x="878062" y="3702799"/>
                  <a:pt x="873534" y="3709094"/>
                </a:cubicBezTo>
                <a:cubicBezTo>
                  <a:pt x="852443" y="3737697"/>
                  <a:pt x="817548" y="3769170"/>
                  <a:pt x="786076" y="3785845"/>
                </a:cubicBezTo>
                <a:cubicBezTo>
                  <a:pt x="778898" y="3789601"/>
                  <a:pt x="768849" y="3781208"/>
                  <a:pt x="774261" y="3773808"/>
                </a:cubicBezTo>
                <a:close/>
                <a:moveTo>
                  <a:pt x="746102" y="2365664"/>
                </a:moveTo>
                <a:cubicBezTo>
                  <a:pt x="748642" y="2344905"/>
                  <a:pt x="753943" y="2323592"/>
                  <a:pt x="758802" y="2303384"/>
                </a:cubicBezTo>
                <a:cubicBezTo>
                  <a:pt x="760789" y="2295102"/>
                  <a:pt x="774481" y="2294549"/>
                  <a:pt x="776028" y="2303495"/>
                </a:cubicBezTo>
                <a:cubicBezTo>
                  <a:pt x="779892" y="2326795"/>
                  <a:pt x="776028" y="2351641"/>
                  <a:pt x="763329" y="2371959"/>
                </a:cubicBezTo>
                <a:cubicBezTo>
                  <a:pt x="758250" y="2380020"/>
                  <a:pt x="744887" y="2374941"/>
                  <a:pt x="746102" y="2365664"/>
                </a:cubicBezTo>
                <a:close/>
                <a:moveTo>
                  <a:pt x="745550" y="3666569"/>
                </a:moveTo>
                <a:cubicBezTo>
                  <a:pt x="757918" y="3642051"/>
                  <a:pt x="779892" y="3623310"/>
                  <a:pt x="798885" y="3603875"/>
                </a:cubicBezTo>
                <a:cubicBezTo>
                  <a:pt x="818542" y="3583778"/>
                  <a:pt x="836762" y="3562023"/>
                  <a:pt x="860504" y="3546785"/>
                </a:cubicBezTo>
                <a:cubicBezTo>
                  <a:pt x="867681" y="3542146"/>
                  <a:pt x="877952" y="3550760"/>
                  <a:pt x="873092" y="3558489"/>
                </a:cubicBezTo>
                <a:cubicBezTo>
                  <a:pt x="856418" y="3585433"/>
                  <a:pt x="831241" y="3606083"/>
                  <a:pt x="808824" y="3628058"/>
                </a:cubicBezTo>
                <a:cubicBezTo>
                  <a:pt x="791488" y="3645032"/>
                  <a:pt x="774923" y="3663807"/>
                  <a:pt x="753059" y="3674851"/>
                </a:cubicBezTo>
                <a:cubicBezTo>
                  <a:pt x="748201" y="3677281"/>
                  <a:pt x="743231" y="3670876"/>
                  <a:pt x="745550" y="3666569"/>
                </a:cubicBezTo>
                <a:close/>
                <a:moveTo>
                  <a:pt x="740029" y="4799127"/>
                </a:moveTo>
                <a:cubicBezTo>
                  <a:pt x="774371" y="4750099"/>
                  <a:pt x="821854" y="4706921"/>
                  <a:pt x="859509" y="4659659"/>
                </a:cubicBezTo>
                <a:cubicBezTo>
                  <a:pt x="884466" y="4628298"/>
                  <a:pt x="909643" y="4599035"/>
                  <a:pt x="943433" y="4577392"/>
                </a:cubicBezTo>
                <a:cubicBezTo>
                  <a:pt x="951164" y="4572423"/>
                  <a:pt x="962096" y="4583466"/>
                  <a:pt x="956133" y="4590974"/>
                </a:cubicBezTo>
                <a:cubicBezTo>
                  <a:pt x="921570" y="4634702"/>
                  <a:pt x="882037" y="4674677"/>
                  <a:pt x="845486" y="4716970"/>
                </a:cubicBezTo>
                <a:cubicBezTo>
                  <a:pt x="816665" y="4750320"/>
                  <a:pt x="787181" y="4788857"/>
                  <a:pt x="746102" y="4807187"/>
                </a:cubicBezTo>
                <a:cubicBezTo>
                  <a:pt x="741133" y="4809507"/>
                  <a:pt x="737158" y="4803213"/>
                  <a:pt x="740029" y="4799127"/>
                </a:cubicBezTo>
                <a:close/>
                <a:moveTo>
                  <a:pt x="733735" y="2661828"/>
                </a:moveTo>
                <a:cubicBezTo>
                  <a:pt x="736275" y="2626933"/>
                  <a:pt x="751955" y="2588725"/>
                  <a:pt x="765648" y="2556702"/>
                </a:cubicBezTo>
                <a:cubicBezTo>
                  <a:pt x="769403" y="2547978"/>
                  <a:pt x="783979" y="2551180"/>
                  <a:pt x="781991" y="2560898"/>
                </a:cubicBezTo>
                <a:cubicBezTo>
                  <a:pt x="775145" y="2594689"/>
                  <a:pt x="766643" y="2635436"/>
                  <a:pt x="749195" y="2665362"/>
                </a:cubicBezTo>
                <a:cubicBezTo>
                  <a:pt x="745441" y="2671877"/>
                  <a:pt x="733073" y="2670552"/>
                  <a:pt x="733735" y="2661828"/>
                </a:cubicBezTo>
                <a:close/>
                <a:moveTo>
                  <a:pt x="726212" y="4105381"/>
                </a:moveTo>
                <a:cubicBezTo>
                  <a:pt x="724486" y="4103365"/>
                  <a:pt x="724072" y="4100328"/>
                  <a:pt x="726446" y="4097787"/>
                </a:cubicBezTo>
                <a:cubicBezTo>
                  <a:pt x="734066" y="4089726"/>
                  <a:pt x="743231" y="4083430"/>
                  <a:pt x="751955" y="4076693"/>
                </a:cubicBezTo>
                <a:cubicBezTo>
                  <a:pt x="759243" y="4070952"/>
                  <a:pt x="768077" y="4082657"/>
                  <a:pt x="760568" y="4088290"/>
                </a:cubicBezTo>
                <a:cubicBezTo>
                  <a:pt x="751844" y="4094696"/>
                  <a:pt x="743451" y="4101764"/>
                  <a:pt x="733845" y="4106844"/>
                </a:cubicBezTo>
                <a:cubicBezTo>
                  <a:pt x="730974" y="4108391"/>
                  <a:pt x="727937" y="4107397"/>
                  <a:pt x="726212" y="4105381"/>
                </a:cubicBezTo>
                <a:close/>
                <a:moveTo>
                  <a:pt x="712864" y="5935382"/>
                </a:moveTo>
                <a:cubicBezTo>
                  <a:pt x="712644" y="5927432"/>
                  <a:pt x="722472" y="5924561"/>
                  <a:pt x="727772" y="5929420"/>
                </a:cubicBezTo>
                <a:cubicBezTo>
                  <a:pt x="741465" y="5942006"/>
                  <a:pt x="746324" y="5961333"/>
                  <a:pt x="753059" y="5978339"/>
                </a:cubicBezTo>
                <a:cubicBezTo>
                  <a:pt x="760790" y="5997443"/>
                  <a:pt x="771722" y="6016437"/>
                  <a:pt x="773489" y="6037197"/>
                </a:cubicBezTo>
                <a:cubicBezTo>
                  <a:pt x="773930" y="6042056"/>
                  <a:pt x="767415" y="6046914"/>
                  <a:pt x="763440" y="6042718"/>
                </a:cubicBezTo>
                <a:cubicBezTo>
                  <a:pt x="752618" y="6031231"/>
                  <a:pt x="747097" y="6017981"/>
                  <a:pt x="740361" y="6003737"/>
                </a:cubicBezTo>
                <a:cubicBezTo>
                  <a:pt x="730091" y="5982203"/>
                  <a:pt x="713306" y="5959787"/>
                  <a:pt x="712864" y="5935382"/>
                </a:cubicBezTo>
                <a:close/>
                <a:moveTo>
                  <a:pt x="707868" y="4072073"/>
                </a:moveTo>
                <a:cubicBezTo>
                  <a:pt x="706101" y="4069522"/>
                  <a:pt x="705742" y="4065653"/>
                  <a:pt x="707895" y="4062783"/>
                </a:cubicBezTo>
                <a:cubicBezTo>
                  <a:pt x="731527" y="4031651"/>
                  <a:pt x="759796" y="3996871"/>
                  <a:pt x="791378" y="3973454"/>
                </a:cubicBezTo>
                <a:cubicBezTo>
                  <a:pt x="797893" y="3968598"/>
                  <a:pt x="806286" y="3976992"/>
                  <a:pt x="802752" y="3983833"/>
                </a:cubicBezTo>
                <a:cubicBezTo>
                  <a:pt x="784200" y="4019507"/>
                  <a:pt x="748974" y="4050973"/>
                  <a:pt x="716288" y="4073495"/>
                </a:cubicBezTo>
                <a:cubicBezTo>
                  <a:pt x="712810" y="4075868"/>
                  <a:pt x="709635" y="4074625"/>
                  <a:pt x="707868" y="4072073"/>
                </a:cubicBezTo>
                <a:close/>
                <a:moveTo>
                  <a:pt x="706019" y="1197354"/>
                </a:moveTo>
                <a:cubicBezTo>
                  <a:pt x="722472" y="1171736"/>
                  <a:pt x="742569" y="1149982"/>
                  <a:pt x="762115" y="1126682"/>
                </a:cubicBezTo>
                <a:cubicBezTo>
                  <a:pt x="778568" y="1107246"/>
                  <a:pt x="793586" y="1085050"/>
                  <a:pt x="814015" y="1069702"/>
                </a:cubicBezTo>
                <a:cubicBezTo>
                  <a:pt x="822297" y="1063518"/>
                  <a:pt x="836653" y="1071800"/>
                  <a:pt x="831573" y="1082400"/>
                </a:cubicBezTo>
                <a:cubicBezTo>
                  <a:pt x="818432" y="1110008"/>
                  <a:pt x="794801" y="1132644"/>
                  <a:pt x="774483" y="1155282"/>
                </a:cubicBezTo>
                <a:cubicBezTo>
                  <a:pt x="756925" y="1174828"/>
                  <a:pt x="739920" y="1193600"/>
                  <a:pt x="718717" y="1209392"/>
                </a:cubicBezTo>
                <a:cubicBezTo>
                  <a:pt x="711539" y="1214692"/>
                  <a:pt x="701380" y="1204754"/>
                  <a:pt x="706019" y="1197354"/>
                </a:cubicBezTo>
                <a:close/>
                <a:moveTo>
                  <a:pt x="699226" y="1503234"/>
                </a:moveTo>
                <a:cubicBezTo>
                  <a:pt x="697514" y="1500308"/>
                  <a:pt x="697790" y="1496167"/>
                  <a:pt x="701490" y="1493406"/>
                </a:cubicBezTo>
                <a:cubicBezTo>
                  <a:pt x="747649" y="1459174"/>
                  <a:pt x="797008" y="1429910"/>
                  <a:pt x="841732" y="1393581"/>
                </a:cubicBezTo>
                <a:cubicBezTo>
                  <a:pt x="878062" y="1363986"/>
                  <a:pt x="914060" y="1330638"/>
                  <a:pt x="960109" y="1317940"/>
                </a:cubicBezTo>
                <a:cubicBezTo>
                  <a:pt x="969827" y="1315290"/>
                  <a:pt x="973912" y="1329976"/>
                  <a:pt x="965410" y="1334282"/>
                </a:cubicBezTo>
                <a:cubicBezTo>
                  <a:pt x="873313" y="1380661"/>
                  <a:pt x="801647" y="1459616"/>
                  <a:pt x="708889" y="1505773"/>
                </a:cubicBezTo>
                <a:cubicBezTo>
                  <a:pt x="704637" y="1507872"/>
                  <a:pt x="700938" y="1506160"/>
                  <a:pt x="699226" y="1503234"/>
                </a:cubicBezTo>
                <a:close/>
                <a:moveTo>
                  <a:pt x="697832" y="4321203"/>
                </a:moveTo>
                <a:cubicBezTo>
                  <a:pt x="696990" y="4317490"/>
                  <a:pt x="698122" y="4313017"/>
                  <a:pt x="701269" y="4310697"/>
                </a:cubicBezTo>
                <a:cubicBezTo>
                  <a:pt x="720483" y="4296566"/>
                  <a:pt x="744225" y="4289056"/>
                  <a:pt x="766310" y="4280550"/>
                </a:cubicBezTo>
                <a:cubicBezTo>
                  <a:pt x="785082" y="4273377"/>
                  <a:pt x="803745" y="4263989"/>
                  <a:pt x="823732" y="4261560"/>
                </a:cubicBezTo>
                <a:cubicBezTo>
                  <a:pt x="830247" y="4260788"/>
                  <a:pt x="834443" y="4270836"/>
                  <a:pt x="829142" y="4274811"/>
                </a:cubicBezTo>
                <a:cubicBezTo>
                  <a:pt x="810370" y="4289496"/>
                  <a:pt x="786297" y="4297778"/>
                  <a:pt x="764322" y="4307053"/>
                </a:cubicBezTo>
                <a:cubicBezTo>
                  <a:pt x="745328" y="4315114"/>
                  <a:pt x="726777" y="4324059"/>
                  <a:pt x="706238" y="4327152"/>
                </a:cubicBezTo>
                <a:cubicBezTo>
                  <a:pt x="701489" y="4327869"/>
                  <a:pt x="698673" y="4324915"/>
                  <a:pt x="697832" y="4321203"/>
                </a:cubicBezTo>
                <a:close/>
                <a:moveTo>
                  <a:pt x="688350" y="1293314"/>
                </a:moveTo>
                <a:cubicBezTo>
                  <a:pt x="724128" y="1249916"/>
                  <a:pt x="770065" y="1213806"/>
                  <a:pt x="811585" y="1175820"/>
                </a:cubicBezTo>
                <a:cubicBezTo>
                  <a:pt x="847916" y="1142472"/>
                  <a:pt x="881596" y="1106472"/>
                  <a:pt x="932171" y="1097860"/>
                </a:cubicBezTo>
                <a:cubicBezTo>
                  <a:pt x="940012" y="1096534"/>
                  <a:pt x="944981" y="1109122"/>
                  <a:pt x="937693" y="1112988"/>
                </a:cubicBezTo>
                <a:cubicBezTo>
                  <a:pt x="847254" y="1161466"/>
                  <a:pt x="785525" y="1250138"/>
                  <a:pt x="700939" y="1306676"/>
                </a:cubicBezTo>
                <a:cubicBezTo>
                  <a:pt x="692325" y="1312418"/>
                  <a:pt x="681614" y="1301486"/>
                  <a:pt x="688350" y="1293314"/>
                </a:cubicBezTo>
                <a:close/>
                <a:moveTo>
                  <a:pt x="680841" y="4366450"/>
                </a:moveTo>
                <a:cubicBezTo>
                  <a:pt x="679461" y="4363665"/>
                  <a:pt x="679902" y="4360212"/>
                  <a:pt x="683602" y="4358279"/>
                </a:cubicBezTo>
                <a:cubicBezTo>
                  <a:pt x="710987" y="4344146"/>
                  <a:pt x="740803" y="4335752"/>
                  <a:pt x="770617" y="4328575"/>
                </a:cubicBezTo>
                <a:cubicBezTo>
                  <a:pt x="777684" y="4326810"/>
                  <a:pt x="779561" y="4337740"/>
                  <a:pt x="773489" y="4340393"/>
                </a:cubicBezTo>
                <a:cubicBezTo>
                  <a:pt x="746213" y="4352755"/>
                  <a:pt x="718606" y="4364796"/>
                  <a:pt x="689013" y="4370645"/>
                </a:cubicBezTo>
                <a:cubicBezTo>
                  <a:pt x="685424" y="4371364"/>
                  <a:pt x="682221" y="4369236"/>
                  <a:pt x="680841" y="4366450"/>
                </a:cubicBezTo>
                <a:close/>
                <a:moveTo>
                  <a:pt x="664830" y="3547115"/>
                </a:moveTo>
                <a:cubicBezTo>
                  <a:pt x="668142" y="3542698"/>
                  <a:pt x="670792" y="3537839"/>
                  <a:pt x="672891" y="3532650"/>
                </a:cubicBezTo>
                <a:cubicBezTo>
                  <a:pt x="676866" y="3522270"/>
                  <a:pt x="693539" y="3527570"/>
                  <a:pt x="689344" y="3537839"/>
                </a:cubicBezTo>
                <a:cubicBezTo>
                  <a:pt x="685700" y="3547005"/>
                  <a:pt x="681393" y="3552527"/>
                  <a:pt x="672228" y="3556722"/>
                </a:cubicBezTo>
                <a:cubicBezTo>
                  <a:pt x="666155" y="3559483"/>
                  <a:pt x="661407" y="3551974"/>
                  <a:pt x="664830" y="3547115"/>
                </a:cubicBezTo>
                <a:close/>
                <a:moveTo>
                  <a:pt x="647494" y="3176747"/>
                </a:moveTo>
                <a:cubicBezTo>
                  <a:pt x="647825" y="3177189"/>
                  <a:pt x="648157" y="3177630"/>
                  <a:pt x="648377" y="3178182"/>
                </a:cubicBezTo>
                <a:cubicBezTo>
                  <a:pt x="663617" y="3213077"/>
                  <a:pt x="670573" y="3246978"/>
                  <a:pt x="673554" y="3284081"/>
                </a:cubicBezTo>
                <a:cubicBezTo>
                  <a:pt x="673665" y="3284081"/>
                  <a:pt x="673886" y="3284081"/>
                  <a:pt x="674106" y="3284081"/>
                </a:cubicBezTo>
                <a:cubicBezTo>
                  <a:pt x="679848" y="3283750"/>
                  <a:pt x="686806" y="3287504"/>
                  <a:pt x="688241" y="3293467"/>
                </a:cubicBezTo>
                <a:cubicBezTo>
                  <a:pt x="694866" y="3322620"/>
                  <a:pt x="692328" y="3354975"/>
                  <a:pt x="682940" y="3385674"/>
                </a:cubicBezTo>
                <a:cubicBezTo>
                  <a:pt x="686695" y="3383686"/>
                  <a:pt x="690449" y="3381588"/>
                  <a:pt x="694425" y="3379932"/>
                </a:cubicBezTo>
                <a:cubicBezTo>
                  <a:pt x="730314" y="3365134"/>
                  <a:pt x="769184" y="3368336"/>
                  <a:pt x="806949" y="3361932"/>
                </a:cubicBezTo>
                <a:cubicBezTo>
                  <a:pt x="829145" y="3358177"/>
                  <a:pt x="853660" y="3355526"/>
                  <a:pt x="861611" y="3367564"/>
                </a:cubicBezTo>
                <a:cubicBezTo>
                  <a:pt x="864040" y="3364582"/>
                  <a:pt x="866911" y="3361932"/>
                  <a:pt x="869340" y="3358840"/>
                </a:cubicBezTo>
                <a:cubicBezTo>
                  <a:pt x="884248" y="3339515"/>
                  <a:pt x="907990" y="3334104"/>
                  <a:pt x="925548" y="3352546"/>
                </a:cubicBezTo>
                <a:cubicBezTo>
                  <a:pt x="945425" y="3373306"/>
                  <a:pt x="981533" y="3352988"/>
                  <a:pt x="1004613" y="3364250"/>
                </a:cubicBezTo>
                <a:cubicBezTo>
                  <a:pt x="1006269" y="3365024"/>
                  <a:pt x="1007594" y="3366017"/>
                  <a:pt x="1009140" y="3366791"/>
                </a:cubicBezTo>
                <a:cubicBezTo>
                  <a:pt x="1036968" y="3337306"/>
                  <a:pt x="1063800" y="3306277"/>
                  <a:pt x="1090304" y="3273922"/>
                </a:cubicBezTo>
                <a:cubicBezTo>
                  <a:pt x="1112941" y="3246315"/>
                  <a:pt x="1136351" y="3219592"/>
                  <a:pt x="1160424" y="3193421"/>
                </a:cubicBezTo>
                <a:cubicBezTo>
                  <a:pt x="1001963" y="3190218"/>
                  <a:pt x="829256" y="3160846"/>
                  <a:pt x="666819" y="3174649"/>
                </a:cubicBezTo>
                <a:cubicBezTo>
                  <a:pt x="666709" y="3174649"/>
                  <a:pt x="666597" y="3174649"/>
                  <a:pt x="666487" y="3174649"/>
                </a:cubicBezTo>
                <a:cubicBezTo>
                  <a:pt x="660082" y="3175201"/>
                  <a:pt x="653788" y="3176084"/>
                  <a:pt x="647494" y="3176747"/>
                </a:cubicBezTo>
                <a:close/>
                <a:moveTo>
                  <a:pt x="628071" y="5119289"/>
                </a:moveTo>
                <a:cubicBezTo>
                  <a:pt x="627229" y="5115436"/>
                  <a:pt x="628886" y="5111185"/>
                  <a:pt x="633909" y="5109308"/>
                </a:cubicBezTo>
                <a:cubicBezTo>
                  <a:pt x="666817" y="5097049"/>
                  <a:pt x="701380" y="5092413"/>
                  <a:pt x="736055" y="5087442"/>
                </a:cubicBezTo>
                <a:cubicBezTo>
                  <a:pt x="774593" y="5082032"/>
                  <a:pt x="813574" y="5073530"/>
                  <a:pt x="852665" y="5074413"/>
                </a:cubicBezTo>
                <a:cubicBezTo>
                  <a:pt x="865365" y="5074633"/>
                  <a:pt x="865916" y="5090757"/>
                  <a:pt x="856529" y="5093958"/>
                </a:cubicBezTo>
                <a:lnTo>
                  <a:pt x="856641" y="5094068"/>
                </a:lnTo>
                <a:cubicBezTo>
                  <a:pt x="813353" y="5108756"/>
                  <a:pt x="765759" y="5113284"/>
                  <a:pt x="720595" y="5120019"/>
                </a:cubicBezTo>
                <a:cubicBezTo>
                  <a:pt x="692768" y="5124106"/>
                  <a:pt x="665492" y="5128413"/>
                  <a:pt x="637223" y="5126867"/>
                </a:cubicBezTo>
                <a:cubicBezTo>
                  <a:pt x="632253" y="5126589"/>
                  <a:pt x="628913" y="5123141"/>
                  <a:pt x="628071" y="5119289"/>
                </a:cubicBezTo>
                <a:close/>
                <a:moveTo>
                  <a:pt x="624305" y="3174870"/>
                </a:moveTo>
                <a:cubicBezTo>
                  <a:pt x="624415" y="3175201"/>
                  <a:pt x="624415" y="3175422"/>
                  <a:pt x="624415" y="3175642"/>
                </a:cubicBezTo>
                <a:cubicBezTo>
                  <a:pt x="624635" y="3175532"/>
                  <a:pt x="624747" y="3175311"/>
                  <a:pt x="624747" y="3175201"/>
                </a:cubicBezTo>
                <a:cubicBezTo>
                  <a:pt x="624635" y="3175090"/>
                  <a:pt x="624415" y="3174980"/>
                  <a:pt x="624305" y="3174870"/>
                </a:cubicBezTo>
                <a:close/>
                <a:moveTo>
                  <a:pt x="616987" y="1377762"/>
                </a:moveTo>
                <a:cubicBezTo>
                  <a:pt x="614944" y="1374422"/>
                  <a:pt x="614751" y="1369950"/>
                  <a:pt x="618009" y="1366969"/>
                </a:cubicBezTo>
                <a:cubicBezTo>
                  <a:pt x="629493" y="1356368"/>
                  <a:pt x="637664" y="1338590"/>
                  <a:pt x="651026" y="1330860"/>
                </a:cubicBezTo>
                <a:cubicBezTo>
                  <a:pt x="657099" y="1327326"/>
                  <a:pt x="666707" y="1329644"/>
                  <a:pt x="667038" y="1338038"/>
                </a:cubicBezTo>
                <a:cubicBezTo>
                  <a:pt x="667922" y="1360563"/>
                  <a:pt x="645946" y="1374919"/>
                  <a:pt x="627063" y="1381765"/>
                </a:cubicBezTo>
                <a:cubicBezTo>
                  <a:pt x="622922" y="1383311"/>
                  <a:pt x="619030" y="1381103"/>
                  <a:pt x="616987" y="1377762"/>
                </a:cubicBezTo>
                <a:close/>
                <a:moveTo>
                  <a:pt x="593163" y="1471321"/>
                </a:moveTo>
                <a:cubicBezTo>
                  <a:pt x="695638" y="1355595"/>
                  <a:pt x="820972" y="1242078"/>
                  <a:pt x="958894" y="1170190"/>
                </a:cubicBezTo>
                <a:cubicBezTo>
                  <a:pt x="973250" y="1162792"/>
                  <a:pt x="985728" y="1181122"/>
                  <a:pt x="972809" y="1191280"/>
                </a:cubicBezTo>
                <a:cubicBezTo>
                  <a:pt x="918921" y="1233574"/>
                  <a:pt x="858186" y="1266592"/>
                  <a:pt x="803966" y="1308774"/>
                </a:cubicBezTo>
                <a:cubicBezTo>
                  <a:pt x="733956" y="1363435"/>
                  <a:pt x="672339" y="1427262"/>
                  <a:pt x="602770" y="1482364"/>
                </a:cubicBezTo>
                <a:cubicBezTo>
                  <a:pt x="596034" y="1487665"/>
                  <a:pt x="587752" y="1477395"/>
                  <a:pt x="593163" y="1471321"/>
                </a:cubicBezTo>
                <a:close/>
                <a:moveTo>
                  <a:pt x="585089" y="2325635"/>
                </a:moveTo>
                <a:cubicBezTo>
                  <a:pt x="585158" y="2338665"/>
                  <a:pt x="586815" y="2351806"/>
                  <a:pt x="590182" y="2364892"/>
                </a:cubicBezTo>
                <a:cubicBezTo>
                  <a:pt x="590404" y="2356942"/>
                  <a:pt x="590624" y="2348991"/>
                  <a:pt x="590845" y="2341040"/>
                </a:cubicBezTo>
                <a:cubicBezTo>
                  <a:pt x="591177" y="2327678"/>
                  <a:pt x="590404" y="2308796"/>
                  <a:pt x="589520" y="2287041"/>
                </a:cubicBezTo>
                <a:cubicBezTo>
                  <a:pt x="586539" y="2299685"/>
                  <a:pt x="585020" y="2312605"/>
                  <a:pt x="585089" y="2325635"/>
                </a:cubicBezTo>
                <a:close/>
                <a:moveTo>
                  <a:pt x="584220" y="2961415"/>
                </a:moveTo>
                <a:cubicBezTo>
                  <a:pt x="605422" y="2902668"/>
                  <a:pt x="626292" y="2843701"/>
                  <a:pt x="643629" y="2783408"/>
                </a:cubicBezTo>
                <a:cubicBezTo>
                  <a:pt x="678965" y="2660614"/>
                  <a:pt x="701824" y="2535279"/>
                  <a:pt x="734620" y="2412044"/>
                </a:cubicBezTo>
                <a:cubicBezTo>
                  <a:pt x="737933" y="2399676"/>
                  <a:pt x="757810" y="2404646"/>
                  <a:pt x="756263" y="2417014"/>
                </a:cubicBezTo>
                <a:cubicBezTo>
                  <a:pt x="739590" y="2553721"/>
                  <a:pt x="698953" y="2689766"/>
                  <a:pt x="658868" y="2821174"/>
                </a:cubicBezTo>
                <a:cubicBezTo>
                  <a:pt x="643077" y="2873074"/>
                  <a:pt x="626624" y="2925748"/>
                  <a:pt x="608514" y="2977869"/>
                </a:cubicBezTo>
                <a:cubicBezTo>
                  <a:pt x="613814" y="2966937"/>
                  <a:pt x="619115" y="2956115"/>
                  <a:pt x="624083" y="2945072"/>
                </a:cubicBezTo>
                <a:cubicBezTo>
                  <a:pt x="658095" y="2868988"/>
                  <a:pt x="684819" y="2789703"/>
                  <a:pt x="719382" y="2713950"/>
                </a:cubicBezTo>
                <a:cubicBezTo>
                  <a:pt x="724351" y="2702797"/>
                  <a:pt x="743012" y="2708870"/>
                  <a:pt x="739810" y="2720796"/>
                </a:cubicBezTo>
                <a:cubicBezTo>
                  <a:pt x="718608" y="2798867"/>
                  <a:pt x="687247" y="2882791"/>
                  <a:pt x="649592" y="2962850"/>
                </a:cubicBezTo>
                <a:cubicBezTo>
                  <a:pt x="681727" y="2917466"/>
                  <a:pt x="712314" y="2871087"/>
                  <a:pt x="736498" y="2820179"/>
                </a:cubicBezTo>
                <a:cubicBezTo>
                  <a:pt x="786189" y="2715827"/>
                  <a:pt x="830691" y="2606947"/>
                  <a:pt x="887892" y="2506458"/>
                </a:cubicBezTo>
                <a:cubicBezTo>
                  <a:pt x="896284" y="2491772"/>
                  <a:pt x="919694" y="2504581"/>
                  <a:pt x="913842" y="2519931"/>
                </a:cubicBezTo>
                <a:cubicBezTo>
                  <a:pt x="857746" y="2666024"/>
                  <a:pt x="789061" y="2811015"/>
                  <a:pt x="703701" y="2944189"/>
                </a:cubicBezTo>
                <a:cubicBezTo>
                  <a:pt x="819759" y="2791910"/>
                  <a:pt x="924775" y="2631019"/>
                  <a:pt x="1052096" y="2488017"/>
                </a:cubicBezTo>
                <a:cubicBezTo>
                  <a:pt x="1063800" y="2474766"/>
                  <a:pt x="1084230" y="2488680"/>
                  <a:pt x="1074623" y="2504030"/>
                </a:cubicBezTo>
                <a:cubicBezTo>
                  <a:pt x="994896" y="2631241"/>
                  <a:pt x="894517" y="2748734"/>
                  <a:pt x="803968" y="2868547"/>
                </a:cubicBezTo>
                <a:cubicBezTo>
                  <a:pt x="780227" y="2899908"/>
                  <a:pt x="756816" y="2932373"/>
                  <a:pt x="732743" y="2964507"/>
                </a:cubicBezTo>
                <a:cubicBezTo>
                  <a:pt x="740252" y="2957881"/>
                  <a:pt x="747761" y="2951256"/>
                  <a:pt x="755050" y="2944520"/>
                </a:cubicBezTo>
                <a:cubicBezTo>
                  <a:pt x="818875" y="2885995"/>
                  <a:pt x="880052" y="2821616"/>
                  <a:pt x="949620" y="2770267"/>
                </a:cubicBezTo>
                <a:cubicBezTo>
                  <a:pt x="959669" y="2762758"/>
                  <a:pt x="972147" y="2776892"/>
                  <a:pt x="964197" y="2786390"/>
                </a:cubicBezTo>
                <a:cubicBezTo>
                  <a:pt x="920246" y="2839063"/>
                  <a:pt x="868126" y="2885883"/>
                  <a:pt x="815894" y="2931821"/>
                </a:cubicBezTo>
                <a:cubicBezTo>
                  <a:pt x="879611" y="2883675"/>
                  <a:pt x="944098" y="2836302"/>
                  <a:pt x="1010134" y="2791248"/>
                </a:cubicBezTo>
                <a:cubicBezTo>
                  <a:pt x="1021618" y="2783408"/>
                  <a:pt x="1035311" y="2802733"/>
                  <a:pt x="1024158" y="2811125"/>
                </a:cubicBezTo>
                <a:cubicBezTo>
                  <a:pt x="943658" y="2871639"/>
                  <a:pt x="862384" y="2931379"/>
                  <a:pt x="784091" y="2994764"/>
                </a:cubicBezTo>
                <a:cubicBezTo>
                  <a:pt x="797012" y="2988139"/>
                  <a:pt x="809820" y="2981623"/>
                  <a:pt x="822519" y="2975218"/>
                </a:cubicBezTo>
                <a:cubicBezTo>
                  <a:pt x="909647" y="2931047"/>
                  <a:pt x="1003177" y="2875282"/>
                  <a:pt x="1099690" y="2855074"/>
                </a:cubicBezTo>
                <a:cubicBezTo>
                  <a:pt x="1111836" y="2852535"/>
                  <a:pt x="1117027" y="2868437"/>
                  <a:pt x="1106977" y="2874731"/>
                </a:cubicBezTo>
                <a:cubicBezTo>
                  <a:pt x="1015544" y="2931600"/>
                  <a:pt x="906665" y="2964839"/>
                  <a:pt x="810705" y="3015083"/>
                </a:cubicBezTo>
                <a:cubicBezTo>
                  <a:pt x="793257" y="3024137"/>
                  <a:pt x="776140" y="3033965"/>
                  <a:pt x="759025" y="3043684"/>
                </a:cubicBezTo>
                <a:cubicBezTo>
                  <a:pt x="791600" y="3037500"/>
                  <a:pt x="824286" y="3033965"/>
                  <a:pt x="856420" y="3033965"/>
                </a:cubicBezTo>
                <a:cubicBezTo>
                  <a:pt x="871438" y="3033965"/>
                  <a:pt x="874310" y="3056713"/>
                  <a:pt x="858849" y="3057597"/>
                </a:cubicBezTo>
                <a:cubicBezTo>
                  <a:pt x="789391" y="3061572"/>
                  <a:pt x="721369" y="3076038"/>
                  <a:pt x="658978" y="3108061"/>
                </a:cubicBezTo>
                <a:cubicBezTo>
                  <a:pt x="656438" y="3109386"/>
                  <a:pt x="654119" y="3110933"/>
                  <a:pt x="651691" y="3112258"/>
                </a:cubicBezTo>
                <a:cubicBezTo>
                  <a:pt x="696745" y="3100442"/>
                  <a:pt x="742792" y="3090061"/>
                  <a:pt x="789061" y="3086529"/>
                </a:cubicBezTo>
                <a:cubicBezTo>
                  <a:pt x="802312" y="3085534"/>
                  <a:pt x="803306" y="3106294"/>
                  <a:pt x="791048" y="3109055"/>
                </a:cubicBezTo>
                <a:cubicBezTo>
                  <a:pt x="745001" y="3119325"/>
                  <a:pt x="699063" y="3127386"/>
                  <a:pt x="653899" y="3141631"/>
                </a:cubicBezTo>
                <a:cubicBezTo>
                  <a:pt x="643960" y="3144723"/>
                  <a:pt x="632586" y="3147815"/>
                  <a:pt x="620881" y="3151128"/>
                </a:cubicBezTo>
                <a:cubicBezTo>
                  <a:pt x="620992" y="3151570"/>
                  <a:pt x="621102" y="3152012"/>
                  <a:pt x="621213" y="3152453"/>
                </a:cubicBezTo>
                <a:cubicBezTo>
                  <a:pt x="717725" y="3126503"/>
                  <a:pt x="822741" y="3120650"/>
                  <a:pt x="921241" y="3115350"/>
                </a:cubicBezTo>
                <a:cubicBezTo>
                  <a:pt x="956909" y="3113473"/>
                  <a:pt x="992576" y="3112147"/>
                  <a:pt x="1028244" y="3111263"/>
                </a:cubicBezTo>
                <a:cubicBezTo>
                  <a:pt x="1102892" y="3099338"/>
                  <a:pt x="1179859" y="3099007"/>
                  <a:pt x="1255060" y="3091498"/>
                </a:cubicBezTo>
                <a:cubicBezTo>
                  <a:pt x="1257047" y="3091276"/>
                  <a:pt x="1258924" y="3091608"/>
                  <a:pt x="1260581" y="3092050"/>
                </a:cubicBezTo>
                <a:cubicBezTo>
                  <a:pt x="1265219" y="3087411"/>
                  <a:pt x="1269746" y="3082664"/>
                  <a:pt x="1274384" y="3078135"/>
                </a:cubicBezTo>
                <a:cubicBezTo>
                  <a:pt x="1200730" y="3083878"/>
                  <a:pt x="1126302" y="3084319"/>
                  <a:pt x="1052648" y="3088626"/>
                </a:cubicBezTo>
                <a:cubicBezTo>
                  <a:pt x="980318" y="3092823"/>
                  <a:pt x="907106" y="3104417"/>
                  <a:pt x="834777" y="3100221"/>
                </a:cubicBezTo>
                <a:cubicBezTo>
                  <a:pt x="823293" y="3099559"/>
                  <a:pt x="824286" y="3084209"/>
                  <a:pt x="834115" y="3081449"/>
                </a:cubicBezTo>
                <a:cubicBezTo>
                  <a:pt x="899597" y="3063229"/>
                  <a:pt x="973694" y="3052958"/>
                  <a:pt x="1048784" y="3048099"/>
                </a:cubicBezTo>
                <a:cubicBezTo>
                  <a:pt x="1049556" y="3047658"/>
                  <a:pt x="1050109" y="3046886"/>
                  <a:pt x="1050992" y="3046664"/>
                </a:cubicBezTo>
                <a:cubicBezTo>
                  <a:pt x="1095715" y="3037830"/>
                  <a:pt x="1141099" y="3034518"/>
                  <a:pt x="1186154" y="3028664"/>
                </a:cubicBezTo>
                <a:cubicBezTo>
                  <a:pt x="1224361" y="3023696"/>
                  <a:pt x="1263673" y="3015414"/>
                  <a:pt x="1302543" y="3013868"/>
                </a:cubicBezTo>
                <a:cubicBezTo>
                  <a:pt x="1304420" y="3013205"/>
                  <a:pt x="1306518" y="3012763"/>
                  <a:pt x="1308505" y="3012101"/>
                </a:cubicBezTo>
                <a:cubicBezTo>
                  <a:pt x="1236839" y="3019610"/>
                  <a:pt x="1164069" y="3020825"/>
                  <a:pt x="1092733" y="3029328"/>
                </a:cubicBezTo>
                <a:cubicBezTo>
                  <a:pt x="1029349" y="3036837"/>
                  <a:pt x="966626" y="3050971"/>
                  <a:pt x="902799" y="3054063"/>
                </a:cubicBezTo>
                <a:cubicBezTo>
                  <a:pt x="891757" y="3054615"/>
                  <a:pt x="888223" y="3036285"/>
                  <a:pt x="898714" y="3032641"/>
                </a:cubicBezTo>
                <a:cubicBezTo>
                  <a:pt x="987165" y="3001832"/>
                  <a:pt x="1088426" y="2992114"/>
                  <a:pt x="1181737" y="2984163"/>
                </a:cubicBezTo>
                <a:cubicBezTo>
                  <a:pt x="1207576" y="2981955"/>
                  <a:pt x="1233637" y="2979635"/>
                  <a:pt x="1259697" y="2978090"/>
                </a:cubicBezTo>
                <a:cubicBezTo>
                  <a:pt x="1265771" y="2977206"/>
                  <a:pt x="1271845" y="2976103"/>
                  <a:pt x="1277917" y="2974998"/>
                </a:cubicBezTo>
                <a:cubicBezTo>
                  <a:pt x="1278469" y="2974888"/>
                  <a:pt x="1278691" y="2974446"/>
                  <a:pt x="1279242" y="2974446"/>
                </a:cubicBezTo>
                <a:cubicBezTo>
                  <a:pt x="1280016" y="2974446"/>
                  <a:pt x="1280679" y="2974336"/>
                  <a:pt x="1281451" y="2974336"/>
                </a:cubicBezTo>
                <a:cubicBezTo>
                  <a:pt x="1283108" y="2974114"/>
                  <a:pt x="1284653" y="2973893"/>
                  <a:pt x="1286310" y="2973563"/>
                </a:cubicBezTo>
                <a:cubicBezTo>
                  <a:pt x="1325511" y="2965390"/>
                  <a:pt x="1364713" y="2957771"/>
                  <a:pt x="1403915" y="2949599"/>
                </a:cubicBezTo>
                <a:cubicBezTo>
                  <a:pt x="1405018" y="2949379"/>
                  <a:pt x="1405792" y="2949599"/>
                  <a:pt x="1406785" y="2949599"/>
                </a:cubicBezTo>
                <a:cubicBezTo>
                  <a:pt x="1409657" y="2946618"/>
                  <a:pt x="1412859" y="2943195"/>
                  <a:pt x="1415841" y="2940103"/>
                </a:cubicBezTo>
                <a:cubicBezTo>
                  <a:pt x="1356321" y="2953244"/>
                  <a:pt x="1292604" y="2965612"/>
                  <a:pt x="1232753" y="2963293"/>
                </a:cubicBezTo>
                <a:cubicBezTo>
                  <a:pt x="1189798" y="2971796"/>
                  <a:pt x="1146401" y="2979525"/>
                  <a:pt x="1103113" y="2980630"/>
                </a:cubicBezTo>
                <a:cubicBezTo>
                  <a:pt x="1094941" y="2980850"/>
                  <a:pt x="1092181" y="2968814"/>
                  <a:pt x="1100352" y="2966274"/>
                </a:cubicBezTo>
                <a:cubicBezTo>
                  <a:pt x="1161529" y="2947392"/>
                  <a:pt x="1226901" y="2940765"/>
                  <a:pt x="1289512" y="2926962"/>
                </a:cubicBezTo>
                <a:cubicBezTo>
                  <a:pt x="1344946" y="2914706"/>
                  <a:pt x="1399166" y="2893724"/>
                  <a:pt x="1455925" y="2889638"/>
                </a:cubicBezTo>
                <a:cubicBezTo>
                  <a:pt x="1458355" y="2889417"/>
                  <a:pt x="1460563" y="2890080"/>
                  <a:pt x="1462550" y="2890964"/>
                </a:cubicBezTo>
                <a:cubicBezTo>
                  <a:pt x="1467079" y="2886436"/>
                  <a:pt x="1471716" y="2882129"/>
                  <a:pt x="1476354" y="2877601"/>
                </a:cubicBezTo>
                <a:cubicBezTo>
                  <a:pt x="1457803" y="2879589"/>
                  <a:pt x="1439361" y="2880804"/>
                  <a:pt x="1420810" y="2881136"/>
                </a:cubicBezTo>
                <a:cubicBezTo>
                  <a:pt x="1420258" y="2881246"/>
                  <a:pt x="1419595" y="2881466"/>
                  <a:pt x="1419043" y="2881578"/>
                </a:cubicBezTo>
                <a:cubicBezTo>
                  <a:pt x="1379399" y="2892841"/>
                  <a:pt x="1335009" y="2914594"/>
                  <a:pt x="1293488" y="2909294"/>
                </a:cubicBezTo>
                <a:cubicBezTo>
                  <a:pt x="1288077" y="2908522"/>
                  <a:pt x="1285758" y="2900901"/>
                  <a:pt x="1289512" y="2897147"/>
                </a:cubicBezTo>
                <a:cubicBezTo>
                  <a:pt x="1318996" y="2867773"/>
                  <a:pt x="1368799" y="2859051"/>
                  <a:pt x="1407889" y="2847676"/>
                </a:cubicBezTo>
                <a:cubicBezTo>
                  <a:pt x="1458465" y="2832879"/>
                  <a:pt x="1514009" y="2811898"/>
                  <a:pt x="1567014" y="2811235"/>
                </a:cubicBezTo>
                <a:cubicBezTo>
                  <a:pt x="1589320" y="2801849"/>
                  <a:pt x="1612178" y="2798205"/>
                  <a:pt x="1635368" y="2803616"/>
                </a:cubicBezTo>
                <a:cubicBezTo>
                  <a:pt x="1648950" y="2806818"/>
                  <a:pt x="1655245" y="2815984"/>
                  <a:pt x="1656680" y="2826585"/>
                </a:cubicBezTo>
                <a:cubicBezTo>
                  <a:pt x="1682409" y="2802069"/>
                  <a:pt x="1709905" y="2779101"/>
                  <a:pt x="1741266" y="2769053"/>
                </a:cubicBezTo>
                <a:cubicBezTo>
                  <a:pt x="1758383" y="2763531"/>
                  <a:pt x="1774726" y="2768721"/>
                  <a:pt x="1785216" y="2779654"/>
                </a:cubicBezTo>
                <a:cubicBezTo>
                  <a:pt x="1803988" y="2767175"/>
                  <a:pt x="1825632" y="2750060"/>
                  <a:pt x="1801338" y="2735593"/>
                </a:cubicBezTo>
                <a:cubicBezTo>
                  <a:pt x="1585786" y="2788930"/>
                  <a:pt x="1364933" y="2849112"/>
                  <a:pt x="1146401" y="2886877"/>
                </a:cubicBezTo>
                <a:cubicBezTo>
                  <a:pt x="1135910" y="2888755"/>
                  <a:pt x="1133370" y="2872522"/>
                  <a:pt x="1142866" y="2869099"/>
                </a:cubicBezTo>
                <a:cubicBezTo>
                  <a:pt x="1346051" y="2795555"/>
                  <a:pt x="1569774" y="2748624"/>
                  <a:pt x="1782786" y="2710416"/>
                </a:cubicBezTo>
                <a:cubicBezTo>
                  <a:pt x="1783228" y="2708870"/>
                  <a:pt x="1783670" y="2707103"/>
                  <a:pt x="1784443" y="2705778"/>
                </a:cubicBezTo>
                <a:cubicBezTo>
                  <a:pt x="1787093" y="2701030"/>
                  <a:pt x="1789302" y="2696060"/>
                  <a:pt x="1791732" y="2691203"/>
                </a:cubicBezTo>
                <a:cubicBezTo>
                  <a:pt x="1696654" y="2715496"/>
                  <a:pt x="1598595" y="2739127"/>
                  <a:pt x="1501973" y="2753151"/>
                </a:cubicBezTo>
                <a:cubicBezTo>
                  <a:pt x="1490599" y="2754807"/>
                  <a:pt x="1488501" y="2736918"/>
                  <a:pt x="1498881" y="2733716"/>
                </a:cubicBezTo>
                <a:cubicBezTo>
                  <a:pt x="1523064" y="2726318"/>
                  <a:pt x="1547469" y="2719472"/>
                  <a:pt x="1571983" y="2713066"/>
                </a:cubicBezTo>
                <a:cubicBezTo>
                  <a:pt x="1612620" y="2702465"/>
                  <a:pt x="1653478" y="2693190"/>
                  <a:pt x="1694557" y="2684466"/>
                </a:cubicBezTo>
                <a:cubicBezTo>
                  <a:pt x="1713550" y="2680380"/>
                  <a:pt x="1732874" y="2675301"/>
                  <a:pt x="1751867" y="2672429"/>
                </a:cubicBezTo>
                <a:cubicBezTo>
                  <a:pt x="1760260" y="2671104"/>
                  <a:pt x="1767990" y="2670221"/>
                  <a:pt x="1775830" y="2666466"/>
                </a:cubicBezTo>
                <a:cubicBezTo>
                  <a:pt x="1779695" y="2664589"/>
                  <a:pt x="1783450" y="2662380"/>
                  <a:pt x="1786873" y="2659730"/>
                </a:cubicBezTo>
                <a:cubicBezTo>
                  <a:pt x="1788087" y="2658847"/>
                  <a:pt x="1793940" y="2652221"/>
                  <a:pt x="1794934" y="2652331"/>
                </a:cubicBezTo>
                <a:cubicBezTo>
                  <a:pt x="1763351" y="2649351"/>
                  <a:pt x="1731439" y="2649241"/>
                  <a:pt x="1699857" y="2652221"/>
                </a:cubicBezTo>
                <a:cubicBezTo>
                  <a:pt x="1668938" y="2655093"/>
                  <a:pt x="1639012" y="2661387"/>
                  <a:pt x="1608866" y="2668454"/>
                </a:cubicBezTo>
                <a:cubicBezTo>
                  <a:pt x="1582032" y="2674638"/>
                  <a:pt x="1553211" y="2685681"/>
                  <a:pt x="1525384" y="2684466"/>
                </a:cubicBezTo>
                <a:cubicBezTo>
                  <a:pt x="1516438" y="2684135"/>
                  <a:pt x="1512353" y="2673203"/>
                  <a:pt x="1520083" y="2667791"/>
                </a:cubicBezTo>
                <a:cubicBezTo>
                  <a:pt x="1545591" y="2649792"/>
                  <a:pt x="1580597" y="2643167"/>
                  <a:pt x="1610301" y="2633670"/>
                </a:cubicBezTo>
                <a:cubicBezTo>
                  <a:pt x="1621896" y="2629916"/>
                  <a:pt x="1634153" y="2625829"/>
                  <a:pt x="1646521" y="2622848"/>
                </a:cubicBezTo>
                <a:cubicBezTo>
                  <a:pt x="1647515" y="2621523"/>
                  <a:pt x="1648840" y="2620308"/>
                  <a:pt x="1650496" y="2619315"/>
                </a:cubicBezTo>
                <a:cubicBezTo>
                  <a:pt x="1625098" y="2624284"/>
                  <a:pt x="1599921" y="2627265"/>
                  <a:pt x="1577283" y="2627817"/>
                </a:cubicBezTo>
                <a:cubicBezTo>
                  <a:pt x="1565467" y="2628149"/>
                  <a:pt x="1565357" y="2608824"/>
                  <a:pt x="1576732" y="2607389"/>
                </a:cubicBezTo>
                <a:cubicBezTo>
                  <a:pt x="1615822" y="2602419"/>
                  <a:pt x="1654140" y="2596014"/>
                  <a:pt x="1691243" y="2582211"/>
                </a:cubicBezTo>
                <a:cubicBezTo>
                  <a:pt x="1724040" y="2570064"/>
                  <a:pt x="1753082" y="2551512"/>
                  <a:pt x="1784775" y="2537709"/>
                </a:cubicBezTo>
                <a:cubicBezTo>
                  <a:pt x="1785106" y="2537157"/>
                  <a:pt x="1785768" y="2536606"/>
                  <a:pt x="1786100" y="2536053"/>
                </a:cubicBezTo>
                <a:cubicBezTo>
                  <a:pt x="1783118" y="2535501"/>
                  <a:pt x="1780136" y="2534727"/>
                  <a:pt x="1777266" y="2534066"/>
                </a:cubicBezTo>
                <a:cubicBezTo>
                  <a:pt x="1745905" y="2557034"/>
                  <a:pt x="1706151" y="2570506"/>
                  <a:pt x="1669931" y="2571279"/>
                </a:cubicBezTo>
                <a:cubicBezTo>
                  <a:pt x="1658337" y="2571499"/>
                  <a:pt x="1658999" y="2555929"/>
                  <a:pt x="1666839" y="2551512"/>
                </a:cubicBezTo>
                <a:cubicBezTo>
                  <a:pt x="1696544" y="2534839"/>
                  <a:pt x="1732322" y="2532077"/>
                  <a:pt x="1760591" y="2511759"/>
                </a:cubicBezTo>
                <a:cubicBezTo>
                  <a:pt x="1784885" y="2494312"/>
                  <a:pt x="1802775" y="2472447"/>
                  <a:pt x="1808295" y="2443406"/>
                </a:cubicBezTo>
                <a:cubicBezTo>
                  <a:pt x="1807522" y="2443074"/>
                  <a:pt x="1806528" y="2442743"/>
                  <a:pt x="1805755" y="2442411"/>
                </a:cubicBezTo>
                <a:cubicBezTo>
                  <a:pt x="1792394" y="2449920"/>
                  <a:pt x="1779143" y="2457650"/>
                  <a:pt x="1765781" y="2465601"/>
                </a:cubicBezTo>
                <a:cubicBezTo>
                  <a:pt x="1757057" y="2470680"/>
                  <a:pt x="1746567" y="2460079"/>
                  <a:pt x="1753634" y="2452018"/>
                </a:cubicBezTo>
                <a:cubicBezTo>
                  <a:pt x="1770750" y="2432583"/>
                  <a:pt x="1839656" y="2393934"/>
                  <a:pt x="1745463" y="2390842"/>
                </a:cubicBezTo>
                <a:cubicBezTo>
                  <a:pt x="1698532" y="2389296"/>
                  <a:pt x="1651270" y="2389958"/>
                  <a:pt x="1605111" y="2400670"/>
                </a:cubicBezTo>
                <a:cubicBezTo>
                  <a:pt x="1549566" y="2413480"/>
                  <a:pt x="1498108" y="2432252"/>
                  <a:pt x="1440465" y="2430153"/>
                </a:cubicBezTo>
                <a:cubicBezTo>
                  <a:pt x="1428097" y="2429712"/>
                  <a:pt x="1423350" y="2417124"/>
                  <a:pt x="1430196" y="2407626"/>
                </a:cubicBezTo>
                <a:cubicBezTo>
                  <a:pt x="1451397" y="2378364"/>
                  <a:pt x="1590535" y="2191522"/>
                  <a:pt x="1481875" y="2217915"/>
                </a:cubicBezTo>
                <a:cubicBezTo>
                  <a:pt x="1474476" y="2233043"/>
                  <a:pt x="1464207" y="2247619"/>
                  <a:pt x="1455594" y="2260318"/>
                </a:cubicBezTo>
                <a:cubicBezTo>
                  <a:pt x="1443337" y="2278318"/>
                  <a:pt x="1430747" y="2298305"/>
                  <a:pt x="1412637" y="2310783"/>
                </a:cubicBezTo>
                <a:cubicBezTo>
                  <a:pt x="1406233" y="2315200"/>
                  <a:pt x="1394859" y="2310231"/>
                  <a:pt x="1398724" y="2301397"/>
                </a:cubicBezTo>
                <a:cubicBezTo>
                  <a:pt x="1408884" y="2278318"/>
                  <a:pt x="1426552" y="2259103"/>
                  <a:pt x="1439471" y="2237460"/>
                </a:cubicBezTo>
                <a:cubicBezTo>
                  <a:pt x="1448527" y="2222442"/>
                  <a:pt x="1455594" y="2208417"/>
                  <a:pt x="1465864" y="2194062"/>
                </a:cubicBezTo>
                <a:cubicBezTo>
                  <a:pt x="1477126" y="2178381"/>
                  <a:pt x="1486955" y="2161708"/>
                  <a:pt x="1495348" y="2144260"/>
                </a:cubicBezTo>
                <a:cubicBezTo>
                  <a:pt x="1499433" y="2135757"/>
                  <a:pt x="1503077" y="2125266"/>
                  <a:pt x="1497887" y="2117316"/>
                </a:cubicBezTo>
                <a:cubicBezTo>
                  <a:pt x="1493911" y="2111132"/>
                  <a:pt x="1485519" y="2109034"/>
                  <a:pt x="1478452" y="2111022"/>
                </a:cubicBezTo>
                <a:cubicBezTo>
                  <a:pt x="1471496" y="2113009"/>
                  <a:pt x="1465864" y="2118531"/>
                  <a:pt x="1462220" y="2124825"/>
                </a:cubicBezTo>
                <a:cubicBezTo>
                  <a:pt x="1444993" y="2154419"/>
                  <a:pt x="1434613" y="2189535"/>
                  <a:pt x="1421141" y="2221117"/>
                </a:cubicBezTo>
                <a:cubicBezTo>
                  <a:pt x="1417276" y="2230282"/>
                  <a:pt x="1402478" y="2225092"/>
                  <a:pt x="1403030" y="2215926"/>
                </a:cubicBezTo>
                <a:cubicBezTo>
                  <a:pt x="1404798" y="2185118"/>
                  <a:pt x="1414626" y="2156296"/>
                  <a:pt x="1429202" y="2129132"/>
                </a:cubicBezTo>
                <a:cubicBezTo>
                  <a:pt x="1438256" y="2112125"/>
                  <a:pt x="1452944" y="2096887"/>
                  <a:pt x="1459680" y="2078887"/>
                </a:cubicBezTo>
                <a:cubicBezTo>
                  <a:pt x="1463765" y="2067513"/>
                  <a:pt x="1463987" y="2055146"/>
                  <a:pt x="1457803" y="2045760"/>
                </a:cubicBezTo>
                <a:cubicBezTo>
                  <a:pt x="1450514" y="2034607"/>
                  <a:pt x="1435606" y="2030190"/>
                  <a:pt x="1422466" y="2032398"/>
                </a:cubicBezTo>
                <a:cubicBezTo>
                  <a:pt x="1409325" y="2034497"/>
                  <a:pt x="1397620" y="2042116"/>
                  <a:pt x="1387460" y="2050728"/>
                </a:cubicBezTo>
                <a:cubicBezTo>
                  <a:pt x="1353781" y="2078998"/>
                  <a:pt x="1337327" y="2121401"/>
                  <a:pt x="1303316" y="2149560"/>
                </a:cubicBezTo>
                <a:cubicBezTo>
                  <a:pt x="1299119" y="2160051"/>
                  <a:pt x="1293709" y="2169879"/>
                  <a:pt x="1286090" y="2177829"/>
                </a:cubicBezTo>
                <a:cubicBezTo>
                  <a:pt x="1280457" y="2183572"/>
                  <a:pt x="1268531" y="2180259"/>
                  <a:pt x="1268973" y="2171314"/>
                </a:cubicBezTo>
                <a:cubicBezTo>
                  <a:pt x="1270408" y="2142051"/>
                  <a:pt x="1282998" y="2115329"/>
                  <a:pt x="1281121" y="2085403"/>
                </a:cubicBezTo>
                <a:cubicBezTo>
                  <a:pt x="1279906" y="2065746"/>
                  <a:pt x="1277145" y="2045098"/>
                  <a:pt x="1268973" y="2026876"/>
                </a:cubicBezTo>
                <a:cubicBezTo>
                  <a:pt x="1267648" y="2024116"/>
                  <a:pt x="1243354" y="1975750"/>
                  <a:pt x="1233416" y="1999491"/>
                </a:cubicBezTo>
                <a:cubicBezTo>
                  <a:pt x="1228226" y="2011858"/>
                  <a:pt x="1213540" y="2014178"/>
                  <a:pt x="1205809" y="2002583"/>
                </a:cubicBezTo>
                <a:cubicBezTo>
                  <a:pt x="1184607" y="1970670"/>
                  <a:pt x="1157553" y="2011858"/>
                  <a:pt x="1147946" y="2033834"/>
                </a:cubicBezTo>
                <a:cubicBezTo>
                  <a:pt x="1150928" y="2052275"/>
                  <a:pt x="1149271" y="2071710"/>
                  <a:pt x="1143087" y="2087280"/>
                </a:cubicBezTo>
                <a:cubicBezTo>
                  <a:pt x="1137787" y="2100752"/>
                  <a:pt x="1120340" y="2097439"/>
                  <a:pt x="1118903" y="2083526"/>
                </a:cubicBezTo>
                <a:cubicBezTo>
                  <a:pt x="1116806" y="2063096"/>
                  <a:pt x="1124536" y="2035490"/>
                  <a:pt x="1110953" y="2018154"/>
                </a:cubicBezTo>
                <a:cubicBezTo>
                  <a:pt x="1109628" y="2016387"/>
                  <a:pt x="1108192" y="2014840"/>
                  <a:pt x="1106757" y="2013515"/>
                </a:cubicBezTo>
                <a:cubicBezTo>
                  <a:pt x="1075506" y="2036374"/>
                  <a:pt x="1044367" y="2059452"/>
                  <a:pt x="1013336" y="2082643"/>
                </a:cubicBezTo>
                <a:cubicBezTo>
                  <a:pt x="1002956" y="2107708"/>
                  <a:pt x="991914" y="2132113"/>
                  <a:pt x="970160" y="2148677"/>
                </a:cubicBezTo>
                <a:cubicBezTo>
                  <a:pt x="970712" y="2152984"/>
                  <a:pt x="971044" y="2157179"/>
                  <a:pt x="970932" y="2161045"/>
                </a:cubicBezTo>
                <a:cubicBezTo>
                  <a:pt x="970602" y="2173854"/>
                  <a:pt x="950394" y="2175731"/>
                  <a:pt x="946308" y="2164247"/>
                </a:cubicBezTo>
                <a:cubicBezTo>
                  <a:pt x="936259" y="2135867"/>
                  <a:pt x="930627" y="2105611"/>
                  <a:pt x="912738" y="2080434"/>
                </a:cubicBezTo>
                <a:cubicBezTo>
                  <a:pt x="895954" y="2056912"/>
                  <a:pt x="848028" y="1995295"/>
                  <a:pt x="809490" y="2027760"/>
                </a:cubicBezTo>
                <a:cubicBezTo>
                  <a:pt x="802201" y="2033944"/>
                  <a:pt x="792373" y="2027539"/>
                  <a:pt x="789391" y="2020472"/>
                </a:cubicBezTo>
                <a:cubicBezTo>
                  <a:pt x="766534" y="1966142"/>
                  <a:pt x="727222" y="2065195"/>
                  <a:pt x="719492" y="2081428"/>
                </a:cubicBezTo>
                <a:cubicBezTo>
                  <a:pt x="719492" y="2082090"/>
                  <a:pt x="719602" y="2082531"/>
                  <a:pt x="719602" y="2083084"/>
                </a:cubicBezTo>
                <a:cubicBezTo>
                  <a:pt x="720485" y="2099537"/>
                  <a:pt x="695530" y="2099979"/>
                  <a:pt x="691886" y="2085181"/>
                </a:cubicBezTo>
                <a:cubicBezTo>
                  <a:pt x="676426" y="2021687"/>
                  <a:pt x="625188" y="2119856"/>
                  <a:pt x="623863" y="2153094"/>
                </a:cubicBezTo>
                <a:cubicBezTo>
                  <a:pt x="622207" y="2194946"/>
                  <a:pt x="620881" y="2236798"/>
                  <a:pt x="619666" y="2278648"/>
                </a:cubicBezTo>
                <a:cubicBezTo>
                  <a:pt x="618010" y="2332095"/>
                  <a:pt x="616464" y="2385652"/>
                  <a:pt x="614476" y="2439099"/>
                </a:cubicBezTo>
                <a:cubicBezTo>
                  <a:pt x="613704" y="2461294"/>
                  <a:pt x="612709" y="2483490"/>
                  <a:pt x="611826" y="2505686"/>
                </a:cubicBezTo>
                <a:cubicBezTo>
                  <a:pt x="621213" y="2390731"/>
                  <a:pt x="631592" y="2275668"/>
                  <a:pt x="637445" y="2160934"/>
                </a:cubicBezTo>
                <a:cubicBezTo>
                  <a:pt x="638108" y="2146468"/>
                  <a:pt x="659641" y="2150112"/>
                  <a:pt x="659310" y="2164026"/>
                </a:cubicBezTo>
                <a:cubicBezTo>
                  <a:pt x="656770" y="2262305"/>
                  <a:pt x="654009" y="2363456"/>
                  <a:pt x="647936" y="2464276"/>
                </a:cubicBezTo>
                <a:cubicBezTo>
                  <a:pt x="657763" y="2384879"/>
                  <a:pt x="668033" y="2305592"/>
                  <a:pt x="685370" y="2228626"/>
                </a:cubicBezTo>
                <a:cubicBezTo>
                  <a:pt x="687799" y="2217473"/>
                  <a:pt x="704474" y="2220565"/>
                  <a:pt x="704474" y="2231386"/>
                </a:cubicBezTo>
                <a:cubicBezTo>
                  <a:pt x="704805" y="2361137"/>
                  <a:pt x="675431" y="2495857"/>
                  <a:pt x="652794" y="2623180"/>
                </a:cubicBezTo>
                <a:cubicBezTo>
                  <a:pt x="632918" y="2734710"/>
                  <a:pt x="615139" y="2850989"/>
                  <a:pt x="584220" y="2961415"/>
                </a:cubicBezTo>
                <a:close/>
                <a:moveTo>
                  <a:pt x="569421" y="1281058"/>
                </a:moveTo>
                <a:cubicBezTo>
                  <a:pt x="583224" y="1262284"/>
                  <a:pt x="599567" y="1245720"/>
                  <a:pt x="615358" y="1228604"/>
                </a:cubicBezTo>
                <a:cubicBezTo>
                  <a:pt x="629935" y="1212814"/>
                  <a:pt x="643627" y="1195144"/>
                  <a:pt x="661516" y="1182998"/>
                </a:cubicBezTo>
                <a:cubicBezTo>
                  <a:pt x="668583" y="1178140"/>
                  <a:pt x="679847" y="1186422"/>
                  <a:pt x="674989" y="1194482"/>
                </a:cubicBezTo>
                <a:cubicBezTo>
                  <a:pt x="663504" y="1213254"/>
                  <a:pt x="646830" y="1228052"/>
                  <a:pt x="631591" y="1243844"/>
                </a:cubicBezTo>
                <a:cubicBezTo>
                  <a:pt x="615358" y="1260738"/>
                  <a:pt x="599677" y="1277966"/>
                  <a:pt x="581567" y="1292874"/>
                </a:cubicBezTo>
                <a:cubicBezTo>
                  <a:pt x="573948" y="1299058"/>
                  <a:pt x="563789" y="1288786"/>
                  <a:pt x="569421" y="1281058"/>
                </a:cubicBezTo>
                <a:close/>
                <a:moveTo>
                  <a:pt x="563458" y="1196360"/>
                </a:moveTo>
                <a:cubicBezTo>
                  <a:pt x="584439" y="1165220"/>
                  <a:pt x="608732" y="1136730"/>
                  <a:pt x="629824" y="1105810"/>
                </a:cubicBezTo>
                <a:cubicBezTo>
                  <a:pt x="654008" y="1070474"/>
                  <a:pt x="674105" y="1031826"/>
                  <a:pt x="700055" y="997702"/>
                </a:cubicBezTo>
                <a:cubicBezTo>
                  <a:pt x="705466" y="990636"/>
                  <a:pt x="718607" y="997702"/>
                  <a:pt x="715405" y="1005986"/>
                </a:cubicBezTo>
                <a:cubicBezTo>
                  <a:pt x="688239" y="1077432"/>
                  <a:pt x="631591" y="1154066"/>
                  <a:pt x="576156" y="1206188"/>
                </a:cubicBezTo>
                <a:cubicBezTo>
                  <a:pt x="569642" y="1212262"/>
                  <a:pt x="558378" y="1204200"/>
                  <a:pt x="563458" y="1196360"/>
                </a:cubicBezTo>
                <a:close/>
                <a:moveTo>
                  <a:pt x="563016" y="656708"/>
                </a:moveTo>
                <a:cubicBezTo>
                  <a:pt x="564009" y="633628"/>
                  <a:pt x="569088" y="611654"/>
                  <a:pt x="580463" y="591776"/>
                </a:cubicBezTo>
                <a:cubicBezTo>
                  <a:pt x="587088" y="580182"/>
                  <a:pt x="602106" y="590010"/>
                  <a:pt x="601996" y="600390"/>
                </a:cubicBezTo>
                <a:cubicBezTo>
                  <a:pt x="601775" y="621812"/>
                  <a:pt x="594709" y="641910"/>
                  <a:pt x="585321" y="661012"/>
                </a:cubicBezTo>
                <a:cubicBezTo>
                  <a:pt x="580574" y="670730"/>
                  <a:pt x="562464" y="668854"/>
                  <a:pt x="563016" y="656708"/>
                </a:cubicBezTo>
                <a:close/>
                <a:moveTo>
                  <a:pt x="558378" y="362420"/>
                </a:moveTo>
                <a:cubicBezTo>
                  <a:pt x="559482" y="352260"/>
                  <a:pt x="562353" y="342434"/>
                  <a:pt x="563127" y="332164"/>
                </a:cubicBezTo>
                <a:cubicBezTo>
                  <a:pt x="564010" y="320900"/>
                  <a:pt x="561248" y="310520"/>
                  <a:pt x="566329" y="300140"/>
                </a:cubicBezTo>
                <a:cubicBezTo>
                  <a:pt x="569421" y="293846"/>
                  <a:pt x="578033" y="292078"/>
                  <a:pt x="583334" y="296828"/>
                </a:cubicBezTo>
                <a:cubicBezTo>
                  <a:pt x="602439" y="314164"/>
                  <a:pt x="590953" y="353586"/>
                  <a:pt x="573616" y="368826"/>
                </a:cubicBezTo>
                <a:cubicBezTo>
                  <a:pt x="568316" y="373352"/>
                  <a:pt x="557384" y="370922"/>
                  <a:pt x="558378" y="362420"/>
                </a:cubicBezTo>
                <a:close/>
                <a:moveTo>
                  <a:pt x="554444" y="4298951"/>
                </a:moveTo>
                <a:cubicBezTo>
                  <a:pt x="553298" y="4295179"/>
                  <a:pt x="554347" y="4290488"/>
                  <a:pt x="558267" y="4288166"/>
                </a:cubicBezTo>
                <a:cubicBezTo>
                  <a:pt x="589408" y="4269616"/>
                  <a:pt x="624191" y="4257363"/>
                  <a:pt x="657319" y="4242897"/>
                </a:cubicBezTo>
                <a:cubicBezTo>
                  <a:pt x="676092" y="4234725"/>
                  <a:pt x="693760" y="4224569"/>
                  <a:pt x="714079" y="4221036"/>
                </a:cubicBezTo>
                <a:cubicBezTo>
                  <a:pt x="722139" y="4219600"/>
                  <a:pt x="729870" y="4228544"/>
                  <a:pt x="723354" y="4235717"/>
                </a:cubicBezTo>
                <a:cubicBezTo>
                  <a:pt x="702373" y="4257474"/>
                  <a:pt x="671565" y="4267078"/>
                  <a:pt x="643406" y="4276575"/>
                </a:cubicBezTo>
                <a:cubicBezTo>
                  <a:pt x="616793" y="4285630"/>
                  <a:pt x="590843" y="4296339"/>
                  <a:pt x="563789" y="4304182"/>
                </a:cubicBezTo>
                <a:cubicBezTo>
                  <a:pt x="558930" y="4305563"/>
                  <a:pt x="555589" y="4302719"/>
                  <a:pt x="554444" y="4298951"/>
                </a:cubicBezTo>
                <a:close/>
                <a:moveTo>
                  <a:pt x="530219" y="555998"/>
                </a:moveTo>
                <a:cubicBezTo>
                  <a:pt x="530771" y="535348"/>
                  <a:pt x="536182" y="515030"/>
                  <a:pt x="541482" y="495154"/>
                </a:cubicBezTo>
                <a:cubicBezTo>
                  <a:pt x="545126" y="481682"/>
                  <a:pt x="547888" y="467878"/>
                  <a:pt x="556059" y="456394"/>
                </a:cubicBezTo>
                <a:cubicBezTo>
                  <a:pt x="562574" y="447118"/>
                  <a:pt x="576708" y="449658"/>
                  <a:pt x="577813" y="461694"/>
                </a:cubicBezTo>
                <a:cubicBezTo>
                  <a:pt x="579249" y="477484"/>
                  <a:pt x="573948" y="493054"/>
                  <a:pt x="569531" y="508072"/>
                </a:cubicBezTo>
                <a:cubicBezTo>
                  <a:pt x="564341" y="525740"/>
                  <a:pt x="559592" y="543962"/>
                  <a:pt x="550758" y="560194"/>
                </a:cubicBezTo>
                <a:cubicBezTo>
                  <a:pt x="545899" y="569028"/>
                  <a:pt x="529778" y="567592"/>
                  <a:pt x="530219" y="555998"/>
                </a:cubicBezTo>
                <a:close/>
                <a:moveTo>
                  <a:pt x="528893" y="3540600"/>
                </a:moveTo>
                <a:cubicBezTo>
                  <a:pt x="537065" y="3527680"/>
                  <a:pt x="549323" y="3516196"/>
                  <a:pt x="561801" y="3507472"/>
                </a:cubicBezTo>
                <a:cubicBezTo>
                  <a:pt x="567433" y="3503497"/>
                  <a:pt x="576597" y="3508577"/>
                  <a:pt x="573395" y="3515864"/>
                </a:cubicBezTo>
                <a:cubicBezTo>
                  <a:pt x="566770" y="3530992"/>
                  <a:pt x="554734" y="3545127"/>
                  <a:pt x="539164" y="3551421"/>
                </a:cubicBezTo>
                <a:cubicBezTo>
                  <a:pt x="532427" y="3554071"/>
                  <a:pt x="524366" y="3547777"/>
                  <a:pt x="528893" y="3540600"/>
                </a:cubicBezTo>
                <a:close/>
                <a:moveTo>
                  <a:pt x="519618" y="872810"/>
                </a:moveTo>
                <a:cubicBezTo>
                  <a:pt x="525471" y="833720"/>
                  <a:pt x="532980" y="792862"/>
                  <a:pt x="545568" y="755206"/>
                </a:cubicBezTo>
                <a:cubicBezTo>
                  <a:pt x="548770" y="745600"/>
                  <a:pt x="564671" y="748250"/>
                  <a:pt x="565003" y="758188"/>
                </a:cubicBezTo>
                <a:cubicBezTo>
                  <a:pt x="566438" y="798162"/>
                  <a:pt x="555065" y="841450"/>
                  <a:pt x="537727" y="877338"/>
                </a:cubicBezTo>
                <a:cubicBezTo>
                  <a:pt x="533310" y="886614"/>
                  <a:pt x="517962" y="883964"/>
                  <a:pt x="519618" y="872810"/>
                </a:cubicBezTo>
                <a:close/>
                <a:moveTo>
                  <a:pt x="485497" y="1463260"/>
                </a:moveTo>
                <a:cubicBezTo>
                  <a:pt x="506147" y="1435433"/>
                  <a:pt x="526907" y="1404513"/>
                  <a:pt x="552636" y="1381213"/>
                </a:cubicBezTo>
                <a:cubicBezTo>
                  <a:pt x="560145" y="1374477"/>
                  <a:pt x="571078" y="1383863"/>
                  <a:pt x="565887" y="1392366"/>
                </a:cubicBezTo>
                <a:cubicBezTo>
                  <a:pt x="547777" y="1422513"/>
                  <a:pt x="520833" y="1448242"/>
                  <a:pt x="497533" y="1474303"/>
                </a:cubicBezTo>
                <a:cubicBezTo>
                  <a:pt x="490356" y="1482364"/>
                  <a:pt x="479313" y="1471543"/>
                  <a:pt x="485497" y="1463260"/>
                </a:cubicBezTo>
                <a:close/>
                <a:moveTo>
                  <a:pt x="483399" y="1668102"/>
                </a:moveTo>
                <a:cubicBezTo>
                  <a:pt x="595039" y="1517259"/>
                  <a:pt x="764875" y="1377901"/>
                  <a:pt x="921017" y="1275316"/>
                </a:cubicBezTo>
                <a:cubicBezTo>
                  <a:pt x="932613" y="1267586"/>
                  <a:pt x="945864" y="1286580"/>
                  <a:pt x="935042" y="1295192"/>
                </a:cubicBezTo>
                <a:cubicBezTo>
                  <a:pt x="854651" y="1359018"/>
                  <a:pt x="771721" y="1418870"/>
                  <a:pt x="694975" y="1487223"/>
                </a:cubicBezTo>
                <a:cubicBezTo>
                  <a:pt x="625848" y="1548731"/>
                  <a:pt x="563126" y="1617857"/>
                  <a:pt x="492674" y="1677598"/>
                </a:cubicBezTo>
                <a:cubicBezTo>
                  <a:pt x="486711" y="1682678"/>
                  <a:pt x="478981" y="1673954"/>
                  <a:pt x="483399" y="1668102"/>
                </a:cubicBezTo>
                <a:close/>
                <a:moveTo>
                  <a:pt x="466172" y="273196"/>
                </a:moveTo>
                <a:cubicBezTo>
                  <a:pt x="463411" y="238962"/>
                  <a:pt x="476994" y="196338"/>
                  <a:pt x="499521" y="170278"/>
                </a:cubicBezTo>
                <a:cubicBezTo>
                  <a:pt x="505153" y="163762"/>
                  <a:pt x="518624" y="168070"/>
                  <a:pt x="515864" y="177566"/>
                </a:cubicBezTo>
                <a:cubicBezTo>
                  <a:pt x="511005" y="194572"/>
                  <a:pt x="502944" y="210032"/>
                  <a:pt x="497422" y="226816"/>
                </a:cubicBezTo>
                <a:cubicBezTo>
                  <a:pt x="492122" y="242828"/>
                  <a:pt x="488588" y="259502"/>
                  <a:pt x="482516" y="275292"/>
                </a:cubicBezTo>
                <a:cubicBezTo>
                  <a:pt x="479534" y="283134"/>
                  <a:pt x="466834" y="281808"/>
                  <a:pt x="466172" y="273196"/>
                </a:cubicBezTo>
                <a:close/>
                <a:moveTo>
                  <a:pt x="465841" y="1588043"/>
                </a:moveTo>
                <a:cubicBezTo>
                  <a:pt x="482405" y="1559442"/>
                  <a:pt x="510895" y="1526534"/>
                  <a:pt x="539938" y="1510303"/>
                </a:cubicBezTo>
                <a:cubicBezTo>
                  <a:pt x="549986" y="1504670"/>
                  <a:pt x="559593" y="1516265"/>
                  <a:pt x="552747" y="1525321"/>
                </a:cubicBezTo>
                <a:cubicBezTo>
                  <a:pt x="543250" y="1537798"/>
                  <a:pt x="530882" y="1547958"/>
                  <a:pt x="519729" y="1559000"/>
                </a:cubicBezTo>
                <a:cubicBezTo>
                  <a:pt x="505926" y="1572583"/>
                  <a:pt x="493559" y="1587601"/>
                  <a:pt x="479313" y="1600852"/>
                </a:cubicBezTo>
                <a:cubicBezTo>
                  <a:pt x="470920" y="1608692"/>
                  <a:pt x="460982" y="1596324"/>
                  <a:pt x="465841" y="1588043"/>
                </a:cubicBezTo>
                <a:close/>
                <a:moveTo>
                  <a:pt x="439559" y="727822"/>
                </a:moveTo>
                <a:cubicBezTo>
                  <a:pt x="445633" y="700214"/>
                  <a:pt x="450381" y="671504"/>
                  <a:pt x="459877" y="644892"/>
                </a:cubicBezTo>
                <a:cubicBezTo>
                  <a:pt x="463411" y="635174"/>
                  <a:pt x="478429" y="638046"/>
                  <a:pt x="479312" y="647874"/>
                </a:cubicBezTo>
                <a:cubicBezTo>
                  <a:pt x="481852" y="678682"/>
                  <a:pt x="472135" y="709160"/>
                  <a:pt x="458662" y="736434"/>
                </a:cubicBezTo>
                <a:cubicBezTo>
                  <a:pt x="453031" y="747698"/>
                  <a:pt x="437130" y="738754"/>
                  <a:pt x="439559" y="727822"/>
                </a:cubicBezTo>
                <a:close/>
                <a:moveTo>
                  <a:pt x="424653" y="527728"/>
                </a:moveTo>
                <a:cubicBezTo>
                  <a:pt x="426640" y="492834"/>
                  <a:pt x="438014" y="452748"/>
                  <a:pt x="453694" y="421388"/>
                </a:cubicBezTo>
                <a:cubicBezTo>
                  <a:pt x="459106" y="410566"/>
                  <a:pt x="473461" y="416308"/>
                  <a:pt x="472799" y="427350"/>
                </a:cubicBezTo>
                <a:cubicBezTo>
                  <a:pt x="470700" y="461140"/>
                  <a:pt x="460541" y="501558"/>
                  <a:pt x="445302" y="531814"/>
                </a:cubicBezTo>
                <a:cubicBezTo>
                  <a:pt x="440774" y="540758"/>
                  <a:pt x="424100" y="539102"/>
                  <a:pt x="424653" y="527728"/>
                </a:cubicBezTo>
                <a:close/>
                <a:moveTo>
                  <a:pt x="417916" y="3483179"/>
                </a:moveTo>
                <a:cubicBezTo>
                  <a:pt x="427192" y="3460211"/>
                  <a:pt x="436246" y="3437573"/>
                  <a:pt x="448172" y="3415819"/>
                </a:cubicBezTo>
                <a:cubicBezTo>
                  <a:pt x="451264" y="3410077"/>
                  <a:pt x="460982" y="3413390"/>
                  <a:pt x="459105" y="3419906"/>
                </a:cubicBezTo>
                <a:cubicBezTo>
                  <a:pt x="452369" y="3443868"/>
                  <a:pt x="442872" y="3466395"/>
                  <a:pt x="433376" y="3489363"/>
                </a:cubicBezTo>
                <a:cubicBezTo>
                  <a:pt x="429289" y="3499301"/>
                  <a:pt x="413830" y="3493117"/>
                  <a:pt x="417916" y="3483179"/>
                </a:cubicBezTo>
                <a:close/>
                <a:moveTo>
                  <a:pt x="392255" y="1082898"/>
                </a:moveTo>
                <a:cubicBezTo>
                  <a:pt x="392020" y="1062138"/>
                  <a:pt x="392904" y="1041432"/>
                  <a:pt x="396824" y="1021114"/>
                </a:cubicBezTo>
                <a:cubicBezTo>
                  <a:pt x="399142" y="1009188"/>
                  <a:pt x="414933" y="1013274"/>
                  <a:pt x="416148" y="1023434"/>
                </a:cubicBezTo>
                <a:cubicBezTo>
                  <a:pt x="421449" y="1063960"/>
                  <a:pt x="413167" y="1105922"/>
                  <a:pt x="408971" y="1146118"/>
                </a:cubicBezTo>
                <a:cubicBezTo>
                  <a:pt x="408088" y="1154510"/>
                  <a:pt x="394615" y="1153184"/>
                  <a:pt x="394395" y="1145012"/>
                </a:cubicBezTo>
                <a:cubicBezTo>
                  <a:pt x="393843" y="1124474"/>
                  <a:pt x="392490" y="1103658"/>
                  <a:pt x="392255" y="1082898"/>
                </a:cubicBezTo>
                <a:close/>
                <a:moveTo>
                  <a:pt x="380923" y="1853618"/>
                </a:moveTo>
                <a:cubicBezTo>
                  <a:pt x="409192" y="1787693"/>
                  <a:pt x="467497" y="1741093"/>
                  <a:pt x="518183" y="1692506"/>
                </a:cubicBezTo>
                <a:cubicBezTo>
                  <a:pt x="572403" y="1640606"/>
                  <a:pt x="627174" y="1589036"/>
                  <a:pt x="685700" y="1541884"/>
                </a:cubicBezTo>
                <a:cubicBezTo>
                  <a:pt x="785525" y="1461494"/>
                  <a:pt x="898491" y="1376134"/>
                  <a:pt x="1022942" y="1338810"/>
                </a:cubicBezTo>
                <a:cubicBezTo>
                  <a:pt x="1035530" y="1335056"/>
                  <a:pt x="1042598" y="1354049"/>
                  <a:pt x="1031113" y="1360012"/>
                </a:cubicBezTo>
                <a:cubicBezTo>
                  <a:pt x="905559" y="1426157"/>
                  <a:pt x="787955" y="1487554"/>
                  <a:pt x="677859" y="1578877"/>
                </a:cubicBezTo>
                <a:cubicBezTo>
                  <a:pt x="581457" y="1658826"/>
                  <a:pt x="455019" y="1750149"/>
                  <a:pt x="396382" y="1862452"/>
                </a:cubicBezTo>
                <a:cubicBezTo>
                  <a:pt x="390972" y="1872942"/>
                  <a:pt x="376506" y="1863888"/>
                  <a:pt x="380923" y="1853618"/>
                </a:cubicBezTo>
                <a:close/>
                <a:moveTo>
                  <a:pt x="377057" y="817378"/>
                </a:moveTo>
                <a:cubicBezTo>
                  <a:pt x="374406" y="759184"/>
                  <a:pt x="382689" y="694362"/>
                  <a:pt x="394725" y="637492"/>
                </a:cubicBezTo>
                <a:cubicBezTo>
                  <a:pt x="397045" y="626450"/>
                  <a:pt x="413719" y="630206"/>
                  <a:pt x="413719" y="640806"/>
                </a:cubicBezTo>
                <a:cubicBezTo>
                  <a:pt x="412947" y="698890"/>
                  <a:pt x="407535" y="763378"/>
                  <a:pt x="392848" y="819698"/>
                </a:cubicBezTo>
                <a:cubicBezTo>
                  <a:pt x="390419" y="828862"/>
                  <a:pt x="377498" y="826212"/>
                  <a:pt x="377057" y="817378"/>
                </a:cubicBezTo>
                <a:close/>
                <a:moveTo>
                  <a:pt x="372507" y="4292295"/>
                </a:moveTo>
                <a:cubicBezTo>
                  <a:pt x="372372" y="4290208"/>
                  <a:pt x="373139" y="4287958"/>
                  <a:pt x="375182" y="4285859"/>
                </a:cubicBezTo>
                <a:cubicBezTo>
                  <a:pt x="444088" y="4215189"/>
                  <a:pt x="530552" y="4163621"/>
                  <a:pt x="612046" y="4108847"/>
                </a:cubicBezTo>
                <a:cubicBezTo>
                  <a:pt x="620770" y="4102994"/>
                  <a:pt x="628499" y="4115694"/>
                  <a:pt x="622425" y="4122650"/>
                </a:cubicBezTo>
                <a:cubicBezTo>
                  <a:pt x="559814" y="4194981"/>
                  <a:pt x="462197" y="4238268"/>
                  <a:pt x="387880" y="4298115"/>
                </a:cubicBezTo>
                <a:cubicBezTo>
                  <a:pt x="381420" y="4303334"/>
                  <a:pt x="372911" y="4298551"/>
                  <a:pt x="372507" y="4292295"/>
                </a:cubicBezTo>
                <a:close/>
                <a:moveTo>
                  <a:pt x="368003" y="4066996"/>
                </a:moveTo>
                <a:cubicBezTo>
                  <a:pt x="371095" y="4035527"/>
                  <a:pt x="397376" y="4010349"/>
                  <a:pt x="416370" y="3987050"/>
                </a:cubicBezTo>
                <a:cubicBezTo>
                  <a:pt x="421229" y="3981088"/>
                  <a:pt x="431719" y="3987820"/>
                  <a:pt x="429069" y="3994780"/>
                </a:cubicBezTo>
                <a:cubicBezTo>
                  <a:pt x="418690" y="4021944"/>
                  <a:pt x="391745" y="4040497"/>
                  <a:pt x="384678" y="4068984"/>
                </a:cubicBezTo>
                <a:cubicBezTo>
                  <a:pt x="382248" y="4079144"/>
                  <a:pt x="367120" y="4078039"/>
                  <a:pt x="368003" y="4066996"/>
                </a:cubicBezTo>
                <a:close/>
                <a:moveTo>
                  <a:pt x="357706" y="5939395"/>
                </a:moveTo>
                <a:cubicBezTo>
                  <a:pt x="359307" y="5936592"/>
                  <a:pt x="362537" y="5934743"/>
                  <a:pt x="366347" y="5935737"/>
                </a:cubicBezTo>
                <a:cubicBezTo>
                  <a:pt x="384016" y="5940375"/>
                  <a:pt x="400137" y="5950867"/>
                  <a:pt x="415377" y="5961024"/>
                </a:cubicBezTo>
                <a:cubicBezTo>
                  <a:pt x="426640" y="5968534"/>
                  <a:pt x="437904" y="5975381"/>
                  <a:pt x="446627" y="5985871"/>
                </a:cubicBezTo>
                <a:cubicBezTo>
                  <a:pt x="449388" y="5989183"/>
                  <a:pt x="446738" y="5995589"/>
                  <a:pt x="441989" y="5994706"/>
                </a:cubicBezTo>
                <a:cubicBezTo>
                  <a:pt x="426088" y="5991723"/>
                  <a:pt x="411953" y="5983552"/>
                  <a:pt x="398040" y="5975602"/>
                </a:cubicBezTo>
                <a:cubicBezTo>
                  <a:pt x="384126" y="5967650"/>
                  <a:pt x="370101" y="5960472"/>
                  <a:pt x="358838" y="5948768"/>
                </a:cubicBezTo>
                <a:cubicBezTo>
                  <a:pt x="356132" y="5945952"/>
                  <a:pt x="356105" y="5942197"/>
                  <a:pt x="357706" y="5939395"/>
                </a:cubicBezTo>
                <a:close/>
                <a:moveTo>
                  <a:pt x="355084" y="1042868"/>
                </a:moveTo>
                <a:cubicBezTo>
                  <a:pt x="349783" y="995496"/>
                  <a:pt x="358949" y="942932"/>
                  <a:pt x="365464" y="895892"/>
                </a:cubicBezTo>
                <a:cubicBezTo>
                  <a:pt x="366789" y="886616"/>
                  <a:pt x="381917" y="887720"/>
                  <a:pt x="381807" y="897106"/>
                </a:cubicBezTo>
                <a:cubicBezTo>
                  <a:pt x="381365" y="944148"/>
                  <a:pt x="382580" y="997704"/>
                  <a:pt x="369991" y="1043310"/>
                </a:cubicBezTo>
                <a:cubicBezTo>
                  <a:pt x="367893" y="1051150"/>
                  <a:pt x="356078" y="1051814"/>
                  <a:pt x="355084" y="1042868"/>
                </a:cubicBezTo>
                <a:close/>
                <a:moveTo>
                  <a:pt x="354642" y="1570264"/>
                </a:moveTo>
                <a:cubicBezTo>
                  <a:pt x="360826" y="1548730"/>
                  <a:pt x="369218" y="1528854"/>
                  <a:pt x="381034" y="1509750"/>
                </a:cubicBezTo>
                <a:cubicBezTo>
                  <a:pt x="390088" y="1495174"/>
                  <a:pt x="398591" y="1478831"/>
                  <a:pt x="414382" y="1470660"/>
                </a:cubicBezTo>
                <a:cubicBezTo>
                  <a:pt x="423326" y="1466131"/>
                  <a:pt x="434038" y="1472978"/>
                  <a:pt x="431718" y="1483358"/>
                </a:cubicBezTo>
                <a:cubicBezTo>
                  <a:pt x="427965" y="1500364"/>
                  <a:pt x="416039" y="1512952"/>
                  <a:pt x="406873" y="1527418"/>
                </a:cubicBezTo>
                <a:cubicBezTo>
                  <a:pt x="396052" y="1544535"/>
                  <a:pt x="385229" y="1561651"/>
                  <a:pt x="374077" y="1578436"/>
                </a:cubicBezTo>
                <a:cubicBezTo>
                  <a:pt x="367561" y="1588264"/>
                  <a:pt x="351218" y="1582190"/>
                  <a:pt x="354642" y="1570264"/>
                </a:cubicBezTo>
                <a:close/>
                <a:moveTo>
                  <a:pt x="354310" y="3652771"/>
                </a:moveTo>
                <a:cubicBezTo>
                  <a:pt x="364359" y="3612598"/>
                  <a:pt x="376947" y="3571961"/>
                  <a:pt x="399916" y="3537176"/>
                </a:cubicBezTo>
                <a:cubicBezTo>
                  <a:pt x="403339" y="3531987"/>
                  <a:pt x="412394" y="3535189"/>
                  <a:pt x="410296" y="3541593"/>
                </a:cubicBezTo>
                <a:cubicBezTo>
                  <a:pt x="397817" y="3580243"/>
                  <a:pt x="380923" y="3617347"/>
                  <a:pt x="367782" y="3655752"/>
                </a:cubicBezTo>
                <a:cubicBezTo>
                  <a:pt x="364911" y="3664036"/>
                  <a:pt x="351992" y="3661604"/>
                  <a:pt x="354310" y="3652771"/>
                </a:cubicBezTo>
                <a:close/>
                <a:moveTo>
                  <a:pt x="325157" y="1782504"/>
                </a:moveTo>
                <a:cubicBezTo>
                  <a:pt x="329133" y="1729279"/>
                  <a:pt x="367341" y="1654961"/>
                  <a:pt x="407646" y="1619956"/>
                </a:cubicBezTo>
                <a:cubicBezTo>
                  <a:pt x="415045" y="1613442"/>
                  <a:pt x="427081" y="1620840"/>
                  <a:pt x="422112" y="1630447"/>
                </a:cubicBezTo>
                <a:cubicBezTo>
                  <a:pt x="406763" y="1659821"/>
                  <a:pt x="384898" y="1684997"/>
                  <a:pt x="370543" y="1715254"/>
                </a:cubicBezTo>
                <a:cubicBezTo>
                  <a:pt x="359610" y="1738333"/>
                  <a:pt x="351660" y="1763400"/>
                  <a:pt x="339072" y="1785485"/>
                </a:cubicBezTo>
                <a:cubicBezTo>
                  <a:pt x="335758" y="1791117"/>
                  <a:pt x="324605" y="1790344"/>
                  <a:pt x="325157" y="1782504"/>
                </a:cubicBezTo>
                <a:close/>
                <a:moveTo>
                  <a:pt x="313452" y="600058"/>
                </a:moveTo>
                <a:cubicBezTo>
                  <a:pt x="324274" y="504650"/>
                  <a:pt x="340949" y="401402"/>
                  <a:pt x="391082" y="317808"/>
                </a:cubicBezTo>
                <a:cubicBezTo>
                  <a:pt x="396051" y="309526"/>
                  <a:pt x="411400" y="312066"/>
                  <a:pt x="408640" y="323110"/>
                </a:cubicBezTo>
                <a:cubicBezTo>
                  <a:pt x="385450" y="417412"/>
                  <a:pt x="350887" y="506086"/>
                  <a:pt x="335648" y="602708"/>
                </a:cubicBezTo>
                <a:cubicBezTo>
                  <a:pt x="333440" y="616844"/>
                  <a:pt x="311907" y="614414"/>
                  <a:pt x="313452" y="600058"/>
                </a:cubicBezTo>
                <a:close/>
                <a:moveTo>
                  <a:pt x="312126" y="3996655"/>
                </a:moveTo>
                <a:cubicBezTo>
                  <a:pt x="389868" y="3880819"/>
                  <a:pt x="423216" y="3731404"/>
                  <a:pt x="516857" y="3627064"/>
                </a:cubicBezTo>
                <a:cubicBezTo>
                  <a:pt x="522158" y="3621211"/>
                  <a:pt x="530882" y="3628831"/>
                  <a:pt x="527348" y="3635328"/>
                </a:cubicBezTo>
                <a:cubicBezTo>
                  <a:pt x="460209" y="3757467"/>
                  <a:pt x="401241" y="3889651"/>
                  <a:pt x="319857" y="4003282"/>
                </a:cubicBezTo>
                <a:cubicBezTo>
                  <a:pt x="315992" y="4008692"/>
                  <a:pt x="308594" y="4001955"/>
                  <a:pt x="312126" y="3996655"/>
                </a:cubicBezTo>
                <a:close/>
                <a:moveTo>
                  <a:pt x="310043" y="5839129"/>
                </a:moveTo>
                <a:cubicBezTo>
                  <a:pt x="310582" y="5836161"/>
                  <a:pt x="312625" y="5833455"/>
                  <a:pt x="315772" y="5833014"/>
                </a:cubicBezTo>
                <a:cubicBezTo>
                  <a:pt x="331010" y="5831027"/>
                  <a:pt x="345808" y="5833345"/>
                  <a:pt x="359059" y="5841626"/>
                </a:cubicBezTo>
                <a:cubicBezTo>
                  <a:pt x="365904" y="5845823"/>
                  <a:pt x="365463" y="5859185"/>
                  <a:pt x="355525" y="5858632"/>
                </a:cubicBezTo>
                <a:cubicBezTo>
                  <a:pt x="340617" y="5857860"/>
                  <a:pt x="326593" y="5853663"/>
                  <a:pt x="313342" y="5846817"/>
                </a:cubicBezTo>
                <a:cubicBezTo>
                  <a:pt x="310471" y="5845326"/>
                  <a:pt x="309505" y="5842096"/>
                  <a:pt x="310043" y="5839129"/>
                </a:cubicBezTo>
                <a:close/>
                <a:moveTo>
                  <a:pt x="308594" y="3273921"/>
                </a:moveTo>
                <a:cubicBezTo>
                  <a:pt x="308924" y="3263872"/>
                  <a:pt x="309919" y="3256916"/>
                  <a:pt x="316875" y="3249517"/>
                </a:cubicBezTo>
                <a:cubicBezTo>
                  <a:pt x="320740" y="3245320"/>
                  <a:pt x="326704" y="3247087"/>
                  <a:pt x="328029" y="3252499"/>
                </a:cubicBezTo>
                <a:cubicBezTo>
                  <a:pt x="330458" y="3262216"/>
                  <a:pt x="328359" y="3267737"/>
                  <a:pt x="323832" y="3276903"/>
                </a:cubicBezTo>
                <a:cubicBezTo>
                  <a:pt x="320520" y="3283528"/>
                  <a:pt x="308263" y="3282313"/>
                  <a:pt x="308594" y="3273921"/>
                </a:cubicBezTo>
                <a:close/>
                <a:moveTo>
                  <a:pt x="305724" y="5292929"/>
                </a:moveTo>
                <a:cubicBezTo>
                  <a:pt x="391746" y="5338637"/>
                  <a:pt x="475229" y="5391312"/>
                  <a:pt x="555509" y="5443985"/>
                </a:cubicBezTo>
                <a:cubicBezTo>
                  <a:pt x="671236" y="5519959"/>
                  <a:pt x="787514" y="5598691"/>
                  <a:pt x="885794" y="5696753"/>
                </a:cubicBezTo>
                <a:cubicBezTo>
                  <a:pt x="890321" y="5701281"/>
                  <a:pt x="884137" y="5709233"/>
                  <a:pt x="878727" y="5705588"/>
                </a:cubicBezTo>
                <a:cubicBezTo>
                  <a:pt x="763110" y="5629282"/>
                  <a:pt x="655113" y="5542155"/>
                  <a:pt x="538503" y="5467177"/>
                </a:cubicBezTo>
                <a:cubicBezTo>
                  <a:pt x="489805" y="5435813"/>
                  <a:pt x="439892" y="5406994"/>
                  <a:pt x="389759" y="5378612"/>
                </a:cubicBezTo>
                <a:cubicBezTo>
                  <a:pt x="432052" y="5423559"/>
                  <a:pt x="471253" y="5471376"/>
                  <a:pt x="506369" y="5517972"/>
                </a:cubicBezTo>
                <a:cubicBezTo>
                  <a:pt x="588305" y="5626522"/>
                  <a:pt x="667260" y="5747658"/>
                  <a:pt x="710989" y="5877188"/>
                </a:cubicBezTo>
                <a:cubicBezTo>
                  <a:pt x="715185" y="5889889"/>
                  <a:pt x="697628" y="5895301"/>
                  <a:pt x="691886" y="5884036"/>
                </a:cubicBezTo>
                <a:cubicBezTo>
                  <a:pt x="624967" y="5753953"/>
                  <a:pt x="562576" y="5625970"/>
                  <a:pt x="469928" y="5511127"/>
                </a:cubicBezTo>
                <a:cubicBezTo>
                  <a:pt x="442432" y="5477007"/>
                  <a:pt x="412838" y="5445862"/>
                  <a:pt x="382692" y="5415494"/>
                </a:cubicBezTo>
                <a:cubicBezTo>
                  <a:pt x="382029" y="5415494"/>
                  <a:pt x="381477" y="5415494"/>
                  <a:pt x="380814" y="5415494"/>
                </a:cubicBezTo>
                <a:cubicBezTo>
                  <a:pt x="387661" y="5427642"/>
                  <a:pt x="394176" y="5440010"/>
                  <a:pt x="400580" y="5452381"/>
                </a:cubicBezTo>
                <a:cubicBezTo>
                  <a:pt x="405108" y="5452822"/>
                  <a:pt x="409746" y="5453374"/>
                  <a:pt x="414383" y="5453925"/>
                </a:cubicBezTo>
                <a:cubicBezTo>
                  <a:pt x="417587" y="5460662"/>
                  <a:pt x="420789" y="5467399"/>
                  <a:pt x="423770" y="5474136"/>
                </a:cubicBezTo>
                <a:cubicBezTo>
                  <a:pt x="424212" y="5474911"/>
                  <a:pt x="424543" y="5475793"/>
                  <a:pt x="424874" y="5476566"/>
                </a:cubicBezTo>
                <a:cubicBezTo>
                  <a:pt x="420899" y="5476125"/>
                  <a:pt x="416813" y="5475571"/>
                  <a:pt x="412838" y="5475130"/>
                </a:cubicBezTo>
                <a:cubicBezTo>
                  <a:pt x="417034" y="5482420"/>
                  <a:pt x="421009" y="5489819"/>
                  <a:pt x="424654" y="5497439"/>
                </a:cubicBezTo>
                <a:cubicBezTo>
                  <a:pt x="427746" y="5497988"/>
                  <a:pt x="430948" y="5498655"/>
                  <a:pt x="434040" y="5499203"/>
                </a:cubicBezTo>
                <a:cubicBezTo>
                  <a:pt x="436690" y="5506050"/>
                  <a:pt x="439340" y="5513445"/>
                  <a:pt x="442101" y="5521067"/>
                </a:cubicBezTo>
                <a:cubicBezTo>
                  <a:pt x="439892" y="5520513"/>
                  <a:pt x="437794" y="5520072"/>
                  <a:pt x="435585" y="5519519"/>
                </a:cubicBezTo>
                <a:cubicBezTo>
                  <a:pt x="439009" y="5526144"/>
                  <a:pt x="442211" y="5532881"/>
                  <a:pt x="445524" y="5539615"/>
                </a:cubicBezTo>
                <a:cubicBezTo>
                  <a:pt x="446628" y="5539947"/>
                  <a:pt x="447733" y="5540169"/>
                  <a:pt x="448836" y="5540389"/>
                </a:cubicBezTo>
                <a:cubicBezTo>
                  <a:pt x="450825" y="5546463"/>
                  <a:pt x="452923" y="5552757"/>
                  <a:pt x="455020" y="5559050"/>
                </a:cubicBezTo>
                <a:cubicBezTo>
                  <a:pt x="493670" y="5638778"/>
                  <a:pt x="529448" y="5719944"/>
                  <a:pt x="564453" y="5801215"/>
                </a:cubicBezTo>
                <a:cubicBezTo>
                  <a:pt x="624967" y="5941680"/>
                  <a:pt x="658758" y="6091308"/>
                  <a:pt x="692216" y="6239943"/>
                </a:cubicBezTo>
                <a:cubicBezTo>
                  <a:pt x="709442" y="6316136"/>
                  <a:pt x="730203" y="6398181"/>
                  <a:pt x="766202" y="6468082"/>
                </a:cubicBezTo>
                <a:cubicBezTo>
                  <a:pt x="781330" y="6497456"/>
                  <a:pt x="794913" y="6519761"/>
                  <a:pt x="824286" y="6534339"/>
                </a:cubicBezTo>
                <a:cubicBezTo>
                  <a:pt x="831353" y="6537762"/>
                  <a:pt x="873868" y="6562387"/>
                  <a:pt x="876407" y="6535002"/>
                </a:cubicBezTo>
                <a:cubicBezTo>
                  <a:pt x="878174" y="6515345"/>
                  <a:pt x="903573" y="6511148"/>
                  <a:pt x="911523" y="6523847"/>
                </a:cubicBezTo>
                <a:cubicBezTo>
                  <a:pt x="911633" y="6523960"/>
                  <a:pt x="911855" y="6523960"/>
                  <a:pt x="912075" y="6524178"/>
                </a:cubicBezTo>
                <a:cubicBezTo>
                  <a:pt x="925878" y="6541627"/>
                  <a:pt x="939239" y="6560620"/>
                  <a:pt x="964306" y="6559406"/>
                </a:cubicBezTo>
                <a:cubicBezTo>
                  <a:pt x="992576" y="6557970"/>
                  <a:pt x="1025041" y="6551896"/>
                  <a:pt x="1048120" y="6535775"/>
                </a:cubicBezTo>
                <a:cubicBezTo>
                  <a:pt x="1084009" y="6510707"/>
                  <a:pt x="1096046" y="6476696"/>
                  <a:pt x="1088979" y="6437052"/>
                </a:cubicBezTo>
                <a:cubicBezTo>
                  <a:pt x="1083457" y="6425126"/>
                  <a:pt x="1079702" y="6412095"/>
                  <a:pt x="1075286" y="6399948"/>
                </a:cubicBezTo>
                <a:cubicBezTo>
                  <a:pt x="1068659" y="6381837"/>
                  <a:pt x="1062476" y="6363618"/>
                  <a:pt x="1058059" y="6344853"/>
                </a:cubicBezTo>
                <a:cubicBezTo>
                  <a:pt x="1055629" y="6334581"/>
                  <a:pt x="1070757" y="6326407"/>
                  <a:pt x="1075948" y="6336900"/>
                </a:cubicBezTo>
                <a:cubicBezTo>
                  <a:pt x="1090414" y="6365827"/>
                  <a:pt x="1109518" y="6391887"/>
                  <a:pt x="1132486" y="6414856"/>
                </a:cubicBezTo>
                <a:cubicBezTo>
                  <a:pt x="1158878" y="6440697"/>
                  <a:pt x="1185601" y="6465653"/>
                  <a:pt x="1223478" y="6475149"/>
                </a:cubicBezTo>
                <a:cubicBezTo>
                  <a:pt x="1276592" y="6488512"/>
                  <a:pt x="1347707" y="6460133"/>
                  <a:pt x="1342186" y="6394758"/>
                </a:cubicBezTo>
                <a:cubicBezTo>
                  <a:pt x="1336222" y="6324310"/>
                  <a:pt x="1281893" y="6277709"/>
                  <a:pt x="1253955" y="6216751"/>
                </a:cubicBezTo>
                <a:cubicBezTo>
                  <a:pt x="1250201" y="6208582"/>
                  <a:pt x="1261022" y="6199858"/>
                  <a:pt x="1268090" y="6205824"/>
                </a:cubicBezTo>
                <a:cubicBezTo>
                  <a:pt x="1289623" y="6224041"/>
                  <a:pt x="1314469" y="6251759"/>
                  <a:pt x="1334897" y="6283230"/>
                </a:cubicBezTo>
                <a:cubicBezTo>
                  <a:pt x="1340419" y="6287756"/>
                  <a:pt x="1344946" y="6293389"/>
                  <a:pt x="1350137" y="6299462"/>
                </a:cubicBezTo>
                <a:cubicBezTo>
                  <a:pt x="1354222" y="6304212"/>
                  <a:pt x="1358308" y="6308738"/>
                  <a:pt x="1361841" y="6313708"/>
                </a:cubicBezTo>
                <a:cubicBezTo>
                  <a:pt x="1363498" y="6314039"/>
                  <a:pt x="1365265" y="6314370"/>
                  <a:pt x="1366480" y="6315584"/>
                </a:cubicBezTo>
                <a:cubicBezTo>
                  <a:pt x="1380283" y="6328838"/>
                  <a:pt x="1397068" y="6342975"/>
                  <a:pt x="1415729" y="6348494"/>
                </a:cubicBezTo>
                <a:cubicBezTo>
                  <a:pt x="1430306" y="6352911"/>
                  <a:pt x="1469949" y="6356002"/>
                  <a:pt x="1466084" y="6329611"/>
                </a:cubicBezTo>
                <a:cubicBezTo>
                  <a:pt x="1461005" y="6295156"/>
                  <a:pt x="1423238" y="6273622"/>
                  <a:pt x="1421803" y="6237734"/>
                </a:cubicBezTo>
                <a:cubicBezTo>
                  <a:pt x="1421472" y="6229011"/>
                  <a:pt x="1432956" y="6225918"/>
                  <a:pt x="1438478" y="6231440"/>
                </a:cubicBezTo>
                <a:cubicBezTo>
                  <a:pt x="1456478" y="6249218"/>
                  <a:pt x="1487065" y="6284776"/>
                  <a:pt x="1494574" y="6317683"/>
                </a:cubicBezTo>
                <a:cubicBezTo>
                  <a:pt x="1506390" y="6328728"/>
                  <a:pt x="1519972" y="6334691"/>
                  <a:pt x="1535432" y="6340548"/>
                </a:cubicBezTo>
                <a:cubicBezTo>
                  <a:pt x="1528144" y="6264899"/>
                  <a:pt x="1439250" y="6213992"/>
                  <a:pt x="1405240" y="6151491"/>
                </a:cubicBezTo>
                <a:cubicBezTo>
                  <a:pt x="1400823" y="6143208"/>
                  <a:pt x="1409435" y="6135588"/>
                  <a:pt x="1417165" y="6140778"/>
                </a:cubicBezTo>
                <a:cubicBezTo>
                  <a:pt x="1464870" y="6173024"/>
                  <a:pt x="1531014" y="6239722"/>
                  <a:pt x="1554315" y="6305646"/>
                </a:cubicBezTo>
                <a:cubicBezTo>
                  <a:pt x="1585014" y="6313154"/>
                  <a:pt x="1662091" y="6350371"/>
                  <a:pt x="1641331" y="6302333"/>
                </a:cubicBezTo>
                <a:cubicBezTo>
                  <a:pt x="1637577" y="6293609"/>
                  <a:pt x="1647515" y="6282900"/>
                  <a:pt x="1656459" y="6285659"/>
                </a:cubicBezTo>
                <a:cubicBezTo>
                  <a:pt x="1716642" y="6303990"/>
                  <a:pt x="1714212" y="6195330"/>
                  <a:pt x="1704605" y="6163305"/>
                </a:cubicBezTo>
                <a:cubicBezTo>
                  <a:pt x="1693452" y="6125871"/>
                  <a:pt x="1678434" y="6091530"/>
                  <a:pt x="1654582" y="6060499"/>
                </a:cubicBezTo>
                <a:cubicBezTo>
                  <a:pt x="1644864" y="6047801"/>
                  <a:pt x="1661649" y="6031015"/>
                  <a:pt x="1673133" y="6043163"/>
                </a:cubicBezTo>
                <a:cubicBezTo>
                  <a:pt x="1699526" y="6071100"/>
                  <a:pt x="1848822" y="6177771"/>
                  <a:pt x="1878195" y="6095064"/>
                </a:cubicBezTo>
                <a:cubicBezTo>
                  <a:pt x="1888134" y="6067125"/>
                  <a:pt x="1898513" y="6042501"/>
                  <a:pt x="1923028" y="6024721"/>
                </a:cubicBezTo>
                <a:cubicBezTo>
                  <a:pt x="1945224" y="6008708"/>
                  <a:pt x="1998228" y="6006500"/>
                  <a:pt x="1957260" y="5971495"/>
                </a:cubicBezTo>
                <a:cubicBezTo>
                  <a:pt x="1902710" y="5924784"/>
                  <a:pt x="1838883" y="5906674"/>
                  <a:pt x="1776934" y="5873325"/>
                </a:cubicBezTo>
                <a:cubicBezTo>
                  <a:pt x="1769425" y="5869350"/>
                  <a:pt x="1774505" y="5856760"/>
                  <a:pt x="1782566" y="5858085"/>
                </a:cubicBezTo>
                <a:cubicBezTo>
                  <a:pt x="1801338" y="5861067"/>
                  <a:pt x="1841865" y="5875423"/>
                  <a:pt x="1882943" y="5895079"/>
                </a:cubicBezTo>
                <a:cubicBezTo>
                  <a:pt x="1918170" y="5895411"/>
                  <a:pt x="1949862" y="5915619"/>
                  <a:pt x="1985971" y="5914183"/>
                </a:cubicBezTo>
                <a:cubicBezTo>
                  <a:pt x="2026056" y="5920809"/>
                  <a:pt x="2041626" y="5900269"/>
                  <a:pt x="2032682" y="5852786"/>
                </a:cubicBezTo>
                <a:cubicBezTo>
                  <a:pt x="2017443" y="5841962"/>
                  <a:pt x="2002094" y="5831252"/>
                  <a:pt x="1986854" y="5820430"/>
                </a:cubicBezTo>
                <a:cubicBezTo>
                  <a:pt x="1963002" y="5806736"/>
                  <a:pt x="1938598" y="5793817"/>
                  <a:pt x="1912869" y="5783768"/>
                </a:cubicBezTo>
                <a:cubicBezTo>
                  <a:pt x="1836896" y="5754283"/>
                  <a:pt x="1754297" y="5737056"/>
                  <a:pt x="1681636" y="5699954"/>
                </a:cubicBezTo>
                <a:cubicBezTo>
                  <a:pt x="1675784" y="5696864"/>
                  <a:pt x="1677992" y="5686151"/>
                  <a:pt x="1685059" y="5688139"/>
                </a:cubicBezTo>
                <a:cubicBezTo>
                  <a:pt x="1775941" y="5713648"/>
                  <a:pt x="1876098" y="5732419"/>
                  <a:pt x="1961567" y="5773608"/>
                </a:cubicBezTo>
                <a:cubicBezTo>
                  <a:pt x="1984536" y="5784651"/>
                  <a:pt x="2009934" y="5797129"/>
                  <a:pt x="2031798" y="5813252"/>
                </a:cubicBezTo>
                <a:cubicBezTo>
                  <a:pt x="2037651" y="5813694"/>
                  <a:pt x="2043393" y="5814246"/>
                  <a:pt x="2049356" y="5814356"/>
                </a:cubicBezTo>
                <a:cubicBezTo>
                  <a:pt x="2073208" y="5814798"/>
                  <a:pt x="2091539" y="5781117"/>
                  <a:pt x="2069233" y="5766761"/>
                </a:cubicBezTo>
                <a:cubicBezTo>
                  <a:pt x="2047148" y="5752516"/>
                  <a:pt x="2024069" y="5741805"/>
                  <a:pt x="1999443" y="5732861"/>
                </a:cubicBezTo>
                <a:cubicBezTo>
                  <a:pt x="1945445" y="5713207"/>
                  <a:pt x="1879851" y="5709784"/>
                  <a:pt x="1829829" y="5682177"/>
                </a:cubicBezTo>
                <a:cubicBezTo>
                  <a:pt x="1823535" y="5678643"/>
                  <a:pt x="1824748" y="5666606"/>
                  <a:pt x="1833141" y="5667158"/>
                </a:cubicBezTo>
                <a:cubicBezTo>
                  <a:pt x="1885594" y="5670691"/>
                  <a:pt x="1944782" y="5689023"/>
                  <a:pt x="1995137" y="5704594"/>
                </a:cubicBezTo>
                <a:cubicBezTo>
                  <a:pt x="2007726" y="5708459"/>
                  <a:pt x="2021307" y="5712986"/>
                  <a:pt x="2034670" y="5718397"/>
                </a:cubicBezTo>
                <a:cubicBezTo>
                  <a:pt x="2088888" y="5707796"/>
                  <a:pt x="2214001" y="5646289"/>
                  <a:pt x="2118924" y="5594053"/>
                </a:cubicBezTo>
                <a:cubicBezTo>
                  <a:pt x="2076742" y="5570866"/>
                  <a:pt x="2031908" y="5559492"/>
                  <a:pt x="1986634" y="5544807"/>
                </a:cubicBezTo>
                <a:cubicBezTo>
                  <a:pt x="1826405" y="5492910"/>
                  <a:pt x="1651048" y="5443215"/>
                  <a:pt x="1503850" y="5360172"/>
                </a:cubicBezTo>
                <a:cubicBezTo>
                  <a:pt x="1491924" y="5353548"/>
                  <a:pt x="1502525" y="5336868"/>
                  <a:pt x="1514230" y="5340075"/>
                </a:cubicBezTo>
                <a:cubicBezTo>
                  <a:pt x="1545149" y="5348797"/>
                  <a:pt x="1575958" y="5358850"/>
                  <a:pt x="1606546" y="5369559"/>
                </a:cubicBezTo>
                <a:cubicBezTo>
                  <a:pt x="1657342" y="5370774"/>
                  <a:pt x="1707145" y="5386451"/>
                  <a:pt x="1757389" y="5394071"/>
                </a:cubicBezTo>
                <a:cubicBezTo>
                  <a:pt x="1834024" y="5405664"/>
                  <a:pt x="1911434" y="5412621"/>
                  <a:pt x="1988511" y="5419911"/>
                </a:cubicBezTo>
                <a:cubicBezTo>
                  <a:pt x="2055209" y="5426206"/>
                  <a:pt x="2131072" y="5435923"/>
                  <a:pt x="2197217" y="5421347"/>
                </a:cubicBezTo>
                <a:cubicBezTo>
                  <a:pt x="2216541" y="5417150"/>
                  <a:pt x="2308747" y="5398376"/>
                  <a:pt x="2279595" y="5366354"/>
                </a:cubicBezTo>
                <a:cubicBezTo>
                  <a:pt x="2273301" y="5359399"/>
                  <a:pt x="2277386" y="5350234"/>
                  <a:pt x="2284012" y="5347805"/>
                </a:cubicBezTo>
                <a:cubicBezTo>
                  <a:pt x="2282687" y="5342834"/>
                  <a:pt x="2286110" y="5336760"/>
                  <a:pt x="2292514" y="5336982"/>
                </a:cubicBezTo>
                <a:cubicBezTo>
                  <a:pt x="2299251" y="5337092"/>
                  <a:pt x="2306097" y="5336868"/>
                  <a:pt x="2312833" y="5336317"/>
                </a:cubicBezTo>
                <a:cubicBezTo>
                  <a:pt x="2314490" y="5330137"/>
                  <a:pt x="2316036" y="5324062"/>
                  <a:pt x="2317692" y="5317879"/>
                </a:cubicBezTo>
                <a:cubicBezTo>
                  <a:pt x="2307974" y="5314127"/>
                  <a:pt x="2298368" y="5311035"/>
                  <a:pt x="2288209" y="5308609"/>
                </a:cubicBezTo>
                <a:cubicBezTo>
                  <a:pt x="2269546" y="5304187"/>
                  <a:pt x="2251216" y="5298780"/>
                  <a:pt x="2232222" y="5296240"/>
                </a:cubicBezTo>
                <a:cubicBezTo>
                  <a:pt x="2191916" y="5290833"/>
                  <a:pt x="2152494" y="5290393"/>
                  <a:pt x="2113845" y="5276582"/>
                </a:cubicBezTo>
                <a:cubicBezTo>
                  <a:pt x="2106778" y="5274044"/>
                  <a:pt x="2110863" y="5264548"/>
                  <a:pt x="2117269" y="5264771"/>
                </a:cubicBezTo>
                <a:cubicBezTo>
                  <a:pt x="2164531" y="5266315"/>
                  <a:pt x="2214112" y="5265100"/>
                  <a:pt x="2260270" y="5276697"/>
                </a:cubicBezTo>
                <a:cubicBezTo>
                  <a:pt x="2264687" y="5277800"/>
                  <a:pt x="2269436" y="5278793"/>
                  <a:pt x="2274184" y="5279787"/>
                </a:cubicBezTo>
                <a:cubicBezTo>
                  <a:pt x="2285447" y="5274484"/>
                  <a:pt x="2297815" y="5271728"/>
                  <a:pt x="2309962" y="5268851"/>
                </a:cubicBezTo>
                <a:cubicBezTo>
                  <a:pt x="2315925" y="5267422"/>
                  <a:pt x="2328182" y="5265540"/>
                  <a:pt x="2331826" y="5259579"/>
                </a:cubicBezTo>
                <a:cubicBezTo>
                  <a:pt x="2342317" y="5242018"/>
                  <a:pt x="2318133" y="5218940"/>
                  <a:pt x="2302895" y="5214528"/>
                </a:cubicBezTo>
                <a:cubicBezTo>
                  <a:pt x="2271644" y="5205583"/>
                  <a:pt x="2234209" y="5213090"/>
                  <a:pt x="2206493" y="5193328"/>
                </a:cubicBezTo>
                <a:cubicBezTo>
                  <a:pt x="2200861" y="5189353"/>
                  <a:pt x="2202518" y="5177976"/>
                  <a:pt x="2210689" y="5179082"/>
                </a:cubicBezTo>
                <a:cubicBezTo>
                  <a:pt x="2247461" y="5183827"/>
                  <a:pt x="2305214" y="5175878"/>
                  <a:pt x="2336133" y="5203154"/>
                </a:cubicBezTo>
                <a:cubicBezTo>
                  <a:pt x="2348281" y="5192224"/>
                  <a:pt x="2363299" y="5178639"/>
                  <a:pt x="2357335" y="5166377"/>
                </a:cubicBezTo>
                <a:cubicBezTo>
                  <a:pt x="2340219" y="5131154"/>
                  <a:pt x="2302012" y="5142418"/>
                  <a:pt x="2272638" y="5128504"/>
                </a:cubicBezTo>
                <a:cubicBezTo>
                  <a:pt x="2267559" y="5126071"/>
                  <a:pt x="2265350" y="5117794"/>
                  <a:pt x="2270871" y="5114368"/>
                </a:cubicBezTo>
                <a:cubicBezTo>
                  <a:pt x="2288981" y="5103212"/>
                  <a:pt x="2316256" y="5109070"/>
                  <a:pt x="2334918" y="5116355"/>
                </a:cubicBezTo>
                <a:cubicBezTo>
                  <a:pt x="2340440" y="5118453"/>
                  <a:pt x="2345519" y="5120995"/>
                  <a:pt x="2350268" y="5123643"/>
                </a:cubicBezTo>
                <a:cubicBezTo>
                  <a:pt x="2358218" y="5118234"/>
                  <a:pt x="2366721" y="5113483"/>
                  <a:pt x="2371801" y="5105532"/>
                </a:cubicBezTo>
                <a:cubicBezTo>
                  <a:pt x="2381850" y="5089634"/>
                  <a:pt x="2374010" y="5070085"/>
                  <a:pt x="2357998" y="5060923"/>
                </a:cubicBezTo>
                <a:cubicBezTo>
                  <a:pt x="2343974" y="5052971"/>
                  <a:pt x="2326967" y="5050873"/>
                  <a:pt x="2310956" y="5051426"/>
                </a:cubicBezTo>
                <a:cubicBezTo>
                  <a:pt x="2296048" y="5051866"/>
                  <a:pt x="2280147" y="5056725"/>
                  <a:pt x="2265682" y="5051866"/>
                </a:cubicBezTo>
                <a:cubicBezTo>
                  <a:pt x="2261264" y="5050323"/>
                  <a:pt x="2260050" y="5044026"/>
                  <a:pt x="2262920" y="5040710"/>
                </a:cubicBezTo>
                <a:cubicBezTo>
                  <a:pt x="2277828" y="5023598"/>
                  <a:pt x="2310514" y="5024482"/>
                  <a:pt x="2331274" y="5026246"/>
                </a:cubicBezTo>
                <a:cubicBezTo>
                  <a:pt x="2338121" y="5026798"/>
                  <a:pt x="2344967" y="5028124"/>
                  <a:pt x="2351483" y="5029891"/>
                </a:cubicBezTo>
                <a:cubicBezTo>
                  <a:pt x="2412217" y="4961317"/>
                  <a:pt x="2278270" y="4906220"/>
                  <a:pt x="2228689" y="4907100"/>
                </a:cubicBezTo>
                <a:cubicBezTo>
                  <a:pt x="2187500" y="4907876"/>
                  <a:pt x="2147635" y="4915383"/>
                  <a:pt x="2107220" y="4922670"/>
                </a:cubicBezTo>
                <a:cubicBezTo>
                  <a:pt x="2039639" y="4934925"/>
                  <a:pt x="1961015" y="4954693"/>
                  <a:pt x="1894980" y="4927970"/>
                </a:cubicBezTo>
                <a:cubicBezTo>
                  <a:pt x="1886919" y="4924766"/>
                  <a:pt x="1890011" y="4913394"/>
                  <a:pt x="1898293" y="4913726"/>
                </a:cubicBezTo>
                <a:cubicBezTo>
                  <a:pt x="1976365" y="4916376"/>
                  <a:pt x="2047479" y="4907762"/>
                  <a:pt x="2124446" y="4894401"/>
                </a:cubicBezTo>
                <a:cubicBezTo>
                  <a:pt x="2141563" y="4891421"/>
                  <a:pt x="2158126" y="4888986"/>
                  <a:pt x="2174359" y="4887226"/>
                </a:cubicBezTo>
                <a:cubicBezTo>
                  <a:pt x="2195561" y="4878942"/>
                  <a:pt x="2218088" y="4874080"/>
                  <a:pt x="2239178" y="4864365"/>
                </a:cubicBezTo>
                <a:cubicBezTo>
                  <a:pt x="2250552" y="4859170"/>
                  <a:pt x="2286441" y="4841171"/>
                  <a:pt x="2261927" y="4832114"/>
                </a:cubicBezTo>
                <a:cubicBezTo>
                  <a:pt x="2253313" y="4828915"/>
                  <a:pt x="2251547" y="4816878"/>
                  <a:pt x="2256958" y="4810250"/>
                </a:cubicBezTo>
                <a:cubicBezTo>
                  <a:pt x="2286220" y="4774699"/>
                  <a:pt x="2322550" y="4707228"/>
                  <a:pt x="2247902" y="4697622"/>
                </a:cubicBezTo>
                <a:cubicBezTo>
                  <a:pt x="2214222" y="4693316"/>
                  <a:pt x="2181316" y="4706677"/>
                  <a:pt x="2148408" y="4701155"/>
                </a:cubicBezTo>
                <a:cubicBezTo>
                  <a:pt x="2142446" y="4700160"/>
                  <a:pt x="2138029" y="4692760"/>
                  <a:pt x="2143660" y="4688012"/>
                </a:cubicBezTo>
                <a:cubicBezTo>
                  <a:pt x="2147525" y="4684923"/>
                  <a:pt x="2152163" y="4682158"/>
                  <a:pt x="2157021" y="4679509"/>
                </a:cubicBezTo>
                <a:cubicBezTo>
                  <a:pt x="2157243" y="4679400"/>
                  <a:pt x="2157132" y="4679071"/>
                  <a:pt x="2157353" y="4678956"/>
                </a:cubicBezTo>
                <a:cubicBezTo>
                  <a:pt x="2178003" y="4661735"/>
                  <a:pt x="2202076" y="4643732"/>
                  <a:pt x="2215658" y="4619993"/>
                </a:cubicBezTo>
                <a:cubicBezTo>
                  <a:pt x="2238958" y="4579137"/>
                  <a:pt x="2202848" y="4566104"/>
                  <a:pt x="2180321" y="4544241"/>
                </a:cubicBezTo>
                <a:cubicBezTo>
                  <a:pt x="2058190" y="4425754"/>
                  <a:pt x="1960573" y="4505258"/>
                  <a:pt x="1825963" y="4526460"/>
                </a:cubicBezTo>
                <a:cubicBezTo>
                  <a:pt x="1818786" y="4527566"/>
                  <a:pt x="1815363" y="4518180"/>
                  <a:pt x="1819669" y="4513321"/>
                </a:cubicBezTo>
                <a:cubicBezTo>
                  <a:pt x="1801228" y="4482402"/>
                  <a:pt x="1844515" y="4436353"/>
                  <a:pt x="1861080" y="4414712"/>
                </a:cubicBezTo>
                <a:cubicBezTo>
                  <a:pt x="1873447" y="4398699"/>
                  <a:pt x="1935175" y="4287720"/>
                  <a:pt x="1895201" y="4305610"/>
                </a:cubicBezTo>
                <a:cubicBezTo>
                  <a:pt x="1882502" y="4311241"/>
                  <a:pt x="1870134" y="4293019"/>
                  <a:pt x="1879631" y="4282528"/>
                </a:cubicBezTo>
                <a:cubicBezTo>
                  <a:pt x="1900612" y="4261327"/>
                  <a:pt x="1915519" y="4219262"/>
                  <a:pt x="1907017" y="4189003"/>
                </a:cubicBezTo>
                <a:cubicBezTo>
                  <a:pt x="1885925" y="4113474"/>
                  <a:pt x="1821105" y="4181165"/>
                  <a:pt x="1796811" y="4201260"/>
                </a:cubicBezTo>
                <a:cubicBezTo>
                  <a:pt x="1787315" y="4209099"/>
                  <a:pt x="1775057" y="4198281"/>
                  <a:pt x="1780689" y="4187788"/>
                </a:cubicBezTo>
                <a:cubicBezTo>
                  <a:pt x="1791732" y="4167366"/>
                  <a:pt x="1808627" y="4149252"/>
                  <a:pt x="1828062" y="4137549"/>
                </a:cubicBezTo>
                <a:cubicBezTo>
                  <a:pt x="1830491" y="4112921"/>
                  <a:pt x="1837338" y="4062675"/>
                  <a:pt x="1808847" y="4088733"/>
                </a:cubicBezTo>
                <a:cubicBezTo>
                  <a:pt x="1796038" y="4100440"/>
                  <a:pt x="1781351" y="4132469"/>
                  <a:pt x="1761696" y="4131806"/>
                </a:cubicBezTo>
                <a:cubicBezTo>
                  <a:pt x="1756394" y="4131583"/>
                  <a:pt x="1751537" y="4127939"/>
                  <a:pt x="1751425" y="4122198"/>
                </a:cubicBezTo>
                <a:cubicBezTo>
                  <a:pt x="1750984" y="4104637"/>
                  <a:pt x="1771302" y="4085311"/>
                  <a:pt x="1783560" y="4073385"/>
                </a:cubicBezTo>
                <a:cubicBezTo>
                  <a:pt x="1758051" y="3927303"/>
                  <a:pt x="1606768" y="4154226"/>
                  <a:pt x="1573750" y="4077801"/>
                </a:cubicBezTo>
                <a:cubicBezTo>
                  <a:pt x="1559615" y="4045009"/>
                  <a:pt x="1584351" y="4020058"/>
                  <a:pt x="1601357" y="3994769"/>
                </a:cubicBezTo>
                <a:cubicBezTo>
                  <a:pt x="1612951" y="3977431"/>
                  <a:pt x="1624767" y="3855309"/>
                  <a:pt x="1574633" y="3872868"/>
                </a:cubicBezTo>
                <a:cubicBezTo>
                  <a:pt x="1550339" y="3881367"/>
                  <a:pt x="1532893" y="3899587"/>
                  <a:pt x="1512684" y="3914608"/>
                </a:cubicBezTo>
                <a:cubicBezTo>
                  <a:pt x="1497445" y="3925868"/>
                  <a:pt x="1480882" y="3906766"/>
                  <a:pt x="1493359" y="3892852"/>
                </a:cubicBezTo>
                <a:cubicBezTo>
                  <a:pt x="1493470" y="3892744"/>
                  <a:pt x="1493581" y="3892630"/>
                  <a:pt x="1493691" y="3892519"/>
                </a:cubicBezTo>
                <a:cubicBezTo>
                  <a:pt x="1493581" y="3862929"/>
                  <a:pt x="1521518" y="3826704"/>
                  <a:pt x="1506169" y="3799537"/>
                </a:cubicBezTo>
                <a:cubicBezTo>
                  <a:pt x="1481875" y="3756463"/>
                  <a:pt x="1443226" y="3850559"/>
                  <a:pt x="1435164" y="3863923"/>
                </a:cubicBezTo>
                <a:cubicBezTo>
                  <a:pt x="1418931" y="3890867"/>
                  <a:pt x="1401264" y="3919022"/>
                  <a:pt x="1374320" y="3936357"/>
                </a:cubicBezTo>
                <a:cubicBezTo>
                  <a:pt x="1367253" y="3940994"/>
                  <a:pt x="1358198" y="3932269"/>
                  <a:pt x="1360958" y="3924874"/>
                </a:cubicBezTo>
                <a:cubicBezTo>
                  <a:pt x="1372774" y="3893625"/>
                  <a:pt x="1398834" y="3870658"/>
                  <a:pt x="1413632" y="3840729"/>
                </a:cubicBezTo>
                <a:cubicBezTo>
                  <a:pt x="1423128" y="3821624"/>
                  <a:pt x="1430527" y="3797989"/>
                  <a:pt x="1445435" y="3782307"/>
                </a:cubicBezTo>
                <a:cubicBezTo>
                  <a:pt x="1445765" y="3781866"/>
                  <a:pt x="1446207" y="3781642"/>
                  <a:pt x="1446539" y="3781311"/>
                </a:cubicBezTo>
                <a:cubicBezTo>
                  <a:pt x="1433398" y="3763642"/>
                  <a:pt x="1420146" y="3745861"/>
                  <a:pt x="1407007" y="3728190"/>
                </a:cubicBezTo>
                <a:cubicBezTo>
                  <a:pt x="1406675" y="3728190"/>
                  <a:pt x="1406233" y="3728190"/>
                  <a:pt x="1405902" y="3728190"/>
                </a:cubicBezTo>
                <a:cubicBezTo>
                  <a:pt x="1405350" y="3730289"/>
                  <a:pt x="1404687" y="3732387"/>
                  <a:pt x="1404025" y="3734154"/>
                </a:cubicBezTo>
                <a:cubicBezTo>
                  <a:pt x="1395853" y="3756242"/>
                  <a:pt x="1375646" y="3775790"/>
                  <a:pt x="1356762" y="3789154"/>
                </a:cubicBezTo>
                <a:cubicBezTo>
                  <a:pt x="1350689" y="3793351"/>
                  <a:pt x="1340529" y="3787497"/>
                  <a:pt x="1342959" y="3779767"/>
                </a:cubicBezTo>
                <a:cubicBezTo>
                  <a:pt x="1348370" y="3762757"/>
                  <a:pt x="1360296" y="3751825"/>
                  <a:pt x="1369682" y="3737026"/>
                </a:cubicBezTo>
                <a:cubicBezTo>
                  <a:pt x="1375866" y="3727306"/>
                  <a:pt x="1378958" y="3717699"/>
                  <a:pt x="1378184" y="3706434"/>
                </a:cubicBezTo>
                <a:cubicBezTo>
                  <a:pt x="1354222" y="3684234"/>
                  <a:pt x="1330590" y="3679264"/>
                  <a:pt x="1307512" y="3693179"/>
                </a:cubicBezTo>
                <a:cubicBezTo>
                  <a:pt x="1305083" y="3699144"/>
                  <a:pt x="1301549" y="3704998"/>
                  <a:pt x="1297905" y="3710850"/>
                </a:cubicBezTo>
                <a:cubicBezTo>
                  <a:pt x="1288298" y="3726203"/>
                  <a:pt x="1278801" y="3742768"/>
                  <a:pt x="1265661" y="3755359"/>
                </a:cubicBezTo>
                <a:cubicBezTo>
                  <a:pt x="1258594" y="3762096"/>
                  <a:pt x="1246226" y="3754253"/>
                  <a:pt x="1251305" y="3745086"/>
                </a:cubicBezTo>
                <a:cubicBezTo>
                  <a:pt x="1258372" y="3732275"/>
                  <a:pt x="1267648" y="3720680"/>
                  <a:pt x="1273610" y="3707206"/>
                </a:cubicBezTo>
                <a:cubicBezTo>
                  <a:pt x="1276040" y="3701795"/>
                  <a:pt x="1277917" y="3695831"/>
                  <a:pt x="1280126" y="3690087"/>
                </a:cubicBezTo>
                <a:cubicBezTo>
                  <a:pt x="1279906" y="3689536"/>
                  <a:pt x="1279464" y="3689314"/>
                  <a:pt x="1279354" y="3688653"/>
                </a:cubicBezTo>
                <a:cubicBezTo>
                  <a:pt x="1265881" y="3615251"/>
                  <a:pt x="1171688" y="3738793"/>
                  <a:pt x="1167381" y="3745861"/>
                </a:cubicBezTo>
                <a:cubicBezTo>
                  <a:pt x="1154240" y="3767507"/>
                  <a:pt x="1140658" y="3788932"/>
                  <a:pt x="1128069" y="3810910"/>
                </a:cubicBezTo>
                <a:cubicBezTo>
                  <a:pt x="1121554" y="3822176"/>
                  <a:pt x="1115701" y="3833551"/>
                  <a:pt x="1110069" y="3845038"/>
                </a:cubicBezTo>
                <a:cubicBezTo>
                  <a:pt x="1110733" y="3844375"/>
                  <a:pt x="1111395" y="3843822"/>
                  <a:pt x="1112058" y="3843271"/>
                </a:cubicBezTo>
                <a:cubicBezTo>
                  <a:pt x="1109186" y="3858400"/>
                  <a:pt x="1105874" y="3873420"/>
                  <a:pt x="1102340" y="3888547"/>
                </a:cubicBezTo>
                <a:cubicBezTo>
                  <a:pt x="1097040" y="3893075"/>
                  <a:pt x="1091629" y="3897379"/>
                  <a:pt x="1086217" y="3901797"/>
                </a:cubicBezTo>
                <a:cubicBezTo>
                  <a:pt x="1083237" y="3910413"/>
                  <a:pt x="1080365" y="3918912"/>
                  <a:pt x="1077825" y="3927744"/>
                </a:cubicBezTo>
                <a:cubicBezTo>
                  <a:pt x="1075396" y="3936357"/>
                  <a:pt x="1072966" y="3944970"/>
                  <a:pt x="1070647" y="3953580"/>
                </a:cubicBezTo>
                <a:cubicBezTo>
                  <a:pt x="1076831" y="3948833"/>
                  <a:pt x="1083015" y="3944191"/>
                  <a:pt x="1089199" y="3939338"/>
                </a:cubicBezTo>
                <a:cubicBezTo>
                  <a:pt x="1083567" y="3959321"/>
                  <a:pt x="1077273" y="3979197"/>
                  <a:pt x="1070647" y="3998859"/>
                </a:cubicBezTo>
                <a:cubicBezTo>
                  <a:pt x="1065567" y="4003163"/>
                  <a:pt x="1060378" y="4007248"/>
                  <a:pt x="1055188" y="4011445"/>
                </a:cubicBezTo>
                <a:cubicBezTo>
                  <a:pt x="1049997" y="4030877"/>
                  <a:pt x="1044587" y="4050197"/>
                  <a:pt x="1038623" y="4069299"/>
                </a:cubicBezTo>
                <a:cubicBezTo>
                  <a:pt x="1041385" y="4067641"/>
                  <a:pt x="1044035" y="4065876"/>
                  <a:pt x="1046795" y="4064224"/>
                </a:cubicBezTo>
                <a:cubicBezTo>
                  <a:pt x="1040059" y="4081114"/>
                  <a:pt x="1033102" y="4097570"/>
                  <a:pt x="1025815" y="4113803"/>
                </a:cubicBezTo>
                <a:cubicBezTo>
                  <a:pt x="1024820" y="4114467"/>
                  <a:pt x="1023826" y="4115130"/>
                  <a:pt x="1022833" y="4115793"/>
                </a:cubicBezTo>
                <a:cubicBezTo>
                  <a:pt x="1019189" y="4125511"/>
                  <a:pt x="1015324" y="4135114"/>
                  <a:pt x="1011127" y="4144723"/>
                </a:cubicBezTo>
                <a:cubicBezTo>
                  <a:pt x="996662" y="4177744"/>
                  <a:pt x="980650" y="4209982"/>
                  <a:pt x="963755" y="4241672"/>
                </a:cubicBezTo>
                <a:cubicBezTo>
                  <a:pt x="956687" y="4255914"/>
                  <a:pt x="949620" y="4270162"/>
                  <a:pt x="942553" y="4284407"/>
                </a:cubicBezTo>
                <a:cubicBezTo>
                  <a:pt x="941669" y="4284960"/>
                  <a:pt x="940676" y="4285401"/>
                  <a:pt x="939682" y="4285841"/>
                </a:cubicBezTo>
                <a:cubicBezTo>
                  <a:pt x="932725" y="4298322"/>
                  <a:pt x="925548" y="4310800"/>
                  <a:pt x="918369" y="4323168"/>
                </a:cubicBezTo>
                <a:cubicBezTo>
                  <a:pt x="920246" y="4322721"/>
                  <a:pt x="922124" y="4322172"/>
                  <a:pt x="924001" y="4321625"/>
                </a:cubicBezTo>
                <a:cubicBezTo>
                  <a:pt x="918922" y="4331782"/>
                  <a:pt x="913842" y="4342049"/>
                  <a:pt x="908652" y="4352316"/>
                </a:cubicBezTo>
                <a:cubicBezTo>
                  <a:pt x="905671" y="4353313"/>
                  <a:pt x="902689" y="4354195"/>
                  <a:pt x="899707" y="4355080"/>
                </a:cubicBezTo>
                <a:cubicBezTo>
                  <a:pt x="888665" y="4373850"/>
                  <a:pt x="877512" y="4392511"/>
                  <a:pt x="866469" y="4411286"/>
                </a:cubicBezTo>
                <a:cubicBezTo>
                  <a:pt x="870665" y="4410953"/>
                  <a:pt x="874972" y="4410624"/>
                  <a:pt x="879169" y="4410295"/>
                </a:cubicBezTo>
                <a:cubicBezTo>
                  <a:pt x="873757" y="4420784"/>
                  <a:pt x="868456" y="4431162"/>
                  <a:pt x="863046" y="4441653"/>
                </a:cubicBezTo>
                <a:cubicBezTo>
                  <a:pt x="857967" y="4442095"/>
                  <a:pt x="852887" y="4442650"/>
                  <a:pt x="847806" y="4443090"/>
                </a:cubicBezTo>
                <a:cubicBezTo>
                  <a:pt x="822409" y="4486489"/>
                  <a:pt x="797673" y="4530324"/>
                  <a:pt x="775146" y="4575377"/>
                </a:cubicBezTo>
                <a:cubicBezTo>
                  <a:pt x="692989" y="4739801"/>
                  <a:pt x="601115" y="4888332"/>
                  <a:pt x="469045" y="5018292"/>
                </a:cubicBezTo>
                <a:cubicBezTo>
                  <a:pt x="434040" y="5052639"/>
                  <a:pt x="399697" y="5082677"/>
                  <a:pt x="363367" y="5111055"/>
                </a:cubicBezTo>
                <a:cubicBezTo>
                  <a:pt x="418912" y="5079249"/>
                  <a:pt x="475670" y="5049436"/>
                  <a:pt x="528565" y="5012885"/>
                </a:cubicBezTo>
                <a:cubicBezTo>
                  <a:pt x="606857" y="4958997"/>
                  <a:pt x="682057" y="4900919"/>
                  <a:pt x="753503" y="4838193"/>
                </a:cubicBezTo>
                <a:cubicBezTo>
                  <a:pt x="903351" y="4706455"/>
                  <a:pt x="1032329" y="4550313"/>
                  <a:pt x="1184607" y="4422330"/>
                </a:cubicBezTo>
                <a:cubicBezTo>
                  <a:pt x="1190128" y="4417580"/>
                  <a:pt x="1197417" y="4425530"/>
                  <a:pt x="1193331" y="4431162"/>
                </a:cubicBezTo>
                <a:cubicBezTo>
                  <a:pt x="1081911" y="4583660"/>
                  <a:pt x="935265" y="4722909"/>
                  <a:pt x="794030" y="4847574"/>
                </a:cubicBezTo>
                <a:cubicBezTo>
                  <a:pt x="727552" y="4906220"/>
                  <a:pt x="655003" y="4969489"/>
                  <a:pt x="577926" y="5026246"/>
                </a:cubicBezTo>
                <a:cubicBezTo>
                  <a:pt x="645395" y="4990689"/>
                  <a:pt x="711321" y="4952261"/>
                  <a:pt x="774595" y="4904231"/>
                </a:cubicBezTo>
                <a:cubicBezTo>
                  <a:pt x="896726" y="4811469"/>
                  <a:pt x="1003840" y="4695521"/>
                  <a:pt x="1129504" y="4608621"/>
                </a:cubicBezTo>
                <a:cubicBezTo>
                  <a:pt x="1136020" y="4604091"/>
                  <a:pt x="1145186" y="4612042"/>
                  <a:pt x="1139775" y="4618777"/>
                </a:cubicBezTo>
                <a:cubicBezTo>
                  <a:pt x="1050329" y="4729865"/>
                  <a:pt x="929191" y="4828363"/>
                  <a:pt x="813906" y="4914387"/>
                </a:cubicBezTo>
                <a:cubicBezTo>
                  <a:pt x="860727" y="4889320"/>
                  <a:pt x="906443" y="4862481"/>
                  <a:pt x="948737" y="4831341"/>
                </a:cubicBezTo>
                <a:cubicBezTo>
                  <a:pt x="1151701" y="4681827"/>
                  <a:pt x="1319107" y="4487370"/>
                  <a:pt x="1523837" y="4340280"/>
                </a:cubicBezTo>
                <a:cubicBezTo>
                  <a:pt x="1533113" y="4333655"/>
                  <a:pt x="1543272" y="4347568"/>
                  <a:pt x="1535985" y="4355521"/>
                </a:cubicBezTo>
                <a:cubicBezTo>
                  <a:pt x="1446318" y="4453801"/>
                  <a:pt x="1341523" y="4539160"/>
                  <a:pt x="1242471" y="4627831"/>
                </a:cubicBezTo>
                <a:cubicBezTo>
                  <a:pt x="1193993" y="4671230"/>
                  <a:pt x="1145958" y="4717054"/>
                  <a:pt x="1096156" y="4760674"/>
                </a:cubicBezTo>
                <a:cubicBezTo>
                  <a:pt x="1178975" y="4708662"/>
                  <a:pt x="1261022" y="4655439"/>
                  <a:pt x="1344615" y="4604534"/>
                </a:cubicBezTo>
                <a:cubicBezTo>
                  <a:pt x="1351020" y="4600557"/>
                  <a:pt x="1358087" y="4610495"/>
                  <a:pt x="1352235" y="4615244"/>
                </a:cubicBezTo>
                <a:cubicBezTo>
                  <a:pt x="1228888" y="4715729"/>
                  <a:pt x="1091629" y="4799762"/>
                  <a:pt x="953485" y="4878279"/>
                </a:cubicBezTo>
                <a:cubicBezTo>
                  <a:pt x="877732" y="4921344"/>
                  <a:pt x="799440" y="4968493"/>
                  <a:pt x="718830" y="5008688"/>
                </a:cubicBezTo>
                <a:cubicBezTo>
                  <a:pt x="772386" y="4986051"/>
                  <a:pt x="825721" y="4962642"/>
                  <a:pt x="877954" y="4937024"/>
                </a:cubicBezTo>
                <a:cubicBezTo>
                  <a:pt x="1098585" y="4828803"/>
                  <a:pt x="1303978" y="4699054"/>
                  <a:pt x="1508046" y="4562904"/>
                </a:cubicBezTo>
                <a:cubicBezTo>
                  <a:pt x="1515335" y="4558044"/>
                  <a:pt x="1524831" y="4569309"/>
                  <a:pt x="1517875" y="4575049"/>
                </a:cubicBezTo>
                <a:cubicBezTo>
                  <a:pt x="1186154" y="4852217"/>
                  <a:pt x="775810" y="5052530"/>
                  <a:pt x="359060" y="5178749"/>
                </a:cubicBezTo>
                <a:cubicBezTo>
                  <a:pt x="423439" y="5169030"/>
                  <a:pt x="489585" y="5164835"/>
                  <a:pt x="551092" y="5160640"/>
                </a:cubicBezTo>
                <a:cubicBezTo>
                  <a:pt x="652463" y="5153571"/>
                  <a:pt x="758803" y="5145842"/>
                  <a:pt x="859734" y="5159426"/>
                </a:cubicBezTo>
                <a:cubicBezTo>
                  <a:pt x="869781" y="5160748"/>
                  <a:pt x="872543" y="5177423"/>
                  <a:pt x="861059" y="5178307"/>
                </a:cubicBezTo>
                <a:cubicBezTo>
                  <a:pt x="750191" y="5186364"/>
                  <a:pt x="638660" y="5181730"/>
                  <a:pt x="527571" y="5191118"/>
                </a:cubicBezTo>
                <a:cubicBezTo>
                  <a:pt x="488701" y="5194432"/>
                  <a:pt x="449720" y="5200173"/>
                  <a:pt x="410629" y="5205918"/>
                </a:cubicBezTo>
                <a:cubicBezTo>
                  <a:pt x="457670" y="5211435"/>
                  <a:pt x="503498" y="5218390"/>
                  <a:pt x="544356" y="5223137"/>
                </a:cubicBezTo>
                <a:cubicBezTo>
                  <a:pt x="658758" y="5236279"/>
                  <a:pt x="779453" y="5251956"/>
                  <a:pt x="886898" y="5295467"/>
                </a:cubicBezTo>
                <a:cubicBezTo>
                  <a:pt x="895953" y="5299109"/>
                  <a:pt x="889106" y="5310922"/>
                  <a:pt x="881156" y="5310041"/>
                </a:cubicBezTo>
                <a:cubicBezTo>
                  <a:pt x="757920" y="5296461"/>
                  <a:pt x="637224" y="5262671"/>
                  <a:pt x="513988" y="5247099"/>
                </a:cubicBezTo>
                <a:cubicBezTo>
                  <a:pt x="451928" y="5239261"/>
                  <a:pt x="389759" y="5233294"/>
                  <a:pt x="327257" y="5230315"/>
                </a:cubicBezTo>
                <a:cubicBezTo>
                  <a:pt x="322509" y="5230095"/>
                  <a:pt x="317540" y="5230203"/>
                  <a:pt x="312791" y="5230095"/>
                </a:cubicBezTo>
                <a:cubicBezTo>
                  <a:pt x="341613" y="5238261"/>
                  <a:pt x="369882" y="5248534"/>
                  <a:pt x="396826" y="5259028"/>
                </a:cubicBezTo>
                <a:cubicBezTo>
                  <a:pt x="474787" y="5289281"/>
                  <a:pt x="553962" y="5316886"/>
                  <a:pt x="631372" y="5348686"/>
                </a:cubicBezTo>
                <a:cubicBezTo>
                  <a:pt x="765319" y="5403679"/>
                  <a:pt x="923339" y="5455139"/>
                  <a:pt x="1041053" y="5540499"/>
                </a:cubicBezTo>
                <a:cubicBezTo>
                  <a:pt x="1045028" y="5543371"/>
                  <a:pt x="1041605" y="5550659"/>
                  <a:pt x="1036857" y="5549333"/>
                </a:cubicBezTo>
                <a:cubicBezTo>
                  <a:pt x="964748" y="5529238"/>
                  <a:pt x="897057" y="5489927"/>
                  <a:pt x="828261" y="5460552"/>
                </a:cubicBezTo>
                <a:cubicBezTo>
                  <a:pt x="758803" y="5430843"/>
                  <a:pt x="688904" y="5402022"/>
                  <a:pt x="618783" y="5373754"/>
                </a:cubicBezTo>
                <a:cubicBezTo>
                  <a:pt x="550429" y="5346259"/>
                  <a:pt x="482627" y="5321527"/>
                  <a:pt x="414163" y="5299109"/>
                </a:cubicBezTo>
                <a:cubicBezTo>
                  <a:pt x="459990" y="5320972"/>
                  <a:pt x="504823" y="5344168"/>
                  <a:pt x="548442" y="5366022"/>
                </a:cubicBezTo>
                <a:cubicBezTo>
                  <a:pt x="657321" y="5420795"/>
                  <a:pt x="764656" y="5478221"/>
                  <a:pt x="865586" y="5546683"/>
                </a:cubicBezTo>
                <a:cubicBezTo>
                  <a:pt x="874972" y="5552978"/>
                  <a:pt x="867131" y="5567442"/>
                  <a:pt x="856972" y="5562032"/>
                </a:cubicBezTo>
                <a:cubicBezTo>
                  <a:pt x="741577" y="5500417"/>
                  <a:pt x="627397" y="5436144"/>
                  <a:pt x="509130" y="5380047"/>
                </a:cubicBezTo>
                <a:cubicBezTo>
                  <a:pt x="442874" y="5348797"/>
                  <a:pt x="373636" y="5321856"/>
                  <a:pt x="305724" y="5292929"/>
                </a:cubicBezTo>
                <a:close/>
                <a:moveTo>
                  <a:pt x="300423" y="3687014"/>
                </a:moveTo>
                <a:cubicBezTo>
                  <a:pt x="296337" y="3665810"/>
                  <a:pt x="303846" y="3636877"/>
                  <a:pt x="317317" y="3620328"/>
                </a:cubicBezTo>
                <a:cubicBezTo>
                  <a:pt x="321844" y="3614696"/>
                  <a:pt x="330237" y="3620218"/>
                  <a:pt x="329133" y="3626624"/>
                </a:cubicBezTo>
                <a:cubicBezTo>
                  <a:pt x="327366" y="3636766"/>
                  <a:pt x="323170" y="3646041"/>
                  <a:pt x="320631" y="3656092"/>
                </a:cubicBezTo>
                <a:cubicBezTo>
                  <a:pt x="317980" y="3666361"/>
                  <a:pt x="317097" y="3676852"/>
                  <a:pt x="313563" y="3686792"/>
                </a:cubicBezTo>
                <a:cubicBezTo>
                  <a:pt x="311575" y="3692423"/>
                  <a:pt x="301858" y="3694412"/>
                  <a:pt x="300423" y="3687014"/>
                </a:cubicBezTo>
                <a:close/>
                <a:moveTo>
                  <a:pt x="287391" y="3573840"/>
                </a:moveTo>
                <a:cubicBezTo>
                  <a:pt x="287613" y="3540933"/>
                  <a:pt x="309588" y="3507916"/>
                  <a:pt x="318642" y="3476444"/>
                </a:cubicBezTo>
                <a:cubicBezTo>
                  <a:pt x="328249" y="3443205"/>
                  <a:pt x="328028" y="3402789"/>
                  <a:pt x="342384" y="3371980"/>
                </a:cubicBezTo>
                <a:cubicBezTo>
                  <a:pt x="345144" y="3366238"/>
                  <a:pt x="355745" y="3366790"/>
                  <a:pt x="356850" y="3373526"/>
                </a:cubicBezTo>
                <a:cubicBezTo>
                  <a:pt x="362592" y="3407537"/>
                  <a:pt x="346359" y="3448505"/>
                  <a:pt x="335868" y="3480860"/>
                </a:cubicBezTo>
                <a:cubicBezTo>
                  <a:pt x="325378" y="3513326"/>
                  <a:pt x="314446" y="3547889"/>
                  <a:pt x="294900" y="3576048"/>
                </a:cubicBezTo>
                <a:cubicBezTo>
                  <a:pt x="292913" y="3578920"/>
                  <a:pt x="287281" y="3577595"/>
                  <a:pt x="287391" y="3573840"/>
                </a:cubicBezTo>
                <a:close/>
                <a:moveTo>
                  <a:pt x="286066" y="4293700"/>
                </a:moveTo>
                <a:cubicBezTo>
                  <a:pt x="298544" y="4259911"/>
                  <a:pt x="334212" y="4227335"/>
                  <a:pt x="365905" y="4211544"/>
                </a:cubicBezTo>
                <a:cubicBezTo>
                  <a:pt x="373744" y="4207679"/>
                  <a:pt x="381253" y="4217509"/>
                  <a:pt x="374849" y="4223803"/>
                </a:cubicBezTo>
                <a:cubicBezTo>
                  <a:pt x="349009" y="4249971"/>
                  <a:pt x="324163" y="4276031"/>
                  <a:pt x="299428" y="4303085"/>
                </a:cubicBezTo>
                <a:cubicBezTo>
                  <a:pt x="293465" y="4309601"/>
                  <a:pt x="283306" y="4301098"/>
                  <a:pt x="286066" y="4293700"/>
                </a:cubicBezTo>
                <a:close/>
                <a:moveTo>
                  <a:pt x="282312" y="861438"/>
                </a:moveTo>
                <a:cubicBezTo>
                  <a:pt x="280325" y="822568"/>
                  <a:pt x="285073" y="773538"/>
                  <a:pt x="298435" y="736656"/>
                </a:cubicBezTo>
                <a:cubicBezTo>
                  <a:pt x="301858" y="727270"/>
                  <a:pt x="317428" y="728926"/>
                  <a:pt x="318090" y="739196"/>
                </a:cubicBezTo>
                <a:cubicBezTo>
                  <a:pt x="320630" y="778838"/>
                  <a:pt x="312348" y="826764"/>
                  <a:pt x="299650" y="864310"/>
                </a:cubicBezTo>
                <a:cubicBezTo>
                  <a:pt x="296336" y="874138"/>
                  <a:pt x="282865" y="871376"/>
                  <a:pt x="282312" y="861438"/>
                </a:cubicBezTo>
                <a:close/>
                <a:moveTo>
                  <a:pt x="272484" y="3211087"/>
                </a:moveTo>
                <a:cubicBezTo>
                  <a:pt x="264975" y="3199051"/>
                  <a:pt x="276681" y="3180610"/>
                  <a:pt x="285293" y="3171997"/>
                </a:cubicBezTo>
                <a:cubicBezTo>
                  <a:pt x="290262" y="3167027"/>
                  <a:pt x="297883" y="3171776"/>
                  <a:pt x="297993" y="3177960"/>
                </a:cubicBezTo>
                <a:cubicBezTo>
                  <a:pt x="298103" y="3186021"/>
                  <a:pt x="297883" y="3187125"/>
                  <a:pt x="294901" y="3194413"/>
                </a:cubicBezTo>
                <a:cubicBezTo>
                  <a:pt x="296226" y="3191211"/>
                  <a:pt x="289490" y="3206450"/>
                  <a:pt x="289049" y="3205787"/>
                </a:cubicBezTo>
                <a:cubicBezTo>
                  <a:pt x="289269" y="3206892"/>
                  <a:pt x="289932" y="3207885"/>
                  <a:pt x="289269" y="3209099"/>
                </a:cubicBezTo>
                <a:cubicBezTo>
                  <a:pt x="287944" y="3211529"/>
                  <a:pt x="286729" y="3212744"/>
                  <a:pt x="284520" y="3214179"/>
                </a:cubicBezTo>
                <a:cubicBezTo>
                  <a:pt x="280435" y="3216830"/>
                  <a:pt x="274914" y="3214953"/>
                  <a:pt x="272484" y="3211087"/>
                </a:cubicBezTo>
                <a:close/>
                <a:moveTo>
                  <a:pt x="272373" y="485546"/>
                </a:moveTo>
                <a:cubicBezTo>
                  <a:pt x="269061" y="448222"/>
                  <a:pt x="274140" y="403168"/>
                  <a:pt x="287391" y="368272"/>
                </a:cubicBezTo>
                <a:cubicBezTo>
                  <a:pt x="291256" y="358114"/>
                  <a:pt x="307710" y="359880"/>
                  <a:pt x="308704" y="370922"/>
                </a:cubicBezTo>
                <a:cubicBezTo>
                  <a:pt x="312127" y="408136"/>
                  <a:pt x="305723" y="453190"/>
                  <a:pt x="293245" y="488416"/>
                </a:cubicBezTo>
                <a:cubicBezTo>
                  <a:pt x="289048" y="500122"/>
                  <a:pt x="273368" y="497692"/>
                  <a:pt x="272373" y="485546"/>
                </a:cubicBezTo>
                <a:close/>
                <a:moveTo>
                  <a:pt x="268950" y="6239963"/>
                </a:moveTo>
                <a:cubicBezTo>
                  <a:pt x="265417" y="6234884"/>
                  <a:pt x="271269" y="6228478"/>
                  <a:pt x="276679" y="6230025"/>
                </a:cubicBezTo>
                <a:cubicBezTo>
                  <a:pt x="298103" y="6236319"/>
                  <a:pt x="317868" y="6251006"/>
                  <a:pt x="335868" y="6263815"/>
                </a:cubicBezTo>
                <a:cubicBezTo>
                  <a:pt x="341058" y="6267458"/>
                  <a:pt x="336861" y="6275852"/>
                  <a:pt x="330899" y="6274747"/>
                </a:cubicBezTo>
                <a:cubicBezTo>
                  <a:pt x="307488" y="6270440"/>
                  <a:pt x="282753" y="6260391"/>
                  <a:pt x="268950" y="6239963"/>
                </a:cubicBezTo>
                <a:close/>
                <a:moveTo>
                  <a:pt x="268619" y="1309216"/>
                </a:moveTo>
                <a:cubicBezTo>
                  <a:pt x="262656" y="1276862"/>
                  <a:pt x="268288" y="1234678"/>
                  <a:pt x="289270" y="1208396"/>
                </a:cubicBezTo>
                <a:cubicBezTo>
                  <a:pt x="295453" y="1200668"/>
                  <a:pt x="309698" y="1205084"/>
                  <a:pt x="309919" y="1215244"/>
                </a:cubicBezTo>
                <a:cubicBezTo>
                  <a:pt x="310140" y="1230924"/>
                  <a:pt x="305503" y="1245390"/>
                  <a:pt x="301858" y="1260518"/>
                </a:cubicBezTo>
                <a:cubicBezTo>
                  <a:pt x="297662" y="1277966"/>
                  <a:pt x="293687" y="1294420"/>
                  <a:pt x="286840" y="1310984"/>
                </a:cubicBezTo>
                <a:cubicBezTo>
                  <a:pt x="283527" y="1318714"/>
                  <a:pt x="270055" y="1317610"/>
                  <a:pt x="268619" y="1309216"/>
                </a:cubicBezTo>
                <a:close/>
                <a:moveTo>
                  <a:pt x="267735" y="3827587"/>
                </a:moveTo>
                <a:cubicBezTo>
                  <a:pt x="268287" y="3805940"/>
                  <a:pt x="275796" y="3785400"/>
                  <a:pt x="283637" y="3765409"/>
                </a:cubicBezTo>
                <a:cubicBezTo>
                  <a:pt x="289710" y="3750060"/>
                  <a:pt x="295341" y="3733934"/>
                  <a:pt x="306826" y="3721786"/>
                </a:cubicBezTo>
                <a:cubicBezTo>
                  <a:pt x="312458" y="3716044"/>
                  <a:pt x="322175" y="3720462"/>
                  <a:pt x="320850" y="3728633"/>
                </a:cubicBezTo>
                <a:cubicBezTo>
                  <a:pt x="317868" y="3747408"/>
                  <a:pt x="307267" y="3764416"/>
                  <a:pt x="300422" y="3781976"/>
                </a:cubicBezTo>
                <a:cubicBezTo>
                  <a:pt x="294016" y="3798652"/>
                  <a:pt x="288496" y="3815550"/>
                  <a:pt x="279551" y="3831011"/>
                </a:cubicBezTo>
                <a:cubicBezTo>
                  <a:pt x="275906" y="3837195"/>
                  <a:pt x="267625" y="3834655"/>
                  <a:pt x="267735" y="3827587"/>
                </a:cubicBezTo>
                <a:close/>
                <a:moveTo>
                  <a:pt x="251063" y="1736014"/>
                </a:moveTo>
                <a:cubicBezTo>
                  <a:pt x="262436" y="1647342"/>
                  <a:pt x="283086" y="1551822"/>
                  <a:pt x="311576" y="1467015"/>
                </a:cubicBezTo>
                <a:cubicBezTo>
                  <a:pt x="314889" y="1456966"/>
                  <a:pt x="332115" y="1459837"/>
                  <a:pt x="330238" y="1470769"/>
                </a:cubicBezTo>
                <a:cubicBezTo>
                  <a:pt x="314558" y="1559994"/>
                  <a:pt x="292031" y="1651759"/>
                  <a:pt x="268179" y="1739216"/>
                </a:cubicBezTo>
                <a:cubicBezTo>
                  <a:pt x="265529" y="1748713"/>
                  <a:pt x="249848" y="1745952"/>
                  <a:pt x="251063" y="1736014"/>
                </a:cubicBezTo>
                <a:close/>
                <a:moveTo>
                  <a:pt x="249846" y="662558"/>
                </a:moveTo>
                <a:cubicBezTo>
                  <a:pt x="248300" y="645664"/>
                  <a:pt x="251392" y="628768"/>
                  <a:pt x="253821" y="612094"/>
                </a:cubicBezTo>
                <a:cubicBezTo>
                  <a:pt x="255919" y="597960"/>
                  <a:pt x="257576" y="584046"/>
                  <a:pt x="263428" y="571016"/>
                </a:cubicBezTo>
                <a:cubicBezTo>
                  <a:pt x="267514" y="562072"/>
                  <a:pt x="281980" y="562292"/>
                  <a:pt x="283305" y="573114"/>
                </a:cubicBezTo>
                <a:cubicBezTo>
                  <a:pt x="285072" y="588352"/>
                  <a:pt x="282421" y="603150"/>
                  <a:pt x="279993" y="618168"/>
                </a:cubicBezTo>
                <a:cubicBezTo>
                  <a:pt x="277342" y="634842"/>
                  <a:pt x="274912" y="651184"/>
                  <a:pt x="268508" y="666866"/>
                </a:cubicBezTo>
                <a:cubicBezTo>
                  <a:pt x="264533" y="676804"/>
                  <a:pt x="250729" y="671614"/>
                  <a:pt x="249846" y="662558"/>
                </a:cubicBezTo>
                <a:close/>
                <a:moveTo>
                  <a:pt x="235257" y="5848135"/>
                </a:moveTo>
                <a:cubicBezTo>
                  <a:pt x="235933" y="5845499"/>
                  <a:pt x="238252" y="5843401"/>
                  <a:pt x="241896" y="5843843"/>
                </a:cubicBezTo>
                <a:cubicBezTo>
                  <a:pt x="274472" y="5848038"/>
                  <a:pt x="306606" y="5861621"/>
                  <a:pt x="338298" y="5870345"/>
                </a:cubicBezTo>
                <a:cubicBezTo>
                  <a:pt x="364469" y="5877523"/>
                  <a:pt x="394285" y="5881276"/>
                  <a:pt x="418357" y="5893976"/>
                </a:cubicBezTo>
                <a:cubicBezTo>
                  <a:pt x="424541" y="5897289"/>
                  <a:pt x="420235" y="5905902"/>
                  <a:pt x="414382" y="5906013"/>
                </a:cubicBezTo>
                <a:cubicBezTo>
                  <a:pt x="388211" y="5906343"/>
                  <a:pt x="360604" y="5895743"/>
                  <a:pt x="335538" y="5888565"/>
                </a:cubicBezTo>
                <a:cubicBezTo>
                  <a:pt x="303514" y="5879509"/>
                  <a:pt x="267515" y="5872222"/>
                  <a:pt x="238473" y="5855658"/>
                </a:cubicBezTo>
                <a:cubicBezTo>
                  <a:pt x="235547" y="5853946"/>
                  <a:pt x="234580" y="5850771"/>
                  <a:pt x="235257" y="5848135"/>
                </a:cubicBezTo>
                <a:close/>
                <a:moveTo>
                  <a:pt x="231778" y="5881503"/>
                </a:moveTo>
                <a:cubicBezTo>
                  <a:pt x="232813" y="5878439"/>
                  <a:pt x="235546" y="5875981"/>
                  <a:pt x="239245" y="5876423"/>
                </a:cubicBezTo>
                <a:cubicBezTo>
                  <a:pt x="265527" y="5879736"/>
                  <a:pt x="289379" y="5892656"/>
                  <a:pt x="312238" y="5905245"/>
                </a:cubicBezTo>
                <a:cubicBezTo>
                  <a:pt x="320850" y="5909993"/>
                  <a:pt x="314666" y="5924791"/>
                  <a:pt x="305391" y="5921146"/>
                </a:cubicBezTo>
                <a:cubicBezTo>
                  <a:pt x="281428" y="5911981"/>
                  <a:pt x="256141" y="5904140"/>
                  <a:pt x="234497" y="5890226"/>
                </a:cubicBezTo>
                <a:cubicBezTo>
                  <a:pt x="231405" y="5888239"/>
                  <a:pt x="230743" y="5884568"/>
                  <a:pt x="231778" y="5881503"/>
                </a:cubicBezTo>
                <a:close/>
                <a:moveTo>
                  <a:pt x="219258" y="4250948"/>
                </a:moveTo>
                <a:cubicBezTo>
                  <a:pt x="250951" y="4195186"/>
                  <a:pt x="296115" y="4133460"/>
                  <a:pt x="348126" y="4095690"/>
                </a:cubicBezTo>
                <a:cubicBezTo>
                  <a:pt x="354420" y="4091161"/>
                  <a:pt x="363585" y="4099667"/>
                  <a:pt x="359168" y="4106183"/>
                </a:cubicBezTo>
                <a:cubicBezTo>
                  <a:pt x="322285" y="4160409"/>
                  <a:pt x="274029" y="4209870"/>
                  <a:pt x="232619" y="4260882"/>
                </a:cubicBezTo>
                <a:cubicBezTo>
                  <a:pt x="225773" y="4269387"/>
                  <a:pt x="214068" y="4260113"/>
                  <a:pt x="219258" y="4250948"/>
                </a:cubicBezTo>
                <a:close/>
                <a:moveTo>
                  <a:pt x="208216" y="818370"/>
                </a:moveTo>
                <a:cubicBezTo>
                  <a:pt x="210867" y="802690"/>
                  <a:pt x="211087" y="786458"/>
                  <a:pt x="215394" y="771108"/>
                </a:cubicBezTo>
                <a:cubicBezTo>
                  <a:pt x="217823" y="762496"/>
                  <a:pt x="231627" y="762274"/>
                  <a:pt x="234608" y="770666"/>
                </a:cubicBezTo>
                <a:cubicBezTo>
                  <a:pt x="241013" y="789218"/>
                  <a:pt x="236044" y="808432"/>
                  <a:pt x="225222" y="824444"/>
                </a:cubicBezTo>
                <a:cubicBezTo>
                  <a:pt x="219590" y="832726"/>
                  <a:pt x="206339" y="829082"/>
                  <a:pt x="208216" y="818370"/>
                </a:cubicBezTo>
                <a:close/>
                <a:moveTo>
                  <a:pt x="198720" y="566046"/>
                </a:moveTo>
                <a:cubicBezTo>
                  <a:pt x="197174" y="544182"/>
                  <a:pt x="199272" y="518894"/>
                  <a:pt x="207002" y="498356"/>
                </a:cubicBezTo>
                <a:cubicBezTo>
                  <a:pt x="210867" y="488308"/>
                  <a:pt x="225002" y="492502"/>
                  <a:pt x="226215" y="501778"/>
                </a:cubicBezTo>
                <a:cubicBezTo>
                  <a:pt x="228977" y="522760"/>
                  <a:pt x="224890" y="547826"/>
                  <a:pt x="218265" y="567924"/>
                </a:cubicBezTo>
                <a:cubicBezTo>
                  <a:pt x="214843" y="578526"/>
                  <a:pt x="199603" y="577752"/>
                  <a:pt x="198720" y="566046"/>
                </a:cubicBezTo>
                <a:close/>
                <a:moveTo>
                  <a:pt x="198691" y="5991052"/>
                </a:moveTo>
                <a:cubicBezTo>
                  <a:pt x="199713" y="5988719"/>
                  <a:pt x="201866" y="5987063"/>
                  <a:pt x="204903" y="5987724"/>
                </a:cubicBezTo>
                <a:cubicBezTo>
                  <a:pt x="223233" y="5991700"/>
                  <a:pt x="240901" y="6004732"/>
                  <a:pt x="254042" y="6017981"/>
                </a:cubicBezTo>
                <a:cubicBezTo>
                  <a:pt x="259674" y="6023725"/>
                  <a:pt x="254594" y="6033551"/>
                  <a:pt x="246533" y="6030349"/>
                </a:cubicBezTo>
                <a:cubicBezTo>
                  <a:pt x="229527" y="6023613"/>
                  <a:pt x="210534" y="6013123"/>
                  <a:pt x="199271" y="5998436"/>
                </a:cubicBezTo>
                <a:cubicBezTo>
                  <a:pt x="197780" y="5996393"/>
                  <a:pt x="197670" y="5993384"/>
                  <a:pt x="198691" y="5991052"/>
                </a:cubicBezTo>
                <a:close/>
                <a:moveTo>
                  <a:pt x="183371" y="3566440"/>
                </a:moveTo>
                <a:cubicBezTo>
                  <a:pt x="186794" y="3553079"/>
                  <a:pt x="188782" y="3539938"/>
                  <a:pt x="194634" y="3527349"/>
                </a:cubicBezTo>
                <a:cubicBezTo>
                  <a:pt x="197616" y="3520834"/>
                  <a:pt x="207002" y="3524588"/>
                  <a:pt x="207223" y="3530772"/>
                </a:cubicBezTo>
                <a:cubicBezTo>
                  <a:pt x="207665" y="3544245"/>
                  <a:pt x="206450" y="3556722"/>
                  <a:pt x="203358" y="3569864"/>
                </a:cubicBezTo>
                <a:cubicBezTo>
                  <a:pt x="200376" y="3582562"/>
                  <a:pt x="180168" y="3579028"/>
                  <a:pt x="183371" y="3566440"/>
                </a:cubicBezTo>
                <a:close/>
                <a:moveTo>
                  <a:pt x="176179" y="5652510"/>
                </a:moveTo>
                <a:cubicBezTo>
                  <a:pt x="176607" y="5649268"/>
                  <a:pt x="178898" y="5646452"/>
                  <a:pt x="183260" y="5646177"/>
                </a:cubicBezTo>
                <a:cubicBezTo>
                  <a:pt x="205565" y="5644852"/>
                  <a:pt x="237700" y="5653132"/>
                  <a:pt x="256362" y="5665499"/>
                </a:cubicBezTo>
                <a:cubicBezTo>
                  <a:pt x="261442" y="5668921"/>
                  <a:pt x="260227" y="5678419"/>
                  <a:pt x="253601" y="5679082"/>
                </a:cubicBezTo>
                <a:cubicBezTo>
                  <a:pt x="231406" y="5681289"/>
                  <a:pt x="198940" y="5673451"/>
                  <a:pt x="180278" y="5661414"/>
                </a:cubicBezTo>
                <a:cubicBezTo>
                  <a:pt x="177186" y="5659424"/>
                  <a:pt x="175751" y="5655754"/>
                  <a:pt x="176179" y="5652510"/>
                </a:cubicBezTo>
                <a:close/>
                <a:moveTo>
                  <a:pt x="173764" y="3939557"/>
                </a:moveTo>
                <a:cubicBezTo>
                  <a:pt x="187898" y="3876397"/>
                  <a:pt x="175641" y="3790256"/>
                  <a:pt x="219591" y="3737906"/>
                </a:cubicBezTo>
                <a:cubicBezTo>
                  <a:pt x="225995" y="3730287"/>
                  <a:pt x="236486" y="3736471"/>
                  <a:pt x="234387" y="3745749"/>
                </a:cubicBezTo>
                <a:cubicBezTo>
                  <a:pt x="226105" y="3781311"/>
                  <a:pt x="216277" y="3815549"/>
                  <a:pt x="210977" y="3851773"/>
                </a:cubicBezTo>
                <a:cubicBezTo>
                  <a:pt x="206450" y="3883246"/>
                  <a:pt x="201149" y="3915155"/>
                  <a:pt x="188230" y="3944303"/>
                </a:cubicBezTo>
                <a:cubicBezTo>
                  <a:pt x="184255" y="3953250"/>
                  <a:pt x="171665" y="3949165"/>
                  <a:pt x="173764" y="3939557"/>
                </a:cubicBezTo>
                <a:close/>
                <a:moveTo>
                  <a:pt x="147772" y="1121352"/>
                </a:moveTo>
                <a:cubicBezTo>
                  <a:pt x="145467" y="1095072"/>
                  <a:pt x="145163" y="1068706"/>
                  <a:pt x="148586" y="1044524"/>
                </a:cubicBezTo>
                <a:cubicBezTo>
                  <a:pt x="150132" y="1033260"/>
                  <a:pt x="166475" y="1035248"/>
                  <a:pt x="169237" y="1044744"/>
                </a:cubicBezTo>
                <a:cubicBezTo>
                  <a:pt x="182376" y="1090902"/>
                  <a:pt x="182929" y="1146226"/>
                  <a:pt x="181715" y="1194040"/>
                </a:cubicBezTo>
                <a:cubicBezTo>
                  <a:pt x="181383" y="1206520"/>
                  <a:pt x="161506" y="1211266"/>
                  <a:pt x="158966" y="1197686"/>
                </a:cubicBezTo>
                <a:cubicBezTo>
                  <a:pt x="154384" y="1173834"/>
                  <a:pt x="150077" y="1147634"/>
                  <a:pt x="147772" y="1121352"/>
                </a:cubicBezTo>
                <a:close/>
                <a:moveTo>
                  <a:pt x="139861" y="422602"/>
                </a:moveTo>
                <a:cubicBezTo>
                  <a:pt x="136549" y="377326"/>
                  <a:pt x="156426" y="314164"/>
                  <a:pt x="180498" y="275514"/>
                </a:cubicBezTo>
                <a:cubicBezTo>
                  <a:pt x="186020" y="266680"/>
                  <a:pt x="200045" y="274078"/>
                  <a:pt x="198388" y="283464"/>
                </a:cubicBezTo>
                <a:cubicBezTo>
                  <a:pt x="193198" y="313612"/>
                  <a:pt x="181272" y="342654"/>
                  <a:pt x="174094" y="372358"/>
                </a:cubicBezTo>
                <a:cubicBezTo>
                  <a:pt x="169567" y="391242"/>
                  <a:pt x="165702" y="408800"/>
                  <a:pt x="157088" y="426358"/>
                </a:cubicBezTo>
                <a:cubicBezTo>
                  <a:pt x="152892" y="434748"/>
                  <a:pt x="140524" y="431546"/>
                  <a:pt x="139861" y="422602"/>
                </a:cubicBezTo>
                <a:close/>
                <a:moveTo>
                  <a:pt x="135362" y="5583444"/>
                </a:moveTo>
                <a:cubicBezTo>
                  <a:pt x="135831" y="5579994"/>
                  <a:pt x="138039" y="5576792"/>
                  <a:pt x="141739" y="5576185"/>
                </a:cubicBezTo>
                <a:cubicBezTo>
                  <a:pt x="167689" y="5572319"/>
                  <a:pt x="202143" y="5579497"/>
                  <a:pt x="225001" y="5592305"/>
                </a:cubicBezTo>
                <a:cubicBezTo>
                  <a:pt x="233062" y="5596833"/>
                  <a:pt x="228755" y="5608207"/>
                  <a:pt x="220363" y="5608538"/>
                </a:cubicBezTo>
                <a:cubicBezTo>
                  <a:pt x="195517" y="5609422"/>
                  <a:pt x="161726" y="5603348"/>
                  <a:pt x="139420" y="5592195"/>
                </a:cubicBezTo>
                <a:cubicBezTo>
                  <a:pt x="136162" y="5590594"/>
                  <a:pt x="134892" y="5586895"/>
                  <a:pt x="135362" y="5583444"/>
                </a:cubicBezTo>
                <a:close/>
                <a:moveTo>
                  <a:pt x="113470" y="6245816"/>
                </a:moveTo>
                <a:cubicBezTo>
                  <a:pt x="110048" y="6239632"/>
                  <a:pt x="115458" y="6232564"/>
                  <a:pt x="122194" y="6234000"/>
                </a:cubicBezTo>
                <a:cubicBezTo>
                  <a:pt x="139862" y="6237643"/>
                  <a:pt x="155764" y="6252552"/>
                  <a:pt x="166145" y="6267129"/>
                </a:cubicBezTo>
                <a:cubicBezTo>
                  <a:pt x="169567" y="6271877"/>
                  <a:pt x="164378" y="6279496"/>
                  <a:pt x="158634" y="6277620"/>
                </a:cubicBezTo>
                <a:cubicBezTo>
                  <a:pt x="141629" y="6271987"/>
                  <a:pt x="122526" y="6261718"/>
                  <a:pt x="113470" y="6245816"/>
                </a:cubicBezTo>
                <a:close/>
                <a:moveTo>
                  <a:pt x="97666" y="4571473"/>
                </a:moveTo>
                <a:cubicBezTo>
                  <a:pt x="96382" y="4569334"/>
                  <a:pt x="96410" y="4566434"/>
                  <a:pt x="98894" y="4564668"/>
                </a:cubicBezTo>
                <a:cubicBezTo>
                  <a:pt x="167800" y="4515417"/>
                  <a:pt x="241123" y="4470807"/>
                  <a:pt x="313452" y="4426855"/>
                </a:cubicBezTo>
                <a:cubicBezTo>
                  <a:pt x="378383" y="4387428"/>
                  <a:pt x="444529" y="4341053"/>
                  <a:pt x="518293" y="4320625"/>
                </a:cubicBezTo>
                <a:cubicBezTo>
                  <a:pt x="525692" y="4318525"/>
                  <a:pt x="531986" y="4328350"/>
                  <a:pt x="524808" y="4333209"/>
                </a:cubicBezTo>
                <a:cubicBezTo>
                  <a:pt x="446516" y="4385663"/>
                  <a:pt x="358175" y="4425088"/>
                  <a:pt x="277784" y="4475110"/>
                </a:cubicBezTo>
                <a:cubicBezTo>
                  <a:pt x="221468" y="4510117"/>
                  <a:pt x="164818" y="4546335"/>
                  <a:pt x="104305" y="4573722"/>
                </a:cubicBezTo>
                <a:cubicBezTo>
                  <a:pt x="101544" y="4574990"/>
                  <a:pt x="98949" y="4573614"/>
                  <a:pt x="97666" y="4571473"/>
                </a:cubicBezTo>
                <a:close/>
                <a:moveTo>
                  <a:pt x="85325" y="5697814"/>
                </a:moveTo>
                <a:cubicBezTo>
                  <a:pt x="86719" y="5694515"/>
                  <a:pt x="90059" y="5691836"/>
                  <a:pt x="94034" y="5692003"/>
                </a:cubicBezTo>
                <a:cubicBezTo>
                  <a:pt x="127384" y="5693659"/>
                  <a:pt x="160401" y="5706689"/>
                  <a:pt x="191983" y="5716850"/>
                </a:cubicBezTo>
                <a:cubicBezTo>
                  <a:pt x="226878" y="5727999"/>
                  <a:pt x="261441" y="5739153"/>
                  <a:pt x="294459" y="5755386"/>
                </a:cubicBezTo>
                <a:cubicBezTo>
                  <a:pt x="300753" y="5758366"/>
                  <a:pt x="298876" y="5768748"/>
                  <a:pt x="291257" y="5767643"/>
                </a:cubicBezTo>
                <a:cubicBezTo>
                  <a:pt x="249846" y="5762011"/>
                  <a:pt x="210203" y="5749754"/>
                  <a:pt x="170229" y="5738048"/>
                </a:cubicBezTo>
                <a:cubicBezTo>
                  <a:pt x="142402" y="5729877"/>
                  <a:pt x="113249" y="5722480"/>
                  <a:pt x="88293" y="5707353"/>
                </a:cubicBezTo>
                <a:cubicBezTo>
                  <a:pt x="84483" y="5705033"/>
                  <a:pt x="83931" y="5701113"/>
                  <a:pt x="85325" y="5697814"/>
                </a:cubicBezTo>
                <a:close/>
                <a:moveTo>
                  <a:pt x="69190" y="6051110"/>
                </a:moveTo>
                <a:cubicBezTo>
                  <a:pt x="67313" y="6047576"/>
                  <a:pt x="70737" y="6042609"/>
                  <a:pt x="74712" y="6043381"/>
                </a:cubicBezTo>
                <a:cubicBezTo>
                  <a:pt x="91827" y="6046473"/>
                  <a:pt x="103091" y="6058179"/>
                  <a:pt x="116894" y="6067896"/>
                </a:cubicBezTo>
                <a:cubicBezTo>
                  <a:pt x="124293" y="6073085"/>
                  <a:pt x="118329" y="6083244"/>
                  <a:pt x="110158" y="6079932"/>
                </a:cubicBezTo>
                <a:cubicBezTo>
                  <a:pt x="93705" y="6073195"/>
                  <a:pt x="78134" y="6067675"/>
                  <a:pt x="69190" y="6051110"/>
                </a:cubicBezTo>
                <a:close/>
                <a:moveTo>
                  <a:pt x="25681" y="4413836"/>
                </a:moveTo>
                <a:cubicBezTo>
                  <a:pt x="42908" y="4353320"/>
                  <a:pt x="65213" y="4294460"/>
                  <a:pt x="81114" y="4233509"/>
                </a:cubicBezTo>
                <a:cubicBezTo>
                  <a:pt x="90832" y="4196297"/>
                  <a:pt x="96795" y="4155441"/>
                  <a:pt x="116672" y="4122092"/>
                </a:cubicBezTo>
                <a:cubicBezTo>
                  <a:pt x="120206" y="4116129"/>
                  <a:pt x="131248" y="4119222"/>
                  <a:pt x="131359" y="4126179"/>
                </a:cubicBezTo>
                <a:cubicBezTo>
                  <a:pt x="131690" y="4178963"/>
                  <a:pt x="107396" y="4235941"/>
                  <a:pt x="91274" y="4285850"/>
                </a:cubicBezTo>
                <a:cubicBezTo>
                  <a:pt x="76587" y="4331565"/>
                  <a:pt x="60796" y="4377504"/>
                  <a:pt x="33963" y="4417702"/>
                </a:cubicBezTo>
                <a:cubicBezTo>
                  <a:pt x="30982" y="4422006"/>
                  <a:pt x="24246" y="4418914"/>
                  <a:pt x="25681" y="4413836"/>
                </a:cubicBezTo>
                <a:close/>
                <a:moveTo>
                  <a:pt x="24246" y="1048610"/>
                </a:moveTo>
                <a:cubicBezTo>
                  <a:pt x="23252" y="1036132"/>
                  <a:pt x="40919" y="1031274"/>
                  <a:pt x="45558" y="1043200"/>
                </a:cubicBezTo>
                <a:cubicBezTo>
                  <a:pt x="58367" y="1075776"/>
                  <a:pt x="66428" y="1121160"/>
                  <a:pt x="59140" y="1155944"/>
                </a:cubicBezTo>
                <a:cubicBezTo>
                  <a:pt x="57152" y="1165772"/>
                  <a:pt x="45116" y="1166324"/>
                  <a:pt x="41914" y="1156938"/>
                </a:cubicBezTo>
                <a:cubicBezTo>
                  <a:pt x="36060" y="1138498"/>
                  <a:pt x="35067" y="1118510"/>
                  <a:pt x="32085" y="1099406"/>
                </a:cubicBezTo>
                <a:cubicBezTo>
                  <a:pt x="29436" y="1082402"/>
                  <a:pt x="25681" y="1065726"/>
                  <a:pt x="24246" y="1048610"/>
                </a:cubicBezTo>
                <a:close/>
                <a:moveTo>
                  <a:pt x="14487" y="5807665"/>
                </a:moveTo>
                <a:cubicBezTo>
                  <a:pt x="15495" y="5805843"/>
                  <a:pt x="17621" y="5804601"/>
                  <a:pt x="19940" y="5805539"/>
                </a:cubicBezTo>
                <a:cubicBezTo>
                  <a:pt x="78797" y="5829502"/>
                  <a:pt x="134342" y="5861084"/>
                  <a:pt x="190549" y="5890679"/>
                </a:cubicBezTo>
                <a:cubicBezTo>
                  <a:pt x="233836" y="5913426"/>
                  <a:pt x="280656" y="5933524"/>
                  <a:pt x="319195" y="5963892"/>
                </a:cubicBezTo>
                <a:cubicBezTo>
                  <a:pt x="323280" y="5967094"/>
                  <a:pt x="319747" y="5973167"/>
                  <a:pt x="314999" y="5971621"/>
                </a:cubicBezTo>
                <a:cubicBezTo>
                  <a:pt x="261883" y="5954616"/>
                  <a:pt x="212302" y="5922260"/>
                  <a:pt x="163051" y="5896199"/>
                </a:cubicBezTo>
                <a:cubicBezTo>
                  <a:pt x="113250" y="5869697"/>
                  <a:pt x="62786" y="5844521"/>
                  <a:pt x="15743" y="5813270"/>
                </a:cubicBezTo>
                <a:cubicBezTo>
                  <a:pt x="13590" y="5811889"/>
                  <a:pt x="13480" y="5809487"/>
                  <a:pt x="14487" y="5807665"/>
                </a:cubicBezTo>
                <a:close/>
                <a:moveTo>
                  <a:pt x="0" y="1265987"/>
                </a:moveTo>
                <a:lnTo>
                  <a:pt x="0" y="1139800"/>
                </a:lnTo>
                <a:lnTo>
                  <a:pt x="11727" y="1189154"/>
                </a:lnTo>
                <a:cubicBezTo>
                  <a:pt x="14722" y="1205967"/>
                  <a:pt x="17179" y="1222918"/>
                  <a:pt x="20271" y="1239538"/>
                </a:cubicBezTo>
                <a:cubicBezTo>
                  <a:pt x="25903" y="1270014"/>
                  <a:pt x="33522" y="1300712"/>
                  <a:pt x="33412" y="1331854"/>
                </a:cubicBezTo>
                <a:cubicBezTo>
                  <a:pt x="33412" y="1339362"/>
                  <a:pt x="21596" y="1342564"/>
                  <a:pt x="18504" y="1335276"/>
                </a:cubicBezTo>
                <a:cubicBezTo>
                  <a:pt x="12486" y="1321252"/>
                  <a:pt x="8318" y="1306620"/>
                  <a:pt x="4963" y="1291754"/>
                </a:cubicBezTo>
                <a:close/>
                <a:moveTo>
                  <a:pt x="0" y="4051435"/>
                </a:moveTo>
                <a:lnTo>
                  <a:pt x="0" y="3868661"/>
                </a:lnTo>
                <a:lnTo>
                  <a:pt x="4507" y="3979539"/>
                </a:lnTo>
                <a:close/>
                <a:moveTo>
                  <a:pt x="0" y="4355525"/>
                </a:moveTo>
                <a:lnTo>
                  <a:pt x="0" y="4315478"/>
                </a:lnTo>
                <a:lnTo>
                  <a:pt x="1500" y="4317203"/>
                </a:lnTo>
                <a:close/>
                <a:moveTo>
                  <a:pt x="0" y="4578217"/>
                </a:moveTo>
                <a:lnTo>
                  <a:pt x="0" y="4526897"/>
                </a:lnTo>
                <a:lnTo>
                  <a:pt x="47051" y="4461103"/>
                </a:lnTo>
                <a:cubicBezTo>
                  <a:pt x="88571" y="4406014"/>
                  <a:pt x="132134" y="4352650"/>
                  <a:pt x="179728" y="4303067"/>
                </a:cubicBezTo>
                <a:cubicBezTo>
                  <a:pt x="187568" y="4294898"/>
                  <a:pt x="200819" y="4304720"/>
                  <a:pt x="195519" y="4314552"/>
                </a:cubicBezTo>
                <a:cubicBezTo>
                  <a:pt x="169459" y="4363140"/>
                  <a:pt x="137048" y="4408305"/>
                  <a:pt x="102623" y="4452061"/>
                </a:cubicBezTo>
                <a:close/>
                <a:moveTo>
                  <a:pt x="0" y="4631373"/>
                </a:moveTo>
                <a:lnTo>
                  <a:pt x="0" y="4597274"/>
                </a:lnTo>
                <a:lnTo>
                  <a:pt x="73497" y="4524473"/>
                </a:lnTo>
                <a:cubicBezTo>
                  <a:pt x="129483" y="4462966"/>
                  <a:pt x="183923" y="4394393"/>
                  <a:pt x="251947" y="4346025"/>
                </a:cubicBezTo>
                <a:cubicBezTo>
                  <a:pt x="259676" y="4340502"/>
                  <a:pt x="266634" y="4351876"/>
                  <a:pt x="261443" y="4358171"/>
                </a:cubicBezTo>
                <a:cubicBezTo>
                  <a:pt x="208990" y="4422110"/>
                  <a:pt x="147042" y="4479751"/>
                  <a:pt x="90062" y="4539822"/>
                </a:cubicBezTo>
                <a:cubicBezTo>
                  <a:pt x="68584" y="4562406"/>
                  <a:pt x="46940" y="4585982"/>
                  <a:pt x="24468" y="4608867"/>
                </a:cubicBezTo>
                <a:close/>
                <a:moveTo>
                  <a:pt x="0" y="5306352"/>
                </a:moveTo>
                <a:lnTo>
                  <a:pt x="0" y="5283055"/>
                </a:lnTo>
                <a:lnTo>
                  <a:pt x="34517" y="5283101"/>
                </a:lnTo>
                <a:cubicBezTo>
                  <a:pt x="41032" y="5283648"/>
                  <a:pt x="41032" y="5292704"/>
                  <a:pt x="35732" y="5295028"/>
                </a:cubicBezTo>
                <a:close/>
                <a:moveTo>
                  <a:pt x="0" y="5363256"/>
                </a:moveTo>
                <a:lnTo>
                  <a:pt x="0" y="5337828"/>
                </a:lnTo>
                <a:lnTo>
                  <a:pt x="103754" y="5352332"/>
                </a:lnTo>
                <a:cubicBezTo>
                  <a:pt x="108282" y="5353547"/>
                  <a:pt x="107508" y="5359618"/>
                  <a:pt x="103092" y="5360172"/>
                </a:cubicBezTo>
                <a:close/>
                <a:moveTo>
                  <a:pt x="0" y="5436618"/>
                </a:moveTo>
                <a:lnTo>
                  <a:pt x="0" y="5405092"/>
                </a:lnTo>
                <a:lnTo>
                  <a:pt x="24219" y="5406674"/>
                </a:lnTo>
                <a:cubicBezTo>
                  <a:pt x="115680" y="5413534"/>
                  <a:pt x="206727" y="5423501"/>
                  <a:pt x="294129" y="5443103"/>
                </a:cubicBezTo>
                <a:cubicBezTo>
                  <a:pt x="302190" y="5444871"/>
                  <a:pt x="301528" y="5456243"/>
                  <a:pt x="292914" y="5456023"/>
                </a:cubicBezTo>
                <a:cubicBezTo>
                  <a:pt x="198721" y="5453594"/>
                  <a:pt x="104086" y="5446030"/>
                  <a:pt x="9464" y="5437443"/>
                </a:cubicBezTo>
                <a:close/>
                <a:moveTo>
                  <a:pt x="0" y="5549925"/>
                </a:moveTo>
                <a:lnTo>
                  <a:pt x="0" y="5539105"/>
                </a:lnTo>
                <a:lnTo>
                  <a:pt x="1057" y="5538096"/>
                </a:lnTo>
                <a:cubicBezTo>
                  <a:pt x="27780" y="5537876"/>
                  <a:pt x="52184" y="5545274"/>
                  <a:pt x="77030" y="5554661"/>
                </a:cubicBezTo>
                <a:cubicBezTo>
                  <a:pt x="84539" y="5557532"/>
                  <a:pt x="80564" y="5570121"/>
                  <a:pt x="72834" y="5568131"/>
                </a:cubicBezTo>
                <a:close/>
                <a:moveTo>
                  <a:pt x="0" y="5587701"/>
                </a:moveTo>
                <a:lnTo>
                  <a:pt x="0" y="5564308"/>
                </a:lnTo>
                <a:lnTo>
                  <a:pt x="34956" y="5573513"/>
                </a:lnTo>
                <a:cubicBezTo>
                  <a:pt x="105629" y="5591180"/>
                  <a:pt x="181382" y="5604432"/>
                  <a:pt x="247638" y="5634912"/>
                </a:cubicBezTo>
                <a:cubicBezTo>
                  <a:pt x="252055" y="5637012"/>
                  <a:pt x="251172" y="5644300"/>
                  <a:pt x="245761" y="5643748"/>
                </a:cubicBezTo>
                <a:cubicBezTo>
                  <a:pt x="181602" y="5637451"/>
                  <a:pt x="118770" y="5615696"/>
                  <a:pt x="56269" y="5600124"/>
                </a:cubicBezTo>
                <a:close/>
                <a:moveTo>
                  <a:pt x="0" y="5639945"/>
                </a:moveTo>
                <a:lnTo>
                  <a:pt x="0" y="5610824"/>
                </a:lnTo>
                <a:lnTo>
                  <a:pt x="93925" y="5639469"/>
                </a:lnTo>
                <a:cubicBezTo>
                  <a:pt x="127467" y="5649836"/>
                  <a:pt x="160788" y="5660823"/>
                  <a:pt x="193309" y="5673908"/>
                </a:cubicBezTo>
                <a:cubicBezTo>
                  <a:pt x="197726" y="5675676"/>
                  <a:pt x="195737" y="5683515"/>
                  <a:pt x="190990" y="5683073"/>
                </a:cubicBezTo>
                <a:cubicBezTo>
                  <a:pt x="127826" y="5677442"/>
                  <a:pt x="65986" y="5660878"/>
                  <a:pt x="5694" y="5641775"/>
                </a:cubicBezTo>
                <a:close/>
                <a:moveTo>
                  <a:pt x="0" y="5673849"/>
                </a:moveTo>
                <a:lnTo>
                  <a:pt x="0" y="5649406"/>
                </a:lnTo>
                <a:lnTo>
                  <a:pt x="20408" y="5657206"/>
                </a:lnTo>
                <a:cubicBezTo>
                  <a:pt x="35758" y="5663514"/>
                  <a:pt x="50693" y="5670637"/>
                  <a:pt x="64109" y="5679747"/>
                </a:cubicBezTo>
                <a:cubicBezTo>
                  <a:pt x="71618" y="5684827"/>
                  <a:pt x="65766" y="5694875"/>
                  <a:pt x="57595" y="5693441"/>
                </a:cubicBezTo>
                <a:cubicBezTo>
                  <a:pt x="40313" y="5689852"/>
                  <a:pt x="23389" y="5683612"/>
                  <a:pt x="6673" y="5676669"/>
                </a:cubicBezTo>
                <a:close/>
                <a:moveTo>
                  <a:pt x="0" y="5710233"/>
                </a:moveTo>
                <a:lnTo>
                  <a:pt x="0" y="5690379"/>
                </a:lnTo>
                <a:lnTo>
                  <a:pt x="57817" y="5713096"/>
                </a:lnTo>
                <a:cubicBezTo>
                  <a:pt x="138759" y="5744787"/>
                  <a:pt x="223898" y="5770627"/>
                  <a:pt x="299982" y="5813030"/>
                </a:cubicBezTo>
                <a:cubicBezTo>
                  <a:pt x="304840" y="5815791"/>
                  <a:pt x="300755" y="5822418"/>
                  <a:pt x="296006" y="5821313"/>
                </a:cubicBezTo>
                <a:cubicBezTo>
                  <a:pt x="203248" y="5798786"/>
                  <a:pt x="114907" y="5755167"/>
                  <a:pt x="26235" y="5720495"/>
                </a:cubicBezTo>
                <a:close/>
                <a:moveTo>
                  <a:pt x="0" y="5742612"/>
                </a:moveTo>
                <a:lnTo>
                  <a:pt x="0" y="5719748"/>
                </a:lnTo>
                <a:lnTo>
                  <a:pt x="20629" y="5728926"/>
                </a:lnTo>
                <a:cubicBezTo>
                  <a:pt x="40837" y="5739472"/>
                  <a:pt x="60686" y="5750818"/>
                  <a:pt x="80342" y="5761253"/>
                </a:cubicBezTo>
                <a:cubicBezTo>
                  <a:pt x="116342" y="5780357"/>
                  <a:pt x="153334" y="5798467"/>
                  <a:pt x="186793" y="5821878"/>
                </a:cubicBezTo>
                <a:cubicBezTo>
                  <a:pt x="192757" y="5825964"/>
                  <a:pt x="187015" y="5835019"/>
                  <a:pt x="180609" y="5832589"/>
                </a:cubicBezTo>
                <a:cubicBezTo>
                  <a:pt x="138537" y="5816577"/>
                  <a:pt x="98562" y="5793830"/>
                  <a:pt x="58809" y="5772958"/>
                </a:cubicBezTo>
                <a:cubicBezTo>
                  <a:pt x="40810" y="5763461"/>
                  <a:pt x="22147" y="5754489"/>
                  <a:pt x="3858" y="5744924"/>
                </a:cubicBezTo>
                <a:close/>
                <a:moveTo>
                  <a:pt x="0" y="5890659"/>
                </a:moveTo>
                <a:lnTo>
                  <a:pt x="0" y="5859346"/>
                </a:lnTo>
                <a:lnTo>
                  <a:pt x="158306" y="5949740"/>
                </a:lnTo>
                <a:cubicBezTo>
                  <a:pt x="166035" y="5954600"/>
                  <a:pt x="160072" y="5965531"/>
                  <a:pt x="151790" y="5962108"/>
                </a:cubicBezTo>
                <a:cubicBezTo>
                  <a:pt x="105880" y="5943170"/>
                  <a:pt x="60454" y="5921899"/>
                  <a:pt x="15477" y="5899056"/>
                </a:cubicBezTo>
                <a:close/>
                <a:moveTo>
                  <a:pt x="0" y="6015821"/>
                </a:moveTo>
                <a:lnTo>
                  <a:pt x="0" y="5996023"/>
                </a:lnTo>
                <a:lnTo>
                  <a:pt x="27450" y="6014562"/>
                </a:lnTo>
                <a:cubicBezTo>
                  <a:pt x="34075" y="6019530"/>
                  <a:pt x="27118" y="6029910"/>
                  <a:pt x="19830" y="6026489"/>
                </a:cubicBezTo>
                <a:close/>
                <a:moveTo>
                  <a:pt x="0" y="6082462"/>
                </a:moveTo>
                <a:lnTo>
                  <a:pt x="0" y="6054731"/>
                </a:lnTo>
                <a:lnTo>
                  <a:pt x="55829" y="6091544"/>
                </a:lnTo>
                <a:cubicBezTo>
                  <a:pt x="115017" y="6128978"/>
                  <a:pt x="176746" y="6163541"/>
                  <a:pt x="230964" y="6208045"/>
                </a:cubicBezTo>
                <a:cubicBezTo>
                  <a:pt x="235603" y="6211799"/>
                  <a:pt x="230192" y="6218313"/>
                  <a:pt x="225222" y="6216105"/>
                </a:cubicBezTo>
                <a:cubicBezTo>
                  <a:pt x="161616" y="6188168"/>
                  <a:pt x="103864" y="6148303"/>
                  <a:pt x="45448" y="6110980"/>
                </a:cubicBezTo>
                <a:close/>
                <a:moveTo>
                  <a:pt x="0" y="6151720"/>
                </a:moveTo>
                <a:lnTo>
                  <a:pt x="0" y="6122522"/>
                </a:lnTo>
                <a:lnTo>
                  <a:pt x="18392" y="6136245"/>
                </a:lnTo>
                <a:cubicBezTo>
                  <a:pt x="45226" y="6159655"/>
                  <a:pt x="78686" y="6183507"/>
                  <a:pt x="95802" y="6215202"/>
                </a:cubicBezTo>
                <a:cubicBezTo>
                  <a:pt x="98783" y="6220725"/>
                  <a:pt x="93041" y="6225582"/>
                  <a:pt x="87851" y="6223262"/>
                </a:cubicBezTo>
                <a:cubicBezTo>
                  <a:pt x="54834" y="6208242"/>
                  <a:pt x="28993" y="6177435"/>
                  <a:pt x="1939" y="6153583"/>
                </a:cubicBezTo>
                <a:close/>
                <a:moveTo>
                  <a:pt x="0" y="6394067"/>
                </a:moveTo>
                <a:lnTo>
                  <a:pt x="0" y="6361633"/>
                </a:lnTo>
                <a:lnTo>
                  <a:pt x="20477" y="6386120"/>
                </a:lnTo>
                <a:cubicBezTo>
                  <a:pt x="34294" y="6402518"/>
                  <a:pt x="47545" y="6419275"/>
                  <a:pt x="58146" y="6437386"/>
                </a:cubicBezTo>
                <a:cubicBezTo>
                  <a:pt x="60576" y="6441583"/>
                  <a:pt x="55827" y="6445559"/>
                  <a:pt x="51962" y="6442908"/>
                </a:cubicBezTo>
                <a:close/>
                <a:moveTo>
                  <a:pt x="0" y="6684196"/>
                </a:moveTo>
                <a:lnTo>
                  <a:pt x="0" y="6649365"/>
                </a:lnTo>
                <a:lnTo>
                  <a:pt x="10486" y="6658705"/>
                </a:lnTo>
                <a:cubicBezTo>
                  <a:pt x="35539" y="6680238"/>
                  <a:pt x="61904" y="6697437"/>
                  <a:pt x="92602" y="6689376"/>
                </a:cubicBezTo>
                <a:cubicBezTo>
                  <a:pt x="137987" y="6677450"/>
                  <a:pt x="172881" y="6633170"/>
                  <a:pt x="160403" y="6585576"/>
                </a:cubicBezTo>
                <a:cubicBezTo>
                  <a:pt x="151569" y="6552116"/>
                  <a:pt x="131913" y="6525172"/>
                  <a:pt x="118551" y="6494364"/>
                </a:cubicBezTo>
                <a:cubicBezTo>
                  <a:pt x="99558" y="6488069"/>
                  <a:pt x="80344" y="6474487"/>
                  <a:pt x="71620" y="6466537"/>
                </a:cubicBezTo>
                <a:cubicBezTo>
                  <a:pt x="65436" y="6460904"/>
                  <a:pt x="72283" y="6448648"/>
                  <a:pt x="80344" y="6452071"/>
                </a:cubicBezTo>
                <a:cubicBezTo>
                  <a:pt x="87633" y="6455383"/>
                  <a:pt x="95252" y="6458146"/>
                  <a:pt x="102761" y="6461124"/>
                </a:cubicBezTo>
                <a:cubicBezTo>
                  <a:pt x="103423" y="6460573"/>
                  <a:pt x="103533" y="6459580"/>
                  <a:pt x="104416" y="6459139"/>
                </a:cubicBezTo>
                <a:cubicBezTo>
                  <a:pt x="135779" y="6442906"/>
                  <a:pt x="116232" y="6408010"/>
                  <a:pt x="100441" y="6378965"/>
                </a:cubicBezTo>
                <a:cubicBezTo>
                  <a:pt x="99558" y="6377972"/>
                  <a:pt x="98896" y="6376977"/>
                  <a:pt x="98122" y="6375984"/>
                </a:cubicBezTo>
                <a:cubicBezTo>
                  <a:pt x="79571" y="6353132"/>
                  <a:pt x="64001" y="6331158"/>
                  <a:pt x="51412" y="6304541"/>
                </a:cubicBezTo>
                <a:cubicBezTo>
                  <a:pt x="46996" y="6295156"/>
                  <a:pt x="57486" y="6285659"/>
                  <a:pt x="66430" y="6287425"/>
                </a:cubicBezTo>
                <a:cubicBezTo>
                  <a:pt x="128490" y="6299793"/>
                  <a:pt x="187789" y="6321991"/>
                  <a:pt x="249517" y="6335245"/>
                </a:cubicBezTo>
                <a:cubicBezTo>
                  <a:pt x="293356" y="6344632"/>
                  <a:pt x="343490" y="6337452"/>
                  <a:pt x="382470" y="6359977"/>
                </a:cubicBezTo>
                <a:cubicBezTo>
                  <a:pt x="426531" y="6385480"/>
                  <a:pt x="415820" y="6258825"/>
                  <a:pt x="411513" y="6248114"/>
                </a:cubicBezTo>
                <a:cubicBezTo>
                  <a:pt x="408089" y="6239611"/>
                  <a:pt x="405881" y="6231551"/>
                  <a:pt x="404004" y="6222495"/>
                </a:cubicBezTo>
                <a:cubicBezTo>
                  <a:pt x="399807" y="6202508"/>
                  <a:pt x="413170" y="6189697"/>
                  <a:pt x="428298" y="6180642"/>
                </a:cubicBezTo>
                <a:cubicBezTo>
                  <a:pt x="425868" y="6176778"/>
                  <a:pt x="423217" y="6173134"/>
                  <a:pt x="420789" y="6169378"/>
                </a:cubicBezTo>
                <a:cubicBezTo>
                  <a:pt x="371428" y="6144753"/>
                  <a:pt x="324829" y="6103676"/>
                  <a:pt x="286289" y="6077284"/>
                </a:cubicBezTo>
                <a:cubicBezTo>
                  <a:pt x="280105" y="6072978"/>
                  <a:pt x="284192" y="6063039"/>
                  <a:pt x="291479" y="6063812"/>
                </a:cubicBezTo>
                <a:cubicBezTo>
                  <a:pt x="352876" y="6070549"/>
                  <a:pt x="396273" y="6131942"/>
                  <a:pt x="451708" y="6155023"/>
                </a:cubicBezTo>
                <a:cubicBezTo>
                  <a:pt x="507253" y="6178102"/>
                  <a:pt x="563459" y="6139564"/>
                  <a:pt x="576821" y="6088326"/>
                </a:cubicBezTo>
                <a:cubicBezTo>
                  <a:pt x="560809" y="6079492"/>
                  <a:pt x="546453" y="6066352"/>
                  <a:pt x="531105" y="6056966"/>
                </a:cubicBezTo>
                <a:cubicBezTo>
                  <a:pt x="514209" y="6046586"/>
                  <a:pt x="493449" y="6039187"/>
                  <a:pt x="479204" y="6025493"/>
                </a:cubicBezTo>
                <a:cubicBezTo>
                  <a:pt x="473903" y="6020524"/>
                  <a:pt x="477327" y="6009702"/>
                  <a:pt x="485278" y="6010366"/>
                </a:cubicBezTo>
                <a:cubicBezTo>
                  <a:pt x="506148" y="6012243"/>
                  <a:pt x="526135" y="6026156"/>
                  <a:pt x="543473" y="6037200"/>
                </a:cubicBezTo>
                <a:cubicBezTo>
                  <a:pt x="555067" y="6044599"/>
                  <a:pt x="568318" y="6052659"/>
                  <a:pt x="579581" y="6062155"/>
                </a:cubicBezTo>
                <a:cubicBezTo>
                  <a:pt x="579251" y="6052328"/>
                  <a:pt x="577373" y="6042279"/>
                  <a:pt x="573397" y="6032451"/>
                </a:cubicBezTo>
                <a:cubicBezTo>
                  <a:pt x="521939" y="6012132"/>
                  <a:pt x="474787" y="5971495"/>
                  <a:pt x="428629" y="5946207"/>
                </a:cubicBezTo>
                <a:cubicBezTo>
                  <a:pt x="418028" y="5940464"/>
                  <a:pt x="426089" y="5922577"/>
                  <a:pt x="436690" y="5927103"/>
                </a:cubicBezTo>
                <a:cubicBezTo>
                  <a:pt x="488480" y="5946538"/>
                  <a:pt x="538172" y="5992918"/>
                  <a:pt x="592722" y="6009702"/>
                </a:cubicBezTo>
                <a:cubicBezTo>
                  <a:pt x="586207" y="5988722"/>
                  <a:pt x="579471" y="5967740"/>
                  <a:pt x="572404" y="5946869"/>
                </a:cubicBezTo>
                <a:cubicBezTo>
                  <a:pt x="568539" y="5945324"/>
                  <a:pt x="564674" y="5943666"/>
                  <a:pt x="560809" y="5942231"/>
                </a:cubicBezTo>
                <a:cubicBezTo>
                  <a:pt x="535522" y="5932514"/>
                  <a:pt x="505928" y="5925337"/>
                  <a:pt x="485168" y="5907337"/>
                </a:cubicBezTo>
                <a:cubicBezTo>
                  <a:pt x="480419" y="5903141"/>
                  <a:pt x="484615" y="5895741"/>
                  <a:pt x="490136" y="5895741"/>
                </a:cubicBezTo>
                <a:cubicBezTo>
                  <a:pt x="513657" y="5895741"/>
                  <a:pt x="538282" y="5905238"/>
                  <a:pt x="561471" y="5914956"/>
                </a:cubicBezTo>
                <a:cubicBezTo>
                  <a:pt x="561030" y="5913740"/>
                  <a:pt x="560699" y="5912528"/>
                  <a:pt x="560257" y="5911312"/>
                </a:cubicBezTo>
                <a:cubicBezTo>
                  <a:pt x="554515" y="5909435"/>
                  <a:pt x="548662" y="5907557"/>
                  <a:pt x="542920" y="5905679"/>
                </a:cubicBezTo>
                <a:cubicBezTo>
                  <a:pt x="488370" y="5888343"/>
                  <a:pt x="428298" y="5874208"/>
                  <a:pt x="377502" y="5847816"/>
                </a:cubicBezTo>
                <a:cubicBezTo>
                  <a:pt x="369219" y="5843509"/>
                  <a:pt x="372863" y="5830811"/>
                  <a:pt x="382250" y="5832246"/>
                </a:cubicBezTo>
                <a:cubicBezTo>
                  <a:pt x="432605" y="5839865"/>
                  <a:pt x="482296" y="5859962"/>
                  <a:pt x="530883" y="5874871"/>
                </a:cubicBezTo>
                <a:cubicBezTo>
                  <a:pt x="536736" y="5876638"/>
                  <a:pt x="542809" y="5878294"/>
                  <a:pt x="548773" y="5880061"/>
                </a:cubicBezTo>
                <a:cubicBezTo>
                  <a:pt x="544466" y="5868356"/>
                  <a:pt x="540269" y="5856540"/>
                  <a:pt x="535742" y="5844834"/>
                </a:cubicBezTo>
                <a:cubicBezTo>
                  <a:pt x="520062" y="5840418"/>
                  <a:pt x="504491" y="5836000"/>
                  <a:pt x="489032" y="5831805"/>
                </a:cubicBezTo>
                <a:cubicBezTo>
                  <a:pt x="428076" y="5815350"/>
                  <a:pt x="363146" y="5803313"/>
                  <a:pt x="305282" y="5777804"/>
                </a:cubicBezTo>
                <a:cubicBezTo>
                  <a:pt x="295786" y="5773608"/>
                  <a:pt x="298768" y="5758260"/>
                  <a:pt x="309699" y="5759695"/>
                </a:cubicBezTo>
                <a:cubicBezTo>
                  <a:pt x="379930" y="5768749"/>
                  <a:pt x="449831" y="5794590"/>
                  <a:pt x="518295" y="5812810"/>
                </a:cubicBezTo>
                <a:cubicBezTo>
                  <a:pt x="520172" y="5813252"/>
                  <a:pt x="521939" y="5813694"/>
                  <a:pt x="523706" y="5814136"/>
                </a:cubicBezTo>
                <a:cubicBezTo>
                  <a:pt x="520062" y="5804860"/>
                  <a:pt x="516529" y="5795584"/>
                  <a:pt x="512774" y="5786418"/>
                </a:cubicBezTo>
                <a:cubicBezTo>
                  <a:pt x="492124" y="5781007"/>
                  <a:pt x="471475" y="5775487"/>
                  <a:pt x="451266" y="5770406"/>
                </a:cubicBezTo>
                <a:cubicBezTo>
                  <a:pt x="380483" y="5752516"/>
                  <a:pt x="301528" y="5740590"/>
                  <a:pt x="236266" y="5707134"/>
                </a:cubicBezTo>
                <a:cubicBezTo>
                  <a:pt x="230304" y="5704152"/>
                  <a:pt x="233174" y="5693993"/>
                  <a:pt x="239910" y="5694543"/>
                </a:cubicBezTo>
                <a:cubicBezTo>
                  <a:pt x="321515" y="5701723"/>
                  <a:pt x="403782" y="5735842"/>
                  <a:pt x="483511" y="5754836"/>
                </a:cubicBezTo>
                <a:cubicBezTo>
                  <a:pt x="489363" y="5756271"/>
                  <a:pt x="495327" y="5757486"/>
                  <a:pt x="501289" y="5758812"/>
                </a:cubicBezTo>
                <a:cubicBezTo>
                  <a:pt x="497535" y="5749755"/>
                  <a:pt x="493780" y="5740701"/>
                  <a:pt x="489915" y="5731646"/>
                </a:cubicBezTo>
                <a:cubicBezTo>
                  <a:pt x="414605" y="5713207"/>
                  <a:pt x="332558" y="5699182"/>
                  <a:pt x="263873" y="5665723"/>
                </a:cubicBezTo>
                <a:cubicBezTo>
                  <a:pt x="255259" y="5661526"/>
                  <a:pt x="259345" y="5649049"/>
                  <a:pt x="268621" y="5650155"/>
                </a:cubicBezTo>
                <a:cubicBezTo>
                  <a:pt x="338852" y="5658655"/>
                  <a:pt x="408531" y="5684386"/>
                  <a:pt x="477769" y="5703600"/>
                </a:cubicBezTo>
                <a:cubicBezTo>
                  <a:pt x="472358" y="5691120"/>
                  <a:pt x="466946" y="5678532"/>
                  <a:pt x="461315" y="5666053"/>
                </a:cubicBezTo>
                <a:cubicBezTo>
                  <a:pt x="450935" y="5663844"/>
                  <a:pt x="440555" y="5661746"/>
                  <a:pt x="430285" y="5659758"/>
                </a:cubicBezTo>
                <a:cubicBezTo>
                  <a:pt x="370655" y="5648498"/>
                  <a:pt x="305945" y="5644081"/>
                  <a:pt x="249407" y="5620889"/>
                </a:cubicBezTo>
                <a:cubicBezTo>
                  <a:pt x="240241" y="5617134"/>
                  <a:pt x="243002" y="5604213"/>
                  <a:pt x="252831" y="5604213"/>
                </a:cubicBezTo>
                <a:cubicBezTo>
                  <a:pt x="314116" y="5603992"/>
                  <a:pt x="376618" y="5624645"/>
                  <a:pt x="436469" y="5636793"/>
                </a:cubicBezTo>
                <a:cubicBezTo>
                  <a:pt x="440776" y="5637672"/>
                  <a:pt x="445303" y="5638337"/>
                  <a:pt x="449610" y="5639220"/>
                </a:cubicBezTo>
                <a:cubicBezTo>
                  <a:pt x="447511" y="5634583"/>
                  <a:pt x="445524" y="5629945"/>
                  <a:pt x="443426" y="5625196"/>
                </a:cubicBezTo>
                <a:cubicBezTo>
                  <a:pt x="409746" y="5617466"/>
                  <a:pt x="376066" y="5609844"/>
                  <a:pt x="342385" y="5602556"/>
                </a:cubicBezTo>
                <a:cubicBezTo>
                  <a:pt x="278725" y="5588864"/>
                  <a:pt x="213629" y="5577132"/>
                  <a:pt x="149085" y="5563439"/>
                </a:cubicBezTo>
                <a:lnTo>
                  <a:pt x="0" y="5523516"/>
                </a:lnTo>
                <a:lnTo>
                  <a:pt x="0" y="5508655"/>
                </a:lnTo>
                <a:lnTo>
                  <a:pt x="155158" y="5534442"/>
                </a:lnTo>
                <a:cubicBezTo>
                  <a:pt x="219371" y="5548616"/>
                  <a:pt x="283253" y="5564793"/>
                  <a:pt x="346582" y="5578595"/>
                </a:cubicBezTo>
                <a:cubicBezTo>
                  <a:pt x="374520" y="5584667"/>
                  <a:pt x="402569" y="5590519"/>
                  <a:pt x="430726" y="5596262"/>
                </a:cubicBezTo>
                <a:cubicBezTo>
                  <a:pt x="426862" y="5587317"/>
                  <a:pt x="422997" y="5578484"/>
                  <a:pt x="419022" y="5569651"/>
                </a:cubicBezTo>
                <a:cubicBezTo>
                  <a:pt x="334325" y="5556456"/>
                  <a:pt x="249711" y="5539948"/>
                  <a:pt x="165193" y="5523495"/>
                </a:cubicBezTo>
                <a:lnTo>
                  <a:pt x="0" y="5493604"/>
                </a:lnTo>
                <a:lnTo>
                  <a:pt x="0" y="5463166"/>
                </a:lnTo>
                <a:lnTo>
                  <a:pt x="158484" y="5486476"/>
                </a:lnTo>
                <a:cubicBezTo>
                  <a:pt x="239938" y="5498844"/>
                  <a:pt x="321515" y="5512509"/>
                  <a:pt x="401574" y="5529898"/>
                </a:cubicBezTo>
                <a:cubicBezTo>
                  <a:pt x="398372" y="5523052"/>
                  <a:pt x="395060" y="5516318"/>
                  <a:pt x="391746" y="5509582"/>
                </a:cubicBezTo>
                <a:cubicBezTo>
                  <a:pt x="337085" y="5498432"/>
                  <a:pt x="280437" y="5489927"/>
                  <a:pt x="227874" y="5471042"/>
                </a:cubicBezTo>
                <a:cubicBezTo>
                  <a:pt x="223125" y="5469386"/>
                  <a:pt x="226107" y="5462982"/>
                  <a:pt x="230414" y="5463203"/>
                </a:cubicBezTo>
                <a:cubicBezTo>
                  <a:pt x="280878" y="5466185"/>
                  <a:pt x="331564" y="5478444"/>
                  <a:pt x="381367" y="5489045"/>
                </a:cubicBezTo>
                <a:cubicBezTo>
                  <a:pt x="377502" y="5481756"/>
                  <a:pt x="373746" y="5474577"/>
                  <a:pt x="369771" y="5467399"/>
                </a:cubicBezTo>
                <a:cubicBezTo>
                  <a:pt x="366017" y="5466295"/>
                  <a:pt x="362152" y="5465302"/>
                  <a:pt x="358508" y="5464086"/>
                </a:cubicBezTo>
                <a:cubicBezTo>
                  <a:pt x="352656" y="5462097"/>
                  <a:pt x="353539" y="5452269"/>
                  <a:pt x="359943" y="5451829"/>
                </a:cubicBezTo>
                <a:cubicBezTo>
                  <a:pt x="360275" y="5451829"/>
                  <a:pt x="360495" y="5451829"/>
                  <a:pt x="360827" y="5451829"/>
                </a:cubicBezTo>
                <a:cubicBezTo>
                  <a:pt x="358287" y="5447629"/>
                  <a:pt x="355968" y="5443323"/>
                  <a:pt x="353428" y="5439127"/>
                </a:cubicBezTo>
                <a:cubicBezTo>
                  <a:pt x="346140" y="5430627"/>
                  <a:pt x="338410" y="5422450"/>
                  <a:pt x="330349" y="5414278"/>
                </a:cubicBezTo>
                <a:cubicBezTo>
                  <a:pt x="313896" y="5413725"/>
                  <a:pt x="297553" y="5413176"/>
                  <a:pt x="281320" y="5412844"/>
                </a:cubicBezTo>
                <a:cubicBezTo>
                  <a:pt x="234720" y="5411739"/>
                  <a:pt x="186188" y="5412567"/>
                  <a:pt x="137904" y="5411077"/>
                </a:cubicBezTo>
                <a:lnTo>
                  <a:pt x="0" y="5395840"/>
                </a:lnTo>
                <a:lnTo>
                  <a:pt x="0" y="5383060"/>
                </a:lnTo>
                <a:lnTo>
                  <a:pt x="126530" y="5384230"/>
                </a:lnTo>
                <a:cubicBezTo>
                  <a:pt x="170176" y="5387252"/>
                  <a:pt x="213850" y="5391531"/>
                  <a:pt x="256806" y="5392967"/>
                </a:cubicBezTo>
                <a:cubicBezTo>
                  <a:pt x="274474" y="5393519"/>
                  <a:pt x="292142" y="5393740"/>
                  <a:pt x="309811" y="5393848"/>
                </a:cubicBezTo>
                <a:cubicBezTo>
                  <a:pt x="303185" y="5387555"/>
                  <a:pt x="296338" y="5381373"/>
                  <a:pt x="289381" y="5375190"/>
                </a:cubicBezTo>
                <a:cubicBezTo>
                  <a:pt x="287835" y="5375190"/>
                  <a:pt x="286179" y="5375080"/>
                  <a:pt x="284522" y="5375080"/>
                </a:cubicBezTo>
                <a:cubicBezTo>
                  <a:pt x="239910" y="5374305"/>
                  <a:pt x="190992" y="5377949"/>
                  <a:pt x="148257" y="5363926"/>
                </a:cubicBezTo>
                <a:cubicBezTo>
                  <a:pt x="141189" y="5361604"/>
                  <a:pt x="140196" y="5350344"/>
                  <a:pt x="148367" y="5348797"/>
                </a:cubicBezTo>
                <a:cubicBezTo>
                  <a:pt x="184035" y="5342177"/>
                  <a:pt x="221580" y="5346040"/>
                  <a:pt x="258351" y="5348797"/>
                </a:cubicBezTo>
                <a:cubicBezTo>
                  <a:pt x="245432" y="5338198"/>
                  <a:pt x="232401" y="5327817"/>
                  <a:pt x="219150" y="5317549"/>
                </a:cubicBezTo>
                <a:cubicBezTo>
                  <a:pt x="180280" y="5323290"/>
                  <a:pt x="141189" y="5327595"/>
                  <a:pt x="102319" y="5324616"/>
                </a:cubicBezTo>
                <a:cubicBezTo>
                  <a:pt x="97902" y="5324176"/>
                  <a:pt x="97460" y="5318544"/>
                  <a:pt x="101436" y="5317107"/>
                </a:cubicBezTo>
                <a:cubicBezTo>
                  <a:pt x="129815" y="5306509"/>
                  <a:pt x="159741" y="5299992"/>
                  <a:pt x="189887" y="5294912"/>
                </a:cubicBezTo>
                <a:cubicBezTo>
                  <a:pt x="181826" y="5288733"/>
                  <a:pt x="173764" y="5282544"/>
                  <a:pt x="165703" y="5276362"/>
                </a:cubicBezTo>
                <a:cubicBezTo>
                  <a:pt x="161066" y="5276914"/>
                  <a:pt x="156649" y="5277359"/>
                  <a:pt x="152232" y="5277913"/>
                </a:cubicBezTo>
                <a:cubicBezTo>
                  <a:pt x="142846" y="5279014"/>
                  <a:pt x="140306" y="5266534"/>
                  <a:pt x="145938" y="5261018"/>
                </a:cubicBezTo>
                <a:cubicBezTo>
                  <a:pt x="138429" y="5255160"/>
                  <a:pt x="130920" y="5249088"/>
                  <a:pt x="123521" y="5243124"/>
                </a:cubicBezTo>
                <a:cubicBezTo>
                  <a:pt x="112147" y="5239921"/>
                  <a:pt x="100663" y="5236603"/>
                  <a:pt x="89288" y="5233072"/>
                </a:cubicBezTo>
                <a:lnTo>
                  <a:pt x="0" y="5254299"/>
                </a:lnTo>
                <a:lnTo>
                  <a:pt x="0" y="5225079"/>
                </a:lnTo>
                <a:lnTo>
                  <a:pt x="35400" y="5215962"/>
                </a:lnTo>
                <a:lnTo>
                  <a:pt x="0" y="5203436"/>
                </a:lnTo>
                <a:lnTo>
                  <a:pt x="0" y="5144252"/>
                </a:lnTo>
                <a:lnTo>
                  <a:pt x="100663" y="5180844"/>
                </a:lnTo>
                <a:cubicBezTo>
                  <a:pt x="142183" y="5184493"/>
                  <a:pt x="174537" y="5180182"/>
                  <a:pt x="214512" y="5164284"/>
                </a:cubicBezTo>
                <a:cubicBezTo>
                  <a:pt x="229640" y="5158207"/>
                  <a:pt x="233174" y="5156333"/>
                  <a:pt x="239910" y="5155778"/>
                </a:cubicBezTo>
                <a:cubicBezTo>
                  <a:pt x="256253" y="5144957"/>
                  <a:pt x="272044" y="5133141"/>
                  <a:pt x="287614" y="5123643"/>
                </a:cubicBezTo>
                <a:cubicBezTo>
                  <a:pt x="345036" y="5088749"/>
                  <a:pt x="391856" y="5041706"/>
                  <a:pt x="439009" y="4994773"/>
                </a:cubicBezTo>
                <a:cubicBezTo>
                  <a:pt x="509792" y="4924548"/>
                  <a:pt x="574612" y="4848131"/>
                  <a:pt x="628832" y="4764317"/>
                </a:cubicBezTo>
                <a:cubicBezTo>
                  <a:pt x="685370" y="4677191"/>
                  <a:pt x="725897" y="4582669"/>
                  <a:pt x="777465" y="4492781"/>
                </a:cubicBezTo>
                <a:cubicBezTo>
                  <a:pt x="786189" y="4477764"/>
                  <a:pt x="795023" y="4462744"/>
                  <a:pt x="803967" y="4447838"/>
                </a:cubicBezTo>
                <a:cubicBezTo>
                  <a:pt x="557744" y="4473511"/>
                  <a:pt x="314565" y="4527697"/>
                  <a:pt x="91248" y="4630703"/>
                </a:cubicBezTo>
                <a:lnTo>
                  <a:pt x="0" y="4681392"/>
                </a:lnTo>
                <a:lnTo>
                  <a:pt x="0" y="4649529"/>
                </a:lnTo>
                <a:lnTo>
                  <a:pt x="92520" y="4600876"/>
                </a:lnTo>
                <a:cubicBezTo>
                  <a:pt x="234230" y="4534108"/>
                  <a:pt x="384652" y="4485741"/>
                  <a:pt x="538614" y="4456009"/>
                </a:cubicBezTo>
                <a:cubicBezTo>
                  <a:pt x="632807" y="4437898"/>
                  <a:pt x="727774" y="4424209"/>
                  <a:pt x="823182" y="4415154"/>
                </a:cubicBezTo>
                <a:cubicBezTo>
                  <a:pt x="832348" y="4400021"/>
                  <a:pt x="841402" y="4385001"/>
                  <a:pt x="850458" y="4369874"/>
                </a:cubicBezTo>
                <a:cubicBezTo>
                  <a:pt x="763772" y="4394504"/>
                  <a:pt x="674216" y="4412834"/>
                  <a:pt x="589852" y="4420009"/>
                </a:cubicBezTo>
                <a:cubicBezTo>
                  <a:pt x="580134" y="4420893"/>
                  <a:pt x="577594" y="4408195"/>
                  <a:pt x="586870" y="4405325"/>
                </a:cubicBezTo>
                <a:cubicBezTo>
                  <a:pt x="662622" y="4381797"/>
                  <a:pt x="742460" y="4370097"/>
                  <a:pt x="819427" y="4350440"/>
                </a:cubicBezTo>
                <a:cubicBezTo>
                  <a:pt x="836433" y="4346133"/>
                  <a:pt x="853328" y="4341496"/>
                  <a:pt x="870223" y="4336858"/>
                </a:cubicBezTo>
                <a:cubicBezTo>
                  <a:pt x="875303" y="4328358"/>
                  <a:pt x="880272" y="4319855"/>
                  <a:pt x="885241" y="4311351"/>
                </a:cubicBezTo>
                <a:cubicBezTo>
                  <a:pt x="862936" y="4320848"/>
                  <a:pt x="840299" y="4329350"/>
                  <a:pt x="817770" y="4336526"/>
                </a:cubicBezTo>
                <a:cubicBezTo>
                  <a:pt x="809268" y="4339290"/>
                  <a:pt x="806066" y="4326479"/>
                  <a:pt x="813023" y="4322505"/>
                </a:cubicBezTo>
                <a:cubicBezTo>
                  <a:pt x="844604" y="4304504"/>
                  <a:pt x="876849" y="4286839"/>
                  <a:pt x="909315" y="4269388"/>
                </a:cubicBezTo>
                <a:cubicBezTo>
                  <a:pt x="910640" y="4267069"/>
                  <a:pt x="911965" y="4264751"/>
                  <a:pt x="913290" y="4262431"/>
                </a:cubicBezTo>
                <a:cubicBezTo>
                  <a:pt x="918039" y="4253929"/>
                  <a:pt x="922456" y="4245428"/>
                  <a:pt x="926761" y="4236814"/>
                </a:cubicBezTo>
                <a:cubicBezTo>
                  <a:pt x="904898" y="4248187"/>
                  <a:pt x="882812" y="4259005"/>
                  <a:pt x="860947" y="4268948"/>
                </a:cubicBezTo>
                <a:cubicBezTo>
                  <a:pt x="852997" y="4272592"/>
                  <a:pt x="848138" y="4261880"/>
                  <a:pt x="854985" y="4257241"/>
                </a:cubicBezTo>
                <a:cubicBezTo>
                  <a:pt x="885131" y="4236923"/>
                  <a:pt x="915609" y="4216497"/>
                  <a:pt x="946196" y="4196070"/>
                </a:cubicBezTo>
                <a:cubicBezTo>
                  <a:pt x="952602" y="4181719"/>
                  <a:pt x="958676" y="4167254"/>
                  <a:pt x="964528" y="4152786"/>
                </a:cubicBezTo>
                <a:cubicBezTo>
                  <a:pt x="957350" y="4156874"/>
                  <a:pt x="950062" y="4160625"/>
                  <a:pt x="942663" y="4164162"/>
                </a:cubicBezTo>
                <a:cubicBezTo>
                  <a:pt x="933498" y="4168576"/>
                  <a:pt x="928418" y="4156103"/>
                  <a:pt x="934492" y="4150024"/>
                </a:cubicBezTo>
                <a:cubicBezTo>
                  <a:pt x="948737" y="4136003"/>
                  <a:pt x="964528" y="4122528"/>
                  <a:pt x="981423" y="4109497"/>
                </a:cubicBezTo>
                <a:cubicBezTo>
                  <a:pt x="988600" y="4090500"/>
                  <a:pt x="995447" y="4071394"/>
                  <a:pt x="1002183" y="4052189"/>
                </a:cubicBezTo>
                <a:cubicBezTo>
                  <a:pt x="961214" y="4080782"/>
                  <a:pt x="918480" y="4105412"/>
                  <a:pt x="874640" y="4123301"/>
                </a:cubicBezTo>
                <a:cubicBezTo>
                  <a:pt x="866028" y="4126835"/>
                  <a:pt x="857855" y="4115461"/>
                  <a:pt x="865586" y="4109277"/>
                </a:cubicBezTo>
                <a:cubicBezTo>
                  <a:pt x="918039" y="4067532"/>
                  <a:pt x="971374" y="4029111"/>
                  <a:pt x="1024048" y="3989691"/>
                </a:cubicBezTo>
                <a:cubicBezTo>
                  <a:pt x="1030342" y="3971575"/>
                  <a:pt x="1036858" y="3953580"/>
                  <a:pt x="1043482" y="3935691"/>
                </a:cubicBezTo>
                <a:cubicBezTo>
                  <a:pt x="1014993" y="3956893"/>
                  <a:pt x="985840" y="3976653"/>
                  <a:pt x="956467" y="3993886"/>
                </a:cubicBezTo>
                <a:cubicBezTo>
                  <a:pt x="949952" y="3997753"/>
                  <a:pt x="943658" y="3988034"/>
                  <a:pt x="949179" y="3983170"/>
                </a:cubicBezTo>
                <a:cubicBezTo>
                  <a:pt x="986613" y="3950269"/>
                  <a:pt x="1024820" y="3917586"/>
                  <a:pt x="1063249" y="3885122"/>
                </a:cubicBezTo>
                <a:cubicBezTo>
                  <a:pt x="1075616" y="3854976"/>
                  <a:pt x="1089089" y="3825378"/>
                  <a:pt x="1104327" y="3796334"/>
                </a:cubicBezTo>
                <a:cubicBezTo>
                  <a:pt x="1072636" y="3829907"/>
                  <a:pt x="1037630" y="3858622"/>
                  <a:pt x="1011459" y="3877725"/>
                </a:cubicBezTo>
                <a:cubicBezTo>
                  <a:pt x="1001631" y="3884793"/>
                  <a:pt x="989374" y="3872976"/>
                  <a:pt x="998098" y="3863701"/>
                </a:cubicBezTo>
                <a:cubicBezTo>
                  <a:pt x="1047237" y="3811683"/>
                  <a:pt x="1106094" y="3766735"/>
                  <a:pt x="1135688" y="3699144"/>
                </a:cubicBezTo>
                <a:cubicBezTo>
                  <a:pt x="1141762" y="3685228"/>
                  <a:pt x="1155455" y="3653862"/>
                  <a:pt x="1154461" y="3628501"/>
                </a:cubicBezTo>
                <a:cubicBezTo>
                  <a:pt x="1148719" y="3617127"/>
                  <a:pt x="1141983" y="3606195"/>
                  <a:pt x="1134363" y="3595815"/>
                </a:cubicBezTo>
                <a:cubicBezTo>
                  <a:pt x="1130168" y="3594047"/>
                  <a:pt x="1125529" y="3592612"/>
                  <a:pt x="1119787" y="3591950"/>
                </a:cubicBezTo>
                <a:cubicBezTo>
                  <a:pt x="1099800" y="3589742"/>
                  <a:pt x="1083237" y="3590735"/>
                  <a:pt x="1065237" y="3605533"/>
                </a:cubicBezTo>
                <a:cubicBezTo>
                  <a:pt x="1046022" y="3621213"/>
                  <a:pt x="1031336" y="3641051"/>
                  <a:pt x="1013336" y="3657949"/>
                </a:cubicBezTo>
                <a:cubicBezTo>
                  <a:pt x="1005717" y="3665128"/>
                  <a:pt x="996331" y="3655408"/>
                  <a:pt x="1000196" y="3647015"/>
                </a:cubicBezTo>
                <a:cubicBezTo>
                  <a:pt x="1011680" y="3622538"/>
                  <a:pt x="1034759" y="3598796"/>
                  <a:pt x="1060820" y="3583005"/>
                </a:cubicBezTo>
                <a:cubicBezTo>
                  <a:pt x="1061372" y="3582123"/>
                  <a:pt x="1061482" y="3581128"/>
                  <a:pt x="1062477" y="3580356"/>
                </a:cubicBezTo>
                <a:cubicBezTo>
                  <a:pt x="1072414" y="3572515"/>
                  <a:pt x="1085665" y="3562135"/>
                  <a:pt x="1088647" y="3549215"/>
                </a:cubicBezTo>
                <a:cubicBezTo>
                  <a:pt x="1081580" y="3543694"/>
                  <a:pt x="1074403" y="3538282"/>
                  <a:pt x="1066562" y="3533314"/>
                </a:cubicBezTo>
                <a:cubicBezTo>
                  <a:pt x="1059605" y="3528896"/>
                  <a:pt x="1052317" y="3525031"/>
                  <a:pt x="1045029" y="3521166"/>
                </a:cubicBezTo>
                <a:cubicBezTo>
                  <a:pt x="1045802" y="3516529"/>
                  <a:pt x="1046133" y="3512002"/>
                  <a:pt x="1046244" y="3507474"/>
                </a:cubicBezTo>
                <a:cubicBezTo>
                  <a:pt x="1039508" y="3507031"/>
                  <a:pt x="1032771" y="3507695"/>
                  <a:pt x="1026257" y="3509020"/>
                </a:cubicBezTo>
                <a:cubicBezTo>
                  <a:pt x="996773" y="3518296"/>
                  <a:pt x="972037" y="3541816"/>
                  <a:pt x="941118" y="3544908"/>
                </a:cubicBezTo>
                <a:cubicBezTo>
                  <a:pt x="935486" y="3545461"/>
                  <a:pt x="929412" y="3538172"/>
                  <a:pt x="934271" y="3533203"/>
                </a:cubicBezTo>
                <a:cubicBezTo>
                  <a:pt x="953927" y="3513215"/>
                  <a:pt x="983742" y="3494995"/>
                  <a:pt x="1014441" y="3487486"/>
                </a:cubicBezTo>
                <a:cubicBezTo>
                  <a:pt x="1021287" y="3475340"/>
                  <a:pt x="1025815" y="3453807"/>
                  <a:pt x="1024379" y="3433820"/>
                </a:cubicBezTo>
                <a:cubicBezTo>
                  <a:pt x="1020735" y="3428408"/>
                  <a:pt x="1016759" y="3423329"/>
                  <a:pt x="1012453" y="3418580"/>
                </a:cubicBezTo>
                <a:cubicBezTo>
                  <a:pt x="1003730" y="3427966"/>
                  <a:pt x="994453" y="3436912"/>
                  <a:pt x="984957" y="3444421"/>
                </a:cubicBezTo>
                <a:cubicBezTo>
                  <a:pt x="979215" y="3448948"/>
                  <a:pt x="970712" y="3442654"/>
                  <a:pt x="973694" y="3435917"/>
                </a:cubicBezTo>
                <a:cubicBezTo>
                  <a:pt x="978773" y="3424102"/>
                  <a:pt x="987165" y="3413060"/>
                  <a:pt x="997214" y="3404004"/>
                </a:cubicBezTo>
                <a:cubicBezTo>
                  <a:pt x="992466" y="3400140"/>
                  <a:pt x="987607" y="3396605"/>
                  <a:pt x="982417" y="3393403"/>
                </a:cubicBezTo>
                <a:cubicBezTo>
                  <a:pt x="984625" y="3391305"/>
                  <a:pt x="986723" y="3388986"/>
                  <a:pt x="988932" y="3386777"/>
                </a:cubicBezTo>
                <a:cubicBezTo>
                  <a:pt x="988380" y="3386777"/>
                  <a:pt x="987828" y="3386557"/>
                  <a:pt x="987275" y="3386557"/>
                </a:cubicBezTo>
                <a:cubicBezTo>
                  <a:pt x="977558" y="3386005"/>
                  <a:pt x="967840" y="3387219"/>
                  <a:pt x="958233" y="3386557"/>
                </a:cubicBezTo>
                <a:cubicBezTo>
                  <a:pt x="957571" y="3386447"/>
                  <a:pt x="955804" y="3386115"/>
                  <a:pt x="953374" y="3385452"/>
                </a:cubicBezTo>
                <a:cubicBezTo>
                  <a:pt x="953154" y="3386005"/>
                  <a:pt x="953485" y="3386557"/>
                  <a:pt x="953154" y="3386999"/>
                </a:cubicBezTo>
                <a:cubicBezTo>
                  <a:pt x="939240" y="3409968"/>
                  <a:pt x="920909" y="3431169"/>
                  <a:pt x="902689" y="3450825"/>
                </a:cubicBezTo>
                <a:cubicBezTo>
                  <a:pt x="897279" y="3456677"/>
                  <a:pt x="886898" y="3451708"/>
                  <a:pt x="890100" y="3443647"/>
                </a:cubicBezTo>
                <a:cubicBezTo>
                  <a:pt x="899487" y="3420127"/>
                  <a:pt x="913952" y="3397158"/>
                  <a:pt x="932946" y="3379710"/>
                </a:cubicBezTo>
                <a:cubicBezTo>
                  <a:pt x="914174" y="3374189"/>
                  <a:pt x="892199" y="3367122"/>
                  <a:pt x="892750" y="3366459"/>
                </a:cubicBezTo>
                <a:cubicBezTo>
                  <a:pt x="853108" y="3412176"/>
                  <a:pt x="823293" y="3460322"/>
                  <a:pt x="765319" y="3486934"/>
                </a:cubicBezTo>
                <a:cubicBezTo>
                  <a:pt x="758914" y="3489916"/>
                  <a:pt x="750521" y="3482517"/>
                  <a:pt x="755491" y="3476113"/>
                </a:cubicBezTo>
                <a:cubicBezTo>
                  <a:pt x="779454" y="3444752"/>
                  <a:pt x="810705" y="3420016"/>
                  <a:pt x="838974" y="3391968"/>
                </a:cubicBezTo>
                <a:cubicBezTo>
                  <a:pt x="837207" y="3386888"/>
                  <a:pt x="827158" y="3387772"/>
                  <a:pt x="814790" y="3390533"/>
                </a:cubicBezTo>
                <a:cubicBezTo>
                  <a:pt x="810263" y="3401685"/>
                  <a:pt x="801539" y="3409636"/>
                  <a:pt x="792373" y="3417918"/>
                </a:cubicBezTo>
                <a:cubicBezTo>
                  <a:pt x="783208" y="3426199"/>
                  <a:pt x="775257" y="3435917"/>
                  <a:pt x="763994" y="3441219"/>
                </a:cubicBezTo>
                <a:cubicBezTo>
                  <a:pt x="760570" y="3442764"/>
                  <a:pt x="755822" y="3439893"/>
                  <a:pt x="757258" y="3435807"/>
                </a:cubicBezTo>
                <a:cubicBezTo>
                  <a:pt x="762006" y="3422225"/>
                  <a:pt x="772718" y="3410961"/>
                  <a:pt x="781662" y="3399808"/>
                </a:cubicBezTo>
                <a:cubicBezTo>
                  <a:pt x="781994" y="3399367"/>
                  <a:pt x="782435" y="3398925"/>
                  <a:pt x="782766" y="3398483"/>
                </a:cubicBezTo>
                <a:cubicBezTo>
                  <a:pt x="775147" y="3400250"/>
                  <a:pt x="768190" y="3401464"/>
                  <a:pt x="762889" y="3401354"/>
                </a:cubicBezTo>
                <a:cubicBezTo>
                  <a:pt x="756043" y="3417255"/>
                  <a:pt x="743344" y="3432383"/>
                  <a:pt x="733848" y="3445524"/>
                </a:cubicBezTo>
                <a:cubicBezTo>
                  <a:pt x="721700" y="3462531"/>
                  <a:pt x="709664" y="3481302"/>
                  <a:pt x="692658" y="3493892"/>
                </a:cubicBezTo>
                <a:cubicBezTo>
                  <a:pt x="689346" y="3496320"/>
                  <a:pt x="683714" y="3493450"/>
                  <a:pt x="685481" y="3489033"/>
                </a:cubicBezTo>
                <a:cubicBezTo>
                  <a:pt x="694425" y="3466948"/>
                  <a:pt x="710768" y="3447954"/>
                  <a:pt x="723467" y="3427856"/>
                </a:cubicBezTo>
                <a:cubicBezTo>
                  <a:pt x="729430" y="3418360"/>
                  <a:pt x="734952" y="3407538"/>
                  <a:pt x="741467" y="3397820"/>
                </a:cubicBezTo>
                <a:cubicBezTo>
                  <a:pt x="735615" y="3397490"/>
                  <a:pt x="729761" y="3397710"/>
                  <a:pt x="724130" y="3398704"/>
                </a:cubicBezTo>
                <a:cubicBezTo>
                  <a:pt x="704252" y="3440997"/>
                  <a:pt x="668806" y="3488591"/>
                  <a:pt x="633249" y="3514872"/>
                </a:cubicBezTo>
                <a:cubicBezTo>
                  <a:pt x="627839" y="3518959"/>
                  <a:pt x="619666" y="3511560"/>
                  <a:pt x="623422" y="3505818"/>
                </a:cubicBezTo>
                <a:cubicBezTo>
                  <a:pt x="636893" y="3485278"/>
                  <a:pt x="654671" y="3467831"/>
                  <a:pt x="668917" y="3447733"/>
                </a:cubicBezTo>
                <a:cubicBezTo>
                  <a:pt x="677198" y="3435917"/>
                  <a:pt x="684597" y="3423660"/>
                  <a:pt x="691996" y="3411403"/>
                </a:cubicBezTo>
                <a:cubicBezTo>
                  <a:pt x="681063" y="3418139"/>
                  <a:pt x="670463" y="3426641"/>
                  <a:pt x="660303" y="3435917"/>
                </a:cubicBezTo>
                <a:cubicBezTo>
                  <a:pt x="644292" y="3461536"/>
                  <a:pt x="622869" y="3483069"/>
                  <a:pt x="597471" y="3496432"/>
                </a:cubicBezTo>
                <a:cubicBezTo>
                  <a:pt x="584330" y="3503388"/>
                  <a:pt x="568097" y="3485058"/>
                  <a:pt x="580796" y="3474788"/>
                </a:cubicBezTo>
                <a:cubicBezTo>
                  <a:pt x="584882" y="3471585"/>
                  <a:pt x="588968" y="3467941"/>
                  <a:pt x="592944" y="3464297"/>
                </a:cubicBezTo>
                <a:cubicBezTo>
                  <a:pt x="593054" y="3463524"/>
                  <a:pt x="593164" y="3462861"/>
                  <a:pt x="593496" y="3462199"/>
                </a:cubicBezTo>
                <a:cubicBezTo>
                  <a:pt x="601667" y="3443537"/>
                  <a:pt x="617789" y="3428077"/>
                  <a:pt x="633691" y="3415820"/>
                </a:cubicBezTo>
                <a:cubicBezTo>
                  <a:pt x="636010" y="3414053"/>
                  <a:pt x="638439" y="3413611"/>
                  <a:pt x="640648" y="3414163"/>
                </a:cubicBezTo>
                <a:cubicBezTo>
                  <a:pt x="645727" y="3405219"/>
                  <a:pt x="650144" y="3396163"/>
                  <a:pt x="653346" y="3386667"/>
                </a:cubicBezTo>
                <a:cubicBezTo>
                  <a:pt x="655886" y="3379268"/>
                  <a:pt x="672229" y="3315773"/>
                  <a:pt x="662402" y="3313344"/>
                </a:cubicBezTo>
                <a:cubicBezTo>
                  <a:pt x="658426" y="3330349"/>
                  <a:pt x="648709" y="3347907"/>
                  <a:pt x="641973" y="3362595"/>
                </a:cubicBezTo>
                <a:cubicBezTo>
                  <a:pt x="631703" y="3385011"/>
                  <a:pt x="620550" y="3406986"/>
                  <a:pt x="606637" y="3427526"/>
                </a:cubicBezTo>
                <a:cubicBezTo>
                  <a:pt x="600342" y="3436912"/>
                  <a:pt x="586760" y="3428629"/>
                  <a:pt x="591729" y="3418580"/>
                </a:cubicBezTo>
                <a:cubicBezTo>
                  <a:pt x="602220" y="3397268"/>
                  <a:pt x="613704" y="3376398"/>
                  <a:pt x="623200" y="3354644"/>
                </a:cubicBezTo>
                <a:cubicBezTo>
                  <a:pt x="630930" y="3337086"/>
                  <a:pt x="636010" y="3315332"/>
                  <a:pt x="646500" y="3298878"/>
                </a:cubicBezTo>
                <a:cubicBezTo>
                  <a:pt x="644512" y="3268070"/>
                  <a:pt x="639985" y="3239911"/>
                  <a:pt x="630047" y="3211642"/>
                </a:cubicBezTo>
                <a:cubicBezTo>
                  <a:pt x="610942" y="3234389"/>
                  <a:pt x="601225" y="3261886"/>
                  <a:pt x="583005" y="3286622"/>
                </a:cubicBezTo>
                <a:cubicBezTo>
                  <a:pt x="575276" y="3297111"/>
                  <a:pt x="558601" y="3290044"/>
                  <a:pt x="562024" y="3277014"/>
                </a:cubicBezTo>
                <a:cubicBezTo>
                  <a:pt x="569644" y="3248082"/>
                  <a:pt x="582895" y="3220144"/>
                  <a:pt x="602108" y="3197176"/>
                </a:cubicBezTo>
                <a:cubicBezTo>
                  <a:pt x="599238" y="3184698"/>
                  <a:pt x="597691" y="3171557"/>
                  <a:pt x="594379" y="3159189"/>
                </a:cubicBezTo>
                <a:cubicBezTo>
                  <a:pt x="583005" y="3155214"/>
                  <a:pt x="571631" y="3153225"/>
                  <a:pt x="560368" y="3152895"/>
                </a:cubicBezTo>
                <a:cubicBezTo>
                  <a:pt x="558491" y="3152895"/>
                  <a:pt x="556613" y="3152785"/>
                  <a:pt x="554736" y="3152785"/>
                </a:cubicBezTo>
                <a:cubicBezTo>
                  <a:pt x="553742" y="3152895"/>
                  <a:pt x="552859" y="3153005"/>
                  <a:pt x="551865" y="3153005"/>
                </a:cubicBezTo>
                <a:cubicBezTo>
                  <a:pt x="547558" y="3183151"/>
                  <a:pt x="553190" y="3218488"/>
                  <a:pt x="534086" y="3242671"/>
                </a:cubicBezTo>
                <a:cubicBezTo>
                  <a:pt x="529559" y="3248413"/>
                  <a:pt x="520393" y="3245322"/>
                  <a:pt x="519621" y="3238364"/>
                </a:cubicBezTo>
                <a:cubicBezTo>
                  <a:pt x="517191" y="3216279"/>
                  <a:pt x="517964" y="3193421"/>
                  <a:pt x="520504" y="3171005"/>
                </a:cubicBezTo>
                <a:cubicBezTo>
                  <a:pt x="519841" y="3170342"/>
                  <a:pt x="518958" y="3170342"/>
                  <a:pt x="518296" y="3169458"/>
                </a:cubicBezTo>
                <a:cubicBezTo>
                  <a:pt x="514762" y="3164268"/>
                  <a:pt x="510675" y="3159631"/>
                  <a:pt x="506258" y="3155324"/>
                </a:cubicBezTo>
                <a:cubicBezTo>
                  <a:pt x="504381" y="3154992"/>
                  <a:pt x="502615" y="3154552"/>
                  <a:pt x="500738" y="3154330"/>
                </a:cubicBezTo>
                <a:cubicBezTo>
                  <a:pt x="500738" y="3154110"/>
                  <a:pt x="500848" y="3153889"/>
                  <a:pt x="500848" y="3153667"/>
                </a:cubicBezTo>
                <a:cubicBezTo>
                  <a:pt x="496983" y="3158306"/>
                  <a:pt x="493339" y="3163164"/>
                  <a:pt x="490578" y="3169348"/>
                </a:cubicBezTo>
                <a:cubicBezTo>
                  <a:pt x="485609" y="3180722"/>
                  <a:pt x="470702" y="3175752"/>
                  <a:pt x="467058" y="3166698"/>
                </a:cubicBezTo>
                <a:cubicBezTo>
                  <a:pt x="455462" y="3138097"/>
                  <a:pt x="427966" y="3207887"/>
                  <a:pt x="423771" y="3219923"/>
                </a:cubicBezTo>
                <a:cubicBezTo>
                  <a:pt x="409194" y="3262106"/>
                  <a:pt x="400581" y="3305725"/>
                  <a:pt x="371870" y="3341172"/>
                </a:cubicBezTo>
                <a:cubicBezTo>
                  <a:pt x="366901" y="3347356"/>
                  <a:pt x="356300" y="3341282"/>
                  <a:pt x="358508" y="3333884"/>
                </a:cubicBezTo>
                <a:cubicBezTo>
                  <a:pt x="370655" y="3292804"/>
                  <a:pt x="382692" y="3247640"/>
                  <a:pt x="400249" y="3206120"/>
                </a:cubicBezTo>
                <a:cubicBezTo>
                  <a:pt x="391526" y="3170563"/>
                  <a:pt x="392962" y="3134122"/>
                  <a:pt x="373305" y="3103203"/>
                </a:cubicBezTo>
                <a:cubicBezTo>
                  <a:pt x="369330" y="3106294"/>
                  <a:pt x="365354" y="3109386"/>
                  <a:pt x="361600" y="3112810"/>
                </a:cubicBezTo>
                <a:cubicBezTo>
                  <a:pt x="359944" y="3114355"/>
                  <a:pt x="357845" y="3115239"/>
                  <a:pt x="355748" y="3115680"/>
                </a:cubicBezTo>
                <a:cubicBezTo>
                  <a:pt x="353870" y="3127276"/>
                  <a:pt x="350778" y="3138871"/>
                  <a:pt x="348791" y="3149913"/>
                </a:cubicBezTo>
                <a:cubicBezTo>
                  <a:pt x="344594" y="3173655"/>
                  <a:pt x="341834" y="3198832"/>
                  <a:pt x="332226" y="3221138"/>
                </a:cubicBezTo>
                <a:cubicBezTo>
                  <a:pt x="329798" y="3226660"/>
                  <a:pt x="320853" y="3225555"/>
                  <a:pt x="320412" y="3219371"/>
                </a:cubicBezTo>
                <a:cubicBezTo>
                  <a:pt x="318645" y="3195740"/>
                  <a:pt x="323945" y="3171778"/>
                  <a:pt x="327699" y="3148588"/>
                </a:cubicBezTo>
                <a:cubicBezTo>
                  <a:pt x="330460" y="3130920"/>
                  <a:pt x="331123" y="3110270"/>
                  <a:pt x="337748" y="3093153"/>
                </a:cubicBezTo>
                <a:cubicBezTo>
                  <a:pt x="334877" y="3083767"/>
                  <a:pt x="331454" y="3074602"/>
                  <a:pt x="326374" y="3066541"/>
                </a:cubicBezTo>
                <a:cubicBezTo>
                  <a:pt x="324055" y="3063007"/>
                  <a:pt x="321847" y="3060247"/>
                  <a:pt x="319528" y="3058149"/>
                </a:cubicBezTo>
                <a:cubicBezTo>
                  <a:pt x="319638" y="3066651"/>
                  <a:pt x="318865" y="3075265"/>
                  <a:pt x="318423" y="3082664"/>
                </a:cubicBezTo>
                <a:cubicBezTo>
                  <a:pt x="317320" y="3102541"/>
                  <a:pt x="317320" y="3124846"/>
                  <a:pt x="307823" y="3142736"/>
                </a:cubicBezTo>
                <a:cubicBezTo>
                  <a:pt x="304952" y="3148146"/>
                  <a:pt x="297111" y="3146711"/>
                  <a:pt x="296228" y="3140637"/>
                </a:cubicBezTo>
                <a:cubicBezTo>
                  <a:pt x="294020" y="3125398"/>
                  <a:pt x="297222" y="3110050"/>
                  <a:pt x="297773" y="3094810"/>
                </a:cubicBezTo>
                <a:cubicBezTo>
                  <a:pt x="298215" y="3082994"/>
                  <a:pt x="296228" y="3070406"/>
                  <a:pt x="295896" y="3058260"/>
                </a:cubicBezTo>
                <a:cubicBezTo>
                  <a:pt x="289381" y="3064222"/>
                  <a:pt x="284192" y="3074382"/>
                  <a:pt x="281983" y="3085093"/>
                </a:cubicBezTo>
                <a:cubicBezTo>
                  <a:pt x="276572" y="3111816"/>
                  <a:pt x="276793" y="3146931"/>
                  <a:pt x="257137" y="3167692"/>
                </a:cubicBezTo>
                <a:cubicBezTo>
                  <a:pt x="251284" y="3173875"/>
                  <a:pt x="240904" y="3166919"/>
                  <a:pt x="241898" y="3159409"/>
                </a:cubicBezTo>
                <a:cubicBezTo>
                  <a:pt x="243002" y="3150907"/>
                  <a:pt x="244880" y="3141962"/>
                  <a:pt x="246426" y="3133128"/>
                </a:cubicBezTo>
                <a:cubicBezTo>
                  <a:pt x="244659" y="3119325"/>
                  <a:pt x="245211" y="3101546"/>
                  <a:pt x="234279" y="3091388"/>
                </a:cubicBezTo>
                <a:cubicBezTo>
                  <a:pt x="201923" y="3061130"/>
                  <a:pt x="189777" y="3106405"/>
                  <a:pt x="182710" y="3128270"/>
                </a:cubicBezTo>
                <a:cubicBezTo>
                  <a:pt x="180832" y="3134012"/>
                  <a:pt x="175532" y="3137324"/>
                  <a:pt x="169569" y="3135999"/>
                </a:cubicBezTo>
                <a:cubicBezTo>
                  <a:pt x="129815" y="3127276"/>
                  <a:pt x="156428" y="3241456"/>
                  <a:pt x="131140" y="3255039"/>
                </a:cubicBezTo>
                <a:cubicBezTo>
                  <a:pt x="126723" y="3257358"/>
                  <a:pt x="121865" y="3255812"/>
                  <a:pt x="119214" y="3251726"/>
                </a:cubicBezTo>
                <a:cubicBezTo>
                  <a:pt x="113362" y="3242451"/>
                  <a:pt x="115681" y="3226660"/>
                  <a:pt x="118111" y="3212415"/>
                </a:cubicBezTo>
                <a:cubicBezTo>
                  <a:pt x="111816" y="3182821"/>
                  <a:pt x="100994" y="3150355"/>
                  <a:pt x="74934" y="3133018"/>
                </a:cubicBezTo>
                <a:cubicBezTo>
                  <a:pt x="51633" y="3117559"/>
                  <a:pt x="25241" y="3121424"/>
                  <a:pt x="286" y="3131140"/>
                </a:cubicBezTo>
                <a:lnTo>
                  <a:pt x="0" y="3131258"/>
                </a:lnTo>
                <a:lnTo>
                  <a:pt x="0" y="3107503"/>
                </a:lnTo>
                <a:lnTo>
                  <a:pt x="48818" y="3100262"/>
                </a:lnTo>
                <a:cubicBezTo>
                  <a:pt x="64885" y="3101325"/>
                  <a:pt x="80290" y="3106736"/>
                  <a:pt x="93706" y="3119104"/>
                </a:cubicBezTo>
                <a:cubicBezTo>
                  <a:pt x="107509" y="3131913"/>
                  <a:pt x="118111" y="3147594"/>
                  <a:pt x="124957" y="3164821"/>
                </a:cubicBezTo>
                <a:cubicBezTo>
                  <a:pt x="125840" y="3159741"/>
                  <a:pt x="126613" y="3154552"/>
                  <a:pt x="128159" y="3149693"/>
                </a:cubicBezTo>
                <a:cubicBezTo>
                  <a:pt x="134454" y="3129815"/>
                  <a:pt x="145496" y="3114798"/>
                  <a:pt x="164710" y="3114355"/>
                </a:cubicBezTo>
                <a:cubicBezTo>
                  <a:pt x="174096" y="3085534"/>
                  <a:pt x="187679" y="3049314"/>
                  <a:pt x="226107" y="3063007"/>
                </a:cubicBezTo>
                <a:cubicBezTo>
                  <a:pt x="239468" y="3067866"/>
                  <a:pt x="249628" y="3077363"/>
                  <a:pt x="256364" y="3088848"/>
                </a:cubicBezTo>
                <a:cubicBezTo>
                  <a:pt x="258462" y="3080786"/>
                  <a:pt x="260340" y="3072394"/>
                  <a:pt x="262879" y="3064664"/>
                </a:cubicBezTo>
                <a:cubicBezTo>
                  <a:pt x="268179" y="3048652"/>
                  <a:pt x="276130" y="3031646"/>
                  <a:pt x="294682" y="3027451"/>
                </a:cubicBezTo>
                <a:cubicBezTo>
                  <a:pt x="329576" y="3019610"/>
                  <a:pt x="348018" y="3052628"/>
                  <a:pt x="358619" y="3082664"/>
                </a:cubicBezTo>
                <a:cubicBezTo>
                  <a:pt x="360827" y="3080786"/>
                  <a:pt x="363367" y="3078688"/>
                  <a:pt x="366679" y="3075817"/>
                </a:cubicBezTo>
                <a:cubicBezTo>
                  <a:pt x="371538" y="3071621"/>
                  <a:pt x="380152" y="3070185"/>
                  <a:pt x="384789" y="3075817"/>
                </a:cubicBezTo>
                <a:cubicBezTo>
                  <a:pt x="406323" y="3102209"/>
                  <a:pt x="415820" y="3137104"/>
                  <a:pt x="417476" y="3171778"/>
                </a:cubicBezTo>
                <a:cubicBezTo>
                  <a:pt x="421231" y="3164931"/>
                  <a:pt x="424433" y="3157754"/>
                  <a:pt x="428740" y="3151460"/>
                </a:cubicBezTo>
                <a:cubicBezTo>
                  <a:pt x="445193" y="3127165"/>
                  <a:pt x="465180" y="3124626"/>
                  <a:pt x="479646" y="3139754"/>
                </a:cubicBezTo>
                <a:cubicBezTo>
                  <a:pt x="483953" y="3134895"/>
                  <a:pt x="488590" y="3130257"/>
                  <a:pt x="493229" y="3124956"/>
                </a:cubicBezTo>
                <a:cubicBezTo>
                  <a:pt x="496983" y="3120871"/>
                  <a:pt x="503278" y="3121202"/>
                  <a:pt x="507915" y="3123742"/>
                </a:cubicBezTo>
                <a:cubicBezTo>
                  <a:pt x="564233" y="2879038"/>
                  <a:pt x="582232" y="2632896"/>
                  <a:pt x="589520" y="2382561"/>
                </a:cubicBezTo>
                <a:cubicBezTo>
                  <a:pt x="572956" y="2393934"/>
                  <a:pt x="556392" y="2405308"/>
                  <a:pt x="539828" y="2416682"/>
                </a:cubicBezTo>
                <a:cubicBezTo>
                  <a:pt x="406323" y="2508557"/>
                  <a:pt x="267737" y="2594358"/>
                  <a:pt x="163937" y="2720686"/>
                </a:cubicBezTo>
                <a:cubicBezTo>
                  <a:pt x="140306" y="2749396"/>
                  <a:pt x="120540" y="2780868"/>
                  <a:pt x="94369" y="2807370"/>
                </a:cubicBezTo>
                <a:cubicBezTo>
                  <a:pt x="64111" y="2838069"/>
                  <a:pt x="34075" y="2868878"/>
                  <a:pt x="4039" y="2899798"/>
                </a:cubicBezTo>
                <a:lnTo>
                  <a:pt x="0" y="2904015"/>
                </a:lnTo>
                <a:lnTo>
                  <a:pt x="0" y="2755935"/>
                </a:lnTo>
                <a:lnTo>
                  <a:pt x="11922" y="2730445"/>
                </a:lnTo>
                <a:cubicBezTo>
                  <a:pt x="17070" y="2711162"/>
                  <a:pt x="20218" y="2691036"/>
                  <a:pt x="23806" y="2674306"/>
                </a:cubicBezTo>
                <a:cubicBezTo>
                  <a:pt x="50088" y="2551292"/>
                  <a:pt x="76259" y="2428276"/>
                  <a:pt x="102540" y="2305262"/>
                </a:cubicBezTo>
                <a:cubicBezTo>
                  <a:pt x="101436" y="2297200"/>
                  <a:pt x="100663" y="2289029"/>
                  <a:pt x="100111" y="2280968"/>
                </a:cubicBezTo>
                <a:cubicBezTo>
                  <a:pt x="76563" y="2197320"/>
                  <a:pt x="50537" y="2114770"/>
                  <a:pt x="22929" y="2032881"/>
                </a:cubicBezTo>
                <a:lnTo>
                  <a:pt x="0" y="1968305"/>
                </a:lnTo>
                <a:lnTo>
                  <a:pt x="0" y="1870002"/>
                </a:lnTo>
                <a:lnTo>
                  <a:pt x="30100" y="1949136"/>
                </a:lnTo>
                <a:cubicBezTo>
                  <a:pt x="23364" y="1916450"/>
                  <a:pt x="16407" y="1883875"/>
                  <a:pt x="8898" y="1851519"/>
                </a:cubicBezTo>
                <a:lnTo>
                  <a:pt x="0" y="1817162"/>
                </a:lnTo>
                <a:lnTo>
                  <a:pt x="0" y="1693285"/>
                </a:lnTo>
                <a:lnTo>
                  <a:pt x="27230" y="1811435"/>
                </a:lnTo>
                <a:cubicBezTo>
                  <a:pt x="34628" y="1843458"/>
                  <a:pt x="42248" y="1875703"/>
                  <a:pt x="49867" y="1907947"/>
                </a:cubicBezTo>
                <a:lnTo>
                  <a:pt x="0" y="1572663"/>
                </a:lnTo>
                <a:lnTo>
                  <a:pt x="0" y="1508514"/>
                </a:lnTo>
                <a:lnTo>
                  <a:pt x="7684" y="1512842"/>
                </a:lnTo>
                <a:cubicBezTo>
                  <a:pt x="33965" y="1615980"/>
                  <a:pt x="56382" y="1725081"/>
                  <a:pt x="73277" y="1834624"/>
                </a:cubicBezTo>
                <a:cubicBezTo>
                  <a:pt x="59806" y="1690076"/>
                  <a:pt x="35401" y="1542325"/>
                  <a:pt x="37389" y="1397446"/>
                </a:cubicBezTo>
                <a:cubicBezTo>
                  <a:pt x="37499" y="1387508"/>
                  <a:pt x="52738" y="1384526"/>
                  <a:pt x="55057" y="1394796"/>
                </a:cubicBezTo>
                <a:cubicBezTo>
                  <a:pt x="90393" y="1553148"/>
                  <a:pt x="92602" y="1724529"/>
                  <a:pt x="105853" y="1886084"/>
                </a:cubicBezTo>
                <a:cubicBezTo>
                  <a:pt x="111374" y="1953665"/>
                  <a:pt x="117558" y="2021576"/>
                  <a:pt x="122748" y="2089599"/>
                </a:cubicBezTo>
                <a:cubicBezTo>
                  <a:pt x="124073" y="1980167"/>
                  <a:pt x="124957" y="1870624"/>
                  <a:pt x="120981" y="1760970"/>
                </a:cubicBezTo>
                <a:cubicBezTo>
                  <a:pt x="114466" y="1580754"/>
                  <a:pt x="96909" y="1402195"/>
                  <a:pt x="82995" y="1222532"/>
                </a:cubicBezTo>
                <a:cubicBezTo>
                  <a:pt x="81780" y="1206078"/>
                  <a:pt x="106185" y="1202766"/>
                  <a:pt x="108503" y="1219218"/>
                </a:cubicBezTo>
                <a:cubicBezTo>
                  <a:pt x="130589" y="1373042"/>
                  <a:pt x="145165" y="1531283"/>
                  <a:pt x="152784" y="1690187"/>
                </a:cubicBezTo>
                <a:cubicBezTo>
                  <a:pt x="156539" y="1546191"/>
                  <a:pt x="152232" y="1400428"/>
                  <a:pt x="163605" y="1257096"/>
                </a:cubicBezTo>
                <a:cubicBezTo>
                  <a:pt x="164820" y="1242520"/>
                  <a:pt x="186133" y="1240200"/>
                  <a:pt x="187017" y="1255770"/>
                </a:cubicBezTo>
                <a:cubicBezTo>
                  <a:pt x="196293" y="1409152"/>
                  <a:pt x="185360" y="1566067"/>
                  <a:pt x="179618" y="1719561"/>
                </a:cubicBezTo>
                <a:cubicBezTo>
                  <a:pt x="175753" y="1825017"/>
                  <a:pt x="174648" y="1932683"/>
                  <a:pt x="166145" y="2038914"/>
                </a:cubicBezTo>
                <a:cubicBezTo>
                  <a:pt x="177519" y="1948806"/>
                  <a:pt x="187127" y="1858587"/>
                  <a:pt x="195298" y="1767707"/>
                </a:cubicBezTo>
                <a:cubicBezTo>
                  <a:pt x="207114" y="1636299"/>
                  <a:pt x="210427" y="1489652"/>
                  <a:pt x="256253" y="1364871"/>
                </a:cubicBezTo>
                <a:cubicBezTo>
                  <a:pt x="260118" y="1354159"/>
                  <a:pt x="278008" y="1355705"/>
                  <a:pt x="276903" y="1368183"/>
                </a:cubicBezTo>
                <a:cubicBezTo>
                  <a:pt x="262990" y="1523774"/>
                  <a:pt x="232070" y="1678702"/>
                  <a:pt x="218156" y="1835176"/>
                </a:cubicBezTo>
                <a:cubicBezTo>
                  <a:pt x="217163" y="1846330"/>
                  <a:pt x="216169" y="1857593"/>
                  <a:pt x="215175" y="1868746"/>
                </a:cubicBezTo>
                <a:cubicBezTo>
                  <a:pt x="221690" y="1840918"/>
                  <a:pt x="228647" y="1813312"/>
                  <a:pt x="233948" y="1786810"/>
                </a:cubicBezTo>
                <a:cubicBezTo>
                  <a:pt x="237150" y="1770798"/>
                  <a:pt x="261995" y="1775436"/>
                  <a:pt x="258903" y="1791559"/>
                </a:cubicBezTo>
                <a:cubicBezTo>
                  <a:pt x="254708" y="1813202"/>
                  <a:pt x="251284" y="1835949"/>
                  <a:pt x="247640" y="1858918"/>
                </a:cubicBezTo>
                <a:cubicBezTo>
                  <a:pt x="271824" y="1777534"/>
                  <a:pt x="294130" y="1691402"/>
                  <a:pt x="333110" y="1617415"/>
                </a:cubicBezTo>
                <a:cubicBezTo>
                  <a:pt x="337527" y="1609023"/>
                  <a:pt x="351883" y="1614655"/>
                  <a:pt x="350336" y="1623711"/>
                </a:cubicBezTo>
                <a:cubicBezTo>
                  <a:pt x="333663" y="1717794"/>
                  <a:pt x="292915" y="1809669"/>
                  <a:pt x="264425" y="1900880"/>
                </a:cubicBezTo>
                <a:cubicBezTo>
                  <a:pt x="251836" y="1941297"/>
                  <a:pt x="239910" y="1981934"/>
                  <a:pt x="227764" y="2022681"/>
                </a:cubicBezTo>
                <a:cubicBezTo>
                  <a:pt x="273149" y="1930474"/>
                  <a:pt x="326926" y="1841913"/>
                  <a:pt x="385231" y="1758209"/>
                </a:cubicBezTo>
                <a:cubicBezTo>
                  <a:pt x="394949" y="1744296"/>
                  <a:pt x="417145" y="1757989"/>
                  <a:pt x="407648" y="1772124"/>
                </a:cubicBezTo>
                <a:cubicBezTo>
                  <a:pt x="344152" y="1866427"/>
                  <a:pt x="290154" y="1963712"/>
                  <a:pt x="240352" y="2064311"/>
                </a:cubicBezTo>
                <a:cubicBezTo>
                  <a:pt x="243665" y="2059563"/>
                  <a:pt x="246536" y="2054925"/>
                  <a:pt x="250069" y="2050066"/>
                </a:cubicBezTo>
                <a:cubicBezTo>
                  <a:pt x="339515" y="1928046"/>
                  <a:pt x="441549" y="1825128"/>
                  <a:pt x="552527" y="1722653"/>
                </a:cubicBezTo>
                <a:cubicBezTo>
                  <a:pt x="632918" y="1648335"/>
                  <a:pt x="711541" y="1570153"/>
                  <a:pt x="809931" y="1519798"/>
                </a:cubicBezTo>
                <a:cubicBezTo>
                  <a:pt x="879499" y="1484242"/>
                  <a:pt x="950062" y="1451114"/>
                  <a:pt x="1017974" y="1412354"/>
                </a:cubicBezTo>
                <a:cubicBezTo>
                  <a:pt x="1052317" y="1392699"/>
                  <a:pt x="1088757" y="1374036"/>
                  <a:pt x="1121223" y="1351288"/>
                </a:cubicBezTo>
                <a:cubicBezTo>
                  <a:pt x="1156448" y="1326554"/>
                  <a:pt x="1112499" y="1334062"/>
                  <a:pt x="1110843" y="1334172"/>
                </a:cubicBezTo>
                <a:cubicBezTo>
                  <a:pt x="1094279" y="1335388"/>
                  <a:pt x="1093616" y="1311426"/>
                  <a:pt x="1109407" y="1308996"/>
                </a:cubicBezTo>
                <a:cubicBezTo>
                  <a:pt x="1117578" y="1307780"/>
                  <a:pt x="1124646" y="1305352"/>
                  <a:pt x="1131161" y="1303804"/>
                </a:cubicBezTo>
                <a:cubicBezTo>
                  <a:pt x="1191565" y="1272224"/>
                  <a:pt x="1226018" y="1226948"/>
                  <a:pt x="1268973" y="1173834"/>
                </a:cubicBezTo>
                <a:cubicBezTo>
                  <a:pt x="1293267" y="1143798"/>
                  <a:pt x="1338652" y="1128780"/>
                  <a:pt x="1346272" y="1084940"/>
                </a:cubicBezTo>
                <a:cubicBezTo>
                  <a:pt x="1346823" y="1081406"/>
                  <a:pt x="1347707" y="1076990"/>
                  <a:pt x="1348590" y="1072020"/>
                </a:cubicBezTo>
                <a:cubicBezTo>
                  <a:pt x="1320101" y="1094326"/>
                  <a:pt x="1290727" y="1116634"/>
                  <a:pt x="1260139" y="1135074"/>
                </a:cubicBezTo>
                <a:cubicBezTo>
                  <a:pt x="1248765" y="1141920"/>
                  <a:pt x="1237944" y="1127676"/>
                  <a:pt x="1247771" y="1118730"/>
                </a:cubicBezTo>
                <a:cubicBezTo>
                  <a:pt x="1280016" y="1089248"/>
                  <a:pt x="1316899" y="1062856"/>
                  <a:pt x="1352566" y="1037346"/>
                </a:cubicBezTo>
                <a:cubicBezTo>
                  <a:pt x="1352676" y="1031826"/>
                  <a:pt x="1352345" y="1026414"/>
                  <a:pt x="1351682" y="1021114"/>
                </a:cubicBezTo>
                <a:cubicBezTo>
                  <a:pt x="1347597" y="1025972"/>
                  <a:pt x="1342406" y="1030168"/>
                  <a:pt x="1337548" y="1033922"/>
                </a:cubicBezTo>
                <a:cubicBezTo>
                  <a:pt x="1323083" y="1045076"/>
                  <a:pt x="1309500" y="1051370"/>
                  <a:pt x="1291280" y="1053580"/>
                </a:cubicBezTo>
                <a:cubicBezTo>
                  <a:pt x="1282224" y="1054682"/>
                  <a:pt x="1279132" y="1043420"/>
                  <a:pt x="1286531" y="1038892"/>
                </a:cubicBezTo>
                <a:cubicBezTo>
                  <a:pt x="1299231" y="1031052"/>
                  <a:pt x="1314579" y="1021996"/>
                  <a:pt x="1325180" y="1011508"/>
                </a:cubicBezTo>
                <a:cubicBezTo>
                  <a:pt x="1331143" y="1005544"/>
                  <a:pt x="1335229" y="999802"/>
                  <a:pt x="1342406" y="996268"/>
                </a:cubicBezTo>
                <a:cubicBezTo>
                  <a:pt x="1332800" y="984122"/>
                  <a:pt x="1315242" y="978600"/>
                  <a:pt x="1283439" y="987766"/>
                </a:cubicBezTo>
                <a:cubicBezTo>
                  <a:pt x="1280457" y="988648"/>
                  <a:pt x="1277917" y="987986"/>
                  <a:pt x="1275709" y="986660"/>
                </a:cubicBezTo>
                <a:cubicBezTo>
                  <a:pt x="1263894" y="996048"/>
                  <a:pt x="1251195" y="1004882"/>
                  <a:pt x="1238717" y="1013716"/>
                </a:cubicBezTo>
                <a:cubicBezTo>
                  <a:pt x="1236508" y="1016586"/>
                  <a:pt x="1233637" y="1018794"/>
                  <a:pt x="1228778" y="1020230"/>
                </a:cubicBezTo>
                <a:cubicBezTo>
                  <a:pt x="1214643" y="1024206"/>
                  <a:pt x="1202055" y="1006426"/>
                  <a:pt x="1215305" y="996600"/>
                </a:cubicBezTo>
                <a:cubicBezTo>
                  <a:pt x="1256716" y="966012"/>
                  <a:pt x="1305745" y="937742"/>
                  <a:pt x="1308175" y="882860"/>
                </a:cubicBezTo>
                <a:cubicBezTo>
                  <a:pt x="1295475" y="879326"/>
                  <a:pt x="1282776" y="877118"/>
                  <a:pt x="1269636" y="875020"/>
                </a:cubicBezTo>
                <a:cubicBezTo>
                  <a:pt x="1254728" y="889264"/>
                  <a:pt x="1237834" y="902184"/>
                  <a:pt x="1222926" y="914552"/>
                </a:cubicBezTo>
                <a:cubicBezTo>
                  <a:pt x="1194105" y="938514"/>
                  <a:pt x="1163627" y="967336"/>
                  <a:pt x="1126964" y="977716"/>
                </a:cubicBezTo>
                <a:cubicBezTo>
                  <a:pt x="1118683" y="980034"/>
                  <a:pt x="1110622" y="970096"/>
                  <a:pt x="1117027" y="963030"/>
                </a:cubicBezTo>
                <a:cubicBezTo>
                  <a:pt x="1145296" y="932220"/>
                  <a:pt x="1183945" y="910356"/>
                  <a:pt x="1215305" y="882418"/>
                </a:cubicBezTo>
                <a:cubicBezTo>
                  <a:pt x="1230986" y="868504"/>
                  <a:pt x="1249096" y="855032"/>
                  <a:pt x="1262679" y="839130"/>
                </a:cubicBezTo>
                <a:cubicBezTo>
                  <a:pt x="1274274" y="825550"/>
                  <a:pt x="1248545" y="813954"/>
                  <a:pt x="1230545" y="806334"/>
                </a:cubicBezTo>
                <a:cubicBezTo>
                  <a:pt x="1221490" y="816604"/>
                  <a:pt x="1209343" y="825770"/>
                  <a:pt x="1199405" y="831844"/>
                </a:cubicBezTo>
                <a:cubicBezTo>
                  <a:pt x="1194877" y="834604"/>
                  <a:pt x="1187479" y="831622"/>
                  <a:pt x="1185601" y="826762"/>
                </a:cubicBezTo>
                <a:cubicBezTo>
                  <a:pt x="1181184" y="814948"/>
                  <a:pt x="1183945" y="804788"/>
                  <a:pt x="1194657" y="796838"/>
                </a:cubicBezTo>
                <a:cubicBezTo>
                  <a:pt x="1199184" y="793524"/>
                  <a:pt x="1206031" y="789772"/>
                  <a:pt x="1209895" y="785796"/>
                </a:cubicBezTo>
                <a:cubicBezTo>
                  <a:pt x="1218619" y="776850"/>
                  <a:pt x="1200730" y="774200"/>
                  <a:pt x="1196533" y="773206"/>
                </a:cubicBezTo>
                <a:cubicBezTo>
                  <a:pt x="1181737" y="769672"/>
                  <a:pt x="1165724" y="769452"/>
                  <a:pt x="1151038" y="773648"/>
                </a:cubicBezTo>
                <a:cubicBezTo>
                  <a:pt x="1140217" y="776740"/>
                  <a:pt x="1131161" y="783476"/>
                  <a:pt x="1120670" y="785684"/>
                </a:cubicBezTo>
                <a:cubicBezTo>
                  <a:pt x="1118903" y="790102"/>
                  <a:pt x="1117578" y="794518"/>
                  <a:pt x="1115481" y="799156"/>
                </a:cubicBezTo>
                <a:cubicBezTo>
                  <a:pt x="1109959" y="811084"/>
                  <a:pt x="1089309" y="804348"/>
                  <a:pt x="1091076" y="791648"/>
                </a:cubicBezTo>
                <a:cubicBezTo>
                  <a:pt x="1092733" y="775966"/>
                  <a:pt x="1095715" y="760508"/>
                  <a:pt x="1099138" y="745048"/>
                </a:cubicBezTo>
                <a:cubicBezTo>
                  <a:pt x="971154" y="742398"/>
                  <a:pt x="900259" y="855254"/>
                  <a:pt x="798115" y="913778"/>
                </a:cubicBezTo>
                <a:cubicBezTo>
                  <a:pt x="796570" y="917754"/>
                  <a:pt x="795465" y="921840"/>
                  <a:pt x="793808" y="925816"/>
                </a:cubicBezTo>
                <a:cubicBezTo>
                  <a:pt x="787735" y="940944"/>
                  <a:pt x="762006" y="932662"/>
                  <a:pt x="766644" y="916870"/>
                </a:cubicBezTo>
                <a:cubicBezTo>
                  <a:pt x="790386" y="836370"/>
                  <a:pt x="810041" y="756532"/>
                  <a:pt x="826164" y="674154"/>
                </a:cubicBezTo>
                <a:cubicBezTo>
                  <a:pt x="833010" y="639260"/>
                  <a:pt x="840519" y="604474"/>
                  <a:pt x="846703" y="569470"/>
                </a:cubicBezTo>
                <a:cubicBezTo>
                  <a:pt x="856420" y="539102"/>
                  <a:pt x="853108" y="512268"/>
                  <a:pt x="837979" y="488858"/>
                </a:cubicBezTo>
                <a:cubicBezTo>
                  <a:pt x="836323" y="579078"/>
                  <a:pt x="807060" y="680780"/>
                  <a:pt x="775368" y="762606"/>
                </a:cubicBezTo>
                <a:cubicBezTo>
                  <a:pt x="772276" y="770666"/>
                  <a:pt x="759355" y="767132"/>
                  <a:pt x="760792" y="758630"/>
                </a:cubicBezTo>
                <a:cubicBezTo>
                  <a:pt x="769294" y="709380"/>
                  <a:pt x="782877" y="661234"/>
                  <a:pt x="789281" y="611652"/>
                </a:cubicBezTo>
                <a:cubicBezTo>
                  <a:pt x="794692" y="570464"/>
                  <a:pt x="796680" y="528282"/>
                  <a:pt x="803416" y="487202"/>
                </a:cubicBezTo>
                <a:lnTo>
                  <a:pt x="800544" y="487644"/>
                </a:lnTo>
                <a:cubicBezTo>
                  <a:pt x="790055" y="546060"/>
                  <a:pt x="779454" y="602046"/>
                  <a:pt x="748976" y="654830"/>
                </a:cubicBezTo>
                <a:cubicBezTo>
                  <a:pt x="744779" y="662006"/>
                  <a:pt x="734178" y="656706"/>
                  <a:pt x="736056" y="649088"/>
                </a:cubicBezTo>
                <a:cubicBezTo>
                  <a:pt x="744890" y="612868"/>
                  <a:pt x="760792" y="578856"/>
                  <a:pt x="768079" y="542304"/>
                </a:cubicBezTo>
                <a:cubicBezTo>
                  <a:pt x="771393" y="525962"/>
                  <a:pt x="771723" y="507962"/>
                  <a:pt x="775147" y="491288"/>
                </a:cubicBezTo>
                <a:cubicBezTo>
                  <a:pt x="770398" y="491950"/>
                  <a:pt x="765649" y="492724"/>
                  <a:pt x="760902" y="493386"/>
                </a:cubicBezTo>
                <a:cubicBezTo>
                  <a:pt x="756043" y="506306"/>
                  <a:pt x="750191" y="519116"/>
                  <a:pt x="742129" y="531704"/>
                </a:cubicBezTo>
                <a:cubicBezTo>
                  <a:pt x="735393" y="542194"/>
                  <a:pt x="720707" y="533802"/>
                  <a:pt x="723357" y="522760"/>
                </a:cubicBezTo>
                <a:cubicBezTo>
                  <a:pt x="734400" y="476822"/>
                  <a:pt x="751074" y="433866"/>
                  <a:pt x="747871" y="385168"/>
                </a:cubicBezTo>
                <a:cubicBezTo>
                  <a:pt x="746104" y="357894"/>
                  <a:pt x="741135" y="328078"/>
                  <a:pt x="746216" y="300914"/>
                </a:cubicBezTo>
                <a:cubicBezTo>
                  <a:pt x="756263" y="247136"/>
                  <a:pt x="756263" y="197002"/>
                  <a:pt x="716180" y="152500"/>
                </a:cubicBezTo>
                <a:cubicBezTo>
                  <a:pt x="712425" y="148304"/>
                  <a:pt x="708781" y="145322"/>
                  <a:pt x="705357" y="142892"/>
                </a:cubicBezTo>
                <a:cubicBezTo>
                  <a:pt x="710548" y="167960"/>
                  <a:pt x="711099" y="196890"/>
                  <a:pt x="704584" y="217762"/>
                </a:cubicBezTo>
                <a:cubicBezTo>
                  <a:pt x="701160" y="228806"/>
                  <a:pt x="684819" y="224830"/>
                  <a:pt x="683493" y="214670"/>
                </a:cubicBezTo>
                <a:cubicBezTo>
                  <a:pt x="681615" y="201420"/>
                  <a:pt x="682830" y="188056"/>
                  <a:pt x="681615" y="174806"/>
                </a:cubicBezTo>
                <a:cubicBezTo>
                  <a:pt x="680512" y="163652"/>
                  <a:pt x="678303" y="152720"/>
                  <a:pt x="676095" y="141790"/>
                </a:cubicBezTo>
                <a:cubicBezTo>
                  <a:pt x="668806" y="146648"/>
                  <a:pt x="662070" y="154928"/>
                  <a:pt x="655886" y="164316"/>
                </a:cubicBezTo>
                <a:cubicBezTo>
                  <a:pt x="653678" y="172598"/>
                  <a:pt x="651249" y="180880"/>
                  <a:pt x="650476" y="189604"/>
                </a:cubicBezTo>
                <a:cubicBezTo>
                  <a:pt x="648929" y="207162"/>
                  <a:pt x="650807" y="224166"/>
                  <a:pt x="651138" y="241724"/>
                </a:cubicBezTo>
                <a:cubicBezTo>
                  <a:pt x="651359" y="252768"/>
                  <a:pt x="634133" y="257846"/>
                  <a:pt x="629605" y="247026"/>
                </a:cubicBezTo>
                <a:cubicBezTo>
                  <a:pt x="627065" y="240952"/>
                  <a:pt x="625077" y="233442"/>
                  <a:pt x="623532" y="225492"/>
                </a:cubicBezTo>
                <a:cubicBezTo>
                  <a:pt x="623422" y="226044"/>
                  <a:pt x="623310" y="226596"/>
                  <a:pt x="623310" y="227148"/>
                </a:cubicBezTo>
                <a:cubicBezTo>
                  <a:pt x="621655" y="246032"/>
                  <a:pt x="618121" y="267676"/>
                  <a:pt x="601778" y="279490"/>
                </a:cubicBezTo>
                <a:cubicBezTo>
                  <a:pt x="592060" y="286558"/>
                  <a:pt x="576269" y="275846"/>
                  <a:pt x="584662" y="264804"/>
                </a:cubicBezTo>
                <a:cubicBezTo>
                  <a:pt x="602882" y="241062"/>
                  <a:pt x="591619" y="207824"/>
                  <a:pt x="601225" y="181432"/>
                </a:cubicBezTo>
                <a:cubicBezTo>
                  <a:pt x="600895" y="169506"/>
                  <a:pt x="603765" y="158242"/>
                  <a:pt x="605974" y="145212"/>
                </a:cubicBezTo>
                <a:cubicBezTo>
                  <a:pt x="608624" y="129422"/>
                  <a:pt x="614146" y="106894"/>
                  <a:pt x="603213" y="92760"/>
                </a:cubicBezTo>
                <a:cubicBezTo>
                  <a:pt x="601888" y="91104"/>
                  <a:pt x="600342" y="89556"/>
                  <a:pt x="599016" y="88012"/>
                </a:cubicBezTo>
                <a:cubicBezTo>
                  <a:pt x="599458" y="112416"/>
                  <a:pt x="595373" y="137482"/>
                  <a:pt x="582785" y="157690"/>
                </a:cubicBezTo>
                <a:cubicBezTo>
                  <a:pt x="576821" y="167296"/>
                  <a:pt x="561361" y="160782"/>
                  <a:pt x="562576" y="150070"/>
                </a:cubicBezTo>
                <a:cubicBezTo>
                  <a:pt x="566220" y="118710"/>
                  <a:pt x="572404" y="90330"/>
                  <a:pt x="567877" y="58526"/>
                </a:cubicBezTo>
                <a:cubicBezTo>
                  <a:pt x="567877" y="58086"/>
                  <a:pt x="567987" y="57754"/>
                  <a:pt x="567987" y="57312"/>
                </a:cubicBezTo>
                <a:cubicBezTo>
                  <a:pt x="518406" y="21646"/>
                  <a:pt x="480088" y="87128"/>
                  <a:pt x="454469" y="125998"/>
                </a:cubicBezTo>
                <a:cubicBezTo>
                  <a:pt x="445856" y="156144"/>
                  <a:pt x="432715" y="183972"/>
                  <a:pt x="421893" y="194794"/>
                </a:cubicBezTo>
                <a:cubicBezTo>
                  <a:pt x="413500" y="203406"/>
                  <a:pt x="398041" y="196450"/>
                  <a:pt x="402789" y="183862"/>
                </a:cubicBezTo>
                <a:cubicBezTo>
                  <a:pt x="410408" y="163542"/>
                  <a:pt x="422224" y="144660"/>
                  <a:pt x="426973" y="123458"/>
                </a:cubicBezTo>
                <a:cubicBezTo>
                  <a:pt x="427415" y="119704"/>
                  <a:pt x="442432" y="36664"/>
                  <a:pt x="413500" y="57864"/>
                </a:cubicBezTo>
                <a:cubicBezTo>
                  <a:pt x="390090" y="75092"/>
                  <a:pt x="376950" y="99496"/>
                  <a:pt x="358067" y="120808"/>
                </a:cubicBezTo>
                <a:cubicBezTo>
                  <a:pt x="315000" y="169506"/>
                  <a:pt x="316767" y="226044"/>
                  <a:pt x="287394" y="280152"/>
                </a:cubicBezTo>
                <a:cubicBezTo>
                  <a:pt x="281542" y="290864"/>
                  <a:pt x="261665" y="290644"/>
                  <a:pt x="259567" y="276950"/>
                </a:cubicBezTo>
                <a:cubicBezTo>
                  <a:pt x="258241" y="268226"/>
                  <a:pt x="242119" y="157690"/>
                  <a:pt x="229531" y="165972"/>
                </a:cubicBezTo>
                <a:cubicBezTo>
                  <a:pt x="228978" y="166304"/>
                  <a:pt x="228537" y="166304"/>
                  <a:pt x="228094" y="166524"/>
                </a:cubicBezTo>
                <a:cubicBezTo>
                  <a:pt x="225555" y="189162"/>
                  <a:pt x="223899" y="215000"/>
                  <a:pt x="209764" y="233332"/>
                </a:cubicBezTo>
                <a:cubicBezTo>
                  <a:pt x="202255" y="243050"/>
                  <a:pt x="189556" y="233994"/>
                  <a:pt x="188452" y="224718"/>
                </a:cubicBezTo>
                <a:cubicBezTo>
                  <a:pt x="186354" y="207272"/>
                  <a:pt x="193752" y="189934"/>
                  <a:pt x="195850" y="172598"/>
                </a:cubicBezTo>
                <a:cubicBezTo>
                  <a:pt x="197506" y="159016"/>
                  <a:pt x="199495" y="144880"/>
                  <a:pt x="199163" y="131076"/>
                </a:cubicBezTo>
                <a:cubicBezTo>
                  <a:pt x="198831" y="118268"/>
                  <a:pt x="187569" y="119150"/>
                  <a:pt x="178403" y="123900"/>
                </a:cubicBezTo>
                <a:cubicBezTo>
                  <a:pt x="179066" y="133948"/>
                  <a:pt x="178513" y="143998"/>
                  <a:pt x="176084" y="154046"/>
                </a:cubicBezTo>
                <a:cubicBezTo>
                  <a:pt x="164820" y="199652"/>
                  <a:pt x="157864" y="251884"/>
                  <a:pt x="135116" y="293294"/>
                </a:cubicBezTo>
                <a:cubicBezTo>
                  <a:pt x="130257" y="302348"/>
                  <a:pt x="114687" y="299920"/>
                  <a:pt x="114797" y="288766"/>
                </a:cubicBezTo>
                <a:cubicBezTo>
                  <a:pt x="115129" y="240952"/>
                  <a:pt x="136993" y="196228"/>
                  <a:pt x="145607" y="149518"/>
                </a:cubicBezTo>
                <a:cubicBezTo>
                  <a:pt x="149582" y="127654"/>
                  <a:pt x="144612" y="107114"/>
                  <a:pt x="139091" y="86022"/>
                </a:cubicBezTo>
                <a:cubicBezTo>
                  <a:pt x="135226" y="77630"/>
                  <a:pt x="133681" y="68908"/>
                  <a:pt x="134564" y="59852"/>
                </a:cubicBezTo>
                <a:cubicBezTo>
                  <a:pt x="128822" y="73104"/>
                  <a:pt x="123411" y="86354"/>
                  <a:pt x="117779" y="99606"/>
                </a:cubicBezTo>
                <a:cubicBezTo>
                  <a:pt x="116233" y="125446"/>
                  <a:pt x="110049" y="149850"/>
                  <a:pt x="94700" y="172486"/>
                </a:cubicBezTo>
                <a:cubicBezTo>
                  <a:pt x="89620" y="179996"/>
                  <a:pt x="75707" y="177788"/>
                  <a:pt x="76590" y="167408"/>
                </a:cubicBezTo>
                <a:cubicBezTo>
                  <a:pt x="79129" y="137372"/>
                  <a:pt x="110822" y="-553"/>
                  <a:pt x="42689" y="38760"/>
                </a:cubicBezTo>
                <a:cubicBezTo>
                  <a:pt x="20714" y="51404"/>
                  <a:pt x="8429" y="68797"/>
                  <a:pt x="865" y="88563"/>
                </a:cubicBezTo>
                <a:lnTo>
                  <a:pt x="0" y="92671"/>
                </a:lnTo>
                <a:lnTo>
                  <a:pt x="0" y="38736"/>
                </a:lnTo>
                <a:lnTo>
                  <a:pt x="7670" y="28284"/>
                </a:lnTo>
                <a:cubicBezTo>
                  <a:pt x="25159" y="11100"/>
                  <a:pt x="48431" y="223"/>
                  <a:pt x="78246" y="2"/>
                </a:cubicBezTo>
                <a:cubicBezTo>
                  <a:pt x="98676" y="-221"/>
                  <a:pt x="108613" y="19326"/>
                  <a:pt x="113582" y="39202"/>
                </a:cubicBezTo>
                <a:cubicBezTo>
                  <a:pt x="118221" y="33460"/>
                  <a:pt x="123521" y="28602"/>
                  <a:pt x="130147" y="25950"/>
                </a:cubicBezTo>
                <a:cubicBezTo>
                  <a:pt x="144171" y="20208"/>
                  <a:pt x="155766" y="33572"/>
                  <a:pt x="159189" y="45386"/>
                </a:cubicBezTo>
                <a:cubicBezTo>
                  <a:pt x="163495" y="59962"/>
                  <a:pt x="168685" y="75092"/>
                  <a:pt x="172661" y="90440"/>
                </a:cubicBezTo>
                <a:cubicBezTo>
                  <a:pt x="188894" y="78846"/>
                  <a:pt x="211862" y="80392"/>
                  <a:pt x="224782" y="102918"/>
                </a:cubicBezTo>
                <a:cubicBezTo>
                  <a:pt x="229972" y="112084"/>
                  <a:pt x="230966" y="124782"/>
                  <a:pt x="230634" y="137482"/>
                </a:cubicBezTo>
                <a:cubicBezTo>
                  <a:pt x="259456" y="129200"/>
                  <a:pt x="273149" y="169836"/>
                  <a:pt x="280437" y="209038"/>
                </a:cubicBezTo>
                <a:cubicBezTo>
                  <a:pt x="288056" y="178230"/>
                  <a:pt x="294793" y="147310"/>
                  <a:pt x="316436" y="122796"/>
                </a:cubicBezTo>
                <a:cubicBezTo>
                  <a:pt x="342939" y="92760"/>
                  <a:pt x="372863" y="34234"/>
                  <a:pt x="415488" y="24184"/>
                </a:cubicBezTo>
                <a:cubicBezTo>
                  <a:pt x="450493" y="15902"/>
                  <a:pt x="462751" y="38098"/>
                  <a:pt x="463303" y="69018"/>
                </a:cubicBezTo>
                <a:cubicBezTo>
                  <a:pt x="493118" y="26724"/>
                  <a:pt x="539608" y="-14023"/>
                  <a:pt x="579913" y="19436"/>
                </a:cubicBezTo>
                <a:cubicBezTo>
                  <a:pt x="594821" y="31694"/>
                  <a:pt x="606637" y="50908"/>
                  <a:pt x="620218" y="65152"/>
                </a:cubicBezTo>
                <a:cubicBezTo>
                  <a:pt x="629164" y="74650"/>
                  <a:pt x="637666" y="87570"/>
                  <a:pt x="639323" y="100820"/>
                </a:cubicBezTo>
                <a:cubicBezTo>
                  <a:pt x="640537" y="110206"/>
                  <a:pt x="640648" y="120588"/>
                  <a:pt x="640206" y="131188"/>
                </a:cubicBezTo>
                <a:cubicBezTo>
                  <a:pt x="653568" y="106672"/>
                  <a:pt x="670573" y="84368"/>
                  <a:pt x="689787" y="87680"/>
                </a:cubicBezTo>
                <a:cubicBezTo>
                  <a:pt x="717393" y="92428"/>
                  <a:pt x="760902" y="152390"/>
                  <a:pt x="773160" y="174144"/>
                </a:cubicBezTo>
                <a:cubicBezTo>
                  <a:pt x="805293" y="231124"/>
                  <a:pt x="770730" y="271760"/>
                  <a:pt x="774705" y="332606"/>
                </a:cubicBezTo>
                <a:cubicBezTo>
                  <a:pt x="777024" y="368272"/>
                  <a:pt x="778790" y="403058"/>
                  <a:pt x="774926" y="436848"/>
                </a:cubicBezTo>
                <a:cubicBezTo>
                  <a:pt x="815563" y="414210"/>
                  <a:pt x="862163" y="452970"/>
                  <a:pt x="882702" y="515250"/>
                </a:cubicBezTo>
                <a:cubicBezTo>
                  <a:pt x="899928" y="567372"/>
                  <a:pt x="863819" y="656376"/>
                  <a:pt x="853439" y="707724"/>
                </a:cubicBezTo>
                <a:cubicBezTo>
                  <a:pt x="842396" y="761832"/>
                  <a:pt x="830912" y="815942"/>
                  <a:pt x="814458" y="868614"/>
                </a:cubicBezTo>
                <a:cubicBezTo>
                  <a:pt x="898493" y="786348"/>
                  <a:pt x="1000968" y="699884"/>
                  <a:pt x="1121112" y="713134"/>
                </a:cubicBezTo>
                <a:cubicBezTo>
                  <a:pt x="1132928" y="714350"/>
                  <a:pt x="1138007" y="724288"/>
                  <a:pt x="1135800" y="735000"/>
                </a:cubicBezTo>
                <a:cubicBezTo>
                  <a:pt x="1134805" y="740410"/>
                  <a:pt x="1133370" y="745158"/>
                  <a:pt x="1132155" y="750238"/>
                </a:cubicBezTo>
                <a:cubicBezTo>
                  <a:pt x="1144192" y="745380"/>
                  <a:pt x="1157663" y="743060"/>
                  <a:pt x="1168043" y="742398"/>
                </a:cubicBezTo>
                <a:cubicBezTo>
                  <a:pt x="1187036" y="741294"/>
                  <a:pt x="1210448" y="742618"/>
                  <a:pt x="1227011" y="753110"/>
                </a:cubicBezTo>
                <a:cubicBezTo>
                  <a:pt x="1241587" y="762496"/>
                  <a:pt x="1245341" y="773316"/>
                  <a:pt x="1243134" y="784028"/>
                </a:cubicBezTo>
                <a:cubicBezTo>
                  <a:pt x="1275930" y="788224"/>
                  <a:pt x="1318444" y="805120"/>
                  <a:pt x="1297684" y="841670"/>
                </a:cubicBezTo>
                <a:cubicBezTo>
                  <a:pt x="1295696" y="845204"/>
                  <a:pt x="1292935" y="848186"/>
                  <a:pt x="1290617" y="851498"/>
                </a:cubicBezTo>
                <a:cubicBezTo>
                  <a:pt x="1302874" y="852382"/>
                  <a:pt x="1314910" y="854702"/>
                  <a:pt x="1326947" y="858788"/>
                </a:cubicBezTo>
                <a:cubicBezTo>
                  <a:pt x="1333462" y="860996"/>
                  <a:pt x="1336554" y="866074"/>
                  <a:pt x="1336996" y="872700"/>
                </a:cubicBezTo>
                <a:cubicBezTo>
                  <a:pt x="1339536" y="908700"/>
                  <a:pt x="1326285" y="935754"/>
                  <a:pt x="1306076" y="958502"/>
                </a:cubicBezTo>
                <a:cubicBezTo>
                  <a:pt x="1326285" y="955740"/>
                  <a:pt x="1345498" y="962698"/>
                  <a:pt x="1365155" y="978048"/>
                </a:cubicBezTo>
                <a:cubicBezTo>
                  <a:pt x="1402478" y="1007090"/>
                  <a:pt x="1382602" y="1075774"/>
                  <a:pt x="1371890" y="1111442"/>
                </a:cubicBezTo>
                <a:cubicBezTo>
                  <a:pt x="1364271" y="1136510"/>
                  <a:pt x="1342848" y="1151858"/>
                  <a:pt x="1322751" y="1166434"/>
                </a:cubicBezTo>
                <a:cubicBezTo>
                  <a:pt x="1286751" y="1192496"/>
                  <a:pt x="1265550" y="1226838"/>
                  <a:pt x="1236729" y="1258640"/>
                </a:cubicBezTo>
                <a:cubicBezTo>
                  <a:pt x="1214975" y="1282714"/>
                  <a:pt x="1192558" y="1305020"/>
                  <a:pt x="1164951" y="1318050"/>
                </a:cubicBezTo>
                <a:cubicBezTo>
                  <a:pt x="1175221" y="1334504"/>
                  <a:pt x="1164289" y="1357804"/>
                  <a:pt x="1150486" y="1367631"/>
                </a:cubicBezTo>
                <a:cubicBezTo>
                  <a:pt x="1013668" y="1465580"/>
                  <a:pt x="840409" y="1511627"/>
                  <a:pt x="712976" y="1622054"/>
                </a:cubicBezTo>
                <a:cubicBezTo>
                  <a:pt x="606747" y="1714039"/>
                  <a:pt x="497977" y="1809557"/>
                  <a:pt x="402569" y="1912696"/>
                </a:cubicBezTo>
                <a:cubicBezTo>
                  <a:pt x="337197" y="1983369"/>
                  <a:pt x="277787" y="2060778"/>
                  <a:pt x="223457" y="2140174"/>
                </a:cubicBezTo>
                <a:cubicBezTo>
                  <a:pt x="173544" y="2213166"/>
                  <a:pt x="156759" y="2284502"/>
                  <a:pt x="147594" y="2368315"/>
                </a:cubicBezTo>
                <a:cubicBezTo>
                  <a:pt x="142183" y="2435234"/>
                  <a:pt x="126061" y="2500274"/>
                  <a:pt x="117116" y="2568297"/>
                </a:cubicBezTo>
                <a:cubicBezTo>
                  <a:pt x="113914" y="2592259"/>
                  <a:pt x="111705" y="2617990"/>
                  <a:pt x="108503" y="2643608"/>
                </a:cubicBezTo>
                <a:cubicBezTo>
                  <a:pt x="245322" y="2496521"/>
                  <a:pt x="417255" y="2385431"/>
                  <a:pt x="589079" y="2276109"/>
                </a:cubicBezTo>
                <a:cubicBezTo>
                  <a:pt x="585103" y="2166897"/>
                  <a:pt x="584110" y="1996952"/>
                  <a:pt x="704916" y="2029416"/>
                </a:cubicBezTo>
                <a:cubicBezTo>
                  <a:pt x="707014" y="2029968"/>
                  <a:pt x="708671" y="2031625"/>
                  <a:pt x="710106" y="2033282"/>
                </a:cubicBezTo>
                <a:cubicBezTo>
                  <a:pt x="728547" y="1988780"/>
                  <a:pt x="777135" y="1955652"/>
                  <a:pt x="806066" y="1997393"/>
                </a:cubicBezTo>
                <a:cubicBezTo>
                  <a:pt x="847255" y="1974313"/>
                  <a:pt x="892088" y="2005344"/>
                  <a:pt x="924443" y="2048741"/>
                </a:cubicBezTo>
                <a:cubicBezTo>
                  <a:pt x="1068881" y="1942290"/>
                  <a:pt x="1218067" y="1846992"/>
                  <a:pt x="1367032" y="1746615"/>
                </a:cubicBezTo>
                <a:cubicBezTo>
                  <a:pt x="1455483" y="1686985"/>
                  <a:pt x="1542610" y="1615318"/>
                  <a:pt x="1632497" y="1554915"/>
                </a:cubicBezTo>
                <a:cubicBezTo>
                  <a:pt x="1660656" y="1519357"/>
                  <a:pt x="1679427" y="1475959"/>
                  <a:pt x="1702396" y="1436206"/>
                </a:cubicBezTo>
                <a:cubicBezTo>
                  <a:pt x="1740936" y="1369730"/>
                  <a:pt x="1800896" y="1320148"/>
                  <a:pt x="1838111" y="1251464"/>
                </a:cubicBezTo>
                <a:cubicBezTo>
                  <a:pt x="1881508" y="1171184"/>
                  <a:pt x="1925347" y="1088142"/>
                  <a:pt x="1962672" y="1004882"/>
                </a:cubicBezTo>
                <a:cubicBezTo>
                  <a:pt x="1996683" y="928908"/>
                  <a:pt x="2023627" y="849402"/>
                  <a:pt x="2062166" y="775526"/>
                </a:cubicBezTo>
                <a:cubicBezTo>
                  <a:pt x="2100814" y="701430"/>
                  <a:pt x="2147193" y="631640"/>
                  <a:pt x="2185402" y="557322"/>
                </a:cubicBezTo>
                <a:cubicBezTo>
                  <a:pt x="2210689" y="508074"/>
                  <a:pt x="2235093" y="452528"/>
                  <a:pt x="2273521" y="411782"/>
                </a:cubicBezTo>
                <a:cubicBezTo>
                  <a:pt x="2311839" y="371034"/>
                  <a:pt x="2354133" y="358556"/>
                  <a:pt x="2407910" y="346630"/>
                </a:cubicBezTo>
                <a:cubicBezTo>
                  <a:pt x="2459479" y="335256"/>
                  <a:pt x="2494264" y="351158"/>
                  <a:pt x="2523416" y="390248"/>
                </a:cubicBezTo>
                <a:cubicBezTo>
                  <a:pt x="2558311" y="362972"/>
                  <a:pt x="2579954" y="335808"/>
                  <a:pt x="2631302" y="360764"/>
                </a:cubicBezTo>
                <a:cubicBezTo>
                  <a:pt x="2647204" y="368494"/>
                  <a:pt x="2676026" y="393120"/>
                  <a:pt x="2684860" y="417524"/>
                </a:cubicBezTo>
                <a:cubicBezTo>
                  <a:pt x="2709154" y="390690"/>
                  <a:pt x="2739190" y="366064"/>
                  <a:pt x="2772096" y="380862"/>
                </a:cubicBezTo>
                <a:cubicBezTo>
                  <a:pt x="2796280" y="391684"/>
                  <a:pt x="2797163" y="404272"/>
                  <a:pt x="2811298" y="425032"/>
                </a:cubicBezTo>
                <a:cubicBezTo>
                  <a:pt x="2817372" y="433866"/>
                  <a:pt x="2852708" y="423486"/>
                  <a:pt x="2864964" y="430332"/>
                </a:cubicBezTo>
                <a:cubicBezTo>
                  <a:pt x="2961367" y="484332"/>
                  <a:pt x="2896768" y="618942"/>
                  <a:pt x="2871260" y="705736"/>
                </a:cubicBezTo>
                <a:cubicBezTo>
                  <a:pt x="2931332" y="677466"/>
                  <a:pt x="2952202" y="568586"/>
                  <a:pt x="3016249" y="538770"/>
                </a:cubicBezTo>
                <a:cubicBezTo>
                  <a:pt x="3066382" y="515472"/>
                  <a:pt x="3124466" y="576648"/>
                  <a:pt x="3131203" y="626008"/>
                </a:cubicBezTo>
                <a:cubicBezTo>
                  <a:pt x="3151300" y="623136"/>
                  <a:pt x="3169742" y="631970"/>
                  <a:pt x="3176477" y="655492"/>
                </a:cubicBezTo>
                <a:cubicBezTo>
                  <a:pt x="3186084" y="689392"/>
                  <a:pt x="3176257" y="710926"/>
                  <a:pt x="3159251" y="733122"/>
                </a:cubicBezTo>
                <a:cubicBezTo>
                  <a:pt x="3188072" y="725060"/>
                  <a:pt x="3212698" y="729478"/>
                  <a:pt x="3246819" y="761832"/>
                </a:cubicBezTo>
                <a:cubicBezTo>
                  <a:pt x="3296070" y="808654"/>
                  <a:pt x="3235666" y="880762"/>
                  <a:pt x="3201765" y="918196"/>
                </a:cubicBezTo>
                <a:cubicBezTo>
                  <a:pt x="3079413" y="1052474"/>
                  <a:pt x="2913000" y="1152742"/>
                  <a:pt x="2750343" y="1230262"/>
                </a:cubicBezTo>
                <a:cubicBezTo>
                  <a:pt x="2561845" y="1320148"/>
                  <a:pt x="2360537" y="1392477"/>
                  <a:pt x="2159451" y="1448353"/>
                </a:cubicBezTo>
                <a:cubicBezTo>
                  <a:pt x="2052117" y="1478168"/>
                  <a:pt x="1944119" y="1501910"/>
                  <a:pt x="1838773" y="1539233"/>
                </a:cubicBezTo>
                <a:cubicBezTo>
                  <a:pt x="1792504" y="1555688"/>
                  <a:pt x="1743696" y="1568166"/>
                  <a:pt x="1695550" y="1582190"/>
                </a:cubicBezTo>
                <a:cubicBezTo>
                  <a:pt x="1521739" y="1714260"/>
                  <a:pt x="1343731" y="1840698"/>
                  <a:pt x="1167161" y="1969344"/>
                </a:cubicBezTo>
                <a:cubicBezTo>
                  <a:pt x="1168927" y="1968571"/>
                  <a:pt x="1170804" y="1967799"/>
                  <a:pt x="1172792" y="1967026"/>
                </a:cubicBezTo>
                <a:cubicBezTo>
                  <a:pt x="1192006" y="1959959"/>
                  <a:pt x="1205809" y="1963050"/>
                  <a:pt x="1217845" y="1973651"/>
                </a:cubicBezTo>
                <a:cubicBezTo>
                  <a:pt x="1225576" y="1967246"/>
                  <a:pt x="1235183" y="1963712"/>
                  <a:pt x="1246668" y="1966142"/>
                </a:cubicBezTo>
                <a:cubicBezTo>
                  <a:pt x="1275709" y="1972216"/>
                  <a:pt x="1288740" y="1998939"/>
                  <a:pt x="1298567" y="2024448"/>
                </a:cubicBezTo>
                <a:cubicBezTo>
                  <a:pt x="1306850" y="2045981"/>
                  <a:pt x="1312150" y="2073808"/>
                  <a:pt x="1311708" y="2100973"/>
                </a:cubicBezTo>
                <a:cubicBezTo>
                  <a:pt x="1316677" y="2094679"/>
                  <a:pt x="1321757" y="2088273"/>
                  <a:pt x="1326505" y="2081759"/>
                </a:cubicBezTo>
                <a:cubicBezTo>
                  <a:pt x="1336774" y="2067403"/>
                  <a:pt x="1347376" y="2051060"/>
                  <a:pt x="1361179" y="2039797"/>
                </a:cubicBezTo>
                <a:cubicBezTo>
                  <a:pt x="1384921" y="2020472"/>
                  <a:pt x="1414184" y="2007441"/>
                  <a:pt x="1444993" y="2018264"/>
                </a:cubicBezTo>
                <a:cubicBezTo>
                  <a:pt x="1470722" y="2027318"/>
                  <a:pt x="1483090" y="2047306"/>
                  <a:pt x="1483532" y="2071820"/>
                </a:cubicBezTo>
                <a:cubicBezTo>
                  <a:pt x="1496783" y="2072925"/>
                  <a:pt x="1508929" y="2079109"/>
                  <a:pt x="1517433" y="2093243"/>
                </a:cubicBezTo>
                <a:cubicBezTo>
                  <a:pt x="1538303" y="2128027"/>
                  <a:pt x="1528144" y="2158284"/>
                  <a:pt x="1508709" y="2186995"/>
                </a:cubicBezTo>
                <a:cubicBezTo>
                  <a:pt x="1534990" y="2187327"/>
                  <a:pt x="1558953" y="2197264"/>
                  <a:pt x="1556413" y="2232269"/>
                </a:cubicBezTo>
                <a:cubicBezTo>
                  <a:pt x="1551664" y="2298415"/>
                  <a:pt x="1509041" y="2349984"/>
                  <a:pt x="1469066" y="2400781"/>
                </a:cubicBezTo>
                <a:cubicBezTo>
                  <a:pt x="1570326" y="2383112"/>
                  <a:pt x="1834356" y="2304930"/>
                  <a:pt x="1830160" y="2421872"/>
                </a:cubicBezTo>
                <a:cubicBezTo>
                  <a:pt x="1830160" y="2423308"/>
                  <a:pt x="1829497" y="2424633"/>
                  <a:pt x="1828945" y="2426068"/>
                </a:cubicBezTo>
                <a:cubicBezTo>
                  <a:pt x="1832257" y="2428387"/>
                  <a:pt x="1834246" y="2432804"/>
                  <a:pt x="1834136" y="2436669"/>
                </a:cubicBezTo>
                <a:cubicBezTo>
                  <a:pt x="1833031" y="2465932"/>
                  <a:pt x="1820443" y="2491662"/>
                  <a:pt x="1801338" y="2512642"/>
                </a:cubicBezTo>
                <a:cubicBezTo>
                  <a:pt x="1803105" y="2512864"/>
                  <a:pt x="1804872" y="2512754"/>
                  <a:pt x="1806750" y="2512974"/>
                </a:cubicBezTo>
                <a:cubicBezTo>
                  <a:pt x="1815584" y="2513857"/>
                  <a:pt x="1822650" y="2521918"/>
                  <a:pt x="1819780" y="2531084"/>
                </a:cubicBezTo>
                <a:cubicBezTo>
                  <a:pt x="1806418" y="2574149"/>
                  <a:pt x="1754517" y="2607719"/>
                  <a:pt x="1708912" y="2632896"/>
                </a:cubicBezTo>
                <a:cubicBezTo>
                  <a:pt x="1730555" y="2633228"/>
                  <a:pt x="1752420" y="2630136"/>
                  <a:pt x="1773952" y="2631793"/>
                </a:cubicBezTo>
                <a:cubicBezTo>
                  <a:pt x="1792174" y="2633228"/>
                  <a:pt x="1809620" y="2638970"/>
                  <a:pt x="1826627" y="2645044"/>
                </a:cubicBezTo>
                <a:cubicBezTo>
                  <a:pt x="1834024" y="2647694"/>
                  <a:pt x="1838551" y="2654430"/>
                  <a:pt x="1836675" y="2662380"/>
                </a:cubicBezTo>
                <a:cubicBezTo>
                  <a:pt x="1833583" y="2675853"/>
                  <a:pt x="1830932" y="2689988"/>
                  <a:pt x="1821768" y="2701140"/>
                </a:cubicBezTo>
                <a:cubicBezTo>
                  <a:pt x="1804872" y="2708429"/>
                  <a:pt x="1805755" y="2713398"/>
                  <a:pt x="1824418" y="2716048"/>
                </a:cubicBezTo>
                <a:lnTo>
                  <a:pt x="1839104" y="2722011"/>
                </a:lnTo>
                <a:cubicBezTo>
                  <a:pt x="1844295" y="2724109"/>
                  <a:pt x="1848490" y="2730955"/>
                  <a:pt x="1846945" y="2736697"/>
                </a:cubicBezTo>
                <a:cubicBezTo>
                  <a:pt x="1841313" y="2758120"/>
                  <a:pt x="1831595" y="2777555"/>
                  <a:pt x="1816246" y="2791248"/>
                </a:cubicBezTo>
                <a:cubicBezTo>
                  <a:pt x="1834136" y="2787825"/>
                  <a:pt x="1851031" y="2790475"/>
                  <a:pt x="1855226" y="2814549"/>
                </a:cubicBezTo>
                <a:cubicBezTo>
                  <a:pt x="1858650" y="2833873"/>
                  <a:pt x="1856883" y="2854412"/>
                  <a:pt x="1847607" y="2870203"/>
                </a:cubicBezTo>
                <a:cubicBezTo>
                  <a:pt x="1873226" y="2869540"/>
                  <a:pt x="1894869" y="2880914"/>
                  <a:pt x="1908784" y="2902448"/>
                </a:cubicBezTo>
                <a:cubicBezTo>
                  <a:pt x="1921262" y="2921662"/>
                  <a:pt x="1921152" y="2944962"/>
                  <a:pt x="1912869" y="2965170"/>
                </a:cubicBezTo>
                <a:cubicBezTo>
                  <a:pt x="1915078" y="2964175"/>
                  <a:pt x="1917286" y="2962962"/>
                  <a:pt x="1919605" y="2961968"/>
                </a:cubicBezTo>
                <a:cubicBezTo>
                  <a:pt x="1962340" y="2943527"/>
                  <a:pt x="2047700" y="2902448"/>
                  <a:pt x="2095294" y="2919011"/>
                </a:cubicBezTo>
                <a:cubicBezTo>
                  <a:pt x="2153267" y="2939220"/>
                  <a:pt x="2209364" y="2941650"/>
                  <a:pt x="2214112" y="3007574"/>
                </a:cubicBezTo>
                <a:cubicBezTo>
                  <a:pt x="2217425" y="3008016"/>
                  <a:pt x="2220185" y="3009893"/>
                  <a:pt x="2222063" y="3012653"/>
                </a:cubicBezTo>
                <a:cubicBezTo>
                  <a:pt x="2248014" y="3020383"/>
                  <a:pt x="2259166" y="3047217"/>
                  <a:pt x="2246688" y="3078799"/>
                </a:cubicBezTo>
                <a:cubicBezTo>
                  <a:pt x="2234872" y="3108614"/>
                  <a:pt x="2209142" y="3133460"/>
                  <a:pt x="2179106" y="3152122"/>
                </a:cubicBezTo>
                <a:cubicBezTo>
                  <a:pt x="2249007" y="3136772"/>
                  <a:pt x="2321337" y="3124516"/>
                  <a:pt x="2386156" y="3133570"/>
                </a:cubicBezTo>
                <a:cubicBezTo>
                  <a:pt x="2418622" y="3138097"/>
                  <a:pt x="2431321" y="3163385"/>
                  <a:pt x="2424254" y="3187900"/>
                </a:cubicBezTo>
                <a:cubicBezTo>
                  <a:pt x="2502656" y="3202255"/>
                  <a:pt x="2556323" y="3273481"/>
                  <a:pt x="2472730" y="3317320"/>
                </a:cubicBezTo>
                <a:cubicBezTo>
                  <a:pt x="2514472" y="3324165"/>
                  <a:pt x="2568360" y="3334326"/>
                  <a:pt x="2585586" y="3376508"/>
                </a:cubicBezTo>
                <a:cubicBezTo>
                  <a:pt x="2593869" y="3396827"/>
                  <a:pt x="2590004" y="3416041"/>
                  <a:pt x="2578408" y="3430728"/>
                </a:cubicBezTo>
                <a:cubicBezTo>
                  <a:pt x="2621916" y="3449500"/>
                  <a:pt x="2647535" y="3495327"/>
                  <a:pt x="2587243" y="3521719"/>
                </a:cubicBezTo>
                <a:cubicBezTo>
                  <a:pt x="2547600" y="3539056"/>
                  <a:pt x="2509282" y="3565226"/>
                  <a:pt x="2465994" y="3572625"/>
                </a:cubicBezTo>
                <a:cubicBezTo>
                  <a:pt x="2450203" y="3575276"/>
                  <a:pt x="2434302" y="3577816"/>
                  <a:pt x="2418290" y="3580244"/>
                </a:cubicBezTo>
                <a:cubicBezTo>
                  <a:pt x="2448878" y="3584220"/>
                  <a:pt x="2479246" y="3588968"/>
                  <a:pt x="2508288" y="3595484"/>
                </a:cubicBezTo>
                <a:cubicBezTo>
                  <a:pt x="2539428" y="3602441"/>
                  <a:pt x="2604911" y="3610280"/>
                  <a:pt x="2618051" y="3646021"/>
                </a:cubicBezTo>
                <a:cubicBezTo>
                  <a:pt x="2629205" y="3676171"/>
                  <a:pt x="2615181" y="3726203"/>
                  <a:pt x="2602592" y="3753592"/>
                </a:cubicBezTo>
                <a:cubicBezTo>
                  <a:pt x="2595414" y="3769165"/>
                  <a:pt x="2587574" y="3775902"/>
                  <a:pt x="2578188" y="3779656"/>
                </a:cubicBezTo>
                <a:cubicBezTo>
                  <a:pt x="2615181" y="3793461"/>
                  <a:pt x="2645107" y="3815992"/>
                  <a:pt x="2627990" y="3853320"/>
                </a:cubicBezTo>
                <a:cubicBezTo>
                  <a:pt x="2616837" y="3877834"/>
                  <a:pt x="2576311" y="3874082"/>
                  <a:pt x="2555329" y="3873528"/>
                </a:cubicBezTo>
                <a:cubicBezTo>
                  <a:pt x="2545391" y="3873310"/>
                  <a:pt x="2535011" y="3873196"/>
                  <a:pt x="2524521" y="3872976"/>
                </a:cubicBezTo>
                <a:cubicBezTo>
                  <a:pt x="2548925" y="3882914"/>
                  <a:pt x="2589782" y="3896492"/>
                  <a:pt x="2578188" y="3927634"/>
                </a:cubicBezTo>
                <a:cubicBezTo>
                  <a:pt x="2562618" y="3969371"/>
                  <a:pt x="2494485" y="3953360"/>
                  <a:pt x="2480571" y="3989579"/>
                </a:cubicBezTo>
                <a:cubicBezTo>
                  <a:pt x="2473725" y="4007248"/>
                  <a:pt x="2399739" y="4012768"/>
                  <a:pt x="2392230" y="4024475"/>
                </a:cubicBezTo>
                <a:cubicBezTo>
                  <a:pt x="2414757" y="4038165"/>
                  <a:pt x="2438609" y="4044017"/>
                  <a:pt x="2464449" y="4052515"/>
                </a:cubicBezTo>
                <a:cubicBezTo>
                  <a:pt x="2478694" y="4057155"/>
                  <a:pt x="2498460" y="4062675"/>
                  <a:pt x="2506853" y="4076585"/>
                </a:cubicBezTo>
                <a:cubicBezTo>
                  <a:pt x="2515024" y="4090061"/>
                  <a:pt x="2514803" y="4104859"/>
                  <a:pt x="2507515" y="4115241"/>
                </a:cubicBezTo>
                <a:cubicBezTo>
                  <a:pt x="2529710" y="4135892"/>
                  <a:pt x="2534569" y="4168359"/>
                  <a:pt x="2494043" y="4176310"/>
                </a:cubicBezTo>
                <a:cubicBezTo>
                  <a:pt x="2458044" y="4183263"/>
                  <a:pt x="2415530" y="4184367"/>
                  <a:pt x="2375445" y="4179179"/>
                </a:cubicBezTo>
                <a:cubicBezTo>
                  <a:pt x="2403824" y="4200377"/>
                  <a:pt x="2421382" y="4223566"/>
                  <a:pt x="2401064" y="4240571"/>
                </a:cubicBezTo>
                <a:cubicBezTo>
                  <a:pt x="2354685" y="4279107"/>
                  <a:pt x="2272417" y="4274467"/>
                  <a:pt x="2207377" y="4255254"/>
                </a:cubicBezTo>
                <a:cubicBezTo>
                  <a:pt x="2214333" y="4261327"/>
                  <a:pt x="2221290" y="4267514"/>
                  <a:pt x="2228247" y="4273584"/>
                </a:cubicBezTo>
                <a:cubicBezTo>
                  <a:pt x="2234541" y="4279107"/>
                  <a:pt x="2235646" y="4288380"/>
                  <a:pt x="2228909" y="4294124"/>
                </a:cubicBezTo>
                <a:cubicBezTo>
                  <a:pt x="2146863" y="4364355"/>
                  <a:pt x="2055319" y="4306050"/>
                  <a:pt x="1977247" y="4259340"/>
                </a:cubicBezTo>
                <a:cubicBezTo>
                  <a:pt x="1966316" y="4252827"/>
                  <a:pt x="1955273" y="4246310"/>
                  <a:pt x="1944230" y="4239797"/>
                </a:cubicBezTo>
                <a:cubicBezTo>
                  <a:pt x="1943899" y="4229528"/>
                  <a:pt x="1942353" y="4219262"/>
                  <a:pt x="1939813" y="4209323"/>
                </a:cubicBezTo>
                <a:cubicBezTo>
                  <a:pt x="1938708" y="4230742"/>
                  <a:pt x="1931973" y="4253047"/>
                  <a:pt x="1922145" y="4271816"/>
                </a:cubicBezTo>
                <a:cubicBezTo>
                  <a:pt x="1942242" y="4277670"/>
                  <a:pt x="1947322" y="4306161"/>
                  <a:pt x="1935838" y="4338517"/>
                </a:cubicBezTo>
                <a:cubicBezTo>
                  <a:pt x="1926010" y="4366232"/>
                  <a:pt x="1914636" y="4394170"/>
                  <a:pt x="1896636" y="4417580"/>
                </a:cubicBezTo>
                <a:cubicBezTo>
                  <a:pt x="1879631" y="4439779"/>
                  <a:pt x="1844405" y="4472129"/>
                  <a:pt x="1838883" y="4502723"/>
                </a:cubicBezTo>
                <a:cubicBezTo>
                  <a:pt x="1904697" y="4468595"/>
                  <a:pt x="1988401" y="4457666"/>
                  <a:pt x="2060619" y="4457997"/>
                </a:cubicBezTo>
                <a:cubicBezTo>
                  <a:pt x="2104018" y="4458216"/>
                  <a:pt x="2167733" y="4462413"/>
                  <a:pt x="2192137" y="4506697"/>
                </a:cubicBezTo>
                <a:cubicBezTo>
                  <a:pt x="2209695" y="4538498"/>
                  <a:pt x="2267337" y="4544241"/>
                  <a:pt x="2258172" y="4592164"/>
                </a:cubicBezTo>
                <a:cubicBezTo>
                  <a:pt x="2252651" y="4620545"/>
                  <a:pt x="2236418" y="4645610"/>
                  <a:pt x="2215106" y="4665489"/>
                </a:cubicBezTo>
                <a:cubicBezTo>
                  <a:pt x="2248344" y="4663390"/>
                  <a:pt x="2282687" y="4670344"/>
                  <a:pt x="2301680" y="4689452"/>
                </a:cubicBezTo>
                <a:cubicBezTo>
                  <a:pt x="2340992" y="4728980"/>
                  <a:pt x="2318245" y="4777902"/>
                  <a:pt x="2288871" y="4816217"/>
                </a:cubicBezTo>
                <a:cubicBezTo>
                  <a:pt x="2303005" y="4827257"/>
                  <a:pt x="2306870" y="4843269"/>
                  <a:pt x="2291521" y="4861267"/>
                </a:cubicBezTo>
                <a:cubicBezTo>
                  <a:pt x="2281914" y="4872536"/>
                  <a:pt x="2267890" y="4881260"/>
                  <a:pt x="2252319" y="4888332"/>
                </a:cubicBezTo>
                <a:cubicBezTo>
                  <a:pt x="2275068" y="4891200"/>
                  <a:pt x="2297815" y="4896829"/>
                  <a:pt x="2321557" y="4906879"/>
                </a:cubicBezTo>
                <a:cubicBezTo>
                  <a:pt x="2364512" y="4924880"/>
                  <a:pt x="2395101" y="4950937"/>
                  <a:pt x="2398965" y="4998201"/>
                </a:cubicBezTo>
                <a:cubicBezTo>
                  <a:pt x="2400622" y="5018959"/>
                  <a:pt x="2389359" y="5033979"/>
                  <a:pt x="2373788" y="5041706"/>
                </a:cubicBezTo>
                <a:cubicBezTo>
                  <a:pt x="2381519" y="5046786"/>
                  <a:pt x="2388586" y="5052971"/>
                  <a:pt x="2393886" y="5061475"/>
                </a:cubicBezTo>
                <a:cubicBezTo>
                  <a:pt x="2410781" y="5088859"/>
                  <a:pt x="2398524" y="5129496"/>
                  <a:pt x="2370366" y="5142196"/>
                </a:cubicBezTo>
                <a:cubicBezTo>
                  <a:pt x="2373678" y="5146393"/>
                  <a:pt x="2376770" y="5151142"/>
                  <a:pt x="2379310" y="5156661"/>
                </a:cubicBezTo>
                <a:cubicBezTo>
                  <a:pt x="2393113" y="5186591"/>
                  <a:pt x="2370586" y="5205918"/>
                  <a:pt x="2346734" y="5217840"/>
                </a:cubicBezTo>
                <a:cubicBezTo>
                  <a:pt x="2346955" y="5218167"/>
                  <a:pt x="2347176" y="5218390"/>
                  <a:pt x="2347397" y="5218721"/>
                </a:cubicBezTo>
                <a:cubicBezTo>
                  <a:pt x="2357335" y="5236057"/>
                  <a:pt x="2366279" y="5264771"/>
                  <a:pt x="2347397" y="5280011"/>
                </a:cubicBezTo>
                <a:cubicBezTo>
                  <a:pt x="2339335" y="5286523"/>
                  <a:pt x="2329618" y="5290164"/>
                  <a:pt x="2319458" y="5292816"/>
                </a:cubicBezTo>
                <a:cubicBezTo>
                  <a:pt x="2325201" y="5295028"/>
                  <a:pt x="2330833" y="5297562"/>
                  <a:pt x="2335802" y="5300877"/>
                </a:cubicBezTo>
                <a:cubicBezTo>
                  <a:pt x="2354685" y="5313134"/>
                  <a:pt x="2360207" y="5331681"/>
                  <a:pt x="2344305" y="5349352"/>
                </a:cubicBezTo>
                <a:cubicBezTo>
                  <a:pt x="2333814" y="5361057"/>
                  <a:pt x="2315373" y="5361057"/>
                  <a:pt x="2300023" y="5357746"/>
                </a:cubicBezTo>
                <a:cubicBezTo>
                  <a:pt x="2348501" y="5411630"/>
                  <a:pt x="2223940" y="5447629"/>
                  <a:pt x="2184738" y="5450504"/>
                </a:cubicBezTo>
                <a:cubicBezTo>
                  <a:pt x="2040964" y="5461215"/>
                  <a:pt x="1886035" y="5447410"/>
                  <a:pt x="1738286" y="5420684"/>
                </a:cubicBezTo>
                <a:cubicBezTo>
                  <a:pt x="1798026" y="5444317"/>
                  <a:pt x="1857435" y="5468616"/>
                  <a:pt x="1916955" y="5490040"/>
                </a:cubicBezTo>
                <a:cubicBezTo>
                  <a:pt x="1984425" y="5514330"/>
                  <a:pt x="2070890" y="5531444"/>
                  <a:pt x="2131624" y="5571197"/>
                </a:cubicBezTo>
                <a:cubicBezTo>
                  <a:pt x="2228247" y="5634473"/>
                  <a:pt x="2153047" y="5724470"/>
                  <a:pt x="2067908" y="5736394"/>
                </a:cubicBezTo>
                <a:cubicBezTo>
                  <a:pt x="2080938" y="5744234"/>
                  <a:pt x="2092754" y="5753511"/>
                  <a:pt x="2101919" y="5764774"/>
                </a:cubicBezTo>
                <a:cubicBezTo>
                  <a:pt x="2120691" y="5787965"/>
                  <a:pt x="2119587" y="5807510"/>
                  <a:pt x="2098716" y="5828270"/>
                </a:cubicBezTo>
                <a:cubicBezTo>
                  <a:pt x="2089220" y="5837657"/>
                  <a:pt x="2074423" y="5839975"/>
                  <a:pt x="2058632" y="5839423"/>
                </a:cubicBezTo>
                <a:cubicBezTo>
                  <a:pt x="2067576" y="5849583"/>
                  <a:pt x="2074975" y="5860846"/>
                  <a:pt x="2079944" y="5873766"/>
                </a:cubicBezTo>
                <a:cubicBezTo>
                  <a:pt x="2093195" y="5908110"/>
                  <a:pt x="2053883" y="5933728"/>
                  <a:pt x="2025614" y="5938367"/>
                </a:cubicBezTo>
                <a:cubicBezTo>
                  <a:pt x="1999443" y="5942673"/>
                  <a:pt x="1974818" y="5940685"/>
                  <a:pt x="1950746" y="5935717"/>
                </a:cubicBezTo>
                <a:cubicBezTo>
                  <a:pt x="2000217" y="5970502"/>
                  <a:pt x="2024841" y="6009702"/>
                  <a:pt x="1960020" y="6035985"/>
                </a:cubicBezTo>
                <a:cubicBezTo>
                  <a:pt x="1912979" y="6055089"/>
                  <a:pt x="1909998" y="6094070"/>
                  <a:pt x="1887912" y="6132716"/>
                </a:cubicBezTo>
                <a:cubicBezTo>
                  <a:pt x="1878968" y="6148509"/>
                  <a:pt x="1853901" y="6155023"/>
                  <a:pt x="1837448" y="6152815"/>
                </a:cubicBezTo>
                <a:cubicBezTo>
                  <a:pt x="1792284" y="6146742"/>
                  <a:pt x="1748555" y="6129515"/>
                  <a:pt x="1709685" y="6105001"/>
                </a:cubicBezTo>
                <a:cubicBezTo>
                  <a:pt x="1728788" y="6146742"/>
                  <a:pt x="1737071" y="6192238"/>
                  <a:pt x="1731107" y="6239501"/>
                </a:cubicBezTo>
                <a:cubicBezTo>
                  <a:pt x="1726028" y="6279034"/>
                  <a:pt x="1707697" y="6311498"/>
                  <a:pt x="1672582" y="6314039"/>
                </a:cubicBezTo>
                <a:cubicBezTo>
                  <a:pt x="1692900" y="6381615"/>
                  <a:pt x="1606988" y="6347723"/>
                  <a:pt x="1559837" y="6327181"/>
                </a:cubicBezTo>
                <a:cubicBezTo>
                  <a:pt x="1562376" y="6339108"/>
                  <a:pt x="1563701" y="6350923"/>
                  <a:pt x="1562486" y="6362404"/>
                </a:cubicBezTo>
                <a:cubicBezTo>
                  <a:pt x="1561603" y="6370463"/>
                  <a:pt x="1553321" y="6378411"/>
                  <a:pt x="1544707" y="6374768"/>
                </a:cubicBezTo>
                <a:cubicBezTo>
                  <a:pt x="1525494" y="6366598"/>
                  <a:pt x="1507273" y="6359864"/>
                  <a:pt x="1492366" y="6349930"/>
                </a:cubicBezTo>
                <a:cubicBezTo>
                  <a:pt x="1491041" y="6353351"/>
                  <a:pt x="1489936" y="6356775"/>
                  <a:pt x="1487507" y="6359864"/>
                </a:cubicBezTo>
                <a:cubicBezTo>
                  <a:pt x="1458465" y="6396967"/>
                  <a:pt x="1401595" y="6386806"/>
                  <a:pt x="1368909" y="6356332"/>
                </a:cubicBezTo>
                <a:cubicBezTo>
                  <a:pt x="1379841" y="6393764"/>
                  <a:pt x="1378848" y="6431420"/>
                  <a:pt x="1355216" y="6462119"/>
                </a:cubicBezTo>
                <a:cubicBezTo>
                  <a:pt x="1301881" y="6531577"/>
                  <a:pt x="1192780" y="6524290"/>
                  <a:pt x="1131823" y="6466646"/>
                </a:cubicBezTo>
                <a:cubicBezTo>
                  <a:pt x="1128511" y="6561504"/>
                  <a:pt x="956687" y="6636703"/>
                  <a:pt x="906333" y="6563822"/>
                </a:cubicBezTo>
                <a:cubicBezTo>
                  <a:pt x="883364" y="6606556"/>
                  <a:pt x="815452" y="6585355"/>
                  <a:pt x="777907" y="6553885"/>
                </a:cubicBezTo>
                <a:cubicBezTo>
                  <a:pt x="729872" y="6513576"/>
                  <a:pt x="713529" y="6448205"/>
                  <a:pt x="692658" y="6391445"/>
                </a:cubicBezTo>
                <a:cubicBezTo>
                  <a:pt x="665604" y="6318126"/>
                  <a:pt x="651359" y="6242814"/>
                  <a:pt x="634464" y="6166730"/>
                </a:cubicBezTo>
                <a:cubicBezTo>
                  <a:pt x="627507" y="6135038"/>
                  <a:pt x="619446" y="6103898"/>
                  <a:pt x="610942" y="6072868"/>
                </a:cubicBezTo>
                <a:cubicBezTo>
                  <a:pt x="607740" y="6121455"/>
                  <a:pt x="565668" y="6176888"/>
                  <a:pt x="522601" y="6187601"/>
                </a:cubicBezTo>
                <a:cubicBezTo>
                  <a:pt x="500847" y="6193012"/>
                  <a:pt x="478984" y="6191353"/>
                  <a:pt x="457340" y="6185170"/>
                </a:cubicBezTo>
                <a:cubicBezTo>
                  <a:pt x="457670" y="6190140"/>
                  <a:pt x="454910" y="6194998"/>
                  <a:pt x="450051" y="6197428"/>
                </a:cubicBezTo>
                <a:cubicBezTo>
                  <a:pt x="411291" y="6217084"/>
                  <a:pt x="445856" y="6255954"/>
                  <a:pt x="448726" y="6280138"/>
                </a:cubicBezTo>
                <a:cubicBezTo>
                  <a:pt x="451376" y="6301670"/>
                  <a:pt x="449058" y="6323426"/>
                  <a:pt x="439892" y="6343528"/>
                </a:cubicBezTo>
                <a:cubicBezTo>
                  <a:pt x="428850" y="6367704"/>
                  <a:pt x="410629" y="6393764"/>
                  <a:pt x="380704" y="6390120"/>
                </a:cubicBezTo>
                <a:cubicBezTo>
                  <a:pt x="367784" y="6388463"/>
                  <a:pt x="361048" y="6375761"/>
                  <a:pt x="346802" y="6375543"/>
                </a:cubicBezTo>
                <a:cubicBezTo>
                  <a:pt x="318092" y="6375100"/>
                  <a:pt x="289161" y="6373223"/>
                  <a:pt x="261002" y="6366931"/>
                </a:cubicBezTo>
                <a:cubicBezTo>
                  <a:pt x="203470" y="6354014"/>
                  <a:pt x="147815" y="6334911"/>
                  <a:pt x="90613" y="6321108"/>
                </a:cubicBezTo>
                <a:cubicBezTo>
                  <a:pt x="124404" y="6368586"/>
                  <a:pt x="183261" y="6421372"/>
                  <a:pt x="163053" y="6479236"/>
                </a:cubicBezTo>
                <a:cubicBezTo>
                  <a:pt x="159741" y="6488732"/>
                  <a:pt x="153999" y="6493701"/>
                  <a:pt x="147263" y="6496242"/>
                </a:cubicBezTo>
                <a:cubicBezTo>
                  <a:pt x="196844" y="6555430"/>
                  <a:pt x="211862" y="6654261"/>
                  <a:pt x="138429" y="6699756"/>
                </a:cubicBezTo>
                <a:cubicBezTo>
                  <a:pt x="113638" y="6715105"/>
                  <a:pt x="88737" y="6718666"/>
                  <a:pt x="64705" y="6714443"/>
                </a:cubicBezTo>
                <a:close/>
                <a:moveTo>
                  <a:pt x="0" y="6759197"/>
                </a:moveTo>
                <a:lnTo>
                  <a:pt x="0" y="6711478"/>
                </a:lnTo>
                <a:lnTo>
                  <a:pt x="4141" y="6743146"/>
                </a:lnTo>
                <a:close/>
              </a:path>
            </a:pathLst>
          </a:custGeom>
          <a:solidFill>
            <a:schemeClr val="accent4">
              <a:lumMod val="75000"/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4421"/>
            <a:ext cx="10514011" cy="823913"/>
          </a:xfrm>
        </p:spPr>
        <p:txBody>
          <a:bodyPr>
            <a:normAutofit/>
          </a:bodyPr>
          <a:lstStyle>
            <a:lvl1pPr algn="ctr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DC5831-05A2-450D-80B6-C0B23E4F3F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39259" y="3139575"/>
            <a:ext cx="3397920" cy="67350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0036" y="3977641"/>
            <a:ext cx="3393388" cy="1925824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9C2C2C1-0172-4B4B-8C16-A2C93ADD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53200" y="3139575"/>
            <a:ext cx="3399539" cy="67350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4823" y="3977641"/>
            <a:ext cx="3375402" cy="1925824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5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graph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2F2A-C30D-48A6-87D0-6DBD60B3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5486"/>
          </a:xfrm>
        </p:spPr>
        <p:txBody>
          <a:bodyPr>
            <a:normAutofit/>
          </a:bodyPr>
          <a:lstStyle>
            <a:lvl1pPr>
              <a:defRPr lang="en-US" sz="3600" kern="1200" cap="none" spc="15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68E86424-D329-4314-90E5-3475B98D2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4DB45FF-E618-4122-91A4-A6E4F2B7FC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D03616C-C870-402E-9CD2-D61A8C881C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1EFBBB7D-BA85-47E3-B62F-AA1F2F44FB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none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56FCC53-780F-4831-91B6-1F8A24502C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none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5A939BCA-4047-481F-B0C2-85F9AFDDFA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EACD572-F95D-4ABE-9CC6-03D3CAF89E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F21A51C9-DB80-45BF-8C5D-A023692728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AF01185-D17F-4327-A264-7BA9443440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0F026DA0-6868-4098-AA73-18F8CB2750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86378-0368-485F-8D6E-3C9CB4C6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EB2C4E-9EF3-4CC7-9BDE-ED5598CC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E1CA109B-4ED3-4813-8637-F7A4DE62E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250911" flipV="1">
            <a:off x="-918413" y="4172981"/>
            <a:ext cx="3869554" cy="2937023"/>
          </a:xfrm>
          <a:custGeom>
            <a:avLst/>
            <a:gdLst>
              <a:gd name="connsiteX0" fmla="*/ 288268 w 3869554"/>
              <a:gd name="connsiteY0" fmla="*/ 1108975 h 2937023"/>
              <a:gd name="connsiteX1" fmla="*/ 281581 w 3869554"/>
              <a:gd name="connsiteY1" fmla="*/ 1105405 h 2937023"/>
              <a:gd name="connsiteX2" fmla="*/ 267235 w 3869554"/>
              <a:gd name="connsiteY2" fmla="*/ 1114519 h 2937023"/>
              <a:gd name="connsiteX3" fmla="*/ 279089 w 3869554"/>
              <a:gd name="connsiteY3" fmla="*/ 1133138 h 2937023"/>
              <a:gd name="connsiteX4" fmla="*/ 285060 w 3869554"/>
              <a:gd name="connsiteY4" fmla="*/ 1125692 h 2937023"/>
              <a:gd name="connsiteX5" fmla="*/ 289650 w 3869554"/>
              <a:gd name="connsiteY5" fmla="*/ 1116557 h 2937023"/>
              <a:gd name="connsiteX6" fmla="*/ 288268 w 3869554"/>
              <a:gd name="connsiteY6" fmla="*/ 1108975 h 2937023"/>
              <a:gd name="connsiteX7" fmla="*/ 292755 w 3869554"/>
              <a:gd name="connsiteY7" fmla="*/ 999949 h 2937023"/>
              <a:gd name="connsiteX8" fmla="*/ 284119 w 3869554"/>
              <a:gd name="connsiteY8" fmla="*/ 1000776 h 2937023"/>
              <a:gd name="connsiteX9" fmla="*/ 269885 w 3869554"/>
              <a:gd name="connsiteY9" fmla="*/ 1038131 h 2937023"/>
              <a:gd name="connsiteX10" fmla="*/ 286023 w 3869554"/>
              <a:gd name="connsiteY10" fmla="*/ 1040216 h 2937023"/>
              <a:gd name="connsiteX11" fmla="*/ 296903 w 3869554"/>
              <a:gd name="connsiteY11" fmla="*/ 1007486 h 2937023"/>
              <a:gd name="connsiteX12" fmla="*/ 292755 w 3869554"/>
              <a:gd name="connsiteY12" fmla="*/ 999949 h 2937023"/>
              <a:gd name="connsiteX13" fmla="*/ 475029 w 3869554"/>
              <a:gd name="connsiteY13" fmla="*/ 1280946 h 2937023"/>
              <a:gd name="connsiteX14" fmla="*/ 465543 w 3869554"/>
              <a:gd name="connsiteY14" fmla="*/ 1278487 h 2937023"/>
              <a:gd name="connsiteX15" fmla="*/ 432178 w 3869554"/>
              <a:gd name="connsiteY15" fmla="*/ 1303692 h 2937023"/>
              <a:gd name="connsiteX16" fmla="*/ 402307 w 3869554"/>
              <a:gd name="connsiteY16" fmla="*/ 1326664 h 2937023"/>
              <a:gd name="connsiteX17" fmla="*/ 410803 w 3869554"/>
              <a:gd name="connsiteY17" fmla="*/ 1340007 h 2937023"/>
              <a:gd name="connsiteX18" fmla="*/ 442468 w 3869554"/>
              <a:gd name="connsiteY18" fmla="*/ 1322494 h 2937023"/>
              <a:gd name="connsiteX19" fmla="*/ 475335 w 3869554"/>
              <a:gd name="connsiteY19" fmla="*/ 1291361 h 2937023"/>
              <a:gd name="connsiteX20" fmla="*/ 475029 w 3869554"/>
              <a:gd name="connsiteY20" fmla="*/ 1280946 h 2937023"/>
              <a:gd name="connsiteX21" fmla="*/ 527184 w 3869554"/>
              <a:gd name="connsiteY21" fmla="*/ 1357661 h 2937023"/>
              <a:gd name="connsiteX22" fmla="*/ 518401 w 3869554"/>
              <a:gd name="connsiteY22" fmla="*/ 1351836 h 2937023"/>
              <a:gd name="connsiteX23" fmla="*/ 482316 w 3869554"/>
              <a:gd name="connsiteY23" fmla="*/ 1364982 h 2937023"/>
              <a:gd name="connsiteX24" fmla="*/ 446412 w 3869554"/>
              <a:gd name="connsiteY24" fmla="*/ 1387105 h 2937023"/>
              <a:gd name="connsiteX25" fmla="*/ 444993 w 3869554"/>
              <a:gd name="connsiteY25" fmla="*/ 1393706 h 2937023"/>
              <a:gd name="connsiteX26" fmla="*/ 449004 w 3869554"/>
              <a:gd name="connsiteY26" fmla="*/ 1400007 h 2937023"/>
              <a:gd name="connsiteX27" fmla="*/ 452940 w 3869554"/>
              <a:gd name="connsiteY27" fmla="*/ 1402156 h 2937023"/>
              <a:gd name="connsiteX28" fmla="*/ 487755 w 3869554"/>
              <a:gd name="connsiteY28" fmla="*/ 1387830 h 2937023"/>
              <a:gd name="connsiteX29" fmla="*/ 523932 w 3869554"/>
              <a:gd name="connsiteY29" fmla="*/ 1368246 h 2937023"/>
              <a:gd name="connsiteX30" fmla="*/ 527184 w 3869554"/>
              <a:gd name="connsiteY30" fmla="*/ 1357661 h 2937023"/>
              <a:gd name="connsiteX31" fmla="*/ 1522777 w 3869554"/>
              <a:gd name="connsiteY31" fmla="*/ 2902463 h 2937023"/>
              <a:gd name="connsiteX32" fmla="*/ 1516816 w 3869554"/>
              <a:gd name="connsiteY32" fmla="*/ 2904220 h 2937023"/>
              <a:gd name="connsiteX33" fmla="*/ 1515160 w 3869554"/>
              <a:gd name="connsiteY33" fmla="*/ 2907562 h 2937023"/>
              <a:gd name="connsiteX34" fmla="*/ 1522868 w 3869554"/>
              <a:gd name="connsiteY34" fmla="*/ 2902654 h 2937023"/>
              <a:gd name="connsiteX35" fmla="*/ 423881 w 3869554"/>
              <a:gd name="connsiteY35" fmla="*/ 1153253 h 2937023"/>
              <a:gd name="connsiteX36" fmla="*/ 415222 w 3869554"/>
              <a:gd name="connsiteY36" fmla="*/ 1151281 h 2937023"/>
              <a:gd name="connsiteX37" fmla="*/ 379409 w 3869554"/>
              <a:gd name="connsiteY37" fmla="*/ 1183921 h 2937023"/>
              <a:gd name="connsiteX38" fmla="*/ 353206 w 3869554"/>
              <a:gd name="connsiteY38" fmla="*/ 1214656 h 2937023"/>
              <a:gd name="connsiteX39" fmla="*/ 361548 w 3869554"/>
              <a:gd name="connsiteY39" fmla="*/ 1225265 h 2937023"/>
              <a:gd name="connsiteX40" fmla="*/ 397724 w 3869554"/>
              <a:gd name="connsiteY40" fmla="*/ 1194439 h 2937023"/>
              <a:gd name="connsiteX41" fmla="*/ 426556 w 3869554"/>
              <a:gd name="connsiteY41" fmla="*/ 1161617 h 2937023"/>
              <a:gd name="connsiteX42" fmla="*/ 423881 w 3869554"/>
              <a:gd name="connsiteY42" fmla="*/ 1153253 h 2937023"/>
              <a:gd name="connsiteX43" fmla="*/ 611153 w 3869554"/>
              <a:gd name="connsiteY43" fmla="*/ 1403176 h 2937023"/>
              <a:gd name="connsiteX44" fmla="*/ 602358 w 3869554"/>
              <a:gd name="connsiteY44" fmla="*/ 1396535 h 2937023"/>
              <a:gd name="connsiteX45" fmla="*/ 547958 w 3869554"/>
              <a:gd name="connsiteY45" fmla="*/ 1406962 h 2937023"/>
              <a:gd name="connsiteX46" fmla="*/ 502625 w 3869554"/>
              <a:gd name="connsiteY46" fmla="*/ 1420289 h 2937023"/>
              <a:gd name="connsiteX47" fmla="*/ 506434 w 3869554"/>
              <a:gd name="connsiteY47" fmla="*/ 1436428 h 2937023"/>
              <a:gd name="connsiteX48" fmla="*/ 553852 w 3869554"/>
              <a:gd name="connsiteY48" fmla="*/ 1428087 h 2937023"/>
              <a:gd name="connsiteX49" fmla="*/ 607435 w 3869554"/>
              <a:gd name="connsiteY49" fmla="*/ 1412945 h 2937023"/>
              <a:gd name="connsiteX50" fmla="*/ 611153 w 3869554"/>
              <a:gd name="connsiteY50" fmla="*/ 1403176 h 2937023"/>
              <a:gd name="connsiteX51" fmla="*/ 1481451 w 3869554"/>
              <a:gd name="connsiteY51" fmla="*/ 2769845 h 2937023"/>
              <a:gd name="connsiteX52" fmla="*/ 1469574 w 3869554"/>
              <a:gd name="connsiteY52" fmla="*/ 2768577 h 2937023"/>
              <a:gd name="connsiteX53" fmla="*/ 1450076 w 3869554"/>
              <a:gd name="connsiteY53" fmla="*/ 2854341 h 2937023"/>
              <a:gd name="connsiteX54" fmla="*/ 1434527 w 3869554"/>
              <a:gd name="connsiteY54" fmla="*/ 2893883 h 2937023"/>
              <a:gd name="connsiteX55" fmla="*/ 1424833 w 3869554"/>
              <a:gd name="connsiteY55" fmla="*/ 2932648 h 2937023"/>
              <a:gd name="connsiteX56" fmla="*/ 1427619 w 3869554"/>
              <a:gd name="connsiteY56" fmla="*/ 2937023 h 2937023"/>
              <a:gd name="connsiteX57" fmla="*/ 1430583 w 3869554"/>
              <a:gd name="connsiteY57" fmla="*/ 2936122 h 2937023"/>
              <a:gd name="connsiteX58" fmla="*/ 1464220 w 3869554"/>
              <a:gd name="connsiteY58" fmla="*/ 2857967 h 2937023"/>
              <a:gd name="connsiteX59" fmla="*/ 1481451 w 3869554"/>
              <a:gd name="connsiteY59" fmla="*/ 2769845 h 2937023"/>
              <a:gd name="connsiteX60" fmla="*/ 1457794 w 3869554"/>
              <a:gd name="connsiteY60" fmla="*/ 2670484 h 2937023"/>
              <a:gd name="connsiteX61" fmla="*/ 1448635 w 3869554"/>
              <a:gd name="connsiteY61" fmla="*/ 2668036 h 2937023"/>
              <a:gd name="connsiteX62" fmla="*/ 1441836 w 3869554"/>
              <a:gd name="connsiteY62" fmla="*/ 2688073 h 2937023"/>
              <a:gd name="connsiteX63" fmla="*/ 1454348 w 3869554"/>
              <a:gd name="connsiteY63" fmla="*/ 2690521 h 2937023"/>
              <a:gd name="connsiteX64" fmla="*/ 1457794 w 3869554"/>
              <a:gd name="connsiteY64" fmla="*/ 2670484 h 2937023"/>
              <a:gd name="connsiteX65" fmla="*/ 513210 w 3869554"/>
              <a:gd name="connsiteY65" fmla="*/ 1183649 h 2937023"/>
              <a:gd name="connsiteX66" fmla="*/ 503803 w 3869554"/>
              <a:gd name="connsiteY66" fmla="*/ 1180748 h 2937023"/>
              <a:gd name="connsiteX67" fmla="*/ 468080 w 3869554"/>
              <a:gd name="connsiteY67" fmla="*/ 1209671 h 2937023"/>
              <a:gd name="connsiteX68" fmla="*/ 476694 w 3869554"/>
              <a:gd name="connsiteY68" fmla="*/ 1222909 h 2937023"/>
              <a:gd name="connsiteX69" fmla="*/ 514321 w 3869554"/>
              <a:gd name="connsiteY69" fmla="*/ 1193351 h 2937023"/>
              <a:gd name="connsiteX70" fmla="*/ 513210 w 3869554"/>
              <a:gd name="connsiteY70" fmla="*/ 1183649 h 2937023"/>
              <a:gd name="connsiteX71" fmla="*/ 1429417 w 3869554"/>
              <a:gd name="connsiteY71" fmla="*/ 2603405 h 2937023"/>
              <a:gd name="connsiteX72" fmla="*/ 1422708 w 3869554"/>
              <a:gd name="connsiteY72" fmla="*/ 2604392 h 2937023"/>
              <a:gd name="connsiteX73" fmla="*/ 1412190 w 3869554"/>
              <a:gd name="connsiteY73" fmla="*/ 2636487 h 2937023"/>
              <a:gd name="connsiteX74" fmla="*/ 1422073 w 3869554"/>
              <a:gd name="connsiteY74" fmla="*/ 2639026 h 2937023"/>
              <a:gd name="connsiteX75" fmla="*/ 1425971 w 3869554"/>
              <a:gd name="connsiteY75" fmla="*/ 2634855 h 2937023"/>
              <a:gd name="connsiteX76" fmla="*/ 1425791 w 3869554"/>
              <a:gd name="connsiteY76" fmla="*/ 2632135 h 2937023"/>
              <a:gd name="connsiteX77" fmla="*/ 1430596 w 3869554"/>
              <a:gd name="connsiteY77" fmla="*/ 2622796 h 2937023"/>
              <a:gd name="connsiteX78" fmla="*/ 1433134 w 3869554"/>
              <a:gd name="connsiteY78" fmla="*/ 2609287 h 2937023"/>
              <a:gd name="connsiteX79" fmla="*/ 1429417 w 3869554"/>
              <a:gd name="connsiteY79" fmla="*/ 2603405 h 2937023"/>
              <a:gd name="connsiteX80" fmla="*/ 1562457 w 3869554"/>
              <a:gd name="connsiteY80" fmla="*/ 2802484 h 2937023"/>
              <a:gd name="connsiteX81" fmla="*/ 1556439 w 3869554"/>
              <a:gd name="connsiteY81" fmla="*/ 2804580 h 2937023"/>
              <a:gd name="connsiteX82" fmla="*/ 1531596 w 3869554"/>
              <a:gd name="connsiteY82" fmla="*/ 2859887 h 2937023"/>
              <a:gd name="connsiteX83" fmla="*/ 1544290 w 3869554"/>
              <a:gd name="connsiteY83" fmla="*/ 2864964 h 2937023"/>
              <a:gd name="connsiteX84" fmla="*/ 1565415 w 3869554"/>
              <a:gd name="connsiteY84" fmla="*/ 2807935 h 2937023"/>
              <a:gd name="connsiteX85" fmla="*/ 1562457 w 3869554"/>
              <a:gd name="connsiteY85" fmla="*/ 2802484 h 2937023"/>
              <a:gd name="connsiteX86" fmla="*/ 565775 w 3869554"/>
              <a:gd name="connsiteY86" fmla="*/ 1218454 h 2937023"/>
              <a:gd name="connsiteX87" fmla="*/ 556753 w 3869554"/>
              <a:gd name="connsiteY87" fmla="*/ 1214114 h 2937023"/>
              <a:gd name="connsiteX88" fmla="*/ 525564 w 3869554"/>
              <a:gd name="connsiteY88" fmla="*/ 1229436 h 2937023"/>
              <a:gd name="connsiteX89" fmla="*/ 489389 w 3869554"/>
              <a:gd name="connsiteY89" fmla="*/ 1256365 h 2937023"/>
              <a:gd name="connsiteX90" fmla="*/ 499362 w 3869554"/>
              <a:gd name="connsiteY90" fmla="*/ 1272050 h 2937023"/>
              <a:gd name="connsiteX91" fmla="*/ 533724 w 3869554"/>
              <a:gd name="connsiteY91" fmla="*/ 1253644 h 2937023"/>
              <a:gd name="connsiteX92" fmla="*/ 565276 w 3869554"/>
              <a:gd name="connsiteY92" fmla="*/ 1228711 h 2937023"/>
              <a:gd name="connsiteX93" fmla="*/ 565775 w 3869554"/>
              <a:gd name="connsiteY93" fmla="*/ 1218454 h 2937023"/>
              <a:gd name="connsiteX94" fmla="*/ 686225 w 3869554"/>
              <a:gd name="connsiteY94" fmla="*/ 1397895 h 2937023"/>
              <a:gd name="connsiteX95" fmla="*/ 642523 w 3869554"/>
              <a:gd name="connsiteY95" fmla="*/ 1393634 h 2937023"/>
              <a:gd name="connsiteX96" fmla="*/ 643249 w 3869554"/>
              <a:gd name="connsiteY96" fmla="*/ 1411857 h 2937023"/>
              <a:gd name="connsiteX97" fmla="*/ 682870 w 3869554"/>
              <a:gd name="connsiteY97" fmla="*/ 1413308 h 2937023"/>
              <a:gd name="connsiteX98" fmla="*/ 686225 w 3869554"/>
              <a:gd name="connsiteY98" fmla="*/ 1397895 h 2937023"/>
              <a:gd name="connsiteX99" fmla="*/ 617319 w 3869554"/>
              <a:gd name="connsiteY99" fmla="*/ 1037314 h 2937023"/>
              <a:gd name="connsiteX100" fmla="*/ 604988 w 3869554"/>
              <a:gd name="connsiteY100" fmla="*/ 1027341 h 2937023"/>
              <a:gd name="connsiteX101" fmla="*/ 497368 w 3869554"/>
              <a:gd name="connsiteY101" fmla="*/ 1056898 h 2937023"/>
              <a:gd name="connsiteX102" fmla="*/ 504621 w 3869554"/>
              <a:gd name="connsiteY102" fmla="*/ 948189 h 2937023"/>
              <a:gd name="connsiteX103" fmla="*/ 456658 w 3869554"/>
              <a:gd name="connsiteY103" fmla="*/ 883272 h 2937023"/>
              <a:gd name="connsiteX104" fmla="*/ 392103 w 3869554"/>
              <a:gd name="connsiteY104" fmla="*/ 906665 h 2937023"/>
              <a:gd name="connsiteX105" fmla="*/ 372611 w 3869554"/>
              <a:gd name="connsiteY105" fmla="*/ 873208 h 2937023"/>
              <a:gd name="connsiteX106" fmla="*/ 369165 w 3869554"/>
              <a:gd name="connsiteY106" fmla="*/ 872483 h 2937023"/>
              <a:gd name="connsiteX107" fmla="*/ 370525 w 3869554"/>
              <a:gd name="connsiteY107" fmla="*/ 867224 h 2937023"/>
              <a:gd name="connsiteX108" fmla="*/ 365085 w 3869554"/>
              <a:gd name="connsiteY108" fmla="*/ 852536 h 2937023"/>
              <a:gd name="connsiteX109" fmla="*/ 284482 w 3869554"/>
              <a:gd name="connsiteY109" fmla="*/ 845283 h 2937023"/>
              <a:gd name="connsiteX110" fmla="*/ 228270 w 3869554"/>
              <a:gd name="connsiteY110" fmla="*/ 888984 h 2937023"/>
              <a:gd name="connsiteX111" fmla="*/ 203155 w 3869554"/>
              <a:gd name="connsiteY111" fmla="*/ 800041 h 2937023"/>
              <a:gd name="connsiteX112" fmla="*/ 123006 w 3869554"/>
              <a:gd name="connsiteY112" fmla="*/ 679364 h 2937023"/>
              <a:gd name="connsiteX113" fmla="*/ 72505 w 3869554"/>
              <a:gd name="connsiteY113" fmla="*/ 710281 h 2937023"/>
              <a:gd name="connsiteX114" fmla="*/ 71598 w 3869554"/>
              <a:gd name="connsiteY114" fmla="*/ 709012 h 2937023"/>
              <a:gd name="connsiteX115" fmla="*/ 31909 w 3869554"/>
              <a:gd name="connsiteY115" fmla="*/ 691245 h 2937023"/>
              <a:gd name="connsiteX116" fmla="*/ 0 w 3869554"/>
              <a:gd name="connsiteY116" fmla="*/ 694799 h 2937023"/>
              <a:gd name="connsiteX117" fmla="*/ 26404 w 3869554"/>
              <a:gd name="connsiteY117" fmla="*/ 736270 h 2937023"/>
              <a:gd name="connsiteX118" fmla="*/ 43310 w 3869554"/>
              <a:gd name="connsiteY118" fmla="*/ 738025 h 2937023"/>
              <a:gd name="connsiteX119" fmla="*/ 40372 w 3869554"/>
              <a:gd name="connsiteY119" fmla="*/ 758208 h 2937023"/>
              <a:gd name="connsiteX120" fmla="*/ 66044 w 3869554"/>
              <a:gd name="connsiteY120" fmla="*/ 798527 h 2937023"/>
              <a:gd name="connsiteX121" fmla="*/ 68606 w 3869554"/>
              <a:gd name="connsiteY121" fmla="*/ 794056 h 2937023"/>
              <a:gd name="connsiteX122" fmla="*/ 94174 w 3869554"/>
              <a:gd name="connsiteY122" fmla="*/ 728233 h 2937023"/>
              <a:gd name="connsiteX123" fmla="*/ 156461 w 3869554"/>
              <a:gd name="connsiteY123" fmla="*/ 770755 h 2937023"/>
              <a:gd name="connsiteX124" fmla="*/ 198803 w 3869554"/>
              <a:gd name="connsiteY124" fmla="*/ 932323 h 2937023"/>
              <a:gd name="connsiteX125" fmla="*/ 186074 w 3869554"/>
              <a:gd name="connsiteY125" fmla="*/ 987048 h 2937023"/>
              <a:gd name="connsiteX126" fmla="*/ 206676 w 3869554"/>
              <a:gd name="connsiteY126" fmla="*/ 1019405 h 2937023"/>
              <a:gd name="connsiteX127" fmla="*/ 209049 w 3869554"/>
              <a:gd name="connsiteY127" fmla="*/ 1011021 h 2937023"/>
              <a:gd name="connsiteX128" fmla="*/ 225822 w 3869554"/>
              <a:gd name="connsiteY128" fmla="*/ 935043 h 2937023"/>
              <a:gd name="connsiteX129" fmla="*/ 240419 w 3869554"/>
              <a:gd name="connsiteY129" fmla="*/ 915822 h 2937023"/>
              <a:gd name="connsiteX130" fmla="*/ 290920 w 3869554"/>
              <a:gd name="connsiteY130" fmla="*/ 870398 h 2937023"/>
              <a:gd name="connsiteX131" fmla="*/ 267619 w 3869554"/>
              <a:gd name="connsiteY131" fmla="*/ 900499 h 2937023"/>
              <a:gd name="connsiteX132" fmla="*/ 232350 w 3869554"/>
              <a:gd name="connsiteY132" fmla="*/ 987539 h 2937023"/>
              <a:gd name="connsiteX133" fmla="*/ 246766 w 3869554"/>
              <a:gd name="connsiteY133" fmla="*/ 994338 h 2937023"/>
              <a:gd name="connsiteX134" fmla="*/ 304701 w 3869554"/>
              <a:gd name="connsiteY134" fmla="*/ 887987 h 2937023"/>
              <a:gd name="connsiteX135" fmla="*/ 288110 w 3869554"/>
              <a:gd name="connsiteY135" fmla="*/ 949368 h 2937023"/>
              <a:gd name="connsiteX136" fmla="*/ 302253 w 3869554"/>
              <a:gd name="connsiteY136" fmla="*/ 952451 h 2937023"/>
              <a:gd name="connsiteX137" fmla="*/ 321746 w 3869554"/>
              <a:gd name="connsiteY137" fmla="*/ 907390 h 2937023"/>
              <a:gd name="connsiteX138" fmla="*/ 339427 w 3869554"/>
              <a:gd name="connsiteY138" fmla="*/ 877379 h 2937023"/>
              <a:gd name="connsiteX139" fmla="*/ 341783 w 3869554"/>
              <a:gd name="connsiteY139" fmla="*/ 874840 h 2937023"/>
              <a:gd name="connsiteX140" fmla="*/ 337070 w 3869554"/>
              <a:gd name="connsiteY140" fmla="*/ 891795 h 2937023"/>
              <a:gd name="connsiteX141" fmla="*/ 356652 w 3869554"/>
              <a:gd name="connsiteY141" fmla="*/ 906030 h 2937023"/>
              <a:gd name="connsiteX142" fmla="*/ 364088 w 3869554"/>
              <a:gd name="connsiteY142" fmla="*/ 929150 h 2937023"/>
              <a:gd name="connsiteX143" fmla="*/ 349944 w 3869554"/>
              <a:gd name="connsiteY143" fmla="*/ 989261 h 2937023"/>
              <a:gd name="connsiteX144" fmla="*/ 309960 w 3869554"/>
              <a:gd name="connsiteY144" fmla="*/ 1079837 h 2937023"/>
              <a:gd name="connsiteX145" fmla="*/ 325373 w 3869554"/>
              <a:gd name="connsiteY145" fmla="*/ 1087453 h 2937023"/>
              <a:gd name="connsiteX146" fmla="*/ 384215 w 3869554"/>
              <a:gd name="connsiteY146" fmla="*/ 965507 h 2937023"/>
              <a:gd name="connsiteX147" fmla="*/ 390109 w 3869554"/>
              <a:gd name="connsiteY147" fmla="*/ 940573 h 2937023"/>
              <a:gd name="connsiteX148" fmla="*/ 432088 w 3869554"/>
              <a:gd name="connsiteY148" fmla="*/ 924163 h 2937023"/>
              <a:gd name="connsiteX149" fmla="*/ 391016 w 3869554"/>
              <a:gd name="connsiteY149" fmla="*/ 1004675 h 2937023"/>
              <a:gd name="connsiteX150" fmla="*/ 405976 w 3869554"/>
              <a:gd name="connsiteY150" fmla="*/ 1010840 h 2937023"/>
              <a:gd name="connsiteX151" fmla="*/ 426648 w 3869554"/>
              <a:gd name="connsiteY151" fmla="*/ 972125 h 2937023"/>
              <a:gd name="connsiteX152" fmla="*/ 455299 w 3869554"/>
              <a:gd name="connsiteY152" fmla="*/ 932867 h 2937023"/>
              <a:gd name="connsiteX153" fmla="*/ 474428 w 3869554"/>
              <a:gd name="connsiteY153" fmla="*/ 945016 h 2937023"/>
              <a:gd name="connsiteX154" fmla="*/ 458381 w 3869554"/>
              <a:gd name="connsiteY154" fmla="*/ 978381 h 2937023"/>
              <a:gd name="connsiteX155" fmla="*/ 446595 w 3869554"/>
              <a:gd name="connsiteY155" fmla="*/ 1001229 h 2937023"/>
              <a:gd name="connsiteX156" fmla="*/ 457474 w 3869554"/>
              <a:gd name="connsiteY156" fmla="*/ 1010840 h 2937023"/>
              <a:gd name="connsiteX157" fmla="*/ 492924 w 3869554"/>
              <a:gd name="connsiteY157" fmla="*/ 973576 h 2937023"/>
              <a:gd name="connsiteX158" fmla="*/ 428552 w 3869554"/>
              <a:gd name="connsiteY158" fmla="*/ 1119458 h 2937023"/>
              <a:gd name="connsiteX159" fmla="*/ 447410 w 3869554"/>
              <a:gd name="connsiteY159" fmla="*/ 1133058 h 2937023"/>
              <a:gd name="connsiteX160" fmla="*/ 479868 w 3869554"/>
              <a:gd name="connsiteY160" fmla="*/ 1088269 h 2937023"/>
              <a:gd name="connsiteX161" fmla="*/ 569537 w 3869554"/>
              <a:gd name="connsiteY161" fmla="*/ 1056898 h 2937023"/>
              <a:gd name="connsiteX162" fmla="*/ 594328 w 3869554"/>
              <a:gd name="connsiteY162" fmla="*/ 1063690 h 2937023"/>
              <a:gd name="connsiteX163" fmla="*/ 547778 w 3869554"/>
              <a:gd name="connsiteY163" fmla="*/ 1146387 h 2937023"/>
              <a:gd name="connsiteX164" fmla="*/ 561740 w 3869554"/>
              <a:gd name="connsiteY164" fmla="*/ 1169235 h 2937023"/>
              <a:gd name="connsiteX165" fmla="*/ 654039 w 3869554"/>
              <a:gd name="connsiteY165" fmla="*/ 1161074 h 2937023"/>
              <a:gd name="connsiteX166" fmla="*/ 610882 w 3869554"/>
              <a:gd name="connsiteY166" fmla="*/ 1240861 h 2937023"/>
              <a:gd name="connsiteX167" fmla="*/ 623212 w 3869554"/>
              <a:gd name="connsiteY167" fmla="*/ 1262440 h 2937023"/>
              <a:gd name="connsiteX168" fmla="*/ 602087 w 3869554"/>
              <a:gd name="connsiteY168" fmla="*/ 1293900 h 2937023"/>
              <a:gd name="connsiteX169" fmla="*/ 538983 w 3869554"/>
              <a:gd name="connsiteY169" fmla="*/ 1337874 h 2937023"/>
              <a:gd name="connsiteX170" fmla="*/ 550045 w 3869554"/>
              <a:gd name="connsiteY170" fmla="*/ 1355825 h 2937023"/>
              <a:gd name="connsiteX171" fmla="*/ 565639 w 3869554"/>
              <a:gd name="connsiteY171" fmla="*/ 1349751 h 2937023"/>
              <a:gd name="connsiteX172" fmla="*/ 570897 w 3869554"/>
              <a:gd name="connsiteY172" fmla="*/ 1350476 h 2937023"/>
              <a:gd name="connsiteX173" fmla="*/ 638988 w 3869554"/>
              <a:gd name="connsiteY173" fmla="*/ 1344130 h 2937023"/>
              <a:gd name="connsiteX174" fmla="*/ 663559 w 3869554"/>
              <a:gd name="connsiteY174" fmla="*/ 1346759 h 2937023"/>
              <a:gd name="connsiteX175" fmla="*/ 688311 w 3869554"/>
              <a:gd name="connsiteY175" fmla="*/ 1357820 h 2937023"/>
              <a:gd name="connsiteX176" fmla="*/ 667458 w 3869554"/>
              <a:gd name="connsiteY176" fmla="*/ 1358364 h 2937023"/>
              <a:gd name="connsiteX177" fmla="*/ 587036 w 3869554"/>
              <a:gd name="connsiteY177" fmla="*/ 1369607 h 2937023"/>
              <a:gd name="connsiteX178" fmla="*/ 589213 w 3869554"/>
              <a:gd name="connsiteY178" fmla="*/ 1382753 h 2937023"/>
              <a:gd name="connsiteX179" fmla="*/ 640892 w 3869554"/>
              <a:gd name="connsiteY179" fmla="*/ 1379127 h 2937023"/>
              <a:gd name="connsiteX180" fmla="*/ 705265 w 3869554"/>
              <a:gd name="connsiteY180" fmla="*/ 1382663 h 2937023"/>
              <a:gd name="connsiteX181" fmla="*/ 705809 w 3869554"/>
              <a:gd name="connsiteY181" fmla="*/ 1381394 h 2937023"/>
              <a:gd name="connsiteX182" fmla="*/ 712609 w 3869554"/>
              <a:gd name="connsiteY182" fmla="*/ 1387377 h 2937023"/>
              <a:gd name="connsiteX183" fmla="*/ 698828 w 3869554"/>
              <a:gd name="connsiteY183" fmla="*/ 1402700 h 2937023"/>
              <a:gd name="connsiteX184" fmla="*/ 705628 w 3869554"/>
              <a:gd name="connsiteY184" fmla="*/ 1427090 h 2937023"/>
              <a:gd name="connsiteX185" fmla="*/ 676706 w 3869554"/>
              <a:gd name="connsiteY185" fmla="*/ 1474961 h 2937023"/>
              <a:gd name="connsiteX186" fmla="*/ 640983 w 3869554"/>
              <a:gd name="connsiteY186" fmla="*/ 1497537 h 2937023"/>
              <a:gd name="connsiteX187" fmla="*/ 580599 w 3869554"/>
              <a:gd name="connsiteY187" fmla="*/ 1516396 h 2937023"/>
              <a:gd name="connsiteX188" fmla="*/ 580327 w 3869554"/>
              <a:gd name="connsiteY188" fmla="*/ 1537430 h 2937023"/>
              <a:gd name="connsiteX189" fmla="*/ 640258 w 3869554"/>
              <a:gd name="connsiteY189" fmla="*/ 1529995 h 2937023"/>
              <a:gd name="connsiteX190" fmla="*/ 582503 w 3869554"/>
              <a:gd name="connsiteY190" fmla="*/ 1561276 h 2937023"/>
              <a:gd name="connsiteX191" fmla="*/ 552560 w 3869554"/>
              <a:gd name="connsiteY191" fmla="*/ 1562651 h 2937023"/>
              <a:gd name="connsiteX192" fmla="*/ 572473 w 3869554"/>
              <a:gd name="connsiteY192" fmla="*/ 1593927 h 2937023"/>
              <a:gd name="connsiteX193" fmla="*/ 646967 w 3869554"/>
              <a:gd name="connsiteY193" fmla="*/ 1592737 h 2937023"/>
              <a:gd name="connsiteX194" fmla="*/ 660203 w 3869554"/>
              <a:gd name="connsiteY194" fmla="*/ 1582491 h 2937023"/>
              <a:gd name="connsiteX195" fmla="*/ 660929 w 3869554"/>
              <a:gd name="connsiteY195" fmla="*/ 1519841 h 2937023"/>
              <a:gd name="connsiteX196" fmla="*/ 713697 w 3869554"/>
              <a:gd name="connsiteY196" fmla="*/ 1478678 h 2937023"/>
              <a:gd name="connsiteX197" fmla="*/ 730470 w 3869554"/>
              <a:gd name="connsiteY197" fmla="*/ 1407777 h 2937023"/>
              <a:gd name="connsiteX198" fmla="*/ 717233 w 3869554"/>
              <a:gd name="connsiteY198" fmla="*/ 1345671 h 2937023"/>
              <a:gd name="connsiteX199" fmla="*/ 616775 w 3869554"/>
              <a:gd name="connsiteY199" fmla="*/ 1320466 h 2937023"/>
              <a:gd name="connsiteX200" fmla="*/ 666188 w 3869554"/>
              <a:gd name="connsiteY200" fmla="*/ 1243127 h 2937023"/>
              <a:gd name="connsiteX201" fmla="*/ 655399 w 3869554"/>
              <a:gd name="connsiteY201" fmla="*/ 1234967 h 2937023"/>
              <a:gd name="connsiteX202" fmla="*/ 651137 w 3869554"/>
              <a:gd name="connsiteY202" fmla="*/ 1234786 h 2937023"/>
              <a:gd name="connsiteX203" fmla="*/ 683324 w 3869554"/>
              <a:gd name="connsiteY203" fmla="*/ 1151464 h 2937023"/>
              <a:gd name="connsiteX204" fmla="*/ 671809 w 3869554"/>
              <a:gd name="connsiteY204" fmla="*/ 1136413 h 2937023"/>
              <a:gd name="connsiteX205" fmla="*/ 595288 w 3869554"/>
              <a:gd name="connsiteY205" fmla="*/ 1134509 h 2937023"/>
              <a:gd name="connsiteX206" fmla="*/ 617319 w 3869554"/>
              <a:gd name="connsiteY206" fmla="*/ 1037314 h 2937023"/>
              <a:gd name="connsiteX207" fmla="*/ 1701417 w 3869554"/>
              <a:gd name="connsiteY207" fmla="*/ 2607021 h 2937023"/>
              <a:gd name="connsiteX208" fmla="*/ 1701145 w 3869554"/>
              <a:gd name="connsiteY208" fmla="*/ 2607384 h 2937023"/>
              <a:gd name="connsiteX209" fmla="*/ 1701055 w 3869554"/>
              <a:gd name="connsiteY209" fmla="*/ 2606750 h 2937023"/>
              <a:gd name="connsiteX210" fmla="*/ 1701417 w 3869554"/>
              <a:gd name="connsiteY210" fmla="*/ 2607021 h 2937023"/>
              <a:gd name="connsiteX211" fmla="*/ 1012986 w 3869554"/>
              <a:gd name="connsiteY211" fmla="*/ 909294 h 2937023"/>
              <a:gd name="connsiteX212" fmla="*/ 999658 w 3869554"/>
              <a:gd name="connsiteY212" fmla="*/ 912921 h 2937023"/>
              <a:gd name="connsiteX213" fmla="*/ 1017428 w 3869554"/>
              <a:gd name="connsiteY213" fmla="*/ 975209 h 2937023"/>
              <a:gd name="connsiteX214" fmla="*/ 1042180 w 3869554"/>
              <a:gd name="connsiteY214" fmla="*/ 1055720 h 2937023"/>
              <a:gd name="connsiteX215" fmla="*/ 1054420 w 3869554"/>
              <a:gd name="connsiteY215" fmla="*/ 1052909 h 2937023"/>
              <a:gd name="connsiteX216" fmla="*/ 1038282 w 3869554"/>
              <a:gd name="connsiteY216" fmla="*/ 979560 h 2937023"/>
              <a:gd name="connsiteX217" fmla="*/ 1012986 w 3869554"/>
              <a:gd name="connsiteY217" fmla="*/ 909294 h 2937023"/>
              <a:gd name="connsiteX218" fmla="*/ 1672494 w 3869554"/>
              <a:gd name="connsiteY218" fmla="*/ 1877792 h 2937023"/>
              <a:gd name="connsiteX219" fmla="*/ 1673583 w 3869554"/>
              <a:gd name="connsiteY219" fmla="*/ 1922128 h 2937023"/>
              <a:gd name="connsiteX220" fmla="*/ 1673038 w 3869554"/>
              <a:gd name="connsiteY220" fmla="*/ 1941712 h 2937023"/>
              <a:gd name="connsiteX221" fmla="*/ 1672494 w 3869554"/>
              <a:gd name="connsiteY221" fmla="*/ 1877792 h 2937023"/>
              <a:gd name="connsiteX222" fmla="*/ 1159412 w 3869554"/>
              <a:gd name="connsiteY222" fmla="*/ 1071043 h 2937023"/>
              <a:gd name="connsiteX223" fmla="*/ 1146175 w 3869554"/>
              <a:gd name="connsiteY223" fmla="*/ 1073581 h 2937023"/>
              <a:gd name="connsiteX224" fmla="*/ 1170927 w 3869554"/>
              <a:gd name="connsiteY224" fmla="*/ 1202782 h 2937023"/>
              <a:gd name="connsiteX225" fmla="*/ 1184164 w 3869554"/>
              <a:gd name="connsiteY225" fmla="*/ 1199880 h 2937023"/>
              <a:gd name="connsiteX226" fmla="*/ 1159412 w 3869554"/>
              <a:gd name="connsiteY226" fmla="*/ 1071043 h 2937023"/>
              <a:gd name="connsiteX227" fmla="*/ 1035380 w 3869554"/>
              <a:gd name="connsiteY227" fmla="*/ 865864 h 2937023"/>
              <a:gd name="connsiteX228" fmla="*/ 1023412 w 3869554"/>
              <a:gd name="connsiteY228" fmla="*/ 869762 h 2937023"/>
              <a:gd name="connsiteX229" fmla="*/ 1103561 w 3869554"/>
              <a:gd name="connsiteY229" fmla="*/ 1151735 h 2937023"/>
              <a:gd name="connsiteX230" fmla="*/ 1119066 w 3869554"/>
              <a:gd name="connsiteY230" fmla="*/ 1147926 h 2937023"/>
              <a:gd name="connsiteX231" fmla="*/ 1035380 w 3869554"/>
              <a:gd name="connsiteY231" fmla="*/ 865864 h 2937023"/>
              <a:gd name="connsiteX232" fmla="*/ 1830524 w 3869554"/>
              <a:gd name="connsiteY232" fmla="*/ 2102643 h 2937023"/>
              <a:gd name="connsiteX233" fmla="*/ 1817105 w 3869554"/>
              <a:gd name="connsiteY233" fmla="*/ 2099199 h 2937023"/>
              <a:gd name="connsiteX234" fmla="*/ 1790903 w 3869554"/>
              <a:gd name="connsiteY234" fmla="*/ 2185513 h 2937023"/>
              <a:gd name="connsiteX235" fmla="*/ 1803596 w 3869554"/>
              <a:gd name="connsiteY235" fmla="*/ 2188415 h 2937023"/>
              <a:gd name="connsiteX236" fmla="*/ 1830524 w 3869554"/>
              <a:gd name="connsiteY236" fmla="*/ 2102643 h 2937023"/>
              <a:gd name="connsiteX237" fmla="*/ 1188425 w 3869554"/>
              <a:gd name="connsiteY237" fmla="*/ 935677 h 2937023"/>
              <a:gd name="connsiteX238" fmla="*/ 1172650 w 3869554"/>
              <a:gd name="connsiteY238" fmla="*/ 937400 h 2937023"/>
              <a:gd name="connsiteX239" fmla="*/ 1185433 w 3869554"/>
              <a:gd name="connsiteY239" fmla="*/ 1023714 h 2937023"/>
              <a:gd name="connsiteX240" fmla="*/ 1203657 w 3869554"/>
              <a:gd name="connsiteY240" fmla="*/ 1096338 h 2937023"/>
              <a:gd name="connsiteX241" fmla="*/ 1215897 w 3869554"/>
              <a:gd name="connsiteY241" fmla="*/ 1093528 h 2937023"/>
              <a:gd name="connsiteX242" fmla="*/ 1205108 w 3869554"/>
              <a:gd name="connsiteY242" fmla="*/ 1017731 h 2937023"/>
              <a:gd name="connsiteX243" fmla="*/ 1188425 w 3869554"/>
              <a:gd name="connsiteY243" fmla="*/ 935677 h 2937023"/>
              <a:gd name="connsiteX244" fmla="*/ 2179613 w 3869554"/>
              <a:gd name="connsiteY244" fmla="*/ 2484506 h 2937023"/>
              <a:gd name="connsiteX245" fmla="*/ 2162361 w 3869554"/>
              <a:gd name="connsiteY245" fmla="*/ 2486699 h 2937023"/>
              <a:gd name="connsiteX246" fmla="*/ 2051385 w 3869554"/>
              <a:gd name="connsiteY246" fmla="*/ 2501478 h 2937023"/>
              <a:gd name="connsiteX247" fmla="*/ 2049571 w 3869554"/>
              <a:gd name="connsiteY247" fmla="*/ 2502657 h 2937023"/>
              <a:gd name="connsiteX248" fmla="*/ 1873316 w 3869554"/>
              <a:gd name="connsiteY248" fmla="*/ 2530038 h 2937023"/>
              <a:gd name="connsiteX249" fmla="*/ 1873860 w 3869554"/>
              <a:gd name="connsiteY249" fmla="*/ 2545451 h 2937023"/>
              <a:gd name="connsiteX250" fmla="*/ 2052744 w 3869554"/>
              <a:gd name="connsiteY250" fmla="*/ 2535931 h 2937023"/>
              <a:gd name="connsiteX251" fmla="*/ 2102545 w 3869554"/>
              <a:gd name="connsiteY251" fmla="*/ 2533575 h 2937023"/>
              <a:gd name="connsiteX252" fmla="*/ 2026315 w 3869554"/>
              <a:gd name="connsiteY252" fmla="*/ 2227656 h 2937023"/>
              <a:gd name="connsiteX253" fmla="*/ 2018835 w 3869554"/>
              <a:gd name="connsiteY253" fmla="*/ 2223043 h 2937023"/>
              <a:gd name="connsiteX254" fmla="*/ 1981481 w 3869554"/>
              <a:gd name="connsiteY254" fmla="*/ 2246798 h 2937023"/>
              <a:gd name="connsiteX255" fmla="*/ 1991816 w 3869554"/>
              <a:gd name="connsiteY255" fmla="*/ 2258038 h 2937023"/>
              <a:gd name="connsiteX256" fmla="*/ 2024001 w 3869554"/>
              <a:gd name="connsiteY256" fmla="*/ 2236821 h 2937023"/>
              <a:gd name="connsiteX257" fmla="*/ 2026315 w 3869554"/>
              <a:gd name="connsiteY257" fmla="*/ 2227656 h 2937023"/>
              <a:gd name="connsiteX258" fmla="*/ 1825629 w 3869554"/>
              <a:gd name="connsiteY258" fmla="*/ 1891301 h 2937023"/>
              <a:gd name="connsiteX259" fmla="*/ 1811485 w 3869554"/>
              <a:gd name="connsiteY259" fmla="*/ 1891209 h 2937023"/>
              <a:gd name="connsiteX260" fmla="*/ 1801058 w 3869554"/>
              <a:gd name="connsiteY260" fmla="*/ 1942345 h 2937023"/>
              <a:gd name="connsiteX261" fmla="*/ 1815202 w 3869554"/>
              <a:gd name="connsiteY261" fmla="*/ 1947514 h 2937023"/>
              <a:gd name="connsiteX262" fmla="*/ 1825629 w 3869554"/>
              <a:gd name="connsiteY262" fmla="*/ 1891301 h 2937023"/>
              <a:gd name="connsiteX263" fmla="*/ 945439 w 3869554"/>
              <a:gd name="connsiteY263" fmla="*/ 505284 h 2937023"/>
              <a:gd name="connsiteX264" fmla="*/ 930842 w 3869554"/>
              <a:gd name="connsiteY264" fmla="*/ 507822 h 2937023"/>
              <a:gd name="connsiteX265" fmla="*/ 939002 w 3869554"/>
              <a:gd name="connsiteY265" fmla="*/ 559684 h 2937023"/>
              <a:gd name="connsiteX266" fmla="*/ 953508 w 3869554"/>
              <a:gd name="connsiteY266" fmla="*/ 558687 h 2937023"/>
              <a:gd name="connsiteX267" fmla="*/ 945439 w 3869554"/>
              <a:gd name="connsiteY267" fmla="*/ 505284 h 2937023"/>
              <a:gd name="connsiteX268" fmla="*/ 1084703 w 3869554"/>
              <a:gd name="connsiteY268" fmla="*/ 671476 h 2937023"/>
              <a:gd name="connsiteX269" fmla="*/ 1071284 w 3869554"/>
              <a:gd name="connsiteY269" fmla="*/ 677823 h 2937023"/>
              <a:gd name="connsiteX270" fmla="*/ 1079263 w 3869554"/>
              <a:gd name="connsiteY270" fmla="*/ 708740 h 2937023"/>
              <a:gd name="connsiteX271" fmla="*/ 1087877 w 3869554"/>
              <a:gd name="connsiteY271" fmla="*/ 739839 h 2937023"/>
              <a:gd name="connsiteX272" fmla="*/ 1106644 w 3869554"/>
              <a:gd name="connsiteY272" fmla="*/ 737934 h 2937023"/>
              <a:gd name="connsiteX273" fmla="*/ 1084703 w 3869554"/>
              <a:gd name="connsiteY273" fmla="*/ 671476 h 2937023"/>
              <a:gd name="connsiteX274" fmla="*/ 1225871 w 3869554"/>
              <a:gd name="connsiteY274" fmla="*/ 856526 h 2937023"/>
              <a:gd name="connsiteX275" fmla="*/ 1208373 w 3869554"/>
              <a:gd name="connsiteY275" fmla="*/ 860968 h 2937023"/>
              <a:gd name="connsiteX276" fmla="*/ 1214809 w 3869554"/>
              <a:gd name="connsiteY276" fmla="*/ 902675 h 2937023"/>
              <a:gd name="connsiteX277" fmla="*/ 1222879 w 3869554"/>
              <a:gd name="connsiteY277" fmla="*/ 949912 h 2937023"/>
              <a:gd name="connsiteX278" fmla="*/ 1237023 w 3869554"/>
              <a:gd name="connsiteY278" fmla="*/ 949096 h 2937023"/>
              <a:gd name="connsiteX279" fmla="*/ 1225871 w 3869554"/>
              <a:gd name="connsiteY279" fmla="*/ 856526 h 2937023"/>
              <a:gd name="connsiteX280" fmla="*/ 976720 w 3869554"/>
              <a:gd name="connsiteY280" fmla="*/ 464937 h 2937023"/>
              <a:gd name="connsiteX281" fmla="*/ 963029 w 3869554"/>
              <a:gd name="connsiteY281" fmla="*/ 470468 h 2937023"/>
              <a:gd name="connsiteX282" fmla="*/ 976357 w 3869554"/>
              <a:gd name="connsiteY282" fmla="*/ 520969 h 2937023"/>
              <a:gd name="connsiteX283" fmla="*/ 996757 w 3869554"/>
              <a:gd name="connsiteY283" fmla="*/ 586612 h 2937023"/>
              <a:gd name="connsiteX284" fmla="*/ 1011807 w 3869554"/>
              <a:gd name="connsiteY284" fmla="*/ 581987 h 2937023"/>
              <a:gd name="connsiteX285" fmla="*/ 1001562 w 3869554"/>
              <a:gd name="connsiteY285" fmla="*/ 530036 h 2937023"/>
              <a:gd name="connsiteX286" fmla="*/ 976720 w 3869554"/>
              <a:gd name="connsiteY286" fmla="*/ 464937 h 2937023"/>
              <a:gd name="connsiteX287" fmla="*/ 1532912 w 3869554"/>
              <a:gd name="connsiteY287" fmla="*/ 1329420 h 2937023"/>
              <a:gd name="connsiteX288" fmla="*/ 1523165 w 3869554"/>
              <a:gd name="connsiteY288" fmla="*/ 1330077 h 2937023"/>
              <a:gd name="connsiteX289" fmla="*/ 1455438 w 3869554"/>
              <a:gd name="connsiteY289" fmla="*/ 1463538 h 2937023"/>
              <a:gd name="connsiteX290" fmla="*/ 1466862 w 3869554"/>
              <a:gd name="connsiteY290" fmla="*/ 1465986 h 2937023"/>
              <a:gd name="connsiteX291" fmla="*/ 1492702 w 3869554"/>
              <a:gd name="connsiteY291" fmla="*/ 1408322 h 2937023"/>
              <a:gd name="connsiteX292" fmla="*/ 1535043 w 3869554"/>
              <a:gd name="connsiteY292" fmla="*/ 1338690 h 2937023"/>
              <a:gd name="connsiteX293" fmla="*/ 1532912 w 3869554"/>
              <a:gd name="connsiteY293" fmla="*/ 1329420 h 2937023"/>
              <a:gd name="connsiteX294" fmla="*/ 1459609 w 3869554"/>
              <a:gd name="connsiteY294" fmla="*/ 1207585 h 2937023"/>
              <a:gd name="connsiteX295" fmla="*/ 1444286 w 3869554"/>
              <a:gd name="connsiteY295" fmla="*/ 1204503 h 2937023"/>
              <a:gd name="connsiteX296" fmla="*/ 1394601 w 3869554"/>
              <a:gd name="connsiteY296" fmla="*/ 1425367 h 2937023"/>
              <a:gd name="connsiteX297" fmla="*/ 1408655 w 3869554"/>
              <a:gd name="connsiteY297" fmla="*/ 1427996 h 2937023"/>
              <a:gd name="connsiteX298" fmla="*/ 1459609 w 3869554"/>
              <a:gd name="connsiteY298" fmla="*/ 1207585 h 2937023"/>
              <a:gd name="connsiteX299" fmla="*/ 2248465 w 3869554"/>
              <a:gd name="connsiteY299" fmla="*/ 2440668 h 2937023"/>
              <a:gd name="connsiteX300" fmla="*/ 2244594 w 3869554"/>
              <a:gd name="connsiteY300" fmla="*/ 2441457 h 2937023"/>
              <a:gd name="connsiteX301" fmla="*/ 2240605 w 3869554"/>
              <a:gd name="connsiteY301" fmla="*/ 2442092 h 2937023"/>
              <a:gd name="connsiteX302" fmla="*/ 2238791 w 3869554"/>
              <a:gd name="connsiteY302" fmla="*/ 2442183 h 2937023"/>
              <a:gd name="connsiteX303" fmla="*/ 2237703 w 3869554"/>
              <a:gd name="connsiteY303" fmla="*/ 2442636 h 2937023"/>
              <a:gd name="connsiteX304" fmla="*/ 2222744 w 3869554"/>
              <a:gd name="connsiteY304" fmla="*/ 2445175 h 2937023"/>
              <a:gd name="connsiteX305" fmla="*/ 2158734 w 3869554"/>
              <a:gd name="connsiteY305" fmla="*/ 2450162 h 2937023"/>
              <a:gd name="connsiteX306" fmla="*/ 1926355 w 3869554"/>
              <a:gd name="connsiteY306" fmla="*/ 2489964 h 2937023"/>
              <a:gd name="connsiteX307" fmla="*/ 1929710 w 3869554"/>
              <a:gd name="connsiteY307" fmla="*/ 2507553 h 2937023"/>
              <a:gd name="connsiteX308" fmla="*/ 2085656 w 3869554"/>
              <a:gd name="connsiteY308" fmla="*/ 2487244 h 2937023"/>
              <a:gd name="connsiteX309" fmla="*/ 2188167 w 3869554"/>
              <a:gd name="connsiteY309" fmla="*/ 2479060 h 2937023"/>
              <a:gd name="connsiteX310" fmla="*/ 1930711 w 3869554"/>
              <a:gd name="connsiteY310" fmla="*/ 1934547 h 2937023"/>
              <a:gd name="connsiteX311" fmla="*/ 1916114 w 3869554"/>
              <a:gd name="connsiteY311" fmla="*/ 1930467 h 2937023"/>
              <a:gd name="connsiteX312" fmla="*/ 1906776 w 3869554"/>
              <a:gd name="connsiteY312" fmla="*/ 1953134 h 2937023"/>
              <a:gd name="connsiteX313" fmla="*/ 1881026 w 3869554"/>
              <a:gd name="connsiteY313" fmla="*/ 2003998 h 2937023"/>
              <a:gd name="connsiteX314" fmla="*/ 1890002 w 3869554"/>
              <a:gd name="connsiteY314" fmla="*/ 2011704 h 2937023"/>
              <a:gd name="connsiteX315" fmla="*/ 1930711 w 3869554"/>
              <a:gd name="connsiteY315" fmla="*/ 1934547 h 2937023"/>
              <a:gd name="connsiteX316" fmla="*/ 1896359 w 3869554"/>
              <a:gd name="connsiteY316" fmla="*/ 1875717 h 2937023"/>
              <a:gd name="connsiteX317" fmla="*/ 1886466 w 3869554"/>
              <a:gd name="connsiteY317" fmla="*/ 1879060 h 2937023"/>
              <a:gd name="connsiteX318" fmla="*/ 1836689 w 3869554"/>
              <a:gd name="connsiteY318" fmla="*/ 2007444 h 2937023"/>
              <a:gd name="connsiteX319" fmla="*/ 1848477 w 3869554"/>
              <a:gd name="connsiteY319" fmla="*/ 2012794 h 2937023"/>
              <a:gd name="connsiteX320" fmla="*/ 1900065 w 3869554"/>
              <a:gd name="connsiteY320" fmla="*/ 1885498 h 2937023"/>
              <a:gd name="connsiteX321" fmla="*/ 1896359 w 3869554"/>
              <a:gd name="connsiteY321" fmla="*/ 1875717 h 2937023"/>
              <a:gd name="connsiteX322" fmla="*/ 2223883 w 3869554"/>
              <a:gd name="connsiteY322" fmla="*/ 2383647 h 2937023"/>
              <a:gd name="connsiteX323" fmla="*/ 2215756 w 3869554"/>
              <a:gd name="connsiteY323" fmla="*/ 2376712 h 2937023"/>
              <a:gd name="connsiteX324" fmla="*/ 2103334 w 3869554"/>
              <a:gd name="connsiteY324" fmla="*/ 2397933 h 2937023"/>
              <a:gd name="connsiteX325" fmla="*/ 1962715 w 3869554"/>
              <a:gd name="connsiteY325" fmla="*/ 2445903 h 2937023"/>
              <a:gd name="connsiteX326" fmla="*/ 1967243 w 3869554"/>
              <a:gd name="connsiteY326" fmla="*/ 2458318 h 2937023"/>
              <a:gd name="connsiteX327" fmla="*/ 2077494 w 3869554"/>
              <a:gd name="connsiteY327" fmla="*/ 2427944 h 2937023"/>
              <a:gd name="connsiteX328" fmla="*/ 2219565 w 3869554"/>
              <a:gd name="connsiteY328" fmla="*/ 2393032 h 2937023"/>
              <a:gd name="connsiteX329" fmla="*/ 2223883 w 3869554"/>
              <a:gd name="connsiteY329" fmla="*/ 2383647 h 2937023"/>
              <a:gd name="connsiteX330" fmla="*/ 2175803 w 3869554"/>
              <a:gd name="connsiteY330" fmla="*/ 2272333 h 2937023"/>
              <a:gd name="connsiteX331" fmla="*/ 2166351 w 3869554"/>
              <a:gd name="connsiteY331" fmla="*/ 2268016 h 2937023"/>
              <a:gd name="connsiteX332" fmla="*/ 2097445 w 3869554"/>
              <a:gd name="connsiteY332" fmla="*/ 2293856 h 2937023"/>
              <a:gd name="connsiteX333" fmla="*/ 2023824 w 3869554"/>
              <a:gd name="connsiteY333" fmla="*/ 2332480 h 2937023"/>
              <a:gd name="connsiteX334" fmla="*/ 2030170 w 3869554"/>
              <a:gd name="connsiteY334" fmla="*/ 2344810 h 2937023"/>
              <a:gd name="connsiteX335" fmla="*/ 2106874 w 3869554"/>
              <a:gd name="connsiteY335" fmla="*/ 2311716 h 2937023"/>
              <a:gd name="connsiteX336" fmla="*/ 2173423 w 3869554"/>
              <a:gd name="connsiteY336" fmla="*/ 2281343 h 2937023"/>
              <a:gd name="connsiteX337" fmla="*/ 2175803 w 3869554"/>
              <a:gd name="connsiteY337" fmla="*/ 2272333 h 2937023"/>
              <a:gd name="connsiteX338" fmla="*/ 1090142 w 3869554"/>
              <a:gd name="connsiteY338" fmla="*/ 560319 h 2937023"/>
              <a:gd name="connsiteX339" fmla="*/ 1073732 w 3869554"/>
              <a:gd name="connsiteY339" fmla="*/ 564581 h 2937023"/>
              <a:gd name="connsiteX340" fmla="*/ 1083524 w 3869554"/>
              <a:gd name="connsiteY340" fmla="*/ 609551 h 2937023"/>
              <a:gd name="connsiteX341" fmla="*/ 1098485 w 3869554"/>
              <a:gd name="connsiteY341" fmla="*/ 648628 h 2937023"/>
              <a:gd name="connsiteX342" fmla="*/ 1110815 w 3869554"/>
              <a:gd name="connsiteY342" fmla="*/ 645092 h 2937023"/>
              <a:gd name="connsiteX343" fmla="*/ 1104558 w 3869554"/>
              <a:gd name="connsiteY343" fmla="*/ 605562 h 2937023"/>
              <a:gd name="connsiteX344" fmla="*/ 1090142 w 3869554"/>
              <a:gd name="connsiteY344" fmla="*/ 560319 h 2937023"/>
              <a:gd name="connsiteX345" fmla="*/ 2157320 w 3869554"/>
              <a:gd name="connsiteY345" fmla="*/ 2219932 h 2937023"/>
              <a:gd name="connsiteX346" fmla="*/ 2148401 w 3869554"/>
              <a:gd name="connsiteY346" fmla="*/ 2215614 h 2937023"/>
              <a:gd name="connsiteX347" fmla="*/ 2098716 w 3869554"/>
              <a:gd name="connsiteY347" fmla="*/ 2238734 h 2937023"/>
              <a:gd name="connsiteX348" fmla="*/ 2061996 w 3869554"/>
              <a:gd name="connsiteY348" fmla="*/ 2265752 h 2937023"/>
              <a:gd name="connsiteX349" fmla="*/ 2070971 w 3869554"/>
              <a:gd name="connsiteY349" fmla="*/ 2278628 h 2937023"/>
              <a:gd name="connsiteX350" fmla="*/ 2107964 w 3869554"/>
              <a:gd name="connsiteY350" fmla="*/ 2256596 h 2937023"/>
              <a:gd name="connsiteX351" fmla="*/ 2155836 w 3869554"/>
              <a:gd name="connsiteY351" fmla="*/ 2229214 h 2937023"/>
              <a:gd name="connsiteX352" fmla="*/ 2157320 w 3869554"/>
              <a:gd name="connsiteY352" fmla="*/ 2219932 h 2937023"/>
              <a:gd name="connsiteX353" fmla="*/ 1539282 w 3869554"/>
              <a:gd name="connsiteY353" fmla="*/ 1208118 h 2937023"/>
              <a:gd name="connsiteX354" fmla="*/ 1528696 w 3869554"/>
              <a:gd name="connsiteY354" fmla="*/ 1207495 h 2937023"/>
              <a:gd name="connsiteX355" fmla="*/ 1501315 w 3869554"/>
              <a:gd name="connsiteY355" fmla="*/ 1239591 h 2937023"/>
              <a:gd name="connsiteX356" fmla="*/ 1479646 w 3869554"/>
              <a:gd name="connsiteY356" fmla="*/ 1289276 h 2937023"/>
              <a:gd name="connsiteX357" fmla="*/ 1495603 w 3869554"/>
              <a:gd name="connsiteY357" fmla="*/ 1295986 h 2937023"/>
              <a:gd name="connsiteX358" fmla="*/ 1522531 w 3869554"/>
              <a:gd name="connsiteY358" fmla="*/ 1254097 h 2937023"/>
              <a:gd name="connsiteX359" fmla="*/ 1542930 w 3869554"/>
              <a:gd name="connsiteY359" fmla="*/ 1217921 h 2937023"/>
              <a:gd name="connsiteX360" fmla="*/ 1539282 w 3869554"/>
              <a:gd name="connsiteY360" fmla="*/ 1208118 h 2937023"/>
              <a:gd name="connsiteX361" fmla="*/ 1327418 w 3869554"/>
              <a:gd name="connsiteY361" fmla="*/ 857794 h 2937023"/>
              <a:gd name="connsiteX362" fmla="*/ 1310463 w 3869554"/>
              <a:gd name="connsiteY362" fmla="*/ 857613 h 2937023"/>
              <a:gd name="connsiteX363" fmla="*/ 1318985 w 3869554"/>
              <a:gd name="connsiteY363" fmla="*/ 983368 h 2937023"/>
              <a:gd name="connsiteX364" fmla="*/ 1337663 w 3869554"/>
              <a:gd name="connsiteY364" fmla="*/ 980375 h 2937023"/>
              <a:gd name="connsiteX365" fmla="*/ 1327418 w 3869554"/>
              <a:gd name="connsiteY365" fmla="*/ 857794 h 2937023"/>
              <a:gd name="connsiteX366" fmla="*/ 2012414 w 3869554"/>
              <a:gd name="connsiteY366" fmla="*/ 1932972 h 2937023"/>
              <a:gd name="connsiteX367" fmla="*/ 2002611 w 3869554"/>
              <a:gd name="connsiteY367" fmla="*/ 1935001 h 2937023"/>
              <a:gd name="connsiteX368" fmla="*/ 1974867 w 3869554"/>
              <a:gd name="connsiteY368" fmla="*/ 1990126 h 2937023"/>
              <a:gd name="connsiteX369" fmla="*/ 1985022 w 3869554"/>
              <a:gd name="connsiteY369" fmla="*/ 1995656 h 2937023"/>
              <a:gd name="connsiteX370" fmla="*/ 2016028 w 3869554"/>
              <a:gd name="connsiteY370" fmla="*/ 1942435 h 2937023"/>
              <a:gd name="connsiteX371" fmla="*/ 2012414 w 3869554"/>
              <a:gd name="connsiteY371" fmla="*/ 1932972 h 2937023"/>
              <a:gd name="connsiteX372" fmla="*/ 1990381 w 3869554"/>
              <a:gd name="connsiteY372" fmla="*/ 1872680 h 2937023"/>
              <a:gd name="connsiteX373" fmla="*/ 1981122 w 3869554"/>
              <a:gd name="connsiteY373" fmla="*/ 1875796 h 2937023"/>
              <a:gd name="connsiteX374" fmla="*/ 1959000 w 3869554"/>
              <a:gd name="connsiteY374" fmla="*/ 1914602 h 2937023"/>
              <a:gd name="connsiteX375" fmla="*/ 1970241 w 3869554"/>
              <a:gd name="connsiteY375" fmla="*/ 1923578 h 2937023"/>
              <a:gd name="connsiteX376" fmla="*/ 1994812 w 3869554"/>
              <a:gd name="connsiteY376" fmla="*/ 1881056 h 2937023"/>
              <a:gd name="connsiteX377" fmla="*/ 1990381 w 3869554"/>
              <a:gd name="connsiteY377" fmla="*/ 1872680 h 2937023"/>
              <a:gd name="connsiteX378" fmla="*/ 1442925 w 3869554"/>
              <a:gd name="connsiteY378" fmla="*/ 997784 h 2937023"/>
              <a:gd name="connsiteX379" fmla="*/ 1425971 w 3869554"/>
              <a:gd name="connsiteY379" fmla="*/ 992162 h 2937023"/>
              <a:gd name="connsiteX380" fmla="*/ 1409017 w 3869554"/>
              <a:gd name="connsiteY380" fmla="*/ 1074941 h 2937023"/>
              <a:gd name="connsiteX381" fmla="*/ 1423976 w 3869554"/>
              <a:gd name="connsiteY381" fmla="*/ 1076392 h 2937023"/>
              <a:gd name="connsiteX382" fmla="*/ 1436307 w 3869554"/>
              <a:gd name="connsiteY382" fmla="*/ 1034957 h 2937023"/>
              <a:gd name="connsiteX383" fmla="*/ 1442925 w 3869554"/>
              <a:gd name="connsiteY383" fmla="*/ 997784 h 2937023"/>
              <a:gd name="connsiteX384" fmla="*/ 2242026 w 3869554"/>
              <a:gd name="connsiteY384" fmla="*/ 2251166 h 2937023"/>
              <a:gd name="connsiteX385" fmla="*/ 2234715 w 3869554"/>
              <a:gd name="connsiteY385" fmla="*/ 2245987 h 2937023"/>
              <a:gd name="connsiteX386" fmla="*/ 2195366 w 3869554"/>
              <a:gd name="connsiteY386" fmla="*/ 2259496 h 2937023"/>
              <a:gd name="connsiteX387" fmla="*/ 2200262 w 3869554"/>
              <a:gd name="connsiteY387" fmla="*/ 2271555 h 2937023"/>
              <a:gd name="connsiteX388" fmla="*/ 2239067 w 3869554"/>
              <a:gd name="connsiteY388" fmla="*/ 2259677 h 2937023"/>
              <a:gd name="connsiteX389" fmla="*/ 2242026 w 3869554"/>
              <a:gd name="connsiteY389" fmla="*/ 2251166 h 2937023"/>
              <a:gd name="connsiteX390" fmla="*/ 2267802 w 3869554"/>
              <a:gd name="connsiteY390" fmla="*/ 2286641 h 2937023"/>
              <a:gd name="connsiteX391" fmla="*/ 2259190 w 3869554"/>
              <a:gd name="connsiteY391" fmla="*/ 2281609 h 2937023"/>
              <a:gd name="connsiteX392" fmla="*/ 2129088 w 3869554"/>
              <a:gd name="connsiteY392" fmla="*/ 2320875 h 2937023"/>
              <a:gd name="connsiteX393" fmla="*/ 2131989 w 3869554"/>
              <a:gd name="connsiteY393" fmla="*/ 2334113 h 2937023"/>
              <a:gd name="connsiteX394" fmla="*/ 2262815 w 3869554"/>
              <a:gd name="connsiteY394" fmla="*/ 2295753 h 2937023"/>
              <a:gd name="connsiteX395" fmla="*/ 2267802 w 3869554"/>
              <a:gd name="connsiteY395" fmla="*/ 2286641 h 2937023"/>
              <a:gd name="connsiteX396" fmla="*/ 2343696 w 3869554"/>
              <a:gd name="connsiteY396" fmla="*/ 2380035 h 2937023"/>
              <a:gd name="connsiteX397" fmla="*/ 2315133 w 3869554"/>
              <a:gd name="connsiteY397" fmla="*/ 2385357 h 2937023"/>
              <a:gd name="connsiteX398" fmla="*/ 2247223 w 3869554"/>
              <a:gd name="connsiteY398" fmla="*/ 2403196 h 2937023"/>
              <a:gd name="connsiteX399" fmla="*/ 2091912 w 3869554"/>
              <a:gd name="connsiteY399" fmla="*/ 2435473 h 2937023"/>
              <a:gd name="connsiteX400" fmla="*/ 2094179 w 3869554"/>
              <a:gd name="connsiteY400" fmla="*/ 2447260 h 2937023"/>
              <a:gd name="connsiteX401" fmla="*/ 2200621 w 3869554"/>
              <a:gd name="connsiteY401" fmla="*/ 2433026 h 2937023"/>
              <a:gd name="connsiteX402" fmla="*/ 2267068 w 3869554"/>
              <a:gd name="connsiteY402" fmla="*/ 2428823 h 2937023"/>
              <a:gd name="connsiteX403" fmla="*/ 2182503 w 3869554"/>
              <a:gd name="connsiteY403" fmla="*/ 2106021 h 2937023"/>
              <a:gd name="connsiteX404" fmla="*/ 2173606 w 3869554"/>
              <a:gd name="connsiteY404" fmla="*/ 2103459 h 2937023"/>
              <a:gd name="connsiteX405" fmla="*/ 2048215 w 3869554"/>
              <a:gd name="connsiteY405" fmla="*/ 2198025 h 2937023"/>
              <a:gd name="connsiteX406" fmla="*/ 2054924 w 3869554"/>
              <a:gd name="connsiteY406" fmla="*/ 2207364 h 2937023"/>
              <a:gd name="connsiteX407" fmla="*/ 2114763 w 3869554"/>
              <a:gd name="connsiteY407" fmla="*/ 2164569 h 2937023"/>
              <a:gd name="connsiteX408" fmla="*/ 2181404 w 3869554"/>
              <a:gd name="connsiteY408" fmla="*/ 2115246 h 2937023"/>
              <a:gd name="connsiteX409" fmla="*/ 2182503 w 3869554"/>
              <a:gd name="connsiteY409" fmla="*/ 2106021 h 2937023"/>
              <a:gd name="connsiteX410" fmla="*/ 1642245 w 3869554"/>
              <a:gd name="connsiteY410" fmla="*/ 1241688 h 2937023"/>
              <a:gd name="connsiteX411" fmla="*/ 1631785 w 3869554"/>
              <a:gd name="connsiteY411" fmla="*/ 1240045 h 2937023"/>
              <a:gd name="connsiteX412" fmla="*/ 1570947 w 3869554"/>
              <a:gd name="connsiteY412" fmla="*/ 1303874 h 2937023"/>
              <a:gd name="connsiteX413" fmla="*/ 1582008 w 3869554"/>
              <a:gd name="connsiteY413" fmla="*/ 1314391 h 2937023"/>
              <a:gd name="connsiteX414" fmla="*/ 1615193 w 3869554"/>
              <a:gd name="connsiteY414" fmla="*/ 1280028 h 2937023"/>
              <a:gd name="connsiteX415" fmla="*/ 1642302 w 3869554"/>
              <a:gd name="connsiteY415" fmla="*/ 1252375 h 2937023"/>
              <a:gd name="connsiteX416" fmla="*/ 1642245 w 3869554"/>
              <a:gd name="connsiteY416" fmla="*/ 1241688 h 2937023"/>
              <a:gd name="connsiteX417" fmla="*/ 2035170 w 3869554"/>
              <a:gd name="connsiteY417" fmla="*/ 1854513 h 2937023"/>
              <a:gd name="connsiteX418" fmla="*/ 2026817 w 3869554"/>
              <a:gd name="connsiteY418" fmla="*/ 1854581 h 2937023"/>
              <a:gd name="connsiteX419" fmla="*/ 2015937 w 3869554"/>
              <a:gd name="connsiteY419" fmla="*/ 1867909 h 2937023"/>
              <a:gd name="connsiteX420" fmla="*/ 2029718 w 3869554"/>
              <a:gd name="connsiteY420" fmla="*/ 1876069 h 2937023"/>
              <a:gd name="connsiteX421" fmla="*/ 2037606 w 3869554"/>
              <a:gd name="connsiteY421" fmla="*/ 1862741 h 2937023"/>
              <a:gd name="connsiteX422" fmla="*/ 2035170 w 3869554"/>
              <a:gd name="connsiteY422" fmla="*/ 1854513 h 2937023"/>
              <a:gd name="connsiteX423" fmla="*/ 1982846 w 3869554"/>
              <a:gd name="connsiteY423" fmla="*/ 1734993 h 2937023"/>
              <a:gd name="connsiteX424" fmla="*/ 1979400 w 3869554"/>
              <a:gd name="connsiteY424" fmla="*/ 1742971 h 2937023"/>
              <a:gd name="connsiteX425" fmla="*/ 1970787 w 3869554"/>
              <a:gd name="connsiteY425" fmla="*/ 1721211 h 2937023"/>
              <a:gd name="connsiteX426" fmla="*/ 1982846 w 3869554"/>
              <a:gd name="connsiteY426" fmla="*/ 1734993 h 2937023"/>
              <a:gd name="connsiteX427" fmla="*/ 2244349 w 3869554"/>
              <a:gd name="connsiteY427" fmla="*/ 2140441 h 2937023"/>
              <a:gd name="connsiteX428" fmla="*/ 2234988 w 3869554"/>
              <a:gd name="connsiteY428" fmla="*/ 2136916 h 2937023"/>
              <a:gd name="connsiteX429" fmla="*/ 2176780 w 3869554"/>
              <a:gd name="connsiteY429" fmla="*/ 2168105 h 2937023"/>
              <a:gd name="connsiteX430" fmla="*/ 2183398 w 3869554"/>
              <a:gd name="connsiteY430" fmla="*/ 2181706 h 2937023"/>
              <a:gd name="connsiteX431" fmla="*/ 2242422 w 3869554"/>
              <a:gd name="connsiteY431" fmla="*/ 2150154 h 2937023"/>
              <a:gd name="connsiteX432" fmla="*/ 2244349 w 3869554"/>
              <a:gd name="connsiteY432" fmla="*/ 2140441 h 2937023"/>
              <a:gd name="connsiteX433" fmla="*/ 2072784 w 3869554"/>
              <a:gd name="connsiteY433" fmla="*/ 1836265 h 2937023"/>
              <a:gd name="connsiteX434" fmla="*/ 2059729 w 3869554"/>
              <a:gd name="connsiteY434" fmla="*/ 1834633 h 2937023"/>
              <a:gd name="connsiteX435" fmla="*/ 2050118 w 3869554"/>
              <a:gd name="connsiteY435" fmla="*/ 1853673 h 2937023"/>
              <a:gd name="connsiteX436" fmla="*/ 2060091 w 3869554"/>
              <a:gd name="connsiteY436" fmla="*/ 1861834 h 2937023"/>
              <a:gd name="connsiteX437" fmla="*/ 2072784 w 3869554"/>
              <a:gd name="connsiteY437" fmla="*/ 1836265 h 2937023"/>
              <a:gd name="connsiteX438" fmla="*/ 2306750 w 3869554"/>
              <a:gd name="connsiteY438" fmla="*/ 2197673 h 2937023"/>
              <a:gd name="connsiteX439" fmla="*/ 2298817 w 3869554"/>
              <a:gd name="connsiteY439" fmla="*/ 2191858 h 2937023"/>
              <a:gd name="connsiteX440" fmla="*/ 2237163 w 3869554"/>
              <a:gd name="connsiteY440" fmla="*/ 2207544 h 2937023"/>
              <a:gd name="connsiteX441" fmla="*/ 2180133 w 3869554"/>
              <a:gd name="connsiteY441" fmla="*/ 2230754 h 2937023"/>
              <a:gd name="connsiteX442" fmla="*/ 2186753 w 3869554"/>
              <a:gd name="connsiteY442" fmla="*/ 2244082 h 2937023"/>
              <a:gd name="connsiteX443" fmla="*/ 2242876 w 3869554"/>
              <a:gd name="connsiteY443" fmla="*/ 2225043 h 2937023"/>
              <a:gd name="connsiteX444" fmla="*/ 2302171 w 3869554"/>
              <a:gd name="connsiteY444" fmla="*/ 2206547 h 2937023"/>
              <a:gd name="connsiteX445" fmla="*/ 2306750 w 3869554"/>
              <a:gd name="connsiteY445" fmla="*/ 2197673 h 2937023"/>
              <a:gd name="connsiteX446" fmla="*/ 2134960 w 3869554"/>
              <a:gd name="connsiteY446" fmla="*/ 1925288 h 2937023"/>
              <a:gd name="connsiteX447" fmla="*/ 2124828 w 3869554"/>
              <a:gd name="connsiteY447" fmla="*/ 1926750 h 2937023"/>
              <a:gd name="connsiteX448" fmla="*/ 2106061 w 3869554"/>
              <a:gd name="connsiteY448" fmla="*/ 1970088 h 2937023"/>
              <a:gd name="connsiteX449" fmla="*/ 2119570 w 3869554"/>
              <a:gd name="connsiteY449" fmla="*/ 1974077 h 2937023"/>
              <a:gd name="connsiteX450" fmla="*/ 2138972 w 3869554"/>
              <a:gd name="connsiteY450" fmla="*/ 1933822 h 2937023"/>
              <a:gd name="connsiteX451" fmla="*/ 2134960 w 3869554"/>
              <a:gd name="connsiteY451" fmla="*/ 1925288 h 2937023"/>
              <a:gd name="connsiteX452" fmla="*/ 1651560 w 3869554"/>
              <a:gd name="connsiteY452" fmla="*/ 1133942 h 2937023"/>
              <a:gd name="connsiteX453" fmla="*/ 1642210 w 3869554"/>
              <a:gd name="connsiteY453" fmla="*/ 1134055 h 2937023"/>
              <a:gd name="connsiteX454" fmla="*/ 1587085 w 3869554"/>
              <a:gd name="connsiteY454" fmla="*/ 1201420 h 2937023"/>
              <a:gd name="connsiteX455" fmla="*/ 1596967 w 3869554"/>
              <a:gd name="connsiteY455" fmla="*/ 1210487 h 2937023"/>
              <a:gd name="connsiteX456" fmla="*/ 1653090 w 3869554"/>
              <a:gd name="connsiteY456" fmla="*/ 1143212 h 2937023"/>
              <a:gd name="connsiteX457" fmla="*/ 1651560 w 3869554"/>
              <a:gd name="connsiteY457" fmla="*/ 1133942 h 2937023"/>
              <a:gd name="connsiteX458" fmla="*/ 2377262 w 3869554"/>
              <a:gd name="connsiteY458" fmla="*/ 2259212 h 2937023"/>
              <a:gd name="connsiteX459" fmla="*/ 2372060 w 3869554"/>
              <a:gd name="connsiteY459" fmla="*/ 2253762 h 2937023"/>
              <a:gd name="connsiteX460" fmla="*/ 2335072 w 3869554"/>
              <a:gd name="connsiteY460" fmla="*/ 2257032 h 2937023"/>
              <a:gd name="connsiteX461" fmla="*/ 2294998 w 3869554"/>
              <a:gd name="connsiteY461" fmla="*/ 2272173 h 2937023"/>
              <a:gd name="connsiteX462" fmla="*/ 2299077 w 3869554"/>
              <a:gd name="connsiteY462" fmla="*/ 2284685 h 2937023"/>
              <a:gd name="connsiteX463" fmla="*/ 2334705 w 3869554"/>
              <a:gd name="connsiteY463" fmla="*/ 2277878 h 2937023"/>
              <a:gd name="connsiteX464" fmla="*/ 2374508 w 3869554"/>
              <a:gd name="connsiteY464" fmla="*/ 2266092 h 2937023"/>
              <a:gd name="connsiteX465" fmla="*/ 2377262 w 3869554"/>
              <a:gd name="connsiteY465" fmla="*/ 2259212 h 2937023"/>
              <a:gd name="connsiteX466" fmla="*/ 2187205 w 3869554"/>
              <a:gd name="connsiteY466" fmla="*/ 1928790 h 2937023"/>
              <a:gd name="connsiteX467" fmla="*/ 2177595 w 3869554"/>
              <a:gd name="connsiteY467" fmla="*/ 1929289 h 2937023"/>
              <a:gd name="connsiteX468" fmla="*/ 2123558 w 3869554"/>
              <a:gd name="connsiteY468" fmla="*/ 2001369 h 2937023"/>
              <a:gd name="connsiteX469" fmla="*/ 2132625 w 3869554"/>
              <a:gd name="connsiteY469" fmla="*/ 2009438 h 2937023"/>
              <a:gd name="connsiteX470" fmla="*/ 2189200 w 3869554"/>
              <a:gd name="connsiteY470" fmla="*/ 1938083 h 2937023"/>
              <a:gd name="connsiteX471" fmla="*/ 2187205 w 3869554"/>
              <a:gd name="connsiteY471" fmla="*/ 1928790 h 2937023"/>
              <a:gd name="connsiteX472" fmla="*/ 2450313 w 3869554"/>
              <a:gd name="connsiteY472" fmla="*/ 2312152 h 2937023"/>
              <a:gd name="connsiteX473" fmla="*/ 2408995 w 3869554"/>
              <a:gd name="connsiteY473" fmla="*/ 2318786 h 2937023"/>
              <a:gd name="connsiteX474" fmla="*/ 2344418 w 3869554"/>
              <a:gd name="connsiteY474" fmla="*/ 2338098 h 2937023"/>
              <a:gd name="connsiteX475" fmla="*/ 2247223 w 3869554"/>
              <a:gd name="connsiteY475" fmla="*/ 2378716 h 2937023"/>
              <a:gd name="connsiteX476" fmla="*/ 2250488 w 3869554"/>
              <a:gd name="connsiteY476" fmla="*/ 2388689 h 2937023"/>
              <a:gd name="connsiteX477" fmla="*/ 2353575 w 3869554"/>
              <a:gd name="connsiteY477" fmla="*/ 2365933 h 2937023"/>
              <a:gd name="connsiteX478" fmla="*/ 2355026 w 3869554"/>
              <a:gd name="connsiteY478" fmla="*/ 2365570 h 2937023"/>
              <a:gd name="connsiteX479" fmla="*/ 2367679 w 3869554"/>
              <a:gd name="connsiteY479" fmla="*/ 2364765 h 2937023"/>
              <a:gd name="connsiteX480" fmla="*/ 1381091 w 3869554"/>
              <a:gd name="connsiteY480" fmla="*/ 632761 h 2937023"/>
              <a:gd name="connsiteX481" fmla="*/ 1365315 w 3869554"/>
              <a:gd name="connsiteY481" fmla="*/ 633124 h 2937023"/>
              <a:gd name="connsiteX482" fmla="*/ 1359422 w 3869554"/>
              <a:gd name="connsiteY482" fmla="*/ 671929 h 2937023"/>
              <a:gd name="connsiteX483" fmla="*/ 1373385 w 3869554"/>
              <a:gd name="connsiteY483" fmla="*/ 676916 h 2937023"/>
              <a:gd name="connsiteX484" fmla="*/ 1381091 w 3869554"/>
              <a:gd name="connsiteY484" fmla="*/ 632761 h 2937023"/>
              <a:gd name="connsiteX485" fmla="*/ 1530147 w 3869554"/>
              <a:gd name="connsiteY485" fmla="*/ 840297 h 2937023"/>
              <a:gd name="connsiteX486" fmla="*/ 1514280 w 3869554"/>
              <a:gd name="connsiteY486" fmla="*/ 838393 h 2937023"/>
              <a:gd name="connsiteX487" fmla="*/ 1512286 w 3869554"/>
              <a:gd name="connsiteY487" fmla="*/ 940120 h 2937023"/>
              <a:gd name="connsiteX488" fmla="*/ 1524254 w 3869554"/>
              <a:gd name="connsiteY488" fmla="*/ 941027 h 2937023"/>
              <a:gd name="connsiteX489" fmla="*/ 1530147 w 3869554"/>
              <a:gd name="connsiteY489" fmla="*/ 840297 h 2937023"/>
              <a:gd name="connsiteX490" fmla="*/ 2324996 w 3869554"/>
              <a:gd name="connsiteY490" fmla="*/ 2072099 h 2937023"/>
              <a:gd name="connsiteX491" fmla="*/ 2315680 w 3869554"/>
              <a:gd name="connsiteY491" fmla="*/ 2068189 h 2937023"/>
              <a:gd name="connsiteX492" fmla="*/ 2214587 w 3869554"/>
              <a:gd name="connsiteY492" fmla="*/ 2119960 h 2937023"/>
              <a:gd name="connsiteX493" fmla="*/ 2221931 w 3869554"/>
              <a:gd name="connsiteY493" fmla="*/ 2132654 h 2937023"/>
              <a:gd name="connsiteX494" fmla="*/ 2271254 w 3869554"/>
              <a:gd name="connsiteY494" fmla="*/ 2108536 h 2937023"/>
              <a:gd name="connsiteX495" fmla="*/ 2322752 w 3869554"/>
              <a:gd name="connsiteY495" fmla="*/ 2081518 h 2937023"/>
              <a:gd name="connsiteX496" fmla="*/ 2324996 w 3869554"/>
              <a:gd name="connsiteY496" fmla="*/ 2072099 h 2937023"/>
              <a:gd name="connsiteX497" fmla="*/ 2414379 w 3869554"/>
              <a:gd name="connsiteY497" fmla="*/ 2205805 h 2937023"/>
              <a:gd name="connsiteX498" fmla="*/ 2406524 w 3869554"/>
              <a:gd name="connsiteY498" fmla="*/ 2200014 h 2937023"/>
              <a:gd name="connsiteX499" fmla="*/ 2257563 w 3869554"/>
              <a:gd name="connsiteY499" fmla="*/ 2240547 h 2937023"/>
              <a:gd name="connsiteX500" fmla="*/ 2260192 w 3869554"/>
              <a:gd name="connsiteY500" fmla="*/ 2252424 h 2937023"/>
              <a:gd name="connsiteX501" fmla="*/ 2409789 w 3869554"/>
              <a:gd name="connsiteY501" fmla="*/ 2214792 h 2937023"/>
              <a:gd name="connsiteX502" fmla="*/ 2414379 w 3869554"/>
              <a:gd name="connsiteY502" fmla="*/ 2205805 h 2937023"/>
              <a:gd name="connsiteX503" fmla="*/ 2260726 w 3869554"/>
              <a:gd name="connsiteY503" fmla="*/ 1928915 h 2937023"/>
              <a:gd name="connsiteX504" fmla="*/ 2252033 w 3869554"/>
              <a:gd name="connsiteY504" fmla="*/ 1927476 h 2937023"/>
              <a:gd name="connsiteX505" fmla="*/ 2142327 w 3869554"/>
              <a:gd name="connsiteY505" fmla="*/ 2049422 h 2937023"/>
              <a:gd name="connsiteX506" fmla="*/ 2149851 w 3869554"/>
              <a:gd name="connsiteY506" fmla="*/ 2057944 h 2937023"/>
              <a:gd name="connsiteX507" fmla="*/ 2260646 w 3869554"/>
              <a:gd name="connsiteY507" fmla="*/ 1937631 h 2937023"/>
              <a:gd name="connsiteX508" fmla="*/ 2260726 w 3869554"/>
              <a:gd name="connsiteY508" fmla="*/ 1928915 h 2937023"/>
              <a:gd name="connsiteX509" fmla="*/ 1501950 w 3869554"/>
              <a:gd name="connsiteY509" fmla="*/ 736575 h 2937023"/>
              <a:gd name="connsiteX510" fmla="*/ 1488532 w 3869554"/>
              <a:gd name="connsiteY510" fmla="*/ 735578 h 2937023"/>
              <a:gd name="connsiteX511" fmla="*/ 1480009 w 3869554"/>
              <a:gd name="connsiteY511" fmla="*/ 856254 h 2937023"/>
              <a:gd name="connsiteX512" fmla="*/ 1492249 w 3869554"/>
              <a:gd name="connsiteY512" fmla="*/ 856617 h 2937023"/>
              <a:gd name="connsiteX513" fmla="*/ 1501950 w 3869554"/>
              <a:gd name="connsiteY513" fmla="*/ 736575 h 2937023"/>
              <a:gd name="connsiteX514" fmla="*/ 1736141 w 3869554"/>
              <a:gd name="connsiteY514" fmla="*/ 1098604 h 2937023"/>
              <a:gd name="connsiteX515" fmla="*/ 1722994 w 3869554"/>
              <a:gd name="connsiteY515" fmla="*/ 1092711 h 2937023"/>
              <a:gd name="connsiteX516" fmla="*/ 1695885 w 3869554"/>
              <a:gd name="connsiteY516" fmla="*/ 1122359 h 2937023"/>
              <a:gd name="connsiteX517" fmla="*/ 1703319 w 3869554"/>
              <a:gd name="connsiteY517" fmla="*/ 1134508 h 2937023"/>
              <a:gd name="connsiteX518" fmla="*/ 1736141 w 3869554"/>
              <a:gd name="connsiteY518" fmla="*/ 1098604 h 2937023"/>
              <a:gd name="connsiteX519" fmla="*/ 2399943 w 3869554"/>
              <a:gd name="connsiteY519" fmla="*/ 2123542 h 2937023"/>
              <a:gd name="connsiteX520" fmla="*/ 2393381 w 3869554"/>
              <a:gd name="connsiteY520" fmla="*/ 2118328 h 2937023"/>
              <a:gd name="connsiteX521" fmla="*/ 2316134 w 3869554"/>
              <a:gd name="connsiteY521" fmla="*/ 2141629 h 2937023"/>
              <a:gd name="connsiteX522" fmla="*/ 2320939 w 3869554"/>
              <a:gd name="connsiteY522" fmla="*/ 2156498 h 2937023"/>
              <a:gd name="connsiteX523" fmla="*/ 2395557 w 3869554"/>
              <a:gd name="connsiteY523" fmla="*/ 2131475 h 2937023"/>
              <a:gd name="connsiteX524" fmla="*/ 2399943 w 3869554"/>
              <a:gd name="connsiteY524" fmla="*/ 2123542 h 2937023"/>
              <a:gd name="connsiteX525" fmla="*/ 1449635 w 3869554"/>
              <a:gd name="connsiteY525" fmla="*/ 606921 h 2937023"/>
              <a:gd name="connsiteX526" fmla="*/ 1433497 w 3869554"/>
              <a:gd name="connsiteY526" fmla="*/ 604836 h 2937023"/>
              <a:gd name="connsiteX527" fmla="*/ 1420259 w 3869554"/>
              <a:gd name="connsiteY527" fmla="*/ 707289 h 2937023"/>
              <a:gd name="connsiteX528" fmla="*/ 1434495 w 3869554"/>
              <a:gd name="connsiteY528" fmla="*/ 709646 h 2937023"/>
              <a:gd name="connsiteX529" fmla="*/ 1449635 w 3869554"/>
              <a:gd name="connsiteY529" fmla="*/ 606921 h 2937023"/>
              <a:gd name="connsiteX530" fmla="*/ 2450521 w 3869554"/>
              <a:gd name="connsiteY530" fmla="*/ 2160109 h 2937023"/>
              <a:gd name="connsiteX531" fmla="*/ 2443246 w 3869554"/>
              <a:gd name="connsiteY531" fmla="*/ 2153955 h 2937023"/>
              <a:gd name="connsiteX532" fmla="*/ 2394288 w 3869554"/>
              <a:gd name="connsiteY532" fmla="*/ 2164205 h 2937023"/>
              <a:gd name="connsiteX533" fmla="*/ 2340070 w 3869554"/>
              <a:gd name="connsiteY533" fmla="*/ 2183971 h 2937023"/>
              <a:gd name="connsiteX534" fmla="*/ 2343606 w 3869554"/>
              <a:gd name="connsiteY534" fmla="*/ 2195939 h 2937023"/>
              <a:gd name="connsiteX535" fmla="*/ 2397458 w 3869554"/>
              <a:gd name="connsiteY535" fmla="*/ 2183784 h 2937023"/>
              <a:gd name="connsiteX536" fmla="*/ 2446509 w 3869554"/>
              <a:gd name="connsiteY536" fmla="*/ 2168915 h 2937023"/>
              <a:gd name="connsiteX537" fmla="*/ 2450521 w 3869554"/>
              <a:gd name="connsiteY537" fmla="*/ 2160109 h 2937023"/>
              <a:gd name="connsiteX538" fmla="*/ 2124466 w 3869554"/>
              <a:gd name="connsiteY538" fmla="*/ 1632721 h 2937023"/>
              <a:gd name="connsiteX539" fmla="*/ 2119116 w 3869554"/>
              <a:gd name="connsiteY539" fmla="*/ 1640971 h 2937023"/>
              <a:gd name="connsiteX540" fmla="*/ 2117032 w 3869554"/>
              <a:gd name="connsiteY540" fmla="*/ 1638161 h 2937023"/>
              <a:gd name="connsiteX541" fmla="*/ 2124466 w 3869554"/>
              <a:gd name="connsiteY541" fmla="*/ 1632721 h 2937023"/>
              <a:gd name="connsiteX542" fmla="*/ 1374200 w 3869554"/>
              <a:gd name="connsiteY542" fmla="*/ 411988 h 2937023"/>
              <a:gd name="connsiteX543" fmla="*/ 1358425 w 3869554"/>
              <a:gd name="connsiteY543" fmla="*/ 409177 h 2937023"/>
              <a:gd name="connsiteX544" fmla="*/ 1351625 w 3869554"/>
              <a:gd name="connsiteY544" fmla="*/ 464755 h 2937023"/>
              <a:gd name="connsiteX545" fmla="*/ 1367672 w 3869554"/>
              <a:gd name="connsiteY545" fmla="*/ 466298 h 2937023"/>
              <a:gd name="connsiteX546" fmla="*/ 1374200 w 3869554"/>
              <a:gd name="connsiteY546" fmla="*/ 411988 h 2937023"/>
              <a:gd name="connsiteX547" fmla="*/ 2285897 w 3869554"/>
              <a:gd name="connsiteY547" fmla="*/ 1832967 h 2937023"/>
              <a:gd name="connsiteX548" fmla="*/ 2276150 w 3869554"/>
              <a:gd name="connsiteY548" fmla="*/ 1833546 h 2937023"/>
              <a:gd name="connsiteX549" fmla="*/ 2237798 w 3869554"/>
              <a:gd name="connsiteY549" fmla="*/ 1885045 h 2937023"/>
              <a:gd name="connsiteX550" fmla="*/ 2250310 w 3869554"/>
              <a:gd name="connsiteY550" fmla="*/ 1894837 h 2937023"/>
              <a:gd name="connsiteX551" fmla="*/ 2289115 w 3869554"/>
              <a:gd name="connsiteY551" fmla="*/ 1841705 h 2937023"/>
              <a:gd name="connsiteX552" fmla="*/ 2285897 w 3869554"/>
              <a:gd name="connsiteY552" fmla="*/ 1832967 h 2937023"/>
              <a:gd name="connsiteX553" fmla="*/ 1421075 w 3869554"/>
              <a:gd name="connsiteY553" fmla="*/ 470559 h 2937023"/>
              <a:gd name="connsiteX554" fmla="*/ 1404755 w 3869554"/>
              <a:gd name="connsiteY554" fmla="*/ 468836 h 2937023"/>
              <a:gd name="connsiteX555" fmla="*/ 1396867 w 3869554"/>
              <a:gd name="connsiteY555" fmla="*/ 502564 h 2937023"/>
              <a:gd name="connsiteX556" fmla="*/ 1393603 w 3869554"/>
              <a:gd name="connsiteY556" fmla="*/ 543998 h 2937023"/>
              <a:gd name="connsiteX557" fmla="*/ 1408926 w 3869554"/>
              <a:gd name="connsiteY557" fmla="*/ 547534 h 2937023"/>
              <a:gd name="connsiteX558" fmla="*/ 1418355 w 3869554"/>
              <a:gd name="connsiteY558" fmla="*/ 507551 h 2937023"/>
              <a:gd name="connsiteX559" fmla="*/ 1421075 w 3869554"/>
              <a:gd name="connsiteY559" fmla="*/ 470559 h 2937023"/>
              <a:gd name="connsiteX560" fmla="*/ 1740810 w 3869554"/>
              <a:gd name="connsiteY560" fmla="*/ 972046 h 2937023"/>
              <a:gd name="connsiteX561" fmla="*/ 1731607 w 3869554"/>
              <a:gd name="connsiteY561" fmla="*/ 971310 h 2937023"/>
              <a:gd name="connsiteX562" fmla="*/ 1693709 w 3869554"/>
              <a:gd name="connsiteY562" fmla="*/ 1008755 h 2937023"/>
              <a:gd name="connsiteX563" fmla="*/ 1655992 w 3869554"/>
              <a:gd name="connsiteY563" fmla="*/ 1051822 h 2937023"/>
              <a:gd name="connsiteX564" fmla="*/ 1665965 w 3869554"/>
              <a:gd name="connsiteY564" fmla="*/ 1061523 h 2937023"/>
              <a:gd name="connsiteX565" fmla="*/ 1707037 w 3869554"/>
              <a:gd name="connsiteY565" fmla="*/ 1021267 h 2937023"/>
              <a:gd name="connsiteX566" fmla="*/ 1742669 w 3869554"/>
              <a:gd name="connsiteY566" fmla="*/ 980739 h 2937023"/>
              <a:gd name="connsiteX567" fmla="*/ 1740810 w 3869554"/>
              <a:gd name="connsiteY567" fmla="*/ 972046 h 2937023"/>
              <a:gd name="connsiteX568" fmla="*/ 2555564 w 3869554"/>
              <a:gd name="connsiteY568" fmla="*/ 2245139 h 2937023"/>
              <a:gd name="connsiteX569" fmla="*/ 2386499 w 3869554"/>
              <a:gd name="connsiteY569" fmla="*/ 2279663 h 2937023"/>
              <a:gd name="connsiteX570" fmla="*/ 2126818 w 3869554"/>
              <a:gd name="connsiteY570" fmla="*/ 2355687 h 2937023"/>
              <a:gd name="connsiteX571" fmla="*/ 2129720 w 3869554"/>
              <a:gd name="connsiteY571" fmla="*/ 2370284 h 2937023"/>
              <a:gd name="connsiteX572" fmla="*/ 2399509 w 3869554"/>
              <a:gd name="connsiteY572" fmla="*/ 2312972 h 2937023"/>
              <a:gd name="connsiteX573" fmla="*/ 2480969 w 3869554"/>
              <a:gd name="connsiteY573" fmla="*/ 2292633 h 2937023"/>
              <a:gd name="connsiteX574" fmla="*/ 2514069 w 3869554"/>
              <a:gd name="connsiteY574" fmla="*/ 2092761 h 2937023"/>
              <a:gd name="connsiteX575" fmla="*/ 2505989 w 3869554"/>
              <a:gd name="connsiteY575" fmla="*/ 2088772 h 2937023"/>
              <a:gd name="connsiteX576" fmla="*/ 2446421 w 3869554"/>
              <a:gd name="connsiteY576" fmla="*/ 2109081 h 2937023"/>
              <a:gd name="connsiteX577" fmla="*/ 2450048 w 3869554"/>
              <a:gd name="connsiteY577" fmla="*/ 2121865 h 2937023"/>
              <a:gd name="connsiteX578" fmla="*/ 2511606 w 3869554"/>
              <a:gd name="connsiteY578" fmla="*/ 2100823 h 2937023"/>
              <a:gd name="connsiteX579" fmla="*/ 2514069 w 3869554"/>
              <a:gd name="connsiteY579" fmla="*/ 2092761 h 2937023"/>
              <a:gd name="connsiteX580" fmla="*/ 1528152 w 3869554"/>
              <a:gd name="connsiteY580" fmla="*/ 526137 h 2937023"/>
              <a:gd name="connsiteX581" fmla="*/ 1512557 w 3869554"/>
              <a:gd name="connsiteY581" fmla="*/ 523417 h 2937023"/>
              <a:gd name="connsiteX582" fmla="*/ 1498050 w 3869554"/>
              <a:gd name="connsiteY582" fmla="*/ 671112 h 2937023"/>
              <a:gd name="connsiteX583" fmla="*/ 1511016 w 3869554"/>
              <a:gd name="connsiteY583" fmla="*/ 673017 h 2937023"/>
              <a:gd name="connsiteX584" fmla="*/ 1528152 w 3869554"/>
              <a:gd name="connsiteY584" fmla="*/ 526137 h 2937023"/>
              <a:gd name="connsiteX585" fmla="*/ 1346219 w 3869554"/>
              <a:gd name="connsiteY585" fmla="*/ 223867 h 2937023"/>
              <a:gd name="connsiteX586" fmla="*/ 1336665 w 3869554"/>
              <a:gd name="connsiteY586" fmla="*/ 226213 h 2937023"/>
              <a:gd name="connsiteX587" fmla="*/ 1303299 w 3869554"/>
              <a:gd name="connsiteY587" fmla="*/ 346981 h 2937023"/>
              <a:gd name="connsiteX588" fmla="*/ 1317443 w 3869554"/>
              <a:gd name="connsiteY588" fmla="*/ 350064 h 2937023"/>
              <a:gd name="connsiteX589" fmla="*/ 1331407 w 3869554"/>
              <a:gd name="connsiteY589" fmla="*/ 305727 h 2937023"/>
              <a:gd name="connsiteX590" fmla="*/ 1351353 w 3869554"/>
              <a:gd name="connsiteY590" fmla="*/ 232741 h 2937023"/>
              <a:gd name="connsiteX591" fmla="*/ 1346219 w 3869554"/>
              <a:gd name="connsiteY591" fmla="*/ 223867 h 2937023"/>
              <a:gd name="connsiteX592" fmla="*/ 1582008 w 3869554"/>
              <a:gd name="connsiteY592" fmla="*/ 531940 h 2937023"/>
              <a:gd name="connsiteX593" fmla="*/ 1566051 w 3869554"/>
              <a:gd name="connsiteY593" fmla="*/ 529491 h 2937023"/>
              <a:gd name="connsiteX594" fmla="*/ 1549368 w 3869554"/>
              <a:gd name="connsiteY594" fmla="*/ 597582 h 2937023"/>
              <a:gd name="connsiteX595" fmla="*/ 1565053 w 3869554"/>
              <a:gd name="connsiteY595" fmla="*/ 604653 h 2937023"/>
              <a:gd name="connsiteX596" fmla="*/ 1582008 w 3869554"/>
              <a:gd name="connsiteY596" fmla="*/ 531940 h 2937023"/>
              <a:gd name="connsiteX597" fmla="*/ 2641143 w 3869554"/>
              <a:gd name="connsiteY597" fmla="*/ 2190651 h 2937023"/>
              <a:gd name="connsiteX598" fmla="*/ 2626843 w 3869554"/>
              <a:gd name="connsiteY598" fmla="*/ 2194210 h 2937023"/>
              <a:gd name="connsiteX599" fmla="*/ 2579789 w 3869554"/>
              <a:gd name="connsiteY599" fmla="*/ 2204092 h 2937023"/>
              <a:gd name="connsiteX600" fmla="*/ 2479148 w 3869554"/>
              <a:gd name="connsiteY600" fmla="*/ 2227575 h 2937023"/>
              <a:gd name="connsiteX601" fmla="*/ 2419127 w 3869554"/>
              <a:gd name="connsiteY601" fmla="*/ 2244530 h 2937023"/>
              <a:gd name="connsiteX602" fmla="*/ 2421666 w 3869554"/>
              <a:gd name="connsiteY602" fmla="*/ 2260487 h 2937023"/>
              <a:gd name="connsiteX603" fmla="*/ 2541095 w 3869554"/>
              <a:gd name="connsiteY603" fmla="*/ 2238218 h 2937023"/>
              <a:gd name="connsiteX604" fmla="*/ 2581902 w 3869554"/>
              <a:gd name="connsiteY604" fmla="*/ 2228370 h 2937023"/>
              <a:gd name="connsiteX605" fmla="*/ 1441929 w 3869554"/>
              <a:gd name="connsiteY605" fmla="*/ 304549 h 2937023"/>
              <a:gd name="connsiteX606" fmla="*/ 1424429 w 3869554"/>
              <a:gd name="connsiteY606" fmla="*/ 302373 h 2937023"/>
              <a:gd name="connsiteX607" fmla="*/ 1412099 w 3869554"/>
              <a:gd name="connsiteY607" fmla="*/ 398661 h 2937023"/>
              <a:gd name="connsiteX608" fmla="*/ 1429236 w 3869554"/>
              <a:gd name="connsiteY608" fmla="*/ 401018 h 2937023"/>
              <a:gd name="connsiteX609" fmla="*/ 1441929 w 3869554"/>
              <a:gd name="connsiteY609" fmla="*/ 304549 h 2937023"/>
              <a:gd name="connsiteX610" fmla="*/ 1772203 w 3869554"/>
              <a:gd name="connsiteY610" fmla="*/ 817845 h 2937023"/>
              <a:gd name="connsiteX611" fmla="*/ 1763250 w 3869554"/>
              <a:gd name="connsiteY611" fmla="*/ 819171 h 2937023"/>
              <a:gd name="connsiteX612" fmla="*/ 1705586 w 3869554"/>
              <a:gd name="connsiteY612" fmla="*/ 907933 h 2937023"/>
              <a:gd name="connsiteX613" fmla="*/ 1651096 w 3869554"/>
              <a:gd name="connsiteY613" fmla="*/ 982280 h 2937023"/>
              <a:gd name="connsiteX614" fmla="*/ 1661522 w 3869554"/>
              <a:gd name="connsiteY614" fmla="*/ 990349 h 2937023"/>
              <a:gd name="connsiteX615" fmla="*/ 1775853 w 3869554"/>
              <a:gd name="connsiteY615" fmla="*/ 825971 h 2937023"/>
              <a:gd name="connsiteX616" fmla="*/ 1772203 w 3869554"/>
              <a:gd name="connsiteY616" fmla="*/ 817845 h 2937023"/>
              <a:gd name="connsiteX617" fmla="*/ 1652365 w 3869554"/>
              <a:gd name="connsiteY617" fmla="*/ 622516 h 2937023"/>
              <a:gd name="connsiteX618" fmla="*/ 1636408 w 3869554"/>
              <a:gd name="connsiteY618" fmla="*/ 620068 h 2937023"/>
              <a:gd name="connsiteX619" fmla="*/ 1615101 w 3869554"/>
              <a:gd name="connsiteY619" fmla="*/ 716627 h 2937023"/>
              <a:gd name="connsiteX620" fmla="*/ 1629970 w 3869554"/>
              <a:gd name="connsiteY620" fmla="*/ 720344 h 2937023"/>
              <a:gd name="connsiteX621" fmla="*/ 1652365 w 3869554"/>
              <a:gd name="connsiteY621" fmla="*/ 622516 h 2937023"/>
              <a:gd name="connsiteX622" fmla="*/ 1957334 w 3869554"/>
              <a:gd name="connsiteY622" fmla="*/ 1050235 h 2937023"/>
              <a:gd name="connsiteX623" fmla="*/ 1944674 w 3869554"/>
              <a:gd name="connsiteY623" fmla="*/ 1047107 h 2937023"/>
              <a:gd name="connsiteX624" fmla="*/ 1585364 w 3869554"/>
              <a:gd name="connsiteY624" fmla="*/ 1369607 h 2937023"/>
              <a:gd name="connsiteX625" fmla="*/ 1592980 w 3869554"/>
              <a:gd name="connsiteY625" fmla="*/ 1377404 h 2937023"/>
              <a:gd name="connsiteX626" fmla="*/ 1759081 w 3869554"/>
              <a:gd name="connsiteY626" fmla="*/ 1221095 h 2937023"/>
              <a:gd name="connsiteX627" fmla="*/ 1956189 w 3869554"/>
              <a:gd name="connsiteY627" fmla="*/ 1063427 h 2937023"/>
              <a:gd name="connsiteX628" fmla="*/ 1957334 w 3869554"/>
              <a:gd name="connsiteY628" fmla="*/ 1050235 h 2937023"/>
              <a:gd name="connsiteX629" fmla="*/ 1984555 w 3869554"/>
              <a:gd name="connsiteY629" fmla="*/ 1086671 h 2937023"/>
              <a:gd name="connsiteX630" fmla="*/ 1976770 w 3869554"/>
              <a:gd name="connsiteY630" fmla="*/ 1082104 h 2937023"/>
              <a:gd name="connsiteX631" fmla="*/ 1879575 w 3869554"/>
              <a:gd name="connsiteY631" fmla="*/ 1144210 h 2937023"/>
              <a:gd name="connsiteX632" fmla="*/ 1764429 w 3869554"/>
              <a:gd name="connsiteY632" fmla="*/ 1226172 h 2937023"/>
              <a:gd name="connsiteX633" fmla="*/ 1770504 w 3869554"/>
              <a:gd name="connsiteY633" fmla="*/ 1236327 h 2937023"/>
              <a:gd name="connsiteX634" fmla="*/ 1981122 w 3869554"/>
              <a:gd name="connsiteY634" fmla="*/ 1095522 h 2937023"/>
              <a:gd name="connsiteX635" fmla="*/ 1984555 w 3869554"/>
              <a:gd name="connsiteY635" fmla="*/ 1086671 h 2937023"/>
              <a:gd name="connsiteX636" fmla="*/ 1868140 w 3869554"/>
              <a:gd name="connsiteY636" fmla="*/ 878331 h 2937023"/>
              <a:gd name="connsiteX637" fmla="*/ 1856818 w 3869554"/>
              <a:gd name="connsiteY637" fmla="*/ 878285 h 2937023"/>
              <a:gd name="connsiteX638" fmla="*/ 1814205 w 3869554"/>
              <a:gd name="connsiteY638" fmla="*/ 925069 h 2937023"/>
              <a:gd name="connsiteX639" fmla="*/ 1768146 w 3869554"/>
              <a:gd name="connsiteY639" fmla="*/ 983096 h 2937023"/>
              <a:gd name="connsiteX640" fmla="*/ 1778572 w 3869554"/>
              <a:gd name="connsiteY640" fmla="*/ 992979 h 2937023"/>
              <a:gd name="connsiteX641" fmla="*/ 1824359 w 3869554"/>
              <a:gd name="connsiteY641" fmla="*/ 948552 h 2937023"/>
              <a:gd name="connsiteX642" fmla="*/ 1871234 w 3869554"/>
              <a:gd name="connsiteY642" fmla="*/ 888712 h 2937023"/>
              <a:gd name="connsiteX643" fmla="*/ 1868140 w 3869554"/>
              <a:gd name="connsiteY643" fmla="*/ 878331 h 2937023"/>
              <a:gd name="connsiteX644" fmla="*/ 2618283 w 3869554"/>
              <a:gd name="connsiteY644" fmla="*/ 2032806 h 2937023"/>
              <a:gd name="connsiteX645" fmla="*/ 2609527 w 3869554"/>
              <a:gd name="connsiteY645" fmla="*/ 2027566 h 2937023"/>
              <a:gd name="connsiteX646" fmla="*/ 2557756 w 3869554"/>
              <a:gd name="connsiteY646" fmla="*/ 2049870 h 2937023"/>
              <a:gd name="connsiteX647" fmla="*/ 2564102 w 3869554"/>
              <a:gd name="connsiteY647" fmla="*/ 2062200 h 2937023"/>
              <a:gd name="connsiteX648" fmla="*/ 2615687 w 3869554"/>
              <a:gd name="connsiteY648" fmla="*/ 2042609 h 2937023"/>
              <a:gd name="connsiteX649" fmla="*/ 2618283 w 3869554"/>
              <a:gd name="connsiteY649" fmla="*/ 2032806 h 2937023"/>
              <a:gd name="connsiteX650" fmla="*/ 2039126 w 3869554"/>
              <a:gd name="connsiteY650" fmla="*/ 1104951 h 2937023"/>
              <a:gd name="connsiteX651" fmla="*/ 2028359 w 3869554"/>
              <a:gd name="connsiteY651" fmla="*/ 1099239 h 2937023"/>
              <a:gd name="connsiteX652" fmla="*/ 1751464 w 3869554"/>
              <a:gd name="connsiteY652" fmla="*/ 1265974 h 2937023"/>
              <a:gd name="connsiteX653" fmla="*/ 1613923 w 3869554"/>
              <a:gd name="connsiteY653" fmla="*/ 1389643 h 2937023"/>
              <a:gd name="connsiteX654" fmla="*/ 1501224 w 3869554"/>
              <a:gd name="connsiteY654" fmla="*/ 1521926 h 2937023"/>
              <a:gd name="connsiteX655" fmla="*/ 1513917 w 3869554"/>
              <a:gd name="connsiteY655" fmla="*/ 1529179 h 2937023"/>
              <a:gd name="connsiteX656" fmla="*/ 1745026 w 3869554"/>
              <a:gd name="connsiteY656" fmla="*/ 1296348 h 2937023"/>
              <a:gd name="connsiteX657" fmla="*/ 2035068 w 3869554"/>
              <a:gd name="connsiteY657" fmla="*/ 1116647 h 2937023"/>
              <a:gd name="connsiteX658" fmla="*/ 2039126 w 3869554"/>
              <a:gd name="connsiteY658" fmla="*/ 1104951 h 2937023"/>
              <a:gd name="connsiteX659" fmla="*/ 1576659 w 3869554"/>
              <a:gd name="connsiteY659" fmla="*/ 350879 h 2937023"/>
              <a:gd name="connsiteX660" fmla="*/ 1560973 w 3869554"/>
              <a:gd name="connsiteY660" fmla="*/ 345983 h 2937023"/>
              <a:gd name="connsiteX661" fmla="*/ 1537129 w 3869554"/>
              <a:gd name="connsiteY661" fmla="*/ 433295 h 2937023"/>
              <a:gd name="connsiteX662" fmla="*/ 1554082 w 3869554"/>
              <a:gd name="connsiteY662" fmla="*/ 436649 h 2937023"/>
              <a:gd name="connsiteX663" fmla="*/ 1576659 w 3869554"/>
              <a:gd name="connsiteY663" fmla="*/ 350879 h 2937023"/>
              <a:gd name="connsiteX664" fmla="*/ 1519153 w 3869554"/>
              <a:gd name="connsiteY664" fmla="*/ 257164 h 2937023"/>
              <a:gd name="connsiteX665" fmla="*/ 1509566 w 3869554"/>
              <a:gd name="connsiteY665" fmla="*/ 260938 h 2937023"/>
              <a:gd name="connsiteX666" fmla="*/ 1445827 w 3869554"/>
              <a:gd name="connsiteY666" fmla="*/ 492681 h 2937023"/>
              <a:gd name="connsiteX667" fmla="*/ 1464051 w 3869554"/>
              <a:gd name="connsiteY667" fmla="*/ 494857 h 2937023"/>
              <a:gd name="connsiteX668" fmla="*/ 1523981 w 3869554"/>
              <a:gd name="connsiteY668" fmla="*/ 265290 h 2937023"/>
              <a:gd name="connsiteX669" fmla="*/ 1519153 w 3869554"/>
              <a:gd name="connsiteY669" fmla="*/ 257164 h 2937023"/>
              <a:gd name="connsiteX670" fmla="*/ 1682738 w 3869554"/>
              <a:gd name="connsiteY670" fmla="*/ 492954 h 2937023"/>
              <a:gd name="connsiteX671" fmla="*/ 1665059 w 3869554"/>
              <a:gd name="connsiteY671" fmla="*/ 485882 h 2937023"/>
              <a:gd name="connsiteX672" fmla="*/ 1650734 w 3869554"/>
              <a:gd name="connsiteY672" fmla="*/ 539194 h 2937023"/>
              <a:gd name="connsiteX673" fmla="*/ 1669048 w 3869554"/>
              <a:gd name="connsiteY673" fmla="*/ 542729 h 2937023"/>
              <a:gd name="connsiteX674" fmla="*/ 1682738 w 3869554"/>
              <a:gd name="connsiteY674" fmla="*/ 492954 h 2937023"/>
              <a:gd name="connsiteX675" fmla="*/ 1989882 w 3869554"/>
              <a:gd name="connsiteY675" fmla="*/ 964044 h 2937023"/>
              <a:gd name="connsiteX676" fmla="*/ 1975772 w 3869554"/>
              <a:gd name="connsiteY676" fmla="*/ 960792 h 2937023"/>
              <a:gd name="connsiteX677" fmla="*/ 1675485 w 3869554"/>
              <a:gd name="connsiteY677" fmla="*/ 1208038 h 2937023"/>
              <a:gd name="connsiteX678" fmla="*/ 1683373 w 3869554"/>
              <a:gd name="connsiteY678" fmla="*/ 1217105 h 2937023"/>
              <a:gd name="connsiteX679" fmla="*/ 1848567 w 3869554"/>
              <a:gd name="connsiteY679" fmla="*/ 1074577 h 2937023"/>
              <a:gd name="connsiteX680" fmla="*/ 1987196 w 3869554"/>
              <a:gd name="connsiteY680" fmla="*/ 978108 h 2937023"/>
              <a:gd name="connsiteX681" fmla="*/ 1989882 w 3869554"/>
              <a:gd name="connsiteY681" fmla="*/ 964044 h 2937023"/>
              <a:gd name="connsiteX682" fmla="*/ 1960755 w 3869554"/>
              <a:gd name="connsiteY682" fmla="*/ 906018 h 2937023"/>
              <a:gd name="connsiteX683" fmla="*/ 1953831 w 3869554"/>
              <a:gd name="connsiteY683" fmla="*/ 901405 h 2937023"/>
              <a:gd name="connsiteX684" fmla="*/ 1854823 w 3869554"/>
              <a:gd name="connsiteY684" fmla="*/ 965415 h 2937023"/>
              <a:gd name="connsiteX685" fmla="*/ 1753639 w 3869554"/>
              <a:gd name="connsiteY685" fmla="*/ 1061884 h 2937023"/>
              <a:gd name="connsiteX686" fmla="*/ 1763975 w 3869554"/>
              <a:gd name="connsiteY686" fmla="*/ 1072856 h 2937023"/>
              <a:gd name="connsiteX687" fmla="*/ 1958364 w 3869554"/>
              <a:gd name="connsiteY687" fmla="*/ 913826 h 2937023"/>
              <a:gd name="connsiteX688" fmla="*/ 1960755 w 3869554"/>
              <a:gd name="connsiteY688" fmla="*/ 906018 h 2937023"/>
              <a:gd name="connsiteX689" fmla="*/ 1662884 w 3869554"/>
              <a:gd name="connsiteY689" fmla="*/ 379076 h 2937023"/>
              <a:gd name="connsiteX690" fmla="*/ 1645022 w 3869554"/>
              <a:gd name="connsiteY690" fmla="*/ 374724 h 2937023"/>
              <a:gd name="connsiteX691" fmla="*/ 1633054 w 3869554"/>
              <a:gd name="connsiteY691" fmla="*/ 406548 h 2937023"/>
              <a:gd name="connsiteX692" fmla="*/ 1623806 w 3869554"/>
              <a:gd name="connsiteY692" fmla="*/ 456506 h 2937023"/>
              <a:gd name="connsiteX693" fmla="*/ 1640670 w 3869554"/>
              <a:gd name="connsiteY693" fmla="*/ 459951 h 2937023"/>
              <a:gd name="connsiteX694" fmla="*/ 1656084 w 3869554"/>
              <a:gd name="connsiteY694" fmla="*/ 417156 h 2937023"/>
              <a:gd name="connsiteX695" fmla="*/ 1662884 w 3869554"/>
              <a:gd name="connsiteY695" fmla="*/ 379076 h 2937023"/>
              <a:gd name="connsiteX696" fmla="*/ 2082679 w 3869554"/>
              <a:gd name="connsiteY696" fmla="*/ 971921 h 2937023"/>
              <a:gd name="connsiteX697" fmla="*/ 2075415 w 3869554"/>
              <a:gd name="connsiteY697" fmla="*/ 966232 h 2937023"/>
              <a:gd name="connsiteX698" fmla="*/ 2032439 w 3869554"/>
              <a:gd name="connsiteY698" fmla="*/ 984002 h 2937023"/>
              <a:gd name="connsiteX699" fmla="*/ 1994721 w 3869554"/>
              <a:gd name="connsiteY699" fmla="*/ 1018727 h 2937023"/>
              <a:gd name="connsiteX700" fmla="*/ 2004694 w 3869554"/>
              <a:gd name="connsiteY700" fmla="*/ 1030151 h 2937023"/>
              <a:gd name="connsiteX701" fmla="*/ 2042956 w 3869554"/>
              <a:gd name="connsiteY701" fmla="*/ 1004402 h 2937023"/>
              <a:gd name="connsiteX702" fmla="*/ 2080220 w 3869554"/>
              <a:gd name="connsiteY702" fmla="*/ 981282 h 2937023"/>
              <a:gd name="connsiteX703" fmla="*/ 2082679 w 3869554"/>
              <a:gd name="connsiteY703" fmla="*/ 971921 h 2937023"/>
              <a:gd name="connsiteX704" fmla="*/ 2064320 w 3869554"/>
              <a:gd name="connsiteY704" fmla="*/ 905497 h 2937023"/>
              <a:gd name="connsiteX705" fmla="*/ 2055741 w 3869554"/>
              <a:gd name="connsiteY705" fmla="*/ 901768 h 2937023"/>
              <a:gd name="connsiteX706" fmla="*/ 2006599 w 3869554"/>
              <a:gd name="connsiteY706" fmla="*/ 934861 h 2937023"/>
              <a:gd name="connsiteX707" fmla="*/ 2015756 w 3869554"/>
              <a:gd name="connsiteY707" fmla="*/ 949458 h 2937023"/>
              <a:gd name="connsiteX708" fmla="*/ 2064263 w 3869554"/>
              <a:gd name="connsiteY708" fmla="*/ 915005 h 2937023"/>
              <a:gd name="connsiteX709" fmla="*/ 2064320 w 3869554"/>
              <a:gd name="connsiteY709" fmla="*/ 905497 h 2937023"/>
              <a:gd name="connsiteX710" fmla="*/ 2034297 w 3869554"/>
              <a:gd name="connsiteY710" fmla="*/ 849737 h 2937023"/>
              <a:gd name="connsiteX711" fmla="*/ 2025004 w 3869554"/>
              <a:gd name="connsiteY711" fmla="*/ 846734 h 2937023"/>
              <a:gd name="connsiteX712" fmla="*/ 1983388 w 3869554"/>
              <a:gd name="connsiteY712" fmla="*/ 877198 h 2937023"/>
              <a:gd name="connsiteX713" fmla="*/ 1994540 w 3869554"/>
              <a:gd name="connsiteY713" fmla="*/ 891613 h 2937023"/>
              <a:gd name="connsiteX714" fmla="*/ 2034071 w 3869554"/>
              <a:gd name="connsiteY714" fmla="*/ 859880 h 2937023"/>
              <a:gd name="connsiteX715" fmla="*/ 2034297 w 3869554"/>
              <a:gd name="connsiteY715" fmla="*/ 849737 h 2937023"/>
              <a:gd name="connsiteX716" fmla="*/ 1667416 w 3869554"/>
              <a:gd name="connsiteY716" fmla="*/ 243712 h 2937023"/>
              <a:gd name="connsiteX717" fmla="*/ 1653453 w 3869554"/>
              <a:gd name="connsiteY717" fmla="*/ 246432 h 2937023"/>
              <a:gd name="connsiteX718" fmla="*/ 1650824 w 3869554"/>
              <a:gd name="connsiteY718" fmla="*/ 272725 h 2937023"/>
              <a:gd name="connsiteX719" fmla="*/ 1646925 w 3869554"/>
              <a:gd name="connsiteY719" fmla="*/ 297567 h 2937023"/>
              <a:gd name="connsiteX720" fmla="*/ 1659437 w 3869554"/>
              <a:gd name="connsiteY720" fmla="*/ 302826 h 2937023"/>
              <a:gd name="connsiteX721" fmla="*/ 1667416 w 3869554"/>
              <a:gd name="connsiteY721" fmla="*/ 243712 h 2937023"/>
              <a:gd name="connsiteX722" fmla="*/ 1607894 w 3869554"/>
              <a:gd name="connsiteY722" fmla="*/ 137870 h 2937023"/>
              <a:gd name="connsiteX723" fmla="*/ 1598601 w 3869554"/>
              <a:gd name="connsiteY723" fmla="*/ 139808 h 2937023"/>
              <a:gd name="connsiteX724" fmla="*/ 1571220 w 3869554"/>
              <a:gd name="connsiteY724" fmla="*/ 224309 h 2937023"/>
              <a:gd name="connsiteX725" fmla="*/ 1584638 w 3869554"/>
              <a:gd name="connsiteY725" fmla="*/ 226031 h 2937023"/>
              <a:gd name="connsiteX726" fmla="*/ 1596878 w 3869554"/>
              <a:gd name="connsiteY726" fmla="*/ 186229 h 2937023"/>
              <a:gd name="connsiteX727" fmla="*/ 1612019 w 3869554"/>
              <a:gd name="connsiteY727" fmla="*/ 145792 h 2937023"/>
              <a:gd name="connsiteX728" fmla="*/ 1607894 w 3869554"/>
              <a:gd name="connsiteY728" fmla="*/ 137870 h 2937023"/>
              <a:gd name="connsiteX729" fmla="*/ 2142666 w 3869554"/>
              <a:gd name="connsiteY729" fmla="*/ 855336 h 2937023"/>
              <a:gd name="connsiteX730" fmla="*/ 2134075 w 3869554"/>
              <a:gd name="connsiteY730" fmla="*/ 850179 h 2937023"/>
              <a:gd name="connsiteX731" fmla="*/ 2090465 w 3869554"/>
              <a:gd name="connsiteY731" fmla="*/ 893608 h 2937023"/>
              <a:gd name="connsiteX732" fmla="*/ 2098806 w 3869554"/>
              <a:gd name="connsiteY732" fmla="*/ 897960 h 2937023"/>
              <a:gd name="connsiteX733" fmla="*/ 2123468 w 3869554"/>
              <a:gd name="connsiteY733" fmla="*/ 879011 h 2937023"/>
              <a:gd name="connsiteX734" fmla="*/ 2141329 w 3869554"/>
              <a:gd name="connsiteY734" fmla="*/ 865048 h 2937023"/>
              <a:gd name="connsiteX735" fmla="*/ 2142666 w 3869554"/>
              <a:gd name="connsiteY735" fmla="*/ 855336 h 2937023"/>
              <a:gd name="connsiteX736" fmla="*/ 2262551 w 3869554"/>
              <a:gd name="connsiteY736" fmla="*/ 724878 h 2937023"/>
              <a:gd name="connsiteX737" fmla="*/ 2186300 w 3869554"/>
              <a:gd name="connsiteY737" fmla="*/ 818265 h 2937023"/>
              <a:gd name="connsiteX738" fmla="*/ 2197362 w 3869554"/>
              <a:gd name="connsiteY738" fmla="*/ 837667 h 2937023"/>
              <a:gd name="connsiteX739" fmla="*/ 2205522 w 3869554"/>
              <a:gd name="connsiteY739" fmla="*/ 832318 h 2937023"/>
              <a:gd name="connsiteX740" fmla="*/ 2235895 w 3869554"/>
              <a:gd name="connsiteY740" fmla="*/ 810104 h 2937023"/>
              <a:gd name="connsiteX741" fmla="*/ 2242242 w 3869554"/>
              <a:gd name="connsiteY741" fmla="*/ 811011 h 2937023"/>
              <a:gd name="connsiteX742" fmla="*/ 2290657 w 3869554"/>
              <a:gd name="connsiteY742" fmla="*/ 817992 h 2937023"/>
              <a:gd name="connsiteX743" fmla="*/ 2276513 w 3869554"/>
              <a:gd name="connsiteY743" fmla="*/ 830505 h 2937023"/>
              <a:gd name="connsiteX744" fmla="*/ 2244781 w 3869554"/>
              <a:gd name="connsiteY744" fmla="*/ 852990 h 2937023"/>
              <a:gd name="connsiteX745" fmla="*/ 2248679 w 3869554"/>
              <a:gd name="connsiteY745" fmla="*/ 865049 h 2937023"/>
              <a:gd name="connsiteX746" fmla="*/ 2286668 w 3869554"/>
              <a:gd name="connsiteY746" fmla="*/ 848909 h 2937023"/>
              <a:gd name="connsiteX747" fmla="*/ 2298273 w 3869554"/>
              <a:gd name="connsiteY747" fmla="*/ 838392 h 2937023"/>
              <a:gd name="connsiteX748" fmla="*/ 2298999 w 3869554"/>
              <a:gd name="connsiteY748" fmla="*/ 851720 h 2937023"/>
              <a:gd name="connsiteX749" fmla="*/ 2212956 w 3869554"/>
              <a:gd name="connsiteY749" fmla="*/ 918541 h 2937023"/>
              <a:gd name="connsiteX750" fmla="*/ 2223111 w 3869554"/>
              <a:gd name="connsiteY750" fmla="*/ 931960 h 2937023"/>
              <a:gd name="connsiteX751" fmla="*/ 2295735 w 3869554"/>
              <a:gd name="connsiteY751" fmla="*/ 880190 h 2937023"/>
              <a:gd name="connsiteX752" fmla="*/ 2293831 w 3869554"/>
              <a:gd name="connsiteY752" fmla="*/ 890798 h 2937023"/>
              <a:gd name="connsiteX753" fmla="*/ 2230365 w 3869554"/>
              <a:gd name="connsiteY753" fmla="*/ 963784 h 2937023"/>
              <a:gd name="connsiteX754" fmla="*/ 2117213 w 3869554"/>
              <a:gd name="connsiteY754" fmla="*/ 1070498 h 2937023"/>
              <a:gd name="connsiteX755" fmla="*/ 2099352 w 3869554"/>
              <a:gd name="connsiteY755" fmla="*/ 1074760 h 2937023"/>
              <a:gd name="connsiteX756" fmla="*/ 2100530 w 3869554"/>
              <a:gd name="connsiteY756" fmla="*/ 1095432 h 2937023"/>
              <a:gd name="connsiteX757" fmla="*/ 2109053 w 3869554"/>
              <a:gd name="connsiteY757" fmla="*/ 1109485 h 2937023"/>
              <a:gd name="connsiteX758" fmla="*/ 2024280 w 3869554"/>
              <a:gd name="connsiteY758" fmla="*/ 1159623 h 2937023"/>
              <a:gd name="connsiteX759" fmla="*/ 1853464 w 3869554"/>
              <a:gd name="connsiteY759" fmla="*/ 1247841 h 2937023"/>
              <a:gd name="connsiteX760" fmla="*/ 1642121 w 3869554"/>
              <a:gd name="connsiteY760" fmla="*/ 1414396 h 2937023"/>
              <a:gd name="connsiteX761" fmla="*/ 1393786 w 3869554"/>
              <a:gd name="connsiteY761" fmla="*/ 1683222 h 2937023"/>
              <a:gd name="connsiteX762" fmla="*/ 1385807 w 3869554"/>
              <a:gd name="connsiteY762" fmla="*/ 1694918 h 2937023"/>
              <a:gd name="connsiteX763" fmla="*/ 1523167 w 3869554"/>
              <a:gd name="connsiteY763" fmla="*/ 1455015 h 2937023"/>
              <a:gd name="connsiteX764" fmla="*/ 1504761 w 3869554"/>
              <a:gd name="connsiteY764" fmla="*/ 1443590 h 2937023"/>
              <a:gd name="connsiteX765" fmla="*/ 1375471 w 3869554"/>
              <a:gd name="connsiteY765" fmla="*/ 1660737 h 2937023"/>
              <a:gd name="connsiteX766" fmla="*/ 1405573 w 3869554"/>
              <a:gd name="connsiteY766" fmla="*/ 1560731 h 2937023"/>
              <a:gd name="connsiteX767" fmla="*/ 1476111 w 3869554"/>
              <a:gd name="connsiteY767" fmla="*/ 1333159 h 2937023"/>
              <a:gd name="connsiteX768" fmla="*/ 1461966 w 3869554"/>
              <a:gd name="connsiteY768" fmla="*/ 1327991 h 2937023"/>
              <a:gd name="connsiteX769" fmla="*/ 1391791 w 3869554"/>
              <a:gd name="connsiteY769" fmla="*/ 1526278 h 2937023"/>
              <a:gd name="connsiteX770" fmla="*/ 1401039 w 3869554"/>
              <a:gd name="connsiteY770" fmla="*/ 1470972 h 2937023"/>
              <a:gd name="connsiteX771" fmla="*/ 1380549 w 3869554"/>
              <a:gd name="connsiteY771" fmla="*/ 1467073 h 2937023"/>
              <a:gd name="connsiteX772" fmla="*/ 1365135 w 3869554"/>
              <a:gd name="connsiteY772" fmla="*/ 1534347 h 2937023"/>
              <a:gd name="connsiteX773" fmla="*/ 1367583 w 3869554"/>
              <a:gd name="connsiteY773" fmla="*/ 1506785 h 2937023"/>
              <a:gd name="connsiteX774" fmla="*/ 1415818 w 3869554"/>
              <a:gd name="connsiteY774" fmla="*/ 1123357 h 2937023"/>
              <a:gd name="connsiteX775" fmla="*/ 1398863 w 3869554"/>
              <a:gd name="connsiteY775" fmla="*/ 1120637 h 2937023"/>
              <a:gd name="connsiteX776" fmla="*/ 1348815 w 3869554"/>
              <a:gd name="connsiteY776" fmla="*/ 1451388 h 2937023"/>
              <a:gd name="connsiteX777" fmla="*/ 1324879 w 3869554"/>
              <a:gd name="connsiteY777" fmla="*/ 1674065 h 2937023"/>
              <a:gd name="connsiteX778" fmla="*/ 1335941 w 3869554"/>
              <a:gd name="connsiteY778" fmla="*/ 1411858 h 2937023"/>
              <a:gd name="connsiteX779" fmla="*/ 1342016 w 3869554"/>
              <a:gd name="connsiteY779" fmla="*/ 1031059 h 2937023"/>
              <a:gd name="connsiteX780" fmla="*/ 1322793 w 3869554"/>
              <a:gd name="connsiteY780" fmla="*/ 1032147 h 2937023"/>
              <a:gd name="connsiteX781" fmla="*/ 1313909 w 3869554"/>
              <a:gd name="connsiteY781" fmla="*/ 1387740 h 2937023"/>
              <a:gd name="connsiteX782" fmla="*/ 1277552 w 3869554"/>
              <a:gd name="connsiteY782" fmla="*/ 1001048 h 2937023"/>
              <a:gd name="connsiteX783" fmla="*/ 1256608 w 3869554"/>
              <a:gd name="connsiteY783" fmla="*/ 1003768 h 2937023"/>
              <a:gd name="connsiteX784" fmla="*/ 1287797 w 3869554"/>
              <a:gd name="connsiteY784" fmla="*/ 1445857 h 2937023"/>
              <a:gd name="connsiteX785" fmla="*/ 1289247 w 3869554"/>
              <a:gd name="connsiteY785" fmla="*/ 1715680 h 2937023"/>
              <a:gd name="connsiteX786" fmla="*/ 1275376 w 3869554"/>
              <a:gd name="connsiteY786" fmla="*/ 1548582 h 2937023"/>
              <a:gd name="connsiteX787" fmla="*/ 1233669 w 3869554"/>
              <a:gd name="connsiteY787" fmla="*/ 1145207 h 2937023"/>
              <a:gd name="connsiteX788" fmla="*/ 1219162 w 3869554"/>
              <a:gd name="connsiteY788" fmla="*/ 1147383 h 2937023"/>
              <a:gd name="connsiteX789" fmla="*/ 1248629 w 3869554"/>
              <a:gd name="connsiteY789" fmla="*/ 1506332 h 2937023"/>
              <a:gd name="connsiteX790" fmla="*/ 1194774 w 3869554"/>
              <a:gd name="connsiteY790" fmla="*/ 1242130 h 2937023"/>
              <a:gd name="connsiteX791" fmla="*/ 1181536 w 3869554"/>
              <a:gd name="connsiteY791" fmla="*/ 1244669 h 2937023"/>
              <a:gd name="connsiteX792" fmla="*/ 1229408 w 3869554"/>
              <a:gd name="connsiteY792" fmla="*/ 1566534 h 2937023"/>
              <a:gd name="connsiteX793" fmla="*/ 1210821 w 3869554"/>
              <a:gd name="connsiteY793" fmla="*/ 1487292 h 2937023"/>
              <a:gd name="connsiteX794" fmla="*/ 1130128 w 3869554"/>
              <a:gd name="connsiteY794" fmla="*/ 1186098 h 2937023"/>
              <a:gd name="connsiteX795" fmla="*/ 1115531 w 3869554"/>
              <a:gd name="connsiteY795" fmla="*/ 1188637 h 2937023"/>
              <a:gd name="connsiteX796" fmla="*/ 1195770 w 3869554"/>
              <a:gd name="connsiteY796" fmla="*/ 1520203 h 2937023"/>
              <a:gd name="connsiteX797" fmla="*/ 1213178 w 3869554"/>
              <a:gd name="connsiteY797" fmla="*/ 1600352 h 2937023"/>
              <a:gd name="connsiteX798" fmla="*/ 1061856 w 3869554"/>
              <a:gd name="connsiteY798" fmla="*/ 1210034 h 2937023"/>
              <a:gd name="connsiteX799" fmla="*/ 930481 w 3869554"/>
              <a:gd name="connsiteY799" fmla="*/ 838846 h 2937023"/>
              <a:gd name="connsiteX800" fmla="*/ 864476 w 3869554"/>
              <a:gd name="connsiteY800" fmla="*/ 639380 h 2937023"/>
              <a:gd name="connsiteX801" fmla="*/ 831926 w 3869554"/>
              <a:gd name="connsiteY801" fmla="*/ 539465 h 2937023"/>
              <a:gd name="connsiteX802" fmla="*/ 846252 w 3869554"/>
              <a:gd name="connsiteY802" fmla="*/ 477994 h 2937023"/>
              <a:gd name="connsiteX803" fmla="*/ 865201 w 3869554"/>
              <a:gd name="connsiteY803" fmla="*/ 473913 h 2937023"/>
              <a:gd name="connsiteX804" fmla="*/ 866924 w 3869554"/>
              <a:gd name="connsiteY804" fmla="*/ 469108 h 2937023"/>
              <a:gd name="connsiteX805" fmla="*/ 864929 w 3869554"/>
              <a:gd name="connsiteY805" fmla="*/ 393221 h 2937023"/>
              <a:gd name="connsiteX806" fmla="*/ 881521 w 3869554"/>
              <a:gd name="connsiteY806" fmla="*/ 424500 h 2937023"/>
              <a:gd name="connsiteX807" fmla="*/ 901377 w 3869554"/>
              <a:gd name="connsiteY807" fmla="*/ 471012 h 2937023"/>
              <a:gd name="connsiteX808" fmla="*/ 915067 w 3869554"/>
              <a:gd name="connsiteY808" fmla="*/ 465482 h 2937023"/>
              <a:gd name="connsiteX809" fmla="*/ 901105 w 3869554"/>
              <a:gd name="connsiteY809" fmla="*/ 411898 h 2937023"/>
              <a:gd name="connsiteX810" fmla="*/ 902556 w 3869554"/>
              <a:gd name="connsiteY810" fmla="*/ 409631 h 2937023"/>
              <a:gd name="connsiteX811" fmla="*/ 917062 w 3869554"/>
              <a:gd name="connsiteY811" fmla="*/ 391588 h 2937023"/>
              <a:gd name="connsiteX812" fmla="*/ 933382 w 3869554"/>
              <a:gd name="connsiteY812" fmla="*/ 414346 h 2937023"/>
              <a:gd name="connsiteX813" fmla="*/ 954054 w 3869554"/>
              <a:gd name="connsiteY813" fmla="*/ 449887 h 2937023"/>
              <a:gd name="connsiteX814" fmla="*/ 967835 w 3869554"/>
              <a:gd name="connsiteY814" fmla="*/ 445625 h 2937023"/>
              <a:gd name="connsiteX815" fmla="*/ 952966 w 3869554"/>
              <a:gd name="connsiteY815" fmla="*/ 406186 h 2937023"/>
              <a:gd name="connsiteX816" fmla="*/ 947436 w 3869554"/>
              <a:gd name="connsiteY816" fmla="*/ 397120 h 2937023"/>
              <a:gd name="connsiteX817" fmla="*/ 997302 w 3869554"/>
              <a:gd name="connsiteY817" fmla="*/ 442181 h 2937023"/>
              <a:gd name="connsiteX818" fmla="*/ 1002651 w 3869554"/>
              <a:gd name="connsiteY818" fmla="*/ 447620 h 2937023"/>
              <a:gd name="connsiteX819" fmla="*/ 1023958 w 3869554"/>
              <a:gd name="connsiteY819" fmla="*/ 522964 h 2937023"/>
              <a:gd name="connsiteX820" fmla="*/ 1047169 w 3869554"/>
              <a:gd name="connsiteY820" fmla="*/ 604927 h 2937023"/>
              <a:gd name="connsiteX821" fmla="*/ 1060768 w 3869554"/>
              <a:gd name="connsiteY821" fmla="*/ 601663 h 2937023"/>
              <a:gd name="connsiteX822" fmla="*/ 1043541 w 3869554"/>
              <a:gd name="connsiteY822" fmla="*/ 516527 h 2937023"/>
              <a:gd name="connsiteX823" fmla="*/ 1020331 w 3869554"/>
              <a:gd name="connsiteY823" fmla="*/ 433295 h 2937023"/>
              <a:gd name="connsiteX824" fmla="*/ 1030576 w 3869554"/>
              <a:gd name="connsiteY824" fmla="*/ 307541 h 2937023"/>
              <a:gd name="connsiteX825" fmla="*/ 1074550 w 3869554"/>
              <a:gd name="connsiteY825" fmla="*/ 250240 h 2937023"/>
              <a:gd name="connsiteX826" fmla="*/ 1089419 w 3869554"/>
              <a:gd name="connsiteY826" fmla="*/ 242442 h 2937023"/>
              <a:gd name="connsiteX827" fmla="*/ 1077814 w 3869554"/>
              <a:gd name="connsiteY827" fmla="*/ 224399 h 2937023"/>
              <a:gd name="connsiteX828" fmla="*/ 1099211 w 3869554"/>
              <a:gd name="connsiteY828" fmla="*/ 103541 h 2937023"/>
              <a:gd name="connsiteX829" fmla="*/ 1134571 w 3869554"/>
              <a:gd name="connsiteY829" fmla="*/ 76069 h 2937023"/>
              <a:gd name="connsiteX830" fmla="*/ 1152885 w 3869554"/>
              <a:gd name="connsiteY830" fmla="*/ 132917 h 2937023"/>
              <a:gd name="connsiteX831" fmla="*/ 1149349 w 3869554"/>
              <a:gd name="connsiteY831" fmla="*/ 185323 h 2937023"/>
              <a:gd name="connsiteX832" fmla="*/ 1169477 w 3869554"/>
              <a:gd name="connsiteY832" fmla="*/ 187862 h 2937023"/>
              <a:gd name="connsiteX833" fmla="*/ 1178091 w 3869554"/>
              <a:gd name="connsiteY833" fmla="*/ 125301 h 2937023"/>
              <a:gd name="connsiteX834" fmla="*/ 1223515 w 3869554"/>
              <a:gd name="connsiteY834" fmla="*/ 31824 h 2937023"/>
              <a:gd name="connsiteX835" fmla="*/ 1251349 w 3869554"/>
              <a:gd name="connsiteY835" fmla="*/ 137451 h 2937023"/>
              <a:gd name="connsiteX836" fmla="*/ 1266219 w 3869554"/>
              <a:gd name="connsiteY836" fmla="*/ 141621 h 2937023"/>
              <a:gd name="connsiteX837" fmla="*/ 1285168 w 3869554"/>
              <a:gd name="connsiteY837" fmla="*/ 81781 h 2937023"/>
              <a:gd name="connsiteX838" fmla="*/ 1298949 w 3869554"/>
              <a:gd name="connsiteY838" fmla="*/ 49142 h 2937023"/>
              <a:gd name="connsiteX839" fmla="*/ 1302666 w 3869554"/>
              <a:gd name="connsiteY839" fmla="*/ 70629 h 2937023"/>
              <a:gd name="connsiteX840" fmla="*/ 1308016 w 3869554"/>
              <a:gd name="connsiteY840" fmla="*/ 122763 h 2937023"/>
              <a:gd name="connsiteX841" fmla="*/ 1282720 w 3869554"/>
              <a:gd name="connsiteY841" fmla="*/ 237093 h 2937023"/>
              <a:gd name="connsiteX842" fmla="*/ 1299402 w 3869554"/>
              <a:gd name="connsiteY842" fmla="*/ 240811 h 2937023"/>
              <a:gd name="connsiteX843" fmla="*/ 1333039 w 3869554"/>
              <a:gd name="connsiteY843" fmla="*/ 126480 h 2937023"/>
              <a:gd name="connsiteX844" fmla="*/ 1334943 w 3869554"/>
              <a:gd name="connsiteY844" fmla="*/ 101728 h 2937023"/>
              <a:gd name="connsiteX845" fmla="*/ 1351989 w 3869554"/>
              <a:gd name="connsiteY845" fmla="*/ 107621 h 2937023"/>
              <a:gd name="connsiteX846" fmla="*/ 1349268 w 3869554"/>
              <a:gd name="connsiteY846" fmla="*/ 141712 h 2937023"/>
              <a:gd name="connsiteX847" fmla="*/ 1343194 w 3869554"/>
              <a:gd name="connsiteY847" fmla="*/ 184506 h 2937023"/>
              <a:gd name="connsiteX848" fmla="*/ 1360693 w 3869554"/>
              <a:gd name="connsiteY848" fmla="*/ 191578 h 2937023"/>
              <a:gd name="connsiteX849" fmla="*/ 1375743 w 3869554"/>
              <a:gd name="connsiteY849" fmla="*/ 136726 h 2937023"/>
              <a:gd name="connsiteX850" fmla="*/ 1376922 w 3869554"/>
              <a:gd name="connsiteY850" fmla="*/ 136272 h 2937023"/>
              <a:gd name="connsiteX851" fmla="*/ 1401583 w 3869554"/>
              <a:gd name="connsiteY851" fmla="*/ 227392 h 2937023"/>
              <a:gd name="connsiteX852" fmla="*/ 1424431 w 3869554"/>
              <a:gd name="connsiteY852" fmla="*/ 230021 h 2937023"/>
              <a:gd name="connsiteX853" fmla="*/ 1482458 w 3869554"/>
              <a:gd name="connsiteY853" fmla="*/ 99189 h 2937023"/>
              <a:gd name="connsiteX854" fmla="*/ 1527972 w 3869554"/>
              <a:gd name="connsiteY854" fmla="*/ 47510 h 2937023"/>
              <a:gd name="connsiteX855" fmla="*/ 1539034 w 3869554"/>
              <a:gd name="connsiteY855" fmla="*/ 101365 h 2937023"/>
              <a:gd name="connsiteX856" fmla="*/ 1519178 w 3869554"/>
              <a:gd name="connsiteY856" fmla="*/ 150960 h 2937023"/>
              <a:gd name="connsiteX857" fmla="*/ 1534863 w 3869554"/>
              <a:gd name="connsiteY857" fmla="*/ 159936 h 2937023"/>
              <a:gd name="connsiteX858" fmla="*/ 1561609 w 3869554"/>
              <a:gd name="connsiteY858" fmla="*/ 103451 h 2937023"/>
              <a:gd name="connsiteX859" fmla="*/ 1654814 w 3869554"/>
              <a:gd name="connsiteY859" fmla="*/ 47056 h 2937023"/>
              <a:gd name="connsiteX860" fmla="*/ 1654724 w 3869554"/>
              <a:gd name="connsiteY860" fmla="*/ 48054 h 2937023"/>
              <a:gd name="connsiteX861" fmla="*/ 1650372 w 3869554"/>
              <a:gd name="connsiteY861" fmla="*/ 123216 h 2937023"/>
              <a:gd name="connsiteX862" fmla="*/ 1666964 w 3869554"/>
              <a:gd name="connsiteY862" fmla="*/ 129472 h 2937023"/>
              <a:gd name="connsiteX863" fmla="*/ 1680291 w 3869554"/>
              <a:gd name="connsiteY863" fmla="*/ 72262 h 2937023"/>
              <a:gd name="connsiteX864" fmla="*/ 1683737 w 3869554"/>
              <a:gd name="connsiteY864" fmla="*/ 76161 h 2937023"/>
              <a:gd name="connsiteX865" fmla="*/ 1686003 w 3869554"/>
              <a:gd name="connsiteY865" fmla="*/ 119227 h 2937023"/>
              <a:gd name="connsiteX866" fmla="*/ 1682105 w 3869554"/>
              <a:gd name="connsiteY866" fmla="*/ 148965 h 2937023"/>
              <a:gd name="connsiteX867" fmla="*/ 1668505 w 3869554"/>
              <a:gd name="connsiteY867" fmla="*/ 217418 h 2937023"/>
              <a:gd name="connsiteX868" fmla="*/ 1682559 w 3869554"/>
              <a:gd name="connsiteY868" fmla="*/ 229477 h 2937023"/>
              <a:gd name="connsiteX869" fmla="*/ 1700238 w 3869554"/>
              <a:gd name="connsiteY869" fmla="*/ 186502 h 2937023"/>
              <a:gd name="connsiteX870" fmla="*/ 1700420 w 3869554"/>
              <a:gd name="connsiteY870" fmla="*/ 185141 h 2937023"/>
              <a:gd name="connsiteX871" fmla="*/ 1705407 w 3869554"/>
              <a:gd name="connsiteY871" fmla="*/ 202821 h 2937023"/>
              <a:gd name="connsiteX872" fmla="*/ 1723086 w 3869554"/>
              <a:gd name="connsiteY872" fmla="*/ 198469 h 2937023"/>
              <a:gd name="connsiteX873" fmla="*/ 1722542 w 3869554"/>
              <a:gd name="connsiteY873" fmla="*/ 155675 h 2937023"/>
              <a:gd name="connsiteX874" fmla="*/ 1726985 w 3869554"/>
              <a:gd name="connsiteY874" fmla="*/ 134913 h 2937023"/>
              <a:gd name="connsiteX875" fmla="*/ 1743577 w 3869554"/>
              <a:gd name="connsiteY875" fmla="*/ 116416 h 2937023"/>
              <a:gd name="connsiteX876" fmla="*/ 1748110 w 3869554"/>
              <a:gd name="connsiteY876" fmla="*/ 143525 h 2937023"/>
              <a:gd name="connsiteX877" fmla="*/ 1749652 w 3869554"/>
              <a:gd name="connsiteY877" fmla="*/ 176256 h 2937023"/>
              <a:gd name="connsiteX878" fmla="*/ 1766968 w 3869554"/>
              <a:gd name="connsiteY878" fmla="*/ 178795 h 2937023"/>
              <a:gd name="connsiteX879" fmla="*/ 1767603 w 3869554"/>
              <a:gd name="connsiteY879" fmla="*/ 117322 h 2937023"/>
              <a:gd name="connsiteX880" fmla="*/ 1776489 w 3869554"/>
              <a:gd name="connsiteY880" fmla="*/ 125211 h 2937023"/>
              <a:gd name="connsiteX881" fmla="*/ 1801150 w 3869554"/>
              <a:gd name="connsiteY881" fmla="*/ 247067 h 2937023"/>
              <a:gd name="connsiteX882" fmla="*/ 1802510 w 3869554"/>
              <a:gd name="connsiteY882" fmla="*/ 316245 h 2937023"/>
              <a:gd name="connsiteX883" fmla="*/ 1782382 w 3869554"/>
              <a:gd name="connsiteY883" fmla="*/ 429215 h 2937023"/>
              <a:gd name="connsiteX884" fmla="*/ 1797795 w 3869554"/>
              <a:gd name="connsiteY884" fmla="*/ 436559 h 2937023"/>
              <a:gd name="connsiteX885" fmla="*/ 1813209 w 3869554"/>
              <a:gd name="connsiteY885" fmla="*/ 405098 h 2937023"/>
              <a:gd name="connsiteX886" fmla="*/ 1824905 w 3869554"/>
              <a:gd name="connsiteY886" fmla="*/ 403375 h 2937023"/>
              <a:gd name="connsiteX887" fmla="*/ 1819102 w 3869554"/>
              <a:gd name="connsiteY887" fmla="*/ 445263 h 2937023"/>
              <a:gd name="connsiteX888" fmla="*/ 1792809 w 3869554"/>
              <a:gd name="connsiteY888" fmla="*/ 532937 h 2937023"/>
              <a:gd name="connsiteX889" fmla="*/ 1803417 w 3869554"/>
              <a:gd name="connsiteY889" fmla="*/ 537652 h 2937023"/>
              <a:gd name="connsiteX890" fmla="*/ 1845757 w 3869554"/>
              <a:gd name="connsiteY890" fmla="*/ 400384 h 2937023"/>
              <a:gd name="connsiteX891" fmla="*/ 1848115 w 3869554"/>
              <a:gd name="connsiteY891" fmla="*/ 400021 h 2937023"/>
              <a:gd name="connsiteX892" fmla="*/ 1836510 w 3869554"/>
              <a:gd name="connsiteY892" fmla="*/ 502201 h 2937023"/>
              <a:gd name="connsiteX893" fmla="*/ 1813118 w 3869554"/>
              <a:gd name="connsiteY893" fmla="*/ 622878 h 2937023"/>
              <a:gd name="connsiteX894" fmla="*/ 1825086 w 3869554"/>
              <a:gd name="connsiteY894" fmla="*/ 626142 h 2937023"/>
              <a:gd name="connsiteX895" fmla="*/ 1876493 w 3869554"/>
              <a:gd name="connsiteY895" fmla="*/ 401380 h 2937023"/>
              <a:gd name="connsiteX896" fmla="*/ 1883656 w 3869554"/>
              <a:gd name="connsiteY896" fmla="*/ 467567 h 2937023"/>
              <a:gd name="connsiteX897" fmla="*/ 1866793 w 3869554"/>
              <a:gd name="connsiteY897" fmla="*/ 553519 h 2937023"/>
              <a:gd name="connsiteX898" fmla="*/ 1817923 w 3869554"/>
              <a:gd name="connsiteY898" fmla="*/ 752803 h 2937023"/>
              <a:gd name="connsiteX899" fmla="*/ 1840227 w 3869554"/>
              <a:gd name="connsiteY899" fmla="*/ 760148 h 2937023"/>
              <a:gd name="connsiteX900" fmla="*/ 1843763 w 3869554"/>
              <a:gd name="connsiteY900" fmla="*/ 750265 h 2937023"/>
              <a:gd name="connsiteX901" fmla="*/ 2090920 w 3869554"/>
              <a:gd name="connsiteY901" fmla="*/ 611726 h 2937023"/>
              <a:gd name="connsiteX902" fmla="*/ 2084301 w 3869554"/>
              <a:gd name="connsiteY902" fmla="*/ 649988 h 2937023"/>
              <a:gd name="connsiteX903" fmla="*/ 2104339 w 3869554"/>
              <a:gd name="connsiteY903" fmla="*/ 656153 h 2937023"/>
              <a:gd name="connsiteX904" fmla="*/ 2108599 w 3869554"/>
              <a:gd name="connsiteY904" fmla="*/ 645091 h 2937023"/>
              <a:gd name="connsiteX905" fmla="*/ 2133533 w 3869554"/>
              <a:gd name="connsiteY905" fmla="*/ 635209 h 2937023"/>
              <a:gd name="connsiteX906" fmla="*/ 2170887 w 3869554"/>
              <a:gd name="connsiteY906" fmla="*/ 634846 h 2937023"/>
              <a:gd name="connsiteX907" fmla="*/ 2181858 w 3869554"/>
              <a:gd name="connsiteY907" fmla="*/ 645183 h 2937023"/>
              <a:gd name="connsiteX908" fmla="*/ 2169346 w 3869554"/>
              <a:gd name="connsiteY908" fmla="*/ 654249 h 2937023"/>
              <a:gd name="connsiteX909" fmla="*/ 2161911 w 3869554"/>
              <a:gd name="connsiteY909" fmla="*/ 678819 h 2937023"/>
              <a:gd name="connsiteX910" fmla="*/ 2173245 w 3869554"/>
              <a:gd name="connsiteY910" fmla="*/ 682990 h 2937023"/>
              <a:gd name="connsiteX911" fmla="*/ 2198813 w 3869554"/>
              <a:gd name="connsiteY911" fmla="*/ 662046 h 2937023"/>
              <a:gd name="connsiteX912" fmla="*/ 2225197 w 3869554"/>
              <a:gd name="connsiteY912" fmla="*/ 688974 h 2937023"/>
              <a:gd name="connsiteX913" fmla="*/ 2186300 w 3869554"/>
              <a:gd name="connsiteY913" fmla="*/ 724515 h 2937023"/>
              <a:gd name="connsiteX914" fmla="*/ 2105608 w 3869554"/>
              <a:gd name="connsiteY914" fmla="*/ 790702 h 2937023"/>
              <a:gd name="connsiteX915" fmla="*/ 2113767 w 3869554"/>
              <a:gd name="connsiteY915" fmla="*/ 802760 h 2937023"/>
              <a:gd name="connsiteX916" fmla="*/ 2192557 w 3869554"/>
              <a:gd name="connsiteY916" fmla="*/ 750899 h 2937023"/>
              <a:gd name="connsiteX917" fmla="*/ 2230909 w 3869554"/>
              <a:gd name="connsiteY917" fmla="*/ 718441 h 2937023"/>
              <a:gd name="connsiteX918" fmla="*/ 2262551 w 3869554"/>
              <a:gd name="connsiteY918" fmla="*/ 724878 h 2937023"/>
              <a:gd name="connsiteX919" fmla="*/ 2833488 w 3869554"/>
              <a:gd name="connsiteY919" fmla="*/ 937932 h 2937023"/>
              <a:gd name="connsiteX920" fmla="*/ 2827583 w 3869554"/>
              <a:gd name="connsiteY920" fmla="*/ 937581 h 2937023"/>
              <a:gd name="connsiteX921" fmla="*/ 2793402 w 3869554"/>
              <a:gd name="connsiteY921" fmla="*/ 976387 h 2937023"/>
              <a:gd name="connsiteX922" fmla="*/ 2747888 w 3869554"/>
              <a:gd name="connsiteY922" fmla="*/ 1031149 h 2937023"/>
              <a:gd name="connsiteX923" fmla="*/ 2754507 w 3869554"/>
              <a:gd name="connsiteY923" fmla="*/ 1038583 h 2937023"/>
              <a:gd name="connsiteX924" fmla="*/ 2795669 w 3869554"/>
              <a:gd name="connsiteY924" fmla="*/ 997784 h 2937023"/>
              <a:gd name="connsiteX925" fmla="*/ 2834837 w 3869554"/>
              <a:gd name="connsiteY925" fmla="*/ 943928 h 2937023"/>
              <a:gd name="connsiteX926" fmla="*/ 2833488 w 3869554"/>
              <a:gd name="connsiteY926" fmla="*/ 937932 h 2937023"/>
              <a:gd name="connsiteX927" fmla="*/ 2953994 w 3869554"/>
              <a:gd name="connsiteY927" fmla="*/ 1058836 h 2937023"/>
              <a:gd name="connsiteX928" fmla="*/ 2949619 w 3869554"/>
              <a:gd name="connsiteY928" fmla="*/ 1057170 h 2937023"/>
              <a:gd name="connsiteX929" fmla="*/ 2848708 w 3869554"/>
              <a:gd name="connsiteY929" fmla="*/ 1112114 h 2937023"/>
              <a:gd name="connsiteX930" fmla="*/ 2850974 w 3869554"/>
              <a:gd name="connsiteY930" fmla="*/ 1121361 h 2937023"/>
              <a:gd name="connsiteX931" fmla="*/ 2952521 w 3869554"/>
              <a:gd name="connsiteY931" fmla="*/ 1063154 h 2937023"/>
              <a:gd name="connsiteX932" fmla="*/ 2953994 w 3869554"/>
              <a:gd name="connsiteY932" fmla="*/ 1058836 h 2937023"/>
              <a:gd name="connsiteX933" fmla="*/ 3054430 w 3869554"/>
              <a:gd name="connsiteY933" fmla="*/ 1100419 h 2937023"/>
              <a:gd name="connsiteX934" fmla="*/ 3017530 w 3869554"/>
              <a:gd name="connsiteY934" fmla="*/ 1108669 h 2937023"/>
              <a:gd name="connsiteX935" fmla="*/ 2983982 w 3869554"/>
              <a:gd name="connsiteY935" fmla="*/ 1123176 h 2937023"/>
              <a:gd name="connsiteX936" fmla="*/ 2986521 w 3869554"/>
              <a:gd name="connsiteY936" fmla="*/ 1133331 h 2937023"/>
              <a:gd name="connsiteX937" fmla="*/ 3016713 w 3869554"/>
              <a:gd name="connsiteY937" fmla="*/ 1124807 h 2937023"/>
              <a:gd name="connsiteX938" fmla="*/ 3056153 w 3869554"/>
              <a:gd name="connsiteY938" fmla="*/ 1108397 h 2937023"/>
              <a:gd name="connsiteX939" fmla="*/ 3054430 w 3869554"/>
              <a:gd name="connsiteY939" fmla="*/ 1100419 h 2937023"/>
              <a:gd name="connsiteX940" fmla="*/ 3029860 w 3869554"/>
              <a:gd name="connsiteY940" fmla="*/ 998691 h 2937023"/>
              <a:gd name="connsiteX941" fmla="*/ 2975278 w 3869554"/>
              <a:gd name="connsiteY941" fmla="*/ 1036589 h 2937023"/>
              <a:gd name="connsiteX942" fmla="*/ 2981081 w 3869554"/>
              <a:gd name="connsiteY942" fmla="*/ 1042574 h 2937023"/>
              <a:gd name="connsiteX943" fmla="*/ 3033487 w 3869554"/>
              <a:gd name="connsiteY943" fmla="*/ 1005400 h 2937023"/>
              <a:gd name="connsiteX944" fmla="*/ 3029860 w 3869554"/>
              <a:gd name="connsiteY944" fmla="*/ 998691 h 2937023"/>
              <a:gd name="connsiteX945" fmla="*/ 3107265 w 3869554"/>
              <a:gd name="connsiteY945" fmla="*/ 1024394 h 2937023"/>
              <a:gd name="connsiteX946" fmla="*/ 3103208 w 3869554"/>
              <a:gd name="connsiteY946" fmla="*/ 1022808 h 2937023"/>
              <a:gd name="connsiteX947" fmla="*/ 3048174 w 3869554"/>
              <a:gd name="connsiteY947" fmla="*/ 1049283 h 2937023"/>
              <a:gd name="connsiteX948" fmla="*/ 2986973 w 3869554"/>
              <a:gd name="connsiteY948" fmla="*/ 1080200 h 2937023"/>
              <a:gd name="connsiteX949" fmla="*/ 2987336 w 3869554"/>
              <a:gd name="connsiteY949" fmla="*/ 1086093 h 2937023"/>
              <a:gd name="connsiteX950" fmla="*/ 3041102 w 3869554"/>
              <a:gd name="connsiteY950" fmla="*/ 1065874 h 2937023"/>
              <a:gd name="connsiteX951" fmla="*/ 3106834 w 3869554"/>
              <a:gd name="connsiteY951" fmla="*/ 1028701 h 2937023"/>
              <a:gd name="connsiteX952" fmla="*/ 3107265 w 3869554"/>
              <a:gd name="connsiteY952" fmla="*/ 1024394 h 2937023"/>
              <a:gd name="connsiteX953" fmla="*/ 3086628 w 3869554"/>
              <a:gd name="connsiteY953" fmla="*/ 926327 h 2937023"/>
              <a:gd name="connsiteX954" fmla="*/ 3081902 w 3869554"/>
              <a:gd name="connsiteY954" fmla="*/ 924616 h 2937023"/>
              <a:gd name="connsiteX955" fmla="*/ 2942548 w 3869554"/>
              <a:gd name="connsiteY955" fmla="*/ 1002045 h 2937023"/>
              <a:gd name="connsiteX956" fmla="*/ 2945358 w 3869554"/>
              <a:gd name="connsiteY956" fmla="*/ 1011384 h 2937023"/>
              <a:gd name="connsiteX957" fmla="*/ 3085709 w 3869554"/>
              <a:gd name="connsiteY957" fmla="*/ 931235 h 2937023"/>
              <a:gd name="connsiteX958" fmla="*/ 3086628 w 3869554"/>
              <a:gd name="connsiteY958" fmla="*/ 926327 h 2937023"/>
              <a:gd name="connsiteX959" fmla="*/ 2939567 w 3869554"/>
              <a:gd name="connsiteY959" fmla="*/ 642983 h 2937023"/>
              <a:gd name="connsiteX960" fmla="*/ 2935385 w 3869554"/>
              <a:gd name="connsiteY960" fmla="*/ 643550 h 2937023"/>
              <a:gd name="connsiteX961" fmla="*/ 2851247 w 3869554"/>
              <a:gd name="connsiteY961" fmla="*/ 805752 h 2937023"/>
              <a:gd name="connsiteX962" fmla="*/ 2775994 w 3869554"/>
              <a:gd name="connsiteY962" fmla="*/ 968226 h 2937023"/>
              <a:gd name="connsiteX963" fmla="*/ 2779711 w 3869554"/>
              <a:gd name="connsiteY963" fmla="*/ 969586 h 2937023"/>
              <a:gd name="connsiteX964" fmla="*/ 2857684 w 3869554"/>
              <a:gd name="connsiteY964" fmla="*/ 825336 h 2937023"/>
              <a:gd name="connsiteX965" fmla="*/ 2941369 w 3869554"/>
              <a:gd name="connsiteY965" fmla="*/ 646904 h 2937023"/>
              <a:gd name="connsiteX966" fmla="*/ 2939567 w 3869554"/>
              <a:gd name="connsiteY966" fmla="*/ 642983 h 2937023"/>
              <a:gd name="connsiteX967" fmla="*/ 3048514 w 3869554"/>
              <a:gd name="connsiteY967" fmla="*/ 793603 h 2937023"/>
              <a:gd name="connsiteX968" fmla="*/ 3042371 w 3869554"/>
              <a:gd name="connsiteY968" fmla="*/ 793513 h 2937023"/>
              <a:gd name="connsiteX969" fmla="*/ 3015353 w 3869554"/>
              <a:gd name="connsiteY969" fmla="*/ 820985 h 2937023"/>
              <a:gd name="connsiteX970" fmla="*/ 2988334 w 3869554"/>
              <a:gd name="connsiteY970" fmla="*/ 851539 h 2937023"/>
              <a:gd name="connsiteX971" fmla="*/ 2997854 w 3869554"/>
              <a:gd name="connsiteY971" fmla="*/ 858974 h 2937023"/>
              <a:gd name="connsiteX972" fmla="*/ 3050169 w 3869554"/>
              <a:gd name="connsiteY972" fmla="*/ 799678 h 2937023"/>
              <a:gd name="connsiteX973" fmla="*/ 3048514 w 3869554"/>
              <a:gd name="connsiteY973" fmla="*/ 793603 h 2937023"/>
              <a:gd name="connsiteX974" fmla="*/ 3207748 w 3869554"/>
              <a:gd name="connsiteY974" fmla="*/ 1015101 h 2937023"/>
              <a:gd name="connsiteX975" fmla="*/ 3203124 w 3869554"/>
              <a:gd name="connsiteY975" fmla="*/ 1012018 h 2937023"/>
              <a:gd name="connsiteX976" fmla="*/ 3068756 w 3869554"/>
              <a:gd name="connsiteY976" fmla="*/ 1074759 h 2937023"/>
              <a:gd name="connsiteX977" fmla="*/ 3072382 w 3869554"/>
              <a:gd name="connsiteY977" fmla="*/ 1084279 h 2937023"/>
              <a:gd name="connsiteX978" fmla="*/ 3205300 w 3869554"/>
              <a:gd name="connsiteY978" fmla="*/ 1020632 h 2937023"/>
              <a:gd name="connsiteX979" fmla="*/ 3207748 w 3869554"/>
              <a:gd name="connsiteY979" fmla="*/ 1015101 h 2937023"/>
              <a:gd name="connsiteX980" fmla="*/ 3036206 w 3869554"/>
              <a:gd name="connsiteY980" fmla="*/ 729265 h 2937023"/>
              <a:gd name="connsiteX981" fmla="*/ 3030947 w 3869554"/>
              <a:gd name="connsiteY981" fmla="*/ 728233 h 2937023"/>
              <a:gd name="connsiteX982" fmla="*/ 2964308 w 3869554"/>
              <a:gd name="connsiteY982" fmla="*/ 799769 h 2937023"/>
              <a:gd name="connsiteX983" fmla="*/ 2972467 w 3869554"/>
              <a:gd name="connsiteY983" fmla="*/ 806660 h 2937023"/>
              <a:gd name="connsiteX984" fmla="*/ 3036024 w 3869554"/>
              <a:gd name="connsiteY984" fmla="*/ 734852 h 2937023"/>
              <a:gd name="connsiteX985" fmla="*/ 3036206 w 3869554"/>
              <a:gd name="connsiteY985" fmla="*/ 729265 h 2937023"/>
              <a:gd name="connsiteX986" fmla="*/ 3007159 w 3869554"/>
              <a:gd name="connsiteY986" fmla="*/ 670309 h 2937023"/>
              <a:gd name="connsiteX987" fmla="*/ 3000030 w 3869554"/>
              <a:gd name="connsiteY987" fmla="*/ 669844 h 2937023"/>
              <a:gd name="connsiteX988" fmla="*/ 2914894 w 3869554"/>
              <a:gd name="connsiteY988" fmla="*/ 775017 h 2937023"/>
              <a:gd name="connsiteX989" fmla="*/ 2924505 w 3869554"/>
              <a:gd name="connsiteY989" fmla="*/ 779551 h 2937023"/>
              <a:gd name="connsiteX990" fmla="*/ 2964942 w 3869554"/>
              <a:gd name="connsiteY990" fmla="*/ 728958 h 2937023"/>
              <a:gd name="connsiteX991" fmla="*/ 3008643 w 3869554"/>
              <a:gd name="connsiteY991" fmla="*/ 676825 h 2937023"/>
              <a:gd name="connsiteX992" fmla="*/ 3007159 w 3869554"/>
              <a:gd name="connsiteY992" fmla="*/ 670309 h 2937023"/>
              <a:gd name="connsiteX993" fmla="*/ 3142807 w 3869554"/>
              <a:gd name="connsiteY993" fmla="*/ 802671 h 2937023"/>
              <a:gd name="connsiteX994" fmla="*/ 3137572 w 3869554"/>
              <a:gd name="connsiteY994" fmla="*/ 802217 h 2937023"/>
              <a:gd name="connsiteX995" fmla="*/ 3110553 w 3869554"/>
              <a:gd name="connsiteY995" fmla="*/ 827875 h 2937023"/>
              <a:gd name="connsiteX996" fmla="*/ 3088975 w 3869554"/>
              <a:gd name="connsiteY996" fmla="*/ 850723 h 2937023"/>
              <a:gd name="connsiteX997" fmla="*/ 3095775 w 3869554"/>
              <a:gd name="connsiteY997" fmla="*/ 856888 h 2937023"/>
              <a:gd name="connsiteX998" fmla="*/ 3123518 w 3869554"/>
              <a:gd name="connsiteY998" fmla="*/ 832772 h 2937023"/>
              <a:gd name="connsiteX999" fmla="*/ 3143828 w 3869554"/>
              <a:gd name="connsiteY999" fmla="*/ 807748 h 2937023"/>
              <a:gd name="connsiteX1000" fmla="*/ 3142807 w 3869554"/>
              <a:gd name="connsiteY1000" fmla="*/ 802671 h 2937023"/>
              <a:gd name="connsiteX1001" fmla="*/ 3125151 w 3869554"/>
              <a:gd name="connsiteY1001" fmla="*/ 762505 h 2937023"/>
              <a:gd name="connsiteX1002" fmla="*/ 3120890 w 3869554"/>
              <a:gd name="connsiteY1002" fmla="*/ 756611 h 2937023"/>
              <a:gd name="connsiteX1003" fmla="*/ 3087434 w 3869554"/>
              <a:gd name="connsiteY1003" fmla="*/ 779550 h 2937023"/>
              <a:gd name="connsiteX1004" fmla="*/ 3092692 w 3869554"/>
              <a:gd name="connsiteY1004" fmla="*/ 787891 h 2937023"/>
              <a:gd name="connsiteX1005" fmla="*/ 3125151 w 3869554"/>
              <a:gd name="connsiteY1005" fmla="*/ 762505 h 2937023"/>
              <a:gd name="connsiteX1006" fmla="*/ 3214002 w 3869554"/>
              <a:gd name="connsiteY1006" fmla="*/ 796108 h 2937023"/>
              <a:gd name="connsiteX1007" fmla="*/ 3208744 w 3869554"/>
              <a:gd name="connsiteY1007" fmla="*/ 794872 h 2937023"/>
              <a:gd name="connsiteX1008" fmla="*/ 3176648 w 3869554"/>
              <a:gd name="connsiteY1008" fmla="*/ 817902 h 2937023"/>
              <a:gd name="connsiteX1009" fmla="*/ 3143827 w 3869554"/>
              <a:gd name="connsiteY1009" fmla="*/ 845555 h 2937023"/>
              <a:gd name="connsiteX1010" fmla="*/ 3150717 w 3869554"/>
              <a:gd name="connsiteY1010" fmla="*/ 852899 h 2937023"/>
              <a:gd name="connsiteX1011" fmla="*/ 3186621 w 3869554"/>
              <a:gd name="connsiteY1011" fmla="*/ 828692 h 2937023"/>
              <a:gd name="connsiteX1012" fmla="*/ 3214365 w 3869554"/>
              <a:gd name="connsiteY1012" fmla="*/ 801763 h 2937023"/>
              <a:gd name="connsiteX1013" fmla="*/ 3214002 w 3869554"/>
              <a:gd name="connsiteY1013" fmla="*/ 796108 h 2937023"/>
              <a:gd name="connsiteX1014" fmla="*/ 3185999 w 3869554"/>
              <a:gd name="connsiteY1014" fmla="*/ 746897 h 2937023"/>
              <a:gd name="connsiteX1015" fmla="*/ 3181001 w 3869554"/>
              <a:gd name="connsiteY1015" fmla="*/ 746002 h 2937023"/>
              <a:gd name="connsiteX1016" fmla="*/ 3156249 w 3869554"/>
              <a:gd name="connsiteY1016" fmla="*/ 774018 h 2937023"/>
              <a:gd name="connsiteX1017" fmla="*/ 3163049 w 3869554"/>
              <a:gd name="connsiteY1017" fmla="*/ 781725 h 2937023"/>
              <a:gd name="connsiteX1018" fmla="*/ 3187801 w 3869554"/>
              <a:gd name="connsiteY1018" fmla="*/ 751533 h 2937023"/>
              <a:gd name="connsiteX1019" fmla="*/ 3185999 w 3869554"/>
              <a:gd name="connsiteY1019" fmla="*/ 746897 h 2937023"/>
              <a:gd name="connsiteX1020" fmla="*/ 3106632 w 3869554"/>
              <a:gd name="connsiteY1020" fmla="*/ 585036 h 2937023"/>
              <a:gd name="connsiteX1021" fmla="*/ 3100489 w 3869554"/>
              <a:gd name="connsiteY1021" fmla="*/ 584979 h 2937023"/>
              <a:gd name="connsiteX1022" fmla="*/ 3079726 w 3869554"/>
              <a:gd name="connsiteY1022" fmla="*/ 610185 h 2937023"/>
              <a:gd name="connsiteX1023" fmla="*/ 3059598 w 3869554"/>
              <a:gd name="connsiteY1023" fmla="*/ 634483 h 2937023"/>
              <a:gd name="connsiteX1024" fmla="*/ 3067758 w 3869554"/>
              <a:gd name="connsiteY1024" fmla="*/ 645091 h 2937023"/>
              <a:gd name="connsiteX1025" fmla="*/ 3109102 w 3869554"/>
              <a:gd name="connsiteY1025" fmla="*/ 590873 h 2937023"/>
              <a:gd name="connsiteX1026" fmla="*/ 3106632 w 3869554"/>
              <a:gd name="connsiteY1026" fmla="*/ 585036 h 2937023"/>
              <a:gd name="connsiteX1027" fmla="*/ 3109328 w 3869554"/>
              <a:gd name="connsiteY1027" fmla="*/ 526567 h 2937023"/>
              <a:gd name="connsiteX1028" fmla="*/ 3103571 w 3869554"/>
              <a:gd name="connsiteY1028" fmla="*/ 526680 h 2937023"/>
              <a:gd name="connsiteX1029" fmla="*/ 3066398 w 3869554"/>
              <a:gd name="connsiteY1029" fmla="*/ 566302 h 2937023"/>
              <a:gd name="connsiteX1030" fmla="*/ 3033848 w 3869554"/>
              <a:gd name="connsiteY1030" fmla="*/ 620158 h 2937023"/>
              <a:gd name="connsiteX1031" fmla="*/ 3042824 w 3869554"/>
              <a:gd name="connsiteY1031" fmla="*/ 625598 h 2937023"/>
              <a:gd name="connsiteX1032" fmla="*/ 3080632 w 3869554"/>
              <a:gd name="connsiteY1032" fmla="*/ 577545 h 2937023"/>
              <a:gd name="connsiteX1033" fmla="*/ 3111006 w 3869554"/>
              <a:gd name="connsiteY1033" fmla="*/ 531758 h 2937023"/>
              <a:gd name="connsiteX1034" fmla="*/ 3109328 w 3869554"/>
              <a:gd name="connsiteY1034" fmla="*/ 526567 h 2937023"/>
              <a:gd name="connsiteX1035" fmla="*/ 3341390 w 3869554"/>
              <a:gd name="connsiteY1035" fmla="*/ 872937 h 2937023"/>
              <a:gd name="connsiteX1036" fmla="*/ 3285086 w 3869554"/>
              <a:gd name="connsiteY1036" fmla="*/ 901588 h 2937023"/>
              <a:gd name="connsiteX1037" fmla="*/ 3230777 w 3869554"/>
              <a:gd name="connsiteY1037" fmla="*/ 929240 h 2937023"/>
              <a:gd name="connsiteX1038" fmla="*/ 3233225 w 3869554"/>
              <a:gd name="connsiteY1038" fmla="*/ 935043 h 2937023"/>
              <a:gd name="connsiteX1039" fmla="*/ 3290617 w 3869554"/>
              <a:gd name="connsiteY1039" fmla="*/ 912739 h 2937023"/>
              <a:gd name="connsiteX1040" fmla="*/ 3345651 w 3869554"/>
              <a:gd name="connsiteY1040" fmla="*/ 880190 h 2937023"/>
              <a:gd name="connsiteX1041" fmla="*/ 3341390 w 3869554"/>
              <a:gd name="connsiteY1041" fmla="*/ 872937 h 2937023"/>
              <a:gd name="connsiteX1042" fmla="*/ 3086232 w 3869554"/>
              <a:gd name="connsiteY1042" fmla="*/ 371925 h 2937023"/>
              <a:gd name="connsiteX1043" fmla="*/ 3080814 w 3869554"/>
              <a:gd name="connsiteY1043" fmla="*/ 372276 h 2937023"/>
              <a:gd name="connsiteX1044" fmla="*/ 2991599 w 3869554"/>
              <a:gd name="connsiteY1044" fmla="*/ 525321 h 2937023"/>
              <a:gd name="connsiteX1045" fmla="*/ 2995861 w 3869554"/>
              <a:gd name="connsiteY1045" fmla="*/ 527315 h 2937023"/>
              <a:gd name="connsiteX1046" fmla="*/ 3045545 w 3869554"/>
              <a:gd name="connsiteY1046" fmla="*/ 449251 h 2937023"/>
              <a:gd name="connsiteX1047" fmla="*/ 3088249 w 3869554"/>
              <a:gd name="connsiteY1047" fmla="*/ 377353 h 2937023"/>
              <a:gd name="connsiteX1048" fmla="*/ 3086232 w 3869554"/>
              <a:gd name="connsiteY1048" fmla="*/ 371925 h 2937023"/>
              <a:gd name="connsiteX1049" fmla="*/ 3323460 w 3869554"/>
              <a:gd name="connsiteY1049" fmla="*/ 708185 h 2937023"/>
              <a:gd name="connsiteX1050" fmla="*/ 3319086 w 3869554"/>
              <a:gd name="connsiteY1050" fmla="*/ 706836 h 2937023"/>
              <a:gd name="connsiteX1051" fmla="*/ 3270670 w 3869554"/>
              <a:gd name="connsiteY1051" fmla="*/ 752442 h 2937023"/>
              <a:gd name="connsiteX1052" fmla="*/ 3277470 w 3869554"/>
              <a:gd name="connsiteY1052" fmla="*/ 756159 h 2937023"/>
              <a:gd name="connsiteX1053" fmla="*/ 3323346 w 3869554"/>
              <a:gd name="connsiteY1053" fmla="*/ 712729 h 2937023"/>
              <a:gd name="connsiteX1054" fmla="*/ 3323460 w 3869554"/>
              <a:gd name="connsiteY1054" fmla="*/ 708185 h 2937023"/>
              <a:gd name="connsiteX1055" fmla="*/ 3352847 w 3869554"/>
              <a:gd name="connsiteY1055" fmla="*/ 717727 h 2937023"/>
              <a:gd name="connsiteX1056" fmla="*/ 3348098 w 3869554"/>
              <a:gd name="connsiteY1056" fmla="*/ 716900 h 2937023"/>
              <a:gd name="connsiteX1057" fmla="*/ 3301586 w 3869554"/>
              <a:gd name="connsiteY1057" fmla="*/ 759240 h 2937023"/>
              <a:gd name="connsiteX1058" fmla="*/ 3247912 w 3869554"/>
              <a:gd name="connsiteY1058" fmla="*/ 816542 h 2937023"/>
              <a:gd name="connsiteX1059" fmla="*/ 3251901 w 3869554"/>
              <a:gd name="connsiteY1059" fmla="*/ 821438 h 2937023"/>
              <a:gd name="connsiteX1060" fmla="*/ 3299682 w 3869554"/>
              <a:gd name="connsiteY1060" fmla="*/ 783449 h 2937023"/>
              <a:gd name="connsiteX1061" fmla="*/ 3353447 w 3869554"/>
              <a:gd name="connsiteY1061" fmla="*/ 722702 h 2937023"/>
              <a:gd name="connsiteX1062" fmla="*/ 3352847 w 3869554"/>
              <a:gd name="connsiteY1062" fmla="*/ 717727 h 2937023"/>
              <a:gd name="connsiteX1063" fmla="*/ 3175571 w 3869554"/>
              <a:gd name="connsiteY1063" fmla="*/ 409279 h 2937023"/>
              <a:gd name="connsiteX1064" fmla="*/ 3170211 w 3869554"/>
              <a:gd name="connsiteY1064" fmla="*/ 409086 h 2937023"/>
              <a:gd name="connsiteX1065" fmla="*/ 3133853 w 3869554"/>
              <a:gd name="connsiteY1065" fmla="*/ 463759 h 2937023"/>
              <a:gd name="connsiteX1066" fmla="*/ 3139838 w 3869554"/>
              <a:gd name="connsiteY1066" fmla="*/ 467839 h 2937023"/>
              <a:gd name="connsiteX1067" fmla="*/ 3176920 w 3869554"/>
              <a:gd name="connsiteY1067" fmla="*/ 414436 h 2937023"/>
              <a:gd name="connsiteX1068" fmla="*/ 3175571 w 3869554"/>
              <a:gd name="connsiteY1068" fmla="*/ 409279 h 2937023"/>
              <a:gd name="connsiteX1069" fmla="*/ 3348518 w 3869554"/>
              <a:gd name="connsiteY1069" fmla="*/ 644333 h 2937023"/>
              <a:gd name="connsiteX1070" fmla="*/ 3342930 w 3869554"/>
              <a:gd name="connsiteY1070" fmla="*/ 644276 h 2937023"/>
              <a:gd name="connsiteX1071" fmla="*/ 3315822 w 3869554"/>
              <a:gd name="connsiteY1071" fmla="*/ 671023 h 2937023"/>
              <a:gd name="connsiteX1072" fmla="*/ 3296600 w 3869554"/>
              <a:gd name="connsiteY1072" fmla="*/ 693870 h 2937023"/>
              <a:gd name="connsiteX1073" fmla="*/ 3302674 w 3869554"/>
              <a:gd name="connsiteY1073" fmla="*/ 700670 h 2937023"/>
              <a:gd name="connsiteX1074" fmla="*/ 3327245 w 3869554"/>
              <a:gd name="connsiteY1074" fmla="*/ 680995 h 2937023"/>
              <a:gd name="connsiteX1075" fmla="*/ 3350638 w 3869554"/>
              <a:gd name="connsiteY1075" fmla="*/ 649353 h 2937023"/>
              <a:gd name="connsiteX1076" fmla="*/ 3348518 w 3869554"/>
              <a:gd name="connsiteY1076" fmla="*/ 644333 h 2937023"/>
              <a:gd name="connsiteX1077" fmla="*/ 3285721 w 3869554"/>
              <a:gd name="connsiteY1077" fmla="*/ 541641 h 2937023"/>
              <a:gd name="connsiteX1078" fmla="*/ 3279919 w 3869554"/>
              <a:gd name="connsiteY1078" fmla="*/ 542094 h 2937023"/>
              <a:gd name="connsiteX1079" fmla="*/ 3250451 w 3869554"/>
              <a:gd name="connsiteY1079" fmla="*/ 578451 h 2937023"/>
              <a:gd name="connsiteX1080" fmla="*/ 3215092 w 3869554"/>
              <a:gd name="connsiteY1080" fmla="*/ 621700 h 2937023"/>
              <a:gd name="connsiteX1081" fmla="*/ 3221711 w 3869554"/>
              <a:gd name="connsiteY1081" fmla="*/ 629134 h 2937023"/>
              <a:gd name="connsiteX1082" fmla="*/ 3287715 w 3869554"/>
              <a:gd name="connsiteY1082" fmla="*/ 546899 h 2937023"/>
              <a:gd name="connsiteX1083" fmla="*/ 3285721 w 3869554"/>
              <a:gd name="connsiteY1083" fmla="*/ 541641 h 2937023"/>
              <a:gd name="connsiteX1084" fmla="*/ 3444476 w 3869554"/>
              <a:gd name="connsiteY1084" fmla="*/ 779368 h 2937023"/>
              <a:gd name="connsiteX1085" fmla="*/ 3409660 w 3869554"/>
              <a:gd name="connsiteY1085" fmla="*/ 797049 h 2937023"/>
              <a:gd name="connsiteX1086" fmla="*/ 3377111 w 3869554"/>
              <a:gd name="connsiteY1086" fmla="*/ 822708 h 2937023"/>
              <a:gd name="connsiteX1087" fmla="*/ 3381644 w 3869554"/>
              <a:gd name="connsiteY1087" fmla="*/ 828238 h 2937023"/>
              <a:gd name="connsiteX1088" fmla="*/ 3412653 w 3869554"/>
              <a:gd name="connsiteY1088" fmla="*/ 808654 h 2937023"/>
              <a:gd name="connsiteX1089" fmla="*/ 3447106 w 3869554"/>
              <a:gd name="connsiteY1089" fmla="*/ 785171 h 2937023"/>
              <a:gd name="connsiteX1090" fmla="*/ 3444476 w 3869554"/>
              <a:gd name="connsiteY1090" fmla="*/ 779368 h 2937023"/>
              <a:gd name="connsiteX1091" fmla="*/ 3473048 w 3869554"/>
              <a:gd name="connsiteY1091" fmla="*/ 802137 h 2937023"/>
              <a:gd name="connsiteX1092" fmla="*/ 3467687 w 3869554"/>
              <a:gd name="connsiteY1092" fmla="*/ 800222 h 2937023"/>
              <a:gd name="connsiteX1093" fmla="*/ 3434684 w 3869554"/>
              <a:gd name="connsiteY1093" fmla="*/ 816814 h 2937023"/>
              <a:gd name="connsiteX1094" fmla="*/ 3385453 w 3869554"/>
              <a:gd name="connsiteY1094" fmla="*/ 850541 h 2937023"/>
              <a:gd name="connsiteX1095" fmla="*/ 3391165 w 3869554"/>
              <a:gd name="connsiteY1095" fmla="*/ 858430 h 2937023"/>
              <a:gd name="connsiteX1096" fmla="*/ 3436045 w 3869554"/>
              <a:gd name="connsiteY1096" fmla="*/ 832589 h 2937023"/>
              <a:gd name="connsiteX1097" fmla="*/ 3471949 w 3869554"/>
              <a:gd name="connsiteY1097" fmla="*/ 807928 h 2937023"/>
              <a:gd name="connsiteX1098" fmla="*/ 3473048 w 3869554"/>
              <a:gd name="connsiteY1098" fmla="*/ 802137 h 2937023"/>
              <a:gd name="connsiteX1099" fmla="*/ 3554546 w 3869554"/>
              <a:gd name="connsiteY1099" fmla="*/ 912738 h 2937023"/>
              <a:gd name="connsiteX1100" fmla="*/ 3408573 w 3869554"/>
              <a:gd name="connsiteY1100" fmla="*/ 975661 h 2937023"/>
              <a:gd name="connsiteX1101" fmla="*/ 3277017 w 3869554"/>
              <a:gd name="connsiteY1101" fmla="*/ 1031421 h 2937023"/>
              <a:gd name="connsiteX1102" fmla="*/ 3278920 w 3869554"/>
              <a:gd name="connsiteY1102" fmla="*/ 1037677 h 2937023"/>
              <a:gd name="connsiteX1103" fmla="*/ 3428066 w 3869554"/>
              <a:gd name="connsiteY1103" fmla="*/ 980194 h 2937023"/>
              <a:gd name="connsiteX1104" fmla="*/ 3557084 w 3869554"/>
              <a:gd name="connsiteY1104" fmla="*/ 918088 h 2937023"/>
              <a:gd name="connsiteX1105" fmla="*/ 3554546 w 3869554"/>
              <a:gd name="connsiteY1105" fmla="*/ 912738 h 2937023"/>
              <a:gd name="connsiteX1106" fmla="*/ 3264469 w 3869554"/>
              <a:gd name="connsiteY1106" fmla="*/ 437862 h 2937023"/>
              <a:gd name="connsiteX1107" fmla="*/ 3257250 w 3869554"/>
              <a:gd name="connsiteY1107" fmla="*/ 438553 h 2937023"/>
              <a:gd name="connsiteX1108" fmla="*/ 3131405 w 3869554"/>
              <a:gd name="connsiteY1108" fmla="*/ 589695 h 2937023"/>
              <a:gd name="connsiteX1109" fmla="*/ 3135667 w 3869554"/>
              <a:gd name="connsiteY1109" fmla="*/ 598942 h 2937023"/>
              <a:gd name="connsiteX1110" fmla="*/ 3195325 w 3869554"/>
              <a:gd name="connsiteY1110" fmla="*/ 546356 h 2937023"/>
              <a:gd name="connsiteX1111" fmla="*/ 3267134 w 3869554"/>
              <a:gd name="connsiteY1111" fmla="*/ 444719 h 2937023"/>
              <a:gd name="connsiteX1112" fmla="*/ 3264469 w 3869554"/>
              <a:gd name="connsiteY1112" fmla="*/ 437862 h 2937023"/>
              <a:gd name="connsiteX1113" fmla="*/ 3241849 w 3869554"/>
              <a:gd name="connsiteY1113" fmla="*/ 396790 h 2937023"/>
              <a:gd name="connsiteX1114" fmla="*/ 3235763 w 3869554"/>
              <a:gd name="connsiteY1114" fmla="*/ 396122 h 2937023"/>
              <a:gd name="connsiteX1115" fmla="*/ 3121070 w 3869554"/>
              <a:gd name="connsiteY1115" fmla="*/ 544089 h 2937023"/>
              <a:gd name="connsiteX1116" fmla="*/ 3124877 w 3869554"/>
              <a:gd name="connsiteY1116" fmla="*/ 551886 h 2937023"/>
              <a:gd name="connsiteX1117" fmla="*/ 3179277 w 3869554"/>
              <a:gd name="connsiteY1117" fmla="*/ 496489 h 2937023"/>
              <a:gd name="connsiteX1118" fmla="*/ 3242835 w 3869554"/>
              <a:gd name="connsiteY1118" fmla="*/ 402559 h 2937023"/>
              <a:gd name="connsiteX1119" fmla="*/ 3241849 w 3869554"/>
              <a:gd name="connsiteY1119" fmla="*/ 396790 h 2937023"/>
              <a:gd name="connsiteX1120" fmla="*/ 3399563 w 3869554"/>
              <a:gd name="connsiteY1120" fmla="*/ 640740 h 2937023"/>
              <a:gd name="connsiteX1121" fmla="*/ 3393704 w 3869554"/>
              <a:gd name="connsiteY1121" fmla="*/ 639924 h 2937023"/>
              <a:gd name="connsiteX1122" fmla="*/ 3369406 w 3869554"/>
              <a:gd name="connsiteY1122" fmla="*/ 661321 h 2937023"/>
              <a:gd name="connsiteX1123" fmla="*/ 3349913 w 3869554"/>
              <a:gd name="connsiteY1123" fmla="*/ 685982 h 2937023"/>
              <a:gd name="connsiteX1124" fmla="*/ 3356985 w 3869554"/>
              <a:gd name="connsiteY1124" fmla="*/ 691512 h 2937023"/>
              <a:gd name="connsiteX1125" fmla="*/ 3383369 w 3869554"/>
              <a:gd name="connsiteY1125" fmla="*/ 669480 h 2937023"/>
              <a:gd name="connsiteX1126" fmla="*/ 3401140 w 3869554"/>
              <a:gd name="connsiteY1126" fmla="*/ 646452 h 2937023"/>
              <a:gd name="connsiteX1127" fmla="*/ 3399563 w 3869554"/>
              <a:gd name="connsiteY1127" fmla="*/ 640740 h 2937023"/>
              <a:gd name="connsiteX1128" fmla="*/ 3385622 w 3869554"/>
              <a:gd name="connsiteY1128" fmla="*/ 616362 h 2937023"/>
              <a:gd name="connsiteX1129" fmla="*/ 3380556 w 3869554"/>
              <a:gd name="connsiteY1129" fmla="*/ 616985 h 2937023"/>
              <a:gd name="connsiteX1130" fmla="*/ 3333320 w 3869554"/>
              <a:gd name="connsiteY1130" fmla="*/ 682628 h 2937023"/>
              <a:gd name="connsiteX1131" fmla="*/ 3338760 w 3869554"/>
              <a:gd name="connsiteY1131" fmla="*/ 686435 h 2937023"/>
              <a:gd name="connsiteX1132" fmla="*/ 3387628 w 3869554"/>
              <a:gd name="connsiteY1132" fmla="*/ 620975 h 2937023"/>
              <a:gd name="connsiteX1133" fmla="*/ 3385622 w 3869554"/>
              <a:gd name="connsiteY1133" fmla="*/ 616362 h 2937023"/>
              <a:gd name="connsiteX1134" fmla="*/ 3534871 w 3869554"/>
              <a:gd name="connsiteY1134" fmla="*/ 841293 h 2937023"/>
              <a:gd name="connsiteX1135" fmla="*/ 3490808 w 3869554"/>
              <a:gd name="connsiteY1135" fmla="*/ 862781 h 2937023"/>
              <a:gd name="connsiteX1136" fmla="*/ 3432781 w 3869554"/>
              <a:gd name="connsiteY1136" fmla="*/ 892247 h 2937023"/>
              <a:gd name="connsiteX1137" fmla="*/ 3434140 w 3869554"/>
              <a:gd name="connsiteY1137" fmla="*/ 899410 h 2937023"/>
              <a:gd name="connsiteX1138" fmla="*/ 3488812 w 3869554"/>
              <a:gd name="connsiteY1138" fmla="*/ 879826 h 2937023"/>
              <a:gd name="connsiteX1139" fmla="*/ 3539133 w 3869554"/>
              <a:gd name="connsiteY1139" fmla="*/ 848456 h 2937023"/>
              <a:gd name="connsiteX1140" fmla="*/ 3534871 w 3869554"/>
              <a:gd name="connsiteY1140" fmla="*/ 841293 h 2937023"/>
              <a:gd name="connsiteX1141" fmla="*/ 3451854 w 3869554"/>
              <a:gd name="connsiteY1141" fmla="*/ 658986 h 2937023"/>
              <a:gd name="connsiteX1142" fmla="*/ 3447649 w 3869554"/>
              <a:gd name="connsiteY1142" fmla="*/ 658873 h 2937023"/>
              <a:gd name="connsiteX1143" fmla="*/ 3399325 w 3869554"/>
              <a:gd name="connsiteY1143" fmla="*/ 706019 h 2937023"/>
              <a:gd name="connsiteX1144" fmla="*/ 3405762 w 3869554"/>
              <a:gd name="connsiteY1144" fmla="*/ 711822 h 2937023"/>
              <a:gd name="connsiteX1145" fmla="*/ 3452456 w 3869554"/>
              <a:gd name="connsiteY1145" fmla="*/ 663315 h 2937023"/>
              <a:gd name="connsiteX1146" fmla="*/ 3451854 w 3869554"/>
              <a:gd name="connsiteY1146" fmla="*/ 658986 h 2937023"/>
              <a:gd name="connsiteX1147" fmla="*/ 3590575 w 3869554"/>
              <a:gd name="connsiteY1147" fmla="*/ 843153 h 2937023"/>
              <a:gd name="connsiteX1148" fmla="*/ 3586280 w 3869554"/>
              <a:gd name="connsiteY1148" fmla="*/ 841203 h 2937023"/>
              <a:gd name="connsiteX1149" fmla="*/ 3523811 w 3869554"/>
              <a:gd name="connsiteY1149" fmla="*/ 877379 h 2937023"/>
              <a:gd name="connsiteX1150" fmla="*/ 3528072 w 3869554"/>
              <a:gd name="connsiteY1150" fmla="*/ 882909 h 2937023"/>
              <a:gd name="connsiteX1151" fmla="*/ 3589362 w 3869554"/>
              <a:gd name="connsiteY1151" fmla="*/ 847822 h 2937023"/>
              <a:gd name="connsiteX1152" fmla="*/ 3590575 w 3869554"/>
              <a:gd name="connsiteY1152" fmla="*/ 843153 h 2937023"/>
              <a:gd name="connsiteX1153" fmla="*/ 3442301 w 3869554"/>
              <a:gd name="connsiteY1153" fmla="*/ 588063 h 2937023"/>
              <a:gd name="connsiteX1154" fmla="*/ 3435954 w 3869554"/>
              <a:gd name="connsiteY1154" fmla="*/ 582441 h 2937023"/>
              <a:gd name="connsiteX1155" fmla="*/ 3418274 w 3869554"/>
              <a:gd name="connsiteY1155" fmla="*/ 597492 h 2937023"/>
              <a:gd name="connsiteX1156" fmla="*/ 3394700 w 3869554"/>
              <a:gd name="connsiteY1156" fmla="*/ 625508 h 2937023"/>
              <a:gd name="connsiteX1157" fmla="*/ 3400504 w 3869554"/>
              <a:gd name="connsiteY1157" fmla="*/ 632308 h 2937023"/>
              <a:gd name="connsiteX1158" fmla="*/ 3423533 w 3869554"/>
              <a:gd name="connsiteY1158" fmla="*/ 613993 h 2937023"/>
              <a:gd name="connsiteX1159" fmla="*/ 3442301 w 3869554"/>
              <a:gd name="connsiteY1159" fmla="*/ 588063 h 2937023"/>
              <a:gd name="connsiteX1160" fmla="*/ 3446744 w 3869554"/>
              <a:gd name="connsiteY1160" fmla="*/ 554335 h 2937023"/>
              <a:gd name="connsiteX1161" fmla="*/ 3440125 w 3869554"/>
              <a:gd name="connsiteY1161" fmla="*/ 549801 h 2937023"/>
              <a:gd name="connsiteX1162" fmla="*/ 3407485 w 3869554"/>
              <a:gd name="connsiteY1162" fmla="*/ 588878 h 2937023"/>
              <a:gd name="connsiteX1163" fmla="*/ 3417187 w 3869554"/>
              <a:gd name="connsiteY1163" fmla="*/ 594862 h 2937023"/>
              <a:gd name="connsiteX1164" fmla="*/ 3446744 w 3869554"/>
              <a:gd name="connsiteY1164" fmla="*/ 554335 h 2937023"/>
              <a:gd name="connsiteX1165" fmla="*/ 3421515 w 3869554"/>
              <a:gd name="connsiteY1165" fmla="*/ 508435 h 2937023"/>
              <a:gd name="connsiteX1166" fmla="*/ 3415282 w 3869554"/>
              <a:gd name="connsiteY1166" fmla="*/ 508730 h 2937023"/>
              <a:gd name="connsiteX1167" fmla="*/ 3391346 w 3869554"/>
              <a:gd name="connsiteY1167" fmla="*/ 540736 h 2937023"/>
              <a:gd name="connsiteX1168" fmla="*/ 3366775 w 3869554"/>
              <a:gd name="connsiteY1168" fmla="*/ 583167 h 2937023"/>
              <a:gd name="connsiteX1169" fmla="*/ 3371037 w 3869554"/>
              <a:gd name="connsiteY1169" fmla="*/ 586431 h 2937023"/>
              <a:gd name="connsiteX1170" fmla="*/ 3405581 w 3869554"/>
              <a:gd name="connsiteY1170" fmla="*/ 550346 h 2937023"/>
              <a:gd name="connsiteX1171" fmla="*/ 3424348 w 3869554"/>
              <a:gd name="connsiteY1171" fmla="*/ 514261 h 2937023"/>
              <a:gd name="connsiteX1172" fmla="*/ 3421515 w 3869554"/>
              <a:gd name="connsiteY1172" fmla="*/ 508435 h 2937023"/>
              <a:gd name="connsiteX1173" fmla="*/ 3546931 w 3869554"/>
              <a:gd name="connsiteY1173" fmla="*/ 705373 h 2937023"/>
              <a:gd name="connsiteX1174" fmla="*/ 3541854 w 3869554"/>
              <a:gd name="connsiteY1174" fmla="*/ 702846 h 2937023"/>
              <a:gd name="connsiteX1175" fmla="*/ 3512115 w 3869554"/>
              <a:gd name="connsiteY1175" fmla="*/ 718713 h 2937023"/>
              <a:gd name="connsiteX1176" fmla="*/ 3476211 w 3869554"/>
              <a:gd name="connsiteY1176" fmla="*/ 747544 h 2937023"/>
              <a:gd name="connsiteX1177" fmla="*/ 3481469 w 3869554"/>
              <a:gd name="connsiteY1177" fmla="*/ 755252 h 2937023"/>
              <a:gd name="connsiteX1178" fmla="*/ 3515923 w 3869554"/>
              <a:gd name="connsiteY1178" fmla="*/ 734125 h 2937023"/>
              <a:gd name="connsiteX1179" fmla="*/ 3546568 w 3869554"/>
              <a:gd name="connsiteY1179" fmla="*/ 711097 h 2937023"/>
              <a:gd name="connsiteX1180" fmla="*/ 3546931 w 3869554"/>
              <a:gd name="connsiteY1180" fmla="*/ 705373 h 2937023"/>
              <a:gd name="connsiteX1181" fmla="*/ 3534904 w 3869554"/>
              <a:gd name="connsiteY1181" fmla="*/ 668608 h 2937023"/>
              <a:gd name="connsiteX1182" fmla="*/ 3530882 w 3869554"/>
              <a:gd name="connsiteY1182" fmla="*/ 666217 h 2937023"/>
              <a:gd name="connsiteX1183" fmla="*/ 3475212 w 3869554"/>
              <a:gd name="connsiteY1183" fmla="*/ 704932 h 2937023"/>
              <a:gd name="connsiteX1184" fmla="*/ 3482647 w 3869554"/>
              <a:gd name="connsiteY1184" fmla="*/ 713636 h 2937023"/>
              <a:gd name="connsiteX1185" fmla="*/ 3534236 w 3869554"/>
              <a:gd name="connsiteY1185" fmla="*/ 673380 h 2937023"/>
              <a:gd name="connsiteX1186" fmla="*/ 3534904 w 3869554"/>
              <a:gd name="connsiteY1186" fmla="*/ 668608 h 2937023"/>
              <a:gd name="connsiteX1187" fmla="*/ 3486886 w 3869554"/>
              <a:gd name="connsiteY1187" fmla="*/ 577863 h 2937023"/>
              <a:gd name="connsiteX1188" fmla="*/ 3482739 w 3869554"/>
              <a:gd name="connsiteY1188" fmla="*/ 577364 h 2937023"/>
              <a:gd name="connsiteX1189" fmla="*/ 3445656 w 3869554"/>
              <a:gd name="connsiteY1189" fmla="*/ 614537 h 2937023"/>
              <a:gd name="connsiteX1190" fmla="*/ 3450462 w 3869554"/>
              <a:gd name="connsiteY1190" fmla="*/ 622244 h 2937023"/>
              <a:gd name="connsiteX1191" fmla="*/ 3487635 w 3869554"/>
              <a:gd name="connsiteY1191" fmla="*/ 582170 h 2937023"/>
              <a:gd name="connsiteX1192" fmla="*/ 3486886 w 3869554"/>
              <a:gd name="connsiteY1192" fmla="*/ 577863 h 2937023"/>
              <a:gd name="connsiteX1193" fmla="*/ 3601727 w 3869554"/>
              <a:gd name="connsiteY1193" fmla="*/ 755738 h 2937023"/>
              <a:gd name="connsiteX1194" fmla="*/ 3597251 w 3869554"/>
              <a:gd name="connsiteY1194" fmla="*/ 753255 h 2937023"/>
              <a:gd name="connsiteX1195" fmla="*/ 3491624 w 3869554"/>
              <a:gd name="connsiteY1195" fmla="*/ 820621 h 2937023"/>
              <a:gd name="connsiteX1196" fmla="*/ 3356622 w 3869554"/>
              <a:gd name="connsiteY1196" fmla="*/ 905032 h 2937023"/>
              <a:gd name="connsiteX1197" fmla="*/ 3358798 w 3869554"/>
              <a:gd name="connsiteY1197" fmla="*/ 909837 h 2937023"/>
              <a:gd name="connsiteX1198" fmla="*/ 3599880 w 3869554"/>
              <a:gd name="connsiteY1198" fmla="*/ 760872 h 2937023"/>
              <a:gd name="connsiteX1199" fmla="*/ 3601727 w 3869554"/>
              <a:gd name="connsiteY1199" fmla="*/ 755738 h 2937023"/>
              <a:gd name="connsiteX1200" fmla="*/ 3591969 w 3869554"/>
              <a:gd name="connsiteY1200" fmla="*/ 724641 h 2937023"/>
              <a:gd name="connsiteX1201" fmla="*/ 3587730 w 3869554"/>
              <a:gd name="connsiteY1201" fmla="*/ 723428 h 2937023"/>
              <a:gd name="connsiteX1202" fmla="*/ 3538317 w 3869554"/>
              <a:gd name="connsiteY1202" fmla="*/ 755524 h 2937023"/>
              <a:gd name="connsiteX1203" fmla="*/ 3477842 w 3869554"/>
              <a:gd name="connsiteY1203" fmla="*/ 786260 h 2937023"/>
              <a:gd name="connsiteX1204" fmla="*/ 3479384 w 3869554"/>
              <a:gd name="connsiteY1204" fmla="*/ 793876 h 2937023"/>
              <a:gd name="connsiteX1205" fmla="*/ 3546205 w 3869554"/>
              <a:gd name="connsiteY1205" fmla="*/ 766948 h 2937023"/>
              <a:gd name="connsiteX1206" fmla="*/ 3591991 w 3869554"/>
              <a:gd name="connsiteY1206" fmla="*/ 729321 h 2937023"/>
              <a:gd name="connsiteX1207" fmla="*/ 3591969 w 3869554"/>
              <a:gd name="connsiteY1207" fmla="*/ 724641 h 2937023"/>
              <a:gd name="connsiteX1208" fmla="*/ 3597795 w 3869554"/>
              <a:gd name="connsiteY1208" fmla="*/ 625778 h 2937023"/>
              <a:gd name="connsiteX1209" fmla="*/ 3593714 w 3869554"/>
              <a:gd name="connsiteY1209" fmla="*/ 620158 h 2937023"/>
              <a:gd name="connsiteX1210" fmla="*/ 3556904 w 3869554"/>
              <a:gd name="connsiteY1210" fmla="*/ 649805 h 2937023"/>
              <a:gd name="connsiteX1211" fmla="*/ 3561618 w 3869554"/>
              <a:gd name="connsiteY1211" fmla="*/ 655426 h 2937023"/>
              <a:gd name="connsiteX1212" fmla="*/ 3597795 w 3869554"/>
              <a:gd name="connsiteY1212" fmla="*/ 625778 h 2937023"/>
              <a:gd name="connsiteX1213" fmla="*/ 3727571 w 3869554"/>
              <a:gd name="connsiteY1213" fmla="*/ 788923 h 2937023"/>
              <a:gd name="connsiteX1214" fmla="*/ 3722369 w 3869554"/>
              <a:gd name="connsiteY1214" fmla="*/ 787620 h 2937023"/>
              <a:gd name="connsiteX1215" fmla="*/ 3548018 w 3869554"/>
              <a:gd name="connsiteY1215" fmla="*/ 885086 h 2937023"/>
              <a:gd name="connsiteX1216" fmla="*/ 3451367 w 3869554"/>
              <a:gd name="connsiteY1216" fmla="*/ 935134 h 2937023"/>
              <a:gd name="connsiteX1217" fmla="*/ 3363784 w 3869554"/>
              <a:gd name="connsiteY1217" fmla="*/ 978019 h 2937023"/>
              <a:gd name="connsiteX1218" fmla="*/ 3367048 w 3869554"/>
              <a:gd name="connsiteY1218" fmla="*/ 983550 h 2937023"/>
              <a:gd name="connsiteX1219" fmla="*/ 3726993 w 3869554"/>
              <a:gd name="connsiteY1219" fmla="*/ 794238 h 2937023"/>
              <a:gd name="connsiteX1220" fmla="*/ 3727571 w 3869554"/>
              <a:gd name="connsiteY1220" fmla="*/ 788923 h 2937023"/>
              <a:gd name="connsiteX1221" fmla="*/ 3471586 w 3869554"/>
              <a:gd name="connsiteY1221" fmla="*/ 379893 h 2937023"/>
              <a:gd name="connsiteX1222" fmla="*/ 3463335 w 3869554"/>
              <a:gd name="connsiteY1222" fmla="*/ 378261 h 2937023"/>
              <a:gd name="connsiteX1223" fmla="*/ 3452184 w 3869554"/>
              <a:gd name="connsiteY1223" fmla="*/ 398480 h 2937023"/>
              <a:gd name="connsiteX1224" fmla="*/ 3432871 w 3869554"/>
              <a:gd name="connsiteY1224" fmla="*/ 433567 h 2937023"/>
              <a:gd name="connsiteX1225" fmla="*/ 3439399 w 3869554"/>
              <a:gd name="connsiteY1225" fmla="*/ 441365 h 2937023"/>
              <a:gd name="connsiteX1226" fmla="*/ 3471586 w 3869554"/>
              <a:gd name="connsiteY1226" fmla="*/ 379893 h 2937023"/>
              <a:gd name="connsiteX1227" fmla="*/ 3518732 w 3869554"/>
              <a:gd name="connsiteY1227" fmla="*/ 407184 h 2937023"/>
              <a:gd name="connsiteX1228" fmla="*/ 3511298 w 3869554"/>
              <a:gd name="connsiteY1228" fmla="*/ 407728 h 2937023"/>
              <a:gd name="connsiteX1229" fmla="*/ 3491895 w 3869554"/>
              <a:gd name="connsiteY1229" fmla="*/ 451973 h 2937023"/>
              <a:gd name="connsiteX1230" fmla="*/ 3466328 w 3869554"/>
              <a:gd name="connsiteY1230" fmla="*/ 495220 h 2937023"/>
              <a:gd name="connsiteX1231" fmla="*/ 3472856 w 3869554"/>
              <a:gd name="connsiteY1231" fmla="*/ 500752 h 2937023"/>
              <a:gd name="connsiteX1232" fmla="*/ 3511116 w 3869554"/>
              <a:gd name="connsiteY1232" fmla="*/ 456506 h 2937023"/>
              <a:gd name="connsiteX1233" fmla="*/ 3518732 w 3869554"/>
              <a:gd name="connsiteY1233" fmla="*/ 407184 h 2937023"/>
              <a:gd name="connsiteX1234" fmla="*/ 3736978 w 3869554"/>
              <a:gd name="connsiteY1234" fmla="*/ 722860 h 2937023"/>
              <a:gd name="connsiteX1235" fmla="*/ 3731709 w 3869554"/>
              <a:gd name="connsiteY1235" fmla="*/ 721341 h 2937023"/>
              <a:gd name="connsiteX1236" fmla="*/ 3665159 w 3869554"/>
              <a:gd name="connsiteY1236" fmla="*/ 759059 h 2937023"/>
              <a:gd name="connsiteX1237" fmla="*/ 3575037 w 3869554"/>
              <a:gd name="connsiteY1237" fmla="*/ 808200 h 2937023"/>
              <a:gd name="connsiteX1238" fmla="*/ 3577848 w 3869554"/>
              <a:gd name="connsiteY1238" fmla="*/ 815816 h 2937023"/>
              <a:gd name="connsiteX1239" fmla="*/ 3657725 w 3869554"/>
              <a:gd name="connsiteY1239" fmla="*/ 780365 h 2937023"/>
              <a:gd name="connsiteX1240" fmla="*/ 3736333 w 3869554"/>
              <a:gd name="connsiteY1240" fmla="*/ 728051 h 2937023"/>
              <a:gd name="connsiteX1241" fmla="*/ 3736978 w 3869554"/>
              <a:gd name="connsiteY1241" fmla="*/ 722860 h 2937023"/>
              <a:gd name="connsiteX1242" fmla="*/ 3734496 w 3869554"/>
              <a:gd name="connsiteY1242" fmla="*/ 668608 h 2937023"/>
              <a:gd name="connsiteX1243" fmla="*/ 3730258 w 3869554"/>
              <a:gd name="connsiteY1243" fmla="*/ 666579 h 2937023"/>
              <a:gd name="connsiteX1244" fmla="*/ 3677944 w 3869554"/>
              <a:gd name="connsiteY1244" fmla="*/ 698041 h 2937023"/>
              <a:gd name="connsiteX1245" fmla="*/ 3639230 w 3869554"/>
              <a:gd name="connsiteY1245" fmla="*/ 743283 h 2937023"/>
              <a:gd name="connsiteX1246" fmla="*/ 3644216 w 3869554"/>
              <a:gd name="connsiteY1246" fmla="*/ 746456 h 2937023"/>
              <a:gd name="connsiteX1247" fmla="*/ 3677944 w 3869554"/>
              <a:gd name="connsiteY1247" fmla="*/ 715267 h 2937023"/>
              <a:gd name="connsiteX1248" fmla="*/ 3733704 w 3869554"/>
              <a:gd name="connsiteY1248" fmla="*/ 673560 h 2937023"/>
              <a:gd name="connsiteX1249" fmla="*/ 3734496 w 3869554"/>
              <a:gd name="connsiteY1249" fmla="*/ 668608 h 2937023"/>
              <a:gd name="connsiteX1250" fmla="*/ 3720681 w 3869554"/>
              <a:gd name="connsiteY1250" fmla="*/ 625327 h 2937023"/>
              <a:gd name="connsiteX1251" fmla="*/ 3715116 w 3869554"/>
              <a:gd name="connsiteY1251" fmla="*/ 623513 h 2937023"/>
              <a:gd name="connsiteX1252" fmla="*/ 3685287 w 3869554"/>
              <a:gd name="connsiteY1252" fmla="*/ 642462 h 2937023"/>
              <a:gd name="connsiteX1253" fmla="*/ 3644216 w 3869554"/>
              <a:gd name="connsiteY1253" fmla="*/ 667849 h 2937023"/>
              <a:gd name="connsiteX1254" fmla="*/ 3647480 w 3869554"/>
              <a:gd name="connsiteY1254" fmla="*/ 675919 h 2937023"/>
              <a:gd name="connsiteX1255" fmla="*/ 3687826 w 3869554"/>
              <a:gd name="connsiteY1255" fmla="*/ 660324 h 2937023"/>
              <a:gd name="connsiteX1256" fmla="*/ 3722642 w 3869554"/>
              <a:gd name="connsiteY1256" fmla="*/ 630676 h 2937023"/>
              <a:gd name="connsiteX1257" fmla="*/ 3720681 w 3869554"/>
              <a:gd name="connsiteY1257" fmla="*/ 625327 h 2937023"/>
              <a:gd name="connsiteX1258" fmla="*/ 3794087 w 3869554"/>
              <a:gd name="connsiteY1258" fmla="*/ 654250 h 2937023"/>
              <a:gd name="connsiteX1259" fmla="*/ 3757911 w 3869554"/>
              <a:gd name="connsiteY1259" fmla="*/ 677550 h 2937023"/>
              <a:gd name="connsiteX1260" fmla="*/ 3715298 w 3869554"/>
              <a:gd name="connsiteY1260" fmla="*/ 701849 h 2937023"/>
              <a:gd name="connsiteX1261" fmla="*/ 3716204 w 3869554"/>
              <a:gd name="connsiteY1261" fmla="*/ 709465 h 2937023"/>
              <a:gd name="connsiteX1262" fmla="*/ 3752380 w 3869554"/>
              <a:gd name="connsiteY1262" fmla="*/ 695774 h 2937023"/>
              <a:gd name="connsiteX1263" fmla="*/ 3796898 w 3869554"/>
              <a:gd name="connsiteY1263" fmla="*/ 660052 h 2937023"/>
              <a:gd name="connsiteX1264" fmla="*/ 3794087 w 3869554"/>
              <a:gd name="connsiteY1264" fmla="*/ 654250 h 2937023"/>
              <a:gd name="connsiteX1265" fmla="*/ 3847787 w 3869554"/>
              <a:gd name="connsiteY1265" fmla="*/ 641139 h 2937023"/>
              <a:gd name="connsiteX1266" fmla="*/ 3814306 w 3869554"/>
              <a:gd name="connsiteY1266" fmla="*/ 732403 h 2937023"/>
              <a:gd name="connsiteX1267" fmla="*/ 3655912 w 3869554"/>
              <a:gd name="connsiteY1267" fmla="*/ 867405 h 2937023"/>
              <a:gd name="connsiteX1268" fmla="*/ 3280191 w 3869554"/>
              <a:gd name="connsiteY1268" fmla="*/ 1061704 h 2937023"/>
              <a:gd name="connsiteX1269" fmla="*/ 2864304 w 3869554"/>
              <a:gd name="connsiteY1269" fmla="*/ 1194258 h 2937023"/>
              <a:gd name="connsiteX1270" fmla="*/ 2671638 w 3869554"/>
              <a:gd name="connsiteY1270" fmla="*/ 1253463 h 2937023"/>
              <a:gd name="connsiteX1271" fmla="*/ 2745440 w 3869554"/>
              <a:gd name="connsiteY1271" fmla="*/ 1217650 h 2937023"/>
              <a:gd name="connsiteX1272" fmla="*/ 2866207 w 3869554"/>
              <a:gd name="connsiteY1272" fmla="*/ 1168327 h 2937023"/>
              <a:gd name="connsiteX1273" fmla="*/ 2957509 w 3869554"/>
              <a:gd name="connsiteY1273" fmla="*/ 1127256 h 2937023"/>
              <a:gd name="connsiteX1274" fmla="*/ 2957599 w 3869554"/>
              <a:gd name="connsiteY1274" fmla="*/ 1122269 h 2937023"/>
              <a:gd name="connsiteX1275" fmla="*/ 2956964 w 3869554"/>
              <a:gd name="connsiteY1275" fmla="*/ 1121816 h 2937023"/>
              <a:gd name="connsiteX1276" fmla="*/ 2953066 w 3869554"/>
              <a:gd name="connsiteY1276" fmla="*/ 1122813 h 2937023"/>
              <a:gd name="connsiteX1277" fmla="*/ 2929130 w 3869554"/>
              <a:gd name="connsiteY1277" fmla="*/ 1127074 h 2937023"/>
              <a:gd name="connsiteX1278" fmla="*/ 2875728 w 3869554"/>
              <a:gd name="connsiteY1278" fmla="*/ 1147837 h 2937023"/>
              <a:gd name="connsiteX1279" fmla="*/ 2753418 w 3869554"/>
              <a:gd name="connsiteY1279" fmla="*/ 1194530 h 2937023"/>
              <a:gd name="connsiteX1280" fmla="*/ 2729120 w 3869554"/>
              <a:gd name="connsiteY1280" fmla="*/ 1204957 h 2937023"/>
              <a:gd name="connsiteX1281" fmla="*/ 2833659 w 3869554"/>
              <a:gd name="connsiteY1281" fmla="*/ 1130429 h 2937023"/>
              <a:gd name="connsiteX1282" fmla="*/ 2828490 w 3869554"/>
              <a:gd name="connsiteY1282" fmla="*/ 1121271 h 2937023"/>
              <a:gd name="connsiteX1283" fmla="*/ 2718512 w 3869554"/>
              <a:gd name="connsiteY1283" fmla="*/ 1188002 h 2937023"/>
              <a:gd name="connsiteX1284" fmla="*/ 2698475 w 3869554"/>
              <a:gd name="connsiteY1284" fmla="*/ 1199698 h 2937023"/>
              <a:gd name="connsiteX1285" fmla="*/ 2745622 w 3869554"/>
              <a:gd name="connsiteY1285" fmla="*/ 1159805 h 2937023"/>
              <a:gd name="connsiteX1286" fmla="*/ 2977909 w 3869554"/>
              <a:gd name="connsiteY1286" fmla="*/ 932322 h 2937023"/>
              <a:gd name="connsiteX1287" fmla="*/ 2971380 w 3869554"/>
              <a:gd name="connsiteY1287" fmla="*/ 923347 h 2937023"/>
              <a:gd name="connsiteX1288" fmla="*/ 2867205 w 3869554"/>
              <a:gd name="connsiteY1288" fmla="*/ 1014013 h 2937023"/>
              <a:gd name="connsiteX1289" fmla="*/ 2742085 w 3869554"/>
              <a:gd name="connsiteY1289" fmla="*/ 1132605 h 2937023"/>
              <a:gd name="connsiteX1290" fmla="*/ 2617238 w 3869554"/>
              <a:gd name="connsiteY1290" fmla="*/ 1232610 h 2937023"/>
              <a:gd name="connsiteX1291" fmla="*/ 2606086 w 3869554"/>
              <a:gd name="connsiteY1291" fmla="*/ 1231068 h 2937023"/>
              <a:gd name="connsiteX1292" fmla="*/ 2719238 w 3869554"/>
              <a:gd name="connsiteY1292" fmla="*/ 1133511 h 2937023"/>
              <a:gd name="connsiteX1293" fmla="*/ 2820149 w 3869554"/>
              <a:gd name="connsiteY1293" fmla="*/ 1032510 h 2937023"/>
              <a:gd name="connsiteX1294" fmla="*/ 2925685 w 3869554"/>
              <a:gd name="connsiteY1294" fmla="*/ 913646 h 2937023"/>
              <a:gd name="connsiteX1295" fmla="*/ 2920064 w 3869554"/>
              <a:gd name="connsiteY1295" fmla="*/ 907118 h 2937023"/>
              <a:gd name="connsiteX1296" fmla="*/ 2719963 w 3869554"/>
              <a:gd name="connsiteY1296" fmla="*/ 1109848 h 2937023"/>
              <a:gd name="connsiteX1297" fmla="*/ 2625488 w 3869554"/>
              <a:gd name="connsiteY1297" fmla="*/ 1192989 h 2937023"/>
              <a:gd name="connsiteX1298" fmla="*/ 2650875 w 3869554"/>
              <a:gd name="connsiteY1298" fmla="*/ 1160168 h 2937023"/>
              <a:gd name="connsiteX1299" fmla="*/ 2725947 w 3869554"/>
              <a:gd name="connsiteY1299" fmla="*/ 1076755 h 2937023"/>
              <a:gd name="connsiteX1300" fmla="*/ 2719419 w 3869554"/>
              <a:gd name="connsiteY1300" fmla="*/ 1068957 h 2937023"/>
              <a:gd name="connsiteX1301" fmla="*/ 2681611 w 3869554"/>
              <a:gd name="connsiteY1301" fmla="*/ 1095250 h 2937023"/>
              <a:gd name="connsiteX1302" fmla="*/ 2744987 w 3869554"/>
              <a:gd name="connsiteY1302" fmla="*/ 983821 h 2937023"/>
              <a:gd name="connsiteX1303" fmla="*/ 2819152 w 3869554"/>
              <a:gd name="connsiteY1303" fmla="*/ 834857 h 2937023"/>
              <a:gd name="connsiteX1304" fmla="*/ 2892411 w 3869554"/>
              <a:gd name="connsiteY1304" fmla="*/ 662228 h 2937023"/>
              <a:gd name="connsiteX1305" fmla="*/ 2977274 w 3869554"/>
              <a:gd name="connsiteY1305" fmla="*/ 510905 h 2937023"/>
              <a:gd name="connsiteX1306" fmla="*/ 3063407 w 3869554"/>
              <a:gd name="connsiteY1306" fmla="*/ 360218 h 2937023"/>
              <a:gd name="connsiteX1307" fmla="*/ 3134489 w 3869554"/>
              <a:gd name="connsiteY1307" fmla="*/ 312619 h 2937023"/>
              <a:gd name="connsiteX1308" fmla="*/ 3249817 w 3869554"/>
              <a:gd name="connsiteY1308" fmla="*/ 340634 h 2937023"/>
              <a:gd name="connsiteX1309" fmla="*/ 3263961 w 3869554"/>
              <a:gd name="connsiteY1309" fmla="*/ 343354 h 2937023"/>
              <a:gd name="connsiteX1310" fmla="*/ 3312468 w 3869554"/>
              <a:gd name="connsiteY1310" fmla="*/ 307994 h 2937023"/>
              <a:gd name="connsiteX1311" fmla="*/ 3332052 w 3869554"/>
              <a:gd name="connsiteY1311" fmla="*/ 310986 h 2937023"/>
              <a:gd name="connsiteX1312" fmla="*/ 3331599 w 3869554"/>
              <a:gd name="connsiteY1312" fmla="*/ 311893 h 2937023"/>
              <a:gd name="connsiteX1313" fmla="*/ 3338943 w 3869554"/>
              <a:gd name="connsiteY1313" fmla="*/ 345984 h 2937023"/>
              <a:gd name="connsiteX1314" fmla="*/ 3334771 w 3869554"/>
              <a:gd name="connsiteY1314" fmla="*/ 386693 h 2937023"/>
              <a:gd name="connsiteX1315" fmla="*/ 3341119 w 3869554"/>
              <a:gd name="connsiteY1315" fmla="*/ 390229 h 2937023"/>
              <a:gd name="connsiteX1316" fmla="*/ 3357166 w 3869554"/>
              <a:gd name="connsiteY1316" fmla="*/ 342628 h 2937023"/>
              <a:gd name="connsiteX1317" fmla="*/ 3362153 w 3869554"/>
              <a:gd name="connsiteY1317" fmla="*/ 359583 h 2937023"/>
              <a:gd name="connsiteX1318" fmla="*/ 3342025 w 3869554"/>
              <a:gd name="connsiteY1318" fmla="*/ 425770 h 2937023"/>
              <a:gd name="connsiteX1319" fmla="*/ 3353902 w 3869554"/>
              <a:gd name="connsiteY1319" fmla="*/ 436106 h 2937023"/>
              <a:gd name="connsiteX1320" fmla="*/ 3380467 w 3869554"/>
              <a:gd name="connsiteY1320" fmla="*/ 384064 h 2937023"/>
              <a:gd name="connsiteX1321" fmla="*/ 3398963 w 3869554"/>
              <a:gd name="connsiteY1321" fmla="*/ 371279 h 2937023"/>
              <a:gd name="connsiteX1322" fmla="*/ 3402318 w 3869554"/>
              <a:gd name="connsiteY1322" fmla="*/ 367744 h 2937023"/>
              <a:gd name="connsiteX1323" fmla="*/ 3427070 w 3869554"/>
              <a:gd name="connsiteY1323" fmla="*/ 339364 h 2937023"/>
              <a:gd name="connsiteX1324" fmla="*/ 3502777 w 3869554"/>
              <a:gd name="connsiteY1324" fmla="*/ 375813 h 2937023"/>
              <a:gd name="connsiteX1325" fmla="*/ 3530339 w 3869554"/>
              <a:gd name="connsiteY1325" fmla="*/ 377717 h 2937023"/>
              <a:gd name="connsiteX1326" fmla="*/ 3475124 w 3869554"/>
              <a:gd name="connsiteY1326" fmla="*/ 561135 h 2937023"/>
              <a:gd name="connsiteX1327" fmla="*/ 3481289 w 3869554"/>
              <a:gd name="connsiteY1327" fmla="*/ 564399 h 2937023"/>
              <a:gd name="connsiteX1328" fmla="*/ 3548745 w 3869554"/>
              <a:gd name="connsiteY1328" fmla="*/ 429034 h 2937023"/>
              <a:gd name="connsiteX1329" fmla="*/ 3553640 w 3869554"/>
              <a:gd name="connsiteY1329" fmla="*/ 396575 h 2937023"/>
              <a:gd name="connsiteX1330" fmla="*/ 3519640 w 3869554"/>
              <a:gd name="connsiteY1330" fmla="*/ 592414 h 2937023"/>
              <a:gd name="connsiteX1331" fmla="*/ 3532334 w 3869554"/>
              <a:gd name="connsiteY1331" fmla="*/ 606921 h 2937023"/>
              <a:gd name="connsiteX1332" fmla="*/ 3603053 w 3869554"/>
              <a:gd name="connsiteY1332" fmla="*/ 547626 h 2937023"/>
              <a:gd name="connsiteX1333" fmla="*/ 3643310 w 3869554"/>
              <a:gd name="connsiteY1333" fmla="*/ 482617 h 2937023"/>
              <a:gd name="connsiteX1334" fmla="*/ 3730078 w 3869554"/>
              <a:gd name="connsiteY1334" fmla="*/ 484612 h 2937023"/>
              <a:gd name="connsiteX1335" fmla="*/ 3699160 w 3869554"/>
              <a:gd name="connsiteY1335" fmla="*/ 524686 h 2937023"/>
              <a:gd name="connsiteX1336" fmla="*/ 3661352 w 3869554"/>
              <a:gd name="connsiteY1336" fmla="*/ 565034 h 2937023"/>
              <a:gd name="connsiteX1337" fmla="*/ 3666067 w 3869554"/>
              <a:gd name="connsiteY1337" fmla="*/ 569839 h 2937023"/>
              <a:gd name="connsiteX1338" fmla="*/ 3739597 w 3869554"/>
              <a:gd name="connsiteY1338" fmla="*/ 501567 h 2937023"/>
              <a:gd name="connsiteX1339" fmla="*/ 3742046 w 3869554"/>
              <a:gd name="connsiteY1339" fmla="*/ 524143 h 2937023"/>
              <a:gd name="connsiteX1340" fmla="*/ 3742045 w 3869554"/>
              <a:gd name="connsiteY1340" fmla="*/ 524324 h 2937023"/>
              <a:gd name="connsiteX1341" fmla="*/ 3701880 w 3869554"/>
              <a:gd name="connsiteY1341" fmla="*/ 561225 h 2937023"/>
              <a:gd name="connsiteX1342" fmla="*/ 3643037 w 3869554"/>
              <a:gd name="connsiteY1342" fmla="*/ 610095 h 2937023"/>
              <a:gd name="connsiteX1343" fmla="*/ 3647026 w 3869554"/>
              <a:gd name="connsiteY1343" fmla="*/ 616713 h 2937023"/>
              <a:gd name="connsiteX1344" fmla="*/ 3710221 w 3869554"/>
              <a:gd name="connsiteY1344" fmla="*/ 575097 h 2937023"/>
              <a:gd name="connsiteX1345" fmla="*/ 3758456 w 3869554"/>
              <a:gd name="connsiteY1345" fmla="*/ 532575 h 2937023"/>
              <a:gd name="connsiteX1346" fmla="*/ 3771421 w 3869554"/>
              <a:gd name="connsiteY1346" fmla="*/ 531034 h 2937023"/>
              <a:gd name="connsiteX1347" fmla="*/ 3687374 w 3869554"/>
              <a:gd name="connsiteY1347" fmla="*/ 604835 h 2937023"/>
              <a:gd name="connsiteX1348" fmla="*/ 3581203 w 3869554"/>
              <a:gd name="connsiteY1348" fmla="*/ 681993 h 2937023"/>
              <a:gd name="connsiteX1349" fmla="*/ 3585283 w 3869554"/>
              <a:gd name="connsiteY1349" fmla="*/ 687070 h 2937023"/>
              <a:gd name="connsiteX1350" fmla="*/ 3695533 w 3869554"/>
              <a:gd name="connsiteY1350" fmla="*/ 614990 h 2937023"/>
              <a:gd name="connsiteX1351" fmla="*/ 3781122 w 3869554"/>
              <a:gd name="connsiteY1351" fmla="*/ 540735 h 2937023"/>
              <a:gd name="connsiteX1352" fmla="*/ 3768156 w 3869554"/>
              <a:gd name="connsiteY1352" fmla="*/ 597401 h 2937023"/>
              <a:gd name="connsiteX1353" fmla="*/ 3758093 w 3869554"/>
              <a:gd name="connsiteY1353" fmla="*/ 611183 h 2937023"/>
              <a:gd name="connsiteX1354" fmla="*/ 3741048 w 3869554"/>
              <a:gd name="connsiteY1354" fmla="*/ 618979 h 2937023"/>
              <a:gd name="connsiteX1355" fmla="*/ 3747757 w 3869554"/>
              <a:gd name="connsiteY1355" fmla="*/ 630767 h 2937023"/>
              <a:gd name="connsiteX1356" fmla="*/ 3755100 w 3869554"/>
              <a:gd name="connsiteY1356" fmla="*/ 626868 h 2937023"/>
              <a:gd name="connsiteX1357" fmla="*/ 3763079 w 3869554"/>
              <a:gd name="connsiteY1357" fmla="*/ 625417 h 2937023"/>
              <a:gd name="connsiteX1358" fmla="*/ 3768066 w 3869554"/>
              <a:gd name="connsiteY1358" fmla="*/ 619614 h 2937023"/>
              <a:gd name="connsiteX1359" fmla="*/ 3820018 w 3869554"/>
              <a:gd name="connsiteY1359" fmla="*/ 616170 h 2937023"/>
              <a:gd name="connsiteX1360" fmla="*/ 3847787 w 3869554"/>
              <a:gd name="connsiteY1360" fmla="*/ 641139 h 2937023"/>
              <a:gd name="connsiteX1361" fmla="*/ 3865452 w 3869554"/>
              <a:gd name="connsiteY1361" fmla="*/ 640801 h 2937023"/>
              <a:gd name="connsiteX1362" fmla="*/ 3854290 w 3869554"/>
              <a:gd name="connsiteY1362" fmla="*/ 625507 h 2937023"/>
              <a:gd name="connsiteX1363" fmla="*/ 3782392 w 3869554"/>
              <a:gd name="connsiteY1363" fmla="*/ 601934 h 2937023"/>
              <a:gd name="connsiteX1364" fmla="*/ 3796536 w 3869554"/>
              <a:gd name="connsiteY1364" fmla="*/ 538196 h 2937023"/>
              <a:gd name="connsiteX1365" fmla="*/ 3759363 w 3869554"/>
              <a:gd name="connsiteY1365" fmla="*/ 513988 h 2937023"/>
              <a:gd name="connsiteX1366" fmla="*/ 3664979 w 3869554"/>
              <a:gd name="connsiteY1366" fmla="*/ 442361 h 2937023"/>
              <a:gd name="connsiteX1367" fmla="*/ 3545934 w 3869554"/>
              <a:gd name="connsiteY1367" fmla="*/ 579449 h 2937023"/>
              <a:gd name="connsiteX1368" fmla="*/ 3540765 w 3869554"/>
              <a:gd name="connsiteY1368" fmla="*/ 353328 h 2937023"/>
              <a:gd name="connsiteX1369" fmla="*/ 3496702 w 3869554"/>
              <a:gd name="connsiteY1369" fmla="*/ 348976 h 2937023"/>
              <a:gd name="connsiteX1370" fmla="*/ 3464515 w 3869554"/>
              <a:gd name="connsiteY1370" fmla="*/ 312709 h 2937023"/>
              <a:gd name="connsiteX1371" fmla="*/ 3392889 w 3869554"/>
              <a:gd name="connsiteY1371" fmla="*/ 342810 h 2937023"/>
              <a:gd name="connsiteX1372" fmla="*/ 3348915 w 3869554"/>
              <a:gd name="connsiteY1372" fmla="*/ 296207 h 2937023"/>
              <a:gd name="connsiteX1373" fmla="*/ 3260334 w 3869554"/>
              <a:gd name="connsiteY1373" fmla="*/ 320415 h 2937023"/>
              <a:gd name="connsiteX1374" fmla="*/ 3165497 w 3869554"/>
              <a:gd name="connsiteY1374" fmla="*/ 284602 h 2937023"/>
              <a:gd name="connsiteX1375" fmla="*/ 3055156 w 3869554"/>
              <a:gd name="connsiteY1375" fmla="*/ 338095 h 2937023"/>
              <a:gd name="connsiteX1376" fmla="*/ 2982805 w 3869554"/>
              <a:gd name="connsiteY1376" fmla="*/ 457593 h 2937023"/>
              <a:gd name="connsiteX1377" fmla="*/ 2881621 w 3869554"/>
              <a:gd name="connsiteY1377" fmla="*/ 636750 h 2937023"/>
              <a:gd name="connsiteX1378" fmla="*/ 2799931 w 3869554"/>
              <a:gd name="connsiteY1378" fmla="*/ 825065 h 2937023"/>
              <a:gd name="connsiteX1379" fmla="*/ 2697659 w 3869554"/>
              <a:gd name="connsiteY1379" fmla="*/ 1027523 h 2937023"/>
              <a:gd name="connsiteX1380" fmla="*/ 2586230 w 3869554"/>
              <a:gd name="connsiteY1380" fmla="*/ 1179207 h 2937023"/>
              <a:gd name="connsiteX1381" fmla="*/ 2528838 w 3869554"/>
              <a:gd name="connsiteY1381" fmla="*/ 1276674 h 2937023"/>
              <a:gd name="connsiteX1382" fmla="*/ 2310876 w 3869554"/>
              <a:gd name="connsiteY1382" fmla="*/ 1434071 h 2937023"/>
              <a:gd name="connsiteX1383" fmla="*/ 1947485 w 3869554"/>
              <a:gd name="connsiteY1383" fmla="*/ 1682134 h 2937023"/>
              <a:gd name="connsiteX1384" fmla="*/ 1850291 w 3869554"/>
              <a:gd name="connsiteY1384" fmla="*/ 1639974 h 2937023"/>
              <a:gd name="connsiteX1385" fmla="*/ 1771502 w 3869554"/>
              <a:gd name="connsiteY1385" fmla="*/ 1669440 h 2937023"/>
              <a:gd name="connsiteX1386" fmla="*/ 1767241 w 3869554"/>
              <a:gd name="connsiteY1386" fmla="*/ 1666267 h 2937023"/>
              <a:gd name="connsiteX1387" fmla="*/ 1672132 w 3869554"/>
              <a:gd name="connsiteY1387" fmla="*/ 1868816 h 2937023"/>
              <a:gd name="connsiteX1388" fmla="*/ 1277552 w 3869554"/>
              <a:gd name="connsiteY1388" fmla="*/ 2170554 h 2937023"/>
              <a:gd name="connsiteX1389" fmla="*/ 1284623 w 3869554"/>
              <a:gd name="connsiteY1389" fmla="*/ 2108719 h 2937023"/>
              <a:gd name="connsiteX1390" fmla="*/ 1309647 w 3869554"/>
              <a:gd name="connsiteY1390" fmla="*/ 1944522 h 2937023"/>
              <a:gd name="connsiteX1391" fmla="*/ 1371935 w 3869554"/>
              <a:gd name="connsiteY1391" fmla="*/ 1757206 h 2937023"/>
              <a:gd name="connsiteX1392" fmla="*/ 1518997 w 3869554"/>
              <a:gd name="connsiteY1392" fmla="*/ 1570433 h 2937023"/>
              <a:gd name="connsiteX1393" fmla="*/ 1773859 w 3869554"/>
              <a:gd name="connsiteY1393" fmla="*/ 1331799 h 2937023"/>
              <a:gd name="connsiteX1394" fmla="*/ 2133080 w 3869554"/>
              <a:gd name="connsiteY1394" fmla="*/ 1122904 h 2937023"/>
              <a:gd name="connsiteX1395" fmla="*/ 2144956 w 3869554"/>
              <a:gd name="connsiteY1395" fmla="*/ 1082195 h 2937023"/>
              <a:gd name="connsiteX1396" fmla="*/ 2203890 w 3869554"/>
              <a:gd name="connsiteY1396" fmla="*/ 1033416 h 2937023"/>
              <a:gd name="connsiteX1397" fmla="*/ 2274519 w 3869554"/>
              <a:gd name="connsiteY1397" fmla="*/ 957709 h 2937023"/>
              <a:gd name="connsiteX1398" fmla="*/ 2314866 w 3869554"/>
              <a:gd name="connsiteY1398" fmla="*/ 912558 h 2937023"/>
              <a:gd name="connsiteX1399" fmla="*/ 2309335 w 3869554"/>
              <a:gd name="connsiteY1399" fmla="*/ 803033 h 2937023"/>
              <a:gd name="connsiteX1400" fmla="*/ 2260828 w 3869554"/>
              <a:gd name="connsiteY1400" fmla="*/ 786985 h 2937023"/>
              <a:gd name="connsiteX1401" fmla="*/ 2286215 w 3869554"/>
              <a:gd name="connsiteY1401" fmla="*/ 716536 h 2937023"/>
              <a:gd name="connsiteX1402" fmla="*/ 2277964 w 3869554"/>
              <a:gd name="connsiteY1402" fmla="*/ 705113 h 2937023"/>
              <a:gd name="connsiteX1403" fmla="*/ 2248135 w 3869554"/>
              <a:gd name="connsiteY1403" fmla="*/ 699129 h 2937023"/>
              <a:gd name="connsiteX1404" fmla="*/ 2253938 w 3869554"/>
              <a:gd name="connsiteY1404" fmla="*/ 691059 h 2937023"/>
              <a:gd name="connsiteX1405" fmla="*/ 2209149 w 3869554"/>
              <a:gd name="connsiteY1405" fmla="*/ 643732 h 2937023"/>
              <a:gd name="connsiteX1406" fmla="*/ 2195911 w 3869554"/>
              <a:gd name="connsiteY1406" fmla="*/ 618346 h 2937023"/>
              <a:gd name="connsiteX1407" fmla="*/ 2147495 w 3869554"/>
              <a:gd name="connsiteY1407" fmla="*/ 609550 h 2937023"/>
              <a:gd name="connsiteX1408" fmla="*/ 2118029 w 3869554"/>
              <a:gd name="connsiteY1408" fmla="*/ 615988 h 2937023"/>
              <a:gd name="connsiteX1409" fmla="*/ 2121021 w 3869554"/>
              <a:gd name="connsiteY1409" fmla="*/ 603476 h 2937023"/>
              <a:gd name="connsiteX1410" fmla="*/ 2108962 w 3869554"/>
              <a:gd name="connsiteY1410" fmla="*/ 585524 h 2937023"/>
              <a:gd name="connsiteX1411" fmla="*/ 1857182 w 3869554"/>
              <a:gd name="connsiteY1411" fmla="*/ 713182 h 2937023"/>
              <a:gd name="connsiteX1412" fmla="*/ 1889187 w 3869554"/>
              <a:gd name="connsiteY1412" fmla="*/ 581081 h 2937023"/>
              <a:gd name="connsiteX1413" fmla="*/ 1913214 w 3869554"/>
              <a:gd name="connsiteY1413" fmla="*/ 423050 h 2937023"/>
              <a:gd name="connsiteX1414" fmla="*/ 1824723 w 3869554"/>
              <a:gd name="connsiteY1414" fmla="*/ 358677 h 2937023"/>
              <a:gd name="connsiteX1415" fmla="*/ 1824542 w 3869554"/>
              <a:gd name="connsiteY1415" fmla="*/ 273088 h 2937023"/>
              <a:gd name="connsiteX1416" fmla="*/ 1823273 w 3869554"/>
              <a:gd name="connsiteY1416" fmla="*/ 142981 h 2937023"/>
              <a:gd name="connsiteX1417" fmla="*/ 1754819 w 3869554"/>
              <a:gd name="connsiteY1417" fmla="*/ 71990 h 2937023"/>
              <a:gd name="connsiteX1418" fmla="*/ 1714111 w 3869554"/>
              <a:gd name="connsiteY1418" fmla="*/ 107712 h 2937023"/>
              <a:gd name="connsiteX1419" fmla="*/ 1713385 w 3869554"/>
              <a:gd name="connsiteY1419" fmla="*/ 82779 h 2937023"/>
              <a:gd name="connsiteX1420" fmla="*/ 1697699 w 3869554"/>
              <a:gd name="connsiteY1420" fmla="*/ 53493 h 2937023"/>
              <a:gd name="connsiteX1421" fmla="*/ 1664606 w 3869554"/>
              <a:gd name="connsiteY1421" fmla="*/ 15958 h 2937023"/>
              <a:gd name="connsiteX1422" fmla="*/ 1568863 w 3869554"/>
              <a:gd name="connsiteY1422" fmla="*/ 56667 h 2937023"/>
              <a:gd name="connsiteX1423" fmla="*/ 1529604 w 3869554"/>
              <a:gd name="connsiteY1423" fmla="*/ 19856 h 2937023"/>
              <a:gd name="connsiteX1424" fmla="*/ 1448277 w 3869554"/>
              <a:gd name="connsiteY1424" fmla="*/ 100822 h 2937023"/>
              <a:gd name="connsiteX1425" fmla="*/ 1418719 w 3869554"/>
              <a:gd name="connsiteY1425" fmla="*/ 171632 h 2937023"/>
              <a:gd name="connsiteX1426" fmla="*/ 1377828 w 3869554"/>
              <a:gd name="connsiteY1426" fmla="*/ 112880 h 2937023"/>
              <a:gd name="connsiteX1427" fmla="*/ 1373023 w 3869554"/>
              <a:gd name="connsiteY1427" fmla="*/ 84502 h 2937023"/>
              <a:gd name="connsiteX1428" fmla="*/ 1330229 w 3869554"/>
              <a:gd name="connsiteY1428" fmla="*/ 74256 h 2937023"/>
              <a:gd name="connsiteX1429" fmla="*/ 1319168 w 3869554"/>
              <a:gd name="connsiteY1429" fmla="*/ 37264 h 2937023"/>
              <a:gd name="connsiteX1430" fmla="*/ 1295323 w 3869554"/>
              <a:gd name="connsiteY1430" fmla="*/ 21307 h 2937023"/>
              <a:gd name="connsiteX1431" fmla="*/ 1281722 w 3869554"/>
              <a:gd name="connsiteY1431" fmla="*/ 32187 h 2937023"/>
              <a:gd name="connsiteX1432" fmla="*/ 1252709 w 3869554"/>
              <a:gd name="connsiteY1432" fmla="*/ 1 h 2937023"/>
              <a:gd name="connsiteX1433" fmla="*/ 1165306 w 3869554"/>
              <a:gd name="connsiteY1433" fmla="*/ 77520 h 2937023"/>
              <a:gd name="connsiteX1434" fmla="*/ 1148806 w 3869554"/>
              <a:gd name="connsiteY1434" fmla="*/ 53766 h 2937023"/>
              <a:gd name="connsiteX1435" fmla="*/ 1134299 w 3869554"/>
              <a:gd name="connsiteY1435" fmla="*/ 50864 h 2937023"/>
              <a:gd name="connsiteX1436" fmla="*/ 1057867 w 3869554"/>
              <a:gd name="connsiteY1436" fmla="*/ 211343 h 2937023"/>
              <a:gd name="connsiteX1437" fmla="*/ 1027222 w 3869554"/>
              <a:gd name="connsiteY1437" fmla="*/ 227120 h 2937023"/>
              <a:gd name="connsiteX1438" fmla="*/ 996758 w 3869554"/>
              <a:gd name="connsiteY1438" fmla="*/ 401562 h 2937023"/>
              <a:gd name="connsiteX1439" fmla="*/ 978806 w 3869554"/>
              <a:gd name="connsiteY1439" fmla="*/ 388959 h 2937023"/>
              <a:gd name="connsiteX1440" fmla="*/ 923953 w 3869554"/>
              <a:gd name="connsiteY1440" fmla="*/ 351786 h 2937023"/>
              <a:gd name="connsiteX1441" fmla="*/ 888049 w 3869554"/>
              <a:gd name="connsiteY1441" fmla="*/ 389141 h 2937023"/>
              <a:gd name="connsiteX1442" fmla="*/ 860577 w 3869554"/>
              <a:gd name="connsiteY1442" fmla="*/ 367471 h 2937023"/>
              <a:gd name="connsiteX1443" fmla="*/ 847884 w 3869554"/>
              <a:gd name="connsiteY1443" fmla="*/ 373817 h 2937023"/>
              <a:gd name="connsiteX1444" fmla="*/ 843622 w 3869554"/>
              <a:gd name="connsiteY1444" fmla="*/ 435108 h 2937023"/>
              <a:gd name="connsiteX1445" fmla="*/ 830748 w 3869554"/>
              <a:gd name="connsiteY1445" fmla="*/ 420601 h 2937023"/>
              <a:gd name="connsiteX1446" fmla="*/ 820683 w 3869554"/>
              <a:gd name="connsiteY1446" fmla="*/ 418245 h 2937023"/>
              <a:gd name="connsiteX1447" fmla="*/ 790310 w 3869554"/>
              <a:gd name="connsiteY1447" fmla="*/ 474186 h 2937023"/>
              <a:gd name="connsiteX1448" fmla="*/ 844800 w 3869554"/>
              <a:gd name="connsiteY1448" fmla="*/ 645726 h 2937023"/>
              <a:gd name="connsiteX1449" fmla="*/ 988054 w 3869554"/>
              <a:gd name="connsiteY1449" fmla="*/ 1069047 h 2937023"/>
              <a:gd name="connsiteX1450" fmla="*/ 1270661 w 3869554"/>
              <a:gd name="connsiteY1450" fmla="*/ 1872806 h 2937023"/>
              <a:gd name="connsiteX1451" fmla="*/ 1272655 w 3869554"/>
              <a:gd name="connsiteY1451" fmla="*/ 1892752 h 2937023"/>
              <a:gd name="connsiteX1452" fmla="*/ 1208010 w 3869554"/>
              <a:gd name="connsiteY1452" fmla="*/ 2195759 h 2937023"/>
              <a:gd name="connsiteX1453" fmla="*/ 1178635 w 3869554"/>
              <a:gd name="connsiteY1453" fmla="*/ 2283796 h 2937023"/>
              <a:gd name="connsiteX1454" fmla="*/ 1113264 w 3869554"/>
              <a:gd name="connsiteY1454" fmla="*/ 2346537 h 2937023"/>
              <a:gd name="connsiteX1455" fmla="*/ 1076035 w 3869554"/>
              <a:gd name="connsiteY1455" fmla="*/ 2384824 h 2937023"/>
              <a:gd name="connsiteX1456" fmla="*/ 1120748 w 3869554"/>
              <a:gd name="connsiteY1456" fmla="*/ 2455050 h 2937023"/>
              <a:gd name="connsiteX1457" fmla="*/ 1191781 w 3869554"/>
              <a:gd name="connsiteY1457" fmla="*/ 2380900 h 2937023"/>
              <a:gd name="connsiteX1458" fmla="*/ 1265946 w 3869554"/>
              <a:gd name="connsiteY1458" fmla="*/ 2305011 h 2937023"/>
              <a:gd name="connsiteX1459" fmla="*/ 1323066 w 3869554"/>
              <a:gd name="connsiteY1459" fmla="*/ 2233839 h 2937023"/>
              <a:gd name="connsiteX1460" fmla="*/ 1631694 w 3869554"/>
              <a:gd name="connsiteY1460" fmla="*/ 1984234 h 2937023"/>
              <a:gd name="connsiteX1461" fmla="*/ 1672495 w 3869554"/>
              <a:gd name="connsiteY1461" fmla="*/ 1956219 h 2937023"/>
              <a:gd name="connsiteX1462" fmla="*/ 1605492 w 3869554"/>
              <a:gd name="connsiteY1462" fmla="*/ 2564771 h 2937023"/>
              <a:gd name="connsiteX1463" fmla="*/ 1593434 w 3869554"/>
              <a:gd name="connsiteY1463" fmla="*/ 2565768 h 2937023"/>
              <a:gd name="connsiteX1464" fmla="*/ 1582281 w 3869554"/>
              <a:gd name="connsiteY1464" fmla="*/ 2577918 h 2937023"/>
              <a:gd name="connsiteX1465" fmla="*/ 1540484 w 3869554"/>
              <a:gd name="connsiteY1465" fmla="*/ 2587529 h 2937023"/>
              <a:gd name="connsiteX1466" fmla="*/ 1531236 w 3869554"/>
              <a:gd name="connsiteY1466" fmla="*/ 2604211 h 2937023"/>
              <a:gd name="connsiteX1467" fmla="*/ 1504399 w 3869554"/>
              <a:gd name="connsiteY1467" fmla="*/ 2525422 h 2937023"/>
              <a:gd name="connsiteX1468" fmla="*/ 1489529 w 3869554"/>
              <a:gd name="connsiteY1468" fmla="*/ 2525422 h 2937023"/>
              <a:gd name="connsiteX1469" fmla="*/ 1482911 w 3869554"/>
              <a:gd name="connsiteY1469" fmla="*/ 2531043 h 2937023"/>
              <a:gd name="connsiteX1470" fmla="*/ 1430415 w 3869554"/>
              <a:gd name="connsiteY1470" fmla="*/ 2485710 h 2937023"/>
              <a:gd name="connsiteX1471" fmla="*/ 1404303 w 3869554"/>
              <a:gd name="connsiteY1471" fmla="*/ 2516265 h 2937023"/>
              <a:gd name="connsiteX1472" fmla="*/ 1398954 w 3869554"/>
              <a:gd name="connsiteY1472" fmla="*/ 2536121 h 2937023"/>
              <a:gd name="connsiteX1473" fmla="*/ 1374111 w 3869554"/>
              <a:gd name="connsiteY1473" fmla="*/ 2514904 h 2937023"/>
              <a:gd name="connsiteX1474" fmla="*/ 1323701 w 3869554"/>
              <a:gd name="connsiteY1474" fmla="*/ 2557064 h 2937023"/>
              <a:gd name="connsiteX1475" fmla="*/ 1293690 w 3869554"/>
              <a:gd name="connsiteY1475" fmla="*/ 2586078 h 2937023"/>
              <a:gd name="connsiteX1476" fmla="*/ 1291061 w 3869554"/>
              <a:gd name="connsiteY1476" fmla="*/ 2598499 h 2937023"/>
              <a:gd name="connsiteX1477" fmla="*/ 1265402 w 3869554"/>
              <a:gd name="connsiteY1477" fmla="*/ 2560963 h 2937023"/>
              <a:gd name="connsiteX1478" fmla="*/ 1188426 w 3869554"/>
              <a:gd name="connsiteY1478" fmla="*/ 2551443 h 2937023"/>
              <a:gd name="connsiteX1479" fmla="*/ 1183573 w 3869554"/>
              <a:gd name="connsiteY1479" fmla="*/ 2553723 h 2937023"/>
              <a:gd name="connsiteX1480" fmla="*/ 1193753 w 3869554"/>
              <a:gd name="connsiteY1480" fmla="*/ 2569712 h 2937023"/>
              <a:gd name="connsiteX1481" fmla="*/ 1219854 w 3869554"/>
              <a:gd name="connsiteY1481" fmla="*/ 2563865 h 2937023"/>
              <a:gd name="connsiteX1482" fmla="*/ 1249989 w 3869554"/>
              <a:gd name="connsiteY1482" fmla="*/ 2572388 h 2937023"/>
              <a:gd name="connsiteX1483" fmla="*/ 1285440 w 3869554"/>
              <a:gd name="connsiteY1483" fmla="*/ 2637577 h 2937023"/>
              <a:gd name="connsiteX1484" fmla="*/ 1286346 w 3869554"/>
              <a:gd name="connsiteY1484" fmla="*/ 2669853 h 2937023"/>
              <a:gd name="connsiteX1485" fmla="*/ 1296138 w 3869554"/>
              <a:gd name="connsiteY1485" fmla="*/ 2672573 h 2937023"/>
              <a:gd name="connsiteX1486" fmla="*/ 1327690 w 3869554"/>
              <a:gd name="connsiteY1486" fmla="*/ 2574835 h 2937023"/>
              <a:gd name="connsiteX1487" fmla="*/ 1338480 w 3869554"/>
              <a:gd name="connsiteY1487" fmla="*/ 2568488 h 2937023"/>
              <a:gd name="connsiteX1488" fmla="*/ 1380821 w 3869554"/>
              <a:gd name="connsiteY1488" fmla="*/ 2538206 h 2937023"/>
              <a:gd name="connsiteX1489" fmla="*/ 1390794 w 3869554"/>
              <a:gd name="connsiteY1489" fmla="*/ 2572478 h 2937023"/>
              <a:gd name="connsiteX1490" fmla="*/ 1387077 w 3869554"/>
              <a:gd name="connsiteY1490" fmla="*/ 2594056 h 2937023"/>
              <a:gd name="connsiteX1491" fmla="*/ 1399588 w 3869554"/>
              <a:gd name="connsiteY1491" fmla="*/ 2600856 h 2937023"/>
              <a:gd name="connsiteX1492" fmla="*/ 1419989 w 3869554"/>
              <a:gd name="connsiteY1492" fmla="*/ 2533038 h 2937023"/>
              <a:gd name="connsiteX1493" fmla="*/ 1431412 w 3869554"/>
              <a:gd name="connsiteY1493" fmla="*/ 2511006 h 2937023"/>
              <a:gd name="connsiteX1494" fmla="*/ 1432953 w 3869554"/>
              <a:gd name="connsiteY1494" fmla="*/ 2541016 h 2937023"/>
              <a:gd name="connsiteX1495" fmla="*/ 1431684 w 3869554"/>
              <a:gd name="connsiteY1495" fmla="*/ 2578643 h 2937023"/>
              <a:gd name="connsiteX1496" fmla="*/ 1441204 w 3869554"/>
              <a:gd name="connsiteY1496" fmla="*/ 2580366 h 2937023"/>
              <a:gd name="connsiteX1497" fmla="*/ 1449908 w 3869554"/>
              <a:gd name="connsiteY1497" fmla="*/ 2531043 h 2937023"/>
              <a:gd name="connsiteX1498" fmla="*/ 1450815 w 3869554"/>
              <a:gd name="connsiteY1498" fmla="*/ 2510915 h 2937023"/>
              <a:gd name="connsiteX1499" fmla="*/ 1456436 w 3869554"/>
              <a:gd name="connsiteY1499" fmla="*/ 2517806 h 2937023"/>
              <a:gd name="connsiteX1500" fmla="*/ 1465775 w 3869554"/>
              <a:gd name="connsiteY1500" fmla="*/ 2539656 h 2937023"/>
              <a:gd name="connsiteX1501" fmla="*/ 1457524 w 3869554"/>
              <a:gd name="connsiteY1501" fmla="*/ 2585171 h 2937023"/>
              <a:gd name="connsiteX1502" fmla="*/ 1451541 w 3869554"/>
              <a:gd name="connsiteY1502" fmla="*/ 2643288 h 2937023"/>
              <a:gd name="connsiteX1503" fmla="*/ 1461241 w 3869554"/>
              <a:gd name="connsiteY1503" fmla="*/ 2644739 h 2937023"/>
              <a:gd name="connsiteX1504" fmla="*/ 1474842 w 3869554"/>
              <a:gd name="connsiteY1504" fmla="*/ 2586259 h 2937023"/>
              <a:gd name="connsiteX1505" fmla="*/ 1480554 w 3869554"/>
              <a:gd name="connsiteY1505" fmla="*/ 2558152 h 2937023"/>
              <a:gd name="connsiteX1506" fmla="*/ 1485359 w 3869554"/>
              <a:gd name="connsiteY1506" fmla="*/ 2555795 h 2937023"/>
              <a:gd name="connsiteX1507" fmla="*/ 1494969 w 3869554"/>
              <a:gd name="connsiteY1507" fmla="*/ 2547907 h 2937023"/>
              <a:gd name="connsiteX1508" fmla="*/ 1517092 w 3869554"/>
              <a:gd name="connsiteY1508" fmla="*/ 2632408 h 2937023"/>
              <a:gd name="connsiteX1509" fmla="*/ 1482820 w 3869554"/>
              <a:gd name="connsiteY1509" fmla="*/ 2737310 h 2937023"/>
              <a:gd name="connsiteX1510" fmla="*/ 1493791 w 3869554"/>
              <a:gd name="connsiteY1510" fmla="*/ 2743293 h 2937023"/>
              <a:gd name="connsiteX1511" fmla="*/ 1536405 w 3869554"/>
              <a:gd name="connsiteY1511" fmla="*/ 2643741 h 2937023"/>
              <a:gd name="connsiteX1512" fmla="*/ 1571946 w 3869554"/>
              <a:gd name="connsiteY1512" fmla="*/ 2600041 h 2937023"/>
              <a:gd name="connsiteX1513" fmla="*/ 1591257 w 3869554"/>
              <a:gd name="connsiteY1513" fmla="*/ 2602216 h 2937023"/>
              <a:gd name="connsiteX1514" fmla="*/ 1599689 w 3869554"/>
              <a:gd name="connsiteY1514" fmla="*/ 2589341 h 2937023"/>
              <a:gd name="connsiteX1515" fmla="*/ 1599599 w 3869554"/>
              <a:gd name="connsiteY1515" fmla="*/ 2589886 h 2937023"/>
              <a:gd name="connsiteX1516" fmla="*/ 1604132 w 3869554"/>
              <a:gd name="connsiteY1516" fmla="*/ 2590701 h 2937023"/>
              <a:gd name="connsiteX1517" fmla="*/ 1614015 w 3869554"/>
              <a:gd name="connsiteY1517" fmla="*/ 2602307 h 2937023"/>
              <a:gd name="connsiteX1518" fmla="*/ 1615828 w 3869554"/>
              <a:gd name="connsiteY1518" fmla="*/ 2603577 h 2937023"/>
              <a:gd name="connsiteX1519" fmla="*/ 1615103 w 3869554"/>
              <a:gd name="connsiteY1519" fmla="*/ 2658883 h 2937023"/>
              <a:gd name="connsiteX1520" fmla="*/ 1626979 w 3869554"/>
              <a:gd name="connsiteY1520" fmla="*/ 2662419 h 2937023"/>
              <a:gd name="connsiteX1521" fmla="*/ 1641577 w 3869554"/>
              <a:gd name="connsiteY1521" fmla="*/ 2588798 h 2937023"/>
              <a:gd name="connsiteX1522" fmla="*/ 1643934 w 3869554"/>
              <a:gd name="connsiteY1522" fmla="*/ 2588617 h 2937023"/>
              <a:gd name="connsiteX1523" fmla="*/ 1648558 w 3869554"/>
              <a:gd name="connsiteY1523" fmla="*/ 2588707 h 2937023"/>
              <a:gd name="connsiteX1524" fmla="*/ 1676484 w 3869554"/>
              <a:gd name="connsiteY1524" fmla="*/ 2593875 h 2937023"/>
              <a:gd name="connsiteX1525" fmla="*/ 1682830 w 3869554"/>
              <a:gd name="connsiteY1525" fmla="*/ 2625064 h 2937023"/>
              <a:gd name="connsiteX1526" fmla="*/ 1649914 w 3869554"/>
              <a:gd name="connsiteY1526" fmla="*/ 2690609 h 2937023"/>
              <a:gd name="connsiteX1527" fmla="*/ 1667140 w 3869554"/>
              <a:gd name="connsiteY1527" fmla="*/ 2698497 h 2937023"/>
              <a:gd name="connsiteX1528" fmla="*/ 1705764 w 3869554"/>
              <a:gd name="connsiteY1528" fmla="*/ 2636934 h 2937023"/>
              <a:gd name="connsiteX1529" fmla="*/ 1719274 w 3869554"/>
              <a:gd name="connsiteY1529" fmla="*/ 2708560 h 2937023"/>
              <a:gd name="connsiteX1530" fmla="*/ 1700143 w 3869554"/>
              <a:gd name="connsiteY1530" fmla="*/ 2754347 h 2937023"/>
              <a:gd name="connsiteX1531" fmla="*/ 1674738 w 3869554"/>
              <a:gd name="connsiteY1531" fmla="*/ 2805959 h 2937023"/>
              <a:gd name="connsiteX1532" fmla="*/ 1699654 w 3869554"/>
              <a:gd name="connsiteY1532" fmla="*/ 2790095 h 2937023"/>
              <a:gd name="connsiteX1533" fmla="*/ 1715556 w 3869554"/>
              <a:gd name="connsiteY1533" fmla="*/ 2760875 h 2937023"/>
              <a:gd name="connsiteX1534" fmla="*/ 1732329 w 3869554"/>
              <a:gd name="connsiteY1534" fmla="*/ 2720438 h 2937023"/>
              <a:gd name="connsiteX1535" fmla="*/ 1728071 w 3869554"/>
              <a:gd name="connsiteY1535" fmla="*/ 2768951 h 2937023"/>
              <a:gd name="connsiteX1536" fmla="*/ 1727068 w 3869554"/>
              <a:gd name="connsiteY1536" fmla="*/ 2772641 h 2937023"/>
              <a:gd name="connsiteX1537" fmla="*/ 1753664 w 3869554"/>
              <a:gd name="connsiteY1537" fmla="*/ 2755707 h 2937023"/>
              <a:gd name="connsiteX1538" fmla="*/ 1756299 w 3869554"/>
              <a:gd name="connsiteY1538" fmla="*/ 2741495 h 2937023"/>
              <a:gd name="connsiteX1539" fmla="*/ 1753545 w 3869554"/>
              <a:gd name="connsiteY1539" fmla="*/ 2704118 h 2937023"/>
              <a:gd name="connsiteX1540" fmla="*/ 1741940 w 3869554"/>
              <a:gd name="connsiteY1540" fmla="*/ 2696411 h 2937023"/>
              <a:gd name="connsiteX1541" fmla="*/ 1741486 w 3869554"/>
              <a:gd name="connsiteY1541" fmla="*/ 2696411 h 2937023"/>
              <a:gd name="connsiteX1542" fmla="*/ 1720815 w 3869554"/>
              <a:gd name="connsiteY1542" fmla="*/ 2609462 h 2937023"/>
              <a:gd name="connsiteX1543" fmla="*/ 1720089 w 3869554"/>
              <a:gd name="connsiteY1543" fmla="*/ 2608284 h 2937023"/>
              <a:gd name="connsiteX1544" fmla="*/ 1735684 w 3869554"/>
              <a:gd name="connsiteY1544" fmla="*/ 2606561 h 2937023"/>
              <a:gd name="connsiteX1545" fmla="*/ 1735956 w 3869554"/>
              <a:gd name="connsiteY1545" fmla="*/ 2606561 h 2937023"/>
              <a:gd name="connsiteX1546" fmla="*/ 1939820 w 3869554"/>
              <a:gd name="connsiteY1546" fmla="*/ 2609031 h 2937023"/>
              <a:gd name="connsiteX1547" fmla="*/ 1979980 w 3869554"/>
              <a:gd name="connsiteY1547" fmla="*/ 2611612 h 2937023"/>
              <a:gd name="connsiteX1548" fmla="*/ 2076694 w 3869554"/>
              <a:gd name="connsiteY1548" fmla="*/ 2550034 h 2937023"/>
              <a:gd name="connsiteX1549" fmla="*/ 2032707 w 3869554"/>
              <a:gd name="connsiteY1549" fmla="*/ 2554518 h 2937023"/>
              <a:gd name="connsiteX1550" fmla="*/ 1944852 w 3869554"/>
              <a:gd name="connsiteY1550" fmla="*/ 2557873 h 2937023"/>
              <a:gd name="connsiteX1551" fmla="*/ 1698516 w 3869554"/>
              <a:gd name="connsiteY1551" fmla="*/ 2588345 h 2937023"/>
              <a:gd name="connsiteX1552" fmla="*/ 1698244 w 3869554"/>
              <a:gd name="connsiteY1552" fmla="*/ 2587257 h 2937023"/>
              <a:gd name="connsiteX1553" fmla="*/ 1725353 w 3869554"/>
              <a:gd name="connsiteY1553" fmla="*/ 2579459 h 2937023"/>
              <a:gd name="connsiteX1554" fmla="*/ 1837955 w 3869554"/>
              <a:gd name="connsiteY1554" fmla="*/ 2552704 h 2937023"/>
              <a:gd name="connsiteX1555" fmla="*/ 1836324 w 3869554"/>
              <a:gd name="connsiteY1555" fmla="*/ 2534209 h 2937023"/>
              <a:gd name="connsiteX1556" fmla="*/ 1723540 w 3869554"/>
              <a:gd name="connsiteY1556" fmla="*/ 2555342 h 2937023"/>
              <a:gd name="connsiteX1557" fmla="*/ 1729523 w 3869554"/>
              <a:gd name="connsiteY1557" fmla="*/ 2551896 h 2937023"/>
              <a:gd name="connsiteX1558" fmla="*/ 1893624 w 3869554"/>
              <a:gd name="connsiteY1558" fmla="*/ 2510454 h 2937023"/>
              <a:gd name="connsiteX1559" fmla="*/ 1891635 w 3869554"/>
              <a:gd name="connsiteY1559" fmla="*/ 2491059 h 2937023"/>
              <a:gd name="connsiteX1560" fmla="*/ 1811668 w 3869554"/>
              <a:gd name="connsiteY1560" fmla="*/ 2499038 h 2937023"/>
              <a:gd name="connsiteX1561" fmla="*/ 1854099 w 3869554"/>
              <a:gd name="connsiteY1561" fmla="*/ 2475556 h 2937023"/>
              <a:gd name="connsiteX1562" fmla="*/ 2097357 w 3869554"/>
              <a:gd name="connsiteY1562" fmla="*/ 2360318 h 2937023"/>
              <a:gd name="connsiteX1563" fmla="*/ 2091373 w 3869554"/>
              <a:gd name="connsiteY1563" fmla="*/ 2344180 h 2937023"/>
              <a:gd name="connsiteX1564" fmla="*/ 1863800 w 3869554"/>
              <a:gd name="connsiteY1564" fmla="*/ 2442824 h 2937023"/>
              <a:gd name="connsiteX1565" fmla="*/ 1832248 w 3869554"/>
              <a:gd name="connsiteY1565" fmla="*/ 2458873 h 2937023"/>
              <a:gd name="connsiteX1566" fmla="*/ 2029357 w 3869554"/>
              <a:gd name="connsiteY1566" fmla="*/ 2308095 h 2937023"/>
              <a:gd name="connsiteX1567" fmla="*/ 2017843 w 3869554"/>
              <a:gd name="connsiteY1567" fmla="*/ 2291775 h 2937023"/>
              <a:gd name="connsiteX1568" fmla="*/ 1858360 w 3869554"/>
              <a:gd name="connsiteY1568" fmla="*/ 2407193 h 2937023"/>
              <a:gd name="connsiteX1569" fmla="*/ 1980125 w 3869554"/>
              <a:gd name="connsiteY1569" fmla="*/ 2287785 h 2937023"/>
              <a:gd name="connsiteX1570" fmla="*/ 1968157 w 3869554"/>
              <a:gd name="connsiteY1570" fmla="*/ 2274548 h 2937023"/>
              <a:gd name="connsiteX1571" fmla="*/ 1808404 w 3869554"/>
              <a:gd name="connsiteY1571" fmla="*/ 2417620 h 2937023"/>
              <a:gd name="connsiteX1572" fmla="*/ 1790089 w 3869554"/>
              <a:gd name="connsiteY1572" fmla="*/ 2434030 h 2937023"/>
              <a:gd name="connsiteX1573" fmla="*/ 1848568 w 3869554"/>
              <a:gd name="connsiteY1573" fmla="*/ 2355241 h 2937023"/>
              <a:gd name="connsiteX1574" fmla="*/ 2070792 w 3869554"/>
              <a:gd name="connsiteY1574" fmla="*/ 2055952 h 2937023"/>
              <a:gd name="connsiteX1575" fmla="*/ 2052296 w 3869554"/>
              <a:gd name="connsiteY1575" fmla="*/ 2042804 h 2937023"/>
              <a:gd name="connsiteX1576" fmla="*/ 1766243 w 3869554"/>
              <a:gd name="connsiteY1576" fmla="*/ 2417347 h 2937023"/>
              <a:gd name="connsiteX1577" fmla="*/ 1938781 w 3869554"/>
              <a:gd name="connsiteY1577" fmla="*/ 2069008 h 2937023"/>
              <a:gd name="connsiteX1578" fmla="*/ 1917474 w 3869554"/>
              <a:gd name="connsiteY1578" fmla="*/ 2057946 h 2937023"/>
              <a:gd name="connsiteX1579" fmla="*/ 1793172 w 3869554"/>
              <a:gd name="connsiteY1579" fmla="*/ 2315529 h 2937023"/>
              <a:gd name="connsiteX1580" fmla="*/ 1721817 w 3869554"/>
              <a:gd name="connsiteY1580" fmla="*/ 2432670 h 2937023"/>
              <a:gd name="connsiteX1581" fmla="*/ 1795891 w 3869554"/>
              <a:gd name="connsiteY1581" fmla="*/ 2233929 h 2937023"/>
              <a:gd name="connsiteX1582" fmla="*/ 1779118 w 3869554"/>
              <a:gd name="connsiteY1582" fmla="*/ 2228308 h 2937023"/>
              <a:gd name="connsiteX1583" fmla="*/ 1700873 w 3869554"/>
              <a:gd name="connsiteY1583" fmla="*/ 2418073 h 2937023"/>
              <a:gd name="connsiteX1584" fmla="*/ 1688089 w 3869554"/>
              <a:gd name="connsiteY1584" fmla="*/ 2445002 h 2937023"/>
              <a:gd name="connsiteX1585" fmla="*/ 1729433 w 3869554"/>
              <a:gd name="connsiteY1585" fmla="*/ 2316345 h 2937023"/>
              <a:gd name="connsiteX1586" fmla="*/ 1809400 w 3869554"/>
              <a:gd name="connsiteY1586" fmla="*/ 1984507 h 2937023"/>
              <a:gd name="connsiteX1587" fmla="*/ 1791630 w 3869554"/>
              <a:gd name="connsiteY1587" fmla="*/ 1980426 h 2937023"/>
              <a:gd name="connsiteX1588" fmla="*/ 1716921 w 3869554"/>
              <a:gd name="connsiteY1588" fmla="*/ 2285337 h 2937023"/>
              <a:gd name="connsiteX1589" fmla="*/ 1668142 w 3869554"/>
              <a:gd name="connsiteY1589" fmla="*/ 2431491 h 2937023"/>
              <a:gd name="connsiteX1590" fmla="*/ 1724446 w 3869554"/>
              <a:gd name="connsiteY1590" fmla="*/ 2153781 h 2937023"/>
              <a:gd name="connsiteX1591" fmla="*/ 1766878 w 3869554"/>
              <a:gd name="connsiteY1591" fmla="*/ 1832096 h 2937023"/>
              <a:gd name="connsiteX1592" fmla="*/ 1751193 w 3869554"/>
              <a:gd name="connsiteY1592" fmla="*/ 1829829 h 2937023"/>
              <a:gd name="connsiteX1593" fmla="*/ 1720457 w 3869554"/>
              <a:gd name="connsiteY1593" fmla="*/ 2023312 h 2937023"/>
              <a:gd name="connsiteX1594" fmla="*/ 1729796 w 3869554"/>
              <a:gd name="connsiteY1594" fmla="*/ 1776790 h 2937023"/>
              <a:gd name="connsiteX1595" fmla="*/ 1711843 w 3869554"/>
              <a:gd name="connsiteY1595" fmla="*/ 1774251 h 2937023"/>
              <a:gd name="connsiteX1596" fmla="*/ 1690808 w 3869554"/>
              <a:gd name="connsiteY1596" fmla="*/ 2057312 h 2937023"/>
              <a:gd name="connsiteX1597" fmla="*/ 1692984 w 3869554"/>
              <a:gd name="connsiteY1597" fmla="*/ 2002640 h 2937023"/>
              <a:gd name="connsiteX1598" fmla="*/ 1697246 w 3869554"/>
              <a:gd name="connsiteY1598" fmla="*/ 1870901 h 2937023"/>
              <a:gd name="connsiteX1599" fmla="*/ 1700692 w 3869554"/>
              <a:gd name="connsiteY1599" fmla="*/ 1767813 h 2937023"/>
              <a:gd name="connsiteX1600" fmla="*/ 1756542 w 3869554"/>
              <a:gd name="connsiteY1600" fmla="*/ 1712053 h 2937023"/>
              <a:gd name="connsiteX1601" fmla="*/ 1779299 w 3869554"/>
              <a:gd name="connsiteY1601" fmla="*/ 1710331 h 2937023"/>
              <a:gd name="connsiteX1602" fmla="*/ 1779209 w 3869554"/>
              <a:gd name="connsiteY1602" fmla="*/ 1708971 h 2937023"/>
              <a:gd name="connsiteX1603" fmla="*/ 1836600 w 3869554"/>
              <a:gd name="connsiteY1603" fmla="*/ 1658923 h 2937023"/>
              <a:gd name="connsiteX1604" fmla="*/ 1853102 w 3869554"/>
              <a:gd name="connsiteY1604" fmla="*/ 1664907 h 2937023"/>
              <a:gd name="connsiteX1605" fmla="*/ 1937875 w 3869554"/>
              <a:gd name="connsiteY1605" fmla="*/ 1708156 h 2937023"/>
              <a:gd name="connsiteX1606" fmla="*/ 1965438 w 3869554"/>
              <a:gd name="connsiteY1606" fmla="*/ 1776970 h 2937023"/>
              <a:gd name="connsiteX1607" fmla="*/ 1985656 w 3869554"/>
              <a:gd name="connsiteY1607" fmla="*/ 1774341 h 2937023"/>
              <a:gd name="connsiteX1608" fmla="*/ 1985022 w 3869554"/>
              <a:gd name="connsiteY1608" fmla="*/ 1764187 h 2937023"/>
              <a:gd name="connsiteX1609" fmla="*/ 2020471 w 3869554"/>
              <a:gd name="connsiteY1609" fmla="*/ 1709969 h 2937023"/>
              <a:gd name="connsiteX1610" fmla="*/ 2097176 w 3869554"/>
              <a:gd name="connsiteY1610" fmla="*/ 1653211 h 2937023"/>
              <a:gd name="connsiteX1611" fmla="*/ 2100621 w 3869554"/>
              <a:gd name="connsiteY1611" fmla="*/ 1657020 h 2937023"/>
              <a:gd name="connsiteX1612" fmla="*/ 2107149 w 3869554"/>
              <a:gd name="connsiteY1612" fmla="*/ 1710694 h 2937023"/>
              <a:gd name="connsiteX1613" fmla="*/ 2127005 w 3869554"/>
              <a:gd name="connsiteY1613" fmla="*/ 1713776 h 2937023"/>
              <a:gd name="connsiteX1614" fmla="*/ 2130994 w 3869554"/>
              <a:gd name="connsiteY1614" fmla="*/ 1669894 h 2937023"/>
              <a:gd name="connsiteX1615" fmla="*/ 2178503 w 3869554"/>
              <a:gd name="connsiteY1615" fmla="*/ 1644235 h 2937023"/>
              <a:gd name="connsiteX1616" fmla="*/ 2201170 w 3869554"/>
              <a:gd name="connsiteY1616" fmla="*/ 1641696 h 2937023"/>
              <a:gd name="connsiteX1617" fmla="*/ 2230364 w 3869554"/>
              <a:gd name="connsiteY1617" fmla="*/ 1664182 h 2937023"/>
              <a:gd name="connsiteX1618" fmla="*/ 2240338 w 3869554"/>
              <a:gd name="connsiteY1618" fmla="*/ 1712235 h 2937023"/>
              <a:gd name="connsiteX1619" fmla="*/ 2230365 w 3869554"/>
              <a:gd name="connsiteY1619" fmla="*/ 1782773 h 2937023"/>
              <a:gd name="connsiteX1620" fmla="*/ 2244418 w 3869554"/>
              <a:gd name="connsiteY1620" fmla="*/ 1788123 h 2937023"/>
              <a:gd name="connsiteX1621" fmla="*/ 2258562 w 3869554"/>
              <a:gd name="connsiteY1621" fmla="*/ 1764912 h 2937023"/>
              <a:gd name="connsiteX1622" fmla="*/ 2327649 w 3869554"/>
              <a:gd name="connsiteY1622" fmla="*/ 1683765 h 2937023"/>
              <a:gd name="connsiteX1623" fmla="*/ 2356391 w 3869554"/>
              <a:gd name="connsiteY1623" fmla="*/ 1668715 h 2937023"/>
              <a:gd name="connsiteX1624" fmla="*/ 2385404 w 3869554"/>
              <a:gd name="connsiteY1624" fmla="*/ 1679686 h 2937023"/>
              <a:gd name="connsiteX1625" fmla="*/ 2386945 w 3869554"/>
              <a:gd name="connsiteY1625" fmla="*/ 1706886 h 2937023"/>
              <a:gd name="connsiteX1626" fmla="*/ 2361922 w 3869554"/>
              <a:gd name="connsiteY1626" fmla="*/ 1748139 h 2937023"/>
              <a:gd name="connsiteX1627" fmla="*/ 2340433 w 3869554"/>
              <a:gd name="connsiteY1627" fmla="*/ 1819402 h 2937023"/>
              <a:gd name="connsiteX1628" fmla="*/ 2355303 w 3869554"/>
              <a:gd name="connsiteY1628" fmla="*/ 1823664 h 2937023"/>
              <a:gd name="connsiteX1629" fmla="*/ 2389031 w 3869554"/>
              <a:gd name="connsiteY1629" fmla="*/ 1744603 h 2937023"/>
              <a:gd name="connsiteX1630" fmla="*/ 2402358 w 3869554"/>
              <a:gd name="connsiteY1630" fmla="*/ 1733270 h 2937023"/>
              <a:gd name="connsiteX1631" fmla="*/ 2418316 w 3869554"/>
              <a:gd name="connsiteY1631" fmla="*/ 1738438 h 2937023"/>
              <a:gd name="connsiteX1632" fmla="*/ 2416231 w 3869554"/>
              <a:gd name="connsiteY1632" fmla="*/ 1760560 h 2937023"/>
              <a:gd name="connsiteX1633" fmla="*/ 2392023 w 3869554"/>
              <a:gd name="connsiteY1633" fmla="*/ 1801451 h 2937023"/>
              <a:gd name="connsiteX1634" fmla="*/ 2370353 w 3869554"/>
              <a:gd name="connsiteY1634" fmla="*/ 1837082 h 2937023"/>
              <a:gd name="connsiteX1635" fmla="*/ 2336898 w 3869554"/>
              <a:gd name="connsiteY1635" fmla="*/ 1889579 h 2937023"/>
              <a:gd name="connsiteX1636" fmla="*/ 2348321 w 3869554"/>
              <a:gd name="connsiteY1636" fmla="*/ 1897285 h 2937023"/>
              <a:gd name="connsiteX1637" fmla="*/ 2383591 w 3869554"/>
              <a:gd name="connsiteY1637" fmla="*/ 1855851 h 2937023"/>
              <a:gd name="connsiteX1638" fmla="*/ 2405169 w 3869554"/>
              <a:gd name="connsiteY1638" fmla="*/ 1821035 h 2937023"/>
              <a:gd name="connsiteX1639" fmla="*/ 2362738 w 3869554"/>
              <a:gd name="connsiteY1639" fmla="*/ 1976799 h 2937023"/>
              <a:gd name="connsiteX1640" fmla="*/ 2371169 w 3869554"/>
              <a:gd name="connsiteY1640" fmla="*/ 1995295 h 2937023"/>
              <a:gd name="connsiteX1641" fmla="*/ 2506353 w 3869554"/>
              <a:gd name="connsiteY1641" fmla="*/ 1971088 h 2937023"/>
              <a:gd name="connsiteX1642" fmla="*/ 2621590 w 3869554"/>
              <a:gd name="connsiteY1642" fmla="*/ 1963018 h 2937023"/>
              <a:gd name="connsiteX1643" fmla="*/ 2657241 w 3869554"/>
              <a:gd name="connsiteY1643" fmla="*/ 1969693 h 2937023"/>
              <a:gd name="connsiteX1644" fmla="*/ 2628299 w 3869554"/>
              <a:gd name="connsiteY1644" fmla="*/ 2013247 h 2937023"/>
              <a:gd name="connsiteX1645" fmla="*/ 2638268 w 3869554"/>
              <a:gd name="connsiteY1645" fmla="*/ 2024392 h 2937023"/>
              <a:gd name="connsiteX1646" fmla="*/ 2671089 w 3869554"/>
              <a:gd name="connsiteY1646" fmla="*/ 2005352 h 2937023"/>
              <a:gd name="connsiteX1647" fmla="*/ 2673174 w 3869554"/>
              <a:gd name="connsiteY1647" fmla="*/ 2006168 h 2937023"/>
              <a:gd name="connsiteX1648" fmla="*/ 2634006 w 3869554"/>
              <a:gd name="connsiteY1648" fmla="*/ 2062290 h 2937023"/>
              <a:gd name="connsiteX1649" fmla="*/ 2557031 w 3869554"/>
              <a:gd name="connsiteY1649" fmla="*/ 2094930 h 2937023"/>
              <a:gd name="connsiteX1650" fmla="*/ 2559569 w 3869554"/>
              <a:gd name="connsiteY1650" fmla="*/ 2111159 h 2937023"/>
              <a:gd name="connsiteX1651" fmla="*/ 2647697 w 3869554"/>
              <a:gd name="connsiteY1651" fmla="*/ 2080605 h 2937023"/>
              <a:gd name="connsiteX1652" fmla="*/ 2654950 w 3869554"/>
              <a:gd name="connsiteY1652" fmla="*/ 2082237 h 2937023"/>
              <a:gd name="connsiteX1653" fmla="*/ 2653862 w 3869554"/>
              <a:gd name="connsiteY1653" fmla="*/ 2083597 h 2937023"/>
              <a:gd name="connsiteX1654" fmla="*/ 2577068 w 3869554"/>
              <a:gd name="connsiteY1654" fmla="*/ 2120136 h 2937023"/>
              <a:gd name="connsiteX1655" fmla="*/ 2483047 w 3869554"/>
              <a:gd name="connsiteY1655" fmla="*/ 2140808 h 2937023"/>
              <a:gd name="connsiteX1656" fmla="*/ 2483500 w 3869554"/>
              <a:gd name="connsiteY1656" fmla="*/ 2157581 h 2937023"/>
              <a:gd name="connsiteX1657" fmla="*/ 2543612 w 3869554"/>
              <a:gd name="connsiteY1657" fmla="*/ 2150600 h 2937023"/>
              <a:gd name="connsiteX1658" fmla="*/ 2540348 w 3869554"/>
              <a:gd name="connsiteY1658" fmla="*/ 2153501 h 2937023"/>
              <a:gd name="connsiteX1659" fmla="*/ 2510610 w 3869554"/>
              <a:gd name="connsiteY1659" fmla="*/ 2162386 h 2937023"/>
              <a:gd name="connsiteX1660" fmla="*/ 2436535 w 3869554"/>
              <a:gd name="connsiteY1660" fmla="*/ 2190402 h 2937023"/>
              <a:gd name="connsiteX1661" fmla="*/ 2440887 w 3869554"/>
              <a:gd name="connsiteY1661" fmla="*/ 2204092 h 2937023"/>
              <a:gd name="connsiteX1662" fmla="*/ 2509431 w 3869554"/>
              <a:gd name="connsiteY1662" fmla="*/ 2190946 h 2937023"/>
              <a:gd name="connsiteX1663" fmla="*/ 2584140 w 3869554"/>
              <a:gd name="connsiteY1663" fmla="*/ 2177618 h 2937023"/>
              <a:gd name="connsiteX1664" fmla="*/ 2661473 w 3869554"/>
              <a:gd name="connsiteY1664" fmla="*/ 2177707 h 2937023"/>
              <a:gd name="connsiteX1665" fmla="*/ 2675784 w 3869554"/>
              <a:gd name="connsiteY1665" fmla="*/ 2168595 h 2937023"/>
              <a:gd name="connsiteX1666" fmla="*/ 2644977 w 3869554"/>
              <a:gd name="connsiteY1666" fmla="*/ 2160845 h 2937023"/>
              <a:gd name="connsiteX1667" fmla="*/ 2591574 w 3869554"/>
              <a:gd name="connsiteY1667" fmla="*/ 2161751 h 2937023"/>
              <a:gd name="connsiteX1668" fmla="*/ 2682603 w 3869554"/>
              <a:gd name="connsiteY1668" fmla="*/ 2078157 h 2937023"/>
              <a:gd name="connsiteX1669" fmla="*/ 2671905 w 3869554"/>
              <a:gd name="connsiteY1669" fmla="*/ 2063288 h 2937023"/>
              <a:gd name="connsiteX1670" fmla="*/ 2667462 w 3869554"/>
              <a:gd name="connsiteY1670" fmla="*/ 2063015 h 2937023"/>
              <a:gd name="connsiteX1671" fmla="*/ 2694390 w 3869554"/>
              <a:gd name="connsiteY1671" fmla="*/ 2000637 h 2937023"/>
              <a:gd name="connsiteX1672" fmla="*/ 2690129 w 3869554"/>
              <a:gd name="connsiteY1672" fmla="*/ 1991933 h 2937023"/>
              <a:gd name="connsiteX1673" fmla="*/ 2691126 w 3869554"/>
              <a:gd name="connsiteY1673" fmla="*/ 1988488 h 2937023"/>
              <a:gd name="connsiteX1674" fmla="*/ 2394652 w 3869554"/>
              <a:gd name="connsiteY1674" fmla="*/ 1971178 h 2937023"/>
              <a:gd name="connsiteX1675" fmla="*/ 2466369 w 3869554"/>
              <a:gd name="connsiteY1675" fmla="*/ 1832821 h 2937023"/>
              <a:gd name="connsiteX1676" fmla="*/ 2427201 w 3869554"/>
              <a:gd name="connsiteY1676" fmla="*/ 1795648 h 2937023"/>
              <a:gd name="connsiteX1677" fmla="*/ 2434364 w 3869554"/>
              <a:gd name="connsiteY1677" fmla="*/ 1718673 h 2937023"/>
              <a:gd name="connsiteX1678" fmla="*/ 2406530 w 3869554"/>
              <a:gd name="connsiteY1678" fmla="*/ 1701083 h 2937023"/>
              <a:gd name="connsiteX1679" fmla="*/ 2374887 w 3869554"/>
              <a:gd name="connsiteY1679" fmla="*/ 1657110 h 2937023"/>
              <a:gd name="connsiteX1680" fmla="*/ 2306071 w 3869554"/>
              <a:gd name="connsiteY1680" fmla="*/ 1674790 h 2937023"/>
              <a:gd name="connsiteX1681" fmla="*/ 2277601 w 3869554"/>
              <a:gd name="connsiteY1681" fmla="*/ 1709243 h 2937023"/>
              <a:gd name="connsiteX1682" fmla="*/ 2265452 w 3869554"/>
              <a:gd name="connsiteY1682" fmla="*/ 1725019 h 2937023"/>
              <a:gd name="connsiteX1683" fmla="*/ 2254663 w 3869554"/>
              <a:gd name="connsiteY1683" fmla="*/ 1662187 h 2937023"/>
              <a:gd name="connsiteX1684" fmla="*/ 2212050 w 3869554"/>
              <a:gd name="connsiteY1684" fmla="*/ 1614315 h 2937023"/>
              <a:gd name="connsiteX1685" fmla="*/ 2188386 w 3869554"/>
              <a:gd name="connsiteY1685" fmla="*/ 1620481 h 2937023"/>
              <a:gd name="connsiteX1686" fmla="*/ 2151394 w 3869554"/>
              <a:gd name="connsiteY1686" fmla="*/ 1615041 h 2937023"/>
              <a:gd name="connsiteX1687" fmla="*/ 2146770 w 3869554"/>
              <a:gd name="connsiteY1687" fmla="*/ 1616945 h 2937023"/>
              <a:gd name="connsiteX1688" fmla="*/ 2580609 w 3869554"/>
              <a:gd name="connsiteY1688" fmla="*/ 1299069 h 2937023"/>
              <a:gd name="connsiteX1689" fmla="*/ 2698203 w 3869554"/>
              <a:gd name="connsiteY1689" fmla="*/ 1263799 h 2937023"/>
              <a:gd name="connsiteX1690" fmla="*/ 2961498 w 3869554"/>
              <a:gd name="connsiteY1690" fmla="*/ 1189181 h 2937023"/>
              <a:gd name="connsiteX1691" fmla="*/ 3446654 w 3869554"/>
              <a:gd name="connsiteY1691" fmla="*/ 1010115 h 2937023"/>
              <a:gd name="connsiteX1692" fmla="*/ 3817298 w 3869554"/>
              <a:gd name="connsiteY1692" fmla="*/ 753891 h 2937023"/>
              <a:gd name="connsiteX1693" fmla="*/ 3865452 w 3869554"/>
              <a:gd name="connsiteY1693" fmla="*/ 640801 h 29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</a:cxnLst>
            <a:rect l="l" t="t" r="r" b="b"/>
            <a:pathLst>
              <a:path w="3869554" h="2937023">
                <a:moveTo>
                  <a:pt x="288268" y="1108975"/>
                </a:moveTo>
                <a:cubicBezTo>
                  <a:pt x="286885" y="1106788"/>
                  <a:pt x="284619" y="1105269"/>
                  <a:pt x="281581" y="1105405"/>
                </a:cubicBezTo>
                <a:lnTo>
                  <a:pt x="267235" y="1114519"/>
                </a:lnTo>
                <a:lnTo>
                  <a:pt x="279089" y="1133138"/>
                </a:lnTo>
                <a:lnTo>
                  <a:pt x="285060" y="1125692"/>
                </a:lnTo>
                <a:cubicBezTo>
                  <a:pt x="287111" y="1123198"/>
                  <a:pt x="288834" y="1120546"/>
                  <a:pt x="289650" y="1116557"/>
                </a:cubicBezTo>
                <a:cubicBezTo>
                  <a:pt x="290149" y="1114018"/>
                  <a:pt x="289650" y="1111162"/>
                  <a:pt x="288268" y="1108975"/>
                </a:cubicBezTo>
                <a:close/>
                <a:moveTo>
                  <a:pt x="292755" y="999949"/>
                </a:moveTo>
                <a:cubicBezTo>
                  <a:pt x="290103" y="998578"/>
                  <a:pt x="286703" y="998601"/>
                  <a:pt x="284119" y="1000776"/>
                </a:cubicBezTo>
                <a:cubicBezTo>
                  <a:pt x="273783" y="1009572"/>
                  <a:pt x="269340" y="1024894"/>
                  <a:pt x="269885" y="1038131"/>
                </a:cubicBezTo>
                <a:cubicBezTo>
                  <a:pt x="270248" y="1047107"/>
                  <a:pt x="282759" y="1047289"/>
                  <a:pt x="286023" y="1040216"/>
                </a:cubicBezTo>
                <a:cubicBezTo>
                  <a:pt x="290647" y="1030244"/>
                  <a:pt x="295634" y="1018276"/>
                  <a:pt x="296903" y="1007486"/>
                </a:cubicBezTo>
                <a:cubicBezTo>
                  <a:pt x="297311" y="1004086"/>
                  <a:pt x="295407" y="1001321"/>
                  <a:pt x="292755" y="999949"/>
                </a:cubicBezTo>
                <a:close/>
                <a:moveTo>
                  <a:pt x="475029" y="1280946"/>
                </a:moveTo>
                <a:cubicBezTo>
                  <a:pt x="473068" y="1277989"/>
                  <a:pt x="469577" y="1276357"/>
                  <a:pt x="465543" y="1278487"/>
                </a:cubicBezTo>
                <a:cubicBezTo>
                  <a:pt x="453212" y="1284924"/>
                  <a:pt x="442967" y="1295079"/>
                  <a:pt x="432178" y="1303692"/>
                </a:cubicBezTo>
                <a:lnTo>
                  <a:pt x="402307" y="1326664"/>
                </a:lnTo>
                <a:lnTo>
                  <a:pt x="410803" y="1340007"/>
                </a:lnTo>
                <a:lnTo>
                  <a:pt x="442468" y="1322494"/>
                </a:lnTo>
                <a:cubicBezTo>
                  <a:pt x="455570" y="1313665"/>
                  <a:pt x="467492" y="1303329"/>
                  <a:pt x="475335" y="1291361"/>
                </a:cubicBezTo>
                <a:cubicBezTo>
                  <a:pt x="477420" y="1288188"/>
                  <a:pt x="476989" y="1283904"/>
                  <a:pt x="475029" y="1280946"/>
                </a:cubicBezTo>
                <a:close/>
                <a:moveTo>
                  <a:pt x="527184" y="1357661"/>
                </a:moveTo>
                <a:cubicBezTo>
                  <a:pt x="526153" y="1353967"/>
                  <a:pt x="523116" y="1351065"/>
                  <a:pt x="518401" y="1351836"/>
                </a:cubicBezTo>
                <a:cubicBezTo>
                  <a:pt x="505526" y="1354012"/>
                  <a:pt x="494011" y="1359452"/>
                  <a:pt x="482316" y="1364982"/>
                </a:cubicBezTo>
                <a:cubicBezTo>
                  <a:pt x="469622" y="1370967"/>
                  <a:pt x="456476" y="1377132"/>
                  <a:pt x="446412" y="1387105"/>
                </a:cubicBezTo>
                <a:lnTo>
                  <a:pt x="444993" y="1393706"/>
                </a:lnTo>
                <a:lnTo>
                  <a:pt x="449004" y="1400007"/>
                </a:lnTo>
                <a:lnTo>
                  <a:pt x="452940" y="1402156"/>
                </a:lnTo>
                <a:cubicBezTo>
                  <a:pt x="465360" y="1399345"/>
                  <a:pt x="476513" y="1393542"/>
                  <a:pt x="487755" y="1387830"/>
                </a:cubicBezTo>
                <a:cubicBezTo>
                  <a:pt x="499996" y="1381574"/>
                  <a:pt x="512870" y="1376407"/>
                  <a:pt x="523932" y="1368246"/>
                </a:cubicBezTo>
                <a:cubicBezTo>
                  <a:pt x="527241" y="1365844"/>
                  <a:pt x="528216" y="1361356"/>
                  <a:pt x="527184" y="1357661"/>
                </a:cubicBezTo>
                <a:close/>
                <a:moveTo>
                  <a:pt x="1522777" y="2902463"/>
                </a:moveTo>
                <a:cubicBezTo>
                  <a:pt x="1520783" y="2901681"/>
                  <a:pt x="1518221" y="2902089"/>
                  <a:pt x="1516816" y="2904220"/>
                </a:cubicBezTo>
                <a:lnTo>
                  <a:pt x="1515160" y="2907562"/>
                </a:lnTo>
                <a:lnTo>
                  <a:pt x="1522868" y="2902654"/>
                </a:lnTo>
                <a:close/>
                <a:moveTo>
                  <a:pt x="423881" y="1153253"/>
                </a:moveTo>
                <a:cubicBezTo>
                  <a:pt x="421546" y="1151213"/>
                  <a:pt x="418215" y="1150238"/>
                  <a:pt x="415222" y="1151281"/>
                </a:cubicBezTo>
                <a:cubicBezTo>
                  <a:pt x="400263" y="1156359"/>
                  <a:pt x="390108" y="1172679"/>
                  <a:pt x="379409" y="1183921"/>
                </a:cubicBezTo>
                <a:cubicBezTo>
                  <a:pt x="370161" y="1193713"/>
                  <a:pt x="360006" y="1202961"/>
                  <a:pt x="353206" y="1214656"/>
                </a:cubicBezTo>
                <a:cubicBezTo>
                  <a:pt x="350215" y="1219825"/>
                  <a:pt x="354747" y="1229255"/>
                  <a:pt x="361548" y="1225265"/>
                </a:cubicBezTo>
                <a:cubicBezTo>
                  <a:pt x="375329" y="1217287"/>
                  <a:pt x="386209" y="1205409"/>
                  <a:pt x="397724" y="1194439"/>
                </a:cubicBezTo>
                <a:cubicBezTo>
                  <a:pt x="408241" y="1184374"/>
                  <a:pt x="422023" y="1175851"/>
                  <a:pt x="426556" y="1161617"/>
                </a:cubicBezTo>
                <a:cubicBezTo>
                  <a:pt x="427553" y="1158398"/>
                  <a:pt x="426216" y="1155293"/>
                  <a:pt x="423881" y="1153253"/>
                </a:cubicBezTo>
                <a:close/>
                <a:moveTo>
                  <a:pt x="611153" y="1403176"/>
                </a:moveTo>
                <a:cubicBezTo>
                  <a:pt x="609838" y="1399595"/>
                  <a:pt x="606438" y="1396535"/>
                  <a:pt x="602358" y="1396535"/>
                </a:cubicBezTo>
                <a:cubicBezTo>
                  <a:pt x="584044" y="1396535"/>
                  <a:pt x="565638" y="1402519"/>
                  <a:pt x="547958" y="1406962"/>
                </a:cubicBezTo>
                <a:cubicBezTo>
                  <a:pt x="532726" y="1410861"/>
                  <a:pt x="517404" y="1414668"/>
                  <a:pt x="502625" y="1420289"/>
                </a:cubicBezTo>
                <a:cubicBezTo>
                  <a:pt x="493650" y="1423735"/>
                  <a:pt x="497004" y="1437335"/>
                  <a:pt x="506434" y="1436428"/>
                </a:cubicBezTo>
                <a:cubicBezTo>
                  <a:pt x="522481" y="1434887"/>
                  <a:pt x="538166" y="1431351"/>
                  <a:pt x="553852" y="1428087"/>
                </a:cubicBezTo>
                <a:cubicBezTo>
                  <a:pt x="571894" y="1424278"/>
                  <a:pt x="590753" y="1421196"/>
                  <a:pt x="607435" y="1412945"/>
                </a:cubicBezTo>
                <a:cubicBezTo>
                  <a:pt x="611697" y="1410860"/>
                  <a:pt x="612467" y="1406758"/>
                  <a:pt x="611153" y="1403176"/>
                </a:cubicBezTo>
                <a:close/>
                <a:moveTo>
                  <a:pt x="1481451" y="2769845"/>
                </a:moveTo>
                <a:cubicBezTo>
                  <a:pt x="1480544" y="2764315"/>
                  <a:pt x="1471840" y="2763862"/>
                  <a:pt x="1469574" y="2768577"/>
                </a:cubicBezTo>
                <a:cubicBezTo>
                  <a:pt x="1457787" y="2793873"/>
                  <a:pt x="1457965" y="2827050"/>
                  <a:pt x="1450076" y="2854341"/>
                </a:cubicBezTo>
                <a:cubicBezTo>
                  <a:pt x="1446359" y="2867261"/>
                  <a:pt x="1439990" y="2880498"/>
                  <a:pt x="1434527" y="2893883"/>
                </a:cubicBezTo>
                <a:lnTo>
                  <a:pt x="1424833" y="2932648"/>
                </a:lnTo>
                <a:lnTo>
                  <a:pt x="1427619" y="2937023"/>
                </a:lnTo>
                <a:lnTo>
                  <a:pt x="1430583" y="2936122"/>
                </a:lnTo>
                <a:cubicBezTo>
                  <a:pt x="1446632" y="2913002"/>
                  <a:pt x="1455607" y="2884624"/>
                  <a:pt x="1464220" y="2857967"/>
                </a:cubicBezTo>
                <a:cubicBezTo>
                  <a:pt x="1472834" y="2831402"/>
                  <a:pt x="1486166" y="2797771"/>
                  <a:pt x="1481451" y="2769845"/>
                </a:cubicBezTo>
                <a:close/>
                <a:moveTo>
                  <a:pt x="1457794" y="2670484"/>
                </a:moveTo>
                <a:cubicBezTo>
                  <a:pt x="1456706" y="2666041"/>
                  <a:pt x="1451809" y="2664590"/>
                  <a:pt x="1448635" y="2668036"/>
                </a:cubicBezTo>
                <a:cubicBezTo>
                  <a:pt x="1442924" y="2674111"/>
                  <a:pt x="1442107" y="2679822"/>
                  <a:pt x="1441836" y="2688073"/>
                </a:cubicBezTo>
                <a:cubicBezTo>
                  <a:pt x="1441564" y="2694963"/>
                  <a:pt x="1451629" y="2695961"/>
                  <a:pt x="1454348" y="2690521"/>
                </a:cubicBezTo>
                <a:cubicBezTo>
                  <a:pt x="1458065" y="2682996"/>
                  <a:pt x="1459788" y="2678463"/>
                  <a:pt x="1457794" y="2670484"/>
                </a:cubicBezTo>
                <a:close/>
                <a:moveTo>
                  <a:pt x="513210" y="1183649"/>
                </a:moveTo>
                <a:cubicBezTo>
                  <a:pt x="511011" y="1181066"/>
                  <a:pt x="507430" y="1179615"/>
                  <a:pt x="503803" y="1180748"/>
                </a:cubicBezTo>
                <a:cubicBezTo>
                  <a:pt x="489387" y="1185191"/>
                  <a:pt x="477238" y="1197975"/>
                  <a:pt x="468080" y="1209671"/>
                </a:cubicBezTo>
                <a:cubicBezTo>
                  <a:pt x="463547" y="1215383"/>
                  <a:pt x="468715" y="1226626"/>
                  <a:pt x="476694" y="1222909"/>
                </a:cubicBezTo>
                <a:cubicBezTo>
                  <a:pt x="490657" y="1216471"/>
                  <a:pt x="506705" y="1206952"/>
                  <a:pt x="514321" y="1193351"/>
                </a:cubicBezTo>
                <a:cubicBezTo>
                  <a:pt x="516224" y="1189951"/>
                  <a:pt x="515408" y="1186234"/>
                  <a:pt x="513210" y="1183649"/>
                </a:cubicBezTo>
                <a:close/>
                <a:moveTo>
                  <a:pt x="1429417" y="2603405"/>
                </a:moveTo>
                <a:cubicBezTo>
                  <a:pt x="1427331" y="2602306"/>
                  <a:pt x="1424748" y="2602351"/>
                  <a:pt x="1422708" y="2604392"/>
                </a:cubicBezTo>
                <a:cubicBezTo>
                  <a:pt x="1415636" y="2611463"/>
                  <a:pt x="1406025" y="2626605"/>
                  <a:pt x="1412190" y="2636487"/>
                </a:cubicBezTo>
                <a:cubicBezTo>
                  <a:pt x="1414186" y="2639661"/>
                  <a:pt x="1418718" y="2641202"/>
                  <a:pt x="1422073" y="2639026"/>
                </a:cubicBezTo>
                <a:cubicBezTo>
                  <a:pt x="1423886" y="2637848"/>
                  <a:pt x="1424884" y="2636850"/>
                  <a:pt x="1425971" y="2634855"/>
                </a:cubicBezTo>
                <a:cubicBezTo>
                  <a:pt x="1426516" y="2633858"/>
                  <a:pt x="1425972" y="2633042"/>
                  <a:pt x="1425791" y="2632135"/>
                </a:cubicBezTo>
                <a:cubicBezTo>
                  <a:pt x="1426153" y="2632680"/>
                  <a:pt x="1431683" y="2620167"/>
                  <a:pt x="1430596" y="2622796"/>
                </a:cubicBezTo>
                <a:cubicBezTo>
                  <a:pt x="1433044" y="2616813"/>
                  <a:pt x="1433225" y="2615906"/>
                  <a:pt x="1433134" y="2609287"/>
                </a:cubicBezTo>
                <a:cubicBezTo>
                  <a:pt x="1433089" y="2606748"/>
                  <a:pt x="1431502" y="2604504"/>
                  <a:pt x="1429417" y="2603405"/>
                </a:cubicBezTo>
                <a:close/>
                <a:moveTo>
                  <a:pt x="1562457" y="2802484"/>
                </a:moveTo>
                <a:cubicBezTo>
                  <a:pt x="1560337" y="2801724"/>
                  <a:pt x="1557708" y="2802223"/>
                  <a:pt x="1556439" y="2804580"/>
                </a:cubicBezTo>
                <a:cubicBezTo>
                  <a:pt x="1546647" y="2822441"/>
                  <a:pt x="1539213" y="2841028"/>
                  <a:pt x="1531596" y="2859887"/>
                </a:cubicBezTo>
                <a:cubicBezTo>
                  <a:pt x="1528241" y="2868046"/>
                  <a:pt x="1540935" y="2873123"/>
                  <a:pt x="1544290" y="2864964"/>
                </a:cubicBezTo>
                <a:cubicBezTo>
                  <a:pt x="1552087" y="2846105"/>
                  <a:pt x="1559884" y="2827610"/>
                  <a:pt x="1565415" y="2807935"/>
                </a:cubicBezTo>
                <a:cubicBezTo>
                  <a:pt x="1566186" y="2805261"/>
                  <a:pt x="1564576" y="2803243"/>
                  <a:pt x="1562457" y="2802484"/>
                </a:cubicBezTo>
                <a:close/>
                <a:moveTo>
                  <a:pt x="565775" y="1218454"/>
                </a:moveTo>
                <a:cubicBezTo>
                  <a:pt x="564007" y="1215270"/>
                  <a:pt x="560652" y="1213071"/>
                  <a:pt x="556753" y="1214114"/>
                </a:cubicBezTo>
                <a:cubicBezTo>
                  <a:pt x="545239" y="1217106"/>
                  <a:pt x="535538" y="1223271"/>
                  <a:pt x="525564" y="1229436"/>
                </a:cubicBezTo>
                <a:cubicBezTo>
                  <a:pt x="512871" y="1237234"/>
                  <a:pt x="499544" y="1245303"/>
                  <a:pt x="489389" y="1256365"/>
                </a:cubicBezTo>
                <a:cubicBezTo>
                  <a:pt x="482770" y="1263527"/>
                  <a:pt x="490114" y="1275041"/>
                  <a:pt x="499362" y="1272050"/>
                </a:cubicBezTo>
                <a:cubicBezTo>
                  <a:pt x="511783" y="1267970"/>
                  <a:pt x="522935" y="1260897"/>
                  <a:pt x="533724" y="1253644"/>
                </a:cubicBezTo>
                <a:cubicBezTo>
                  <a:pt x="544876" y="1246119"/>
                  <a:pt x="556482" y="1239138"/>
                  <a:pt x="565276" y="1228711"/>
                </a:cubicBezTo>
                <a:cubicBezTo>
                  <a:pt x="567724" y="1225810"/>
                  <a:pt x="567543" y="1221639"/>
                  <a:pt x="565775" y="1218454"/>
                </a:cubicBezTo>
                <a:close/>
                <a:moveTo>
                  <a:pt x="686225" y="1397895"/>
                </a:moveTo>
                <a:cubicBezTo>
                  <a:pt x="674347" y="1389735"/>
                  <a:pt x="656032" y="1389645"/>
                  <a:pt x="642523" y="1393634"/>
                </a:cubicBezTo>
                <a:cubicBezTo>
                  <a:pt x="633276" y="1396263"/>
                  <a:pt x="631916" y="1411404"/>
                  <a:pt x="643249" y="1411857"/>
                </a:cubicBezTo>
                <a:cubicBezTo>
                  <a:pt x="656124" y="1412311"/>
                  <a:pt x="670267" y="1414759"/>
                  <a:pt x="682870" y="1413308"/>
                </a:cubicBezTo>
                <a:cubicBezTo>
                  <a:pt x="690395" y="1412401"/>
                  <a:pt x="692118" y="1401975"/>
                  <a:pt x="686225" y="1397895"/>
                </a:cubicBezTo>
                <a:close/>
                <a:moveTo>
                  <a:pt x="617319" y="1037314"/>
                </a:moveTo>
                <a:cubicBezTo>
                  <a:pt x="616593" y="1032055"/>
                  <a:pt x="610338" y="1026888"/>
                  <a:pt x="604988" y="1027341"/>
                </a:cubicBezTo>
                <a:cubicBezTo>
                  <a:pt x="566273" y="1030514"/>
                  <a:pt x="530188" y="1039128"/>
                  <a:pt x="497368" y="1056898"/>
                </a:cubicBezTo>
                <a:cubicBezTo>
                  <a:pt x="518946" y="1013559"/>
                  <a:pt x="532274" y="965507"/>
                  <a:pt x="504621" y="948189"/>
                </a:cubicBezTo>
                <a:cubicBezTo>
                  <a:pt x="514866" y="916457"/>
                  <a:pt x="492018" y="889165"/>
                  <a:pt x="456658" y="883272"/>
                </a:cubicBezTo>
                <a:cubicBezTo>
                  <a:pt x="431997" y="879102"/>
                  <a:pt x="409511" y="889982"/>
                  <a:pt x="392103" y="906665"/>
                </a:cubicBezTo>
                <a:cubicBezTo>
                  <a:pt x="390562" y="893154"/>
                  <a:pt x="385213" y="881096"/>
                  <a:pt x="372611" y="873208"/>
                </a:cubicBezTo>
                <a:cubicBezTo>
                  <a:pt x="371613" y="872574"/>
                  <a:pt x="370344" y="872664"/>
                  <a:pt x="369165" y="872483"/>
                </a:cubicBezTo>
                <a:cubicBezTo>
                  <a:pt x="369618" y="870761"/>
                  <a:pt x="370072" y="868947"/>
                  <a:pt x="370525" y="867224"/>
                </a:cubicBezTo>
                <a:cubicBezTo>
                  <a:pt x="371976" y="861784"/>
                  <a:pt x="370163" y="855529"/>
                  <a:pt x="365085" y="852536"/>
                </a:cubicBezTo>
                <a:cubicBezTo>
                  <a:pt x="340695" y="837939"/>
                  <a:pt x="311319" y="833044"/>
                  <a:pt x="284482" y="845283"/>
                </a:cubicBezTo>
                <a:cubicBezTo>
                  <a:pt x="270973" y="851448"/>
                  <a:pt x="243773" y="869673"/>
                  <a:pt x="228270" y="888984"/>
                </a:cubicBezTo>
                <a:cubicBezTo>
                  <a:pt x="227091" y="860334"/>
                  <a:pt x="220200" y="831774"/>
                  <a:pt x="203155" y="800041"/>
                </a:cubicBezTo>
                <a:cubicBezTo>
                  <a:pt x="191096" y="777736"/>
                  <a:pt x="156371" y="673652"/>
                  <a:pt x="123006" y="679364"/>
                </a:cubicBezTo>
                <a:cubicBezTo>
                  <a:pt x="101971" y="682900"/>
                  <a:pt x="85380" y="694686"/>
                  <a:pt x="72505" y="710281"/>
                </a:cubicBezTo>
                <a:cubicBezTo>
                  <a:pt x="72142" y="709918"/>
                  <a:pt x="71960" y="709375"/>
                  <a:pt x="71598" y="709012"/>
                </a:cubicBezTo>
                <a:cubicBezTo>
                  <a:pt x="57975" y="698812"/>
                  <a:pt x="44693" y="693208"/>
                  <a:pt x="31909" y="691245"/>
                </a:cubicBezTo>
                <a:lnTo>
                  <a:pt x="0" y="694799"/>
                </a:lnTo>
                <a:lnTo>
                  <a:pt x="26404" y="736270"/>
                </a:lnTo>
                <a:lnTo>
                  <a:pt x="43310" y="738025"/>
                </a:lnTo>
                <a:lnTo>
                  <a:pt x="40372" y="758208"/>
                </a:lnTo>
                <a:lnTo>
                  <a:pt x="66044" y="798527"/>
                </a:lnTo>
                <a:lnTo>
                  <a:pt x="68606" y="794056"/>
                </a:lnTo>
                <a:cubicBezTo>
                  <a:pt x="68968" y="769668"/>
                  <a:pt x="77491" y="747726"/>
                  <a:pt x="94174" y="728233"/>
                </a:cubicBezTo>
                <a:cubicBezTo>
                  <a:pt x="124003" y="688521"/>
                  <a:pt x="150206" y="759150"/>
                  <a:pt x="156461" y="770755"/>
                </a:cubicBezTo>
                <a:cubicBezTo>
                  <a:pt x="185838" y="825155"/>
                  <a:pt x="209955" y="868856"/>
                  <a:pt x="198803" y="932323"/>
                </a:cubicBezTo>
                <a:lnTo>
                  <a:pt x="186074" y="987048"/>
                </a:lnTo>
                <a:lnTo>
                  <a:pt x="206676" y="1019405"/>
                </a:lnTo>
                <a:lnTo>
                  <a:pt x="209049" y="1011021"/>
                </a:lnTo>
                <a:cubicBezTo>
                  <a:pt x="216302" y="983458"/>
                  <a:pt x="222286" y="958707"/>
                  <a:pt x="225822" y="935043"/>
                </a:cubicBezTo>
                <a:cubicBezTo>
                  <a:pt x="232350" y="929966"/>
                  <a:pt x="235704" y="923710"/>
                  <a:pt x="240419" y="915822"/>
                </a:cubicBezTo>
                <a:cubicBezTo>
                  <a:pt x="252115" y="896056"/>
                  <a:pt x="270248" y="878830"/>
                  <a:pt x="290920" y="870398"/>
                </a:cubicBezTo>
                <a:cubicBezTo>
                  <a:pt x="281672" y="878830"/>
                  <a:pt x="274146" y="888984"/>
                  <a:pt x="267619" y="900499"/>
                </a:cubicBezTo>
                <a:cubicBezTo>
                  <a:pt x="253022" y="926067"/>
                  <a:pt x="238515" y="959160"/>
                  <a:pt x="232350" y="987539"/>
                </a:cubicBezTo>
                <a:cubicBezTo>
                  <a:pt x="230717" y="995155"/>
                  <a:pt x="242142" y="1001320"/>
                  <a:pt x="246766" y="994338"/>
                </a:cubicBezTo>
                <a:cubicBezTo>
                  <a:pt x="269976" y="959704"/>
                  <a:pt x="275688" y="917182"/>
                  <a:pt x="304701" y="887987"/>
                </a:cubicBezTo>
                <a:cubicBezTo>
                  <a:pt x="296179" y="907118"/>
                  <a:pt x="289559" y="929603"/>
                  <a:pt x="288110" y="949368"/>
                </a:cubicBezTo>
                <a:cubicBezTo>
                  <a:pt x="287475" y="957709"/>
                  <a:pt x="298626" y="957891"/>
                  <a:pt x="302253" y="952451"/>
                </a:cubicBezTo>
                <a:cubicBezTo>
                  <a:pt x="311319" y="938579"/>
                  <a:pt x="315944" y="922712"/>
                  <a:pt x="321746" y="907390"/>
                </a:cubicBezTo>
                <a:cubicBezTo>
                  <a:pt x="326098" y="895875"/>
                  <a:pt x="330904" y="886264"/>
                  <a:pt x="339427" y="877379"/>
                </a:cubicBezTo>
                <a:cubicBezTo>
                  <a:pt x="340334" y="876381"/>
                  <a:pt x="341058" y="875656"/>
                  <a:pt x="341783" y="874840"/>
                </a:cubicBezTo>
                <a:cubicBezTo>
                  <a:pt x="340242" y="880461"/>
                  <a:pt x="338611" y="886173"/>
                  <a:pt x="337070" y="891795"/>
                </a:cubicBezTo>
                <a:cubicBezTo>
                  <a:pt x="333896" y="903128"/>
                  <a:pt x="347223" y="911470"/>
                  <a:pt x="356652" y="906030"/>
                </a:cubicBezTo>
                <a:cubicBezTo>
                  <a:pt x="372882" y="896781"/>
                  <a:pt x="366082" y="912920"/>
                  <a:pt x="364088" y="929150"/>
                </a:cubicBezTo>
                <a:cubicBezTo>
                  <a:pt x="361639" y="949550"/>
                  <a:pt x="356109" y="969768"/>
                  <a:pt x="349944" y="989261"/>
                </a:cubicBezTo>
                <a:cubicBezTo>
                  <a:pt x="339971" y="1021176"/>
                  <a:pt x="320296" y="1048285"/>
                  <a:pt x="309960" y="1079837"/>
                </a:cubicBezTo>
                <a:cubicBezTo>
                  <a:pt x="306877" y="1089266"/>
                  <a:pt x="319752" y="1092530"/>
                  <a:pt x="325373" y="1087453"/>
                </a:cubicBezTo>
                <a:cubicBezTo>
                  <a:pt x="359101" y="1057352"/>
                  <a:pt x="373154" y="1008029"/>
                  <a:pt x="384215" y="965507"/>
                </a:cubicBezTo>
                <a:cubicBezTo>
                  <a:pt x="386210" y="957891"/>
                  <a:pt x="388386" y="949368"/>
                  <a:pt x="390109" y="940573"/>
                </a:cubicBezTo>
                <a:cubicBezTo>
                  <a:pt x="400807" y="926157"/>
                  <a:pt x="414861" y="920899"/>
                  <a:pt x="432088" y="924163"/>
                </a:cubicBezTo>
                <a:cubicBezTo>
                  <a:pt x="412322" y="947192"/>
                  <a:pt x="394008" y="976568"/>
                  <a:pt x="391016" y="1004675"/>
                </a:cubicBezTo>
                <a:cubicBezTo>
                  <a:pt x="390200" y="1012653"/>
                  <a:pt x="401080" y="1018003"/>
                  <a:pt x="405976" y="1010840"/>
                </a:cubicBezTo>
                <a:cubicBezTo>
                  <a:pt x="414226" y="998782"/>
                  <a:pt x="419575" y="984909"/>
                  <a:pt x="426648" y="972125"/>
                </a:cubicBezTo>
                <a:cubicBezTo>
                  <a:pt x="434535" y="957800"/>
                  <a:pt x="444690" y="945198"/>
                  <a:pt x="455299" y="932867"/>
                </a:cubicBezTo>
                <a:cubicBezTo>
                  <a:pt x="461372" y="936131"/>
                  <a:pt x="467720" y="940211"/>
                  <a:pt x="474428" y="945016"/>
                </a:cubicBezTo>
                <a:cubicBezTo>
                  <a:pt x="470711" y="957166"/>
                  <a:pt x="465816" y="967592"/>
                  <a:pt x="458381" y="978381"/>
                </a:cubicBezTo>
                <a:cubicBezTo>
                  <a:pt x="453394" y="985544"/>
                  <a:pt x="448771" y="992707"/>
                  <a:pt x="446595" y="1001229"/>
                </a:cubicBezTo>
                <a:cubicBezTo>
                  <a:pt x="444962" y="1007939"/>
                  <a:pt x="450947" y="1013469"/>
                  <a:pt x="457474" y="1010840"/>
                </a:cubicBezTo>
                <a:cubicBezTo>
                  <a:pt x="472615" y="1004675"/>
                  <a:pt x="485037" y="989715"/>
                  <a:pt x="492924" y="973576"/>
                </a:cubicBezTo>
                <a:cubicBezTo>
                  <a:pt x="502808" y="1000776"/>
                  <a:pt x="434627" y="1109757"/>
                  <a:pt x="428552" y="1119458"/>
                </a:cubicBezTo>
                <a:cubicBezTo>
                  <a:pt x="421299" y="1131063"/>
                  <a:pt x="438253" y="1142215"/>
                  <a:pt x="447410" y="1133058"/>
                </a:cubicBezTo>
                <a:cubicBezTo>
                  <a:pt x="454936" y="1125533"/>
                  <a:pt x="467357" y="1108760"/>
                  <a:pt x="479868" y="1088269"/>
                </a:cubicBezTo>
                <a:cubicBezTo>
                  <a:pt x="508882" y="1074760"/>
                  <a:pt x="538077" y="1063245"/>
                  <a:pt x="569537" y="1056898"/>
                </a:cubicBezTo>
                <a:cubicBezTo>
                  <a:pt x="584837" y="1053793"/>
                  <a:pt x="592181" y="1056966"/>
                  <a:pt x="594328" y="1063690"/>
                </a:cubicBezTo>
                <a:cubicBezTo>
                  <a:pt x="600767" y="1083860"/>
                  <a:pt x="560426" y="1135982"/>
                  <a:pt x="547778" y="1146387"/>
                </a:cubicBezTo>
                <a:cubicBezTo>
                  <a:pt x="535266" y="1156632"/>
                  <a:pt x="547687" y="1173858"/>
                  <a:pt x="561740" y="1169235"/>
                </a:cubicBezTo>
                <a:cubicBezTo>
                  <a:pt x="593655" y="1158717"/>
                  <a:pt x="622215" y="1156631"/>
                  <a:pt x="654039" y="1161074"/>
                </a:cubicBezTo>
                <a:cubicBezTo>
                  <a:pt x="647692" y="1192173"/>
                  <a:pt x="634274" y="1217106"/>
                  <a:pt x="610882" y="1240861"/>
                </a:cubicBezTo>
                <a:cubicBezTo>
                  <a:pt x="601815" y="1250018"/>
                  <a:pt x="612876" y="1263165"/>
                  <a:pt x="623212" y="1262440"/>
                </a:cubicBezTo>
                <a:cubicBezTo>
                  <a:pt x="657665" y="1260082"/>
                  <a:pt x="610700" y="1286284"/>
                  <a:pt x="602087" y="1293900"/>
                </a:cubicBezTo>
                <a:cubicBezTo>
                  <a:pt x="582775" y="1310855"/>
                  <a:pt x="559474" y="1322550"/>
                  <a:pt x="538983" y="1337874"/>
                </a:cubicBezTo>
                <a:cubicBezTo>
                  <a:pt x="528648" y="1345580"/>
                  <a:pt x="539345" y="1359271"/>
                  <a:pt x="550045" y="1355825"/>
                </a:cubicBezTo>
                <a:cubicBezTo>
                  <a:pt x="554397" y="1354375"/>
                  <a:pt x="559746" y="1352380"/>
                  <a:pt x="565639" y="1349751"/>
                </a:cubicBezTo>
                <a:cubicBezTo>
                  <a:pt x="567180" y="1350295"/>
                  <a:pt x="568903" y="1350658"/>
                  <a:pt x="570897" y="1350476"/>
                </a:cubicBezTo>
                <a:cubicBezTo>
                  <a:pt x="593746" y="1348119"/>
                  <a:pt x="616050" y="1344492"/>
                  <a:pt x="638988" y="1344130"/>
                </a:cubicBezTo>
                <a:cubicBezTo>
                  <a:pt x="647239" y="1344220"/>
                  <a:pt x="655398" y="1345127"/>
                  <a:pt x="663559" y="1346759"/>
                </a:cubicBezTo>
                <a:cubicBezTo>
                  <a:pt x="667095" y="1347303"/>
                  <a:pt x="677793" y="1351564"/>
                  <a:pt x="688311" y="1357820"/>
                </a:cubicBezTo>
                <a:cubicBezTo>
                  <a:pt x="680605" y="1357729"/>
                  <a:pt x="673169" y="1358183"/>
                  <a:pt x="667458" y="1358364"/>
                </a:cubicBezTo>
                <a:cubicBezTo>
                  <a:pt x="641074" y="1359362"/>
                  <a:pt x="611788" y="1359724"/>
                  <a:pt x="587036" y="1369607"/>
                </a:cubicBezTo>
                <a:cubicBezTo>
                  <a:pt x="579874" y="1372417"/>
                  <a:pt x="581597" y="1382390"/>
                  <a:pt x="589213" y="1382753"/>
                </a:cubicBezTo>
                <a:cubicBezTo>
                  <a:pt x="606529" y="1383478"/>
                  <a:pt x="623666" y="1380214"/>
                  <a:pt x="640892" y="1379127"/>
                </a:cubicBezTo>
                <a:cubicBezTo>
                  <a:pt x="649958" y="1378492"/>
                  <a:pt x="702092" y="1374140"/>
                  <a:pt x="705265" y="1382663"/>
                </a:cubicBezTo>
                <a:cubicBezTo>
                  <a:pt x="705446" y="1382210"/>
                  <a:pt x="705628" y="1381756"/>
                  <a:pt x="705809" y="1381394"/>
                </a:cubicBezTo>
                <a:cubicBezTo>
                  <a:pt x="708076" y="1383388"/>
                  <a:pt x="710343" y="1385383"/>
                  <a:pt x="712609" y="1387377"/>
                </a:cubicBezTo>
                <a:cubicBezTo>
                  <a:pt x="711884" y="1392636"/>
                  <a:pt x="707985" y="1397895"/>
                  <a:pt x="698828" y="1402700"/>
                </a:cubicBezTo>
                <a:cubicBezTo>
                  <a:pt x="687313" y="1408775"/>
                  <a:pt x="692572" y="1427905"/>
                  <a:pt x="705628" y="1427090"/>
                </a:cubicBezTo>
                <a:cubicBezTo>
                  <a:pt x="719319" y="1426273"/>
                  <a:pt x="679153" y="1472694"/>
                  <a:pt x="676706" y="1474961"/>
                </a:cubicBezTo>
                <a:cubicBezTo>
                  <a:pt x="665916" y="1484481"/>
                  <a:pt x="653585" y="1491100"/>
                  <a:pt x="640983" y="1497537"/>
                </a:cubicBezTo>
                <a:cubicBezTo>
                  <a:pt x="621762" y="1507329"/>
                  <a:pt x="600365" y="1508598"/>
                  <a:pt x="580599" y="1516396"/>
                </a:cubicBezTo>
                <a:cubicBezTo>
                  <a:pt x="571714" y="1519932"/>
                  <a:pt x="568359" y="1535073"/>
                  <a:pt x="580327" y="1537430"/>
                </a:cubicBezTo>
                <a:cubicBezTo>
                  <a:pt x="600455" y="1541329"/>
                  <a:pt x="620855" y="1537703"/>
                  <a:pt x="640258" y="1529995"/>
                </a:cubicBezTo>
                <a:cubicBezTo>
                  <a:pt x="646877" y="1575328"/>
                  <a:pt x="610247" y="1562182"/>
                  <a:pt x="582503" y="1561276"/>
                </a:cubicBezTo>
                <a:lnTo>
                  <a:pt x="552560" y="1562651"/>
                </a:lnTo>
                <a:lnTo>
                  <a:pt x="572473" y="1593927"/>
                </a:lnTo>
                <a:lnTo>
                  <a:pt x="646967" y="1592737"/>
                </a:lnTo>
                <a:cubicBezTo>
                  <a:pt x="653404" y="1593371"/>
                  <a:pt x="658119" y="1587841"/>
                  <a:pt x="660203" y="1582491"/>
                </a:cubicBezTo>
                <a:cubicBezTo>
                  <a:pt x="669270" y="1558828"/>
                  <a:pt x="669270" y="1540785"/>
                  <a:pt x="660929" y="1519841"/>
                </a:cubicBezTo>
                <a:cubicBezTo>
                  <a:pt x="680967" y="1508507"/>
                  <a:pt x="699191" y="1493638"/>
                  <a:pt x="713697" y="1478678"/>
                </a:cubicBezTo>
                <a:cubicBezTo>
                  <a:pt x="729745" y="1462177"/>
                  <a:pt x="746247" y="1423644"/>
                  <a:pt x="730470" y="1407777"/>
                </a:cubicBezTo>
                <a:cubicBezTo>
                  <a:pt x="741895" y="1388375"/>
                  <a:pt x="736998" y="1362263"/>
                  <a:pt x="717233" y="1345671"/>
                </a:cubicBezTo>
                <a:cubicBezTo>
                  <a:pt x="688492" y="1321644"/>
                  <a:pt x="652497" y="1316658"/>
                  <a:pt x="616775" y="1320466"/>
                </a:cubicBezTo>
                <a:cubicBezTo>
                  <a:pt x="647782" y="1298524"/>
                  <a:pt x="674167" y="1269964"/>
                  <a:pt x="666188" y="1243127"/>
                </a:cubicBezTo>
                <a:cubicBezTo>
                  <a:pt x="664828" y="1238594"/>
                  <a:pt x="659751" y="1235693"/>
                  <a:pt x="655399" y="1234967"/>
                </a:cubicBezTo>
                <a:cubicBezTo>
                  <a:pt x="653948" y="1234785"/>
                  <a:pt x="652589" y="1234967"/>
                  <a:pt x="651137" y="1234786"/>
                </a:cubicBezTo>
                <a:cubicBezTo>
                  <a:pt x="668909" y="1210396"/>
                  <a:pt x="679062" y="1183650"/>
                  <a:pt x="683324" y="1151464"/>
                </a:cubicBezTo>
                <a:cubicBezTo>
                  <a:pt x="684322" y="1143848"/>
                  <a:pt x="678972" y="1137773"/>
                  <a:pt x="671809" y="1136413"/>
                </a:cubicBezTo>
                <a:cubicBezTo>
                  <a:pt x="645244" y="1131245"/>
                  <a:pt x="620311" y="1130973"/>
                  <a:pt x="595288" y="1134509"/>
                </a:cubicBezTo>
                <a:cubicBezTo>
                  <a:pt x="614417" y="1106856"/>
                  <a:pt x="622125" y="1074579"/>
                  <a:pt x="617319" y="1037314"/>
                </a:cubicBezTo>
                <a:close/>
                <a:moveTo>
                  <a:pt x="1701417" y="2607021"/>
                </a:moveTo>
                <a:cubicBezTo>
                  <a:pt x="1701417" y="2607112"/>
                  <a:pt x="1701326" y="2607294"/>
                  <a:pt x="1701145" y="2607384"/>
                </a:cubicBezTo>
                <a:cubicBezTo>
                  <a:pt x="1701145" y="2607203"/>
                  <a:pt x="1701145" y="2607021"/>
                  <a:pt x="1701055" y="2606750"/>
                </a:cubicBezTo>
                <a:cubicBezTo>
                  <a:pt x="1701145" y="2606841"/>
                  <a:pt x="1701326" y="2606931"/>
                  <a:pt x="1701417" y="2607021"/>
                </a:cubicBezTo>
                <a:close/>
                <a:moveTo>
                  <a:pt x="1012986" y="909294"/>
                </a:moveTo>
                <a:cubicBezTo>
                  <a:pt x="1009541" y="902676"/>
                  <a:pt x="997935" y="904761"/>
                  <a:pt x="999658" y="912921"/>
                </a:cubicBezTo>
                <a:cubicBezTo>
                  <a:pt x="1004010" y="934227"/>
                  <a:pt x="1011082" y="954446"/>
                  <a:pt x="1017428" y="975209"/>
                </a:cubicBezTo>
                <a:cubicBezTo>
                  <a:pt x="1025589" y="1001864"/>
                  <a:pt x="1030757" y="1030243"/>
                  <a:pt x="1042180" y="1055720"/>
                </a:cubicBezTo>
                <a:cubicBezTo>
                  <a:pt x="1044810" y="1061523"/>
                  <a:pt x="1054692" y="1059256"/>
                  <a:pt x="1054420" y="1052909"/>
                </a:cubicBezTo>
                <a:cubicBezTo>
                  <a:pt x="1053332" y="1028067"/>
                  <a:pt x="1044991" y="1003406"/>
                  <a:pt x="1038282" y="979560"/>
                </a:cubicBezTo>
                <a:cubicBezTo>
                  <a:pt x="1031572" y="955625"/>
                  <a:pt x="1024410" y="931507"/>
                  <a:pt x="1012986" y="909294"/>
                </a:cubicBezTo>
                <a:close/>
                <a:moveTo>
                  <a:pt x="1672494" y="1877792"/>
                </a:moveTo>
                <a:cubicBezTo>
                  <a:pt x="1673220" y="1895654"/>
                  <a:pt x="1673855" y="1911157"/>
                  <a:pt x="1673583" y="1922128"/>
                </a:cubicBezTo>
                <a:cubicBezTo>
                  <a:pt x="1673401" y="1928656"/>
                  <a:pt x="1673219" y="1935184"/>
                  <a:pt x="1673038" y="1941712"/>
                </a:cubicBezTo>
                <a:cubicBezTo>
                  <a:pt x="1667508" y="1920223"/>
                  <a:pt x="1667598" y="1898555"/>
                  <a:pt x="1672494" y="1877792"/>
                </a:cubicBezTo>
                <a:close/>
                <a:moveTo>
                  <a:pt x="1159412" y="1071043"/>
                </a:moveTo>
                <a:cubicBezTo>
                  <a:pt x="1157327" y="1063609"/>
                  <a:pt x="1145449" y="1065965"/>
                  <a:pt x="1146175" y="1073581"/>
                </a:cubicBezTo>
                <a:cubicBezTo>
                  <a:pt x="1150436" y="1115923"/>
                  <a:pt x="1157236" y="1162344"/>
                  <a:pt x="1170927" y="1202782"/>
                </a:cubicBezTo>
                <a:cubicBezTo>
                  <a:pt x="1173465" y="1210307"/>
                  <a:pt x="1184618" y="1207496"/>
                  <a:pt x="1184164" y="1199880"/>
                </a:cubicBezTo>
                <a:cubicBezTo>
                  <a:pt x="1181897" y="1157357"/>
                  <a:pt x="1170927" y="1111934"/>
                  <a:pt x="1159412" y="1071043"/>
                </a:cubicBezTo>
                <a:close/>
                <a:moveTo>
                  <a:pt x="1035380" y="865864"/>
                </a:moveTo>
                <a:cubicBezTo>
                  <a:pt x="1032569" y="859245"/>
                  <a:pt x="1021689" y="862690"/>
                  <a:pt x="1023412" y="869762"/>
                </a:cubicBezTo>
                <a:cubicBezTo>
                  <a:pt x="1046350" y="963511"/>
                  <a:pt x="1073007" y="1060161"/>
                  <a:pt x="1103561" y="1151735"/>
                </a:cubicBezTo>
                <a:cubicBezTo>
                  <a:pt x="1106825" y="1161526"/>
                  <a:pt x="1120789" y="1158172"/>
                  <a:pt x="1119066" y="1147926"/>
                </a:cubicBezTo>
                <a:cubicBezTo>
                  <a:pt x="1103381" y="1053905"/>
                  <a:pt x="1072825" y="953447"/>
                  <a:pt x="1035380" y="865864"/>
                </a:cubicBezTo>
                <a:close/>
                <a:moveTo>
                  <a:pt x="1830524" y="2102643"/>
                </a:moveTo>
                <a:cubicBezTo>
                  <a:pt x="1832156" y="2094665"/>
                  <a:pt x="1820188" y="2092035"/>
                  <a:pt x="1817105" y="2099199"/>
                </a:cubicBezTo>
                <a:cubicBezTo>
                  <a:pt x="1805863" y="2125491"/>
                  <a:pt x="1792988" y="2156862"/>
                  <a:pt x="1790903" y="2185513"/>
                </a:cubicBezTo>
                <a:cubicBezTo>
                  <a:pt x="1790359" y="2192676"/>
                  <a:pt x="1800514" y="2193764"/>
                  <a:pt x="1803596" y="2188415"/>
                </a:cubicBezTo>
                <a:cubicBezTo>
                  <a:pt x="1817922" y="2163844"/>
                  <a:pt x="1824903" y="2130388"/>
                  <a:pt x="1830524" y="2102643"/>
                </a:cubicBezTo>
                <a:close/>
                <a:moveTo>
                  <a:pt x="1188425" y="935677"/>
                </a:moveTo>
                <a:cubicBezTo>
                  <a:pt x="1185706" y="927427"/>
                  <a:pt x="1172468" y="927880"/>
                  <a:pt x="1172650" y="937400"/>
                </a:cubicBezTo>
                <a:cubicBezTo>
                  <a:pt x="1173193" y="966323"/>
                  <a:pt x="1180266" y="995244"/>
                  <a:pt x="1185433" y="1023714"/>
                </a:cubicBezTo>
                <a:cubicBezTo>
                  <a:pt x="1189967" y="1048285"/>
                  <a:pt x="1193775" y="1073309"/>
                  <a:pt x="1203657" y="1096338"/>
                </a:cubicBezTo>
                <a:cubicBezTo>
                  <a:pt x="1206195" y="1102323"/>
                  <a:pt x="1215897" y="1099693"/>
                  <a:pt x="1215897" y="1093528"/>
                </a:cubicBezTo>
                <a:cubicBezTo>
                  <a:pt x="1215988" y="1067960"/>
                  <a:pt x="1209732" y="1042755"/>
                  <a:pt x="1205108" y="1017731"/>
                </a:cubicBezTo>
                <a:cubicBezTo>
                  <a:pt x="1200030" y="990440"/>
                  <a:pt x="1197039" y="962061"/>
                  <a:pt x="1188425" y="935677"/>
                </a:cubicBezTo>
                <a:close/>
                <a:moveTo>
                  <a:pt x="2179613" y="2484506"/>
                </a:moveTo>
                <a:lnTo>
                  <a:pt x="2162361" y="2486699"/>
                </a:lnTo>
                <a:cubicBezTo>
                  <a:pt x="2125367" y="2491505"/>
                  <a:pt x="2088104" y="2494225"/>
                  <a:pt x="2051385" y="2501478"/>
                </a:cubicBezTo>
                <a:cubicBezTo>
                  <a:pt x="2050659" y="2501660"/>
                  <a:pt x="2050206" y="2502294"/>
                  <a:pt x="2049571" y="2502657"/>
                </a:cubicBezTo>
                <a:cubicBezTo>
                  <a:pt x="1987918" y="2506646"/>
                  <a:pt x="1927081" y="2515079"/>
                  <a:pt x="1873316" y="2530038"/>
                </a:cubicBezTo>
                <a:cubicBezTo>
                  <a:pt x="1865246" y="2532305"/>
                  <a:pt x="1864430" y="2544907"/>
                  <a:pt x="1873860" y="2545451"/>
                </a:cubicBezTo>
                <a:cubicBezTo>
                  <a:pt x="1933246" y="2548897"/>
                  <a:pt x="1993357" y="2539377"/>
                  <a:pt x="2052744" y="2535931"/>
                </a:cubicBezTo>
                <a:lnTo>
                  <a:pt x="2102545" y="2533575"/>
                </a:lnTo>
                <a:close/>
                <a:moveTo>
                  <a:pt x="2026315" y="2227656"/>
                </a:moveTo>
                <a:cubicBezTo>
                  <a:pt x="2025454" y="2224539"/>
                  <a:pt x="2022961" y="2222182"/>
                  <a:pt x="2018835" y="2223043"/>
                </a:cubicBezTo>
                <a:cubicBezTo>
                  <a:pt x="2003785" y="2226216"/>
                  <a:pt x="1990910" y="2234740"/>
                  <a:pt x="1981481" y="2246798"/>
                </a:cubicBezTo>
                <a:cubicBezTo>
                  <a:pt x="1976403" y="2253236"/>
                  <a:pt x="1985287" y="2261483"/>
                  <a:pt x="1991816" y="2258038"/>
                </a:cubicBezTo>
                <a:cubicBezTo>
                  <a:pt x="2002967" y="2252235"/>
                  <a:pt x="2014572" y="2245163"/>
                  <a:pt x="2024001" y="2236821"/>
                </a:cubicBezTo>
                <a:cubicBezTo>
                  <a:pt x="2026403" y="2234646"/>
                  <a:pt x="2027176" y="2230772"/>
                  <a:pt x="2026315" y="2227656"/>
                </a:cubicBezTo>
                <a:close/>
                <a:moveTo>
                  <a:pt x="1825629" y="1891301"/>
                </a:moveTo>
                <a:cubicBezTo>
                  <a:pt x="1824359" y="1883956"/>
                  <a:pt x="1813117" y="1884410"/>
                  <a:pt x="1811485" y="1891209"/>
                </a:cubicBezTo>
                <a:cubicBezTo>
                  <a:pt x="1807496" y="1907801"/>
                  <a:pt x="1803144" y="1925301"/>
                  <a:pt x="1801058" y="1942345"/>
                </a:cubicBezTo>
                <a:cubicBezTo>
                  <a:pt x="1800061" y="1949962"/>
                  <a:pt x="1811032" y="1954132"/>
                  <a:pt x="1815202" y="1947514"/>
                </a:cubicBezTo>
                <a:cubicBezTo>
                  <a:pt x="1825629" y="1930831"/>
                  <a:pt x="1828801" y="1910431"/>
                  <a:pt x="1825629" y="1891301"/>
                </a:cubicBezTo>
                <a:close/>
                <a:moveTo>
                  <a:pt x="945439" y="505284"/>
                </a:moveTo>
                <a:cubicBezTo>
                  <a:pt x="942357" y="497124"/>
                  <a:pt x="931295" y="499481"/>
                  <a:pt x="930842" y="507822"/>
                </a:cubicBezTo>
                <a:cubicBezTo>
                  <a:pt x="929935" y="525322"/>
                  <a:pt x="932746" y="543273"/>
                  <a:pt x="939002" y="559684"/>
                </a:cubicBezTo>
                <a:cubicBezTo>
                  <a:pt x="941450" y="566121"/>
                  <a:pt x="952964" y="566756"/>
                  <a:pt x="953508" y="558687"/>
                </a:cubicBezTo>
                <a:cubicBezTo>
                  <a:pt x="954778" y="540554"/>
                  <a:pt x="951786" y="522148"/>
                  <a:pt x="945439" y="505284"/>
                </a:cubicBezTo>
                <a:close/>
                <a:moveTo>
                  <a:pt x="1084703" y="671476"/>
                </a:moveTo>
                <a:cubicBezTo>
                  <a:pt x="1079898" y="667668"/>
                  <a:pt x="1071102" y="671476"/>
                  <a:pt x="1071284" y="677823"/>
                </a:cubicBezTo>
                <a:cubicBezTo>
                  <a:pt x="1071647" y="689246"/>
                  <a:pt x="1075454" y="698132"/>
                  <a:pt x="1079263" y="708740"/>
                </a:cubicBezTo>
                <a:cubicBezTo>
                  <a:pt x="1082890" y="718895"/>
                  <a:pt x="1084884" y="729593"/>
                  <a:pt x="1087877" y="739839"/>
                </a:cubicBezTo>
                <a:cubicBezTo>
                  <a:pt x="1090415" y="748905"/>
                  <a:pt x="1106100" y="747545"/>
                  <a:pt x="1106644" y="737934"/>
                </a:cubicBezTo>
                <a:cubicBezTo>
                  <a:pt x="1107823" y="715903"/>
                  <a:pt x="1102836" y="685982"/>
                  <a:pt x="1084703" y="671476"/>
                </a:cubicBezTo>
                <a:close/>
                <a:moveTo>
                  <a:pt x="1225871" y="856526"/>
                </a:moveTo>
                <a:cubicBezTo>
                  <a:pt x="1222063" y="846734"/>
                  <a:pt x="1207557" y="850723"/>
                  <a:pt x="1208373" y="860968"/>
                </a:cubicBezTo>
                <a:cubicBezTo>
                  <a:pt x="1209551" y="875022"/>
                  <a:pt x="1212634" y="888713"/>
                  <a:pt x="1214809" y="902675"/>
                </a:cubicBezTo>
                <a:cubicBezTo>
                  <a:pt x="1217257" y="918360"/>
                  <a:pt x="1218073" y="934771"/>
                  <a:pt x="1222879" y="949912"/>
                </a:cubicBezTo>
                <a:cubicBezTo>
                  <a:pt x="1225508" y="957619"/>
                  <a:pt x="1235390" y="957165"/>
                  <a:pt x="1237023" y="949096"/>
                </a:cubicBezTo>
                <a:cubicBezTo>
                  <a:pt x="1243006" y="920536"/>
                  <a:pt x="1236388" y="883273"/>
                  <a:pt x="1225871" y="856526"/>
                </a:cubicBezTo>
                <a:close/>
                <a:moveTo>
                  <a:pt x="976720" y="464937"/>
                </a:moveTo>
                <a:cubicBezTo>
                  <a:pt x="972458" y="458409"/>
                  <a:pt x="962122" y="463124"/>
                  <a:pt x="963029" y="470468"/>
                </a:cubicBezTo>
                <a:cubicBezTo>
                  <a:pt x="965115" y="487785"/>
                  <a:pt x="971370" y="504287"/>
                  <a:pt x="976357" y="520969"/>
                </a:cubicBezTo>
                <a:cubicBezTo>
                  <a:pt x="982794" y="542638"/>
                  <a:pt x="986693" y="566483"/>
                  <a:pt x="996757" y="586612"/>
                </a:cubicBezTo>
                <a:cubicBezTo>
                  <a:pt x="1000656" y="594136"/>
                  <a:pt x="1011807" y="589513"/>
                  <a:pt x="1011807" y="581987"/>
                </a:cubicBezTo>
                <a:cubicBezTo>
                  <a:pt x="1011898" y="564307"/>
                  <a:pt x="1006096" y="546990"/>
                  <a:pt x="1001562" y="530036"/>
                </a:cubicBezTo>
                <a:cubicBezTo>
                  <a:pt x="995669" y="507913"/>
                  <a:pt x="989322" y="484158"/>
                  <a:pt x="976720" y="464937"/>
                </a:cubicBezTo>
                <a:close/>
                <a:moveTo>
                  <a:pt x="1532912" y="1329420"/>
                </a:moveTo>
                <a:cubicBezTo>
                  <a:pt x="1530192" y="1327584"/>
                  <a:pt x="1526203" y="1327402"/>
                  <a:pt x="1523165" y="1330077"/>
                </a:cubicBezTo>
                <a:cubicBezTo>
                  <a:pt x="1490073" y="1358818"/>
                  <a:pt x="1458702" y="1419837"/>
                  <a:pt x="1455438" y="1463538"/>
                </a:cubicBezTo>
                <a:cubicBezTo>
                  <a:pt x="1454985" y="1469975"/>
                  <a:pt x="1464142" y="1470610"/>
                  <a:pt x="1466862" y="1465986"/>
                </a:cubicBezTo>
                <a:cubicBezTo>
                  <a:pt x="1477198" y="1447853"/>
                  <a:pt x="1483726" y="1427271"/>
                  <a:pt x="1492702" y="1408322"/>
                </a:cubicBezTo>
                <a:cubicBezTo>
                  <a:pt x="1504488" y="1383479"/>
                  <a:pt x="1522440" y="1362808"/>
                  <a:pt x="1535043" y="1338690"/>
                </a:cubicBezTo>
                <a:cubicBezTo>
                  <a:pt x="1537083" y="1334746"/>
                  <a:pt x="1535632" y="1331256"/>
                  <a:pt x="1532912" y="1329420"/>
                </a:cubicBezTo>
                <a:close/>
                <a:moveTo>
                  <a:pt x="1459609" y="1207585"/>
                </a:moveTo>
                <a:cubicBezTo>
                  <a:pt x="1461150" y="1198609"/>
                  <a:pt x="1447006" y="1196252"/>
                  <a:pt x="1444286" y="1204503"/>
                </a:cubicBezTo>
                <a:cubicBezTo>
                  <a:pt x="1420894" y="1274134"/>
                  <a:pt x="1403939" y="1352561"/>
                  <a:pt x="1394601" y="1425367"/>
                </a:cubicBezTo>
                <a:cubicBezTo>
                  <a:pt x="1393604" y="1433526"/>
                  <a:pt x="1406479" y="1435793"/>
                  <a:pt x="1408655" y="1427996"/>
                </a:cubicBezTo>
                <a:cubicBezTo>
                  <a:pt x="1428239" y="1356188"/>
                  <a:pt x="1446735" y="1280844"/>
                  <a:pt x="1459609" y="1207585"/>
                </a:cubicBezTo>
                <a:close/>
                <a:moveTo>
                  <a:pt x="2248465" y="2440668"/>
                </a:moveTo>
                <a:lnTo>
                  <a:pt x="2244594" y="2441457"/>
                </a:lnTo>
                <a:cubicBezTo>
                  <a:pt x="2243234" y="2441729"/>
                  <a:pt x="2241965" y="2441910"/>
                  <a:pt x="2240605" y="2442092"/>
                </a:cubicBezTo>
                <a:cubicBezTo>
                  <a:pt x="2239971" y="2442092"/>
                  <a:pt x="2239426" y="2442183"/>
                  <a:pt x="2238791" y="2442183"/>
                </a:cubicBezTo>
                <a:cubicBezTo>
                  <a:pt x="2238338" y="2442183"/>
                  <a:pt x="2238156" y="2442546"/>
                  <a:pt x="2237703" y="2442636"/>
                </a:cubicBezTo>
                <a:cubicBezTo>
                  <a:pt x="2232717" y="2443543"/>
                  <a:pt x="2227730" y="2444449"/>
                  <a:pt x="2222744" y="2445175"/>
                </a:cubicBezTo>
                <a:cubicBezTo>
                  <a:pt x="2201347" y="2446443"/>
                  <a:pt x="2179949" y="2448348"/>
                  <a:pt x="2158734" y="2450162"/>
                </a:cubicBezTo>
                <a:cubicBezTo>
                  <a:pt x="2082120" y="2456689"/>
                  <a:pt x="1998979" y="2464668"/>
                  <a:pt x="1926355" y="2489964"/>
                </a:cubicBezTo>
                <a:cubicBezTo>
                  <a:pt x="1917742" y="2492956"/>
                  <a:pt x="1920643" y="2508006"/>
                  <a:pt x="1929710" y="2507553"/>
                </a:cubicBezTo>
                <a:cubicBezTo>
                  <a:pt x="1982115" y="2505014"/>
                  <a:pt x="2033614" y="2493409"/>
                  <a:pt x="2085656" y="2487244"/>
                </a:cubicBezTo>
                <a:lnTo>
                  <a:pt x="2188167" y="2479060"/>
                </a:lnTo>
                <a:close/>
                <a:moveTo>
                  <a:pt x="1930711" y="1934547"/>
                </a:moveTo>
                <a:cubicBezTo>
                  <a:pt x="1931708" y="1925752"/>
                  <a:pt x="1919831" y="1922488"/>
                  <a:pt x="1916114" y="1930467"/>
                </a:cubicBezTo>
                <a:cubicBezTo>
                  <a:pt x="1912668" y="1937902"/>
                  <a:pt x="1909767" y="1945518"/>
                  <a:pt x="1906776" y="1953134"/>
                </a:cubicBezTo>
                <a:cubicBezTo>
                  <a:pt x="1899613" y="1971267"/>
                  <a:pt x="1888370" y="1986318"/>
                  <a:pt x="1881026" y="2003998"/>
                </a:cubicBezTo>
                <a:cubicBezTo>
                  <a:pt x="1878759" y="2009347"/>
                  <a:pt x="1884924" y="2015603"/>
                  <a:pt x="1890002" y="2011704"/>
                </a:cubicBezTo>
                <a:cubicBezTo>
                  <a:pt x="1911762" y="1994931"/>
                  <a:pt x="1927901" y="1961657"/>
                  <a:pt x="1930711" y="1934547"/>
                </a:cubicBezTo>
                <a:close/>
                <a:moveTo>
                  <a:pt x="1896359" y="1875717"/>
                </a:moveTo>
                <a:cubicBezTo>
                  <a:pt x="1893220" y="1874210"/>
                  <a:pt x="1889049" y="1874890"/>
                  <a:pt x="1886466" y="1879060"/>
                </a:cubicBezTo>
                <a:cubicBezTo>
                  <a:pt x="1862530" y="1917594"/>
                  <a:pt x="1845122" y="1962836"/>
                  <a:pt x="1836689" y="2007444"/>
                </a:cubicBezTo>
                <a:cubicBezTo>
                  <a:pt x="1835420" y="2014063"/>
                  <a:pt x="1845032" y="2020047"/>
                  <a:pt x="1848477" y="2012794"/>
                </a:cubicBezTo>
                <a:cubicBezTo>
                  <a:pt x="1867788" y="1971631"/>
                  <a:pt x="1885468" y="1928565"/>
                  <a:pt x="1900065" y="1885498"/>
                </a:cubicBezTo>
                <a:cubicBezTo>
                  <a:pt x="1901606" y="1880919"/>
                  <a:pt x="1899499" y="1877224"/>
                  <a:pt x="1896359" y="1875717"/>
                </a:cubicBezTo>
                <a:close/>
                <a:moveTo>
                  <a:pt x="2223883" y="2383647"/>
                </a:moveTo>
                <a:cubicBezTo>
                  <a:pt x="2222919" y="2379998"/>
                  <a:pt x="2219881" y="2376757"/>
                  <a:pt x="2215756" y="2376712"/>
                </a:cubicBezTo>
                <a:cubicBezTo>
                  <a:pt x="2177949" y="2376258"/>
                  <a:pt x="2139691" y="2388595"/>
                  <a:pt x="2103334" y="2397933"/>
                </a:cubicBezTo>
                <a:cubicBezTo>
                  <a:pt x="2057093" y="2409721"/>
                  <a:pt x="2003968" y="2421333"/>
                  <a:pt x="1962715" y="2445903"/>
                </a:cubicBezTo>
                <a:cubicBezTo>
                  <a:pt x="1956912" y="2449349"/>
                  <a:pt x="1960716" y="2459224"/>
                  <a:pt x="1967243" y="2458318"/>
                </a:cubicBezTo>
                <a:cubicBezTo>
                  <a:pt x="2004508" y="2453059"/>
                  <a:pt x="2041137" y="2437827"/>
                  <a:pt x="2077494" y="2427944"/>
                </a:cubicBezTo>
                <a:cubicBezTo>
                  <a:pt x="2123729" y="2415426"/>
                  <a:pt x="2175320" y="2410620"/>
                  <a:pt x="2219565" y="2393032"/>
                </a:cubicBezTo>
                <a:cubicBezTo>
                  <a:pt x="2223735" y="2391354"/>
                  <a:pt x="2224846" y="2387297"/>
                  <a:pt x="2223883" y="2383647"/>
                </a:cubicBezTo>
                <a:close/>
                <a:moveTo>
                  <a:pt x="2175803" y="2272333"/>
                </a:moveTo>
                <a:cubicBezTo>
                  <a:pt x="2173967" y="2269375"/>
                  <a:pt x="2170159" y="2267199"/>
                  <a:pt x="2166351" y="2268016"/>
                </a:cubicBezTo>
                <a:cubicBezTo>
                  <a:pt x="2142324" y="2273456"/>
                  <a:pt x="2119839" y="2283973"/>
                  <a:pt x="2097445" y="2293856"/>
                </a:cubicBezTo>
                <a:cubicBezTo>
                  <a:pt x="2072421" y="2305008"/>
                  <a:pt x="2045584" y="2315706"/>
                  <a:pt x="2023824" y="2332480"/>
                </a:cubicBezTo>
                <a:cubicBezTo>
                  <a:pt x="2018202" y="2336741"/>
                  <a:pt x="2023461" y="2346714"/>
                  <a:pt x="2030170" y="2344810"/>
                </a:cubicBezTo>
                <a:cubicBezTo>
                  <a:pt x="2056735" y="2337195"/>
                  <a:pt x="2081669" y="2322869"/>
                  <a:pt x="2106874" y="2311716"/>
                </a:cubicBezTo>
                <a:cubicBezTo>
                  <a:pt x="2129177" y="2301834"/>
                  <a:pt x="2152207" y="2293402"/>
                  <a:pt x="2173423" y="2281343"/>
                </a:cubicBezTo>
                <a:cubicBezTo>
                  <a:pt x="2177502" y="2279032"/>
                  <a:pt x="2177639" y="2275292"/>
                  <a:pt x="2175803" y="2272333"/>
                </a:cubicBezTo>
                <a:close/>
                <a:moveTo>
                  <a:pt x="1090142" y="560319"/>
                </a:moveTo>
                <a:cubicBezTo>
                  <a:pt x="1086154" y="552794"/>
                  <a:pt x="1073279" y="555695"/>
                  <a:pt x="1073732" y="564581"/>
                </a:cubicBezTo>
                <a:cubicBezTo>
                  <a:pt x="1074548" y="579994"/>
                  <a:pt x="1079172" y="594772"/>
                  <a:pt x="1083524" y="609551"/>
                </a:cubicBezTo>
                <a:cubicBezTo>
                  <a:pt x="1087423" y="622788"/>
                  <a:pt x="1090506" y="637114"/>
                  <a:pt x="1098485" y="648628"/>
                </a:cubicBezTo>
                <a:cubicBezTo>
                  <a:pt x="1102382" y="654250"/>
                  <a:pt x="1110271" y="651711"/>
                  <a:pt x="1110815" y="645092"/>
                </a:cubicBezTo>
                <a:cubicBezTo>
                  <a:pt x="1111994" y="631855"/>
                  <a:pt x="1107642" y="618345"/>
                  <a:pt x="1104558" y="605562"/>
                </a:cubicBezTo>
                <a:cubicBezTo>
                  <a:pt x="1100841" y="590238"/>
                  <a:pt x="1097487" y="574373"/>
                  <a:pt x="1090142" y="560319"/>
                </a:cubicBezTo>
                <a:close/>
                <a:moveTo>
                  <a:pt x="2157320" y="2219932"/>
                </a:moveTo>
                <a:cubicBezTo>
                  <a:pt x="2155519" y="2216952"/>
                  <a:pt x="2151982" y="2214799"/>
                  <a:pt x="2148401" y="2215614"/>
                </a:cubicBezTo>
                <a:cubicBezTo>
                  <a:pt x="2130721" y="2219785"/>
                  <a:pt x="2114220" y="2229486"/>
                  <a:pt x="2098716" y="2238734"/>
                </a:cubicBezTo>
                <a:cubicBezTo>
                  <a:pt x="2086023" y="2246350"/>
                  <a:pt x="2071607" y="2254419"/>
                  <a:pt x="2061996" y="2265752"/>
                </a:cubicBezTo>
                <a:cubicBezTo>
                  <a:pt x="2056284" y="2272462"/>
                  <a:pt x="2062359" y="2282435"/>
                  <a:pt x="2070971" y="2278628"/>
                </a:cubicBezTo>
                <a:cubicBezTo>
                  <a:pt x="2084029" y="2272915"/>
                  <a:pt x="2095724" y="2263849"/>
                  <a:pt x="2107964" y="2256596"/>
                </a:cubicBezTo>
                <a:cubicBezTo>
                  <a:pt x="2123650" y="2247256"/>
                  <a:pt x="2141148" y="2240003"/>
                  <a:pt x="2155836" y="2229214"/>
                </a:cubicBezTo>
                <a:cubicBezTo>
                  <a:pt x="2159190" y="2226721"/>
                  <a:pt x="2159123" y="2222913"/>
                  <a:pt x="2157320" y="2219932"/>
                </a:cubicBezTo>
                <a:close/>
                <a:moveTo>
                  <a:pt x="1539282" y="1208118"/>
                </a:moveTo>
                <a:cubicBezTo>
                  <a:pt x="1536403" y="1206112"/>
                  <a:pt x="1532368" y="1205636"/>
                  <a:pt x="1528696" y="1207495"/>
                </a:cubicBezTo>
                <a:cubicBezTo>
                  <a:pt x="1515731" y="1214204"/>
                  <a:pt x="1508749" y="1227623"/>
                  <a:pt x="1501315" y="1239591"/>
                </a:cubicBezTo>
                <a:cubicBezTo>
                  <a:pt x="1491614" y="1255276"/>
                  <a:pt x="1484723" y="1271596"/>
                  <a:pt x="1479646" y="1289276"/>
                </a:cubicBezTo>
                <a:cubicBezTo>
                  <a:pt x="1476835" y="1299068"/>
                  <a:pt x="1490254" y="1304055"/>
                  <a:pt x="1495603" y="1295986"/>
                </a:cubicBezTo>
                <a:cubicBezTo>
                  <a:pt x="1504760" y="1282205"/>
                  <a:pt x="1513646" y="1268151"/>
                  <a:pt x="1522531" y="1254097"/>
                </a:cubicBezTo>
                <a:cubicBezTo>
                  <a:pt x="1530056" y="1242220"/>
                  <a:pt x="1539848" y="1231884"/>
                  <a:pt x="1542930" y="1217921"/>
                </a:cubicBezTo>
                <a:cubicBezTo>
                  <a:pt x="1543883" y="1213660"/>
                  <a:pt x="1542160" y="1210124"/>
                  <a:pt x="1539282" y="1208118"/>
                </a:cubicBezTo>
                <a:close/>
                <a:moveTo>
                  <a:pt x="1327418" y="857794"/>
                </a:moveTo>
                <a:cubicBezTo>
                  <a:pt x="1325150" y="849997"/>
                  <a:pt x="1311732" y="848365"/>
                  <a:pt x="1310463" y="857613"/>
                </a:cubicBezTo>
                <a:cubicBezTo>
                  <a:pt x="1304841" y="897324"/>
                  <a:pt x="1311460" y="944200"/>
                  <a:pt x="1318985" y="983368"/>
                </a:cubicBezTo>
                <a:cubicBezTo>
                  <a:pt x="1321071" y="994519"/>
                  <a:pt x="1337391" y="990621"/>
                  <a:pt x="1337663" y="980375"/>
                </a:cubicBezTo>
                <a:cubicBezTo>
                  <a:pt x="1338660" y="941117"/>
                  <a:pt x="1338206" y="895693"/>
                  <a:pt x="1327418" y="857794"/>
                </a:cubicBezTo>
                <a:close/>
                <a:moveTo>
                  <a:pt x="2012414" y="1932972"/>
                </a:moveTo>
                <a:cubicBezTo>
                  <a:pt x="2009388" y="1931284"/>
                  <a:pt x="2005331" y="1931511"/>
                  <a:pt x="2002611" y="1935001"/>
                </a:cubicBezTo>
                <a:cubicBezTo>
                  <a:pt x="1990824" y="1950233"/>
                  <a:pt x="1978766" y="1971176"/>
                  <a:pt x="1974867" y="1990126"/>
                </a:cubicBezTo>
                <a:cubicBezTo>
                  <a:pt x="1973597" y="1996020"/>
                  <a:pt x="1980760" y="1999918"/>
                  <a:pt x="1985022" y="1995656"/>
                </a:cubicBezTo>
                <a:cubicBezTo>
                  <a:pt x="1998531" y="1982056"/>
                  <a:pt x="2009863" y="1960568"/>
                  <a:pt x="2016028" y="1942435"/>
                </a:cubicBezTo>
                <a:cubicBezTo>
                  <a:pt x="2017434" y="1938265"/>
                  <a:pt x="2015440" y="1934661"/>
                  <a:pt x="2012414" y="1932972"/>
                </a:cubicBezTo>
                <a:close/>
                <a:moveTo>
                  <a:pt x="1990381" y="1872680"/>
                </a:moveTo>
                <a:cubicBezTo>
                  <a:pt x="1987332" y="1871626"/>
                  <a:pt x="1983479" y="1872487"/>
                  <a:pt x="1981122" y="1875796"/>
                </a:cubicBezTo>
                <a:cubicBezTo>
                  <a:pt x="1972509" y="1887855"/>
                  <a:pt x="1966978" y="1902090"/>
                  <a:pt x="1959000" y="1914602"/>
                </a:cubicBezTo>
                <a:cubicBezTo>
                  <a:pt x="1954647" y="1921402"/>
                  <a:pt x="1964711" y="1929834"/>
                  <a:pt x="1970241" y="1923578"/>
                </a:cubicBezTo>
                <a:cubicBezTo>
                  <a:pt x="1981213" y="1911157"/>
                  <a:pt x="1991548" y="1897557"/>
                  <a:pt x="1994812" y="1881056"/>
                </a:cubicBezTo>
                <a:cubicBezTo>
                  <a:pt x="1995673" y="1876704"/>
                  <a:pt x="1993429" y="1873734"/>
                  <a:pt x="1990381" y="1872680"/>
                </a:cubicBezTo>
                <a:close/>
                <a:moveTo>
                  <a:pt x="1442925" y="997784"/>
                </a:moveTo>
                <a:cubicBezTo>
                  <a:pt x="1442744" y="989443"/>
                  <a:pt x="1431048" y="985816"/>
                  <a:pt x="1425971" y="992162"/>
                </a:cubicBezTo>
                <a:cubicBezTo>
                  <a:pt x="1408745" y="1013741"/>
                  <a:pt x="1404120" y="1048376"/>
                  <a:pt x="1409017" y="1074941"/>
                </a:cubicBezTo>
                <a:cubicBezTo>
                  <a:pt x="1410195" y="1081832"/>
                  <a:pt x="1421257" y="1082739"/>
                  <a:pt x="1423976" y="1076392"/>
                </a:cubicBezTo>
                <a:cubicBezTo>
                  <a:pt x="1429598" y="1062792"/>
                  <a:pt x="1432862" y="1049283"/>
                  <a:pt x="1436307" y="1034957"/>
                </a:cubicBezTo>
                <a:cubicBezTo>
                  <a:pt x="1439299" y="1022536"/>
                  <a:pt x="1443107" y="1010658"/>
                  <a:pt x="1442925" y="997784"/>
                </a:cubicBezTo>
                <a:close/>
                <a:moveTo>
                  <a:pt x="2242026" y="2251166"/>
                </a:moveTo>
                <a:cubicBezTo>
                  <a:pt x="2241085" y="2248163"/>
                  <a:pt x="2238433" y="2245715"/>
                  <a:pt x="2234715" y="2245987"/>
                </a:cubicBezTo>
                <a:cubicBezTo>
                  <a:pt x="2220481" y="2246984"/>
                  <a:pt x="2208060" y="2253421"/>
                  <a:pt x="2195366" y="2259496"/>
                </a:cubicBezTo>
                <a:cubicBezTo>
                  <a:pt x="2188295" y="2262850"/>
                  <a:pt x="2193372" y="2272824"/>
                  <a:pt x="2200262" y="2271555"/>
                </a:cubicBezTo>
                <a:cubicBezTo>
                  <a:pt x="2213771" y="2269107"/>
                  <a:pt x="2227281" y="2267022"/>
                  <a:pt x="2239067" y="2259677"/>
                </a:cubicBezTo>
                <a:cubicBezTo>
                  <a:pt x="2242195" y="2257728"/>
                  <a:pt x="2242966" y="2254170"/>
                  <a:pt x="2242026" y="2251166"/>
                </a:cubicBezTo>
                <a:close/>
                <a:moveTo>
                  <a:pt x="2267802" y="2286641"/>
                </a:moveTo>
                <a:cubicBezTo>
                  <a:pt x="2267009" y="2283287"/>
                  <a:pt x="2263949" y="2280612"/>
                  <a:pt x="2259190" y="2281609"/>
                </a:cubicBezTo>
                <a:cubicBezTo>
                  <a:pt x="2216394" y="2290313"/>
                  <a:pt x="2168528" y="2302017"/>
                  <a:pt x="2129088" y="2320875"/>
                </a:cubicBezTo>
                <a:cubicBezTo>
                  <a:pt x="2122560" y="2324049"/>
                  <a:pt x="2123829" y="2335201"/>
                  <a:pt x="2131989" y="2334113"/>
                </a:cubicBezTo>
                <a:cubicBezTo>
                  <a:pt x="2175504" y="2328303"/>
                  <a:pt x="2222198" y="2312164"/>
                  <a:pt x="2262815" y="2295753"/>
                </a:cubicBezTo>
                <a:cubicBezTo>
                  <a:pt x="2267122" y="2294031"/>
                  <a:pt x="2268595" y="2289996"/>
                  <a:pt x="2267802" y="2286641"/>
                </a:cubicBezTo>
                <a:close/>
                <a:moveTo>
                  <a:pt x="2343696" y="2380035"/>
                </a:moveTo>
                <a:lnTo>
                  <a:pt x="2315133" y="2385357"/>
                </a:lnTo>
                <a:cubicBezTo>
                  <a:pt x="2292489" y="2391341"/>
                  <a:pt x="2269980" y="2398164"/>
                  <a:pt x="2247223" y="2403196"/>
                </a:cubicBezTo>
                <a:cubicBezTo>
                  <a:pt x="2195816" y="2414529"/>
                  <a:pt x="2142141" y="2419970"/>
                  <a:pt x="2091912" y="2435473"/>
                </a:cubicBezTo>
                <a:cubicBezTo>
                  <a:pt x="2085203" y="2437559"/>
                  <a:pt x="2087470" y="2447441"/>
                  <a:pt x="2094179" y="2447260"/>
                </a:cubicBezTo>
                <a:cubicBezTo>
                  <a:pt x="2129721" y="2446353"/>
                  <a:pt x="2165352" y="2440007"/>
                  <a:pt x="2200621" y="2433026"/>
                </a:cubicBezTo>
                <a:lnTo>
                  <a:pt x="2267068" y="2428823"/>
                </a:lnTo>
                <a:close/>
                <a:moveTo>
                  <a:pt x="2182503" y="2106021"/>
                </a:moveTo>
                <a:cubicBezTo>
                  <a:pt x="2180701" y="2103278"/>
                  <a:pt x="2177233" y="2101646"/>
                  <a:pt x="2173606" y="2103459"/>
                </a:cubicBezTo>
                <a:cubicBezTo>
                  <a:pt x="2129088" y="2125854"/>
                  <a:pt x="2081851" y="2161396"/>
                  <a:pt x="2048215" y="2198025"/>
                </a:cubicBezTo>
                <a:cubicBezTo>
                  <a:pt x="2044134" y="2202649"/>
                  <a:pt x="2048940" y="2210990"/>
                  <a:pt x="2054924" y="2207364"/>
                </a:cubicBezTo>
                <a:cubicBezTo>
                  <a:pt x="2075868" y="2194670"/>
                  <a:pt x="2094999" y="2178985"/>
                  <a:pt x="2114763" y="2164569"/>
                </a:cubicBezTo>
                <a:cubicBezTo>
                  <a:pt x="2137068" y="2148430"/>
                  <a:pt x="2160642" y="2133288"/>
                  <a:pt x="2181404" y="2115246"/>
                </a:cubicBezTo>
                <a:cubicBezTo>
                  <a:pt x="2184441" y="2112617"/>
                  <a:pt x="2184305" y="2108763"/>
                  <a:pt x="2182503" y="2106021"/>
                </a:cubicBezTo>
                <a:close/>
                <a:moveTo>
                  <a:pt x="1642245" y="1241688"/>
                </a:moveTo>
                <a:cubicBezTo>
                  <a:pt x="1639944" y="1238957"/>
                  <a:pt x="1635910" y="1237733"/>
                  <a:pt x="1631785" y="1240045"/>
                </a:cubicBezTo>
                <a:cubicBezTo>
                  <a:pt x="1607939" y="1253372"/>
                  <a:pt x="1584547" y="1280391"/>
                  <a:pt x="1570947" y="1303874"/>
                </a:cubicBezTo>
                <a:cubicBezTo>
                  <a:pt x="1566958" y="1310673"/>
                  <a:pt x="1575118" y="1320828"/>
                  <a:pt x="1582008" y="1314391"/>
                </a:cubicBezTo>
                <a:cubicBezTo>
                  <a:pt x="1593705" y="1303511"/>
                  <a:pt x="1603860" y="1291181"/>
                  <a:pt x="1615193" y="1280028"/>
                </a:cubicBezTo>
                <a:cubicBezTo>
                  <a:pt x="1624350" y="1270962"/>
                  <a:pt x="1634505" y="1262620"/>
                  <a:pt x="1642302" y="1252375"/>
                </a:cubicBezTo>
                <a:cubicBezTo>
                  <a:pt x="1645112" y="1248658"/>
                  <a:pt x="1644546" y="1244419"/>
                  <a:pt x="1642245" y="1241688"/>
                </a:cubicBezTo>
                <a:close/>
                <a:moveTo>
                  <a:pt x="2035170" y="1854513"/>
                </a:moveTo>
                <a:cubicBezTo>
                  <a:pt x="2032733" y="1852609"/>
                  <a:pt x="2029311" y="1852088"/>
                  <a:pt x="2026817" y="1854581"/>
                </a:cubicBezTo>
                <a:cubicBezTo>
                  <a:pt x="2022647" y="1858751"/>
                  <a:pt x="2019383" y="1863103"/>
                  <a:pt x="2015937" y="1867909"/>
                </a:cubicBezTo>
                <a:cubicBezTo>
                  <a:pt x="2009954" y="1876160"/>
                  <a:pt x="2023916" y="1884683"/>
                  <a:pt x="2029718" y="1876069"/>
                </a:cubicBezTo>
                <a:cubicBezTo>
                  <a:pt x="2032711" y="1871627"/>
                  <a:pt x="2035340" y="1867546"/>
                  <a:pt x="2037606" y="1862741"/>
                </a:cubicBezTo>
                <a:cubicBezTo>
                  <a:pt x="2039057" y="1859703"/>
                  <a:pt x="2037607" y="1856417"/>
                  <a:pt x="2035170" y="1854513"/>
                </a:cubicBezTo>
                <a:close/>
                <a:moveTo>
                  <a:pt x="1982846" y="1734993"/>
                </a:moveTo>
                <a:cubicBezTo>
                  <a:pt x="1981757" y="1737712"/>
                  <a:pt x="1980578" y="1740341"/>
                  <a:pt x="1979400" y="1742971"/>
                </a:cubicBezTo>
                <a:cubicBezTo>
                  <a:pt x="1977133" y="1735899"/>
                  <a:pt x="1974232" y="1728555"/>
                  <a:pt x="1970787" y="1721211"/>
                </a:cubicBezTo>
                <a:cubicBezTo>
                  <a:pt x="1975229" y="1725472"/>
                  <a:pt x="1979309" y="1730096"/>
                  <a:pt x="1982846" y="1734993"/>
                </a:cubicBezTo>
                <a:close/>
                <a:moveTo>
                  <a:pt x="2244349" y="2140441"/>
                </a:moveTo>
                <a:cubicBezTo>
                  <a:pt x="2242649" y="2137460"/>
                  <a:pt x="2239068" y="2135510"/>
                  <a:pt x="2234988" y="2136916"/>
                </a:cubicBezTo>
                <a:cubicBezTo>
                  <a:pt x="2214950" y="2143806"/>
                  <a:pt x="2193372" y="2155139"/>
                  <a:pt x="2176780" y="2168105"/>
                </a:cubicBezTo>
                <a:cubicBezTo>
                  <a:pt x="2170886" y="2172729"/>
                  <a:pt x="2175873" y="2184062"/>
                  <a:pt x="2183398" y="2181706"/>
                </a:cubicBezTo>
                <a:cubicBezTo>
                  <a:pt x="2203617" y="2175449"/>
                  <a:pt x="2225740" y="2163118"/>
                  <a:pt x="2242422" y="2150154"/>
                </a:cubicBezTo>
                <a:cubicBezTo>
                  <a:pt x="2245867" y="2147434"/>
                  <a:pt x="2246049" y="2143421"/>
                  <a:pt x="2244349" y="2140441"/>
                </a:cubicBezTo>
                <a:close/>
                <a:moveTo>
                  <a:pt x="2072784" y="1836265"/>
                </a:moveTo>
                <a:cubicBezTo>
                  <a:pt x="2072876" y="1828196"/>
                  <a:pt x="2062176" y="1827833"/>
                  <a:pt x="2059729" y="1834633"/>
                </a:cubicBezTo>
                <a:cubicBezTo>
                  <a:pt x="2057190" y="1841796"/>
                  <a:pt x="2055015" y="1847509"/>
                  <a:pt x="2050118" y="1853673"/>
                </a:cubicBezTo>
                <a:cubicBezTo>
                  <a:pt x="2045404" y="1859567"/>
                  <a:pt x="2054833" y="1866729"/>
                  <a:pt x="2060091" y="1861834"/>
                </a:cubicBezTo>
                <a:cubicBezTo>
                  <a:pt x="2067617" y="1854852"/>
                  <a:pt x="2072694" y="1846692"/>
                  <a:pt x="2072784" y="1836265"/>
                </a:cubicBezTo>
                <a:close/>
                <a:moveTo>
                  <a:pt x="2306750" y="2197673"/>
                </a:moveTo>
                <a:cubicBezTo>
                  <a:pt x="2306047" y="2194375"/>
                  <a:pt x="2303259" y="2191587"/>
                  <a:pt x="2298817" y="2191858"/>
                </a:cubicBezTo>
                <a:cubicBezTo>
                  <a:pt x="2277782" y="2193038"/>
                  <a:pt x="2257020" y="2200744"/>
                  <a:pt x="2237163" y="2207544"/>
                </a:cubicBezTo>
                <a:cubicBezTo>
                  <a:pt x="2217851" y="2214163"/>
                  <a:pt x="2198086" y="2220963"/>
                  <a:pt x="2180133" y="2230754"/>
                </a:cubicBezTo>
                <a:cubicBezTo>
                  <a:pt x="2172337" y="2235015"/>
                  <a:pt x="2178955" y="2246349"/>
                  <a:pt x="2186753" y="2244082"/>
                </a:cubicBezTo>
                <a:cubicBezTo>
                  <a:pt x="2205702" y="2238552"/>
                  <a:pt x="2224016" y="2230936"/>
                  <a:pt x="2242876" y="2225043"/>
                </a:cubicBezTo>
                <a:cubicBezTo>
                  <a:pt x="2262550" y="2218877"/>
                  <a:pt x="2283403" y="2215069"/>
                  <a:pt x="2302171" y="2206547"/>
                </a:cubicBezTo>
                <a:cubicBezTo>
                  <a:pt x="2306069" y="2204779"/>
                  <a:pt x="2307452" y="2200971"/>
                  <a:pt x="2306750" y="2197673"/>
                </a:cubicBezTo>
                <a:close/>
                <a:moveTo>
                  <a:pt x="2134960" y="1925288"/>
                </a:moveTo>
                <a:cubicBezTo>
                  <a:pt x="2131719" y="1924052"/>
                  <a:pt x="2127458" y="1924483"/>
                  <a:pt x="2124828" y="1926750"/>
                </a:cubicBezTo>
                <a:cubicBezTo>
                  <a:pt x="2113314" y="1936632"/>
                  <a:pt x="2106423" y="1955310"/>
                  <a:pt x="2106061" y="1970088"/>
                </a:cubicBezTo>
                <a:cubicBezTo>
                  <a:pt x="2105880" y="1977251"/>
                  <a:pt x="2115852" y="1980515"/>
                  <a:pt x="2119570" y="1974077"/>
                </a:cubicBezTo>
                <a:cubicBezTo>
                  <a:pt x="2126642" y="1961566"/>
                  <a:pt x="2134440" y="1947512"/>
                  <a:pt x="2138972" y="1933822"/>
                </a:cubicBezTo>
                <a:cubicBezTo>
                  <a:pt x="2140423" y="1929425"/>
                  <a:pt x="2138201" y="1926523"/>
                  <a:pt x="2134960" y="1925288"/>
                </a:cubicBezTo>
                <a:close/>
                <a:moveTo>
                  <a:pt x="1651560" y="1133942"/>
                </a:moveTo>
                <a:cubicBezTo>
                  <a:pt x="1649078" y="1131834"/>
                  <a:pt x="1645293" y="1131290"/>
                  <a:pt x="1642210" y="1134055"/>
                </a:cubicBezTo>
                <a:cubicBezTo>
                  <a:pt x="1621085" y="1153186"/>
                  <a:pt x="1604040" y="1178573"/>
                  <a:pt x="1587085" y="1201420"/>
                </a:cubicBezTo>
                <a:cubicBezTo>
                  <a:pt x="1582007" y="1208221"/>
                  <a:pt x="1591074" y="1217106"/>
                  <a:pt x="1596967" y="1210487"/>
                </a:cubicBezTo>
                <a:cubicBezTo>
                  <a:pt x="1616098" y="1189090"/>
                  <a:pt x="1638221" y="1167965"/>
                  <a:pt x="1653090" y="1143212"/>
                </a:cubicBezTo>
                <a:cubicBezTo>
                  <a:pt x="1655221" y="1139722"/>
                  <a:pt x="1654042" y="1136050"/>
                  <a:pt x="1651560" y="1133942"/>
                </a:cubicBezTo>
                <a:close/>
                <a:moveTo>
                  <a:pt x="2377262" y="2259212"/>
                </a:moveTo>
                <a:cubicBezTo>
                  <a:pt x="2376684" y="2256685"/>
                  <a:pt x="2374779" y="2254396"/>
                  <a:pt x="2372060" y="2253762"/>
                </a:cubicBezTo>
                <a:cubicBezTo>
                  <a:pt x="2359733" y="2251047"/>
                  <a:pt x="2347131" y="2254311"/>
                  <a:pt x="2335072" y="2257032"/>
                </a:cubicBezTo>
                <a:cubicBezTo>
                  <a:pt x="2321290" y="2260024"/>
                  <a:pt x="2305696" y="2262381"/>
                  <a:pt x="2294998" y="2272173"/>
                </a:cubicBezTo>
                <a:cubicBezTo>
                  <a:pt x="2290373" y="2276434"/>
                  <a:pt x="2292912" y="2283960"/>
                  <a:pt x="2299077" y="2284685"/>
                </a:cubicBezTo>
                <a:cubicBezTo>
                  <a:pt x="2311313" y="2286039"/>
                  <a:pt x="2323009" y="2280961"/>
                  <a:pt x="2334705" y="2277878"/>
                </a:cubicBezTo>
                <a:cubicBezTo>
                  <a:pt x="2347943" y="2274343"/>
                  <a:pt x="2362540" y="2273164"/>
                  <a:pt x="2374508" y="2266092"/>
                </a:cubicBezTo>
                <a:cubicBezTo>
                  <a:pt x="2377092" y="2264505"/>
                  <a:pt x="2377840" y="2261740"/>
                  <a:pt x="2377262" y="2259212"/>
                </a:cubicBezTo>
                <a:close/>
                <a:moveTo>
                  <a:pt x="2187205" y="1928790"/>
                </a:moveTo>
                <a:cubicBezTo>
                  <a:pt x="2184508" y="1926773"/>
                  <a:pt x="2180541" y="1926388"/>
                  <a:pt x="2177595" y="1929289"/>
                </a:cubicBezTo>
                <a:cubicBezTo>
                  <a:pt x="2156380" y="1950414"/>
                  <a:pt x="2140966" y="1977251"/>
                  <a:pt x="2123558" y="2001369"/>
                </a:cubicBezTo>
                <a:cubicBezTo>
                  <a:pt x="2119206" y="2007624"/>
                  <a:pt x="2127638" y="2015603"/>
                  <a:pt x="2132625" y="2009438"/>
                </a:cubicBezTo>
                <a:cubicBezTo>
                  <a:pt x="2151756" y="1986046"/>
                  <a:pt x="2173968" y="1964286"/>
                  <a:pt x="2189200" y="1938083"/>
                </a:cubicBezTo>
                <a:cubicBezTo>
                  <a:pt x="2191331" y="1934457"/>
                  <a:pt x="2189903" y="1930807"/>
                  <a:pt x="2187205" y="1928790"/>
                </a:cubicBezTo>
                <a:close/>
                <a:moveTo>
                  <a:pt x="2450313" y="2312152"/>
                </a:moveTo>
                <a:lnTo>
                  <a:pt x="2408995" y="2318786"/>
                </a:lnTo>
                <a:cubicBezTo>
                  <a:pt x="2386963" y="2324679"/>
                  <a:pt x="2365180" y="2332023"/>
                  <a:pt x="2344418" y="2338098"/>
                </a:cubicBezTo>
                <a:cubicBezTo>
                  <a:pt x="2312322" y="2347437"/>
                  <a:pt x="2271431" y="2354598"/>
                  <a:pt x="2247223" y="2378716"/>
                </a:cubicBezTo>
                <a:cubicBezTo>
                  <a:pt x="2244141" y="2381799"/>
                  <a:pt x="2246045" y="2388055"/>
                  <a:pt x="2250488" y="2388689"/>
                </a:cubicBezTo>
                <a:cubicBezTo>
                  <a:pt x="2284579" y="2393041"/>
                  <a:pt x="2321026" y="2375180"/>
                  <a:pt x="2353575" y="2365933"/>
                </a:cubicBezTo>
                <a:cubicBezTo>
                  <a:pt x="2354029" y="2365841"/>
                  <a:pt x="2354573" y="2365660"/>
                  <a:pt x="2355026" y="2365570"/>
                </a:cubicBezTo>
                <a:lnTo>
                  <a:pt x="2367679" y="2364765"/>
                </a:lnTo>
                <a:close/>
                <a:moveTo>
                  <a:pt x="1381091" y="632761"/>
                </a:moveTo>
                <a:cubicBezTo>
                  <a:pt x="1378644" y="625870"/>
                  <a:pt x="1367309" y="626052"/>
                  <a:pt x="1365315" y="633124"/>
                </a:cubicBezTo>
                <a:cubicBezTo>
                  <a:pt x="1361779" y="645726"/>
                  <a:pt x="1361598" y="659055"/>
                  <a:pt x="1359422" y="671929"/>
                </a:cubicBezTo>
                <a:cubicBezTo>
                  <a:pt x="1357881" y="680724"/>
                  <a:pt x="1368760" y="683716"/>
                  <a:pt x="1373385" y="676916"/>
                </a:cubicBezTo>
                <a:cubicBezTo>
                  <a:pt x="1382270" y="663769"/>
                  <a:pt x="1386350" y="647993"/>
                  <a:pt x="1381091" y="632761"/>
                </a:cubicBezTo>
                <a:close/>
                <a:moveTo>
                  <a:pt x="1530147" y="840297"/>
                </a:moveTo>
                <a:cubicBezTo>
                  <a:pt x="1529149" y="831956"/>
                  <a:pt x="1516184" y="828601"/>
                  <a:pt x="1514280" y="838393"/>
                </a:cubicBezTo>
                <a:cubicBezTo>
                  <a:pt x="1507842" y="871759"/>
                  <a:pt x="1511378" y="906392"/>
                  <a:pt x="1512286" y="940120"/>
                </a:cubicBezTo>
                <a:cubicBezTo>
                  <a:pt x="1512467" y="946830"/>
                  <a:pt x="1523528" y="947918"/>
                  <a:pt x="1524254" y="941027"/>
                </a:cubicBezTo>
                <a:cubicBezTo>
                  <a:pt x="1527699" y="908025"/>
                  <a:pt x="1534499" y="873572"/>
                  <a:pt x="1530147" y="840297"/>
                </a:cubicBezTo>
                <a:close/>
                <a:moveTo>
                  <a:pt x="2324996" y="2072099"/>
                </a:moveTo>
                <a:cubicBezTo>
                  <a:pt x="2323296" y="2069073"/>
                  <a:pt x="2319669" y="2066965"/>
                  <a:pt x="2315680" y="2068189"/>
                </a:cubicBezTo>
                <a:cubicBezTo>
                  <a:pt x="2280954" y="2078979"/>
                  <a:pt x="2244688" y="2099560"/>
                  <a:pt x="2214587" y="2119960"/>
                </a:cubicBezTo>
                <a:cubicBezTo>
                  <a:pt x="2206607" y="2125400"/>
                  <a:pt x="2213317" y="2136281"/>
                  <a:pt x="2221931" y="2132654"/>
                </a:cubicBezTo>
                <a:cubicBezTo>
                  <a:pt x="2238794" y="2125581"/>
                  <a:pt x="2254843" y="2116697"/>
                  <a:pt x="2271254" y="2108536"/>
                </a:cubicBezTo>
                <a:cubicBezTo>
                  <a:pt x="2288570" y="2099832"/>
                  <a:pt x="2306613" y="2092306"/>
                  <a:pt x="2322752" y="2081518"/>
                </a:cubicBezTo>
                <a:cubicBezTo>
                  <a:pt x="2326469" y="2079069"/>
                  <a:pt x="2326696" y="2075125"/>
                  <a:pt x="2324996" y="2072099"/>
                </a:cubicBezTo>
                <a:close/>
                <a:moveTo>
                  <a:pt x="2414379" y="2205805"/>
                </a:moveTo>
                <a:cubicBezTo>
                  <a:pt x="2413619" y="2202258"/>
                  <a:pt x="2410785" y="2199243"/>
                  <a:pt x="2406524" y="2200014"/>
                </a:cubicBezTo>
                <a:cubicBezTo>
                  <a:pt x="2356930" y="2209444"/>
                  <a:pt x="2304710" y="2222232"/>
                  <a:pt x="2257563" y="2240547"/>
                </a:cubicBezTo>
                <a:cubicBezTo>
                  <a:pt x="2251306" y="2242995"/>
                  <a:pt x="2253121" y="2253421"/>
                  <a:pt x="2260192" y="2252424"/>
                </a:cubicBezTo>
                <a:cubicBezTo>
                  <a:pt x="2309964" y="2245347"/>
                  <a:pt x="2362189" y="2230841"/>
                  <a:pt x="2409789" y="2214792"/>
                </a:cubicBezTo>
                <a:cubicBezTo>
                  <a:pt x="2413824" y="2213433"/>
                  <a:pt x="2415138" y="2209353"/>
                  <a:pt x="2414379" y="2205805"/>
                </a:cubicBezTo>
                <a:close/>
                <a:moveTo>
                  <a:pt x="2260726" y="1928915"/>
                </a:moveTo>
                <a:cubicBezTo>
                  <a:pt x="2258674" y="1926501"/>
                  <a:pt x="2255161" y="1925300"/>
                  <a:pt x="2252033" y="1927476"/>
                </a:cubicBezTo>
                <a:cubicBezTo>
                  <a:pt x="2207697" y="1958211"/>
                  <a:pt x="2179319" y="2010707"/>
                  <a:pt x="2142327" y="2049422"/>
                </a:cubicBezTo>
                <a:cubicBezTo>
                  <a:pt x="2137159" y="2054680"/>
                  <a:pt x="2143777" y="2062206"/>
                  <a:pt x="2149851" y="2057944"/>
                </a:cubicBezTo>
                <a:cubicBezTo>
                  <a:pt x="2193734" y="2027027"/>
                  <a:pt x="2222929" y="1975348"/>
                  <a:pt x="2260646" y="1937631"/>
                </a:cubicBezTo>
                <a:cubicBezTo>
                  <a:pt x="2263366" y="1934956"/>
                  <a:pt x="2262777" y="1931329"/>
                  <a:pt x="2260726" y="1928915"/>
                </a:cubicBezTo>
                <a:close/>
                <a:moveTo>
                  <a:pt x="1501950" y="736575"/>
                </a:moveTo>
                <a:cubicBezTo>
                  <a:pt x="1502041" y="728868"/>
                  <a:pt x="1489620" y="727962"/>
                  <a:pt x="1488532" y="735578"/>
                </a:cubicBezTo>
                <a:cubicBezTo>
                  <a:pt x="1483182" y="774201"/>
                  <a:pt x="1475657" y="817358"/>
                  <a:pt x="1480009" y="856254"/>
                </a:cubicBezTo>
                <a:cubicBezTo>
                  <a:pt x="1480826" y="863598"/>
                  <a:pt x="1490526" y="863054"/>
                  <a:pt x="1492249" y="856617"/>
                </a:cubicBezTo>
                <a:cubicBezTo>
                  <a:pt x="1502585" y="819171"/>
                  <a:pt x="1501588" y="775198"/>
                  <a:pt x="1501950" y="736575"/>
                </a:cubicBezTo>
                <a:close/>
                <a:moveTo>
                  <a:pt x="1736141" y="1098604"/>
                </a:moveTo>
                <a:cubicBezTo>
                  <a:pt x="1735869" y="1091713"/>
                  <a:pt x="1727981" y="1089809"/>
                  <a:pt x="1722994" y="1092711"/>
                </a:cubicBezTo>
                <a:cubicBezTo>
                  <a:pt x="1712024" y="1099058"/>
                  <a:pt x="1705315" y="1113655"/>
                  <a:pt x="1695885" y="1122359"/>
                </a:cubicBezTo>
                <a:cubicBezTo>
                  <a:pt x="1690536" y="1127254"/>
                  <a:pt x="1696519" y="1137047"/>
                  <a:pt x="1703319" y="1134508"/>
                </a:cubicBezTo>
                <a:cubicBezTo>
                  <a:pt x="1718824" y="1128887"/>
                  <a:pt x="1736867" y="1117100"/>
                  <a:pt x="1736141" y="1098604"/>
                </a:cubicBezTo>
                <a:close/>
                <a:moveTo>
                  <a:pt x="2399943" y="2123542"/>
                </a:moveTo>
                <a:cubicBezTo>
                  <a:pt x="2399592" y="2120482"/>
                  <a:pt x="2397416" y="2117875"/>
                  <a:pt x="2393381" y="2118328"/>
                </a:cubicBezTo>
                <a:cubicBezTo>
                  <a:pt x="2366454" y="2121320"/>
                  <a:pt x="2340705" y="2130478"/>
                  <a:pt x="2316134" y="2141629"/>
                </a:cubicBezTo>
                <a:cubicBezTo>
                  <a:pt x="2308064" y="2145256"/>
                  <a:pt x="2312235" y="2159037"/>
                  <a:pt x="2320939" y="2156498"/>
                </a:cubicBezTo>
                <a:cubicBezTo>
                  <a:pt x="2345963" y="2148974"/>
                  <a:pt x="2371441" y="2141539"/>
                  <a:pt x="2395557" y="2131475"/>
                </a:cubicBezTo>
                <a:cubicBezTo>
                  <a:pt x="2398821" y="2130115"/>
                  <a:pt x="2400295" y="2126602"/>
                  <a:pt x="2399943" y="2123542"/>
                </a:cubicBezTo>
                <a:close/>
                <a:moveTo>
                  <a:pt x="1449635" y="606921"/>
                </a:moveTo>
                <a:cubicBezTo>
                  <a:pt x="1449092" y="598489"/>
                  <a:pt x="1436308" y="597129"/>
                  <a:pt x="1433497" y="604836"/>
                </a:cubicBezTo>
                <a:cubicBezTo>
                  <a:pt x="1422527" y="635118"/>
                  <a:pt x="1418628" y="675374"/>
                  <a:pt x="1420259" y="707289"/>
                </a:cubicBezTo>
                <a:cubicBezTo>
                  <a:pt x="1420713" y="715449"/>
                  <a:pt x="1431774" y="717715"/>
                  <a:pt x="1434495" y="709646"/>
                </a:cubicBezTo>
                <a:cubicBezTo>
                  <a:pt x="1444921" y="678820"/>
                  <a:pt x="1451721" y="639471"/>
                  <a:pt x="1449635" y="606921"/>
                </a:cubicBezTo>
                <a:close/>
                <a:moveTo>
                  <a:pt x="2450521" y="2160109"/>
                </a:moveTo>
                <a:cubicBezTo>
                  <a:pt x="2449841" y="2156811"/>
                  <a:pt x="2447280" y="2153955"/>
                  <a:pt x="2443246" y="2153955"/>
                </a:cubicBezTo>
                <a:cubicBezTo>
                  <a:pt x="2426565" y="2153961"/>
                  <a:pt x="2410155" y="2159491"/>
                  <a:pt x="2394288" y="2164205"/>
                </a:cubicBezTo>
                <a:cubicBezTo>
                  <a:pt x="2375792" y="2169736"/>
                  <a:pt x="2357387" y="2175176"/>
                  <a:pt x="2340070" y="2183971"/>
                </a:cubicBezTo>
                <a:cubicBezTo>
                  <a:pt x="2333723" y="2187144"/>
                  <a:pt x="2336443" y="2196936"/>
                  <a:pt x="2343606" y="2195939"/>
                </a:cubicBezTo>
                <a:cubicBezTo>
                  <a:pt x="2361920" y="2193491"/>
                  <a:pt x="2379507" y="2188045"/>
                  <a:pt x="2397458" y="2183784"/>
                </a:cubicBezTo>
                <a:cubicBezTo>
                  <a:pt x="2413869" y="2179795"/>
                  <a:pt x="2431458" y="2176622"/>
                  <a:pt x="2446509" y="2168915"/>
                </a:cubicBezTo>
                <a:cubicBezTo>
                  <a:pt x="2449999" y="2167147"/>
                  <a:pt x="2451201" y="2163407"/>
                  <a:pt x="2450521" y="2160109"/>
                </a:cubicBezTo>
                <a:close/>
                <a:moveTo>
                  <a:pt x="2124466" y="1632721"/>
                </a:moveTo>
                <a:cubicBezTo>
                  <a:pt x="2122380" y="1635260"/>
                  <a:pt x="2120659" y="1637979"/>
                  <a:pt x="2119116" y="1640971"/>
                </a:cubicBezTo>
                <a:cubicBezTo>
                  <a:pt x="2118483" y="1639974"/>
                  <a:pt x="2117756" y="1639067"/>
                  <a:pt x="2117032" y="1638161"/>
                </a:cubicBezTo>
                <a:cubicBezTo>
                  <a:pt x="2119479" y="1636348"/>
                  <a:pt x="2121927" y="1634534"/>
                  <a:pt x="2124466" y="1632721"/>
                </a:cubicBezTo>
                <a:close/>
                <a:moveTo>
                  <a:pt x="1374200" y="411988"/>
                </a:moveTo>
                <a:cubicBezTo>
                  <a:pt x="1373204" y="404372"/>
                  <a:pt x="1361598" y="400927"/>
                  <a:pt x="1358425" y="409177"/>
                </a:cubicBezTo>
                <a:cubicBezTo>
                  <a:pt x="1352078" y="426041"/>
                  <a:pt x="1350356" y="446804"/>
                  <a:pt x="1351625" y="464755"/>
                </a:cubicBezTo>
                <a:cubicBezTo>
                  <a:pt x="1352350" y="474366"/>
                  <a:pt x="1364862" y="475002"/>
                  <a:pt x="1367672" y="466298"/>
                </a:cubicBezTo>
                <a:cubicBezTo>
                  <a:pt x="1373112" y="449796"/>
                  <a:pt x="1376468" y="429215"/>
                  <a:pt x="1374200" y="411988"/>
                </a:cubicBezTo>
                <a:close/>
                <a:moveTo>
                  <a:pt x="2285897" y="1832967"/>
                </a:moveTo>
                <a:cubicBezTo>
                  <a:pt x="2282995" y="1831370"/>
                  <a:pt x="2279005" y="1831324"/>
                  <a:pt x="2276150" y="1833546"/>
                </a:cubicBezTo>
                <a:cubicBezTo>
                  <a:pt x="2260645" y="1845514"/>
                  <a:pt x="2247136" y="1868180"/>
                  <a:pt x="2237798" y="1885045"/>
                </a:cubicBezTo>
                <a:cubicBezTo>
                  <a:pt x="2233627" y="1892751"/>
                  <a:pt x="2243872" y="1901546"/>
                  <a:pt x="2250310" y="1894837"/>
                </a:cubicBezTo>
                <a:cubicBezTo>
                  <a:pt x="2264363" y="1880239"/>
                  <a:pt x="2281952" y="1860746"/>
                  <a:pt x="2289115" y="1841705"/>
                </a:cubicBezTo>
                <a:cubicBezTo>
                  <a:pt x="2290611" y="1837716"/>
                  <a:pt x="2288798" y="1834565"/>
                  <a:pt x="2285897" y="1832967"/>
                </a:cubicBezTo>
                <a:close/>
                <a:moveTo>
                  <a:pt x="1421075" y="470559"/>
                </a:moveTo>
                <a:cubicBezTo>
                  <a:pt x="1419987" y="461673"/>
                  <a:pt x="1408109" y="461493"/>
                  <a:pt x="1404755" y="468836"/>
                </a:cubicBezTo>
                <a:cubicBezTo>
                  <a:pt x="1399950" y="479534"/>
                  <a:pt x="1398589" y="490959"/>
                  <a:pt x="1396867" y="502564"/>
                </a:cubicBezTo>
                <a:cubicBezTo>
                  <a:pt x="1394873" y="516255"/>
                  <a:pt x="1392334" y="530127"/>
                  <a:pt x="1393603" y="543998"/>
                </a:cubicBezTo>
                <a:cubicBezTo>
                  <a:pt x="1394328" y="551433"/>
                  <a:pt x="1405662" y="555694"/>
                  <a:pt x="1408926" y="547534"/>
                </a:cubicBezTo>
                <a:cubicBezTo>
                  <a:pt x="1414184" y="534659"/>
                  <a:pt x="1416179" y="521241"/>
                  <a:pt x="1418355" y="507551"/>
                </a:cubicBezTo>
                <a:cubicBezTo>
                  <a:pt x="1420349" y="495221"/>
                  <a:pt x="1422525" y="483071"/>
                  <a:pt x="1421075" y="470559"/>
                </a:cubicBezTo>
                <a:close/>
                <a:moveTo>
                  <a:pt x="1740810" y="972046"/>
                </a:moveTo>
                <a:cubicBezTo>
                  <a:pt x="1738271" y="970018"/>
                  <a:pt x="1734508" y="969315"/>
                  <a:pt x="1731607" y="971310"/>
                </a:cubicBezTo>
                <a:cubicBezTo>
                  <a:pt x="1716920" y="981282"/>
                  <a:pt x="1705677" y="995789"/>
                  <a:pt x="1693709" y="1008755"/>
                </a:cubicBezTo>
                <a:cubicBezTo>
                  <a:pt x="1680744" y="1022808"/>
                  <a:pt x="1667325" y="1036408"/>
                  <a:pt x="1655992" y="1051822"/>
                </a:cubicBezTo>
                <a:cubicBezTo>
                  <a:pt x="1651368" y="1058168"/>
                  <a:pt x="1659709" y="1066601"/>
                  <a:pt x="1665965" y="1061523"/>
                </a:cubicBezTo>
                <a:cubicBezTo>
                  <a:pt x="1680834" y="1049283"/>
                  <a:pt x="1693709" y="1035139"/>
                  <a:pt x="1707037" y="1021267"/>
                </a:cubicBezTo>
                <a:cubicBezTo>
                  <a:pt x="1719549" y="1008301"/>
                  <a:pt x="1733240" y="996152"/>
                  <a:pt x="1742669" y="980739"/>
                </a:cubicBezTo>
                <a:cubicBezTo>
                  <a:pt x="1744664" y="977430"/>
                  <a:pt x="1743349" y="974075"/>
                  <a:pt x="1740810" y="972046"/>
                </a:cubicBezTo>
                <a:close/>
                <a:moveTo>
                  <a:pt x="2555564" y="2245139"/>
                </a:moveTo>
                <a:lnTo>
                  <a:pt x="2386499" y="2279663"/>
                </a:lnTo>
                <a:cubicBezTo>
                  <a:pt x="2297860" y="2300766"/>
                  <a:pt x="2210231" y="2325495"/>
                  <a:pt x="2126818" y="2355687"/>
                </a:cubicBezTo>
                <a:cubicBezTo>
                  <a:pt x="2119021" y="2358498"/>
                  <a:pt x="2121107" y="2371826"/>
                  <a:pt x="2129720" y="2370284"/>
                </a:cubicBezTo>
                <a:cubicBezTo>
                  <a:pt x="2219435" y="2354780"/>
                  <a:pt x="2309625" y="2334675"/>
                  <a:pt x="2399509" y="2312972"/>
                </a:cubicBezTo>
                <a:lnTo>
                  <a:pt x="2480969" y="2292633"/>
                </a:lnTo>
                <a:close/>
                <a:moveTo>
                  <a:pt x="2514069" y="2092761"/>
                </a:moveTo>
                <a:cubicBezTo>
                  <a:pt x="2512653" y="2089951"/>
                  <a:pt x="2509480" y="2087820"/>
                  <a:pt x="2505989" y="2088772"/>
                </a:cubicBezTo>
                <a:cubicBezTo>
                  <a:pt x="2485861" y="2094212"/>
                  <a:pt x="2465733" y="2101103"/>
                  <a:pt x="2446421" y="2109081"/>
                </a:cubicBezTo>
                <a:cubicBezTo>
                  <a:pt x="2438533" y="2112345"/>
                  <a:pt x="2441435" y="2123588"/>
                  <a:pt x="2450048" y="2121865"/>
                </a:cubicBezTo>
                <a:cubicBezTo>
                  <a:pt x="2471174" y="2117694"/>
                  <a:pt x="2492299" y="2110532"/>
                  <a:pt x="2511606" y="2100823"/>
                </a:cubicBezTo>
                <a:cubicBezTo>
                  <a:pt x="2515141" y="2099055"/>
                  <a:pt x="2515486" y="2095572"/>
                  <a:pt x="2514069" y="2092761"/>
                </a:cubicBezTo>
                <a:close/>
                <a:moveTo>
                  <a:pt x="1528152" y="526137"/>
                </a:moveTo>
                <a:cubicBezTo>
                  <a:pt x="1528152" y="517433"/>
                  <a:pt x="1514462" y="514350"/>
                  <a:pt x="1512557" y="523417"/>
                </a:cubicBezTo>
                <a:cubicBezTo>
                  <a:pt x="1502674" y="570110"/>
                  <a:pt x="1495874" y="623332"/>
                  <a:pt x="1498050" y="671112"/>
                </a:cubicBezTo>
                <a:cubicBezTo>
                  <a:pt x="1498413" y="678366"/>
                  <a:pt x="1509022" y="680542"/>
                  <a:pt x="1511016" y="673017"/>
                </a:cubicBezTo>
                <a:cubicBezTo>
                  <a:pt x="1523074" y="626777"/>
                  <a:pt x="1527518" y="573827"/>
                  <a:pt x="1528152" y="526137"/>
                </a:cubicBezTo>
                <a:close/>
                <a:moveTo>
                  <a:pt x="1346219" y="223867"/>
                </a:moveTo>
                <a:cubicBezTo>
                  <a:pt x="1342944" y="222291"/>
                  <a:pt x="1338932" y="222586"/>
                  <a:pt x="1336665" y="226213"/>
                </a:cubicBezTo>
                <a:cubicBezTo>
                  <a:pt x="1316900" y="257947"/>
                  <a:pt x="1300580" y="309807"/>
                  <a:pt x="1303299" y="346981"/>
                </a:cubicBezTo>
                <a:cubicBezTo>
                  <a:pt x="1303844" y="354324"/>
                  <a:pt x="1313999" y="356954"/>
                  <a:pt x="1317443" y="350064"/>
                </a:cubicBezTo>
                <a:cubicBezTo>
                  <a:pt x="1324516" y="335648"/>
                  <a:pt x="1327689" y="321232"/>
                  <a:pt x="1331407" y="305727"/>
                </a:cubicBezTo>
                <a:cubicBezTo>
                  <a:pt x="1337300" y="281338"/>
                  <a:pt x="1347092" y="257493"/>
                  <a:pt x="1351353" y="232741"/>
                </a:cubicBezTo>
                <a:cubicBezTo>
                  <a:pt x="1352033" y="228888"/>
                  <a:pt x="1349495" y="225442"/>
                  <a:pt x="1346219" y="223867"/>
                </a:cubicBezTo>
                <a:close/>
                <a:moveTo>
                  <a:pt x="1582008" y="531940"/>
                </a:moveTo>
                <a:cubicBezTo>
                  <a:pt x="1581283" y="523870"/>
                  <a:pt x="1568953" y="521513"/>
                  <a:pt x="1566051" y="529491"/>
                </a:cubicBezTo>
                <a:cubicBezTo>
                  <a:pt x="1558254" y="551342"/>
                  <a:pt x="1554355" y="574915"/>
                  <a:pt x="1549368" y="597582"/>
                </a:cubicBezTo>
                <a:cubicBezTo>
                  <a:pt x="1547374" y="606558"/>
                  <a:pt x="1560430" y="613902"/>
                  <a:pt x="1565053" y="604653"/>
                </a:cubicBezTo>
                <a:cubicBezTo>
                  <a:pt x="1576115" y="582259"/>
                  <a:pt x="1584094" y="557236"/>
                  <a:pt x="1582008" y="531940"/>
                </a:cubicBezTo>
                <a:close/>
                <a:moveTo>
                  <a:pt x="2641143" y="2190651"/>
                </a:moveTo>
                <a:lnTo>
                  <a:pt x="2626843" y="2194210"/>
                </a:lnTo>
                <a:cubicBezTo>
                  <a:pt x="2611249" y="2196568"/>
                  <a:pt x="2595383" y="2200738"/>
                  <a:pt x="2579789" y="2204092"/>
                </a:cubicBezTo>
                <a:cubicBezTo>
                  <a:pt x="2546060" y="2211255"/>
                  <a:pt x="2512513" y="2218871"/>
                  <a:pt x="2479148" y="2227575"/>
                </a:cubicBezTo>
                <a:cubicBezTo>
                  <a:pt x="2459021" y="2232834"/>
                  <a:pt x="2438983" y="2238455"/>
                  <a:pt x="2419127" y="2244530"/>
                </a:cubicBezTo>
                <a:cubicBezTo>
                  <a:pt x="2410604" y="2247159"/>
                  <a:pt x="2412327" y="2261846"/>
                  <a:pt x="2421666" y="2260487"/>
                </a:cubicBezTo>
                <a:cubicBezTo>
                  <a:pt x="2461332" y="2254730"/>
                  <a:pt x="2501293" y="2247001"/>
                  <a:pt x="2541095" y="2238218"/>
                </a:cubicBezTo>
                <a:lnTo>
                  <a:pt x="2581902" y="2228370"/>
                </a:lnTo>
                <a:close/>
                <a:moveTo>
                  <a:pt x="1441929" y="304549"/>
                </a:moveTo>
                <a:cubicBezTo>
                  <a:pt x="1441112" y="295482"/>
                  <a:pt x="1427603" y="294032"/>
                  <a:pt x="1424429" y="302373"/>
                </a:cubicBezTo>
                <a:cubicBezTo>
                  <a:pt x="1413550" y="331024"/>
                  <a:pt x="1409380" y="368015"/>
                  <a:pt x="1412099" y="398661"/>
                </a:cubicBezTo>
                <a:cubicBezTo>
                  <a:pt x="1412916" y="408634"/>
                  <a:pt x="1425790" y="410629"/>
                  <a:pt x="1429236" y="401018"/>
                </a:cubicBezTo>
                <a:cubicBezTo>
                  <a:pt x="1439481" y="372095"/>
                  <a:pt x="1444739" y="335103"/>
                  <a:pt x="1441929" y="304549"/>
                </a:cubicBezTo>
                <a:close/>
                <a:moveTo>
                  <a:pt x="1772203" y="817845"/>
                </a:moveTo>
                <a:cubicBezTo>
                  <a:pt x="1769279" y="816270"/>
                  <a:pt x="1765471" y="816270"/>
                  <a:pt x="1763250" y="819171"/>
                </a:cubicBezTo>
                <a:cubicBezTo>
                  <a:pt x="1741943" y="847188"/>
                  <a:pt x="1725443" y="878920"/>
                  <a:pt x="1705586" y="907933"/>
                </a:cubicBezTo>
                <a:cubicBezTo>
                  <a:pt x="1688269" y="933320"/>
                  <a:pt x="1668322" y="956712"/>
                  <a:pt x="1651096" y="982280"/>
                </a:cubicBezTo>
                <a:cubicBezTo>
                  <a:pt x="1646925" y="988717"/>
                  <a:pt x="1656174" y="995335"/>
                  <a:pt x="1661522" y="990349"/>
                </a:cubicBezTo>
                <a:cubicBezTo>
                  <a:pt x="1707037" y="947554"/>
                  <a:pt x="1753549" y="884632"/>
                  <a:pt x="1775853" y="825971"/>
                </a:cubicBezTo>
                <a:cubicBezTo>
                  <a:pt x="1777167" y="822571"/>
                  <a:pt x="1775127" y="819420"/>
                  <a:pt x="1772203" y="817845"/>
                </a:cubicBezTo>
                <a:close/>
                <a:moveTo>
                  <a:pt x="1652365" y="622516"/>
                </a:moveTo>
                <a:cubicBezTo>
                  <a:pt x="1652093" y="614355"/>
                  <a:pt x="1639037" y="612180"/>
                  <a:pt x="1636408" y="620068"/>
                </a:cubicBezTo>
                <a:cubicBezTo>
                  <a:pt x="1626072" y="650985"/>
                  <a:pt x="1619907" y="684532"/>
                  <a:pt x="1615101" y="716627"/>
                </a:cubicBezTo>
                <a:cubicBezTo>
                  <a:pt x="1613741" y="725785"/>
                  <a:pt x="1626343" y="727961"/>
                  <a:pt x="1629970" y="720344"/>
                </a:cubicBezTo>
                <a:cubicBezTo>
                  <a:pt x="1644206" y="690878"/>
                  <a:pt x="1653543" y="655337"/>
                  <a:pt x="1652365" y="622516"/>
                </a:cubicBezTo>
                <a:close/>
                <a:moveTo>
                  <a:pt x="1957334" y="1050235"/>
                </a:moveTo>
                <a:cubicBezTo>
                  <a:pt x="1954535" y="1046245"/>
                  <a:pt x="1949434" y="1043933"/>
                  <a:pt x="1944674" y="1047107"/>
                </a:cubicBezTo>
                <a:cubicBezTo>
                  <a:pt x="1816472" y="1131336"/>
                  <a:pt x="1677027" y="1245756"/>
                  <a:pt x="1585364" y="1369607"/>
                </a:cubicBezTo>
                <a:cubicBezTo>
                  <a:pt x="1581738" y="1374412"/>
                  <a:pt x="1588084" y="1381575"/>
                  <a:pt x="1592980" y="1377404"/>
                </a:cubicBezTo>
                <a:cubicBezTo>
                  <a:pt x="1650825" y="1328353"/>
                  <a:pt x="1702323" y="1271597"/>
                  <a:pt x="1759081" y="1221095"/>
                </a:cubicBezTo>
                <a:cubicBezTo>
                  <a:pt x="1822093" y="1164973"/>
                  <a:pt x="1890184" y="1115832"/>
                  <a:pt x="1956189" y="1063427"/>
                </a:cubicBezTo>
                <a:cubicBezTo>
                  <a:pt x="1960632" y="1059891"/>
                  <a:pt x="1960133" y="1054224"/>
                  <a:pt x="1957334" y="1050235"/>
                </a:cubicBezTo>
                <a:close/>
                <a:moveTo>
                  <a:pt x="1984555" y="1086671"/>
                </a:moveTo>
                <a:cubicBezTo>
                  <a:pt x="1983592" y="1083486"/>
                  <a:pt x="1980759" y="1081016"/>
                  <a:pt x="1976770" y="1082104"/>
                </a:cubicBezTo>
                <a:cubicBezTo>
                  <a:pt x="1938961" y="1092531"/>
                  <a:pt x="1909404" y="1119911"/>
                  <a:pt x="1879575" y="1144210"/>
                </a:cubicBezTo>
                <a:cubicBezTo>
                  <a:pt x="1842855" y="1174039"/>
                  <a:pt x="1802328" y="1198066"/>
                  <a:pt x="1764429" y="1226172"/>
                </a:cubicBezTo>
                <a:cubicBezTo>
                  <a:pt x="1758354" y="1230706"/>
                  <a:pt x="1763523" y="1239772"/>
                  <a:pt x="1770504" y="1236327"/>
                </a:cubicBezTo>
                <a:cubicBezTo>
                  <a:pt x="1846663" y="1198429"/>
                  <a:pt x="1905505" y="1133602"/>
                  <a:pt x="1981122" y="1095522"/>
                </a:cubicBezTo>
                <a:cubicBezTo>
                  <a:pt x="1984612" y="1093754"/>
                  <a:pt x="1985519" y="1089856"/>
                  <a:pt x="1984555" y="1086671"/>
                </a:cubicBezTo>
                <a:close/>
                <a:moveTo>
                  <a:pt x="1868140" y="878331"/>
                </a:moveTo>
                <a:cubicBezTo>
                  <a:pt x="1864865" y="876177"/>
                  <a:pt x="1860218" y="875746"/>
                  <a:pt x="1856818" y="878285"/>
                </a:cubicBezTo>
                <a:cubicBezTo>
                  <a:pt x="1840044" y="890888"/>
                  <a:pt x="1827714" y="909112"/>
                  <a:pt x="1814205" y="925069"/>
                </a:cubicBezTo>
                <a:cubicBezTo>
                  <a:pt x="1798156" y="944200"/>
                  <a:pt x="1781655" y="962061"/>
                  <a:pt x="1768146" y="983096"/>
                </a:cubicBezTo>
                <a:cubicBezTo>
                  <a:pt x="1764338" y="989170"/>
                  <a:pt x="1772679" y="997331"/>
                  <a:pt x="1778572" y="992979"/>
                </a:cubicBezTo>
                <a:cubicBezTo>
                  <a:pt x="1795981" y="980013"/>
                  <a:pt x="1809943" y="964599"/>
                  <a:pt x="1824359" y="948552"/>
                </a:cubicBezTo>
                <a:cubicBezTo>
                  <a:pt x="1841042" y="929965"/>
                  <a:pt x="1860444" y="911379"/>
                  <a:pt x="1871234" y="888712"/>
                </a:cubicBezTo>
                <a:cubicBezTo>
                  <a:pt x="1873319" y="884360"/>
                  <a:pt x="1871415" y="880484"/>
                  <a:pt x="1868140" y="878331"/>
                </a:cubicBezTo>
                <a:close/>
                <a:moveTo>
                  <a:pt x="2618283" y="2032806"/>
                </a:moveTo>
                <a:cubicBezTo>
                  <a:pt x="2616848" y="2029334"/>
                  <a:pt x="2613516" y="2026614"/>
                  <a:pt x="2609527" y="2027566"/>
                </a:cubicBezTo>
                <a:cubicBezTo>
                  <a:pt x="2591756" y="2031827"/>
                  <a:pt x="2572535" y="2039080"/>
                  <a:pt x="2557756" y="2049870"/>
                </a:cubicBezTo>
                <a:cubicBezTo>
                  <a:pt x="2551591" y="2054312"/>
                  <a:pt x="2557847" y="2063107"/>
                  <a:pt x="2564102" y="2062200"/>
                </a:cubicBezTo>
                <a:cubicBezTo>
                  <a:pt x="2581687" y="2059654"/>
                  <a:pt x="2600274" y="2051495"/>
                  <a:pt x="2615687" y="2042609"/>
                </a:cubicBezTo>
                <a:cubicBezTo>
                  <a:pt x="2619269" y="2040524"/>
                  <a:pt x="2619722" y="2036285"/>
                  <a:pt x="2618283" y="2032806"/>
                </a:cubicBezTo>
                <a:close/>
                <a:moveTo>
                  <a:pt x="2039126" y="1104951"/>
                </a:moveTo>
                <a:cubicBezTo>
                  <a:pt x="2037561" y="1100826"/>
                  <a:pt x="2033527" y="1097698"/>
                  <a:pt x="2028359" y="1099239"/>
                </a:cubicBezTo>
                <a:cubicBezTo>
                  <a:pt x="1926178" y="1129885"/>
                  <a:pt x="1833426" y="1199969"/>
                  <a:pt x="1751464" y="1265974"/>
                </a:cubicBezTo>
                <a:cubicBezTo>
                  <a:pt x="1703411" y="1304689"/>
                  <a:pt x="1658440" y="1347031"/>
                  <a:pt x="1613923" y="1389643"/>
                </a:cubicBezTo>
                <a:cubicBezTo>
                  <a:pt x="1572307" y="1429536"/>
                  <a:pt x="1524435" y="1467797"/>
                  <a:pt x="1501224" y="1521926"/>
                </a:cubicBezTo>
                <a:cubicBezTo>
                  <a:pt x="1497598" y="1530357"/>
                  <a:pt x="1509475" y="1537792"/>
                  <a:pt x="1513917" y="1529179"/>
                </a:cubicBezTo>
                <a:cubicBezTo>
                  <a:pt x="1562061" y="1436972"/>
                  <a:pt x="1665875" y="1361990"/>
                  <a:pt x="1745026" y="1296348"/>
                </a:cubicBezTo>
                <a:cubicBezTo>
                  <a:pt x="1835421" y="1221367"/>
                  <a:pt x="1931981" y="1170956"/>
                  <a:pt x="2035068" y="1116647"/>
                </a:cubicBezTo>
                <a:cubicBezTo>
                  <a:pt x="2039783" y="1114199"/>
                  <a:pt x="2040690" y="1109077"/>
                  <a:pt x="2039126" y="1104951"/>
                </a:cubicBezTo>
                <a:close/>
                <a:moveTo>
                  <a:pt x="1576659" y="350879"/>
                </a:moveTo>
                <a:cubicBezTo>
                  <a:pt x="1577203" y="341812"/>
                  <a:pt x="1565417" y="337098"/>
                  <a:pt x="1560973" y="345983"/>
                </a:cubicBezTo>
                <a:cubicBezTo>
                  <a:pt x="1548099" y="371732"/>
                  <a:pt x="1538760" y="404644"/>
                  <a:pt x="1537129" y="433295"/>
                </a:cubicBezTo>
                <a:cubicBezTo>
                  <a:pt x="1536675" y="442634"/>
                  <a:pt x="1550365" y="443993"/>
                  <a:pt x="1554082" y="436649"/>
                </a:cubicBezTo>
                <a:cubicBezTo>
                  <a:pt x="1566595" y="411807"/>
                  <a:pt x="1574936" y="378623"/>
                  <a:pt x="1576659" y="350879"/>
                </a:cubicBezTo>
                <a:close/>
                <a:moveTo>
                  <a:pt x="1519153" y="257164"/>
                </a:moveTo>
                <a:cubicBezTo>
                  <a:pt x="1515776" y="256359"/>
                  <a:pt x="1511605" y="257538"/>
                  <a:pt x="1509566" y="260938"/>
                </a:cubicBezTo>
                <a:cubicBezTo>
                  <a:pt x="1468403" y="329572"/>
                  <a:pt x="1454712" y="414345"/>
                  <a:pt x="1445827" y="492681"/>
                </a:cubicBezTo>
                <a:cubicBezTo>
                  <a:pt x="1444558" y="504467"/>
                  <a:pt x="1462238" y="506462"/>
                  <a:pt x="1464051" y="494857"/>
                </a:cubicBezTo>
                <a:cubicBezTo>
                  <a:pt x="1476563" y="415524"/>
                  <a:pt x="1504941" y="342718"/>
                  <a:pt x="1523981" y="265290"/>
                </a:cubicBezTo>
                <a:cubicBezTo>
                  <a:pt x="1525114" y="260756"/>
                  <a:pt x="1522531" y="257968"/>
                  <a:pt x="1519153" y="257164"/>
                </a:cubicBezTo>
                <a:close/>
                <a:moveTo>
                  <a:pt x="1682738" y="492954"/>
                </a:moveTo>
                <a:cubicBezTo>
                  <a:pt x="1682829" y="484431"/>
                  <a:pt x="1670498" y="476361"/>
                  <a:pt x="1665059" y="485882"/>
                </a:cubicBezTo>
                <a:cubicBezTo>
                  <a:pt x="1655720" y="502202"/>
                  <a:pt x="1651549" y="520244"/>
                  <a:pt x="1650734" y="539194"/>
                </a:cubicBezTo>
                <a:cubicBezTo>
                  <a:pt x="1650281" y="549167"/>
                  <a:pt x="1665150" y="550708"/>
                  <a:pt x="1669048" y="542729"/>
                </a:cubicBezTo>
                <a:cubicBezTo>
                  <a:pt x="1676755" y="527044"/>
                  <a:pt x="1682556" y="510543"/>
                  <a:pt x="1682738" y="492954"/>
                </a:cubicBezTo>
                <a:close/>
                <a:moveTo>
                  <a:pt x="1989882" y="964044"/>
                </a:moveTo>
                <a:cubicBezTo>
                  <a:pt x="1987174" y="959998"/>
                  <a:pt x="1981665" y="957754"/>
                  <a:pt x="1975772" y="960792"/>
                </a:cubicBezTo>
                <a:cubicBezTo>
                  <a:pt x="1862530" y="1019815"/>
                  <a:pt x="1759623" y="1113020"/>
                  <a:pt x="1675485" y="1208038"/>
                </a:cubicBezTo>
                <a:cubicBezTo>
                  <a:pt x="1671042" y="1213025"/>
                  <a:pt x="1677843" y="1221457"/>
                  <a:pt x="1683373" y="1217105"/>
                </a:cubicBezTo>
                <a:cubicBezTo>
                  <a:pt x="1740493" y="1171863"/>
                  <a:pt x="1791085" y="1119458"/>
                  <a:pt x="1848567" y="1074577"/>
                </a:cubicBezTo>
                <a:cubicBezTo>
                  <a:pt x="1893084" y="1039943"/>
                  <a:pt x="1942951" y="1012834"/>
                  <a:pt x="1987196" y="978108"/>
                </a:cubicBezTo>
                <a:cubicBezTo>
                  <a:pt x="1992500" y="973938"/>
                  <a:pt x="1992591" y="968090"/>
                  <a:pt x="1989882" y="964044"/>
                </a:cubicBezTo>
                <a:close/>
                <a:moveTo>
                  <a:pt x="1960755" y="906018"/>
                </a:moveTo>
                <a:cubicBezTo>
                  <a:pt x="1959679" y="903173"/>
                  <a:pt x="1957049" y="900861"/>
                  <a:pt x="1953831" y="901405"/>
                </a:cubicBezTo>
                <a:cubicBezTo>
                  <a:pt x="1912306" y="908477"/>
                  <a:pt x="1884652" y="938034"/>
                  <a:pt x="1854823" y="965415"/>
                </a:cubicBezTo>
                <a:cubicBezTo>
                  <a:pt x="1820732" y="996604"/>
                  <a:pt x="1783015" y="1026253"/>
                  <a:pt x="1753639" y="1061884"/>
                </a:cubicBezTo>
                <a:cubicBezTo>
                  <a:pt x="1748108" y="1068594"/>
                  <a:pt x="1756903" y="1077570"/>
                  <a:pt x="1763975" y="1072856"/>
                </a:cubicBezTo>
                <a:cubicBezTo>
                  <a:pt x="1833426" y="1026434"/>
                  <a:pt x="1884108" y="953629"/>
                  <a:pt x="1958364" y="913826"/>
                </a:cubicBezTo>
                <a:cubicBezTo>
                  <a:pt x="1961356" y="912240"/>
                  <a:pt x="1961832" y="908862"/>
                  <a:pt x="1960755" y="906018"/>
                </a:cubicBezTo>
                <a:close/>
                <a:moveTo>
                  <a:pt x="1662884" y="379076"/>
                </a:moveTo>
                <a:cubicBezTo>
                  <a:pt x="1661977" y="369193"/>
                  <a:pt x="1650371" y="367108"/>
                  <a:pt x="1645022" y="374724"/>
                </a:cubicBezTo>
                <a:cubicBezTo>
                  <a:pt x="1638313" y="384153"/>
                  <a:pt x="1636046" y="395487"/>
                  <a:pt x="1633054" y="406548"/>
                </a:cubicBezTo>
                <a:cubicBezTo>
                  <a:pt x="1628702" y="422868"/>
                  <a:pt x="1624260" y="439551"/>
                  <a:pt x="1623806" y="456506"/>
                </a:cubicBezTo>
                <a:cubicBezTo>
                  <a:pt x="1623444" y="466026"/>
                  <a:pt x="1636680" y="467204"/>
                  <a:pt x="1640670" y="459951"/>
                </a:cubicBezTo>
                <a:cubicBezTo>
                  <a:pt x="1647923" y="446623"/>
                  <a:pt x="1651822" y="431663"/>
                  <a:pt x="1656084" y="417156"/>
                </a:cubicBezTo>
                <a:cubicBezTo>
                  <a:pt x="1659710" y="404825"/>
                  <a:pt x="1664062" y="392041"/>
                  <a:pt x="1662884" y="379076"/>
                </a:cubicBezTo>
                <a:close/>
                <a:moveTo>
                  <a:pt x="2082679" y="971921"/>
                </a:moveTo>
                <a:cubicBezTo>
                  <a:pt x="2081942" y="968747"/>
                  <a:pt x="2079585" y="966186"/>
                  <a:pt x="2075415" y="966232"/>
                </a:cubicBezTo>
                <a:cubicBezTo>
                  <a:pt x="2059638" y="966322"/>
                  <a:pt x="2045222" y="975389"/>
                  <a:pt x="2032439" y="984002"/>
                </a:cubicBezTo>
                <a:cubicBezTo>
                  <a:pt x="2018113" y="993432"/>
                  <a:pt x="2003606" y="1003858"/>
                  <a:pt x="1994721" y="1018727"/>
                </a:cubicBezTo>
                <a:cubicBezTo>
                  <a:pt x="1990913" y="1025164"/>
                  <a:pt x="1997532" y="1033959"/>
                  <a:pt x="2004694" y="1030151"/>
                </a:cubicBezTo>
                <a:cubicBezTo>
                  <a:pt x="2018295" y="1022988"/>
                  <a:pt x="2029900" y="1012471"/>
                  <a:pt x="2042956" y="1004402"/>
                </a:cubicBezTo>
                <a:cubicBezTo>
                  <a:pt x="2055014" y="996876"/>
                  <a:pt x="2070246" y="991618"/>
                  <a:pt x="2080220" y="981282"/>
                </a:cubicBezTo>
                <a:cubicBezTo>
                  <a:pt x="2082532" y="978880"/>
                  <a:pt x="2083416" y="975094"/>
                  <a:pt x="2082679" y="971921"/>
                </a:cubicBezTo>
                <a:close/>
                <a:moveTo>
                  <a:pt x="2064320" y="905497"/>
                </a:moveTo>
                <a:cubicBezTo>
                  <a:pt x="2062586" y="902652"/>
                  <a:pt x="2059413" y="900771"/>
                  <a:pt x="2055741" y="901768"/>
                </a:cubicBezTo>
                <a:cubicBezTo>
                  <a:pt x="2037063" y="906755"/>
                  <a:pt x="2020108" y="921533"/>
                  <a:pt x="2006599" y="934861"/>
                </a:cubicBezTo>
                <a:cubicBezTo>
                  <a:pt x="2000616" y="940845"/>
                  <a:pt x="2007415" y="953085"/>
                  <a:pt x="2015756" y="949458"/>
                </a:cubicBezTo>
                <a:cubicBezTo>
                  <a:pt x="2033074" y="941842"/>
                  <a:pt x="2053111" y="930509"/>
                  <a:pt x="2064263" y="915005"/>
                </a:cubicBezTo>
                <a:cubicBezTo>
                  <a:pt x="2066348" y="912150"/>
                  <a:pt x="2066053" y="908342"/>
                  <a:pt x="2064320" y="905497"/>
                </a:cubicBezTo>
                <a:close/>
                <a:moveTo>
                  <a:pt x="2034297" y="849737"/>
                </a:moveTo>
                <a:cubicBezTo>
                  <a:pt x="2032574" y="846870"/>
                  <a:pt x="2029265" y="845193"/>
                  <a:pt x="2025004" y="846734"/>
                </a:cubicBezTo>
                <a:cubicBezTo>
                  <a:pt x="2009409" y="852355"/>
                  <a:pt x="1994994" y="865501"/>
                  <a:pt x="1983388" y="877198"/>
                </a:cubicBezTo>
                <a:cubicBezTo>
                  <a:pt x="1975047" y="885539"/>
                  <a:pt x="1984385" y="897597"/>
                  <a:pt x="1994540" y="891613"/>
                </a:cubicBezTo>
                <a:cubicBezTo>
                  <a:pt x="2008231" y="883634"/>
                  <a:pt x="2025276" y="873299"/>
                  <a:pt x="2034071" y="859880"/>
                </a:cubicBezTo>
                <a:cubicBezTo>
                  <a:pt x="2036156" y="856662"/>
                  <a:pt x="2036020" y="852604"/>
                  <a:pt x="2034297" y="849737"/>
                </a:cubicBezTo>
                <a:close/>
                <a:moveTo>
                  <a:pt x="1667416" y="243712"/>
                </a:moveTo>
                <a:cubicBezTo>
                  <a:pt x="1663064" y="239813"/>
                  <a:pt x="1655992" y="241264"/>
                  <a:pt x="1653453" y="246432"/>
                </a:cubicBezTo>
                <a:cubicBezTo>
                  <a:pt x="1649282" y="254955"/>
                  <a:pt x="1651549" y="263477"/>
                  <a:pt x="1650824" y="272725"/>
                </a:cubicBezTo>
                <a:cubicBezTo>
                  <a:pt x="1650189" y="281157"/>
                  <a:pt x="1647831" y="289226"/>
                  <a:pt x="1646925" y="297567"/>
                </a:cubicBezTo>
                <a:cubicBezTo>
                  <a:pt x="1646110" y="304548"/>
                  <a:pt x="1655085" y="306543"/>
                  <a:pt x="1659437" y="302826"/>
                </a:cubicBezTo>
                <a:cubicBezTo>
                  <a:pt x="1673671" y="290314"/>
                  <a:pt x="1683102" y="257946"/>
                  <a:pt x="1667416" y="243712"/>
                </a:cubicBezTo>
                <a:close/>
                <a:moveTo>
                  <a:pt x="1607894" y="137870"/>
                </a:moveTo>
                <a:cubicBezTo>
                  <a:pt x="1604834" y="136680"/>
                  <a:pt x="1600912" y="137133"/>
                  <a:pt x="1598601" y="139808"/>
                </a:cubicBezTo>
                <a:cubicBezTo>
                  <a:pt x="1580104" y="161205"/>
                  <a:pt x="1568953" y="196202"/>
                  <a:pt x="1571220" y="224309"/>
                </a:cubicBezTo>
                <a:cubicBezTo>
                  <a:pt x="1571763" y="231380"/>
                  <a:pt x="1582190" y="232468"/>
                  <a:pt x="1584638" y="226031"/>
                </a:cubicBezTo>
                <a:cubicBezTo>
                  <a:pt x="1589624" y="213066"/>
                  <a:pt x="1592525" y="199376"/>
                  <a:pt x="1596878" y="186229"/>
                </a:cubicBezTo>
                <a:cubicBezTo>
                  <a:pt x="1601411" y="172448"/>
                  <a:pt x="1608030" y="159755"/>
                  <a:pt x="1612019" y="145792"/>
                </a:cubicBezTo>
                <a:cubicBezTo>
                  <a:pt x="1613152" y="141893"/>
                  <a:pt x="1610954" y="139060"/>
                  <a:pt x="1607894" y="137870"/>
                </a:cubicBezTo>
                <a:close/>
                <a:moveTo>
                  <a:pt x="2142666" y="855336"/>
                </a:moveTo>
                <a:cubicBezTo>
                  <a:pt x="2140989" y="852264"/>
                  <a:pt x="2137657" y="849952"/>
                  <a:pt x="2134075" y="850179"/>
                </a:cubicBezTo>
                <a:cubicBezTo>
                  <a:pt x="2114673" y="851267"/>
                  <a:pt x="2086113" y="871758"/>
                  <a:pt x="2090465" y="893608"/>
                </a:cubicBezTo>
                <a:cubicBezTo>
                  <a:pt x="2091191" y="897235"/>
                  <a:pt x="2095543" y="898776"/>
                  <a:pt x="2098806" y="897960"/>
                </a:cubicBezTo>
                <a:cubicBezTo>
                  <a:pt x="2108870" y="895240"/>
                  <a:pt x="2115580" y="885448"/>
                  <a:pt x="2123468" y="879011"/>
                </a:cubicBezTo>
                <a:cubicBezTo>
                  <a:pt x="2129361" y="874205"/>
                  <a:pt x="2135708" y="870125"/>
                  <a:pt x="2141329" y="865048"/>
                </a:cubicBezTo>
                <a:cubicBezTo>
                  <a:pt x="2144366" y="862238"/>
                  <a:pt x="2144343" y="858407"/>
                  <a:pt x="2142666" y="855336"/>
                </a:cubicBezTo>
                <a:close/>
                <a:moveTo>
                  <a:pt x="2262551" y="724878"/>
                </a:moveTo>
                <a:cubicBezTo>
                  <a:pt x="2260556" y="769940"/>
                  <a:pt x="2220300" y="793150"/>
                  <a:pt x="2186300" y="818265"/>
                </a:cubicBezTo>
                <a:cubicBezTo>
                  <a:pt x="2175421" y="826334"/>
                  <a:pt x="2185756" y="840931"/>
                  <a:pt x="2197362" y="837667"/>
                </a:cubicBezTo>
                <a:cubicBezTo>
                  <a:pt x="2201351" y="836488"/>
                  <a:pt x="2203709" y="834675"/>
                  <a:pt x="2205522" y="832318"/>
                </a:cubicBezTo>
                <a:cubicBezTo>
                  <a:pt x="2215767" y="825065"/>
                  <a:pt x="2226194" y="817811"/>
                  <a:pt x="2235895" y="810104"/>
                </a:cubicBezTo>
                <a:cubicBezTo>
                  <a:pt x="2237708" y="811192"/>
                  <a:pt x="2239794" y="811737"/>
                  <a:pt x="2242242" y="811011"/>
                </a:cubicBezTo>
                <a:cubicBezTo>
                  <a:pt x="2268354" y="803486"/>
                  <a:pt x="2282770" y="808020"/>
                  <a:pt x="2290657" y="817992"/>
                </a:cubicBezTo>
                <a:cubicBezTo>
                  <a:pt x="2284764" y="820894"/>
                  <a:pt x="2281410" y="825608"/>
                  <a:pt x="2276513" y="830505"/>
                </a:cubicBezTo>
                <a:cubicBezTo>
                  <a:pt x="2267810" y="839117"/>
                  <a:pt x="2255207" y="846553"/>
                  <a:pt x="2244781" y="852990"/>
                </a:cubicBezTo>
                <a:cubicBezTo>
                  <a:pt x="2238706" y="856707"/>
                  <a:pt x="2241245" y="865955"/>
                  <a:pt x="2248679" y="865049"/>
                </a:cubicBezTo>
                <a:cubicBezTo>
                  <a:pt x="2263639" y="863235"/>
                  <a:pt x="2274791" y="858067"/>
                  <a:pt x="2286668" y="848909"/>
                </a:cubicBezTo>
                <a:cubicBezTo>
                  <a:pt x="2290657" y="845827"/>
                  <a:pt x="2294919" y="842382"/>
                  <a:pt x="2298273" y="838392"/>
                </a:cubicBezTo>
                <a:cubicBezTo>
                  <a:pt x="2298818" y="842744"/>
                  <a:pt x="2299089" y="847187"/>
                  <a:pt x="2298999" y="851720"/>
                </a:cubicBezTo>
                <a:cubicBezTo>
                  <a:pt x="2269714" y="872664"/>
                  <a:pt x="2239431" y="894334"/>
                  <a:pt x="2212956" y="918541"/>
                </a:cubicBezTo>
                <a:cubicBezTo>
                  <a:pt x="2204888" y="925886"/>
                  <a:pt x="2213772" y="937582"/>
                  <a:pt x="2223111" y="931960"/>
                </a:cubicBezTo>
                <a:cubicBezTo>
                  <a:pt x="2248226" y="916819"/>
                  <a:pt x="2272343" y="898504"/>
                  <a:pt x="2295735" y="880190"/>
                </a:cubicBezTo>
                <a:cubicBezTo>
                  <a:pt x="2295009" y="884270"/>
                  <a:pt x="2294284" y="887896"/>
                  <a:pt x="2293831" y="890798"/>
                </a:cubicBezTo>
                <a:cubicBezTo>
                  <a:pt x="2287575" y="926792"/>
                  <a:pt x="2250311" y="939123"/>
                  <a:pt x="2230365" y="963784"/>
                </a:cubicBezTo>
                <a:cubicBezTo>
                  <a:pt x="2195096" y="1007394"/>
                  <a:pt x="2166808" y="1044568"/>
                  <a:pt x="2117213" y="1070498"/>
                </a:cubicBezTo>
                <a:cubicBezTo>
                  <a:pt x="2111863" y="1071768"/>
                  <a:pt x="2106061" y="1073762"/>
                  <a:pt x="2099352" y="1074760"/>
                </a:cubicBezTo>
                <a:cubicBezTo>
                  <a:pt x="2086386" y="1076755"/>
                  <a:pt x="2086931" y="1096429"/>
                  <a:pt x="2100530" y="1095432"/>
                </a:cubicBezTo>
                <a:cubicBezTo>
                  <a:pt x="2101890" y="1095341"/>
                  <a:pt x="2137975" y="1089176"/>
                  <a:pt x="2109053" y="1109485"/>
                </a:cubicBezTo>
                <a:cubicBezTo>
                  <a:pt x="2082397" y="1128162"/>
                  <a:pt x="2052477" y="1143485"/>
                  <a:pt x="2024280" y="1159623"/>
                </a:cubicBezTo>
                <a:cubicBezTo>
                  <a:pt x="1968520" y="1191447"/>
                  <a:pt x="1910584" y="1218648"/>
                  <a:pt x="1853464" y="1247841"/>
                </a:cubicBezTo>
                <a:cubicBezTo>
                  <a:pt x="1772680" y="1289185"/>
                  <a:pt x="1708126" y="1353377"/>
                  <a:pt x="1642121" y="1414396"/>
                </a:cubicBezTo>
                <a:cubicBezTo>
                  <a:pt x="1551002" y="1498535"/>
                  <a:pt x="1467226" y="1583036"/>
                  <a:pt x="1393786" y="1683222"/>
                </a:cubicBezTo>
                <a:cubicBezTo>
                  <a:pt x="1390884" y="1687211"/>
                  <a:pt x="1388527" y="1691019"/>
                  <a:pt x="1385807" y="1694918"/>
                </a:cubicBezTo>
                <a:cubicBezTo>
                  <a:pt x="1426698" y="1612320"/>
                  <a:pt x="1471033" y="1532444"/>
                  <a:pt x="1523167" y="1455015"/>
                </a:cubicBezTo>
                <a:cubicBezTo>
                  <a:pt x="1530965" y="1443410"/>
                  <a:pt x="1512740" y="1432167"/>
                  <a:pt x="1504761" y="1443590"/>
                </a:cubicBezTo>
                <a:cubicBezTo>
                  <a:pt x="1456889" y="1512316"/>
                  <a:pt x="1412736" y="1585030"/>
                  <a:pt x="1375471" y="1660737"/>
                </a:cubicBezTo>
                <a:cubicBezTo>
                  <a:pt x="1385444" y="1627281"/>
                  <a:pt x="1395236" y="1593916"/>
                  <a:pt x="1405573" y="1560731"/>
                </a:cubicBezTo>
                <a:cubicBezTo>
                  <a:pt x="1428964" y="1485841"/>
                  <a:pt x="1462421" y="1410407"/>
                  <a:pt x="1476111" y="1333159"/>
                </a:cubicBezTo>
                <a:cubicBezTo>
                  <a:pt x="1477380" y="1325724"/>
                  <a:pt x="1465594" y="1321100"/>
                  <a:pt x="1461966" y="1327991"/>
                </a:cubicBezTo>
                <a:cubicBezTo>
                  <a:pt x="1429962" y="1388738"/>
                  <a:pt x="1411647" y="1459457"/>
                  <a:pt x="1391791" y="1526278"/>
                </a:cubicBezTo>
                <a:cubicBezTo>
                  <a:pt x="1394783" y="1507420"/>
                  <a:pt x="1397594" y="1488743"/>
                  <a:pt x="1401039" y="1470972"/>
                </a:cubicBezTo>
                <a:cubicBezTo>
                  <a:pt x="1403577" y="1457735"/>
                  <a:pt x="1383178" y="1453927"/>
                  <a:pt x="1380549" y="1467073"/>
                </a:cubicBezTo>
                <a:cubicBezTo>
                  <a:pt x="1376197" y="1488833"/>
                  <a:pt x="1370485" y="1511499"/>
                  <a:pt x="1365135" y="1534347"/>
                </a:cubicBezTo>
                <a:cubicBezTo>
                  <a:pt x="1365952" y="1525190"/>
                  <a:pt x="1366768" y="1515943"/>
                  <a:pt x="1367583" y="1506785"/>
                </a:cubicBezTo>
                <a:cubicBezTo>
                  <a:pt x="1379007" y="1378311"/>
                  <a:pt x="1404394" y="1251105"/>
                  <a:pt x="1415818" y="1123357"/>
                </a:cubicBezTo>
                <a:cubicBezTo>
                  <a:pt x="1416725" y="1113112"/>
                  <a:pt x="1402037" y="1111842"/>
                  <a:pt x="1398863" y="1120637"/>
                </a:cubicBezTo>
                <a:cubicBezTo>
                  <a:pt x="1361237" y="1223090"/>
                  <a:pt x="1358516" y="1343495"/>
                  <a:pt x="1348815" y="1451388"/>
                </a:cubicBezTo>
                <a:cubicBezTo>
                  <a:pt x="1342106" y="1526006"/>
                  <a:pt x="1334218" y="1600081"/>
                  <a:pt x="1324879" y="1674065"/>
                </a:cubicBezTo>
                <a:cubicBezTo>
                  <a:pt x="1331860" y="1586843"/>
                  <a:pt x="1332767" y="1498443"/>
                  <a:pt x="1335941" y="1411858"/>
                </a:cubicBezTo>
                <a:cubicBezTo>
                  <a:pt x="1340655" y="1285831"/>
                  <a:pt x="1349632" y="1156994"/>
                  <a:pt x="1342016" y="1031059"/>
                </a:cubicBezTo>
                <a:cubicBezTo>
                  <a:pt x="1341290" y="1018274"/>
                  <a:pt x="1323791" y="1020179"/>
                  <a:pt x="1322793" y="1032147"/>
                </a:cubicBezTo>
                <a:cubicBezTo>
                  <a:pt x="1313455" y="1149832"/>
                  <a:pt x="1316992" y="1269511"/>
                  <a:pt x="1313909" y="1387740"/>
                </a:cubicBezTo>
                <a:cubicBezTo>
                  <a:pt x="1307653" y="1257271"/>
                  <a:pt x="1295685" y="1127346"/>
                  <a:pt x="1277552" y="1001048"/>
                </a:cubicBezTo>
                <a:cubicBezTo>
                  <a:pt x="1275648" y="987539"/>
                  <a:pt x="1255610" y="990259"/>
                  <a:pt x="1256608" y="1003768"/>
                </a:cubicBezTo>
                <a:cubicBezTo>
                  <a:pt x="1268032" y="1151282"/>
                  <a:pt x="1282447" y="1297889"/>
                  <a:pt x="1287797" y="1445857"/>
                </a:cubicBezTo>
                <a:cubicBezTo>
                  <a:pt x="1291061" y="1535889"/>
                  <a:pt x="1290336" y="1625830"/>
                  <a:pt x="1289247" y="1715680"/>
                </a:cubicBezTo>
                <a:cubicBezTo>
                  <a:pt x="1284986" y="1659830"/>
                  <a:pt x="1279908" y="1604071"/>
                  <a:pt x="1275376" y="1548582"/>
                </a:cubicBezTo>
                <a:cubicBezTo>
                  <a:pt x="1264496" y="1415937"/>
                  <a:pt x="1262683" y="1275223"/>
                  <a:pt x="1233669" y="1145207"/>
                </a:cubicBezTo>
                <a:cubicBezTo>
                  <a:pt x="1231766" y="1136775"/>
                  <a:pt x="1219253" y="1139224"/>
                  <a:pt x="1219162" y="1147383"/>
                </a:cubicBezTo>
                <a:cubicBezTo>
                  <a:pt x="1217530" y="1266337"/>
                  <a:pt x="1237568" y="1387650"/>
                  <a:pt x="1248629" y="1506332"/>
                </a:cubicBezTo>
                <a:cubicBezTo>
                  <a:pt x="1234757" y="1416391"/>
                  <a:pt x="1216352" y="1326812"/>
                  <a:pt x="1194774" y="1242130"/>
                </a:cubicBezTo>
                <a:cubicBezTo>
                  <a:pt x="1192869" y="1234695"/>
                  <a:pt x="1180538" y="1237143"/>
                  <a:pt x="1181536" y="1244669"/>
                </a:cubicBezTo>
                <a:cubicBezTo>
                  <a:pt x="1196315" y="1351020"/>
                  <a:pt x="1211909" y="1459185"/>
                  <a:pt x="1229408" y="1566534"/>
                </a:cubicBezTo>
                <a:cubicBezTo>
                  <a:pt x="1223152" y="1540059"/>
                  <a:pt x="1216896" y="1513585"/>
                  <a:pt x="1210821" y="1487292"/>
                </a:cubicBezTo>
                <a:cubicBezTo>
                  <a:pt x="1187701" y="1387196"/>
                  <a:pt x="1167301" y="1281932"/>
                  <a:pt x="1130128" y="1186098"/>
                </a:cubicBezTo>
                <a:cubicBezTo>
                  <a:pt x="1127226" y="1178664"/>
                  <a:pt x="1114080" y="1179842"/>
                  <a:pt x="1115531" y="1188637"/>
                </a:cubicBezTo>
                <a:cubicBezTo>
                  <a:pt x="1134026" y="1300065"/>
                  <a:pt x="1170112" y="1410135"/>
                  <a:pt x="1195770" y="1520203"/>
                </a:cubicBezTo>
                <a:cubicBezTo>
                  <a:pt x="1201936" y="1546769"/>
                  <a:pt x="1207648" y="1573515"/>
                  <a:pt x="1213178" y="1600352"/>
                </a:cubicBezTo>
                <a:cubicBezTo>
                  <a:pt x="1166939" y="1468161"/>
                  <a:pt x="1110453" y="1338417"/>
                  <a:pt x="1061856" y="1210034"/>
                </a:cubicBezTo>
                <a:cubicBezTo>
                  <a:pt x="1015435" y="1087272"/>
                  <a:pt x="972459" y="963149"/>
                  <a:pt x="930481" y="838846"/>
                </a:cubicBezTo>
                <a:cubicBezTo>
                  <a:pt x="908086" y="772478"/>
                  <a:pt x="886235" y="705929"/>
                  <a:pt x="864476" y="639380"/>
                </a:cubicBezTo>
                <a:cubicBezTo>
                  <a:pt x="853596" y="606105"/>
                  <a:pt x="842806" y="572830"/>
                  <a:pt x="831926" y="539465"/>
                </a:cubicBezTo>
                <a:cubicBezTo>
                  <a:pt x="824582" y="516708"/>
                  <a:pt x="803638" y="397754"/>
                  <a:pt x="846252" y="477994"/>
                </a:cubicBezTo>
                <a:cubicBezTo>
                  <a:pt x="851510" y="487876"/>
                  <a:pt x="865564" y="483343"/>
                  <a:pt x="865201" y="473913"/>
                </a:cubicBezTo>
                <a:cubicBezTo>
                  <a:pt x="866107" y="472554"/>
                  <a:pt x="867014" y="471103"/>
                  <a:pt x="866924" y="469108"/>
                </a:cubicBezTo>
                <a:cubicBezTo>
                  <a:pt x="866198" y="443178"/>
                  <a:pt x="861755" y="418698"/>
                  <a:pt x="864929" y="393221"/>
                </a:cubicBezTo>
                <a:cubicBezTo>
                  <a:pt x="873360" y="401199"/>
                  <a:pt x="877622" y="413530"/>
                  <a:pt x="881521" y="424500"/>
                </a:cubicBezTo>
                <a:cubicBezTo>
                  <a:pt x="887324" y="440911"/>
                  <a:pt x="892310" y="456143"/>
                  <a:pt x="901377" y="471012"/>
                </a:cubicBezTo>
                <a:cubicBezTo>
                  <a:pt x="905457" y="477722"/>
                  <a:pt x="915974" y="472645"/>
                  <a:pt x="915067" y="465482"/>
                </a:cubicBezTo>
                <a:cubicBezTo>
                  <a:pt x="913164" y="449524"/>
                  <a:pt x="908811" y="429759"/>
                  <a:pt x="901105" y="411898"/>
                </a:cubicBezTo>
                <a:cubicBezTo>
                  <a:pt x="901558" y="411172"/>
                  <a:pt x="902283" y="410719"/>
                  <a:pt x="902556" y="409631"/>
                </a:cubicBezTo>
                <a:cubicBezTo>
                  <a:pt x="905003" y="399114"/>
                  <a:pt x="910262" y="393764"/>
                  <a:pt x="917062" y="391588"/>
                </a:cubicBezTo>
                <a:cubicBezTo>
                  <a:pt x="921142" y="399749"/>
                  <a:pt x="928214" y="406639"/>
                  <a:pt x="933382" y="414346"/>
                </a:cubicBezTo>
                <a:cubicBezTo>
                  <a:pt x="941089" y="425679"/>
                  <a:pt x="945803" y="439007"/>
                  <a:pt x="954054" y="449887"/>
                </a:cubicBezTo>
                <a:cubicBezTo>
                  <a:pt x="957861" y="454964"/>
                  <a:pt x="968016" y="452516"/>
                  <a:pt x="967835" y="445625"/>
                </a:cubicBezTo>
                <a:cubicBezTo>
                  <a:pt x="967382" y="431119"/>
                  <a:pt x="960310" y="418425"/>
                  <a:pt x="952966" y="406186"/>
                </a:cubicBezTo>
                <a:cubicBezTo>
                  <a:pt x="951243" y="403285"/>
                  <a:pt x="949430" y="400202"/>
                  <a:pt x="947436" y="397120"/>
                </a:cubicBezTo>
                <a:cubicBezTo>
                  <a:pt x="969467" y="408180"/>
                  <a:pt x="992224" y="430122"/>
                  <a:pt x="997302" y="442181"/>
                </a:cubicBezTo>
                <a:cubicBezTo>
                  <a:pt x="998480" y="444900"/>
                  <a:pt x="1000385" y="446623"/>
                  <a:pt x="1002651" y="447620"/>
                </a:cubicBezTo>
                <a:cubicBezTo>
                  <a:pt x="1007910" y="473007"/>
                  <a:pt x="1017521" y="498121"/>
                  <a:pt x="1023958" y="522964"/>
                </a:cubicBezTo>
                <a:cubicBezTo>
                  <a:pt x="1031120" y="550345"/>
                  <a:pt x="1035926" y="578996"/>
                  <a:pt x="1047169" y="604927"/>
                </a:cubicBezTo>
                <a:cubicBezTo>
                  <a:pt x="1050069" y="611545"/>
                  <a:pt x="1061040" y="608734"/>
                  <a:pt x="1060768" y="601663"/>
                </a:cubicBezTo>
                <a:cubicBezTo>
                  <a:pt x="1059680" y="572831"/>
                  <a:pt x="1050614" y="544452"/>
                  <a:pt x="1043541" y="516527"/>
                </a:cubicBezTo>
                <a:cubicBezTo>
                  <a:pt x="1036651" y="489508"/>
                  <a:pt x="1031302" y="459407"/>
                  <a:pt x="1020331" y="433295"/>
                </a:cubicBezTo>
                <a:cubicBezTo>
                  <a:pt x="1019787" y="390772"/>
                  <a:pt x="1023413" y="349338"/>
                  <a:pt x="1030576" y="307541"/>
                </a:cubicBezTo>
                <a:cubicBezTo>
                  <a:pt x="1034294" y="285599"/>
                  <a:pt x="1039552" y="216603"/>
                  <a:pt x="1074550" y="250240"/>
                </a:cubicBezTo>
                <a:cubicBezTo>
                  <a:pt x="1080262" y="255770"/>
                  <a:pt x="1092320" y="251328"/>
                  <a:pt x="1089419" y="242442"/>
                </a:cubicBezTo>
                <a:cubicBezTo>
                  <a:pt x="1087425" y="236367"/>
                  <a:pt x="1083163" y="229931"/>
                  <a:pt x="1077814" y="224399"/>
                </a:cubicBezTo>
                <a:cubicBezTo>
                  <a:pt x="1077088" y="181968"/>
                  <a:pt x="1073462" y="141259"/>
                  <a:pt x="1099211" y="103541"/>
                </a:cubicBezTo>
                <a:cubicBezTo>
                  <a:pt x="1108277" y="91030"/>
                  <a:pt x="1120064" y="81872"/>
                  <a:pt x="1134571" y="76069"/>
                </a:cubicBezTo>
                <a:cubicBezTo>
                  <a:pt x="1147627" y="70267"/>
                  <a:pt x="1152976" y="129291"/>
                  <a:pt x="1152885" y="132917"/>
                </a:cubicBezTo>
                <a:cubicBezTo>
                  <a:pt x="1152523" y="150688"/>
                  <a:pt x="1148261" y="167371"/>
                  <a:pt x="1149349" y="185323"/>
                </a:cubicBezTo>
                <a:cubicBezTo>
                  <a:pt x="1149984" y="197019"/>
                  <a:pt x="1165851" y="198922"/>
                  <a:pt x="1169477" y="187862"/>
                </a:cubicBezTo>
                <a:cubicBezTo>
                  <a:pt x="1176186" y="167371"/>
                  <a:pt x="1179360" y="145973"/>
                  <a:pt x="1178091" y="125301"/>
                </a:cubicBezTo>
                <a:cubicBezTo>
                  <a:pt x="1183168" y="88944"/>
                  <a:pt x="1187429" y="52587"/>
                  <a:pt x="1223515" y="31824"/>
                </a:cubicBezTo>
                <a:cubicBezTo>
                  <a:pt x="1279456" y="-453"/>
                  <a:pt x="1253434" y="112790"/>
                  <a:pt x="1251349" y="137451"/>
                </a:cubicBezTo>
                <a:cubicBezTo>
                  <a:pt x="1250624" y="145973"/>
                  <a:pt x="1262047" y="147787"/>
                  <a:pt x="1266219" y="141621"/>
                </a:cubicBezTo>
                <a:cubicBezTo>
                  <a:pt x="1278820" y="123035"/>
                  <a:pt x="1283898" y="102998"/>
                  <a:pt x="1285168" y="81781"/>
                </a:cubicBezTo>
                <a:cubicBezTo>
                  <a:pt x="1289792" y="70901"/>
                  <a:pt x="1294234" y="60022"/>
                  <a:pt x="1298949" y="49142"/>
                </a:cubicBezTo>
                <a:cubicBezTo>
                  <a:pt x="1298224" y="56577"/>
                  <a:pt x="1299493" y="63738"/>
                  <a:pt x="1302666" y="70629"/>
                </a:cubicBezTo>
                <a:cubicBezTo>
                  <a:pt x="1307199" y="87947"/>
                  <a:pt x="1311280" y="104811"/>
                  <a:pt x="1308016" y="122763"/>
                </a:cubicBezTo>
                <a:cubicBezTo>
                  <a:pt x="1300943" y="161115"/>
                  <a:pt x="1282992" y="197834"/>
                  <a:pt x="1282720" y="237093"/>
                </a:cubicBezTo>
                <a:cubicBezTo>
                  <a:pt x="1282629" y="246251"/>
                  <a:pt x="1295413" y="248245"/>
                  <a:pt x="1299402" y="240811"/>
                </a:cubicBezTo>
                <a:cubicBezTo>
                  <a:pt x="1318080" y="206811"/>
                  <a:pt x="1323791" y="163926"/>
                  <a:pt x="1333039" y="126480"/>
                </a:cubicBezTo>
                <a:cubicBezTo>
                  <a:pt x="1335034" y="118230"/>
                  <a:pt x="1335488" y="109979"/>
                  <a:pt x="1334943" y="101728"/>
                </a:cubicBezTo>
                <a:cubicBezTo>
                  <a:pt x="1342469" y="97829"/>
                  <a:pt x="1351716" y="97104"/>
                  <a:pt x="1351989" y="107621"/>
                </a:cubicBezTo>
                <a:cubicBezTo>
                  <a:pt x="1352261" y="118955"/>
                  <a:pt x="1350628" y="130561"/>
                  <a:pt x="1349268" y="141712"/>
                </a:cubicBezTo>
                <a:cubicBezTo>
                  <a:pt x="1347546" y="155947"/>
                  <a:pt x="1341471" y="170181"/>
                  <a:pt x="1343194" y="184506"/>
                </a:cubicBezTo>
                <a:cubicBezTo>
                  <a:pt x="1344101" y="192122"/>
                  <a:pt x="1354527" y="199557"/>
                  <a:pt x="1360693" y="191578"/>
                </a:cubicBezTo>
                <a:cubicBezTo>
                  <a:pt x="1372298" y="176528"/>
                  <a:pt x="1373658" y="155312"/>
                  <a:pt x="1375743" y="136726"/>
                </a:cubicBezTo>
                <a:cubicBezTo>
                  <a:pt x="1376106" y="136544"/>
                  <a:pt x="1376468" y="136544"/>
                  <a:pt x="1376922" y="136272"/>
                </a:cubicBezTo>
                <a:cubicBezTo>
                  <a:pt x="1387257" y="129472"/>
                  <a:pt x="1400496" y="220229"/>
                  <a:pt x="1401583" y="227392"/>
                </a:cubicBezTo>
                <a:cubicBezTo>
                  <a:pt x="1403306" y="238635"/>
                  <a:pt x="1419626" y="238816"/>
                  <a:pt x="1424431" y="230021"/>
                </a:cubicBezTo>
                <a:cubicBezTo>
                  <a:pt x="1448548" y="185594"/>
                  <a:pt x="1447097" y="139173"/>
                  <a:pt x="1482458" y="99189"/>
                </a:cubicBezTo>
                <a:cubicBezTo>
                  <a:pt x="1497962" y="81691"/>
                  <a:pt x="1508750" y="61654"/>
                  <a:pt x="1527972" y="47510"/>
                </a:cubicBezTo>
                <a:cubicBezTo>
                  <a:pt x="1551727" y="30102"/>
                  <a:pt x="1539396" y="98283"/>
                  <a:pt x="1539034" y="101365"/>
                </a:cubicBezTo>
                <a:cubicBezTo>
                  <a:pt x="1535135" y="118773"/>
                  <a:pt x="1525433" y="134278"/>
                  <a:pt x="1519178" y="150960"/>
                </a:cubicBezTo>
                <a:cubicBezTo>
                  <a:pt x="1515278" y="161296"/>
                  <a:pt x="1527972" y="167008"/>
                  <a:pt x="1534863" y="159936"/>
                </a:cubicBezTo>
                <a:cubicBezTo>
                  <a:pt x="1543748" y="151051"/>
                  <a:pt x="1554538" y="128203"/>
                  <a:pt x="1561609" y="103451"/>
                </a:cubicBezTo>
                <a:cubicBezTo>
                  <a:pt x="1582644" y="71536"/>
                  <a:pt x="1614105" y="17772"/>
                  <a:pt x="1654814" y="47056"/>
                </a:cubicBezTo>
                <a:cubicBezTo>
                  <a:pt x="1654814" y="47419"/>
                  <a:pt x="1654724" y="47691"/>
                  <a:pt x="1654724" y="48054"/>
                </a:cubicBezTo>
                <a:cubicBezTo>
                  <a:pt x="1658441" y="74165"/>
                  <a:pt x="1653364" y="97467"/>
                  <a:pt x="1650372" y="123216"/>
                </a:cubicBezTo>
                <a:cubicBezTo>
                  <a:pt x="1649374" y="132011"/>
                  <a:pt x="1662068" y="137360"/>
                  <a:pt x="1666964" y="129472"/>
                </a:cubicBezTo>
                <a:cubicBezTo>
                  <a:pt x="1677299" y="112880"/>
                  <a:pt x="1680654" y="92299"/>
                  <a:pt x="1680291" y="72262"/>
                </a:cubicBezTo>
                <a:cubicBezTo>
                  <a:pt x="1681379" y="73531"/>
                  <a:pt x="1682649" y="74800"/>
                  <a:pt x="1683737" y="76161"/>
                </a:cubicBezTo>
                <a:cubicBezTo>
                  <a:pt x="1692713" y="87766"/>
                  <a:pt x="1688179" y="106262"/>
                  <a:pt x="1686003" y="119227"/>
                </a:cubicBezTo>
                <a:cubicBezTo>
                  <a:pt x="1684190" y="129926"/>
                  <a:pt x="1681833" y="139173"/>
                  <a:pt x="1682105" y="148965"/>
                </a:cubicBezTo>
                <a:cubicBezTo>
                  <a:pt x="1674218" y="170634"/>
                  <a:pt x="1683465" y="197925"/>
                  <a:pt x="1668505" y="217418"/>
                </a:cubicBezTo>
                <a:cubicBezTo>
                  <a:pt x="1661614" y="226485"/>
                  <a:pt x="1674580" y="235279"/>
                  <a:pt x="1682559" y="229477"/>
                </a:cubicBezTo>
                <a:cubicBezTo>
                  <a:pt x="1695977" y="219776"/>
                  <a:pt x="1698879" y="202006"/>
                  <a:pt x="1700238" y="186502"/>
                </a:cubicBezTo>
                <a:cubicBezTo>
                  <a:pt x="1700238" y="186048"/>
                  <a:pt x="1700329" y="185594"/>
                  <a:pt x="1700420" y="185141"/>
                </a:cubicBezTo>
                <a:cubicBezTo>
                  <a:pt x="1701689" y="191669"/>
                  <a:pt x="1703321" y="197834"/>
                  <a:pt x="1705407" y="202821"/>
                </a:cubicBezTo>
                <a:cubicBezTo>
                  <a:pt x="1709124" y="211706"/>
                  <a:pt x="1723268" y="207536"/>
                  <a:pt x="1723086" y="198469"/>
                </a:cubicBezTo>
                <a:cubicBezTo>
                  <a:pt x="1722814" y="184053"/>
                  <a:pt x="1721272" y="170091"/>
                  <a:pt x="1722542" y="155675"/>
                </a:cubicBezTo>
                <a:cubicBezTo>
                  <a:pt x="1723177" y="148512"/>
                  <a:pt x="1725172" y="141712"/>
                  <a:pt x="1726985" y="134913"/>
                </a:cubicBezTo>
                <a:cubicBezTo>
                  <a:pt x="1732062" y="127205"/>
                  <a:pt x="1737593" y="120406"/>
                  <a:pt x="1743577" y="116416"/>
                </a:cubicBezTo>
                <a:cubicBezTo>
                  <a:pt x="1745390" y="125392"/>
                  <a:pt x="1747204" y="134368"/>
                  <a:pt x="1748110" y="143525"/>
                </a:cubicBezTo>
                <a:cubicBezTo>
                  <a:pt x="1749107" y="154405"/>
                  <a:pt x="1748110" y="165376"/>
                  <a:pt x="1749652" y="176256"/>
                </a:cubicBezTo>
                <a:cubicBezTo>
                  <a:pt x="1750740" y="184598"/>
                  <a:pt x="1764158" y="187862"/>
                  <a:pt x="1766968" y="178795"/>
                </a:cubicBezTo>
                <a:cubicBezTo>
                  <a:pt x="1772318" y="161658"/>
                  <a:pt x="1771865" y="137904"/>
                  <a:pt x="1767603" y="117322"/>
                </a:cubicBezTo>
                <a:cubicBezTo>
                  <a:pt x="1770414" y="119318"/>
                  <a:pt x="1773406" y="121765"/>
                  <a:pt x="1776489" y="125211"/>
                </a:cubicBezTo>
                <a:cubicBezTo>
                  <a:pt x="1809400" y="161750"/>
                  <a:pt x="1809400" y="202912"/>
                  <a:pt x="1801150" y="247067"/>
                </a:cubicBezTo>
                <a:cubicBezTo>
                  <a:pt x="1796979" y="269370"/>
                  <a:pt x="1801059" y="293850"/>
                  <a:pt x="1802510" y="316245"/>
                </a:cubicBezTo>
                <a:cubicBezTo>
                  <a:pt x="1805140" y="356229"/>
                  <a:pt x="1791449" y="391498"/>
                  <a:pt x="1782382" y="429215"/>
                </a:cubicBezTo>
                <a:cubicBezTo>
                  <a:pt x="1780206" y="438282"/>
                  <a:pt x="1792264" y="445172"/>
                  <a:pt x="1797795" y="436559"/>
                </a:cubicBezTo>
                <a:cubicBezTo>
                  <a:pt x="1804414" y="426223"/>
                  <a:pt x="1809219" y="415706"/>
                  <a:pt x="1813209" y="405098"/>
                </a:cubicBezTo>
                <a:cubicBezTo>
                  <a:pt x="1817107" y="404554"/>
                  <a:pt x="1821006" y="403919"/>
                  <a:pt x="1824905" y="403375"/>
                </a:cubicBezTo>
                <a:cubicBezTo>
                  <a:pt x="1822093" y="417066"/>
                  <a:pt x="1821822" y="431844"/>
                  <a:pt x="1819102" y="445263"/>
                </a:cubicBezTo>
                <a:cubicBezTo>
                  <a:pt x="1813118" y="475273"/>
                  <a:pt x="1800062" y="503199"/>
                  <a:pt x="1792809" y="532937"/>
                </a:cubicBezTo>
                <a:cubicBezTo>
                  <a:pt x="1791267" y="539193"/>
                  <a:pt x="1799971" y="543545"/>
                  <a:pt x="1803417" y="537652"/>
                </a:cubicBezTo>
                <a:cubicBezTo>
                  <a:pt x="1828441" y="494314"/>
                  <a:pt x="1837145" y="448346"/>
                  <a:pt x="1845757" y="400384"/>
                </a:cubicBezTo>
                <a:lnTo>
                  <a:pt x="1848115" y="400021"/>
                </a:lnTo>
                <a:cubicBezTo>
                  <a:pt x="1842584" y="433749"/>
                  <a:pt x="1840952" y="468383"/>
                  <a:pt x="1836510" y="502201"/>
                </a:cubicBezTo>
                <a:cubicBezTo>
                  <a:pt x="1831252" y="542911"/>
                  <a:pt x="1820099" y="582442"/>
                  <a:pt x="1813118" y="622878"/>
                </a:cubicBezTo>
                <a:cubicBezTo>
                  <a:pt x="1811939" y="629859"/>
                  <a:pt x="1822547" y="632761"/>
                  <a:pt x="1825086" y="626142"/>
                </a:cubicBezTo>
                <a:cubicBezTo>
                  <a:pt x="1851107" y="558959"/>
                  <a:pt x="1875134" y="475455"/>
                  <a:pt x="1876493" y="401380"/>
                </a:cubicBezTo>
                <a:cubicBezTo>
                  <a:pt x="1888915" y="420601"/>
                  <a:pt x="1891635" y="442634"/>
                  <a:pt x="1883656" y="467567"/>
                </a:cubicBezTo>
                <a:cubicBezTo>
                  <a:pt x="1878579" y="496308"/>
                  <a:pt x="1872414" y="524868"/>
                  <a:pt x="1866793" y="553519"/>
                </a:cubicBezTo>
                <a:cubicBezTo>
                  <a:pt x="1853555" y="621155"/>
                  <a:pt x="1837417" y="686707"/>
                  <a:pt x="1817923" y="752803"/>
                </a:cubicBezTo>
                <a:cubicBezTo>
                  <a:pt x="1814115" y="765769"/>
                  <a:pt x="1835240" y="772569"/>
                  <a:pt x="1840227" y="760148"/>
                </a:cubicBezTo>
                <a:cubicBezTo>
                  <a:pt x="1841587" y="756884"/>
                  <a:pt x="1842494" y="753528"/>
                  <a:pt x="1843763" y="750265"/>
                </a:cubicBezTo>
                <a:cubicBezTo>
                  <a:pt x="1927629" y="702212"/>
                  <a:pt x="1985837" y="609550"/>
                  <a:pt x="2090920" y="611726"/>
                </a:cubicBezTo>
                <a:cubicBezTo>
                  <a:pt x="2088109" y="624419"/>
                  <a:pt x="2085661" y="637113"/>
                  <a:pt x="2084301" y="649988"/>
                </a:cubicBezTo>
                <a:cubicBezTo>
                  <a:pt x="2082850" y="660415"/>
                  <a:pt x="2099805" y="665945"/>
                  <a:pt x="2104339" y="656153"/>
                </a:cubicBezTo>
                <a:cubicBezTo>
                  <a:pt x="2106061" y="652345"/>
                  <a:pt x="2107149" y="648718"/>
                  <a:pt x="2108599" y="645091"/>
                </a:cubicBezTo>
                <a:cubicBezTo>
                  <a:pt x="2117213" y="643278"/>
                  <a:pt x="2124648" y="637748"/>
                  <a:pt x="2133533" y="635209"/>
                </a:cubicBezTo>
                <a:cubicBezTo>
                  <a:pt x="2145591" y="631764"/>
                  <a:pt x="2158739" y="631945"/>
                  <a:pt x="2170887" y="634846"/>
                </a:cubicBezTo>
                <a:cubicBezTo>
                  <a:pt x="2174333" y="635662"/>
                  <a:pt x="2189020" y="637838"/>
                  <a:pt x="2181858" y="645183"/>
                </a:cubicBezTo>
                <a:cubicBezTo>
                  <a:pt x="2178685" y="648447"/>
                  <a:pt x="2173063" y="651529"/>
                  <a:pt x="2169346" y="654249"/>
                </a:cubicBezTo>
                <a:cubicBezTo>
                  <a:pt x="2160552" y="660777"/>
                  <a:pt x="2158284" y="669119"/>
                  <a:pt x="2161911" y="678819"/>
                </a:cubicBezTo>
                <a:cubicBezTo>
                  <a:pt x="2163453" y="682809"/>
                  <a:pt x="2169527" y="685257"/>
                  <a:pt x="2173245" y="682990"/>
                </a:cubicBezTo>
                <a:cubicBezTo>
                  <a:pt x="2181405" y="678004"/>
                  <a:pt x="2191378" y="670478"/>
                  <a:pt x="2198813" y="662046"/>
                </a:cubicBezTo>
                <a:cubicBezTo>
                  <a:pt x="2213591" y="668302"/>
                  <a:pt x="2234716" y="677823"/>
                  <a:pt x="2225197" y="688974"/>
                </a:cubicBezTo>
                <a:cubicBezTo>
                  <a:pt x="2214045" y="702030"/>
                  <a:pt x="2199175" y="713092"/>
                  <a:pt x="2186300" y="724515"/>
                </a:cubicBezTo>
                <a:cubicBezTo>
                  <a:pt x="2160552" y="747454"/>
                  <a:pt x="2128818" y="765406"/>
                  <a:pt x="2105608" y="790702"/>
                </a:cubicBezTo>
                <a:cubicBezTo>
                  <a:pt x="2100349" y="796505"/>
                  <a:pt x="2106968" y="804664"/>
                  <a:pt x="2113767" y="802760"/>
                </a:cubicBezTo>
                <a:cubicBezTo>
                  <a:pt x="2143869" y="794238"/>
                  <a:pt x="2168893" y="770574"/>
                  <a:pt x="2192557" y="750899"/>
                </a:cubicBezTo>
                <a:cubicBezTo>
                  <a:pt x="2204797" y="740745"/>
                  <a:pt x="2218669" y="730137"/>
                  <a:pt x="2230909" y="718441"/>
                </a:cubicBezTo>
                <a:cubicBezTo>
                  <a:pt x="2241697" y="720163"/>
                  <a:pt x="2252124" y="721977"/>
                  <a:pt x="2262551" y="724878"/>
                </a:cubicBezTo>
                <a:close/>
                <a:moveTo>
                  <a:pt x="2833488" y="937932"/>
                </a:moveTo>
                <a:cubicBezTo>
                  <a:pt x="2831936" y="936493"/>
                  <a:pt x="2829623" y="935995"/>
                  <a:pt x="2827583" y="937581"/>
                </a:cubicBezTo>
                <a:cubicBezTo>
                  <a:pt x="2813893" y="948007"/>
                  <a:pt x="2803920" y="962877"/>
                  <a:pt x="2793402" y="976387"/>
                </a:cubicBezTo>
                <a:cubicBezTo>
                  <a:pt x="2778806" y="995154"/>
                  <a:pt x="2763121" y="1012924"/>
                  <a:pt x="2747888" y="1031149"/>
                </a:cubicBezTo>
                <a:cubicBezTo>
                  <a:pt x="2744261" y="1035501"/>
                  <a:pt x="2749701" y="1041938"/>
                  <a:pt x="2754507" y="1038583"/>
                </a:cubicBezTo>
                <a:cubicBezTo>
                  <a:pt x="2770373" y="1027341"/>
                  <a:pt x="2783066" y="1012471"/>
                  <a:pt x="2795669" y="997784"/>
                </a:cubicBezTo>
                <a:cubicBezTo>
                  <a:pt x="2809722" y="981464"/>
                  <a:pt x="2825770" y="963511"/>
                  <a:pt x="2834837" y="943928"/>
                </a:cubicBezTo>
                <a:cubicBezTo>
                  <a:pt x="2835834" y="941752"/>
                  <a:pt x="2835041" y="939372"/>
                  <a:pt x="2833488" y="937932"/>
                </a:cubicBezTo>
                <a:close/>
                <a:moveTo>
                  <a:pt x="2953994" y="1058836"/>
                </a:moveTo>
                <a:cubicBezTo>
                  <a:pt x="2953292" y="1057420"/>
                  <a:pt x="2951614" y="1056445"/>
                  <a:pt x="2949619" y="1057170"/>
                </a:cubicBezTo>
                <a:cubicBezTo>
                  <a:pt x="2912991" y="1070045"/>
                  <a:pt x="2885791" y="1100508"/>
                  <a:pt x="2848708" y="1112114"/>
                </a:cubicBezTo>
                <a:cubicBezTo>
                  <a:pt x="2842905" y="1113927"/>
                  <a:pt x="2844991" y="1122812"/>
                  <a:pt x="2850974" y="1121361"/>
                </a:cubicBezTo>
                <a:cubicBezTo>
                  <a:pt x="2889870" y="1112023"/>
                  <a:pt x="2918793" y="1082738"/>
                  <a:pt x="2952521" y="1063154"/>
                </a:cubicBezTo>
                <a:cubicBezTo>
                  <a:pt x="2954425" y="1062112"/>
                  <a:pt x="2954697" y="1060253"/>
                  <a:pt x="2953994" y="1058836"/>
                </a:cubicBezTo>
                <a:close/>
                <a:moveTo>
                  <a:pt x="3054430" y="1100419"/>
                </a:moveTo>
                <a:cubicBezTo>
                  <a:pt x="3041827" y="1098061"/>
                  <a:pt x="3029044" y="1103863"/>
                  <a:pt x="3017530" y="1108669"/>
                </a:cubicBezTo>
                <a:cubicBezTo>
                  <a:pt x="3006286" y="1113293"/>
                  <a:pt x="2994680" y="1117554"/>
                  <a:pt x="2983982" y="1123176"/>
                </a:cubicBezTo>
                <a:cubicBezTo>
                  <a:pt x="2979358" y="1125623"/>
                  <a:pt x="2981081" y="1133693"/>
                  <a:pt x="2986521" y="1133331"/>
                </a:cubicBezTo>
                <a:cubicBezTo>
                  <a:pt x="2997129" y="1132696"/>
                  <a:pt x="3006921" y="1128706"/>
                  <a:pt x="3016713" y="1124807"/>
                </a:cubicBezTo>
                <a:cubicBezTo>
                  <a:pt x="3029588" y="1119730"/>
                  <a:pt x="3044729" y="1116285"/>
                  <a:pt x="3056153" y="1108397"/>
                </a:cubicBezTo>
                <a:cubicBezTo>
                  <a:pt x="3058873" y="1106402"/>
                  <a:pt x="3057786" y="1101053"/>
                  <a:pt x="3054430" y="1100419"/>
                </a:cubicBezTo>
                <a:close/>
                <a:moveTo>
                  <a:pt x="3029860" y="998691"/>
                </a:moveTo>
                <a:cubicBezTo>
                  <a:pt x="3009188" y="1004312"/>
                  <a:pt x="2989241" y="1020814"/>
                  <a:pt x="2975278" y="1036589"/>
                </a:cubicBezTo>
                <a:cubicBezTo>
                  <a:pt x="2971742" y="1040578"/>
                  <a:pt x="2976911" y="1046018"/>
                  <a:pt x="2981081" y="1042574"/>
                </a:cubicBezTo>
                <a:cubicBezTo>
                  <a:pt x="2997401" y="1028883"/>
                  <a:pt x="3017983" y="1019726"/>
                  <a:pt x="3033487" y="1005400"/>
                </a:cubicBezTo>
                <a:cubicBezTo>
                  <a:pt x="3036569" y="1002408"/>
                  <a:pt x="3034122" y="997512"/>
                  <a:pt x="3029860" y="998691"/>
                </a:cubicBezTo>
                <a:close/>
                <a:moveTo>
                  <a:pt x="3107265" y="1024394"/>
                </a:moveTo>
                <a:cubicBezTo>
                  <a:pt x="3106426" y="1023057"/>
                  <a:pt x="3104839" y="1022174"/>
                  <a:pt x="3103208" y="1022808"/>
                </a:cubicBezTo>
                <a:cubicBezTo>
                  <a:pt x="3084259" y="1030061"/>
                  <a:pt x="3066216" y="1040124"/>
                  <a:pt x="3048174" y="1049283"/>
                </a:cubicBezTo>
                <a:cubicBezTo>
                  <a:pt x="3028045" y="1059438"/>
                  <a:pt x="3008734" y="1073944"/>
                  <a:pt x="2986973" y="1080200"/>
                </a:cubicBezTo>
                <a:cubicBezTo>
                  <a:pt x="2984073" y="1081015"/>
                  <a:pt x="2984345" y="1085730"/>
                  <a:pt x="2987336" y="1086093"/>
                </a:cubicBezTo>
                <a:cubicBezTo>
                  <a:pt x="3007464" y="1088541"/>
                  <a:pt x="3023965" y="1074307"/>
                  <a:pt x="3041102" y="1065874"/>
                </a:cubicBezTo>
                <a:cubicBezTo>
                  <a:pt x="3063496" y="1054904"/>
                  <a:pt x="3087976" y="1045474"/>
                  <a:pt x="3106834" y="1028701"/>
                </a:cubicBezTo>
                <a:cubicBezTo>
                  <a:pt x="3108195" y="1027522"/>
                  <a:pt x="3108104" y="1025732"/>
                  <a:pt x="3107265" y="1024394"/>
                </a:cubicBezTo>
                <a:close/>
                <a:moveTo>
                  <a:pt x="3086628" y="926327"/>
                </a:moveTo>
                <a:cubicBezTo>
                  <a:pt x="3085777" y="924843"/>
                  <a:pt x="3083987" y="923891"/>
                  <a:pt x="3081902" y="924616"/>
                </a:cubicBezTo>
                <a:cubicBezTo>
                  <a:pt x="3031219" y="941661"/>
                  <a:pt x="2995043" y="986813"/>
                  <a:pt x="2942548" y="1002045"/>
                </a:cubicBezTo>
                <a:cubicBezTo>
                  <a:pt x="2936473" y="1003858"/>
                  <a:pt x="2939284" y="1012744"/>
                  <a:pt x="2945358" y="1011384"/>
                </a:cubicBezTo>
                <a:cubicBezTo>
                  <a:pt x="2995678" y="1000413"/>
                  <a:pt x="3046813" y="963875"/>
                  <a:pt x="3085709" y="931235"/>
                </a:cubicBezTo>
                <a:cubicBezTo>
                  <a:pt x="3087387" y="929829"/>
                  <a:pt x="3087477" y="927812"/>
                  <a:pt x="3086628" y="926327"/>
                </a:cubicBezTo>
                <a:close/>
                <a:moveTo>
                  <a:pt x="2939567" y="642983"/>
                </a:moveTo>
                <a:cubicBezTo>
                  <a:pt x="2938218" y="642190"/>
                  <a:pt x="2936473" y="642145"/>
                  <a:pt x="2935385" y="643550"/>
                </a:cubicBezTo>
                <a:cubicBezTo>
                  <a:pt x="2898756" y="690787"/>
                  <a:pt x="2874094" y="750808"/>
                  <a:pt x="2851247" y="805752"/>
                </a:cubicBezTo>
                <a:cubicBezTo>
                  <a:pt x="2828761" y="859789"/>
                  <a:pt x="2785061" y="909565"/>
                  <a:pt x="2775994" y="968226"/>
                </a:cubicBezTo>
                <a:cubicBezTo>
                  <a:pt x="2775722" y="970221"/>
                  <a:pt x="2778623" y="971309"/>
                  <a:pt x="2779711" y="969586"/>
                </a:cubicBezTo>
                <a:cubicBezTo>
                  <a:pt x="2807001" y="922984"/>
                  <a:pt x="2833567" y="873752"/>
                  <a:pt x="2857684" y="825336"/>
                </a:cubicBezTo>
                <a:cubicBezTo>
                  <a:pt x="2886153" y="768397"/>
                  <a:pt x="2922058" y="707651"/>
                  <a:pt x="2941369" y="646904"/>
                </a:cubicBezTo>
                <a:cubicBezTo>
                  <a:pt x="2941868" y="645318"/>
                  <a:pt x="2940916" y="643777"/>
                  <a:pt x="2939567" y="642983"/>
                </a:cubicBezTo>
                <a:close/>
                <a:moveTo>
                  <a:pt x="3048514" y="793603"/>
                </a:moveTo>
                <a:cubicBezTo>
                  <a:pt x="3046882" y="792244"/>
                  <a:pt x="3044502" y="791881"/>
                  <a:pt x="3042371" y="793513"/>
                </a:cubicBezTo>
                <a:cubicBezTo>
                  <a:pt x="3032217" y="801310"/>
                  <a:pt x="3024148" y="811646"/>
                  <a:pt x="3015353" y="820985"/>
                </a:cubicBezTo>
                <a:cubicBezTo>
                  <a:pt x="3006014" y="830867"/>
                  <a:pt x="2996676" y="840750"/>
                  <a:pt x="2988334" y="851539"/>
                </a:cubicBezTo>
                <a:cubicBezTo>
                  <a:pt x="2984073" y="857070"/>
                  <a:pt x="2993231" y="864051"/>
                  <a:pt x="2997854" y="858974"/>
                </a:cubicBezTo>
                <a:cubicBezTo>
                  <a:pt x="3014628" y="840659"/>
                  <a:pt x="3041193" y="823614"/>
                  <a:pt x="3050169" y="799678"/>
                </a:cubicBezTo>
                <a:cubicBezTo>
                  <a:pt x="3051030" y="797321"/>
                  <a:pt x="3050146" y="794964"/>
                  <a:pt x="3048514" y="793603"/>
                </a:cubicBezTo>
                <a:close/>
                <a:moveTo>
                  <a:pt x="3207748" y="1015101"/>
                </a:moveTo>
                <a:cubicBezTo>
                  <a:pt x="3207362" y="1013084"/>
                  <a:pt x="3205798" y="1011474"/>
                  <a:pt x="3203124" y="1012018"/>
                </a:cubicBezTo>
                <a:cubicBezTo>
                  <a:pt x="3155252" y="1021448"/>
                  <a:pt x="3112185" y="1053907"/>
                  <a:pt x="3068756" y="1074759"/>
                </a:cubicBezTo>
                <a:cubicBezTo>
                  <a:pt x="3062953" y="1077570"/>
                  <a:pt x="3066307" y="1086909"/>
                  <a:pt x="3072382" y="1084279"/>
                </a:cubicBezTo>
                <a:cubicBezTo>
                  <a:pt x="3116900" y="1064605"/>
                  <a:pt x="3162051" y="1043027"/>
                  <a:pt x="3205300" y="1020632"/>
                </a:cubicBezTo>
                <a:cubicBezTo>
                  <a:pt x="3207340" y="1019544"/>
                  <a:pt x="3208133" y="1017118"/>
                  <a:pt x="3207748" y="1015101"/>
                </a:cubicBezTo>
                <a:close/>
                <a:moveTo>
                  <a:pt x="3036206" y="729265"/>
                </a:moveTo>
                <a:cubicBezTo>
                  <a:pt x="3035141" y="727780"/>
                  <a:pt x="3033168" y="727054"/>
                  <a:pt x="3030947" y="728233"/>
                </a:cubicBezTo>
                <a:cubicBezTo>
                  <a:pt x="3002569" y="743556"/>
                  <a:pt x="2979448" y="771662"/>
                  <a:pt x="2964308" y="799769"/>
                </a:cubicBezTo>
                <a:cubicBezTo>
                  <a:pt x="2961587" y="804756"/>
                  <a:pt x="2968206" y="811556"/>
                  <a:pt x="2972467" y="806660"/>
                </a:cubicBezTo>
                <a:cubicBezTo>
                  <a:pt x="2993320" y="782542"/>
                  <a:pt x="3016712" y="760148"/>
                  <a:pt x="3036024" y="734852"/>
                </a:cubicBezTo>
                <a:cubicBezTo>
                  <a:pt x="3037429" y="732993"/>
                  <a:pt x="3037271" y="730749"/>
                  <a:pt x="3036206" y="729265"/>
                </a:cubicBezTo>
                <a:close/>
                <a:moveTo>
                  <a:pt x="3007159" y="670309"/>
                </a:moveTo>
                <a:cubicBezTo>
                  <a:pt x="3005153" y="668915"/>
                  <a:pt x="3002206" y="668530"/>
                  <a:pt x="3000030" y="669844"/>
                </a:cubicBezTo>
                <a:cubicBezTo>
                  <a:pt x="2964761" y="691241"/>
                  <a:pt x="2930126" y="737119"/>
                  <a:pt x="2914894" y="775017"/>
                </a:cubicBezTo>
                <a:cubicBezTo>
                  <a:pt x="2912447" y="781092"/>
                  <a:pt x="2921059" y="784083"/>
                  <a:pt x="2924505" y="779551"/>
                </a:cubicBezTo>
                <a:cubicBezTo>
                  <a:pt x="2937833" y="762504"/>
                  <a:pt x="2950889" y="745459"/>
                  <a:pt x="2964942" y="728958"/>
                </a:cubicBezTo>
                <a:cubicBezTo>
                  <a:pt x="2979540" y="711823"/>
                  <a:pt x="2997129" y="696409"/>
                  <a:pt x="3008643" y="676825"/>
                </a:cubicBezTo>
                <a:cubicBezTo>
                  <a:pt x="3010230" y="674105"/>
                  <a:pt x="3009165" y="671703"/>
                  <a:pt x="3007159" y="670309"/>
                </a:cubicBezTo>
                <a:close/>
                <a:moveTo>
                  <a:pt x="3142807" y="802671"/>
                </a:moveTo>
                <a:cubicBezTo>
                  <a:pt x="3141470" y="801537"/>
                  <a:pt x="3139430" y="801175"/>
                  <a:pt x="3137572" y="802217"/>
                </a:cubicBezTo>
                <a:cubicBezTo>
                  <a:pt x="3126873" y="808291"/>
                  <a:pt x="3118894" y="818990"/>
                  <a:pt x="3110553" y="827875"/>
                </a:cubicBezTo>
                <a:cubicBezTo>
                  <a:pt x="3103390" y="835491"/>
                  <a:pt x="3095775" y="842744"/>
                  <a:pt x="3088975" y="850723"/>
                </a:cubicBezTo>
                <a:cubicBezTo>
                  <a:pt x="3085257" y="855075"/>
                  <a:pt x="3091786" y="859518"/>
                  <a:pt x="3095775" y="856888"/>
                </a:cubicBezTo>
                <a:cubicBezTo>
                  <a:pt x="3106110" y="850179"/>
                  <a:pt x="3114814" y="841385"/>
                  <a:pt x="3123518" y="832772"/>
                </a:cubicBezTo>
                <a:cubicBezTo>
                  <a:pt x="3131044" y="825155"/>
                  <a:pt x="3139385" y="817540"/>
                  <a:pt x="3143828" y="807748"/>
                </a:cubicBezTo>
                <a:cubicBezTo>
                  <a:pt x="3144780" y="805708"/>
                  <a:pt x="3144145" y="803804"/>
                  <a:pt x="3142807" y="802671"/>
                </a:cubicBezTo>
                <a:close/>
                <a:moveTo>
                  <a:pt x="3125151" y="762505"/>
                </a:moveTo>
                <a:cubicBezTo>
                  <a:pt x="3127055" y="759603"/>
                  <a:pt x="3124607" y="754979"/>
                  <a:pt x="3120890" y="756611"/>
                </a:cubicBezTo>
                <a:cubicBezTo>
                  <a:pt x="3108740" y="761779"/>
                  <a:pt x="3097679" y="771571"/>
                  <a:pt x="3087434" y="779550"/>
                </a:cubicBezTo>
                <a:cubicBezTo>
                  <a:pt x="3082356" y="783449"/>
                  <a:pt x="3087434" y="791700"/>
                  <a:pt x="3092692" y="787891"/>
                </a:cubicBezTo>
                <a:cubicBezTo>
                  <a:pt x="3103119" y="780366"/>
                  <a:pt x="3117898" y="773567"/>
                  <a:pt x="3125151" y="762505"/>
                </a:cubicBezTo>
                <a:close/>
                <a:moveTo>
                  <a:pt x="3214002" y="796108"/>
                </a:moveTo>
                <a:cubicBezTo>
                  <a:pt x="3212915" y="794601"/>
                  <a:pt x="3211011" y="793830"/>
                  <a:pt x="3208744" y="794872"/>
                </a:cubicBezTo>
                <a:cubicBezTo>
                  <a:pt x="3196867" y="800222"/>
                  <a:pt x="3186803" y="809833"/>
                  <a:pt x="3176648" y="817902"/>
                </a:cubicBezTo>
                <a:cubicBezTo>
                  <a:pt x="3165496" y="826787"/>
                  <a:pt x="3154163" y="835582"/>
                  <a:pt x="3143827" y="845555"/>
                </a:cubicBezTo>
                <a:cubicBezTo>
                  <a:pt x="3139384" y="849817"/>
                  <a:pt x="3146094" y="855619"/>
                  <a:pt x="3150717" y="852899"/>
                </a:cubicBezTo>
                <a:cubicBezTo>
                  <a:pt x="3163139" y="845736"/>
                  <a:pt x="3175107" y="837304"/>
                  <a:pt x="3186621" y="828692"/>
                </a:cubicBezTo>
                <a:cubicBezTo>
                  <a:pt x="3196685" y="821076"/>
                  <a:pt x="3208200" y="813005"/>
                  <a:pt x="3214365" y="801763"/>
                </a:cubicBezTo>
                <a:cubicBezTo>
                  <a:pt x="3215362" y="799859"/>
                  <a:pt x="3215091" y="797615"/>
                  <a:pt x="3214002" y="796108"/>
                </a:cubicBezTo>
                <a:close/>
                <a:moveTo>
                  <a:pt x="3185999" y="746897"/>
                </a:moveTo>
                <a:cubicBezTo>
                  <a:pt x="3184582" y="745889"/>
                  <a:pt x="3182633" y="745504"/>
                  <a:pt x="3181001" y="746002"/>
                </a:cubicBezTo>
                <a:cubicBezTo>
                  <a:pt x="3169305" y="749448"/>
                  <a:pt x="3161961" y="764226"/>
                  <a:pt x="3156249" y="774018"/>
                </a:cubicBezTo>
                <a:cubicBezTo>
                  <a:pt x="3153529" y="778733"/>
                  <a:pt x="3157972" y="783719"/>
                  <a:pt x="3163049" y="781725"/>
                </a:cubicBezTo>
                <a:cubicBezTo>
                  <a:pt x="3174201" y="777283"/>
                  <a:pt x="3184809" y="762867"/>
                  <a:pt x="3187801" y="751533"/>
                </a:cubicBezTo>
                <a:cubicBezTo>
                  <a:pt x="3188300" y="749538"/>
                  <a:pt x="3187415" y="747906"/>
                  <a:pt x="3185999" y="746897"/>
                </a:cubicBezTo>
                <a:close/>
                <a:moveTo>
                  <a:pt x="3106632" y="585036"/>
                </a:moveTo>
                <a:cubicBezTo>
                  <a:pt x="3104977" y="583710"/>
                  <a:pt x="3102710" y="583347"/>
                  <a:pt x="3100489" y="584979"/>
                </a:cubicBezTo>
                <a:cubicBezTo>
                  <a:pt x="3091785" y="591507"/>
                  <a:pt x="3085981" y="601481"/>
                  <a:pt x="3079726" y="610185"/>
                </a:cubicBezTo>
                <a:cubicBezTo>
                  <a:pt x="3073652" y="618707"/>
                  <a:pt x="3066852" y="626957"/>
                  <a:pt x="3059598" y="634483"/>
                </a:cubicBezTo>
                <a:cubicBezTo>
                  <a:pt x="3054429" y="639833"/>
                  <a:pt x="3061230" y="649352"/>
                  <a:pt x="3067758" y="645091"/>
                </a:cubicBezTo>
                <a:cubicBezTo>
                  <a:pt x="3084350" y="634393"/>
                  <a:pt x="3107108" y="611635"/>
                  <a:pt x="3109102" y="590873"/>
                </a:cubicBezTo>
                <a:cubicBezTo>
                  <a:pt x="3109329" y="588651"/>
                  <a:pt x="3108286" y="586362"/>
                  <a:pt x="3106632" y="585036"/>
                </a:cubicBezTo>
                <a:close/>
                <a:moveTo>
                  <a:pt x="3109328" y="526567"/>
                </a:moveTo>
                <a:cubicBezTo>
                  <a:pt x="3107651" y="525547"/>
                  <a:pt x="3105293" y="525411"/>
                  <a:pt x="3103571" y="526680"/>
                </a:cubicBezTo>
                <a:cubicBezTo>
                  <a:pt x="3088611" y="537923"/>
                  <a:pt x="3077731" y="551523"/>
                  <a:pt x="3066398" y="566302"/>
                </a:cubicBezTo>
                <a:cubicBezTo>
                  <a:pt x="3054157" y="582622"/>
                  <a:pt x="3039741" y="600393"/>
                  <a:pt x="3033848" y="620158"/>
                </a:cubicBezTo>
                <a:cubicBezTo>
                  <a:pt x="3032307" y="625326"/>
                  <a:pt x="3038925" y="629406"/>
                  <a:pt x="3042824" y="625598"/>
                </a:cubicBezTo>
                <a:cubicBezTo>
                  <a:pt x="3057241" y="611544"/>
                  <a:pt x="3068211" y="593502"/>
                  <a:pt x="3080632" y="577545"/>
                </a:cubicBezTo>
                <a:cubicBezTo>
                  <a:pt x="3092328" y="562676"/>
                  <a:pt x="3103390" y="549166"/>
                  <a:pt x="3111006" y="531758"/>
                </a:cubicBezTo>
                <a:cubicBezTo>
                  <a:pt x="3112003" y="529491"/>
                  <a:pt x="3111005" y="527587"/>
                  <a:pt x="3109328" y="526567"/>
                </a:cubicBezTo>
                <a:close/>
                <a:moveTo>
                  <a:pt x="3341390" y="872937"/>
                </a:moveTo>
                <a:cubicBezTo>
                  <a:pt x="3321443" y="877107"/>
                  <a:pt x="3302947" y="892158"/>
                  <a:pt x="3285086" y="901588"/>
                </a:cubicBezTo>
                <a:cubicBezTo>
                  <a:pt x="3267407" y="910925"/>
                  <a:pt x="3246735" y="917182"/>
                  <a:pt x="3230777" y="929240"/>
                </a:cubicBezTo>
                <a:cubicBezTo>
                  <a:pt x="3228147" y="931235"/>
                  <a:pt x="3230143" y="935315"/>
                  <a:pt x="3233225" y="935043"/>
                </a:cubicBezTo>
                <a:cubicBezTo>
                  <a:pt x="3253171" y="933048"/>
                  <a:pt x="3272755" y="921352"/>
                  <a:pt x="3290617" y="912739"/>
                </a:cubicBezTo>
                <a:cubicBezTo>
                  <a:pt x="3308931" y="903944"/>
                  <a:pt x="3332141" y="895694"/>
                  <a:pt x="3345651" y="880190"/>
                </a:cubicBezTo>
                <a:cubicBezTo>
                  <a:pt x="3348189" y="877289"/>
                  <a:pt x="3345198" y="872120"/>
                  <a:pt x="3341390" y="872937"/>
                </a:cubicBezTo>
                <a:close/>
                <a:moveTo>
                  <a:pt x="3086232" y="371925"/>
                </a:moveTo>
                <a:cubicBezTo>
                  <a:pt x="3084668" y="370689"/>
                  <a:pt x="3082537" y="370417"/>
                  <a:pt x="3080814" y="372276"/>
                </a:cubicBezTo>
                <a:cubicBezTo>
                  <a:pt x="3043188" y="413348"/>
                  <a:pt x="3008009" y="472099"/>
                  <a:pt x="2991599" y="525321"/>
                </a:cubicBezTo>
                <a:cubicBezTo>
                  <a:pt x="2990783" y="527768"/>
                  <a:pt x="2994410" y="529128"/>
                  <a:pt x="2995861" y="527315"/>
                </a:cubicBezTo>
                <a:cubicBezTo>
                  <a:pt x="3014900" y="503016"/>
                  <a:pt x="3028410" y="474910"/>
                  <a:pt x="3045545" y="449251"/>
                </a:cubicBezTo>
                <a:cubicBezTo>
                  <a:pt x="3060867" y="426222"/>
                  <a:pt x="3080996" y="404553"/>
                  <a:pt x="3088249" y="377353"/>
                </a:cubicBezTo>
                <a:cubicBezTo>
                  <a:pt x="3088793" y="375359"/>
                  <a:pt x="3087796" y="373160"/>
                  <a:pt x="3086232" y="371925"/>
                </a:cubicBezTo>
                <a:close/>
                <a:moveTo>
                  <a:pt x="3323460" y="708185"/>
                </a:moveTo>
                <a:cubicBezTo>
                  <a:pt x="3322485" y="706859"/>
                  <a:pt x="3320763" y="706066"/>
                  <a:pt x="3319086" y="706836"/>
                </a:cubicBezTo>
                <a:cubicBezTo>
                  <a:pt x="3299320" y="715631"/>
                  <a:pt x="3278377" y="731588"/>
                  <a:pt x="3270670" y="752442"/>
                </a:cubicBezTo>
                <a:cubicBezTo>
                  <a:pt x="3269219" y="756521"/>
                  <a:pt x="3275113" y="760058"/>
                  <a:pt x="3277470" y="756159"/>
                </a:cubicBezTo>
                <a:cubicBezTo>
                  <a:pt x="3288803" y="738025"/>
                  <a:pt x="3308749" y="727871"/>
                  <a:pt x="3323346" y="712729"/>
                </a:cubicBezTo>
                <a:cubicBezTo>
                  <a:pt x="3324661" y="711370"/>
                  <a:pt x="3324435" y="709511"/>
                  <a:pt x="3323460" y="708185"/>
                </a:cubicBezTo>
                <a:close/>
                <a:moveTo>
                  <a:pt x="3352847" y="717727"/>
                </a:moveTo>
                <a:cubicBezTo>
                  <a:pt x="3351793" y="716446"/>
                  <a:pt x="3350047" y="715857"/>
                  <a:pt x="3348098" y="716900"/>
                </a:cubicBezTo>
                <a:cubicBezTo>
                  <a:pt x="3329512" y="727054"/>
                  <a:pt x="3316184" y="744281"/>
                  <a:pt x="3301586" y="759240"/>
                </a:cubicBezTo>
                <a:cubicBezTo>
                  <a:pt x="3283544" y="777646"/>
                  <a:pt x="3261874" y="794873"/>
                  <a:pt x="3247912" y="816542"/>
                </a:cubicBezTo>
                <a:cubicBezTo>
                  <a:pt x="3246098" y="819172"/>
                  <a:pt x="3248818" y="822889"/>
                  <a:pt x="3251901" y="821438"/>
                </a:cubicBezTo>
                <a:cubicBezTo>
                  <a:pt x="3270216" y="812644"/>
                  <a:pt x="3284722" y="797049"/>
                  <a:pt x="3299682" y="783449"/>
                </a:cubicBezTo>
                <a:cubicBezTo>
                  <a:pt x="3318813" y="766041"/>
                  <a:pt x="3342296" y="746366"/>
                  <a:pt x="3353447" y="722702"/>
                </a:cubicBezTo>
                <a:cubicBezTo>
                  <a:pt x="3354263" y="720979"/>
                  <a:pt x="3353900" y="719008"/>
                  <a:pt x="3352847" y="717727"/>
                </a:cubicBezTo>
                <a:close/>
                <a:moveTo>
                  <a:pt x="3175571" y="409279"/>
                </a:moveTo>
                <a:cubicBezTo>
                  <a:pt x="3174177" y="408180"/>
                  <a:pt x="3172115" y="407908"/>
                  <a:pt x="3170211" y="409086"/>
                </a:cubicBezTo>
                <a:cubicBezTo>
                  <a:pt x="3151896" y="420329"/>
                  <a:pt x="3143192" y="445535"/>
                  <a:pt x="3133853" y="463759"/>
                </a:cubicBezTo>
                <a:cubicBezTo>
                  <a:pt x="3131950" y="467386"/>
                  <a:pt x="3137117" y="471103"/>
                  <a:pt x="3139838" y="467839"/>
                </a:cubicBezTo>
                <a:cubicBezTo>
                  <a:pt x="3152803" y="451973"/>
                  <a:pt x="3170029" y="434020"/>
                  <a:pt x="3176920" y="414436"/>
                </a:cubicBezTo>
                <a:cubicBezTo>
                  <a:pt x="3177690" y="412305"/>
                  <a:pt x="3176965" y="410379"/>
                  <a:pt x="3175571" y="409279"/>
                </a:cubicBezTo>
                <a:close/>
                <a:moveTo>
                  <a:pt x="3348518" y="644333"/>
                </a:moveTo>
                <a:cubicBezTo>
                  <a:pt x="3346919" y="643415"/>
                  <a:pt x="3344743" y="643324"/>
                  <a:pt x="3342930" y="644276"/>
                </a:cubicBezTo>
                <a:cubicBezTo>
                  <a:pt x="3332232" y="649716"/>
                  <a:pt x="3323800" y="662228"/>
                  <a:pt x="3315822" y="671023"/>
                </a:cubicBezTo>
                <a:cubicBezTo>
                  <a:pt x="3309294" y="678186"/>
                  <a:pt x="3301133" y="685166"/>
                  <a:pt x="3296600" y="693870"/>
                </a:cubicBezTo>
                <a:cubicBezTo>
                  <a:pt x="3294515" y="697950"/>
                  <a:pt x="3298232" y="702665"/>
                  <a:pt x="3302674" y="700670"/>
                </a:cubicBezTo>
                <a:cubicBezTo>
                  <a:pt x="3312103" y="696319"/>
                  <a:pt x="3319901" y="688158"/>
                  <a:pt x="3327245" y="680995"/>
                </a:cubicBezTo>
                <a:cubicBezTo>
                  <a:pt x="3336221" y="672292"/>
                  <a:pt x="3347827" y="662137"/>
                  <a:pt x="3350638" y="649353"/>
                </a:cubicBezTo>
                <a:cubicBezTo>
                  <a:pt x="3351136" y="646996"/>
                  <a:pt x="3350116" y="645251"/>
                  <a:pt x="3348518" y="644333"/>
                </a:cubicBezTo>
                <a:close/>
                <a:moveTo>
                  <a:pt x="3285721" y="541641"/>
                </a:moveTo>
                <a:cubicBezTo>
                  <a:pt x="3283976" y="540644"/>
                  <a:pt x="3281596" y="540598"/>
                  <a:pt x="3279919" y="542094"/>
                </a:cubicBezTo>
                <a:cubicBezTo>
                  <a:pt x="3268132" y="552431"/>
                  <a:pt x="3259700" y="565940"/>
                  <a:pt x="3250451" y="578451"/>
                </a:cubicBezTo>
                <a:cubicBezTo>
                  <a:pt x="3239299" y="593502"/>
                  <a:pt x="3226516" y="606921"/>
                  <a:pt x="3215092" y="621700"/>
                </a:cubicBezTo>
                <a:cubicBezTo>
                  <a:pt x="3211647" y="626233"/>
                  <a:pt x="3216724" y="632217"/>
                  <a:pt x="3221711" y="629134"/>
                </a:cubicBezTo>
                <a:cubicBezTo>
                  <a:pt x="3249273" y="611907"/>
                  <a:pt x="3276654" y="577726"/>
                  <a:pt x="3287715" y="546899"/>
                </a:cubicBezTo>
                <a:cubicBezTo>
                  <a:pt x="3288577" y="544588"/>
                  <a:pt x="3287466" y="542639"/>
                  <a:pt x="3285721" y="541641"/>
                </a:cubicBezTo>
                <a:close/>
                <a:moveTo>
                  <a:pt x="3444476" y="779368"/>
                </a:moveTo>
                <a:cubicBezTo>
                  <a:pt x="3431782" y="783177"/>
                  <a:pt x="3420631" y="789795"/>
                  <a:pt x="3409660" y="797049"/>
                </a:cubicBezTo>
                <a:cubicBezTo>
                  <a:pt x="3398327" y="804574"/>
                  <a:pt x="3386178" y="812462"/>
                  <a:pt x="3377111" y="822708"/>
                </a:cubicBezTo>
                <a:cubicBezTo>
                  <a:pt x="3374301" y="825972"/>
                  <a:pt x="3378018" y="829961"/>
                  <a:pt x="3381644" y="828238"/>
                </a:cubicBezTo>
                <a:cubicBezTo>
                  <a:pt x="3392706" y="823070"/>
                  <a:pt x="3402588" y="815364"/>
                  <a:pt x="3412653" y="808654"/>
                </a:cubicBezTo>
                <a:cubicBezTo>
                  <a:pt x="3424258" y="801038"/>
                  <a:pt x="3436226" y="793966"/>
                  <a:pt x="3447106" y="785171"/>
                </a:cubicBezTo>
                <a:cubicBezTo>
                  <a:pt x="3449553" y="783267"/>
                  <a:pt x="3447740" y="778372"/>
                  <a:pt x="3444476" y="779368"/>
                </a:cubicBezTo>
                <a:close/>
                <a:moveTo>
                  <a:pt x="3473048" y="802137"/>
                </a:moveTo>
                <a:cubicBezTo>
                  <a:pt x="3472175" y="800380"/>
                  <a:pt x="3470226" y="799270"/>
                  <a:pt x="3467687" y="800222"/>
                </a:cubicBezTo>
                <a:cubicBezTo>
                  <a:pt x="3456082" y="804483"/>
                  <a:pt x="3445202" y="810376"/>
                  <a:pt x="3434684" y="816814"/>
                </a:cubicBezTo>
                <a:cubicBezTo>
                  <a:pt x="3417821" y="827149"/>
                  <a:pt x="3399960" y="836851"/>
                  <a:pt x="3385453" y="850541"/>
                </a:cubicBezTo>
                <a:cubicBezTo>
                  <a:pt x="3381735" y="853896"/>
                  <a:pt x="3386722" y="860424"/>
                  <a:pt x="3391165" y="858430"/>
                </a:cubicBezTo>
                <a:cubicBezTo>
                  <a:pt x="3406759" y="851176"/>
                  <a:pt x="3421175" y="841293"/>
                  <a:pt x="3436045" y="832589"/>
                </a:cubicBezTo>
                <a:cubicBezTo>
                  <a:pt x="3448557" y="825245"/>
                  <a:pt x="3461251" y="817811"/>
                  <a:pt x="3471949" y="807928"/>
                </a:cubicBezTo>
                <a:cubicBezTo>
                  <a:pt x="3473717" y="806296"/>
                  <a:pt x="3473921" y="803893"/>
                  <a:pt x="3473048" y="802137"/>
                </a:cubicBezTo>
                <a:close/>
                <a:moveTo>
                  <a:pt x="3554546" y="912738"/>
                </a:moveTo>
                <a:cubicBezTo>
                  <a:pt x="3504861" y="929966"/>
                  <a:pt x="3457261" y="955533"/>
                  <a:pt x="3408573" y="975661"/>
                </a:cubicBezTo>
                <a:cubicBezTo>
                  <a:pt x="3364962" y="993704"/>
                  <a:pt x="3317816" y="1007576"/>
                  <a:pt x="3277017" y="1031421"/>
                </a:cubicBezTo>
                <a:cubicBezTo>
                  <a:pt x="3274024" y="1033143"/>
                  <a:pt x="3275022" y="1038675"/>
                  <a:pt x="3278920" y="1037677"/>
                </a:cubicBezTo>
                <a:cubicBezTo>
                  <a:pt x="3329966" y="1025074"/>
                  <a:pt x="3379559" y="1000323"/>
                  <a:pt x="3428066" y="980194"/>
                </a:cubicBezTo>
                <a:cubicBezTo>
                  <a:pt x="3471496" y="962152"/>
                  <a:pt x="3518189" y="944925"/>
                  <a:pt x="3557084" y="918088"/>
                </a:cubicBezTo>
                <a:cubicBezTo>
                  <a:pt x="3559714" y="916184"/>
                  <a:pt x="3557810" y="911560"/>
                  <a:pt x="3554546" y="912738"/>
                </a:cubicBezTo>
                <a:close/>
                <a:moveTo>
                  <a:pt x="3264469" y="437862"/>
                </a:moveTo>
                <a:cubicBezTo>
                  <a:pt x="3262259" y="436445"/>
                  <a:pt x="3259290" y="436287"/>
                  <a:pt x="3257250" y="438553"/>
                </a:cubicBezTo>
                <a:cubicBezTo>
                  <a:pt x="3213367" y="486516"/>
                  <a:pt x="3183811" y="549529"/>
                  <a:pt x="3131405" y="589695"/>
                </a:cubicBezTo>
                <a:cubicBezTo>
                  <a:pt x="3127416" y="592777"/>
                  <a:pt x="3130589" y="600393"/>
                  <a:pt x="3135667" y="598942"/>
                </a:cubicBezTo>
                <a:cubicBezTo>
                  <a:pt x="3161416" y="591599"/>
                  <a:pt x="3177918" y="565305"/>
                  <a:pt x="3195325" y="546356"/>
                </a:cubicBezTo>
                <a:cubicBezTo>
                  <a:pt x="3222344" y="517070"/>
                  <a:pt x="3253624" y="482799"/>
                  <a:pt x="3267134" y="444719"/>
                </a:cubicBezTo>
                <a:cubicBezTo>
                  <a:pt x="3268131" y="441954"/>
                  <a:pt x="3266680" y="439279"/>
                  <a:pt x="3264469" y="437862"/>
                </a:cubicBezTo>
                <a:close/>
                <a:moveTo>
                  <a:pt x="3241849" y="396790"/>
                </a:moveTo>
                <a:cubicBezTo>
                  <a:pt x="3240251" y="395464"/>
                  <a:pt x="3237803" y="394988"/>
                  <a:pt x="3235763" y="396122"/>
                </a:cubicBezTo>
                <a:cubicBezTo>
                  <a:pt x="3179459" y="427129"/>
                  <a:pt x="3170845" y="506644"/>
                  <a:pt x="3121070" y="544089"/>
                </a:cubicBezTo>
                <a:cubicBezTo>
                  <a:pt x="3116989" y="547263"/>
                  <a:pt x="3120163" y="552793"/>
                  <a:pt x="3124877" y="551886"/>
                </a:cubicBezTo>
                <a:cubicBezTo>
                  <a:pt x="3152078" y="546355"/>
                  <a:pt x="3165315" y="517795"/>
                  <a:pt x="3179277" y="496489"/>
                </a:cubicBezTo>
                <a:cubicBezTo>
                  <a:pt x="3199859" y="465028"/>
                  <a:pt x="3223705" y="434836"/>
                  <a:pt x="3242835" y="402559"/>
                </a:cubicBezTo>
                <a:cubicBezTo>
                  <a:pt x="3244195" y="400292"/>
                  <a:pt x="3243447" y="398116"/>
                  <a:pt x="3241849" y="396790"/>
                </a:cubicBezTo>
                <a:close/>
                <a:moveTo>
                  <a:pt x="3399563" y="640740"/>
                </a:moveTo>
                <a:cubicBezTo>
                  <a:pt x="3398102" y="639402"/>
                  <a:pt x="3395925" y="638881"/>
                  <a:pt x="3393704" y="639924"/>
                </a:cubicBezTo>
                <a:cubicBezTo>
                  <a:pt x="3384185" y="644548"/>
                  <a:pt x="3376659" y="653795"/>
                  <a:pt x="3369406" y="661321"/>
                </a:cubicBezTo>
                <a:cubicBezTo>
                  <a:pt x="3362062" y="668847"/>
                  <a:pt x="3353630" y="675918"/>
                  <a:pt x="3349913" y="685982"/>
                </a:cubicBezTo>
                <a:cubicBezTo>
                  <a:pt x="3348463" y="690152"/>
                  <a:pt x="3353630" y="693508"/>
                  <a:pt x="3356985" y="691512"/>
                </a:cubicBezTo>
                <a:cubicBezTo>
                  <a:pt x="3366867" y="685800"/>
                  <a:pt x="3374936" y="677096"/>
                  <a:pt x="3383369" y="669480"/>
                </a:cubicBezTo>
                <a:cubicBezTo>
                  <a:pt x="3390350" y="663225"/>
                  <a:pt x="3398509" y="655791"/>
                  <a:pt x="3401140" y="646452"/>
                </a:cubicBezTo>
                <a:cubicBezTo>
                  <a:pt x="3401774" y="644231"/>
                  <a:pt x="3401026" y="642077"/>
                  <a:pt x="3399563" y="640740"/>
                </a:cubicBezTo>
                <a:close/>
                <a:moveTo>
                  <a:pt x="3385622" y="616362"/>
                </a:moveTo>
                <a:cubicBezTo>
                  <a:pt x="3384001" y="615490"/>
                  <a:pt x="3381871" y="615490"/>
                  <a:pt x="3380556" y="616985"/>
                </a:cubicBezTo>
                <a:cubicBezTo>
                  <a:pt x="3363058" y="636932"/>
                  <a:pt x="3346284" y="659417"/>
                  <a:pt x="3333320" y="682628"/>
                </a:cubicBezTo>
                <a:cubicBezTo>
                  <a:pt x="3331325" y="686254"/>
                  <a:pt x="3336221" y="689972"/>
                  <a:pt x="3338760" y="686435"/>
                </a:cubicBezTo>
                <a:cubicBezTo>
                  <a:pt x="3354354" y="664404"/>
                  <a:pt x="3378290" y="646905"/>
                  <a:pt x="3387628" y="620975"/>
                </a:cubicBezTo>
                <a:cubicBezTo>
                  <a:pt x="3388353" y="618980"/>
                  <a:pt x="3387242" y="617235"/>
                  <a:pt x="3385622" y="616362"/>
                </a:cubicBezTo>
                <a:close/>
                <a:moveTo>
                  <a:pt x="3534871" y="841293"/>
                </a:moveTo>
                <a:cubicBezTo>
                  <a:pt x="3518642" y="842654"/>
                  <a:pt x="3504317" y="854530"/>
                  <a:pt x="3490808" y="862781"/>
                </a:cubicBezTo>
                <a:cubicBezTo>
                  <a:pt x="3472402" y="874024"/>
                  <a:pt x="3453181" y="885176"/>
                  <a:pt x="3432781" y="892247"/>
                </a:cubicBezTo>
                <a:cubicBezTo>
                  <a:pt x="3428882" y="893607"/>
                  <a:pt x="3429880" y="899773"/>
                  <a:pt x="3434140" y="899410"/>
                </a:cubicBezTo>
                <a:cubicBezTo>
                  <a:pt x="3454451" y="897506"/>
                  <a:pt x="3471042" y="889528"/>
                  <a:pt x="3488812" y="879826"/>
                </a:cubicBezTo>
                <a:cubicBezTo>
                  <a:pt x="3505405" y="870850"/>
                  <a:pt x="3526077" y="862418"/>
                  <a:pt x="3539133" y="848456"/>
                </a:cubicBezTo>
                <a:cubicBezTo>
                  <a:pt x="3542034" y="845373"/>
                  <a:pt x="3538407" y="840931"/>
                  <a:pt x="3534871" y="841293"/>
                </a:cubicBezTo>
                <a:close/>
                <a:moveTo>
                  <a:pt x="3451854" y="658986"/>
                </a:moveTo>
                <a:cubicBezTo>
                  <a:pt x="3450800" y="657989"/>
                  <a:pt x="3449146" y="657694"/>
                  <a:pt x="3447649" y="658873"/>
                </a:cubicBezTo>
                <a:cubicBezTo>
                  <a:pt x="3430061" y="672291"/>
                  <a:pt x="3411927" y="687523"/>
                  <a:pt x="3399325" y="706019"/>
                </a:cubicBezTo>
                <a:cubicBezTo>
                  <a:pt x="3396242" y="710643"/>
                  <a:pt x="3401591" y="715630"/>
                  <a:pt x="3405762" y="711822"/>
                </a:cubicBezTo>
                <a:cubicBezTo>
                  <a:pt x="3422263" y="696952"/>
                  <a:pt x="3441122" y="682718"/>
                  <a:pt x="3452456" y="663315"/>
                </a:cubicBezTo>
                <a:cubicBezTo>
                  <a:pt x="3453362" y="661683"/>
                  <a:pt x="3452908" y="659983"/>
                  <a:pt x="3451854" y="658986"/>
                </a:cubicBezTo>
                <a:close/>
                <a:moveTo>
                  <a:pt x="3590575" y="843153"/>
                </a:moveTo>
                <a:cubicBezTo>
                  <a:pt x="3589883" y="841634"/>
                  <a:pt x="3588274" y="840568"/>
                  <a:pt x="3586280" y="841203"/>
                </a:cubicBezTo>
                <a:cubicBezTo>
                  <a:pt x="3563612" y="848275"/>
                  <a:pt x="3541762" y="861965"/>
                  <a:pt x="3523811" y="877379"/>
                </a:cubicBezTo>
                <a:cubicBezTo>
                  <a:pt x="3520637" y="880008"/>
                  <a:pt x="3524717" y="884632"/>
                  <a:pt x="3528072" y="882909"/>
                </a:cubicBezTo>
                <a:cubicBezTo>
                  <a:pt x="3548744" y="872302"/>
                  <a:pt x="3570322" y="861149"/>
                  <a:pt x="3589362" y="847822"/>
                </a:cubicBezTo>
                <a:cubicBezTo>
                  <a:pt x="3591039" y="846643"/>
                  <a:pt x="3591266" y="844671"/>
                  <a:pt x="3590575" y="843153"/>
                </a:cubicBezTo>
                <a:close/>
                <a:moveTo>
                  <a:pt x="3442301" y="588063"/>
                </a:moveTo>
                <a:cubicBezTo>
                  <a:pt x="3443298" y="584708"/>
                  <a:pt x="3439309" y="581081"/>
                  <a:pt x="3435954" y="582441"/>
                </a:cubicBezTo>
                <a:cubicBezTo>
                  <a:pt x="3428429" y="585615"/>
                  <a:pt x="3423623" y="591508"/>
                  <a:pt x="3418274" y="597492"/>
                </a:cubicBezTo>
                <a:cubicBezTo>
                  <a:pt x="3410386" y="606377"/>
                  <a:pt x="3401320" y="615716"/>
                  <a:pt x="3394700" y="625508"/>
                </a:cubicBezTo>
                <a:cubicBezTo>
                  <a:pt x="3391981" y="629588"/>
                  <a:pt x="3396333" y="634030"/>
                  <a:pt x="3400504" y="632308"/>
                </a:cubicBezTo>
                <a:cubicBezTo>
                  <a:pt x="3409752" y="628682"/>
                  <a:pt x="3416642" y="620974"/>
                  <a:pt x="3423533" y="613993"/>
                </a:cubicBezTo>
                <a:cubicBezTo>
                  <a:pt x="3430876" y="606559"/>
                  <a:pt x="3439309" y="598308"/>
                  <a:pt x="3442301" y="588063"/>
                </a:cubicBezTo>
                <a:close/>
                <a:moveTo>
                  <a:pt x="3446744" y="554335"/>
                </a:moveTo>
                <a:cubicBezTo>
                  <a:pt x="3447288" y="550980"/>
                  <a:pt x="3443026" y="548169"/>
                  <a:pt x="3440125" y="549801"/>
                </a:cubicBezTo>
                <a:cubicBezTo>
                  <a:pt x="3426071" y="558142"/>
                  <a:pt x="3415826" y="575097"/>
                  <a:pt x="3407485" y="588878"/>
                </a:cubicBezTo>
                <a:cubicBezTo>
                  <a:pt x="3403949" y="594681"/>
                  <a:pt x="3413107" y="599577"/>
                  <a:pt x="3417187" y="594862"/>
                </a:cubicBezTo>
                <a:cubicBezTo>
                  <a:pt x="3427885" y="582622"/>
                  <a:pt x="3444023" y="571107"/>
                  <a:pt x="3446744" y="554335"/>
                </a:cubicBezTo>
                <a:close/>
                <a:moveTo>
                  <a:pt x="3421515" y="508435"/>
                </a:moveTo>
                <a:cubicBezTo>
                  <a:pt x="3419770" y="507166"/>
                  <a:pt x="3417458" y="506916"/>
                  <a:pt x="3415282" y="508730"/>
                </a:cubicBezTo>
                <a:cubicBezTo>
                  <a:pt x="3404947" y="517162"/>
                  <a:pt x="3399053" y="530036"/>
                  <a:pt x="3391346" y="540736"/>
                </a:cubicBezTo>
                <a:cubicBezTo>
                  <a:pt x="3381736" y="554063"/>
                  <a:pt x="3371129" y="567028"/>
                  <a:pt x="3366775" y="583167"/>
                </a:cubicBezTo>
                <a:cubicBezTo>
                  <a:pt x="3366142" y="585434"/>
                  <a:pt x="3368861" y="587972"/>
                  <a:pt x="3371037" y="586431"/>
                </a:cubicBezTo>
                <a:cubicBezTo>
                  <a:pt x="3384456" y="576639"/>
                  <a:pt x="3395426" y="563402"/>
                  <a:pt x="3405581" y="550346"/>
                </a:cubicBezTo>
                <a:cubicBezTo>
                  <a:pt x="3413650" y="539919"/>
                  <a:pt x="3423896" y="527951"/>
                  <a:pt x="3424348" y="514261"/>
                </a:cubicBezTo>
                <a:cubicBezTo>
                  <a:pt x="3424439" y="511994"/>
                  <a:pt x="3423261" y="509705"/>
                  <a:pt x="3421515" y="508435"/>
                </a:cubicBezTo>
                <a:close/>
                <a:moveTo>
                  <a:pt x="3546931" y="705373"/>
                </a:moveTo>
                <a:cubicBezTo>
                  <a:pt x="3546024" y="703662"/>
                  <a:pt x="3544211" y="702483"/>
                  <a:pt x="3541854" y="702846"/>
                </a:cubicBezTo>
                <a:cubicBezTo>
                  <a:pt x="3530611" y="704659"/>
                  <a:pt x="3521272" y="712185"/>
                  <a:pt x="3512115" y="718713"/>
                </a:cubicBezTo>
                <a:cubicBezTo>
                  <a:pt x="3499875" y="727417"/>
                  <a:pt x="3486456" y="736393"/>
                  <a:pt x="3476211" y="747544"/>
                </a:cubicBezTo>
                <a:cubicBezTo>
                  <a:pt x="3472675" y="751443"/>
                  <a:pt x="3476392" y="757608"/>
                  <a:pt x="3481469" y="755252"/>
                </a:cubicBezTo>
                <a:cubicBezTo>
                  <a:pt x="3493710" y="749630"/>
                  <a:pt x="3504680" y="741470"/>
                  <a:pt x="3515923" y="734125"/>
                </a:cubicBezTo>
                <a:cubicBezTo>
                  <a:pt x="3526259" y="727326"/>
                  <a:pt x="3539224" y="721342"/>
                  <a:pt x="3546568" y="711097"/>
                </a:cubicBezTo>
                <a:cubicBezTo>
                  <a:pt x="3547838" y="709329"/>
                  <a:pt x="3547838" y="707085"/>
                  <a:pt x="3546931" y="705373"/>
                </a:cubicBezTo>
                <a:close/>
                <a:moveTo>
                  <a:pt x="3534904" y="668608"/>
                </a:moveTo>
                <a:cubicBezTo>
                  <a:pt x="3534258" y="667033"/>
                  <a:pt x="3532830" y="665854"/>
                  <a:pt x="3530882" y="666217"/>
                </a:cubicBezTo>
                <a:cubicBezTo>
                  <a:pt x="3509393" y="669843"/>
                  <a:pt x="3488812" y="688431"/>
                  <a:pt x="3475212" y="704932"/>
                </a:cubicBezTo>
                <a:cubicBezTo>
                  <a:pt x="3471495" y="709466"/>
                  <a:pt x="3477570" y="716628"/>
                  <a:pt x="3482647" y="713636"/>
                </a:cubicBezTo>
                <a:cubicBezTo>
                  <a:pt x="3500508" y="702938"/>
                  <a:pt x="3519910" y="688340"/>
                  <a:pt x="3534236" y="673380"/>
                </a:cubicBezTo>
                <a:cubicBezTo>
                  <a:pt x="3535414" y="672156"/>
                  <a:pt x="3535550" y="670184"/>
                  <a:pt x="3534904" y="668608"/>
                </a:cubicBezTo>
                <a:close/>
                <a:moveTo>
                  <a:pt x="3486886" y="577863"/>
                </a:moveTo>
                <a:cubicBezTo>
                  <a:pt x="3485889" y="576753"/>
                  <a:pt x="3484325" y="576276"/>
                  <a:pt x="3482739" y="577364"/>
                </a:cubicBezTo>
                <a:cubicBezTo>
                  <a:pt x="3467869" y="587519"/>
                  <a:pt x="3460525" y="604383"/>
                  <a:pt x="3445656" y="614537"/>
                </a:cubicBezTo>
                <a:cubicBezTo>
                  <a:pt x="3441304" y="617529"/>
                  <a:pt x="3445838" y="624692"/>
                  <a:pt x="3450462" y="622244"/>
                </a:cubicBezTo>
                <a:cubicBezTo>
                  <a:pt x="3466872" y="613631"/>
                  <a:pt x="3479746" y="598853"/>
                  <a:pt x="3487635" y="582170"/>
                </a:cubicBezTo>
                <a:cubicBezTo>
                  <a:pt x="3488315" y="580719"/>
                  <a:pt x="3487884" y="578973"/>
                  <a:pt x="3486886" y="577863"/>
                </a:cubicBezTo>
                <a:close/>
                <a:moveTo>
                  <a:pt x="3601727" y="755738"/>
                </a:moveTo>
                <a:cubicBezTo>
                  <a:pt x="3601194" y="753959"/>
                  <a:pt x="3599608" y="752621"/>
                  <a:pt x="3597251" y="753255"/>
                </a:cubicBezTo>
                <a:cubicBezTo>
                  <a:pt x="3557266" y="764136"/>
                  <a:pt x="3524173" y="796323"/>
                  <a:pt x="3491624" y="820621"/>
                </a:cubicBezTo>
                <a:cubicBezTo>
                  <a:pt x="3449284" y="852355"/>
                  <a:pt x="3402771" y="879464"/>
                  <a:pt x="3356622" y="905032"/>
                </a:cubicBezTo>
                <a:cubicBezTo>
                  <a:pt x="3353630" y="906663"/>
                  <a:pt x="3355625" y="911015"/>
                  <a:pt x="3358798" y="909837"/>
                </a:cubicBezTo>
                <a:cubicBezTo>
                  <a:pt x="3447198" y="877197"/>
                  <a:pt x="3519912" y="808835"/>
                  <a:pt x="3599880" y="760872"/>
                </a:cubicBezTo>
                <a:cubicBezTo>
                  <a:pt x="3601738" y="759739"/>
                  <a:pt x="3602260" y="757517"/>
                  <a:pt x="3601727" y="755738"/>
                </a:cubicBezTo>
                <a:close/>
                <a:moveTo>
                  <a:pt x="3591969" y="724641"/>
                </a:moveTo>
                <a:cubicBezTo>
                  <a:pt x="3591085" y="723292"/>
                  <a:pt x="3589498" y="722521"/>
                  <a:pt x="3587730" y="723428"/>
                </a:cubicBezTo>
                <a:cubicBezTo>
                  <a:pt x="3570051" y="732041"/>
                  <a:pt x="3554727" y="744916"/>
                  <a:pt x="3538317" y="755524"/>
                </a:cubicBezTo>
                <a:cubicBezTo>
                  <a:pt x="3518914" y="767945"/>
                  <a:pt x="3498604" y="776559"/>
                  <a:pt x="3477842" y="786260"/>
                </a:cubicBezTo>
                <a:cubicBezTo>
                  <a:pt x="3474307" y="787892"/>
                  <a:pt x="3475303" y="793966"/>
                  <a:pt x="3479384" y="793876"/>
                </a:cubicBezTo>
                <a:cubicBezTo>
                  <a:pt x="3502956" y="793423"/>
                  <a:pt x="3526712" y="779007"/>
                  <a:pt x="3546205" y="766948"/>
                </a:cubicBezTo>
                <a:cubicBezTo>
                  <a:pt x="3562888" y="756702"/>
                  <a:pt x="3580114" y="745097"/>
                  <a:pt x="3591991" y="729321"/>
                </a:cubicBezTo>
                <a:cubicBezTo>
                  <a:pt x="3593034" y="727916"/>
                  <a:pt x="3592853" y="725989"/>
                  <a:pt x="3591969" y="724641"/>
                </a:cubicBezTo>
                <a:close/>
                <a:moveTo>
                  <a:pt x="3597795" y="625778"/>
                </a:moveTo>
                <a:cubicBezTo>
                  <a:pt x="3600151" y="622877"/>
                  <a:pt x="3597432" y="618254"/>
                  <a:pt x="3593714" y="620158"/>
                </a:cubicBezTo>
                <a:cubicBezTo>
                  <a:pt x="3580023" y="627320"/>
                  <a:pt x="3568236" y="639469"/>
                  <a:pt x="3556904" y="649805"/>
                </a:cubicBezTo>
                <a:cubicBezTo>
                  <a:pt x="3553820" y="652706"/>
                  <a:pt x="3558264" y="657693"/>
                  <a:pt x="3561618" y="655426"/>
                </a:cubicBezTo>
                <a:cubicBezTo>
                  <a:pt x="3574130" y="646904"/>
                  <a:pt x="3588274" y="637656"/>
                  <a:pt x="3597795" y="625778"/>
                </a:cubicBezTo>
                <a:close/>
                <a:moveTo>
                  <a:pt x="3727571" y="788923"/>
                </a:moveTo>
                <a:cubicBezTo>
                  <a:pt x="3726449" y="787325"/>
                  <a:pt x="3724364" y="786396"/>
                  <a:pt x="3722369" y="787620"/>
                </a:cubicBezTo>
                <a:cubicBezTo>
                  <a:pt x="3665340" y="822617"/>
                  <a:pt x="3607676" y="854713"/>
                  <a:pt x="3548018" y="885086"/>
                </a:cubicBezTo>
                <a:cubicBezTo>
                  <a:pt x="3515741" y="901587"/>
                  <a:pt x="3483917" y="919176"/>
                  <a:pt x="3451367" y="935134"/>
                </a:cubicBezTo>
                <a:cubicBezTo>
                  <a:pt x="3421720" y="949731"/>
                  <a:pt x="3391074" y="958707"/>
                  <a:pt x="3363784" y="978019"/>
                </a:cubicBezTo>
                <a:cubicBezTo>
                  <a:pt x="3360792" y="980104"/>
                  <a:pt x="3363784" y="985091"/>
                  <a:pt x="3367048" y="983550"/>
                </a:cubicBezTo>
                <a:cubicBezTo>
                  <a:pt x="3487090" y="927699"/>
                  <a:pt x="3623452" y="878920"/>
                  <a:pt x="3726993" y="794238"/>
                </a:cubicBezTo>
                <a:cubicBezTo>
                  <a:pt x="3728852" y="792788"/>
                  <a:pt x="3728693" y="790521"/>
                  <a:pt x="3727571" y="788923"/>
                </a:cubicBezTo>
                <a:close/>
                <a:moveTo>
                  <a:pt x="3471586" y="379893"/>
                </a:moveTo>
                <a:cubicBezTo>
                  <a:pt x="3470135" y="376539"/>
                  <a:pt x="3465874" y="376358"/>
                  <a:pt x="3463335" y="378261"/>
                </a:cubicBezTo>
                <a:cubicBezTo>
                  <a:pt x="3456263" y="383520"/>
                  <a:pt x="3454722" y="390502"/>
                  <a:pt x="3452184" y="398480"/>
                </a:cubicBezTo>
                <a:cubicBezTo>
                  <a:pt x="3447922" y="411899"/>
                  <a:pt x="3440578" y="422053"/>
                  <a:pt x="3432871" y="433567"/>
                </a:cubicBezTo>
                <a:cubicBezTo>
                  <a:pt x="3429879" y="438011"/>
                  <a:pt x="3434594" y="443269"/>
                  <a:pt x="3439399" y="441365"/>
                </a:cubicBezTo>
                <a:cubicBezTo>
                  <a:pt x="3458712" y="433659"/>
                  <a:pt x="3480471" y="401109"/>
                  <a:pt x="3471586" y="379893"/>
                </a:cubicBezTo>
                <a:close/>
                <a:moveTo>
                  <a:pt x="3518732" y="407184"/>
                </a:moveTo>
                <a:cubicBezTo>
                  <a:pt x="3516556" y="404826"/>
                  <a:pt x="3513202" y="405279"/>
                  <a:pt x="3511298" y="407728"/>
                </a:cubicBezTo>
                <a:cubicBezTo>
                  <a:pt x="3501869" y="419786"/>
                  <a:pt x="3499511" y="438101"/>
                  <a:pt x="3491895" y="451973"/>
                </a:cubicBezTo>
                <a:cubicBezTo>
                  <a:pt x="3483916" y="466570"/>
                  <a:pt x="3474669" y="480805"/>
                  <a:pt x="3466328" y="495220"/>
                </a:cubicBezTo>
                <a:cubicBezTo>
                  <a:pt x="3464060" y="499119"/>
                  <a:pt x="3469500" y="503199"/>
                  <a:pt x="3472856" y="500752"/>
                </a:cubicBezTo>
                <a:cubicBezTo>
                  <a:pt x="3489447" y="488874"/>
                  <a:pt x="3500781" y="474095"/>
                  <a:pt x="3511116" y="456506"/>
                </a:cubicBezTo>
                <a:cubicBezTo>
                  <a:pt x="3518914" y="443269"/>
                  <a:pt x="3531607" y="420693"/>
                  <a:pt x="3518732" y="407184"/>
                </a:cubicBezTo>
                <a:close/>
                <a:moveTo>
                  <a:pt x="3736978" y="722860"/>
                </a:moveTo>
                <a:cubicBezTo>
                  <a:pt x="3735834" y="721410"/>
                  <a:pt x="3733703" y="720571"/>
                  <a:pt x="3731709" y="721341"/>
                </a:cubicBezTo>
                <a:cubicBezTo>
                  <a:pt x="3707863" y="730227"/>
                  <a:pt x="3686556" y="745459"/>
                  <a:pt x="3665159" y="759059"/>
                </a:cubicBezTo>
                <a:cubicBezTo>
                  <a:pt x="3635965" y="777645"/>
                  <a:pt x="3605410" y="792061"/>
                  <a:pt x="3575037" y="808200"/>
                </a:cubicBezTo>
                <a:cubicBezTo>
                  <a:pt x="3570776" y="810466"/>
                  <a:pt x="3573314" y="816632"/>
                  <a:pt x="3577848" y="815816"/>
                </a:cubicBezTo>
                <a:cubicBezTo>
                  <a:pt x="3606407" y="810647"/>
                  <a:pt x="3633064" y="795234"/>
                  <a:pt x="3657725" y="780365"/>
                </a:cubicBezTo>
                <a:cubicBezTo>
                  <a:pt x="3684472" y="764226"/>
                  <a:pt x="3712306" y="748179"/>
                  <a:pt x="3736333" y="728051"/>
                </a:cubicBezTo>
                <a:cubicBezTo>
                  <a:pt x="3738282" y="726374"/>
                  <a:pt x="3738123" y="724311"/>
                  <a:pt x="3736978" y="722860"/>
                </a:cubicBezTo>
                <a:close/>
                <a:moveTo>
                  <a:pt x="3734496" y="668608"/>
                </a:moveTo>
                <a:cubicBezTo>
                  <a:pt x="3733839" y="667056"/>
                  <a:pt x="3732343" y="665990"/>
                  <a:pt x="3730258" y="666579"/>
                </a:cubicBezTo>
                <a:cubicBezTo>
                  <a:pt x="3711127" y="671657"/>
                  <a:pt x="3693448" y="686163"/>
                  <a:pt x="3677944" y="698041"/>
                </a:cubicBezTo>
                <a:cubicBezTo>
                  <a:pt x="3663890" y="708830"/>
                  <a:pt x="3641858" y="724515"/>
                  <a:pt x="3639230" y="743283"/>
                </a:cubicBezTo>
                <a:cubicBezTo>
                  <a:pt x="3638867" y="745822"/>
                  <a:pt x="3642040" y="747726"/>
                  <a:pt x="3644216" y="746456"/>
                </a:cubicBezTo>
                <a:cubicBezTo>
                  <a:pt x="3657000" y="739203"/>
                  <a:pt x="3666792" y="724969"/>
                  <a:pt x="3677944" y="715267"/>
                </a:cubicBezTo>
                <a:cubicBezTo>
                  <a:pt x="3695261" y="700307"/>
                  <a:pt x="3717927" y="689972"/>
                  <a:pt x="3733704" y="673560"/>
                </a:cubicBezTo>
                <a:cubicBezTo>
                  <a:pt x="3734973" y="672201"/>
                  <a:pt x="3735154" y="670161"/>
                  <a:pt x="3734496" y="668608"/>
                </a:cubicBezTo>
                <a:close/>
                <a:moveTo>
                  <a:pt x="3720681" y="625327"/>
                </a:moveTo>
                <a:cubicBezTo>
                  <a:pt x="3719152" y="624012"/>
                  <a:pt x="3717020" y="623287"/>
                  <a:pt x="3715116" y="623513"/>
                </a:cubicBezTo>
                <a:cubicBezTo>
                  <a:pt x="3704509" y="624873"/>
                  <a:pt x="3694173" y="636660"/>
                  <a:pt x="3685287" y="642462"/>
                </a:cubicBezTo>
                <a:cubicBezTo>
                  <a:pt x="3671869" y="651258"/>
                  <a:pt x="3656999" y="658239"/>
                  <a:pt x="3644216" y="667849"/>
                </a:cubicBezTo>
                <a:cubicBezTo>
                  <a:pt x="3640770" y="670660"/>
                  <a:pt x="3642946" y="676463"/>
                  <a:pt x="3647480" y="675919"/>
                </a:cubicBezTo>
                <a:cubicBezTo>
                  <a:pt x="3661804" y="674377"/>
                  <a:pt x="3675495" y="667305"/>
                  <a:pt x="3687826" y="660324"/>
                </a:cubicBezTo>
                <a:cubicBezTo>
                  <a:pt x="3699341" y="653796"/>
                  <a:pt x="3719468" y="644548"/>
                  <a:pt x="3722642" y="630676"/>
                </a:cubicBezTo>
                <a:cubicBezTo>
                  <a:pt x="3723141" y="628546"/>
                  <a:pt x="3722211" y="626641"/>
                  <a:pt x="3720681" y="625327"/>
                </a:cubicBezTo>
                <a:close/>
                <a:moveTo>
                  <a:pt x="3794087" y="654250"/>
                </a:moveTo>
                <a:cubicBezTo>
                  <a:pt x="3780215" y="657513"/>
                  <a:pt x="3768791" y="668937"/>
                  <a:pt x="3757911" y="677550"/>
                </a:cubicBezTo>
                <a:cubicBezTo>
                  <a:pt x="3744311" y="688249"/>
                  <a:pt x="3731165" y="695321"/>
                  <a:pt x="3715298" y="701849"/>
                </a:cubicBezTo>
                <a:cubicBezTo>
                  <a:pt x="3712034" y="703209"/>
                  <a:pt x="3712759" y="708921"/>
                  <a:pt x="3716204" y="709465"/>
                </a:cubicBezTo>
                <a:cubicBezTo>
                  <a:pt x="3729351" y="711641"/>
                  <a:pt x="3742045" y="702937"/>
                  <a:pt x="3752380" y="695774"/>
                </a:cubicBezTo>
                <a:cubicBezTo>
                  <a:pt x="3767432" y="685347"/>
                  <a:pt x="3784205" y="673289"/>
                  <a:pt x="3796898" y="660052"/>
                </a:cubicBezTo>
                <a:cubicBezTo>
                  <a:pt x="3799074" y="657876"/>
                  <a:pt x="3797623" y="653434"/>
                  <a:pt x="3794087" y="654250"/>
                </a:cubicBezTo>
                <a:close/>
                <a:moveTo>
                  <a:pt x="3847787" y="641139"/>
                </a:moveTo>
                <a:cubicBezTo>
                  <a:pt x="3860750" y="670184"/>
                  <a:pt x="3834366" y="708739"/>
                  <a:pt x="3814306" y="732403"/>
                </a:cubicBezTo>
                <a:cubicBezTo>
                  <a:pt x="3769607" y="785172"/>
                  <a:pt x="3712126" y="827966"/>
                  <a:pt x="3655912" y="867405"/>
                </a:cubicBezTo>
                <a:cubicBezTo>
                  <a:pt x="3539859" y="948915"/>
                  <a:pt x="3412019" y="1010477"/>
                  <a:pt x="3280191" y="1061704"/>
                </a:cubicBezTo>
                <a:cubicBezTo>
                  <a:pt x="3144372" y="1114562"/>
                  <a:pt x="3006196" y="1160621"/>
                  <a:pt x="2864304" y="1194258"/>
                </a:cubicBezTo>
                <a:cubicBezTo>
                  <a:pt x="2798843" y="1209762"/>
                  <a:pt x="2734832" y="1230525"/>
                  <a:pt x="2671638" y="1253463"/>
                </a:cubicBezTo>
                <a:cubicBezTo>
                  <a:pt x="2696209" y="1241495"/>
                  <a:pt x="2720508" y="1228620"/>
                  <a:pt x="2745440" y="1217650"/>
                </a:cubicBezTo>
                <a:cubicBezTo>
                  <a:pt x="2785152" y="1200061"/>
                  <a:pt x="2825952" y="1184738"/>
                  <a:pt x="2866207" y="1168327"/>
                </a:cubicBezTo>
                <a:cubicBezTo>
                  <a:pt x="2892592" y="1157629"/>
                  <a:pt x="2935839" y="1147565"/>
                  <a:pt x="2957509" y="1127256"/>
                </a:cubicBezTo>
                <a:cubicBezTo>
                  <a:pt x="2958869" y="1125986"/>
                  <a:pt x="2959503" y="1123447"/>
                  <a:pt x="2957599" y="1122269"/>
                </a:cubicBezTo>
                <a:cubicBezTo>
                  <a:pt x="2957419" y="1122088"/>
                  <a:pt x="2957146" y="1121997"/>
                  <a:pt x="2956964" y="1121816"/>
                </a:cubicBezTo>
                <a:cubicBezTo>
                  <a:pt x="2955515" y="1120908"/>
                  <a:pt x="2953882" y="1121271"/>
                  <a:pt x="2953066" y="1122813"/>
                </a:cubicBezTo>
                <a:cubicBezTo>
                  <a:pt x="2956148" y="1116648"/>
                  <a:pt x="2923418" y="1129159"/>
                  <a:pt x="2929130" y="1127074"/>
                </a:cubicBezTo>
                <a:cubicBezTo>
                  <a:pt x="2911178" y="1133693"/>
                  <a:pt x="2893589" y="1141037"/>
                  <a:pt x="2875728" y="1147837"/>
                </a:cubicBezTo>
                <a:cubicBezTo>
                  <a:pt x="2834928" y="1163340"/>
                  <a:pt x="2794037" y="1178482"/>
                  <a:pt x="2753418" y="1194530"/>
                </a:cubicBezTo>
                <a:cubicBezTo>
                  <a:pt x="2745259" y="1197794"/>
                  <a:pt x="2737281" y="1201512"/>
                  <a:pt x="2729120" y="1204957"/>
                </a:cubicBezTo>
                <a:cubicBezTo>
                  <a:pt x="2766022" y="1182108"/>
                  <a:pt x="2801382" y="1157175"/>
                  <a:pt x="2833659" y="1130429"/>
                </a:cubicBezTo>
                <a:cubicBezTo>
                  <a:pt x="2838101" y="1126803"/>
                  <a:pt x="2833477" y="1120183"/>
                  <a:pt x="2828490" y="1121271"/>
                </a:cubicBezTo>
                <a:cubicBezTo>
                  <a:pt x="2786693" y="1130701"/>
                  <a:pt x="2754506" y="1166242"/>
                  <a:pt x="2718512" y="1188002"/>
                </a:cubicBezTo>
                <a:cubicBezTo>
                  <a:pt x="2711894" y="1191991"/>
                  <a:pt x="2705093" y="1195709"/>
                  <a:pt x="2698475" y="1199698"/>
                </a:cubicBezTo>
                <a:cubicBezTo>
                  <a:pt x="2714342" y="1186733"/>
                  <a:pt x="2730027" y="1173586"/>
                  <a:pt x="2745622" y="1159805"/>
                </a:cubicBezTo>
                <a:cubicBezTo>
                  <a:pt x="2827040" y="1088088"/>
                  <a:pt x="2901386" y="1009117"/>
                  <a:pt x="2977909" y="932322"/>
                </a:cubicBezTo>
                <a:cubicBezTo>
                  <a:pt x="2981898" y="928333"/>
                  <a:pt x="2976367" y="920809"/>
                  <a:pt x="2971380" y="923347"/>
                </a:cubicBezTo>
                <a:cubicBezTo>
                  <a:pt x="2929040" y="944563"/>
                  <a:pt x="2899210" y="979832"/>
                  <a:pt x="2867205" y="1014013"/>
                </a:cubicBezTo>
                <a:cubicBezTo>
                  <a:pt x="2828037" y="1055810"/>
                  <a:pt x="2784155" y="1093709"/>
                  <a:pt x="2742085" y="1132605"/>
                </a:cubicBezTo>
                <a:cubicBezTo>
                  <a:pt x="2702555" y="1169143"/>
                  <a:pt x="2660758" y="1201965"/>
                  <a:pt x="2617238" y="1232610"/>
                </a:cubicBezTo>
                <a:cubicBezTo>
                  <a:pt x="2613884" y="1231159"/>
                  <a:pt x="2610075" y="1230525"/>
                  <a:pt x="2606086" y="1231068"/>
                </a:cubicBezTo>
                <a:cubicBezTo>
                  <a:pt x="2642805" y="1197341"/>
                  <a:pt x="2681611" y="1166151"/>
                  <a:pt x="2719238" y="1133511"/>
                </a:cubicBezTo>
                <a:cubicBezTo>
                  <a:pt x="2755232" y="1102322"/>
                  <a:pt x="2787781" y="1067416"/>
                  <a:pt x="2820149" y="1032510"/>
                </a:cubicBezTo>
                <a:cubicBezTo>
                  <a:pt x="2855872" y="994067"/>
                  <a:pt x="2895040" y="956350"/>
                  <a:pt x="2925685" y="913646"/>
                </a:cubicBezTo>
                <a:cubicBezTo>
                  <a:pt x="2928405" y="909837"/>
                  <a:pt x="2924416" y="904216"/>
                  <a:pt x="2920064" y="907118"/>
                </a:cubicBezTo>
                <a:cubicBezTo>
                  <a:pt x="2842906" y="959614"/>
                  <a:pt x="2787419" y="1045746"/>
                  <a:pt x="2719963" y="1109848"/>
                </a:cubicBezTo>
                <a:cubicBezTo>
                  <a:pt x="2689499" y="1138770"/>
                  <a:pt x="2656950" y="1165335"/>
                  <a:pt x="2625488" y="1192989"/>
                </a:cubicBezTo>
                <a:cubicBezTo>
                  <a:pt x="2633830" y="1181746"/>
                  <a:pt x="2642080" y="1170594"/>
                  <a:pt x="2650875" y="1160168"/>
                </a:cubicBezTo>
                <a:cubicBezTo>
                  <a:pt x="2674992" y="1131517"/>
                  <a:pt x="2703643" y="1107037"/>
                  <a:pt x="2725947" y="1076755"/>
                </a:cubicBezTo>
                <a:cubicBezTo>
                  <a:pt x="2729211" y="1072311"/>
                  <a:pt x="2724134" y="1067144"/>
                  <a:pt x="2719419" y="1068957"/>
                </a:cubicBezTo>
                <a:cubicBezTo>
                  <a:pt x="2705728" y="1074216"/>
                  <a:pt x="2693216" y="1083826"/>
                  <a:pt x="2681611" y="1095250"/>
                </a:cubicBezTo>
                <a:cubicBezTo>
                  <a:pt x="2706907" y="1060797"/>
                  <a:pt x="2726310" y="1021901"/>
                  <a:pt x="2744987" y="983821"/>
                </a:cubicBezTo>
                <a:cubicBezTo>
                  <a:pt x="2769467" y="934045"/>
                  <a:pt x="2796032" y="885176"/>
                  <a:pt x="2819152" y="834857"/>
                </a:cubicBezTo>
                <a:cubicBezTo>
                  <a:pt x="2845264" y="778009"/>
                  <a:pt x="2865482" y="718712"/>
                  <a:pt x="2892411" y="662228"/>
                </a:cubicBezTo>
                <a:cubicBezTo>
                  <a:pt x="2917253" y="610004"/>
                  <a:pt x="2948261" y="560772"/>
                  <a:pt x="2977274" y="510905"/>
                </a:cubicBezTo>
                <a:cubicBezTo>
                  <a:pt x="3006378" y="460857"/>
                  <a:pt x="3028501" y="406730"/>
                  <a:pt x="3063407" y="360218"/>
                </a:cubicBezTo>
                <a:cubicBezTo>
                  <a:pt x="3081722" y="335829"/>
                  <a:pt x="3105204" y="321594"/>
                  <a:pt x="3134489" y="312619"/>
                </a:cubicBezTo>
                <a:cubicBezTo>
                  <a:pt x="3179007" y="298928"/>
                  <a:pt x="3219172" y="293397"/>
                  <a:pt x="3249817" y="340634"/>
                </a:cubicBezTo>
                <a:cubicBezTo>
                  <a:pt x="3252809" y="345167"/>
                  <a:pt x="3259519" y="346618"/>
                  <a:pt x="3263961" y="343354"/>
                </a:cubicBezTo>
                <a:cubicBezTo>
                  <a:pt x="3278649" y="332836"/>
                  <a:pt x="3293882" y="310623"/>
                  <a:pt x="3312468" y="307994"/>
                </a:cubicBezTo>
                <a:cubicBezTo>
                  <a:pt x="3318724" y="307087"/>
                  <a:pt x="3325433" y="308629"/>
                  <a:pt x="3332052" y="310986"/>
                </a:cubicBezTo>
                <a:cubicBezTo>
                  <a:pt x="3331870" y="311258"/>
                  <a:pt x="3331599" y="311530"/>
                  <a:pt x="3331599" y="311893"/>
                </a:cubicBezTo>
                <a:cubicBezTo>
                  <a:pt x="3330964" y="322864"/>
                  <a:pt x="3337854" y="334832"/>
                  <a:pt x="3338943" y="345984"/>
                </a:cubicBezTo>
                <a:cubicBezTo>
                  <a:pt x="3340302" y="360036"/>
                  <a:pt x="3334863" y="372911"/>
                  <a:pt x="3334771" y="386693"/>
                </a:cubicBezTo>
                <a:cubicBezTo>
                  <a:pt x="3334771" y="390137"/>
                  <a:pt x="3338398" y="391498"/>
                  <a:pt x="3341119" y="390229"/>
                </a:cubicBezTo>
                <a:cubicBezTo>
                  <a:pt x="3352724" y="384970"/>
                  <a:pt x="3358345" y="362575"/>
                  <a:pt x="3357166" y="342628"/>
                </a:cubicBezTo>
                <a:cubicBezTo>
                  <a:pt x="3359795" y="347525"/>
                  <a:pt x="3361881" y="352783"/>
                  <a:pt x="3362153" y="359583"/>
                </a:cubicBezTo>
                <a:cubicBezTo>
                  <a:pt x="3363332" y="382613"/>
                  <a:pt x="3353539" y="406367"/>
                  <a:pt x="3342025" y="425770"/>
                </a:cubicBezTo>
                <a:cubicBezTo>
                  <a:pt x="3337402" y="433567"/>
                  <a:pt x="3346830" y="441727"/>
                  <a:pt x="3353902" y="436106"/>
                </a:cubicBezTo>
                <a:cubicBezTo>
                  <a:pt x="3369316" y="423865"/>
                  <a:pt x="3376840" y="404010"/>
                  <a:pt x="3380467" y="384064"/>
                </a:cubicBezTo>
                <a:cubicBezTo>
                  <a:pt x="3387358" y="380980"/>
                  <a:pt x="3393524" y="376719"/>
                  <a:pt x="3398963" y="371279"/>
                </a:cubicBezTo>
                <a:cubicBezTo>
                  <a:pt x="3402409" y="372004"/>
                  <a:pt x="3404132" y="371188"/>
                  <a:pt x="3402318" y="367744"/>
                </a:cubicBezTo>
                <a:cubicBezTo>
                  <a:pt x="3410840" y="358315"/>
                  <a:pt x="3418275" y="347525"/>
                  <a:pt x="3427070" y="339364"/>
                </a:cubicBezTo>
                <a:cubicBezTo>
                  <a:pt x="3471043" y="298474"/>
                  <a:pt x="3469320" y="379892"/>
                  <a:pt x="3502777" y="375813"/>
                </a:cubicBezTo>
                <a:cubicBezTo>
                  <a:pt x="3514020" y="374452"/>
                  <a:pt x="3522814" y="375450"/>
                  <a:pt x="3530339" y="377717"/>
                </a:cubicBezTo>
                <a:cubicBezTo>
                  <a:pt x="3542308" y="445444"/>
                  <a:pt x="3492531" y="498756"/>
                  <a:pt x="3475124" y="561135"/>
                </a:cubicBezTo>
                <a:cubicBezTo>
                  <a:pt x="3474126" y="564761"/>
                  <a:pt x="3478841" y="566847"/>
                  <a:pt x="3481289" y="564399"/>
                </a:cubicBezTo>
                <a:cubicBezTo>
                  <a:pt x="3516648" y="528405"/>
                  <a:pt x="3535780" y="477177"/>
                  <a:pt x="3548745" y="429034"/>
                </a:cubicBezTo>
                <a:cubicBezTo>
                  <a:pt x="3550286" y="423412"/>
                  <a:pt x="3553278" y="409541"/>
                  <a:pt x="3553640" y="396575"/>
                </a:cubicBezTo>
                <a:cubicBezTo>
                  <a:pt x="3576761" y="443541"/>
                  <a:pt x="3527891" y="554335"/>
                  <a:pt x="3519640" y="592414"/>
                </a:cubicBezTo>
                <a:cubicBezTo>
                  <a:pt x="3517827" y="600846"/>
                  <a:pt x="3523449" y="607919"/>
                  <a:pt x="3532334" y="606921"/>
                </a:cubicBezTo>
                <a:cubicBezTo>
                  <a:pt x="3565881" y="603114"/>
                  <a:pt x="3586008" y="573828"/>
                  <a:pt x="3603053" y="547626"/>
                </a:cubicBezTo>
                <a:cubicBezTo>
                  <a:pt x="3616925" y="526228"/>
                  <a:pt x="3628259" y="503381"/>
                  <a:pt x="3643310" y="482617"/>
                </a:cubicBezTo>
                <a:cubicBezTo>
                  <a:pt x="3665432" y="452153"/>
                  <a:pt x="3708952" y="458953"/>
                  <a:pt x="3730078" y="484612"/>
                </a:cubicBezTo>
                <a:cubicBezTo>
                  <a:pt x="3720104" y="498484"/>
                  <a:pt x="3711218" y="512265"/>
                  <a:pt x="3699160" y="524686"/>
                </a:cubicBezTo>
                <a:cubicBezTo>
                  <a:pt x="3686195" y="538105"/>
                  <a:pt x="3671597" y="549167"/>
                  <a:pt x="3661352" y="565034"/>
                </a:cubicBezTo>
                <a:cubicBezTo>
                  <a:pt x="3659448" y="567935"/>
                  <a:pt x="3663075" y="571470"/>
                  <a:pt x="3666067" y="569839"/>
                </a:cubicBezTo>
                <a:cubicBezTo>
                  <a:pt x="3692359" y="555423"/>
                  <a:pt x="3724909" y="530126"/>
                  <a:pt x="3739597" y="501567"/>
                </a:cubicBezTo>
                <a:cubicBezTo>
                  <a:pt x="3741864" y="508458"/>
                  <a:pt x="3742952" y="515983"/>
                  <a:pt x="3742046" y="524143"/>
                </a:cubicBezTo>
                <a:cubicBezTo>
                  <a:pt x="3742045" y="524233"/>
                  <a:pt x="3742045" y="524233"/>
                  <a:pt x="3742045" y="524324"/>
                </a:cubicBezTo>
                <a:cubicBezTo>
                  <a:pt x="3732072" y="539737"/>
                  <a:pt x="3716568" y="550345"/>
                  <a:pt x="3701880" y="561225"/>
                </a:cubicBezTo>
                <a:cubicBezTo>
                  <a:pt x="3681752" y="576185"/>
                  <a:pt x="3660717" y="592324"/>
                  <a:pt x="3643037" y="610095"/>
                </a:cubicBezTo>
                <a:cubicBezTo>
                  <a:pt x="3640046" y="613177"/>
                  <a:pt x="3642674" y="618436"/>
                  <a:pt x="3647026" y="616713"/>
                </a:cubicBezTo>
                <a:cubicBezTo>
                  <a:pt x="3670691" y="607284"/>
                  <a:pt x="3689549" y="589423"/>
                  <a:pt x="3710221" y="575097"/>
                </a:cubicBezTo>
                <a:cubicBezTo>
                  <a:pt x="3727901" y="562858"/>
                  <a:pt x="3746851" y="550980"/>
                  <a:pt x="3758456" y="532575"/>
                </a:cubicBezTo>
                <a:cubicBezTo>
                  <a:pt x="3763714" y="530943"/>
                  <a:pt x="3768157" y="530308"/>
                  <a:pt x="3771421" y="531034"/>
                </a:cubicBezTo>
                <a:cubicBezTo>
                  <a:pt x="3742407" y="554516"/>
                  <a:pt x="3716295" y="581354"/>
                  <a:pt x="3687374" y="604835"/>
                </a:cubicBezTo>
                <a:cubicBezTo>
                  <a:pt x="3653283" y="632489"/>
                  <a:pt x="3613752" y="652254"/>
                  <a:pt x="3581203" y="681993"/>
                </a:cubicBezTo>
                <a:cubicBezTo>
                  <a:pt x="3578029" y="684894"/>
                  <a:pt x="3581746" y="689246"/>
                  <a:pt x="3585283" y="687070"/>
                </a:cubicBezTo>
                <a:cubicBezTo>
                  <a:pt x="3622547" y="663950"/>
                  <a:pt x="3660355" y="641284"/>
                  <a:pt x="3695533" y="614990"/>
                </a:cubicBezTo>
                <a:cubicBezTo>
                  <a:pt x="3725725" y="592414"/>
                  <a:pt x="3752291" y="565034"/>
                  <a:pt x="3781122" y="540735"/>
                </a:cubicBezTo>
                <a:cubicBezTo>
                  <a:pt x="3785746" y="558324"/>
                  <a:pt x="3771240" y="593140"/>
                  <a:pt x="3768156" y="597401"/>
                </a:cubicBezTo>
                <a:cubicBezTo>
                  <a:pt x="3763624" y="603476"/>
                  <a:pt x="3761085" y="606831"/>
                  <a:pt x="3758093" y="611183"/>
                </a:cubicBezTo>
                <a:cubicBezTo>
                  <a:pt x="3752744" y="613539"/>
                  <a:pt x="3747123" y="616169"/>
                  <a:pt x="3741048" y="618979"/>
                </a:cubicBezTo>
                <a:cubicBezTo>
                  <a:pt x="3733160" y="622606"/>
                  <a:pt x="3739960" y="634574"/>
                  <a:pt x="3747757" y="630767"/>
                </a:cubicBezTo>
                <a:cubicBezTo>
                  <a:pt x="3750296" y="629497"/>
                  <a:pt x="3752744" y="628228"/>
                  <a:pt x="3755100" y="626868"/>
                </a:cubicBezTo>
                <a:cubicBezTo>
                  <a:pt x="3757549" y="628137"/>
                  <a:pt x="3760722" y="628137"/>
                  <a:pt x="3763079" y="625417"/>
                </a:cubicBezTo>
                <a:cubicBezTo>
                  <a:pt x="3764802" y="623423"/>
                  <a:pt x="3766435" y="621518"/>
                  <a:pt x="3768066" y="619614"/>
                </a:cubicBezTo>
                <a:cubicBezTo>
                  <a:pt x="3783207" y="611001"/>
                  <a:pt x="3796627" y="605561"/>
                  <a:pt x="3820018" y="616170"/>
                </a:cubicBezTo>
                <a:cubicBezTo>
                  <a:pt x="3834774" y="622833"/>
                  <a:pt x="3843466" y="631458"/>
                  <a:pt x="3847787" y="641139"/>
                </a:cubicBezTo>
                <a:close/>
                <a:moveTo>
                  <a:pt x="3865452" y="640801"/>
                </a:moveTo>
                <a:cubicBezTo>
                  <a:pt x="3862993" y="635443"/>
                  <a:pt x="3859345" y="630313"/>
                  <a:pt x="3854290" y="625507"/>
                </a:cubicBezTo>
                <a:cubicBezTo>
                  <a:pt x="3826275" y="598942"/>
                  <a:pt x="3806055" y="595316"/>
                  <a:pt x="3782392" y="601934"/>
                </a:cubicBezTo>
                <a:cubicBezTo>
                  <a:pt x="3796354" y="583710"/>
                  <a:pt x="3804423" y="566030"/>
                  <a:pt x="3796536" y="538196"/>
                </a:cubicBezTo>
                <a:cubicBezTo>
                  <a:pt x="3791005" y="518884"/>
                  <a:pt x="3775864" y="511631"/>
                  <a:pt x="3759363" y="513988"/>
                </a:cubicBezTo>
                <a:cubicBezTo>
                  <a:pt x="3753832" y="473460"/>
                  <a:pt x="3706141" y="423231"/>
                  <a:pt x="3664979" y="442361"/>
                </a:cubicBezTo>
                <a:cubicBezTo>
                  <a:pt x="3612392" y="466842"/>
                  <a:pt x="3595256" y="556238"/>
                  <a:pt x="3545934" y="579449"/>
                </a:cubicBezTo>
                <a:cubicBezTo>
                  <a:pt x="3566878" y="508186"/>
                  <a:pt x="3619918" y="397663"/>
                  <a:pt x="3540765" y="353328"/>
                </a:cubicBezTo>
                <a:cubicBezTo>
                  <a:pt x="3530702" y="347706"/>
                  <a:pt x="3501689" y="356229"/>
                  <a:pt x="3496702" y="348976"/>
                </a:cubicBezTo>
                <a:cubicBezTo>
                  <a:pt x="3485097" y="331930"/>
                  <a:pt x="3484371" y="321594"/>
                  <a:pt x="3464515" y="312709"/>
                </a:cubicBezTo>
                <a:cubicBezTo>
                  <a:pt x="3437497" y="300559"/>
                  <a:pt x="3412836" y="320778"/>
                  <a:pt x="3392889" y="342810"/>
                </a:cubicBezTo>
                <a:cubicBezTo>
                  <a:pt x="3385636" y="322773"/>
                  <a:pt x="3361971" y="302554"/>
                  <a:pt x="3348915" y="296207"/>
                </a:cubicBezTo>
                <a:cubicBezTo>
                  <a:pt x="3306756" y="275717"/>
                  <a:pt x="3288985" y="298020"/>
                  <a:pt x="3260334" y="320415"/>
                </a:cubicBezTo>
                <a:cubicBezTo>
                  <a:pt x="3236398" y="288320"/>
                  <a:pt x="3207838" y="275264"/>
                  <a:pt x="3165497" y="284602"/>
                </a:cubicBezTo>
                <a:cubicBezTo>
                  <a:pt x="3121343" y="294394"/>
                  <a:pt x="3086618" y="304640"/>
                  <a:pt x="3055156" y="338095"/>
                </a:cubicBezTo>
                <a:cubicBezTo>
                  <a:pt x="3023604" y="371551"/>
                  <a:pt x="3003567" y="417157"/>
                  <a:pt x="2982805" y="457593"/>
                </a:cubicBezTo>
                <a:cubicBezTo>
                  <a:pt x="2951434" y="518612"/>
                  <a:pt x="2913354" y="575914"/>
                  <a:pt x="2881621" y="636750"/>
                </a:cubicBezTo>
                <a:cubicBezTo>
                  <a:pt x="2849979" y="697407"/>
                  <a:pt x="2827856" y="762686"/>
                  <a:pt x="2799931" y="825065"/>
                </a:cubicBezTo>
                <a:cubicBezTo>
                  <a:pt x="2769285" y="893427"/>
                  <a:pt x="2733291" y="961608"/>
                  <a:pt x="2697659" y="1027523"/>
                </a:cubicBezTo>
                <a:cubicBezTo>
                  <a:pt x="2667104" y="1083917"/>
                  <a:pt x="2617873" y="1124627"/>
                  <a:pt x="2586230" y="1179207"/>
                </a:cubicBezTo>
                <a:cubicBezTo>
                  <a:pt x="2567371" y="1211847"/>
                  <a:pt x="2551958" y="1247479"/>
                  <a:pt x="2528838" y="1276674"/>
                </a:cubicBezTo>
                <a:cubicBezTo>
                  <a:pt x="2455036" y="1326269"/>
                  <a:pt x="2383500" y="1385111"/>
                  <a:pt x="2310876" y="1434071"/>
                </a:cubicBezTo>
                <a:cubicBezTo>
                  <a:pt x="2188567" y="1516486"/>
                  <a:pt x="2066077" y="1594732"/>
                  <a:pt x="1947485" y="1682134"/>
                </a:cubicBezTo>
                <a:cubicBezTo>
                  <a:pt x="1920920" y="1646502"/>
                  <a:pt x="1884109" y="1621024"/>
                  <a:pt x="1850291" y="1639974"/>
                </a:cubicBezTo>
                <a:cubicBezTo>
                  <a:pt x="1826537" y="1605702"/>
                  <a:pt x="1786644" y="1632902"/>
                  <a:pt x="1771502" y="1669440"/>
                </a:cubicBezTo>
                <a:cubicBezTo>
                  <a:pt x="1770324" y="1668081"/>
                  <a:pt x="1768964" y="1666720"/>
                  <a:pt x="1767241" y="1666267"/>
                </a:cubicBezTo>
                <a:cubicBezTo>
                  <a:pt x="1668052" y="1639612"/>
                  <a:pt x="1668868" y="1779146"/>
                  <a:pt x="1672132" y="1868816"/>
                </a:cubicBezTo>
                <a:cubicBezTo>
                  <a:pt x="1531055" y="1958575"/>
                  <a:pt x="1389888" y="2049786"/>
                  <a:pt x="1277552" y="2170554"/>
                </a:cubicBezTo>
                <a:cubicBezTo>
                  <a:pt x="1280181" y="2149519"/>
                  <a:pt x="1281994" y="2128393"/>
                  <a:pt x="1284623" y="2108719"/>
                </a:cubicBezTo>
                <a:cubicBezTo>
                  <a:pt x="1291968" y="2052869"/>
                  <a:pt x="1305205" y="1999466"/>
                  <a:pt x="1309647" y="1944522"/>
                </a:cubicBezTo>
                <a:cubicBezTo>
                  <a:pt x="1317173" y="1875707"/>
                  <a:pt x="1330954" y="1817136"/>
                  <a:pt x="1371935" y="1757206"/>
                </a:cubicBezTo>
                <a:cubicBezTo>
                  <a:pt x="1416543" y="1692016"/>
                  <a:pt x="1465322" y="1628459"/>
                  <a:pt x="1518997" y="1570433"/>
                </a:cubicBezTo>
                <a:cubicBezTo>
                  <a:pt x="1597332" y="1485750"/>
                  <a:pt x="1686638" y="1407324"/>
                  <a:pt x="1773859" y="1331799"/>
                </a:cubicBezTo>
                <a:cubicBezTo>
                  <a:pt x="1878489" y="1241132"/>
                  <a:pt x="2020744" y="1203325"/>
                  <a:pt x="2133080" y="1122904"/>
                </a:cubicBezTo>
                <a:cubicBezTo>
                  <a:pt x="2144413" y="1114835"/>
                  <a:pt x="2153389" y="1095704"/>
                  <a:pt x="2144956" y="1082195"/>
                </a:cubicBezTo>
                <a:cubicBezTo>
                  <a:pt x="2167623" y="1071496"/>
                  <a:pt x="2186029" y="1053181"/>
                  <a:pt x="2203890" y="1033416"/>
                </a:cubicBezTo>
                <a:cubicBezTo>
                  <a:pt x="2227554" y="1007304"/>
                  <a:pt x="2244961" y="979106"/>
                  <a:pt x="2274519" y="957709"/>
                </a:cubicBezTo>
                <a:cubicBezTo>
                  <a:pt x="2291020" y="945741"/>
                  <a:pt x="2308610" y="933139"/>
                  <a:pt x="2314866" y="912558"/>
                </a:cubicBezTo>
                <a:cubicBezTo>
                  <a:pt x="2323660" y="883272"/>
                  <a:pt x="2339980" y="826878"/>
                  <a:pt x="2309335" y="803033"/>
                </a:cubicBezTo>
                <a:cubicBezTo>
                  <a:pt x="2293196" y="790430"/>
                  <a:pt x="2277420" y="784718"/>
                  <a:pt x="2260828" y="786985"/>
                </a:cubicBezTo>
                <a:cubicBezTo>
                  <a:pt x="2277420" y="768307"/>
                  <a:pt x="2288301" y="746094"/>
                  <a:pt x="2286215" y="716536"/>
                </a:cubicBezTo>
                <a:cubicBezTo>
                  <a:pt x="2285852" y="711097"/>
                  <a:pt x="2283314" y="706926"/>
                  <a:pt x="2277964" y="705113"/>
                </a:cubicBezTo>
                <a:cubicBezTo>
                  <a:pt x="2268082" y="701758"/>
                  <a:pt x="2258199" y="699854"/>
                  <a:pt x="2248135" y="699129"/>
                </a:cubicBezTo>
                <a:cubicBezTo>
                  <a:pt x="2250039" y="696409"/>
                  <a:pt x="2252305" y="693961"/>
                  <a:pt x="2253938" y="691059"/>
                </a:cubicBezTo>
                <a:cubicBezTo>
                  <a:pt x="2270983" y="661049"/>
                  <a:pt x="2236077" y="647177"/>
                  <a:pt x="2209149" y="643732"/>
                </a:cubicBezTo>
                <a:cubicBezTo>
                  <a:pt x="2210962" y="634937"/>
                  <a:pt x="2207879" y="626052"/>
                  <a:pt x="2195911" y="618346"/>
                </a:cubicBezTo>
                <a:cubicBezTo>
                  <a:pt x="2182312" y="609732"/>
                  <a:pt x="2163090" y="608644"/>
                  <a:pt x="2147495" y="609550"/>
                </a:cubicBezTo>
                <a:cubicBezTo>
                  <a:pt x="2138973" y="610095"/>
                  <a:pt x="2127912" y="611998"/>
                  <a:pt x="2118029" y="615988"/>
                </a:cubicBezTo>
                <a:cubicBezTo>
                  <a:pt x="2119026" y="611818"/>
                  <a:pt x="2120204" y="607919"/>
                  <a:pt x="2121021" y="603476"/>
                </a:cubicBezTo>
                <a:cubicBezTo>
                  <a:pt x="2122834" y="594681"/>
                  <a:pt x="2118663" y="586521"/>
                  <a:pt x="2108962" y="585524"/>
                </a:cubicBezTo>
                <a:cubicBezTo>
                  <a:pt x="2010317" y="574644"/>
                  <a:pt x="1926178" y="645636"/>
                  <a:pt x="1857182" y="713182"/>
                </a:cubicBezTo>
                <a:cubicBezTo>
                  <a:pt x="1870691" y="669934"/>
                  <a:pt x="1880120" y="625507"/>
                  <a:pt x="1889187" y="581081"/>
                </a:cubicBezTo>
                <a:cubicBezTo>
                  <a:pt x="1897710" y="538922"/>
                  <a:pt x="1927357" y="465844"/>
                  <a:pt x="1913214" y="423050"/>
                </a:cubicBezTo>
                <a:cubicBezTo>
                  <a:pt x="1896350" y="371914"/>
                  <a:pt x="1858089" y="340090"/>
                  <a:pt x="1824723" y="358677"/>
                </a:cubicBezTo>
                <a:cubicBezTo>
                  <a:pt x="1827896" y="330933"/>
                  <a:pt x="1826446" y="302372"/>
                  <a:pt x="1824542" y="273088"/>
                </a:cubicBezTo>
                <a:cubicBezTo>
                  <a:pt x="1821278" y="223131"/>
                  <a:pt x="1849656" y="189765"/>
                  <a:pt x="1823273" y="142981"/>
                </a:cubicBezTo>
                <a:cubicBezTo>
                  <a:pt x="1813209" y="125121"/>
                  <a:pt x="1777486" y="75888"/>
                  <a:pt x="1754819" y="71990"/>
                </a:cubicBezTo>
                <a:cubicBezTo>
                  <a:pt x="1739043" y="69270"/>
                  <a:pt x="1725081" y="87584"/>
                  <a:pt x="1714111" y="107712"/>
                </a:cubicBezTo>
                <a:cubicBezTo>
                  <a:pt x="1714473" y="99009"/>
                  <a:pt x="1714382" y="90485"/>
                  <a:pt x="1713385" y="82779"/>
                </a:cubicBezTo>
                <a:cubicBezTo>
                  <a:pt x="1712025" y="71899"/>
                  <a:pt x="1705044" y="61291"/>
                  <a:pt x="1697699" y="53493"/>
                </a:cubicBezTo>
                <a:cubicBezTo>
                  <a:pt x="1686548" y="41798"/>
                  <a:pt x="1676846" y="26021"/>
                  <a:pt x="1664606" y="15958"/>
                </a:cubicBezTo>
                <a:cubicBezTo>
                  <a:pt x="1631513" y="-11514"/>
                  <a:pt x="1593343" y="21941"/>
                  <a:pt x="1568863" y="56667"/>
                </a:cubicBezTo>
                <a:cubicBezTo>
                  <a:pt x="1568410" y="31280"/>
                  <a:pt x="1558345" y="13057"/>
                  <a:pt x="1529604" y="19856"/>
                </a:cubicBezTo>
                <a:cubicBezTo>
                  <a:pt x="1494606" y="28107"/>
                  <a:pt x="1470037" y="76161"/>
                  <a:pt x="1448277" y="100822"/>
                </a:cubicBezTo>
                <a:cubicBezTo>
                  <a:pt x="1430506" y="120949"/>
                  <a:pt x="1424975" y="146336"/>
                  <a:pt x="1418719" y="171632"/>
                </a:cubicBezTo>
                <a:cubicBezTo>
                  <a:pt x="1412736" y="139445"/>
                  <a:pt x="1401493" y="106080"/>
                  <a:pt x="1377828" y="112880"/>
                </a:cubicBezTo>
                <a:cubicBezTo>
                  <a:pt x="1378100" y="102453"/>
                  <a:pt x="1377285" y="92026"/>
                  <a:pt x="1373023" y="84502"/>
                </a:cubicBezTo>
                <a:cubicBezTo>
                  <a:pt x="1362415" y="66006"/>
                  <a:pt x="1343557" y="64736"/>
                  <a:pt x="1330229" y="74256"/>
                </a:cubicBezTo>
                <a:cubicBezTo>
                  <a:pt x="1326965" y="61654"/>
                  <a:pt x="1322703" y="49232"/>
                  <a:pt x="1319168" y="37264"/>
                </a:cubicBezTo>
                <a:cubicBezTo>
                  <a:pt x="1316357" y="27563"/>
                  <a:pt x="1306837" y="16592"/>
                  <a:pt x="1295323" y="21307"/>
                </a:cubicBezTo>
                <a:cubicBezTo>
                  <a:pt x="1289883" y="23483"/>
                  <a:pt x="1285530" y="27472"/>
                  <a:pt x="1281722" y="32187"/>
                </a:cubicBezTo>
                <a:cubicBezTo>
                  <a:pt x="1277642" y="15867"/>
                  <a:pt x="1269483" y="-181"/>
                  <a:pt x="1252709" y="1"/>
                </a:cubicBezTo>
                <a:cubicBezTo>
                  <a:pt x="1203749" y="364"/>
                  <a:pt x="1176277" y="35723"/>
                  <a:pt x="1165306" y="77520"/>
                </a:cubicBezTo>
                <a:cubicBezTo>
                  <a:pt x="1160954" y="69178"/>
                  <a:pt x="1155696" y="61110"/>
                  <a:pt x="1148806" y="53766"/>
                </a:cubicBezTo>
                <a:cubicBezTo>
                  <a:pt x="1144726" y="49414"/>
                  <a:pt x="1139739" y="49051"/>
                  <a:pt x="1134299" y="50864"/>
                </a:cubicBezTo>
                <a:cubicBezTo>
                  <a:pt x="1067931" y="73259"/>
                  <a:pt x="1048257" y="147696"/>
                  <a:pt x="1057867" y="211343"/>
                </a:cubicBezTo>
                <a:cubicBezTo>
                  <a:pt x="1045899" y="207264"/>
                  <a:pt x="1033659" y="209893"/>
                  <a:pt x="1027222" y="227120"/>
                </a:cubicBezTo>
                <a:cubicBezTo>
                  <a:pt x="1006550" y="282245"/>
                  <a:pt x="999205" y="342448"/>
                  <a:pt x="996758" y="401562"/>
                </a:cubicBezTo>
                <a:cubicBezTo>
                  <a:pt x="991409" y="397210"/>
                  <a:pt x="985606" y="393130"/>
                  <a:pt x="978806" y="388959"/>
                </a:cubicBezTo>
                <a:cubicBezTo>
                  <a:pt x="958587" y="376719"/>
                  <a:pt x="946528" y="359130"/>
                  <a:pt x="923953" y="351786"/>
                </a:cubicBezTo>
                <a:cubicBezTo>
                  <a:pt x="900833" y="344261"/>
                  <a:pt x="890588" y="368377"/>
                  <a:pt x="888049" y="389141"/>
                </a:cubicBezTo>
                <a:cubicBezTo>
                  <a:pt x="880705" y="379349"/>
                  <a:pt x="871729" y="371370"/>
                  <a:pt x="860577" y="367471"/>
                </a:cubicBezTo>
                <a:cubicBezTo>
                  <a:pt x="855681" y="365748"/>
                  <a:pt x="849153" y="368559"/>
                  <a:pt x="847884" y="373817"/>
                </a:cubicBezTo>
                <a:cubicBezTo>
                  <a:pt x="842896" y="393311"/>
                  <a:pt x="841900" y="414346"/>
                  <a:pt x="843622" y="435108"/>
                </a:cubicBezTo>
                <a:cubicBezTo>
                  <a:pt x="839815" y="430393"/>
                  <a:pt x="835734" y="425588"/>
                  <a:pt x="830748" y="420601"/>
                </a:cubicBezTo>
                <a:cubicBezTo>
                  <a:pt x="828390" y="418154"/>
                  <a:pt x="823857" y="416975"/>
                  <a:pt x="820683" y="418245"/>
                </a:cubicBezTo>
                <a:cubicBezTo>
                  <a:pt x="793393" y="429397"/>
                  <a:pt x="788951" y="445898"/>
                  <a:pt x="790310" y="474186"/>
                </a:cubicBezTo>
                <a:cubicBezTo>
                  <a:pt x="793031" y="528495"/>
                  <a:pt x="827937" y="594047"/>
                  <a:pt x="844800" y="645726"/>
                </a:cubicBezTo>
                <a:cubicBezTo>
                  <a:pt x="890950" y="787348"/>
                  <a:pt x="938187" y="928605"/>
                  <a:pt x="988054" y="1069047"/>
                </a:cubicBezTo>
                <a:cubicBezTo>
                  <a:pt x="1083435" y="1337783"/>
                  <a:pt x="1193323" y="1598086"/>
                  <a:pt x="1270661" y="1872806"/>
                </a:cubicBezTo>
                <a:cubicBezTo>
                  <a:pt x="1271114" y="1879424"/>
                  <a:pt x="1271749" y="1886133"/>
                  <a:pt x="1272655" y="1892752"/>
                </a:cubicBezTo>
                <a:cubicBezTo>
                  <a:pt x="1251077" y="1993754"/>
                  <a:pt x="1229590" y="2094757"/>
                  <a:pt x="1208010" y="2195759"/>
                </a:cubicBezTo>
                <a:cubicBezTo>
                  <a:pt x="1202117" y="2223231"/>
                  <a:pt x="1197674" y="2261854"/>
                  <a:pt x="1178635" y="2283796"/>
                </a:cubicBezTo>
                <a:cubicBezTo>
                  <a:pt x="1159594" y="2305646"/>
                  <a:pt x="1133936" y="2325412"/>
                  <a:pt x="1113264" y="2346537"/>
                </a:cubicBezTo>
                <a:lnTo>
                  <a:pt x="1076035" y="2384824"/>
                </a:lnTo>
                <a:lnTo>
                  <a:pt x="1120748" y="2455050"/>
                </a:lnTo>
                <a:lnTo>
                  <a:pt x="1191781" y="2380900"/>
                </a:lnTo>
                <a:cubicBezTo>
                  <a:pt x="1216442" y="2355513"/>
                  <a:pt x="1241103" y="2330217"/>
                  <a:pt x="1265946" y="2305011"/>
                </a:cubicBezTo>
                <a:cubicBezTo>
                  <a:pt x="1287434" y="2283251"/>
                  <a:pt x="1303664" y="2257412"/>
                  <a:pt x="1323066" y="2233839"/>
                </a:cubicBezTo>
                <a:cubicBezTo>
                  <a:pt x="1408292" y="2130116"/>
                  <a:pt x="1522079" y="2059669"/>
                  <a:pt x="1631694" y="1984234"/>
                </a:cubicBezTo>
                <a:cubicBezTo>
                  <a:pt x="1645295" y="1974895"/>
                  <a:pt x="1658894" y="1965557"/>
                  <a:pt x="1672495" y="1956219"/>
                </a:cubicBezTo>
                <a:cubicBezTo>
                  <a:pt x="1666510" y="2161759"/>
                  <a:pt x="1651732" y="2363855"/>
                  <a:pt x="1605492" y="2564771"/>
                </a:cubicBezTo>
                <a:cubicBezTo>
                  <a:pt x="1601684" y="2562686"/>
                  <a:pt x="1596515" y="2562414"/>
                  <a:pt x="1593434" y="2565768"/>
                </a:cubicBezTo>
                <a:cubicBezTo>
                  <a:pt x="1589625" y="2570120"/>
                  <a:pt x="1585817" y="2573928"/>
                  <a:pt x="1582281" y="2577918"/>
                </a:cubicBezTo>
                <a:cubicBezTo>
                  <a:pt x="1570404" y="2565497"/>
                  <a:pt x="1553993" y="2567581"/>
                  <a:pt x="1540484" y="2587529"/>
                </a:cubicBezTo>
                <a:cubicBezTo>
                  <a:pt x="1536948" y="2592697"/>
                  <a:pt x="1534319" y="2598590"/>
                  <a:pt x="1531236" y="2604211"/>
                </a:cubicBezTo>
                <a:cubicBezTo>
                  <a:pt x="1529876" y="2575742"/>
                  <a:pt x="1522079" y="2547091"/>
                  <a:pt x="1504399" y="2525422"/>
                </a:cubicBezTo>
                <a:cubicBezTo>
                  <a:pt x="1500591" y="2520797"/>
                  <a:pt x="1493518" y="2521977"/>
                  <a:pt x="1489529" y="2525422"/>
                </a:cubicBezTo>
                <a:cubicBezTo>
                  <a:pt x="1486810" y="2527779"/>
                  <a:pt x="1484724" y="2529501"/>
                  <a:pt x="1482911" y="2531043"/>
                </a:cubicBezTo>
                <a:cubicBezTo>
                  <a:pt x="1474207" y="2506382"/>
                  <a:pt x="1459066" y="2479273"/>
                  <a:pt x="1430415" y="2485710"/>
                </a:cubicBezTo>
                <a:cubicBezTo>
                  <a:pt x="1415183" y="2489155"/>
                  <a:pt x="1408655" y="2503118"/>
                  <a:pt x="1404303" y="2516265"/>
                </a:cubicBezTo>
                <a:cubicBezTo>
                  <a:pt x="1402218" y="2522612"/>
                  <a:pt x="1400676" y="2529501"/>
                  <a:pt x="1398954" y="2536121"/>
                </a:cubicBezTo>
                <a:cubicBezTo>
                  <a:pt x="1393423" y="2526691"/>
                  <a:pt x="1385082" y="2518894"/>
                  <a:pt x="1374111" y="2514904"/>
                </a:cubicBezTo>
                <a:cubicBezTo>
                  <a:pt x="1342559" y="2503662"/>
                  <a:pt x="1331407" y="2533400"/>
                  <a:pt x="1323701" y="2557064"/>
                </a:cubicBezTo>
                <a:cubicBezTo>
                  <a:pt x="1307925" y="2557428"/>
                  <a:pt x="1298859" y="2569757"/>
                  <a:pt x="1293690" y="2586078"/>
                </a:cubicBezTo>
                <a:cubicBezTo>
                  <a:pt x="1292421" y="2590067"/>
                  <a:pt x="1291786" y="2594328"/>
                  <a:pt x="1291061" y="2598499"/>
                </a:cubicBezTo>
                <a:cubicBezTo>
                  <a:pt x="1285440" y="2584355"/>
                  <a:pt x="1276735" y="2571480"/>
                  <a:pt x="1265402" y="2560963"/>
                </a:cubicBezTo>
                <a:cubicBezTo>
                  <a:pt x="1243371" y="2540654"/>
                  <a:pt x="1214811" y="2543192"/>
                  <a:pt x="1188426" y="2551443"/>
                </a:cubicBezTo>
                <a:lnTo>
                  <a:pt x="1183573" y="2553723"/>
                </a:lnTo>
                <a:lnTo>
                  <a:pt x="1193753" y="2569712"/>
                </a:lnTo>
                <a:lnTo>
                  <a:pt x="1219854" y="2563865"/>
                </a:lnTo>
                <a:cubicBezTo>
                  <a:pt x="1230223" y="2563661"/>
                  <a:pt x="1240424" y="2566041"/>
                  <a:pt x="1249989" y="2572388"/>
                </a:cubicBezTo>
                <a:cubicBezTo>
                  <a:pt x="1271386" y="2586622"/>
                  <a:pt x="1280271" y="2613278"/>
                  <a:pt x="1285440" y="2637577"/>
                </a:cubicBezTo>
                <a:cubicBezTo>
                  <a:pt x="1283445" y="2649272"/>
                  <a:pt x="1281541" y="2662238"/>
                  <a:pt x="1286346" y="2669853"/>
                </a:cubicBezTo>
                <a:cubicBezTo>
                  <a:pt x="1288522" y="2673208"/>
                  <a:pt x="1292512" y="2674477"/>
                  <a:pt x="1296138" y="2672573"/>
                </a:cubicBezTo>
                <a:cubicBezTo>
                  <a:pt x="1316901" y="2661421"/>
                  <a:pt x="1295050" y="2567673"/>
                  <a:pt x="1327690" y="2574835"/>
                </a:cubicBezTo>
                <a:cubicBezTo>
                  <a:pt x="1332586" y="2575923"/>
                  <a:pt x="1336937" y="2573203"/>
                  <a:pt x="1338480" y="2568488"/>
                </a:cubicBezTo>
                <a:cubicBezTo>
                  <a:pt x="1344282" y="2550536"/>
                  <a:pt x="1354255" y="2513363"/>
                  <a:pt x="1380821" y="2538206"/>
                </a:cubicBezTo>
                <a:cubicBezTo>
                  <a:pt x="1389796" y="2546547"/>
                  <a:pt x="1389343" y="2561145"/>
                  <a:pt x="1390794" y="2572478"/>
                </a:cubicBezTo>
                <a:cubicBezTo>
                  <a:pt x="1389525" y="2579731"/>
                  <a:pt x="1387983" y="2587075"/>
                  <a:pt x="1387077" y="2594056"/>
                </a:cubicBezTo>
                <a:cubicBezTo>
                  <a:pt x="1386260" y="2600222"/>
                  <a:pt x="1394783" y="2605933"/>
                  <a:pt x="1399588" y="2600856"/>
                </a:cubicBezTo>
                <a:cubicBezTo>
                  <a:pt x="1415727" y="2583811"/>
                  <a:pt x="1415545" y="2554979"/>
                  <a:pt x="1419989" y="2533038"/>
                </a:cubicBezTo>
                <a:cubicBezTo>
                  <a:pt x="1421802" y="2524243"/>
                  <a:pt x="1426063" y="2515902"/>
                  <a:pt x="1431412" y="2511006"/>
                </a:cubicBezTo>
                <a:cubicBezTo>
                  <a:pt x="1431684" y="2520979"/>
                  <a:pt x="1433316" y="2531315"/>
                  <a:pt x="1432953" y="2541016"/>
                </a:cubicBezTo>
                <a:cubicBezTo>
                  <a:pt x="1432500" y="2553529"/>
                  <a:pt x="1429871" y="2566131"/>
                  <a:pt x="1431684" y="2578643"/>
                </a:cubicBezTo>
                <a:cubicBezTo>
                  <a:pt x="1432410" y="2583630"/>
                  <a:pt x="1438847" y="2584808"/>
                  <a:pt x="1441204" y="2580366"/>
                </a:cubicBezTo>
                <a:cubicBezTo>
                  <a:pt x="1449002" y="2565678"/>
                  <a:pt x="1449002" y="2547364"/>
                  <a:pt x="1449908" y="2531043"/>
                </a:cubicBezTo>
                <a:cubicBezTo>
                  <a:pt x="1450271" y="2524969"/>
                  <a:pt x="1450906" y="2517896"/>
                  <a:pt x="1450815" y="2510915"/>
                </a:cubicBezTo>
                <a:cubicBezTo>
                  <a:pt x="1452719" y="2512638"/>
                  <a:pt x="1454532" y="2514905"/>
                  <a:pt x="1456436" y="2517806"/>
                </a:cubicBezTo>
                <a:cubicBezTo>
                  <a:pt x="1460607" y="2524424"/>
                  <a:pt x="1463418" y="2531950"/>
                  <a:pt x="1465775" y="2539656"/>
                </a:cubicBezTo>
                <a:cubicBezTo>
                  <a:pt x="1460335" y="2553710"/>
                  <a:pt x="1459791" y="2570664"/>
                  <a:pt x="1457524" y="2585171"/>
                </a:cubicBezTo>
                <a:cubicBezTo>
                  <a:pt x="1454442" y="2604211"/>
                  <a:pt x="1450090" y="2623886"/>
                  <a:pt x="1451541" y="2643288"/>
                </a:cubicBezTo>
                <a:cubicBezTo>
                  <a:pt x="1451903" y="2648365"/>
                  <a:pt x="1459247" y="2649272"/>
                  <a:pt x="1461241" y="2644739"/>
                </a:cubicBezTo>
                <a:cubicBezTo>
                  <a:pt x="1469129" y="2626424"/>
                  <a:pt x="1471396" y="2605753"/>
                  <a:pt x="1474842" y="2586259"/>
                </a:cubicBezTo>
                <a:cubicBezTo>
                  <a:pt x="1476473" y="2577192"/>
                  <a:pt x="1479012" y="2567673"/>
                  <a:pt x="1480554" y="2558152"/>
                </a:cubicBezTo>
                <a:cubicBezTo>
                  <a:pt x="1482276" y="2557789"/>
                  <a:pt x="1483999" y="2557064"/>
                  <a:pt x="1485359" y="2555795"/>
                </a:cubicBezTo>
                <a:cubicBezTo>
                  <a:pt x="1488441" y="2552984"/>
                  <a:pt x="1491705" y="2550446"/>
                  <a:pt x="1494969" y="2547907"/>
                </a:cubicBezTo>
                <a:cubicBezTo>
                  <a:pt x="1511108" y="2573293"/>
                  <a:pt x="1509930" y="2603214"/>
                  <a:pt x="1517092" y="2632408"/>
                </a:cubicBezTo>
                <a:cubicBezTo>
                  <a:pt x="1502676" y="2666499"/>
                  <a:pt x="1492793" y="2703581"/>
                  <a:pt x="1482820" y="2737310"/>
                </a:cubicBezTo>
                <a:cubicBezTo>
                  <a:pt x="1481007" y="2743384"/>
                  <a:pt x="1489711" y="2748370"/>
                  <a:pt x="1493791" y="2743293"/>
                </a:cubicBezTo>
                <a:cubicBezTo>
                  <a:pt x="1517364" y="2714190"/>
                  <a:pt x="1524437" y="2678376"/>
                  <a:pt x="1536405" y="2643741"/>
                </a:cubicBezTo>
                <a:cubicBezTo>
                  <a:pt x="1539849" y="2633859"/>
                  <a:pt x="1562425" y="2576557"/>
                  <a:pt x="1571946" y="2600041"/>
                </a:cubicBezTo>
                <a:cubicBezTo>
                  <a:pt x="1574938" y="2607474"/>
                  <a:pt x="1587178" y="2611555"/>
                  <a:pt x="1591257" y="2602216"/>
                </a:cubicBezTo>
                <a:cubicBezTo>
                  <a:pt x="1593524" y="2597139"/>
                  <a:pt x="1596515" y="2593150"/>
                  <a:pt x="1599689" y="2589341"/>
                </a:cubicBezTo>
                <a:cubicBezTo>
                  <a:pt x="1599689" y="2589523"/>
                  <a:pt x="1599599" y="2589705"/>
                  <a:pt x="1599599" y="2589886"/>
                </a:cubicBezTo>
                <a:cubicBezTo>
                  <a:pt x="1601140" y="2590067"/>
                  <a:pt x="1602590" y="2590429"/>
                  <a:pt x="1604132" y="2590701"/>
                </a:cubicBezTo>
                <a:cubicBezTo>
                  <a:pt x="1607758" y="2594238"/>
                  <a:pt x="1611113" y="2598045"/>
                  <a:pt x="1614015" y="2602307"/>
                </a:cubicBezTo>
                <a:cubicBezTo>
                  <a:pt x="1614558" y="2603032"/>
                  <a:pt x="1615284" y="2603032"/>
                  <a:pt x="1615828" y="2603577"/>
                </a:cubicBezTo>
                <a:cubicBezTo>
                  <a:pt x="1613743" y="2621981"/>
                  <a:pt x="1613108" y="2640749"/>
                  <a:pt x="1615103" y="2658883"/>
                </a:cubicBezTo>
                <a:cubicBezTo>
                  <a:pt x="1615736" y="2664595"/>
                  <a:pt x="1623258" y="2667126"/>
                  <a:pt x="1626979" y="2662419"/>
                </a:cubicBezTo>
                <a:cubicBezTo>
                  <a:pt x="1642665" y="2642563"/>
                  <a:pt x="1638041" y="2613549"/>
                  <a:pt x="1641577" y="2588798"/>
                </a:cubicBezTo>
                <a:cubicBezTo>
                  <a:pt x="1642393" y="2588798"/>
                  <a:pt x="1643118" y="2588707"/>
                  <a:pt x="1643934" y="2588617"/>
                </a:cubicBezTo>
                <a:cubicBezTo>
                  <a:pt x="1645476" y="2588617"/>
                  <a:pt x="1647017" y="2588707"/>
                  <a:pt x="1648558" y="2588707"/>
                </a:cubicBezTo>
                <a:cubicBezTo>
                  <a:pt x="1657806" y="2588979"/>
                  <a:pt x="1667145" y="2590611"/>
                  <a:pt x="1676484" y="2593875"/>
                </a:cubicBezTo>
                <a:cubicBezTo>
                  <a:pt x="1679203" y="2604030"/>
                  <a:pt x="1680473" y="2614819"/>
                  <a:pt x="1682830" y="2625064"/>
                </a:cubicBezTo>
                <a:cubicBezTo>
                  <a:pt x="1667050" y="2643915"/>
                  <a:pt x="1656169" y="2666854"/>
                  <a:pt x="1649914" y="2690609"/>
                </a:cubicBezTo>
                <a:cubicBezTo>
                  <a:pt x="1647103" y="2701307"/>
                  <a:pt x="1660794" y="2707109"/>
                  <a:pt x="1667140" y="2698497"/>
                </a:cubicBezTo>
                <a:cubicBezTo>
                  <a:pt x="1682100" y="2678188"/>
                  <a:pt x="1690078" y="2655611"/>
                  <a:pt x="1705764" y="2636934"/>
                </a:cubicBezTo>
                <a:cubicBezTo>
                  <a:pt x="1713924" y="2660145"/>
                  <a:pt x="1717641" y="2683265"/>
                  <a:pt x="1719274" y="2708560"/>
                </a:cubicBezTo>
                <a:cubicBezTo>
                  <a:pt x="1710660" y="2722070"/>
                  <a:pt x="1706490" y="2739931"/>
                  <a:pt x="1700143" y="2754347"/>
                </a:cubicBezTo>
                <a:lnTo>
                  <a:pt x="1674738" y="2805959"/>
                </a:lnTo>
                <a:lnTo>
                  <a:pt x="1699654" y="2790095"/>
                </a:lnTo>
                <a:lnTo>
                  <a:pt x="1715556" y="2760875"/>
                </a:lnTo>
                <a:cubicBezTo>
                  <a:pt x="1721087" y="2748816"/>
                  <a:pt x="1729066" y="2734400"/>
                  <a:pt x="1732329" y="2720438"/>
                </a:cubicBezTo>
                <a:cubicBezTo>
                  <a:pt x="1738382" y="2721933"/>
                  <a:pt x="1732347" y="2751632"/>
                  <a:pt x="1728071" y="2768951"/>
                </a:cubicBezTo>
                <a:lnTo>
                  <a:pt x="1727068" y="2772641"/>
                </a:lnTo>
                <a:lnTo>
                  <a:pt x="1753664" y="2755707"/>
                </a:lnTo>
                <a:lnTo>
                  <a:pt x="1756299" y="2741495"/>
                </a:lnTo>
                <a:cubicBezTo>
                  <a:pt x="1757104" y="2728711"/>
                  <a:pt x="1756265" y="2716086"/>
                  <a:pt x="1753545" y="2704118"/>
                </a:cubicBezTo>
                <a:cubicBezTo>
                  <a:pt x="1752366" y="2699221"/>
                  <a:pt x="1746654" y="2696139"/>
                  <a:pt x="1741940" y="2696411"/>
                </a:cubicBezTo>
                <a:cubicBezTo>
                  <a:pt x="1741759" y="2696411"/>
                  <a:pt x="1741577" y="2696411"/>
                  <a:pt x="1741486" y="2696411"/>
                </a:cubicBezTo>
                <a:cubicBezTo>
                  <a:pt x="1739038" y="2665947"/>
                  <a:pt x="1733327" y="2638113"/>
                  <a:pt x="1720815" y="2609462"/>
                </a:cubicBezTo>
                <a:cubicBezTo>
                  <a:pt x="1720633" y="2609009"/>
                  <a:pt x="1720362" y="2608646"/>
                  <a:pt x="1720089" y="2608284"/>
                </a:cubicBezTo>
                <a:cubicBezTo>
                  <a:pt x="1725257" y="2607739"/>
                  <a:pt x="1730425" y="2607014"/>
                  <a:pt x="1735684" y="2606561"/>
                </a:cubicBezTo>
                <a:cubicBezTo>
                  <a:pt x="1735775" y="2606561"/>
                  <a:pt x="1735866" y="2606561"/>
                  <a:pt x="1735956" y="2606561"/>
                </a:cubicBezTo>
                <a:cubicBezTo>
                  <a:pt x="1802641" y="2600895"/>
                  <a:pt x="1871435" y="2604090"/>
                  <a:pt x="1939820" y="2609031"/>
                </a:cubicBezTo>
                <a:lnTo>
                  <a:pt x="1979980" y="2611612"/>
                </a:lnTo>
                <a:lnTo>
                  <a:pt x="2076694" y="2550034"/>
                </a:lnTo>
                <a:lnTo>
                  <a:pt x="2032707" y="2554518"/>
                </a:lnTo>
                <a:cubicBezTo>
                  <a:pt x="2003421" y="2555243"/>
                  <a:pt x="1974137" y="2556332"/>
                  <a:pt x="1944852" y="2557873"/>
                </a:cubicBezTo>
                <a:cubicBezTo>
                  <a:pt x="1863977" y="2562225"/>
                  <a:pt x="1777758" y="2567038"/>
                  <a:pt x="1698516" y="2588345"/>
                </a:cubicBezTo>
                <a:cubicBezTo>
                  <a:pt x="1698424" y="2587982"/>
                  <a:pt x="1698334" y="2587619"/>
                  <a:pt x="1698244" y="2587257"/>
                </a:cubicBezTo>
                <a:cubicBezTo>
                  <a:pt x="1707854" y="2584536"/>
                  <a:pt x="1717193" y="2581997"/>
                  <a:pt x="1725353" y="2579459"/>
                </a:cubicBezTo>
                <a:cubicBezTo>
                  <a:pt x="1762435" y="2567763"/>
                  <a:pt x="1800148" y="2561137"/>
                  <a:pt x="1837955" y="2552704"/>
                </a:cubicBezTo>
                <a:cubicBezTo>
                  <a:pt x="1848020" y="2550438"/>
                  <a:pt x="1847204" y="2533393"/>
                  <a:pt x="1836324" y="2534209"/>
                </a:cubicBezTo>
                <a:cubicBezTo>
                  <a:pt x="1798339" y="2537117"/>
                  <a:pt x="1760532" y="2545640"/>
                  <a:pt x="1723540" y="2555342"/>
                </a:cubicBezTo>
                <a:cubicBezTo>
                  <a:pt x="1725534" y="2554254"/>
                  <a:pt x="1727438" y="2552984"/>
                  <a:pt x="1729523" y="2551896"/>
                </a:cubicBezTo>
                <a:cubicBezTo>
                  <a:pt x="1780750" y="2525603"/>
                  <a:pt x="1836600" y="2513726"/>
                  <a:pt x="1893624" y="2510454"/>
                </a:cubicBezTo>
                <a:cubicBezTo>
                  <a:pt x="1906318" y="2509729"/>
                  <a:pt x="1903961" y="2491051"/>
                  <a:pt x="1891635" y="2491059"/>
                </a:cubicBezTo>
                <a:cubicBezTo>
                  <a:pt x="1865251" y="2491059"/>
                  <a:pt x="1838414" y="2493961"/>
                  <a:pt x="1811668" y="2499038"/>
                </a:cubicBezTo>
                <a:cubicBezTo>
                  <a:pt x="1825720" y="2491059"/>
                  <a:pt x="1839774" y="2482990"/>
                  <a:pt x="1854099" y="2475556"/>
                </a:cubicBezTo>
                <a:cubicBezTo>
                  <a:pt x="1932888" y="2434302"/>
                  <a:pt x="2022285" y="2407012"/>
                  <a:pt x="2097357" y="2360318"/>
                </a:cubicBezTo>
                <a:cubicBezTo>
                  <a:pt x="2105608" y="2355151"/>
                  <a:pt x="2101346" y="2342095"/>
                  <a:pt x="2091373" y="2344180"/>
                </a:cubicBezTo>
                <a:cubicBezTo>
                  <a:pt x="2012130" y="2360771"/>
                  <a:pt x="1935337" y="2406558"/>
                  <a:pt x="1863800" y="2442824"/>
                </a:cubicBezTo>
                <a:cubicBezTo>
                  <a:pt x="1853373" y="2448083"/>
                  <a:pt x="1842857" y="2453433"/>
                  <a:pt x="1832248" y="2458873"/>
                </a:cubicBezTo>
                <a:cubicBezTo>
                  <a:pt x="1896531" y="2406830"/>
                  <a:pt x="1963262" y="2357780"/>
                  <a:pt x="2029357" y="2308095"/>
                </a:cubicBezTo>
                <a:cubicBezTo>
                  <a:pt x="2038514" y="2301204"/>
                  <a:pt x="2027272" y="2285337"/>
                  <a:pt x="2017843" y="2291775"/>
                </a:cubicBezTo>
                <a:cubicBezTo>
                  <a:pt x="1963624" y="2328766"/>
                  <a:pt x="1910675" y="2367662"/>
                  <a:pt x="1858360" y="2407193"/>
                </a:cubicBezTo>
                <a:cubicBezTo>
                  <a:pt x="1901246" y="2369475"/>
                  <a:pt x="1944040" y="2331033"/>
                  <a:pt x="1980125" y="2287785"/>
                </a:cubicBezTo>
                <a:cubicBezTo>
                  <a:pt x="1986653" y="2279988"/>
                  <a:pt x="1976408" y="2268382"/>
                  <a:pt x="1968157" y="2274548"/>
                </a:cubicBezTo>
                <a:cubicBezTo>
                  <a:pt x="1911038" y="2316708"/>
                  <a:pt x="1860808" y="2369567"/>
                  <a:pt x="1808404" y="2417620"/>
                </a:cubicBezTo>
                <a:cubicBezTo>
                  <a:pt x="1802419" y="2423150"/>
                  <a:pt x="1796254" y="2428590"/>
                  <a:pt x="1790089" y="2434030"/>
                </a:cubicBezTo>
                <a:cubicBezTo>
                  <a:pt x="1809854" y="2407646"/>
                  <a:pt x="1829076" y="2380990"/>
                  <a:pt x="1848568" y="2355241"/>
                </a:cubicBezTo>
                <a:cubicBezTo>
                  <a:pt x="1922914" y="2256869"/>
                  <a:pt x="2005331" y="2160399"/>
                  <a:pt x="2070792" y="2055952"/>
                </a:cubicBezTo>
                <a:cubicBezTo>
                  <a:pt x="2078680" y="2043349"/>
                  <a:pt x="2061906" y="2031924"/>
                  <a:pt x="2052296" y="2042804"/>
                </a:cubicBezTo>
                <a:cubicBezTo>
                  <a:pt x="1947757" y="2160217"/>
                  <a:pt x="1861534" y="2292318"/>
                  <a:pt x="1766243" y="2417347"/>
                </a:cubicBezTo>
                <a:cubicBezTo>
                  <a:pt x="1836329" y="2308004"/>
                  <a:pt x="1892723" y="2188958"/>
                  <a:pt x="1938781" y="2069008"/>
                </a:cubicBezTo>
                <a:cubicBezTo>
                  <a:pt x="1943587" y="2056405"/>
                  <a:pt x="1924365" y="2045887"/>
                  <a:pt x="1917474" y="2057946"/>
                </a:cubicBezTo>
                <a:cubicBezTo>
                  <a:pt x="1870510" y="2140453"/>
                  <a:pt x="1833971" y="2229849"/>
                  <a:pt x="1793172" y="2315529"/>
                </a:cubicBezTo>
                <a:cubicBezTo>
                  <a:pt x="1773315" y="2357327"/>
                  <a:pt x="1748201" y="2395407"/>
                  <a:pt x="1721817" y="2432670"/>
                </a:cubicBezTo>
                <a:cubicBezTo>
                  <a:pt x="1752734" y="2366937"/>
                  <a:pt x="1778483" y="2298030"/>
                  <a:pt x="1795891" y="2233929"/>
                </a:cubicBezTo>
                <a:cubicBezTo>
                  <a:pt x="1798520" y="2224137"/>
                  <a:pt x="1783198" y="2219151"/>
                  <a:pt x="1779118" y="2228308"/>
                </a:cubicBezTo>
                <a:cubicBezTo>
                  <a:pt x="1750740" y="2290506"/>
                  <a:pt x="1728798" y="2355604"/>
                  <a:pt x="1700873" y="2418073"/>
                </a:cubicBezTo>
                <a:cubicBezTo>
                  <a:pt x="1696793" y="2427139"/>
                  <a:pt x="1692441" y="2436025"/>
                  <a:pt x="1688089" y="2445002"/>
                </a:cubicBezTo>
                <a:cubicBezTo>
                  <a:pt x="1702958" y="2402207"/>
                  <a:pt x="1716467" y="2358958"/>
                  <a:pt x="1729433" y="2316345"/>
                </a:cubicBezTo>
                <a:cubicBezTo>
                  <a:pt x="1762345" y="2208452"/>
                  <a:pt x="1795710" y="2096751"/>
                  <a:pt x="1809400" y="1984507"/>
                </a:cubicBezTo>
                <a:cubicBezTo>
                  <a:pt x="1810670" y="1974352"/>
                  <a:pt x="1794350" y="1970271"/>
                  <a:pt x="1791630" y="1980426"/>
                </a:cubicBezTo>
                <a:cubicBezTo>
                  <a:pt x="1764702" y="2081610"/>
                  <a:pt x="1745934" y="2184516"/>
                  <a:pt x="1716921" y="2285337"/>
                </a:cubicBezTo>
                <a:cubicBezTo>
                  <a:pt x="1702686" y="2334841"/>
                  <a:pt x="1685550" y="2383257"/>
                  <a:pt x="1668142" y="2431491"/>
                </a:cubicBezTo>
                <a:cubicBezTo>
                  <a:pt x="1693529" y="2340825"/>
                  <a:pt x="1708126" y="2245353"/>
                  <a:pt x="1724446" y="2153781"/>
                </a:cubicBezTo>
                <a:cubicBezTo>
                  <a:pt x="1743033" y="2049242"/>
                  <a:pt x="1767150" y="1938629"/>
                  <a:pt x="1766878" y="1832096"/>
                </a:cubicBezTo>
                <a:cubicBezTo>
                  <a:pt x="1766878" y="1823211"/>
                  <a:pt x="1753187" y="1820672"/>
                  <a:pt x="1751193" y="1829829"/>
                </a:cubicBezTo>
                <a:cubicBezTo>
                  <a:pt x="1736957" y="1893023"/>
                  <a:pt x="1728526" y="1958122"/>
                  <a:pt x="1720457" y="2023312"/>
                </a:cubicBezTo>
                <a:cubicBezTo>
                  <a:pt x="1725444" y="1940533"/>
                  <a:pt x="1727710" y="1857482"/>
                  <a:pt x="1729796" y="1776790"/>
                </a:cubicBezTo>
                <a:cubicBezTo>
                  <a:pt x="1730068" y="1765365"/>
                  <a:pt x="1712388" y="1762374"/>
                  <a:pt x="1711843" y="1774251"/>
                </a:cubicBezTo>
                <a:cubicBezTo>
                  <a:pt x="1707038" y="1868454"/>
                  <a:pt x="1698516" y="1962927"/>
                  <a:pt x="1690808" y="2057312"/>
                </a:cubicBezTo>
                <a:cubicBezTo>
                  <a:pt x="1691534" y="2039087"/>
                  <a:pt x="1692351" y="2020864"/>
                  <a:pt x="1692984" y="2002640"/>
                </a:cubicBezTo>
                <a:cubicBezTo>
                  <a:pt x="1694617" y="1958757"/>
                  <a:pt x="1695886" y="1914784"/>
                  <a:pt x="1697246" y="1870901"/>
                </a:cubicBezTo>
                <a:cubicBezTo>
                  <a:pt x="1698244" y="1836539"/>
                  <a:pt x="1699332" y="1802176"/>
                  <a:pt x="1700692" y="1767813"/>
                </a:cubicBezTo>
                <a:cubicBezTo>
                  <a:pt x="1701780" y="1740523"/>
                  <a:pt x="1743849" y="1659921"/>
                  <a:pt x="1756542" y="1712053"/>
                </a:cubicBezTo>
                <a:cubicBezTo>
                  <a:pt x="1759534" y="1724203"/>
                  <a:pt x="1780024" y="1723840"/>
                  <a:pt x="1779299" y="1710331"/>
                </a:cubicBezTo>
                <a:cubicBezTo>
                  <a:pt x="1779299" y="1709877"/>
                  <a:pt x="1779209" y="1709515"/>
                  <a:pt x="1779209" y="1708971"/>
                </a:cubicBezTo>
                <a:cubicBezTo>
                  <a:pt x="1785556" y="1695643"/>
                  <a:pt x="1817833" y="1614315"/>
                  <a:pt x="1836600" y="1658923"/>
                </a:cubicBezTo>
                <a:cubicBezTo>
                  <a:pt x="1839048" y="1664726"/>
                  <a:pt x="1847118" y="1669984"/>
                  <a:pt x="1853102" y="1664907"/>
                </a:cubicBezTo>
                <a:cubicBezTo>
                  <a:pt x="1884744" y="1638252"/>
                  <a:pt x="1924094" y="1688843"/>
                  <a:pt x="1937875" y="1708156"/>
                </a:cubicBezTo>
                <a:cubicBezTo>
                  <a:pt x="1952563" y="1728827"/>
                  <a:pt x="1957187" y="1753669"/>
                  <a:pt x="1965438" y="1776970"/>
                </a:cubicBezTo>
                <a:cubicBezTo>
                  <a:pt x="1968792" y="1786400"/>
                  <a:pt x="1985385" y="1784859"/>
                  <a:pt x="1985656" y="1774341"/>
                </a:cubicBezTo>
                <a:cubicBezTo>
                  <a:pt x="1985747" y="1771168"/>
                  <a:pt x="1985475" y="1767723"/>
                  <a:pt x="1985022" y="1764187"/>
                </a:cubicBezTo>
                <a:cubicBezTo>
                  <a:pt x="2002883" y="1750587"/>
                  <a:pt x="2011949" y="1730549"/>
                  <a:pt x="2020471" y="1709969"/>
                </a:cubicBezTo>
                <a:cubicBezTo>
                  <a:pt x="2045950" y="1690928"/>
                  <a:pt x="2071517" y="1671979"/>
                  <a:pt x="2097176" y="1653211"/>
                </a:cubicBezTo>
                <a:cubicBezTo>
                  <a:pt x="2098354" y="1654299"/>
                  <a:pt x="2099533" y="1655569"/>
                  <a:pt x="2100621" y="1657020"/>
                </a:cubicBezTo>
                <a:cubicBezTo>
                  <a:pt x="2111773" y="1671254"/>
                  <a:pt x="2105427" y="1693920"/>
                  <a:pt x="2107149" y="1710694"/>
                </a:cubicBezTo>
                <a:cubicBezTo>
                  <a:pt x="2108328" y="1722118"/>
                  <a:pt x="2122653" y="1724838"/>
                  <a:pt x="2127005" y="1713776"/>
                </a:cubicBezTo>
                <a:cubicBezTo>
                  <a:pt x="2132082" y="1700993"/>
                  <a:pt x="2133442" y="1685035"/>
                  <a:pt x="2130994" y="1669894"/>
                </a:cubicBezTo>
                <a:cubicBezTo>
                  <a:pt x="2138882" y="1651851"/>
                  <a:pt x="2161095" y="1618033"/>
                  <a:pt x="2178503" y="1644235"/>
                </a:cubicBezTo>
                <a:cubicBezTo>
                  <a:pt x="2184850" y="1653756"/>
                  <a:pt x="2196909" y="1651851"/>
                  <a:pt x="2201170" y="1641696"/>
                </a:cubicBezTo>
                <a:cubicBezTo>
                  <a:pt x="2209330" y="1622204"/>
                  <a:pt x="2229276" y="1661915"/>
                  <a:pt x="2230364" y="1664182"/>
                </a:cubicBezTo>
                <a:cubicBezTo>
                  <a:pt x="2237074" y="1679142"/>
                  <a:pt x="2239341" y="1696096"/>
                  <a:pt x="2240338" y="1712235"/>
                </a:cubicBezTo>
                <a:cubicBezTo>
                  <a:pt x="2241879" y="1736806"/>
                  <a:pt x="2231543" y="1758747"/>
                  <a:pt x="2230365" y="1782773"/>
                </a:cubicBezTo>
                <a:cubicBezTo>
                  <a:pt x="2230002" y="1790118"/>
                  <a:pt x="2239794" y="1792837"/>
                  <a:pt x="2244418" y="1788123"/>
                </a:cubicBezTo>
                <a:cubicBezTo>
                  <a:pt x="2250674" y="1781595"/>
                  <a:pt x="2255116" y="1773526"/>
                  <a:pt x="2258562" y="1764912"/>
                </a:cubicBezTo>
                <a:cubicBezTo>
                  <a:pt x="2286487" y="1741792"/>
                  <a:pt x="2299996" y="1706976"/>
                  <a:pt x="2327649" y="1683765"/>
                </a:cubicBezTo>
                <a:cubicBezTo>
                  <a:pt x="2335990" y="1676694"/>
                  <a:pt x="2345602" y="1670438"/>
                  <a:pt x="2356391" y="1668715"/>
                </a:cubicBezTo>
                <a:cubicBezTo>
                  <a:pt x="2367180" y="1666902"/>
                  <a:pt x="2379420" y="1670529"/>
                  <a:pt x="2385404" y="1679686"/>
                </a:cubicBezTo>
                <a:cubicBezTo>
                  <a:pt x="2390482" y="1687392"/>
                  <a:pt x="2390300" y="1697547"/>
                  <a:pt x="2386945" y="1706886"/>
                </a:cubicBezTo>
                <a:cubicBezTo>
                  <a:pt x="2381415" y="1721664"/>
                  <a:pt x="2369356" y="1734176"/>
                  <a:pt x="2361922" y="1748139"/>
                </a:cubicBezTo>
                <a:cubicBezTo>
                  <a:pt x="2349954" y="1770442"/>
                  <a:pt x="2341884" y="1794107"/>
                  <a:pt x="2340433" y="1819402"/>
                </a:cubicBezTo>
                <a:cubicBezTo>
                  <a:pt x="2339980" y="1826928"/>
                  <a:pt x="2352130" y="1831189"/>
                  <a:pt x="2355303" y="1823664"/>
                </a:cubicBezTo>
                <a:cubicBezTo>
                  <a:pt x="2366364" y="1797734"/>
                  <a:pt x="2374887" y="1768901"/>
                  <a:pt x="2389031" y="1744603"/>
                </a:cubicBezTo>
                <a:cubicBezTo>
                  <a:pt x="2392023" y="1739435"/>
                  <a:pt x="2396647" y="1734901"/>
                  <a:pt x="2402358" y="1733270"/>
                </a:cubicBezTo>
                <a:cubicBezTo>
                  <a:pt x="2408161" y="1731637"/>
                  <a:pt x="2415052" y="1733360"/>
                  <a:pt x="2418316" y="1738438"/>
                </a:cubicBezTo>
                <a:cubicBezTo>
                  <a:pt x="2422577" y="1744966"/>
                  <a:pt x="2419585" y="1753579"/>
                  <a:pt x="2416231" y="1760560"/>
                </a:cubicBezTo>
                <a:cubicBezTo>
                  <a:pt x="2409340" y="1774886"/>
                  <a:pt x="2401270" y="1788576"/>
                  <a:pt x="2392023" y="1801451"/>
                </a:cubicBezTo>
                <a:cubicBezTo>
                  <a:pt x="2383591" y="1813237"/>
                  <a:pt x="2377789" y="1824752"/>
                  <a:pt x="2370353" y="1837082"/>
                </a:cubicBezTo>
                <a:cubicBezTo>
                  <a:pt x="2359746" y="1854853"/>
                  <a:pt x="2345239" y="1870629"/>
                  <a:pt x="2336898" y="1889579"/>
                </a:cubicBezTo>
                <a:cubicBezTo>
                  <a:pt x="2333724" y="1896832"/>
                  <a:pt x="2343063" y="1900912"/>
                  <a:pt x="2348321" y="1897285"/>
                </a:cubicBezTo>
                <a:cubicBezTo>
                  <a:pt x="2363191" y="1887040"/>
                  <a:pt x="2373527" y="1870629"/>
                  <a:pt x="2383591" y="1855851"/>
                </a:cubicBezTo>
                <a:cubicBezTo>
                  <a:pt x="2390662" y="1845424"/>
                  <a:pt x="2399094" y="1833456"/>
                  <a:pt x="2405169" y="1821035"/>
                </a:cubicBezTo>
                <a:cubicBezTo>
                  <a:pt x="2494385" y="1799365"/>
                  <a:pt x="2380145" y="1952773"/>
                  <a:pt x="2362738" y="1976799"/>
                </a:cubicBezTo>
                <a:cubicBezTo>
                  <a:pt x="2357117" y="1984597"/>
                  <a:pt x="2361015" y="1994932"/>
                  <a:pt x="2371169" y="1995295"/>
                </a:cubicBezTo>
                <a:cubicBezTo>
                  <a:pt x="2418497" y="1997018"/>
                  <a:pt x="2460748" y="1981605"/>
                  <a:pt x="2506353" y="1971088"/>
                </a:cubicBezTo>
                <a:cubicBezTo>
                  <a:pt x="2544252" y="1962293"/>
                  <a:pt x="2583057" y="1961749"/>
                  <a:pt x="2621590" y="1963018"/>
                </a:cubicBezTo>
                <a:cubicBezTo>
                  <a:pt x="2640924" y="1963653"/>
                  <a:pt x="2651889" y="1966112"/>
                  <a:pt x="2657241" y="1969693"/>
                </a:cubicBezTo>
                <a:cubicBezTo>
                  <a:pt x="2673298" y="1980437"/>
                  <a:pt x="2638839" y="2001280"/>
                  <a:pt x="2628299" y="2013247"/>
                </a:cubicBezTo>
                <a:cubicBezTo>
                  <a:pt x="2622496" y="2019866"/>
                  <a:pt x="2631105" y="2028562"/>
                  <a:pt x="2638268" y="2024392"/>
                </a:cubicBezTo>
                <a:cubicBezTo>
                  <a:pt x="2649238" y="2017864"/>
                  <a:pt x="2660118" y="2011517"/>
                  <a:pt x="2671089" y="2005352"/>
                </a:cubicBezTo>
                <a:cubicBezTo>
                  <a:pt x="2671724" y="2005624"/>
                  <a:pt x="2672539" y="2005896"/>
                  <a:pt x="2673174" y="2006168"/>
                </a:cubicBezTo>
                <a:cubicBezTo>
                  <a:pt x="2668641" y="2030013"/>
                  <a:pt x="2653953" y="2047965"/>
                  <a:pt x="2634006" y="2062290"/>
                </a:cubicBezTo>
                <a:cubicBezTo>
                  <a:pt x="2610795" y="2078973"/>
                  <a:pt x="2581420" y="2081240"/>
                  <a:pt x="2557031" y="2094930"/>
                </a:cubicBezTo>
                <a:cubicBezTo>
                  <a:pt x="2550593" y="2098557"/>
                  <a:pt x="2550050" y="2111341"/>
                  <a:pt x="2559569" y="2111159"/>
                </a:cubicBezTo>
                <a:cubicBezTo>
                  <a:pt x="2589308" y="2110525"/>
                  <a:pt x="2621948" y="2099464"/>
                  <a:pt x="2647697" y="2080605"/>
                </a:cubicBezTo>
                <a:cubicBezTo>
                  <a:pt x="2650054" y="2081149"/>
                  <a:pt x="2652502" y="2081784"/>
                  <a:pt x="2654950" y="2082237"/>
                </a:cubicBezTo>
                <a:cubicBezTo>
                  <a:pt x="2654678" y="2082691"/>
                  <a:pt x="2654135" y="2083144"/>
                  <a:pt x="2653862" y="2083597"/>
                </a:cubicBezTo>
                <a:cubicBezTo>
                  <a:pt x="2627841" y="2094930"/>
                  <a:pt x="2603995" y="2110162"/>
                  <a:pt x="2577068" y="2120136"/>
                </a:cubicBezTo>
                <a:cubicBezTo>
                  <a:pt x="2546604" y="2131469"/>
                  <a:pt x="2515142" y="2136727"/>
                  <a:pt x="2483047" y="2140808"/>
                </a:cubicBezTo>
                <a:cubicBezTo>
                  <a:pt x="2473708" y="2141986"/>
                  <a:pt x="2473799" y="2157853"/>
                  <a:pt x="2483500" y="2157581"/>
                </a:cubicBezTo>
                <a:cubicBezTo>
                  <a:pt x="2502086" y="2157128"/>
                  <a:pt x="2522758" y="2154680"/>
                  <a:pt x="2543612" y="2150600"/>
                </a:cubicBezTo>
                <a:cubicBezTo>
                  <a:pt x="2542252" y="2151416"/>
                  <a:pt x="2541164" y="2152413"/>
                  <a:pt x="2540348" y="2153501"/>
                </a:cubicBezTo>
                <a:cubicBezTo>
                  <a:pt x="2530194" y="2155948"/>
                  <a:pt x="2520130" y="2159304"/>
                  <a:pt x="2510610" y="2162386"/>
                </a:cubicBezTo>
                <a:cubicBezTo>
                  <a:pt x="2486221" y="2170184"/>
                  <a:pt x="2457479" y="2175623"/>
                  <a:pt x="2436535" y="2190402"/>
                </a:cubicBezTo>
                <a:cubicBezTo>
                  <a:pt x="2430189" y="2194845"/>
                  <a:pt x="2433543" y="2203821"/>
                  <a:pt x="2440887" y="2204092"/>
                </a:cubicBezTo>
                <a:cubicBezTo>
                  <a:pt x="2463735" y="2205090"/>
                  <a:pt x="2487399" y="2196023"/>
                  <a:pt x="2509431" y="2190946"/>
                </a:cubicBezTo>
                <a:cubicBezTo>
                  <a:pt x="2534183" y="2185143"/>
                  <a:pt x="2558754" y="2179975"/>
                  <a:pt x="2584140" y="2177618"/>
                </a:cubicBezTo>
                <a:lnTo>
                  <a:pt x="2661473" y="2177707"/>
                </a:lnTo>
                <a:lnTo>
                  <a:pt x="2675784" y="2168595"/>
                </a:lnTo>
                <a:lnTo>
                  <a:pt x="2644977" y="2160845"/>
                </a:lnTo>
                <a:cubicBezTo>
                  <a:pt x="2627297" y="2159485"/>
                  <a:pt x="2609345" y="2162023"/>
                  <a:pt x="2591574" y="2161751"/>
                </a:cubicBezTo>
                <a:cubicBezTo>
                  <a:pt x="2629020" y="2141079"/>
                  <a:pt x="2671633" y="2113517"/>
                  <a:pt x="2682603" y="2078157"/>
                </a:cubicBezTo>
                <a:cubicBezTo>
                  <a:pt x="2684960" y="2070632"/>
                  <a:pt x="2679158" y="2064013"/>
                  <a:pt x="2671905" y="2063288"/>
                </a:cubicBezTo>
                <a:cubicBezTo>
                  <a:pt x="2670364" y="2063107"/>
                  <a:pt x="2668913" y="2063197"/>
                  <a:pt x="2667462" y="2063015"/>
                </a:cubicBezTo>
                <a:cubicBezTo>
                  <a:pt x="2683148" y="2045789"/>
                  <a:pt x="2693484" y="2024663"/>
                  <a:pt x="2694390" y="2000637"/>
                </a:cubicBezTo>
                <a:cubicBezTo>
                  <a:pt x="2694481" y="1997463"/>
                  <a:pt x="2692848" y="1993837"/>
                  <a:pt x="2690129" y="1991933"/>
                </a:cubicBezTo>
                <a:cubicBezTo>
                  <a:pt x="2690582" y="1990755"/>
                  <a:pt x="2691127" y="1989667"/>
                  <a:pt x="2691126" y="1988488"/>
                </a:cubicBezTo>
                <a:cubicBezTo>
                  <a:pt x="2694576" y="1892480"/>
                  <a:pt x="2477793" y="1956671"/>
                  <a:pt x="2394652" y="1971178"/>
                </a:cubicBezTo>
                <a:cubicBezTo>
                  <a:pt x="2427474" y="1929472"/>
                  <a:pt x="2462471" y="1887130"/>
                  <a:pt x="2466369" y="1832821"/>
                </a:cubicBezTo>
                <a:cubicBezTo>
                  <a:pt x="2468455" y="1804080"/>
                  <a:pt x="2448780" y="1795920"/>
                  <a:pt x="2427201" y="1795648"/>
                </a:cubicBezTo>
                <a:cubicBezTo>
                  <a:pt x="2443159" y="1772075"/>
                  <a:pt x="2451500" y="1747232"/>
                  <a:pt x="2434364" y="1718673"/>
                </a:cubicBezTo>
                <a:cubicBezTo>
                  <a:pt x="2427382" y="1707067"/>
                  <a:pt x="2417410" y="1701990"/>
                  <a:pt x="2406530" y="1701083"/>
                </a:cubicBezTo>
                <a:cubicBezTo>
                  <a:pt x="2406167" y="1680955"/>
                  <a:pt x="2396012" y="1664544"/>
                  <a:pt x="2374887" y="1657110"/>
                </a:cubicBezTo>
                <a:cubicBezTo>
                  <a:pt x="2349591" y="1648224"/>
                  <a:pt x="2325565" y="1658923"/>
                  <a:pt x="2306071" y="1674790"/>
                </a:cubicBezTo>
                <a:cubicBezTo>
                  <a:pt x="2294738" y="1684038"/>
                  <a:pt x="2286033" y="1697456"/>
                  <a:pt x="2277601" y="1709243"/>
                </a:cubicBezTo>
                <a:cubicBezTo>
                  <a:pt x="2273704" y="1714592"/>
                  <a:pt x="2269532" y="1719851"/>
                  <a:pt x="2265452" y="1725019"/>
                </a:cubicBezTo>
                <a:cubicBezTo>
                  <a:pt x="2265815" y="1702715"/>
                  <a:pt x="2261463" y="1679867"/>
                  <a:pt x="2254663" y="1662187"/>
                </a:cubicBezTo>
                <a:cubicBezTo>
                  <a:pt x="2246594" y="1641243"/>
                  <a:pt x="2235895" y="1619302"/>
                  <a:pt x="2212050" y="1614315"/>
                </a:cubicBezTo>
                <a:cubicBezTo>
                  <a:pt x="2202621" y="1612320"/>
                  <a:pt x="2194733" y="1615222"/>
                  <a:pt x="2188386" y="1620481"/>
                </a:cubicBezTo>
                <a:cubicBezTo>
                  <a:pt x="2178503" y="1611777"/>
                  <a:pt x="2167170" y="1609238"/>
                  <a:pt x="2151394" y="1615041"/>
                </a:cubicBezTo>
                <a:cubicBezTo>
                  <a:pt x="2149762" y="1615676"/>
                  <a:pt x="2148221" y="1616310"/>
                  <a:pt x="2146770" y="1616945"/>
                </a:cubicBezTo>
                <a:cubicBezTo>
                  <a:pt x="2291745" y="1511318"/>
                  <a:pt x="2437900" y="1407506"/>
                  <a:pt x="2580609" y="1299069"/>
                </a:cubicBezTo>
                <a:cubicBezTo>
                  <a:pt x="2620140" y="1287554"/>
                  <a:pt x="2660214" y="1277309"/>
                  <a:pt x="2698203" y="1263799"/>
                </a:cubicBezTo>
                <a:cubicBezTo>
                  <a:pt x="2784698" y="1233154"/>
                  <a:pt x="2873370" y="1213661"/>
                  <a:pt x="2961498" y="1189181"/>
                </a:cubicBezTo>
                <a:cubicBezTo>
                  <a:pt x="3126601" y="1143303"/>
                  <a:pt x="3291886" y="1083917"/>
                  <a:pt x="3446654" y="1010115"/>
                </a:cubicBezTo>
                <a:cubicBezTo>
                  <a:pt x="3580205" y="946466"/>
                  <a:pt x="3716840" y="864141"/>
                  <a:pt x="3817298" y="753891"/>
                </a:cubicBezTo>
                <a:cubicBezTo>
                  <a:pt x="3841654" y="726998"/>
                  <a:pt x="3882669" y="678307"/>
                  <a:pt x="3865452" y="640801"/>
                </a:cubicBez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20306397-C89B-446C-BB25-1695E4429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1305101" flipH="1" flipV="1">
            <a:off x="8809828" y="132059"/>
            <a:ext cx="3542654" cy="3379805"/>
          </a:xfrm>
          <a:custGeom>
            <a:avLst/>
            <a:gdLst>
              <a:gd name="connsiteX0" fmla="*/ 2568136 w 3542654"/>
              <a:gd name="connsiteY0" fmla="*/ 3059685 h 3379805"/>
              <a:gd name="connsiteX1" fmla="*/ 2594889 w 3542654"/>
              <a:gd name="connsiteY1" fmla="*/ 3065786 h 3379805"/>
              <a:gd name="connsiteX2" fmla="*/ 2590805 w 3542654"/>
              <a:gd name="connsiteY2" fmla="*/ 3077852 h 3379805"/>
              <a:gd name="connsiteX3" fmla="*/ 2540872 w 3542654"/>
              <a:gd name="connsiteY3" fmla="*/ 3087134 h 3379805"/>
              <a:gd name="connsiteX4" fmla="*/ 2535303 w 3542654"/>
              <a:gd name="connsiteY4" fmla="*/ 3074882 h 3379805"/>
              <a:gd name="connsiteX5" fmla="*/ 2537345 w 3542654"/>
              <a:gd name="connsiteY5" fmla="*/ 3072284 h 3379805"/>
              <a:gd name="connsiteX6" fmla="*/ 2541799 w 3542654"/>
              <a:gd name="connsiteY6" fmla="*/ 3069869 h 3379805"/>
              <a:gd name="connsiteX7" fmla="*/ 2568136 w 3542654"/>
              <a:gd name="connsiteY7" fmla="*/ 3059685 h 3379805"/>
              <a:gd name="connsiteX8" fmla="*/ 3136544 w 3542654"/>
              <a:gd name="connsiteY8" fmla="*/ 2802199 h 3379805"/>
              <a:gd name="connsiteX9" fmla="*/ 3146499 w 3542654"/>
              <a:gd name="connsiteY9" fmla="*/ 2803267 h 3379805"/>
              <a:gd name="connsiteX10" fmla="*/ 3147124 w 3542654"/>
              <a:gd name="connsiteY10" fmla="*/ 2812964 h 3379805"/>
              <a:gd name="connsiteX11" fmla="*/ 3044660 w 3542654"/>
              <a:gd name="connsiteY11" fmla="*/ 2883501 h 3379805"/>
              <a:gd name="connsiteX12" fmla="*/ 2907668 w 3542654"/>
              <a:gd name="connsiteY12" fmla="*/ 2968889 h 3379805"/>
              <a:gd name="connsiteX13" fmla="*/ 2900614 w 3542654"/>
              <a:gd name="connsiteY13" fmla="*/ 2961095 h 3379805"/>
              <a:gd name="connsiteX14" fmla="*/ 3009762 w 3542654"/>
              <a:gd name="connsiteY14" fmla="*/ 2878490 h 3379805"/>
              <a:gd name="connsiteX15" fmla="*/ 3136544 w 3542654"/>
              <a:gd name="connsiteY15" fmla="*/ 2802199 h 3379805"/>
              <a:gd name="connsiteX16" fmla="*/ 2560453 w 3542654"/>
              <a:gd name="connsiteY16" fmla="*/ 2866517 h 3379805"/>
              <a:gd name="connsiteX17" fmla="*/ 2584680 w 3542654"/>
              <a:gd name="connsiteY17" fmla="*/ 2869951 h 3379805"/>
              <a:gd name="connsiteX18" fmla="*/ 2583380 w 3542654"/>
              <a:gd name="connsiteY18" fmla="*/ 2882944 h 3379805"/>
              <a:gd name="connsiteX19" fmla="*/ 2529921 w 3542654"/>
              <a:gd name="connsiteY19" fmla="*/ 2896681 h 3379805"/>
              <a:gd name="connsiteX20" fmla="*/ 2484815 w 3542654"/>
              <a:gd name="connsiteY20" fmla="*/ 2901322 h 3379805"/>
              <a:gd name="connsiteX21" fmla="*/ 2485927 w 3542654"/>
              <a:gd name="connsiteY21" fmla="*/ 2884060 h 3379805"/>
              <a:gd name="connsiteX22" fmla="*/ 2560453 w 3542654"/>
              <a:gd name="connsiteY22" fmla="*/ 2866517 h 3379805"/>
              <a:gd name="connsiteX23" fmla="*/ 3137469 w 3542654"/>
              <a:gd name="connsiteY23" fmla="*/ 2762474 h 3379805"/>
              <a:gd name="connsiteX24" fmla="*/ 3144525 w 3542654"/>
              <a:gd name="connsiteY24" fmla="*/ 2775654 h 3379805"/>
              <a:gd name="connsiteX25" fmla="*/ 3078628 w 3542654"/>
              <a:gd name="connsiteY25" fmla="*/ 2816679 h 3379805"/>
              <a:gd name="connsiteX26" fmla="*/ 3004750 w 3542654"/>
              <a:gd name="connsiteY26" fmla="*/ 2857144 h 3379805"/>
              <a:gd name="connsiteX27" fmla="*/ 2997694 w 3542654"/>
              <a:gd name="connsiteY27" fmla="*/ 2848420 h 3379805"/>
              <a:gd name="connsiteX28" fmla="*/ 3068974 w 3542654"/>
              <a:gd name="connsiteY28" fmla="*/ 2797187 h 3379805"/>
              <a:gd name="connsiteX29" fmla="*/ 3137469 w 3542654"/>
              <a:gd name="connsiteY29" fmla="*/ 2762474 h 3379805"/>
              <a:gd name="connsiteX30" fmla="*/ 2996855 w 3542654"/>
              <a:gd name="connsiteY30" fmla="*/ 2734196 h 3379805"/>
              <a:gd name="connsiteX31" fmla="*/ 3016629 w 3542654"/>
              <a:gd name="connsiteY31" fmla="*/ 2732775 h 3379805"/>
              <a:gd name="connsiteX32" fmla="*/ 3021269 w 3542654"/>
              <a:gd name="connsiteY32" fmla="*/ 2744839 h 3379805"/>
              <a:gd name="connsiteX33" fmla="*/ 2951660 w 3542654"/>
              <a:gd name="connsiteY33" fmla="*/ 2780850 h 3379805"/>
              <a:gd name="connsiteX34" fmla="*/ 2942194 w 3542654"/>
              <a:gd name="connsiteY34" fmla="*/ 2765258 h 3379805"/>
              <a:gd name="connsiteX35" fmla="*/ 2996855 w 3542654"/>
              <a:gd name="connsiteY35" fmla="*/ 2734196 h 3379805"/>
              <a:gd name="connsiteX36" fmla="*/ 2829704 w 3542654"/>
              <a:gd name="connsiteY36" fmla="*/ 2700847 h 3379805"/>
              <a:gd name="connsiteX37" fmla="*/ 2991570 w 3542654"/>
              <a:gd name="connsiteY37" fmla="*/ 2677087 h 3379805"/>
              <a:gd name="connsiteX38" fmla="*/ 2994910 w 3542654"/>
              <a:gd name="connsiteY38" fmla="*/ 2689152 h 3379805"/>
              <a:gd name="connsiteX39" fmla="*/ 2911008 w 3542654"/>
              <a:gd name="connsiteY39" fmla="*/ 2713654 h 3379805"/>
              <a:gd name="connsiteX40" fmla="*/ 2855135 w 3542654"/>
              <a:gd name="connsiteY40" fmla="*/ 2719595 h 3379805"/>
              <a:gd name="connsiteX41" fmla="*/ 2826176 w 3542654"/>
              <a:gd name="connsiteY41" fmla="*/ 2714770 h 3379805"/>
              <a:gd name="connsiteX42" fmla="*/ 2829704 w 3542654"/>
              <a:gd name="connsiteY42" fmla="*/ 2700847 h 3379805"/>
              <a:gd name="connsiteX43" fmla="*/ 3526454 w 3542654"/>
              <a:gd name="connsiteY43" fmla="*/ 2546261 h 3379805"/>
              <a:gd name="connsiteX44" fmla="*/ 3536641 w 3542654"/>
              <a:gd name="connsiteY44" fmla="*/ 2615094 h 3379805"/>
              <a:gd name="connsiteX45" fmla="*/ 3519349 w 3542654"/>
              <a:gd name="connsiteY45" fmla="*/ 2621957 h 3379805"/>
              <a:gd name="connsiteX46" fmla="*/ 3430202 w 3542654"/>
              <a:gd name="connsiteY46" fmla="*/ 2656112 h 3379805"/>
              <a:gd name="connsiteX47" fmla="*/ 3192418 w 3542654"/>
              <a:gd name="connsiteY47" fmla="*/ 2759877 h 3379805"/>
              <a:gd name="connsiteX48" fmla="*/ 3184991 w 3542654"/>
              <a:gd name="connsiteY48" fmla="*/ 2746697 h 3379805"/>
              <a:gd name="connsiteX49" fmla="*/ 3399388 w 3542654"/>
              <a:gd name="connsiteY49" fmla="*/ 2642374 h 3379805"/>
              <a:gd name="connsiteX50" fmla="*/ 3096262 w 3542654"/>
              <a:gd name="connsiteY50" fmla="*/ 2714212 h 3379805"/>
              <a:gd name="connsiteX51" fmla="*/ 3092922 w 3542654"/>
              <a:gd name="connsiteY51" fmla="*/ 2702147 h 3379805"/>
              <a:gd name="connsiteX52" fmla="*/ 3380084 w 3542654"/>
              <a:gd name="connsiteY52" fmla="*/ 2610634 h 3379805"/>
              <a:gd name="connsiteX53" fmla="*/ 3097934 w 3542654"/>
              <a:gd name="connsiteY53" fmla="*/ 2655370 h 3379805"/>
              <a:gd name="connsiteX54" fmla="*/ 3095336 w 3542654"/>
              <a:gd name="connsiteY54" fmla="*/ 2643674 h 3379805"/>
              <a:gd name="connsiteX55" fmla="*/ 3382102 w 3542654"/>
              <a:gd name="connsiteY55" fmla="*/ 2570492 h 3379805"/>
              <a:gd name="connsiteX56" fmla="*/ 3144685 w 3542654"/>
              <a:gd name="connsiteY56" fmla="*/ 2533088 h 3379805"/>
              <a:gd name="connsiteX57" fmla="*/ 3207264 w 3542654"/>
              <a:gd name="connsiteY57" fmla="*/ 2543995 h 3379805"/>
              <a:gd name="connsiteX58" fmla="*/ 3206525 w 3542654"/>
              <a:gd name="connsiteY58" fmla="*/ 2556987 h 3379805"/>
              <a:gd name="connsiteX59" fmla="*/ 3142298 w 3542654"/>
              <a:gd name="connsiteY59" fmla="*/ 2557917 h 3379805"/>
              <a:gd name="connsiteX60" fmla="*/ 3085310 w 3542654"/>
              <a:gd name="connsiteY60" fmla="*/ 2559214 h 3379805"/>
              <a:gd name="connsiteX61" fmla="*/ 3081968 w 3542654"/>
              <a:gd name="connsiteY61" fmla="*/ 2543623 h 3379805"/>
              <a:gd name="connsiteX62" fmla="*/ 3144685 w 3542654"/>
              <a:gd name="connsiteY62" fmla="*/ 2533088 h 3379805"/>
              <a:gd name="connsiteX63" fmla="*/ 2515443 w 3542654"/>
              <a:gd name="connsiteY63" fmla="*/ 2593184 h 3379805"/>
              <a:gd name="connsiteX64" fmla="*/ 2580782 w 3542654"/>
              <a:gd name="connsiteY64" fmla="*/ 2599867 h 3379805"/>
              <a:gd name="connsiteX65" fmla="*/ 2629230 w 3542654"/>
              <a:gd name="connsiteY65" fmla="*/ 2605437 h 3379805"/>
              <a:gd name="connsiteX66" fmla="*/ 2628300 w 3542654"/>
              <a:gd name="connsiteY66" fmla="*/ 2621029 h 3379805"/>
              <a:gd name="connsiteX67" fmla="*/ 2574656 w 3542654"/>
              <a:gd name="connsiteY67" fmla="*/ 2621029 h 3379805"/>
              <a:gd name="connsiteX68" fmla="*/ 2512471 w 3542654"/>
              <a:gd name="connsiteY68" fmla="*/ 2606919 h 3379805"/>
              <a:gd name="connsiteX69" fmla="*/ 2515443 w 3542654"/>
              <a:gd name="connsiteY69" fmla="*/ 2593184 h 3379805"/>
              <a:gd name="connsiteX70" fmla="*/ 2718329 w 3542654"/>
              <a:gd name="connsiteY70" fmla="*/ 2432062 h 3379805"/>
              <a:gd name="connsiteX71" fmla="*/ 2781162 w 3542654"/>
              <a:gd name="connsiteY71" fmla="*/ 2431483 h 3379805"/>
              <a:gd name="connsiteX72" fmla="*/ 2841769 w 3542654"/>
              <a:gd name="connsiteY72" fmla="*/ 2447469 h 3379805"/>
              <a:gd name="connsiteX73" fmla="*/ 2840469 w 3542654"/>
              <a:gd name="connsiteY73" fmla="*/ 2462691 h 3379805"/>
              <a:gd name="connsiteX74" fmla="*/ 2782557 w 3542654"/>
              <a:gd name="connsiteY74" fmla="*/ 2458421 h 3379805"/>
              <a:gd name="connsiteX75" fmla="*/ 2717587 w 3542654"/>
              <a:gd name="connsiteY75" fmla="*/ 2452482 h 3379805"/>
              <a:gd name="connsiteX76" fmla="*/ 2718329 w 3542654"/>
              <a:gd name="connsiteY76" fmla="*/ 2432062 h 3379805"/>
              <a:gd name="connsiteX77" fmla="*/ 2764202 w 3542654"/>
              <a:gd name="connsiteY77" fmla="*/ 2347335 h 3379805"/>
              <a:gd name="connsiteX78" fmla="*/ 2899314 w 3542654"/>
              <a:gd name="connsiteY78" fmla="*/ 2352244 h 3379805"/>
              <a:gd name="connsiteX79" fmla="*/ 3109258 w 3542654"/>
              <a:gd name="connsiteY79" fmla="*/ 2383429 h 3379805"/>
              <a:gd name="connsiteX80" fmla="*/ 3342772 w 3542654"/>
              <a:gd name="connsiteY80" fmla="*/ 2427979 h 3379805"/>
              <a:gd name="connsiteX81" fmla="*/ 3473474 w 3542654"/>
              <a:gd name="connsiteY81" fmla="*/ 2438696 h 3379805"/>
              <a:gd name="connsiteX82" fmla="*/ 3511176 w 3542654"/>
              <a:gd name="connsiteY82" fmla="*/ 2443026 h 3379805"/>
              <a:gd name="connsiteX83" fmla="*/ 3523463 w 3542654"/>
              <a:gd name="connsiteY83" fmla="*/ 2526050 h 3379805"/>
              <a:gd name="connsiteX84" fmla="*/ 3415748 w 3542654"/>
              <a:gd name="connsiteY84" fmla="*/ 2535362 h 3379805"/>
              <a:gd name="connsiteX85" fmla="*/ 3267223 w 3542654"/>
              <a:gd name="connsiteY85" fmla="*/ 2553276 h 3379805"/>
              <a:gd name="connsiteX86" fmla="*/ 3263511 w 3542654"/>
              <a:gd name="connsiteY86" fmla="*/ 2538610 h 3379805"/>
              <a:gd name="connsiteX87" fmla="*/ 3492387 w 3542654"/>
              <a:gd name="connsiteY87" fmla="*/ 2495546 h 3379805"/>
              <a:gd name="connsiteX88" fmla="*/ 3407369 w 3542654"/>
              <a:gd name="connsiteY88" fmla="*/ 2488308 h 3379805"/>
              <a:gd name="connsiteX89" fmla="*/ 3098861 w 3542654"/>
              <a:gd name="connsiteY89" fmla="*/ 2475685 h 3379805"/>
              <a:gd name="connsiteX90" fmla="*/ 3099419 w 3542654"/>
              <a:gd name="connsiteY90" fmla="*/ 2463804 h 3379805"/>
              <a:gd name="connsiteX91" fmla="*/ 3371729 w 3542654"/>
              <a:gd name="connsiteY91" fmla="*/ 2461392 h 3379805"/>
              <a:gd name="connsiteX92" fmla="*/ 3513548 w 3542654"/>
              <a:gd name="connsiteY92" fmla="*/ 2466959 h 3379805"/>
              <a:gd name="connsiteX93" fmla="*/ 3155850 w 3542654"/>
              <a:gd name="connsiteY93" fmla="*/ 2420554 h 3379805"/>
              <a:gd name="connsiteX94" fmla="*/ 2922701 w 3542654"/>
              <a:gd name="connsiteY94" fmla="*/ 2379530 h 3379805"/>
              <a:gd name="connsiteX95" fmla="*/ 2829356 w 3542654"/>
              <a:gd name="connsiteY95" fmla="*/ 2370945 h 3379805"/>
              <a:gd name="connsiteX96" fmla="*/ 2783703 w 3542654"/>
              <a:gd name="connsiteY96" fmla="*/ 2373003 h 3379805"/>
              <a:gd name="connsiteX97" fmla="*/ 2740049 w 3542654"/>
              <a:gd name="connsiteY97" fmla="*/ 2385470 h 3379805"/>
              <a:gd name="connsiteX98" fmla="*/ 2668768 w 3542654"/>
              <a:gd name="connsiteY98" fmla="*/ 2422039 h 3379805"/>
              <a:gd name="connsiteX99" fmla="*/ 2611409 w 3542654"/>
              <a:gd name="connsiteY99" fmla="*/ 2464361 h 3379805"/>
              <a:gd name="connsiteX100" fmla="*/ 2734852 w 3542654"/>
              <a:gd name="connsiteY100" fmla="*/ 2481809 h 3379805"/>
              <a:gd name="connsiteX101" fmla="*/ 2730210 w 3542654"/>
              <a:gd name="connsiteY101" fmla="*/ 2496844 h 3379805"/>
              <a:gd name="connsiteX102" fmla="*/ 2640926 w 3542654"/>
              <a:gd name="connsiteY102" fmla="*/ 2487006 h 3379805"/>
              <a:gd name="connsiteX103" fmla="*/ 2575584 w 3542654"/>
              <a:gd name="connsiteY103" fmla="*/ 2489420 h 3379805"/>
              <a:gd name="connsiteX104" fmla="*/ 2570202 w 3542654"/>
              <a:gd name="connsiteY104" fmla="*/ 2548633 h 3379805"/>
              <a:gd name="connsiteX105" fmla="*/ 2574472 w 3542654"/>
              <a:gd name="connsiteY105" fmla="*/ 2553647 h 3379805"/>
              <a:gd name="connsiteX106" fmla="*/ 2622919 w 3542654"/>
              <a:gd name="connsiteY106" fmla="*/ 2559772 h 3379805"/>
              <a:gd name="connsiteX107" fmla="*/ 2686586 w 3542654"/>
              <a:gd name="connsiteY107" fmla="*/ 2572394 h 3379805"/>
              <a:gd name="connsiteX108" fmla="*/ 2686033 w 3542654"/>
              <a:gd name="connsiteY108" fmla="*/ 2588171 h 3379805"/>
              <a:gd name="connsiteX109" fmla="*/ 2555722 w 3542654"/>
              <a:gd name="connsiteY109" fmla="*/ 2569981 h 3379805"/>
              <a:gd name="connsiteX110" fmla="*/ 2516557 w 3542654"/>
              <a:gd name="connsiteY110" fmla="*/ 2578706 h 3379805"/>
              <a:gd name="connsiteX111" fmla="*/ 2486484 w 3542654"/>
              <a:gd name="connsiteY111" fmla="*/ 2579634 h 3379805"/>
              <a:gd name="connsiteX112" fmla="*/ 2496879 w 3542654"/>
              <a:gd name="connsiteY112" fmla="*/ 2656669 h 3379805"/>
              <a:gd name="connsiteX113" fmla="*/ 2497993 w 3542654"/>
              <a:gd name="connsiteY113" fmla="*/ 2658153 h 3379805"/>
              <a:gd name="connsiteX114" fmla="*/ 2576512 w 3542654"/>
              <a:gd name="connsiteY114" fmla="*/ 2680613 h 3379805"/>
              <a:gd name="connsiteX115" fmla="*/ 2779586 w 3542654"/>
              <a:gd name="connsiteY115" fmla="*/ 2709015 h 3379805"/>
              <a:gd name="connsiteX116" fmla="*/ 2776987 w 3542654"/>
              <a:gd name="connsiteY116" fmla="*/ 2724979 h 3379805"/>
              <a:gd name="connsiteX117" fmla="*/ 2557395 w 3542654"/>
              <a:gd name="connsiteY117" fmla="*/ 2704560 h 3379805"/>
              <a:gd name="connsiteX118" fmla="*/ 2436180 w 3542654"/>
              <a:gd name="connsiteY118" fmla="*/ 2674117 h 3379805"/>
              <a:gd name="connsiteX119" fmla="*/ 2350236 w 3542654"/>
              <a:gd name="connsiteY119" fmla="*/ 2716624 h 3379805"/>
              <a:gd name="connsiteX120" fmla="*/ 2365456 w 3542654"/>
              <a:gd name="connsiteY120" fmla="*/ 2818346 h 3379805"/>
              <a:gd name="connsiteX121" fmla="*/ 2367500 w 3542654"/>
              <a:gd name="connsiteY121" fmla="*/ 2820020 h 3379805"/>
              <a:gd name="connsiteX122" fmla="*/ 2387916 w 3542654"/>
              <a:gd name="connsiteY122" fmla="*/ 2829485 h 3379805"/>
              <a:gd name="connsiteX123" fmla="*/ 2384020 w 3542654"/>
              <a:gd name="connsiteY123" fmla="*/ 2840252 h 3379805"/>
              <a:gd name="connsiteX124" fmla="*/ 2326662 w 3542654"/>
              <a:gd name="connsiteY124" fmla="*/ 2868094 h 3379805"/>
              <a:gd name="connsiteX125" fmla="*/ 2379008 w 3542654"/>
              <a:gd name="connsiteY125" fmla="*/ 2899280 h 3379805"/>
              <a:gd name="connsiteX126" fmla="*/ 2395156 w 3542654"/>
              <a:gd name="connsiteY126" fmla="*/ 2896309 h 3379805"/>
              <a:gd name="connsiteX127" fmla="*/ 2444533 w 3542654"/>
              <a:gd name="connsiteY127" fmla="*/ 2889627 h 3379805"/>
              <a:gd name="connsiteX128" fmla="*/ 2453258 w 3542654"/>
              <a:gd name="connsiteY128" fmla="*/ 2899837 h 3379805"/>
              <a:gd name="connsiteX129" fmla="*/ 2418546 w 3542654"/>
              <a:gd name="connsiteY129" fmla="*/ 2915802 h 3379805"/>
              <a:gd name="connsiteX130" fmla="*/ 2328146 w 3542654"/>
              <a:gd name="connsiteY130" fmla="*/ 2938076 h 3379805"/>
              <a:gd name="connsiteX131" fmla="*/ 2303457 w 3542654"/>
              <a:gd name="connsiteY131" fmla="*/ 2951812 h 3379805"/>
              <a:gd name="connsiteX132" fmla="*/ 2304201 w 3542654"/>
              <a:gd name="connsiteY132" fmla="*/ 2970374 h 3379805"/>
              <a:gd name="connsiteX133" fmla="*/ 2307915 w 3542654"/>
              <a:gd name="connsiteY133" fmla="*/ 2990052 h 3379805"/>
              <a:gd name="connsiteX134" fmla="*/ 2305685 w 3542654"/>
              <a:gd name="connsiteY134" fmla="*/ 3003044 h 3379805"/>
              <a:gd name="connsiteX135" fmla="*/ 2334829 w 3542654"/>
              <a:gd name="connsiteY135" fmla="*/ 3019751 h 3379805"/>
              <a:gd name="connsiteX136" fmla="*/ 2361002 w 3542654"/>
              <a:gd name="connsiteY136" fmla="*/ 3027919 h 3379805"/>
              <a:gd name="connsiteX137" fmla="*/ 2409079 w 3542654"/>
              <a:gd name="connsiteY137" fmla="*/ 3015296 h 3379805"/>
              <a:gd name="connsiteX138" fmla="*/ 2477390 w 3542654"/>
              <a:gd name="connsiteY138" fmla="*/ 2990422 h 3379805"/>
              <a:gd name="connsiteX139" fmla="*/ 2544215 w 3542654"/>
              <a:gd name="connsiteY139" fmla="*/ 2981327 h 3379805"/>
              <a:gd name="connsiteX140" fmla="*/ 2551268 w 3542654"/>
              <a:gd name="connsiteY140" fmla="*/ 2991536 h 3379805"/>
              <a:gd name="connsiteX141" fmla="*/ 2504303 w 3542654"/>
              <a:gd name="connsiteY141" fmla="*/ 3010469 h 3379805"/>
              <a:gd name="connsiteX142" fmla="*/ 2413534 w 3542654"/>
              <a:gd name="connsiteY142" fmla="*/ 3042954 h 3379805"/>
              <a:gd name="connsiteX143" fmla="*/ 2326289 w 3542654"/>
              <a:gd name="connsiteY143" fmla="*/ 3073397 h 3379805"/>
              <a:gd name="connsiteX144" fmla="*/ 2320907 w 3542654"/>
              <a:gd name="connsiteY144" fmla="*/ 3089546 h 3379805"/>
              <a:gd name="connsiteX145" fmla="*/ 2320907 w 3542654"/>
              <a:gd name="connsiteY145" fmla="*/ 3128342 h 3379805"/>
              <a:gd name="connsiteX146" fmla="*/ 2357475 w 3542654"/>
              <a:gd name="connsiteY146" fmla="*/ 3127042 h 3379805"/>
              <a:gd name="connsiteX147" fmla="*/ 2368426 w 3542654"/>
              <a:gd name="connsiteY147" fmla="*/ 3128527 h 3379805"/>
              <a:gd name="connsiteX148" fmla="*/ 2506163 w 3542654"/>
              <a:gd name="connsiteY148" fmla="*/ 3100498 h 3379805"/>
              <a:gd name="connsiteX149" fmla="*/ 2512101 w 3542654"/>
              <a:gd name="connsiteY149" fmla="*/ 3114234 h 3379805"/>
              <a:gd name="connsiteX150" fmla="*/ 2363786 w 3542654"/>
              <a:gd name="connsiteY150" fmla="*/ 3161197 h 3379805"/>
              <a:gd name="connsiteX151" fmla="*/ 2265962 w 3542654"/>
              <a:gd name="connsiteY151" fmla="*/ 3274056 h 3379805"/>
              <a:gd name="connsiteX152" fmla="*/ 2312740 w 3542654"/>
              <a:gd name="connsiteY152" fmla="*/ 3297075 h 3379805"/>
              <a:gd name="connsiteX153" fmla="*/ 2317380 w 3542654"/>
              <a:gd name="connsiteY153" fmla="*/ 3316195 h 3379805"/>
              <a:gd name="connsiteX154" fmla="*/ 2422815 w 3542654"/>
              <a:gd name="connsiteY154" fmla="*/ 3332344 h 3379805"/>
              <a:gd name="connsiteX155" fmla="*/ 2560734 w 3542654"/>
              <a:gd name="connsiteY155" fmla="*/ 3264404 h 3379805"/>
              <a:gd name="connsiteX156" fmla="*/ 2678234 w 3542654"/>
              <a:gd name="connsiteY156" fmla="*/ 3207789 h 3379805"/>
              <a:gd name="connsiteX157" fmla="*/ 2774947 w 3542654"/>
              <a:gd name="connsiteY157" fmla="*/ 3120732 h 3379805"/>
              <a:gd name="connsiteX158" fmla="*/ 2969482 w 3542654"/>
              <a:gd name="connsiteY158" fmla="*/ 2980026 h 3379805"/>
              <a:gd name="connsiteX159" fmla="*/ 3149908 w 3542654"/>
              <a:gd name="connsiteY159" fmla="*/ 2840994 h 3379805"/>
              <a:gd name="connsiteX160" fmla="*/ 3451665 w 3542654"/>
              <a:gd name="connsiteY160" fmla="*/ 2652788 h 3379805"/>
              <a:gd name="connsiteX161" fmla="*/ 3536985 w 3542654"/>
              <a:gd name="connsiteY161" fmla="*/ 2617416 h 3379805"/>
              <a:gd name="connsiteX162" fmla="*/ 3542654 w 3542654"/>
              <a:gd name="connsiteY162" fmla="*/ 2655721 h 3379805"/>
              <a:gd name="connsiteX163" fmla="*/ 3479393 w 3542654"/>
              <a:gd name="connsiteY163" fmla="*/ 2685834 h 3379805"/>
              <a:gd name="connsiteX164" fmla="*/ 3303977 w 3542654"/>
              <a:gd name="connsiteY164" fmla="*/ 2775282 h 3379805"/>
              <a:gd name="connsiteX165" fmla="*/ 2982660 w 3542654"/>
              <a:gd name="connsiteY165" fmla="*/ 3015109 h 3379805"/>
              <a:gd name="connsiteX166" fmla="*/ 2812814 w 3542654"/>
              <a:gd name="connsiteY166" fmla="*/ 3135024 h 3379805"/>
              <a:gd name="connsiteX167" fmla="*/ 2698283 w 3542654"/>
              <a:gd name="connsiteY167" fmla="*/ 3238974 h 3379805"/>
              <a:gd name="connsiteX168" fmla="*/ 2515442 w 3542654"/>
              <a:gd name="connsiteY168" fmla="*/ 3336427 h 3379805"/>
              <a:gd name="connsiteX169" fmla="*/ 2335200 w 3542654"/>
              <a:gd name="connsiteY169" fmla="*/ 3379678 h 3379805"/>
              <a:gd name="connsiteX170" fmla="*/ 2279697 w 3542654"/>
              <a:gd name="connsiteY170" fmla="*/ 3356105 h 3379805"/>
              <a:gd name="connsiteX171" fmla="*/ 2277099 w 3542654"/>
              <a:gd name="connsiteY171" fmla="*/ 3341254 h 3379805"/>
              <a:gd name="connsiteX172" fmla="*/ 2282298 w 3542654"/>
              <a:gd name="connsiteY172" fmla="*/ 3320277 h 3379805"/>
              <a:gd name="connsiteX173" fmla="*/ 2254081 w 3542654"/>
              <a:gd name="connsiteY173" fmla="*/ 3302456 h 3379805"/>
              <a:gd name="connsiteX174" fmla="*/ 2278028 w 3542654"/>
              <a:gd name="connsiteY174" fmla="*/ 3183102 h 3379805"/>
              <a:gd name="connsiteX175" fmla="*/ 2309954 w 3542654"/>
              <a:gd name="connsiteY175" fmla="*/ 3154330 h 3379805"/>
              <a:gd name="connsiteX176" fmla="*/ 2277842 w 3542654"/>
              <a:gd name="connsiteY176" fmla="*/ 3134097 h 3379805"/>
              <a:gd name="connsiteX177" fmla="*/ 2276728 w 3542654"/>
              <a:gd name="connsiteY177" fmla="*/ 3101240 h 3379805"/>
              <a:gd name="connsiteX178" fmla="*/ 2293433 w 3542654"/>
              <a:gd name="connsiteY178" fmla="*/ 3079151 h 3379805"/>
              <a:gd name="connsiteX179" fmla="*/ 2300118 w 3542654"/>
              <a:gd name="connsiteY179" fmla="*/ 3060774 h 3379805"/>
              <a:gd name="connsiteX180" fmla="*/ 2321650 w 3542654"/>
              <a:gd name="connsiteY180" fmla="*/ 3041099 h 3379805"/>
              <a:gd name="connsiteX181" fmla="*/ 2280812 w 3542654"/>
              <a:gd name="connsiteY181" fmla="*/ 3011397 h 3379805"/>
              <a:gd name="connsiteX182" fmla="*/ 2282668 w 3542654"/>
              <a:gd name="connsiteY182" fmla="*/ 2994878 h 3379805"/>
              <a:gd name="connsiteX183" fmla="*/ 2275799 w 3542654"/>
              <a:gd name="connsiteY183" fmla="*/ 2969820 h 3379805"/>
              <a:gd name="connsiteX184" fmla="*/ 2274130 w 3542654"/>
              <a:gd name="connsiteY184" fmla="*/ 2942716 h 3379805"/>
              <a:gd name="connsiteX185" fmla="*/ 2334458 w 3542654"/>
              <a:gd name="connsiteY185" fmla="*/ 2910046 h 3379805"/>
              <a:gd name="connsiteX186" fmla="*/ 2304201 w 3542654"/>
              <a:gd name="connsiteY186" fmla="*/ 2867539 h 3379805"/>
              <a:gd name="connsiteX187" fmla="*/ 2334272 w 3542654"/>
              <a:gd name="connsiteY187" fmla="*/ 2826887 h 3379805"/>
              <a:gd name="connsiteX188" fmla="*/ 2308285 w 3542654"/>
              <a:gd name="connsiteY188" fmla="*/ 2779737 h 3379805"/>
              <a:gd name="connsiteX189" fmla="*/ 2366942 w 3542654"/>
              <a:gd name="connsiteY189" fmla="*/ 2661309 h 3379805"/>
              <a:gd name="connsiteX190" fmla="*/ 2461610 w 3542654"/>
              <a:gd name="connsiteY190" fmla="*/ 2651841 h 3379805"/>
              <a:gd name="connsiteX191" fmla="*/ 2459940 w 3542654"/>
              <a:gd name="connsiteY191" fmla="*/ 2568867 h 3379805"/>
              <a:gd name="connsiteX192" fmla="*/ 2520455 w 3542654"/>
              <a:gd name="connsiteY192" fmla="*/ 2548450 h 3379805"/>
              <a:gd name="connsiteX193" fmla="*/ 2492981 w 3542654"/>
              <a:gd name="connsiteY193" fmla="*/ 2516152 h 3379805"/>
              <a:gd name="connsiteX194" fmla="*/ 2494466 w 3542654"/>
              <a:gd name="connsiteY194" fmla="*/ 2502228 h 3379805"/>
              <a:gd name="connsiteX195" fmla="*/ 2585979 w 3542654"/>
              <a:gd name="connsiteY195" fmla="*/ 2448954 h 3379805"/>
              <a:gd name="connsiteX196" fmla="*/ 2722042 w 3542654"/>
              <a:gd name="connsiteY196" fmla="*/ 2363751 h 3379805"/>
              <a:gd name="connsiteX197" fmla="*/ 2764202 w 3542654"/>
              <a:gd name="connsiteY197" fmla="*/ 2347335 h 3379805"/>
              <a:gd name="connsiteX198" fmla="*/ 1149984 w 3542654"/>
              <a:gd name="connsiteY198" fmla="*/ 2280777 h 3379805"/>
              <a:gd name="connsiteX199" fmla="*/ 1283473 w 3542654"/>
              <a:gd name="connsiteY199" fmla="*/ 2277621 h 3379805"/>
              <a:gd name="connsiteX200" fmla="*/ 1416542 w 3542654"/>
              <a:gd name="connsiteY200" fmla="*/ 2287275 h 3379805"/>
              <a:gd name="connsiteX201" fmla="*/ 1416727 w 3542654"/>
              <a:gd name="connsiteY201" fmla="*/ 2302681 h 3379805"/>
              <a:gd name="connsiteX202" fmla="*/ 1149984 w 3542654"/>
              <a:gd name="connsiteY202" fmla="*/ 2293400 h 3379805"/>
              <a:gd name="connsiteX203" fmla="*/ 1149984 w 3542654"/>
              <a:gd name="connsiteY203" fmla="*/ 2280777 h 3379805"/>
              <a:gd name="connsiteX204" fmla="*/ 3339313 w 3542654"/>
              <a:gd name="connsiteY204" fmla="*/ 1939390 h 3379805"/>
              <a:gd name="connsiteX205" fmla="*/ 3348153 w 3542654"/>
              <a:gd name="connsiteY205" fmla="*/ 1942012 h 3379805"/>
              <a:gd name="connsiteX206" fmla="*/ 3410290 w 3542654"/>
              <a:gd name="connsiteY206" fmla="*/ 2055405 h 3379805"/>
              <a:gd name="connsiteX207" fmla="*/ 3468241 w 3542654"/>
              <a:gd name="connsiteY207" fmla="*/ 2152916 h 3379805"/>
              <a:gd name="connsiteX208" fmla="*/ 3477018 w 3542654"/>
              <a:gd name="connsiteY208" fmla="*/ 2212219 h 3379805"/>
              <a:gd name="connsiteX209" fmla="*/ 3464910 w 3542654"/>
              <a:gd name="connsiteY209" fmla="*/ 2196132 h 3379805"/>
              <a:gd name="connsiteX210" fmla="*/ 3335345 w 3542654"/>
              <a:gd name="connsiteY210" fmla="*/ 1947767 h 3379805"/>
              <a:gd name="connsiteX211" fmla="*/ 3339313 w 3542654"/>
              <a:gd name="connsiteY211" fmla="*/ 1939390 h 3379805"/>
              <a:gd name="connsiteX212" fmla="*/ 1963022 w 3542654"/>
              <a:gd name="connsiteY212" fmla="*/ 2021830 h 3379805"/>
              <a:gd name="connsiteX213" fmla="*/ 2026018 w 3542654"/>
              <a:gd name="connsiteY213" fmla="*/ 2035195 h 3379805"/>
              <a:gd name="connsiteX214" fmla="*/ 2086092 w 3542654"/>
              <a:gd name="connsiteY214" fmla="*/ 2057470 h 3379805"/>
              <a:gd name="connsiteX215" fmla="*/ 2081452 w 3542654"/>
              <a:gd name="connsiteY215" fmla="*/ 2072507 h 3379805"/>
              <a:gd name="connsiteX216" fmla="*/ 1957639 w 3542654"/>
              <a:gd name="connsiteY216" fmla="*/ 2040392 h 3379805"/>
              <a:gd name="connsiteX217" fmla="*/ 1963022 w 3542654"/>
              <a:gd name="connsiteY217" fmla="*/ 2021830 h 3379805"/>
              <a:gd name="connsiteX218" fmla="*/ 3163689 w 3542654"/>
              <a:gd name="connsiteY218" fmla="*/ 1843796 h 3379805"/>
              <a:gd name="connsiteX219" fmla="*/ 3174967 w 3542654"/>
              <a:gd name="connsiteY219" fmla="*/ 1846231 h 3379805"/>
              <a:gd name="connsiteX220" fmla="*/ 3220259 w 3542654"/>
              <a:gd name="connsiteY220" fmla="*/ 1920851 h 3379805"/>
              <a:gd name="connsiteX221" fmla="*/ 3266851 w 3542654"/>
              <a:gd name="connsiteY221" fmla="*/ 1996030 h 3379805"/>
              <a:gd name="connsiteX222" fmla="*/ 3256084 w 3542654"/>
              <a:gd name="connsiteY222" fmla="*/ 2006425 h 3379805"/>
              <a:gd name="connsiteX223" fmla="*/ 3205037 w 3542654"/>
              <a:gd name="connsiteY223" fmla="*/ 1942384 h 3379805"/>
              <a:gd name="connsiteX224" fmla="*/ 3159372 w 3542654"/>
              <a:gd name="connsiteY224" fmla="*/ 1854584 h 3379805"/>
              <a:gd name="connsiteX225" fmla="*/ 3163689 w 3542654"/>
              <a:gd name="connsiteY225" fmla="*/ 1843796 h 3379805"/>
              <a:gd name="connsiteX226" fmla="*/ 3234528 w 3542654"/>
              <a:gd name="connsiteY226" fmla="*/ 1829964 h 3379805"/>
              <a:gd name="connsiteX227" fmla="*/ 3241605 w 3542654"/>
              <a:gd name="connsiteY227" fmla="*/ 1831937 h 3379805"/>
              <a:gd name="connsiteX228" fmla="*/ 3306389 w 3542654"/>
              <a:gd name="connsiteY228" fmla="*/ 1954078 h 3379805"/>
              <a:gd name="connsiteX229" fmla="*/ 3366532 w 3542654"/>
              <a:gd name="connsiteY229" fmla="*/ 2068052 h 3379805"/>
              <a:gd name="connsiteX230" fmla="*/ 3358919 w 3542654"/>
              <a:gd name="connsiteY230" fmla="*/ 2075849 h 3379805"/>
              <a:gd name="connsiteX231" fmla="*/ 3297107 w 3542654"/>
              <a:gd name="connsiteY231" fmla="*/ 1979880 h 3379805"/>
              <a:gd name="connsiteX232" fmla="*/ 3261098 w 3542654"/>
              <a:gd name="connsiteY232" fmla="*/ 1895792 h 3379805"/>
              <a:gd name="connsiteX233" fmla="*/ 3231210 w 3542654"/>
              <a:gd name="connsiteY233" fmla="*/ 1836764 h 3379805"/>
              <a:gd name="connsiteX234" fmla="*/ 3234528 w 3542654"/>
              <a:gd name="connsiteY234" fmla="*/ 1829964 h 3379805"/>
              <a:gd name="connsiteX235" fmla="*/ 1300712 w 3542654"/>
              <a:gd name="connsiteY235" fmla="*/ 2086984 h 3379805"/>
              <a:gd name="connsiteX236" fmla="*/ 1342824 w 3542654"/>
              <a:gd name="connsiteY236" fmla="*/ 2096915 h 3379805"/>
              <a:gd name="connsiteX237" fmla="*/ 1382014 w 3542654"/>
              <a:gd name="connsiteY237" fmla="*/ 2114643 h 3379805"/>
              <a:gd name="connsiteX238" fmla="*/ 1376818 w 3542654"/>
              <a:gd name="connsiteY238" fmla="*/ 2129122 h 3379805"/>
              <a:gd name="connsiteX239" fmla="*/ 1294958 w 3542654"/>
              <a:gd name="connsiteY239" fmla="*/ 2104434 h 3379805"/>
              <a:gd name="connsiteX240" fmla="*/ 1300712 w 3542654"/>
              <a:gd name="connsiteY240" fmla="*/ 2086984 h 3379805"/>
              <a:gd name="connsiteX241" fmla="*/ 1389254 w 3542654"/>
              <a:gd name="connsiteY241" fmla="*/ 2051716 h 3379805"/>
              <a:gd name="connsiteX242" fmla="*/ 1457564 w 3542654"/>
              <a:gd name="connsiteY242" fmla="*/ 2076220 h 3379805"/>
              <a:gd name="connsiteX243" fmla="*/ 1453481 w 3542654"/>
              <a:gd name="connsiteY243" fmla="*/ 2088284 h 3379805"/>
              <a:gd name="connsiteX244" fmla="*/ 1384800 w 3542654"/>
              <a:gd name="connsiteY244" fmla="*/ 2069166 h 3379805"/>
              <a:gd name="connsiteX245" fmla="*/ 1389254 w 3542654"/>
              <a:gd name="connsiteY245" fmla="*/ 2051716 h 3379805"/>
              <a:gd name="connsiteX246" fmla="*/ 2774760 w 3542654"/>
              <a:gd name="connsiteY246" fmla="*/ 1743764 h 3379805"/>
              <a:gd name="connsiteX247" fmla="*/ 2808359 w 3542654"/>
              <a:gd name="connsiteY247" fmla="*/ 1760099 h 3379805"/>
              <a:gd name="connsiteX248" fmla="*/ 2827850 w 3542654"/>
              <a:gd name="connsiteY248" fmla="*/ 1788501 h 3379805"/>
              <a:gd name="connsiteX249" fmla="*/ 2815783 w 3542654"/>
              <a:gd name="connsiteY249" fmla="*/ 1790356 h 3379805"/>
              <a:gd name="connsiteX250" fmla="*/ 2792211 w 3542654"/>
              <a:gd name="connsiteY250" fmla="*/ 1771981 h 3379805"/>
              <a:gd name="connsiteX251" fmla="*/ 2770492 w 3542654"/>
              <a:gd name="connsiteY251" fmla="*/ 1758059 h 3379805"/>
              <a:gd name="connsiteX252" fmla="*/ 2774760 w 3542654"/>
              <a:gd name="connsiteY252" fmla="*/ 1743764 h 3379805"/>
              <a:gd name="connsiteX253" fmla="*/ 2838429 w 3542654"/>
              <a:gd name="connsiteY253" fmla="*/ 1716292 h 3379805"/>
              <a:gd name="connsiteX254" fmla="*/ 2878153 w 3542654"/>
              <a:gd name="connsiteY254" fmla="*/ 1758243 h 3379805"/>
              <a:gd name="connsiteX255" fmla="*/ 2862560 w 3542654"/>
              <a:gd name="connsiteY255" fmla="*/ 1760842 h 3379805"/>
              <a:gd name="connsiteX256" fmla="*/ 2845668 w 3542654"/>
              <a:gd name="connsiteY256" fmla="*/ 1746734 h 3379805"/>
              <a:gd name="connsiteX257" fmla="*/ 2830446 w 3542654"/>
              <a:gd name="connsiteY257" fmla="*/ 1731327 h 3379805"/>
              <a:gd name="connsiteX258" fmla="*/ 2830818 w 3542654"/>
              <a:gd name="connsiteY258" fmla="*/ 1731327 h 3379805"/>
              <a:gd name="connsiteX259" fmla="*/ 2829147 w 3542654"/>
              <a:gd name="connsiteY259" fmla="*/ 1729284 h 3379805"/>
              <a:gd name="connsiteX260" fmla="*/ 2838429 w 3542654"/>
              <a:gd name="connsiteY260" fmla="*/ 1716292 h 3379805"/>
              <a:gd name="connsiteX261" fmla="*/ 3296690 w 3542654"/>
              <a:gd name="connsiteY261" fmla="*/ 1635615 h 3379805"/>
              <a:gd name="connsiteX262" fmla="*/ 3304346 w 3542654"/>
              <a:gd name="connsiteY262" fmla="*/ 1638699 h 3379805"/>
              <a:gd name="connsiteX263" fmla="*/ 3357064 w 3542654"/>
              <a:gd name="connsiteY263" fmla="*/ 1823212 h 3379805"/>
              <a:gd name="connsiteX264" fmla="*/ 3410523 w 3542654"/>
              <a:gd name="connsiteY264" fmla="*/ 1986376 h 3379805"/>
              <a:gd name="connsiteX265" fmla="*/ 3401245 w 3542654"/>
              <a:gd name="connsiteY265" fmla="*/ 1988975 h 3379805"/>
              <a:gd name="connsiteX266" fmla="*/ 3337204 w 3542654"/>
              <a:gd name="connsiteY266" fmla="*/ 1817827 h 3379805"/>
              <a:gd name="connsiteX267" fmla="*/ 3292098 w 3542654"/>
              <a:gd name="connsiteY267" fmla="*/ 1642970 h 3379805"/>
              <a:gd name="connsiteX268" fmla="*/ 3296690 w 3542654"/>
              <a:gd name="connsiteY268" fmla="*/ 1635615 h 3379805"/>
              <a:gd name="connsiteX269" fmla="*/ 3247198 w 3542654"/>
              <a:gd name="connsiteY269" fmla="*/ 1627400 h 3379805"/>
              <a:gd name="connsiteX270" fmla="*/ 3257012 w 3542654"/>
              <a:gd name="connsiteY270" fmla="*/ 1631276 h 3379805"/>
              <a:gd name="connsiteX271" fmla="*/ 3286897 w 3542654"/>
              <a:gd name="connsiteY271" fmla="*/ 1733554 h 3379805"/>
              <a:gd name="connsiteX272" fmla="*/ 3330334 w 3542654"/>
              <a:gd name="connsiteY272" fmla="*/ 1878342 h 3379805"/>
              <a:gd name="connsiteX273" fmla="*/ 3319939 w 3542654"/>
              <a:gd name="connsiteY273" fmla="*/ 1883540 h 3379805"/>
              <a:gd name="connsiteX274" fmla="*/ 3241977 w 3542654"/>
              <a:gd name="connsiteY274" fmla="*/ 1635917 h 3379805"/>
              <a:gd name="connsiteX275" fmla="*/ 3247198 w 3542654"/>
              <a:gd name="connsiteY275" fmla="*/ 1627400 h 3379805"/>
              <a:gd name="connsiteX276" fmla="*/ 3386919 w 3542654"/>
              <a:gd name="connsiteY276" fmla="*/ 1603424 h 3379805"/>
              <a:gd name="connsiteX277" fmla="*/ 3467534 w 3542654"/>
              <a:gd name="connsiteY277" fmla="*/ 2148135 h 3379805"/>
              <a:gd name="connsiteX278" fmla="*/ 3467138 w 3542654"/>
              <a:gd name="connsiteY278" fmla="*/ 2147312 h 3379805"/>
              <a:gd name="connsiteX279" fmla="*/ 3407553 w 3542654"/>
              <a:gd name="connsiteY279" fmla="*/ 2011992 h 3379805"/>
              <a:gd name="connsiteX280" fmla="*/ 3420918 w 3542654"/>
              <a:gd name="connsiteY280" fmla="*/ 2007352 h 3379805"/>
              <a:gd name="connsiteX281" fmla="*/ 3433354 w 3542654"/>
              <a:gd name="connsiteY281" fmla="*/ 2025172 h 3379805"/>
              <a:gd name="connsiteX282" fmla="*/ 3429828 w 3542654"/>
              <a:gd name="connsiteY282" fmla="*/ 2015520 h 3379805"/>
              <a:gd name="connsiteX283" fmla="*/ 3338870 w 3542654"/>
              <a:gd name="connsiteY283" fmla="*/ 1653179 h 3379805"/>
              <a:gd name="connsiteX284" fmla="*/ 3352978 w 3542654"/>
              <a:gd name="connsiteY284" fmla="*/ 1650766 h 3379805"/>
              <a:gd name="connsiteX285" fmla="*/ 3406437 w 3542654"/>
              <a:gd name="connsiteY285" fmla="*/ 1848456 h 3379805"/>
              <a:gd name="connsiteX286" fmla="*/ 3402726 w 3542654"/>
              <a:gd name="connsiteY286" fmla="*/ 1804092 h 3379805"/>
              <a:gd name="connsiteX287" fmla="*/ 3400127 w 3542654"/>
              <a:gd name="connsiteY287" fmla="*/ 1799824 h 3379805"/>
              <a:gd name="connsiteX288" fmla="*/ 3384350 w 3542654"/>
              <a:gd name="connsiteY288" fmla="*/ 1634060 h 3379805"/>
              <a:gd name="connsiteX289" fmla="*/ 2947809 w 3542654"/>
              <a:gd name="connsiteY289" fmla="*/ 1610207 h 3379805"/>
              <a:gd name="connsiteX290" fmla="*/ 2956857 w 3542654"/>
              <a:gd name="connsiteY290" fmla="*/ 1617724 h 3379805"/>
              <a:gd name="connsiteX291" fmla="*/ 2983587 w 3542654"/>
              <a:gd name="connsiteY291" fmla="*/ 1647240 h 3379805"/>
              <a:gd name="connsiteX292" fmla="*/ 3005862 w 3542654"/>
              <a:gd name="connsiteY292" fmla="*/ 1675268 h 3379805"/>
              <a:gd name="connsiteX293" fmla="*/ 3058022 w 3542654"/>
              <a:gd name="connsiteY293" fmla="*/ 1743395 h 3379805"/>
              <a:gd name="connsiteX294" fmla="*/ 3047070 w 3542654"/>
              <a:gd name="connsiteY294" fmla="*/ 1750632 h 3379805"/>
              <a:gd name="connsiteX295" fmla="*/ 2972449 w 3542654"/>
              <a:gd name="connsiteY295" fmla="*/ 1667659 h 3379805"/>
              <a:gd name="connsiteX296" fmla="*/ 2938479 w 3542654"/>
              <a:gd name="connsiteY296" fmla="*/ 1618282 h 3379805"/>
              <a:gd name="connsiteX297" fmla="*/ 2947809 w 3542654"/>
              <a:gd name="connsiteY297" fmla="*/ 1610207 h 3379805"/>
              <a:gd name="connsiteX298" fmla="*/ 1711499 w 3542654"/>
              <a:gd name="connsiteY298" fmla="*/ 1747104 h 3379805"/>
              <a:gd name="connsiteX299" fmla="*/ 1737117 w 3542654"/>
              <a:gd name="connsiteY299" fmla="*/ 1815786 h 3379805"/>
              <a:gd name="connsiteX300" fmla="*/ 1723937 w 3542654"/>
              <a:gd name="connsiteY300" fmla="*/ 1834349 h 3379805"/>
              <a:gd name="connsiteX301" fmla="*/ 1610149 w 3542654"/>
              <a:gd name="connsiteY301" fmla="*/ 1806877 h 3379805"/>
              <a:gd name="connsiteX302" fmla="*/ 1601983 w 3542654"/>
              <a:gd name="connsiteY302" fmla="*/ 1821726 h 3379805"/>
              <a:gd name="connsiteX303" fmla="*/ 1531629 w 3542654"/>
              <a:gd name="connsiteY303" fmla="*/ 1829709 h 3379805"/>
              <a:gd name="connsiteX304" fmla="*/ 1524763 w 3542654"/>
              <a:gd name="connsiteY304" fmla="*/ 1844186 h 3379805"/>
              <a:gd name="connsiteX305" fmla="*/ 1483738 w 3542654"/>
              <a:gd name="connsiteY305" fmla="*/ 1855512 h 3379805"/>
              <a:gd name="connsiteX306" fmla="*/ 1565412 w 3542654"/>
              <a:gd name="connsiteY306" fmla="*/ 1880384 h 3379805"/>
              <a:gd name="connsiteX307" fmla="*/ 1737673 w 3542654"/>
              <a:gd name="connsiteY307" fmla="*/ 1961502 h 3379805"/>
              <a:gd name="connsiteX308" fmla="*/ 1730619 w 3542654"/>
              <a:gd name="connsiteY308" fmla="*/ 1979692 h 3379805"/>
              <a:gd name="connsiteX309" fmla="*/ 1608293 w 3542654"/>
              <a:gd name="connsiteY309" fmla="*/ 1923635 h 3379805"/>
              <a:gd name="connsiteX310" fmla="*/ 1529029 w 3542654"/>
              <a:gd name="connsiteY310" fmla="*/ 1891521 h 3379805"/>
              <a:gd name="connsiteX311" fmla="*/ 1480954 w 3542654"/>
              <a:gd name="connsiteY311" fmla="*/ 1891891 h 3379805"/>
              <a:gd name="connsiteX312" fmla="*/ 1360669 w 3542654"/>
              <a:gd name="connsiteY312" fmla="*/ 1872031 h 3379805"/>
              <a:gd name="connsiteX313" fmla="*/ 1353245 w 3542654"/>
              <a:gd name="connsiteY313" fmla="*/ 1884467 h 3379805"/>
              <a:gd name="connsiteX314" fmla="*/ 1261730 w 3542654"/>
              <a:gd name="connsiteY314" fmla="*/ 1908784 h 3379805"/>
              <a:gd name="connsiteX315" fmla="*/ 1251521 w 3542654"/>
              <a:gd name="connsiteY315" fmla="*/ 1924749 h 3379805"/>
              <a:gd name="connsiteX316" fmla="*/ 1180427 w 3542654"/>
              <a:gd name="connsiteY316" fmla="*/ 1952592 h 3379805"/>
              <a:gd name="connsiteX317" fmla="*/ 1214952 w 3542654"/>
              <a:gd name="connsiteY317" fmla="*/ 1987488 h 3379805"/>
              <a:gd name="connsiteX318" fmla="*/ 1354730 w 3542654"/>
              <a:gd name="connsiteY318" fmla="*/ 2047263 h 3379805"/>
              <a:gd name="connsiteX319" fmla="*/ 1347305 w 3542654"/>
              <a:gd name="connsiteY319" fmla="*/ 2067307 h 3379805"/>
              <a:gd name="connsiteX320" fmla="*/ 1287904 w 3542654"/>
              <a:gd name="connsiteY320" fmla="*/ 2042619 h 3379805"/>
              <a:gd name="connsiteX321" fmla="*/ 1287347 w 3542654"/>
              <a:gd name="connsiteY321" fmla="*/ 2042619 h 3379805"/>
              <a:gd name="connsiteX322" fmla="*/ 1224977 w 3542654"/>
              <a:gd name="connsiteY322" fmla="*/ 2029070 h 3379805"/>
              <a:gd name="connsiteX323" fmla="*/ 1142744 w 3542654"/>
              <a:gd name="connsiteY323" fmla="*/ 2013662 h 3379805"/>
              <a:gd name="connsiteX324" fmla="*/ 1174301 w 3542654"/>
              <a:gd name="connsiteY324" fmla="*/ 2048932 h 3379805"/>
              <a:gd name="connsiteX325" fmla="*/ 1215324 w 3542654"/>
              <a:gd name="connsiteY325" fmla="*/ 2060627 h 3379805"/>
              <a:gd name="connsiteX326" fmla="*/ 1255234 w 3542654"/>
              <a:gd name="connsiteY326" fmla="*/ 2070835 h 3379805"/>
              <a:gd name="connsiteX327" fmla="*/ 1248364 w 3542654"/>
              <a:gd name="connsiteY327" fmla="*/ 2091439 h 3379805"/>
              <a:gd name="connsiteX328" fmla="*/ 1198803 w 3542654"/>
              <a:gd name="connsiteY328" fmla="*/ 2078816 h 3379805"/>
              <a:gd name="connsiteX329" fmla="*/ 1117685 w 3542654"/>
              <a:gd name="connsiteY329" fmla="*/ 2069721 h 3379805"/>
              <a:gd name="connsiteX330" fmla="*/ 1022459 w 3542654"/>
              <a:gd name="connsiteY330" fmla="*/ 2120396 h 3379805"/>
              <a:gd name="connsiteX331" fmla="*/ 1147941 w 3542654"/>
              <a:gd name="connsiteY331" fmla="*/ 2148426 h 3379805"/>
              <a:gd name="connsiteX332" fmla="*/ 1232402 w 3542654"/>
              <a:gd name="connsiteY332" fmla="*/ 2172558 h 3379805"/>
              <a:gd name="connsiteX333" fmla="*/ 1228689 w 3542654"/>
              <a:gd name="connsiteY333" fmla="*/ 2189263 h 3379805"/>
              <a:gd name="connsiteX334" fmla="*/ 1102464 w 3542654"/>
              <a:gd name="connsiteY334" fmla="*/ 2160120 h 3379805"/>
              <a:gd name="connsiteX335" fmla="*/ 1071650 w 3542654"/>
              <a:gd name="connsiteY335" fmla="*/ 2155294 h 3379805"/>
              <a:gd name="connsiteX336" fmla="*/ 1071094 w 3542654"/>
              <a:gd name="connsiteY336" fmla="*/ 2155480 h 3379805"/>
              <a:gd name="connsiteX337" fmla="*/ 936702 w 3542654"/>
              <a:gd name="connsiteY337" fmla="*/ 2215807 h 3379805"/>
              <a:gd name="connsiteX338" fmla="*/ 924450 w 3542654"/>
              <a:gd name="connsiteY338" fmla="*/ 2231587 h 3379805"/>
              <a:gd name="connsiteX339" fmla="*/ 949879 w 3542654"/>
              <a:gd name="connsiteY339" fmla="*/ 2230101 h 3379805"/>
              <a:gd name="connsiteX340" fmla="*/ 1004453 w 3542654"/>
              <a:gd name="connsiteY340" fmla="*/ 2251077 h 3379805"/>
              <a:gd name="connsiteX341" fmla="*/ 1098937 w 3542654"/>
              <a:gd name="connsiteY341" fmla="*/ 2273725 h 3379805"/>
              <a:gd name="connsiteX342" fmla="*/ 1096338 w 3542654"/>
              <a:gd name="connsiteY342" fmla="*/ 2287647 h 3379805"/>
              <a:gd name="connsiteX343" fmla="*/ 1021160 w 3542654"/>
              <a:gd name="connsiteY343" fmla="*/ 2284489 h 3379805"/>
              <a:gd name="connsiteX344" fmla="*/ 912012 w 3542654"/>
              <a:gd name="connsiteY344" fmla="*/ 2267411 h 3379805"/>
              <a:gd name="connsiteX345" fmla="*/ 916282 w 3542654"/>
              <a:gd name="connsiteY345" fmla="*/ 2278179 h 3379805"/>
              <a:gd name="connsiteX346" fmla="*/ 967329 w 3542654"/>
              <a:gd name="connsiteY346" fmla="*/ 2305464 h 3379805"/>
              <a:gd name="connsiteX347" fmla="*/ 1079262 w 3542654"/>
              <a:gd name="connsiteY347" fmla="*/ 2332194 h 3379805"/>
              <a:gd name="connsiteX348" fmla="*/ 1610893 w 3542654"/>
              <a:gd name="connsiteY348" fmla="*/ 2295999 h 3379805"/>
              <a:gd name="connsiteX349" fmla="*/ 1754565 w 3542654"/>
              <a:gd name="connsiteY349" fmla="*/ 2248478 h 3379805"/>
              <a:gd name="connsiteX350" fmla="*/ 1891369 w 3542654"/>
              <a:gd name="connsiteY350" fmla="*/ 2205414 h 3379805"/>
              <a:gd name="connsiteX351" fmla="*/ 2135283 w 3542654"/>
              <a:gd name="connsiteY351" fmla="*/ 2117984 h 3379805"/>
              <a:gd name="connsiteX352" fmla="*/ 2260950 w 3542654"/>
              <a:gd name="connsiteY352" fmla="*/ 2107959 h 3379805"/>
              <a:gd name="connsiteX353" fmla="*/ 2120802 w 3542654"/>
              <a:gd name="connsiteY353" fmla="*/ 2081972 h 3379805"/>
              <a:gd name="connsiteX354" fmla="*/ 2122845 w 3542654"/>
              <a:gd name="connsiteY354" fmla="*/ 2066752 h 3379805"/>
              <a:gd name="connsiteX355" fmla="*/ 2244800 w 3542654"/>
              <a:gd name="connsiteY355" fmla="*/ 2073619 h 3379805"/>
              <a:gd name="connsiteX356" fmla="*/ 2049152 w 3542654"/>
              <a:gd name="connsiteY356" fmla="*/ 2001969 h 3379805"/>
              <a:gd name="connsiteX357" fmla="*/ 2055277 w 3542654"/>
              <a:gd name="connsiteY357" fmla="*/ 1986376 h 3379805"/>
              <a:gd name="connsiteX358" fmla="*/ 2175005 w 3542654"/>
              <a:gd name="connsiteY358" fmla="*/ 2019788 h 3379805"/>
              <a:gd name="connsiteX359" fmla="*/ 1921999 w 3542654"/>
              <a:gd name="connsiteY359" fmla="*/ 1876856 h 3379805"/>
              <a:gd name="connsiteX360" fmla="*/ 1930167 w 3542654"/>
              <a:gd name="connsiteY360" fmla="*/ 1865349 h 3379805"/>
              <a:gd name="connsiteX361" fmla="*/ 2089249 w 3542654"/>
              <a:gd name="connsiteY361" fmla="*/ 1940711 h 3379805"/>
              <a:gd name="connsiteX362" fmla="*/ 1892485 w 3542654"/>
              <a:gd name="connsiteY362" fmla="*/ 1811888 h 3379805"/>
              <a:gd name="connsiteX363" fmla="*/ 1900651 w 3542654"/>
              <a:gd name="connsiteY363" fmla="*/ 1797224 h 3379805"/>
              <a:gd name="connsiteX364" fmla="*/ 2072727 w 3542654"/>
              <a:gd name="connsiteY364" fmla="*/ 1887809 h 3379805"/>
              <a:gd name="connsiteX365" fmla="*/ 2060291 w 3542654"/>
              <a:gd name="connsiteY365" fmla="*/ 1878157 h 3379805"/>
              <a:gd name="connsiteX366" fmla="*/ 1972489 w 3542654"/>
              <a:gd name="connsiteY366" fmla="*/ 1813930 h 3379805"/>
              <a:gd name="connsiteX367" fmla="*/ 1905291 w 3542654"/>
              <a:gd name="connsiteY367" fmla="*/ 1775134 h 3379805"/>
              <a:gd name="connsiteX368" fmla="*/ 1842180 w 3542654"/>
              <a:gd name="connsiteY368" fmla="*/ 1781632 h 3379805"/>
              <a:gd name="connsiteX369" fmla="*/ 1826030 w 3542654"/>
              <a:gd name="connsiteY369" fmla="*/ 1801122 h 3379805"/>
              <a:gd name="connsiteX370" fmla="*/ 1711499 w 3542654"/>
              <a:gd name="connsiteY370" fmla="*/ 1747104 h 3379805"/>
              <a:gd name="connsiteX371" fmla="*/ 2950362 w 3542654"/>
              <a:gd name="connsiteY371" fmla="*/ 1550157 h 3379805"/>
              <a:gd name="connsiteX372" fmla="*/ 2976164 w 3542654"/>
              <a:gd name="connsiteY372" fmla="*/ 1572060 h 3379805"/>
              <a:gd name="connsiteX373" fmla="*/ 2993239 w 3542654"/>
              <a:gd name="connsiteY373" fmla="*/ 1596750 h 3379805"/>
              <a:gd name="connsiteX374" fmla="*/ 2984701 w 3542654"/>
              <a:gd name="connsiteY374" fmla="*/ 1609742 h 3379805"/>
              <a:gd name="connsiteX375" fmla="*/ 2965767 w 3542654"/>
              <a:gd name="connsiteY375" fmla="*/ 1593036 h 3379805"/>
              <a:gd name="connsiteX376" fmla="*/ 2938667 w 3542654"/>
              <a:gd name="connsiteY376" fmla="*/ 1565933 h 3379805"/>
              <a:gd name="connsiteX377" fmla="*/ 2950362 w 3542654"/>
              <a:gd name="connsiteY377" fmla="*/ 1550157 h 3379805"/>
              <a:gd name="connsiteX378" fmla="*/ 3273534 w 3542654"/>
              <a:gd name="connsiteY378" fmla="*/ 1480547 h 3379805"/>
              <a:gd name="connsiteX379" fmla="*/ 3292654 w 3542654"/>
              <a:gd name="connsiteY379" fmla="*/ 1519713 h 3379805"/>
              <a:gd name="connsiteX380" fmla="*/ 3307319 w 3542654"/>
              <a:gd name="connsiteY380" fmla="*/ 1590809 h 3379805"/>
              <a:gd name="connsiteX381" fmla="*/ 3288569 w 3542654"/>
              <a:gd name="connsiteY381" fmla="*/ 1592294 h 3379805"/>
              <a:gd name="connsiteX382" fmla="*/ 3272607 w 3542654"/>
              <a:gd name="connsiteY382" fmla="*/ 1532895 h 3379805"/>
              <a:gd name="connsiteX383" fmla="*/ 3263138 w 3542654"/>
              <a:gd name="connsiteY383" fmla="*/ 1489272 h 3379805"/>
              <a:gd name="connsiteX384" fmla="*/ 3273534 w 3542654"/>
              <a:gd name="connsiteY384" fmla="*/ 1480547 h 3379805"/>
              <a:gd name="connsiteX385" fmla="*/ 2844067 w 3542654"/>
              <a:gd name="connsiteY385" fmla="*/ 1536816 h 3379805"/>
              <a:gd name="connsiteX386" fmla="*/ 2849938 w 3542654"/>
              <a:gd name="connsiteY386" fmla="*/ 1540319 h 3379805"/>
              <a:gd name="connsiteX387" fmla="*/ 2903398 w 3542654"/>
              <a:gd name="connsiteY387" fmla="*/ 1596935 h 3379805"/>
              <a:gd name="connsiteX388" fmla="*/ 2888734 w 3542654"/>
              <a:gd name="connsiteY388" fmla="*/ 1597677 h 3379805"/>
              <a:gd name="connsiteX389" fmla="*/ 2865529 w 3542654"/>
              <a:gd name="connsiteY389" fmla="*/ 1583198 h 3379805"/>
              <a:gd name="connsiteX390" fmla="*/ 2844367 w 3542654"/>
              <a:gd name="connsiteY390" fmla="*/ 1564822 h 3379805"/>
              <a:gd name="connsiteX391" fmla="*/ 2838059 w 3542654"/>
              <a:gd name="connsiteY391" fmla="*/ 1540134 h 3379805"/>
              <a:gd name="connsiteX392" fmla="*/ 2844067 w 3542654"/>
              <a:gd name="connsiteY392" fmla="*/ 1536816 h 3379805"/>
              <a:gd name="connsiteX393" fmla="*/ 3325325 w 3542654"/>
              <a:gd name="connsiteY393" fmla="*/ 1455489 h 3379805"/>
              <a:gd name="connsiteX394" fmla="*/ 3332934 w 3542654"/>
              <a:gd name="connsiteY394" fmla="*/ 1460130 h 3379805"/>
              <a:gd name="connsiteX395" fmla="*/ 3346114 w 3542654"/>
              <a:gd name="connsiteY395" fmla="*/ 1568907 h 3379805"/>
              <a:gd name="connsiteX396" fmla="*/ 3331450 w 3542654"/>
              <a:gd name="connsiteY396" fmla="*/ 1570020 h 3379805"/>
              <a:gd name="connsiteX397" fmla="*/ 3318271 w 3542654"/>
              <a:gd name="connsiteY397" fmla="*/ 1461986 h 3379805"/>
              <a:gd name="connsiteX398" fmla="*/ 3325325 w 3542654"/>
              <a:gd name="connsiteY398" fmla="*/ 1455489 h 3379805"/>
              <a:gd name="connsiteX399" fmla="*/ 2893258 w 3542654"/>
              <a:gd name="connsiteY399" fmla="*/ 1451568 h 3379805"/>
              <a:gd name="connsiteX400" fmla="*/ 2902841 w 3542654"/>
              <a:gd name="connsiteY400" fmla="*/ 1453446 h 3379805"/>
              <a:gd name="connsiteX401" fmla="*/ 2933840 w 3542654"/>
              <a:gd name="connsiteY401" fmla="*/ 1504678 h 3379805"/>
              <a:gd name="connsiteX402" fmla="*/ 2923445 w 3542654"/>
              <a:gd name="connsiteY402" fmla="*/ 1509877 h 3379805"/>
              <a:gd name="connsiteX403" fmla="*/ 2889661 w 3542654"/>
              <a:gd name="connsiteY403" fmla="*/ 1461244 h 3379805"/>
              <a:gd name="connsiteX404" fmla="*/ 2893258 w 3542654"/>
              <a:gd name="connsiteY404" fmla="*/ 1451568 h 3379805"/>
              <a:gd name="connsiteX405" fmla="*/ 3210766 w 3542654"/>
              <a:gd name="connsiteY405" fmla="*/ 1220009 h 3379805"/>
              <a:gd name="connsiteX406" fmla="*/ 3218217 w 3542654"/>
              <a:gd name="connsiteY406" fmla="*/ 1220674 h 3379805"/>
              <a:gd name="connsiteX407" fmla="*/ 3312132 w 3542654"/>
              <a:gd name="connsiteY407" fmla="*/ 1273038 h 3379805"/>
              <a:gd name="connsiteX408" fmla="*/ 3340621 w 3542654"/>
              <a:gd name="connsiteY408" fmla="*/ 1290584 h 3379805"/>
              <a:gd name="connsiteX409" fmla="*/ 3349687 w 3542654"/>
              <a:gd name="connsiteY409" fmla="*/ 1351842 h 3379805"/>
              <a:gd name="connsiteX410" fmla="*/ 3289271 w 3542654"/>
              <a:gd name="connsiteY410" fmla="*/ 1307807 h 3379805"/>
              <a:gd name="connsiteX411" fmla="*/ 3207450 w 3542654"/>
              <a:gd name="connsiteY411" fmla="*/ 1238308 h 3379805"/>
              <a:gd name="connsiteX412" fmla="*/ 3210766 w 3542654"/>
              <a:gd name="connsiteY412" fmla="*/ 1220009 h 3379805"/>
              <a:gd name="connsiteX413" fmla="*/ 2312924 w 3542654"/>
              <a:gd name="connsiteY413" fmla="*/ 1128786 h 3379805"/>
              <a:gd name="connsiteX414" fmla="*/ 2325733 w 3542654"/>
              <a:gd name="connsiteY414" fmla="*/ 1153290 h 3379805"/>
              <a:gd name="connsiteX415" fmla="*/ 2321277 w 3542654"/>
              <a:gd name="connsiteY415" fmla="*/ 1208977 h 3379805"/>
              <a:gd name="connsiteX416" fmla="*/ 2304756 w 3542654"/>
              <a:gd name="connsiteY416" fmla="*/ 1205636 h 3379805"/>
              <a:gd name="connsiteX417" fmla="*/ 2303457 w 3542654"/>
              <a:gd name="connsiteY417" fmla="*/ 1169439 h 3379805"/>
              <a:gd name="connsiteX418" fmla="*/ 2302901 w 3542654"/>
              <a:gd name="connsiteY418" fmla="*/ 1138627 h 3379805"/>
              <a:gd name="connsiteX419" fmla="*/ 2312924 w 3542654"/>
              <a:gd name="connsiteY419" fmla="*/ 1128786 h 3379805"/>
              <a:gd name="connsiteX420" fmla="*/ 2344504 w 3542654"/>
              <a:gd name="connsiteY420" fmla="*/ 1063774 h 3379805"/>
              <a:gd name="connsiteX421" fmla="*/ 2350977 w 3542654"/>
              <a:gd name="connsiteY421" fmla="*/ 1067346 h 3379805"/>
              <a:gd name="connsiteX422" fmla="*/ 2362858 w 3542654"/>
              <a:gd name="connsiteY422" fmla="*/ 1128788 h 3379805"/>
              <a:gd name="connsiteX423" fmla="*/ 2358589 w 3542654"/>
              <a:gd name="connsiteY423" fmla="*/ 1210091 h 3379805"/>
              <a:gd name="connsiteX424" fmla="*/ 2344295 w 3542654"/>
              <a:gd name="connsiteY424" fmla="*/ 1208979 h 3379805"/>
              <a:gd name="connsiteX425" fmla="*/ 2343183 w 3542654"/>
              <a:gd name="connsiteY425" fmla="*/ 1139554 h 3379805"/>
              <a:gd name="connsiteX426" fmla="*/ 2339284 w 3542654"/>
              <a:gd name="connsiteY426" fmla="*/ 1068831 h 3379805"/>
              <a:gd name="connsiteX427" fmla="*/ 2344504 w 3542654"/>
              <a:gd name="connsiteY427" fmla="*/ 1063774 h 3379805"/>
              <a:gd name="connsiteX428" fmla="*/ 2195145 w 3542654"/>
              <a:gd name="connsiteY428" fmla="*/ 1058042 h 3379805"/>
              <a:gd name="connsiteX429" fmla="*/ 2203035 w 3542654"/>
              <a:gd name="connsiteY429" fmla="*/ 1060851 h 3379805"/>
              <a:gd name="connsiteX430" fmla="*/ 2229022 w 3542654"/>
              <a:gd name="connsiteY430" fmla="*/ 1128975 h 3379805"/>
              <a:gd name="connsiteX431" fmla="*/ 2215285 w 3542654"/>
              <a:gd name="connsiteY431" fmla="*/ 1134544 h 3379805"/>
              <a:gd name="connsiteX432" fmla="*/ 2189484 w 3542654"/>
              <a:gd name="connsiteY432" fmla="*/ 1064005 h 3379805"/>
              <a:gd name="connsiteX433" fmla="*/ 2195145 w 3542654"/>
              <a:gd name="connsiteY433" fmla="*/ 1058042 h 3379805"/>
              <a:gd name="connsiteX434" fmla="*/ 1150355 w 3542654"/>
              <a:gd name="connsiteY434" fmla="*/ 1189302 h 3379805"/>
              <a:gd name="connsiteX435" fmla="*/ 1181331 w 3542654"/>
              <a:gd name="connsiteY435" fmla="*/ 1193247 h 3379805"/>
              <a:gd name="connsiteX436" fmla="*/ 1204929 w 3542654"/>
              <a:gd name="connsiteY436" fmla="*/ 1211949 h 3379805"/>
              <a:gd name="connsiteX437" fmla="*/ 1203073 w 3542654"/>
              <a:gd name="connsiteY437" fmla="*/ 1221417 h 3379805"/>
              <a:gd name="connsiteX438" fmla="*/ 1199175 w 3542654"/>
              <a:gd name="connsiteY438" fmla="*/ 1224014 h 3379805"/>
              <a:gd name="connsiteX439" fmla="*/ 1183955 w 3542654"/>
              <a:gd name="connsiteY439" fmla="*/ 1219744 h 3379805"/>
              <a:gd name="connsiteX440" fmla="*/ 1146457 w 3542654"/>
              <a:gd name="connsiteY440" fmla="*/ 1201740 h 3379805"/>
              <a:gd name="connsiteX441" fmla="*/ 1150169 w 3542654"/>
              <a:gd name="connsiteY441" fmla="*/ 1189489 h 3379805"/>
              <a:gd name="connsiteX442" fmla="*/ 1150355 w 3542654"/>
              <a:gd name="connsiteY442" fmla="*/ 1189302 h 3379805"/>
              <a:gd name="connsiteX443" fmla="*/ 963617 w 3542654"/>
              <a:gd name="connsiteY443" fmla="*/ 1214732 h 3379805"/>
              <a:gd name="connsiteX444" fmla="*/ 1042134 w 3542654"/>
              <a:gd name="connsiteY444" fmla="*/ 1241649 h 3379805"/>
              <a:gd name="connsiteX445" fmla="*/ 1121766 w 3542654"/>
              <a:gd name="connsiteY445" fmla="*/ 1264851 h 3379805"/>
              <a:gd name="connsiteX446" fmla="*/ 1118612 w 3542654"/>
              <a:gd name="connsiteY446" fmla="*/ 1278587 h 3379805"/>
              <a:gd name="connsiteX447" fmla="*/ 958047 w 3542654"/>
              <a:gd name="connsiteY447" fmla="*/ 1226797 h 3379805"/>
              <a:gd name="connsiteX448" fmla="*/ 963617 w 3542654"/>
              <a:gd name="connsiteY448" fmla="*/ 1214732 h 3379805"/>
              <a:gd name="connsiteX449" fmla="*/ 815117 w 3542654"/>
              <a:gd name="connsiteY449" fmla="*/ 1236265 h 3379805"/>
              <a:gd name="connsiteX450" fmla="*/ 909322 w 3542654"/>
              <a:gd name="connsiteY450" fmla="*/ 1259816 h 3379805"/>
              <a:gd name="connsiteX451" fmla="*/ 999630 w 3542654"/>
              <a:gd name="connsiteY451" fmla="*/ 1294923 h 3379805"/>
              <a:gd name="connsiteX452" fmla="*/ 995546 w 3542654"/>
              <a:gd name="connsiteY452" fmla="*/ 1306802 h 3379805"/>
              <a:gd name="connsiteX453" fmla="*/ 811777 w 3542654"/>
              <a:gd name="connsiteY453" fmla="*/ 1247959 h 3379805"/>
              <a:gd name="connsiteX454" fmla="*/ 815117 w 3542654"/>
              <a:gd name="connsiteY454" fmla="*/ 1236265 h 3379805"/>
              <a:gd name="connsiteX455" fmla="*/ 2395272 w 3542654"/>
              <a:gd name="connsiteY455" fmla="*/ 999430 h 3379805"/>
              <a:gd name="connsiteX456" fmla="*/ 2404065 w 3542654"/>
              <a:gd name="connsiteY456" fmla="*/ 1001820 h 3379805"/>
              <a:gd name="connsiteX457" fmla="*/ 2412046 w 3542654"/>
              <a:gd name="connsiteY457" fmla="*/ 1039502 h 3379805"/>
              <a:gd name="connsiteX458" fmla="*/ 2405180 w 3542654"/>
              <a:gd name="connsiteY458" fmla="*/ 1091291 h 3379805"/>
              <a:gd name="connsiteX459" fmla="*/ 2389401 w 3542654"/>
              <a:gd name="connsiteY459" fmla="*/ 1087206 h 3379805"/>
              <a:gd name="connsiteX460" fmla="*/ 2390515 w 3542654"/>
              <a:gd name="connsiteY460" fmla="*/ 1007204 h 3379805"/>
              <a:gd name="connsiteX461" fmla="*/ 2395272 w 3542654"/>
              <a:gd name="connsiteY461" fmla="*/ 999430 h 3379805"/>
              <a:gd name="connsiteX462" fmla="*/ 1031905 w 3542654"/>
              <a:gd name="connsiteY462" fmla="*/ 1183988 h 3379805"/>
              <a:gd name="connsiteX463" fmla="*/ 1040649 w 3542654"/>
              <a:gd name="connsiteY463" fmla="*/ 1184847 h 3379805"/>
              <a:gd name="connsiteX464" fmla="*/ 1097268 w 3542654"/>
              <a:gd name="connsiteY464" fmla="*/ 1211391 h 3379805"/>
              <a:gd name="connsiteX465" fmla="*/ 1152584 w 3542654"/>
              <a:gd name="connsiteY465" fmla="*/ 1240349 h 3379805"/>
              <a:gd name="connsiteX466" fmla="*/ 1148128 w 3542654"/>
              <a:gd name="connsiteY466" fmla="*/ 1254270 h 3379805"/>
              <a:gd name="connsiteX467" fmla="*/ 1071093 w 3542654"/>
              <a:gd name="connsiteY467" fmla="*/ 1220488 h 3379805"/>
              <a:gd name="connsiteX468" fmla="*/ 1029699 w 3542654"/>
              <a:gd name="connsiteY468" fmla="*/ 1192456 h 3379805"/>
              <a:gd name="connsiteX469" fmla="*/ 1031905 w 3542654"/>
              <a:gd name="connsiteY469" fmla="*/ 1183988 h 3379805"/>
              <a:gd name="connsiteX470" fmla="*/ 902547 w 3542654"/>
              <a:gd name="connsiteY470" fmla="*/ 1161645 h 3379805"/>
              <a:gd name="connsiteX471" fmla="*/ 934799 w 3542654"/>
              <a:gd name="connsiteY471" fmla="*/ 1171018 h 3379805"/>
              <a:gd name="connsiteX472" fmla="*/ 966215 w 3542654"/>
              <a:gd name="connsiteY472" fmla="*/ 1183732 h 3379805"/>
              <a:gd name="connsiteX473" fmla="*/ 958419 w 3542654"/>
              <a:gd name="connsiteY473" fmla="*/ 1199325 h 3379805"/>
              <a:gd name="connsiteX474" fmla="*/ 897904 w 3542654"/>
              <a:gd name="connsiteY474" fmla="*/ 1172967 h 3379805"/>
              <a:gd name="connsiteX475" fmla="*/ 902547 w 3542654"/>
              <a:gd name="connsiteY475" fmla="*/ 1161645 h 3379805"/>
              <a:gd name="connsiteX476" fmla="*/ 616870 w 3542654"/>
              <a:gd name="connsiteY476" fmla="*/ 1202854 h 3379805"/>
              <a:gd name="connsiteX477" fmla="*/ 729751 w 3542654"/>
              <a:gd name="connsiteY477" fmla="*/ 1231928 h 3379805"/>
              <a:gd name="connsiteX478" fmla="*/ 838319 w 3542654"/>
              <a:gd name="connsiteY478" fmla="*/ 1275062 h 3379805"/>
              <a:gd name="connsiteX479" fmla="*/ 835720 w 3542654"/>
              <a:gd name="connsiteY479" fmla="*/ 1283971 h 3379805"/>
              <a:gd name="connsiteX480" fmla="*/ 613526 w 3542654"/>
              <a:gd name="connsiteY480" fmla="*/ 1214546 h 3379805"/>
              <a:gd name="connsiteX481" fmla="*/ 616870 w 3542654"/>
              <a:gd name="connsiteY481" fmla="*/ 1202854 h 3379805"/>
              <a:gd name="connsiteX482" fmla="*/ 1045477 w 3542654"/>
              <a:gd name="connsiteY482" fmla="*/ 1128046 h 3379805"/>
              <a:gd name="connsiteX483" fmla="*/ 1086686 w 3542654"/>
              <a:gd name="connsiteY483" fmla="*/ 1155146 h 3379805"/>
              <a:gd name="connsiteX484" fmla="*/ 1074992 w 3542654"/>
              <a:gd name="connsiteY484" fmla="*/ 1161456 h 3379805"/>
              <a:gd name="connsiteX485" fmla="*/ 1039909 w 3542654"/>
              <a:gd name="connsiteY485" fmla="*/ 1144380 h 3379805"/>
              <a:gd name="connsiteX486" fmla="*/ 1045477 w 3542654"/>
              <a:gd name="connsiteY486" fmla="*/ 1128046 h 3379805"/>
              <a:gd name="connsiteX487" fmla="*/ 2442745 w 3542654"/>
              <a:gd name="connsiteY487" fmla="*/ 907639 h 3379805"/>
              <a:gd name="connsiteX488" fmla="*/ 2449730 w 3542654"/>
              <a:gd name="connsiteY488" fmla="*/ 909194 h 3379805"/>
              <a:gd name="connsiteX489" fmla="*/ 2468291 w 3542654"/>
              <a:gd name="connsiteY489" fmla="*/ 942793 h 3379805"/>
              <a:gd name="connsiteX490" fmla="*/ 2443604 w 3542654"/>
              <a:gd name="connsiteY490" fmla="*/ 952446 h 3379805"/>
              <a:gd name="connsiteX491" fmla="*/ 2437849 w 3542654"/>
              <a:gd name="connsiteY491" fmla="*/ 912906 h 3379805"/>
              <a:gd name="connsiteX492" fmla="*/ 2442745 w 3542654"/>
              <a:gd name="connsiteY492" fmla="*/ 907639 h 3379805"/>
              <a:gd name="connsiteX493" fmla="*/ 501781 w 3542654"/>
              <a:gd name="connsiteY493" fmla="*/ 1161459 h 3379805"/>
              <a:gd name="connsiteX494" fmla="*/ 533244 w 3542654"/>
              <a:gd name="connsiteY494" fmla="*/ 1168303 h 3379805"/>
              <a:gd name="connsiteX495" fmla="*/ 563037 w 3542654"/>
              <a:gd name="connsiteY495" fmla="*/ 1182249 h 3379805"/>
              <a:gd name="connsiteX496" fmla="*/ 557840 w 3542654"/>
              <a:gd name="connsiteY496" fmla="*/ 1200069 h 3379805"/>
              <a:gd name="connsiteX497" fmla="*/ 496398 w 3542654"/>
              <a:gd name="connsiteY497" fmla="*/ 1172411 h 3379805"/>
              <a:gd name="connsiteX498" fmla="*/ 501781 w 3542654"/>
              <a:gd name="connsiteY498" fmla="*/ 1161459 h 3379805"/>
              <a:gd name="connsiteX499" fmla="*/ 520529 w 3542654"/>
              <a:gd name="connsiteY499" fmla="*/ 1122477 h 3379805"/>
              <a:gd name="connsiteX500" fmla="*/ 564523 w 3542654"/>
              <a:gd name="connsiteY500" fmla="*/ 1141039 h 3379805"/>
              <a:gd name="connsiteX501" fmla="*/ 633205 w 3542654"/>
              <a:gd name="connsiteY501" fmla="*/ 1167397 h 3379805"/>
              <a:gd name="connsiteX502" fmla="*/ 630976 w 3542654"/>
              <a:gd name="connsiteY502" fmla="*/ 1175195 h 3379805"/>
              <a:gd name="connsiteX503" fmla="*/ 557470 w 3542654"/>
              <a:gd name="connsiteY503" fmla="*/ 1152546 h 3379805"/>
              <a:gd name="connsiteX504" fmla="*/ 515518 w 3542654"/>
              <a:gd name="connsiteY504" fmla="*/ 1130087 h 3379805"/>
              <a:gd name="connsiteX505" fmla="*/ 520529 w 3542654"/>
              <a:gd name="connsiteY505" fmla="*/ 1122477 h 3379805"/>
              <a:gd name="connsiteX506" fmla="*/ 866162 w 3542654"/>
              <a:gd name="connsiteY506" fmla="*/ 1024467 h 3379805"/>
              <a:gd name="connsiteX507" fmla="*/ 890294 w 3542654"/>
              <a:gd name="connsiteY507" fmla="*/ 1045627 h 3379805"/>
              <a:gd name="connsiteX508" fmla="*/ 880828 w 3542654"/>
              <a:gd name="connsiteY508" fmla="*/ 1052125 h 3379805"/>
              <a:gd name="connsiteX509" fmla="*/ 861707 w 3542654"/>
              <a:gd name="connsiteY509" fmla="*/ 1040429 h 3379805"/>
              <a:gd name="connsiteX510" fmla="*/ 866162 w 3542654"/>
              <a:gd name="connsiteY510" fmla="*/ 1024467 h 3379805"/>
              <a:gd name="connsiteX511" fmla="*/ 3248218 w 3542654"/>
              <a:gd name="connsiteY511" fmla="*/ 666219 h 3379805"/>
              <a:gd name="connsiteX512" fmla="*/ 3270871 w 3542654"/>
              <a:gd name="connsiteY512" fmla="*/ 819280 h 3379805"/>
              <a:gd name="connsiteX513" fmla="*/ 3264809 w 3542654"/>
              <a:gd name="connsiteY513" fmla="*/ 792994 h 3379805"/>
              <a:gd name="connsiteX514" fmla="*/ 3246547 w 3542654"/>
              <a:gd name="connsiteY514" fmla="*/ 775546 h 3379805"/>
              <a:gd name="connsiteX515" fmla="*/ 3202252 w 3542654"/>
              <a:gd name="connsiteY515" fmla="*/ 765894 h 3379805"/>
              <a:gd name="connsiteX516" fmla="*/ 3149810 w 3542654"/>
              <a:gd name="connsiteY516" fmla="*/ 768608 h 3379805"/>
              <a:gd name="connsiteX517" fmla="*/ 3136912 w 3542654"/>
              <a:gd name="connsiteY517" fmla="*/ 772390 h 3379805"/>
              <a:gd name="connsiteX518" fmla="*/ 3101219 w 3542654"/>
              <a:gd name="connsiteY518" fmla="*/ 824222 h 3379805"/>
              <a:gd name="connsiteX519" fmla="*/ 3106271 w 3542654"/>
              <a:gd name="connsiteY519" fmla="*/ 871732 h 3379805"/>
              <a:gd name="connsiteX520" fmla="*/ 3135058 w 3542654"/>
              <a:gd name="connsiteY520" fmla="*/ 883577 h 3379805"/>
              <a:gd name="connsiteX521" fmla="*/ 3142852 w 3542654"/>
              <a:gd name="connsiteY521" fmla="*/ 863530 h 3379805"/>
              <a:gd name="connsiteX522" fmla="*/ 3157098 w 3542654"/>
              <a:gd name="connsiteY522" fmla="*/ 859223 h 3379805"/>
              <a:gd name="connsiteX523" fmla="*/ 3142041 w 3542654"/>
              <a:gd name="connsiteY523" fmla="*/ 846940 h 3379805"/>
              <a:gd name="connsiteX524" fmla="*/ 3136170 w 3542654"/>
              <a:gd name="connsiteY524" fmla="*/ 818981 h 3379805"/>
              <a:gd name="connsiteX525" fmla="*/ 3149165 w 3542654"/>
              <a:gd name="connsiteY525" fmla="*/ 816939 h 3379805"/>
              <a:gd name="connsiteX526" fmla="*/ 3164014 w 3542654"/>
              <a:gd name="connsiteY526" fmla="*/ 839583 h 3379805"/>
              <a:gd name="connsiteX527" fmla="*/ 3171440 w 3542654"/>
              <a:gd name="connsiteY527" fmla="*/ 853322 h 3379805"/>
              <a:gd name="connsiteX528" fmla="*/ 3171466 w 3542654"/>
              <a:gd name="connsiteY528" fmla="*/ 854876 h 3379805"/>
              <a:gd name="connsiteX529" fmla="*/ 3196104 w 3542654"/>
              <a:gd name="connsiteY529" fmla="*/ 847426 h 3379805"/>
              <a:gd name="connsiteX530" fmla="*/ 3197165 w 3542654"/>
              <a:gd name="connsiteY530" fmla="*/ 847350 h 3379805"/>
              <a:gd name="connsiteX531" fmla="*/ 3179607 w 3542654"/>
              <a:gd name="connsiteY531" fmla="*/ 822508 h 3379805"/>
              <a:gd name="connsiteX532" fmla="*/ 3162529 w 3542654"/>
              <a:gd name="connsiteY532" fmla="*/ 791136 h 3379805"/>
              <a:gd name="connsiteX533" fmla="*/ 3174410 w 3542654"/>
              <a:gd name="connsiteY533" fmla="*/ 785754 h 3379805"/>
              <a:gd name="connsiteX534" fmla="*/ 3202623 w 3542654"/>
              <a:gd name="connsiteY534" fmla="*/ 812112 h 3379805"/>
              <a:gd name="connsiteX535" fmla="*/ 3217289 w 3542654"/>
              <a:gd name="connsiteY535" fmla="*/ 845154 h 3379805"/>
              <a:gd name="connsiteX536" fmla="*/ 3217214 w 3542654"/>
              <a:gd name="connsiteY536" fmla="*/ 845898 h 3379805"/>
              <a:gd name="connsiteX537" fmla="*/ 3235862 w 3542654"/>
              <a:gd name="connsiteY537" fmla="*/ 844546 h 3379805"/>
              <a:gd name="connsiteX538" fmla="*/ 3233066 w 3542654"/>
              <a:gd name="connsiteY538" fmla="*/ 838287 h 3379805"/>
              <a:gd name="connsiteX539" fmla="*/ 3225271 w 3542654"/>
              <a:gd name="connsiteY539" fmla="*/ 819723 h 3379805"/>
              <a:gd name="connsiteX540" fmla="*/ 3215990 w 3542654"/>
              <a:gd name="connsiteY540" fmla="*/ 789837 h 3379805"/>
              <a:gd name="connsiteX541" fmla="*/ 3230469 w 3542654"/>
              <a:gd name="connsiteY541" fmla="*/ 784640 h 3379805"/>
              <a:gd name="connsiteX542" fmla="*/ 3254415 w 3542654"/>
              <a:gd name="connsiteY542" fmla="*/ 823621 h 3379805"/>
              <a:gd name="connsiteX543" fmla="*/ 3263715 w 3542654"/>
              <a:gd name="connsiteY543" fmla="*/ 843365 h 3379805"/>
              <a:gd name="connsiteX544" fmla="*/ 3274445 w 3542654"/>
              <a:gd name="connsiteY544" fmla="*/ 843436 h 3379805"/>
              <a:gd name="connsiteX545" fmla="*/ 3279865 w 3542654"/>
              <a:gd name="connsiteY545" fmla="*/ 880053 h 3379805"/>
              <a:gd name="connsiteX546" fmla="*/ 3272282 w 3542654"/>
              <a:gd name="connsiteY546" fmla="*/ 878218 h 3379805"/>
              <a:gd name="connsiteX547" fmla="*/ 3261153 w 3542654"/>
              <a:gd name="connsiteY547" fmla="*/ 879283 h 3379805"/>
              <a:gd name="connsiteX548" fmla="*/ 3259078 w 3542654"/>
              <a:gd name="connsiteY548" fmla="*/ 881187 h 3379805"/>
              <a:gd name="connsiteX549" fmla="*/ 3257155 w 3542654"/>
              <a:gd name="connsiteY549" fmla="*/ 879668 h 3379805"/>
              <a:gd name="connsiteX550" fmla="*/ 3179608 w 3542654"/>
              <a:gd name="connsiteY550" fmla="*/ 887104 h 3379805"/>
              <a:gd name="connsiteX551" fmla="*/ 3250539 w 3542654"/>
              <a:gd name="connsiteY551" fmla="*/ 964812 h 3379805"/>
              <a:gd name="connsiteX552" fmla="*/ 3298637 w 3542654"/>
              <a:gd name="connsiteY552" fmla="*/ 1006896 h 3379805"/>
              <a:gd name="connsiteX553" fmla="*/ 3306115 w 3542654"/>
              <a:gd name="connsiteY553" fmla="*/ 1057427 h 3379805"/>
              <a:gd name="connsiteX554" fmla="*/ 3256458 w 3542654"/>
              <a:gd name="connsiteY554" fmla="*/ 1011472 h 3379805"/>
              <a:gd name="connsiteX555" fmla="*/ 3217660 w 3542654"/>
              <a:gd name="connsiteY555" fmla="*/ 978247 h 3379805"/>
              <a:gd name="connsiteX556" fmla="*/ 3216916 w 3542654"/>
              <a:gd name="connsiteY556" fmla="*/ 978059 h 3379805"/>
              <a:gd name="connsiteX557" fmla="*/ 2977833 w 3542654"/>
              <a:gd name="connsiteY557" fmla="*/ 946319 h 3379805"/>
              <a:gd name="connsiteX558" fmla="*/ 2947205 w 3542654"/>
              <a:gd name="connsiteY558" fmla="*/ 957826 h 3379805"/>
              <a:gd name="connsiteX559" fmla="*/ 2983958 w 3542654"/>
              <a:gd name="connsiteY559" fmla="*/ 977505 h 3379805"/>
              <a:gd name="connsiteX560" fmla="*/ 3041875 w 3542654"/>
              <a:gd name="connsiteY560" fmla="*/ 1053981 h 3379805"/>
              <a:gd name="connsiteX561" fmla="*/ 3153805 w 3542654"/>
              <a:gd name="connsiteY561" fmla="*/ 1166842 h 3379805"/>
              <a:gd name="connsiteX562" fmla="*/ 3138026 w 3542654"/>
              <a:gd name="connsiteY562" fmla="*/ 1184103 h 3379805"/>
              <a:gd name="connsiteX563" fmla="*/ 3036120 w 3542654"/>
              <a:gd name="connsiteY563" fmla="*/ 1114679 h 3379805"/>
              <a:gd name="connsiteX564" fmla="*/ 2898758 w 3542654"/>
              <a:gd name="connsiteY564" fmla="*/ 996809 h 3379805"/>
              <a:gd name="connsiteX565" fmla="*/ 2895415 w 3542654"/>
              <a:gd name="connsiteY565" fmla="*/ 1015372 h 3379805"/>
              <a:gd name="connsiteX566" fmla="*/ 2914999 w 3542654"/>
              <a:gd name="connsiteY566" fmla="*/ 1057647 h 3379805"/>
              <a:gd name="connsiteX567" fmla="*/ 2940496 w 3542654"/>
              <a:gd name="connsiteY567" fmla="*/ 1093946 h 3379805"/>
              <a:gd name="connsiteX568" fmla="*/ 2947450 w 3542654"/>
              <a:gd name="connsiteY568" fmla="*/ 1083520 h 3379805"/>
              <a:gd name="connsiteX569" fmla="*/ 2952538 w 3542654"/>
              <a:gd name="connsiteY569" fmla="*/ 1107171 h 3379805"/>
              <a:gd name="connsiteX570" fmla="*/ 3073988 w 3542654"/>
              <a:gd name="connsiteY570" fmla="*/ 1230510 h 3379805"/>
              <a:gd name="connsiteX571" fmla="*/ 3256782 w 3542654"/>
              <a:gd name="connsiteY571" fmla="*/ 1351060 h 3379805"/>
              <a:gd name="connsiteX572" fmla="*/ 3358143 w 3542654"/>
              <a:gd name="connsiteY572" fmla="*/ 1408979 h 3379805"/>
              <a:gd name="connsiteX573" fmla="*/ 3366398 w 3542654"/>
              <a:gd name="connsiteY573" fmla="*/ 1464763 h 3379805"/>
              <a:gd name="connsiteX574" fmla="*/ 3257943 w 3542654"/>
              <a:gd name="connsiteY574" fmla="*/ 1392190 h 3379805"/>
              <a:gd name="connsiteX575" fmla="*/ 3015932 w 3542654"/>
              <a:gd name="connsiteY575" fmla="*/ 1216033 h 3379805"/>
              <a:gd name="connsiteX576" fmla="*/ 2938205 w 3542654"/>
              <a:gd name="connsiteY576" fmla="*/ 1136389 h 3379805"/>
              <a:gd name="connsiteX577" fmla="*/ 2926733 w 3542654"/>
              <a:gd name="connsiteY577" fmla="*/ 1180919 h 3379805"/>
              <a:gd name="connsiteX578" fmla="*/ 2943861 w 3542654"/>
              <a:gd name="connsiteY578" fmla="*/ 1234036 h 3379805"/>
              <a:gd name="connsiteX579" fmla="*/ 2931052 w 3542654"/>
              <a:gd name="connsiteY579" fmla="*/ 1250002 h 3379805"/>
              <a:gd name="connsiteX580" fmla="*/ 2882232 w 3542654"/>
              <a:gd name="connsiteY580" fmla="*/ 1313115 h 3379805"/>
              <a:gd name="connsiteX581" fmla="*/ 2951658 w 3542654"/>
              <a:gd name="connsiteY581" fmla="*/ 1401100 h 3379805"/>
              <a:gd name="connsiteX582" fmla="*/ 2936067 w 3542654"/>
              <a:gd name="connsiteY582" fmla="*/ 1411124 h 3379805"/>
              <a:gd name="connsiteX583" fmla="*/ 2856618 w 3542654"/>
              <a:gd name="connsiteY583" fmla="*/ 1323880 h 3379805"/>
              <a:gd name="connsiteX584" fmla="*/ 2808540 w 3542654"/>
              <a:gd name="connsiteY584" fmla="*/ 1323509 h 3379805"/>
              <a:gd name="connsiteX585" fmla="*/ 2834157 w 3542654"/>
              <a:gd name="connsiteY585" fmla="*/ 1381238 h 3379805"/>
              <a:gd name="connsiteX586" fmla="*/ 2865898 w 3542654"/>
              <a:gd name="connsiteY586" fmla="*/ 1404999 h 3379805"/>
              <a:gd name="connsiteX587" fmla="*/ 2881119 w 3542654"/>
              <a:gd name="connsiteY587" fmla="*/ 1441382 h 3379805"/>
              <a:gd name="connsiteX588" fmla="*/ 2870725 w 3542654"/>
              <a:gd name="connsiteY588" fmla="*/ 1446576 h 3379805"/>
              <a:gd name="connsiteX589" fmla="*/ 2831189 w 3542654"/>
              <a:gd name="connsiteY589" fmla="*/ 1405927 h 3379805"/>
              <a:gd name="connsiteX590" fmla="*/ 2813553 w 3542654"/>
              <a:gd name="connsiteY590" fmla="*/ 1392561 h 3379805"/>
              <a:gd name="connsiteX591" fmla="*/ 2808726 w 3542654"/>
              <a:gd name="connsiteY591" fmla="*/ 1394974 h 3379805"/>
              <a:gd name="connsiteX592" fmla="*/ 2761948 w 3542654"/>
              <a:gd name="connsiteY592" fmla="*/ 1412423 h 3379805"/>
              <a:gd name="connsiteX593" fmla="*/ 2753411 w 3542654"/>
              <a:gd name="connsiteY593" fmla="*/ 1465142 h 3379805"/>
              <a:gd name="connsiteX594" fmla="*/ 2788122 w 3542654"/>
              <a:gd name="connsiteY594" fmla="*/ 1484446 h 3379805"/>
              <a:gd name="connsiteX595" fmla="*/ 2816150 w 3542654"/>
              <a:gd name="connsiteY595" fmla="*/ 1526954 h 3379805"/>
              <a:gd name="connsiteX596" fmla="*/ 2802600 w 3542654"/>
              <a:gd name="connsiteY596" fmla="*/ 1544774 h 3379805"/>
              <a:gd name="connsiteX597" fmla="*/ 2754710 w 3542654"/>
              <a:gd name="connsiteY597" fmla="*/ 1513032 h 3379805"/>
              <a:gd name="connsiteX598" fmla="*/ 2981359 w 3542654"/>
              <a:gd name="connsiteY598" fmla="*/ 1733184 h 3379805"/>
              <a:gd name="connsiteX599" fmla="*/ 2969847 w 3542654"/>
              <a:gd name="connsiteY599" fmla="*/ 1739493 h 3379805"/>
              <a:gd name="connsiteX600" fmla="*/ 2911748 w 3542654"/>
              <a:gd name="connsiteY600" fmla="*/ 1690305 h 3379805"/>
              <a:gd name="connsiteX601" fmla="*/ 2854576 w 3542654"/>
              <a:gd name="connsiteY601" fmla="*/ 1645939 h 3379805"/>
              <a:gd name="connsiteX602" fmla="*/ 2815780 w 3542654"/>
              <a:gd name="connsiteY602" fmla="*/ 1619395 h 3379805"/>
              <a:gd name="connsiteX603" fmla="*/ 2815038 w 3542654"/>
              <a:gd name="connsiteY603" fmla="*/ 1619397 h 3379805"/>
              <a:gd name="connsiteX604" fmla="*/ 2822464 w 3542654"/>
              <a:gd name="connsiteY604" fmla="*/ 1692531 h 3379805"/>
              <a:gd name="connsiteX605" fmla="*/ 2808356 w 3542654"/>
              <a:gd name="connsiteY605" fmla="*/ 1709052 h 3379805"/>
              <a:gd name="connsiteX606" fmla="*/ 2735776 w 3542654"/>
              <a:gd name="connsiteY606" fmla="*/ 1755272 h 3379805"/>
              <a:gd name="connsiteX607" fmla="*/ 2813182 w 3542654"/>
              <a:gd name="connsiteY607" fmla="*/ 1984519 h 3379805"/>
              <a:gd name="connsiteX608" fmla="*/ 3140253 w 3542654"/>
              <a:gd name="connsiteY608" fmla="*/ 2087911 h 3379805"/>
              <a:gd name="connsiteX609" fmla="*/ 3300448 w 3542654"/>
              <a:gd name="connsiteY609" fmla="*/ 2200217 h 3379805"/>
              <a:gd name="connsiteX610" fmla="*/ 3407924 w 3542654"/>
              <a:gd name="connsiteY610" fmla="*/ 2257574 h 3379805"/>
              <a:gd name="connsiteX611" fmla="*/ 3333303 w 3542654"/>
              <a:gd name="connsiteY611" fmla="*/ 2200959 h 3379805"/>
              <a:gd name="connsiteX612" fmla="*/ 3145821 w 3542654"/>
              <a:gd name="connsiteY612" fmla="*/ 2027214 h 3379805"/>
              <a:gd name="connsiteX613" fmla="*/ 3153989 w 3542654"/>
              <a:gd name="connsiteY613" fmla="*/ 2013477 h 3379805"/>
              <a:gd name="connsiteX614" fmla="*/ 3335716 w 3542654"/>
              <a:gd name="connsiteY614" fmla="*/ 2172187 h 3379805"/>
              <a:gd name="connsiteX615" fmla="*/ 3470480 w 3542654"/>
              <a:gd name="connsiteY615" fmla="*/ 2275022 h 3379805"/>
              <a:gd name="connsiteX616" fmla="*/ 3274460 w 3542654"/>
              <a:gd name="connsiteY616" fmla="*/ 2050787 h 3379805"/>
              <a:gd name="connsiteX617" fmla="*/ 3284855 w 3542654"/>
              <a:gd name="connsiteY617" fmla="*/ 2038723 h 3379805"/>
              <a:gd name="connsiteX618" fmla="*/ 3418875 w 3542654"/>
              <a:gd name="connsiteY618" fmla="*/ 2183324 h 3379805"/>
              <a:gd name="connsiteX619" fmla="*/ 3480953 w 3542654"/>
              <a:gd name="connsiteY619" fmla="*/ 2238810 h 3379805"/>
              <a:gd name="connsiteX620" fmla="*/ 3493401 w 3542654"/>
              <a:gd name="connsiteY620" fmla="*/ 2322918 h 3379805"/>
              <a:gd name="connsiteX621" fmla="*/ 3442984 w 3542654"/>
              <a:gd name="connsiteY621" fmla="*/ 2301219 h 3379805"/>
              <a:gd name="connsiteX622" fmla="*/ 3303045 w 3542654"/>
              <a:gd name="connsiteY622" fmla="*/ 2230287 h 3379805"/>
              <a:gd name="connsiteX623" fmla="*/ 3026465 w 3542654"/>
              <a:gd name="connsiteY623" fmla="*/ 2074919 h 3379805"/>
              <a:gd name="connsiteX624" fmla="*/ 2823204 w 3542654"/>
              <a:gd name="connsiteY624" fmla="*/ 2016819 h 3379805"/>
              <a:gd name="connsiteX625" fmla="*/ 2703106 w 3542654"/>
              <a:gd name="connsiteY625" fmla="*/ 1761398 h 3379805"/>
              <a:gd name="connsiteX626" fmla="*/ 2760093 w 3542654"/>
              <a:gd name="connsiteY626" fmla="*/ 1660232 h 3379805"/>
              <a:gd name="connsiteX627" fmla="*/ 2736518 w 3542654"/>
              <a:gd name="connsiteY627" fmla="*/ 1595636 h 3379805"/>
              <a:gd name="connsiteX628" fmla="*/ 2745985 w 3542654"/>
              <a:gd name="connsiteY628" fmla="*/ 1588025 h 3379805"/>
              <a:gd name="connsiteX629" fmla="*/ 2778840 w 3542654"/>
              <a:gd name="connsiteY629" fmla="*/ 1592110 h 3379805"/>
              <a:gd name="connsiteX630" fmla="*/ 2777355 w 3542654"/>
              <a:gd name="connsiteY630" fmla="*/ 1590994 h 3379805"/>
              <a:gd name="connsiteX631" fmla="*/ 2740973 w 3542654"/>
              <a:gd name="connsiteY631" fmla="*/ 1489829 h 3379805"/>
              <a:gd name="connsiteX632" fmla="*/ 2745800 w 3542654"/>
              <a:gd name="connsiteY632" fmla="*/ 1487228 h 3379805"/>
              <a:gd name="connsiteX633" fmla="*/ 2736518 w 3542654"/>
              <a:gd name="connsiteY633" fmla="*/ 1481846 h 3379805"/>
              <a:gd name="connsiteX634" fmla="*/ 2728907 w 3542654"/>
              <a:gd name="connsiteY634" fmla="*/ 1468111 h 3379805"/>
              <a:gd name="connsiteX635" fmla="*/ 2753224 w 3542654"/>
              <a:gd name="connsiteY635" fmla="*/ 1373999 h 3379805"/>
              <a:gd name="connsiteX636" fmla="*/ 2796104 w 3542654"/>
              <a:gd name="connsiteY636" fmla="*/ 1376411 h 3379805"/>
              <a:gd name="connsiteX637" fmla="*/ 2781252 w 3542654"/>
              <a:gd name="connsiteY637" fmla="*/ 1335201 h 3379805"/>
              <a:gd name="connsiteX638" fmla="*/ 2809096 w 3542654"/>
              <a:gd name="connsiteY638" fmla="*/ 1297706 h 3379805"/>
              <a:gd name="connsiteX639" fmla="*/ 2830259 w 3542654"/>
              <a:gd name="connsiteY639" fmla="*/ 1297336 h 3379805"/>
              <a:gd name="connsiteX640" fmla="*/ 2827846 w 3542654"/>
              <a:gd name="connsiteY640" fmla="*/ 1291952 h 3379805"/>
              <a:gd name="connsiteX641" fmla="*/ 2834342 w 3542654"/>
              <a:gd name="connsiteY641" fmla="*/ 1249074 h 3379805"/>
              <a:gd name="connsiteX642" fmla="*/ 2885391 w 3542654"/>
              <a:gd name="connsiteY642" fmla="*/ 1200439 h 3379805"/>
              <a:gd name="connsiteX643" fmla="*/ 2906181 w 3542654"/>
              <a:gd name="connsiteY643" fmla="*/ 1210833 h 3379805"/>
              <a:gd name="connsiteX644" fmla="*/ 2910821 w 3542654"/>
              <a:gd name="connsiteY644" fmla="*/ 1138442 h 3379805"/>
              <a:gd name="connsiteX645" fmla="*/ 2922751 w 3542654"/>
              <a:gd name="connsiteY645" fmla="*/ 1120553 h 3379805"/>
              <a:gd name="connsiteX646" fmla="*/ 2915724 w 3542654"/>
              <a:gd name="connsiteY646" fmla="*/ 1113352 h 3379805"/>
              <a:gd name="connsiteX647" fmla="*/ 2831558 w 3542654"/>
              <a:gd name="connsiteY647" fmla="*/ 982514 h 3379805"/>
              <a:gd name="connsiteX648" fmla="*/ 2835086 w 3542654"/>
              <a:gd name="connsiteY648" fmla="*/ 960427 h 3379805"/>
              <a:gd name="connsiteX649" fmla="*/ 2999736 w 3542654"/>
              <a:gd name="connsiteY649" fmla="*/ 887290 h 3379805"/>
              <a:gd name="connsiteX650" fmla="*/ 3031292 w 3542654"/>
              <a:gd name="connsiteY650" fmla="*/ 856661 h 3379805"/>
              <a:gd name="connsiteX651" fmla="*/ 3078890 w 3542654"/>
              <a:gd name="connsiteY651" fmla="*/ 861692 h 3379805"/>
              <a:gd name="connsiteX652" fmla="*/ 3078354 w 3542654"/>
              <a:gd name="connsiteY652" fmla="*/ 832987 h 3379805"/>
              <a:gd name="connsiteX653" fmla="*/ 3092921 w 3542654"/>
              <a:gd name="connsiteY653" fmla="*/ 782786 h 3379805"/>
              <a:gd name="connsiteX654" fmla="*/ 3185917 w 3542654"/>
              <a:gd name="connsiteY654" fmla="*/ 737679 h 3379805"/>
              <a:gd name="connsiteX655" fmla="*/ 3252187 w 3542654"/>
              <a:gd name="connsiteY655" fmla="*/ 758283 h 3379805"/>
              <a:gd name="connsiteX656" fmla="*/ 3230097 w 3542654"/>
              <a:gd name="connsiteY656" fmla="*/ 682734 h 3379805"/>
              <a:gd name="connsiteX657" fmla="*/ 3243271 w 3542654"/>
              <a:gd name="connsiteY657" fmla="*/ 667716 h 3379805"/>
              <a:gd name="connsiteX658" fmla="*/ 392819 w 3542654"/>
              <a:gd name="connsiteY658" fmla="*/ 1088137 h 3379805"/>
              <a:gd name="connsiteX659" fmla="*/ 433102 w 3542654"/>
              <a:gd name="connsiteY659" fmla="*/ 1100757 h 3379805"/>
              <a:gd name="connsiteX660" fmla="*/ 484518 w 3542654"/>
              <a:gd name="connsiteY660" fmla="*/ 1120619 h 3379805"/>
              <a:gd name="connsiteX661" fmla="*/ 479506 w 3542654"/>
              <a:gd name="connsiteY661" fmla="*/ 1134914 h 3379805"/>
              <a:gd name="connsiteX662" fmla="*/ 388736 w 3542654"/>
              <a:gd name="connsiteY662" fmla="*/ 1100201 h 3379805"/>
              <a:gd name="connsiteX663" fmla="*/ 392819 w 3542654"/>
              <a:gd name="connsiteY663" fmla="*/ 1088137 h 3379805"/>
              <a:gd name="connsiteX664" fmla="*/ 511271 w 3542654"/>
              <a:gd name="connsiteY664" fmla="*/ 998594 h 3379805"/>
              <a:gd name="connsiteX665" fmla="*/ 516817 w 3542654"/>
              <a:gd name="connsiteY665" fmla="*/ 1003861 h 3379805"/>
              <a:gd name="connsiteX666" fmla="*/ 560439 w 3542654"/>
              <a:gd name="connsiteY666" fmla="*/ 1020754 h 3379805"/>
              <a:gd name="connsiteX667" fmla="*/ 590510 w 3542654"/>
              <a:gd name="connsiteY667" fmla="*/ 1041175 h 3379805"/>
              <a:gd name="connsiteX668" fmla="*/ 584385 w 3542654"/>
              <a:gd name="connsiteY668" fmla="*/ 1052125 h 3379805"/>
              <a:gd name="connsiteX669" fmla="*/ 545774 w 3542654"/>
              <a:gd name="connsiteY669" fmla="*/ 1034119 h 3379805"/>
              <a:gd name="connsiteX670" fmla="*/ 505308 w 3542654"/>
              <a:gd name="connsiteY670" fmla="*/ 1013329 h 3379805"/>
              <a:gd name="connsiteX671" fmla="*/ 503452 w 3542654"/>
              <a:gd name="connsiteY671" fmla="*/ 1006462 h 3379805"/>
              <a:gd name="connsiteX672" fmla="*/ 504753 w 3542654"/>
              <a:gd name="connsiteY672" fmla="*/ 1002377 h 3379805"/>
              <a:gd name="connsiteX673" fmla="*/ 511271 w 3542654"/>
              <a:gd name="connsiteY673" fmla="*/ 998594 h 3379805"/>
              <a:gd name="connsiteX674" fmla="*/ 2441377 w 3542654"/>
              <a:gd name="connsiteY674" fmla="*/ 654146 h 3379805"/>
              <a:gd name="connsiteX675" fmla="*/ 2455113 w 3542654"/>
              <a:gd name="connsiteY675" fmla="*/ 719302 h 3379805"/>
              <a:gd name="connsiteX676" fmla="*/ 2433209 w 3542654"/>
              <a:gd name="connsiteY676" fmla="*/ 712061 h 3379805"/>
              <a:gd name="connsiteX677" fmla="*/ 2433953 w 3542654"/>
              <a:gd name="connsiteY677" fmla="*/ 666026 h 3379805"/>
              <a:gd name="connsiteX678" fmla="*/ 2441377 w 3542654"/>
              <a:gd name="connsiteY678" fmla="*/ 654146 h 3379805"/>
              <a:gd name="connsiteX679" fmla="*/ 337317 w 3542654"/>
              <a:gd name="connsiteY679" fmla="*/ 963212 h 3379805"/>
              <a:gd name="connsiteX680" fmla="*/ 422334 w 3542654"/>
              <a:gd name="connsiteY680" fmla="*/ 1004792 h 3379805"/>
              <a:gd name="connsiteX681" fmla="*/ 573063 w 3542654"/>
              <a:gd name="connsiteY681" fmla="*/ 1082197 h 3379805"/>
              <a:gd name="connsiteX682" fmla="*/ 567121 w 3542654"/>
              <a:gd name="connsiteY682" fmla="*/ 1093706 h 3379805"/>
              <a:gd name="connsiteX683" fmla="*/ 331008 w 3542654"/>
              <a:gd name="connsiteY683" fmla="*/ 976576 h 3379805"/>
              <a:gd name="connsiteX684" fmla="*/ 337317 w 3542654"/>
              <a:gd name="connsiteY684" fmla="*/ 963212 h 3379805"/>
              <a:gd name="connsiteX685" fmla="*/ 405813 w 3542654"/>
              <a:gd name="connsiteY685" fmla="*/ 943722 h 3379805"/>
              <a:gd name="connsiteX686" fmla="*/ 472636 w 3542654"/>
              <a:gd name="connsiteY686" fmla="*/ 992354 h 3379805"/>
              <a:gd name="connsiteX687" fmla="*/ 462057 w 3542654"/>
              <a:gd name="connsiteY687" fmla="*/ 999036 h 3379805"/>
              <a:gd name="connsiteX688" fmla="*/ 402099 w 3542654"/>
              <a:gd name="connsiteY688" fmla="*/ 954859 h 3379805"/>
              <a:gd name="connsiteX689" fmla="*/ 405813 w 3542654"/>
              <a:gd name="connsiteY689" fmla="*/ 943722 h 3379805"/>
              <a:gd name="connsiteX690" fmla="*/ 2380307 w 3542654"/>
              <a:gd name="connsiteY690" fmla="*/ 650616 h 3379805"/>
              <a:gd name="connsiteX691" fmla="*/ 2408337 w 3542654"/>
              <a:gd name="connsiteY691" fmla="*/ 709089 h 3379805"/>
              <a:gd name="connsiteX692" fmla="*/ 2393486 w 3542654"/>
              <a:gd name="connsiteY692" fmla="*/ 711131 h 3379805"/>
              <a:gd name="connsiteX693" fmla="*/ 2369913 w 3542654"/>
              <a:gd name="connsiteY693" fmla="*/ 659341 h 3379805"/>
              <a:gd name="connsiteX694" fmla="*/ 2380307 w 3542654"/>
              <a:gd name="connsiteY694" fmla="*/ 650616 h 3379805"/>
              <a:gd name="connsiteX695" fmla="*/ 2329817 w 3542654"/>
              <a:gd name="connsiteY695" fmla="*/ 631498 h 3379805"/>
              <a:gd name="connsiteX696" fmla="*/ 2352720 w 3542654"/>
              <a:gd name="connsiteY696" fmla="*/ 637718 h 3379805"/>
              <a:gd name="connsiteX697" fmla="*/ 2362117 w 3542654"/>
              <a:gd name="connsiteY697" fmla="*/ 661199 h 3379805"/>
              <a:gd name="connsiteX698" fmla="*/ 2339284 w 3542654"/>
              <a:gd name="connsiteY698" fmla="*/ 667324 h 3379805"/>
              <a:gd name="connsiteX699" fmla="*/ 2324620 w 3542654"/>
              <a:gd name="connsiteY699" fmla="*/ 643564 h 3379805"/>
              <a:gd name="connsiteX700" fmla="*/ 2329817 w 3542654"/>
              <a:gd name="connsiteY700" fmla="*/ 631498 h 3379805"/>
              <a:gd name="connsiteX701" fmla="*/ 1302707 w 3542654"/>
              <a:gd name="connsiteY701" fmla="*/ 766588 h 3379805"/>
              <a:gd name="connsiteX702" fmla="*/ 1310549 w 3542654"/>
              <a:gd name="connsiteY702" fmla="*/ 767934 h 3379805"/>
              <a:gd name="connsiteX703" fmla="*/ 1321875 w 3542654"/>
              <a:gd name="connsiteY703" fmla="*/ 817867 h 3379805"/>
              <a:gd name="connsiteX704" fmla="*/ 1320389 w 3542654"/>
              <a:gd name="connsiteY704" fmla="*/ 855363 h 3379805"/>
              <a:gd name="connsiteX705" fmla="*/ 1322245 w 3542654"/>
              <a:gd name="connsiteY705" fmla="*/ 882836 h 3379805"/>
              <a:gd name="connsiteX706" fmla="*/ 1304982 w 3542654"/>
              <a:gd name="connsiteY706" fmla="*/ 884691 h 3379805"/>
              <a:gd name="connsiteX707" fmla="*/ 1296072 w 3542654"/>
              <a:gd name="connsiteY707" fmla="*/ 832902 h 3379805"/>
              <a:gd name="connsiteX708" fmla="*/ 1299042 w 3542654"/>
              <a:gd name="connsiteY708" fmla="*/ 773873 h 3379805"/>
              <a:gd name="connsiteX709" fmla="*/ 1302707 w 3542654"/>
              <a:gd name="connsiteY709" fmla="*/ 766588 h 3379805"/>
              <a:gd name="connsiteX710" fmla="*/ 517757 w 3542654"/>
              <a:gd name="connsiteY710" fmla="*/ 836298 h 3379805"/>
              <a:gd name="connsiteX711" fmla="*/ 498069 w 3542654"/>
              <a:gd name="connsiteY711" fmla="*/ 842369 h 3379805"/>
              <a:gd name="connsiteX712" fmla="*/ 475794 w 3542654"/>
              <a:gd name="connsiteY712" fmla="*/ 878751 h 3379805"/>
              <a:gd name="connsiteX713" fmla="*/ 518487 w 3542654"/>
              <a:gd name="connsiteY713" fmla="*/ 922374 h 3379805"/>
              <a:gd name="connsiteX714" fmla="*/ 605359 w 3542654"/>
              <a:gd name="connsiteY714" fmla="*/ 991612 h 3379805"/>
              <a:gd name="connsiteX715" fmla="*/ 595895 w 3542654"/>
              <a:gd name="connsiteY715" fmla="*/ 1001079 h 3379805"/>
              <a:gd name="connsiteX716" fmla="*/ 510877 w 3542654"/>
              <a:gd name="connsiteY716" fmla="*/ 944463 h 3379805"/>
              <a:gd name="connsiteX717" fmla="*/ 491758 w 3542654"/>
              <a:gd name="connsiteY717" fmla="*/ 926829 h 3379805"/>
              <a:gd name="connsiteX718" fmla="*/ 393378 w 3542654"/>
              <a:gd name="connsiteY718" fmla="*/ 919589 h 3379805"/>
              <a:gd name="connsiteX719" fmla="*/ 383540 w 3542654"/>
              <a:gd name="connsiteY719" fmla="*/ 936108 h 3379805"/>
              <a:gd name="connsiteX720" fmla="*/ 275134 w 3542654"/>
              <a:gd name="connsiteY720" fmla="*/ 958384 h 3379805"/>
              <a:gd name="connsiteX721" fmla="*/ 257684 w 3542654"/>
              <a:gd name="connsiteY721" fmla="*/ 967852 h 3379805"/>
              <a:gd name="connsiteX722" fmla="*/ 321170 w 3542654"/>
              <a:gd name="connsiteY722" fmla="*/ 1006276 h 3379805"/>
              <a:gd name="connsiteX723" fmla="*/ 322840 w 3542654"/>
              <a:gd name="connsiteY723" fmla="*/ 1015001 h 3379805"/>
              <a:gd name="connsiteX724" fmla="*/ 321540 w 3542654"/>
              <a:gd name="connsiteY724" fmla="*/ 1017413 h 3379805"/>
              <a:gd name="connsiteX725" fmla="*/ 309474 w 3542654"/>
              <a:gd name="connsiteY725" fmla="*/ 1015929 h 3379805"/>
              <a:gd name="connsiteX726" fmla="*/ 282187 w 3542654"/>
              <a:gd name="connsiteY726" fmla="*/ 1002379 h 3379805"/>
              <a:gd name="connsiteX727" fmla="*/ 258612 w 3542654"/>
              <a:gd name="connsiteY727" fmla="*/ 989942 h 3379805"/>
              <a:gd name="connsiteX728" fmla="*/ 229842 w 3542654"/>
              <a:gd name="connsiteY728" fmla="*/ 979546 h 3379805"/>
              <a:gd name="connsiteX729" fmla="*/ 225015 w 3542654"/>
              <a:gd name="connsiteY729" fmla="*/ 1043401 h 3379805"/>
              <a:gd name="connsiteX730" fmla="*/ 428460 w 3542654"/>
              <a:gd name="connsiteY730" fmla="*/ 1156632 h 3379805"/>
              <a:gd name="connsiteX731" fmla="*/ 637287 w 3542654"/>
              <a:gd name="connsiteY731" fmla="*/ 1253715 h 3379805"/>
              <a:gd name="connsiteX732" fmla="*/ 1115830 w 3542654"/>
              <a:gd name="connsiteY732" fmla="*/ 1355622 h 3379805"/>
              <a:gd name="connsiteX733" fmla="*/ 1444014 w 3542654"/>
              <a:gd name="connsiteY733" fmla="*/ 1413351 h 3379805"/>
              <a:gd name="connsiteX734" fmla="*/ 1053645 w 3542654"/>
              <a:gd name="connsiteY734" fmla="*/ 1305504 h 3379805"/>
              <a:gd name="connsiteX735" fmla="*/ 1057358 w 3542654"/>
              <a:gd name="connsiteY735" fmla="*/ 1290469 h 3379805"/>
              <a:gd name="connsiteX736" fmla="*/ 1359553 w 3542654"/>
              <a:gd name="connsiteY736" fmla="*/ 1357106 h 3379805"/>
              <a:gd name="connsiteX737" fmla="*/ 1321129 w 3542654"/>
              <a:gd name="connsiteY737" fmla="*/ 1337617 h 3379805"/>
              <a:gd name="connsiteX738" fmla="*/ 1251891 w 3542654"/>
              <a:gd name="connsiteY738" fmla="*/ 1306431 h 3379805"/>
              <a:gd name="connsiteX739" fmla="*/ 1182097 w 3542654"/>
              <a:gd name="connsiteY739" fmla="*/ 1276362 h 3379805"/>
              <a:gd name="connsiteX740" fmla="*/ 1174114 w 3542654"/>
              <a:gd name="connsiteY740" fmla="*/ 1271164 h 3379805"/>
              <a:gd name="connsiteX741" fmla="*/ 1173372 w 3542654"/>
              <a:gd name="connsiteY741" fmla="*/ 1268007 h 3379805"/>
              <a:gd name="connsiteX742" fmla="*/ 1185810 w 3542654"/>
              <a:gd name="connsiteY742" fmla="*/ 1258354 h 3379805"/>
              <a:gd name="connsiteX743" fmla="*/ 1470188 w 3542654"/>
              <a:gd name="connsiteY743" fmla="*/ 1393489 h 3379805"/>
              <a:gd name="connsiteX744" fmla="*/ 1484295 w 3542654"/>
              <a:gd name="connsiteY744" fmla="*/ 1399060 h 3379805"/>
              <a:gd name="connsiteX745" fmla="*/ 1248553 w 3542654"/>
              <a:gd name="connsiteY745" fmla="*/ 1254829 h 3379805"/>
              <a:gd name="connsiteX746" fmla="*/ 1252449 w 3542654"/>
              <a:gd name="connsiteY746" fmla="*/ 1244062 h 3379805"/>
              <a:gd name="connsiteX747" fmla="*/ 1398907 w 3542654"/>
              <a:gd name="connsiteY747" fmla="*/ 1320538 h 3379805"/>
              <a:gd name="connsiteX748" fmla="*/ 1409860 w 3542654"/>
              <a:gd name="connsiteY748" fmla="*/ 1326852 h 3379805"/>
              <a:gd name="connsiteX749" fmla="*/ 1351759 w 3542654"/>
              <a:gd name="connsiteY749" fmla="*/ 1278402 h 3379805"/>
              <a:gd name="connsiteX750" fmla="*/ 1133092 w 3542654"/>
              <a:gd name="connsiteY750" fmla="*/ 1100390 h 3379805"/>
              <a:gd name="connsiteX751" fmla="*/ 898276 w 3542654"/>
              <a:gd name="connsiteY751" fmla="*/ 883949 h 3379805"/>
              <a:gd name="connsiteX752" fmla="*/ 861996 w 3542654"/>
              <a:gd name="connsiteY752" fmla="*/ 871982 h 3379805"/>
              <a:gd name="connsiteX753" fmla="*/ 855027 w 3542654"/>
              <a:gd name="connsiteY753" fmla="*/ 933326 h 3379805"/>
              <a:gd name="connsiteX754" fmla="*/ 932433 w 3542654"/>
              <a:gd name="connsiteY754" fmla="*/ 1012586 h 3379805"/>
              <a:gd name="connsiteX755" fmla="*/ 921852 w 3542654"/>
              <a:gd name="connsiteY755" fmla="*/ 1033007 h 3379805"/>
              <a:gd name="connsiteX756" fmla="*/ 815675 w 3542654"/>
              <a:gd name="connsiteY756" fmla="*/ 930542 h 3379805"/>
              <a:gd name="connsiteX757" fmla="*/ 780220 w 3542654"/>
              <a:gd name="connsiteY757" fmla="*/ 903997 h 3379805"/>
              <a:gd name="connsiteX758" fmla="*/ 712280 w 3542654"/>
              <a:gd name="connsiteY758" fmla="*/ 865016 h 3379805"/>
              <a:gd name="connsiteX759" fmla="*/ 714879 w 3542654"/>
              <a:gd name="connsiteY759" fmla="*/ 897871 h 3379805"/>
              <a:gd name="connsiteX760" fmla="*/ 765554 w 3542654"/>
              <a:gd name="connsiteY760" fmla="*/ 947619 h 3379805"/>
              <a:gd name="connsiteX761" fmla="*/ 838878 w 3542654"/>
              <a:gd name="connsiteY761" fmla="*/ 1011844 h 3379805"/>
              <a:gd name="connsiteX762" fmla="*/ 827183 w 3542654"/>
              <a:gd name="connsiteY762" fmla="*/ 1019084 h 3379805"/>
              <a:gd name="connsiteX763" fmla="*/ 718592 w 3542654"/>
              <a:gd name="connsiteY763" fmla="*/ 939079 h 3379805"/>
              <a:gd name="connsiteX764" fmla="*/ 692790 w 3542654"/>
              <a:gd name="connsiteY764" fmla="*/ 910679 h 3379805"/>
              <a:gd name="connsiteX765" fmla="*/ 687963 w 3542654"/>
              <a:gd name="connsiteY765" fmla="*/ 909380 h 3379805"/>
              <a:gd name="connsiteX766" fmla="*/ 650840 w 3542654"/>
              <a:gd name="connsiteY766" fmla="*/ 893232 h 3379805"/>
              <a:gd name="connsiteX767" fmla="*/ 590324 w 3542654"/>
              <a:gd name="connsiteY767" fmla="*/ 851464 h 3379805"/>
              <a:gd name="connsiteX768" fmla="*/ 543083 w 3542654"/>
              <a:gd name="connsiteY768" fmla="*/ 837658 h 3379805"/>
              <a:gd name="connsiteX769" fmla="*/ 517757 w 3542654"/>
              <a:gd name="connsiteY769" fmla="*/ 836298 h 3379805"/>
              <a:gd name="connsiteX770" fmla="*/ 1377839 w 3542654"/>
              <a:gd name="connsiteY770" fmla="*/ 693312 h 3379805"/>
              <a:gd name="connsiteX771" fmla="*/ 1383500 w 3542654"/>
              <a:gd name="connsiteY771" fmla="*/ 701293 h 3379805"/>
              <a:gd name="connsiteX772" fmla="*/ 1380159 w 3542654"/>
              <a:gd name="connsiteY772" fmla="*/ 748629 h 3379805"/>
              <a:gd name="connsiteX773" fmla="*/ 1374962 w 3542654"/>
              <a:gd name="connsiteY773" fmla="*/ 765891 h 3379805"/>
              <a:gd name="connsiteX774" fmla="*/ 1361410 w 3542654"/>
              <a:gd name="connsiteY774" fmla="*/ 762922 h 3379805"/>
              <a:gd name="connsiteX775" fmla="*/ 1368836 w 3542654"/>
              <a:gd name="connsiteY775" fmla="*/ 696466 h 3379805"/>
              <a:gd name="connsiteX776" fmla="*/ 1377839 w 3542654"/>
              <a:gd name="connsiteY776" fmla="*/ 693312 h 3379805"/>
              <a:gd name="connsiteX777" fmla="*/ 2438546 w 3542654"/>
              <a:gd name="connsiteY777" fmla="*/ 523466 h 3379805"/>
              <a:gd name="connsiteX778" fmla="*/ 2447133 w 3542654"/>
              <a:gd name="connsiteY778" fmla="*/ 522724 h 3379805"/>
              <a:gd name="connsiteX779" fmla="*/ 2469221 w 3542654"/>
              <a:gd name="connsiteY779" fmla="*/ 578039 h 3379805"/>
              <a:gd name="connsiteX780" fmla="*/ 2444716 w 3542654"/>
              <a:gd name="connsiteY780" fmla="*/ 585649 h 3379805"/>
              <a:gd name="connsiteX781" fmla="*/ 2434695 w 3542654"/>
              <a:gd name="connsiteY781" fmla="*/ 531447 h 3379805"/>
              <a:gd name="connsiteX782" fmla="*/ 2438546 w 3542654"/>
              <a:gd name="connsiteY782" fmla="*/ 523466 h 3379805"/>
              <a:gd name="connsiteX783" fmla="*/ 2605207 w 3542654"/>
              <a:gd name="connsiteY783" fmla="*/ 283858 h 3379805"/>
              <a:gd name="connsiteX784" fmla="*/ 2563519 w 3542654"/>
              <a:gd name="connsiteY784" fmla="*/ 362899 h 3379805"/>
              <a:gd name="connsiteX785" fmla="*/ 2545327 w 3542654"/>
              <a:gd name="connsiteY785" fmla="*/ 377008 h 3379805"/>
              <a:gd name="connsiteX786" fmla="*/ 2442861 w 3542654"/>
              <a:gd name="connsiteY786" fmla="*/ 430097 h 3379805"/>
              <a:gd name="connsiteX787" fmla="*/ 2425600 w 3542654"/>
              <a:gd name="connsiteY787" fmla="*/ 495066 h 3379805"/>
              <a:gd name="connsiteX788" fmla="*/ 2426527 w 3542654"/>
              <a:gd name="connsiteY788" fmla="*/ 510658 h 3379805"/>
              <a:gd name="connsiteX789" fmla="*/ 2395527 w 3542654"/>
              <a:gd name="connsiteY789" fmla="*/ 539987 h 3379805"/>
              <a:gd name="connsiteX790" fmla="*/ 2430053 w 3542654"/>
              <a:gd name="connsiteY790" fmla="*/ 638739 h 3379805"/>
              <a:gd name="connsiteX791" fmla="*/ 2408892 w 3542654"/>
              <a:gd name="connsiteY791" fmla="*/ 659715 h 3379805"/>
              <a:gd name="connsiteX792" fmla="*/ 2299561 w 3542654"/>
              <a:gd name="connsiteY792" fmla="*/ 608296 h 3379805"/>
              <a:gd name="connsiteX793" fmla="*/ 2317753 w 3542654"/>
              <a:gd name="connsiteY793" fmla="*/ 767934 h 3379805"/>
              <a:gd name="connsiteX794" fmla="*/ 2318494 w 3542654"/>
              <a:gd name="connsiteY794" fmla="*/ 769233 h 3379805"/>
              <a:gd name="connsiteX795" fmla="*/ 2338727 w 3542654"/>
              <a:gd name="connsiteY795" fmla="*/ 802273 h 3379805"/>
              <a:gd name="connsiteX796" fmla="*/ 2365456 w 3542654"/>
              <a:gd name="connsiteY796" fmla="*/ 948731 h 3379805"/>
              <a:gd name="connsiteX797" fmla="*/ 2343739 w 3542654"/>
              <a:gd name="connsiteY797" fmla="*/ 945392 h 3379805"/>
              <a:gd name="connsiteX798" fmla="*/ 2283968 w 3542654"/>
              <a:gd name="connsiteY798" fmla="*/ 757539 h 3379805"/>
              <a:gd name="connsiteX799" fmla="*/ 2268374 w 3542654"/>
              <a:gd name="connsiteY799" fmla="*/ 743989 h 3379805"/>
              <a:gd name="connsiteX800" fmla="*/ 2235889 w 3542654"/>
              <a:gd name="connsiteY800" fmla="*/ 725241 h 3379805"/>
              <a:gd name="connsiteX801" fmla="*/ 2212873 w 3542654"/>
              <a:gd name="connsiteY801" fmla="*/ 733965 h 3379805"/>
              <a:gd name="connsiteX802" fmla="*/ 2212687 w 3542654"/>
              <a:gd name="connsiteY802" fmla="*/ 889519 h 3379805"/>
              <a:gd name="connsiteX803" fmla="*/ 2197651 w 3542654"/>
              <a:gd name="connsiteY803" fmla="*/ 884879 h 3379805"/>
              <a:gd name="connsiteX804" fmla="*/ 2200437 w 3542654"/>
              <a:gd name="connsiteY804" fmla="*/ 816195 h 3379805"/>
              <a:gd name="connsiteX805" fmla="*/ 2198952 w 3542654"/>
              <a:gd name="connsiteY805" fmla="*/ 808400 h 3379805"/>
              <a:gd name="connsiteX806" fmla="*/ 2195981 w 3542654"/>
              <a:gd name="connsiteY806" fmla="*/ 804316 h 3379805"/>
              <a:gd name="connsiteX807" fmla="*/ 2144008 w 3542654"/>
              <a:gd name="connsiteY807" fmla="*/ 786868 h 3379805"/>
              <a:gd name="connsiteX808" fmla="*/ 2138067 w 3542654"/>
              <a:gd name="connsiteY808" fmla="*/ 804131 h 3379805"/>
              <a:gd name="connsiteX809" fmla="*/ 2131385 w 3542654"/>
              <a:gd name="connsiteY809" fmla="*/ 823064 h 3379805"/>
              <a:gd name="connsiteX810" fmla="*/ 2123402 w 3542654"/>
              <a:gd name="connsiteY810" fmla="*/ 833273 h 3379805"/>
              <a:gd name="connsiteX811" fmla="*/ 2129156 w 3542654"/>
              <a:gd name="connsiteY811" fmla="*/ 875596 h 3379805"/>
              <a:gd name="connsiteX812" fmla="*/ 2143819 w 3542654"/>
              <a:gd name="connsiteY812" fmla="*/ 905668 h 3379805"/>
              <a:gd name="connsiteX813" fmla="*/ 2190596 w 3542654"/>
              <a:gd name="connsiteY813" fmla="*/ 1037277 h 3379805"/>
              <a:gd name="connsiteX814" fmla="*/ 2176304 w 3542654"/>
              <a:gd name="connsiteY814" fmla="*/ 1038389 h 3379805"/>
              <a:gd name="connsiteX815" fmla="*/ 2119132 w 3542654"/>
              <a:gd name="connsiteY815" fmla="*/ 913464 h 3379805"/>
              <a:gd name="connsiteX816" fmla="*/ 2108368 w 3542654"/>
              <a:gd name="connsiteY816" fmla="*/ 944279 h 3379805"/>
              <a:gd name="connsiteX817" fmla="*/ 2128599 w 3542654"/>
              <a:gd name="connsiteY817" fmla="*/ 977877 h 3379805"/>
              <a:gd name="connsiteX818" fmla="*/ 2164796 w 3542654"/>
              <a:gd name="connsiteY818" fmla="*/ 1054169 h 3379805"/>
              <a:gd name="connsiteX819" fmla="*/ 2231434 w 3542654"/>
              <a:gd name="connsiteY819" fmla="*/ 1238121 h 3379805"/>
              <a:gd name="connsiteX820" fmla="*/ 2218258 w 3542654"/>
              <a:gd name="connsiteY820" fmla="*/ 1245546 h 3379805"/>
              <a:gd name="connsiteX821" fmla="*/ 2158300 w 3542654"/>
              <a:gd name="connsiteY821" fmla="*/ 1093334 h 3379805"/>
              <a:gd name="connsiteX822" fmla="*/ 2122475 w 3542654"/>
              <a:gd name="connsiteY822" fmla="*/ 1011846 h 3379805"/>
              <a:gd name="connsiteX823" fmla="*/ 2101127 w 3542654"/>
              <a:gd name="connsiteY823" fmla="*/ 977505 h 3379805"/>
              <a:gd name="connsiteX824" fmla="*/ 2070500 w 3542654"/>
              <a:gd name="connsiteY824" fmla="*/ 1017972 h 3379805"/>
              <a:gd name="connsiteX825" fmla="*/ 2072541 w 3542654"/>
              <a:gd name="connsiteY825" fmla="*/ 1018529 h 3379805"/>
              <a:gd name="connsiteX826" fmla="*/ 2082007 w 3542654"/>
              <a:gd name="connsiteY826" fmla="*/ 1036161 h 3379805"/>
              <a:gd name="connsiteX827" fmla="*/ 2099269 w 3542654"/>
              <a:gd name="connsiteY827" fmla="*/ 1077556 h 3379805"/>
              <a:gd name="connsiteX828" fmla="*/ 2087577 w 3542654"/>
              <a:gd name="connsiteY828" fmla="*/ 1085909 h 3379805"/>
              <a:gd name="connsiteX829" fmla="*/ 2057689 w 3542654"/>
              <a:gd name="connsiteY829" fmla="*/ 1030221 h 3379805"/>
              <a:gd name="connsiteX830" fmla="*/ 2050452 w 3542654"/>
              <a:gd name="connsiteY830" fmla="*/ 1032265 h 3379805"/>
              <a:gd name="connsiteX831" fmla="*/ 2035787 w 3542654"/>
              <a:gd name="connsiteY831" fmla="*/ 1107814 h 3379805"/>
              <a:gd name="connsiteX832" fmla="*/ 2102054 w 3542654"/>
              <a:gd name="connsiteY832" fmla="*/ 1254642 h 3379805"/>
              <a:gd name="connsiteX833" fmla="*/ 2083864 w 3542654"/>
              <a:gd name="connsiteY833" fmla="*/ 1258912 h 3379805"/>
              <a:gd name="connsiteX834" fmla="*/ 2009428 w 3542654"/>
              <a:gd name="connsiteY834" fmla="*/ 1107628 h 3379805"/>
              <a:gd name="connsiteX835" fmla="*/ 1988268 w 3542654"/>
              <a:gd name="connsiteY835" fmla="*/ 1138257 h 3379805"/>
              <a:gd name="connsiteX836" fmla="*/ 1988823 w 3542654"/>
              <a:gd name="connsiteY836" fmla="*/ 1142153 h 3379805"/>
              <a:gd name="connsiteX837" fmla="*/ 1991422 w 3542654"/>
              <a:gd name="connsiteY837" fmla="*/ 1151807 h 3379805"/>
              <a:gd name="connsiteX838" fmla="*/ 2000517 w 3542654"/>
              <a:gd name="connsiteY838" fmla="*/ 1173897 h 3379805"/>
              <a:gd name="connsiteX839" fmla="*/ 2017967 w 3542654"/>
              <a:gd name="connsiteY839" fmla="*/ 1228284 h 3379805"/>
              <a:gd name="connsiteX840" fmla="*/ 2045809 w 3542654"/>
              <a:gd name="connsiteY840" fmla="*/ 1288611 h 3379805"/>
              <a:gd name="connsiteX841" fmla="*/ 2038756 w 3542654"/>
              <a:gd name="connsiteY841" fmla="*/ 1295481 h 3379805"/>
              <a:gd name="connsiteX842" fmla="*/ 2013697 w 3542654"/>
              <a:gd name="connsiteY842" fmla="*/ 1271164 h 3379805"/>
              <a:gd name="connsiteX843" fmla="*/ 1978430 w 3542654"/>
              <a:gd name="connsiteY843" fmla="*/ 1182992 h 3379805"/>
              <a:gd name="connsiteX844" fmla="*/ 1972489 w 3542654"/>
              <a:gd name="connsiteY844" fmla="*/ 1161274 h 3379805"/>
              <a:gd name="connsiteX845" fmla="*/ 2189485 w 3542654"/>
              <a:gd name="connsiteY845" fmla="*/ 1669887 h 3379805"/>
              <a:gd name="connsiteX846" fmla="*/ 2297333 w 3542654"/>
              <a:gd name="connsiteY846" fmla="*/ 1784601 h 3379805"/>
              <a:gd name="connsiteX847" fmla="*/ 2224566 w 3542654"/>
              <a:gd name="connsiteY847" fmla="*/ 1670444 h 3379805"/>
              <a:gd name="connsiteX848" fmla="*/ 2233105 w 3542654"/>
              <a:gd name="connsiteY848" fmla="*/ 1664503 h 3379805"/>
              <a:gd name="connsiteX849" fmla="*/ 2366015 w 3542654"/>
              <a:gd name="connsiteY849" fmla="*/ 1822098 h 3379805"/>
              <a:gd name="connsiteX850" fmla="*/ 2321649 w 3542654"/>
              <a:gd name="connsiteY850" fmla="*/ 1750447 h 3379805"/>
              <a:gd name="connsiteX851" fmla="*/ 2224753 w 3542654"/>
              <a:gd name="connsiteY851" fmla="*/ 1520457 h 3379805"/>
              <a:gd name="connsiteX852" fmla="*/ 2241086 w 3542654"/>
              <a:gd name="connsiteY852" fmla="*/ 1518601 h 3379805"/>
              <a:gd name="connsiteX853" fmla="*/ 2394413 w 3542654"/>
              <a:gd name="connsiteY853" fmla="*/ 1826181 h 3379805"/>
              <a:gd name="connsiteX854" fmla="*/ 2346152 w 3542654"/>
              <a:gd name="connsiteY854" fmla="*/ 1701071 h 3379805"/>
              <a:gd name="connsiteX855" fmla="*/ 2252782 w 3542654"/>
              <a:gd name="connsiteY855" fmla="*/ 1384024 h 3379805"/>
              <a:gd name="connsiteX856" fmla="*/ 2266333 w 3542654"/>
              <a:gd name="connsiteY856" fmla="*/ 1382724 h 3379805"/>
              <a:gd name="connsiteX857" fmla="*/ 2389217 w 3542654"/>
              <a:gd name="connsiteY857" fmla="*/ 1741909 h 3379805"/>
              <a:gd name="connsiteX858" fmla="*/ 2338542 w 3542654"/>
              <a:gd name="connsiteY858" fmla="*/ 1551087 h 3379805"/>
              <a:gd name="connsiteX859" fmla="*/ 2296963 w 3542654"/>
              <a:gd name="connsiteY859" fmla="*/ 1256870 h 3379805"/>
              <a:gd name="connsiteX860" fmla="*/ 2311811 w 3542654"/>
              <a:gd name="connsiteY860" fmla="*/ 1257427 h 3379805"/>
              <a:gd name="connsiteX861" fmla="*/ 2357658 w 3542654"/>
              <a:gd name="connsiteY861" fmla="*/ 1545146 h 3379805"/>
              <a:gd name="connsiteX862" fmla="*/ 2396084 w 3542654"/>
              <a:gd name="connsiteY862" fmla="*/ 1704599 h 3379805"/>
              <a:gd name="connsiteX863" fmla="*/ 2393300 w 3542654"/>
              <a:gd name="connsiteY863" fmla="*/ 1678424 h 3379805"/>
              <a:gd name="connsiteX864" fmla="*/ 2378823 w 3542654"/>
              <a:gd name="connsiteY864" fmla="*/ 1615684 h 3379805"/>
              <a:gd name="connsiteX865" fmla="*/ 2353947 w 3542654"/>
              <a:gd name="connsiteY865" fmla="*/ 1467554 h 3379805"/>
              <a:gd name="connsiteX866" fmla="*/ 2334829 w 3542654"/>
              <a:gd name="connsiteY866" fmla="*/ 1243506 h 3379805"/>
              <a:gd name="connsiteX867" fmla="*/ 2345966 w 3542654"/>
              <a:gd name="connsiteY867" fmla="*/ 1241834 h 3379805"/>
              <a:gd name="connsiteX868" fmla="*/ 2366757 w 3542654"/>
              <a:gd name="connsiteY868" fmla="*/ 1407411 h 3379805"/>
              <a:gd name="connsiteX869" fmla="*/ 2374182 w 3542654"/>
              <a:gd name="connsiteY869" fmla="*/ 1144939 h 3379805"/>
              <a:gd name="connsiteX870" fmla="*/ 2391072 w 3542654"/>
              <a:gd name="connsiteY870" fmla="*/ 1144009 h 3379805"/>
              <a:gd name="connsiteX871" fmla="*/ 2403695 w 3542654"/>
              <a:gd name="connsiteY871" fmla="*/ 1323694 h 3379805"/>
              <a:gd name="connsiteX872" fmla="*/ 2409450 w 3542654"/>
              <a:gd name="connsiteY872" fmla="*/ 1301234 h 3379805"/>
              <a:gd name="connsiteX873" fmla="*/ 2409450 w 3542654"/>
              <a:gd name="connsiteY873" fmla="*/ 1291767 h 3379805"/>
              <a:gd name="connsiteX874" fmla="*/ 2407406 w 3542654"/>
              <a:gd name="connsiteY874" fmla="*/ 1193944 h 3379805"/>
              <a:gd name="connsiteX875" fmla="*/ 2408336 w 3542654"/>
              <a:gd name="connsiteY875" fmla="*/ 1100016 h 3379805"/>
              <a:gd name="connsiteX876" fmla="*/ 2422630 w 3542654"/>
              <a:gd name="connsiteY876" fmla="*/ 1099089 h 3379805"/>
              <a:gd name="connsiteX877" fmla="*/ 2431910 w 3542654"/>
              <a:gd name="connsiteY877" fmla="*/ 1208051 h 3379805"/>
              <a:gd name="connsiteX878" fmla="*/ 2451029 w 3542654"/>
              <a:gd name="connsiteY878" fmla="*/ 1001079 h 3379805"/>
              <a:gd name="connsiteX879" fmla="*/ 2466808 w 3542654"/>
              <a:gd name="connsiteY879" fmla="*/ 996254 h 3379805"/>
              <a:gd name="connsiteX880" fmla="*/ 2460313 w 3542654"/>
              <a:gd name="connsiteY880" fmla="*/ 1142340 h 3379805"/>
              <a:gd name="connsiteX881" fmla="*/ 2486855 w 3542654"/>
              <a:gd name="connsiteY881" fmla="*/ 1084054 h 3379805"/>
              <a:gd name="connsiteX882" fmla="*/ 2482587 w 3542654"/>
              <a:gd name="connsiteY882" fmla="*/ 1061407 h 3379805"/>
              <a:gd name="connsiteX883" fmla="*/ 2477203 w 3542654"/>
              <a:gd name="connsiteY883" fmla="*/ 1026323 h 3379805"/>
              <a:gd name="connsiteX884" fmla="*/ 2490012 w 3542654"/>
              <a:gd name="connsiteY884" fmla="*/ 1023169 h 3379805"/>
              <a:gd name="connsiteX885" fmla="*/ 2501520 w 3542654"/>
              <a:gd name="connsiteY885" fmla="*/ 1053796 h 3379805"/>
              <a:gd name="connsiteX886" fmla="*/ 2504675 w 3542654"/>
              <a:gd name="connsiteY886" fmla="*/ 1047299 h 3379805"/>
              <a:gd name="connsiteX887" fmla="*/ 2497622 w 3542654"/>
              <a:gd name="connsiteY887" fmla="*/ 958941 h 3379805"/>
              <a:gd name="connsiteX888" fmla="*/ 2484627 w 3542654"/>
              <a:gd name="connsiteY888" fmla="*/ 859076 h 3379805"/>
              <a:gd name="connsiteX889" fmla="*/ 2498549 w 3542654"/>
              <a:gd name="connsiteY889" fmla="*/ 852206 h 3379805"/>
              <a:gd name="connsiteX890" fmla="*/ 2514514 w 3542654"/>
              <a:gd name="connsiteY890" fmla="*/ 911795 h 3379805"/>
              <a:gd name="connsiteX891" fmla="*/ 2526949 w 3542654"/>
              <a:gd name="connsiteY891" fmla="*/ 978989 h 3379805"/>
              <a:gd name="connsiteX892" fmla="*/ 2528621 w 3542654"/>
              <a:gd name="connsiteY892" fmla="*/ 998109 h 3379805"/>
              <a:gd name="connsiteX893" fmla="*/ 2539760 w 3542654"/>
              <a:gd name="connsiteY893" fmla="*/ 973421 h 3379805"/>
              <a:gd name="connsiteX894" fmla="*/ 2528064 w 3542654"/>
              <a:gd name="connsiteY894" fmla="*/ 890447 h 3379805"/>
              <a:gd name="connsiteX895" fmla="*/ 2539945 w 3542654"/>
              <a:gd name="connsiteY895" fmla="*/ 889147 h 3379805"/>
              <a:gd name="connsiteX896" fmla="*/ 2548670 w 3542654"/>
              <a:gd name="connsiteY896" fmla="*/ 913092 h 3379805"/>
              <a:gd name="connsiteX897" fmla="*/ 2532705 w 3542654"/>
              <a:gd name="connsiteY897" fmla="*/ 815455 h 3379805"/>
              <a:gd name="connsiteX898" fmla="*/ 2548113 w 3542654"/>
              <a:gd name="connsiteY898" fmla="*/ 808957 h 3379805"/>
              <a:gd name="connsiteX899" fmla="*/ 2573357 w 3542654"/>
              <a:gd name="connsiteY899" fmla="*/ 889890 h 3379805"/>
              <a:gd name="connsiteX900" fmla="*/ 2588206 w 3542654"/>
              <a:gd name="connsiteY900" fmla="*/ 843111 h 3379805"/>
              <a:gd name="connsiteX901" fmla="*/ 2580781 w 3542654"/>
              <a:gd name="connsiteY901" fmla="*/ 783899 h 3379805"/>
              <a:gd name="connsiteX902" fmla="*/ 2565746 w 3542654"/>
              <a:gd name="connsiteY902" fmla="*/ 698696 h 3379805"/>
              <a:gd name="connsiteX903" fmla="*/ 2579482 w 3542654"/>
              <a:gd name="connsiteY903" fmla="*/ 694798 h 3379805"/>
              <a:gd name="connsiteX904" fmla="*/ 2608813 w 3542654"/>
              <a:gd name="connsiteY904" fmla="*/ 768119 h 3379805"/>
              <a:gd name="connsiteX905" fmla="*/ 2629601 w 3542654"/>
              <a:gd name="connsiteY905" fmla="*/ 679762 h 3379805"/>
              <a:gd name="connsiteX906" fmla="*/ 2617721 w 3542654"/>
              <a:gd name="connsiteY906" fmla="*/ 616278 h 3379805"/>
              <a:gd name="connsiteX907" fmla="*/ 2610853 w 3542654"/>
              <a:gd name="connsiteY907" fmla="*/ 575811 h 3379805"/>
              <a:gd name="connsiteX908" fmla="*/ 2626816 w 3542654"/>
              <a:gd name="connsiteY908" fmla="*/ 570614 h 3379805"/>
              <a:gd name="connsiteX909" fmla="*/ 2645008 w 3542654"/>
              <a:gd name="connsiteY909" fmla="*/ 614794 h 3379805"/>
              <a:gd name="connsiteX910" fmla="*/ 2656145 w 3542654"/>
              <a:gd name="connsiteY910" fmla="*/ 398540 h 3379805"/>
              <a:gd name="connsiteX911" fmla="*/ 2627373 w 3542654"/>
              <a:gd name="connsiteY911" fmla="*/ 310554 h 3379805"/>
              <a:gd name="connsiteX912" fmla="*/ 2605207 w 3542654"/>
              <a:gd name="connsiteY912" fmla="*/ 283858 h 3379805"/>
              <a:gd name="connsiteX913" fmla="*/ 922408 w 3542654"/>
              <a:gd name="connsiteY913" fmla="*/ 380534 h 3379805"/>
              <a:gd name="connsiteX914" fmla="*/ 925749 w 3542654"/>
              <a:gd name="connsiteY914" fmla="*/ 380906 h 3379805"/>
              <a:gd name="connsiteX915" fmla="*/ 931690 w 3542654"/>
              <a:gd name="connsiteY915" fmla="*/ 386846 h 3379805"/>
              <a:gd name="connsiteX916" fmla="*/ 939485 w 3542654"/>
              <a:gd name="connsiteY916" fmla="*/ 446616 h 3379805"/>
              <a:gd name="connsiteX917" fmla="*/ 927789 w 3542654"/>
              <a:gd name="connsiteY917" fmla="*/ 458684 h 3379805"/>
              <a:gd name="connsiteX918" fmla="*/ 914426 w 3542654"/>
              <a:gd name="connsiteY918" fmla="*/ 390373 h 3379805"/>
              <a:gd name="connsiteX919" fmla="*/ 922408 w 3542654"/>
              <a:gd name="connsiteY919" fmla="*/ 380534 h 3379805"/>
              <a:gd name="connsiteX920" fmla="*/ 899044 w 3542654"/>
              <a:gd name="connsiteY920" fmla="*/ 311480 h 3379805"/>
              <a:gd name="connsiteX921" fmla="*/ 905702 w 3542654"/>
              <a:gd name="connsiteY921" fmla="*/ 315006 h 3379805"/>
              <a:gd name="connsiteX922" fmla="*/ 910714 w 3542654"/>
              <a:gd name="connsiteY922" fmla="*/ 333757 h 3379805"/>
              <a:gd name="connsiteX923" fmla="*/ 894937 w 3542654"/>
              <a:gd name="connsiteY923" fmla="*/ 337096 h 3379805"/>
              <a:gd name="connsiteX924" fmla="*/ 893636 w 3542654"/>
              <a:gd name="connsiteY924" fmla="*/ 316864 h 3379805"/>
              <a:gd name="connsiteX925" fmla="*/ 899044 w 3542654"/>
              <a:gd name="connsiteY925" fmla="*/ 311480 h 3379805"/>
              <a:gd name="connsiteX926" fmla="*/ 753442 w 3542654"/>
              <a:gd name="connsiteY926" fmla="*/ 330484 h 3379805"/>
              <a:gd name="connsiteX927" fmla="*/ 761469 w 3542654"/>
              <a:gd name="connsiteY927" fmla="*/ 329859 h 3379805"/>
              <a:gd name="connsiteX928" fmla="*/ 764440 w 3542654"/>
              <a:gd name="connsiteY928" fmla="*/ 330972 h 3379805"/>
              <a:gd name="connsiteX929" fmla="*/ 769082 w 3542654"/>
              <a:gd name="connsiteY929" fmla="*/ 340067 h 3379805"/>
              <a:gd name="connsiteX930" fmla="*/ 811217 w 3542654"/>
              <a:gd name="connsiteY930" fmla="*/ 426569 h 3379805"/>
              <a:gd name="connsiteX931" fmla="*/ 796740 w 3542654"/>
              <a:gd name="connsiteY931" fmla="*/ 434179 h 3379805"/>
              <a:gd name="connsiteX932" fmla="*/ 762026 w 3542654"/>
              <a:gd name="connsiteY932" fmla="*/ 375894 h 3379805"/>
              <a:gd name="connsiteX933" fmla="*/ 749035 w 3542654"/>
              <a:gd name="connsiteY933" fmla="*/ 337096 h 3379805"/>
              <a:gd name="connsiteX934" fmla="*/ 753442 w 3542654"/>
              <a:gd name="connsiteY934" fmla="*/ 330484 h 3379805"/>
              <a:gd name="connsiteX935" fmla="*/ 2041169 w 3542654"/>
              <a:gd name="connsiteY935" fmla="*/ 112119 h 3379805"/>
              <a:gd name="connsiteX936" fmla="*/ 1831415 w 3542654"/>
              <a:gd name="connsiteY936" fmla="*/ 222009 h 3379805"/>
              <a:gd name="connsiteX937" fmla="*/ 1761247 w 3542654"/>
              <a:gd name="connsiteY937" fmla="*/ 343224 h 3379805"/>
              <a:gd name="connsiteX938" fmla="*/ 1739159 w 3542654"/>
              <a:gd name="connsiteY938" fmla="*/ 378863 h 3379805"/>
              <a:gd name="connsiteX939" fmla="*/ 1723379 w 3542654"/>
              <a:gd name="connsiteY939" fmla="*/ 367169 h 3379805"/>
              <a:gd name="connsiteX940" fmla="*/ 1752152 w 3542654"/>
              <a:gd name="connsiteY940" fmla="*/ 287907 h 3379805"/>
              <a:gd name="connsiteX941" fmla="*/ 1714841 w 3542654"/>
              <a:gd name="connsiteY941" fmla="*/ 231661 h 3379805"/>
              <a:gd name="connsiteX942" fmla="*/ 1634652 w 3542654"/>
              <a:gd name="connsiteY942" fmla="*/ 365868 h 3379805"/>
              <a:gd name="connsiteX943" fmla="*/ 1622214 w 3542654"/>
              <a:gd name="connsiteY943" fmla="*/ 405036 h 3379805"/>
              <a:gd name="connsiteX944" fmla="*/ 1588986 w 3542654"/>
              <a:gd name="connsiteY944" fmla="*/ 511584 h 3379805"/>
              <a:gd name="connsiteX945" fmla="*/ 1573953 w 3542654"/>
              <a:gd name="connsiteY945" fmla="*/ 506944 h 3379805"/>
              <a:gd name="connsiteX946" fmla="*/ 1611819 w 3542654"/>
              <a:gd name="connsiteY946" fmla="*/ 342109 h 3379805"/>
              <a:gd name="connsiteX947" fmla="*/ 1604209 w 3542654"/>
              <a:gd name="connsiteY947" fmla="*/ 311482 h 3379805"/>
              <a:gd name="connsiteX948" fmla="*/ 1596969 w 3542654"/>
              <a:gd name="connsiteY948" fmla="*/ 285309 h 3379805"/>
              <a:gd name="connsiteX949" fmla="*/ 1513624 w 3542654"/>
              <a:gd name="connsiteY949" fmla="*/ 418402 h 3379805"/>
              <a:gd name="connsiteX950" fmla="*/ 1475942 w 3542654"/>
              <a:gd name="connsiteY950" fmla="*/ 495437 h 3379805"/>
              <a:gd name="connsiteX951" fmla="*/ 1459049 w 3542654"/>
              <a:gd name="connsiteY951" fmla="*/ 583794 h 3379805"/>
              <a:gd name="connsiteX952" fmla="*/ 1444387 w 3542654"/>
              <a:gd name="connsiteY952" fmla="*/ 581751 h 3379805"/>
              <a:gd name="connsiteX953" fmla="*/ 1485594 w 3542654"/>
              <a:gd name="connsiteY953" fmla="*/ 415246 h 3379805"/>
              <a:gd name="connsiteX954" fmla="*/ 1429722 w 3542654"/>
              <a:gd name="connsiteY954" fmla="*/ 428981 h 3379805"/>
              <a:gd name="connsiteX955" fmla="*/ 1377376 w 3542654"/>
              <a:gd name="connsiteY955" fmla="*/ 565231 h 3379805"/>
              <a:gd name="connsiteX956" fmla="*/ 1363640 w 3542654"/>
              <a:gd name="connsiteY956" fmla="*/ 575439 h 3379805"/>
              <a:gd name="connsiteX957" fmla="*/ 1266187 w 3542654"/>
              <a:gd name="connsiteY957" fmla="*/ 644678 h 3379805"/>
              <a:gd name="connsiteX958" fmla="*/ 1270641 w 3542654"/>
              <a:gd name="connsiteY958" fmla="*/ 743431 h 3379805"/>
              <a:gd name="connsiteX959" fmla="*/ 1259874 w 3542654"/>
              <a:gd name="connsiteY959" fmla="*/ 765707 h 3379805"/>
              <a:gd name="connsiteX960" fmla="*/ 1263402 w 3542654"/>
              <a:gd name="connsiteY960" fmla="*/ 872997 h 3379805"/>
              <a:gd name="connsiteX961" fmla="*/ 1371434 w 3542654"/>
              <a:gd name="connsiteY961" fmla="*/ 1105400 h 3379805"/>
              <a:gd name="connsiteX962" fmla="*/ 1422296 w 3542654"/>
              <a:gd name="connsiteY962" fmla="*/ 1169254 h 3379805"/>
              <a:gd name="connsiteX963" fmla="*/ 1385916 w 3542654"/>
              <a:gd name="connsiteY963" fmla="*/ 1114124 h 3379805"/>
              <a:gd name="connsiteX964" fmla="*/ 1317233 w 3542654"/>
              <a:gd name="connsiteY964" fmla="*/ 947062 h 3379805"/>
              <a:gd name="connsiteX965" fmla="*/ 1330226 w 3542654"/>
              <a:gd name="connsiteY965" fmla="*/ 940937 h 3379805"/>
              <a:gd name="connsiteX966" fmla="*/ 1352316 w 3542654"/>
              <a:gd name="connsiteY966" fmla="*/ 998294 h 3379805"/>
              <a:gd name="connsiteX967" fmla="*/ 1394082 w 3542654"/>
              <a:gd name="connsiteY967" fmla="*/ 1091848 h 3379805"/>
              <a:gd name="connsiteX968" fmla="*/ 1426379 w 3542654"/>
              <a:gd name="connsiteY968" fmla="*/ 1146421 h 3379805"/>
              <a:gd name="connsiteX969" fmla="*/ 1368095 w 3542654"/>
              <a:gd name="connsiteY969" fmla="*/ 821208 h 3379805"/>
              <a:gd name="connsiteX970" fmla="*/ 1384615 w 3542654"/>
              <a:gd name="connsiteY970" fmla="*/ 818979 h 3379805"/>
              <a:gd name="connsiteX971" fmla="*/ 1419885 w 3542654"/>
              <a:gd name="connsiteY971" fmla="*/ 1053796 h 3379805"/>
              <a:gd name="connsiteX972" fmla="*/ 1445498 w 3542654"/>
              <a:gd name="connsiteY972" fmla="*/ 1120250 h 3379805"/>
              <a:gd name="connsiteX973" fmla="*/ 1420811 w 3542654"/>
              <a:gd name="connsiteY973" fmla="*/ 986785 h 3379805"/>
              <a:gd name="connsiteX974" fmla="*/ 1405590 w 3542654"/>
              <a:gd name="connsiteY974" fmla="*/ 730622 h 3379805"/>
              <a:gd name="connsiteX975" fmla="*/ 1421924 w 3542654"/>
              <a:gd name="connsiteY975" fmla="*/ 728766 h 3379805"/>
              <a:gd name="connsiteX976" fmla="*/ 1423597 w 3542654"/>
              <a:gd name="connsiteY976" fmla="*/ 854620 h 3379805"/>
              <a:gd name="connsiteX977" fmla="*/ 1431949 w 3542654"/>
              <a:gd name="connsiteY977" fmla="*/ 926271 h 3379805"/>
              <a:gd name="connsiteX978" fmla="*/ 1429537 w 3542654"/>
              <a:gd name="connsiteY978" fmla="*/ 871884 h 3379805"/>
              <a:gd name="connsiteX979" fmla="*/ 1452183 w 3542654"/>
              <a:gd name="connsiteY979" fmla="*/ 705933 h 3379805"/>
              <a:gd name="connsiteX980" fmla="*/ 1466847 w 3542654"/>
              <a:gd name="connsiteY980" fmla="*/ 704079 h 3379805"/>
              <a:gd name="connsiteX981" fmla="*/ 1455337 w 3542654"/>
              <a:gd name="connsiteY981" fmla="*/ 868727 h 3379805"/>
              <a:gd name="connsiteX982" fmla="*/ 1456452 w 3542654"/>
              <a:gd name="connsiteY982" fmla="*/ 946504 h 3379805"/>
              <a:gd name="connsiteX983" fmla="*/ 1460349 w 3542654"/>
              <a:gd name="connsiteY983" fmla="*/ 939636 h 3379805"/>
              <a:gd name="connsiteX984" fmla="*/ 1475942 w 3542654"/>
              <a:gd name="connsiteY984" fmla="*/ 817495 h 3379805"/>
              <a:gd name="connsiteX985" fmla="*/ 1502300 w 3542654"/>
              <a:gd name="connsiteY985" fmla="*/ 649876 h 3379805"/>
              <a:gd name="connsiteX986" fmla="*/ 1520119 w 3542654"/>
              <a:gd name="connsiteY986" fmla="*/ 655258 h 3379805"/>
              <a:gd name="connsiteX987" fmla="*/ 1493762 w 3542654"/>
              <a:gd name="connsiteY987" fmla="*/ 891189 h 3379805"/>
              <a:gd name="connsiteX988" fmla="*/ 1511212 w 3542654"/>
              <a:gd name="connsiteY988" fmla="*/ 871884 h 3379805"/>
              <a:gd name="connsiteX989" fmla="*/ 1566342 w 3542654"/>
              <a:gd name="connsiteY989" fmla="*/ 636696 h 3379805"/>
              <a:gd name="connsiteX990" fmla="*/ 1584161 w 3542654"/>
              <a:gd name="connsiteY990" fmla="*/ 633353 h 3379805"/>
              <a:gd name="connsiteX991" fmla="*/ 1572838 w 3542654"/>
              <a:gd name="connsiteY991" fmla="*/ 748814 h 3379805"/>
              <a:gd name="connsiteX992" fmla="*/ 1545736 w 3542654"/>
              <a:gd name="connsiteY992" fmla="*/ 836799 h 3379805"/>
              <a:gd name="connsiteX993" fmla="*/ 1571539 w 3542654"/>
              <a:gd name="connsiteY993" fmla="*/ 812296 h 3379805"/>
              <a:gd name="connsiteX994" fmla="*/ 1575437 w 3542654"/>
              <a:gd name="connsiteY994" fmla="*/ 807657 h 3379805"/>
              <a:gd name="connsiteX995" fmla="*/ 1621844 w 3542654"/>
              <a:gd name="connsiteY995" fmla="*/ 523094 h 3379805"/>
              <a:gd name="connsiteX996" fmla="*/ 1636322 w 3542654"/>
              <a:gd name="connsiteY996" fmla="*/ 519752 h 3379805"/>
              <a:gd name="connsiteX997" fmla="*/ 1629826 w 3542654"/>
              <a:gd name="connsiteY997" fmla="*/ 676049 h 3379805"/>
              <a:gd name="connsiteX998" fmla="*/ 1610334 w 3542654"/>
              <a:gd name="connsiteY998" fmla="*/ 762736 h 3379805"/>
              <a:gd name="connsiteX999" fmla="*/ 1661940 w 3542654"/>
              <a:gd name="connsiteY999" fmla="*/ 669737 h 3379805"/>
              <a:gd name="connsiteX1000" fmla="*/ 1665279 w 3542654"/>
              <a:gd name="connsiteY1000" fmla="*/ 656559 h 3379805"/>
              <a:gd name="connsiteX1001" fmla="*/ 1671778 w 3542654"/>
              <a:gd name="connsiteY1001" fmla="*/ 623516 h 3379805"/>
              <a:gd name="connsiteX1002" fmla="*/ 1683099 w 3542654"/>
              <a:gd name="connsiteY1002" fmla="*/ 526622 h 3379805"/>
              <a:gd name="connsiteX1003" fmla="*/ 1695537 w 3542654"/>
              <a:gd name="connsiteY1003" fmla="*/ 516970 h 3379805"/>
              <a:gd name="connsiteX1004" fmla="*/ 1704262 w 3542654"/>
              <a:gd name="connsiteY1004" fmla="*/ 592517 h 3379805"/>
              <a:gd name="connsiteX1005" fmla="*/ 1702404 w 3542654"/>
              <a:gd name="connsiteY1005" fmla="*/ 606439 h 3379805"/>
              <a:gd name="connsiteX1006" fmla="*/ 1728764 w 3542654"/>
              <a:gd name="connsiteY1006" fmla="*/ 573955 h 3379805"/>
              <a:gd name="connsiteX1007" fmla="*/ 1730619 w 3542654"/>
              <a:gd name="connsiteY1007" fmla="*/ 571541 h 3379805"/>
              <a:gd name="connsiteX1008" fmla="*/ 1731919 w 3542654"/>
              <a:gd name="connsiteY1008" fmla="*/ 569872 h 3379805"/>
              <a:gd name="connsiteX1009" fmla="*/ 1742499 w 3542654"/>
              <a:gd name="connsiteY1009" fmla="*/ 524207 h 3379805"/>
              <a:gd name="connsiteX1010" fmla="*/ 1751967 w 3542654"/>
              <a:gd name="connsiteY1010" fmla="*/ 482442 h 3379805"/>
              <a:gd name="connsiteX1011" fmla="*/ 1759392 w 3542654"/>
              <a:gd name="connsiteY1011" fmla="*/ 471118 h 3379805"/>
              <a:gd name="connsiteX1012" fmla="*/ 1762731 w 3542654"/>
              <a:gd name="connsiteY1012" fmla="*/ 471675 h 3379805"/>
              <a:gd name="connsiteX1013" fmla="*/ 1769415 w 3542654"/>
              <a:gd name="connsiteY1013" fmla="*/ 479656 h 3379805"/>
              <a:gd name="connsiteX1014" fmla="*/ 1767003 w 3542654"/>
              <a:gd name="connsiteY1014" fmla="*/ 530147 h 3379805"/>
              <a:gd name="connsiteX1015" fmla="*/ 1824917 w 3542654"/>
              <a:gd name="connsiteY1015" fmla="*/ 469077 h 3379805"/>
              <a:gd name="connsiteX1016" fmla="*/ 1837355 w 3542654"/>
              <a:gd name="connsiteY1016" fmla="*/ 440492 h 3379805"/>
              <a:gd name="connsiteX1017" fmla="*/ 1856474 w 3542654"/>
              <a:gd name="connsiteY1017" fmla="*/ 375152 h 3379805"/>
              <a:gd name="connsiteX1018" fmla="*/ 1868166 w 3542654"/>
              <a:gd name="connsiteY1018" fmla="*/ 370882 h 3379805"/>
              <a:gd name="connsiteX1019" fmla="*/ 1869652 w 3542654"/>
              <a:gd name="connsiteY1019" fmla="*/ 420630 h 3379805"/>
              <a:gd name="connsiteX1020" fmla="*/ 1871324 w 3542654"/>
              <a:gd name="connsiteY1020" fmla="*/ 418959 h 3379805"/>
              <a:gd name="connsiteX1021" fmla="*/ 1991979 w 3542654"/>
              <a:gd name="connsiteY1021" fmla="*/ 261734 h 3379805"/>
              <a:gd name="connsiteX1022" fmla="*/ 2041169 w 3542654"/>
              <a:gd name="connsiteY1022" fmla="*/ 112119 h 3379805"/>
              <a:gd name="connsiteX1023" fmla="*/ 683323 w 3542654"/>
              <a:gd name="connsiteY1023" fmla="*/ 287350 h 3379805"/>
              <a:gd name="connsiteX1024" fmla="*/ 719148 w 3542654"/>
              <a:gd name="connsiteY1024" fmla="*/ 347865 h 3379805"/>
              <a:gd name="connsiteX1025" fmla="*/ 707084 w 3542654"/>
              <a:gd name="connsiteY1025" fmla="*/ 354176 h 3379805"/>
              <a:gd name="connsiteX1026" fmla="*/ 674415 w 3542654"/>
              <a:gd name="connsiteY1026" fmla="*/ 301271 h 3379805"/>
              <a:gd name="connsiteX1027" fmla="*/ 671072 w 3542654"/>
              <a:gd name="connsiteY1027" fmla="*/ 291990 h 3379805"/>
              <a:gd name="connsiteX1028" fmla="*/ 671999 w 3542654"/>
              <a:gd name="connsiteY1028" fmla="*/ 289949 h 3379805"/>
              <a:gd name="connsiteX1029" fmla="*/ 683323 w 3542654"/>
              <a:gd name="connsiteY1029" fmla="*/ 287350 h 3379805"/>
              <a:gd name="connsiteX1030" fmla="*/ 1015964 w 3542654"/>
              <a:gd name="connsiteY1030" fmla="*/ 218299 h 3379805"/>
              <a:gd name="connsiteX1031" fmla="*/ 1023946 w 3542654"/>
              <a:gd name="connsiteY1031" fmla="*/ 230550 h 3379805"/>
              <a:gd name="connsiteX1032" fmla="*/ 994801 w 3542654"/>
              <a:gd name="connsiteY1032" fmla="*/ 297932 h 3379805"/>
              <a:gd name="connsiteX1033" fmla="*/ 979952 w 3542654"/>
              <a:gd name="connsiteY1033" fmla="*/ 293106 h 3379805"/>
              <a:gd name="connsiteX1034" fmla="*/ 1015964 w 3542654"/>
              <a:gd name="connsiteY1034" fmla="*/ 218299 h 3379805"/>
              <a:gd name="connsiteX1035" fmla="*/ 1171980 w 3542654"/>
              <a:gd name="connsiteY1035" fmla="*/ 155533 h 3379805"/>
              <a:gd name="connsiteX1036" fmla="*/ 1195648 w 3542654"/>
              <a:gd name="connsiteY1036" fmla="*/ 154813 h 3379805"/>
              <a:gd name="connsiteX1037" fmla="*/ 1198246 w 3542654"/>
              <a:gd name="connsiteY1037" fmla="*/ 167991 h 3379805"/>
              <a:gd name="connsiteX1038" fmla="*/ 1165019 w 3542654"/>
              <a:gd name="connsiteY1038" fmla="*/ 189339 h 3379805"/>
              <a:gd name="connsiteX1039" fmla="*/ 1145899 w 3542654"/>
              <a:gd name="connsiteY1039" fmla="*/ 203076 h 3379805"/>
              <a:gd name="connsiteX1040" fmla="*/ 1123068 w 3542654"/>
              <a:gd name="connsiteY1040" fmla="*/ 212914 h 3379805"/>
              <a:gd name="connsiteX1041" fmla="*/ 1107660 w 3542654"/>
              <a:gd name="connsiteY1041" fmla="*/ 203076 h 3379805"/>
              <a:gd name="connsiteX1042" fmla="*/ 1150539 w 3542654"/>
              <a:gd name="connsiteY1042" fmla="*/ 166137 h 3379805"/>
              <a:gd name="connsiteX1043" fmla="*/ 1171980 w 3542654"/>
              <a:gd name="connsiteY1043" fmla="*/ 155533 h 3379805"/>
              <a:gd name="connsiteX1044" fmla="*/ 573316 w 3542654"/>
              <a:gd name="connsiteY1044" fmla="*/ 224958 h 3379805"/>
              <a:gd name="connsiteX1045" fmla="*/ 582712 w 3542654"/>
              <a:gd name="connsiteY1045" fmla="*/ 224239 h 3379805"/>
              <a:gd name="connsiteX1046" fmla="*/ 627262 w 3542654"/>
              <a:gd name="connsiteY1046" fmla="*/ 284381 h 3379805"/>
              <a:gd name="connsiteX1047" fmla="*/ 615755 w 3542654"/>
              <a:gd name="connsiteY1047" fmla="*/ 291248 h 3379805"/>
              <a:gd name="connsiteX1048" fmla="*/ 592180 w 3542654"/>
              <a:gd name="connsiteY1048" fmla="*/ 260992 h 3379805"/>
              <a:gd name="connsiteX1049" fmla="*/ 571020 w 3542654"/>
              <a:gd name="connsiteY1049" fmla="*/ 233891 h 3379805"/>
              <a:gd name="connsiteX1050" fmla="*/ 573316 w 3542654"/>
              <a:gd name="connsiteY1050" fmla="*/ 224958 h 3379805"/>
              <a:gd name="connsiteX1051" fmla="*/ 941967 w 3542654"/>
              <a:gd name="connsiteY1051" fmla="*/ 165603 h 3379805"/>
              <a:gd name="connsiteX1052" fmla="*/ 947652 w 3542654"/>
              <a:gd name="connsiteY1052" fmla="*/ 172076 h 3379805"/>
              <a:gd name="connsiteX1053" fmla="*/ 947096 w 3542654"/>
              <a:gd name="connsiteY1053" fmla="*/ 207716 h 3379805"/>
              <a:gd name="connsiteX1054" fmla="*/ 968443 w 3542654"/>
              <a:gd name="connsiteY1054" fmla="*/ 168363 h 3379805"/>
              <a:gd name="connsiteX1055" fmla="*/ 981623 w 3542654"/>
              <a:gd name="connsiteY1055" fmla="*/ 172818 h 3379805"/>
              <a:gd name="connsiteX1056" fmla="*/ 968812 w 3542654"/>
              <a:gd name="connsiteY1056" fmla="*/ 213286 h 3379805"/>
              <a:gd name="connsiteX1057" fmla="*/ 946353 w 3542654"/>
              <a:gd name="connsiteY1057" fmla="*/ 269717 h 3379805"/>
              <a:gd name="connsiteX1058" fmla="*/ 943567 w 3542654"/>
              <a:gd name="connsiteY1058" fmla="*/ 270829 h 3379805"/>
              <a:gd name="connsiteX1059" fmla="*/ 926677 w 3542654"/>
              <a:gd name="connsiteY1059" fmla="*/ 356773 h 3379805"/>
              <a:gd name="connsiteX1060" fmla="*/ 917395 w 3542654"/>
              <a:gd name="connsiteY1060" fmla="*/ 353619 h 3379805"/>
              <a:gd name="connsiteX1061" fmla="*/ 920922 w 3542654"/>
              <a:gd name="connsiteY1061" fmla="*/ 244284 h 3379805"/>
              <a:gd name="connsiteX1062" fmla="*/ 933915 w 3542654"/>
              <a:gd name="connsiteY1062" fmla="*/ 169292 h 3379805"/>
              <a:gd name="connsiteX1063" fmla="*/ 941967 w 3542654"/>
              <a:gd name="connsiteY1063" fmla="*/ 165603 h 3379805"/>
              <a:gd name="connsiteX1064" fmla="*/ 893636 w 3542654"/>
              <a:gd name="connsiteY1064" fmla="*/ 156345 h 3379805"/>
              <a:gd name="connsiteX1065" fmla="*/ 901060 w 3542654"/>
              <a:gd name="connsiteY1065" fmla="*/ 157226 h 3379805"/>
              <a:gd name="connsiteX1066" fmla="*/ 906630 w 3542654"/>
              <a:gd name="connsiteY1066" fmla="*/ 201406 h 3379805"/>
              <a:gd name="connsiteX1067" fmla="*/ 892522 w 3542654"/>
              <a:gd name="connsiteY1067" fmla="*/ 256537 h 3379805"/>
              <a:gd name="connsiteX1068" fmla="*/ 878230 w 3542654"/>
              <a:gd name="connsiteY1068" fmla="*/ 251523 h 3379805"/>
              <a:gd name="connsiteX1069" fmla="*/ 888995 w 3542654"/>
              <a:gd name="connsiteY1069" fmla="*/ 162424 h 3379805"/>
              <a:gd name="connsiteX1070" fmla="*/ 893636 w 3542654"/>
              <a:gd name="connsiteY1070" fmla="*/ 156345 h 3379805"/>
              <a:gd name="connsiteX1071" fmla="*/ 887208 w 3542654"/>
              <a:gd name="connsiteY1071" fmla="*/ 123814 h 3379805"/>
              <a:gd name="connsiteX1072" fmla="*/ 892150 w 3542654"/>
              <a:gd name="connsiteY1072" fmla="*/ 130311 h 3379805"/>
              <a:gd name="connsiteX1073" fmla="*/ 882313 w 3542654"/>
              <a:gd name="connsiteY1073" fmla="*/ 160941 h 3379805"/>
              <a:gd name="connsiteX1074" fmla="*/ 870432 w 3542654"/>
              <a:gd name="connsiteY1074" fmla="*/ 156856 h 3379805"/>
              <a:gd name="connsiteX1075" fmla="*/ 879342 w 3542654"/>
              <a:gd name="connsiteY1075" fmla="*/ 126783 h 3379805"/>
              <a:gd name="connsiteX1076" fmla="*/ 887208 w 3542654"/>
              <a:gd name="connsiteY1076" fmla="*/ 123814 h 3379805"/>
              <a:gd name="connsiteX1077" fmla="*/ 925587 w 3542654"/>
              <a:gd name="connsiteY1077" fmla="*/ 96735 h 3379805"/>
              <a:gd name="connsiteX1078" fmla="*/ 930760 w 3542654"/>
              <a:gd name="connsiteY1078" fmla="*/ 103024 h 3379805"/>
              <a:gd name="connsiteX1079" fmla="*/ 927049 w 3542654"/>
              <a:gd name="connsiteY1079" fmla="*/ 124000 h 3379805"/>
              <a:gd name="connsiteX1080" fmla="*/ 909229 w 3542654"/>
              <a:gd name="connsiteY1080" fmla="*/ 116759 h 3379805"/>
              <a:gd name="connsiteX1081" fmla="*/ 917767 w 3542654"/>
              <a:gd name="connsiteY1081" fmla="*/ 98939 h 3379805"/>
              <a:gd name="connsiteX1082" fmla="*/ 925587 w 3542654"/>
              <a:gd name="connsiteY1082" fmla="*/ 96735 h 3379805"/>
              <a:gd name="connsiteX1083" fmla="*/ 344349 w 3542654"/>
              <a:gd name="connsiteY1083" fmla="*/ 159316 h 3379805"/>
              <a:gd name="connsiteX1084" fmla="*/ 355324 w 3542654"/>
              <a:gd name="connsiteY1084" fmla="*/ 164097 h 3379805"/>
              <a:gd name="connsiteX1085" fmla="*/ 420849 w 3542654"/>
              <a:gd name="connsiteY1085" fmla="*/ 231291 h 3379805"/>
              <a:gd name="connsiteX1086" fmla="*/ 485631 w 3542654"/>
              <a:gd name="connsiteY1086" fmla="*/ 293848 h 3379805"/>
              <a:gd name="connsiteX1087" fmla="*/ 478950 w 3542654"/>
              <a:gd name="connsiteY1087" fmla="*/ 305170 h 3379805"/>
              <a:gd name="connsiteX1088" fmla="*/ 393193 w 3542654"/>
              <a:gd name="connsiteY1088" fmla="*/ 235191 h 3379805"/>
              <a:gd name="connsiteX1089" fmla="*/ 337689 w 3542654"/>
              <a:gd name="connsiteY1089" fmla="*/ 169851 h 3379805"/>
              <a:gd name="connsiteX1090" fmla="*/ 344349 w 3542654"/>
              <a:gd name="connsiteY1090" fmla="*/ 159316 h 3379805"/>
              <a:gd name="connsiteX1091" fmla="*/ 209792 w 3542654"/>
              <a:gd name="connsiteY1091" fmla="*/ 178388 h 3379805"/>
              <a:gd name="connsiteX1092" fmla="*/ 249517 w 3542654"/>
              <a:gd name="connsiteY1092" fmla="*/ 206604 h 3379805"/>
              <a:gd name="connsiteX1093" fmla="*/ 274019 w 3542654"/>
              <a:gd name="connsiteY1093" fmla="*/ 251897 h 3379805"/>
              <a:gd name="connsiteX1094" fmla="*/ 260467 w 3542654"/>
              <a:gd name="connsiteY1094" fmla="*/ 254309 h 3379805"/>
              <a:gd name="connsiteX1095" fmla="*/ 230768 w 3542654"/>
              <a:gd name="connsiteY1095" fmla="*/ 224794 h 3379805"/>
              <a:gd name="connsiteX1096" fmla="*/ 202368 w 3542654"/>
              <a:gd name="connsiteY1096" fmla="*/ 197322 h 3379805"/>
              <a:gd name="connsiteX1097" fmla="*/ 209792 w 3542654"/>
              <a:gd name="connsiteY1097" fmla="*/ 178388 h 3379805"/>
              <a:gd name="connsiteX1098" fmla="*/ 625034 w 3542654"/>
              <a:gd name="connsiteY1098" fmla="*/ 110077 h 3379805"/>
              <a:gd name="connsiteX1099" fmla="*/ 677567 w 3542654"/>
              <a:gd name="connsiteY1099" fmla="*/ 175417 h 3379805"/>
              <a:gd name="connsiteX1100" fmla="*/ 746249 w 3542654"/>
              <a:gd name="connsiteY1100" fmla="*/ 295146 h 3379805"/>
              <a:gd name="connsiteX1101" fmla="*/ 735483 w 3542654"/>
              <a:gd name="connsiteY1101" fmla="*/ 302013 h 3379805"/>
              <a:gd name="connsiteX1102" fmla="*/ 673298 w 3542654"/>
              <a:gd name="connsiteY1102" fmla="*/ 204561 h 3379805"/>
              <a:gd name="connsiteX1103" fmla="*/ 640257 w 3542654"/>
              <a:gd name="connsiteY1103" fmla="*/ 157784 h 3379805"/>
              <a:gd name="connsiteX1104" fmla="*/ 617240 w 3542654"/>
              <a:gd name="connsiteY1104" fmla="*/ 122699 h 3379805"/>
              <a:gd name="connsiteX1105" fmla="*/ 625034 w 3542654"/>
              <a:gd name="connsiteY1105" fmla="*/ 110077 h 3379805"/>
              <a:gd name="connsiteX1106" fmla="*/ 965103 w 3542654"/>
              <a:gd name="connsiteY1106" fmla="*/ 33044 h 3379805"/>
              <a:gd name="connsiteX1107" fmla="*/ 907929 w 3542654"/>
              <a:gd name="connsiteY1107" fmla="*/ 71655 h 3379805"/>
              <a:gd name="connsiteX1108" fmla="*/ 892522 w 3542654"/>
              <a:gd name="connsiteY1108" fmla="*/ 81307 h 3379805"/>
              <a:gd name="connsiteX1109" fmla="*/ 901247 w 3542654"/>
              <a:gd name="connsiteY1109" fmla="*/ 472976 h 3379805"/>
              <a:gd name="connsiteX1110" fmla="*/ 970485 w 3542654"/>
              <a:gd name="connsiteY1110" fmla="*/ 704821 h 3379805"/>
              <a:gd name="connsiteX1111" fmla="*/ 929460 w 3542654"/>
              <a:gd name="connsiteY1111" fmla="*/ 487454 h 3379805"/>
              <a:gd name="connsiteX1112" fmla="*/ 936329 w 3542654"/>
              <a:gd name="connsiteY1112" fmla="*/ 484670 h 3379805"/>
              <a:gd name="connsiteX1113" fmla="*/ 968256 w 3542654"/>
              <a:gd name="connsiteY1113" fmla="*/ 586579 h 3379805"/>
              <a:gd name="connsiteX1114" fmla="*/ 976983 w 3542654"/>
              <a:gd name="connsiteY1114" fmla="*/ 626675 h 3379805"/>
              <a:gd name="connsiteX1115" fmla="*/ 981064 w 3542654"/>
              <a:gd name="connsiteY1115" fmla="*/ 572100 h 3379805"/>
              <a:gd name="connsiteX1116" fmla="*/ 996286 w 3542654"/>
              <a:gd name="connsiteY1116" fmla="*/ 572098 h 3379805"/>
              <a:gd name="connsiteX1117" fmla="*/ 1011134 w 3542654"/>
              <a:gd name="connsiteY1117" fmla="*/ 698139 h 3379805"/>
              <a:gd name="connsiteX1118" fmla="*/ 1011136 w 3542654"/>
              <a:gd name="connsiteY1118" fmla="*/ 698324 h 3379805"/>
              <a:gd name="connsiteX1119" fmla="*/ 1026542 w 3542654"/>
              <a:gd name="connsiteY1119" fmla="*/ 539429 h 3379805"/>
              <a:gd name="connsiteX1120" fmla="*/ 1095410 w 3542654"/>
              <a:gd name="connsiteY1120" fmla="*/ 379792 h 3379805"/>
              <a:gd name="connsiteX1121" fmla="*/ 1170217 w 3542654"/>
              <a:gd name="connsiteY1121" fmla="*/ 256166 h 3379805"/>
              <a:gd name="connsiteX1122" fmla="*/ 1295885 w 3542654"/>
              <a:gd name="connsiteY1122" fmla="*/ 162425 h 3379805"/>
              <a:gd name="connsiteX1123" fmla="*/ 1358627 w 3542654"/>
              <a:gd name="connsiteY1123" fmla="*/ 162796 h 3379805"/>
              <a:gd name="connsiteX1124" fmla="*/ 1456080 w 3542654"/>
              <a:gd name="connsiteY1124" fmla="*/ 171149 h 3379805"/>
              <a:gd name="connsiteX1125" fmla="*/ 1449767 w 3542654"/>
              <a:gd name="connsiteY1125" fmla="*/ 161126 h 3379805"/>
              <a:gd name="connsiteX1126" fmla="*/ 1361967 w 3542654"/>
              <a:gd name="connsiteY1126" fmla="*/ 122702 h 3379805"/>
              <a:gd name="connsiteX1127" fmla="*/ 1239271 w 3542654"/>
              <a:gd name="connsiteY1127" fmla="*/ 145162 h 3379805"/>
              <a:gd name="connsiteX1128" fmla="*/ 1236485 w 3542654"/>
              <a:gd name="connsiteY1128" fmla="*/ 130126 h 3379805"/>
              <a:gd name="connsiteX1129" fmla="*/ 1355469 w 3542654"/>
              <a:gd name="connsiteY1129" fmla="*/ 89288 h 3379805"/>
              <a:gd name="connsiteX1130" fmla="*/ 1333161 w 3542654"/>
              <a:gd name="connsiteY1130" fmla="*/ 77219 h 3379805"/>
              <a:gd name="connsiteX1131" fmla="*/ 1301871 w 3542654"/>
              <a:gd name="connsiteY1131" fmla="*/ 70285 h 3379805"/>
              <a:gd name="connsiteX1132" fmla="*/ 1252448 w 3542654"/>
              <a:gd name="connsiteY1132" fmla="*/ 68684 h 3379805"/>
              <a:gd name="connsiteX1133" fmla="*/ 1175041 w 3542654"/>
              <a:gd name="connsiteY1133" fmla="*/ 102468 h 3379805"/>
              <a:gd name="connsiteX1134" fmla="*/ 1081302 w 3542654"/>
              <a:gd name="connsiteY1134" fmla="*/ 164839 h 3379805"/>
              <a:gd name="connsiteX1135" fmla="*/ 1044362 w 3542654"/>
              <a:gd name="connsiteY1135" fmla="*/ 201778 h 3379805"/>
              <a:gd name="connsiteX1136" fmla="*/ 1031740 w 3542654"/>
              <a:gd name="connsiteY1136" fmla="*/ 190825 h 3379805"/>
              <a:gd name="connsiteX1137" fmla="*/ 1206042 w 3542654"/>
              <a:gd name="connsiteY1137" fmla="*/ 59218 h 3379805"/>
              <a:gd name="connsiteX1138" fmla="*/ 1171145 w 3542654"/>
              <a:gd name="connsiteY1138" fmla="*/ 55691 h 3379805"/>
              <a:gd name="connsiteX1139" fmla="*/ 1125296 w 3542654"/>
              <a:gd name="connsiteY1139" fmla="*/ 25620 h 3379805"/>
              <a:gd name="connsiteX1140" fmla="*/ 1085387 w 3542654"/>
              <a:gd name="connsiteY1140" fmla="*/ 38428 h 3379805"/>
              <a:gd name="connsiteX1141" fmla="*/ 1023016 w 3542654"/>
              <a:gd name="connsiteY1141" fmla="*/ 98940 h 3379805"/>
              <a:gd name="connsiteX1142" fmla="*/ 971227 w 3542654"/>
              <a:gd name="connsiteY1142" fmla="*/ 150731 h 3379805"/>
              <a:gd name="connsiteX1143" fmla="*/ 957862 w 3542654"/>
              <a:gd name="connsiteY1143" fmla="*/ 144977 h 3379805"/>
              <a:gd name="connsiteX1144" fmla="*/ 1016148 w 3542654"/>
              <a:gd name="connsiteY1144" fmla="*/ 66829 h 3379805"/>
              <a:gd name="connsiteX1145" fmla="*/ 1055873 w 3542654"/>
              <a:gd name="connsiteY1145" fmla="*/ 26549 h 3379805"/>
              <a:gd name="connsiteX1146" fmla="*/ 993687 w 3542654"/>
              <a:gd name="connsiteY1146" fmla="*/ 35644 h 3379805"/>
              <a:gd name="connsiteX1147" fmla="*/ 954334 w 3542654"/>
              <a:gd name="connsiteY1147" fmla="*/ 76667 h 3379805"/>
              <a:gd name="connsiteX1148" fmla="*/ 942826 w 3542654"/>
              <a:gd name="connsiteY1148" fmla="*/ 69056 h 3379805"/>
              <a:gd name="connsiteX1149" fmla="*/ 965103 w 3542654"/>
              <a:gd name="connsiteY1149" fmla="*/ 33044 h 3379805"/>
              <a:gd name="connsiteX1150" fmla="*/ 560492 w 3542654"/>
              <a:gd name="connsiteY1150" fmla="*/ 72064 h 3379805"/>
              <a:gd name="connsiteX1151" fmla="*/ 568791 w 3542654"/>
              <a:gd name="connsiteY1151" fmla="*/ 76478 h 3379805"/>
              <a:gd name="connsiteX1152" fmla="*/ 680910 w 3542654"/>
              <a:gd name="connsiteY1152" fmla="*/ 244656 h 3379805"/>
              <a:gd name="connsiteX1153" fmla="*/ 670143 w 3542654"/>
              <a:gd name="connsiteY1153" fmla="*/ 252452 h 3379805"/>
              <a:gd name="connsiteX1154" fmla="*/ 550414 w 3542654"/>
              <a:gd name="connsiteY1154" fmla="*/ 92999 h 3379805"/>
              <a:gd name="connsiteX1155" fmla="*/ 552364 w 3542654"/>
              <a:gd name="connsiteY1155" fmla="*/ 75411 h 3379805"/>
              <a:gd name="connsiteX1156" fmla="*/ 560492 w 3542654"/>
              <a:gd name="connsiteY1156" fmla="*/ 72064 h 3379805"/>
              <a:gd name="connsiteX1157" fmla="*/ 484212 w 3542654"/>
              <a:gd name="connsiteY1157" fmla="*/ 53789 h 3379805"/>
              <a:gd name="connsiteX1158" fmla="*/ 492128 w 3542654"/>
              <a:gd name="connsiteY1158" fmla="*/ 57359 h 3379805"/>
              <a:gd name="connsiteX1159" fmla="*/ 560437 w 3542654"/>
              <a:gd name="connsiteY1159" fmla="*/ 137179 h 3379805"/>
              <a:gd name="connsiteX1160" fmla="*/ 606101 w 3542654"/>
              <a:gd name="connsiteY1160" fmla="*/ 201592 h 3379805"/>
              <a:gd name="connsiteX1161" fmla="*/ 594407 w 3542654"/>
              <a:gd name="connsiteY1161" fmla="*/ 208274 h 3379805"/>
              <a:gd name="connsiteX1162" fmla="*/ 476723 w 3542654"/>
              <a:gd name="connsiteY1162" fmla="*/ 74437 h 3379805"/>
              <a:gd name="connsiteX1163" fmla="*/ 484212 w 3542654"/>
              <a:gd name="connsiteY1163" fmla="*/ 53789 h 3379805"/>
              <a:gd name="connsiteX1164" fmla="*/ 586193 w 3542654"/>
              <a:gd name="connsiteY1164" fmla="*/ 37081 h 3379805"/>
              <a:gd name="connsiteX1165" fmla="*/ 592923 w 3542654"/>
              <a:gd name="connsiteY1165" fmla="*/ 37128 h 3379805"/>
              <a:gd name="connsiteX1166" fmla="*/ 612413 w 3542654"/>
              <a:gd name="connsiteY1166" fmla="*/ 59404 h 3379805"/>
              <a:gd name="connsiteX1167" fmla="*/ 605173 w 3542654"/>
              <a:gd name="connsiteY1167" fmla="*/ 72954 h 3379805"/>
              <a:gd name="connsiteX1168" fmla="*/ 582527 w 3542654"/>
              <a:gd name="connsiteY1168" fmla="*/ 42881 h 3379805"/>
              <a:gd name="connsiteX1169" fmla="*/ 586193 w 3542654"/>
              <a:gd name="connsiteY1169" fmla="*/ 37081 h 3379805"/>
              <a:gd name="connsiteX1170" fmla="*/ 71378 w 3542654"/>
              <a:gd name="connsiteY1170" fmla="*/ 100878 h 3379805"/>
              <a:gd name="connsiteX1171" fmla="*/ 129130 w 3542654"/>
              <a:gd name="connsiteY1171" fmla="*/ 92331 h 3379805"/>
              <a:gd name="connsiteX1172" fmla="*/ 135914 w 3542654"/>
              <a:gd name="connsiteY1172" fmla="*/ 103769 h 3379805"/>
              <a:gd name="connsiteX1173" fmla="*/ 135914 w 3542654"/>
              <a:gd name="connsiteY1173" fmla="*/ 103954 h 3379805"/>
              <a:gd name="connsiteX1174" fmla="*/ 177864 w 3542654"/>
              <a:gd name="connsiteY1174" fmla="*/ 160199 h 3379805"/>
              <a:gd name="connsiteX1175" fmla="*/ 164872 w 3542654"/>
              <a:gd name="connsiteY1175" fmla="*/ 163725 h 3379805"/>
              <a:gd name="connsiteX1176" fmla="*/ 103314 w 3542654"/>
              <a:gd name="connsiteY1176" fmla="*/ 114139 h 3379805"/>
              <a:gd name="connsiteX1177" fmla="*/ 393950 w 3542654"/>
              <a:gd name="connsiteY1177" fmla="*/ 53139 h 3379805"/>
              <a:gd name="connsiteX1178" fmla="*/ 415506 w 3542654"/>
              <a:gd name="connsiteY1178" fmla="*/ 49949 h 3379805"/>
              <a:gd name="connsiteX1179" fmla="*/ 425907 w 3542654"/>
              <a:gd name="connsiteY1179" fmla="*/ 63905 h 3379805"/>
              <a:gd name="connsiteX1180" fmla="*/ 464842 w 3542654"/>
              <a:gd name="connsiteY1180" fmla="*/ 108778 h 3379805"/>
              <a:gd name="connsiteX1181" fmla="*/ 498440 w 3542654"/>
              <a:gd name="connsiteY1181" fmla="*/ 154444 h 3379805"/>
              <a:gd name="connsiteX1182" fmla="*/ 518117 w 3542654"/>
              <a:gd name="connsiteY1182" fmla="*/ 185256 h 3379805"/>
              <a:gd name="connsiteX1183" fmla="*/ 511619 w 3542654"/>
              <a:gd name="connsiteY1183" fmla="*/ 195282 h 3379805"/>
              <a:gd name="connsiteX1184" fmla="*/ 448319 w 3542654"/>
              <a:gd name="connsiteY1184" fmla="*/ 122517 h 3379805"/>
              <a:gd name="connsiteX1185" fmla="*/ 409015 w 3542654"/>
              <a:gd name="connsiteY1185" fmla="*/ 75460 h 3379805"/>
              <a:gd name="connsiteX1186" fmla="*/ 252519 w 3542654"/>
              <a:gd name="connsiteY1186" fmla="*/ 74070 h 3379805"/>
              <a:gd name="connsiteX1187" fmla="*/ 288470 w 3542654"/>
              <a:gd name="connsiteY1187" fmla="*/ 68750 h 3379805"/>
              <a:gd name="connsiteX1188" fmla="*/ 294995 w 3542654"/>
              <a:gd name="connsiteY1188" fmla="*/ 81679 h 3379805"/>
              <a:gd name="connsiteX1189" fmla="*/ 298149 w 3542654"/>
              <a:gd name="connsiteY1189" fmla="*/ 93558 h 3379805"/>
              <a:gd name="connsiteX1190" fmla="*/ 322652 w 3542654"/>
              <a:gd name="connsiteY1190" fmla="*/ 119546 h 3379805"/>
              <a:gd name="connsiteX1191" fmla="*/ 314485 w 3542654"/>
              <a:gd name="connsiteY1191" fmla="*/ 131053 h 3379805"/>
              <a:gd name="connsiteX1192" fmla="*/ 255272 w 3542654"/>
              <a:gd name="connsiteY1192" fmla="*/ 77409 h 3379805"/>
              <a:gd name="connsiteX1193" fmla="*/ 541631 w 3542654"/>
              <a:gd name="connsiteY1193" fmla="*/ 31283 h 3379805"/>
              <a:gd name="connsiteX1194" fmla="*/ 547817 w 3542654"/>
              <a:gd name="connsiteY1194" fmla="*/ 39168 h 3379805"/>
              <a:gd name="connsiteX1195" fmla="*/ 537978 w 3542654"/>
              <a:gd name="connsiteY1195" fmla="*/ 53276 h 3379805"/>
              <a:gd name="connsiteX1196" fmla="*/ 518999 w 3542654"/>
              <a:gd name="connsiteY1196" fmla="*/ 37126 h 3379805"/>
              <a:gd name="connsiteX1197" fmla="*/ 518193 w 3542654"/>
              <a:gd name="connsiteY1197" fmla="*/ 34752 h 3379805"/>
              <a:gd name="connsiteX1198" fmla="*/ 15475 w 3542654"/>
              <a:gd name="connsiteY1198" fmla="*/ 109151 h 3379805"/>
              <a:gd name="connsiteX1199" fmla="*/ 57512 w 3542654"/>
              <a:gd name="connsiteY1199" fmla="*/ 102930 h 3379805"/>
              <a:gd name="connsiteX1200" fmla="*/ 53309 w 3542654"/>
              <a:gd name="connsiteY1200" fmla="*/ 112306 h 3379805"/>
              <a:gd name="connsiteX1201" fmla="*/ 43287 w 3542654"/>
              <a:gd name="connsiteY1201" fmla="*/ 122887 h 3379805"/>
              <a:gd name="connsiteX1202" fmla="*/ 135731 w 3542654"/>
              <a:gd name="connsiteY1202" fmla="*/ 241132 h 3379805"/>
              <a:gd name="connsiteX1203" fmla="*/ 245989 w 3542654"/>
              <a:gd name="connsiteY1203" fmla="*/ 333013 h 3379805"/>
              <a:gd name="connsiteX1204" fmla="*/ 534822 w 3542654"/>
              <a:gd name="connsiteY1204" fmla="*/ 499707 h 3379805"/>
              <a:gd name="connsiteX1205" fmla="*/ 885281 w 3542654"/>
              <a:gd name="connsiteY1205" fmla="*/ 706307 h 3379805"/>
              <a:gd name="connsiteX1206" fmla="*/ 797666 w 3542654"/>
              <a:gd name="connsiteY1206" fmla="*/ 620734 h 3379805"/>
              <a:gd name="connsiteX1207" fmla="*/ 682394 w 3542654"/>
              <a:gd name="connsiteY1207" fmla="*/ 517710 h 3379805"/>
              <a:gd name="connsiteX1208" fmla="*/ 679425 w 3542654"/>
              <a:gd name="connsiteY1208" fmla="*/ 507131 h 3379805"/>
              <a:gd name="connsiteX1209" fmla="*/ 681652 w 3542654"/>
              <a:gd name="connsiteY1209" fmla="*/ 502677 h 3379805"/>
              <a:gd name="connsiteX1210" fmla="*/ 695945 w 3542654"/>
              <a:gd name="connsiteY1210" fmla="*/ 505646 h 3379805"/>
              <a:gd name="connsiteX1211" fmla="*/ 756644 w 3542654"/>
              <a:gd name="connsiteY1211" fmla="*/ 549638 h 3379805"/>
              <a:gd name="connsiteX1212" fmla="*/ 815302 w 3542654"/>
              <a:gd name="connsiteY1212" fmla="*/ 602356 h 3379805"/>
              <a:gd name="connsiteX1213" fmla="*/ 822727 w 3542654"/>
              <a:gd name="connsiteY1213" fmla="*/ 609040 h 3379805"/>
              <a:gd name="connsiteX1214" fmla="*/ 816602 w 3542654"/>
              <a:gd name="connsiteY1214" fmla="*/ 599758 h 3379805"/>
              <a:gd name="connsiteX1215" fmla="*/ 698545 w 3542654"/>
              <a:gd name="connsiteY1215" fmla="*/ 462023 h 3379805"/>
              <a:gd name="connsiteX1216" fmla="*/ 641000 w 3542654"/>
              <a:gd name="connsiteY1216" fmla="*/ 393529 h 3379805"/>
              <a:gd name="connsiteX1217" fmla="*/ 653252 w 3542654"/>
              <a:gd name="connsiteY1217" fmla="*/ 389631 h 3379805"/>
              <a:gd name="connsiteX1218" fmla="*/ 741052 w 3542654"/>
              <a:gd name="connsiteY1218" fmla="*/ 482072 h 3379805"/>
              <a:gd name="connsiteX1219" fmla="*/ 820684 w 3542654"/>
              <a:gd name="connsiteY1219" fmla="*/ 568015 h 3379805"/>
              <a:gd name="connsiteX1220" fmla="*/ 863380 w 3542654"/>
              <a:gd name="connsiteY1220" fmla="*/ 622405 h 3379805"/>
              <a:gd name="connsiteX1221" fmla="*/ 840917 w 3542654"/>
              <a:gd name="connsiteY1221" fmla="*/ 579896 h 3379805"/>
              <a:gd name="connsiteX1222" fmla="*/ 787272 w 3542654"/>
              <a:gd name="connsiteY1222" fmla="*/ 488196 h 3379805"/>
              <a:gd name="connsiteX1223" fmla="*/ 725645 w 3542654"/>
              <a:gd name="connsiteY1223" fmla="*/ 411533 h 3379805"/>
              <a:gd name="connsiteX1224" fmla="*/ 735112 w 3542654"/>
              <a:gd name="connsiteY1224" fmla="*/ 405036 h 3379805"/>
              <a:gd name="connsiteX1225" fmla="*/ 799895 w 3542654"/>
              <a:gd name="connsiteY1225" fmla="*/ 465179 h 3379805"/>
              <a:gd name="connsiteX1226" fmla="*/ 857809 w 3542654"/>
              <a:gd name="connsiteY1226" fmla="*/ 569129 h 3379805"/>
              <a:gd name="connsiteX1227" fmla="*/ 920737 w 3542654"/>
              <a:gd name="connsiteY1227" fmla="*/ 689414 h 3379805"/>
              <a:gd name="connsiteX1228" fmla="*/ 928533 w 3542654"/>
              <a:gd name="connsiteY1228" fmla="*/ 699438 h 3379805"/>
              <a:gd name="connsiteX1229" fmla="*/ 831080 w 3542654"/>
              <a:gd name="connsiteY1229" fmla="*/ 469263 h 3379805"/>
              <a:gd name="connsiteX1230" fmla="*/ 841290 w 3542654"/>
              <a:gd name="connsiteY1230" fmla="*/ 464623 h 3379805"/>
              <a:gd name="connsiteX1231" fmla="*/ 903844 w 3542654"/>
              <a:gd name="connsiteY1231" fmla="*/ 597531 h 3379805"/>
              <a:gd name="connsiteX1232" fmla="*/ 873032 w 3542654"/>
              <a:gd name="connsiteY1232" fmla="*/ 501191 h 3379805"/>
              <a:gd name="connsiteX1233" fmla="*/ 823840 w 3542654"/>
              <a:gd name="connsiteY1233" fmla="*/ 402438 h 3379805"/>
              <a:gd name="connsiteX1234" fmla="*/ 689077 w 3542654"/>
              <a:gd name="connsiteY1234" fmla="*/ 138294 h 3379805"/>
              <a:gd name="connsiteX1235" fmla="*/ 639538 w 3542654"/>
              <a:gd name="connsiteY1235" fmla="*/ 48290 h 3379805"/>
              <a:gd name="connsiteX1236" fmla="*/ 620407 w 3542654"/>
              <a:gd name="connsiteY1236" fmla="*/ 19625 h 3379805"/>
              <a:gd name="connsiteX1237" fmla="*/ 639335 w 3542654"/>
              <a:gd name="connsiteY1237" fmla="*/ 16824 h 3379805"/>
              <a:gd name="connsiteX1238" fmla="*/ 731306 w 3542654"/>
              <a:gd name="connsiteY1238" fmla="*/ 164676 h 3379805"/>
              <a:gd name="connsiteX1239" fmla="*/ 818087 w 3542654"/>
              <a:gd name="connsiteY1239" fmla="*/ 334499 h 3379805"/>
              <a:gd name="connsiteX1240" fmla="*/ 863193 w 3542654"/>
              <a:gd name="connsiteY1240" fmla="*/ 425827 h 3379805"/>
              <a:gd name="connsiteX1241" fmla="*/ 822356 w 3542654"/>
              <a:gd name="connsiteY1241" fmla="*/ 224424 h 3379805"/>
              <a:gd name="connsiteX1242" fmla="*/ 833122 w 3542654"/>
              <a:gd name="connsiteY1242" fmla="*/ 103025 h 3379805"/>
              <a:gd name="connsiteX1243" fmla="*/ 878785 w 3542654"/>
              <a:gd name="connsiteY1243" fmla="*/ 51606 h 3379805"/>
              <a:gd name="connsiteX1244" fmla="*/ 915910 w 3542654"/>
              <a:gd name="connsiteY1244" fmla="*/ 10213 h 3379805"/>
              <a:gd name="connsiteX1245" fmla="*/ 995171 w 3542654"/>
              <a:gd name="connsiteY1245" fmla="*/ 5016 h 3379805"/>
              <a:gd name="connsiteX1246" fmla="*/ 999627 w 3542654"/>
              <a:gd name="connsiteY1246" fmla="*/ 4829 h 3379805"/>
              <a:gd name="connsiteX1247" fmla="*/ 1047890 w 3542654"/>
              <a:gd name="connsiteY1247" fmla="*/ 2417 h 3379805"/>
              <a:gd name="connsiteX1248" fmla="*/ 1074250 w 3542654"/>
              <a:gd name="connsiteY1248" fmla="*/ 12626 h 3379805"/>
              <a:gd name="connsiteX1249" fmla="*/ 1116758 w 3542654"/>
              <a:gd name="connsiteY1249" fmla="*/ 4 h 3379805"/>
              <a:gd name="connsiteX1250" fmla="*/ 1160007 w 3542654"/>
              <a:gd name="connsiteY1250" fmla="*/ 14111 h 3379805"/>
              <a:gd name="connsiteX1251" fmla="*/ 1193792 w 3542654"/>
              <a:gd name="connsiteY1251" fmla="*/ 32673 h 3379805"/>
              <a:gd name="connsiteX1252" fmla="*/ 1204558 w 3542654"/>
              <a:gd name="connsiteY1252" fmla="*/ 29519 h 3379805"/>
              <a:gd name="connsiteX1253" fmla="*/ 1228132 w 3542654"/>
              <a:gd name="connsiteY1253" fmla="*/ 51051 h 3379805"/>
              <a:gd name="connsiteX1254" fmla="*/ 1240012 w 3542654"/>
              <a:gd name="connsiteY1254" fmla="*/ 46596 h 3379805"/>
              <a:gd name="connsiteX1255" fmla="*/ 1357697 w 3542654"/>
              <a:gd name="connsiteY1255" fmla="*/ 65900 h 3379805"/>
              <a:gd name="connsiteX1256" fmla="*/ 1379788 w 3542654"/>
              <a:gd name="connsiteY1256" fmla="*/ 85762 h 3379805"/>
              <a:gd name="connsiteX1257" fmla="*/ 1411900 w 3542654"/>
              <a:gd name="connsiteY1257" fmla="*/ 85762 h 3379805"/>
              <a:gd name="connsiteX1258" fmla="*/ 1499701 w 3542654"/>
              <a:gd name="connsiteY1258" fmla="*/ 176533 h 3379805"/>
              <a:gd name="connsiteX1259" fmla="*/ 1492275 w 3542654"/>
              <a:gd name="connsiteY1259" fmla="*/ 198066 h 3379805"/>
              <a:gd name="connsiteX1260" fmla="*/ 1305538 w 3542654"/>
              <a:gd name="connsiteY1260" fmla="*/ 202334 h 3379805"/>
              <a:gd name="connsiteX1261" fmla="*/ 1118799 w 3542654"/>
              <a:gd name="connsiteY1261" fmla="*/ 399284 h 3379805"/>
              <a:gd name="connsiteX1262" fmla="*/ 1091139 w 3542654"/>
              <a:gd name="connsiteY1262" fmla="*/ 466294 h 3379805"/>
              <a:gd name="connsiteX1263" fmla="*/ 1041951 w 3542654"/>
              <a:gd name="connsiteY1263" fmla="*/ 669924 h 3379805"/>
              <a:gd name="connsiteX1264" fmla="*/ 1050489 w 3542654"/>
              <a:gd name="connsiteY1264" fmla="*/ 800418 h 3379805"/>
              <a:gd name="connsiteX1265" fmla="*/ 1057257 w 3542654"/>
              <a:gd name="connsiteY1265" fmla="*/ 817783 h 3379805"/>
              <a:gd name="connsiteX1266" fmla="*/ 1360574 w 3542654"/>
              <a:gd name="connsiteY1266" fmla="*/ 1146820 h 3379805"/>
              <a:gd name="connsiteX1267" fmla="*/ 1398457 w 3542654"/>
              <a:gd name="connsiteY1267" fmla="*/ 1181323 h 3379805"/>
              <a:gd name="connsiteX1268" fmla="*/ 1360482 w 3542654"/>
              <a:gd name="connsiteY1268" fmla="*/ 1132502 h 3379805"/>
              <a:gd name="connsiteX1269" fmla="*/ 1269527 w 3542654"/>
              <a:gd name="connsiteY1269" fmla="*/ 1003306 h 3379805"/>
              <a:gd name="connsiteX1270" fmla="*/ 1245024 w 3542654"/>
              <a:gd name="connsiteY1270" fmla="*/ 914949 h 3379805"/>
              <a:gd name="connsiteX1271" fmla="*/ 1200846 w 3542654"/>
              <a:gd name="connsiteY1271" fmla="*/ 800604 h 3379805"/>
              <a:gd name="connsiteX1272" fmla="*/ 1232402 w 3542654"/>
              <a:gd name="connsiteY1272" fmla="*/ 721157 h 3379805"/>
              <a:gd name="connsiteX1273" fmla="*/ 1239828 w 3542654"/>
              <a:gd name="connsiteY1273" fmla="*/ 591775 h 3379805"/>
              <a:gd name="connsiteX1274" fmla="*/ 1294214 w 3542654"/>
              <a:gd name="connsiteY1274" fmla="*/ 539057 h 3379805"/>
              <a:gd name="connsiteX1275" fmla="*/ 1349159 w 3542654"/>
              <a:gd name="connsiteY1275" fmla="*/ 540171 h 3379805"/>
              <a:gd name="connsiteX1276" fmla="*/ 1406520 w 3542654"/>
              <a:gd name="connsiteY1276" fmla="*/ 394642 h 3379805"/>
              <a:gd name="connsiteX1277" fmla="*/ 1482625 w 3542654"/>
              <a:gd name="connsiteY1277" fmla="*/ 374408 h 3379805"/>
              <a:gd name="connsiteX1278" fmla="*/ 1493762 w 3542654"/>
              <a:gd name="connsiteY1278" fmla="*/ 379048 h 3379805"/>
              <a:gd name="connsiteX1279" fmla="*/ 1498217 w 3542654"/>
              <a:gd name="connsiteY1279" fmla="*/ 387031 h 3379805"/>
              <a:gd name="connsiteX1280" fmla="*/ 1503972 w 3542654"/>
              <a:gd name="connsiteY1280" fmla="*/ 373851 h 3379805"/>
              <a:gd name="connsiteX1281" fmla="*/ 1602540 w 3542654"/>
              <a:gd name="connsiteY1281" fmla="*/ 252082 h 3379805"/>
              <a:gd name="connsiteX1282" fmla="*/ 1621472 w 3542654"/>
              <a:gd name="connsiteY1282" fmla="*/ 263219 h 3379805"/>
              <a:gd name="connsiteX1283" fmla="*/ 1628339 w 3542654"/>
              <a:gd name="connsiteY1283" fmla="*/ 304056 h 3379805"/>
              <a:gd name="connsiteX1284" fmla="*/ 1647459 w 3542654"/>
              <a:gd name="connsiteY1284" fmla="*/ 266931 h 3379805"/>
              <a:gd name="connsiteX1285" fmla="*/ 1773314 w 3542654"/>
              <a:gd name="connsiteY1285" fmla="*/ 175232 h 3379805"/>
              <a:gd name="connsiteX1286" fmla="*/ 1786677 w 3542654"/>
              <a:gd name="connsiteY1286" fmla="*/ 189711 h 3379805"/>
              <a:gd name="connsiteX1287" fmla="*/ 1787606 w 3542654"/>
              <a:gd name="connsiteY1287" fmla="*/ 228322 h 3379805"/>
              <a:gd name="connsiteX1288" fmla="*/ 1846450 w 3542654"/>
              <a:gd name="connsiteY1288" fmla="*/ 163910 h 3379805"/>
              <a:gd name="connsiteX1289" fmla="*/ 2054907 w 3542654"/>
              <a:gd name="connsiteY1289" fmla="*/ 81492 h 3379805"/>
              <a:gd name="connsiteX1290" fmla="*/ 2071613 w 3542654"/>
              <a:gd name="connsiteY1290" fmla="*/ 96527 h 3379805"/>
              <a:gd name="connsiteX1291" fmla="*/ 2037272 w 3542654"/>
              <a:gd name="connsiteY1291" fmla="*/ 242615 h 3379805"/>
              <a:gd name="connsiteX1292" fmla="*/ 1954297 w 3542654"/>
              <a:gd name="connsiteY1292" fmla="*/ 362529 h 3379805"/>
              <a:gd name="connsiteX1293" fmla="*/ 1743242 w 3542654"/>
              <a:gd name="connsiteY1293" fmla="*/ 591775 h 3379805"/>
              <a:gd name="connsiteX1294" fmla="*/ 1640592 w 3542654"/>
              <a:gd name="connsiteY1294" fmla="*/ 779626 h 3379805"/>
              <a:gd name="connsiteX1295" fmla="*/ 1488379 w 3542654"/>
              <a:gd name="connsiteY1295" fmla="*/ 967851 h 3379805"/>
              <a:gd name="connsiteX1296" fmla="*/ 1510096 w 3542654"/>
              <a:gd name="connsiteY1296" fmla="*/ 1213062 h 3379805"/>
              <a:gd name="connsiteX1297" fmla="*/ 1532372 w 3542654"/>
              <a:gd name="connsiteY1297" fmla="*/ 1291209 h 3379805"/>
              <a:gd name="connsiteX1298" fmla="*/ 1530585 w 3542654"/>
              <a:gd name="connsiteY1298" fmla="*/ 1301671 h 3379805"/>
              <a:gd name="connsiteX1299" fmla="*/ 1753264 w 3542654"/>
              <a:gd name="connsiteY1299" fmla="*/ 1504495 h 3379805"/>
              <a:gd name="connsiteX1300" fmla="*/ 2177929 w 3542654"/>
              <a:gd name="connsiteY1300" fmla="*/ 1797456 h 3379805"/>
              <a:gd name="connsiteX1301" fmla="*/ 2388962 w 3542654"/>
              <a:gd name="connsiteY1301" fmla="*/ 1914432 h 3379805"/>
              <a:gd name="connsiteX1302" fmla="*/ 2286009 w 3542654"/>
              <a:gd name="connsiteY1302" fmla="*/ 1805392 h 3379805"/>
              <a:gd name="connsiteX1303" fmla="*/ 2070126 w 3542654"/>
              <a:gd name="connsiteY1303" fmla="*/ 1559068 h 3379805"/>
              <a:gd name="connsiteX1304" fmla="*/ 1924412 w 3542654"/>
              <a:gd name="connsiteY1304" fmla="*/ 1306620 h 3379805"/>
              <a:gd name="connsiteX1305" fmla="*/ 1968777 w 3542654"/>
              <a:gd name="connsiteY1305" fmla="*/ 1146610 h 3379805"/>
              <a:gd name="connsiteX1306" fmla="*/ 1970632 w 3542654"/>
              <a:gd name="connsiteY1306" fmla="*/ 1108371 h 3379805"/>
              <a:gd name="connsiteX1307" fmla="*/ 2002373 w 3542654"/>
              <a:gd name="connsiteY1307" fmla="*/ 1088322 h 3379805"/>
              <a:gd name="connsiteX1308" fmla="*/ 2018152 w 3542654"/>
              <a:gd name="connsiteY1308" fmla="*/ 1012773 h 3379805"/>
              <a:gd name="connsiteX1309" fmla="*/ 2060660 w 3542654"/>
              <a:gd name="connsiteY1309" fmla="*/ 987342 h 3379805"/>
              <a:gd name="connsiteX1310" fmla="*/ 2076810 w 3542654"/>
              <a:gd name="connsiteY1310" fmla="*/ 957828 h 3379805"/>
              <a:gd name="connsiteX1311" fmla="*/ 2089431 w 3542654"/>
              <a:gd name="connsiteY1311" fmla="*/ 954674 h 3379805"/>
              <a:gd name="connsiteX1312" fmla="*/ 2085350 w 3542654"/>
              <a:gd name="connsiteY1312" fmla="*/ 945577 h 3379805"/>
              <a:gd name="connsiteX1313" fmla="*/ 2101312 w 3542654"/>
              <a:gd name="connsiteY1313" fmla="*/ 881909 h 3379805"/>
              <a:gd name="connsiteX1314" fmla="*/ 2104098 w 3542654"/>
              <a:gd name="connsiteY1314" fmla="*/ 882279 h 3379805"/>
              <a:gd name="connsiteX1315" fmla="*/ 2102427 w 3542654"/>
              <a:gd name="connsiteY1315" fmla="*/ 879123 h 3379805"/>
              <a:gd name="connsiteX1316" fmla="*/ 2117647 w 3542654"/>
              <a:gd name="connsiteY1316" fmla="*/ 790394 h 3379805"/>
              <a:gd name="connsiteX1317" fmla="*/ 2170179 w 3542654"/>
              <a:gd name="connsiteY1317" fmla="*/ 746586 h 3379805"/>
              <a:gd name="connsiteX1318" fmla="*/ 2189854 w 3542654"/>
              <a:gd name="connsiteY1318" fmla="*/ 756797 h 3379805"/>
              <a:gd name="connsiteX1319" fmla="*/ 2189484 w 3542654"/>
              <a:gd name="connsiteY1319" fmla="*/ 747513 h 3379805"/>
              <a:gd name="connsiteX1320" fmla="*/ 2208790 w 3542654"/>
              <a:gd name="connsiteY1320" fmla="*/ 696096 h 3379805"/>
              <a:gd name="connsiteX1321" fmla="*/ 2268190 w 3542654"/>
              <a:gd name="connsiteY1321" fmla="*/ 718930 h 3379805"/>
              <a:gd name="connsiteX1322" fmla="*/ 2277843 w 3542654"/>
              <a:gd name="connsiteY1322" fmla="*/ 579896 h 3379805"/>
              <a:gd name="connsiteX1323" fmla="*/ 2355989 w 3542654"/>
              <a:gd name="connsiteY1323" fmla="*/ 558548 h 3379805"/>
              <a:gd name="connsiteX1324" fmla="*/ 2359701 w 3542654"/>
              <a:gd name="connsiteY1324" fmla="*/ 526806 h 3379805"/>
              <a:gd name="connsiteX1325" fmla="*/ 2379565 w 3542654"/>
              <a:gd name="connsiteY1325" fmla="*/ 513629 h 3379805"/>
              <a:gd name="connsiteX1326" fmla="*/ 2378264 w 3542654"/>
              <a:gd name="connsiteY1326" fmla="*/ 488383 h 3379805"/>
              <a:gd name="connsiteX1327" fmla="*/ 2370840 w 3542654"/>
              <a:gd name="connsiteY1327" fmla="*/ 425827 h 3379805"/>
              <a:gd name="connsiteX1328" fmla="*/ 2469777 w 3542654"/>
              <a:gd name="connsiteY1328" fmla="*/ 347494 h 3379805"/>
              <a:gd name="connsiteX1329" fmla="*/ 2537160 w 3542654"/>
              <a:gd name="connsiteY1329" fmla="*/ 328373 h 3379805"/>
              <a:gd name="connsiteX1330" fmla="*/ 2552751 w 3542654"/>
              <a:gd name="connsiteY1330" fmla="*/ 287352 h 3379805"/>
              <a:gd name="connsiteX1331" fmla="*/ 2585606 w 3542654"/>
              <a:gd name="connsiteY1331" fmla="*/ 245398 h 3379805"/>
              <a:gd name="connsiteX1332" fmla="*/ 2600644 w 3542654"/>
              <a:gd name="connsiteY1332" fmla="*/ 238346 h 3379805"/>
              <a:gd name="connsiteX1333" fmla="*/ 2700882 w 3542654"/>
              <a:gd name="connsiteY1333" fmla="*/ 503604 h 3379805"/>
              <a:gd name="connsiteX1334" fmla="*/ 2595631 w 3542654"/>
              <a:gd name="connsiteY1334" fmla="*/ 927015 h 3379805"/>
              <a:gd name="connsiteX1335" fmla="*/ 2424672 w 3542654"/>
              <a:gd name="connsiteY1335" fmla="*/ 1357480 h 3379805"/>
              <a:gd name="connsiteX1336" fmla="*/ 2424300 w 3542654"/>
              <a:gd name="connsiteY1336" fmla="*/ 1742094 h 3379805"/>
              <a:gd name="connsiteX1337" fmla="*/ 2502634 w 3542654"/>
              <a:gd name="connsiteY1337" fmla="*/ 1961317 h 3379805"/>
              <a:gd name="connsiteX1338" fmla="*/ 2539830 w 3542654"/>
              <a:gd name="connsiteY1338" fmla="*/ 1998057 h 3379805"/>
              <a:gd name="connsiteX1339" fmla="*/ 2629600 w 3542654"/>
              <a:gd name="connsiteY1339" fmla="*/ 2047820 h 3379805"/>
              <a:gd name="connsiteX1340" fmla="*/ 3463473 w 3542654"/>
              <a:gd name="connsiteY1340" fmla="*/ 2353614 h 3379805"/>
              <a:gd name="connsiteX1341" fmla="*/ 3498838 w 3542654"/>
              <a:gd name="connsiteY1341" fmla="*/ 2359658 h 3379805"/>
              <a:gd name="connsiteX1342" fmla="*/ 3510300 w 3542654"/>
              <a:gd name="connsiteY1342" fmla="*/ 2437110 h 3379805"/>
              <a:gd name="connsiteX1343" fmla="*/ 3392148 w 3542654"/>
              <a:gd name="connsiteY1343" fmla="*/ 2412665 h 3379805"/>
              <a:gd name="connsiteX1344" fmla="*/ 2743573 w 3542654"/>
              <a:gd name="connsiteY1344" fmla="*/ 2192421 h 3379805"/>
              <a:gd name="connsiteX1345" fmla="*/ 2637384 w 3542654"/>
              <a:gd name="connsiteY1345" fmla="*/ 2141237 h 3379805"/>
              <a:gd name="connsiteX1346" fmla="*/ 2520128 w 3542654"/>
              <a:gd name="connsiteY1346" fmla="*/ 2145759 h 3379805"/>
              <a:gd name="connsiteX1347" fmla="*/ 2401282 w 3542654"/>
              <a:gd name="connsiteY1347" fmla="*/ 2141557 h 3379805"/>
              <a:gd name="connsiteX1348" fmla="*/ 2121358 w 3542654"/>
              <a:gd name="connsiteY1348" fmla="*/ 2146941 h 3379805"/>
              <a:gd name="connsiteX1349" fmla="*/ 1853317 w 3542654"/>
              <a:gd name="connsiteY1349" fmla="*/ 2248292 h 3379805"/>
              <a:gd name="connsiteX1350" fmla="*/ 1674746 w 3542654"/>
              <a:gd name="connsiteY1350" fmla="*/ 2306579 h 3379805"/>
              <a:gd name="connsiteX1351" fmla="*/ 1439930 w 3542654"/>
              <a:gd name="connsiteY1351" fmla="*/ 2350573 h 3379805"/>
              <a:gd name="connsiteX1352" fmla="*/ 1225720 w 3542654"/>
              <a:gd name="connsiteY1352" fmla="*/ 2357627 h 3379805"/>
              <a:gd name="connsiteX1353" fmla="*/ 872660 w 3542654"/>
              <a:gd name="connsiteY1353" fmla="*/ 2282078 h 3379805"/>
              <a:gd name="connsiteX1354" fmla="*/ 867463 w 3542654"/>
              <a:gd name="connsiteY1354" fmla="*/ 2269455 h 3379805"/>
              <a:gd name="connsiteX1355" fmla="*/ 929462 w 3542654"/>
              <a:gd name="connsiteY1355" fmla="*/ 2178497 h 3379805"/>
              <a:gd name="connsiteX1356" fmla="*/ 935960 w 3542654"/>
              <a:gd name="connsiteY1356" fmla="*/ 2152510 h 3379805"/>
              <a:gd name="connsiteX1357" fmla="*/ 998514 w 3542654"/>
              <a:gd name="connsiteY1357" fmla="*/ 2133019 h 3379805"/>
              <a:gd name="connsiteX1358" fmla="*/ 996103 w 3542654"/>
              <a:gd name="connsiteY1358" fmla="*/ 2120026 h 3379805"/>
              <a:gd name="connsiteX1359" fmla="*/ 1046777 w 3542654"/>
              <a:gd name="connsiteY1359" fmla="*/ 2073991 h 3379805"/>
              <a:gd name="connsiteX1360" fmla="*/ 1098380 w 3542654"/>
              <a:gd name="connsiteY1360" fmla="*/ 2051901 h 3379805"/>
              <a:gd name="connsiteX1361" fmla="*/ 1105993 w 3542654"/>
              <a:gd name="connsiteY1361" fmla="*/ 2051344 h 3379805"/>
              <a:gd name="connsiteX1362" fmla="*/ 1100237 w 3542654"/>
              <a:gd name="connsiteY1362" fmla="*/ 2048375 h 3379805"/>
              <a:gd name="connsiteX1363" fmla="*/ 1095224 w 3542654"/>
              <a:gd name="connsiteY1363" fmla="*/ 2011807 h 3379805"/>
              <a:gd name="connsiteX1364" fmla="*/ 1163534 w 3542654"/>
              <a:gd name="connsiteY1364" fmla="*/ 1991575 h 3379805"/>
              <a:gd name="connsiteX1365" fmla="*/ 1143303 w 3542654"/>
              <a:gd name="connsiteY1365" fmla="*/ 1971154 h 3379805"/>
              <a:gd name="connsiteX1366" fmla="*/ 1229802 w 3542654"/>
              <a:gd name="connsiteY1366" fmla="*/ 1903772 h 3379805"/>
              <a:gd name="connsiteX1367" fmla="*/ 1227205 w 3542654"/>
              <a:gd name="connsiteY1367" fmla="*/ 1898946 h 3379805"/>
              <a:gd name="connsiteX1368" fmla="*/ 1229060 w 3542654"/>
              <a:gd name="connsiteY1368" fmla="*/ 1885396 h 3379805"/>
              <a:gd name="connsiteX1369" fmla="*/ 1306467 w 3542654"/>
              <a:gd name="connsiteY1369" fmla="*/ 1865534 h 3379805"/>
              <a:gd name="connsiteX1370" fmla="*/ 1335052 w 3542654"/>
              <a:gd name="connsiteY1370" fmla="*/ 1856624 h 3379805"/>
              <a:gd name="connsiteX1371" fmla="*/ 1345262 w 3542654"/>
              <a:gd name="connsiteY1371" fmla="*/ 1836391 h 3379805"/>
              <a:gd name="connsiteX1372" fmla="*/ 1401134 w 3542654"/>
              <a:gd name="connsiteY1372" fmla="*/ 1834534 h 3379805"/>
              <a:gd name="connsiteX1373" fmla="*/ 1447354 w 3542654"/>
              <a:gd name="connsiteY1373" fmla="*/ 1853096 h 3379805"/>
              <a:gd name="connsiteX1374" fmla="*/ 1449397 w 3542654"/>
              <a:gd name="connsiteY1374" fmla="*/ 1845671 h 3379805"/>
              <a:gd name="connsiteX1375" fmla="*/ 1481881 w 3542654"/>
              <a:gd name="connsiteY1375" fmla="*/ 1824882 h 3379805"/>
              <a:gd name="connsiteX1376" fmla="*/ 1489123 w 3542654"/>
              <a:gd name="connsiteY1376" fmla="*/ 1823027 h 3379805"/>
              <a:gd name="connsiteX1377" fmla="*/ 1488380 w 3542654"/>
              <a:gd name="connsiteY1377" fmla="*/ 1813929 h 3379805"/>
              <a:gd name="connsiteX1378" fmla="*/ 1526247 w 3542654"/>
              <a:gd name="connsiteY1378" fmla="*/ 1787200 h 3379805"/>
              <a:gd name="connsiteX1379" fmla="*/ 1563185 w 3542654"/>
              <a:gd name="connsiteY1379" fmla="*/ 1793326 h 3379805"/>
              <a:gd name="connsiteX1380" fmla="*/ 1559844 w 3542654"/>
              <a:gd name="connsiteY1380" fmla="*/ 1789241 h 3379805"/>
              <a:gd name="connsiteX1381" fmla="*/ 1559659 w 3542654"/>
              <a:gd name="connsiteY1381" fmla="*/ 1776248 h 3379805"/>
              <a:gd name="connsiteX1382" fmla="*/ 1644118 w 3542654"/>
              <a:gd name="connsiteY1382" fmla="*/ 1769566 h 3379805"/>
              <a:gd name="connsiteX1383" fmla="*/ 1807654 w 3542654"/>
              <a:gd name="connsiteY1383" fmla="*/ 1763812 h 3379805"/>
              <a:gd name="connsiteX1384" fmla="*/ 1862412 w 3542654"/>
              <a:gd name="connsiteY1384" fmla="*/ 1735967 h 3379805"/>
              <a:gd name="connsiteX1385" fmla="*/ 2058619 w 3542654"/>
              <a:gd name="connsiteY1385" fmla="*/ 1839546 h 3379805"/>
              <a:gd name="connsiteX1386" fmla="*/ 2338542 w 3542654"/>
              <a:gd name="connsiteY1386" fmla="*/ 2024245 h 3379805"/>
              <a:gd name="connsiteX1387" fmla="*/ 2489569 w 3542654"/>
              <a:gd name="connsiteY1387" fmla="*/ 2076475 h 3379805"/>
              <a:gd name="connsiteX1388" fmla="*/ 2529547 w 3542654"/>
              <a:gd name="connsiteY1388" fmla="*/ 2086205 h 3379805"/>
              <a:gd name="connsiteX1389" fmla="*/ 2403438 w 3542654"/>
              <a:gd name="connsiteY1389" fmla="*/ 2016564 h 3379805"/>
              <a:gd name="connsiteX1390" fmla="*/ 2077366 w 3542654"/>
              <a:gd name="connsiteY1390" fmla="*/ 1815231 h 3379805"/>
              <a:gd name="connsiteX1391" fmla="*/ 1779438 w 3542654"/>
              <a:gd name="connsiteY1391" fmla="*/ 1616612 h 3379805"/>
              <a:gd name="connsiteX1392" fmla="*/ 1571887 w 3542654"/>
              <a:gd name="connsiteY1392" fmla="*/ 1449463 h 3379805"/>
              <a:gd name="connsiteX1393" fmla="*/ 1572095 w 3542654"/>
              <a:gd name="connsiteY1393" fmla="*/ 1453378 h 3379805"/>
              <a:gd name="connsiteX1394" fmla="*/ 1558916 w 3542654"/>
              <a:gd name="connsiteY1394" fmla="*/ 1459571 h 3379805"/>
              <a:gd name="connsiteX1395" fmla="*/ 1274909 w 3542654"/>
              <a:gd name="connsiteY1395" fmla="*/ 1404811 h 3379805"/>
              <a:gd name="connsiteX1396" fmla="*/ 965102 w 3542654"/>
              <a:gd name="connsiteY1396" fmla="*/ 1363046 h 3379805"/>
              <a:gd name="connsiteX1397" fmla="*/ 676640 w 3542654"/>
              <a:gd name="connsiteY1397" fmla="*/ 1292881 h 3379805"/>
              <a:gd name="connsiteX1398" fmla="*/ 443310 w 3542654"/>
              <a:gd name="connsiteY1398" fmla="*/ 1191529 h 3379805"/>
              <a:gd name="connsiteX1399" fmla="*/ 310773 w 3542654"/>
              <a:gd name="connsiteY1399" fmla="*/ 1117279 h 3379805"/>
              <a:gd name="connsiteX1400" fmla="*/ 206452 w 3542654"/>
              <a:gd name="connsiteY1400" fmla="*/ 1060106 h 3379805"/>
              <a:gd name="connsiteX1401" fmla="*/ 176195 w 3542654"/>
              <a:gd name="connsiteY1401" fmla="*/ 1046742 h 3379805"/>
              <a:gd name="connsiteX1402" fmla="*/ 188262 w 3542654"/>
              <a:gd name="connsiteY1402" fmla="*/ 968966 h 3379805"/>
              <a:gd name="connsiteX1403" fmla="*/ 223161 w 3542654"/>
              <a:gd name="connsiteY1403" fmla="*/ 957641 h 3379805"/>
              <a:gd name="connsiteX1404" fmla="*/ 264367 w 3542654"/>
              <a:gd name="connsiteY1404" fmla="*/ 927198 h 3379805"/>
              <a:gd name="connsiteX1405" fmla="*/ 289797 w 3542654"/>
              <a:gd name="connsiteY1405" fmla="*/ 910679 h 3379805"/>
              <a:gd name="connsiteX1406" fmla="*/ 336575 w 3542654"/>
              <a:gd name="connsiteY1406" fmla="*/ 909194 h 3379805"/>
              <a:gd name="connsiteX1407" fmla="*/ 355879 w 3542654"/>
              <a:gd name="connsiteY1407" fmla="*/ 896014 h 3379805"/>
              <a:gd name="connsiteX1408" fmla="*/ 357553 w 3542654"/>
              <a:gd name="connsiteY1408" fmla="*/ 885620 h 3379805"/>
              <a:gd name="connsiteX1409" fmla="*/ 459830 w 3542654"/>
              <a:gd name="connsiteY1409" fmla="*/ 893232 h 3379805"/>
              <a:gd name="connsiteX1410" fmla="*/ 444796 w 3542654"/>
              <a:gd name="connsiteY1410" fmla="*/ 867614 h 3379805"/>
              <a:gd name="connsiteX1411" fmla="*/ 447579 w 3542654"/>
              <a:gd name="connsiteY1411" fmla="*/ 854806 h 3379805"/>
              <a:gd name="connsiteX1412" fmla="*/ 485446 w 3542654"/>
              <a:gd name="connsiteY1412" fmla="*/ 819351 h 3379805"/>
              <a:gd name="connsiteX1413" fmla="*/ 499182 w 3542654"/>
              <a:gd name="connsiteY1413" fmla="*/ 807287 h 3379805"/>
              <a:gd name="connsiteX1414" fmla="*/ 554869 w 3542654"/>
              <a:gd name="connsiteY1414" fmla="*/ 819536 h 3379805"/>
              <a:gd name="connsiteX1415" fmla="*/ 637286 w 3542654"/>
              <a:gd name="connsiteY1415" fmla="*/ 862789 h 3379805"/>
              <a:gd name="connsiteX1416" fmla="*/ 686292 w 3542654"/>
              <a:gd name="connsiteY1416" fmla="*/ 893044 h 3379805"/>
              <a:gd name="connsiteX1417" fmla="*/ 689077 w 3542654"/>
              <a:gd name="connsiteY1417" fmla="*/ 858890 h 3379805"/>
              <a:gd name="connsiteX1418" fmla="*/ 694460 w 3542654"/>
              <a:gd name="connsiteY1418" fmla="*/ 846267 h 3379805"/>
              <a:gd name="connsiteX1419" fmla="*/ 785417 w 3542654"/>
              <a:gd name="connsiteY1419" fmla="*/ 882094 h 3379805"/>
              <a:gd name="connsiteX1420" fmla="*/ 795440 w 3542654"/>
              <a:gd name="connsiteY1420" fmla="*/ 889705 h 3379805"/>
              <a:gd name="connsiteX1421" fmla="*/ 793398 w 3542654"/>
              <a:gd name="connsiteY1421" fmla="*/ 868172 h 3379805"/>
              <a:gd name="connsiteX1422" fmla="*/ 961760 w 3542654"/>
              <a:gd name="connsiteY1422" fmla="*/ 877452 h 3379805"/>
              <a:gd name="connsiteX1423" fmla="*/ 1083902 w 3542654"/>
              <a:gd name="connsiteY1423" fmla="*/ 1006834 h 3379805"/>
              <a:gd name="connsiteX1424" fmla="*/ 1237043 w 3542654"/>
              <a:gd name="connsiteY1424" fmla="*/ 1154219 h 3379805"/>
              <a:gd name="connsiteX1425" fmla="*/ 1399906 w 3542654"/>
              <a:gd name="connsiteY1425" fmla="*/ 1295479 h 3379805"/>
              <a:gd name="connsiteX1426" fmla="*/ 1441748 w 3542654"/>
              <a:gd name="connsiteY1426" fmla="*/ 1329506 h 3379805"/>
              <a:gd name="connsiteX1427" fmla="*/ 1363451 w 3542654"/>
              <a:gd name="connsiteY1427" fmla="*/ 1246429 h 3379805"/>
              <a:gd name="connsiteX1428" fmla="*/ 1232587 w 3542654"/>
              <a:gd name="connsiteY1428" fmla="*/ 1093521 h 3379805"/>
              <a:gd name="connsiteX1429" fmla="*/ 1060390 w 3542654"/>
              <a:gd name="connsiteY1429" fmla="*/ 880864 h 3379805"/>
              <a:gd name="connsiteX1430" fmla="*/ 1050257 w 3542654"/>
              <a:gd name="connsiteY1430" fmla="*/ 877707 h 3379805"/>
              <a:gd name="connsiteX1431" fmla="*/ 1028958 w 3542654"/>
              <a:gd name="connsiteY1431" fmla="*/ 854806 h 3379805"/>
              <a:gd name="connsiteX1432" fmla="*/ 855025 w 3542654"/>
              <a:gd name="connsiteY1432" fmla="*/ 717073 h 3379805"/>
              <a:gd name="connsiteX1433" fmla="*/ 643227 w 3542654"/>
              <a:gd name="connsiteY1433" fmla="*/ 583609 h 3379805"/>
              <a:gd name="connsiteX1434" fmla="*/ 324694 w 3542654"/>
              <a:gd name="connsiteY1434" fmla="*/ 417104 h 3379805"/>
              <a:gd name="connsiteX1435" fmla="*/ 171740 w 3542654"/>
              <a:gd name="connsiteY1435" fmla="*/ 312596 h 3379805"/>
              <a:gd name="connsiteX1436" fmla="*/ 30294 w 3542654"/>
              <a:gd name="connsiteY1436" fmla="*/ 202334 h 3379805"/>
              <a:gd name="connsiteX1437" fmla="*/ 2635 w 3542654"/>
              <a:gd name="connsiteY1437" fmla="*/ 126044 h 337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</a:cxnLst>
            <a:rect l="l" t="t" r="r" b="b"/>
            <a:pathLst>
              <a:path w="3542654" h="3379805">
                <a:moveTo>
                  <a:pt x="2568136" y="3059685"/>
                </a:moveTo>
                <a:cubicBezTo>
                  <a:pt x="2577580" y="3058779"/>
                  <a:pt x="2587094" y="3060589"/>
                  <a:pt x="2594889" y="3065786"/>
                </a:cubicBezTo>
                <a:cubicBezTo>
                  <a:pt x="2600271" y="3069314"/>
                  <a:pt x="2597486" y="3078595"/>
                  <a:pt x="2590805" y="3077852"/>
                </a:cubicBezTo>
                <a:cubicBezTo>
                  <a:pt x="2573172" y="3075623"/>
                  <a:pt x="2557949" y="3087689"/>
                  <a:pt x="2540872" y="3087134"/>
                </a:cubicBezTo>
                <a:cubicBezTo>
                  <a:pt x="2535117" y="3086946"/>
                  <a:pt x="2531778" y="3079337"/>
                  <a:pt x="2535303" y="3074882"/>
                </a:cubicBezTo>
                <a:cubicBezTo>
                  <a:pt x="2536048" y="3073954"/>
                  <a:pt x="2536601" y="3073212"/>
                  <a:pt x="2537345" y="3072284"/>
                </a:cubicBezTo>
                <a:cubicBezTo>
                  <a:pt x="2538644" y="3070611"/>
                  <a:pt x="2540130" y="3070056"/>
                  <a:pt x="2541799" y="3069869"/>
                </a:cubicBezTo>
                <a:cubicBezTo>
                  <a:pt x="2549319" y="3064208"/>
                  <a:pt x="2558691" y="3060589"/>
                  <a:pt x="2568136" y="3059685"/>
                </a:cubicBezTo>
                <a:close/>
                <a:moveTo>
                  <a:pt x="3136544" y="2802199"/>
                </a:moveTo>
                <a:cubicBezTo>
                  <a:pt x="3140071" y="2800157"/>
                  <a:pt x="3144060" y="2800994"/>
                  <a:pt x="3146499" y="2803267"/>
                </a:cubicBezTo>
                <a:cubicBezTo>
                  <a:pt x="3148934" y="2805540"/>
                  <a:pt x="3149816" y="2809253"/>
                  <a:pt x="3147124" y="2812964"/>
                </a:cubicBezTo>
                <a:cubicBezTo>
                  <a:pt x="3122991" y="2846191"/>
                  <a:pt x="3080299" y="2864939"/>
                  <a:pt x="3044660" y="2883501"/>
                </a:cubicBezTo>
                <a:cubicBezTo>
                  <a:pt x="2996025" y="2908747"/>
                  <a:pt x="2952404" y="2937519"/>
                  <a:pt x="2907668" y="2968889"/>
                </a:cubicBezTo>
                <a:cubicBezTo>
                  <a:pt x="2902100" y="2972789"/>
                  <a:pt x="2896159" y="2966292"/>
                  <a:pt x="2900614" y="2961095"/>
                </a:cubicBezTo>
                <a:cubicBezTo>
                  <a:pt x="2930500" y="2926012"/>
                  <a:pt x="2969852" y="2900579"/>
                  <a:pt x="3009762" y="2878490"/>
                </a:cubicBezTo>
                <a:cubicBezTo>
                  <a:pt x="3053197" y="2854544"/>
                  <a:pt x="3093849" y="2826887"/>
                  <a:pt x="3136544" y="2802199"/>
                </a:cubicBezTo>
                <a:close/>
                <a:moveTo>
                  <a:pt x="2560453" y="2866517"/>
                </a:moveTo>
                <a:cubicBezTo>
                  <a:pt x="2568751" y="2866065"/>
                  <a:pt x="2576884" y="2866935"/>
                  <a:pt x="2584680" y="2869951"/>
                </a:cubicBezTo>
                <a:cubicBezTo>
                  <a:pt x="2590992" y="2872179"/>
                  <a:pt x="2588577" y="2881275"/>
                  <a:pt x="2583380" y="2882944"/>
                </a:cubicBezTo>
                <a:cubicBezTo>
                  <a:pt x="2565189" y="2888884"/>
                  <a:pt x="2549224" y="2894640"/>
                  <a:pt x="2529921" y="2896681"/>
                </a:cubicBezTo>
                <a:cubicBezTo>
                  <a:pt x="2515073" y="2898353"/>
                  <a:pt x="2499479" y="2902434"/>
                  <a:pt x="2484815" y="2901322"/>
                </a:cubicBezTo>
                <a:cubicBezTo>
                  <a:pt x="2474233" y="2900394"/>
                  <a:pt x="2476832" y="2885358"/>
                  <a:pt x="2485927" y="2884060"/>
                </a:cubicBezTo>
                <a:cubicBezTo>
                  <a:pt x="2509176" y="2881135"/>
                  <a:pt x="2535559" y="2867875"/>
                  <a:pt x="2560453" y="2866517"/>
                </a:cubicBezTo>
                <a:close/>
                <a:moveTo>
                  <a:pt x="3137469" y="2762474"/>
                </a:moveTo>
                <a:cubicBezTo>
                  <a:pt x="3146009" y="2760434"/>
                  <a:pt x="3150836" y="2769899"/>
                  <a:pt x="3144525" y="2775654"/>
                </a:cubicBezTo>
                <a:cubicBezTo>
                  <a:pt x="3125962" y="2793104"/>
                  <a:pt x="3100529" y="2803869"/>
                  <a:pt x="3078628" y="2816679"/>
                </a:cubicBezTo>
                <a:cubicBezTo>
                  <a:pt x="3054310" y="2830784"/>
                  <a:pt x="3030179" y="2845079"/>
                  <a:pt x="3004750" y="2857144"/>
                </a:cubicBezTo>
                <a:cubicBezTo>
                  <a:pt x="2999364" y="2859556"/>
                  <a:pt x="2992498" y="2853059"/>
                  <a:pt x="2997694" y="2848420"/>
                </a:cubicBezTo>
                <a:cubicBezTo>
                  <a:pt x="3019597" y="2828744"/>
                  <a:pt x="3043729" y="2812409"/>
                  <a:pt x="3068974" y="2797187"/>
                </a:cubicBezTo>
                <a:cubicBezTo>
                  <a:pt x="3090507" y="2784194"/>
                  <a:pt x="3112967" y="2768602"/>
                  <a:pt x="3137469" y="2762474"/>
                </a:cubicBezTo>
                <a:close/>
                <a:moveTo>
                  <a:pt x="2996855" y="2734196"/>
                </a:moveTo>
                <a:cubicBezTo>
                  <a:pt x="3003519" y="2732520"/>
                  <a:pt x="3010178" y="2731893"/>
                  <a:pt x="3016629" y="2732775"/>
                </a:cubicBezTo>
                <a:cubicBezTo>
                  <a:pt x="3022012" y="2733517"/>
                  <a:pt x="3025167" y="2740755"/>
                  <a:pt x="3021269" y="2744839"/>
                </a:cubicBezTo>
                <a:cubicBezTo>
                  <a:pt x="3004564" y="2762845"/>
                  <a:pt x="2973750" y="2770642"/>
                  <a:pt x="2951660" y="2780850"/>
                </a:cubicBezTo>
                <a:cubicBezTo>
                  <a:pt x="2942008" y="2785306"/>
                  <a:pt x="2934027" y="2771755"/>
                  <a:pt x="2942194" y="2765258"/>
                </a:cubicBezTo>
                <a:cubicBezTo>
                  <a:pt x="2956812" y="2753704"/>
                  <a:pt x="2976860" y="2739225"/>
                  <a:pt x="2996855" y="2734196"/>
                </a:cubicBezTo>
                <a:close/>
                <a:moveTo>
                  <a:pt x="2829704" y="2700847"/>
                </a:moveTo>
                <a:cubicBezTo>
                  <a:pt x="2883535" y="2698434"/>
                  <a:pt x="2938295" y="2683954"/>
                  <a:pt x="2991570" y="2677087"/>
                </a:cubicBezTo>
                <a:cubicBezTo>
                  <a:pt x="2998994" y="2676160"/>
                  <a:pt x="3000851" y="2685811"/>
                  <a:pt x="2994910" y="2689152"/>
                </a:cubicBezTo>
                <a:cubicBezTo>
                  <a:pt x="2969480" y="2703074"/>
                  <a:pt x="2939595" y="2709758"/>
                  <a:pt x="2911008" y="2713654"/>
                </a:cubicBezTo>
                <a:cubicBezTo>
                  <a:pt x="2892444" y="2716069"/>
                  <a:pt x="2873697" y="2717366"/>
                  <a:pt x="2855135" y="2719595"/>
                </a:cubicBezTo>
                <a:cubicBezTo>
                  <a:pt x="2843256" y="2720894"/>
                  <a:pt x="2836387" y="2721079"/>
                  <a:pt x="2826176" y="2714770"/>
                </a:cubicBezTo>
                <a:cubicBezTo>
                  <a:pt x="2820607" y="2711427"/>
                  <a:pt x="2823022" y="2701219"/>
                  <a:pt x="2829704" y="2700847"/>
                </a:cubicBezTo>
                <a:close/>
                <a:moveTo>
                  <a:pt x="3526454" y="2546261"/>
                </a:moveTo>
                <a:lnTo>
                  <a:pt x="3536641" y="2615094"/>
                </a:lnTo>
                <a:lnTo>
                  <a:pt x="3519349" y="2621957"/>
                </a:lnTo>
                <a:cubicBezTo>
                  <a:pt x="3489371" y="2633048"/>
                  <a:pt x="3459346" y="2643953"/>
                  <a:pt x="3430202" y="2656112"/>
                </a:cubicBezTo>
                <a:cubicBezTo>
                  <a:pt x="3350384" y="2689338"/>
                  <a:pt x="3272421" y="2727019"/>
                  <a:pt x="3192418" y="2759877"/>
                </a:cubicBezTo>
                <a:cubicBezTo>
                  <a:pt x="3184620" y="2763031"/>
                  <a:pt x="3177566" y="2751152"/>
                  <a:pt x="3184991" y="2746697"/>
                </a:cubicBezTo>
                <a:cubicBezTo>
                  <a:pt x="3253301" y="2705859"/>
                  <a:pt x="3326067" y="2673190"/>
                  <a:pt x="3399388" y="2642374"/>
                </a:cubicBezTo>
                <a:cubicBezTo>
                  <a:pt x="3298221" y="2667807"/>
                  <a:pt x="3196499" y="2691567"/>
                  <a:pt x="3096262" y="2714212"/>
                </a:cubicBezTo>
                <a:cubicBezTo>
                  <a:pt x="3089211" y="2715697"/>
                  <a:pt x="3086423" y="2704560"/>
                  <a:pt x="3092922" y="2702147"/>
                </a:cubicBezTo>
                <a:cubicBezTo>
                  <a:pt x="3185177" y="2668362"/>
                  <a:pt x="3281886" y="2637178"/>
                  <a:pt x="3380084" y="2610634"/>
                </a:cubicBezTo>
                <a:cubicBezTo>
                  <a:pt x="3286343" y="2627527"/>
                  <a:pt x="3192230" y="2643304"/>
                  <a:pt x="3097934" y="2655370"/>
                </a:cubicBezTo>
                <a:cubicBezTo>
                  <a:pt x="3091251" y="2656297"/>
                  <a:pt x="3088837" y="2645717"/>
                  <a:pt x="3095336" y="2643674"/>
                </a:cubicBezTo>
                <a:cubicBezTo>
                  <a:pt x="3188520" y="2613881"/>
                  <a:pt x="3284626" y="2590214"/>
                  <a:pt x="3382102" y="2570492"/>
                </a:cubicBezTo>
                <a:close/>
                <a:moveTo>
                  <a:pt x="3144685" y="2533088"/>
                </a:moveTo>
                <a:cubicBezTo>
                  <a:pt x="3166800" y="2533088"/>
                  <a:pt x="3188889" y="2536663"/>
                  <a:pt x="3207264" y="2543995"/>
                </a:cubicBezTo>
                <a:cubicBezTo>
                  <a:pt x="3212835" y="2546222"/>
                  <a:pt x="3213762" y="2556248"/>
                  <a:pt x="3206525" y="2556987"/>
                </a:cubicBezTo>
                <a:cubicBezTo>
                  <a:pt x="3184990" y="2559401"/>
                  <a:pt x="3163830" y="2557730"/>
                  <a:pt x="3142298" y="2557917"/>
                </a:cubicBezTo>
                <a:cubicBezTo>
                  <a:pt x="3123364" y="2558102"/>
                  <a:pt x="3104244" y="2560329"/>
                  <a:pt x="3085310" y="2559214"/>
                </a:cubicBezTo>
                <a:cubicBezTo>
                  <a:pt x="3077701" y="2558844"/>
                  <a:pt x="3073800" y="2546964"/>
                  <a:pt x="3081968" y="2543623"/>
                </a:cubicBezTo>
                <a:cubicBezTo>
                  <a:pt x="3100438" y="2536662"/>
                  <a:pt x="3122574" y="2533088"/>
                  <a:pt x="3144685" y="2533088"/>
                </a:cubicBezTo>
                <a:close/>
                <a:moveTo>
                  <a:pt x="2515443" y="2593184"/>
                </a:moveTo>
                <a:cubicBezTo>
                  <a:pt x="2537347" y="2593184"/>
                  <a:pt x="2559065" y="2598011"/>
                  <a:pt x="2580782" y="2599867"/>
                </a:cubicBezTo>
                <a:cubicBezTo>
                  <a:pt x="2597302" y="2601352"/>
                  <a:pt x="2613636" y="2600239"/>
                  <a:pt x="2629230" y="2605437"/>
                </a:cubicBezTo>
                <a:cubicBezTo>
                  <a:pt x="2637396" y="2608218"/>
                  <a:pt x="2635541" y="2618801"/>
                  <a:pt x="2628300" y="2621029"/>
                </a:cubicBezTo>
                <a:cubicBezTo>
                  <a:pt x="2611039" y="2626224"/>
                  <a:pt x="2592476" y="2623070"/>
                  <a:pt x="2574656" y="2621029"/>
                </a:cubicBezTo>
                <a:cubicBezTo>
                  <a:pt x="2553682" y="2618615"/>
                  <a:pt x="2531777" y="2615645"/>
                  <a:pt x="2512471" y="2606919"/>
                </a:cubicBezTo>
                <a:cubicBezTo>
                  <a:pt x="2505974" y="2603951"/>
                  <a:pt x="2508203" y="2593184"/>
                  <a:pt x="2515443" y="2593184"/>
                </a:cubicBezTo>
                <a:close/>
                <a:moveTo>
                  <a:pt x="2718329" y="2432062"/>
                </a:moveTo>
                <a:cubicBezTo>
                  <a:pt x="2737635" y="2429464"/>
                  <a:pt x="2759584" y="2429094"/>
                  <a:pt x="2781162" y="2431483"/>
                </a:cubicBezTo>
                <a:cubicBezTo>
                  <a:pt x="2802743" y="2433872"/>
                  <a:pt x="2823949" y="2439024"/>
                  <a:pt x="2841769" y="2447469"/>
                </a:cubicBezTo>
                <a:cubicBezTo>
                  <a:pt x="2847894" y="2450439"/>
                  <a:pt x="2849380" y="2462319"/>
                  <a:pt x="2840469" y="2462691"/>
                </a:cubicBezTo>
                <a:cubicBezTo>
                  <a:pt x="2821166" y="2463434"/>
                  <a:pt x="2802048" y="2460649"/>
                  <a:pt x="2782557" y="2458421"/>
                </a:cubicBezTo>
                <a:cubicBezTo>
                  <a:pt x="2760836" y="2456008"/>
                  <a:pt x="2739120" y="2455638"/>
                  <a:pt x="2717587" y="2452482"/>
                </a:cubicBezTo>
                <a:cubicBezTo>
                  <a:pt x="2705708" y="2450812"/>
                  <a:pt x="2707007" y="2433546"/>
                  <a:pt x="2718329" y="2432062"/>
                </a:cubicBezTo>
                <a:close/>
                <a:moveTo>
                  <a:pt x="2764202" y="2347335"/>
                </a:moveTo>
                <a:cubicBezTo>
                  <a:pt x="2806942" y="2338217"/>
                  <a:pt x="2851562" y="2348206"/>
                  <a:pt x="2899314" y="2352244"/>
                </a:cubicBezTo>
                <a:cubicBezTo>
                  <a:pt x="2970594" y="2358184"/>
                  <a:pt x="3039462" y="2369507"/>
                  <a:pt x="3109258" y="2383429"/>
                </a:cubicBezTo>
                <a:cubicBezTo>
                  <a:pt x="3187033" y="2398835"/>
                  <a:pt x="3264067" y="2418511"/>
                  <a:pt x="3342772" y="2427979"/>
                </a:cubicBezTo>
                <a:cubicBezTo>
                  <a:pt x="3385931" y="2433082"/>
                  <a:pt x="3429786" y="2435542"/>
                  <a:pt x="3473474" y="2438696"/>
                </a:cubicBezTo>
                <a:lnTo>
                  <a:pt x="3511176" y="2443026"/>
                </a:lnTo>
                <a:lnTo>
                  <a:pt x="3523463" y="2526050"/>
                </a:lnTo>
                <a:lnTo>
                  <a:pt x="3415748" y="2535362"/>
                </a:lnTo>
                <a:cubicBezTo>
                  <a:pt x="3366255" y="2541117"/>
                  <a:pt x="3316879" y="2547706"/>
                  <a:pt x="3267223" y="2553276"/>
                </a:cubicBezTo>
                <a:cubicBezTo>
                  <a:pt x="3258869" y="2554204"/>
                  <a:pt x="3255157" y="2541210"/>
                  <a:pt x="3263511" y="2538610"/>
                </a:cubicBezTo>
                <a:cubicBezTo>
                  <a:pt x="3334792" y="2515965"/>
                  <a:pt x="3412753" y="2502972"/>
                  <a:pt x="3492387" y="2495546"/>
                </a:cubicBezTo>
                <a:cubicBezTo>
                  <a:pt x="3463986" y="2492576"/>
                  <a:pt x="3435584" y="2489792"/>
                  <a:pt x="3407369" y="2488308"/>
                </a:cubicBezTo>
                <a:cubicBezTo>
                  <a:pt x="3304719" y="2482551"/>
                  <a:pt x="3201326" y="2484221"/>
                  <a:pt x="3098861" y="2475685"/>
                </a:cubicBezTo>
                <a:cubicBezTo>
                  <a:pt x="3091808" y="2475127"/>
                  <a:pt x="3092922" y="2464546"/>
                  <a:pt x="3099419" y="2463804"/>
                </a:cubicBezTo>
                <a:cubicBezTo>
                  <a:pt x="3189632" y="2454336"/>
                  <a:pt x="3281143" y="2457679"/>
                  <a:pt x="3371729" y="2461392"/>
                </a:cubicBezTo>
                <a:cubicBezTo>
                  <a:pt x="3417395" y="2463247"/>
                  <a:pt x="3465472" y="2463989"/>
                  <a:pt x="3513548" y="2466959"/>
                </a:cubicBezTo>
                <a:cubicBezTo>
                  <a:pt x="3394378" y="2452293"/>
                  <a:pt x="3274649" y="2445242"/>
                  <a:pt x="3155850" y="2420554"/>
                </a:cubicBezTo>
                <a:cubicBezTo>
                  <a:pt x="3078256" y="2404403"/>
                  <a:pt x="3001779" y="2386027"/>
                  <a:pt x="2922701" y="2379530"/>
                </a:cubicBezTo>
                <a:cubicBezTo>
                  <a:pt x="2891796" y="2376931"/>
                  <a:pt x="2860240" y="2372013"/>
                  <a:pt x="2829356" y="2370945"/>
                </a:cubicBezTo>
                <a:cubicBezTo>
                  <a:pt x="2813916" y="2370410"/>
                  <a:pt x="2798643" y="2370839"/>
                  <a:pt x="2783703" y="2373003"/>
                </a:cubicBezTo>
                <a:cubicBezTo>
                  <a:pt x="2768763" y="2375167"/>
                  <a:pt x="2754156" y="2379066"/>
                  <a:pt x="2740049" y="2385470"/>
                </a:cubicBezTo>
                <a:cubicBezTo>
                  <a:pt x="2715732" y="2396421"/>
                  <a:pt x="2691973" y="2408673"/>
                  <a:pt x="2668768" y="2422039"/>
                </a:cubicBezTo>
                <a:cubicBezTo>
                  <a:pt x="2646121" y="2435217"/>
                  <a:pt x="2629972" y="2449325"/>
                  <a:pt x="2611409" y="2464361"/>
                </a:cubicBezTo>
                <a:cubicBezTo>
                  <a:pt x="2655031" y="2457492"/>
                  <a:pt x="2706633" y="2462505"/>
                  <a:pt x="2734852" y="2481809"/>
                </a:cubicBezTo>
                <a:cubicBezTo>
                  <a:pt x="2741903" y="2486636"/>
                  <a:pt x="2738190" y="2496289"/>
                  <a:pt x="2730210" y="2496844"/>
                </a:cubicBezTo>
                <a:cubicBezTo>
                  <a:pt x="2700509" y="2498887"/>
                  <a:pt x="2670810" y="2488306"/>
                  <a:pt x="2640926" y="2487006"/>
                </a:cubicBezTo>
                <a:cubicBezTo>
                  <a:pt x="2619206" y="2486264"/>
                  <a:pt x="2597302" y="2489606"/>
                  <a:pt x="2575584" y="2489420"/>
                </a:cubicBezTo>
                <a:cubicBezTo>
                  <a:pt x="2550712" y="2505012"/>
                  <a:pt x="2527507" y="2523761"/>
                  <a:pt x="2570202" y="2548633"/>
                </a:cubicBezTo>
                <a:cubicBezTo>
                  <a:pt x="2572430" y="2549934"/>
                  <a:pt x="2573541" y="2551789"/>
                  <a:pt x="2574472" y="2553647"/>
                </a:cubicBezTo>
                <a:cubicBezTo>
                  <a:pt x="2590620" y="2555316"/>
                  <a:pt x="2606954" y="2557730"/>
                  <a:pt x="2622919" y="2559772"/>
                </a:cubicBezTo>
                <a:cubicBezTo>
                  <a:pt x="2644264" y="2562372"/>
                  <a:pt x="2666726" y="2563856"/>
                  <a:pt x="2686586" y="2572394"/>
                </a:cubicBezTo>
                <a:cubicBezTo>
                  <a:pt x="2693642" y="2575365"/>
                  <a:pt x="2694755" y="2586317"/>
                  <a:pt x="2686033" y="2588171"/>
                </a:cubicBezTo>
                <a:cubicBezTo>
                  <a:pt x="2648351" y="2595969"/>
                  <a:pt x="2594333" y="2585204"/>
                  <a:pt x="2555722" y="2569981"/>
                </a:cubicBezTo>
                <a:cubicBezTo>
                  <a:pt x="2538459" y="2571282"/>
                  <a:pt x="2533447" y="2574995"/>
                  <a:pt x="2516557" y="2578706"/>
                </a:cubicBezTo>
                <a:cubicBezTo>
                  <a:pt x="2509687" y="2580192"/>
                  <a:pt x="2491312" y="2575920"/>
                  <a:pt x="2486484" y="2579634"/>
                </a:cubicBezTo>
                <a:cubicBezTo>
                  <a:pt x="2466437" y="2595227"/>
                  <a:pt x="2477574" y="2645345"/>
                  <a:pt x="2496879" y="2656669"/>
                </a:cubicBezTo>
                <a:cubicBezTo>
                  <a:pt x="2497623" y="2657039"/>
                  <a:pt x="2497436" y="2657596"/>
                  <a:pt x="2497993" y="2658153"/>
                </a:cubicBezTo>
                <a:cubicBezTo>
                  <a:pt x="2526952" y="2665207"/>
                  <a:pt x="2554610" y="2674117"/>
                  <a:pt x="2576512" y="2680613"/>
                </a:cubicBezTo>
                <a:cubicBezTo>
                  <a:pt x="2642781" y="2700289"/>
                  <a:pt x="2716102" y="2684326"/>
                  <a:pt x="2779586" y="2709015"/>
                </a:cubicBezTo>
                <a:cubicBezTo>
                  <a:pt x="2788498" y="2712356"/>
                  <a:pt x="2786269" y="2724607"/>
                  <a:pt x="2776987" y="2724979"/>
                </a:cubicBezTo>
                <a:cubicBezTo>
                  <a:pt x="2701995" y="2728506"/>
                  <a:pt x="2629229" y="2728134"/>
                  <a:pt x="2557395" y="2704560"/>
                </a:cubicBezTo>
                <a:cubicBezTo>
                  <a:pt x="2523053" y="2693237"/>
                  <a:pt x="2473303" y="2674489"/>
                  <a:pt x="2436180" y="2674117"/>
                </a:cubicBezTo>
                <a:cubicBezTo>
                  <a:pt x="2399426" y="2673932"/>
                  <a:pt x="2369911" y="2685254"/>
                  <a:pt x="2350236" y="2716624"/>
                </a:cubicBezTo>
                <a:cubicBezTo>
                  <a:pt x="2331673" y="2746138"/>
                  <a:pt x="2314780" y="2802942"/>
                  <a:pt x="2365456" y="2818346"/>
                </a:cubicBezTo>
                <a:cubicBezTo>
                  <a:pt x="2366571" y="2818535"/>
                  <a:pt x="2366757" y="2819461"/>
                  <a:pt x="2367500" y="2820020"/>
                </a:cubicBezTo>
                <a:cubicBezTo>
                  <a:pt x="2375667" y="2820575"/>
                  <a:pt x="2383091" y="2822990"/>
                  <a:pt x="2387916" y="2829485"/>
                </a:cubicBezTo>
                <a:cubicBezTo>
                  <a:pt x="2390887" y="2833570"/>
                  <a:pt x="2388105" y="2838582"/>
                  <a:pt x="2384020" y="2840252"/>
                </a:cubicBezTo>
                <a:cubicBezTo>
                  <a:pt x="2364715" y="2848604"/>
                  <a:pt x="2328516" y="2834497"/>
                  <a:pt x="2326662" y="2868094"/>
                </a:cubicBezTo>
                <a:cubicBezTo>
                  <a:pt x="2325177" y="2892226"/>
                  <a:pt x="2359517" y="2896496"/>
                  <a:pt x="2379008" y="2899280"/>
                </a:cubicBezTo>
                <a:cubicBezTo>
                  <a:pt x="2384389" y="2898352"/>
                  <a:pt x="2389775" y="2897423"/>
                  <a:pt x="2395156" y="2896309"/>
                </a:cubicBezTo>
                <a:cubicBezTo>
                  <a:pt x="2409265" y="2893340"/>
                  <a:pt x="2431538" y="2895382"/>
                  <a:pt x="2444533" y="2889627"/>
                </a:cubicBezTo>
                <a:cubicBezTo>
                  <a:pt x="2450102" y="2887214"/>
                  <a:pt x="2456413" y="2894825"/>
                  <a:pt x="2453258" y="2899837"/>
                </a:cubicBezTo>
                <a:cubicBezTo>
                  <a:pt x="2445088" y="2912832"/>
                  <a:pt x="2432841" y="2913202"/>
                  <a:pt x="2418546" y="2915802"/>
                </a:cubicBezTo>
                <a:cubicBezTo>
                  <a:pt x="2387733" y="2921184"/>
                  <a:pt x="2358217" y="2929909"/>
                  <a:pt x="2328146" y="2938076"/>
                </a:cubicBezTo>
                <a:cubicBezTo>
                  <a:pt x="2314966" y="2941602"/>
                  <a:pt x="2309400" y="2938448"/>
                  <a:pt x="2303457" y="2951812"/>
                </a:cubicBezTo>
                <a:cubicBezTo>
                  <a:pt x="2297520" y="2965176"/>
                  <a:pt x="2301975" y="2959794"/>
                  <a:pt x="2304201" y="2970374"/>
                </a:cubicBezTo>
                <a:cubicBezTo>
                  <a:pt x="2305685" y="2977243"/>
                  <a:pt x="2308099" y="2982626"/>
                  <a:pt x="2307915" y="2990052"/>
                </a:cubicBezTo>
                <a:cubicBezTo>
                  <a:pt x="2307727" y="2993949"/>
                  <a:pt x="2304942" y="2999332"/>
                  <a:pt x="2305685" y="3003044"/>
                </a:cubicBezTo>
                <a:cubicBezTo>
                  <a:pt x="2307913" y="3015666"/>
                  <a:pt x="2324061" y="3016410"/>
                  <a:pt x="2334829" y="3019751"/>
                </a:cubicBezTo>
                <a:cubicBezTo>
                  <a:pt x="2343739" y="3022537"/>
                  <a:pt x="2352462" y="3024950"/>
                  <a:pt x="2361002" y="3027919"/>
                </a:cubicBezTo>
                <a:cubicBezTo>
                  <a:pt x="2378453" y="3024207"/>
                  <a:pt x="2395714" y="3021422"/>
                  <a:pt x="2409079" y="3015296"/>
                </a:cubicBezTo>
                <a:cubicBezTo>
                  <a:pt x="2432467" y="3004715"/>
                  <a:pt x="2452145" y="2995062"/>
                  <a:pt x="2477390" y="2990422"/>
                </a:cubicBezTo>
                <a:cubicBezTo>
                  <a:pt x="2496879" y="2986895"/>
                  <a:pt x="2525094" y="2987637"/>
                  <a:pt x="2544215" y="2981327"/>
                </a:cubicBezTo>
                <a:cubicBezTo>
                  <a:pt x="2549597" y="2979656"/>
                  <a:pt x="2554610" y="2987266"/>
                  <a:pt x="2551268" y="2991536"/>
                </a:cubicBezTo>
                <a:cubicBezTo>
                  <a:pt x="2540872" y="3004715"/>
                  <a:pt x="2519898" y="3006756"/>
                  <a:pt x="2504303" y="3010469"/>
                </a:cubicBezTo>
                <a:cubicBezTo>
                  <a:pt x="2471635" y="3018452"/>
                  <a:pt x="2444718" y="3029589"/>
                  <a:pt x="2413534" y="3042954"/>
                </a:cubicBezTo>
                <a:cubicBezTo>
                  <a:pt x="2390516" y="3052792"/>
                  <a:pt x="2342068" y="3052606"/>
                  <a:pt x="2326289" y="3073397"/>
                </a:cubicBezTo>
                <a:cubicBezTo>
                  <a:pt x="2324618" y="3075439"/>
                  <a:pt x="2321834" y="3086392"/>
                  <a:pt x="2320907" y="3089546"/>
                </a:cubicBezTo>
                <a:cubicBezTo>
                  <a:pt x="2308656" y="3099757"/>
                  <a:pt x="2308656" y="3112748"/>
                  <a:pt x="2320907" y="3128342"/>
                </a:cubicBezTo>
                <a:cubicBezTo>
                  <a:pt x="2333713" y="3132612"/>
                  <a:pt x="2345781" y="3132055"/>
                  <a:pt x="2357475" y="3127042"/>
                </a:cubicBezTo>
                <a:cubicBezTo>
                  <a:pt x="2361188" y="3124072"/>
                  <a:pt x="2365641" y="3125557"/>
                  <a:pt x="2368426" y="3128527"/>
                </a:cubicBezTo>
                <a:cubicBezTo>
                  <a:pt x="2414093" y="3115719"/>
                  <a:pt x="2465137" y="3111449"/>
                  <a:pt x="2506163" y="3100498"/>
                </a:cubicBezTo>
                <a:cubicBezTo>
                  <a:pt x="2513401" y="3098458"/>
                  <a:pt x="2518597" y="3110336"/>
                  <a:pt x="2512101" y="3114234"/>
                </a:cubicBezTo>
                <a:cubicBezTo>
                  <a:pt x="2467552" y="3141707"/>
                  <a:pt x="2412418" y="3142449"/>
                  <a:pt x="2363786" y="3161197"/>
                </a:cubicBezTo>
                <a:cubicBezTo>
                  <a:pt x="2353392" y="3165282"/>
                  <a:pt x="2251113" y="3233592"/>
                  <a:pt x="2265962" y="3274056"/>
                </a:cubicBezTo>
                <a:cubicBezTo>
                  <a:pt x="2268746" y="3281482"/>
                  <a:pt x="2304571" y="3292804"/>
                  <a:pt x="2312740" y="3297075"/>
                </a:cubicBezTo>
                <a:cubicBezTo>
                  <a:pt x="2319795" y="3300787"/>
                  <a:pt x="2320722" y="3309882"/>
                  <a:pt x="2317380" y="3316195"/>
                </a:cubicBezTo>
                <a:cubicBezTo>
                  <a:pt x="2296405" y="3355732"/>
                  <a:pt x="2412792" y="3334386"/>
                  <a:pt x="2422815" y="3332344"/>
                </a:cubicBezTo>
                <a:cubicBezTo>
                  <a:pt x="2478131" y="3321207"/>
                  <a:pt x="2512288" y="3288907"/>
                  <a:pt x="2560734" y="3264404"/>
                </a:cubicBezTo>
                <a:cubicBezTo>
                  <a:pt x="2599717" y="3244729"/>
                  <a:pt x="2640182" y="3231734"/>
                  <a:pt x="2678234" y="3207789"/>
                </a:cubicBezTo>
                <a:cubicBezTo>
                  <a:pt x="2716474" y="3183844"/>
                  <a:pt x="2742462" y="3151730"/>
                  <a:pt x="2774947" y="3120732"/>
                </a:cubicBezTo>
                <a:cubicBezTo>
                  <a:pt x="2832304" y="3065971"/>
                  <a:pt x="2903954" y="3024391"/>
                  <a:pt x="2969482" y="2980026"/>
                </a:cubicBezTo>
                <a:cubicBezTo>
                  <a:pt x="3032778" y="2937334"/>
                  <a:pt x="3089951" y="2888143"/>
                  <a:pt x="3149908" y="2840994"/>
                </a:cubicBezTo>
                <a:cubicBezTo>
                  <a:pt x="3241095" y="2769435"/>
                  <a:pt x="3344083" y="2703411"/>
                  <a:pt x="3451665" y="2652788"/>
                </a:cubicBezTo>
                <a:lnTo>
                  <a:pt x="3536985" y="2617416"/>
                </a:lnTo>
                <a:lnTo>
                  <a:pt x="3542654" y="2655721"/>
                </a:lnTo>
                <a:lnTo>
                  <a:pt x="3479393" y="2685834"/>
                </a:lnTo>
                <a:cubicBezTo>
                  <a:pt x="3420642" y="2714536"/>
                  <a:pt x="3362170" y="2744097"/>
                  <a:pt x="3303977" y="2775282"/>
                </a:cubicBezTo>
                <a:cubicBezTo>
                  <a:pt x="3186662" y="2838210"/>
                  <a:pt x="3092737" y="2940674"/>
                  <a:pt x="2982660" y="3015109"/>
                </a:cubicBezTo>
                <a:cubicBezTo>
                  <a:pt x="2926229" y="3053163"/>
                  <a:pt x="2864974" y="3091032"/>
                  <a:pt x="2812814" y="3135024"/>
                </a:cubicBezTo>
                <a:cubicBezTo>
                  <a:pt x="2772532" y="3168994"/>
                  <a:pt x="2743390" y="3209646"/>
                  <a:pt x="2698283" y="3238974"/>
                </a:cubicBezTo>
                <a:cubicBezTo>
                  <a:pt x="2640925" y="3276285"/>
                  <a:pt x="2574657" y="3302830"/>
                  <a:pt x="2515442" y="3336427"/>
                </a:cubicBezTo>
                <a:cubicBezTo>
                  <a:pt x="2468664" y="3362972"/>
                  <a:pt x="2387361" y="3381535"/>
                  <a:pt x="2335200" y="3379678"/>
                </a:cubicBezTo>
                <a:cubicBezTo>
                  <a:pt x="2309028" y="3378564"/>
                  <a:pt x="2295661" y="3375595"/>
                  <a:pt x="2279697" y="3356105"/>
                </a:cubicBezTo>
                <a:cubicBezTo>
                  <a:pt x="2275614" y="3351092"/>
                  <a:pt x="2279141" y="3344967"/>
                  <a:pt x="2277099" y="3341254"/>
                </a:cubicBezTo>
                <a:cubicBezTo>
                  <a:pt x="2278213" y="3334199"/>
                  <a:pt x="2279884" y="3327146"/>
                  <a:pt x="2282298" y="3320277"/>
                </a:cubicBezTo>
                <a:cubicBezTo>
                  <a:pt x="2275244" y="3309882"/>
                  <a:pt x="2265777" y="3303944"/>
                  <a:pt x="2254081" y="3302456"/>
                </a:cubicBezTo>
                <a:cubicBezTo>
                  <a:pt x="2235889" y="3259949"/>
                  <a:pt x="2242201" y="3231177"/>
                  <a:pt x="2278028" y="3183102"/>
                </a:cubicBezTo>
                <a:cubicBezTo>
                  <a:pt x="2286753" y="3171221"/>
                  <a:pt x="2297889" y="3162311"/>
                  <a:pt x="2309954" y="3154330"/>
                </a:cubicBezTo>
                <a:cubicBezTo>
                  <a:pt x="2296590" y="3150617"/>
                  <a:pt x="2284154" y="3144305"/>
                  <a:pt x="2277842" y="3134097"/>
                </a:cubicBezTo>
                <a:cubicBezTo>
                  <a:pt x="2271344" y="3123516"/>
                  <a:pt x="2272087" y="3112563"/>
                  <a:pt x="2276728" y="3101240"/>
                </a:cubicBezTo>
                <a:cubicBezTo>
                  <a:pt x="2282297" y="3087875"/>
                  <a:pt x="2286753" y="3091402"/>
                  <a:pt x="2293433" y="3079151"/>
                </a:cubicBezTo>
                <a:cubicBezTo>
                  <a:pt x="2296589" y="3073397"/>
                  <a:pt x="2296774" y="3066341"/>
                  <a:pt x="2300118" y="3060774"/>
                </a:cubicBezTo>
                <a:cubicBezTo>
                  <a:pt x="2305316" y="3052049"/>
                  <a:pt x="2312739" y="3045740"/>
                  <a:pt x="2321650" y="3041099"/>
                </a:cubicBezTo>
                <a:cubicBezTo>
                  <a:pt x="2301788" y="3038127"/>
                  <a:pt x="2283225" y="3030890"/>
                  <a:pt x="2280812" y="3011397"/>
                </a:cubicBezTo>
                <a:cubicBezTo>
                  <a:pt x="2280070" y="3005644"/>
                  <a:pt x="2282670" y="3000447"/>
                  <a:pt x="2282668" y="2994878"/>
                </a:cubicBezTo>
                <a:cubicBezTo>
                  <a:pt x="2282668" y="2984854"/>
                  <a:pt x="2278768" y="2978727"/>
                  <a:pt x="2275799" y="2969820"/>
                </a:cubicBezTo>
                <a:cubicBezTo>
                  <a:pt x="2272646" y="2960164"/>
                  <a:pt x="2270232" y="2952741"/>
                  <a:pt x="2274130" y="2942716"/>
                </a:cubicBezTo>
                <a:cubicBezTo>
                  <a:pt x="2282481" y="2921184"/>
                  <a:pt x="2312369" y="2915245"/>
                  <a:pt x="2334458" y="2910046"/>
                </a:cubicBezTo>
                <a:cubicBezTo>
                  <a:pt x="2317009" y="2902993"/>
                  <a:pt x="2303272" y="2888698"/>
                  <a:pt x="2304201" y="2867539"/>
                </a:cubicBezTo>
                <a:cubicBezTo>
                  <a:pt x="2304942" y="2848790"/>
                  <a:pt x="2317751" y="2834497"/>
                  <a:pt x="2334272" y="2826887"/>
                </a:cubicBezTo>
                <a:cubicBezTo>
                  <a:pt x="2317194" y="2817791"/>
                  <a:pt x="2307916" y="2804611"/>
                  <a:pt x="2308285" y="2779737"/>
                </a:cubicBezTo>
                <a:cubicBezTo>
                  <a:pt x="2308842" y="2746324"/>
                  <a:pt x="2336684" y="2678016"/>
                  <a:pt x="2366942" y="2661309"/>
                </a:cubicBezTo>
                <a:cubicBezTo>
                  <a:pt x="2392744" y="2647016"/>
                  <a:pt x="2426900" y="2646644"/>
                  <a:pt x="2461610" y="2651841"/>
                </a:cubicBezTo>
                <a:cubicBezTo>
                  <a:pt x="2443049" y="2628639"/>
                  <a:pt x="2437851" y="2594855"/>
                  <a:pt x="2459940" y="2568867"/>
                </a:cubicBezTo>
                <a:cubicBezTo>
                  <a:pt x="2472192" y="2554575"/>
                  <a:pt x="2496509" y="2549935"/>
                  <a:pt x="2520455" y="2548450"/>
                </a:cubicBezTo>
                <a:cubicBezTo>
                  <a:pt x="2510245" y="2542137"/>
                  <a:pt x="2502077" y="2533783"/>
                  <a:pt x="2492981" y="2516152"/>
                </a:cubicBezTo>
                <a:cubicBezTo>
                  <a:pt x="2490568" y="2511140"/>
                  <a:pt x="2491124" y="2506685"/>
                  <a:pt x="2494466" y="2502228"/>
                </a:cubicBezTo>
                <a:cubicBezTo>
                  <a:pt x="2516556" y="2472899"/>
                  <a:pt x="2558322" y="2471415"/>
                  <a:pt x="2585979" y="2448954"/>
                </a:cubicBezTo>
                <a:cubicBezTo>
                  <a:pt x="2627375" y="2415542"/>
                  <a:pt x="2674151" y="2392151"/>
                  <a:pt x="2722042" y="2363751"/>
                </a:cubicBezTo>
                <a:cubicBezTo>
                  <a:pt x="2735918" y="2355537"/>
                  <a:pt x="2749955" y="2350375"/>
                  <a:pt x="2764202" y="2347335"/>
                </a:cubicBezTo>
                <a:close/>
                <a:moveTo>
                  <a:pt x="1149984" y="2280777"/>
                </a:moveTo>
                <a:cubicBezTo>
                  <a:pt x="1192399" y="2277901"/>
                  <a:pt x="1237971" y="2276694"/>
                  <a:pt x="1283473" y="2277621"/>
                </a:cubicBezTo>
                <a:cubicBezTo>
                  <a:pt x="1328974" y="2278550"/>
                  <a:pt x="1374407" y="2281612"/>
                  <a:pt x="1416542" y="2287275"/>
                </a:cubicBezTo>
                <a:cubicBezTo>
                  <a:pt x="1425267" y="2288387"/>
                  <a:pt x="1425637" y="2301382"/>
                  <a:pt x="1416727" y="2302681"/>
                </a:cubicBezTo>
                <a:cubicBezTo>
                  <a:pt x="1333382" y="2314190"/>
                  <a:pt x="1232587" y="2309365"/>
                  <a:pt x="1149984" y="2293400"/>
                </a:cubicBezTo>
                <a:cubicBezTo>
                  <a:pt x="1143302" y="2292100"/>
                  <a:pt x="1142375" y="2281520"/>
                  <a:pt x="1149984" y="2280777"/>
                </a:cubicBezTo>
                <a:close/>
                <a:moveTo>
                  <a:pt x="3339313" y="1939390"/>
                </a:moveTo>
                <a:cubicBezTo>
                  <a:pt x="3342259" y="1938067"/>
                  <a:pt x="3346018" y="1938578"/>
                  <a:pt x="3348153" y="1942012"/>
                </a:cubicBezTo>
                <a:cubicBezTo>
                  <a:pt x="3371356" y="1978950"/>
                  <a:pt x="3390475" y="2017328"/>
                  <a:pt x="3410290" y="2055405"/>
                </a:cubicBezTo>
                <a:lnTo>
                  <a:pt x="3468241" y="2152916"/>
                </a:lnTo>
                <a:lnTo>
                  <a:pt x="3477018" y="2212219"/>
                </a:lnTo>
                <a:lnTo>
                  <a:pt x="3464910" y="2196132"/>
                </a:lnTo>
                <a:cubicBezTo>
                  <a:pt x="3407181" y="2120584"/>
                  <a:pt x="3360774" y="2039650"/>
                  <a:pt x="3335345" y="1947767"/>
                </a:cubicBezTo>
                <a:cubicBezTo>
                  <a:pt x="3334232" y="1943868"/>
                  <a:pt x="3336366" y="1940712"/>
                  <a:pt x="3339313" y="1939390"/>
                </a:cubicBezTo>
                <a:close/>
                <a:moveTo>
                  <a:pt x="1963022" y="2021830"/>
                </a:moveTo>
                <a:cubicBezTo>
                  <a:pt x="1982605" y="2025636"/>
                  <a:pt x="2004556" y="2029674"/>
                  <a:pt x="2026018" y="2035195"/>
                </a:cubicBezTo>
                <a:cubicBezTo>
                  <a:pt x="2047481" y="2040718"/>
                  <a:pt x="2068457" y="2047725"/>
                  <a:pt x="2086092" y="2057470"/>
                </a:cubicBezTo>
                <a:cubicBezTo>
                  <a:pt x="2093333" y="2061555"/>
                  <a:pt x="2089246" y="2072877"/>
                  <a:pt x="2081452" y="2072507"/>
                </a:cubicBezTo>
                <a:cubicBezTo>
                  <a:pt x="2040985" y="2071392"/>
                  <a:pt x="1995692" y="2053758"/>
                  <a:pt x="1957639" y="2040392"/>
                </a:cubicBezTo>
                <a:cubicBezTo>
                  <a:pt x="1945758" y="2036124"/>
                  <a:pt x="1950956" y="2019602"/>
                  <a:pt x="1963022" y="2021830"/>
                </a:cubicBezTo>
                <a:close/>
                <a:moveTo>
                  <a:pt x="3163689" y="1843796"/>
                </a:moveTo>
                <a:cubicBezTo>
                  <a:pt x="3167032" y="1841915"/>
                  <a:pt x="3171533" y="1842240"/>
                  <a:pt x="3174967" y="1846231"/>
                </a:cubicBezTo>
                <a:cubicBezTo>
                  <a:pt x="3193716" y="1868133"/>
                  <a:pt x="3205781" y="1895977"/>
                  <a:pt x="3220259" y="1920851"/>
                </a:cubicBezTo>
                <a:cubicBezTo>
                  <a:pt x="3235293" y="1946281"/>
                  <a:pt x="3252742" y="1970599"/>
                  <a:pt x="3266851" y="1996030"/>
                </a:cubicBezTo>
                <a:cubicBezTo>
                  <a:pt x="3270747" y="2003083"/>
                  <a:pt x="3263137" y="2011994"/>
                  <a:pt x="3256084" y="2006425"/>
                </a:cubicBezTo>
                <a:cubicBezTo>
                  <a:pt x="3233995" y="1988419"/>
                  <a:pt x="3220629" y="1965772"/>
                  <a:pt x="3205037" y="1942384"/>
                </a:cubicBezTo>
                <a:cubicBezTo>
                  <a:pt x="3187403" y="1915654"/>
                  <a:pt x="3167170" y="1885953"/>
                  <a:pt x="3159372" y="1854584"/>
                </a:cubicBezTo>
                <a:cubicBezTo>
                  <a:pt x="3158167" y="1849759"/>
                  <a:pt x="3160347" y="1845674"/>
                  <a:pt x="3163689" y="1843796"/>
                </a:cubicBezTo>
                <a:close/>
                <a:moveTo>
                  <a:pt x="3234528" y="1829964"/>
                </a:moveTo>
                <a:cubicBezTo>
                  <a:pt x="3236779" y="1828828"/>
                  <a:pt x="3239656" y="1829153"/>
                  <a:pt x="3241605" y="1831937"/>
                </a:cubicBezTo>
                <a:cubicBezTo>
                  <a:pt x="3268893" y="1870546"/>
                  <a:pt x="3288939" y="1910457"/>
                  <a:pt x="3306389" y="1954078"/>
                </a:cubicBezTo>
                <a:cubicBezTo>
                  <a:pt x="3322537" y="1995286"/>
                  <a:pt x="3346298" y="2029070"/>
                  <a:pt x="3366532" y="2068052"/>
                </a:cubicBezTo>
                <a:cubicBezTo>
                  <a:pt x="3369130" y="2073064"/>
                  <a:pt x="3364118" y="2078261"/>
                  <a:pt x="3358919" y="2075849"/>
                </a:cubicBezTo>
                <a:cubicBezTo>
                  <a:pt x="3327735" y="2061185"/>
                  <a:pt x="3310102" y="2009951"/>
                  <a:pt x="3297107" y="1979880"/>
                </a:cubicBezTo>
                <a:cubicBezTo>
                  <a:pt x="3284857" y="1951665"/>
                  <a:pt x="3275948" y="1923080"/>
                  <a:pt x="3261098" y="1895792"/>
                </a:cubicBezTo>
                <a:cubicBezTo>
                  <a:pt x="3250515" y="1876302"/>
                  <a:pt x="3235110" y="1858852"/>
                  <a:pt x="3231210" y="1836764"/>
                </a:cubicBezTo>
                <a:cubicBezTo>
                  <a:pt x="3230655" y="1833700"/>
                  <a:pt x="3232278" y="1831103"/>
                  <a:pt x="3234528" y="1829964"/>
                </a:cubicBezTo>
                <a:close/>
                <a:moveTo>
                  <a:pt x="1300712" y="2086984"/>
                </a:moveTo>
                <a:cubicBezTo>
                  <a:pt x="1314077" y="2089119"/>
                  <a:pt x="1328695" y="2092369"/>
                  <a:pt x="1342824" y="2096915"/>
                </a:cubicBezTo>
                <a:cubicBezTo>
                  <a:pt x="1356956" y="2101464"/>
                  <a:pt x="1370598" y="2107312"/>
                  <a:pt x="1382014" y="2114643"/>
                </a:cubicBezTo>
                <a:cubicBezTo>
                  <a:pt x="1388883" y="2119099"/>
                  <a:pt x="1384242" y="2129308"/>
                  <a:pt x="1376818" y="2129122"/>
                </a:cubicBezTo>
                <a:cubicBezTo>
                  <a:pt x="1349716" y="2127822"/>
                  <a:pt x="1319088" y="2116314"/>
                  <a:pt x="1294958" y="2104434"/>
                </a:cubicBezTo>
                <a:cubicBezTo>
                  <a:pt x="1286790" y="2100349"/>
                  <a:pt x="1291615" y="2085500"/>
                  <a:pt x="1300712" y="2086984"/>
                </a:cubicBezTo>
                <a:close/>
                <a:moveTo>
                  <a:pt x="1389254" y="2051716"/>
                </a:moveTo>
                <a:cubicBezTo>
                  <a:pt x="1413014" y="2056356"/>
                  <a:pt x="1436216" y="2064710"/>
                  <a:pt x="1457564" y="2076220"/>
                </a:cubicBezTo>
                <a:cubicBezTo>
                  <a:pt x="1463504" y="2079376"/>
                  <a:pt x="1459791" y="2089026"/>
                  <a:pt x="1453481" y="2088284"/>
                </a:cubicBezTo>
                <a:cubicBezTo>
                  <a:pt x="1429907" y="2085314"/>
                  <a:pt x="1406518" y="2078820"/>
                  <a:pt x="1384800" y="2069166"/>
                </a:cubicBezTo>
                <a:cubicBezTo>
                  <a:pt x="1375519" y="2065083"/>
                  <a:pt x="1378859" y="2049676"/>
                  <a:pt x="1389254" y="2051716"/>
                </a:cubicBezTo>
                <a:close/>
                <a:moveTo>
                  <a:pt x="2774760" y="1743764"/>
                </a:moveTo>
                <a:cubicBezTo>
                  <a:pt x="2785897" y="1744506"/>
                  <a:pt x="2798707" y="1753975"/>
                  <a:pt x="2808359" y="1760099"/>
                </a:cubicBezTo>
                <a:cubicBezTo>
                  <a:pt x="2818012" y="1766227"/>
                  <a:pt x="2830634" y="1775506"/>
                  <a:pt x="2827850" y="1788501"/>
                </a:cubicBezTo>
                <a:cubicBezTo>
                  <a:pt x="2826734" y="1793883"/>
                  <a:pt x="2817825" y="1797224"/>
                  <a:pt x="2815783" y="1790356"/>
                </a:cubicBezTo>
                <a:cubicBezTo>
                  <a:pt x="2813184" y="1782932"/>
                  <a:pt x="2798892" y="1775691"/>
                  <a:pt x="2792211" y="1771981"/>
                </a:cubicBezTo>
                <a:cubicBezTo>
                  <a:pt x="2785341" y="1768267"/>
                  <a:pt x="2776987" y="1761028"/>
                  <a:pt x="2770492" y="1758059"/>
                </a:cubicBezTo>
                <a:cubicBezTo>
                  <a:pt x="2762324" y="1754346"/>
                  <a:pt x="2766594" y="1743209"/>
                  <a:pt x="2774760" y="1743764"/>
                </a:cubicBezTo>
                <a:close/>
                <a:moveTo>
                  <a:pt x="2838429" y="1716292"/>
                </a:moveTo>
                <a:cubicBezTo>
                  <a:pt x="2855320" y="1719632"/>
                  <a:pt x="2882422" y="1738751"/>
                  <a:pt x="2878153" y="1758243"/>
                </a:cubicBezTo>
                <a:cubicBezTo>
                  <a:pt x="2876669" y="1765854"/>
                  <a:pt x="2866645" y="1766968"/>
                  <a:pt x="2862560" y="1760842"/>
                </a:cubicBezTo>
                <a:cubicBezTo>
                  <a:pt x="2859590" y="1756386"/>
                  <a:pt x="2849752" y="1750632"/>
                  <a:pt x="2845668" y="1746734"/>
                </a:cubicBezTo>
                <a:cubicBezTo>
                  <a:pt x="2840286" y="1741537"/>
                  <a:pt x="2834718" y="1737267"/>
                  <a:pt x="2830446" y="1731327"/>
                </a:cubicBezTo>
                <a:cubicBezTo>
                  <a:pt x="2830632" y="1731327"/>
                  <a:pt x="2830632" y="1731327"/>
                  <a:pt x="2830818" y="1731327"/>
                </a:cubicBezTo>
                <a:cubicBezTo>
                  <a:pt x="2830262" y="1730583"/>
                  <a:pt x="2829705" y="1730398"/>
                  <a:pt x="2829147" y="1729284"/>
                </a:cubicBezTo>
                <a:cubicBezTo>
                  <a:pt x="2826363" y="1723531"/>
                  <a:pt x="2831559" y="1714991"/>
                  <a:pt x="2838429" y="1716292"/>
                </a:cubicBezTo>
                <a:close/>
                <a:moveTo>
                  <a:pt x="3296690" y="1635615"/>
                </a:moveTo>
                <a:cubicBezTo>
                  <a:pt x="3299427" y="1634617"/>
                  <a:pt x="3302678" y="1635359"/>
                  <a:pt x="3304346" y="1638699"/>
                </a:cubicBezTo>
                <a:cubicBezTo>
                  <a:pt x="3332749" y="1694387"/>
                  <a:pt x="3341102" y="1763070"/>
                  <a:pt x="3357064" y="1823212"/>
                </a:cubicBezTo>
                <a:cubicBezTo>
                  <a:pt x="3371358" y="1877228"/>
                  <a:pt x="3402915" y="1931616"/>
                  <a:pt x="3410523" y="1986376"/>
                </a:cubicBezTo>
                <a:cubicBezTo>
                  <a:pt x="3411267" y="1991943"/>
                  <a:pt x="3403472" y="1993801"/>
                  <a:pt x="3401245" y="1988975"/>
                </a:cubicBezTo>
                <a:cubicBezTo>
                  <a:pt x="3375073" y="1933844"/>
                  <a:pt x="3351125" y="1877415"/>
                  <a:pt x="3337204" y="1817827"/>
                </a:cubicBezTo>
                <a:cubicBezTo>
                  <a:pt x="3323652" y="1759357"/>
                  <a:pt x="3298965" y="1702740"/>
                  <a:pt x="3292098" y="1642970"/>
                </a:cubicBezTo>
                <a:cubicBezTo>
                  <a:pt x="3291728" y="1639351"/>
                  <a:pt x="3293954" y="1636612"/>
                  <a:pt x="3296690" y="1635615"/>
                </a:cubicBezTo>
                <a:close/>
                <a:moveTo>
                  <a:pt x="3247198" y="1627400"/>
                </a:moveTo>
                <a:cubicBezTo>
                  <a:pt x="3250655" y="1626543"/>
                  <a:pt x="3254878" y="1627749"/>
                  <a:pt x="3257012" y="1631276"/>
                </a:cubicBezTo>
                <a:cubicBezTo>
                  <a:pt x="3274646" y="1660789"/>
                  <a:pt x="3277245" y="1700514"/>
                  <a:pt x="3286897" y="1733554"/>
                </a:cubicBezTo>
                <a:cubicBezTo>
                  <a:pt x="3300820" y="1781632"/>
                  <a:pt x="3312329" y="1831937"/>
                  <a:pt x="3330334" y="1878342"/>
                </a:cubicBezTo>
                <a:cubicBezTo>
                  <a:pt x="3332747" y="1884469"/>
                  <a:pt x="3323096" y="1889294"/>
                  <a:pt x="3319939" y="1883540"/>
                </a:cubicBezTo>
                <a:cubicBezTo>
                  <a:pt x="3277060" y="1809662"/>
                  <a:pt x="3259055" y="1718891"/>
                  <a:pt x="3241977" y="1635917"/>
                </a:cubicBezTo>
                <a:cubicBezTo>
                  <a:pt x="3241049" y="1631183"/>
                  <a:pt x="3243740" y="1628259"/>
                  <a:pt x="3247198" y="1627400"/>
                </a:cubicBezTo>
                <a:close/>
                <a:moveTo>
                  <a:pt x="3386919" y="1603424"/>
                </a:moveTo>
                <a:lnTo>
                  <a:pt x="3467534" y="2148135"/>
                </a:lnTo>
                <a:lnTo>
                  <a:pt x="3467138" y="2147312"/>
                </a:lnTo>
                <a:cubicBezTo>
                  <a:pt x="3446906" y="2104619"/>
                  <a:pt x="3416091" y="2058585"/>
                  <a:pt x="3407553" y="2011992"/>
                </a:cubicBezTo>
                <a:cubicBezTo>
                  <a:pt x="3406068" y="2003824"/>
                  <a:pt x="3416833" y="2002712"/>
                  <a:pt x="3420918" y="2007352"/>
                </a:cubicBezTo>
                <a:cubicBezTo>
                  <a:pt x="3425743" y="2012549"/>
                  <a:pt x="3429456" y="2019047"/>
                  <a:pt x="3433354" y="2025172"/>
                </a:cubicBezTo>
                <a:cubicBezTo>
                  <a:pt x="3432240" y="2022017"/>
                  <a:pt x="3430941" y="2018674"/>
                  <a:pt x="3429828" y="2015520"/>
                </a:cubicBezTo>
                <a:cubicBezTo>
                  <a:pt x="3388248" y="1897834"/>
                  <a:pt x="3339984" y="1780331"/>
                  <a:pt x="3338870" y="1653179"/>
                </a:cubicBezTo>
                <a:cubicBezTo>
                  <a:pt x="3338684" y="1644827"/>
                  <a:pt x="3350194" y="1643157"/>
                  <a:pt x="3352978" y="1650766"/>
                </a:cubicBezTo>
                <a:cubicBezTo>
                  <a:pt x="3377110" y="1714434"/>
                  <a:pt x="3390103" y="1782002"/>
                  <a:pt x="3406437" y="1848456"/>
                </a:cubicBezTo>
                <a:cubicBezTo>
                  <a:pt x="3404025" y="1833422"/>
                  <a:pt x="3403098" y="1818757"/>
                  <a:pt x="3402726" y="1804092"/>
                </a:cubicBezTo>
                <a:cubicBezTo>
                  <a:pt x="3401428" y="1803163"/>
                  <a:pt x="3400313" y="1801864"/>
                  <a:pt x="3400127" y="1799824"/>
                </a:cubicBezTo>
                <a:cubicBezTo>
                  <a:pt x="3395673" y="1744506"/>
                  <a:pt x="3381380" y="1690675"/>
                  <a:pt x="3384350" y="1634060"/>
                </a:cubicBezTo>
                <a:close/>
                <a:moveTo>
                  <a:pt x="2947809" y="1610207"/>
                </a:moveTo>
                <a:cubicBezTo>
                  <a:pt x="2951985" y="1609977"/>
                  <a:pt x="2956115" y="1612342"/>
                  <a:pt x="2956857" y="1617724"/>
                </a:cubicBezTo>
                <a:cubicBezTo>
                  <a:pt x="2958157" y="1626636"/>
                  <a:pt x="2977461" y="1640186"/>
                  <a:pt x="2983587" y="1647240"/>
                </a:cubicBezTo>
                <a:cubicBezTo>
                  <a:pt x="2991570" y="1656148"/>
                  <a:pt x="2998439" y="1665989"/>
                  <a:pt x="3005862" y="1675268"/>
                </a:cubicBezTo>
                <a:cubicBezTo>
                  <a:pt x="3023868" y="1697730"/>
                  <a:pt x="3045585" y="1717033"/>
                  <a:pt x="3058022" y="1743395"/>
                </a:cubicBezTo>
                <a:cubicBezTo>
                  <a:pt x="3061176" y="1750262"/>
                  <a:pt x="3052081" y="1756201"/>
                  <a:pt x="3047070" y="1750632"/>
                </a:cubicBezTo>
                <a:cubicBezTo>
                  <a:pt x="3021825" y="1723161"/>
                  <a:pt x="2995653" y="1696986"/>
                  <a:pt x="2972449" y="1667659"/>
                </a:cubicBezTo>
                <a:cubicBezTo>
                  <a:pt x="2961312" y="1653737"/>
                  <a:pt x="2934767" y="1638702"/>
                  <a:pt x="2938479" y="1618282"/>
                </a:cubicBezTo>
                <a:cubicBezTo>
                  <a:pt x="2939410" y="1613271"/>
                  <a:pt x="2943632" y="1610439"/>
                  <a:pt x="2947809" y="1610207"/>
                </a:cubicBezTo>
                <a:close/>
                <a:moveTo>
                  <a:pt x="1711499" y="1747104"/>
                </a:moveTo>
                <a:cubicBezTo>
                  <a:pt x="1636507" y="1751374"/>
                  <a:pt x="1716882" y="1798894"/>
                  <a:pt x="1737117" y="1815786"/>
                </a:cubicBezTo>
                <a:cubicBezTo>
                  <a:pt x="1747882" y="1824882"/>
                  <a:pt x="1735074" y="1838804"/>
                  <a:pt x="1723937" y="1834349"/>
                </a:cubicBezTo>
                <a:cubicBezTo>
                  <a:pt x="1700178" y="1824882"/>
                  <a:pt x="1575438" y="1773092"/>
                  <a:pt x="1610149" y="1806877"/>
                </a:cubicBezTo>
                <a:cubicBezTo>
                  <a:pt x="1615716" y="1812259"/>
                  <a:pt x="1609220" y="1823397"/>
                  <a:pt x="1601983" y="1821726"/>
                </a:cubicBezTo>
                <a:cubicBezTo>
                  <a:pt x="1581005" y="1816899"/>
                  <a:pt x="1480397" y="1800009"/>
                  <a:pt x="1531629" y="1829709"/>
                </a:cubicBezTo>
                <a:cubicBezTo>
                  <a:pt x="1539983" y="1834534"/>
                  <a:pt x="1533115" y="1846230"/>
                  <a:pt x="1524763" y="1844186"/>
                </a:cubicBezTo>
                <a:cubicBezTo>
                  <a:pt x="1462762" y="1828967"/>
                  <a:pt x="1471857" y="1839174"/>
                  <a:pt x="1483738" y="1855512"/>
                </a:cubicBezTo>
                <a:cubicBezTo>
                  <a:pt x="1484480" y="1856252"/>
                  <a:pt x="1552233" y="1875187"/>
                  <a:pt x="1565412" y="1880384"/>
                </a:cubicBezTo>
                <a:cubicBezTo>
                  <a:pt x="1624627" y="1903587"/>
                  <a:pt x="1679945" y="1935144"/>
                  <a:pt x="1737673" y="1961502"/>
                </a:cubicBezTo>
                <a:cubicBezTo>
                  <a:pt x="1747882" y="1966142"/>
                  <a:pt x="1741015" y="1983219"/>
                  <a:pt x="1730619" y="1979692"/>
                </a:cubicBezTo>
                <a:cubicBezTo>
                  <a:pt x="1688296" y="1965214"/>
                  <a:pt x="1648571" y="1942940"/>
                  <a:pt x="1608293" y="1923635"/>
                </a:cubicBezTo>
                <a:cubicBezTo>
                  <a:pt x="1582489" y="1911384"/>
                  <a:pt x="1555759" y="1901545"/>
                  <a:pt x="1529029" y="1891521"/>
                </a:cubicBezTo>
                <a:cubicBezTo>
                  <a:pt x="1512882" y="1893749"/>
                  <a:pt x="1497474" y="1895049"/>
                  <a:pt x="1480954" y="1891891"/>
                </a:cubicBezTo>
                <a:cubicBezTo>
                  <a:pt x="1472414" y="1890407"/>
                  <a:pt x="1355842" y="1839174"/>
                  <a:pt x="1360669" y="1872031"/>
                </a:cubicBezTo>
                <a:cubicBezTo>
                  <a:pt x="1361412" y="1877228"/>
                  <a:pt x="1357884" y="1882427"/>
                  <a:pt x="1353245" y="1884467"/>
                </a:cubicBezTo>
                <a:cubicBezTo>
                  <a:pt x="1331156" y="1894120"/>
                  <a:pt x="1245582" y="1882240"/>
                  <a:pt x="1261730" y="1908784"/>
                </a:cubicBezTo>
                <a:cubicBezTo>
                  <a:pt x="1265814" y="1915652"/>
                  <a:pt x="1259503" y="1925492"/>
                  <a:pt x="1251521" y="1924749"/>
                </a:cubicBezTo>
                <a:cubicBezTo>
                  <a:pt x="1219222" y="1921779"/>
                  <a:pt x="1188594" y="1916395"/>
                  <a:pt x="1180427" y="1952592"/>
                </a:cubicBezTo>
                <a:cubicBezTo>
                  <a:pt x="1173372" y="1983778"/>
                  <a:pt x="1186553" y="1976166"/>
                  <a:pt x="1214952" y="1987488"/>
                </a:cubicBezTo>
                <a:cubicBezTo>
                  <a:pt x="1261918" y="2006236"/>
                  <a:pt x="1307394" y="2028885"/>
                  <a:pt x="1354730" y="2047263"/>
                </a:cubicBezTo>
                <a:cubicBezTo>
                  <a:pt x="1367721" y="2052272"/>
                  <a:pt x="1360297" y="2071949"/>
                  <a:pt x="1347305" y="2067307"/>
                </a:cubicBezTo>
                <a:cubicBezTo>
                  <a:pt x="1327069" y="2060069"/>
                  <a:pt x="1307394" y="2051529"/>
                  <a:pt x="1287904" y="2042619"/>
                </a:cubicBezTo>
                <a:cubicBezTo>
                  <a:pt x="1287717" y="2042434"/>
                  <a:pt x="1287532" y="2042619"/>
                  <a:pt x="1287347" y="2042619"/>
                </a:cubicBezTo>
                <a:cubicBezTo>
                  <a:pt x="1266557" y="2037608"/>
                  <a:pt x="1245767" y="2034082"/>
                  <a:pt x="1224977" y="2029070"/>
                </a:cubicBezTo>
                <a:cubicBezTo>
                  <a:pt x="1200474" y="2023129"/>
                  <a:pt x="1168731" y="2006610"/>
                  <a:pt x="1142744" y="2013662"/>
                </a:cubicBezTo>
                <a:cubicBezTo>
                  <a:pt x="1083160" y="2029813"/>
                  <a:pt x="1157409" y="2043550"/>
                  <a:pt x="1174301" y="2048932"/>
                </a:cubicBezTo>
                <a:cubicBezTo>
                  <a:pt x="1187852" y="2053387"/>
                  <a:pt x="1201587" y="2057098"/>
                  <a:pt x="1215324" y="2060627"/>
                </a:cubicBezTo>
                <a:cubicBezTo>
                  <a:pt x="1228504" y="2063967"/>
                  <a:pt x="1241682" y="2067494"/>
                  <a:pt x="1255234" y="2070835"/>
                </a:cubicBezTo>
                <a:cubicBezTo>
                  <a:pt x="1268969" y="2074362"/>
                  <a:pt x="1261918" y="2094967"/>
                  <a:pt x="1248364" y="2091439"/>
                </a:cubicBezTo>
                <a:cubicBezTo>
                  <a:pt x="1231660" y="2087356"/>
                  <a:pt x="1215324" y="2083087"/>
                  <a:pt x="1198803" y="2078816"/>
                </a:cubicBezTo>
                <a:cubicBezTo>
                  <a:pt x="1171887" y="2072505"/>
                  <a:pt x="1144415" y="2067494"/>
                  <a:pt x="1117685" y="2069721"/>
                </a:cubicBezTo>
                <a:cubicBezTo>
                  <a:pt x="1090399" y="2071950"/>
                  <a:pt x="1043622" y="2094039"/>
                  <a:pt x="1022459" y="2120396"/>
                </a:cubicBezTo>
                <a:cubicBezTo>
                  <a:pt x="1061442" y="2138032"/>
                  <a:pt x="1106735" y="2140075"/>
                  <a:pt x="1147941" y="2148426"/>
                </a:cubicBezTo>
                <a:cubicBezTo>
                  <a:pt x="1176899" y="2154182"/>
                  <a:pt x="1204558" y="2162535"/>
                  <a:pt x="1232402" y="2172558"/>
                </a:cubicBezTo>
                <a:cubicBezTo>
                  <a:pt x="1242612" y="2176270"/>
                  <a:pt x="1239456" y="2192419"/>
                  <a:pt x="1228689" y="2189263"/>
                </a:cubicBezTo>
                <a:cubicBezTo>
                  <a:pt x="1186367" y="2177200"/>
                  <a:pt x="1145899" y="2166246"/>
                  <a:pt x="1102464" y="2160120"/>
                </a:cubicBezTo>
                <a:cubicBezTo>
                  <a:pt x="1092068" y="2158637"/>
                  <a:pt x="1081859" y="2156964"/>
                  <a:pt x="1071650" y="2155294"/>
                </a:cubicBezTo>
                <a:cubicBezTo>
                  <a:pt x="1071280" y="2155294"/>
                  <a:pt x="1071280" y="2155479"/>
                  <a:pt x="1071094" y="2155480"/>
                </a:cubicBezTo>
                <a:cubicBezTo>
                  <a:pt x="1003526" y="2149170"/>
                  <a:pt x="970300" y="2162904"/>
                  <a:pt x="936702" y="2215807"/>
                </a:cubicBezTo>
                <a:cubicBezTo>
                  <a:pt x="933731" y="2220264"/>
                  <a:pt x="929089" y="2225647"/>
                  <a:pt x="924450" y="2231587"/>
                </a:cubicBezTo>
                <a:cubicBezTo>
                  <a:pt x="932247" y="2229359"/>
                  <a:pt x="941157" y="2228617"/>
                  <a:pt x="949879" y="2230101"/>
                </a:cubicBezTo>
                <a:cubicBezTo>
                  <a:pt x="969184" y="2233257"/>
                  <a:pt x="985892" y="2244951"/>
                  <a:pt x="1004453" y="2251077"/>
                </a:cubicBezTo>
                <a:cubicBezTo>
                  <a:pt x="1035454" y="2261286"/>
                  <a:pt x="1068680" y="2262029"/>
                  <a:pt x="1098937" y="2273725"/>
                </a:cubicBezTo>
                <a:cubicBezTo>
                  <a:pt x="1106734" y="2276692"/>
                  <a:pt x="1102650" y="2286348"/>
                  <a:pt x="1096338" y="2287647"/>
                </a:cubicBezTo>
                <a:cubicBezTo>
                  <a:pt x="1071465" y="2292657"/>
                  <a:pt x="1045661" y="2290059"/>
                  <a:pt x="1021160" y="2284489"/>
                </a:cubicBezTo>
                <a:cubicBezTo>
                  <a:pt x="999442" y="2279477"/>
                  <a:pt x="929277" y="2234927"/>
                  <a:pt x="912012" y="2267411"/>
                </a:cubicBezTo>
                <a:cubicBezTo>
                  <a:pt x="912754" y="2270939"/>
                  <a:pt x="914055" y="2274467"/>
                  <a:pt x="916282" y="2278179"/>
                </a:cubicBezTo>
                <a:cubicBezTo>
                  <a:pt x="922593" y="2288202"/>
                  <a:pt x="956377" y="2300640"/>
                  <a:pt x="967329" y="2305464"/>
                </a:cubicBezTo>
                <a:cubicBezTo>
                  <a:pt x="1002969" y="2321057"/>
                  <a:pt x="1039722" y="2330154"/>
                  <a:pt x="1079262" y="2332194"/>
                </a:cubicBezTo>
                <a:cubicBezTo>
                  <a:pt x="1257647" y="2343147"/>
                  <a:pt x="1435663" y="2331266"/>
                  <a:pt x="1610893" y="2295999"/>
                </a:cubicBezTo>
                <a:cubicBezTo>
                  <a:pt x="1661567" y="2285790"/>
                  <a:pt x="1705190" y="2262029"/>
                  <a:pt x="1754565" y="2248478"/>
                </a:cubicBezTo>
                <a:cubicBezTo>
                  <a:pt x="1800971" y="2235669"/>
                  <a:pt x="1846448" y="2223420"/>
                  <a:pt x="1891369" y="2205414"/>
                </a:cubicBezTo>
                <a:cubicBezTo>
                  <a:pt x="1972675" y="2172930"/>
                  <a:pt x="2047294" y="2129306"/>
                  <a:pt x="2135283" y="2117984"/>
                </a:cubicBezTo>
                <a:cubicBezTo>
                  <a:pt x="2177232" y="2112602"/>
                  <a:pt x="2219184" y="2109260"/>
                  <a:pt x="2260950" y="2107959"/>
                </a:cubicBezTo>
                <a:cubicBezTo>
                  <a:pt x="2212316" y="2100535"/>
                  <a:pt x="2164982" y="2091440"/>
                  <a:pt x="2120802" y="2081972"/>
                </a:cubicBezTo>
                <a:cubicBezTo>
                  <a:pt x="2111150" y="2079746"/>
                  <a:pt x="2113006" y="2066194"/>
                  <a:pt x="2122845" y="2066752"/>
                </a:cubicBezTo>
                <a:cubicBezTo>
                  <a:pt x="2162381" y="2068979"/>
                  <a:pt x="2203407" y="2071207"/>
                  <a:pt x="2244800" y="2073619"/>
                </a:cubicBezTo>
                <a:cubicBezTo>
                  <a:pt x="2176861" y="2052828"/>
                  <a:pt x="2110407" y="2027399"/>
                  <a:pt x="2049152" y="2001969"/>
                </a:cubicBezTo>
                <a:cubicBezTo>
                  <a:pt x="2040240" y="1998254"/>
                  <a:pt x="2046366" y="1983591"/>
                  <a:pt x="2055277" y="1986376"/>
                </a:cubicBezTo>
                <a:cubicBezTo>
                  <a:pt x="2094814" y="1998442"/>
                  <a:pt x="2134724" y="2009207"/>
                  <a:pt x="2175005" y="2019788"/>
                </a:cubicBezTo>
                <a:cubicBezTo>
                  <a:pt x="2082564" y="1980064"/>
                  <a:pt x="1994206" y="1931801"/>
                  <a:pt x="1921999" y="1876856"/>
                </a:cubicBezTo>
                <a:cubicBezTo>
                  <a:pt x="1914946" y="1871474"/>
                  <a:pt x="1923483" y="1862749"/>
                  <a:pt x="1930167" y="1865349"/>
                </a:cubicBezTo>
                <a:cubicBezTo>
                  <a:pt x="1984554" y="1886694"/>
                  <a:pt x="2036900" y="1913796"/>
                  <a:pt x="2089249" y="1940711"/>
                </a:cubicBezTo>
                <a:cubicBezTo>
                  <a:pt x="2021863" y="1897832"/>
                  <a:pt x="1956155" y="1852354"/>
                  <a:pt x="1892485" y="1811888"/>
                </a:cubicBezTo>
                <a:cubicBezTo>
                  <a:pt x="1883388" y="1806134"/>
                  <a:pt x="1891001" y="1792027"/>
                  <a:pt x="1900651" y="1797224"/>
                </a:cubicBezTo>
                <a:cubicBezTo>
                  <a:pt x="1955597" y="1827108"/>
                  <a:pt x="2014254" y="1856809"/>
                  <a:pt x="2072727" y="1887809"/>
                </a:cubicBezTo>
                <a:cubicBezTo>
                  <a:pt x="2068642" y="1884654"/>
                  <a:pt x="2064372" y="1881497"/>
                  <a:pt x="2060291" y="1878157"/>
                </a:cubicBezTo>
                <a:cubicBezTo>
                  <a:pt x="2032445" y="1854952"/>
                  <a:pt x="2002745" y="1833792"/>
                  <a:pt x="1972489" y="1813930"/>
                </a:cubicBezTo>
                <a:cubicBezTo>
                  <a:pt x="1948172" y="1798152"/>
                  <a:pt x="1936850" y="1785160"/>
                  <a:pt x="1905291" y="1775134"/>
                </a:cubicBezTo>
                <a:cubicBezTo>
                  <a:pt x="1898424" y="1772907"/>
                  <a:pt x="1828631" y="1754345"/>
                  <a:pt x="1842180" y="1781632"/>
                </a:cubicBezTo>
                <a:cubicBezTo>
                  <a:pt x="1846821" y="1791099"/>
                  <a:pt x="1836239" y="1804093"/>
                  <a:pt x="1826030" y="1801122"/>
                </a:cubicBezTo>
                <a:cubicBezTo>
                  <a:pt x="1795775" y="1792397"/>
                  <a:pt x="1737673" y="1745620"/>
                  <a:pt x="1711499" y="1747104"/>
                </a:cubicBezTo>
                <a:close/>
                <a:moveTo>
                  <a:pt x="2950362" y="1550157"/>
                </a:moveTo>
                <a:cubicBezTo>
                  <a:pt x="2960568" y="1555354"/>
                  <a:pt x="2967808" y="1564449"/>
                  <a:pt x="2976164" y="1572060"/>
                </a:cubicBezTo>
                <a:cubicBezTo>
                  <a:pt x="2984144" y="1579672"/>
                  <a:pt x="2986558" y="1588953"/>
                  <a:pt x="2993239" y="1596750"/>
                </a:cubicBezTo>
                <a:cubicBezTo>
                  <a:pt x="2998625" y="1603060"/>
                  <a:pt x="2992312" y="1611969"/>
                  <a:pt x="2984701" y="1609742"/>
                </a:cubicBezTo>
                <a:cubicBezTo>
                  <a:pt x="2975049" y="1606958"/>
                  <a:pt x="2972638" y="1600461"/>
                  <a:pt x="2965767" y="1593036"/>
                </a:cubicBezTo>
                <a:cubicBezTo>
                  <a:pt x="2957414" y="1584127"/>
                  <a:pt x="2947761" y="1574101"/>
                  <a:pt x="2938667" y="1565933"/>
                </a:cubicBezTo>
                <a:cubicBezTo>
                  <a:pt x="2930129" y="1558139"/>
                  <a:pt x="2940709" y="1545330"/>
                  <a:pt x="2950362" y="1550157"/>
                </a:cubicBezTo>
                <a:close/>
                <a:moveTo>
                  <a:pt x="3273534" y="1480547"/>
                </a:moveTo>
                <a:cubicBezTo>
                  <a:pt x="3288941" y="1486675"/>
                  <a:pt x="3289870" y="1505422"/>
                  <a:pt x="3292654" y="1519713"/>
                </a:cubicBezTo>
                <a:cubicBezTo>
                  <a:pt x="3297479" y="1543104"/>
                  <a:pt x="3306948" y="1567049"/>
                  <a:pt x="3307319" y="1590809"/>
                </a:cubicBezTo>
                <a:cubicBezTo>
                  <a:pt x="3307504" y="1601574"/>
                  <a:pt x="3290054" y="1602875"/>
                  <a:pt x="3288569" y="1592294"/>
                </a:cubicBezTo>
                <a:cubicBezTo>
                  <a:pt x="3285787" y="1572432"/>
                  <a:pt x="3276876" y="1552570"/>
                  <a:pt x="3272607" y="1532895"/>
                </a:cubicBezTo>
                <a:cubicBezTo>
                  <a:pt x="3269636" y="1518416"/>
                  <a:pt x="3267036" y="1503564"/>
                  <a:pt x="3263138" y="1489272"/>
                </a:cubicBezTo>
                <a:cubicBezTo>
                  <a:pt x="3261470" y="1483518"/>
                  <a:pt x="3268336" y="1478507"/>
                  <a:pt x="3273534" y="1480547"/>
                </a:cubicBezTo>
                <a:close/>
                <a:moveTo>
                  <a:pt x="2844067" y="1536816"/>
                </a:moveTo>
                <a:cubicBezTo>
                  <a:pt x="2846457" y="1536839"/>
                  <a:pt x="2848824" y="1537999"/>
                  <a:pt x="2849938" y="1540319"/>
                </a:cubicBezTo>
                <a:cubicBezTo>
                  <a:pt x="2860517" y="1562966"/>
                  <a:pt x="2910637" y="1566864"/>
                  <a:pt x="2903398" y="1596935"/>
                </a:cubicBezTo>
                <a:cubicBezTo>
                  <a:pt x="2901727" y="1604359"/>
                  <a:pt x="2891888" y="1602690"/>
                  <a:pt x="2888734" y="1597677"/>
                </a:cubicBezTo>
                <a:cubicBezTo>
                  <a:pt x="2885206" y="1592110"/>
                  <a:pt x="2871097" y="1587469"/>
                  <a:pt x="2865529" y="1583198"/>
                </a:cubicBezTo>
                <a:cubicBezTo>
                  <a:pt x="2858474" y="1577814"/>
                  <a:pt x="2850494" y="1571504"/>
                  <a:pt x="2844367" y="1564822"/>
                </a:cubicBezTo>
                <a:cubicBezTo>
                  <a:pt x="2837315" y="1557212"/>
                  <a:pt x="2832860" y="1549786"/>
                  <a:pt x="2838059" y="1540134"/>
                </a:cubicBezTo>
                <a:cubicBezTo>
                  <a:pt x="2839263" y="1537906"/>
                  <a:pt x="2841676" y="1536793"/>
                  <a:pt x="2844067" y="1536816"/>
                </a:cubicBezTo>
                <a:close/>
                <a:moveTo>
                  <a:pt x="3325325" y="1455489"/>
                </a:moveTo>
                <a:cubicBezTo>
                  <a:pt x="3328526" y="1454792"/>
                  <a:pt x="3331822" y="1455953"/>
                  <a:pt x="3332934" y="1460130"/>
                </a:cubicBezTo>
                <a:cubicBezTo>
                  <a:pt x="3341844" y="1494841"/>
                  <a:pt x="3344258" y="1533080"/>
                  <a:pt x="3346114" y="1568907"/>
                </a:cubicBezTo>
                <a:cubicBezTo>
                  <a:pt x="3346673" y="1578744"/>
                  <a:pt x="3333119" y="1579115"/>
                  <a:pt x="3331450" y="1570020"/>
                </a:cubicBezTo>
                <a:cubicBezTo>
                  <a:pt x="3325510" y="1537165"/>
                  <a:pt x="3309732" y="1495211"/>
                  <a:pt x="3318271" y="1461986"/>
                </a:cubicBezTo>
                <a:cubicBezTo>
                  <a:pt x="3319013" y="1458737"/>
                  <a:pt x="3322123" y="1456185"/>
                  <a:pt x="3325325" y="1455489"/>
                </a:cubicBezTo>
                <a:close/>
                <a:moveTo>
                  <a:pt x="2893258" y="1451568"/>
                </a:moveTo>
                <a:cubicBezTo>
                  <a:pt x="2896438" y="1449642"/>
                  <a:pt x="2900615" y="1449641"/>
                  <a:pt x="2902841" y="1453446"/>
                </a:cubicBezTo>
                <a:cubicBezTo>
                  <a:pt x="2912865" y="1469782"/>
                  <a:pt x="2929384" y="1485931"/>
                  <a:pt x="2933840" y="1504678"/>
                </a:cubicBezTo>
                <a:cubicBezTo>
                  <a:pt x="2935511" y="1510991"/>
                  <a:pt x="2927529" y="1515447"/>
                  <a:pt x="2923445" y="1509877"/>
                </a:cubicBezTo>
                <a:cubicBezTo>
                  <a:pt x="2910822" y="1492984"/>
                  <a:pt x="2898573" y="1481104"/>
                  <a:pt x="2889661" y="1461244"/>
                </a:cubicBezTo>
                <a:cubicBezTo>
                  <a:pt x="2887898" y="1457346"/>
                  <a:pt x="2890078" y="1453493"/>
                  <a:pt x="2893258" y="1451568"/>
                </a:cubicBezTo>
                <a:close/>
                <a:moveTo>
                  <a:pt x="3210766" y="1220009"/>
                </a:moveTo>
                <a:cubicBezTo>
                  <a:pt x="3212927" y="1219212"/>
                  <a:pt x="3215478" y="1219282"/>
                  <a:pt x="3218217" y="1220674"/>
                </a:cubicBezTo>
                <a:cubicBezTo>
                  <a:pt x="3248984" y="1236963"/>
                  <a:pt x="3280495" y="1254504"/>
                  <a:pt x="3312132" y="1273038"/>
                </a:cubicBezTo>
                <a:lnTo>
                  <a:pt x="3340621" y="1290584"/>
                </a:lnTo>
                <a:lnTo>
                  <a:pt x="3349687" y="1351842"/>
                </a:lnTo>
                <a:lnTo>
                  <a:pt x="3289271" y="1307807"/>
                </a:lnTo>
                <a:cubicBezTo>
                  <a:pt x="3260296" y="1285016"/>
                  <a:pt x="3232788" y="1261650"/>
                  <a:pt x="3207450" y="1238308"/>
                </a:cubicBezTo>
                <a:cubicBezTo>
                  <a:pt x="3201326" y="1232600"/>
                  <a:pt x="3204283" y="1222401"/>
                  <a:pt x="3210766" y="1220009"/>
                </a:cubicBezTo>
                <a:close/>
                <a:moveTo>
                  <a:pt x="2312924" y="1128786"/>
                </a:moveTo>
                <a:cubicBezTo>
                  <a:pt x="2322578" y="1133985"/>
                  <a:pt x="2324804" y="1142709"/>
                  <a:pt x="2325733" y="1153290"/>
                </a:cubicBezTo>
                <a:cubicBezTo>
                  <a:pt x="2327402" y="1170738"/>
                  <a:pt x="2328146" y="1192830"/>
                  <a:pt x="2321277" y="1208977"/>
                </a:cubicBezTo>
                <a:cubicBezTo>
                  <a:pt x="2317935" y="1216775"/>
                  <a:pt x="2304569" y="1214361"/>
                  <a:pt x="2304756" y="1205636"/>
                </a:cubicBezTo>
                <a:cubicBezTo>
                  <a:pt x="2305127" y="1193385"/>
                  <a:pt x="2303457" y="1181505"/>
                  <a:pt x="2303457" y="1169439"/>
                </a:cubicBezTo>
                <a:cubicBezTo>
                  <a:pt x="2303642" y="1160344"/>
                  <a:pt x="2306612" y="1147349"/>
                  <a:pt x="2302901" y="1138627"/>
                </a:cubicBezTo>
                <a:cubicBezTo>
                  <a:pt x="2300486" y="1132871"/>
                  <a:pt x="2306985" y="1125632"/>
                  <a:pt x="2312924" y="1128786"/>
                </a:cubicBezTo>
                <a:close/>
                <a:moveTo>
                  <a:pt x="2344504" y="1063774"/>
                </a:moveTo>
                <a:cubicBezTo>
                  <a:pt x="2347079" y="1063587"/>
                  <a:pt x="2349863" y="1064841"/>
                  <a:pt x="2350977" y="1067346"/>
                </a:cubicBezTo>
                <a:cubicBezTo>
                  <a:pt x="2360073" y="1087208"/>
                  <a:pt x="2361745" y="1107070"/>
                  <a:pt x="2362858" y="1128788"/>
                </a:cubicBezTo>
                <a:cubicBezTo>
                  <a:pt x="2364158" y="1155146"/>
                  <a:pt x="2365643" y="1184289"/>
                  <a:pt x="2358589" y="1210091"/>
                </a:cubicBezTo>
                <a:cubicBezTo>
                  <a:pt x="2356362" y="1218259"/>
                  <a:pt x="2345224" y="1217146"/>
                  <a:pt x="2344295" y="1208979"/>
                </a:cubicBezTo>
                <a:cubicBezTo>
                  <a:pt x="2341882" y="1185961"/>
                  <a:pt x="2344482" y="1162572"/>
                  <a:pt x="2343183" y="1139554"/>
                </a:cubicBezTo>
                <a:cubicBezTo>
                  <a:pt x="2341881" y="1115795"/>
                  <a:pt x="2337242" y="1092777"/>
                  <a:pt x="2339284" y="1068831"/>
                </a:cubicBezTo>
                <a:cubicBezTo>
                  <a:pt x="2339563" y="1065583"/>
                  <a:pt x="2341928" y="1063959"/>
                  <a:pt x="2344504" y="1063774"/>
                </a:cubicBezTo>
                <a:close/>
                <a:moveTo>
                  <a:pt x="2195145" y="1058042"/>
                </a:moveTo>
                <a:cubicBezTo>
                  <a:pt x="2198069" y="1057464"/>
                  <a:pt x="2201363" y="1058344"/>
                  <a:pt x="2203035" y="1060851"/>
                </a:cubicBezTo>
                <a:cubicBezTo>
                  <a:pt x="2216028" y="1080156"/>
                  <a:pt x="2225866" y="1105957"/>
                  <a:pt x="2229022" y="1128975"/>
                </a:cubicBezTo>
                <a:cubicBezTo>
                  <a:pt x="2230135" y="1137141"/>
                  <a:pt x="2220298" y="1139369"/>
                  <a:pt x="2215285" y="1134544"/>
                </a:cubicBezTo>
                <a:cubicBezTo>
                  <a:pt x="2197652" y="1116539"/>
                  <a:pt x="2188185" y="1088879"/>
                  <a:pt x="2189484" y="1064005"/>
                </a:cubicBezTo>
                <a:cubicBezTo>
                  <a:pt x="2189669" y="1060664"/>
                  <a:pt x="2192221" y="1058623"/>
                  <a:pt x="2195145" y="1058042"/>
                </a:cubicBezTo>
                <a:close/>
                <a:moveTo>
                  <a:pt x="1150355" y="1189302"/>
                </a:moveTo>
                <a:cubicBezTo>
                  <a:pt x="1159821" y="1188652"/>
                  <a:pt x="1171192" y="1189719"/>
                  <a:pt x="1181331" y="1193247"/>
                </a:cubicBezTo>
                <a:cubicBezTo>
                  <a:pt x="1191472" y="1196773"/>
                  <a:pt x="1200382" y="1202761"/>
                  <a:pt x="1204929" y="1211949"/>
                </a:cubicBezTo>
                <a:cubicBezTo>
                  <a:pt x="1206414" y="1214732"/>
                  <a:pt x="1205857" y="1219558"/>
                  <a:pt x="1203073" y="1221417"/>
                </a:cubicBezTo>
                <a:lnTo>
                  <a:pt x="1199175" y="1224014"/>
                </a:lnTo>
                <a:cubicBezTo>
                  <a:pt x="1193793" y="1227726"/>
                  <a:pt x="1187109" y="1224386"/>
                  <a:pt x="1183955" y="1219744"/>
                </a:cubicBezTo>
                <a:cubicBezTo>
                  <a:pt x="1178569" y="1211949"/>
                  <a:pt x="1154440" y="1208237"/>
                  <a:pt x="1146457" y="1201740"/>
                </a:cubicBezTo>
                <a:cubicBezTo>
                  <a:pt x="1141445" y="1197842"/>
                  <a:pt x="1144045" y="1188560"/>
                  <a:pt x="1150169" y="1189489"/>
                </a:cubicBezTo>
                <a:cubicBezTo>
                  <a:pt x="1150169" y="1189489"/>
                  <a:pt x="1150169" y="1189489"/>
                  <a:pt x="1150355" y="1189302"/>
                </a:cubicBezTo>
                <a:close/>
                <a:moveTo>
                  <a:pt x="963617" y="1214732"/>
                </a:moveTo>
                <a:cubicBezTo>
                  <a:pt x="990347" y="1220116"/>
                  <a:pt x="1016148" y="1233109"/>
                  <a:pt x="1042134" y="1241649"/>
                </a:cubicBezTo>
                <a:cubicBezTo>
                  <a:pt x="1068494" y="1250372"/>
                  <a:pt x="1095595" y="1256312"/>
                  <a:pt x="1121766" y="1264851"/>
                </a:cubicBezTo>
                <a:cubicBezTo>
                  <a:pt x="1130680" y="1267822"/>
                  <a:pt x="1127337" y="1279701"/>
                  <a:pt x="1118612" y="1278587"/>
                </a:cubicBezTo>
                <a:cubicBezTo>
                  <a:pt x="1062555" y="1271905"/>
                  <a:pt x="1008537" y="1251857"/>
                  <a:pt x="958047" y="1226797"/>
                </a:cubicBezTo>
                <a:cubicBezTo>
                  <a:pt x="950623" y="1223086"/>
                  <a:pt x="956934" y="1213432"/>
                  <a:pt x="963617" y="1214732"/>
                </a:cubicBezTo>
                <a:close/>
                <a:moveTo>
                  <a:pt x="815117" y="1236265"/>
                </a:moveTo>
                <a:cubicBezTo>
                  <a:pt x="845838" y="1242576"/>
                  <a:pt x="877904" y="1250232"/>
                  <a:pt x="909322" y="1259816"/>
                </a:cubicBezTo>
                <a:cubicBezTo>
                  <a:pt x="940738" y="1269398"/>
                  <a:pt x="971507" y="1280907"/>
                  <a:pt x="999630" y="1294923"/>
                </a:cubicBezTo>
                <a:cubicBezTo>
                  <a:pt x="1005381" y="1297892"/>
                  <a:pt x="1001670" y="1307917"/>
                  <a:pt x="995546" y="1306802"/>
                </a:cubicBezTo>
                <a:cubicBezTo>
                  <a:pt x="933731" y="1296964"/>
                  <a:pt x="868762" y="1273019"/>
                  <a:pt x="811777" y="1247959"/>
                </a:cubicBezTo>
                <a:cubicBezTo>
                  <a:pt x="805464" y="1245175"/>
                  <a:pt x="808064" y="1234779"/>
                  <a:pt x="815117" y="1236265"/>
                </a:cubicBezTo>
                <a:close/>
                <a:moveTo>
                  <a:pt x="2395272" y="999430"/>
                </a:moveTo>
                <a:cubicBezTo>
                  <a:pt x="2398171" y="998292"/>
                  <a:pt x="2401746" y="998849"/>
                  <a:pt x="2404065" y="1001820"/>
                </a:cubicBezTo>
                <a:cubicBezTo>
                  <a:pt x="2412976" y="1012401"/>
                  <a:pt x="2412789" y="1026322"/>
                  <a:pt x="2412046" y="1039502"/>
                </a:cubicBezTo>
                <a:cubicBezTo>
                  <a:pt x="2410934" y="1056765"/>
                  <a:pt x="2412047" y="1075142"/>
                  <a:pt x="2405180" y="1091291"/>
                </a:cubicBezTo>
                <a:cubicBezTo>
                  <a:pt x="2401839" y="1098902"/>
                  <a:pt x="2388846" y="1095374"/>
                  <a:pt x="2389401" y="1087206"/>
                </a:cubicBezTo>
                <a:cubicBezTo>
                  <a:pt x="2391444" y="1061777"/>
                  <a:pt x="2393116" y="1032635"/>
                  <a:pt x="2390515" y="1007204"/>
                </a:cubicBezTo>
                <a:cubicBezTo>
                  <a:pt x="2390144" y="1003398"/>
                  <a:pt x="2392372" y="1000566"/>
                  <a:pt x="2395272" y="999430"/>
                </a:cubicBezTo>
                <a:close/>
                <a:moveTo>
                  <a:pt x="1031905" y="1183988"/>
                </a:moveTo>
                <a:cubicBezTo>
                  <a:pt x="1034386" y="1182247"/>
                  <a:pt x="1037959" y="1182062"/>
                  <a:pt x="1040649" y="1184847"/>
                </a:cubicBezTo>
                <a:cubicBezTo>
                  <a:pt x="1054015" y="1198769"/>
                  <a:pt x="1080560" y="1201367"/>
                  <a:pt x="1097268" y="1211391"/>
                </a:cubicBezTo>
                <a:cubicBezTo>
                  <a:pt x="1115271" y="1222342"/>
                  <a:pt x="1133834" y="1230882"/>
                  <a:pt x="1152584" y="1240349"/>
                </a:cubicBezTo>
                <a:cubicBezTo>
                  <a:pt x="1160192" y="1244247"/>
                  <a:pt x="1156479" y="1255755"/>
                  <a:pt x="1148128" y="1254270"/>
                </a:cubicBezTo>
                <a:cubicBezTo>
                  <a:pt x="1118612" y="1248888"/>
                  <a:pt x="1097636" y="1232182"/>
                  <a:pt x="1071093" y="1220488"/>
                </a:cubicBezTo>
                <a:cubicBezTo>
                  <a:pt x="1055871" y="1213804"/>
                  <a:pt x="1037309" y="1208422"/>
                  <a:pt x="1029699" y="1192456"/>
                </a:cubicBezTo>
                <a:cubicBezTo>
                  <a:pt x="1028029" y="1189022"/>
                  <a:pt x="1029421" y="1185728"/>
                  <a:pt x="1031905" y="1183988"/>
                </a:cubicBezTo>
                <a:close/>
                <a:moveTo>
                  <a:pt x="902547" y="1161645"/>
                </a:moveTo>
                <a:cubicBezTo>
                  <a:pt x="913777" y="1163222"/>
                  <a:pt x="924358" y="1166842"/>
                  <a:pt x="934799" y="1171018"/>
                </a:cubicBezTo>
                <a:cubicBezTo>
                  <a:pt x="945240" y="1175193"/>
                  <a:pt x="955543" y="1179927"/>
                  <a:pt x="966215" y="1183732"/>
                </a:cubicBezTo>
                <a:cubicBezTo>
                  <a:pt x="976796" y="1187631"/>
                  <a:pt x="969001" y="1203038"/>
                  <a:pt x="958419" y="1199325"/>
                </a:cubicBezTo>
                <a:cubicBezTo>
                  <a:pt x="937630" y="1192085"/>
                  <a:pt x="916839" y="1184105"/>
                  <a:pt x="897904" y="1172967"/>
                </a:cubicBezTo>
                <a:cubicBezTo>
                  <a:pt x="892337" y="1169624"/>
                  <a:pt x="896606" y="1160714"/>
                  <a:pt x="902547" y="1161645"/>
                </a:cubicBezTo>
                <a:close/>
                <a:moveTo>
                  <a:pt x="616870" y="1202854"/>
                </a:moveTo>
                <a:cubicBezTo>
                  <a:pt x="653901" y="1208330"/>
                  <a:pt x="692187" y="1218956"/>
                  <a:pt x="729751" y="1231928"/>
                </a:cubicBezTo>
                <a:cubicBezTo>
                  <a:pt x="767319" y="1244898"/>
                  <a:pt x="804165" y="1260211"/>
                  <a:pt x="838319" y="1275062"/>
                </a:cubicBezTo>
                <a:cubicBezTo>
                  <a:pt x="843331" y="1277104"/>
                  <a:pt x="840918" y="1285087"/>
                  <a:pt x="835720" y="1283971"/>
                </a:cubicBezTo>
                <a:cubicBezTo>
                  <a:pt x="762770" y="1268379"/>
                  <a:pt x="679983" y="1248332"/>
                  <a:pt x="613526" y="1214546"/>
                </a:cubicBezTo>
                <a:cubicBezTo>
                  <a:pt x="607402" y="1211579"/>
                  <a:pt x="609814" y="1201738"/>
                  <a:pt x="616870" y="1202854"/>
                </a:cubicBezTo>
                <a:close/>
                <a:moveTo>
                  <a:pt x="1045477" y="1128046"/>
                </a:moveTo>
                <a:cubicBezTo>
                  <a:pt x="1060885" y="1132686"/>
                  <a:pt x="1083531" y="1136399"/>
                  <a:pt x="1086686" y="1155146"/>
                </a:cubicBezTo>
                <a:cubicBezTo>
                  <a:pt x="1087984" y="1162202"/>
                  <a:pt x="1080374" y="1165543"/>
                  <a:pt x="1074992" y="1161456"/>
                </a:cubicBezTo>
                <a:cubicBezTo>
                  <a:pt x="1064039" y="1152734"/>
                  <a:pt x="1052902" y="1148835"/>
                  <a:pt x="1039909" y="1144380"/>
                </a:cubicBezTo>
                <a:cubicBezTo>
                  <a:pt x="1030627" y="1141224"/>
                  <a:pt x="1036194" y="1125262"/>
                  <a:pt x="1045477" y="1128046"/>
                </a:cubicBezTo>
                <a:close/>
                <a:moveTo>
                  <a:pt x="2442745" y="907639"/>
                </a:moveTo>
                <a:cubicBezTo>
                  <a:pt x="2445136" y="906874"/>
                  <a:pt x="2447874" y="907245"/>
                  <a:pt x="2449730" y="909194"/>
                </a:cubicBezTo>
                <a:cubicBezTo>
                  <a:pt x="2460125" y="919219"/>
                  <a:pt x="2463838" y="929241"/>
                  <a:pt x="2468291" y="942793"/>
                </a:cubicBezTo>
                <a:cubicBezTo>
                  <a:pt x="2473675" y="958757"/>
                  <a:pt x="2448987" y="968595"/>
                  <a:pt x="2443604" y="952446"/>
                </a:cubicBezTo>
                <a:cubicBezTo>
                  <a:pt x="2438962" y="938337"/>
                  <a:pt x="2435623" y="927757"/>
                  <a:pt x="2437849" y="912906"/>
                </a:cubicBezTo>
                <a:cubicBezTo>
                  <a:pt x="2438313" y="910307"/>
                  <a:pt x="2440355" y="908405"/>
                  <a:pt x="2442745" y="907639"/>
                </a:cubicBezTo>
                <a:close/>
                <a:moveTo>
                  <a:pt x="501781" y="1161459"/>
                </a:moveTo>
                <a:cubicBezTo>
                  <a:pt x="511898" y="1160996"/>
                  <a:pt x="522711" y="1164058"/>
                  <a:pt x="533244" y="1168303"/>
                </a:cubicBezTo>
                <a:cubicBezTo>
                  <a:pt x="543779" y="1172550"/>
                  <a:pt x="554035" y="1177979"/>
                  <a:pt x="563037" y="1182249"/>
                </a:cubicBezTo>
                <a:cubicBezTo>
                  <a:pt x="571577" y="1186147"/>
                  <a:pt x="566937" y="1201181"/>
                  <a:pt x="557840" y="1200069"/>
                </a:cubicBezTo>
                <a:cubicBezTo>
                  <a:pt x="534637" y="1197283"/>
                  <a:pt x="513848" y="1188188"/>
                  <a:pt x="496398" y="1172411"/>
                </a:cubicBezTo>
                <a:cubicBezTo>
                  <a:pt x="491573" y="1167956"/>
                  <a:pt x="496955" y="1161645"/>
                  <a:pt x="501781" y="1161459"/>
                </a:cubicBezTo>
                <a:close/>
                <a:moveTo>
                  <a:pt x="520529" y="1122477"/>
                </a:moveTo>
                <a:cubicBezTo>
                  <a:pt x="534265" y="1130272"/>
                  <a:pt x="550045" y="1133984"/>
                  <a:pt x="564523" y="1141039"/>
                </a:cubicBezTo>
                <a:cubicBezTo>
                  <a:pt x="586611" y="1151620"/>
                  <a:pt x="610558" y="1158117"/>
                  <a:pt x="633205" y="1167397"/>
                </a:cubicBezTo>
                <a:cubicBezTo>
                  <a:pt x="638029" y="1169439"/>
                  <a:pt x="636174" y="1176494"/>
                  <a:pt x="630976" y="1175195"/>
                </a:cubicBezTo>
                <a:cubicBezTo>
                  <a:pt x="606102" y="1169439"/>
                  <a:pt x="580672" y="1163314"/>
                  <a:pt x="557470" y="1152546"/>
                </a:cubicBezTo>
                <a:cubicBezTo>
                  <a:pt x="540947" y="1144937"/>
                  <a:pt x="528697" y="1142340"/>
                  <a:pt x="515518" y="1130087"/>
                </a:cubicBezTo>
                <a:cubicBezTo>
                  <a:pt x="511989" y="1126746"/>
                  <a:pt x="515890" y="1119878"/>
                  <a:pt x="520529" y="1122477"/>
                </a:cubicBezTo>
                <a:close/>
                <a:moveTo>
                  <a:pt x="866162" y="1024467"/>
                </a:moveTo>
                <a:cubicBezTo>
                  <a:pt x="878599" y="1028365"/>
                  <a:pt x="885467" y="1033192"/>
                  <a:pt x="890294" y="1045627"/>
                </a:cubicBezTo>
                <a:cubicBezTo>
                  <a:pt x="892523" y="1051196"/>
                  <a:pt x="885282" y="1055465"/>
                  <a:pt x="880828" y="1052125"/>
                </a:cubicBezTo>
                <a:cubicBezTo>
                  <a:pt x="874702" y="1046927"/>
                  <a:pt x="869504" y="1043029"/>
                  <a:pt x="861707" y="1040429"/>
                </a:cubicBezTo>
                <a:cubicBezTo>
                  <a:pt x="851685" y="1037090"/>
                  <a:pt x="855954" y="1021311"/>
                  <a:pt x="866162" y="1024467"/>
                </a:cubicBezTo>
                <a:close/>
                <a:moveTo>
                  <a:pt x="3248218" y="666219"/>
                </a:moveTo>
                <a:lnTo>
                  <a:pt x="3270871" y="819280"/>
                </a:lnTo>
                <a:lnTo>
                  <a:pt x="3264809" y="792994"/>
                </a:lnTo>
                <a:cubicBezTo>
                  <a:pt x="3260912" y="786219"/>
                  <a:pt x="3255898" y="780231"/>
                  <a:pt x="3246547" y="775546"/>
                </a:cubicBezTo>
                <a:cubicBezTo>
                  <a:pt x="3237196" y="770859"/>
                  <a:pt x="3223508" y="767472"/>
                  <a:pt x="3202252" y="765894"/>
                </a:cubicBezTo>
                <a:cubicBezTo>
                  <a:pt x="3195293" y="765337"/>
                  <a:pt x="3167344" y="765719"/>
                  <a:pt x="3149810" y="768608"/>
                </a:cubicBezTo>
                <a:cubicBezTo>
                  <a:pt x="3143966" y="769571"/>
                  <a:pt x="3139279" y="770813"/>
                  <a:pt x="3136912" y="772390"/>
                </a:cubicBezTo>
                <a:cubicBezTo>
                  <a:pt x="3115889" y="786404"/>
                  <a:pt x="3105021" y="804354"/>
                  <a:pt x="3101219" y="824222"/>
                </a:cubicBezTo>
                <a:lnTo>
                  <a:pt x="3106271" y="871732"/>
                </a:lnTo>
                <a:lnTo>
                  <a:pt x="3135058" y="883577"/>
                </a:lnTo>
                <a:cubicBezTo>
                  <a:pt x="3133386" y="875966"/>
                  <a:pt x="3136542" y="867800"/>
                  <a:pt x="3142852" y="863530"/>
                </a:cubicBezTo>
                <a:lnTo>
                  <a:pt x="3157098" y="859223"/>
                </a:lnTo>
                <a:lnTo>
                  <a:pt x="3142041" y="846940"/>
                </a:lnTo>
                <a:cubicBezTo>
                  <a:pt x="3136451" y="838287"/>
                  <a:pt x="3133573" y="827983"/>
                  <a:pt x="3136170" y="818981"/>
                </a:cubicBezTo>
                <a:cubicBezTo>
                  <a:pt x="3137841" y="813226"/>
                  <a:pt x="3145824" y="811557"/>
                  <a:pt x="3149165" y="816939"/>
                </a:cubicBezTo>
                <a:cubicBezTo>
                  <a:pt x="3153994" y="824922"/>
                  <a:pt x="3159002" y="832159"/>
                  <a:pt x="3164014" y="839583"/>
                </a:cubicBezTo>
                <a:cubicBezTo>
                  <a:pt x="3166799" y="843670"/>
                  <a:pt x="3168284" y="849979"/>
                  <a:pt x="3171440" y="853322"/>
                </a:cubicBezTo>
                <a:lnTo>
                  <a:pt x="3171466" y="854876"/>
                </a:lnTo>
                <a:lnTo>
                  <a:pt x="3196104" y="847426"/>
                </a:lnTo>
                <a:lnTo>
                  <a:pt x="3197165" y="847350"/>
                </a:lnTo>
                <a:lnTo>
                  <a:pt x="3179607" y="822508"/>
                </a:lnTo>
                <a:cubicBezTo>
                  <a:pt x="3170141" y="811927"/>
                  <a:pt x="3163457" y="805616"/>
                  <a:pt x="3162529" y="791136"/>
                </a:cubicBezTo>
                <a:cubicBezTo>
                  <a:pt x="3161972" y="784640"/>
                  <a:pt x="3169954" y="782041"/>
                  <a:pt x="3174410" y="785754"/>
                </a:cubicBezTo>
                <a:cubicBezTo>
                  <a:pt x="3184434" y="793922"/>
                  <a:pt x="3195014" y="801531"/>
                  <a:pt x="3202623" y="812112"/>
                </a:cubicBezTo>
                <a:cubicBezTo>
                  <a:pt x="3209865" y="822137"/>
                  <a:pt x="3210793" y="834759"/>
                  <a:pt x="3217289" y="845154"/>
                </a:cubicBezTo>
                <a:lnTo>
                  <a:pt x="3217214" y="845898"/>
                </a:lnTo>
                <a:lnTo>
                  <a:pt x="3235862" y="844546"/>
                </a:lnTo>
                <a:lnTo>
                  <a:pt x="3233066" y="838287"/>
                </a:lnTo>
                <a:cubicBezTo>
                  <a:pt x="3230470" y="832159"/>
                  <a:pt x="3228057" y="825849"/>
                  <a:pt x="3225271" y="819723"/>
                </a:cubicBezTo>
                <a:cubicBezTo>
                  <a:pt x="3220261" y="809143"/>
                  <a:pt x="3213206" y="801716"/>
                  <a:pt x="3215990" y="789837"/>
                </a:cubicBezTo>
                <a:cubicBezTo>
                  <a:pt x="3217475" y="784084"/>
                  <a:pt x="3225456" y="779441"/>
                  <a:pt x="3230469" y="784640"/>
                </a:cubicBezTo>
                <a:cubicBezTo>
                  <a:pt x="3241608" y="796519"/>
                  <a:pt x="3248103" y="808586"/>
                  <a:pt x="3254415" y="823621"/>
                </a:cubicBezTo>
                <a:lnTo>
                  <a:pt x="3263715" y="843365"/>
                </a:lnTo>
                <a:lnTo>
                  <a:pt x="3274445" y="843436"/>
                </a:lnTo>
                <a:lnTo>
                  <a:pt x="3279865" y="880053"/>
                </a:lnTo>
                <a:lnTo>
                  <a:pt x="3272282" y="878218"/>
                </a:lnTo>
                <a:lnTo>
                  <a:pt x="3261153" y="879283"/>
                </a:lnTo>
                <a:lnTo>
                  <a:pt x="3259078" y="881187"/>
                </a:lnTo>
                <a:lnTo>
                  <a:pt x="3257155" y="879668"/>
                </a:lnTo>
                <a:lnTo>
                  <a:pt x="3179608" y="887104"/>
                </a:lnTo>
                <a:cubicBezTo>
                  <a:pt x="3199099" y="916154"/>
                  <a:pt x="3224111" y="941167"/>
                  <a:pt x="3250539" y="964812"/>
                </a:cubicBezTo>
                <a:lnTo>
                  <a:pt x="3298637" y="1006896"/>
                </a:lnTo>
                <a:lnTo>
                  <a:pt x="3306115" y="1057427"/>
                </a:lnTo>
                <a:lnTo>
                  <a:pt x="3256458" y="1011472"/>
                </a:lnTo>
                <a:cubicBezTo>
                  <a:pt x="3243278" y="1000522"/>
                  <a:pt x="3230282" y="989569"/>
                  <a:pt x="3217660" y="978247"/>
                </a:cubicBezTo>
                <a:cubicBezTo>
                  <a:pt x="3217474" y="978059"/>
                  <a:pt x="3217103" y="978247"/>
                  <a:pt x="3216916" y="978059"/>
                </a:cubicBezTo>
                <a:cubicBezTo>
                  <a:pt x="3128376" y="911234"/>
                  <a:pt x="3070275" y="901769"/>
                  <a:pt x="2977833" y="946319"/>
                </a:cubicBezTo>
                <a:cubicBezTo>
                  <a:pt x="2970037" y="950032"/>
                  <a:pt x="2958712" y="953557"/>
                  <a:pt x="2947205" y="957826"/>
                </a:cubicBezTo>
                <a:cubicBezTo>
                  <a:pt x="2960196" y="961169"/>
                  <a:pt x="2973006" y="967851"/>
                  <a:pt x="2983958" y="977505"/>
                </a:cubicBezTo>
                <a:cubicBezTo>
                  <a:pt x="3008090" y="998849"/>
                  <a:pt x="3021455" y="1029664"/>
                  <a:pt x="3041875" y="1053981"/>
                </a:cubicBezTo>
                <a:cubicBezTo>
                  <a:pt x="3076029" y="1094819"/>
                  <a:pt x="3121692" y="1124331"/>
                  <a:pt x="3153805" y="1166842"/>
                </a:cubicBezTo>
                <a:cubicBezTo>
                  <a:pt x="3161972" y="1177792"/>
                  <a:pt x="3148050" y="1187816"/>
                  <a:pt x="3138026" y="1184103"/>
                </a:cubicBezTo>
                <a:cubicBezTo>
                  <a:pt x="3099232" y="1169624"/>
                  <a:pt x="3065448" y="1143637"/>
                  <a:pt x="3036120" y="1114679"/>
                </a:cubicBezTo>
                <a:cubicBezTo>
                  <a:pt x="3009947" y="1088879"/>
                  <a:pt x="2950916" y="966551"/>
                  <a:pt x="2898758" y="996809"/>
                </a:cubicBezTo>
                <a:cubicBezTo>
                  <a:pt x="2896714" y="1002377"/>
                  <a:pt x="2895416" y="1008317"/>
                  <a:pt x="2895415" y="1015372"/>
                </a:cubicBezTo>
                <a:cubicBezTo>
                  <a:pt x="2895415" y="1025116"/>
                  <a:pt x="2904511" y="1041590"/>
                  <a:pt x="2914999" y="1057647"/>
                </a:cubicBezTo>
                <a:lnTo>
                  <a:pt x="2940496" y="1093946"/>
                </a:lnTo>
                <a:lnTo>
                  <a:pt x="2947450" y="1083520"/>
                </a:lnTo>
                <a:lnTo>
                  <a:pt x="2952538" y="1107171"/>
                </a:lnTo>
                <a:lnTo>
                  <a:pt x="3073988" y="1230510"/>
                </a:lnTo>
                <a:cubicBezTo>
                  <a:pt x="3133760" y="1272694"/>
                  <a:pt x="3194703" y="1312893"/>
                  <a:pt x="3256782" y="1351060"/>
                </a:cubicBezTo>
                <a:lnTo>
                  <a:pt x="3358143" y="1408979"/>
                </a:lnTo>
                <a:lnTo>
                  <a:pt x="3366398" y="1464763"/>
                </a:lnTo>
                <a:lnTo>
                  <a:pt x="3257943" y="1392190"/>
                </a:lnTo>
                <a:cubicBezTo>
                  <a:pt x="3169120" y="1330748"/>
                  <a:pt x="3087721" y="1278170"/>
                  <a:pt x="3015932" y="1216033"/>
                </a:cubicBezTo>
                <a:lnTo>
                  <a:pt x="2938205" y="1136389"/>
                </a:lnTo>
                <a:lnTo>
                  <a:pt x="2926733" y="1180919"/>
                </a:lnTo>
                <a:cubicBezTo>
                  <a:pt x="2926667" y="1199280"/>
                  <a:pt x="2931795" y="1217425"/>
                  <a:pt x="2943861" y="1234036"/>
                </a:cubicBezTo>
                <a:cubicBezTo>
                  <a:pt x="2949431" y="1241649"/>
                  <a:pt x="2939593" y="1253529"/>
                  <a:pt x="2931052" y="1250002"/>
                </a:cubicBezTo>
                <a:cubicBezTo>
                  <a:pt x="2882419" y="1229953"/>
                  <a:pt x="2831187" y="1238491"/>
                  <a:pt x="2882232" y="1313115"/>
                </a:cubicBezTo>
                <a:cubicBezTo>
                  <a:pt x="2904322" y="1345411"/>
                  <a:pt x="2934766" y="1363604"/>
                  <a:pt x="2951658" y="1401100"/>
                </a:cubicBezTo>
                <a:cubicBezTo>
                  <a:pt x="2955928" y="1410567"/>
                  <a:pt x="2942004" y="1420219"/>
                  <a:pt x="2936067" y="1411124"/>
                </a:cubicBezTo>
                <a:cubicBezTo>
                  <a:pt x="2909521" y="1369914"/>
                  <a:pt x="2887988" y="1352837"/>
                  <a:pt x="2856618" y="1323880"/>
                </a:cubicBezTo>
                <a:cubicBezTo>
                  <a:pt x="2840283" y="1320167"/>
                  <a:pt x="2821163" y="1311072"/>
                  <a:pt x="2808540" y="1323509"/>
                </a:cubicBezTo>
                <a:cubicBezTo>
                  <a:pt x="2787008" y="1344857"/>
                  <a:pt x="2819678" y="1370657"/>
                  <a:pt x="2834157" y="1381238"/>
                </a:cubicBezTo>
                <a:cubicBezTo>
                  <a:pt x="2844551" y="1388849"/>
                  <a:pt x="2856988" y="1395347"/>
                  <a:pt x="2865898" y="1404999"/>
                </a:cubicBezTo>
                <a:cubicBezTo>
                  <a:pt x="2875180" y="1415022"/>
                  <a:pt x="2877965" y="1428574"/>
                  <a:pt x="2881119" y="1441382"/>
                </a:cubicBezTo>
                <a:cubicBezTo>
                  <a:pt x="2882789" y="1447692"/>
                  <a:pt x="2874808" y="1452147"/>
                  <a:pt x="2870725" y="1446576"/>
                </a:cubicBezTo>
                <a:cubicBezTo>
                  <a:pt x="2858659" y="1429501"/>
                  <a:pt x="2848078" y="1417806"/>
                  <a:pt x="2831189" y="1405927"/>
                </a:cubicBezTo>
                <a:cubicBezTo>
                  <a:pt x="2825249" y="1401657"/>
                  <a:pt x="2819307" y="1397202"/>
                  <a:pt x="2813553" y="1392561"/>
                </a:cubicBezTo>
                <a:cubicBezTo>
                  <a:pt x="2812437" y="1393861"/>
                  <a:pt x="2810768" y="1394788"/>
                  <a:pt x="2808726" y="1394974"/>
                </a:cubicBezTo>
                <a:cubicBezTo>
                  <a:pt x="2778840" y="1397017"/>
                  <a:pt x="2770487" y="1377153"/>
                  <a:pt x="2761948" y="1412423"/>
                </a:cubicBezTo>
                <a:cubicBezTo>
                  <a:pt x="2760650" y="1418176"/>
                  <a:pt x="2749513" y="1458458"/>
                  <a:pt x="2753411" y="1465142"/>
                </a:cubicBezTo>
                <a:cubicBezTo>
                  <a:pt x="2756008" y="1469408"/>
                  <a:pt x="2782368" y="1478320"/>
                  <a:pt x="2788122" y="1484446"/>
                </a:cubicBezTo>
                <a:cubicBezTo>
                  <a:pt x="2800001" y="1496696"/>
                  <a:pt x="2805570" y="1513589"/>
                  <a:pt x="2816150" y="1526954"/>
                </a:cubicBezTo>
                <a:cubicBezTo>
                  <a:pt x="2823576" y="1536234"/>
                  <a:pt x="2814110" y="1552385"/>
                  <a:pt x="2802600" y="1544774"/>
                </a:cubicBezTo>
                <a:cubicBezTo>
                  <a:pt x="2786638" y="1534194"/>
                  <a:pt x="2770673" y="1523611"/>
                  <a:pt x="2754710" y="1513032"/>
                </a:cubicBezTo>
                <a:cubicBezTo>
                  <a:pt x="2746542" y="1581527"/>
                  <a:pt x="2967250" y="1670071"/>
                  <a:pt x="2981359" y="1733184"/>
                </a:cubicBezTo>
                <a:cubicBezTo>
                  <a:pt x="2982842" y="1739309"/>
                  <a:pt x="2974117" y="1745249"/>
                  <a:pt x="2969847" y="1739493"/>
                </a:cubicBezTo>
                <a:cubicBezTo>
                  <a:pt x="2957041" y="1722417"/>
                  <a:pt x="2928267" y="1705711"/>
                  <a:pt x="2911748" y="1690305"/>
                </a:cubicBezTo>
                <a:cubicBezTo>
                  <a:pt x="2893927" y="1673597"/>
                  <a:pt x="2874809" y="1659676"/>
                  <a:pt x="2854576" y="1645939"/>
                </a:cubicBezTo>
                <a:cubicBezTo>
                  <a:pt x="2841582" y="1637029"/>
                  <a:pt x="2828587" y="1628304"/>
                  <a:pt x="2815780" y="1619395"/>
                </a:cubicBezTo>
                <a:cubicBezTo>
                  <a:pt x="2815408" y="1619209"/>
                  <a:pt x="2815223" y="1619397"/>
                  <a:pt x="2815038" y="1619397"/>
                </a:cubicBezTo>
                <a:cubicBezTo>
                  <a:pt x="2706075" y="1589882"/>
                  <a:pt x="2793690" y="1660974"/>
                  <a:pt x="2822464" y="1692531"/>
                </a:cubicBezTo>
                <a:cubicBezTo>
                  <a:pt x="2831000" y="1701998"/>
                  <a:pt x="2818750" y="1715549"/>
                  <a:pt x="2808356" y="1709052"/>
                </a:cubicBezTo>
                <a:cubicBezTo>
                  <a:pt x="2761020" y="1679536"/>
                  <a:pt x="2748955" y="1718890"/>
                  <a:pt x="2735776" y="1755272"/>
                </a:cubicBezTo>
                <a:cubicBezTo>
                  <a:pt x="2704591" y="1841589"/>
                  <a:pt x="2733177" y="1932729"/>
                  <a:pt x="2813182" y="1984519"/>
                </a:cubicBezTo>
                <a:cubicBezTo>
                  <a:pt x="2906736" y="2045219"/>
                  <a:pt x="3039643" y="2040022"/>
                  <a:pt x="3140253" y="2087911"/>
                </a:cubicBezTo>
                <a:cubicBezTo>
                  <a:pt x="3199838" y="2116314"/>
                  <a:pt x="3244761" y="2165689"/>
                  <a:pt x="3300448" y="2200217"/>
                </a:cubicBezTo>
                <a:cubicBezTo>
                  <a:pt x="3334973" y="2221750"/>
                  <a:pt x="3371355" y="2239753"/>
                  <a:pt x="3407924" y="2257574"/>
                </a:cubicBezTo>
                <a:cubicBezTo>
                  <a:pt x="3383420" y="2239939"/>
                  <a:pt x="3359106" y="2221191"/>
                  <a:pt x="3333303" y="2200959"/>
                </a:cubicBezTo>
                <a:cubicBezTo>
                  <a:pt x="3265920" y="2148054"/>
                  <a:pt x="3212460" y="2080859"/>
                  <a:pt x="3145821" y="2027214"/>
                </a:cubicBezTo>
                <a:cubicBezTo>
                  <a:pt x="3139511" y="2022202"/>
                  <a:pt x="3146563" y="2010691"/>
                  <a:pt x="3153989" y="2013477"/>
                </a:cubicBezTo>
                <a:cubicBezTo>
                  <a:pt x="3223782" y="2040207"/>
                  <a:pt x="3278729" y="2125408"/>
                  <a:pt x="3335716" y="2172187"/>
                </a:cubicBezTo>
                <a:cubicBezTo>
                  <a:pt x="3379523" y="2208200"/>
                  <a:pt x="3422403" y="2245510"/>
                  <a:pt x="3470480" y="2275022"/>
                </a:cubicBezTo>
                <a:cubicBezTo>
                  <a:pt x="3395115" y="2206156"/>
                  <a:pt x="3329218" y="2124481"/>
                  <a:pt x="3274460" y="2050787"/>
                </a:cubicBezTo>
                <a:cubicBezTo>
                  <a:pt x="3269263" y="2043734"/>
                  <a:pt x="3276872" y="2033523"/>
                  <a:pt x="3284855" y="2038723"/>
                </a:cubicBezTo>
                <a:cubicBezTo>
                  <a:pt x="3337201" y="2072877"/>
                  <a:pt x="3375625" y="2137289"/>
                  <a:pt x="3418875" y="2183324"/>
                </a:cubicBezTo>
                <a:lnTo>
                  <a:pt x="3480953" y="2238810"/>
                </a:lnTo>
                <a:lnTo>
                  <a:pt x="3493401" y="2322918"/>
                </a:lnTo>
                <a:lnTo>
                  <a:pt x="3442984" y="2301219"/>
                </a:lnTo>
                <a:cubicBezTo>
                  <a:pt x="3395580" y="2279941"/>
                  <a:pt x="3348709" y="2257110"/>
                  <a:pt x="3303045" y="2230287"/>
                </a:cubicBezTo>
                <a:cubicBezTo>
                  <a:pt x="3208005" y="2174599"/>
                  <a:pt x="3137467" y="2104805"/>
                  <a:pt x="3026465" y="2074919"/>
                </a:cubicBezTo>
                <a:cubicBezTo>
                  <a:pt x="2960011" y="2056915"/>
                  <a:pt x="2886318" y="2046703"/>
                  <a:pt x="2823204" y="2016819"/>
                </a:cubicBezTo>
                <a:cubicBezTo>
                  <a:pt x="2734849" y="1975053"/>
                  <a:pt x="2671178" y="1856252"/>
                  <a:pt x="2703106" y="1761398"/>
                </a:cubicBezTo>
                <a:cubicBezTo>
                  <a:pt x="2723710" y="1700514"/>
                  <a:pt x="2721667" y="1653365"/>
                  <a:pt x="2760093" y="1660232"/>
                </a:cubicBezTo>
                <a:cubicBezTo>
                  <a:pt x="2743573" y="1643157"/>
                  <a:pt x="2731691" y="1624406"/>
                  <a:pt x="2736518" y="1595636"/>
                </a:cubicBezTo>
                <a:cubicBezTo>
                  <a:pt x="2737260" y="1591551"/>
                  <a:pt x="2741901" y="1587840"/>
                  <a:pt x="2745985" y="1588025"/>
                </a:cubicBezTo>
                <a:cubicBezTo>
                  <a:pt x="2758793" y="1588766"/>
                  <a:pt x="2769003" y="1590067"/>
                  <a:pt x="2778840" y="1592110"/>
                </a:cubicBezTo>
                <a:cubicBezTo>
                  <a:pt x="2778283" y="1591736"/>
                  <a:pt x="2777913" y="1591366"/>
                  <a:pt x="2777355" y="1590994"/>
                </a:cubicBezTo>
                <a:cubicBezTo>
                  <a:pt x="2741715" y="1563521"/>
                  <a:pt x="2713315" y="1531224"/>
                  <a:pt x="2740973" y="1489829"/>
                </a:cubicBezTo>
                <a:cubicBezTo>
                  <a:pt x="2742087" y="1488159"/>
                  <a:pt x="2743945" y="1487787"/>
                  <a:pt x="2745800" y="1487228"/>
                </a:cubicBezTo>
                <a:cubicBezTo>
                  <a:pt x="2742643" y="1485374"/>
                  <a:pt x="2739861" y="1483147"/>
                  <a:pt x="2736518" y="1481846"/>
                </a:cubicBezTo>
                <a:cubicBezTo>
                  <a:pt x="2730950" y="1479620"/>
                  <a:pt x="2727051" y="1474237"/>
                  <a:pt x="2728907" y="1468111"/>
                </a:cubicBezTo>
                <a:cubicBezTo>
                  <a:pt x="2735217" y="1447877"/>
                  <a:pt x="2733919" y="1387550"/>
                  <a:pt x="2753224" y="1373999"/>
                </a:cubicBezTo>
                <a:cubicBezTo>
                  <a:pt x="2767702" y="1363973"/>
                  <a:pt x="2780699" y="1371028"/>
                  <a:pt x="2796104" y="1376411"/>
                </a:cubicBezTo>
                <a:cubicBezTo>
                  <a:pt x="2786079" y="1364904"/>
                  <a:pt x="2778841" y="1350797"/>
                  <a:pt x="2781252" y="1335201"/>
                </a:cubicBezTo>
                <a:cubicBezTo>
                  <a:pt x="2783667" y="1320167"/>
                  <a:pt x="2794249" y="1303277"/>
                  <a:pt x="2809096" y="1297706"/>
                </a:cubicBezTo>
                <a:cubicBezTo>
                  <a:pt x="2815965" y="1295109"/>
                  <a:pt x="2823204" y="1295665"/>
                  <a:pt x="2830259" y="1297336"/>
                </a:cubicBezTo>
                <a:cubicBezTo>
                  <a:pt x="2829330" y="1295665"/>
                  <a:pt x="2828403" y="1293995"/>
                  <a:pt x="2827846" y="1291952"/>
                </a:cubicBezTo>
                <a:cubicBezTo>
                  <a:pt x="2822647" y="1271720"/>
                  <a:pt x="2824690" y="1270419"/>
                  <a:pt x="2834342" y="1249074"/>
                </a:cubicBezTo>
                <a:cubicBezTo>
                  <a:pt x="2839168" y="1238679"/>
                  <a:pt x="2865343" y="1198954"/>
                  <a:pt x="2885391" y="1200439"/>
                </a:cubicBezTo>
                <a:cubicBezTo>
                  <a:pt x="2888360" y="1200811"/>
                  <a:pt x="2897641" y="1205079"/>
                  <a:pt x="2906181" y="1210833"/>
                </a:cubicBezTo>
                <a:cubicBezTo>
                  <a:pt x="2904879" y="1182619"/>
                  <a:pt x="2909705" y="1141411"/>
                  <a:pt x="2910821" y="1138442"/>
                </a:cubicBezTo>
                <a:lnTo>
                  <a:pt x="2922751" y="1120553"/>
                </a:lnTo>
                <a:lnTo>
                  <a:pt x="2915724" y="1113352"/>
                </a:lnTo>
                <a:cubicBezTo>
                  <a:pt x="2884904" y="1075200"/>
                  <a:pt x="2856760" y="1032356"/>
                  <a:pt x="2831558" y="982514"/>
                </a:cubicBezTo>
                <a:cubicBezTo>
                  <a:pt x="2827847" y="975090"/>
                  <a:pt x="2829147" y="966179"/>
                  <a:pt x="2835086" y="960427"/>
                </a:cubicBezTo>
                <a:cubicBezTo>
                  <a:pt x="2886135" y="911049"/>
                  <a:pt x="2935697" y="916804"/>
                  <a:pt x="2999736" y="887290"/>
                </a:cubicBezTo>
                <a:cubicBezTo>
                  <a:pt x="3011059" y="882092"/>
                  <a:pt x="3015330" y="858146"/>
                  <a:pt x="3031292" y="856661"/>
                </a:cubicBezTo>
                <a:lnTo>
                  <a:pt x="3078890" y="861692"/>
                </a:lnTo>
                <a:lnTo>
                  <a:pt x="3078354" y="832987"/>
                </a:lnTo>
                <a:cubicBezTo>
                  <a:pt x="3080517" y="816301"/>
                  <a:pt x="3085263" y="799491"/>
                  <a:pt x="3092921" y="782786"/>
                </a:cubicBezTo>
                <a:cubicBezTo>
                  <a:pt x="3108697" y="748259"/>
                  <a:pt x="3150650" y="737120"/>
                  <a:pt x="3185917" y="737679"/>
                </a:cubicBezTo>
                <a:cubicBezTo>
                  <a:pt x="3215989" y="738236"/>
                  <a:pt x="3236221" y="746030"/>
                  <a:pt x="3252187" y="758283"/>
                </a:cubicBezTo>
                <a:cubicBezTo>
                  <a:pt x="3240121" y="736008"/>
                  <a:pt x="3217659" y="707606"/>
                  <a:pt x="3230097" y="682734"/>
                </a:cubicBezTo>
                <a:cubicBezTo>
                  <a:pt x="3233554" y="675843"/>
                  <a:pt x="3238049" y="670970"/>
                  <a:pt x="3243271" y="667716"/>
                </a:cubicBezTo>
                <a:close/>
                <a:moveTo>
                  <a:pt x="392819" y="1088137"/>
                </a:moveTo>
                <a:cubicBezTo>
                  <a:pt x="408785" y="1089250"/>
                  <a:pt x="419179" y="1094447"/>
                  <a:pt x="433102" y="1100757"/>
                </a:cubicBezTo>
                <a:cubicBezTo>
                  <a:pt x="449992" y="1108554"/>
                  <a:pt x="468185" y="1111525"/>
                  <a:pt x="484518" y="1120619"/>
                </a:cubicBezTo>
                <a:cubicBezTo>
                  <a:pt x="491572" y="1124520"/>
                  <a:pt x="486932" y="1136027"/>
                  <a:pt x="479506" y="1134914"/>
                </a:cubicBezTo>
                <a:cubicBezTo>
                  <a:pt x="445537" y="1130644"/>
                  <a:pt x="418252" y="1115423"/>
                  <a:pt x="388736" y="1100201"/>
                </a:cubicBezTo>
                <a:cubicBezTo>
                  <a:pt x="382612" y="1097047"/>
                  <a:pt x="386695" y="1087765"/>
                  <a:pt x="392819" y="1088137"/>
                </a:cubicBezTo>
                <a:close/>
                <a:moveTo>
                  <a:pt x="511271" y="998594"/>
                </a:moveTo>
                <a:cubicBezTo>
                  <a:pt x="513987" y="998943"/>
                  <a:pt x="516538" y="1000799"/>
                  <a:pt x="516817" y="1003861"/>
                </a:cubicBezTo>
                <a:cubicBezTo>
                  <a:pt x="517373" y="1009245"/>
                  <a:pt x="552829" y="1017227"/>
                  <a:pt x="560439" y="1020754"/>
                </a:cubicBezTo>
                <a:cubicBezTo>
                  <a:pt x="571391" y="1025952"/>
                  <a:pt x="581414" y="1033192"/>
                  <a:pt x="590510" y="1041175"/>
                </a:cubicBezTo>
                <a:cubicBezTo>
                  <a:pt x="595895" y="1045998"/>
                  <a:pt x="591252" y="1054351"/>
                  <a:pt x="584385" y="1052125"/>
                </a:cubicBezTo>
                <a:cubicBezTo>
                  <a:pt x="570835" y="1047485"/>
                  <a:pt x="558955" y="1039502"/>
                  <a:pt x="545774" y="1034119"/>
                </a:cubicBezTo>
                <a:cubicBezTo>
                  <a:pt x="530552" y="1027809"/>
                  <a:pt x="518860" y="1023354"/>
                  <a:pt x="505308" y="1013329"/>
                </a:cubicBezTo>
                <a:cubicBezTo>
                  <a:pt x="503452" y="1011844"/>
                  <a:pt x="502709" y="1008505"/>
                  <a:pt x="503452" y="1006462"/>
                </a:cubicBezTo>
                <a:cubicBezTo>
                  <a:pt x="503825" y="1005162"/>
                  <a:pt x="504380" y="1003676"/>
                  <a:pt x="504753" y="1002377"/>
                </a:cubicBezTo>
                <a:cubicBezTo>
                  <a:pt x="505680" y="999406"/>
                  <a:pt x="508557" y="998246"/>
                  <a:pt x="511271" y="998594"/>
                </a:cubicBezTo>
                <a:close/>
                <a:moveTo>
                  <a:pt x="2441377" y="654146"/>
                </a:moveTo>
                <a:cubicBezTo>
                  <a:pt x="2466438" y="659902"/>
                  <a:pt x="2462537" y="701481"/>
                  <a:pt x="2455113" y="719302"/>
                </a:cubicBezTo>
                <a:cubicBezTo>
                  <a:pt x="2449730" y="732108"/>
                  <a:pt x="2431908" y="724311"/>
                  <a:pt x="2433209" y="712061"/>
                </a:cubicBezTo>
                <a:cubicBezTo>
                  <a:pt x="2434510" y="700366"/>
                  <a:pt x="2440078" y="676421"/>
                  <a:pt x="2433953" y="666026"/>
                </a:cubicBezTo>
                <a:cubicBezTo>
                  <a:pt x="2430798" y="661014"/>
                  <a:pt x="2434322" y="652846"/>
                  <a:pt x="2441377" y="654146"/>
                </a:cubicBezTo>
                <a:close/>
                <a:moveTo>
                  <a:pt x="337317" y="963212"/>
                </a:moveTo>
                <a:cubicBezTo>
                  <a:pt x="366647" y="973977"/>
                  <a:pt x="394490" y="990499"/>
                  <a:pt x="422334" y="1004792"/>
                </a:cubicBezTo>
                <a:cubicBezTo>
                  <a:pt x="472082" y="1030407"/>
                  <a:pt x="525912" y="1051941"/>
                  <a:pt x="573063" y="1082197"/>
                </a:cubicBezTo>
                <a:cubicBezTo>
                  <a:pt x="579560" y="1086282"/>
                  <a:pt x="573804" y="1095933"/>
                  <a:pt x="567121" y="1093706"/>
                </a:cubicBezTo>
                <a:cubicBezTo>
                  <a:pt x="486932" y="1065120"/>
                  <a:pt x="402471" y="1022611"/>
                  <a:pt x="331008" y="976576"/>
                </a:cubicBezTo>
                <a:cubicBezTo>
                  <a:pt x="323025" y="971378"/>
                  <a:pt x="328222" y="959870"/>
                  <a:pt x="337317" y="963212"/>
                </a:cubicBezTo>
                <a:close/>
                <a:moveTo>
                  <a:pt x="405813" y="943722"/>
                </a:moveTo>
                <a:cubicBezTo>
                  <a:pt x="431059" y="946876"/>
                  <a:pt x="464657" y="966555"/>
                  <a:pt x="472636" y="992354"/>
                </a:cubicBezTo>
                <a:cubicBezTo>
                  <a:pt x="474864" y="999410"/>
                  <a:pt x="467254" y="1004422"/>
                  <a:pt x="462057" y="999036"/>
                </a:cubicBezTo>
                <a:cubicBezTo>
                  <a:pt x="443124" y="980474"/>
                  <a:pt x="424561" y="968595"/>
                  <a:pt x="402099" y="954859"/>
                </a:cubicBezTo>
                <a:cubicBezTo>
                  <a:pt x="396347" y="951331"/>
                  <a:pt x="398944" y="942793"/>
                  <a:pt x="405813" y="943722"/>
                </a:cubicBezTo>
                <a:close/>
                <a:moveTo>
                  <a:pt x="2380307" y="650616"/>
                </a:moveTo>
                <a:cubicBezTo>
                  <a:pt x="2402212" y="661570"/>
                  <a:pt x="2410378" y="685700"/>
                  <a:pt x="2408337" y="709089"/>
                </a:cubicBezTo>
                <a:cubicBezTo>
                  <a:pt x="2407593" y="717072"/>
                  <a:pt x="2396643" y="718184"/>
                  <a:pt x="2393486" y="711131"/>
                </a:cubicBezTo>
                <a:cubicBezTo>
                  <a:pt x="2385690" y="694239"/>
                  <a:pt x="2374740" y="677532"/>
                  <a:pt x="2369913" y="659341"/>
                </a:cubicBezTo>
                <a:cubicBezTo>
                  <a:pt x="2368427" y="653959"/>
                  <a:pt x="2375108" y="648019"/>
                  <a:pt x="2380307" y="650616"/>
                </a:cubicBezTo>
                <a:close/>
                <a:moveTo>
                  <a:pt x="2329817" y="631498"/>
                </a:moveTo>
                <a:cubicBezTo>
                  <a:pt x="2339191" y="628529"/>
                  <a:pt x="2347082" y="631685"/>
                  <a:pt x="2352720" y="637718"/>
                </a:cubicBezTo>
                <a:cubicBezTo>
                  <a:pt x="2358359" y="643751"/>
                  <a:pt x="2361746" y="652660"/>
                  <a:pt x="2362117" y="661199"/>
                </a:cubicBezTo>
                <a:cubicBezTo>
                  <a:pt x="2362673" y="674006"/>
                  <a:pt x="2344110" y="680874"/>
                  <a:pt x="2339284" y="667324"/>
                </a:cubicBezTo>
                <a:cubicBezTo>
                  <a:pt x="2337057" y="660827"/>
                  <a:pt x="2328146" y="651360"/>
                  <a:pt x="2324620" y="643564"/>
                </a:cubicBezTo>
                <a:cubicBezTo>
                  <a:pt x="2322207" y="638367"/>
                  <a:pt x="2324435" y="633168"/>
                  <a:pt x="2329817" y="631498"/>
                </a:cubicBezTo>
                <a:close/>
                <a:moveTo>
                  <a:pt x="1302707" y="766588"/>
                </a:moveTo>
                <a:cubicBezTo>
                  <a:pt x="1305167" y="765242"/>
                  <a:pt x="1308323" y="765334"/>
                  <a:pt x="1310549" y="767934"/>
                </a:cubicBezTo>
                <a:cubicBezTo>
                  <a:pt x="1322802" y="782226"/>
                  <a:pt x="1323360" y="800046"/>
                  <a:pt x="1321875" y="817867"/>
                </a:cubicBezTo>
                <a:cubicBezTo>
                  <a:pt x="1320759" y="830675"/>
                  <a:pt x="1318904" y="842369"/>
                  <a:pt x="1320389" y="855363"/>
                </a:cubicBezTo>
                <a:cubicBezTo>
                  <a:pt x="1321318" y="864829"/>
                  <a:pt x="1324657" y="873369"/>
                  <a:pt x="1322245" y="882836"/>
                </a:cubicBezTo>
                <a:cubicBezTo>
                  <a:pt x="1320388" y="890447"/>
                  <a:pt x="1307579" y="894343"/>
                  <a:pt x="1304982" y="884691"/>
                </a:cubicBezTo>
                <a:cubicBezTo>
                  <a:pt x="1300342" y="866685"/>
                  <a:pt x="1295330" y="852206"/>
                  <a:pt x="1296072" y="832902"/>
                </a:cubicBezTo>
                <a:cubicBezTo>
                  <a:pt x="1296814" y="813784"/>
                  <a:pt x="1302754" y="792806"/>
                  <a:pt x="1299042" y="773873"/>
                </a:cubicBezTo>
                <a:cubicBezTo>
                  <a:pt x="1298484" y="770716"/>
                  <a:pt x="1300248" y="767934"/>
                  <a:pt x="1302707" y="766588"/>
                </a:cubicBezTo>
                <a:close/>
                <a:moveTo>
                  <a:pt x="517757" y="836298"/>
                </a:moveTo>
                <a:cubicBezTo>
                  <a:pt x="509972" y="836928"/>
                  <a:pt x="503128" y="838796"/>
                  <a:pt x="498069" y="842369"/>
                </a:cubicBezTo>
                <a:cubicBezTo>
                  <a:pt x="487117" y="850166"/>
                  <a:pt x="470597" y="863345"/>
                  <a:pt x="475794" y="878751"/>
                </a:cubicBezTo>
                <a:cubicBezTo>
                  <a:pt x="477650" y="884321"/>
                  <a:pt x="511991" y="915691"/>
                  <a:pt x="518487" y="922374"/>
                </a:cubicBezTo>
                <a:cubicBezTo>
                  <a:pt x="543733" y="948919"/>
                  <a:pt x="585869" y="960427"/>
                  <a:pt x="605359" y="991612"/>
                </a:cubicBezTo>
                <a:cubicBezTo>
                  <a:pt x="608888" y="996994"/>
                  <a:pt x="601648" y="1005162"/>
                  <a:pt x="595895" y="1001079"/>
                </a:cubicBezTo>
                <a:cubicBezTo>
                  <a:pt x="568234" y="980847"/>
                  <a:pt x="536123" y="968409"/>
                  <a:pt x="510877" y="944463"/>
                </a:cubicBezTo>
                <a:cubicBezTo>
                  <a:pt x="505309" y="939079"/>
                  <a:pt x="498627" y="933139"/>
                  <a:pt x="491758" y="926829"/>
                </a:cubicBezTo>
                <a:cubicBezTo>
                  <a:pt x="465956" y="918847"/>
                  <a:pt x="363492" y="873369"/>
                  <a:pt x="393378" y="919589"/>
                </a:cubicBezTo>
                <a:cubicBezTo>
                  <a:pt x="397831" y="926271"/>
                  <a:pt x="393004" y="938337"/>
                  <a:pt x="383540" y="936108"/>
                </a:cubicBezTo>
                <a:cubicBezTo>
                  <a:pt x="339545" y="925343"/>
                  <a:pt x="308917" y="935740"/>
                  <a:pt x="275134" y="958384"/>
                </a:cubicBezTo>
                <a:cubicBezTo>
                  <a:pt x="269938" y="961911"/>
                  <a:pt x="263996" y="964882"/>
                  <a:pt x="257684" y="967852"/>
                </a:cubicBezTo>
                <a:cubicBezTo>
                  <a:pt x="281260" y="976392"/>
                  <a:pt x="303535" y="990683"/>
                  <a:pt x="321170" y="1006276"/>
                </a:cubicBezTo>
                <a:cubicBezTo>
                  <a:pt x="323582" y="1008318"/>
                  <a:pt x="324323" y="1012216"/>
                  <a:pt x="322840" y="1015001"/>
                </a:cubicBezTo>
                <a:cubicBezTo>
                  <a:pt x="322282" y="1015744"/>
                  <a:pt x="321911" y="1016671"/>
                  <a:pt x="321540" y="1017413"/>
                </a:cubicBezTo>
                <a:cubicBezTo>
                  <a:pt x="318754" y="1022796"/>
                  <a:pt x="310402" y="1022611"/>
                  <a:pt x="309474" y="1015929"/>
                </a:cubicBezTo>
                <a:cubicBezTo>
                  <a:pt x="309475" y="1016856"/>
                  <a:pt x="284228" y="1003491"/>
                  <a:pt x="282187" y="1002379"/>
                </a:cubicBezTo>
                <a:cubicBezTo>
                  <a:pt x="274393" y="997923"/>
                  <a:pt x="266780" y="993654"/>
                  <a:pt x="258612" y="989942"/>
                </a:cubicBezTo>
                <a:cubicBezTo>
                  <a:pt x="249332" y="985671"/>
                  <a:pt x="239679" y="982332"/>
                  <a:pt x="229842" y="979546"/>
                </a:cubicBezTo>
                <a:cubicBezTo>
                  <a:pt x="198842" y="992726"/>
                  <a:pt x="177310" y="1006647"/>
                  <a:pt x="225015" y="1043401"/>
                </a:cubicBezTo>
                <a:cubicBezTo>
                  <a:pt x="284787" y="1089436"/>
                  <a:pt x="363492" y="1118579"/>
                  <a:pt x="428460" y="1156632"/>
                </a:cubicBezTo>
                <a:cubicBezTo>
                  <a:pt x="499555" y="1198212"/>
                  <a:pt x="556727" y="1231624"/>
                  <a:pt x="637287" y="1253715"/>
                </a:cubicBezTo>
                <a:cubicBezTo>
                  <a:pt x="795812" y="1297336"/>
                  <a:pt x="951923" y="1336132"/>
                  <a:pt x="1115830" y="1355622"/>
                </a:cubicBezTo>
                <a:cubicBezTo>
                  <a:pt x="1226647" y="1368802"/>
                  <a:pt x="1335052" y="1392561"/>
                  <a:pt x="1444014" y="1413351"/>
                </a:cubicBezTo>
                <a:cubicBezTo>
                  <a:pt x="1315932" y="1371586"/>
                  <a:pt x="1178384" y="1353210"/>
                  <a:pt x="1053645" y="1305504"/>
                </a:cubicBezTo>
                <a:cubicBezTo>
                  <a:pt x="1045662" y="1302348"/>
                  <a:pt x="1048633" y="1288796"/>
                  <a:pt x="1057358" y="1290469"/>
                </a:cubicBezTo>
                <a:cubicBezTo>
                  <a:pt x="1154624" y="1308474"/>
                  <a:pt x="1258947" y="1328521"/>
                  <a:pt x="1359553" y="1357106"/>
                </a:cubicBezTo>
                <a:cubicBezTo>
                  <a:pt x="1346747" y="1350611"/>
                  <a:pt x="1333939" y="1343927"/>
                  <a:pt x="1321129" y="1337617"/>
                </a:cubicBezTo>
                <a:cubicBezTo>
                  <a:pt x="1298484" y="1326480"/>
                  <a:pt x="1275282" y="1316269"/>
                  <a:pt x="1251891" y="1306431"/>
                </a:cubicBezTo>
                <a:cubicBezTo>
                  <a:pt x="1241682" y="1302161"/>
                  <a:pt x="1190450" y="1273947"/>
                  <a:pt x="1182097" y="1276362"/>
                </a:cubicBezTo>
                <a:cubicBezTo>
                  <a:pt x="1178384" y="1277474"/>
                  <a:pt x="1175045" y="1274504"/>
                  <a:pt x="1174114" y="1271164"/>
                </a:cubicBezTo>
                <a:cubicBezTo>
                  <a:pt x="1173929" y="1270049"/>
                  <a:pt x="1173559" y="1269121"/>
                  <a:pt x="1173372" y="1268007"/>
                </a:cubicBezTo>
                <a:cubicBezTo>
                  <a:pt x="1171517" y="1260768"/>
                  <a:pt x="1180055" y="1256684"/>
                  <a:pt x="1185810" y="1258354"/>
                </a:cubicBezTo>
                <a:cubicBezTo>
                  <a:pt x="1277694" y="1284341"/>
                  <a:pt x="1392597" y="1337246"/>
                  <a:pt x="1470188" y="1393489"/>
                </a:cubicBezTo>
                <a:cubicBezTo>
                  <a:pt x="1475015" y="1395162"/>
                  <a:pt x="1479654" y="1397202"/>
                  <a:pt x="1484295" y="1399060"/>
                </a:cubicBezTo>
                <a:cubicBezTo>
                  <a:pt x="1412457" y="1344115"/>
                  <a:pt x="1328742" y="1294924"/>
                  <a:pt x="1248553" y="1254829"/>
                </a:cubicBezTo>
                <a:cubicBezTo>
                  <a:pt x="1242613" y="1251860"/>
                  <a:pt x="1246137" y="1242576"/>
                  <a:pt x="1252449" y="1244062"/>
                </a:cubicBezTo>
                <a:cubicBezTo>
                  <a:pt x="1305909" y="1256869"/>
                  <a:pt x="1352687" y="1291953"/>
                  <a:pt x="1398907" y="1320538"/>
                </a:cubicBezTo>
                <a:cubicBezTo>
                  <a:pt x="1402249" y="1322582"/>
                  <a:pt x="1406147" y="1324809"/>
                  <a:pt x="1409860" y="1326852"/>
                </a:cubicBezTo>
                <a:cubicBezTo>
                  <a:pt x="1390556" y="1310144"/>
                  <a:pt x="1371249" y="1293808"/>
                  <a:pt x="1351759" y="1278402"/>
                </a:cubicBezTo>
                <a:cubicBezTo>
                  <a:pt x="1277880" y="1220116"/>
                  <a:pt x="1200845" y="1166100"/>
                  <a:pt x="1133092" y="1100390"/>
                </a:cubicBezTo>
                <a:cubicBezTo>
                  <a:pt x="1052160" y="1021868"/>
                  <a:pt x="1005940" y="929056"/>
                  <a:pt x="898276" y="883949"/>
                </a:cubicBezTo>
                <a:cubicBezTo>
                  <a:pt x="885005" y="878379"/>
                  <a:pt x="872497" y="874111"/>
                  <a:pt x="861996" y="871982"/>
                </a:cubicBezTo>
                <a:cubicBezTo>
                  <a:pt x="830488" y="865595"/>
                  <a:pt x="817018" y="878473"/>
                  <a:pt x="855027" y="933326"/>
                </a:cubicBezTo>
                <a:cubicBezTo>
                  <a:pt x="873959" y="960612"/>
                  <a:pt x="903473" y="997366"/>
                  <a:pt x="932433" y="1012586"/>
                </a:cubicBezTo>
                <a:cubicBezTo>
                  <a:pt x="945612" y="1019456"/>
                  <a:pt x="935216" y="1039503"/>
                  <a:pt x="921852" y="1033007"/>
                </a:cubicBezTo>
                <a:cubicBezTo>
                  <a:pt x="893636" y="1019085"/>
                  <a:pt x="844261" y="974534"/>
                  <a:pt x="815675" y="930542"/>
                </a:cubicBezTo>
                <a:cubicBezTo>
                  <a:pt x="804165" y="920888"/>
                  <a:pt x="791357" y="912165"/>
                  <a:pt x="780220" y="903997"/>
                </a:cubicBezTo>
                <a:cubicBezTo>
                  <a:pt x="767968" y="895087"/>
                  <a:pt x="732327" y="864644"/>
                  <a:pt x="712280" y="865016"/>
                </a:cubicBezTo>
                <a:cubicBezTo>
                  <a:pt x="712467" y="876339"/>
                  <a:pt x="711168" y="886919"/>
                  <a:pt x="714879" y="897871"/>
                </a:cubicBezTo>
                <a:cubicBezTo>
                  <a:pt x="722305" y="919589"/>
                  <a:pt x="747177" y="934811"/>
                  <a:pt x="765554" y="947619"/>
                </a:cubicBezTo>
                <a:cubicBezTo>
                  <a:pt x="791728" y="965996"/>
                  <a:pt x="826625" y="980474"/>
                  <a:pt x="838878" y="1011844"/>
                </a:cubicBezTo>
                <a:cubicBezTo>
                  <a:pt x="841475" y="1018714"/>
                  <a:pt x="832009" y="1023725"/>
                  <a:pt x="827183" y="1019084"/>
                </a:cubicBezTo>
                <a:cubicBezTo>
                  <a:pt x="794696" y="988084"/>
                  <a:pt x="752747" y="968409"/>
                  <a:pt x="718592" y="939079"/>
                </a:cubicBezTo>
                <a:cubicBezTo>
                  <a:pt x="708939" y="930913"/>
                  <a:pt x="699287" y="921816"/>
                  <a:pt x="692790" y="910679"/>
                </a:cubicBezTo>
                <a:cubicBezTo>
                  <a:pt x="691304" y="911051"/>
                  <a:pt x="689634" y="910864"/>
                  <a:pt x="687963" y="909380"/>
                </a:cubicBezTo>
                <a:cubicBezTo>
                  <a:pt x="679797" y="901769"/>
                  <a:pt x="661605" y="898615"/>
                  <a:pt x="650840" y="893232"/>
                </a:cubicBezTo>
                <a:cubicBezTo>
                  <a:pt x="628935" y="882094"/>
                  <a:pt x="612785" y="861490"/>
                  <a:pt x="590324" y="851464"/>
                </a:cubicBezTo>
                <a:cubicBezTo>
                  <a:pt x="578723" y="846267"/>
                  <a:pt x="560718" y="840420"/>
                  <a:pt x="543083" y="837658"/>
                </a:cubicBezTo>
                <a:cubicBezTo>
                  <a:pt x="534266" y="836277"/>
                  <a:pt x="525542" y="835669"/>
                  <a:pt x="517757" y="836298"/>
                </a:cubicBezTo>
                <a:close/>
                <a:moveTo>
                  <a:pt x="1377839" y="693312"/>
                </a:moveTo>
                <a:cubicBezTo>
                  <a:pt x="1380946" y="694473"/>
                  <a:pt x="1383500" y="697487"/>
                  <a:pt x="1383500" y="701293"/>
                </a:cubicBezTo>
                <a:cubicBezTo>
                  <a:pt x="1383500" y="717072"/>
                  <a:pt x="1380901" y="733036"/>
                  <a:pt x="1380159" y="748629"/>
                </a:cubicBezTo>
                <a:cubicBezTo>
                  <a:pt x="1379787" y="755866"/>
                  <a:pt x="1378860" y="759951"/>
                  <a:pt x="1374962" y="765891"/>
                </a:cubicBezTo>
                <a:cubicBezTo>
                  <a:pt x="1371249" y="771461"/>
                  <a:pt x="1361224" y="770904"/>
                  <a:pt x="1361410" y="762922"/>
                </a:cubicBezTo>
                <a:cubicBezTo>
                  <a:pt x="1361224" y="738418"/>
                  <a:pt x="1354729" y="718556"/>
                  <a:pt x="1368836" y="696466"/>
                </a:cubicBezTo>
                <a:cubicBezTo>
                  <a:pt x="1371062" y="692848"/>
                  <a:pt x="1374728" y="692151"/>
                  <a:pt x="1377839" y="693312"/>
                </a:cubicBezTo>
                <a:close/>
                <a:moveTo>
                  <a:pt x="2438546" y="523466"/>
                </a:moveTo>
                <a:cubicBezTo>
                  <a:pt x="2440866" y="521564"/>
                  <a:pt x="2443977" y="520868"/>
                  <a:pt x="2447133" y="522724"/>
                </a:cubicBezTo>
                <a:cubicBezTo>
                  <a:pt x="2467180" y="534416"/>
                  <a:pt x="2460866" y="559292"/>
                  <a:pt x="2469221" y="578039"/>
                </a:cubicBezTo>
                <a:cubicBezTo>
                  <a:pt x="2475903" y="593076"/>
                  <a:pt x="2451215" y="600687"/>
                  <a:pt x="2444716" y="585649"/>
                </a:cubicBezTo>
                <a:cubicBezTo>
                  <a:pt x="2438221" y="570799"/>
                  <a:pt x="2434694" y="547596"/>
                  <a:pt x="2434695" y="531447"/>
                </a:cubicBezTo>
                <a:cubicBezTo>
                  <a:pt x="2434694" y="528478"/>
                  <a:pt x="2436226" y="525369"/>
                  <a:pt x="2438546" y="523466"/>
                </a:cubicBezTo>
                <a:close/>
                <a:moveTo>
                  <a:pt x="2605207" y="283858"/>
                </a:moveTo>
                <a:cubicBezTo>
                  <a:pt x="2584785" y="277524"/>
                  <a:pt x="2569923" y="325172"/>
                  <a:pt x="2563519" y="362899"/>
                </a:cubicBezTo>
                <a:cubicBezTo>
                  <a:pt x="2562220" y="370882"/>
                  <a:pt x="2554053" y="379048"/>
                  <a:pt x="2545327" y="377008"/>
                </a:cubicBezTo>
                <a:cubicBezTo>
                  <a:pt x="2483329" y="362159"/>
                  <a:pt x="2473305" y="377936"/>
                  <a:pt x="2442861" y="430097"/>
                </a:cubicBezTo>
                <a:cubicBezTo>
                  <a:pt x="2410934" y="484669"/>
                  <a:pt x="2402581" y="467964"/>
                  <a:pt x="2425600" y="495066"/>
                </a:cubicBezTo>
                <a:cubicBezTo>
                  <a:pt x="2429128" y="499149"/>
                  <a:pt x="2428754" y="506202"/>
                  <a:pt x="2426527" y="510658"/>
                </a:cubicBezTo>
                <a:cubicBezTo>
                  <a:pt x="2425042" y="513440"/>
                  <a:pt x="2393487" y="545183"/>
                  <a:pt x="2395527" y="539987"/>
                </a:cubicBezTo>
                <a:cubicBezTo>
                  <a:pt x="2383277" y="571356"/>
                  <a:pt x="2412235" y="615164"/>
                  <a:pt x="2430053" y="638739"/>
                </a:cubicBezTo>
                <a:cubicBezTo>
                  <a:pt x="2439335" y="650991"/>
                  <a:pt x="2421144" y="667696"/>
                  <a:pt x="2408892" y="659715"/>
                </a:cubicBezTo>
                <a:cubicBezTo>
                  <a:pt x="2374737" y="637069"/>
                  <a:pt x="2348750" y="568944"/>
                  <a:pt x="2299561" y="608296"/>
                </a:cubicBezTo>
                <a:cubicBezTo>
                  <a:pt x="2253525" y="645237"/>
                  <a:pt x="2288422" y="718186"/>
                  <a:pt x="2317753" y="767934"/>
                </a:cubicBezTo>
                <a:cubicBezTo>
                  <a:pt x="2317937" y="768306"/>
                  <a:pt x="2318123" y="768861"/>
                  <a:pt x="2318494" y="769233"/>
                </a:cubicBezTo>
                <a:cubicBezTo>
                  <a:pt x="2326290" y="782226"/>
                  <a:pt x="2333530" y="793737"/>
                  <a:pt x="2338727" y="802273"/>
                </a:cubicBezTo>
                <a:cubicBezTo>
                  <a:pt x="2368426" y="851279"/>
                  <a:pt x="2384019" y="892858"/>
                  <a:pt x="2365456" y="948731"/>
                </a:cubicBezTo>
                <a:cubicBezTo>
                  <a:pt x="2361559" y="960242"/>
                  <a:pt x="2342809" y="958200"/>
                  <a:pt x="2343739" y="945392"/>
                </a:cubicBezTo>
                <a:cubicBezTo>
                  <a:pt x="2348750" y="869471"/>
                  <a:pt x="2311440" y="813784"/>
                  <a:pt x="2283968" y="757539"/>
                </a:cubicBezTo>
                <a:cubicBezTo>
                  <a:pt x="2278769" y="752342"/>
                  <a:pt x="2273572" y="747702"/>
                  <a:pt x="2268374" y="743989"/>
                </a:cubicBezTo>
                <a:cubicBezTo>
                  <a:pt x="2258165" y="736563"/>
                  <a:pt x="2247214" y="730809"/>
                  <a:pt x="2235889" y="725241"/>
                </a:cubicBezTo>
                <a:cubicBezTo>
                  <a:pt x="2220298" y="717629"/>
                  <a:pt x="2217884" y="708348"/>
                  <a:pt x="2212873" y="733965"/>
                </a:cubicBezTo>
                <a:cubicBezTo>
                  <a:pt x="2202849" y="784827"/>
                  <a:pt x="2246472" y="841071"/>
                  <a:pt x="2212687" y="889519"/>
                </a:cubicBezTo>
                <a:cubicBezTo>
                  <a:pt x="2208047" y="896201"/>
                  <a:pt x="2197652" y="893232"/>
                  <a:pt x="2197651" y="884879"/>
                </a:cubicBezTo>
                <a:cubicBezTo>
                  <a:pt x="2197837" y="861305"/>
                  <a:pt x="2203406" y="840514"/>
                  <a:pt x="2200437" y="816195"/>
                </a:cubicBezTo>
                <a:cubicBezTo>
                  <a:pt x="2200066" y="813597"/>
                  <a:pt x="2199507" y="810998"/>
                  <a:pt x="2198952" y="808400"/>
                </a:cubicBezTo>
                <a:cubicBezTo>
                  <a:pt x="2197466" y="807659"/>
                  <a:pt x="2196167" y="806359"/>
                  <a:pt x="2195981" y="804316"/>
                </a:cubicBezTo>
                <a:cubicBezTo>
                  <a:pt x="2191155" y="774801"/>
                  <a:pt x="2173707" y="769048"/>
                  <a:pt x="2144008" y="786868"/>
                </a:cubicBezTo>
                <a:cubicBezTo>
                  <a:pt x="2141779" y="792437"/>
                  <a:pt x="2139736" y="798192"/>
                  <a:pt x="2138067" y="804131"/>
                </a:cubicBezTo>
                <a:cubicBezTo>
                  <a:pt x="2134724" y="808771"/>
                  <a:pt x="2133054" y="817496"/>
                  <a:pt x="2131385" y="823064"/>
                </a:cubicBezTo>
                <a:cubicBezTo>
                  <a:pt x="2129156" y="826777"/>
                  <a:pt x="2126372" y="830119"/>
                  <a:pt x="2123402" y="833273"/>
                </a:cubicBezTo>
                <a:cubicBezTo>
                  <a:pt x="2125444" y="847381"/>
                  <a:pt x="2127299" y="861488"/>
                  <a:pt x="2129156" y="875596"/>
                </a:cubicBezTo>
                <a:cubicBezTo>
                  <a:pt x="2131940" y="885064"/>
                  <a:pt x="2139366" y="896201"/>
                  <a:pt x="2143819" y="905668"/>
                </a:cubicBezTo>
                <a:cubicBezTo>
                  <a:pt x="2161270" y="943721"/>
                  <a:pt x="2202106" y="993097"/>
                  <a:pt x="2190596" y="1037277"/>
                </a:cubicBezTo>
                <a:cubicBezTo>
                  <a:pt x="2188742" y="1044144"/>
                  <a:pt x="2178717" y="1045813"/>
                  <a:pt x="2176304" y="1038389"/>
                </a:cubicBezTo>
                <a:cubicBezTo>
                  <a:pt x="2161455" y="994396"/>
                  <a:pt x="2140107" y="954117"/>
                  <a:pt x="2119132" y="913464"/>
                </a:cubicBezTo>
                <a:cubicBezTo>
                  <a:pt x="2096300" y="917549"/>
                  <a:pt x="2092402" y="927757"/>
                  <a:pt x="2108368" y="944279"/>
                </a:cubicBezTo>
                <a:cubicBezTo>
                  <a:pt x="2112265" y="960799"/>
                  <a:pt x="2121730" y="964326"/>
                  <a:pt x="2128599" y="977877"/>
                </a:cubicBezTo>
                <a:cubicBezTo>
                  <a:pt x="2141406" y="1002936"/>
                  <a:pt x="2154214" y="1028367"/>
                  <a:pt x="2164796" y="1054169"/>
                </a:cubicBezTo>
                <a:cubicBezTo>
                  <a:pt x="2189299" y="1113940"/>
                  <a:pt x="2212687" y="1176494"/>
                  <a:pt x="2231434" y="1238121"/>
                </a:cubicBezTo>
                <a:cubicBezTo>
                  <a:pt x="2233850" y="1246103"/>
                  <a:pt x="2223640" y="1252602"/>
                  <a:pt x="2218258" y="1245546"/>
                </a:cubicBezTo>
                <a:cubicBezTo>
                  <a:pt x="2185399" y="1202480"/>
                  <a:pt x="2177790" y="1143082"/>
                  <a:pt x="2158300" y="1093334"/>
                </a:cubicBezTo>
                <a:cubicBezTo>
                  <a:pt x="2147347" y="1065306"/>
                  <a:pt x="2136767" y="1038389"/>
                  <a:pt x="2122475" y="1011846"/>
                </a:cubicBezTo>
                <a:cubicBezTo>
                  <a:pt x="2116346" y="1000522"/>
                  <a:pt x="2108366" y="989199"/>
                  <a:pt x="2101127" y="977505"/>
                </a:cubicBezTo>
                <a:cubicBezTo>
                  <a:pt x="2089805" y="978804"/>
                  <a:pt x="2076995" y="1005164"/>
                  <a:pt x="2070500" y="1017972"/>
                </a:cubicBezTo>
                <a:cubicBezTo>
                  <a:pt x="2071241" y="1018342"/>
                  <a:pt x="2071985" y="1017972"/>
                  <a:pt x="2072541" y="1018529"/>
                </a:cubicBezTo>
                <a:cubicBezTo>
                  <a:pt x="2080336" y="1025396"/>
                  <a:pt x="2079594" y="1026509"/>
                  <a:pt x="2082007" y="1036161"/>
                </a:cubicBezTo>
                <a:cubicBezTo>
                  <a:pt x="2085720" y="1051012"/>
                  <a:pt x="2092402" y="1064005"/>
                  <a:pt x="2099269" y="1077556"/>
                </a:cubicBezTo>
                <a:cubicBezTo>
                  <a:pt x="2102982" y="1084611"/>
                  <a:pt x="2092959" y="1089808"/>
                  <a:pt x="2087577" y="1085909"/>
                </a:cubicBezTo>
                <a:cubicBezTo>
                  <a:pt x="2072540" y="1075144"/>
                  <a:pt x="2053792" y="1050270"/>
                  <a:pt x="2057689" y="1030221"/>
                </a:cubicBezTo>
                <a:cubicBezTo>
                  <a:pt x="2055277" y="1030408"/>
                  <a:pt x="2052865" y="1030408"/>
                  <a:pt x="2050452" y="1032265"/>
                </a:cubicBezTo>
                <a:cubicBezTo>
                  <a:pt x="2009799" y="1063450"/>
                  <a:pt x="2019267" y="1071801"/>
                  <a:pt x="2035787" y="1107814"/>
                </a:cubicBezTo>
                <a:cubicBezTo>
                  <a:pt x="2056393" y="1152921"/>
                  <a:pt x="2100199" y="1204338"/>
                  <a:pt x="2102054" y="1254642"/>
                </a:cubicBezTo>
                <a:cubicBezTo>
                  <a:pt x="2102426" y="1264109"/>
                  <a:pt x="2087576" y="1267822"/>
                  <a:pt x="2083864" y="1258912"/>
                </a:cubicBezTo>
                <a:cubicBezTo>
                  <a:pt x="2061960" y="1207121"/>
                  <a:pt x="2031332" y="1159416"/>
                  <a:pt x="2009428" y="1107628"/>
                </a:cubicBezTo>
                <a:cubicBezTo>
                  <a:pt x="1998662" y="1115054"/>
                  <a:pt x="1988452" y="1128604"/>
                  <a:pt x="1988268" y="1138257"/>
                </a:cubicBezTo>
                <a:cubicBezTo>
                  <a:pt x="1988266" y="1139556"/>
                  <a:pt x="1988638" y="1140854"/>
                  <a:pt x="1988823" y="1142153"/>
                </a:cubicBezTo>
                <a:cubicBezTo>
                  <a:pt x="1992349" y="1144196"/>
                  <a:pt x="1993465" y="1148465"/>
                  <a:pt x="1991422" y="1151807"/>
                </a:cubicBezTo>
                <a:cubicBezTo>
                  <a:pt x="1994392" y="1159416"/>
                  <a:pt x="1998662" y="1167214"/>
                  <a:pt x="2000517" y="1173897"/>
                </a:cubicBezTo>
                <a:cubicBezTo>
                  <a:pt x="2005901" y="1192830"/>
                  <a:pt x="2009057" y="1210465"/>
                  <a:pt x="2017967" y="1228284"/>
                </a:cubicBezTo>
                <a:cubicBezTo>
                  <a:pt x="2027063" y="1246289"/>
                  <a:pt x="2043770" y="1268007"/>
                  <a:pt x="2045809" y="1288611"/>
                </a:cubicBezTo>
                <a:cubicBezTo>
                  <a:pt x="2046182" y="1292138"/>
                  <a:pt x="2042283" y="1295666"/>
                  <a:pt x="2038756" y="1295481"/>
                </a:cubicBezTo>
                <a:cubicBezTo>
                  <a:pt x="2024277" y="1294552"/>
                  <a:pt x="2019823" y="1282858"/>
                  <a:pt x="2013697" y="1271164"/>
                </a:cubicBezTo>
                <a:cubicBezTo>
                  <a:pt x="1998290" y="1241464"/>
                  <a:pt x="1984925" y="1215477"/>
                  <a:pt x="1978430" y="1182992"/>
                </a:cubicBezTo>
                <a:cubicBezTo>
                  <a:pt x="1977129" y="1175752"/>
                  <a:pt x="1974718" y="1168515"/>
                  <a:pt x="1972489" y="1161274"/>
                </a:cubicBezTo>
                <a:cubicBezTo>
                  <a:pt x="1809693" y="1243692"/>
                  <a:pt x="2136767" y="1604546"/>
                  <a:pt x="2189485" y="1669887"/>
                </a:cubicBezTo>
                <a:cubicBezTo>
                  <a:pt x="2222340" y="1710537"/>
                  <a:pt x="2259838" y="1747661"/>
                  <a:pt x="2297333" y="1784601"/>
                </a:cubicBezTo>
                <a:cubicBezTo>
                  <a:pt x="2268933" y="1746364"/>
                  <a:pt x="2244246" y="1706638"/>
                  <a:pt x="2224566" y="1670444"/>
                </a:cubicBezTo>
                <a:cubicBezTo>
                  <a:pt x="2221782" y="1665059"/>
                  <a:pt x="2229206" y="1660233"/>
                  <a:pt x="2233105" y="1664503"/>
                </a:cubicBezTo>
                <a:cubicBezTo>
                  <a:pt x="2279698" y="1715178"/>
                  <a:pt x="2317564" y="1772537"/>
                  <a:pt x="2366015" y="1822098"/>
                </a:cubicBezTo>
                <a:cubicBezTo>
                  <a:pt x="2350792" y="1798340"/>
                  <a:pt x="2335385" y="1774578"/>
                  <a:pt x="2321649" y="1750447"/>
                </a:cubicBezTo>
                <a:cubicBezTo>
                  <a:pt x="2287681" y="1690861"/>
                  <a:pt x="2217700" y="1593780"/>
                  <a:pt x="2224753" y="1520457"/>
                </a:cubicBezTo>
                <a:cubicBezTo>
                  <a:pt x="2225681" y="1510992"/>
                  <a:pt x="2238118" y="1509507"/>
                  <a:pt x="2241086" y="1518601"/>
                </a:cubicBezTo>
                <a:cubicBezTo>
                  <a:pt x="2273573" y="1621624"/>
                  <a:pt x="2327959" y="1729471"/>
                  <a:pt x="2394413" y="1826181"/>
                </a:cubicBezTo>
                <a:cubicBezTo>
                  <a:pt x="2377521" y="1784416"/>
                  <a:pt x="2362113" y="1741909"/>
                  <a:pt x="2346152" y="1701071"/>
                </a:cubicBezTo>
                <a:cubicBezTo>
                  <a:pt x="2307543" y="1601947"/>
                  <a:pt x="2256495" y="1491872"/>
                  <a:pt x="2252782" y="1384024"/>
                </a:cubicBezTo>
                <a:cubicBezTo>
                  <a:pt x="2252597" y="1375672"/>
                  <a:pt x="2263921" y="1376042"/>
                  <a:pt x="2266333" y="1382724"/>
                </a:cubicBezTo>
                <a:cubicBezTo>
                  <a:pt x="2308284" y="1503009"/>
                  <a:pt x="2346522" y="1623108"/>
                  <a:pt x="2389217" y="1741909"/>
                </a:cubicBezTo>
                <a:cubicBezTo>
                  <a:pt x="2370096" y="1678609"/>
                  <a:pt x="2353947" y="1614013"/>
                  <a:pt x="2338542" y="1551087"/>
                </a:cubicBezTo>
                <a:cubicBezTo>
                  <a:pt x="2315710" y="1458273"/>
                  <a:pt x="2287681" y="1353208"/>
                  <a:pt x="2296963" y="1256870"/>
                </a:cubicBezTo>
                <a:cubicBezTo>
                  <a:pt x="2297889" y="1247590"/>
                  <a:pt x="2310139" y="1249816"/>
                  <a:pt x="2311811" y="1257427"/>
                </a:cubicBezTo>
                <a:cubicBezTo>
                  <a:pt x="2332414" y="1352281"/>
                  <a:pt x="2337242" y="1449365"/>
                  <a:pt x="2357658" y="1545146"/>
                </a:cubicBezTo>
                <a:cubicBezTo>
                  <a:pt x="2368983" y="1597864"/>
                  <a:pt x="2381792" y="1651323"/>
                  <a:pt x="2396084" y="1704599"/>
                </a:cubicBezTo>
                <a:cubicBezTo>
                  <a:pt x="2394971" y="1695502"/>
                  <a:pt x="2394230" y="1687334"/>
                  <a:pt x="2393300" y="1678424"/>
                </a:cubicBezTo>
                <a:cubicBezTo>
                  <a:pt x="2386989" y="1658192"/>
                  <a:pt x="2382348" y="1637216"/>
                  <a:pt x="2378823" y="1615684"/>
                </a:cubicBezTo>
                <a:cubicBezTo>
                  <a:pt x="2367684" y="1566864"/>
                  <a:pt x="2360816" y="1516559"/>
                  <a:pt x="2353947" y="1467554"/>
                </a:cubicBezTo>
                <a:cubicBezTo>
                  <a:pt x="2343739" y="1394790"/>
                  <a:pt x="2329073" y="1316827"/>
                  <a:pt x="2334829" y="1243506"/>
                </a:cubicBezTo>
                <a:cubicBezTo>
                  <a:pt x="2335385" y="1237567"/>
                  <a:pt x="2344482" y="1235339"/>
                  <a:pt x="2345966" y="1241834"/>
                </a:cubicBezTo>
                <a:cubicBezTo>
                  <a:pt x="2358959" y="1295481"/>
                  <a:pt x="2361558" y="1351911"/>
                  <a:pt x="2366757" y="1407411"/>
                </a:cubicBezTo>
                <a:cubicBezTo>
                  <a:pt x="2365273" y="1320168"/>
                  <a:pt x="2363599" y="1231069"/>
                  <a:pt x="2374182" y="1144939"/>
                </a:cubicBezTo>
                <a:cubicBezTo>
                  <a:pt x="2375295" y="1136585"/>
                  <a:pt x="2389403" y="1135471"/>
                  <a:pt x="2391072" y="1144009"/>
                </a:cubicBezTo>
                <a:cubicBezTo>
                  <a:pt x="2402583" y="1202669"/>
                  <a:pt x="2404626" y="1262997"/>
                  <a:pt x="2403695" y="1323694"/>
                </a:cubicBezTo>
                <a:cubicBezTo>
                  <a:pt x="2405180" y="1316084"/>
                  <a:pt x="2407780" y="1308659"/>
                  <a:pt x="2409450" y="1301234"/>
                </a:cubicBezTo>
                <a:cubicBezTo>
                  <a:pt x="2405923" y="1299194"/>
                  <a:pt x="2405366" y="1293253"/>
                  <a:pt x="2409450" y="1291767"/>
                </a:cubicBezTo>
                <a:cubicBezTo>
                  <a:pt x="2408892" y="1259099"/>
                  <a:pt x="2408337" y="1226614"/>
                  <a:pt x="2407406" y="1193944"/>
                </a:cubicBezTo>
                <a:cubicBezTo>
                  <a:pt x="2406666" y="1162758"/>
                  <a:pt x="2401098" y="1130644"/>
                  <a:pt x="2408336" y="1100016"/>
                </a:cubicBezTo>
                <a:cubicBezTo>
                  <a:pt x="2410192" y="1092964"/>
                  <a:pt x="2420030" y="1092033"/>
                  <a:pt x="2422630" y="1099089"/>
                </a:cubicBezTo>
                <a:cubicBezTo>
                  <a:pt x="2434695" y="1132688"/>
                  <a:pt x="2431910" y="1172224"/>
                  <a:pt x="2431910" y="1208051"/>
                </a:cubicBezTo>
                <a:cubicBezTo>
                  <a:pt x="2443047" y="1128231"/>
                  <a:pt x="2451214" y="1017972"/>
                  <a:pt x="2451029" y="1001079"/>
                </a:cubicBezTo>
                <a:cubicBezTo>
                  <a:pt x="2450844" y="993097"/>
                  <a:pt x="2462725" y="988271"/>
                  <a:pt x="2466808" y="996254"/>
                </a:cubicBezTo>
                <a:cubicBezTo>
                  <a:pt x="2486485" y="1035607"/>
                  <a:pt x="2467549" y="1097419"/>
                  <a:pt x="2460313" y="1142340"/>
                </a:cubicBezTo>
                <a:cubicBezTo>
                  <a:pt x="2468479" y="1122663"/>
                  <a:pt x="2477575" y="1103359"/>
                  <a:pt x="2486855" y="1084054"/>
                </a:cubicBezTo>
                <a:cubicBezTo>
                  <a:pt x="2485370" y="1076443"/>
                  <a:pt x="2484256" y="1069019"/>
                  <a:pt x="2482587" y="1061407"/>
                </a:cubicBezTo>
                <a:cubicBezTo>
                  <a:pt x="2479988" y="1049526"/>
                  <a:pt x="2476459" y="1038576"/>
                  <a:pt x="2477203" y="1026323"/>
                </a:cubicBezTo>
                <a:cubicBezTo>
                  <a:pt x="2477575" y="1019085"/>
                  <a:pt x="2486299" y="1017599"/>
                  <a:pt x="2490012" y="1023169"/>
                </a:cubicBezTo>
                <a:cubicBezTo>
                  <a:pt x="2495209" y="1031149"/>
                  <a:pt x="2498921" y="1042289"/>
                  <a:pt x="2501520" y="1053796"/>
                </a:cubicBezTo>
                <a:cubicBezTo>
                  <a:pt x="2502635" y="1051569"/>
                  <a:pt x="2503563" y="1049526"/>
                  <a:pt x="2504675" y="1047299"/>
                </a:cubicBezTo>
                <a:cubicBezTo>
                  <a:pt x="2503746" y="1017784"/>
                  <a:pt x="2502635" y="988641"/>
                  <a:pt x="2497622" y="958941"/>
                </a:cubicBezTo>
                <a:cubicBezTo>
                  <a:pt x="2492052" y="925529"/>
                  <a:pt x="2490012" y="892116"/>
                  <a:pt x="2484627" y="859076"/>
                </a:cubicBezTo>
                <a:cubicBezTo>
                  <a:pt x="2483516" y="852021"/>
                  <a:pt x="2493724" y="845154"/>
                  <a:pt x="2498549" y="852206"/>
                </a:cubicBezTo>
                <a:cubicBezTo>
                  <a:pt x="2510614" y="870029"/>
                  <a:pt x="2510244" y="891004"/>
                  <a:pt x="2514514" y="911795"/>
                </a:cubicBezTo>
                <a:cubicBezTo>
                  <a:pt x="2518970" y="934068"/>
                  <a:pt x="2523423" y="956529"/>
                  <a:pt x="2526949" y="978989"/>
                </a:cubicBezTo>
                <a:cubicBezTo>
                  <a:pt x="2528064" y="985487"/>
                  <a:pt x="2528249" y="991799"/>
                  <a:pt x="2528621" y="998109"/>
                </a:cubicBezTo>
                <a:cubicBezTo>
                  <a:pt x="2532519" y="989941"/>
                  <a:pt x="2536048" y="981589"/>
                  <a:pt x="2539760" y="973421"/>
                </a:cubicBezTo>
                <a:cubicBezTo>
                  <a:pt x="2526765" y="949288"/>
                  <a:pt x="2524351" y="916990"/>
                  <a:pt x="2528064" y="890447"/>
                </a:cubicBezTo>
                <a:cubicBezTo>
                  <a:pt x="2528992" y="884134"/>
                  <a:pt x="2537533" y="883763"/>
                  <a:pt x="2539945" y="889147"/>
                </a:cubicBezTo>
                <a:cubicBezTo>
                  <a:pt x="2543471" y="896572"/>
                  <a:pt x="2546255" y="904739"/>
                  <a:pt x="2548670" y="913092"/>
                </a:cubicBezTo>
                <a:cubicBezTo>
                  <a:pt x="2544400" y="880609"/>
                  <a:pt x="2537159" y="848123"/>
                  <a:pt x="2532705" y="815455"/>
                </a:cubicBezTo>
                <a:cubicBezTo>
                  <a:pt x="2531405" y="806359"/>
                  <a:pt x="2542729" y="800418"/>
                  <a:pt x="2548113" y="808957"/>
                </a:cubicBezTo>
                <a:cubicBezTo>
                  <a:pt x="2562034" y="830675"/>
                  <a:pt x="2569644" y="861673"/>
                  <a:pt x="2573357" y="889890"/>
                </a:cubicBezTo>
                <a:cubicBezTo>
                  <a:pt x="2578740" y="874481"/>
                  <a:pt x="2583566" y="858704"/>
                  <a:pt x="2588206" y="843111"/>
                </a:cubicBezTo>
                <a:cubicBezTo>
                  <a:pt x="2585980" y="823436"/>
                  <a:pt x="2584310" y="803574"/>
                  <a:pt x="2580781" y="783899"/>
                </a:cubicBezTo>
                <a:cubicBezTo>
                  <a:pt x="2575770" y="755496"/>
                  <a:pt x="2565746" y="727653"/>
                  <a:pt x="2565746" y="698696"/>
                </a:cubicBezTo>
                <a:cubicBezTo>
                  <a:pt x="2565747" y="692013"/>
                  <a:pt x="2575770" y="689786"/>
                  <a:pt x="2579482" y="694798"/>
                </a:cubicBezTo>
                <a:cubicBezTo>
                  <a:pt x="2593590" y="714101"/>
                  <a:pt x="2603056" y="740276"/>
                  <a:pt x="2608813" y="768119"/>
                </a:cubicBezTo>
                <a:cubicBezTo>
                  <a:pt x="2616236" y="738792"/>
                  <a:pt x="2622920" y="709276"/>
                  <a:pt x="2629601" y="679762"/>
                </a:cubicBezTo>
                <a:cubicBezTo>
                  <a:pt x="2625146" y="658601"/>
                  <a:pt x="2622361" y="637254"/>
                  <a:pt x="2617721" y="616278"/>
                </a:cubicBezTo>
                <a:cubicBezTo>
                  <a:pt x="2614566" y="602913"/>
                  <a:pt x="2611224" y="589548"/>
                  <a:pt x="2610853" y="575811"/>
                </a:cubicBezTo>
                <a:cubicBezTo>
                  <a:pt x="2610668" y="567086"/>
                  <a:pt x="2621804" y="563373"/>
                  <a:pt x="2626816" y="570614"/>
                </a:cubicBezTo>
                <a:cubicBezTo>
                  <a:pt x="2635170" y="582494"/>
                  <a:pt x="2640740" y="598273"/>
                  <a:pt x="2645008" y="614794"/>
                </a:cubicBezTo>
                <a:cubicBezTo>
                  <a:pt x="2662272" y="542586"/>
                  <a:pt x="2676934" y="475019"/>
                  <a:pt x="2656145" y="398540"/>
                </a:cubicBezTo>
                <a:cubicBezTo>
                  <a:pt x="2648535" y="370140"/>
                  <a:pt x="2640181" y="336913"/>
                  <a:pt x="2627373" y="310554"/>
                </a:cubicBezTo>
                <a:cubicBezTo>
                  <a:pt x="2619439" y="294079"/>
                  <a:pt x="2612014" y="285970"/>
                  <a:pt x="2605207" y="283858"/>
                </a:cubicBezTo>
                <a:close/>
                <a:moveTo>
                  <a:pt x="922408" y="380534"/>
                </a:moveTo>
                <a:cubicBezTo>
                  <a:pt x="923522" y="380534"/>
                  <a:pt x="924635" y="380721"/>
                  <a:pt x="925749" y="380906"/>
                </a:cubicBezTo>
                <a:cubicBezTo>
                  <a:pt x="928348" y="381277"/>
                  <a:pt x="931132" y="384246"/>
                  <a:pt x="931690" y="386846"/>
                </a:cubicBezTo>
                <a:cubicBezTo>
                  <a:pt x="935215" y="404666"/>
                  <a:pt x="930389" y="430654"/>
                  <a:pt x="939485" y="446616"/>
                </a:cubicBezTo>
                <a:cubicBezTo>
                  <a:pt x="943570" y="453857"/>
                  <a:pt x="934472" y="461281"/>
                  <a:pt x="927789" y="458684"/>
                </a:cubicBezTo>
                <a:cubicBezTo>
                  <a:pt x="904216" y="449774"/>
                  <a:pt x="906999" y="411718"/>
                  <a:pt x="914426" y="390373"/>
                </a:cubicBezTo>
                <a:cubicBezTo>
                  <a:pt x="911642" y="385361"/>
                  <a:pt x="917395" y="379792"/>
                  <a:pt x="922408" y="380534"/>
                </a:cubicBezTo>
                <a:close/>
                <a:moveTo>
                  <a:pt x="899044" y="311480"/>
                </a:moveTo>
                <a:cubicBezTo>
                  <a:pt x="901619" y="311108"/>
                  <a:pt x="904404" y="312223"/>
                  <a:pt x="905702" y="315006"/>
                </a:cubicBezTo>
                <a:cubicBezTo>
                  <a:pt x="908673" y="321131"/>
                  <a:pt x="909786" y="326887"/>
                  <a:pt x="910714" y="333757"/>
                </a:cubicBezTo>
                <a:cubicBezTo>
                  <a:pt x="912198" y="343780"/>
                  <a:pt x="896421" y="347121"/>
                  <a:pt x="894937" y="337096"/>
                </a:cubicBezTo>
                <a:cubicBezTo>
                  <a:pt x="894007" y="329856"/>
                  <a:pt x="892709" y="324103"/>
                  <a:pt x="893636" y="316864"/>
                </a:cubicBezTo>
                <a:cubicBezTo>
                  <a:pt x="894102" y="313709"/>
                  <a:pt x="896467" y="311852"/>
                  <a:pt x="899044" y="311480"/>
                </a:cubicBezTo>
                <a:close/>
                <a:moveTo>
                  <a:pt x="753442" y="330484"/>
                </a:moveTo>
                <a:cubicBezTo>
                  <a:pt x="755808" y="329162"/>
                  <a:pt x="758779" y="328837"/>
                  <a:pt x="761469" y="329859"/>
                </a:cubicBezTo>
                <a:cubicBezTo>
                  <a:pt x="762585" y="330230"/>
                  <a:pt x="763512" y="330601"/>
                  <a:pt x="764440" y="330972"/>
                </a:cubicBezTo>
                <a:cubicBezTo>
                  <a:pt x="768895" y="332456"/>
                  <a:pt x="770009" y="336541"/>
                  <a:pt x="769082" y="340067"/>
                </a:cubicBezTo>
                <a:cubicBezTo>
                  <a:pt x="781518" y="369766"/>
                  <a:pt x="804907" y="393526"/>
                  <a:pt x="811217" y="426569"/>
                </a:cubicBezTo>
                <a:cubicBezTo>
                  <a:pt x="812517" y="433808"/>
                  <a:pt x="801938" y="439563"/>
                  <a:pt x="796740" y="434179"/>
                </a:cubicBezTo>
                <a:cubicBezTo>
                  <a:pt x="780774" y="417844"/>
                  <a:pt x="773350" y="395384"/>
                  <a:pt x="762026" y="375894"/>
                </a:cubicBezTo>
                <a:cubicBezTo>
                  <a:pt x="754602" y="363271"/>
                  <a:pt x="747734" y="352133"/>
                  <a:pt x="749035" y="337096"/>
                </a:cubicBezTo>
                <a:cubicBezTo>
                  <a:pt x="749313" y="334127"/>
                  <a:pt x="751075" y="331807"/>
                  <a:pt x="753442" y="330484"/>
                </a:cubicBezTo>
                <a:close/>
                <a:moveTo>
                  <a:pt x="2041169" y="112119"/>
                </a:moveTo>
                <a:cubicBezTo>
                  <a:pt x="1959495" y="133282"/>
                  <a:pt x="1889144" y="152957"/>
                  <a:pt x="1831415" y="222009"/>
                </a:cubicBezTo>
                <a:cubicBezTo>
                  <a:pt x="1798929" y="260807"/>
                  <a:pt x="1780736" y="298302"/>
                  <a:pt x="1761247" y="343224"/>
                </a:cubicBezTo>
                <a:cubicBezTo>
                  <a:pt x="1753080" y="361787"/>
                  <a:pt x="1753821" y="366054"/>
                  <a:pt x="1739159" y="378863"/>
                </a:cubicBezTo>
                <a:cubicBezTo>
                  <a:pt x="1730619" y="386474"/>
                  <a:pt x="1718739" y="377379"/>
                  <a:pt x="1723379" y="367169"/>
                </a:cubicBezTo>
                <a:cubicBezTo>
                  <a:pt x="1735447" y="340067"/>
                  <a:pt x="1742129" y="313709"/>
                  <a:pt x="1752152" y="287907"/>
                </a:cubicBezTo>
                <a:cubicBezTo>
                  <a:pt x="1762174" y="234447"/>
                  <a:pt x="1770157" y="178017"/>
                  <a:pt x="1714841" y="231661"/>
                </a:cubicBezTo>
                <a:cubicBezTo>
                  <a:pt x="1677716" y="267488"/>
                  <a:pt x="1652286" y="315937"/>
                  <a:pt x="1634652" y="365868"/>
                </a:cubicBezTo>
                <a:cubicBezTo>
                  <a:pt x="1632052" y="379048"/>
                  <a:pt x="1627784" y="391856"/>
                  <a:pt x="1622214" y="405036"/>
                </a:cubicBezTo>
                <a:cubicBezTo>
                  <a:pt x="1612192" y="443831"/>
                  <a:pt x="1611078" y="476501"/>
                  <a:pt x="1588986" y="511584"/>
                </a:cubicBezTo>
                <a:cubicBezTo>
                  <a:pt x="1584904" y="518082"/>
                  <a:pt x="1573024" y="515297"/>
                  <a:pt x="1573953" y="506944"/>
                </a:cubicBezTo>
                <a:cubicBezTo>
                  <a:pt x="1580076" y="450886"/>
                  <a:pt x="1591772" y="395012"/>
                  <a:pt x="1611819" y="342109"/>
                </a:cubicBezTo>
                <a:cubicBezTo>
                  <a:pt x="1610519" y="332641"/>
                  <a:pt x="1608293" y="322989"/>
                  <a:pt x="1604209" y="311482"/>
                </a:cubicBezTo>
                <a:cubicBezTo>
                  <a:pt x="1600496" y="301086"/>
                  <a:pt x="1598085" y="293290"/>
                  <a:pt x="1596969" y="285309"/>
                </a:cubicBezTo>
                <a:cubicBezTo>
                  <a:pt x="1553720" y="320577"/>
                  <a:pt x="1539797" y="367354"/>
                  <a:pt x="1513624" y="418402"/>
                </a:cubicBezTo>
                <a:cubicBezTo>
                  <a:pt x="1500443" y="444388"/>
                  <a:pt x="1482808" y="466478"/>
                  <a:pt x="1475942" y="495437"/>
                </a:cubicBezTo>
                <a:cubicBezTo>
                  <a:pt x="1468516" y="527178"/>
                  <a:pt x="1472414" y="554278"/>
                  <a:pt x="1459049" y="583794"/>
                </a:cubicBezTo>
                <a:cubicBezTo>
                  <a:pt x="1456078" y="590289"/>
                  <a:pt x="1444757" y="589733"/>
                  <a:pt x="1444387" y="581751"/>
                </a:cubicBezTo>
                <a:cubicBezTo>
                  <a:pt x="1441787" y="512141"/>
                  <a:pt x="1461276" y="468706"/>
                  <a:pt x="1485594" y="415246"/>
                </a:cubicBezTo>
                <a:cubicBezTo>
                  <a:pt x="1478727" y="389071"/>
                  <a:pt x="1436963" y="422114"/>
                  <a:pt x="1429722" y="428981"/>
                </a:cubicBezTo>
                <a:cubicBezTo>
                  <a:pt x="1392596" y="464251"/>
                  <a:pt x="1395382" y="519196"/>
                  <a:pt x="1377376" y="565231"/>
                </a:cubicBezTo>
                <a:cubicBezTo>
                  <a:pt x="1374962" y="571356"/>
                  <a:pt x="1370507" y="574884"/>
                  <a:pt x="1363640" y="575439"/>
                </a:cubicBezTo>
                <a:cubicBezTo>
                  <a:pt x="1299043" y="579894"/>
                  <a:pt x="1283449" y="568014"/>
                  <a:pt x="1266187" y="644678"/>
                </a:cubicBezTo>
                <a:cubicBezTo>
                  <a:pt x="1249665" y="718556"/>
                  <a:pt x="1265814" y="692011"/>
                  <a:pt x="1270641" y="743431"/>
                </a:cubicBezTo>
                <a:cubicBezTo>
                  <a:pt x="1271754" y="753454"/>
                  <a:pt x="1260617" y="759951"/>
                  <a:pt x="1259874" y="765707"/>
                </a:cubicBezTo>
                <a:cubicBezTo>
                  <a:pt x="1250407" y="840512"/>
                  <a:pt x="1246139" y="817867"/>
                  <a:pt x="1263402" y="872997"/>
                </a:cubicBezTo>
                <a:cubicBezTo>
                  <a:pt x="1291802" y="963582"/>
                  <a:pt x="1306095" y="1031707"/>
                  <a:pt x="1371434" y="1105400"/>
                </a:cubicBezTo>
                <a:cubicBezTo>
                  <a:pt x="1388884" y="1125262"/>
                  <a:pt x="1405405" y="1147164"/>
                  <a:pt x="1422296" y="1169254"/>
                </a:cubicBezTo>
                <a:cubicBezTo>
                  <a:pt x="1410230" y="1150876"/>
                  <a:pt x="1398165" y="1132314"/>
                  <a:pt x="1385916" y="1114124"/>
                </a:cubicBezTo>
                <a:cubicBezTo>
                  <a:pt x="1351759" y="1063076"/>
                  <a:pt x="1330785" y="1007204"/>
                  <a:pt x="1317233" y="947062"/>
                </a:cubicBezTo>
                <a:cubicBezTo>
                  <a:pt x="1315377" y="938893"/>
                  <a:pt x="1325214" y="934439"/>
                  <a:pt x="1330226" y="940937"/>
                </a:cubicBezTo>
                <a:cubicBezTo>
                  <a:pt x="1343219" y="957271"/>
                  <a:pt x="1345448" y="978989"/>
                  <a:pt x="1352316" y="998294"/>
                </a:cubicBezTo>
                <a:cubicBezTo>
                  <a:pt x="1363638" y="1030221"/>
                  <a:pt x="1376076" y="1063262"/>
                  <a:pt x="1394082" y="1091848"/>
                </a:cubicBezTo>
                <a:cubicBezTo>
                  <a:pt x="1404662" y="1108741"/>
                  <a:pt x="1415427" y="1127489"/>
                  <a:pt x="1426379" y="1146421"/>
                </a:cubicBezTo>
                <a:cubicBezTo>
                  <a:pt x="1378489" y="1045630"/>
                  <a:pt x="1357327" y="931840"/>
                  <a:pt x="1368095" y="821208"/>
                </a:cubicBezTo>
                <a:cubicBezTo>
                  <a:pt x="1368837" y="812296"/>
                  <a:pt x="1382017" y="809142"/>
                  <a:pt x="1384615" y="818979"/>
                </a:cubicBezTo>
                <a:cubicBezTo>
                  <a:pt x="1404104" y="895644"/>
                  <a:pt x="1397423" y="975647"/>
                  <a:pt x="1419885" y="1053796"/>
                </a:cubicBezTo>
                <a:cubicBezTo>
                  <a:pt x="1426379" y="1076627"/>
                  <a:pt x="1435663" y="1098532"/>
                  <a:pt x="1445498" y="1120250"/>
                </a:cubicBezTo>
                <a:cubicBezTo>
                  <a:pt x="1435474" y="1075329"/>
                  <a:pt x="1427865" y="1028922"/>
                  <a:pt x="1420811" y="986785"/>
                </a:cubicBezTo>
                <a:cubicBezTo>
                  <a:pt x="1405776" y="898241"/>
                  <a:pt x="1402064" y="820652"/>
                  <a:pt x="1405590" y="730622"/>
                </a:cubicBezTo>
                <a:cubicBezTo>
                  <a:pt x="1405962" y="720785"/>
                  <a:pt x="1418953" y="720228"/>
                  <a:pt x="1421924" y="728766"/>
                </a:cubicBezTo>
                <a:cubicBezTo>
                  <a:pt x="1435474" y="767747"/>
                  <a:pt x="1421368" y="813597"/>
                  <a:pt x="1423597" y="854620"/>
                </a:cubicBezTo>
                <a:cubicBezTo>
                  <a:pt x="1424895" y="878379"/>
                  <a:pt x="1428237" y="902326"/>
                  <a:pt x="1431949" y="926271"/>
                </a:cubicBezTo>
                <a:cubicBezTo>
                  <a:pt x="1430649" y="908079"/>
                  <a:pt x="1429722" y="890075"/>
                  <a:pt x="1429537" y="871884"/>
                </a:cubicBezTo>
                <a:cubicBezTo>
                  <a:pt x="1428792" y="815824"/>
                  <a:pt x="1447543" y="761250"/>
                  <a:pt x="1452183" y="705933"/>
                </a:cubicBezTo>
                <a:cubicBezTo>
                  <a:pt x="1452740" y="698139"/>
                  <a:pt x="1464246" y="697023"/>
                  <a:pt x="1466847" y="704079"/>
                </a:cubicBezTo>
                <a:cubicBezTo>
                  <a:pt x="1484852" y="752155"/>
                  <a:pt x="1456823" y="818237"/>
                  <a:pt x="1455337" y="868727"/>
                </a:cubicBezTo>
                <a:cubicBezTo>
                  <a:pt x="1454594" y="894528"/>
                  <a:pt x="1455338" y="920516"/>
                  <a:pt x="1456452" y="946504"/>
                </a:cubicBezTo>
                <a:cubicBezTo>
                  <a:pt x="1457565" y="944091"/>
                  <a:pt x="1459049" y="941864"/>
                  <a:pt x="1460349" y="939636"/>
                </a:cubicBezTo>
                <a:cubicBezTo>
                  <a:pt x="1466475" y="899169"/>
                  <a:pt x="1471487" y="858332"/>
                  <a:pt x="1475942" y="817495"/>
                </a:cubicBezTo>
                <a:cubicBezTo>
                  <a:pt x="1481881" y="762550"/>
                  <a:pt x="1477427" y="700366"/>
                  <a:pt x="1502300" y="649876"/>
                </a:cubicBezTo>
                <a:cubicBezTo>
                  <a:pt x="1506569" y="641338"/>
                  <a:pt x="1520862" y="646164"/>
                  <a:pt x="1520119" y="655258"/>
                </a:cubicBezTo>
                <a:cubicBezTo>
                  <a:pt x="1514179" y="730437"/>
                  <a:pt x="1511954" y="814711"/>
                  <a:pt x="1493762" y="891189"/>
                </a:cubicBezTo>
                <a:cubicBezTo>
                  <a:pt x="1499331" y="884319"/>
                  <a:pt x="1505273" y="878379"/>
                  <a:pt x="1511212" y="871884"/>
                </a:cubicBezTo>
                <a:cubicBezTo>
                  <a:pt x="1529217" y="793922"/>
                  <a:pt x="1561143" y="717257"/>
                  <a:pt x="1566342" y="636696"/>
                </a:cubicBezTo>
                <a:cubicBezTo>
                  <a:pt x="1566899" y="627229"/>
                  <a:pt x="1580264" y="624817"/>
                  <a:pt x="1584161" y="633353"/>
                </a:cubicBezTo>
                <a:cubicBezTo>
                  <a:pt x="1599755" y="667696"/>
                  <a:pt x="1580819" y="714101"/>
                  <a:pt x="1572838" y="748814"/>
                </a:cubicBezTo>
                <a:cubicBezTo>
                  <a:pt x="1565599" y="780183"/>
                  <a:pt x="1556131" y="808585"/>
                  <a:pt x="1545736" y="836799"/>
                </a:cubicBezTo>
                <a:cubicBezTo>
                  <a:pt x="1554462" y="828632"/>
                  <a:pt x="1563186" y="820651"/>
                  <a:pt x="1571539" y="812296"/>
                </a:cubicBezTo>
                <a:cubicBezTo>
                  <a:pt x="1573024" y="810811"/>
                  <a:pt x="1573951" y="809142"/>
                  <a:pt x="1575437" y="807657"/>
                </a:cubicBezTo>
                <a:cubicBezTo>
                  <a:pt x="1589545" y="712989"/>
                  <a:pt x="1619615" y="618504"/>
                  <a:pt x="1621844" y="523094"/>
                </a:cubicBezTo>
                <a:cubicBezTo>
                  <a:pt x="1622029" y="514741"/>
                  <a:pt x="1632794" y="511584"/>
                  <a:pt x="1636322" y="519752"/>
                </a:cubicBezTo>
                <a:cubicBezTo>
                  <a:pt x="1653772" y="560034"/>
                  <a:pt x="1641705" y="633912"/>
                  <a:pt x="1629826" y="676049"/>
                </a:cubicBezTo>
                <a:cubicBezTo>
                  <a:pt x="1622030" y="703892"/>
                  <a:pt x="1617389" y="733779"/>
                  <a:pt x="1610334" y="762736"/>
                </a:cubicBezTo>
                <a:cubicBezTo>
                  <a:pt x="1629270" y="733037"/>
                  <a:pt x="1644490" y="701664"/>
                  <a:pt x="1661940" y="669737"/>
                </a:cubicBezTo>
                <a:cubicBezTo>
                  <a:pt x="1663052" y="665282"/>
                  <a:pt x="1664536" y="661014"/>
                  <a:pt x="1665279" y="656559"/>
                </a:cubicBezTo>
                <a:cubicBezTo>
                  <a:pt x="1667137" y="645049"/>
                  <a:pt x="1668992" y="634654"/>
                  <a:pt x="1671778" y="623516"/>
                </a:cubicBezTo>
                <a:cubicBezTo>
                  <a:pt x="1677531" y="599756"/>
                  <a:pt x="1688667" y="551124"/>
                  <a:pt x="1683099" y="526622"/>
                </a:cubicBezTo>
                <a:cubicBezTo>
                  <a:pt x="1681429" y="519382"/>
                  <a:pt x="1689596" y="515111"/>
                  <a:pt x="1695537" y="516970"/>
                </a:cubicBezTo>
                <a:cubicBezTo>
                  <a:pt x="1722453" y="525136"/>
                  <a:pt x="1706487" y="572842"/>
                  <a:pt x="1704262" y="592517"/>
                </a:cubicBezTo>
                <a:cubicBezTo>
                  <a:pt x="1703705" y="596972"/>
                  <a:pt x="1702961" y="601799"/>
                  <a:pt x="1702404" y="606439"/>
                </a:cubicBezTo>
                <a:cubicBezTo>
                  <a:pt x="1710757" y="595116"/>
                  <a:pt x="1719854" y="584721"/>
                  <a:pt x="1728764" y="573955"/>
                </a:cubicBezTo>
                <a:cubicBezTo>
                  <a:pt x="1729134" y="573026"/>
                  <a:pt x="1729691" y="572284"/>
                  <a:pt x="1730619" y="571541"/>
                </a:cubicBezTo>
                <a:cubicBezTo>
                  <a:pt x="1730989" y="570984"/>
                  <a:pt x="1731546" y="570429"/>
                  <a:pt x="1731919" y="569872"/>
                </a:cubicBezTo>
                <a:cubicBezTo>
                  <a:pt x="1736560" y="555022"/>
                  <a:pt x="1739158" y="539243"/>
                  <a:pt x="1742499" y="524207"/>
                </a:cubicBezTo>
                <a:cubicBezTo>
                  <a:pt x="1743057" y="521793"/>
                  <a:pt x="1752894" y="483556"/>
                  <a:pt x="1751967" y="482442"/>
                </a:cubicBezTo>
                <a:cubicBezTo>
                  <a:pt x="1747697" y="477245"/>
                  <a:pt x="1753636" y="470191"/>
                  <a:pt x="1759392" y="471118"/>
                </a:cubicBezTo>
                <a:cubicBezTo>
                  <a:pt x="1760505" y="471303"/>
                  <a:pt x="1761619" y="471489"/>
                  <a:pt x="1762731" y="471675"/>
                </a:cubicBezTo>
                <a:cubicBezTo>
                  <a:pt x="1766633" y="472232"/>
                  <a:pt x="1768860" y="476132"/>
                  <a:pt x="1769415" y="479656"/>
                </a:cubicBezTo>
                <a:cubicBezTo>
                  <a:pt x="1771271" y="494694"/>
                  <a:pt x="1770344" y="512698"/>
                  <a:pt x="1767003" y="530147"/>
                </a:cubicBezTo>
                <a:cubicBezTo>
                  <a:pt x="1786122" y="509729"/>
                  <a:pt x="1805612" y="489496"/>
                  <a:pt x="1824917" y="469077"/>
                </a:cubicBezTo>
                <a:cubicBezTo>
                  <a:pt x="1828815" y="459424"/>
                  <a:pt x="1833085" y="449957"/>
                  <a:pt x="1837355" y="440492"/>
                </a:cubicBezTo>
                <a:cubicBezTo>
                  <a:pt x="1846450" y="420071"/>
                  <a:pt x="1854431" y="397611"/>
                  <a:pt x="1856474" y="375152"/>
                </a:cubicBezTo>
                <a:cubicBezTo>
                  <a:pt x="1857030" y="369766"/>
                  <a:pt x="1864453" y="366054"/>
                  <a:pt x="1868166" y="370882"/>
                </a:cubicBezTo>
                <a:cubicBezTo>
                  <a:pt x="1880604" y="387216"/>
                  <a:pt x="1876706" y="403552"/>
                  <a:pt x="1869652" y="420630"/>
                </a:cubicBezTo>
                <a:cubicBezTo>
                  <a:pt x="1870209" y="420071"/>
                  <a:pt x="1870767" y="419514"/>
                  <a:pt x="1871324" y="418959"/>
                </a:cubicBezTo>
                <a:cubicBezTo>
                  <a:pt x="1914946" y="369211"/>
                  <a:pt x="1957639" y="318906"/>
                  <a:pt x="1991979" y="261734"/>
                </a:cubicBezTo>
                <a:cubicBezTo>
                  <a:pt x="2021680" y="212357"/>
                  <a:pt x="2027804" y="163723"/>
                  <a:pt x="2041169" y="112119"/>
                </a:cubicBezTo>
                <a:close/>
                <a:moveTo>
                  <a:pt x="683323" y="287350"/>
                </a:moveTo>
                <a:cubicBezTo>
                  <a:pt x="701515" y="300901"/>
                  <a:pt x="714878" y="325774"/>
                  <a:pt x="719148" y="347865"/>
                </a:cubicBezTo>
                <a:cubicBezTo>
                  <a:pt x="720263" y="353989"/>
                  <a:pt x="711352" y="358631"/>
                  <a:pt x="707084" y="354176"/>
                </a:cubicBezTo>
                <a:cubicBezTo>
                  <a:pt x="693161" y="339697"/>
                  <a:pt x="682581" y="319833"/>
                  <a:pt x="674415" y="301271"/>
                </a:cubicBezTo>
                <a:cubicBezTo>
                  <a:pt x="671444" y="299601"/>
                  <a:pt x="669588" y="295703"/>
                  <a:pt x="671072" y="291990"/>
                </a:cubicBezTo>
                <a:cubicBezTo>
                  <a:pt x="671444" y="291248"/>
                  <a:pt x="671629" y="290691"/>
                  <a:pt x="671999" y="289949"/>
                </a:cubicBezTo>
                <a:cubicBezTo>
                  <a:pt x="674041" y="285309"/>
                  <a:pt x="679797" y="284566"/>
                  <a:pt x="683323" y="287350"/>
                </a:cubicBezTo>
                <a:close/>
                <a:moveTo>
                  <a:pt x="1015964" y="218299"/>
                </a:moveTo>
                <a:cubicBezTo>
                  <a:pt x="1023017" y="216813"/>
                  <a:pt x="1027101" y="224981"/>
                  <a:pt x="1023946" y="230550"/>
                </a:cubicBezTo>
                <a:cubicBezTo>
                  <a:pt x="1011880" y="251711"/>
                  <a:pt x="1007239" y="276770"/>
                  <a:pt x="994801" y="297932"/>
                </a:cubicBezTo>
                <a:cubicBezTo>
                  <a:pt x="990719" y="304800"/>
                  <a:pt x="979395" y="300901"/>
                  <a:pt x="979952" y="293106"/>
                </a:cubicBezTo>
                <a:cubicBezTo>
                  <a:pt x="981621" y="271388"/>
                  <a:pt x="989233" y="224054"/>
                  <a:pt x="1015964" y="218299"/>
                </a:cubicBezTo>
                <a:close/>
                <a:moveTo>
                  <a:pt x="1171980" y="155533"/>
                </a:moveTo>
                <a:cubicBezTo>
                  <a:pt x="1179405" y="153421"/>
                  <a:pt x="1187201" y="152957"/>
                  <a:pt x="1195648" y="154813"/>
                </a:cubicBezTo>
                <a:cubicBezTo>
                  <a:pt x="1201215" y="156112"/>
                  <a:pt x="1204186" y="165024"/>
                  <a:pt x="1198246" y="167991"/>
                </a:cubicBezTo>
                <a:cubicBezTo>
                  <a:pt x="1185995" y="173934"/>
                  <a:pt x="1175600" y="180986"/>
                  <a:pt x="1165019" y="189339"/>
                </a:cubicBezTo>
                <a:cubicBezTo>
                  <a:pt x="1159080" y="193981"/>
                  <a:pt x="1152768" y="199549"/>
                  <a:pt x="1145899" y="203076"/>
                </a:cubicBezTo>
                <a:cubicBezTo>
                  <a:pt x="1138846" y="206789"/>
                  <a:pt x="1129564" y="207531"/>
                  <a:pt x="1123068" y="212914"/>
                </a:cubicBezTo>
                <a:cubicBezTo>
                  <a:pt x="1115457" y="219597"/>
                  <a:pt x="1105990" y="211800"/>
                  <a:pt x="1107660" y="203076"/>
                </a:cubicBezTo>
                <a:cubicBezTo>
                  <a:pt x="1111187" y="184699"/>
                  <a:pt x="1136617" y="175604"/>
                  <a:pt x="1150539" y="166137"/>
                </a:cubicBezTo>
                <a:cubicBezTo>
                  <a:pt x="1157501" y="161403"/>
                  <a:pt x="1164555" y="157644"/>
                  <a:pt x="1171980" y="155533"/>
                </a:cubicBezTo>
                <a:close/>
                <a:moveTo>
                  <a:pt x="573316" y="224958"/>
                </a:moveTo>
                <a:cubicBezTo>
                  <a:pt x="575984" y="222800"/>
                  <a:pt x="579835" y="222011"/>
                  <a:pt x="582712" y="224239"/>
                </a:cubicBezTo>
                <a:cubicBezTo>
                  <a:pt x="602760" y="241129"/>
                  <a:pt x="619652" y="258393"/>
                  <a:pt x="627262" y="284381"/>
                </a:cubicBezTo>
                <a:cubicBezTo>
                  <a:pt x="629304" y="291063"/>
                  <a:pt x="620581" y="295888"/>
                  <a:pt x="615755" y="291248"/>
                </a:cubicBezTo>
                <a:cubicBezTo>
                  <a:pt x="606286" y="282338"/>
                  <a:pt x="600162" y="271201"/>
                  <a:pt x="592180" y="260992"/>
                </a:cubicBezTo>
                <a:cubicBezTo>
                  <a:pt x="584940" y="251711"/>
                  <a:pt x="576772" y="244101"/>
                  <a:pt x="571020" y="233891"/>
                </a:cubicBezTo>
                <a:cubicBezTo>
                  <a:pt x="569163" y="230642"/>
                  <a:pt x="570648" y="227115"/>
                  <a:pt x="573316" y="224958"/>
                </a:cubicBezTo>
                <a:close/>
                <a:moveTo>
                  <a:pt x="941967" y="165603"/>
                </a:moveTo>
                <a:cubicBezTo>
                  <a:pt x="944867" y="166044"/>
                  <a:pt x="947373" y="168179"/>
                  <a:pt x="947652" y="172076"/>
                </a:cubicBezTo>
                <a:cubicBezTo>
                  <a:pt x="948579" y="184142"/>
                  <a:pt x="948022" y="195836"/>
                  <a:pt x="947096" y="207716"/>
                </a:cubicBezTo>
                <a:cubicBezTo>
                  <a:pt x="950992" y="193052"/>
                  <a:pt x="956933" y="179502"/>
                  <a:pt x="968443" y="168363"/>
                </a:cubicBezTo>
                <a:cubicBezTo>
                  <a:pt x="972339" y="164652"/>
                  <a:pt x="981064" y="166694"/>
                  <a:pt x="981623" y="172818"/>
                </a:cubicBezTo>
                <a:cubicBezTo>
                  <a:pt x="982735" y="188227"/>
                  <a:pt x="973640" y="198992"/>
                  <a:pt x="968812" y="213286"/>
                </a:cubicBezTo>
                <a:cubicBezTo>
                  <a:pt x="962316" y="232592"/>
                  <a:pt x="958789" y="253009"/>
                  <a:pt x="946353" y="269717"/>
                </a:cubicBezTo>
                <a:cubicBezTo>
                  <a:pt x="945794" y="270459"/>
                  <a:pt x="944496" y="270459"/>
                  <a:pt x="943567" y="270829"/>
                </a:cubicBezTo>
                <a:cubicBezTo>
                  <a:pt x="943567" y="300714"/>
                  <a:pt x="940971" y="330230"/>
                  <a:pt x="926677" y="356773"/>
                </a:cubicBezTo>
                <a:cubicBezTo>
                  <a:pt x="924263" y="361598"/>
                  <a:pt x="917024" y="358259"/>
                  <a:pt x="917395" y="353619"/>
                </a:cubicBezTo>
                <a:cubicBezTo>
                  <a:pt x="919808" y="316122"/>
                  <a:pt x="922035" y="281596"/>
                  <a:pt x="920922" y="244284"/>
                </a:cubicBezTo>
                <a:cubicBezTo>
                  <a:pt x="920365" y="222009"/>
                  <a:pt x="921664" y="188412"/>
                  <a:pt x="933915" y="169292"/>
                </a:cubicBezTo>
                <a:cubicBezTo>
                  <a:pt x="935771" y="166415"/>
                  <a:pt x="939066" y="165162"/>
                  <a:pt x="941967" y="165603"/>
                </a:cubicBezTo>
                <a:close/>
                <a:moveTo>
                  <a:pt x="893636" y="156345"/>
                </a:moveTo>
                <a:cubicBezTo>
                  <a:pt x="896049" y="155231"/>
                  <a:pt x="898927" y="155277"/>
                  <a:pt x="901060" y="157226"/>
                </a:cubicBezTo>
                <a:cubicBezTo>
                  <a:pt x="913312" y="168548"/>
                  <a:pt x="908114" y="186370"/>
                  <a:pt x="906630" y="201406"/>
                </a:cubicBezTo>
                <a:cubicBezTo>
                  <a:pt x="904772" y="220339"/>
                  <a:pt x="903101" y="240201"/>
                  <a:pt x="892522" y="256537"/>
                </a:cubicBezTo>
                <a:cubicBezTo>
                  <a:pt x="887882" y="263776"/>
                  <a:pt x="878415" y="258764"/>
                  <a:pt x="878230" y="251523"/>
                </a:cubicBezTo>
                <a:cubicBezTo>
                  <a:pt x="877672" y="222196"/>
                  <a:pt x="886026" y="191569"/>
                  <a:pt x="888995" y="162424"/>
                </a:cubicBezTo>
                <a:cubicBezTo>
                  <a:pt x="889274" y="159732"/>
                  <a:pt x="891223" y="157459"/>
                  <a:pt x="893636" y="156345"/>
                </a:cubicBezTo>
                <a:close/>
                <a:moveTo>
                  <a:pt x="887208" y="123814"/>
                </a:moveTo>
                <a:cubicBezTo>
                  <a:pt x="890016" y="124558"/>
                  <a:pt x="892337" y="126878"/>
                  <a:pt x="892150" y="130311"/>
                </a:cubicBezTo>
                <a:cubicBezTo>
                  <a:pt x="891408" y="142564"/>
                  <a:pt x="888995" y="150174"/>
                  <a:pt x="882313" y="160941"/>
                </a:cubicBezTo>
                <a:cubicBezTo>
                  <a:pt x="878785" y="166880"/>
                  <a:pt x="870432" y="162796"/>
                  <a:pt x="870432" y="156856"/>
                </a:cubicBezTo>
                <a:cubicBezTo>
                  <a:pt x="870989" y="144790"/>
                  <a:pt x="873403" y="136809"/>
                  <a:pt x="879342" y="126783"/>
                </a:cubicBezTo>
                <a:cubicBezTo>
                  <a:pt x="881107" y="123908"/>
                  <a:pt x="884401" y="123072"/>
                  <a:pt x="887208" y="123814"/>
                </a:cubicBezTo>
                <a:close/>
                <a:moveTo>
                  <a:pt x="925587" y="96735"/>
                </a:moveTo>
                <a:cubicBezTo>
                  <a:pt x="928208" y="97594"/>
                  <a:pt x="930389" y="99868"/>
                  <a:pt x="930760" y="103024"/>
                </a:cubicBezTo>
                <a:cubicBezTo>
                  <a:pt x="931690" y="112861"/>
                  <a:pt x="931133" y="114347"/>
                  <a:pt x="927049" y="124000"/>
                </a:cubicBezTo>
                <a:cubicBezTo>
                  <a:pt x="922408" y="134766"/>
                  <a:pt x="907000" y="126969"/>
                  <a:pt x="909229" y="116759"/>
                </a:cubicBezTo>
                <a:cubicBezTo>
                  <a:pt x="911084" y="107849"/>
                  <a:pt x="911642" y="105994"/>
                  <a:pt x="917767" y="98939"/>
                </a:cubicBezTo>
                <a:cubicBezTo>
                  <a:pt x="919903" y="96433"/>
                  <a:pt x="922965" y="95877"/>
                  <a:pt x="925587" y="96735"/>
                </a:cubicBezTo>
                <a:close/>
                <a:moveTo>
                  <a:pt x="344349" y="159316"/>
                </a:moveTo>
                <a:cubicBezTo>
                  <a:pt x="348549" y="157877"/>
                  <a:pt x="353469" y="158989"/>
                  <a:pt x="355324" y="164097"/>
                </a:cubicBezTo>
                <a:cubicBezTo>
                  <a:pt x="364792" y="189526"/>
                  <a:pt x="402287" y="214587"/>
                  <a:pt x="420849" y="231291"/>
                </a:cubicBezTo>
                <a:cubicBezTo>
                  <a:pt x="443495" y="251526"/>
                  <a:pt x="464287" y="272315"/>
                  <a:pt x="485631" y="293848"/>
                </a:cubicBezTo>
                <a:cubicBezTo>
                  <a:pt x="490088" y="298303"/>
                  <a:pt x="485448" y="307956"/>
                  <a:pt x="478950" y="305170"/>
                </a:cubicBezTo>
                <a:cubicBezTo>
                  <a:pt x="447021" y="291807"/>
                  <a:pt x="418252" y="258764"/>
                  <a:pt x="393193" y="235191"/>
                </a:cubicBezTo>
                <a:cubicBezTo>
                  <a:pt x="375743" y="218856"/>
                  <a:pt x="342329" y="194353"/>
                  <a:pt x="337689" y="169851"/>
                </a:cubicBezTo>
                <a:cubicBezTo>
                  <a:pt x="336668" y="164745"/>
                  <a:pt x="340149" y="160754"/>
                  <a:pt x="344349" y="159316"/>
                </a:cubicBezTo>
                <a:close/>
                <a:moveTo>
                  <a:pt x="209792" y="178388"/>
                </a:moveTo>
                <a:cubicBezTo>
                  <a:pt x="227427" y="179687"/>
                  <a:pt x="238380" y="194351"/>
                  <a:pt x="249517" y="206604"/>
                </a:cubicBezTo>
                <a:cubicBezTo>
                  <a:pt x="260281" y="218296"/>
                  <a:pt x="279587" y="234632"/>
                  <a:pt x="274019" y="251897"/>
                </a:cubicBezTo>
                <a:cubicBezTo>
                  <a:pt x="272163" y="257464"/>
                  <a:pt x="264180" y="259319"/>
                  <a:pt x="260467" y="254309"/>
                </a:cubicBezTo>
                <a:cubicBezTo>
                  <a:pt x="252858" y="244099"/>
                  <a:pt x="239678" y="234632"/>
                  <a:pt x="230768" y="224794"/>
                </a:cubicBezTo>
                <a:cubicBezTo>
                  <a:pt x="221857" y="214772"/>
                  <a:pt x="214247" y="204376"/>
                  <a:pt x="202368" y="197322"/>
                </a:cubicBezTo>
                <a:cubicBezTo>
                  <a:pt x="192900" y="191751"/>
                  <a:pt x="200139" y="177647"/>
                  <a:pt x="209792" y="178388"/>
                </a:cubicBezTo>
                <a:close/>
                <a:moveTo>
                  <a:pt x="625034" y="110077"/>
                </a:moveTo>
                <a:cubicBezTo>
                  <a:pt x="647124" y="122513"/>
                  <a:pt x="663645" y="154815"/>
                  <a:pt x="677567" y="175417"/>
                </a:cubicBezTo>
                <a:cubicBezTo>
                  <a:pt x="703185" y="213099"/>
                  <a:pt x="728614" y="253009"/>
                  <a:pt x="746249" y="295146"/>
                </a:cubicBezTo>
                <a:cubicBezTo>
                  <a:pt x="748848" y="301456"/>
                  <a:pt x="739753" y="308139"/>
                  <a:pt x="735483" y="302013"/>
                </a:cubicBezTo>
                <a:cubicBezTo>
                  <a:pt x="713765" y="270272"/>
                  <a:pt x="693718" y="237231"/>
                  <a:pt x="673298" y="204561"/>
                </a:cubicBezTo>
                <a:cubicBezTo>
                  <a:pt x="663089" y="188227"/>
                  <a:pt x="651022" y="173562"/>
                  <a:pt x="640257" y="157784"/>
                </a:cubicBezTo>
                <a:cubicBezTo>
                  <a:pt x="632460" y="146460"/>
                  <a:pt x="627263" y="132539"/>
                  <a:pt x="617240" y="122699"/>
                </a:cubicBezTo>
                <a:cubicBezTo>
                  <a:pt x="611670" y="117316"/>
                  <a:pt x="616868" y="105437"/>
                  <a:pt x="625034" y="110077"/>
                </a:cubicBezTo>
                <a:close/>
                <a:moveTo>
                  <a:pt x="965103" y="33044"/>
                </a:moveTo>
                <a:cubicBezTo>
                  <a:pt x="941898" y="37128"/>
                  <a:pt x="917953" y="39914"/>
                  <a:pt x="907929" y="71655"/>
                </a:cubicBezTo>
                <a:cubicBezTo>
                  <a:pt x="905887" y="77966"/>
                  <a:pt x="899576" y="83349"/>
                  <a:pt x="892522" y="81307"/>
                </a:cubicBezTo>
                <a:cubicBezTo>
                  <a:pt x="798783" y="54021"/>
                  <a:pt x="889552" y="430839"/>
                  <a:pt x="901247" y="472976"/>
                </a:cubicBezTo>
                <a:cubicBezTo>
                  <a:pt x="923336" y="553536"/>
                  <a:pt x="938186" y="632614"/>
                  <a:pt x="970485" y="704821"/>
                </a:cubicBezTo>
                <a:cubicBezTo>
                  <a:pt x="948580" y="633913"/>
                  <a:pt x="933917" y="559292"/>
                  <a:pt x="929460" y="487454"/>
                </a:cubicBezTo>
                <a:cubicBezTo>
                  <a:pt x="929275" y="484113"/>
                  <a:pt x="934102" y="481886"/>
                  <a:pt x="936329" y="484670"/>
                </a:cubicBezTo>
                <a:cubicBezTo>
                  <a:pt x="959531" y="513814"/>
                  <a:pt x="962317" y="550567"/>
                  <a:pt x="968256" y="586579"/>
                </a:cubicBezTo>
                <a:cubicBezTo>
                  <a:pt x="970485" y="600130"/>
                  <a:pt x="974197" y="613308"/>
                  <a:pt x="976983" y="626675"/>
                </a:cubicBezTo>
                <a:cubicBezTo>
                  <a:pt x="976239" y="607368"/>
                  <a:pt x="977351" y="588806"/>
                  <a:pt x="981064" y="572100"/>
                </a:cubicBezTo>
                <a:cubicBezTo>
                  <a:pt x="982922" y="563747"/>
                  <a:pt x="994614" y="563377"/>
                  <a:pt x="996286" y="572098"/>
                </a:cubicBezTo>
                <a:cubicBezTo>
                  <a:pt x="1003897" y="613867"/>
                  <a:pt x="1001855" y="656189"/>
                  <a:pt x="1011134" y="698139"/>
                </a:cubicBezTo>
                <a:cubicBezTo>
                  <a:pt x="1011136" y="698324"/>
                  <a:pt x="1011136" y="698324"/>
                  <a:pt x="1011136" y="698324"/>
                </a:cubicBezTo>
                <a:cubicBezTo>
                  <a:pt x="1009649" y="638924"/>
                  <a:pt x="1017076" y="579711"/>
                  <a:pt x="1026542" y="539429"/>
                </a:cubicBezTo>
                <a:cubicBezTo>
                  <a:pt x="1040280" y="481329"/>
                  <a:pt x="1075920" y="436037"/>
                  <a:pt x="1095410" y="379792"/>
                </a:cubicBezTo>
                <a:cubicBezTo>
                  <a:pt x="1113786" y="326703"/>
                  <a:pt x="1131235" y="300158"/>
                  <a:pt x="1170217" y="256166"/>
                </a:cubicBezTo>
                <a:cubicBezTo>
                  <a:pt x="1204000" y="218114"/>
                  <a:pt x="1244281" y="174676"/>
                  <a:pt x="1295885" y="162425"/>
                </a:cubicBezTo>
                <a:cubicBezTo>
                  <a:pt x="1319645" y="156671"/>
                  <a:pt x="1334868" y="161126"/>
                  <a:pt x="1358627" y="162796"/>
                </a:cubicBezTo>
                <a:cubicBezTo>
                  <a:pt x="1354172" y="162610"/>
                  <a:pt x="1450141" y="176346"/>
                  <a:pt x="1456080" y="171149"/>
                </a:cubicBezTo>
                <a:cubicBezTo>
                  <a:pt x="1456637" y="170593"/>
                  <a:pt x="1449582" y="162239"/>
                  <a:pt x="1449767" y="161126"/>
                </a:cubicBezTo>
                <a:cubicBezTo>
                  <a:pt x="1458492" y="90774"/>
                  <a:pt x="1387397" y="116761"/>
                  <a:pt x="1361967" y="122702"/>
                </a:cubicBezTo>
                <a:cubicBezTo>
                  <a:pt x="1320202" y="132354"/>
                  <a:pt x="1282892" y="151474"/>
                  <a:pt x="1239271" y="145162"/>
                </a:cubicBezTo>
                <a:cubicBezTo>
                  <a:pt x="1232215" y="144048"/>
                  <a:pt x="1228502" y="132911"/>
                  <a:pt x="1236485" y="130126"/>
                </a:cubicBezTo>
                <a:cubicBezTo>
                  <a:pt x="1271939" y="117688"/>
                  <a:pt x="1314633" y="98198"/>
                  <a:pt x="1355469" y="89288"/>
                </a:cubicBezTo>
                <a:cubicBezTo>
                  <a:pt x="1350644" y="84323"/>
                  <a:pt x="1342650" y="80344"/>
                  <a:pt x="1333161" y="77219"/>
                </a:cubicBezTo>
                <a:cubicBezTo>
                  <a:pt x="1323670" y="74096"/>
                  <a:pt x="1312685" y="71827"/>
                  <a:pt x="1301871" y="70285"/>
                </a:cubicBezTo>
                <a:cubicBezTo>
                  <a:pt x="1280247" y="67200"/>
                  <a:pt x="1259317" y="67014"/>
                  <a:pt x="1252448" y="68684"/>
                </a:cubicBezTo>
                <a:cubicBezTo>
                  <a:pt x="1226462" y="75181"/>
                  <a:pt x="1199360" y="91146"/>
                  <a:pt x="1175041" y="102468"/>
                </a:cubicBezTo>
                <a:cubicBezTo>
                  <a:pt x="1140332" y="118619"/>
                  <a:pt x="1108218" y="137551"/>
                  <a:pt x="1081302" y="164839"/>
                </a:cubicBezTo>
                <a:cubicBezTo>
                  <a:pt x="1068495" y="177832"/>
                  <a:pt x="1060328" y="193239"/>
                  <a:pt x="1044362" y="201778"/>
                </a:cubicBezTo>
                <a:cubicBezTo>
                  <a:pt x="1037679" y="205491"/>
                  <a:pt x="1026729" y="198808"/>
                  <a:pt x="1031740" y="190825"/>
                </a:cubicBezTo>
                <a:cubicBezTo>
                  <a:pt x="1074620" y="123444"/>
                  <a:pt x="1135134" y="87618"/>
                  <a:pt x="1206042" y="59218"/>
                </a:cubicBezTo>
                <a:cubicBezTo>
                  <a:pt x="1203073" y="49936"/>
                  <a:pt x="1180056" y="58290"/>
                  <a:pt x="1171145" y="55691"/>
                </a:cubicBezTo>
                <a:cubicBezTo>
                  <a:pt x="1153140" y="50494"/>
                  <a:pt x="1145715" y="27661"/>
                  <a:pt x="1125296" y="25620"/>
                </a:cubicBezTo>
                <a:cubicBezTo>
                  <a:pt x="1111375" y="24320"/>
                  <a:pt x="1096894" y="31559"/>
                  <a:pt x="1085387" y="38428"/>
                </a:cubicBezTo>
                <a:cubicBezTo>
                  <a:pt x="1060142" y="53464"/>
                  <a:pt x="1044735" y="79636"/>
                  <a:pt x="1023016" y="98940"/>
                </a:cubicBezTo>
                <a:cubicBezTo>
                  <a:pt x="1004824" y="115091"/>
                  <a:pt x="987933" y="132539"/>
                  <a:pt x="971227" y="150731"/>
                </a:cubicBezTo>
                <a:cubicBezTo>
                  <a:pt x="965845" y="156486"/>
                  <a:pt x="957490" y="152401"/>
                  <a:pt x="957862" y="144977"/>
                </a:cubicBezTo>
                <a:cubicBezTo>
                  <a:pt x="959348" y="108966"/>
                  <a:pt x="992572" y="88918"/>
                  <a:pt x="1016148" y="66829"/>
                </a:cubicBezTo>
                <a:cubicBezTo>
                  <a:pt x="1029700" y="54021"/>
                  <a:pt x="1042134" y="39172"/>
                  <a:pt x="1055873" y="26549"/>
                </a:cubicBezTo>
                <a:cubicBezTo>
                  <a:pt x="1035267" y="22836"/>
                  <a:pt x="1005009" y="25248"/>
                  <a:pt x="993687" y="35644"/>
                </a:cubicBezTo>
                <a:cubicBezTo>
                  <a:pt x="979765" y="48636"/>
                  <a:pt x="971042" y="66643"/>
                  <a:pt x="954334" y="76667"/>
                </a:cubicBezTo>
                <a:cubicBezTo>
                  <a:pt x="949137" y="79821"/>
                  <a:pt x="942455" y="74810"/>
                  <a:pt x="942826" y="69056"/>
                </a:cubicBezTo>
                <a:cubicBezTo>
                  <a:pt x="943939" y="53091"/>
                  <a:pt x="954892" y="44182"/>
                  <a:pt x="965103" y="33044"/>
                </a:cubicBezTo>
                <a:close/>
                <a:moveTo>
                  <a:pt x="560492" y="72064"/>
                </a:moveTo>
                <a:cubicBezTo>
                  <a:pt x="563421" y="72070"/>
                  <a:pt x="566379" y="73369"/>
                  <a:pt x="568791" y="76478"/>
                </a:cubicBezTo>
                <a:cubicBezTo>
                  <a:pt x="609629" y="130496"/>
                  <a:pt x="648053" y="185626"/>
                  <a:pt x="680910" y="244656"/>
                </a:cubicBezTo>
                <a:cubicBezTo>
                  <a:pt x="684622" y="251340"/>
                  <a:pt x="675155" y="258021"/>
                  <a:pt x="670143" y="252452"/>
                </a:cubicBezTo>
                <a:cubicBezTo>
                  <a:pt x="625036" y="203818"/>
                  <a:pt x="590695" y="145346"/>
                  <a:pt x="550414" y="92999"/>
                </a:cubicBezTo>
                <a:cubicBezTo>
                  <a:pt x="545589" y="86780"/>
                  <a:pt x="547770" y="79542"/>
                  <a:pt x="552364" y="75411"/>
                </a:cubicBezTo>
                <a:cubicBezTo>
                  <a:pt x="554662" y="73346"/>
                  <a:pt x="557562" y="72058"/>
                  <a:pt x="560492" y="72064"/>
                </a:cubicBezTo>
                <a:close/>
                <a:moveTo>
                  <a:pt x="484212" y="53789"/>
                </a:moveTo>
                <a:cubicBezTo>
                  <a:pt x="486872" y="53566"/>
                  <a:pt x="489668" y="54575"/>
                  <a:pt x="492128" y="57359"/>
                </a:cubicBezTo>
                <a:cubicBezTo>
                  <a:pt x="515332" y="83719"/>
                  <a:pt x="537608" y="110634"/>
                  <a:pt x="560437" y="137179"/>
                </a:cubicBezTo>
                <a:cubicBezTo>
                  <a:pt x="576773" y="156112"/>
                  <a:pt x="598492" y="177273"/>
                  <a:pt x="606101" y="201592"/>
                </a:cubicBezTo>
                <a:cubicBezTo>
                  <a:pt x="608145" y="207716"/>
                  <a:pt x="599047" y="213841"/>
                  <a:pt x="594407" y="208274"/>
                </a:cubicBezTo>
                <a:cubicBezTo>
                  <a:pt x="557654" y="162794"/>
                  <a:pt x="515517" y="118432"/>
                  <a:pt x="476723" y="74437"/>
                </a:cubicBezTo>
                <a:cubicBezTo>
                  <a:pt x="469482" y="66224"/>
                  <a:pt x="476234" y="54460"/>
                  <a:pt x="484212" y="53789"/>
                </a:cubicBezTo>
                <a:close/>
                <a:moveTo>
                  <a:pt x="586193" y="37081"/>
                </a:moveTo>
                <a:cubicBezTo>
                  <a:pt x="588235" y="35828"/>
                  <a:pt x="590787" y="35550"/>
                  <a:pt x="592923" y="37128"/>
                </a:cubicBezTo>
                <a:cubicBezTo>
                  <a:pt x="600904" y="43253"/>
                  <a:pt x="604802" y="52720"/>
                  <a:pt x="612413" y="59404"/>
                </a:cubicBezTo>
                <a:cubicBezTo>
                  <a:pt x="618541" y="64786"/>
                  <a:pt x="613897" y="76482"/>
                  <a:pt x="605173" y="72954"/>
                </a:cubicBezTo>
                <a:cubicBezTo>
                  <a:pt x="593295" y="68127"/>
                  <a:pt x="582343" y="56246"/>
                  <a:pt x="582527" y="42881"/>
                </a:cubicBezTo>
                <a:cubicBezTo>
                  <a:pt x="582620" y="40561"/>
                  <a:pt x="584152" y="38334"/>
                  <a:pt x="586193" y="37081"/>
                </a:cubicBezTo>
                <a:close/>
                <a:moveTo>
                  <a:pt x="71378" y="100878"/>
                </a:moveTo>
                <a:lnTo>
                  <a:pt x="129130" y="92331"/>
                </a:lnTo>
                <a:lnTo>
                  <a:pt x="135914" y="103769"/>
                </a:lnTo>
                <a:lnTo>
                  <a:pt x="135914" y="103954"/>
                </a:lnTo>
                <a:cubicBezTo>
                  <a:pt x="157817" y="116947"/>
                  <a:pt x="175081" y="134766"/>
                  <a:pt x="177864" y="160199"/>
                </a:cubicBezTo>
                <a:cubicBezTo>
                  <a:pt x="178606" y="167809"/>
                  <a:pt x="168585" y="168552"/>
                  <a:pt x="164872" y="163725"/>
                </a:cubicBezTo>
                <a:cubicBezTo>
                  <a:pt x="156147" y="152216"/>
                  <a:pt x="128768" y="129198"/>
                  <a:pt x="103314" y="114139"/>
                </a:cubicBezTo>
                <a:close/>
                <a:moveTo>
                  <a:pt x="393950" y="53139"/>
                </a:moveTo>
                <a:lnTo>
                  <a:pt x="415506" y="49949"/>
                </a:lnTo>
                <a:lnTo>
                  <a:pt x="425907" y="63905"/>
                </a:lnTo>
                <a:cubicBezTo>
                  <a:pt x="439133" y="78894"/>
                  <a:pt x="452962" y="93465"/>
                  <a:pt x="464842" y="108778"/>
                </a:cubicBezTo>
                <a:cubicBezTo>
                  <a:pt x="476350" y="123816"/>
                  <a:pt x="487675" y="139036"/>
                  <a:pt x="498440" y="154444"/>
                </a:cubicBezTo>
                <a:cubicBezTo>
                  <a:pt x="504937" y="163910"/>
                  <a:pt x="509763" y="177832"/>
                  <a:pt x="518117" y="185256"/>
                </a:cubicBezTo>
                <a:cubicBezTo>
                  <a:pt x="523127" y="189711"/>
                  <a:pt x="518303" y="198436"/>
                  <a:pt x="511619" y="195282"/>
                </a:cubicBezTo>
                <a:cubicBezTo>
                  <a:pt x="486001" y="183029"/>
                  <a:pt x="464471" y="144048"/>
                  <a:pt x="448319" y="122517"/>
                </a:cubicBezTo>
                <a:cubicBezTo>
                  <a:pt x="436533" y="106831"/>
                  <a:pt x="422333" y="91423"/>
                  <a:pt x="409015" y="75460"/>
                </a:cubicBezTo>
                <a:close/>
                <a:moveTo>
                  <a:pt x="252519" y="74070"/>
                </a:moveTo>
                <a:lnTo>
                  <a:pt x="288470" y="68750"/>
                </a:lnTo>
                <a:lnTo>
                  <a:pt x="294995" y="81679"/>
                </a:lnTo>
                <a:cubicBezTo>
                  <a:pt x="297222" y="85949"/>
                  <a:pt x="298151" y="89288"/>
                  <a:pt x="298149" y="93558"/>
                </a:cubicBezTo>
                <a:cubicBezTo>
                  <a:pt x="305948" y="102653"/>
                  <a:pt x="313929" y="111563"/>
                  <a:pt x="322652" y="119546"/>
                </a:cubicBezTo>
                <a:cubicBezTo>
                  <a:pt x="328779" y="125300"/>
                  <a:pt x="321540" y="134024"/>
                  <a:pt x="314485" y="131053"/>
                </a:cubicBezTo>
                <a:cubicBezTo>
                  <a:pt x="291097" y="121031"/>
                  <a:pt x="272905" y="95414"/>
                  <a:pt x="255272" y="77409"/>
                </a:cubicBezTo>
                <a:close/>
                <a:moveTo>
                  <a:pt x="541631" y="31283"/>
                </a:moveTo>
                <a:lnTo>
                  <a:pt x="547817" y="39168"/>
                </a:lnTo>
                <a:cubicBezTo>
                  <a:pt x="556170" y="45295"/>
                  <a:pt x="546144" y="56246"/>
                  <a:pt x="537978" y="53276"/>
                </a:cubicBezTo>
                <a:cubicBezTo>
                  <a:pt x="530647" y="50491"/>
                  <a:pt x="523918" y="44458"/>
                  <a:pt x="518999" y="37126"/>
                </a:cubicBezTo>
                <a:lnTo>
                  <a:pt x="518193" y="34752"/>
                </a:lnTo>
                <a:close/>
                <a:moveTo>
                  <a:pt x="15475" y="109151"/>
                </a:moveTo>
                <a:lnTo>
                  <a:pt x="57512" y="102930"/>
                </a:lnTo>
                <a:lnTo>
                  <a:pt x="53309" y="112306"/>
                </a:lnTo>
                <a:cubicBezTo>
                  <a:pt x="52940" y="117504"/>
                  <a:pt x="48299" y="121960"/>
                  <a:pt x="43287" y="122887"/>
                </a:cubicBezTo>
                <a:cubicBezTo>
                  <a:pt x="-22425" y="134211"/>
                  <a:pt x="125519" y="233334"/>
                  <a:pt x="135731" y="241132"/>
                </a:cubicBezTo>
                <a:cubicBezTo>
                  <a:pt x="174152" y="270831"/>
                  <a:pt x="204966" y="305728"/>
                  <a:pt x="245989" y="333013"/>
                </a:cubicBezTo>
                <a:cubicBezTo>
                  <a:pt x="339175" y="395199"/>
                  <a:pt x="432915" y="452744"/>
                  <a:pt x="534822" y="499707"/>
                </a:cubicBezTo>
                <a:cubicBezTo>
                  <a:pt x="660490" y="557437"/>
                  <a:pt x="774650" y="628529"/>
                  <a:pt x="885281" y="706307"/>
                </a:cubicBezTo>
                <a:cubicBezTo>
                  <a:pt x="854470" y="679577"/>
                  <a:pt x="826809" y="645793"/>
                  <a:pt x="797666" y="620734"/>
                </a:cubicBezTo>
                <a:cubicBezTo>
                  <a:pt x="758687" y="587136"/>
                  <a:pt x="719704" y="552982"/>
                  <a:pt x="682394" y="517710"/>
                </a:cubicBezTo>
                <a:cubicBezTo>
                  <a:pt x="679795" y="515113"/>
                  <a:pt x="677568" y="511029"/>
                  <a:pt x="679425" y="507131"/>
                </a:cubicBezTo>
                <a:cubicBezTo>
                  <a:pt x="680168" y="505646"/>
                  <a:pt x="680909" y="504162"/>
                  <a:pt x="681652" y="502677"/>
                </a:cubicBezTo>
                <a:cubicBezTo>
                  <a:pt x="684992" y="495809"/>
                  <a:pt x="694275" y="499892"/>
                  <a:pt x="695945" y="505646"/>
                </a:cubicBezTo>
                <a:cubicBezTo>
                  <a:pt x="696316" y="507131"/>
                  <a:pt x="752188" y="545556"/>
                  <a:pt x="756644" y="549638"/>
                </a:cubicBezTo>
                <a:cubicBezTo>
                  <a:pt x="776319" y="567089"/>
                  <a:pt x="795070" y="585463"/>
                  <a:pt x="815302" y="602356"/>
                </a:cubicBezTo>
                <a:cubicBezTo>
                  <a:pt x="817901" y="604398"/>
                  <a:pt x="820314" y="606811"/>
                  <a:pt x="822727" y="609040"/>
                </a:cubicBezTo>
                <a:cubicBezTo>
                  <a:pt x="820684" y="605884"/>
                  <a:pt x="818829" y="602913"/>
                  <a:pt x="816602" y="599758"/>
                </a:cubicBezTo>
                <a:cubicBezTo>
                  <a:pt x="782446" y="551124"/>
                  <a:pt x="738452" y="506016"/>
                  <a:pt x="698545" y="462023"/>
                </a:cubicBezTo>
                <a:cubicBezTo>
                  <a:pt x="680538" y="442348"/>
                  <a:pt x="646753" y="422114"/>
                  <a:pt x="641000" y="393529"/>
                </a:cubicBezTo>
                <a:cubicBezTo>
                  <a:pt x="639515" y="385732"/>
                  <a:pt x="649725" y="383877"/>
                  <a:pt x="653252" y="389631"/>
                </a:cubicBezTo>
                <a:cubicBezTo>
                  <a:pt x="672927" y="422486"/>
                  <a:pt x="714692" y="452743"/>
                  <a:pt x="741052" y="482072"/>
                </a:cubicBezTo>
                <a:cubicBezTo>
                  <a:pt x="766855" y="511029"/>
                  <a:pt x="796368" y="537574"/>
                  <a:pt x="820684" y="568015"/>
                </a:cubicBezTo>
                <a:cubicBezTo>
                  <a:pt x="834976" y="585837"/>
                  <a:pt x="849086" y="604213"/>
                  <a:pt x="863380" y="622405"/>
                </a:cubicBezTo>
                <a:cubicBezTo>
                  <a:pt x="855768" y="608667"/>
                  <a:pt x="848342" y="594745"/>
                  <a:pt x="840917" y="579896"/>
                </a:cubicBezTo>
                <a:cubicBezTo>
                  <a:pt x="825139" y="547783"/>
                  <a:pt x="808062" y="517342"/>
                  <a:pt x="787272" y="488196"/>
                </a:cubicBezTo>
                <a:cubicBezTo>
                  <a:pt x="768152" y="461281"/>
                  <a:pt x="739382" y="441606"/>
                  <a:pt x="725645" y="411533"/>
                </a:cubicBezTo>
                <a:cubicBezTo>
                  <a:pt x="723416" y="406336"/>
                  <a:pt x="731214" y="400768"/>
                  <a:pt x="735112" y="405036"/>
                </a:cubicBezTo>
                <a:cubicBezTo>
                  <a:pt x="755530" y="427498"/>
                  <a:pt x="782075" y="440677"/>
                  <a:pt x="799895" y="465179"/>
                </a:cubicBezTo>
                <a:cubicBezTo>
                  <a:pt x="822354" y="496551"/>
                  <a:pt x="840547" y="534231"/>
                  <a:pt x="857809" y="569129"/>
                </a:cubicBezTo>
                <a:cubicBezTo>
                  <a:pt x="877487" y="609038"/>
                  <a:pt x="894934" y="653403"/>
                  <a:pt x="920737" y="689414"/>
                </a:cubicBezTo>
                <a:cubicBezTo>
                  <a:pt x="923336" y="692942"/>
                  <a:pt x="925934" y="696096"/>
                  <a:pt x="928533" y="699438"/>
                </a:cubicBezTo>
                <a:cubicBezTo>
                  <a:pt x="887325" y="626858"/>
                  <a:pt x="857810" y="544257"/>
                  <a:pt x="831080" y="469263"/>
                </a:cubicBezTo>
                <a:cubicBezTo>
                  <a:pt x="828852" y="462952"/>
                  <a:pt x="837947" y="459611"/>
                  <a:pt x="841290" y="464623"/>
                </a:cubicBezTo>
                <a:cubicBezTo>
                  <a:pt x="868763" y="505089"/>
                  <a:pt x="885655" y="552238"/>
                  <a:pt x="903844" y="597531"/>
                </a:cubicBezTo>
                <a:cubicBezTo>
                  <a:pt x="894564" y="565231"/>
                  <a:pt x="887324" y="532004"/>
                  <a:pt x="873032" y="501191"/>
                </a:cubicBezTo>
                <a:cubicBezTo>
                  <a:pt x="857624" y="467779"/>
                  <a:pt x="839247" y="435851"/>
                  <a:pt x="823840" y="402438"/>
                </a:cubicBezTo>
                <a:cubicBezTo>
                  <a:pt x="782632" y="312781"/>
                  <a:pt x="737898" y="223867"/>
                  <a:pt x="689077" y="138294"/>
                </a:cubicBezTo>
                <a:cubicBezTo>
                  <a:pt x="673948" y="111750"/>
                  <a:pt x="657892" y="79173"/>
                  <a:pt x="639538" y="48290"/>
                </a:cubicBezTo>
                <a:lnTo>
                  <a:pt x="620407" y="19625"/>
                </a:lnTo>
                <a:lnTo>
                  <a:pt x="639335" y="16824"/>
                </a:lnTo>
                <a:lnTo>
                  <a:pt x="731306" y="164676"/>
                </a:lnTo>
                <a:cubicBezTo>
                  <a:pt x="761981" y="220340"/>
                  <a:pt x="790336" y="277327"/>
                  <a:pt x="818087" y="334499"/>
                </a:cubicBezTo>
                <a:cubicBezTo>
                  <a:pt x="832937" y="365129"/>
                  <a:pt x="848157" y="395384"/>
                  <a:pt x="863193" y="425827"/>
                </a:cubicBezTo>
                <a:cubicBezTo>
                  <a:pt x="847044" y="359373"/>
                  <a:pt x="832194" y="292919"/>
                  <a:pt x="822356" y="224424"/>
                </a:cubicBezTo>
                <a:cubicBezTo>
                  <a:pt x="816045" y="179874"/>
                  <a:pt x="813632" y="144418"/>
                  <a:pt x="833122" y="103025"/>
                </a:cubicBezTo>
                <a:cubicBezTo>
                  <a:pt x="852985" y="60888"/>
                  <a:pt x="859294" y="73139"/>
                  <a:pt x="878785" y="51606"/>
                </a:cubicBezTo>
                <a:cubicBezTo>
                  <a:pt x="883797" y="46224"/>
                  <a:pt x="901059" y="20421"/>
                  <a:pt x="915910" y="10213"/>
                </a:cubicBezTo>
                <a:cubicBezTo>
                  <a:pt x="946539" y="-10948"/>
                  <a:pt x="969743" y="15038"/>
                  <a:pt x="995171" y="5016"/>
                </a:cubicBezTo>
                <a:cubicBezTo>
                  <a:pt x="996658" y="4273"/>
                  <a:pt x="998143" y="4459"/>
                  <a:pt x="999627" y="4829"/>
                </a:cubicBezTo>
                <a:cubicBezTo>
                  <a:pt x="1015033" y="-368"/>
                  <a:pt x="1031926" y="3716"/>
                  <a:pt x="1047890" y="2417"/>
                </a:cubicBezTo>
                <a:cubicBezTo>
                  <a:pt x="1059584" y="1488"/>
                  <a:pt x="1066452" y="5201"/>
                  <a:pt x="1074250" y="12626"/>
                </a:cubicBezTo>
                <a:cubicBezTo>
                  <a:pt x="1086314" y="5016"/>
                  <a:pt x="1099865" y="4"/>
                  <a:pt x="1116758" y="4"/>
                </a:cubicBezTo>
                <a:cubicBezTo>
                  <a:pt x="1131977" y="-182"/>
                  <a:pt x="1146827" y="6871"/>
                  <a:pt x="1160007" y="14111"/>
                </a:cubicBezTo>
                <a:cubicBezTo>
                  <a:pt x="1181355" y="25806"/>
                  <a:pt x="1157223" y="31189"/>
                  <a:pt x="1193792" y="32673"/>
                </a:cubicBezTo>
                <a:cubicBezTo>
                  <a:pt x="1197504" y="32859"/>
                  <a:pt x="1200659" y="28589"/>
                  <a:pt x="1204558" y="29519"/>
                </a:cubicBezTo>
                <a:cubicBezTo>
                  <a:pt x="1219408" y="33044"/>
                  <a:pt x="1227947" y="38613"/>
                  <a:pt x="1228132" y="51051"/>
                </a:cubicBezTo>
                <a:cubicBezTo>
                  <a:pt x="1232030" y="49566"/>
                  <a:pt x="1235926" y="48082"/>
                  <a:pt x="1240012" y="46596"/>
                </a:cubicBezTo>
                <a:cubicBezTo>
                  <a:pt x="1280477" y="32116"/>
                  <a:pt x="1319088" y="47708"/>
                  <a:pt x="1357697" y="65900"/>
                </a:cubicBezTo>
                <a:cubicBezTo>
                  <a:pt x="1370135" y="71655"/>
                  <a:pt x="1377188" y="77781"/>
                  <a:pt x="1379788" y="85762"/>
                </a:cubicBezTo>
                <a:cubicBezTo>
                  <a:pt x="1390738" y="84648"/>
                  <a:pt x="1401692" y="84276"/>
                  <a:pt x="1411900" y="85762"/>
                </a:cubicBezTo>
                <a:cubicBezTo>
                  <a:pt x="1475755" y="94672"/>
                  <a:pt x="1465918" y="137737"/>
                  <a:pt x="1499701" y="176533"/>
                </a:cubicBezTo>
                <a:cubicBezTo>
                  <a:pt x="1505828" y="183586"/>
                  <a:pt x="1500257" y="195652"/>
                  <a:pt x="1492275" y="198066"/>
                </a:cubicBezTo>
                <a:cubicBezTo>
                  <a:pt x="1433248" y="215329"/>
                  <a:pt x="1367349" y="187856"/>
                  <a:pt x="1305538" y="202334"/>
                </a:cubicBezTo>
                <a:cubicBezTo>
                  <a:pt x="1213282" y="223867"/>
                  <a:pt x="1147757" y="312596"/>
                  <a:pt x="1118799" y="399284"/>
                </a:cubicBezTo>
                <a:cubicBezTo>
                  <a:pt x="1110632" y="423971"/>
                  <a:pt x="1102834" y="443461"/>
                  <a:pt x="1091139" y="466294"/>
                </a:cubicBezTo>
                <a:cubicBezTo>
                  <a:pt x="1054943" y="536458"/>
                  <a:pt x="1041022" y="590107"/>
                  <a:pt x="1041951" y="669924"/>
                </a:cubicBezTo>
                <a:cubicBezTo>
                  <a:pt x="1042508" y="712432"/>
                  <a:pt x="1041022" y="758838"/>
                  <a:pt x="1050489" y="800418"/>
                </a:cubicBezTo>
                <a:lnTo>
                  <a:pt x="1057257" y="817783"/>
                </a:lnTo>
                <a:lnTo>
                  <a:pt x="1360574" y="1146820"/>
                </a:lnTo>
                <a:lnTo>
                  <a:pt x="1398457" y="1181323"/>
                </a:lnTo>
                <a:lnTo>
                  <a:pt x="1360482" y="1132502"/>
                </a:lnTo>
                <a:cubicBezTo>
                  <a:pt x="1323357" y="1090364"/>
                  <a:pt x="1289759" y="1057509"/>
                  <a:pt x="1269527" y="1003306"/>
                </a:cubicBezTo>
                <a:cubicBezTo>
                  <a:pt x="1258947" y="974719"/>
                  <a:pt x="1253378" y="944276"/>
                  <a:pt x="1245024" y="914949"/>
                </a:cubicBezTo>
                <a:cubicBezTo>
                  <a:pt x="1235556" y="882092"/>
                  <a:pt x="1200475" y="834943"/>
                  <a:pt x="1200846" y="800604"/>
                </a:cubicBezTo>
                <a:cubicBezTo>
                  <a:pt x="1201217" y="763292"/>
                  <a:pt x="1235372" y="759024"/>
                  <a:pt x="1232402" y="721157"/>
                </a:cubicBezTo>
                <a:cubicBezTo>
                  <a:pt x="1227576" y="662127"/>
                  <a:pt x="1204002" y="646348"/>
                  <a:pt x="1239828" y="591775"/>
                </a:cubicBezTo>
                <a:cubicBezTo>
                  <a:pt x="1251892" y="573399"/>
                  <a:pt x="1271197" y="546297"/>
                  <a:pt x="1294214" y="539057"/>
                </a:cubicBezTo>
                <a:cubicBezTo>
                  <a:pt x="1312408" y="533304"/>
                  <a:pt x="1334124" y="550567"/>
                  <a:pt x="1349159" y="540171"/>
                </a:cubicBezTo>
                <a:cubicBezTo>
                  <a:pt x="1386473" y="514184"/>
                  <a:pt x="1367723" y="427869"/>
                  <a:pt x="1406520" y="394642"/>
                </a:cubicBezTo>
                <a:cubicBezTo>
                  <a:pt x="1423597" y="380161"/>
                  <a:pt x="1461834" y="375522"/>
                  <a:pt x="1482625" y="374408"/>
                </a:cubicBezTo>
                <a:cubicBezTo>
                  <a:pt x="1486708" y="374221"/>
                  <a:pt x="1491533" y="375337"/>
                  <a:pt x="1493762" y="379048"/>
                </a:cubicBezTo>
                <a:cubicBezTo>
                  <a:pt x="1495617" y="382019"/>
                  <a:pt x="1496917" y="384431"/>
                  <a:pt x="1498217" y="387031"/>
                </a:cubicBezTo>
                <a:cubicBezTo>
                  <a:pt x="1500073" y="382761"/>
                  <a:pt x="1502115" y="378491"/>
                  <a:pt x="1503972" y="373851"/>
                </a:cubicBezTo>
                <a:cubicBezTo>
                  <a:pt x="1528289" y="316307"/>
                  <a:pt x="1550564" y="281781"/>
                  <a:pt x="1602540" y="252082"/>
                </a:cubicBezTo>
                <a:cubicBezTo>
                  <a:pt x="1610706" y="247442"/>
                  <a:pt x="1623514" y="252082"/>
                  <a:pt x="1621472" y="263219"/>
                </a:cubicBezTo>
                <a:cubicBezTo>
                  <a:pt x="1617575" y="284009"/>
                  <a:pt x="1622957" y="293847"/>
                  <a:pt x="1628339" y="304056"/>
                </a:cubicBezTo>
                <a:cubicBezTo>
                  <a:pt x="1634467" y="291433"/>
                  <a:pt x="1640035" y="278812"/>
                  <a:pt x="1647459" y="266931"/>
                </a:cubicBezTo>
                <a:cubicBezTo>
                  <a:pt x="1675302" y="222009"/>
                  <a:pt x="1715026" y="170221"/>
                  <a:pt x="1773314" y="175232"/>
                </a:cubicBezTo>
                <a:cubicBezTo>
                  <a:pt x="1780737" y="175974"/>
                  <a:pt x="1787048" y="181914"/>
                  <a:pt x="1786677" y="189711"/>
                </a:cubicBezTo>
                <a:cubicBezTo>
                  <a:pt x="1785936" y="202704"/>
                  <a:pt x="1786864" y="215514"/>
                  <a:pt x="1787606" y="228322"/>
                </a:cubicBezTo>
                <a:cubicBezTo>
                  <a:pt x="1805798" y="205490"/>
                  <a:pt x="1826031" y="183957"/>
                  <a:pt x="1846450" y="163910"/>
                </a:cubicBezTo>
                <a:cubicBezTo>
                  <a:pt x="1903807" y="107851"/>
                  <a:pt x="1978613" y="101539"/>
                  <a:pt x="2054907" y="81492"/>
                </a:cubicBezTo>
                <a:cubicBezTo>
                  <a:pt x="2063631" y="79079"/>
                  <a:pt x="2074768" y="86504"/>
                  <a:pt x="2071613" y="96527"/>
                </a:cubicBezTo>
                <a:cubicBezTo>
                  <a:pt x="2056948" y="144418"/>
                  <a:pt x="2060289" y="196952"/>
                  <a:pt x="2037272" y="242615"/>
                </a:cubicBezTo>
                <a:cubicBezTo>
                  <a:pt x="2016483" y="283637"/>
                  <a:pt x="1980285" y="324103"/>
                  <a:pt x="1954297" y="362529"/>
                </a:cubicBezTo>
                <a:cubicBezTo>
                  <a:pt x="1895454" y="449772"/>
                  <a:pt x="1810252" y="512700"/>
                  <a:pt x="1743242" y="591775"/>
                </a:cubicBezTo>
                <a:cubicBezTo>
                  <a:pt x="1696279" y="647277"/>
                  <a:pt x="1676416" y="717999"/>
                  <a:pt x="1640592" y="779626"/>
                </a:cubicBezTo>
                <a:cubicBezTo>
                  <a:pt x="1599197" y="851094"/>
                  <a:pt x="1520307" y="888218"/>
                  <a:pt x="1488379" y="967851"/>
                </a:cubicBezTo>
                <a:cubicBezTo>
                  <a:pt x="1456452" y="1047485"/>
                  <a:pt x="1485780" y="1135285"/>
                  <a:pt x="1510096" y="1213062"/>
                </a:cubicBezTo>
                <a:cubicBezTo>
                  <a:pt x="1517522" y="1237194"/>
                  <a:pt x="1533672" y="1265222"/>
                  <a:pt x="1532372" y="1291209"/>
                </a:cubicBezTo>
                <a:lnTo>
                  <a:pt x="1530585" y="1301671"/>
                </a:lnTo>
                <a:lnTo>
                  <a:pt x="1753264" y="1504495"/>
                </a:lnTo>
                <a:cubicBezTo>
                  <a:pt x="1886824" y="1613641"/>
                  <a:pt x="2030126" y="1709099"/>
                  <a:pt x="2177929" y="1797456"/>
                </a:cubicBezTo>
                <a:lnTo>
                  <a:pt x="2388962" y="1914432"/>
                </a:lnTo>
                <a:lnTo>
                  <a:pt x="2286009" y="1805392"/>
                </a:lnTo>
                <a:cubicBezTo>
                  <a:pt x="2209159" y="1725017"/>
                  <a:pt x="2143449" y="1642414"/>
                  <a:pt x="2070126" y="1559068"/>
                </a:cubicBezTo>
                <a:cubicBezTo>
                  <a:pt x="2003859" y="1483704"/>
                  <a:pt x="1945387" y="1406669"/>
                  <a:pt x="1924412" y="1306620"/>
                </a:cubicBezTo>
                <a:cubicBezTo>
                  <a:pt x="1913275" y="1253529"/>
                  <a:pt x="1911604" y="1169442"/>
                  <a:pt x="1968777" y="1146610"/>
                </a:cubicBezTo>
                <a:cubicBezTo>
                  <a:pt x="1965619" y="1133987"/>
                  <a:pt x="1964507" y="1121179"/>
                  <a:pt x="1970632" y="1108371"/>
                </a:cubicBezTo>
                <a:cubicBezTo>
                  <a:pt x="1977500" y="1094263"/>
                  <a:pt x="1989010" y="1089808"/>
                  <a:pt x="2002373" y="1088322"/>
                </a:cubicBezTo>
                <a:cubicBezTo>
                  <a:pt x="1992908" y="1060479"/>
                  <a:pt x="1989381" y="1030408"/>
                  <a:pt x="2018152" y="1012773"/>
                </a:cubicBezTo>
                <a:cubicBezTo>
                  <a:pt x="2037642" y="1000706"/>
                  <a:pt x="2048037" y="1010732"/>
                  <a:pt x="2060660" y="987342"/>
                </a:cubicBezTo>
                <a:cubicBezTo>
                  <a:pt x="2066601" y="976392"/>
                  <a:pt x="2064745" y="964697"/>
                  <a:pt x="2076810" y="957828"/>
                </a:cubicBezTo>
                <a:cubicBezTo>
                  <a:pt x="2080706" y="955601"/>
                  <a:pt x="2085161" y="954674"/>
                  <a:pt x="2089431" y="954674"/>
                </a:cubicBezTo>
                <a:cubicBezTo>
                  <a:pt x="2088132" y="951702"/>
                  <a:pt x="2086462" y="948731"/>
                  <a:pt x="2085350" y="945577"/>
                </a:cubicBezTo>
                <a:cubicBezTo>
                  <a:pt x="2078480" y="926086"/>
                  <a:pt x="2069757" y="882649"/>
                  <a:pt x="2101312" y="881909"/>
                </a:cubicBezTo>
                <a:cubicBezTo>
                  <a:pt x="2102239" y="881909"/>
                  <a:pt x="2103169" y="882094"/>
                  <a:pt x="2104098" y="882279"/>
                </a:cubicBezTo>
                <a:cubicBezTo>
                  <a:pt x="2103541" y="881165"/>
                  <a:pt x="2102982" y="880237"/>
                  <a:pt x="2102427" y="879123"/>
                </a:cubicBezTo>
                <a:cubicBezTo>
                  <a:pt x="2083677" y="841071"/>
                  <a:pt x="2100384" y="826035"/>
                  <a:pt x="2117647" y="790394"/>
                </a:cubicBezTo>
                <a:cubicBezTo>
                  <a:pt x="2128785" y="767006"/>
                  <a:pt x="2139180" y="739904"/>
                  <a:pt x="2170179" y="746586"/>
                </a:cubicBezTo>
                <a:cubicBezTo>
                  <a:pt x="2177420" y="748072"/>
                  <a:pt x="2183915" y="751971"/>
                  <a:pt x="2189854" y="756797"/>
                </a:cubicBezTo>
                <a:cubicBezTo>
                  <a:pt x="2189669" y="753641"/>
                  <a:pt x="2189299" y="750671"/>
                  <a:pt x="2189484" y="747513"/>
                </a:cubicBezTo>
                <a:cubicBezTo>
                  <a:pt x="2190596" y="733594"/>
                  <a:pt x="2195238" y="702966"/>
                  <a:pt x="2208790" y="696096"/>
                </a:cubicBezTo>
                <a:cubicBezTo>
                  <a:pt x="2222339" y="689229"/>
                  <a:pt x="2248884" y="705006"/>
                  <a:pt x="2268190" y="718930"/>
                </a:cubicBezTo>
                <a:cubicBezTo>
                  <a:pt x="2253898" y="677722"/>
                  <a:pt x="2250554" y="633913"/>
                  <a:pt x="2277843" y="579896"/>
                </a:cubicBezTo>
                <a:cubicBezTo>
                  <a:pt x="2305314" y="525321"/>
                  <a:pt x="2330930" y="533674"/>
                  <a:pt x="2355989" y="558548"/>
                </a:cubicBezTo>
                <a:cubicBezTo>
                  <a:pt x="2355062" y="547968"/>
                  <a:pt x="2355989" y="537388"/>
                  <a:pt x="2359701" y="526806"/>
                </a:cubicBezTo>
                <a:cubicBezTo>
                  <a:pt x="2362302" y="519753"/>
                  <a:pt x="2378264" y="519382"/>
                  <a:pt x="2379565" y="513629"/>
                </a:cubicBezTo>
                <a:cubicBezTo>
                  <a:pt x="2391072" y="465179"/>
                  <a:pt x="2376778" y="504162"/>
                  <a:pt x="2378264" y="488383"/>
                </a:cubicBezTo>
                <a:cubicBezTo>
                  <a:pt x="2379936" y="467592"/>
                  <a:pt x="2366570" y="449030"/>
                  <a:pt x="2370840" y="425827"/>
                </a:cubicBezTo>
                <a:cubicBezTo>
                  <a:pt x="2381977" y="366057"/>
                  <a:pt x="2417802" y="355662"/>
                  <a:pt x="2469777" y="347494"/>
                </a:cubicBezTo>
                <a:cubicBezTo>
                  <a:pt x="2494094" y="343596"/>
                  <a:pt x="2521010" y="343781"/>
                  <a:pt x="2537160" y="328373"/>
                </a:cubicBezTo>
                <a:cubicBezTo>
                  <a:pt x="2542357" y="323176"/>
                  <a:pt x="2547928" y="295888"/>
                  <a:pt x="2552751" y="287352"/>
                </a:cubicBezTo>
                <a:cubicBezTo>
                  <a:pt x="2561477" y="272129"/>
                  <a:pt x="2574285" y="258763"/>
                  <a:pt x="2585606" y="245398"/>
                </a:cubicBezTo>
                <a:cubicBezTo>
                  <a:pt x="2589321" y="241129"/>
                  <a:pt x="2594705" y="237232"/>
                  <a:pt x="2600644" y="238346"/>
                </a:cubicBezTo>
                <a:cubicBezTo>
                  <a:pt x="2683990" y="253755"/>
                  <a:pt x="2706635" y="439749"/>
                  <a:pt x="2700882" y="503604"/>
                </a:cubicBezTo>
                <a:cubicBezTo>
                  <a:pt x="2688630" y="641523"/>
                  <a:pt x="2646306" y="798377"/>
                  <a:pt x="2595631" y="927015"/>
                </a:cubicBezTo>
                <a:cubicBezTo>
                  <a:pt x="2538274" y="1072730"/>
                  <a:pt x="2454927" y="1200996"/>
                  <a:pt x="2424672" y="1357480"/>
                </a:cubicBezTo>
                <a:cubicBezTo>
                  <a:pt x="2399981" y="1485746"/>
                  <a:pt x="2403695" y="1612714"/>
                  <a:pt x="2424300" y="1742094"/>
                </a:cubicBezTo>
                <a:cubicBezTo>
                  <a:pt x="2435438" y="1811331"/>
                  <a:pt x="2455670" y="1900061"/>
                  <a:pt x="2502634" y="1961317"/>
                </a:cubicBezTo>
                <a:lnTo>
                  <a:pt x="2539830" y="1998057"/>
                </a:lnTo>
                <a:lnTo>
                  <a:pt x="2629600" y="2047820"/>
                </a:lnTo>
                <a:cubicBezTo>
                  <a:pt x="2891332" y="2187317"/>
                  <a:pt x="3173294" y="2287230"/>
                  <a:pt x="3463473" y="2353614"/>
                </a:cubicBezTo>
                <a:lnTo>
                  <a:pt x="3498838" y="2359658"/>
                </a:lnTo>
                <a:lnTo>
                  <a:pt x="3510300" y="2437110"/>
                </a:lnTo>
                <a:lnTo>
                  <a:pt x="3392148" y="2412665"/>
                </a:lnTo>
                <a:cubicBezTo>
                  <a:pt x="3170371" y="2357580"/>
                  <a:pt x="2953144" y="2284676"/>
                  <a:pt x="2743573" y="2192421"/>
                </a:cubicBezTo>
                <a:lnTo>
                  <a:pt x="2637384" y="2141237"/>
                </a:lnTo>
                <a:lnTo>
                  <a:pt x="2520128" y="2145759"/>
                </a:lnTo>
                <a:cubicBezTo>
                  <a:pt x="2481102" y="2147035"/>
                  <a:pt x="2442027" y="2146848"/>
                  <a:pt x="2401282" y="2141557"/>
                </a:cubicBezTo>
                <a:cubicBezTo>
                  <a:pt x="2309584" y="2129679"/>
                  <a:pt x="2213058" y="2131350"/>
                  <a:pt x="2121358" y="2146941"/>
                </a:cubicBezTo>
                <a:cubicBezTo>
                  <a:pt x="2026504" y="2162903"/>
                  <a:pt x="1944086" y="2219149"/>
                  <a:pt x="1853317" y="2248292"/>
                </a:cubicBezTo>
                <a:cubicBezTo>
                  <a:pt x="1792805" y="2267785"/>
                  <a:pt x="1734146" y="2284490"/>
                  <a:pt x="1674746" y="2306579"/>
                </a:cubicBezTo>
                <a:cubicBezTo>
                  <a:pt x="1600682" y="2334052"/>
                  <a:pt x="1516408" y="2334794"/>
                  <a:pt x="1439930" y="2350573"/>
                </a:cubicBezTo>
                <a:cubicBezTo>
                  <a:pt x="1367537" y="2365422"/>
                  <a:pt x="1299040" y="2361152"/>
                  <a:pt x="1225720" y="2357627"/>
                </a:cubicBezTo>
                <a:cubicBezTo>
                  <a:pt x="1094112" y="2350942"/>
                  <a:pt x="989232" y="2353172"/>
                  <a:pt x="872660" y="2282078"/>
                </a:cubicBezTo>
                <a:cubicBezTo>
                  <a:pt x="868392" y="2279477"/>
                  <a:pt x="866163" y="2274280"/>
                  <a:pt x="867463" y="2269455"/>
                </a:cubicBezTo>
                <a:cubicBezTo>
                  <a:pt x="878045" y="2227316"/>
                  <a:pt x="905702" y="2214324"/>
                  <a:pt x="929462" y="2178497"/>
                </a:cubicBezTo>
                <a:cubicBezTo>
                  <a:pt x="933732" y="2172187"/>
                  <a:pt x="928163" y="2158448"/>
                  <a:pt x="935960" y="2152510"/>
                </a:cubicBezTo>
                <a:cubicBezTo>
                  <a:pt x="952294" y="2140075"/>
                  <a:pt x="974939" y="2134506"/>
                  <a:pt x="998514" y="2133019"/>
                </a:cubicBezTo>
                <a:cubicBezTo>
                  <a:pt x="995171" y="2129492"/>
                  <a:pt x="994244" y="2124295"/>
                  <a:pt x="996103" y="2120026"/>
                </a:cubicBezTo>
                <a:cubicBezTo>
                  <a:pt x="1005198" y="2100164"/>
                  <a:pt x="1029884" y="2086985"/>
                  <a:pt x="1046777" y="2073991"/>
                </a:cubicBezTo>
                <a:cubicBezTo>
                  <a:pt x="1064411" y="2060439"/>
                  <a:pt x="1076292" y="2055984"/>
                  <a:pt x="1098380" y="2051901"/>
                </a:cubicBezTo>
                <a:cubicBezTo>
                  <a:pt x="1100979" y="2051529"/>
                  <a:pt x="1103392" y="2051717"/>
                  <a:pt x="1105993" y="2051344"/>
                </a:cubicBezTo>
                <a:cubicBezTo>
                  <a:pt x="1104135" y="2050417"/>
                  <a:pt x="1101908" y="2049674"/>
                  <a:pt x="1100237" y="2048375"/>
                </a:cubicBezTo>
                <a:cubicBezTo>
                  <a:pt x="1087242" y="2038350"/>
                  <a:pt x="1086686" y="2025172"/>
                  <a:pt x="1095224" y="2011807"/>
                </a:cubicBezTo>
                <a:cubicBezTo>
                  <a:pt x="1108775" y="1990644"/>
                  <a:pt x="1138476" y="1989160"/>
                  <a:pt x="1163534" y="1991575"/>
                </a:cubicBezTo>
                <a:cubicBezTo>
                  <a:pt x="1154254" y="1987305"/>
                  <a:pt x="1146087" y="1981549"/>
                  <a:pt x="1143303" y="1971154"/>
                </a:cubicBezTo>
                <a:cubicBezTo>
                  <a:pt x="1130494" y="1924004"/>
                  <a:pt x="1189707" y="1907300"/>
                  <a:pt x="1229802" y="1903772"/>
                </a:cubicBezTo>
                <a:cubicBezTo>
                  <a:pt x="1229059" y="1902474"/>
                  <a:pt x="1228317" y="1901360"/>
                  <a:pt x="1227205" y="1898946"/>
                </a:cubicBezTo>
                <a:cubicBezTo>
                  <a:pt x="1225161" y="1894491"/>
                  <a:pt x="1224976" y="1888922"/>
                  <a:pt x="1229060" y="1885396"/>
                </a:cubicBezTo>
                <a:cubicBezTo>
                  <a:pt x="1251335" y="1865534"/>
                  <a:pt x="1278065" y="1869989"/>
                  <a:pt x="1306467" y="1865534"/>
                </a:cubicBezTo>
                <a:cubicBezTo>
                  <a:pt x="1318160" y="1863678"/>
                  <a:pt x="1326515" y="1863865"/>
                  <a:pt x="1335052" y="1856624"/>
                </a:cubicBezTo>
                <a:cubicBezTo>
                  <a:pt x="1339692" y="1852726"/>
                  <a:pt x="1338950" y="1839916"/>
                  <a:pt x="1345262" y="1836391"/>
                </a:cubicBezTo>
                <a:cubicBezTo>
                  <a:pt x="1364937" y="1825624"/>
                  <a:pt x="1380159" y="1827667"/>
                  <a:pt x="1401134" y="1834534"/>
                </a:cubicBezTo>
                <a:cubicBezTo>
                  <a:pt x="1417843" y="1839917"/>
                  <a:pt x="1432692" y="1846600"/>
                  <a:pt x="1447354" y="1853096"/>
                </a:cubicBezTo>
                <a:cubicBezTo>
                  <a:pt x="1446800" y="1850499"/>
                  <a:pt x="1447355" y="1847714"/>
                  <a:pt x="1449397" y="1845671"/>
                </a:cubicBezTo>
                <a:cubicBezTo>
                  <a:pt x="1458307" y="1836762"/>
                  <a:pt x="1469817" y="1828780"/>
                  <a:pt x="1481881" y="1824882"/>
                </a:cubicBezTo>
                <a:cubicBezTo>
                  <a:pt x="1484667" y="1823769"/>
                  <a:pt x="1486707" y="1823582"/>
                  <a:pt x="1489123" y="1823027"/>
                </a:cubicBezTo>
                <a:cubicBezTo>
                  <a:pt x="1487264" y="1820242"/>
                  <a:pt x="1486337" y="1816899"/>
                  <a:pt x="1488380" y="1813929"/>
                </a:cubicBezTo>
                <a:cubicBezTo>
                  <a:pt x="1498774" y="1798894"/>
                  <a:pt x="1507869" y="1790913"/>
                  <a:pt x="1526247" y="1787200"/>
                </a:cubicBezTo>
                <a:cubicBezTo>
                  <a:pt x="1541652" y="1784044"/>
                  <a:pt x="1553905" y="1787942"/>
                  <a:pt x="1563185" y="1793326"/>
                </a:cubicBezTo>
                <a:cubicBezTo>
                  <a:pt x="1561887" y="1791841"/>
                  <a:pt x="1561144" y="1791099"/>
                  <a:pt x="1559844" y="1789241"/>
                </a:cubicBezTo>
                <a:cubicBezTo>
                  <a:pt x="1556873" y="1785158"/>
                  <a:pt x="1557060" y="1780331"/>
                  <a:pt x="1559659" y="1776248"/>
                </a:cubicBezTo>
                <a:cubicBezTo>
                  <a:pt x="1576179" y="1750447"/>
                  <a:pt x="1609962" y="1755829"/>
                  <a:pt x="1644118" y="1769566"/>
                </a:cubicBezTo>
                <a:cubicBezTo>
                  <a:pt x="1663052" y="1663945"/>
                  <a:pt x="1743242" y="1733926"/>
                  <a:pt x="1807654" y="1763812"/>
                </a:cubicBezTo>
                <a:cubicBezTo>
                  <a:pt x="1809510" y="1743391"/>
                  <a:pt x="1832341" y="1735597"/>
                  <a:pt x="1862412" y="1735967"/>
                </a:cubicBezTo>
                <a:cubicBezTo>
                  <a:pt x="1937034" y="1736897"/>
                  <a:pt x="2003117" y="1794812"/>
                  <a:pt x="2058619" y="1839546"/>
                </a:cubicBezTo>
                <a:cubicBezTo>
                  <a:pt x="2146790" y="1910455"/>
                  <a:pt x="2237747" y="1972454"/>
                  <a:pt x="2338542" y="2024245"/>
                </a:cubicBezTo>
                <a:cubicBezTo>
                  <a:pt x="2388103" y="2049674"/>
                  <a:pt x="2438548" y="2064292"/>
                  <a:pt x="2489569" y="2076475"/>
                </a:cubicBezTo>
                <a:lnTo>
                  <a:pt x="2529547" y="2086205"/>
                </a:lnTo>
                <a:lnTo>
                  <a:pt x="2403438" y="2016564"/>
                </a:lnTo>
                <a:cubicBezTo>
                  <a:pt x="2291251" y="1951434"/>
                  <a:pt x="2181408" y="1882057"/>
                  <a:pt x="2077366" y="1815231"/>
                </a:cubicBezTo>
                <a:cubicBezTo>
                  <a:pt x="1977778" y="1751376"/>
                  <a:pt x="1876983" y="1686129"/>
                  <a:pt x="1779438" y="1616612"/>
                </a:cubicBezTo>
                <a:lnTo>
                  <a:pt x="1571887" y="1449463"/>
                </a:lnTo>
                <a:lnTo>
                  <a:pt x="1572095" y="1453378"/>
                </a:lnTo>
                <a:cubicBezTo>
                  <a:pt x="1569637" y="1457577"/>
                  <a:pt x="1564857" y="1460501"/>
                  <a:pt x="1558916" y="1459571"/>
                </a:cubicBezTo>
                <a:cubicBezTo>
                  <a:pt x="1463689" y="1444907"/>
                  <a:pt x="1371434" y="1416136"/>
                  <a:pt x="1274909" y="1404811"/>
                </a:cubicBezTo>
                <a:cubicBezTo>
                  <a:pt x="1171703" y="1392561"/>
                  <a:pt x="1067937" y="1377712"/>
                  <a:pt x="965102" y="1363046"/>
                </a:cubicBezTo>
                <a:cubicBezTo>
                  <a:pt x="866349" y="1349124"/>
                  <a:pt x="772609" y="1318869"/>
                  <a:pt x="676640" y="1292881"/>
                </a:cubicBezTo>
                <a:cubicBezTo>
                  <a:pt x="584385" y="1268007"/>
                  <a:pt x="524057" y="1239607"/>
                  <a:pt x="443310" y="1191529"/>
                </a:cubicBezTo>
                <a:cubicBezTo>
                  <a:pt x="399874" y="1165541"/>
                  <a:pt x="354581" y="1142709"/>
                  <a:pt x="310773" y="1117279"/>
                </a:cubicBezTo>
                <a:cubicBezTo>
                  <a:pt x="276804" y="1097419"/>
                  <a:pt x="239864" y="1080154"/>
                  <a:pt x="206452" y="1060106"/>
                </a:cubicBezTo>
                <a:cubicBezTo>
                  <a:pt x="200696" y="1056767"/>
                  <a:pt x="180464" y="1055466"/>
                  <a:pt x="176195" y="1046742"/>
                </a:cubicBezTo>
                <a:cubicBezTo>
                  <a:pt x="164500" y="1022981"/>
                  <a:pt x="170070" y="987529"/>
                  <a:pt x="188262" y="968966"/>
                </a:cubicBezTo>
                <a:cubicBezTo>
                  <a:pt x="191231" y="965809"/>
                  <a:pt x="224830" y="956899"/>
                  <a:pt x="223161" y="957641"/>
                </a:cubicBezTo>
                <a:cubicBezTo>
                  <a:pt x="253415" y="942978"/>
                  <a:pt x="233366" y="943349"/>
                  <a:pt x="264367" y="927198"/>
                </a:cubicBezTo>
                <a:cubicBezTo>
                  <a:pt x="272720" y="922745"/>
                  <a:pt x="279775" y="913649"/>
                  <a:pt x="289797" y="910679"/>
                </a:cubicBezTo>
                <a:cubicBezTo>
                  <a:pt x="277547" y="914207"/>
                  <a:pt x="336019" y="909194"/>
                  <a:pt x="336575" y="909194"/>
                </a:cubicBezTo>
                <a:cubicBezTo>
                  <a:pt x="377599" y="915876"/>
                  <a:pt x="367390" y="928499"/>
                  <a:pt x="355879" y="896014"/>
                </a:cubicBezTo>
                <a:cubicBezTo>
                  <a:pt x="354767" y="892673"/>
                  <a:pt x="354952" y="888218"/>
                  <a:pt x="357553" y="885620"/>
                </a:cubicBezTo>
                <a:cubicBezTo>
                  <a:pt x="384653" y="859447"/>
                  <a:pt x="425490" y="876525"/>
                  <a:pt x="459830" y="893232"/>
                </a:cubicBezTo>
                <a:cubicBezTo>
                  <a:pt x="453335" y="884876"/>
                  <a:pt x="447579" y="876339"/>
                  <a:pt x="444796" y="867614"/>
                </a:cubicBezTo>
                <a:cubicBezTo>
                  <a:pt x="443124" y="862789"/>
                  <a:pt x="443683" y="858519"/>
                  <a:pt x="447579" y="854806"/>
                </a:cubicBezTo>
                <a:cubicBezTo>
                  <a:pt x="460388" y="842184"/>
                  <a:pt x="473382" y="832716"/>
                  <a:pt x="485446" y="819351"/>
                </a:cubicBezTo>
                <a:cubicBezTo>
                  <a:pt x="489530" y="814711"/>
                  <a:pt x="492500" y="808957"/>
                  <a:pt x="499182" y="807287"/>
                </a:cubicBezTo>
                <a:cubicBezTo>
                  <a:pt x="514033" y="803389"/>
                  <a:pt x="539277" y="816381"/>
                  <a:pt x="554869" y="819536"/>
                </a:cubicBezTo>
                <a:cubicBezTo>
                  <a:pt x="590324" y="826777"/>
                  <a:pt x="610373" y="840142"/>
                  <a:pt x="637286" y="862789"/>
                </a:cubicBezTo>
                <a:cubicBezTo>
                  <a:pt x="651953" y="875224"/>
                  <a:pt x="671442" y="881907"/>
                  <a:pt x="686292" y="893044"/>
                </a:cubicBezTo>
                <a:cubicBezTo>
                  <a:pt x="686292" y="881907"/>
                  <a:pt x="691119" y="871699"/>
                  <a:pt x="689077" y="858890"/>
                </a:cubicBezTo>
                <a:cubicBezTo>
                  <a:pt x="688334" y="854064"/>
                  <a:pt x="689635" y="848682"/>
                  <a:pt x="694460" y="846267"/>
                </a:cubicBezTo>
                <a:cubicBezTo>
                  <a:pt x="723789" y="831604"/>
                  <a:pt x="764441" y="866314"/>
                  <a:pt x="785417" y="882094"/>
                </a:cubicBezTo>
                <a:cubicBezTo>
                  <a:pt x="788756" y="884506"/>
                  <a:pt x="792099" y="887104"/>
                  <a:pt x="795440" y="889705"/>
                </a:cubicBezTo>
                <a:cubicBezTo>
                  <a:pt x="793400" y="882094"/>
                  <a:pt x="792657" y="874853"/>
                  <a:pt x="793398" y="868172"/>
                </a:cubicBezTo>
                <a:cubicBezTo>
                  <a:pt x="803238" y="782969"/>
                  <a:pt x="927606" y="859261"/>
                  <a:pt x="961760" y="877452"/>
                </a:cubicBezTo>
                <a:cubicBezTo>
                  <a:pt x="1019490" y="908082"/>
                  <a:pt x="1044177" y="958015"/>
                  <a:pt x="1083902" y="1006834"/>
                </a:cubicBezTo>
                <a:cubicBezTo>
                  <a:pt x="1128454" y="1061592"/>
                  <a:pt x="1182839" y="1109300"/>
                  <a:pt x="1237043" y="1154219"/>
                </a:cubicBezTo>
                <a:cubicBezTo>
                  <a:pt x="1289573" y="1197749"/>
                  <a:pt x="1344009" y="1247680"/>
                  <a:pt x="1399906" y="1295479"/>
                </a:cubicBezTo>
                <a:lnTo>
                  <a:pt x="1441748" y="1329506"/>
                </a:lnTo>
                <a:lnTo>
                  <a:pt x="1363451" y="1246429"/>
                </a:lnTo>
                <a:cubicBezTo>
                  <a:pt x="1319692" y="1195707"/>
                  <a:pt x="1277043" y="1143826"/>
                  <a:pt x="1232587" y="1093521"/>
                </a:cubicBezTo>
                <a:lnTo>
                  <a:pt x="1060390" y="880864"/>
                </a:lnTo>
                <a:lnTo>
                  <a:pt x="1050257" y="877707"/>
                </a:lnTo>
                <a:cubicBezTo>
                  <a:pt x="1042321" y="871374"/>
                  <a:pt x="1035269" y="862602"/>
                  <a:pt x="1028958" y="854806"/>
                </a:cubicBezTo>
                <a:cubicBezTo>
                  <a:pt x="982734" y="797448"/>
                  <a:pt x="914612" y="758653"/>
                  <a:pt x="855025" y="717073"/>
                </a:cubicBezTo>
                <a:cubicBezTo>
                  <a:pt x="786530" y="669366"/>
                  <a:pt x="717478" y="622034"/>
                  <a:pt x="643227" y="583609"/>
                </a:cubicBezTo>
                <a:cubicBezTo>
                  <a:pt x="536493" y="528478"/>
                  <a:pt x="424932" y="483929"/>
                  <a:pt x="324694" y="417104"/>
                </a:cubicBezTo>
                <a:cubicBezTo>
                  <a:pt x="273461" y="382948"/>
                  <a:pt x="218517" y="352506"/>
                  <a:pt x="171740" y="312596"/>
                </a:cubicBezTo>
                <a:cubicBezTo>
                  <a:pt x="128305" y="275286"/>
                  <a:pt x="68348" y="243544"/>
                  <a:pt x="30294" y="202334"/>
                </a:cubicBezTo>
                <a:cubicBezTo>
                  <a:pt x="13217" y="183958"/>
                  <a:pt x="-7388" y="153515"/>
                  <a:pt x="2635" y="126044"/>
                </a:cubicBez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4" name="Date Placeholder 2">
            <a:extLst>
              <a:ext uri="{FF2B5EF4-FFF2-40B4-BE49-F238E27FC236}">
                <a16:creationId xmlns:a16="http://schemas.microsoft.com/office/drawing/2014/main" id="{D21A89EE-094A-492D-8CB0-D5FC027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25" name="Footer Placeholder 3">
            <a:extLst>
              <a:ext uri="{FF2B5EF4-FFF2-40B4-BE49-F238E27FC236}">
                <a16:creationId xmlns:a16="http://schemas.microsoft.com/office/drawing/2014/main" id="{CC8A40D1-7AEE-4538-88A3-FA4CFAB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6" name="Slide Number Placeholder 4">
            <a:extLst>
              <a:ext uri="{FF2B5EF4-FFF2-40B4-BE49-F238E27FC236}">
                <a16:creationId xmlns:a16="http://schemas.microsoft.com/office/drawing/2014/main" id="{A2777658-1F58-462F-BDF4-3C27BC88275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right align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icture Placeholder 100">
            <a:extLst>
              <a:ext uri="{FF2B5EF4-FFF2-40B4-BE49-F238E27FC236}">
                <a16:creationId xmlns:a16="http://schemas.microsoft.com/office/drawing/2014/main" id="{29C76076-EE09-49D9-8F97-1DE748F72E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312738"/>
            <a:ext cx="6307138" cy="5761037"/>
          </a:xfrm>
          <a:custGeom>
            <a:avLst/>
            <a:gdLst>
              <a:gd name="connsiteX0" fmla="*/ 0 w 6307138"/>
              <a:gd name="connsiteY0" fmla="*/ 0 h 5761037"/>
              <a:gd name="connsiteX1" fmla="*/ 6307138 w 6307138"/>
              <a:gd name="connsiteY1" fmla="*/ 0 h 5761037"/>
              <a:gd name="connsiteX2" fmla="*/ 6307138 w 6307138"/>
              <a:gd name="connsiteY2" fmla="*/ 534372 h 5761037"/>
              <a:gd name="connsiteX3" fmla="*/ 3756374 w 6307138"/>
              <a:gd name="connsiteY3" fmla="*/ 534372 h 5761037"/>
              <a:gd name="connsiteX4" fmla="*/ 3756374 w 6307138"/>
              <a:gd name="connsiteY4" fmla="*/ 5152939 h 5761037"/>
              <a:gd name="connsiteX5" fmla="*/ 6307138 w 6307138"/>
              <a:gd name="connsiteY5" fmla="*/ 5152939 h 5761037"/>
              <a:gd name="connsiteX6" fmla="*/ 6307138 w 6307138"/>
              <a:gd name="connsiteY6" fmla="*/ 5761037 h 5761037"/>
              <a:gd name="connsiteX7" fmla="*/ 0 w 6307138"/>
              <a:gd name="connsiteY7" fmla="*/ 5761037 h 576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7138" h="5761037">
                <a:moveTo>
                  <a:pt x="0" y="0"/>
                </a:moveTo>
                <a:lnTo>
                  <a:pt x="6307138" y="0"/>
                </a:lnTo>
                <a:lnTo>
                  <a:pt x="6307138" y="534372"/>
                </a:lnTo>
                <a:lnTo>
                  <a:pt x="3756374" y="534372"/>
                </a:lnTo>
                <a:lnTo>
                  <a:pt x="3756374" y="5152939"/>
                </a:lnTo>
                <a:lnTo>
                  <a:pt x="6307138" y="5152939"/>
                </a:lnTo>
                <a:lnTo>
                  <a:pt x="6307138" y="5761037"/>
                </a:lnTo>
                <a:lnTo>
                  <a:pt x="0" y="57610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999B5D-DD3E-440D-9CAD-B5729B1F5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6500" y="847724"/>
            <a:ext cx="7607300" cy="4618567"/>
          </a:xfrm>
          <a:custGeom>
            <a:avLst/>
            <a:gdLst>
              <a:gd name="connsiteX0" fmla="*/ 0 w 7607300"/>
              <a:gd name="connsiteY0" fmla="*/ 0 h 4618567"/>
              <a:gd name="connsiteX1" fmla="*/ 6931057 w 7607300"/>
              <a:gd name="connsiteY1" fmla="*/ 0 h 4618567"/>
              <a:gd name="connsiteX2" fmla="*/ 7607300 w 7607300"/>
              <a:gd name="connsiteY2" fmla="*/ 969857 h 4618567"/>
              <a:gd name="connsiteX3" fmla="*/ 7607300 w 7607300"/>
              <a:gd name="connsiteY3" fmla="*/ 4618567 h 4618567"/>
              <a:gd name="connsiteX4" fmla="*/ 0 w 7607300"/>
              <a:gd name="connsiteY4" fmla="*/ 4618567 h 4618567"/>
              <a:gd name="connsiteX5" fmla="*/ 0 w 7607300"/>
              <a:gd name="connsiteY5" fmla="*/ 0 h 461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7300" h="4618567">
                <a:moveTo>
                  <a:pt x="0" y="0"/>
                </a:moveTo>
                <a:lnTo>
                  <a:pt x="6931057" y="0"/>
                </a:lnTo>
                <a:lnTo>
                  <a:pt x="7607300" y="969857"/>
                </a:lnTo>
                <a:lnTo>
                  <a:pt x="7607300" y="4618567"/>
                </a:lnTo>
                <a:lnTo>
                  <a:pt x="0" y="46185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4209-1490-4760-89A8-DA0FCF8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1376934"/>
            <a:ext cx="6286500" cy="954665"/>
          </a:xfrm>
        </p:spPr>
        <p:txBody>
          <a:bodyPr anchor="t">
            <a:no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0E880DB-95D7-4969-9DD2-C2090E16537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30742" y="2951098"/>
            <a:ext cx="1731374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0C95BE2B-BDE8-4490-8A78-A37C63A228B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30742" y="3199566"/>
            <a:ext cx="1731374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400" b="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5A96E9D-1B01-4D6D-9A9C-DB83F59A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0742" y="3666992"/>
            <a:ext cx="1731374" cy="128075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1600"/>
              </a:lnSpc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7A83A4D-1993-41B1-ABDC-2564EE8D43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64808" y="2951098"/>
            <a:ext cx="1739900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9B33AA80-5551-461E-B365-75CA9FA355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808" y="3199566"/>
            <a:ext cx="1739900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400" b="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BEA413AF-616B-49D9-BA78-1DCA8B71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808" y="3666992"/>
            <a:ext cx="1739900" cy="128075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1600"/>
              </a:lnSpc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98A7D035-69C5-4547-BFF5-6E6ADAC355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7400" y="2965873"/>
            <a:ext cx="1739900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F5B87B64-45E7-4DFD-B41B-F9B1841276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07400" y="3214341"/>
            <a:ext cx="1739900" cy="322461"/>
          </a:xfrm>
        </p:spPr>
        <p:txBody>
          <a:bodyPr lIns="0" rIns="0" anchor="ctr">
            <a:noAutofit/>
          </a:bodyPr>
          <a:lstStyle>
            <a:lvl1pPr marL="0" indent="0" algn="l">
              <a:buNone/>
              <a:defRPr sz="1400" b="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C903F88-C057-4E47-885D-471F9220E0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7400" y="3681767"/>
            <a:ext cx="1739900" cy="128075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1600"/>
              </a:lnSpc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E71E90-9DB2-4DDC-8BB4-ECC29280C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05901" y="2960623"/>
            <a:ext cx="3086100" cy="3893975"/>
            <a:chOff x="8349074" y="2009887"/>
            <a:chExt cx="3845467" cy="4852128"/>
          </a:xfrm>
        </p:grpSpPr>
        <p:sp>
          <p:nvSpPr>
            <p:cNvPr id="119" name="Graphic 24">
              <a:extLst>
                <a:ext uri="{FF2B5EF4-FFF2-40B4-BE49-F238E27FC236}">
                  <a16:creationId xmlns:a16="http://schemas.microsoft.com/office/drawing/2014/main" id="{C419761B-41B7-46D4-B356-85E95F0C4BF6}"/>
                </a:ext>
              </a:extLst>
            </p:cNvPr>
            <p:cNvSpPr/>
            <p:nvPr/>
          </p:nvSpPr>
          <p:spPr>
            <a:xfrm>
              <a:off x="8484843" y="6452247"/>
              <a:ext cx="873837" cy="408121"/>
            </a:xfrm>
            <a:custGeom>
              <a:avLst/>
              <a:gdLst>
                <a:gd name="connsiteX0" fmla="*/ 169736 w 873837"/>
                <a:gd name="connsiteY0" fmla="*/ 289645 h 408121"/>
                <a:gd name="connsiteX1" fmla="*/ 223982 w 873837"/>
                <a:gd name="connsiteY1" fmla="*/ 240032 h 408121"/>
                <a:gd name="connsiteX2" fmla="*/ 278433 w 873837"/>
                <a:gd name="connsiteY2" fmla="*/ 197109 h 408121"/>
                <a:gd name="connsiteX3" fmla="*/ 349663 w 873837"/>
                <a:gd name="connsiteY3" fmla="*/ 171787 h 408121"/>
                <a:gd name="connsiteX4" fmla="*/ 502003 w 873837"/>
                <a:gd name="connsiteY4" fmla="*/ 115380 h 408121"/>
                <a:gd name="connsiteX5" fmla="*/ 743587 w 873837"/>
                <a:gd name="connsiteY5" fmla="*/ 23873 h 408121"/>
                <a:gd name="connsiteX6" fmla="*/ 814713 w 873837"/>
                <a:gd name="connsiteY6" fmla="*/ 192168 h 408121"/>
                <a:gd name="connsiteX7" fmla="*/ 836638 w 873837"/>
                <a:gd name="connsiteY7" fmla="*/ 408121 h 408121"/>
                <a:gd name="connsiteX8" fmla="*/ 861239 w 873837"/>
                <a:gd name="connsiteY8" fmla="*/ 408121 h 408121"/>
                <a:gd name="connsiteX9" fmla="*/ 865356 w 873837"/>
                <a:gd name="connsiteY9" fmla="*/ 238797 h 408121"/>
                <a:gd name="connsiteX10" fmla="*/ 814199 w 873837"/>
                <a:gd name="connsiteY10" fmla="*/ 142966 h 408121"/>
                <a:gd name="connsiteX11" fmla="*/ 783113 w 873837"/>
                <a:gd name="connsiteY11" fmla="*/ 73281 h 408121"/>
                <a:gd name="connsiteX12" fmla="*/ 758821 w 873837"/>
                <a:gd name="connsiteY12" fmla="*/ 816 h 408121"/>
                <a:gd name="connsiteX13" fmla="*/ 533192 w 873837"/>
                <a:gd name="connsiteY13" fmla="*/ 78633 h 408121"/>
                <a:gd name="connsiteX14" fmla="*/ 353163 w 873837"/>
                <a:gd name="connsiteY14" fmla="*/ 143893 h 408121"/>
                <a:gd name="connsiteX15" fmla="*/ 265773 w 873837"/>
                <a:gd name="connsiteY15" fmla="*/ 174669 h 408121"/>
                <a:gd name="connsiteX16" fmla="*/ 232319 w 873837"/>
                <a:gd name="connsiteY16" fmla="*/ 200917 h 408121"/>
                <a:gd name="connsiteX17" fmla="*/ 196396 w 873837"/>
                <a:gd name="connsiteY17" fmla="*/ 231180 h 408121"/>
                <a:gd name="connsiteX18" fmla="*/ 13278 w 873837"/>
                <a:gd name="connsiteY18" fmla="*/ 395049 h 408121"/>
                <a:gd name="connsiteX19" fmla="*/ 0 w 873837"/>
                <a:gd name="connsiteY19" fmla="*/ 408121 h 408121"/>
                <a:gd name="connsiteX20" fmla="*/ 36644 w 873837"/>
                <a:gd name="connsiteY20" fmla="*/ 408121 h 408121"/>
                <a:gd name="connsiteX21" fmla="*/ 50437 w 873837"/>
                <a:gd name="connsiteY21" fmla="*/ 394946 h 408121"/>
                <a:gd name="connsiteX22" fmla="*/ 169736 w 873837"/>
                <a:gd name="connsiteY22" fmla="*/ 289645 h 40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3837" h="408121">
                  <a:moveTo>
                    <a:pt x="169736" y="289645"/>
                  </a:moveTo>
                  <a:cubicBezTo>
                    <a:pt x="188161" y="273485"/>
                    <a:pt x="206586" y="257324"/>
                    <a:pt x="223982" y="240032"/>
                  </a:cubicBezTo>
                  <a:cubicBezTo>
                    <a:pt x="240245" y="223974"/>
                    <a:pt x="257435" y="206990"/>
                    <a:pt x="278433" y="197109"/>
                  </a:cubicBezTo>
                  <a:cubicBezTo>
                    <a:pt x="300564" y="186713"/>
                    <a:pt x="326503" y="180331"/>
                    <a:pt x="349663" y="171787"/>
                  </a:cubicBezTo>
                  <a:cubicBezTo>
                    <a:pt x="400409" y="152951"/>
                    <a:pt x="451155" y="134011"/>
                    <a:pt x="502003" y="115380"/>
                  </a:cubicBezTo>
                  <a:cubicBezTo>
                    <a:pt x="582291" y="86147"/>
                    <a:pt x="666490" y="60929"/>
                    <a:pt x="743587" y="23873"/>
                  </a:cubicBezTo>
                  <a:cubicBezTo>
                    <a:pt x="760365" y="81515"/>
                    <a:pt x="781466" y="142554"/>
                    <a:pt x="814713" y="192168"/>
                  </a:cubicBezTo>
                  <a:cubicBezTo>
                    <a:pt x="858769" y="258045"/>
                    <a:pt x="855372" y="334318"/>
                    <a:pt x="836638" y="408121"/>
                  </a:cubicBezTo>
                  <a:lnTo>
                    <a:pt x="861239" y="408121"/>
                  </a:lnTo>
                  <a:cubicBezTo>
                    <a:pt x="875341" y="352846"/>
                    <a:pt x="878841" y="294380"/>
                    <a:pt x="865356" y="238797"/>
                  </a:cubicBezTo>
                  <a:cubicBezTo>
                    <a:pt x="856916" y="203697"/>
                    <a:pt x="830565" y="174258"/>
                    <a:pt x="814199" y="142966"/>
                  </a:cubicBezTo>
                  <a:cubicBezTo>
                    <a:pt x="802361" y="120424"/>
                    <a:pt x="792892" y="96749"/>
                    <a:pt x="783113" y="73281"/>
                  </a:cubicBezTo>
                  <a:cubicBezTo>
                    <a:pt x="773129" y="49297"/>
                    <a:pt x="767673" y="25211"/>
                    <a:pt x="758821" y="816"/>
                  </a:cubicBezTo>
                  <a:cubicBezTo>
                    <a:pt x="755321" y="-8963"/>
                    <a:pt x="550588" y="72251"/>
                    <a:pt x="533192" y="78633"/>
                  </a:cubicBezTo>
                  <a:cubicBezTo>
                    <a:pt x="473285" y="100558"/>
                    <a:pt x="413172" y="122071"/>
                    <a:pt x="353163" y="143893"/>
                  </a:cubicBezTo>
                  <a:cubicBezTo>
                    <a:pt x="324650" y="154186"/>
                    <a:pt x="293359" y="162318"/>
                    <a:pt x="265773" y="174669"/>
                  </a:cubicBezTo>
                  <a:cubicBezTo>
                    <a:pt x="253421" y="180125"/>
                    <a:pt x="242716" y="192271"/>
                    <a:pt x="232319" y="200917"/>
                  </a:cubicBezTo>
                  <a:cubicBezTo>
                    <a:pt x="220276" y="210902"/>
                    <a:pt x="208130" y="220783"/>
                    <a:pt x="196396" y="231180"/>
                  </a:cubicBezTo>
                  <a:cubicBezTo>
                    <a:pt x="135048" y="285425"/>
                    <a:pt x="72362" y="338024"/>
                    <a:pt x="13278" y="395049"/>
                  </a:cubicBezTo>
                  <a:cubicBezTo>
                    <a:pt x="8749" y="399372"/>
                    <a:pt x="4426" y="403798"/>
                    <a:pt x="0" y="408121"/>
                  </a:cubicBezTo>
                  <a:lnTo>
                    <a:pt x="36644" y="408121"/>
                  </a:lnTo>
                  <a:cubicBezTo>
                    <a:pt x="41276" y="403798"/>
                    <a:pt x="45805" y="399372"/>
                    <a:pt x="50437" y="394946"/>
                  </a:cubicBezTo>
                  <a:cubicBezTo>
                    <a:pt x="89037" y="358713"/>
                    <a:pt x="129798" y="324643"/>
                    <a:pt x="169736" y="28964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Graphic 24">
              <a:extLst>
                <a:ext uri="{FF2B5EF4-FFF2-40B4-BE49-F238E27FC236}">
                  <a16:creationId xmlns:a16="http://schemas.microsoft.com/office/drawing/2014/main" id="{DB680E9D-8FCB-46E7-9294-1D6B4AA3AED4}"/>
                </a:ext>
              </a:extLst>
            </p:cNvPr>
            <p:cNvSpPr/>
            <p:nvPr userDrawn="1"/>
          </p:nvSpPr>
          <p:spPr>
            <a:xfrm>
              <a:off x="8349074" y="2009887"/>
              <a:ext cx="3845364" cy="4850583"/>
            </a:xfrm>
            <a:custGeom>
              <a:avLst/>
              <a:gdLst>
                <a:gd name="connsiteX0" fmla="*/ 3845365 w 3845364"/>
                <a:gd name="connsiteY0" fmla="*/ 30548 h 4850583"/>
                <a:gd name="connsiteX1" fmla="*/ 3845365 w 3845364"/>
                <a:gd name="connsiteY1" fmla="*/ 492 h 4850583"/>
                <a:gd name="connsiteX2" fmla="*/ 3776503 w 3845364"/>
                <a:gd name="connsiteY2" fmla="*/ 22931 h 4850583"/>
                <a:gd name="connsiteX3" fmla="*/ 3734095 w 3845364"/>
                <a:gd name="connsiteY3" fmla="*/ 73574 h 4850583"/>
                <a:gd name="connsiteX4" fmla="*/ 3621177 w 3845364"/>
                <a:gd name="connsiteY4" fmla="*/ 47326 h 4850583"/>
                <a:gd name="connsiteX5" fmla="*/ 3563329 w 3845364"/>
                <a:gd name="connsiteY5" fmla="*/ 181139 h 4850583"/>
                <a:gd name="connsiteX6" fmla="*/ 3690348 w 3845364"/>
                <a:gd name="connsiteY6" fmla="*/ 303423 h 4850583"/>
                <a:gd name="connsiteX7" fmla="*/ 3677790 w 3845364"/>
                <a:gd name="connsiteY7" fmla="*/ 566108 h 4850583"/>
                <a:gd name="connsiteX8" fmla="*/ 3614075 w 3845364"/>
                <a:gd name="connsiteY8" fmla="*/ 480776 h 4850583"/>
                <a:gd name="connsiteX9" fmla="*/ 3593488 w 3845364"/>
                <a:gd name="connsiteY9" fmla="*/ 479027 h 4850583"/>
                <a:gd name="connsiteX10" fmla="*/ 3506304 w 3845364"/>
                <a:gd name="connsiteY10" fmla="*/ 622824 h 4850583"/>
                <a:gd name="connsiteX11" fmla="*/ 3558903 w 3845364"/>
                <a:gd name="connsiteY11" fmla="*/ 751593 h 4850583"/>
                <a:gd name="connsiteX12" fmla="*/ 3547683 w 3845364"/>
                <a:gd name="connsiteY12" fmla="*/ 781340 h 4850583"/>
                <a:gd name="connsiteX13" fmla="*/ 3543463 w 3845364"/>
                <a:gd name="connsiteY13" fmla="*/ 795854 h 4850583"/>
                <a:gd name="connsiteX14" fmla="*/ 3524420 w 3845364"/>
                <a:gd name="connsiteY14" fmla="*/ 769606 h 4850583"/>
                <a:gd name="connsiteX15" fmla="*/ 3508157 w 3845364"/>
                <a:gd name="connsiteY15" fmla="*/ 738726 h 4850583"/>
                <a:gd name="connsiteX16" fmla="*/ 3472439 w 3845364"/>
                <a:gd name="connsiteY16" fmla="*/ 672026 h 4850583"/>
                <a:gd name="connsiteX17" fmla="*/ 3461014 w 3845364"/>
                <a:gd name="connsiteY17" fmla="*/ 641969 h 4850583"/>
                <a:gd name="connsiteX18" fmla="*/ 3467499 w 3845364"/>
                <a:gd name="connsiteY18" fmla="*/ 611501 h 4850583"/>
                <a:gd name="connsiteX19" fmla="*/ 3480880 w 3845364"/>
                <a:gd name="connsiteY19" fmla="*/ 586077 h 4850583"/>
                <a:gd name="connsiteX20" fmla="*/ 3478718 w 3845364"/>
                <a:gd name="connsiteY20" fmla="*/ 533169 h 4850583"/>
                <a:gd name="connsiteX21" fmla="*/ 3416444 w 3845364"/>
                <a:gd name="connsiteY21" fmla="*/ 440941 h 4850583"/>
                <a:gd name="connsiteX22" fmla="*/ 3349435 w 3845364"/>
                <a:gd name="connsiteY22" fmla="*/ 402856 h 4850583"/>
                <a:gd name="connsiteX23" fmla="*/ 3249898 w 3845364"/>
                <a:gd name="connsiteY23" fmla="*/ 511862 h 4850583"/>
                <a:gd name="connsiteX24" fmla="*/ 3319790 w 3845364"/>
                <a:gd name="connsiteY24" fmla="*/ 611501 h 4850583"/>
                <a:gd name="connsiteX25" fmla="*/ 3357669 w 3845364"/>
                <a:gd name="connsiteY25" fmla="*/ 636823 h 4850583"/>
                <a:gd name="connsiteX26" fmla="*/ 3396989 w 3845364"/>
                <a:gd name="connsiteY26" fmla="*/ 649483 h 4850583"/>
                <a:gd name="connsiteX27" fmla="*/ 3405945 w 3845364"/>
                <a:gd name="connsiteY27" fmla="*/ 665644 h 4850583"/>
                <a:gd name="connsiteX28" fmla="*/ 3442589 w 3845364"/>
                <a:gd name="connsiteY28" fmla="*/ 746240 h 4850583"/>
                <a:gd name="connsiteX29" fmla="*/ 3489115 w 3845364"/>
                <a:gd name="connsiteY29" fmla="*/ 821793 h 4850583"/>
                <a:gd name="connsiteX30" fmla="*/ 3301262 w 3845364"/>
                <a:gd name="connsiteY30" fmla="*/ 703317 h 4850583"/>
                <a:gd name="connsiteX31" fmla="*/ 3194727 w 3845364"/>
                <a:gd name="connsiteY31" fmla="*/ 630441 h 4850583"/>
                <a:gd name="connsiteX32" fmla="*/ 3146554 w 3845364"/>
                <a:gd name="connsiteY32" fmla="*/ 593488 h 4850583"/>
                <a:gd name="connsiteX33" fmla="*/ 3151083 w 3845364"/>
                <a:gd name="connsiteY33" fmla="*/ 406047 h 4850583"/>
                <a:gd name="connsiteX34" fmla="*/ 2982788 w 3845364"/>
                <a:gd name="connsiteY34" fmla="*/ 298894 h 4850583"/>
                <a:gd name="connsiteX35" fmla="*/ 2909911 w 3845364"/>
                <a:gd name="connsiteY35" fmla="*/ 466366 h 4850583"/>
                <a:gd name="connsiteX36" fmla="*/ 2975891 w 3845364"/>
                <a:gd name="connsiteY36" fmla="*/ 582268 h 4850583"/>
                <a:gd name="connsiteX37" fmla="*/ 3066060 w 3845364"/>
                <a:gd name="connsiteY37" fmla="*/ 626632 h 4850583"/>
                <a:gd name="connsiteX38" fmla="*/ 3285616 w 3845364"/>
                <a:gd name="connsiteY38" fmla="*/ 780002 h 4850583"/>
                <a:gd name="connsiteX39" fmla="*/ 3399563 w 3845364"/>
                <a:gd name="connsiteY39" fmla="*/ 834042 h 4850583"/>
                <a:gd name="connsiteX40" fmla="*/ 3462043 w 3845364"/>
                <a:gd name="connsiteY40" fmla="*/ 863378 h 4850583"/>
                <a:gd name="connsiteX41" fmla="*/ 3426634 w 3845364"/>
                <a:gd name="connsiteY41" fmla="*/ 878097 h 4850583"/>
                <a:gd name="connsiteX42" fmla="*/ 3283763 w 3845364"/>
                <a:gd name="connsiteY42" fmla="*/ 917109 h 4850583"/>
                <a:gd name="connsiteX43" fmla="*/ 3069251 w 3845364"/>
                <a:gd name="connsiteY43" fmla="*/ 962296 h 4850583"/>
                <a:gd name="connsiteX44" fmla="*/ 3066884 w 3845364"/>
                <a:gd name="connsiteY44" fmla="*/ 956841 h 4850583"/>
                <a:gd name="connsiteX45" fmla="*/ 3005330 w 3845364"/>
                <a:gd name="connsiteY45" fmla="*/ 861525 h 4850583"/>
                <a:gd name="connsiteX46" fmla="*/ 2893854 w 3845364"/>
                <a:gd name="connsiteY46" fmla="*/ 830542 h 4850583"/>
                <a:gd name="connsiteX47" fmla="*/ 2763335 w 3845364"/>
                <a:gd name="connsiteY47" fmla="*/ 944489 h 4850583"/>
                <a:gd name="connsiteX48" fmla="*/ 2864415 w 3845364"/>
                <a:gd name="connsiteY48" fmla="*/ 1098373 h 4850583"/>
                <a:gd name="connsiteX49" fmla="*/ 2992669 w 3845364"/>
                <a:gd name="connsiteY49" fmla="*/ 1115975 h 4850583"/>
                <a:gd name="connsiteX50" fmla="*/ 3072751 w 3845364"/>
                <a:gd name="connsiteY50" fmla="*/ 1063170 h 4850583"/>
                <a:gd name="connsiteX51" fmla="*/ 3284175 w 3845364"/>
                <a:gd name="connsiteY51" fmla="*/ 1002131 h 4850583"/>
                <a:gd name="connsiteX52" fmla="*/ 3516906 w 3845364"/>
                <a:gd name="connsiteY52" fmla="*/ 926784 h 4850583"/>
                <a:gd name="connsiteX53" fmla="*/ 3319481 w 3845364"/>
                <a:gd name="connsiteY53" fmla="*/ 1409128 h 4850583"/>
                <a:gd name="connsiteX54" fmla="*/ 3155303 w 3845364"/>
                <a:gd name="connsiteY54" fmla="*/ 1652770 h 4850583"/>
                <a:gd name="connsiteX55" fmla="*/ 3059987 w 3845364"/>
                <a:gd name="connsiteY55" fmla="*/ 1772172 h 4850583"/>
                <a:gd name="connsiteX56" fmla="*/ 3023446 w 3845364"/>
                <a:gd name="connsiteY56" fmla="*/ 1816330 h 4850583"/>
                <a:gd name="connsiteX57" fmla="*/ 3000389 w 3845364"/>
                <a:gd name="connsiteY57" fmla="*/ 1840004 h 4850583"/>
                <a:gd name="connsiteX58" fmla="*/ 2970333 w 3845364"/>
                <a:gd name="connsiteY58" fmla="*/ 1851224 h 4850583"/>
                <a:gd name="connsiteX59" fmla="*/ 2901780 w 3845364"/>
                <a:gd name="connsiteY59" fmla="*/ 1976287 h 4850583"/>
                <a:gd name="connsiteX60" fmla="*/ 2727514 w 3845364"/>
                <a:gd name="connsiteY60" fmla="*/ 2077676 h 4850583"/>
                <a:gd name="connsiteX61" fmla="*/ 2756336 w 3845364"/>
                <a:gd name="connsiteY61" fmla="*/ 2152200 h 4850583"/>
                <a:gd name="connsiteX62" fmla="*/ 2676768 w 3845364"/>
                <a:gd name="connsiteY62" fmla="*/ 2236399 h 4850583"/>
                <a:gd name="connsiteX63" fmla="*/ 2610377 w 3845364"/>
                <a:gd name="connsiteY63" fmla="*/ 2323480 h 4850583"/>
                <a:gd name="connsiteX64" fmla="*/ 2556646 w 3845364"/>
                <a:gd name="connsiteY64" fmla="*/ 2391724 h 4850583"/>
                <a:gd name="connsiteX65" fmla="*/ 2547176 w 3845364"/>
                <a:gd name="connsiteY65" fmla="*/ 2317819 h 4850583"/>
                <a:gd name="connsiteX66" fmla="*/ 2546147 w 3845364"/>
                <a:gd name="connsiteY66" fmla="*/ 2270161 h 4850583"/>
                <a:gd name="connsiteX67" fmla="*/ 2541103 w 3845364"/>
                <a:gd name="connsiteY67" fmla="*/ 2226826 h 4850583"/>
                <a:gd name="connsiteX68" fmla="*/ 2583820 w 3845364"/>
                <a:gd name="connsiteY68" fmla="*/ 2166713 h 4850583"/>
                <a:gd name="connsiteX69" fmla="*/ 2634463 w 3845364"/>
                <a:gd name="connsiteY69" fmla="*/ 2097748 h 4850583"/>
                <a:gd name="connsiteX70" fmla="*/ 2746969 w 3845364"/>
                <a:gd name="connsiteY70" fmla="*/ 1938923 h 4850583"/>
                <a:gd name="connsiteX71" fmla="*/ 2796171 w 3845364"/>
                <a:gd name="connsiteY71" fmla="*/ 1822815 h 4850583"/>
                <a:gd name="connsiteX72" fmla="*/ 2815831 w 3845364"/>
                <a:gd name="connsiteY72" fmla="*/ 1745615 h 4850583"/>
                <a:gd name="connsiteX73" fmla="*/ 2919278 w 3845364"/>
                <a:gd name="connsiteY73" fmla="*/ 1573305 h 4850583"/>
                <a:gd name="connsiteX74" fmla="*/ 2818610 w 3845364"/>
                <a:gd name="connsiteY74" fmla="*/ 1431052 h 4850583"/>
                <a:gd name="connsiteX75" fmla="*/ 2671313 w 3845364"/>
                <a:gd name="connsiteY75" fmla="*/ 1541087 h 4850583"/>
                <a:gd name="connsiteX76" fmla="*/ 2708781 w 3845364"/>
                <a:gd name="connsiteY76" fmla="*/ 1755394 h 4850583"/>
                <a:gd name="connsiteX77" fmla="*/ 2710633 w 3845364"/>
                <a:gd name="connsiteY77" fmla="*/ 1757349 h 4850583"/>
                <a:gd name="connsiteX78" fmla="*/ 2649388 w 3845364"/>
                <a:gd name="connsiteY78" fmla="*/ 1956524 h 4850583"/>
                <a:gd name="connsiteX79" fmla="*/ 2533383 w 3845364"/>
                <a:gd name="connsiteY79" fmla="*/ 2120805 h 4850583"/>
                <a:gd name="connsiteX80" fmla="*/ 2571983 w 3845364"/>
                <a:gd name="connsiteY80" fmla="*/ 1975361 h 4850583"/>
                <a:gd name="connsiteX81" fmla="*/ 2584232 w 3845364"/>
                <a:gd name="connsiteY81" fmla="*/ 1854415 h 4850583"/>
                <a:gd name="connsiteX82" fmla="*/ 2429524 w 3845364"/>
                <a:gd name="connsiteY82" fmla="*/ 1606244 h 4850583"/>
                <a:gd name="connsiteX83" fmla="*/ 2391542 w 3845364"/>
                <a:gd name="connsiteY83" fmla="*/ 1814168 h 4850583"/>
                <a:gd name="connsiteX84" fmla="*/ 2431274 w 3845364"/>
                <a:gd name="connsiteY84" fmla="*/ 1866149 h 4850583"/>
                <a:gd name="connsiteX85" fmla="*/ 2489328 w 3845364"/>
                <a:gd name="connsiteY85" fmla="*/ 1916072 h 4850583"/>
                <a:gd name="connsiteX86" fmla="*/ 2457727 w 3845364"/>
                <a:gd name="connsiteY86" fmla="*/ 2084984 h 4850583"/>
                <a:gd name="connsiteX87" fmla="*/ 2384954 w 3845364"/>
                <a:gd name="connsiteY87" fmla="*/ 1908558 h 4850583"/>
                <a:gd name="connsiteX88" fmla="*/ 2305490 w 3845364"/>
                <a:gd name="connsiteY88" fmla="*/ 1790494 h 4850583"/>
                <a:gd name="connsiteX89" fmla="*/ 2236422 w 3845364"/>
                <a:gd name="connsiteY89" fmla="*/ 1720705 h 4850583"/>
                <a:gd name="connsiteX90" fmla="*/ 2194219 w 3845364"/>
                <a:gd name="connsiteY90" fmla="*/ 1614890 h 4850583"/>
                <a:gd name="connsiteX91" fmla="*/ 2151605 w 3845364"/>
                <a:gd name="connsiteY91" fmla="*/ 1514016 h 4850583"/>
                <a:gd name="connsiteX92" fmla="*/ 1981972 w 3845364"/>
                <a:gd name="connsiteY92" fmla="*/ 1502282 h 4850583"/>
                <a:gd name="connsiteX93" fmla="*/ 1950166 w 3845364"/>
                <a:gd name="connsiteY93" fmla="*/ 1647829 h 4850583"/>
                <a:gd name="connsiteX94" fmla="*/ 2038997 w 3845364"/>
                <a:gd name="connsiteY94" fmla="*/ 1729660 h 4850583"/>
                <a:gd name="connsiteX95" fmla="*/ 2110638 w 3845364"/>
                <a:gd name="connsiteY95" fmla="*/ 1754364 h 4850583"/>
                <a:gd name="connsiteX96" fmla="*/ 2178882 w 3845364"/>
                <a:gd name="connsiteY96" fmla="*/ 1785141 h 4850583"/>
                <a:gd name="connsiteX97" fmla="*/ 2299108 w 3845364"/>
                <a:gd name="connsiteY97" fmla="*/ 1916895 h 4850583"/>
                <a:gd name="connsiteX98" fmla="*/ 2349236 w 3845364"/>
                <a:gd name="connsiteY98" fmla="*/ 2007064 h 4850583"/>
                <a:gd name="connsiteX99" fmla="*/ 2401938 w 3845364"/>
                <a:gd name="connsiteY99" fmla="*/ 2102380 h 4850583"/>
                <a:gd name="connsiteX100" fmla="*/ 2266169 w 3845364"/>
                <a:gd name="connsiteY100" fmla="*/ 2100116 h 4850583"/>
                <a:gd name="connsiteX101" fmla="*/ 2088095 w 3845364"/>
                <a:gd name="connsiteY101" fmla="*/ 2140259 h 4850583"/>
                <a:gd name="connsiteX102" fmla="*/ 2094272 w 3845364"/>
                <a:gd name="connsiteY102" fmla="*/ 2106703 h 4850583"/>
                <a:gd name="connsiteX103" fmla="*/ 2096742 w 3845364"/>
                <a:gd name="connsiteY103" fmla="*/ 2089514 h 4850583"/>
                <a:gd name="connsiteX104" fmla="*/ 2097668 w 3845364"/>
                <a:gd name="connsiteY104" fmla="*/ 2088175 h 4850583"/>
                <a:gd name="connsiteX105" fmla="*/ 2143062 w 3845364"/>
                <a:gd name="connsiteY105" fmla="*/ 2005829 h 4850583"/>
                <a:gd name="connsiteX106" fmla="*/ 2161487 w 3845364"/>
                <a:gd name="connsiteY106" fmla="*/ 1926571 h 4850583"/>
                <a:gd name="connsiteX107" fmla="*/ 2062877 w 3845364"/>
                <a:gd name="connsiteY107" fmla="*/ 1811183 h 4850583"/>
                <a:gd name="connsiteX108" fmla="*/ 1971884 w 3845364"/>
                <a:gd name="connsiteY108" fmla="*/ 1889824 h 4850583"/>
                <a:gd name="connsiteX109" fmla="*/ 1970237 w 3845364"/>
                <a:gd name="connsiteY109" fmla="*/ 1966509 h 4850583"/>
                <a:gd name="connsiteX110" fmla="*/ 2025409 w 3845364"/>
                <a:gd name="connsiteY110" fmla="*/ 2040929 h 4850583"/>
                <a:gd name="connsiteX111" fmla="*/ 2023968 w 3845364"/>
                <a:gd name="connsiteY111" fmla="*/ 2096719 h 4850583"/>
                <a:gd name="connsiteX112" fmla="*/ 2015425 w 3845364"/>
                <a:gd name="connsiteY112" fmla="*/ 2165066 h 4850583"/>
                <a:gd name="connsiteX113" fmla="*/ 2015528 w 3845364"/>
                <a:gd name="connsiteY113" fmla="*/ 2168566 h 4850583"/>
                <a:gd name="connsiteX114" fmla="*/ 1975693 w 3845364"/>
                <a:gd name="connsiteY114" fmla="*/ 2189770 h 4850583"/>
                <a:gd name="connsiteX115" fmla="*/ 1974149 w 3845364"/>
                <a:gd name="connsiteY115" fmla="*/ 2189461 h 4850583"/>
                <a:gd name="connsiteX116" fmla="*/ 1921962 w 3845364"/>
                <a:gd name="connsiteY116" fmla="*/ 2158273 h 4850583"/>
                <a:gd name="connsiteX117" fmla="*/ 1867202 w 3845364"/>
                <a:gd name="connsiteY117" fmla="*/ 2131304 h 4850583"/>
                <a:gd name="connsiteX118" fmla="*/ 1770342 w 3845364"/>
                <a:gd name="connsiteY118" fmla="*/ 2137686 h 4850583"/>
                <a:gd name="connsiteX119" fmla="*/ 1669571 w 3845364"/>
                <a:gd name="connsiteY119" fmla="*/ 2206445 h 4850583"/>
                <a:gd name="connsiteX120" fmla="*/ 1600915 w 3845364"/>
                <a:gd name="connsiteY120" fmla="*/ 2048752 h 4850583"/>
                <a:gd name="connsiteX121" fmla="*/ 1565917 w 3845364"/>
                <a:gd name="connsiteY121" fmla="*/ 1859665 h 4850583"/>
                <a:gd name="connsiteX122" fmla="*/ 1620060 w 3845364"/>
                <a:gd name="connsiteY122" fmla="*/ 1816536 h 4850583"/>
                <a:gd name="connsiteX123" fmla="*/ 1628398 w 3845364"/>
                <a:gd name="connsiteY123" fmla="*/ 1751894 h 4850583"/>
                <a:gd name="connsiteX124" fmla="*/ 1565608 w 3845364"/>
                <a:gd name="connsiteY124" fmla="*/ 1658431 h 4850583"/>
                <a:gd name="connsiteX125" fmla="*/ 1331025 w 3845364"/>
                <a:gd name="connsiteY125" fmla="*/ 1738513 h 4850583"/>
                <a:gd name="connsiteX126" fmla="*/ 1357993 w 3845364"/>
                <a:gd name="connsiteY126" fmla="*/ 1837534 h 4850583"/>
                <a:gd name="connsiteX127" fmla="*/ 1410489 w 3845364"/>
                <a:gd name="connsiteY127" fmla="*/ 1869958 h 4850583"/>
                <a:gd name="connsiteX128" fmla="*/ 1443324 w 3845364"/>
                <a:gd name="connsiteY128" fmla="*/ 1873355 h 4850583"/>
                <a:gd name="connsiteX129" fmla="*/ 1482130 w 3845364"/>
                <a:gd name="connsiteY129" fmla="*/ 1955804 h 4850583"/>
                <a:gd name="connsiteX130" fmla="*/ 1540390 w 3845364"/>
                <a:gd name="connsiteY130" fmla="*/ 2153744 h 4850583"/>
                <a:gd name="connsiteX131" fmla="*/ 1635397 w 3845364"/>
                <a:gd name="connsiteY131" fmla="*/ 2307216 h 4850583"/>
                <a:gd name="connsiteX132" fmla="*/ 1637250 w 3845364"/>
                <a:gd name="connsiteY132" fmla="*/ 2308246 h 4850583"/>
                <a:gd name="connsiteX133" fmla="*/ 1710332 w 3845364"/>
                <a:gd name="connsiteY133" fmla="*/ 2419105 h 4850583"/>
                <a:gd name="connsiteX134" fmla="*/ 1796487 w 3845364"/>
                <a:gd name="connsiteY134" fmla="*/ 2534595 h 4850583"/>
                <a:gd name="connsiteX135" fmla="*/ 1929991 w 3845364"/>
                <a:gd name="connsiteY135" fmla="*/ 2691568 h 4850583"/>
                <a:gd name="connsiteX136" fmla="*/ 1931123 w 3845364"/>
                <a:gd name="connsiteY136" fmla="*/ 2692700 h 4850583"/>
                <a:gd name="connsiteX137" fmla="*/ 1900552 w 3845364"/>
                <a:gd name="connsiteY137" fmla="*/ 2920490 h 4850583"/>
                <a:gd name="connsiteX138" fmla="*/ 1880995 w 3845364"/>
                <a:gd name="connsiteY138" fmla="*/ 3055229 h 4850583"/>
                <a:gd name="connsiteX139" fmla="*/ 1799163 w 3845364"/>
                <a:gd name="connsiteY139" fmla="*/ 3206026 h 4850583"/>
                <a:gd name="connsiteX140" fmla="*/ 1702715 w 3845364"/>
                <a:gd name="connsiteY140" fmla="*/ 3402730 h 4850583"/>
                <a:gd name="connsiteX141" fmla="*/ 1590930 w 3845364"/>
                <a:gd name="connsiteY141" fmla="*/ 3632374 h 4850583"/>
                <a:gd name="connsiteX142" fmla="*/ 1533390 w 3845364"/>
                <a:gd name="connsiteY142" fmla="*/ 3755173 h 4850583"/>
                <a:gd name="connsiteX143" fmla="*/ 1336789 w 3845364"/>
                <a:gd name="connsiteY143" fmla="*/ 3967420 h 4850583"/>
                <a:gd name="connsiteX144" fmla="*/ 975494 w 3845364"/>
                <a:gd name="connsiteY144" fmla="*/ 4276733 h 4850583"/>
                <a:gd name="connsiteX145" fmla="*/ 915279 w 3845364"/>
                <a:gd name="connsiteY145" fmla="*/ 4330876 h 4850583"/>
                <a:gd name="connsiteX146" fmla="*/ 813787 w 3845364"/>
                <a:gd name="connsiteY146" fmla="*/ 4373387 h 4850583"/>
                <a:gd name="connsiteX147" fmla="*/ 664431 w 3845364"/>
                <a:gd name="connsiteY147" fmla="*/ 4425883 h 4850583"/>
                <a:gd name="connsiteX148" fmla="*/ 427068 w 3845364"/>
                <a:gd name="connsiteY148" fmla="*/ 4515332 h 4850583"/>
                <a:gd name="connsiteX149" fmla="*/ 425421 w 3845364"/>
                <a:gd name="connsiteY149" fmla="*/ 4494848 h 4850583"/>
                <a:gd name="connsiteX150" fmla="*/ 449817 w 3845364"/>
                <a:gd name="connsiteY150" fmla="*/ 4392944 h 4850583"/>
                <a:gd name="connsiteX151" fmla="*/ 470506 w 3845364"/>
                <a:gd name="connsiteY151" fmla="*/ 4289497 h 4850583"/>
                <a:gd name="connsiteX152" fmla="*/ 548735 w 3845364"/>
                <a:gd name="connsiteY152" fmla="*/ 3928820 h 4850583"/>
                <a:gd name="connsiteX153" fmla="*/ 586511 w 3845364"/>
                <a:gd name="connsiteY153" fmla="*/ 3767113 h 4850583"/>
                <a:gd name="connsiteX154" fmla="*/ 610701 w 3845364"/>
                <a:gd name="connsiteY154" fmla="*/ 3684664 h 4850583"/>
                <a:gd name="connsiteX155" fmla="*/ 697370 w 3845364"/>
                <a:gd name="connsiteY155" fmla="*/ 3627021 h 4850583"/>
                <a:gd name="connsiteX156" fmla="*/ 846211 w 3845364"/>
                <a:gd name="connsiteY156" fmla="*/ 3589142 h 4850583"/>
                <a:gd name="connsiteX157" fmla="*/ 991964 w 3845364"/>
                <a:gd name="connsiteY157" fmla="*/ 3534588 h 4850583"/>
                <a:gd name="connsiteX158" fmla="*/ 1032313 w 3845364"/>
                <a:gd name="connsiteY158" fmla="*/ 3555380 h 4850583"/>
                <a:gd name="connsiteX159" fmla="*/ 1263089 w 3845364"/>
                <a:gd name="connsiteY159" fmla="*/ 3409524 h 4850583"/>
                <a:gd name="connsiteX160" fmla="*/ 1265971 w 3845364"/>
                <a:gd name="connsiteY160" fmla="*/ 3289813 h 4850583"/>
                <a:gd name="connsiteX161" fmla="*/ 1175184 w 3845364"/>
                <a:gd name="connsiteY161" fmla="*/ 3296195 h 4850583"/>
                <a:gd name="connsiteX162" fmla="*/ 988052 w 3845364"/>
                <a:gd name="connsiteY162" fmla="*/ 3381321 h 4850583"/>
                <a:gd name="connsiteX163" fmla="*/ 962010 w 3845364"/>
                <a:gd name="connsiteY163" fmla="*/ 3410862 h 4850583"/>
                <a:gd name="connsiteX164" fmla="*/ 950379 w 3845364"/>
                <a:gd name="connsiteY164" fmla="*/ 3437625 h 4850583"/>
                <a:gd name="connsiteX165" fmla="*/ 933498 w 3845364"/>
                <a:gd name="connsiteY165" fmla="*/ 3454917 h 4850583"/>
                <a:gd name="connsiteX166" fmla="*/ 839520 w 3845364"/>
                <a:gd name="connsiteY166" fmla="*/ 3507104 h 4850583"/>
                <a:gd name="connsiteX167" fmla="*/ 649918 w 3845364"/>
                <a:gd name="connsiteY167" fmla="*/ 3549822 h 4850583"/>
                <a:gd name="connsiteX168" fmla="*/ 653726 w 3845364"/>
                <a:gd name="connsiteY168" fmla="*/ 3532426 h 4850583"/>
                <a:gd name="connsiteX169" fmla="*/ 687591 w 3845364"/>
                <a:gd name="connsiteY169" fmla="*/ 3443389 h 4850583"/>
                <a:gd name="connsiteX170" fmla="*/ 815125 w 3845364"/>
                <a:gd name="connsiteY170" fmla="*/ 3219304 h 4850583"/>
                <a:gd name="connsiteX171" fmla="*/ 838800 w 3845364"/>
                <a:gd name="connsiteY171" fmla="*/ 3201703 h 4850583"/>
                <a:gd name="connsiteX172" fmla="*/ 919396 w 3845364"/>
                <a:gd name="connsiteY172" fmla="*/ 3177925 h 4850583"/>
                <a:gd name="connsiteX173" fmla="*/ 1006271 w 3845364"/>
                <a:gd name="connsiteY173" fmla="*/ 3083124 h 4850583"/>
                <a:gd name="connsiteX174" fmla="*/ 976421 w 3845364"/>
                <a:gd name="connsiteY174" fmla="*/ 2899904 h 4850583"/>
                <a:gd name="connsiteX175" fmla="*/ 869577 w 3845364"/>
                <a:gd name="connsiteY175" fmla="*/ 2925637 h 4850583"/>
                <a:gd name="connsiteX176" fmla="*/ 761806 w 3845364"/>
                <a:gd name="connsiteY176" fmla="*/ 3027232 h 4850583"/>
                <a:gd name="connsiteX177" fmla="*/ 746572 w 3845364"/>
                <a:gd name="connsiteY177" fmla="*/ 3078698 h 4850583"/>
                <a:gd name="connsiteX178" fmla="*/ 742146 w 3845364"/>
                <a:gd name="connsiteY178" fmla="*/ 3109887 h 4850583"/>
                <a:gd name="connsiteX179" fmla="*/ 745543 w 3845364"/>
                <a:gd name="connsiteY179" fmla="*/ 3141590 h 4850583"/>
                <a:gd name="connsiteX180" fmla="*/ 737102 w 3845364"/>
                <a:gd name="connsiteY180" fmla="*/ 3164544 h 4850583"/>
                <a:gd name="connsiteX181" fmla="*/ 700252 w 3845364"/>
                <a:gd name="connsiteY181" fmla="*/ 3243185 h 4850583"/>
                <a:gd name="connsiteX182" fmla="*/ 638698 w 3845364"/>
                <a:gd name="connsiteY182" fmla="*/ 3365675 h 4850583"/>
                <a:gd name="connsiteX183" fmla="*/ 592276 w 3845364"/>
                <a:gd name="connsiteY183" fmla="*/ 3478180 h 4850583"/>
                <a:gd name="connsiteX184" fmla="*/ 577762 w 3845364"/>
                <a:gd name="connsiteY184" fmla="*/ 3515854 h 4850583"/>
                <a:gd name="connsiteX185" fmla="*/ 546676 w 3845364"/>
                <a:gd name="connsiteY185" fmla="*/ 3414156 h 4850583"/>
                <a:gd name="connsiteX186" fmla="*/ 551514 w 3845364"/>
                <a:gd name="connsiteY186" fmla="*/ 3306488 h 4850583"/>
                <a:gd name="connsiteX187" fmla="*/ 561602 w 3845364"/>
                <a:gd name="connsiteY187" fmla="*/ 3259345 h 4850583"/>
                <a:gd name="connsiteX188" fmla="*/ 595775 w 3845364"/>
                <a:gd name="connsiteY188" fmla="*/ 3219819 h 4850583"/>
                <a:gd name="connsiteX189" fmla="*/ 614818 w 3845364"/>
                <a:gd name="connsiteY189" fmla="*/ 3175043 h 4850583"/>
                <a:gd name="connsiteX190" fmla="*/ 609671 w 3845364"/>
                <a:gd name="connsiteY190" fmla="*/ 3079213 h 4850583"/>
                <a:gd name="connsiteX191" fmla="*/ 541530 w 3845364"/>
                <a:gd name="connsiteY191" fmla="*/ 2936754 h 4850583"/>
                <a:gd name="connsiteX192" fmla="*/ 427171 w 3845364"/>
                <a:gd name="connsiteY192" fmla="*/ 2997278 h 4850583"/>
                <a:gd name="connsiteX193" fmla="*/ 416672 w 3845364"/>
                <a:gd name="connsiteY193" fmla="*/ 3115136 h 4850583"/>
                <a:gd name="connsiteX194" fmla="*/ 489240 w 3845364"/>
                <a:gd name="connsiteY194" fmla="*/ 3237318 h 4850583"/>
                <a:gd name="connsiteX195" fmla="*/ 482034 w 3845364"/>
                <a:gd name="connsiteY195" fmla="*/ 3336648 h 4850583"/>
                <a:gd name="connsiteX196" fmla="*/ 483887 w 3845364"/>
                <a:gd name="connsiteY196" fmla="*/ 3437522 h 4850583"/>
                <a:gd name="connsiteX197" fmla="*/ 488005 w 3845364"/>
                <a:gd name="connsiteY197" fmla="*/ 3476019 h 4850583"/>
                <a:gd name="connsiteX198" fmla="*/ 396086 w 3845364"/>
                <a:gd name="connsiteY198" fmla="*/ 3347456 h 4850583"/>
                <a:gd name="connsiteX199" fmla="*/ 383939 w 3845364"/>
                <a:gd name="connsiteY199" fmla="*/ 3216010 h 4850583"/>
                <a:gd name="connsiteX200" fmla="*/ 208954 w 3845364"/>
                <a:gd name="connsiteY200" fmla="*/ 3153221 h 4850583"/>
                <a:gd name="connsiteX201" fmla="*/ 179412 w 3845364"/>
                <a:gd name="connsiteY201" fmla="*/ 3334486 h 4850583"/>
                <a:gd name="connsiteX202" fmla="*/ 331650 w 3845364"/>
                <a:gd name="connsiteY202" fmla="*/ 3405922 h 4850583"/>
                <a:gd name="connsiteX203" fmla="*/ 419142 w 3845364"/>
                <a:gd name="connsiteY203" fmla="*/ 3491665 h 4850583"/>
                <a:gd name="connsiteX204" fmla="*/ 509929 w 3845364"/>
                <a:gd name="connsiteY204" fmla="*/ 3557438 h 4850583"/>
                <a:gd name="connsiteX205" fmla="*/ 529178 w 3845364"/>
                <a:gd name="connsiteY205" fmla="*/ 3649769 h 4850583"/>
                <a:gd name="connsiteX206" fmla="*/ 430671 w 3845364"/>
                <a:gd name="connsiteY206" fmla="*/ 4012299 h 4850583"/>
                <a:gd name="connsiteX207" fmla="*/ 427892 w 3845364"/>
                <a:gd name="connsiteY207" fmla="*/ 3866031 h 4850583"/>
                <a:gd name="connsiteX208" fmla="*/ 427686 w 3845364"/>
                <a:gd name="connsiteY208" fmla="*/ 3861708 h 4850583"/>
                <a:gd name="connsiteX209" fmla="*/ 439111 w 3845364"/>
                <a:gd name="connsiteY209" fmla="*/ 3717911 h 4850583"/>
                <a:gd name="connsiteX210" fmla="*/ 294285 w 3845364"/>
                <a:gd name="connsiteY210" fmla="*/ 3652857 h 4850583"/>
                <a:gd name="connsiteX211" fmla="*/ 261346 w 3845364"/>
                <a:gd name="connsiteY211" fmla="*/ 3673958 h 4850583"/>
                <a:gd name="connsiteX212" fmla="*/ 264023 w 3845364"/>
                <a:gd name="connsiteY212" fmla="*/ 3715543 h 4850583"/>
                <a:gd name="connsiteX213" fmla="*/ 253112 w 3845364"/>
                <a:gd name="connsiteY213" fmla="*/ 3796346 h 4850583"/>
                <a:gd name="connsiteX214" fmla="*/ 259597 w 3845364"/>
                <a:gd name="connsiteY214" fmla="*/ 3898764 h 4850583"/>
                <a:gd name="connsiteX215" fmla="*/ 312195 w 3845364"/>
                <a:gd name="connsiteY215" fmla="*/ 3928820 h 4850583"/>
                <a:gd name="connsiteX216" fmla="*/ 356251 w 3845364"/>
                <a:gd name="connsiteY216" fmla="*/ 3953833 h 4850583"/>
                <a:gd name="connsiteX217" fmla="*/ 356662 w 3845364"/>
                <a:gd name="connsiteY217" fmla="*/ 3981625 h 4850583"/>
                <a:gd name="connsiteX218" fmla="*/ 362015 w 3845364"/>
                <a:gd name="connsiteY218" fmla="*/ 4018372 h 4850583"/>
                <a:gd name="connsiteX219" fmla="*/ 381366 w 3845364"/>
                <a:gd name="connsiteY219" fmla="*/ 4082087 h 4850583"/>
                <a:gd name="connsiteX220" fmla="*/ 392792 w 3845364"/>
                <a:gd name="connsiteY220" fmla="*/ 4131289 h 4850583"/>
                <a:gd name="connsiteX221" fmla="*/ 375705 w 3845364"/>
                <a:gd name="connsiteY221" fmla="*/ 4200254 h 4850583"/>
                <a:gd name="connsiteX222" fmla="*/ 343796 w 3845364"/>
                <a:gd name="connsiteY222" fmla="*/ 4348992 h 4850583"/>
                <a:gd name="connsiteX223" fmla="*/ 313533 w 3845364"/>
                <a:gd name="connsiteY223" fmla="*/ 4480952 h 4850583"/>
                <a:gd name="connsiteX224" fmla="*/ 306225 w 3845364"/>
                <a:gd name="connsiteY224" fmla="*/ 4557328 h 4850583"/>
                <a:gd name="connsiteX225" fmla="*/ 245495 w 3845364"/>
                <a:gd name="connsiteY225" fmla="*/ 4620117 h 4850583"/>
                <a:gd name="connsiteX226" fmla="*/ 61554 w 3845364"/>
                <a:gd name="connsiteY226" fmla="*/ 4787383 h 4850583"/>
                <a:gd name="connsiteX227" fmla="*/ 0 w 3845364"/>
                <a:gd name="connsiteY227" fmla="*/ 4850584 h 4850583"/>
                <a:gd name="connsiteX228" fmla="*/ 35306 w 3845364"/>
                <a:gd name="connsiteY228" fmla="*/ 4850584 h 4850583"/>
                <a:gd name="connsiteX229" fmla="*/ 331238 w 3845364"/>
                <a:gd name="connsiteY229" fmla="*/ 4581209 h 4850583"/>
                <a:gd name="connsiteX230" fmla="*/ 333297 w 3845364"/>
                <a:gd name="connsiteY230" fmla="*/ 4568857 h 4850583"/>
                <a:gd name="connsiteX231" fmla="*/ 373749 w 3845364"/>
                <a:gd name="connsiteY231" fmla="*/ 4313995 h 4850583"/>
                <a:gd name="connsiteX232" fmla="*/ 411937 w 3845364"/>
                <a:gd name="connsiteY232" fmla="*/ 4108953 h 4850583"/>
                <a:gd name="connsiteX233" fmla="*/ 412555 w 3845364"/>
                <a:gd name="connsiteY233" fmla="*/ 4103600 h 4850583"/>
                <a:gd name="connsiteX234" fmla="*/ 383734 w 3845364"/>
                <a:gd name="connsiteY234" fmla="*/ 4012710 h 4850583"/>
                <a:gd name="connsiteX235" fmla="*/ 374264 w 3845364"/>
                <a:gd name="connsiteY235" fmla="*/ 3934379 h 4850583"/>
                <a:gd name="connsiteX236" fmla="*/ 312401 w 3845364"/>
                <a:gd name="connsiteY236" fmla="*/ 3901955 h 4850583"/>
                <a:gd name="connsiteX237" fmla="*/ 268037 w 3845364"/>
                <a:gd name="connsiteY237" fmla="*/ 3849871 h 4850583"/>
                <a:gd name="connsiteX238" fmla="*/ 291609 w 3845364"/>
                <a:gd name="connsiteY238" fmla="*/ 3754143 h 4850583"/>
                <a:gd name="connsiteX239" fmla="*/ 285742 w 3845364"/>
                <a:gd name="connsiteY239" fmla="*/ 3709367 h 4850583"/>
                <a:gd name="connsiteX240" fmla="*/ 392277 w 3845364"/>
                <a:gd name="connsiteY240" fmla="*/ 3708338 h 4850583"/>
                <a:gd name="connsiteX241" fmla="*/ 412452 w 3845364"/>
                <a:gd name="connsiteY241" fmla="*/ 3849253 h 4850583"/>
                <a:gd name="connsiteX242" fmla="*/ 409467 w 3845364"/>
                <a:gd name="connsiteY242" fmla="*/ 3857694 h 4850583"/>
                <a:gd name="connsiteX243" fmla="*/ 421613 w 3845364"/>
                <a:gd name="connsiteY243" fmla="*/ 4067368 h 4850583"/>
                <a:gd name="connsiteX244" fmla="*/ 441994 w 3845364"/>
                <a:gd name="connsiteY244" fmla="*/ 4065618 h 4850583"/>
                <a:gd name="connsiteX245" fmla="*/ 553573 w 3845364"/>
                <a:gd name="connsiteY245" fmla="*/ 3600053 h 4850583"/>
                <a:gd name="connsiteX246" fmla="*/ 531133 w 3845364"/>
                <a:gd name="connsiteY246" fmla="*/ 3543852 h 4850583"/>
                <a:gd name="connsiteX247" fmla="*/ 500459 w 3845364"/>
                <a:gd name="connsiteY247" fmla="*/ 3396452 h 4850583"/>
                <a:gd name="connsiteX248" fmla="*/ 500459 w 3845364"/>
                <a:gd name="connsiteY248" fmla="*/ 3219613 h 4850583"/>
                <a:gd name="connsiteX249" fmla="*/ 498915 w 3845364"/>
                <a:gd name="connsiteY249" fmla="*/ 3218069 h 4850583"/>
                <a:gd name="connsiteX250" fmla="*/ 455272 w 3845364"/>
                <a:gd name="connsiteY250" fmla="*/ 3142414 h 4850583"/>
                <a:gd name="connsiteX251" fmla="*/ 441582 w 3845364"/>
                <a:gd name="connsiteY251" fmla="*/ 3052141 h 4850583"/>
                <a:gd name="connsiteX252" fmla="*/ 532780 w 3845364"/>
                <a:gd name="connsiteY252" fmla="*/ 2964443 h 4850583"/>
                <a:gd name="connsiteX253" fmla="*/ 584144 w 3845364"/>
                <a:gd name="connsiteY253" fmla="*/ 3085697 h 4850583"/>
                <a:gd name="connsiteX254" fmla="*/ 555117 w 3845364"/>
                <a:gd name="connsiteY254" fmla="*/ 3225995 h 4850583"/>
                <a:gd name="connsiteX255" fmla="*/ 548014 w 3845364"/>
                <a:gd name="connsiteY255" fmla="*/ 3229700 h 4850583"/>
                <a:gd name="connsiteX256" fmla="*/ 520840 w 3845364"/>
                <a:gd name="connsiteY256" fmla="*/ 3394187 h 4850583"/>
                <a:gd name="connsiteX257" fmla="*/ 572615 w 3845364"/>
                <a:gd name="connsiteY257" fmla="*/ 3550645 h 4850583"/>
                <a:gd name="connsiteX258" fmla="*/ 580438 w 3845364"/>
                <a:gd name="connsiteY258" fmla="*/ 3559188 h 4850583"/>
                <a:gd name="connsiteX259" fmla="*/ 595055 w 3845364"/>
                <a:gd name="connsiteY259" fmla="*/ 3552601 h 4850583"/>
                <a:gd name="connsiteX260" fmla="*/ 667622 w 3845364"/>
                <a:gd name="connsiteY260" fmla="*/ 3357131 h 4850583"/>
                <a:gd name="connsiteX261" fmla="*/ 764070 w 3845364"/>
                <a:gd name="connsiteY261" fmla="*/ 3171235 h 4850583"/>
                <a:gd name="connsiteX262" fmla="*/ 770761 w 3845364"/>
                <a:gd name="connsiteY262" fmla="*/ 3154148 h 4850583"/>
                <a:gd name="connsiteX263" fmla="*/ 762526 w 3845364"/>
                <a:gd name="connsiteY263" fmla="*/ 3124194 h 4850583"/>
                <a:gd name="connsiteX264" fmla="*/ 764173 w 3845364"/>
                <a:gd name="connsiteY264" fmla="*/ 3097741 h 4850583"/>
                <a:gd name="connsiteX265" fmla="*/ 821404 w 3845364"/>
                <a:gd name="connsiteY265" fmla="*/ 2988117 h 4850583"/>
                <a:gd name="connsiteX266" fmla="*/ 896442 w 3845364"/>
                <a:gd name="connsiteY266" fmla="*/ 2941077 h 4850583"/>
                <a:gd name="connsiteX267" fmla="*/ 963451 w 3845364"/>
                <a:gd name="connsiteY267" fmla="*/ 2931401 h 4850583"/>
                <a:gd name="connsiteX268" fmla="*/ 992684 w 3845364"/>
                <a:gd name="connsiteY268" fmla="*/ 2921828 h 4850583"/>
                <a:gd name="connsiteX269" fmla="*/ 996699 w 3845364"/>
                <a:gd name="connsiteY269" fmla="*/ 2985647 h 4850583"/>
                <a:gd name="connsiteX270" fmla="*/ 933704 w 3845364"/>
                <a:gd name="connsiteY270" fmla="*/ 3137884 h 4850583"/>
                <a:gd name="connsiteX271" fmla="*/ 818007 w 3845364"/>
                <a:gd name="connsiteY271" fmla="*/ 3181940 h 4850583"/>
                <a:gd name="connsiteX272" fmla="*/ 783113 w 3845364"/>
                <a:gd name="connsiteY272" fmla="*/ 3216216 h 4850583"/>
                <a:gd name="connsiteX273" fmla="*/ 711678 w 3845364"/>
                <a:gd name="connsiteY273" fmla="*/ 3334074 h 4850583"/>
                <a:gd name="connsiteX274" fmla="*/ 653932 w 3845364"/>
                <a:gd name="connsiteY274" fmla="*/ 3464079 h 4850583"/>
                <a:gd name="connsiteX275" fmla="*/ 631905 w 3845364"/>
                <a:gd name="connsiteY275" fmla="*/ 3554865 h 4850583"/>
                <a:gd name="connsiteX276" fmla="*/ 637154 w 3845364"/>
                <a:gd name="connsiteY276" fmla="*/ 3559806 h 4850583"/>
                <a:gd name="connsiteX277" fmla="*/ 651256 w 3845364"/>
                <a:gd name="connsiteY277" fmla="*/ 3574217 h 4850583"/>
                <a:gd name="connsiteX278" fmla="*/ 844461 w 3845364"/>
                <a:gd name="connsiteY278" fmla="*/ 3527382 h 4850583"/>
                <a:gd name="connsiteX279" fmla="*/ 949144 w 3845364"/>
                <a:gd name="connsiteY279" fmla="*/ 3467887 h 4850583"/>
                <a:gd name="connsiteX280" fmla="*/ 978171 w 3845364"/>
                <a:gd name="connsiteY280" fmla="*/ 3523162 h 4850583"/>
                <a:gd name="connsiteX281" fmla="*/ 838903 w 3845364"/>
                <a:gd name="connsiteY281" fmla="*/ 3567629 h 4850583"/>
                <a:gd name="connsiteX282" fmla="*/ 637978 w 3845364"/>
                <a:gd name="connsiteY282" fmla="*/ 3619301 h 4850583"/>
                <a:gd name="connsiteX283" fmla="*/ 570145 w 3845364"/>
                <a:gd name="connsiteY283" fmla="*/ 3727278 h 4850583"/>
                <a:gd name="connsiteX284" fmla="*/ 525987 w 3845364"/>
                <a:gd name="connsiteY284" fmla="*/ 3921409 h 4850583"/>
                <a:gd name="connsiteX285" fmla="*/ 442302 w 3845364"/>
                <a:gd name="connsiteY285" fmla="*/ 4304011 h 4850583"/>
                <a:gd name="connsiteX286" fmla="*/ 396806 w 3845364"/>
                <a:gd name="connsiteY286" fmla="*/ 4527169 h 4850583"/>
                <a:gd name="connsiteX287" fmla="*/ 404732 w 3845364"/>
                <a:gd name="connsiteY287" fmla="*/ 4551049 h 4850583"/>
                <a:gd name="connsiteX288" fmla="*/ 417907 w 3845364"/>
                <a:gd name="connsiteY288" fmla="*/ 4549608 h 4850583"/>
                <a:gd name="connsiteX289" fmla="*/ 674622 w 3845364"/>
                <a:gd name="connsiteY289" fmla="*/ 4449661 h 4850583"/>
                <a:gd name="connsiteX290" fmla="*/ 806067 w 3845364"/>
                <a:gd name="connsiteY290" fmla="*/ 4401591 h 4850583"/>
                <a:gd name="connsiteX291" fmla="*/ 939571 w 3845364"/>
                <a:gd name="connsiteY291" fmla="*/ 4343125 h 4850583"/>
                <a:gd name="connsiteX292" fmla="*/ 1011109 w 3845364"/>
                <a:gd name="connsiteY292" fmla="*/ 4280953 h 4850583"/>
                <a:gd name="connsiteX293" fmla="*/ 1077810 w 3845364"/>
                <a:gd name="connsiteY293" fmla="*/ 4224135 h 4850583"/>
                <a:gd name="connsiteX294" fmla="*/ 1440957 w 3845364"/>
                <a:gd name="connsiteY294" fmla="*/ 3912454 h 4850583"/>
                <a:gd name="connsiteX295" fmla="*/ 1555006 w 3845364"/>
                <a:gd name="connsiteY295" fmla="*/ 3770613 h 4850583"/>
                <a:gd name="connsiteX296" fmla="*/ 1630250 w 3845364"/>
                <a:gd name="connsiteY296" fmla="*/ 3606743 h 4850583"/>
                <a:gd name="connsiteX297" fmla="*/ 1731330 w 3845364"/>
                <a:gd name="connsiteY297" fmla="*/ 3392128 h 4850583"/>
                <a:gd name="connsiteX298" fmla="*/ 1806574 w 3845364"/>
                <a:gd name="connsiteY298" fmla="*/ 3235979 h 4850583"/>
                <a:gd name="connsiteX299" fmla="*/ 1895199 w 3845364"/>
                <a:gd name="connsiteY299" fmla="*/ 3091050 h 4850583"/>
                <a:gd name="connsiteX300" fmla="*/ 1914242 w 3845364"/>
                <a:gd name="connsiteY300" fmla="*/ 3050597 h 4850583"/>
                <a:gd name="connsiteX301" fmla="*/ 1916815 w 3845364"/>
                <a:gd name="connsiteY301" fmla="*/ 3003145 h 4850583"/>
                <a:gd name="connsiteX302" fmla="*/ 1922271 w 3845364"/>
                <a:gd name="connsiteY302" fmla="*/ 2962487 h 4850583"/>
                <a:gd name="connsiteX303" fmla="*/ 1932358 w 3845364"/>
                <a:gd name="connsiteY303" fmla="*/ 2863363 h 4850583"/>
                <a:gd name="connsiteX304" fmla="*/ 1965400 w 3845364"/>
                <a:gd name="connsiteY304" fmla="*/ 2625794 h 4850583"/>
                <a:gd name="connsiteX305" fmla="*/ 2022630 w 3845364"/>
                <a:gd name="connsiteY305" fmla="*/ 2253280 h 4850583"/>
                <a:gd name="connsiteX306" fmla="*/ 2059995 w 3845364"/>
                <a:gd name="connsiteY306" fmla="*/ 2242781 h 4850583"/>
                <a:gd name="connsiteX307" fmla="*/ 2025821 w 3845364"/>
                <a:gd name="connsiteY307" fmla="*/ 2398518 h 4850583"/>
                <a:gd name="connsiteX308" fmla="*/ 1995044 w 3845364"/>
                <a:gd name="connsiteY308" fmla="*/ 2590796 h 4850583"/>
                <a:gd name="connsiteX309" fmla="*/ 1961179 w 3845364"/>
                <a:gd name="connsiteY309" fmla="*/ 3034025 h 4850583"/>
                <a:gd name="connsiteX310" fmla="*/ 1961694 w 3845364"/>
                <a:gd name="connsiteY310" fmla="*/ 3035157 h 4850583"/>
                <a:gd name="connsiteX311" fmla="*/ 1968385 w 3845364"/>
                <a:gd name="connsiteY311" fmla="*/ 3051832 h 4850583"/>
                <a:gd name="connsiteX312" fmla="*/ 2174456 w 3845364"/>
                <a:gd name="connsiteY312" fmla="*/ 3001498 h 4850583"/>
                <a:gd name="connsiteX313" fmla="*/ 2288609 w 3845364"/>
                <a:gd name="connsiteY313" fmla="*/ 2934695 h 4850583"/>
                <a:gd name="connsiteX314" fmla="*/ 2406982 w 3845364"/>
                <a:gd name="connsiteY314" fmla="*/ 2799133 h 4850583"/>
                <a:gd name="connsiteX315" fmla="*/ 2480167 w 3845364"/>
                <a:gd name="connsiteY315" fmla="*/ 2475718 h 4850583"/>
                <a:gd name="connsiteX316" fmla="*/ 2459580 w 3845364"/>
                <a:gd name="connsiteY316" fmla="*/ 2262852 h 4850583"/>
                <a:gd name="connsiteX317" fmla="*/ 2447949 w 3845364"/>
                <a:gd name="connsiteY317" fmla="*/ 2211077 h 4850583"/>
                <a:gd name="connsiteX318" fmla="*/ 2435494 w 3845364"/>
                <a:gd name="connsiteY318" fmla="*/ 2163419 h 4850583"/>
                <a:gd name="connsiteX319" fmla="*/ 2389380 w 3845364"/>
                <a:gd name="connsiteY319" fmla="*/ 2157141 h 4850583"/>
                <a:gd name="connsiteX320" fmla="*/ 2338016 w 3845364"/>
                <a:gd name="connsiteY320" fmla="*/ 2160743 h 4850583"/>
                <a:gd name="connsiteX321" fmla="*/ 2263905 w 3845364"/>
                <a:gd name="connsiteY321" fmla="*/ 2174639 h 4850583"/>
                <a:gd name="connsiteX322" fmla="*/ 2130607 w 3845364"/>
                <a:gd name="connsiteY322" fmla="*/ 2198931 h 4850583"/>
                <a:gd name="connsiteX323" fmla="*/ 1995353 w 3845364"/>
                <a:gd name="connsiteY323" fmla="*/ 2237531 h 4850583"/>
                <a:gd name="connsiteX324" fmla="*/ 1979398 w 3845364"/>
                <a:gd name="connsiteY324" fmla="*/ 2243810 h 4850583"/>
                <a:gd name="connsiteX325" fmla="*/ 1958709 w 3845364"/>
                <a:gd name="connsiteY325" fmla="*/ 2275307 h 4850583"/>
                <a:gd name="connsiteX326" fmla="*/ 1930608 w 3845364"/>
                <a:gd name="connsiteY326" fmla="*/ 2306290 h 4850583"/>
                <a:gd name="connsiteX327" fmla="*/ 1853100 w 3845364"/>
                <a:gd name="connsiteY327" fmla="*/ 2363624 h 4850583"/>
                <a:gd name="connsiteX328" fmla="*/ 1671732 w 3845364"/>
                <a:gd name="connsiteY328" fmla="*/ 2330994 h 4850583"/>
                <a:gd name="connsiteX329" fmla="*/ 1814912 w 3845364"/>
                <a:gd name="connsiteY329" fmla="*/ 2154155 h 4850583"/>
                <a:gd name="connsiteX330" fmla="*/ 1925256 w 3845364"/>
                <a:gd name="connsiteY330" fmla="*/ 2197696 h 4850583"/>
                <a:gd name="connsiteX331" fmla="*/ 1964885 w 3845364"/>
                <a:gd name="connsiteY331" fmla="*/ 2216018 h 4850583"/>
                <a:gd name="connsiteX332" fmla="*/ 1978575 w 3845364"/>
                <a:gd name="connsiteY332" fmla="*/ 2216841 h 4850583"/>
                <a:gd name="connsiteX333" fmla="*/ 2241671 w 3845364"/>
                <a:gd name="connsiteY333" fmla="*/ 2131407 h 4850583"/>
                <a:gd name="connsiteX334" fmla="*/ 2423039 w 3845364"/>
                <a:gd name="connsiteY334" fmla="*/ 2133569 h 4850583"/>
                <a:gd name="connsiteX335" fmla="*/ 2431171 w 3845364"/>
                <a:gd name="connsiteY335" fmla="*/ 2122967 h 4850583"/>
                <a:gd name="connsiteX336" fmla="*/ 2414187 w 3845364"/>
                <a:gd name="connsiteY336" fmla="*/ 2108865 h 4850583"/>
                <a:gd name="connsiteX337" fmla="*/ 2325973 w 3845364"/>
                <a:gd name="connsiteY337" fmla="*/ 1915248 h 4850583"/>
                <a:gd name="connsiteX338" fmla="*/ 2182382 w 3845364"/>
                <a:gd name="connsiteY338" fmla="*/ 1757246 h 4850583"/>
                <a:gd name="connsiteX339" fmla="*/ 2166839 w 3845364"/>
                <a:gd name="connsiteY339" fmla="*/ 1744277 h 4850583"/>
                <a:gd name="connsiteX340" fmla="*/ 2095815 w 3845364"/>
                <a:gd name="connsiteY340" fmla="*/ 1726778 h 4850583"/>
                <a:gd name="connsiteX341" fmla="*/ 1980839 w 3845364"/>
                <a:gd name="connsiteY341" fmla="*/ 1544175 h 4850583"/>
                <a:gd name="connsiteX342" fmla="*/ 2104771 w 3845364"/>
                <a:gd name="connsiteY342" fmla="*/ 1514634 h 4850583"/>
                <a:gd name="connsiteX343" fmla="*/ 2166942 w 3845364"/>
                <a:gd name="connsiteY343" fmla="*/ 1622199 h 4850583"/>
                <a:gd name="connsiteX344" fmla="*/ 2217276 w 3845364"/>
                <a:gd name="connsiteY344" fmla="*/ 1738924 h 4850583"/>
                <a:gd name="connsiteX345" fmla="*/ 2275022 w 3845364"/>
                <a:gd name="connsiteY345" fmla="*/ 1796258 h 4850583"/>
                <a:gd name="connsiteX346" fmla="*/ 2361485 w 3845364"/>
                <a:gd name="connsiteY346" fmla="*/ 1919057 h 4850583"/>
                <a:gd name="connsiteX347" fmla="*/ 2444449 w 3845364"/>
                <a:gd name="connsiteY347" fmla="*/ 2116070 h 4850583"/>
                <a:gd name="connsiteX348" fmla="*/ 2447125 w 3845364"/>
                <a:gd name="connsiteY348" fmla="*/ 2119261 h 4850583"/>
                <a:gd name="connsiteX349" fmla="*/ 2473167 w 3845364"/>
                <a:gd name="connsiteY349" fmla="*/ 2123584 h 4850583"/>
                <a:gd name="connsiteX350" fmla="*/ 2515679 w 3845364"/>
                <a:gd name="connsiteY350" fmla="*/ 1914939 h 4850583"/>
                <a:gd name="connsiteX351" fmla="*/ 2501268 w 3845364"/>
                <a:gd name="connsiteY351" fmla="*/ 1880766 h 4850583"/>
                <a:gd name="connsiteX352" fmla="*/ 2413981 w 3845364"/>
                <a:gd name="connsiteY352" fmla="*/ 1800581 h 4850583"/>
                <a:gd name="connsiteX353" fmla="*/ 2404305 w 3845364"/>
                <a:gd name="connsiteY353" fmla="*/ 1662034 h 4850583"/>
                <a:gd name="connsiteX354" fmla="*/ 2556131 w 3845364"/>
                <a:gd name="connsiteY354" fmla="*/ 1625698 h 4850583"/>
                <a:gd name="connsiteX355" fmla="*/ 2556543 w 3845364"/>
                <a:gd name="connsiteY355" fmla="*/ 1860385 h 4850583"/>
                <a:gd name="connsiteX356" fmla="*/ 2562204 w 3845364"/>
                <a:gd name="connsiteY356" fmla="*/ 1870884 h 4850583"/>
                <a:gd name="connsiteX357" fmla="*/ 2550779 w 3845364"/>
                <a:gd name="connsiteY357" fmla="*/ 1956627 h 4850583"/>
                <a:gd name="connsiteX358" fmla="*/ 2526384 w 3845364"/>
                <a:gd name="connsiteY358" fmla="*/ 2058222 h 4850583"/>
                <a:gd name="connsiteX359" fmla="*/ 2511150 w 3845364"/>
                <a:gd name="connsiteY359" fmla="*/ 2108350 h 4850583"/>
                <a:gd name="connsiteX360" fmla="*/ 2509400 w 3845364"/>
                <a:gd name="connsiteY360" fmla="*/ 2144686 h 4850583"/>
                <a:gd name="connsiteX361" fmla="*/ 2530501 w 3845364"/>
                <a:gd name="connsiteY361" fmla="*/ 2146024 h 4850583"/>
                <a:gd name="connsiteX362" fmla="*/ 2602039 w 3845364"/>
                <a:gd name="connsiteY362" fmla="*/ 2073044 h 4850583"/>
                <a:gd name="connsiteX363" fmla="*/ 2658035 w 3845364"/>
                <a:gd name="connsiteY363" fmla="*/ 1981640 h 4850583"/>
                <a:gd name="connsiteX364" fmla="*/ 2729161 w 3845364"/>
                <a:gd name="connsiteY364" fmla="*/ 1724617 h 4850583"/>
                <a:gd name="connsiteX365" fmla="*/ 2722676 w 3845364"/>
                <a:gd name="connsiteY365" fmla="*/ 1718544 h 4850583"/>
                <a:gd name="connsiteX366" fmla="*/ 2695090 w 3845364"/>
                <a:gd name="connsiteY366" fmla="*/ 1653902 h 4850583"/>
                <a:gd name="connsiteX367" fmla="*/ 2708781 w 3845364"/>
                <a:gd name="connsiteY367" fmla="*/ 1505164 h 4850583"/>
                <a:gd name="connsiteX368" fmla="*/ 2801523 w 3845364"/>
                <a:gd name="connsiteY368" fmla="*/ 1454006 h 4850583"/>
                <a:gd name="connsiteX369" fmla="*/ 2891486 w 3845364"/>
                <a:gd name="connsiteY369" fmla="*/ 1543455 h 4850583"/>
                <a:gd name="connsiteX370" fmla="*/ 2870076 w 3845364"/>
                <a:gd name="connsiteY370" fmla="*/ 1642785 h 4850583"/>
                <a:gd name="connsiteX371" fmla="*/ 2794935 w 3845364"/>
                <a:gd name="connsiteY371" fmla="*/ 1727190 h 4850583"/>
                <a:gd name="connsiteX372" fmla="*/ 2789171 w 3845364"/>
                <a:gd name="connsiteY372" fmla="*/ 1733778 h 4850583"/>
                <a:gd name="connsiteX373" fmla="*/ 2790921 w 3845364"/>
                <a:gd name="connsiteY373" fmla="*/ 1742115 h 4850583"/>
                <a:gd name="connsiteX374" fmla="*/ 2769099 w 3845364"/>
                <a:gd name="connsiteY374" fmla="*/ 1840725 h 4850583"/>
                <a:gd name="connsiteX375" fmla="*/ 2711560 w 3845364"/>
                <a:gd name="connsiteY375" fmla="*/ 1963318 h 4850583"/>
                <a:gd name="connsiteX376" fmla="*/ 2521752 w 3845364"/>
                <a:gd name="connsiteY376" fmla="*/ 2206445 h 4850583"/>
                <a:gd name="connsiteX377" fmla="*/ 2512488 w 3845364"/>
                <a:gd name="connsiteY377" fmla="*/ 2218386 h 4850583"/>
                <a:gd name="connsiteX378" fmla="*/ 2526281 w 3845364"/>
                <a:gd name="connsiteY378" fmla="*/ 2331612 h 4850583"/>
                <a:gd name="connsiteX379" fmla="*/ 2531016 w 3845364"/>
                <a:gd name="connsiteY379" fmla="*/ 2438765 h 4850583"/>
                <a:gd name="connsiteX380" fmla="*/ 2533486 w 3845364"/>
                <a:gd name="connsiteY380" fmla="*/ 2445970 h 4850583"/>
                <a:gd name="connsiteX381" fmla="*/ 2534721 w 3845364"/>
                <a:gd name="connsiteY381" fmla="*/ 2453381 h 4850583"/>
                <a:gd name="connsiteX382" fmla="*/ 2557161 w 3845364"/>
                <a:gd name="connsiteY382" fmla="*/ 2456160 h 4850583"/>
                <a:gd name="connsiteX383" fmla="*/ 2769202 w 3845364"/>
                <a:gd name="connsiteY383" fmla="*/ 2167743 h 4850583"/>
                <a:gd name="connsiteX384" fmla="*/ 2817478 w 3845364"/>
                <a:gd name="connsiteY384" fmla="*/ 2203151 h 4850583"/>
                <a:gd name="connsiteX385" fmla="*/ 2792362 w 3845364"/>
                <a:gd name="connsiteY385" fmla="*/ 2228679 h 4850583"/>
                <a:gd name="connsiteX386" fmla="*/ 2707957 w 3845364"/>
                <a:gd name="connsiteY386" fmla="*/ 2317613 h 4850583"/>
                <a:gd name="connsiteX387" fmla="*/ 2608524 w 3845364"/>
                <a:gd name="connsiteY387" fmla="*/ 2440000 h 4850583"/>
                <a:gd name="connsiteX388" fmla="*/ 2553455 w 3845364"/>
                <a:gd name="connsiteY388" fmla="*/ 2481070 h 4850583"/>
                <a:gd name="connsiteX389" fmla="*/ 2490975 w 3845364"/>
                <a:gd name="connsiteY389" fmla="*/ 2719051 h 4850583"/>
                <a:gd name="connsiteX390" fmla="*/ 2512591 w 3845364"/>
                <a:gd name="connsiteY390" fmla="*/ 2741078 h 4850583"/>
                <a:gd name="connsiteX391" fmla="*/ 2424480 w 3845364"/>
                <a:gd name="connsiteY391" fmla="*/ 2879317 h 4850583"/>
                <a:gd name="connsiteX392" fmla="*/ 2331738 w 3845364"/>
                <a:gd name="connsiteY392" fmla="*/ 2945194 h 4850583"/>
                <a:gd name="connsiteX393" fmla="*/ 2264214 w 3845364"/>
                <a:gd name="connsiteY393" fmla="*/ 2996866 h 4850583"/>
                <a:gd name="connsiteX394" fmla="*/ 2198645 w 3845364"/>
                <a:gd name="connsiteY394" fmla="*/ 3044833 h 4850583"/>
                <a:gd name="connsiteX395" fmla="*/ 2195866 w 3845364"/>
                <a:gd name="connsiteY395" fmla="*/ 3048230 h 4850583"/>
                <a:gd name="connsiteX396" fmla="*/ 2199263 w 3845364"/>
                <a:gd name="connsiteY396" fmla="*/ 3055126 h 4850583"/>
                <a:gd name="connsiteX397" fmla="*/ 2207395 w 3845364"/>
                <a:gd name="connsiteY397" fmla="*/ 3056156 h 4850583"/>
                <a:gd name="connsiteX398" fmla="*/ 2253200 w 3845364"/>
                <a:gd name="connsiteY398" fmla="*/ 3044421 h 4850583"/>
                <a:gd name="connsiteX399" fmla="*/ 2302299 w 3845364"/>
                <a:gd name="connsiteY399" fmla="*/ 3033819 h 4850583"/>
                <a:gd name="connsiteX400" fmla="*/ 2400600 w 3845364"/>
                <a:gd name="connsiteY400" fmla="*/ 3014159 h 4850583"/>
                <a:gd name="connsiteX401" fmla="*/ 2591643 w 3845364"/>
                <a:gd name="connsiteY401" fmla="*/ 2954973 h 4850583"/>
                <a:gd name="connsiteX402" fmla="*/ 2767658 w 3845364"/>
                <a:gd name="connsiteY402" fmla="*/ 2838659 h 4850583"/>
                <a:gd name="connsiteX403" fmla="*/ 2851445 w 3845364"/>
                <a:gd name="connsiteY403" fmla="*/ 2780707 h 4850583"/>
                <a:gd name="connsiteX404" fmla="*/ 2906000 w 3845364"/>
                <a:gd name="connsiteY404" fmla="*/ 2736858 h 4850583"/>
                <a:gd name="connsiteX405" fmla="*/ 2938835 w 3845364"/>
                <a:gd name="connsiteY405" fmla="*/ 2765782 h 4850583"/>
                <a:gd name="connsiteX406" fmla="*/ 2753145 w 3845364"/>
                <a:gd name="connsiteY406" fmla="*/ 2899492 h 4850583"/>
                <a:gd name="connsiteX407" fmla="*/ 2497254 w 3845364"/>
                <a:gd name="connsiteY407" fmla="*/ 3030011 h 4850583"/>
                <a:gd name="connsiteX408" fmla="*/ 2349545 w 3845364"/>
                <a:gd name="connsiteY408" fmla="*/ 3082712 h 4850583"/>
                <a:gd name="connsiteX409" fmla="*/ 2227878 w 3845364"/>
                <a:gd name="connsiteY409" fmla="*/ 3095270 h 4850583"/>
                <a:gd name="connsiteX410" fmla="*/ 1959327 w 3845364"/>
                <a:gd name="connsiteY410" fmla="*/ 3147251 h 4850583"/>
                <a:gd name="connsiteX411" fmla="*/ 1950268 w 3845364"/>
                <a:gd name="connsiteY411" fmla="*/ 3160118 h 4850583"/>
                <a:gd name="connsiteX412" fmla="*/ 1880686 w 3845364"/>
                <a:gd name="connsiteY412" fmla="*/ 3290019 h 4850583"/>
                <a:gd name="connsiteX413" fmla="*/ 1788046 w 3845364"/>
                <a:gd name="connsiteY413" fmla="*/ 3484048 h 4850583"/>
                <a:gd name="connsiteX414" fmla="*/ 1600811 w 3845364"/>
                <a:gd name="connsiteY414" fmla="*/ 3845342 h 4850583"/>
                <a:gd name="connsiteX415" fmla="*/ 1599165 w 3845364"/>
                <a:gd name="connsiteY415" fmla="*/ 3854400 h 4850583"/>
                <a:gd name="connsiteX416" fmla="*/ 1599576 w 3845364"/>
                <a:gd name="connsiteY416" fmla="*/ 3861296 h 4850583"/>
                <a:gd name="connsiteX417" fmla="*/ 1676570 w 3845364"/>
                <a:gd name="connsiteY417" fmla="*/ 3888368 h 4850583"/>
                <a:gd name="connsiteX418" fmla="*/ 1837042 w 3845364"/>
                <a:gd name="connsiteY418" fmla="*/ 3907925 h 4850583"/>
                <a:gd name="connsiteX419" fmla="*/ 2070803 w 3845364"/>
                <a:gd name="connsiteY419" fmla="*/ 3909263 h 4850583"/>
                <a:gd name="connsiteX420" fmla="*/ 2229319 w 3845364"/>
                <a:gd name="connsiteY420" fmla="*/ 3922644 h 4850583"/>
                <a:gd name="connsiteX421" fmla="*/ 2322371 w 3845364"/>
                <a:gd name="connsiteY421" fmla="*/ 3932114 h 4850583"/>
                <a:gd name="connsiteX422" fmla="*/ 2412128 w 3845364"/>
                <a:gd name="connsiteY422" fmla="*/ 3929850 h 4850583"/>
                <a:gd name="connsiteX423" fmla="*/ 2503121 w 3845364"/>
                <a:gd name="connsiteY423" fmla="*/ 3882604 h 4850583"/>
                <a:gd name="connsiteX424" fmla="*/ 2654226 w 3845364"/>
                <a:gd name="connsiteY424" fmla="*/ 3745806 h 4850583"/>
                <a:gd name="connsiteX425" fmla="*/ 2655152 w 3845364"/>
                <a:gd name="connsiteY425" fmla="*/ 3741174 h 4850583"/>
                <a:gd name="connsiteX426" fmla="*/ 2671622 w 3845364"/>
                <a:gd name="connsiteY426" fmla="*/ 3683737 h 4850583"/>
                <a:gd name="connsiteX427" fmla="*/ 2817066 w 3845364"/>
                <a:gd name="connsiteY427" fmla="*/ 3586877 h 4850583"/>
                <a:gd name="connsiteX428" fmla="*/ 2875738 w 3845364"/>
                <a:gd name="connsiteY428" fmla="*/ 3601803 h 4850583"/>
                <a:gd name="connsiteX429" fmla="*/ 2876252 w 3845364"/>
                <a:gd name="connsiteY429" fmla="*/ 3687958 h 4850583"/>
                <a:gd name="connsiteX430" fmla="*/ 2845784 w 3845364"/>
                <a:gd name="connsiteY430" fmla="*/ 3704941 h 4850583"/>
                <a:gd name="connsiteX431" fmla="*/ 2795244 w 3845364"/>
                <a:gd name="connsiteY431" fmla="*/ 3754143 h 4850583"/>
                <a:gd name="connsiteX432" fmla="*/ 2690561 w 3845364"/>
                <a:gd name="connsiteY432" fmla="*/ 3774936 h 4850583"/>
                <a:gd name="connsiteX433" fmla="*/ 2678415 w 3845364"/>
                <a:gd name="connsiteY433" fmla="*/ 3780082 h 4850583"/>
                <a:gd name="connsiteX434" fmla="*/ 2676151 w 3845364"/>
                <a:gd name="connsiteY434" fmla="*/ 3781009 h 4850583"/>
                <a:gd name="connsiteX435" fmla="*/ 2572600 w 3845364"/>
                <a:gd name="connsiteY435" fmla="*/ 3866958 h 4850583"/>
                <a:gd name="connsiteX436" fmla="*/ 2437553 w 3845364"/>
                <a:gd name="connsiteY436" fmla="*/ 3944157 h 4850583"/>
                <a:gd name="connsiteX437" fmla="*/ 2508473 w 3845364"/>
                <a:gd name="connsiteY437" fmla="*/ 3958876 h 4850583"/>
                <a:gd name="connsiteX438" fmla="*/ 2589687 w 3845364"/>
                <a:gd name="connsiteY438" fmla="*/ 3957950 h 4850583"/>
                <a:gd name="connsiteX439" fmla="*/ 2687988 w 3845364"/>
                <a:gd name="connsiteY439" fmla="*/ 3967317 h 4850583"/>
                <a:gd name="connsiteX440" fmla="*/ 2729779 w 3845364"/>
                <a:gd name="connsiteY440" fmla="*/ 3973699 h 4850583"/>
                <a:gd name="connsiteX441" fmla="*/ 2768070 w 3845364"/>
                <a:gd name="connsiteY441" fmla="*/ 3979978 h 4850583"/>
                <a:gd name="connsiteX442" fmla="*/ 2801523 w 3845364"/>
                <a:gd name="connsiteY442" fmla="*/ 3953112 h 4850583"/>
                <a:gd name="connsiteX443" fmla="*/ 2880061 w 3845364"/>
                <a:gd name="connsiteY443" fmla="*/ 3922541 h 4850583"/>
                <a:gd name="connsiteX444" fmla="*/ 2982479 w 3845364"/>
                <a:gd name="connsiteY444" fmla="*/ 4013637 h 4850583"/>
                <a:gd name="connsiteX445" fmla="*/ 3021079 w 3845364"/>
                <a:gd name="connsiteY445" fmla="*/ 4105453 h 4850583"/>
                <a:gd name="connsiteX446" fmla="*/ 2858754 w 3845364"/>
                <a:gd name="connsiteY446" fmla="*/ 4158155 h 4850583"/>
                <a:gd name="connsiteX447" fmla="*/ 2786598 w 3845364"/>
                <a:gd name="connsiteY447" fmla="*/ 4124907 h 4850583"/>
                <a:gd name="connsiteX448" fmla="*/ 2741616 w 3845364"/>
                <a:gd name="connsiteY448" fmla="*/ 4035150 h 4850583"/>
                <a:gd name="connsiteX449" fmla="*/ 2731632 w 3845364"/>
                <a:gd name="connsiteY449" fmla="*/ 4018990 h 4850583"/>
                <a:gd name="connsiteX450" fmla="*/ 2723294 w 3845364"/>
                <a:gd name="connsiteY450" fmla="*/ 4016519 h 4850583"/>
                <a:gd name="connsiteX451" fmla="*/ 2524325 w 3845364"/>
                <a:gd name="connsiteY451" fmla="*/ 4004476 h 4850583"/>
                <a:gd name="connsiteX452" fmla="*/ 2250524 w 3845364"/>
                <a:gd name="connsiteY452" fmla="*/ 3993874 h 4850583"/>
                <a:gd name="connsiteX453" fmla="*/ 2242495 w 3845364"/>
                <a:gd name="connsiteY453" fmla="*/ 4015181 h 4850583"/>
                <a:gd name="connsiteX454" fmla="*/ 2351398 w 3845364"/>
                <a:gd name="connsiteY454" fmla="*/ 4198298 h 4850583"/>
                <a:gd name="connsiteX455" fmla="*/ 2356339 w 3845364"/>
                <a:gd name="connsiteY455" fmla="*/ 4305760 h 4850583"/>
                <a:gd name="connsiteX456" fmla="*/ 2350677 w 3845364"/>
                <a:gd name="connsiteY456" fmla="*/ 4408076 h 4850583"/>
                <a:gd name="connsiteX457" fmla="*/ 2360147 w 3845364"/>
                <a:gd name="connsiteY457" fmla="*/ 4429280 h 4850583"/>
                <a:gd name="connsiteX458" fmla="*/ 2371984 w 3845364"/>
                <a:gd name="connsiteY458" fmla="*/ 4436897 h 4850583"/>
                <a:gd name="connsiteX459" fmla="*/ 2404923 w 3845364"/>
                <a:gd name="connsiteY459" fmla="*/ 4492892 h 4850583"/>
                <a:gd name="connsiteX460" fmla="*/ 2432818 w 3845364"/>
                <a:gd name="connsiteY460" fmla="*/ 4575650 h 4850583"/>
                <a:gd name="connsiteX461" fmla="*/ 2328547 w 3845364"/>
                <a:gd name="connsiteY461" fmla="*/ 4736946 h 4850583"/>
                <a:gd name="connsiteX462" fmla="*/ 2299623 w 3845364"/>
                <a:gd name="connsiteY462" fmla="*/ 4694023 h 4850583"/>
                <a:gd name="connsiteX463" fmla="*/ 2255259 w 3845364"/>
                <a:gd name="connsiteY463" fmla="*/ 4617441 h 4850583"/>
                <a:gd name="connsiteX464" fmla="*/ 2242392 w 3845364"/>
                <a:gd name="connsiteY464" fmla="*/ 4500509 h 4850583"/>
                <a:gd name="connsiteX465" fmla="*/ 2265037 w 3845364"/>
                <a:gd name="connsiteY465" fmla="*/ 4458924 h 4850583"/>
                <a:gd name="connsiteX466" fmla="*/ 2279139 w 3845364"/>
                <a:gd name="connsiteY466" fmla="*/ 4432985 h 4850583"/>
                <a:gd name="connsiteX467" fmla="*/ 2287271 w 3845364"/>
                <a:gd name="connsiteY467" fmla="*/ 4382548 h 4850583"/>
                <a:gd name="connsiteX468" fmla="*/ 2307857 w 3845364"/>
                <a:gd name="connsiteY468" fmla="*/ 4328508 h 4850583"/>
                <a:gd name="connsiteX469" fmla="*/ 2306004 w 3845364"/>
                <a:gd name="connsiteY469" fmla="*/ 4188520 h 4850583"/>
                <a:gd name="connsiteX470" fmla="*/ 2170545 w 3845364"/>
                <a:gd name="connsiteY470" fmla="*/ 3992433 h 4850583"/>
                <a:gd name="connsiteX471" fmla="*/ 2160046 w 3845364"/>
                <a:gd name="connsiteY471" fmla="*/ 3993462 h 4850583"/>
                <a:gd name="connsiteX472" fmla="*/ 2008426 w 3845364"/>
                <a:gd name="connsiteY472" fmla="*/ 3965259 h 4850583"/>
                <a:gd name="connsiteX473" fmla="*/ 1829837 w 3845364"/>
                <a:gd name="connsiteY473" fmla="*/ 3955994 h 4850583"/>
                <a:gd name="connsiteX474" fmla="*/ 1644661 w 3845364"/>
                <a:gd name="connsiteY474" fmla="*/ 3960832 h 4850583"/>
                <a:gd name="connsiteX475" fmla="*/ 1487688 w 3845364"/>
                <a:gd name="connsiteY475" fmla="*/ 3984301 h 4850583"/>
                <a:gd name="connsiteX476" fmla="*/ 1450735 w 3845364"/>
                <a:gd name="connsiteY476" fmla="*/ 3986565 h 4850583"/>
                <a:gd name="connsiteX477" fmla="*/ 1416459 w 3845364"/>
                <a:gd name="connsiteY477" fmla="*/ 4009314 h 4850583"/>
                <a:gd name="connsiteX478" fmla="*/ 1353979 w 3845364"/>
                <a:gd name="connsiteY478" fmla="*/ 4073750 h 4850583"/>
                <a:gd name="connsiteX479" fmla="*/ 1223151 w 3845364"/>
                <a:gd name="connsiteY479" fmla="*/ 4195828 h 4850583"/>
                <a:gd name="connsiteX480" fmla="*/ 1087588 w 3845364"/>
                <a:gd name="connsiteY480" fmla="*/ 4309260 h 4850583"/>
                <a:gd name="connsiteX481" fmla="*/ 959128 w 3845364"/>
                <a:gd name="connsiteY481" fmla="*/ 4417546 h 4850583"/>
                <a:gd name="connsiteX482" fmla="*/ 947497 w 3845364"/>
                <a:gd name="connsiteY482" fmla="*/ 4431956 h 4850583"/>
                <a:gd name="connsiteX483" fmla="*/ 948423 w 3845364"/>
                <a:gd name="connsiteY483" fmla="*/ 4445440 h 4850583"/>
                <a:gd name="connsiteX484" fmla="*/ 981876 w 3845364"/>
                <a:gd name="connsiteY484" fmla="*/ 4571224 h 4850583"/>
                <a:gd name="connsiteX485" fmla="*/ 1073692 w 3845364"/>
                <a:gd name="connsiteY485" fmla="*/ 4660158 h 4850583"/>
                <a:gd name="connsiteX486" fmla="*/ 1235812 w 3845364"/>
                <a:gd name="connsiteY486" fmla="*/ 4777193 h 4850583"/>
                <a:gd name="connsiteX487" fmla="*/ 1352332 w 3845364"/>
                <a:gd name="connsiteY487" fmla="*/ 4841732 h 4850583"/>
                <a:gd name="connsiteX488" fmla="*/ 1364889 w 3845364"/>
                <a:gd name="connsiteY488" fmla="*/ 4836070 h 4850583"/>
                <a:gd name="connsiteX489" fmla="*/ 1399166 w 3845364"/>
                <a:gd name="connsiteY489" fmla="*/ 4807661 h 4850583"/>
                <a:gd name="connsiteX490" fmla="*/ 1530508 w 3845364"/>
                <a:gd name="connsiteY490" fmla="*/ 4819807 h 4850583"/>
                <a:gd name="connsiteX491" fmla="*/ 1568902 w 3845364"/>
                <a:gd name="connsiteY491" fmla="*/ 4850584 h 4850583"/>
                <a:gd name="connsiteX492" fmla="*/ 1597723 w 3845364"/>
                <a:gd name="connsiteY492" fmla="*/ 4850584 h 4850583"/>
                <a:gd name="connsiteX493" fmla="*/ 1570240 w 3845364"/>
                <a:gd name="connsiteY493" fmla="*/ 4818160 h 4850583"/>
                <a:gd name="connsiteX494" fmla="*/ 1451765 w 3845364"/>
                <a:gd name="connsiteY494" fmla="*/ 4767208 h 4850583"/>
                <a:gd name="connsiteX495" fmla="*/ 1357993 w 3845364"/>
                <a:gd name="connsiteY495" fmla="*/ 4818057 h 4850583"/>
                <a:gd name="connsiteX496" fmla="*/ 1251252 w 3845364"/>
                <a:gd name="connsiteY496" fmla="*/ 4757327 h 4850583"/>
                <a:gd name="connsiteX497" fmla="*/ 1136173 w 3845364"/>
                <a:gd name="connsiteY497" fmla="*/ 4670040 h 4850583"/>
                <a:gd name="connsiteX498" fmla="*/ 1013374 w 3845364"/>
                <a:gd name="connsiteY498" fmla="*/ 4577606 h 4850583"/>
                <a:gd name="connsiteX499" fmla="*/ 973024 w 3845364"/>
                <a:gd name="connsiteY499" fmla="*/ 4438647 h 4850583"/>
                <a:gd name="connsiteX500" fmla="*/ 998037 w 3845364"/>
                <a:gd name="connsiteY500" fmla="*/ 4418781 h 4850583"/>
                <a:gd name="connsiteX501" fmla="*/ 1057841 w 3845364"/>
                <a:gd name="connsiteY501" fmla="*/ 4370814 h 4850583"/>
                <a:gd name="connsiteX502" fmla="*/ 1188771 w 3845364"/>
                <a:gd name="connsiteY502" fmla="*/ 4256661 h 4850583"/>
                <a:gd name="connsiteX503" fmla="*/ 1321452 w 3845364"/>
                <a:gd name="connsiteY503" fmla="*/ 4135921 h 4850583"/>
                <a:gd name="connsiteX504" fmla="*/ 1411621 w 3845364"/>
                <a:gd name="connsiteY504" fmla="*/ 4042870 h 4850583"/>
                <a:gd name="connsiteX505" fmla="*/ 1452794 w 3845364"/>
                <a:gd name="connsiteY505" fmla="*/ 4012505 h 4850583"/>
                <a:gd name="connsiteX506" fmla="*/ 1501173 w 3845364"/>
                <a:gd name="connsiteY506" fmla="*/ 4005917 h 4850583"/>
                <a:gd name="connsiteX507" fmla="*/ 1592474 w 3845364"/>
                <a:gd name="connsiteY507" fmla="*/ 3986154 h 4850583"/>
                <a:gd name="connsiteX508" fmla="*/ 1776621 w 3845364"/>
                <a:gd name="connsiteY508" fmla="*/ 3983375 h 4850583"/>
                <a:gd name="connsiteX509" fmla="*/ 2002455 w 3845364"/>
                <a:gd name="connsiteY509" fmla="*/ 3989139 h 4850583"/>
                <a:gd name="connsiteX510" fmla="*/ 2164369 w 3845364"/>
                <a:gd name="connsiteY510" fmla="*/ 4014563 h 4850583"/>
                <a:gd name="connsiteX511" fmla="*/ 2167868 w 3845364"/>
                <a:gd name="connsiteY511" fmla="*/ 4014152 h 4850583"/>
                <a:gd name="connsiteX512" fmla="*/ 2287785 w 3845364"/>
                <a:gd name="connsiteY512" fmla="*/ 4228766 h 4850583"/>
                <a:gd name="connsiteX513" fmla="*/ 2263596 w 3845364"/>
                <a:gd name="connsiteY513" fmla="*/ 4373902 h 4850583"/>
                <a:gd name="connsiteX514" fmla="*/ 2253612 w 3845364"/>
                <a:gd name="connsiteY514" fmla="*/ 4426603 h 4850583"/>
                <a:gd name="connsiteX515" fmla="*/ 2247230 w 3845364"/>
                <a:gd name="connsiteY515" fmla="*/ 4432059 h 4850583"/>
                <a:gd name="connsiteX516" fmla="*/ 2209453 w 3845364"/>
                <a:gd name="connsiteY516" fmla="*/ 4505862 h 4850583"/>
                <a:gd name="connsiteX517" fmla="*/ 2224790 w 3845364"/>
                <a:gd name="connsiteY517" fmla="*/ 4615897 h 4850583"/>
                <a:gd name="connsiteX518" fmla="*/ 2279654 w 3845364"/>
                <a:gd name="connsiteY518" fmla="*/ 4718727 h 4850583"/>
                <a:gd name="connsiteX519" fmla="*/ 2320621 w 3845364"/>
                <a:gd name="connsiteY519" fmla="*/ 4774517 h 4850583"/>
                <a:gd name="connsiteX520" fmla="*/ 2356853 w 3845364"/>
                <a:gd name="connsiteY520" fmla="*/ 4741578 h 4850583"/>
                <a:gd name="connsiteX521" fmla="*/ 2450728 w 3845364"/>
                <a:gd name="connsiteY521" fmla="*/ 4629175 h 4850583"/>
                <a:gd name="connsiteX522" fmla="*/ 2374455 w 3845364"/>
                <a:gd name="connsiteY522" fmla="*/ 4402620 h 4850583"/>
                <a:gd name="connsiteX523" fmla="*/ 2282947 w 3845364"/>
                <a:gd name="connsiteY523" fmla="*/ 4019401 h 4850583"/>
                <a:gd name="connsiteX524" fmla="*/ 2500136 w 3845364"/>
                <a:gd name="connsiteY524" fmla="*/ 4026812 h 4850583"/>
                <a:gd name="connsiteX525" fmla="*/ 2623449 w 3845364"/>
                <a:gd name="connsiteY525" fmla="*/ 4034944 h 4850583"/>
                <a:gd name="connsiteX526" fmla="*/ 2718765 w 3845364"/>
                <a:gd name="connsiteY526" fmla="*/ 4043693 h 4850583"/>
                <a:gd name="connsiteX527" fmla="*/ 3055561 w 3845364"/>
                <a:gd name="connsiteY527" fmla="*/ 4091248 h 4850583"/>
                <a:gd name="connsiteX528" fmla="*/ 3023858 w 3845364"/>
                <a:gd name="connsiteY528" fmla="*/ 4016107 h 4850583"/>
                <a:gd name="connsiteX529" fmla="*/ 2962510 w 3845364"/>
                <a:gd name="connsiteY529" fmla="*/ 3957641 h 4850583"/>
                <a:gd name="connsiteX530" fmla="*/ 2912176 w 3845364"/>
                <a:gd name="connsiteY530" fmla="*/ 3906896 h 4850583"/>
                <a:gd name="connsiteX531" fmla="*/ 2763438 w 3845364"/>
                <a:gd name="connsiteY531" fmla="*/ 3958774 h 4850583"/>
                <a:gd name="connsiteX532" fmla="*/ 2758703 w 3845364"/>
                <a:gd name="connsiteY532" fmla="*/ 3955583 h 4850583"/>
                <a:gd name="connsiteX533" fmla="*/ 2634669 w 3845364"/>
                <a:gd name="connsiteY533" fmla="*/ 3934276 h 4850583"/>
                <a:gd name="connsiteX534" fmla="*/ 2507959 w 3845364"/>
                <a:gd name="connsiteY534" fmla="*/ 3930364 h 4850583"/>
                <a:gd name="connsiteX535" fmla="*/ 2689223 w 3845364"/>
                <a:gd name="connsiteY535" fmla="*/ 3803139 h 4850583"/>
                <a:gd name="connsiteX536" fmla="*/ 2697458 w 3845364"/>
                <a:gd name="connsiteY536" fmla="*/ 3798919 h 4850583"/>
                <a:gd name="connsiteX537" fmla="*/ 2733587 w 3845364"/>
                <a:gd name="connsiteY537" fmla="*/ 3806433 h 4850583"/>
                <a:gd name="connsiteX538" fmla="*/ 2782275 w 3845364"/>
                <a:gd name="connsiteY538" fmla="*/ 3794802 h 4850583"/>
                <a:gd name="connsiteX539" fmla="*/ 2886751 w 3845364"/>
                <a:gd name="connsiteY539" fmla="*/ 3711426 h 4850583"/>
                <a:gd name="connsiteX540" fmla="*/ 2902191 w 3845364"/>
                <a:gd name="connsiteY540" fmla="*/ 3590171 h 4850583"/>
                <a:gd name="connsiteX541" fmla="*/ 2719280 w 3845364"/>
                <a:gd name="connsiteY541" fmla="*/ 3579466 h 4850583"/>
                <a:gd name="connsiteX542" fmla="*/ 2632302 w 3845364"/>
                <a:gd name="connsiteY542" fmla="*/ 3741380 h 4850583"/>
                <a:gd name="connsiteX543" fmla="*/ 2632096 w 3845364"/>
                <a:gd name="connsiteY543" fmla="*/ 3744776 h 4850583"/>
                <a:gd name="connsiteX544" fmla="*/ 2361279 w 3845364"/>
                <a:gd name="connsiteY544" fmla="*/ 3913895 h 4850583"/>
                <a:gd name="connsiteX545" fmla="*/ 2356544 w 3845364"/>
                <a:gd name="connsiteY545" fmla="*/ 3915645 h 4850583"/>
                <a:gd name="connsiteX546" fmla="*/ 2290359 w 3845364"/>
                <a:gd name="connsiteY546" fmla="*/ 3906278 h 4850583"/>
                <a:gd name="connsiteX547" fmla="*/ 2173530 w 3845364"/>
                <a:gd name="connsiteY547" fmla="*/ 3888677 h 4850583"/>
                <a:gd name="connsiteX548" fmla="*/ 1914654 w 3845364"/>
                <a:gd name="connsiteY548" fmla="*/ 3889603 h 4850583"/>
                <a:gd name="connsiteX549" fmla="*/ 1749652 w 3845364"/>
                <a:gd name="connsiteY549" fmla="*/ 3872928 h 4850583"/>
                <a:gd name="connsiteX550" fmla="*/ 1623765 w 3845364"/>
                <a:gd name="connsiteY550" fmla="*/ 3855017 h 4850583"/>
                <a:gd name="connsiteX551" fmla="*/ 1796693 w 3845364"/>
                <a:gd name="connsiteY551" fmla="*/ 3515545 h 4850583"/>
                <a:gd name="connsiteX552" fmla="*/ 1964062 w 3845364"/>
                <a:gd name="connsiteY552" fmla="*/ 3172985 h 4850583"/>
                <a:gd name="connsiteX553" fmla="*/ 1965914 w 3845364"/>
                <a:gd name="connsiteY553" fmla="*/ 3172882 h 4850583"/>
                <a:gd name="connsiteX554" fmla="*/ 2248568 w 3845364"/>
                <a:gd name="connsiteY554" fmla="*/ 3119254 h 4850583"/>
                <a:gd name="connsiteX555" fmla="*/ 2372911 w 3845364"/>
                <a:gd name="connsiteY555" fmla="*/ 3102476 h 4850583"/>
                <a:gd name="connsiteX556" fmla="*/ 2506106 w 3845364"/>
                <a:gd name="connsiteY556" fmla="*/ 3050083 h 4850583"/>
                <a:gd name="connsiteX557" fmla="*/ 2777437 w 3845364"/>
                <a:gd name="connsiteY557" fmla="*/ 2907933 h 4850583"/>
                <a:gd name="connsiteX558" fmla="*/ 2955202 w 3845364"/>
                <a:gd name="connsiteY558" fmla="*/ 2773502 h 4850583"/>
                <a:gd name="connsiteX559" fmla="*/ 3038475 w 3845364"/>
                <a:gd name="connsiteY559" fmla="*/ 2767841 h 4850583"/>
                <a:gd name="connsiteX560" fmla="*/ 3121130 w 3845364"/>
                <a:gd name="connsiteY560" fmla="*/ 2685701 h 4850583"/>
                <a:gd name="connsiteX561" fmla="*/ 3122056 w 3845364"/>
                <a:gd name="connsiteY561" fmla="*/ 2716272 h 4850583"/>
                <a:gd name="connsiteX562" fmla="*/ 3123600 w 3845364"/>
                <a:gd name="connsiteY562" fmla="*/ 2783898 h 4850583"/>
                <a:gd name="connsiteX563" fmla="*/ 3120512 w 3845364"/>
                <a:gd name="connsiteY563" fmla="*/ 2853378 h 4850583"/>
                <a:gd name="connsiteX564" fmla="*/ 3119071 w 3845364"/>
                <a:gd name="connsiteY564" fmla="*/ 2854510 h 4850583"/>
                <a:gd name="connsiteX565" fmla="*/ 3118248 w 3845364"/>
                <a:gd name="connsiteY565" fmla="*/ 2857598 h 4850583"/>
                <a:gd name="connsiteX566" fmla="*/ 3021079 w 3845364"/>
                <a:gd name="connsiteY566" fmla="*/ 2999748 h 4850583"/>
                <a:gd name="connsiteX567" fmla="*/ 3125041 w 3845364"/>
                <a:gd name="connsiteY567" fmla="*/ 3177411 h 4850583"/>
                <a:gd name="connsiteX568" fmla="*/ 3290969 w 3845364"/>
                <a:gd name="connsiteY568" fmla="*/ 3045554 h 4850583"/>
                <a:gd name="connsiteX569" fmla="*/ 3273470 w 3845364"/>
                <a:gd name="connsiteY569" fmla="*/ 2938092 h 4850583"/>
                <a:gd name="connsiteX570" fmla="*/ 3221283 w 3845364"/>
                <a:gd name="connsiteY570" fmla="*/ 2854510 h 4850583"/>
                <a:gd name="connsiteX571" fmla="*/ 3213357 w 3845364"/>
                <a:gd name="connsiteY571" fmla="*/ 2809529 h 4850583"/>
                <a:gd name="connsiteX572" fmla="*/ 3209343 w 3845364"/>
                <a:gd name="connsiteY572" fmla="*/ 2741490 h 4850583"/>
                <a:gd name="connsiteX573" fmla="*/ 3190918 w 3845364"/>
                <a:gd name="connsiteY573" fmla="*/ 2617662 h 4850583"/>
                <a:gd name="connsiteX574" fmla="*/ 3212637 w 3845364"/>
                <a:gd name="connsiteY574" fmla="*/ 2643395 h 4850583"/>
                <a:gd name="connsiteX575" fmla="*/ 3296012 w 3845364"/>
                <a:gd name="connsiteY575" fmla="*/ 2714316 h 4850583"/>
                <a:gd name="connsiteX576" fmla="*/ 3338936 w 3845364"/>
                <a:gd name="connsiteY576" fmla="*/ 2803147 h 4850583"/>
                <a:gd name="connsiteX577" fmla="*/ 3432707 w 3845364"/>
                <a:gd name="connsiteY577" fmla="*/ 2865524 h 4850583"/>
                <a:gd name="connsiteX578" fmla="*/ 3606355 w 3845364"/>
                <a:gd name="connsiteY578" fmla="*/ 2796353 h 4850583"/>
                <a:gd name="connsiteX579" fmla="*/ 3555197 w 3845364"/>
                <a:gd name="connsiteY579" fmla="*/ 2634337 h 4850583"/>
                <a:gd name="connsiteX580" fmla="*/ 3360242 w 3845364"/>
                <a:gd name="connsiteY580" fmla="*/ 2634337 h 4850583"/>
                <a:gd name="connsiteX581" fmla="*/ 3261736 w 3845364"/>
                <a:gd name="connsiteY581" fmla="*/ 2567534 h 4850583"/>
                <a:gd name="connsiteX582" fmla="*/ 3220872 w 3845364"/>
                <a:gd name="connsiteY582" fmla="*/ 2530169 h 4850583"/>
                <a:gd name="connsiteX583" fmla="*/ 3203682 w 3845364"/>
                <a:gd name="connsiteY583" fmla="*/ 2508862 h 4850583"/>
                <a:gd name="connsiteX584" fmla="*/ 3236208 w 3845364"/>
                <a:gd name="connsiteY584" fmla="*/ 2485496 h 4850583"/>
                <a:gd name="connsiteX585" fmla="*/ 3310320 w 3845364"/>
                <a:gd name="connsiteY585" fmla="*/ 2465630 h 4850583"/>
                <a:gd name="connsiteX586" fmla="*/ 3450309 w 3845364"/>
                <a:gd name="connsiteY586" fmla="*/ 2423325 h 4850583"/>
                <a:gd name="connsiteX587" fmla="*/ 3598738 w 3845364"/>
                <a:gd name="connsiteY587" fmla="*/ 2392651 h 4850583"/>
                <a:gd name="connsiteX588" fmla="*/ 3722360 w 3845364"/>
                <a:gd name="connsiteY588" fmla="*/ 2371961 h 4850583"/>
                <a:gd name="connsiteX589" fmla="*/ 3809750 w 3845364"/>
                <a:gd name="connsiteY589" fmla="*/ 2472836 h 4850583"/>
                <a:gd name="connsiteX590" fmla="*/ 3844644 w 3845364"/>
                <a:gd name="connsiteY590" fmla="*/ 2485805 h 4850583"/>
                <a:gd name="connsiteX591" fmla="*/ 3844644 w 3845364"/>
                <a:gd name="connsiteY591" fmla="*/ 2458528 h 4850583"/>
                <a:gd name="connsiteX592" fmla="*/ 3798222 w 3845364"/>
                <a:gd name="connsiteY592" fmla="*/ 2431971 h 4850583"/>
                <a:gd name="connsiteX593" fmla="*/ 3742123 w 3845364"/>
                <a:gd name="connsiteY593" fmla="*/ 2355698 h 4850583"/>
                <a:gd name="connsiteX594" fmla="*/ 3724316 w 3845364"/>
                <a:gd name="connsiteY594" fmla="*/ 2354257 h 4850583"/>
                <a:gd name="connsiteX595" fmla="*/ 3672849 w 3845364"/>
                <a:gd name="connsiteY595" fmla="*/ 2350551 h 4850583"/>
                <a:gd name="connsiteX596" fmla="*/ 3519994 w 3845364"/>
                <a:gd name="connsiteY596" fmla="*/ 2382666 h 4850583"/>
                <a:gd name="connsiteX597" fmla="*/ 3324937 w 3845364"/>
                <a:gd name="connsiteY597" fmla="*/ 2436294 h 4850583"/>
                <a:gd name="connsiteX598" fmla="*/ 3210887 w 3845364"/>
                <a:gd name="connsiteY598" fmla="*/ 2468512 h 4850583"/>
                <a:gd name="connsiteX599" fmla="*/ 3161994 w 3845364"/>
                <a:gd name="connsiteY599" fmla="*/ 2506906 h 4850583"/>
                <a:gd name="connsiteX600" fmla="*/ 3138010 w 3845364"/>
                <a:gd name="connsiteY600" fmla="*/ 2433618 h 4850583"/>
                <a:gd name="connsiteX601" fmla="*/ 3174552 w 3845364"/>
                <a:gd name="connsiteY601" fmla="*/ 2439897 h 4850583"/>
                <a:gd name="connsiteX602" fmla="*/ 3215313 w 3845364"/>
                <a:gd name="connsiteY602" fmla="*/ 2436809 h 4850583"/>
                <a:gd name="connsiteX603" fmla="*/ 3289425 w 3845364"/>
                <a:gd name="connsiteY603" fmla="*/ 2413443 h 4850583"/>
                <a:gd name="connsiteX604" fmla="*/ 3427972 w 3845364"/>
                <a:gd name="connsiteY604" fmla="*/ 2314216 h 4850583"/>
                <a:gd name="connsiteX605" fmla="*/ 3542742 w 3845364"/>
                <a:gd name="connsiteY605" fmla="*/ 2207475 h 4850583"/>
                <a:gd name="connsiteX606" fmla="*/ 3624162 w 3845364"/>
                <a:gd name="connsiteY606" fmla="*/ 2073147 h 4850583"/>
                <a:gd name="connsiteX607" fmla="*/ 3613457 w 3845364"/>
                <a:gd name="connsiteY607" fmla="*/ 2062648 h 4850583"/>
                <a:gd name="connsiteX608" fmla="*/ 3575269 w 3845364"/>
                <a:gd name="connsiteY608" fmla="*/ 2118129 h 4850583"/>
                <a:gd name="connsiteX609" fmla="*/ 3581857 w 3845364"/>
                <a:gd name="connsiteY609" fmla="*/ 1956010 h 4850583"/>
                <a:gd name="connsiteX610" fmla="*/ 3700641 w 3845364"/>
                <a:gd name="connsiteY610" fmla="*/ 1853283 h 4850583"/>
                <a:gd name="connsiteX611" fmla="*/ 3763945 w 3845364"/>
                <a:gd name="connsiteY611" fmla="*/ 1838358 h 4850583"/>
                <a:gd name="connsiteX612" fmla="*/ 3791222 w 3845364"/>
                <a:gd name="connsiteY612" fmla="*/ 1956936 h 4850583"/>
                <a:gd name="connsiteX613" fmla="*/ 3722154 w 3845364"/>
                <a:gd name="connsiteY613" fmla="*/ 2107218 h 4850583"/>
                <a:gd name="connsiteX614" fmla="*/ 3763122 w 3845364"/>
                <a:gd name="connsiteY614" fmla="*/ 2051120 h 4850583"/>
                <a:gd name="connsiteX615" fmla="*/ 3772283 w 3845364"/>
                <a:gd name="connsiteY615" fmla="*/ 1876546 h 4850583"/>
                <a:gd name="connsiteX616" fmla="*/ 3763327 w 3845364"/>
                <a:gd name="connsiteY616" fmla="*/ 1876649 h 4850583"/>
                <a:gd name="connsiteX617" fmla="*/ 3755710 w 3845364"/>
                <a:gd name="connsiteY617" fmla="*/ 2007991 h 4850583"/>
                <a:gd name="connsiteX618" fmla="*/ 3677585 w 3845364"/>
                <a:gd name="connsiteY618" fmla="*/ 2102998 h 4850583"/>
                <a:gd name="connsiteX619" fmla="*/ 3679540 w 3845364"/>
                <a:gd name="connsiteY619" fmla="*/ 2119982 h 4850583"/>
                <a:gd name="connsiteX620" fmla="*/ 3716905 w 3845364"/>
                <a:gd name="connsiteY620" fmla="*/ 2111130 h 4850583"/>
                <a:gd name="connsiteX621" fmla="*/ 3643514 w 3845364"/>
                <a:gd name="connsiteY621" fmla="*/ 2140774 h 4850583"/>
                <a:gd name="connsiteX622" fmla="*/ 3633735 w 3845364"/>
                <a:gd name="connsiteY622" fmla="*/ 2144583 h 4850583"/>
                <a:gd name="connsiteX623" fmla="*/ 3628074 w 3845364"/>
                <a:gd name="connsiteY623" fmla="*/ 2144788 h 4850583"/>
                <a:gd name="connsiteX624" fmla="*/ 3531214 w 3845364"/>
                <a:gd name="connsiteY624" fmla="*/ 2277778 h 4850583"/>
                <a:gd name="connsiteX625" fmla="*/ 3404298 w 3845364"/>
                <a:gd name="connsiteY625" fmla="*/ 2377314 h 4850583"/>
                <a:gd name="connsiteX626" fmla="*/ 3416650 w 3845364"/>
                <a:gd name="connsiteY626" fmla="*/ 2396459 h 4850583"/>
                <a:gd name="connsiteX627" fmla="*/ 3498584 w 3845364"/>
                <a:gd name="connsiteY627" fmla="*/ 2344169 h 4850583"/>
                <a:gd name="connsiteX628" fmla="*/ 3573931 w 3845364"/>
                <a:gd name="connsiteY628" fmla="*/ 2325436 h 4850583"/>
                <a:gd name="connsiteX629" fmla="*/ 3728330 w 3845364"/>
                <a:gd name="connsiteY629" fmla="*/ 2309893 h 4850583"/>
                <a:gd name="connsiteX630" fmla="*/ 3814691 w 3845364"/>
                <a:gd name="connsiteY630" fmla="*/ 2245354 h 4850583"/>
                <a:gd name="connsiteX631" fmla="*/ 3844542 w 3845364"/>
                <a:gd name="connsiteY631" fmla="*/ 2228782 h 4850583"/>
                <a:gd name="connsiteX632" fmla="*/ 3844542 w 3845364"/>
                <a:gd name="connsiteY632" fmla="*/ 2204284 h 4850583"/>
                <a:gd name="connsiteX633" fmla="*/ 3816544 w 3845364"/>
                <a:gd name="connsiteY633" fmla="*/ 2214268 h 4850583"/>
                <a:gd name="connsiteX634" fmla="*/ 3743667 w 3845364"/>
                <a:gd name="connsiteY634" fmla="*/ 2273866 h 4850583"/>
                <a:gd name="connsiteX635" fmla="*/ 3626530 w 3845364"/>
                <a:gd name="connsiteY635" fmla="*/ 2298261 h 4850583"/>
                <a:gd name="connsiteX636" fmla="*/ 3541404 w 3845364"/>
                <a:gd name="connsiteY636" fmla="*/ 2304231 h 4850583"/>
                <a:gd name="connsiteX637" fmla="*/ 3564873 w 3845364"/>
                <a:gd name="connsiteY637" fmla="*/ 2279939 h 4850583"/>
                <a:gd name="connsiteX638" fmla="*/ 3566726 w 3845364"/>
                <a:gd name="connsiteY638" fmla="*/ 2277469 h 4850583"/>
                <a:gd name="connsiteX639" fmla="*/ 3608619 w 3845364"/>
                <a:gd name="connsiteY639" fmla="*/ 2217150 h 4850583"/>
                <a:gd name="connsiteX640" fmla="*/ 3673158 w 3845364"/>
                <a:gd name="connsiteY640" fmla="*/ 2166816 h 4850583"/>
                <a:gd name="connsiteX641" fmla="*/ 3774033 w 3845364"/>
                <a:gd name="connsiteY641" fmla="*/ 2095998 h 4850583"/>
                <a:gd name="connsiteX642" fmla="*/ 3786385 w 3845364"/>
                <a:gd name="connsiteY642" fmla="*/ 1824153 h 4850583"/>
                <a:gd name="connsiteX643" fmla="*/ 3733168 w 3845364"/>
                <a:gd name="connsiteY643" fmla="*/ 1789259 h 4850583"/>
                <a:gd name="connsiteX644" fmla="*/ 3699303 w 3845364"/>
                <a:gd name="connsiteY644" fmla="*/ 1816124 h 4850583"/>
                <a:gd name="connsiteX645" fmla="*/ 3618604 w 3845364"/>
                <a:gd name="connsiteY645" fmla="*/ 1874899 h 4850583"/>
                <a:gd name="connsiteX646" fmla="*/ 3564152 w 3845364"/>
                <a:gd name="connsiteY646" fmla="*/ 2137789 h 4850583"/>
                <a:gd name="connsiteX647" fmla="*/ 3560035 w 3845364"/>
                <a:gd name="connsiteY647" fmla="*/ 2144892 h 4850583"/>
                <a:gd name="connsiteX648" fmla="*/ 3458749 w 3845364"/>
                <a:gd name="connsiteY648" fmla="*/ 2261823 h 4850583"/>
                <a:gd name="connsiteX649" fmla="*/ 3312276 w 3845364"/>
                <a:gd name="connsiteY649" fmla="*/ 2371549 h 4850583"/>
                <a:gd name="connsiteX650" fmla="*/ 3235694 w 3845364"/>
                <a:gd name="connsiteY650" fmla="*/ 2401812 h 4850583"/>
                <a:gd name="connsiteX651" fmla="*/ 3337083 w 3845364"/>
                <a:gd name="connsiteY651" fmla="*/ 2184212 h 4850583"/>
                <a:gd name="connsiteX652" fmla="*/ 3368271 w 3845364"/>
                <a:gd name="connsiteY652" fmla="*/ 2023225 h 4850583"/>
                <a:gd name="connsiteX653" fmla="*/ 3382888 w 3845364"/>
                <a:gd name="connsiteY653" fmla="*/ 1893530 h 4850583"/>
                <a:gd name="connsiteX654" fmla="*/ 3377124 w 3845364"/>
                <a:gd name="connsiteY654" fmla="*/ 1755394 h 4850583"/>
                <a:gd name="connsiteX655" fmla="*/ 3241252 w 3845364"/>
                <a:gd name="connsiteY655" fmla="*/ 1724514 h 4850583"/>
                <a:gd name="connsiteX656" fmla="*/ 3301982 w 3845364"/>
                <a:gd name="connsiteY656" fmla="*/ 1945305 h 4850583"/>
                <a:gd name="connsiteX657" fmla="*/ 3273058 w 3845364"/>
                <a:gd name="connsiteY657" fmla="*/ 2174948 h 4850583"/>
                <a:gd name="connsiteX658" fmla="*/ 3187933 w 3845364"/>
                <a:gd name="connsiteY658" fmla="*/ 2362697 h 4850583"/>
                <a:gd name="connsiteX659" fmla="*/ 3193183 w 3845364"/>
                <a:gd name="connsiteY659" fmla="*/ 2293732 h 4850583"/>
                <a:gd name="connsiteX660" fmla="*/ 3150774 w 3845364"/>
                <a:gd name="connsiteY660" fmla="*/ 2090028 h 4850583"/>
                <a:gd name="connsiteX661" fmla="*/ 3157671 w 3845364"/>
                <a:gd name="connsiteY661" fmla="*/ 2075721 h 4850583"/>
                <a:gd name="connsiteX662" fmla="*/ 3168685 w 3845364"/>
                <a:gd name="connsiteY662" fmla="*/ 2019108 h 4850583"/>
                <a:gd name="connsiteX663" fmla="*/ 3142745 w 3845364"/>
                <a:gd name="connsiteY663" fmla="*/ 1893941 h 4850583"/>
                <a:gd name="connsiteX664" fmla="*/ 3121747 w 3845364"/>
                <a:gd name="connsiteY664" fmla="*/ 1867179 h 4850583"/>
                <a:gd name="connsiteX665" fmla="*/ 3126894 w 3845364"/>
                <a:gd name="connsiteY665" fmla="*/ 1862753 h 4850583"/>
                <a:gd name="connsiteX666" fmla="*/ 3151906 w 3845364"/>
                <a:gd name="connsiteY666" fmla="*/ 1827344 h 4850583"/>
                <a:gd name="connsiteX667" fmla="*/ 3172905 w 3845364"/>
                <a:gd name="connsiteY667" fmla="*/ 1792552 h 4850583"/>
                <a:gd name="connsiteX668" fmla="*/ 3257104 w 3845364"/>
                <a:gd name="connsiteY668" fmla="*/ 1683341 h 4850583"/>
                <a:gd name="connsiteX669" fmla="*/ 3395549 w 3845364"/>
                <a:gd name="connsiteY669" fmla="*/ 1456271 h 4850583"/>
                <a:gd name="connsiteX670" fmla="*/ 3517009 w 3845364"/>
                <a:gd name="connsiteY670" fmla="*/ 1198115 h 4850583"/>
                <a:gd name="connsiteX671" fmla="*/ 3585459 w 3845364"/>
                <a:gd name="connsiteY671" fmla="*/ 933475 h 4850583"/>
                <a:gd name="connsiteX672" fmla="*/ 3678202 w 3845364"/>
                <a:gd name="connsiteY672" fmla="*/ 1040628 h 4850583"/>
                <a:gd name="connsiteX673" fmla="*/ 3713302 w 3845364"/>
                <a:gd name="connsiteY673" fmla="*/ 1097241 h 4850583"/>
                <a:gd name="connsiteX674" fmla="*/ 3732139 w 3845364"/>
                <a:gd name="connsiteY674" fmla="*/ 1156633 h 4850583"/>
                <a:gd name="connsiteX675" fmla="*/ 3720199 w 3845364"/>
                <a:gd name="connsiteY675" fmla="*/ 1194924 h 4850583"/>
                <a:gd name="connsiteX676" fmla="*/ 3721742 w 3845364"/>
                <a:gd name="connsiteY676" fmla="*/ 1285711 h 4850583"/>
                <a:gd name="connsiteX677" fmla="*/ 3844644 w 3845364"/>
                <a:gd name="connsiteY677" fmla="*/ 1436096 h 4850583"/>
                <a:gd name="connsiteX678" fmla="*/ 3844644 w 3845364"/>
                <a:gd name="connsiteY678" fmla="*/ 1415921 h 4850583"/>
                <a:gd name="connsiteX679" fmla="*/ 3784429 w 3845364"/>
                <a:gd name="connsiteY679" fmla="*/ 1366822 h 4850583"/>
                <a:gd name="connsiteX680" fmla="*/ 3734918 w 3845364"/>
                <a:gd name="connsiteY680" fmla="*/ 1269036 h 4850583"/>
                <a:gd name="connsiteX681" fmla="*/ 3735536 w 3845364"/>
                <a:gd name="connsiteY681" fmla="*/ 1196365 h 4850583"/>
                <a:gd name="connsiteX682" fmla="*/ 3746549 w 3845364"/>
                <a:gd name="connsiteY682" fmla="*/ 1163839 h 4850583"/>
                <a:gd name="connsiteX683" fmla="*/ 3732962 w 3845364"/>
                <a:gd name="connsiteY683" fmla="*/ 1099197 h 4850583"/>
                <a:gd name="connsiteX684" fmla="*/ 3696730 w 3845364"/>
                <a:gd name="connsiteY684" fmla="*/ 1037025 h 4850583"/>
                <a:gd name="connsiteX685" fmla="*/ 3576401 w 3845364"/>
                <a:gd name="connsiteY685" fmla="*/ 894669 h 4850583"/>
                <a:gd name="connsiteX686" fmla="*/ 3559212 w 3845364"/>
                <a:gd name="connsiteY686" fmla="*/ 904242 h 4850583"/>
                <a:gd name="connsiteX687" fmla="*/ 3566829 w 3845364"/>
                <a:gd name="connsiteY687" fmla="*/ 919476 h 4850583"/>
                <a:gd name="connsiteX688" fmla="*/ 3560859 w 3845364"/>
                <a:gd name="connsiteY688" fmla="*/ 985868 h 4850583"/>
                <a:gd name="connsiteX689" fmla="*/ 3544801 w 3845364"/>
                <a:gd name="connsiteY689" fmla="*/ 1057200 h 4850583"/>
                <a:gd name="connsiteX690" fmla="*/ 3498481 w 3845364"/>
                <a:gd name="connsiteY690" fmla="*/ 1197909 h 4850583"/>
                <a:gd name="connsiteX691" fmla="*/ 3408106 w 3845364"/>
                <a:gd name="connsiteY691" fmla="*/ 1395849 h 4850583"/>
                <a:gd name="connsiteX692" fmla="*/ 3263383 w 3845364"/>
                <a:gd name="connsiteY692" fmla="*/ 1638256 h 4850583"/>
                <a:gd name="connsiteX693" fmla="*/ 3089220 w 3845364"/>
                <a:gd name="connsiteY693" fmla="*/ 1843401 h 4850583"/>
                <a:gd name="connsiteX694" fmla="*/ 3038577 w 3845364"/>
                <a:gd name="connsiteY694" fmla="*/ 1833623 h 4850583"/>
                <a:gd name="connsiteX695" fmla="*/ 3333377 w 3845364"/>
                <a:gd name="connsiteY695" fmla="*/ 1417877 h 4850583"/>
                <a:gd name="connsiteX696" fmla="*/ 3536258 w 3845364"/>
                <a:gd name="connsiteY696" fmla="*/ 919579 h 4850583"/>
                <a:gd name="connsiteX697" fmla="*/ 3526994 w 3845364"/>
                <a:gd name="connsiteY697" fmla="*/ 899919 h 4850583"/>
                <a:gd name="connsiteX698" fmla="*/ 3294468 w 3845364"/>
                <a:gd name="connsiteY698" fmla="*/ 972692 h 4850583"/>
                <a:gd name="connsiteX699" fmla="*/ 3133379 w 3845364"/>
                <a:gd name="connsiteY699" fmla="*/ 1026217 h 4850583"/>
                <a:gd name="connsiteX700" fmla="*/ 3082324 w 3845364"/>
                <a:gd name="connsiteY700" fmla="*/ 1044231 h 4850583"/>
                <a:gd name="connsiteX701" fmla="*/ 2975789 w 3845364"/>
                <a:gd name="connsiteY701" fmla="*/ 1094153 h 4850583"/>
                <a:gd name="connsiteX702" fmla="*/ 2794215 w 3845364"/>
                <a:gd name="connsiteY702" fmla="*/ 1000587 h 4850583"/>
                <a:gd name="connsiteX703" fmla="*/ 2895913 w 3845364"/>
                <a:gd name="connsiteY703" fmla="*/ 855246 h 4850583"/>
                <a:gd name="connsiteX704" fmla="*/ 2999566 w 3845364"/>
                <a:gd name="connsiteY704" fmla="*/ 891581 h 4850583"/>
                <a:gd name="connsiteX705" fmla="*/ 3046195 w 3845364"/>
                <a:gd name="connsiteY705" fmla="*/ 971251 h 4850583"/>
                <a:gd name="connsiteX706" fmla="*/ 3053708 w 3845364"/>
                <a:gd name="connsiteY706" fmla="*/ 975574 h 4850583"/>
                <a:gd name="connsiteX707" fmla="*/ 3057620 w 3845364"/>
                <a:gd name="connsiteY707" fmla="*/ 980515 h 4850583"/>
                <a:gd name="connsiteX708" fmla="*/ 3229415 w 3845364"/>
                <a:gd name="connsiteY708" fmla="*/ 957767 h 4850583"/>
                <a:gd name="connsiteX709" fmla="*/ 3391328 w 3845364"/>
                <a:gd name="connsiteY709" fmla="*/ 906815 h 4850583"/>
                <a:gd name="connsiteX710" fmla="*/ 3530802 w 3845364"/>
                <a:gd name="connsiteY710" fmla="*/ 875627 h 4850583"/>
                <a:gd name="connsiteX711" fmla="*/ 3536463 w 3845364"/>
                <a:gd name="connsiteY711" fmla="*/ 870377 h 4850583"/>
                <a:gd name="connsiteX712" fmla="*/ 3477174 w 3845364"/>
                <a:gd name="connsiteY712" fmla="*/ 858334 h 4850583"/>
                <a:gd name="connsiteX713" fmla="*/ 3092102 w 3845364"/>
                <a:gd name="connsiteY713" fmla="*/ 625603 h 4850583"/>
                <a:gd name="connsiteX714" fmla="*/ 3085309 w 3845364"/>
                <a:gd name="connsiteY714" fmla="*/ 611501 h 4850583"/>
                <a:gd name="connsiteX715" fmla="*/ 2939041 w 3845364"/>
                <a:gd name="connsiteY715" fmla="*/ 496010 h 4850583"/>
                <a:gd name="connsiteX716" fmla="*/ 2972906 w 3845364"/>
                <a:gd name="connsiteY716" fmla="*/ 324524 h 4850583"/>
                <a:gd name="connsiteX717" fmla="*/ 3111454 w 3845364"/>
                <a:gd name="connsiteY717" fmla="*/ 606252 h 4850583"/>
                <a:gd name="connsiteX718" fmla="*/ 3119380 w 3845364"/>
                <a:gd name="connsiteY718" fmla="*/ 619118 h 4850583"/>
                <a:gd name="connsiteX719" fmla="*/ 3132967 w 3845364"/>
                <a:gd name="connsiteY719" fmla="*/ 608516 h 4850583"/>
                <a:gd name="connsiteX720" fmla="*/ 3135643 w 3845364"/>
                <a:gd name="connsiteY720" fmla="*/ 610883 h 4850583"/>
                <a:gd name="connsiteX721" fmla="*/ 3181654 w 3845364"/>
                <a:gd name="connsiteY721" fmla="*/ 648969 h 4850583"/>
                <a:gd name="connsiteX722" fmla="*/ 3311555 w 3845364"/>
                <a:gd name="connsiteY722" fmla="*/ 730594 h 4850583"/>
                <a:gd name="connsiteX723" fmla="*/ 3334098 w 3845364"/>
                <a:gd name="connsiteY723" fmla="*/ 745931 h 4850583"/>
                <a:gd name="connsiteX724" fmla="*/ 3437442 w 3845364"/>
                <a:gd name="connsiteY724" fmla="*/ 819219 h 4850583"/>
                <a:gd name="connsiteX725" fmla="*/ 3491791 w 3845364"/>
                <a:gd name="connsiteY725" fmla="*/ 841865 h 4850583"/>
                <a:gd name="connsiteX726" fmla="*/ 3519274 w 3845364"/>
                <a:gd name="connsiteY726" fmla="*/ 838777 h 4850583"/>
                <a:gd name="connsiteX727" fmla="*/ 3453911 w 3845364"/>
                <a:gd name="connsiteY727" fmla="*/ 743358 h 4850583"/>
                <a:gd name="connsiteX728" fmla="*/ 3427766 w 3845364"/>
                <a:gd name="connsiteY728" fmla="*/ 688289 h 4850583"/>
                <a:gd name="connsiteX729" fmla="*/ 3416341 w 3845364"/>
                <a:gd name="connsiteY729" fmla="*/ 663791 h 4850583"/>
                <a:gd name="connsiteX730" fmla="*/ 3410474 w 3845364"/>
                <a:gd name="connsiteY730" fmla="*/ 641969 h 4850583"/>
                <a:gd name="connsiteX731" fmla="*/ 3411606 w 3845364"/>
                <a:gd name="connsiteY731" fmla="*/ 636617 h 4850583"/>
                <a:gd name="connsiteX732" fmla="*/ 3406871 w 3845364"/>
                <a:gd name="connsiteY732" fmla="*/ 628279 h 4850583"/>
                <a:gd name="connsiteX733" fmla="*/ 3383402 w 3845364"/>
                <a:gd name="connsiteY733" fmla="*/ 619427 h 4850583"/>
                <a:gd name="connsiteX734" fmla="*/ 3360242 w 3845364"/>
                <a:gd name="connsiteY734" fmla="*/ 609442 h 4850583"/>
                <a:gd name="connsiteX735" fmla="*/ 3319687 w 3845364"/>
                <a:gd name="connsiteY735" fmla="*/ 581959 h 4850583"/>
                <a:gd name="connsiteX736" fmla="*/ 3266985 w 3845364"/>
                <a:gd name="connsiteY736" fmla="*/ 494158 h 4850583"/>
                <a:gd name="connsiteX737" fmla="*/ 3325966 w 3845364"/>
                <a:gd name="connsiteY737" fmla="*/ 423443 h 4850583"/>
                <a:gd name="connsiteX738" fmla="*/ 3413150 w 3845364"/>
                <a:gd name="connsiteY738" fmla="*/ 472027 h 4850583"/>
                <a:gd name="connsiteX739" fmla="*/ 3436207 w 3845364"/>
                <a:gd name="connsiteY739" fmla="*/ 623956 h 4850583"/>
                <a:gd name="connsiteX740" fmla="*/ 3436824 w 3845364"/>
                <a:gd name="connsiteY740" fmla="*/ 637852 h 4850583"/>
                <a:gd name="connsiteX741" fmla="*/ 3546654 w 3845364"/>
                <a:gd name="connsiteY741" fmla="*/ 830439 h 4850583"/>
                <a:gd name="connsiteX742" fmla="*/ 3563226 w 3845364"/>
                <a:gd name="connsiteY742" fmla="*/ 815823 h 4850583"/>
                <a:gd name="connsiteX743" fmla="*/ 3564976 w 3845364"/>
                <a:gd name="connsiteY743" fmla="*/ 798427 h 4850583"/>
                <a:gd name="connsiteX744" fmla="*/ 3573828 w 3845364"/>
                <a:gd name="connsiteY744" fmla="*/ 774650 h 4850583"/>
                <a:gd name="connsiteX745" fmla="*/ 3577225 w 3845364"/>
                <a:gd name="connsiteY745" fmla="*/ 761989 h 4850583"/>
                <a:gd name="connsiteX746" fmla="*/ 3560138 w 3845364"/>
                <a:gd name="connsiteY746" fmla="*/ 725757 h 4850583"/>
                <a:gd name="connsiteX747" fmla="*/ 3542331 w 3845364"/>
                <a:gd name="connsiteY747" fmla="*/ 690245 h 4850583"/>
                <a:gd name="connsiteX748" fmla="*/ 3531420 w 3845364"/>
                <a:gd name="connsiteY748" fmla="*/ 610266 h 4850583"/>
                <a:gd name="connsiteX749" fmla="*/ 3601311 w 3845364"/>
                <a:gd name="connsiteY749" fmla="*/ 507951 h 4850583"/>
                <a:gd name="connsiteX750" fmla="*/ 3632500 w 3845364"/>
                <a:gd name="connsiteY750" fmla="*/ 542742 h 4850583"/>
                <a:gd name="connsiteX751" fmla="*/ 3668526 w 3845364"/>
                <a:gd name="connsiteY751" fmla="*/ 652880 h 4850583"/>
                <a:gd name="connsiteX752" fmla="*/ 3624162 w 3845364"/>
                <a:gd name="connsiteY752" fmla="*/ 739241 h 4850583"/>
                <a:gd name="connsiteX753" fmla="*/ 3592562 w 3845364"/>
                <a:gd name="connsiteY753" fmla="*/ 766930 h 4850583"/>
                <a:gd name="connsiteX754" fmla="*/ 3616339 w 3845364"/>
                <a:gd name="connsiteY754" fmla="*/ 778252 h 4850583"/>
                <a:gd name="connsiteX755" fmla="*/ 3624986 w 3845364"/>
                <a:gd name="connsiteY755" fmla="*/ 767753 h 4850583"/>
                <a:gd name="connsiteX756" fmla="*/ 3729668 w 3845364"/>
                <a:gd name="connsiteY756" fmla="*/ 706405 h 4850583"/>
                <a:gd name="connsiteX757" fmla="*/ 3777429 w 3845364"/>
                <a:gd name="connsiteY757" fmla="*/ 690759 h 4850583"/>
                <a:gd name="connsiteX758" fmla="*/ 3801001 w 3845364"/>
                <a:gd name="connsiteY758" fmla="*/ 688804 h 4850583"/>
                <a:gd name="connsiteX759" fmla="*/ 3825808 w 3845364"/>
                <a:gd name="connsiteY759" fmla="*/ 685716 h 4850583"/>
                <a:gd name="connsiteX760" fmla="*/ 3837130 w 3845364"/>
                <a:gd name="connsiteY760" fmla="*/ 674290 h 4850583"/>
                <a:gd name="connsiteX761" fmla="*/ 3844747 w 3845364"/>
                <a:gd name="connsiteY761" fmla="*/ 667394 h 4850583"/>
                <a:gd name="connsiteX762" fmla="*/ 3844747 w 3845364"/>
                <a:gd name="connsiteY762" fmla="*/ 637337 h 4850583"/>
                <a:gd name="connsiteX763" fmla="*/ 3838366 w 3845364"/>
                <a:gd name="connsiteY763" fmla="*/ 640631 h 4850583"/>
                <a:gd name="connsiteX764" fmla="*/ 3821999 w 3845364"/>
                <a:gd name="connsiteY764" fmla="*/ 654012 h 4850583"/>
                <a:gd name="connsiteX765" fmla="*/ 3766724 w 3845364"/>
                <a:gd name="connsiteY765" fmla="*/ 664203 h 4850583"/>
                <a:gd name="connsiteX766" fmla="*/ 3783605 w 3845364"/>
                <a:gd name="connsiteY766" fmla="*/ 644645 h 4850583"/>
                <a:gd name="connsiteX767" fmla="*/ 3844850 w 3845364"/>
                <a:gd name="connsiteY767" fmla="*/ 574136 h 4850583"/>
                <a:gd name="connsiteX768" fmla="*/ 3844850 w 3845364"/>
                <a:gd name="connsiteY768" fmla="*/ 542227 h 4850583"/>
                <a:gd name="connsiteX769" fmla="*/ 3729977 w 3845364"/>
                <a:gd name="connsiteY769" fmla="*/ 673570 h 4850583"/>
                <a:gd name="connsiteX770" fmla="*/ 3728125 w 3845364"/>
                <a:gd name="connsiteY770" fmla="*/ 677790 h 4850583"/>
                <a:gd name="connsiteX771" fmla="*/ 3680878 w 3845364"/>
                <a:gd name="connsiteY771" fmla="*/ 707435 h 4850583"/>
                <a:gd name="connsiteX772" fmla="*/ 3722669 w 3845364"/>
                <a:gd name="connsiteY772" fmla="*/ 626735 h 4850583"/>
                <a:gd name="connsiteX773" fmla="*/ 3844850 w 3845364"/>
                <a:gd name="connsiteY773" fmla="*/ 499922 h 4850583"/>
                <a:gd name="connsiteX774" fmla="*/ 3844850 w 3845364"/>
                <a:gd name="connsiteY774" fmla="*/ 475424 h 4850583"/>
                <a:gd name="connsiteX775" fmla="*/ 3744491 w 3845364"/>
                <a:gd name="connsiteY775" fmla="*/ 571666 h 4850583"/>
                <a:gd name="connsiteX776" fmla="*/ 3758387 w 3845364"/>
                <a:gd name="connsiteY776" fmla="*/ 530699 h 4850583"/>
                <a:gd name="connsiteX777" fmla="*/ 3827146 w 3845364"/>
                <a:gd name="connsiteY777" fmla="*/ 307849 h 4850583"/>
                <a:gd name="connsiteX778" fmla="*/ 3833836 w 3845364"/>
                <a:gd name="connsiteY778" fmla="*/ 305894 h 4850583"/>
                <a:gd name="connsiteX779" fmla="*/ 3844953 w 3845364"/>
                <a:gd name="connsiteY779" fmla="*/ 297041 h 4850583"/>
                <a:gd name="connsiteX780" fmla="*/ 3844953 w 3845364"/>
                <a:gd name="connsiteY780" fmla="*/ 262868 h 4850583"/>
                <a:gd name="connsiteX781" fmla="*/ 3840630 w 3845364"/>
                <a:gd name="connsiteY781" fmla="*/ 268941 h 4850583"/>
                <a:gd name="connsiteX782" fmla="*/ 3810265 w 3845364"/>
                <a:gd name="connsiteY782" fmla="*/ 307849 h 4850583"/>
                <a:gd name="connsiteX783" fmla="*/ 3782164 w 3845364"/>
                <a:gd name="connsiteY783" fmla="*/ 394930 h 4850583"/>
                <a:gd name="connsiteX784" fmla="*/ 3754887 w 3845364"/>
                <a:gd name="connsiteY784" fmla="*/ 486129 h 4850583"/>
                <a:gd name="connsiteX785" fmla="*/ 3695700 w 3845364"/>
                <a:gd name="connsiteY785" fmla="*/ 632294 h 4850583"/>
                <a:gd name="connsiteX786" fmla="*/ 3691069 w 3845364"/>
                <a:gd name="connsiteY786" fmla="*/ 596576 h 4850583"/>
                <a:gd name="connsiteX787" fmla="*/ 3693024 w 3845364"/>
                <a:gd name="connsiteY787" fmla="*/ 593179 h 4850583"/>
                <a:gd name="connsiteX788" fmla="*/ 3695495 w 3845364"/>
                <a:gd name="connsiteY788" fmla="*/ 583812 h 4850583"/>
                <a:gd name="connsiteX789" fmla="*/ 3697759 w 3845364"/>
                <a:gd name="connsiteY789" fmla="*/ 578563 h 4850583"/>
                <a:gd name="connsiteX790" fmla="*/ 3698686 w 3845364"/>
                <a:gd name="connsiteY790" fmla="*/ 573416 h 4850583"/>
                <a:gd name="connsiteX791" fmla="*/ 3717831 w 3845364"/>
                <a:gd name="connsiteY791" fmla="*/ 532860 h 4850583"/>
                <a:gd name="connsiteX792" fmla="*/ 3745520 w 3845364"/>
                <a:gd name="connsiteY792" fmla="*/ 448250 h 4850583"/>
                <a:gd name="connsiteX793" fmla="*/ 3766313 w 3845364"/>
                <a:gd name="connsiteY793" fmla="*/ 366006 h 4850583"/>
                <a:gd name="connsiteX794" fmla="*/ 3763636 w 3845364"/>
                <a:gd name="connsiteY794" fmla="*/ 287777 h 4850583"/>
                <a:gd name="connsiteX795" fmla="*/ 3744902 w 3845364"/>
                <a:gd name="connsiteY795" fmla="*/ 245060 h 4850583"/>
                <a:gd name="connsiteX796" fmla="*/ 3779179 w 3845364"/>
                <a:gd name="connsiteY796" fmla="*/ 49488 h 4850583"/>
                <a:gd name="connsiteX797" fmla="*/ 3845365 w 3845364"/>
                <a:gd name="connsiteY797" fmla="*/ 30548 h 4850583"/>
                <a:gd name="connsiteX798" fmla="*/ 344825 w 3845364"/>
                <a:gd name="connsiteY798" fmla="*/ 3381629 h 4850583"/>
                <a:gd name="connsiteX799" fmla="*/ 326915 w 3845364"/>
                <a:gd name="connsiteY799" fmla="*/ 3379674 h 4850583"/>
                <a:gd name="connsiteX800" fmla="*/ 182088 w 3845364"/>
                <a:gd name="connsiteY800" fmla="*/ 3287755 h 4850583"/>
                <a:gd name="connsiteX801" fmla="*/ 211424 w 3845364"/>
                <a:gd name="connsiteY801" fmla="*/ 3181734 h 4850583"/>
                <a:gd name="connsiteX802" fmla="*/ 348942 w 3845364"/>
                <a:gd name="connsiteY802" fmla="*/ 3202217 h 4850583"/>
                <a:gd name="connsiteX803" fmla="*/ 348222 w 3845364"/>
                <a:gd name="connsiteY803" fmla="*/ 3294445 h 4850583"/>
                <a:gd name="connsiteX804" fmla="*/ 365000 w 3845364"/>
                <a:gd name="connsiteY804" fmla="*/ 3350029 h 4850583"/>
                <a:gd name="connsiteX805" fmla="*/ 431700 w 3845364"/>
                <a:gd name="connsiteY805" fmla="*/ 3442874 h 4850583"/>
                <a:gd name="connsiteX806" fmla="*/ 478946 w 3845364"/>
                <a:gd name="connsiteY806" fmla="*/ 3506281 h 4850583"/>
                <a:gd name="connsiteX807" fmla="*/ 344825 w 3845364"/>
                <a:gd name="connsiteY807" fmla="*/ 3381629 h 4850583"/>
                <a:gd name="connsiteX808" fmla="*/ 1076780 w 3845364"/>
                <a:gd name="connsiteY808" fmla="*/ 3347559 h 4850583"/>
                <a:gd name="connsiteX809" fmla="*/ 1251869 w 3845364"/>
                <a:gd name="connsiteY809" fmla="*/ 3304327 h 4850583"/>
                <a:gd name="connsiteX810" fmla="*/ 1263706 w 3845364"/>
                <a:gd name="connsiteY810" fmla="*/ 3312458 h 4850583"/>
                <a:gd name="connsiteX811" fmla="*/ 1240341 w 3845364"/>
                <a:gd name="connsiteY811" fmla="*/ 3401495 h 4850583"/>
                <a:gd name="connsiteX812" fmla="*/ 1076883 w 3845364"/>
                <a:gd name="connsiteY812" fmla="*/ 3536029 h 4850583"/>
                <a:gd name="connsiteX813" fmla="*/ 987023 w 3845364"/>
                <a:gd name="connsiteY813" fmla="*/ 3499385 h 4850583"/>
                <a:gd name="connsiteX814" fmla="*/ 1076780 w 3845364"/>
                <a:gd name="connsiteY814" fmla="*/ 3347559 h 4850583"/>
                <a:gd name="connsiteX815" fmla="*/ 2084287 w 3845364"/>
                <a:gd name="connsiteY815" fmla="*/ 2241957 h 4850583"/>
                <a:gd name="connsiteX816" fmla="*/ 2084802 w 3845364"/>
                <a:gd name="connsiteY816" fmla="*/ 2237222 h 4850583"/>
                <a:gd name="connsiteX817" fmla="*/ 2089537 w 3845364"/>
                <a:gd name="connsiteY817" fmla="*/ 2236193 h 4850583"/>
                <a:gd name="connsiteX818" fmla="*/ 2227158 w 3845364"/>
                <a:gd name="connsiteY818" fmla="*/ 2203872 h 4850583"/>
                <a:gd name="connsiteX819" fmla="*/ 2385572 w 3845364"/>
                <a:gd name="connsiteY819" fmla="*/ 2183285 h 4850583"/>
                <a:gd name="connsiteX820" fmla="*/ 2418098 w 3845364"/>
                <a:gd name="connsiteY820" fmla="*/ 2191108 h 4850583"/>
                <a:gd name="connsiteX821" fmla="*/ 2430862 w 3845364"/>
                <a:gd name="connsiteY821" fmla="*/ 2236296 h 4850583"/>
                <a:gd name="connsiteX822" fmla="*/ 2452684 w 3845364"/>
                <a:gd name="connsiteY822" fmla="*/ 2417869 h 4850583"/>
                <a:gd name="connsiteX823" fmla="*/ 2430553 w 3845364"/>
                <a:gd name="connsiteY823" fmla="*/ 2697126 h 4850583"/>
                <a:gd name="connsiteX824" fmla="*/ 2348310 w 3845364"/>
                <a:gd name="connsiteY824" fmla="*/ 2831042 h 4850583"/>
                <a:gd name="connsiteX825" fmla="*/ 2233643 w 3845364"/>
                <a:gd name="connsiteY825" fmla="*/ 2953326 h 4850583"/>
                <a:gd name="connsiteX826" fmla="*/ 2115579 w 3845364"/>
                <a:gd name="connsiteY826" fmla="*/ 2995940 h 4850583"/>
                <a:gd name="connsiteX827" fmla="*/ 2003588 w 3845364"/>
                <a:gd name="connsiteY827" fmla="*/ 3031143 h 4850583"/>
                <a:gd name="connsiteX828" fmla="*/ 1990104 w 3845364"/>
                <a:gd name="connsiteY828" fmla="*/ 3030011 h 4850583"/>
                <a:gd name="connsiteX829" fmla="*/ 1982692 w 3845364"/>
                <a:gd name="connsiteY829" fmla="*/ 3010042 h 4850583"/>
                <a:gd name="connsiteX830" fmla="*/ 1988868 w 3845364"/>
                <a:gd name="connsiteY830" fmla="*/ 2821469 h 4850583"/>
                <a:gd name="connsiteX831" fmla="*/ 2013675 w 3845364"/>
                <a:gd name="connsiteY831" fmla="*/ 2629190 h 4850583"/>
                <a:gd name="connsiteX832" fmla="*/ 2043423 w 3845364"/>
                <a:gd name="connsiteY832" fmla="*/ 2419825 h 4850583"/>
                <a:gd name="connsiteX833" fmla="*/ 2067715 w 3845364"/>
                <a:gd name="connsiteY833" fmla="*/ 2335008 h 4850583"/>
                <a:gd name="connsiteX834" fmla="*/ 2084287 w 3845364"/>
                <a:gd name="connsiteY834" fmla="*/ 2241957 h 4850583"/>
                <a:gd name="connsiteX835" fmla="*/ 1874407 w 3845364"/>
                <a:gd name="connsiteY835" fmla="*/ 2380916 h 4850583"/>
                <a:gd name="connsiteX836" fmla="*/ 1952224 w 3845364"/>
                <a:gd name="connsiteY836" fmla="*/ 2318436 h 4850583"/>
                <a:gd name="connsiteX837" fmla="*/ 1989383 w 3845364"/>
                <a:gd name="connsiteY837" fmla="*/ 2262955 h 4850583"/>
                <a:gd name="connsiteX838" fmla="*/ 1999162 w 3845364"/>
                <a:gd name="connsiteY838" fmla="*/ 2262647 h 4850583"/>
                <a:gd name="connsiteX839" fmla="*/ 2001323 w 3845364"/>
                <a:gd name="connsiteY839" fmla="*/ 2261720 h 4850583"/>
                <a:gd name="connsiteX840" fmla="*/ 1946975 w 3845364"/>
                <a:gd name="connsiteY840" fmla="*/ 2597384 h 4850583"/>
                <a:gd name="connsiteX841" fmla="*/ 1891185 w 3845364"/>
                <a:gd name="connsiteY841" fmla="*/ 2523890 h 4850583"/>
                <a:gd name="connsiteX842" fmla="*/ 1798957 w 3845364"/>
                <a:gd name="connsiteY842" fmla="*/ 2407782 h 4850583"/>
                <a:gd name="connsiteX843" fmla="*/ 1874407 w 3845364"/>
                <a:gd name="connsiteY843" fmla="*/ 2380916 h 4850583"/>
                <a:gd name="connsiteX844" fmla="*/ 1734007 w 3845364"/>
                <a:gd name="connsiteY844" fmla="*/ 2410870 h 4850583"/>
                <a:gd name="connsiteX845" fmla="*/ 1746462 w 3845364"/>
                <a:gd name="connsiteY845" fmla="*/ 2412311 h 4850583"/>
                <a:gd name="connsiteX846" fmla="*/ 1770445 w 3845364"/>
                <a:gd name="connsiteY846" fmla="*/ 2411487 h 4850583"/>
                <a:gd name="connsiteX847" fmla="*/ 1855673 w 3845364"/>
                <a:gd name="connsiteY847" fmla="*/ 2515758 h 4850583"/>
                <a:gd name="connsiteX848" fmla="*/ 1897876 w 3845364"/>
                <a:gd name="connsiteY848" fmla="*/ 2568563 h 4850583"/>
                <a:gd name="connsiteX849" fmla="*/ 1920109 w 3845364"/>
                <a:gd name="connsiteY849" fmla="*/ 2592855 h 4850583"/>
                <a:gd name="connsiteX850" fmla="*/ 1938431 w 3845364"/>
                <a:gd name="connsiteY850" fmla="*/ 2613133 h 4850583"/>
                <a:gd name="connsiteX851" fmla="*/ 1935549 w 3845364"/>
                <a:gd name="connsiteY851" fmla="*/ 2662850 h 4850583"/>
                <a:gd name="connsiteX852" fmla="*/ 1839719 w 3845364"/>
                <a:gd name="connsiteY852" fmla="*/ 2549315 h 4850583"/>
                <a:gd name="connsiteX853" fmla="*/ 1721346 w 3845364"/>
                <a:gd name="connsiteY853" fmla="*/ 2405826 h 4850583"/>
                <a:gd name="connsiteX854" fmla="*/ 1734007 w 3845364"/>
                <a:gd name="connsiteY854" fmla="*/ 2410870 h 4850583"/>
                <a:gd name="connsiteX855" fmla="*/ 1636529 w 3845364"/>
                <a:gd name="connsiteY855" fmla="*/ 2274278 h 4850583"/>
                <a:gd name="connsiteX856" fmla="*/ 1591856 w 3845364"/>
                <a:gd name="connsiteY856" fmla="*/ 2196461 h 4850583"/>
                <a:gd name="connsiteX857" fmla="*/ 1521965 w 3845364"/>
                <a:gd name="connsiteY857" fmla="*/ 2041547 h 4850583"/>
                <a:gd name="connsiteX858" fmla="*/ 1497879 w 3845364"/>
                <a:gd name="connsiteY858" fmla="*/ 1870164 h 4850583"/>
                <a:gd name="connsiteX859" fmla="*/ 1513730 w 3845364"/>
                <a:gd name="connsiteY859" fmla="*/ 1863885 h 4850583"/>
                <a:gd name="connsiteX860" fmla="*/ 1511878 w 3845364"/>
                <a:gd name="connsiteY860" fmla="*/ 1845254 h 4850583"/>
                <a:gd name="connsiteX861" fmla="*/ 1449603 w 3845364"/>
                <a:gd name="connsiteY861" fmla="*/ 1841343 h 4850583"/>
                <a:gd name="connsiteX862" fmla="*/ 1407092 w 3845364"/>
                <a:gd name="connsiteY862" fmla="*/ 1835784 h 4850583"/>
                <a:gd name="connsiteX863" fmla="*/ 1386197 w 3845364"/>
                <a:gd name="connsiteY863" fmla="*/ 1824564 h 4850583"/>
                <a:gd name="connsiteX864" fmla="*/ 1362419 w 3845364"/>
                <a:gd name="connsiteY864" fmla="*/ 1802846 h 4850583"/>
                <a:gd name="connsiteX865" fmla="*/ 1372301 w 3845364"/>
                <a:gd name="connsiteY865" fmla="*/ 1724308 h 4850583"/>
                <a:gd name="connsiteX866" fmla="*/ 1515892 w 3845364"/>
                <a:gd name="connsiteY866" fmla="*/ 1667489 h 4850583"/>
                <a:gd name="connsiteX867" fmla="*/ 1575799 w 3845364"/>
                <a:gd name="connsiteY867" fmla="*/ 1822918 h 4850583"/>
                <a:gd name="connsiteX868" fmla="*/ 1546051 w 3845364"/>
                <a:gd name="connsiteY868" fmla="*/ 1860591 h 4850583"/>
                <a:gd name="connsiteX869" fmla="*/ 1573534 w 3845364"/>
                <a:gd name="connsiteY869" fmla="*/ 2041650 h 4850583"/>
                <a:gd name="connsiteX870" fmla="*/ 1651249 w 3845364"/>
                <a:gd name="connsiteY870" fmla="*/ 2232384 h 4850583"/>
                <a:gd name="connsiteX871" fmla="*/ 1636529 w 3845364"/>
                <a:gd name="connsiteY871" fmla="*/ 2274278 h 4850583"/>
                <a:gd name="connsiteX872" fmla="*/ 2073788 w 3845364"/>
                <a:gd name="connsiteY872" fmla="*/ 2092910 h 4850583"/>
                <a:gd name="connsiteX873" fmla="*/ 2065965 w 3845364"/>
                <a:gd name="connsiteY873" fmla="*/ 2147774 h 4850583"/>
                <a:gd name="connsiteX874" fmla="*/ 2041673 w 3845364"/>
                <a:gd name="connsiteY874" fmla="*/ 2157552 h 4850583"/>
                <a:gd name="connsiteX875" fmla="*/ 2042805 w 3845364"/>
                <a:gd name="connsiteY875" fmla="*/ 2040929 h 4850583"/>
                <a:gd name="connsiteX876" fmla="*/ 2043011 w 3845364"/>
                <a:gd name="connsiteY876" fmla="*/ 2033415 h 4850583"/>
                <a:gd name="connsiteX877" fmla="*/ 2016248 w 3845364"/>
                <a:gd name="connsiteY877" fmla="*/ 1996668 h 4850583"/>
                <a:gd name="connsiteX878" fmla="*/ 2014396 w 3845364"/>
                <a:gd name="connsiteY878" fmla="*/ 1994507 h 4850583"/>
                <a:gd name="connsiteX879" fmla="*/ 2015322 w 3845364"/>
                <a:gd name="connsiteY879" fmla="*/ 1993992 h 4850583"/>
                <a:gd name="connsiteX880" fmla="*/ 2023762 w 3845364"/>
                <a:gd name="connsiteY880" fmla="*/ 1948702 h 4850583"/>
                <a:gd name="connsiteX881" fmla="*/ 2023762 w 3845364"/>
                <a:gd name="connsiteY881" fmla="*/ 1947672 h 4850583"/>
                <a:gd name="connsiteX882" fmla="*/ 2024071 w 3845364"/>
                <a:gd name="connsiteY882" fmla="*/ 1933879 h 4850583"/>
                <a:gd name="connsiteX883" fmla="*/ 2029938 w 3845364"/>
                <a:gd name="connsiteY883" fmla="*/ 1901867 h 4850583"/>
                <a:gd name="connsiteX884" fmla="*/ 2050525 w 3845364"/>
                <a:gd name="connsiteY884" fmla="*/ 1866973 h 4850583"/>
                <a:gd name="connsiteX885" fmla="*/ 2045481 w 3845364"/>
                <a:gd name="connsiteY885" fmla="*/ 1858738 h 4850583"/>
                <a:gd name="connsiteX886" fmla="*/ 2001838 w 3845364"/>
                <a:gd name="connsiteY886" fmla="*/ 1913910 h 4850583"/>
                <a:gd name="connsiteX887" fmla="*/ 1997926 w 3845364"/>
                <a:gd name="connsiteY887" fmla="*/ 1968053 h 4850583"/>
                <a:gd name="connsiteX888" fmla="*/ 1994015 w 3845364"/>
                <a:gd name="connsiteY888" fmla="*/ 1907734 h 4850583"/>
                <a:gd name="connsiteX889" fmla="*/ 2045276 w 3845364"/>
                <a:gd name="connsiteY889" fmla="*/ 1834034 h 4850583"/>
                <a:gd name="connsiteX890" fmla="*/ 2127931 w 3845364"/>
                <a:gd name="connsiteY890" fmla="*/ 1894765 h 4850583"/>
                <a:gd name="connsiteX891" fmla="*/ 2092933 w 3845364"/>
                <a:gd name="connsiteY891" fmla="*/ 2030739 h 4850583"/>
                <a:gd name="connsiteX892" fmla="*/ 2075949 w 3845364"/>
                <a:gd name="connsiteY892" fmla="*/ 2076235 h 4850583"/>
                <a:gd name="connsiteX893" fmla="*/ 2073788 w 3845364"/>
                <a:gd name="connsiteY893" fmla="*/ 2092910 h 4850583"/>
                <a:gd name="connsiteX894" fmla="*/ 2716295 w 3845364"/>
                <a:gd name="connsiteY894" fmla="*/ 2346434 h 4850583"/>
                <a:gd name="connsiteX895" fmla="*/ 2780010 w 3845364"/>
                <a:gd name="connsiteY895" fmla="*/ 2281689 h 4850583"/>
                <a:gd name="connsiteX896" fmla="*/ 2839608 w 3845364"/>
                <a:gd name="connsiteY896" fmla="*/ 2213033 h 4850583"/>
                <a:gd name="connsiteX897" fmla="*/ 2908264 w 3845364"/>
                <a:gd name="connsiteY897" fmla="*/ 2231355 h 4850583"/>
                <a:gd name="connsiteX898" fmla="*/ 3004610 w 3845364"/>
                <a:gd name="connsiteY898" fmla="*/ 2284880 h 4850583"/>
                <a:gd name="connsiteX899" fmla="*/ 3058341 w 3845364"/>
                <a:gd name="connsiteY899" fmla="*/ 2355183 h 4850583"/>
                <a:gd name="connsiteX900" fmla="*/ 2953452 w 3845364"/>
                <a:gd name="connsiteY900" fmla="*/ 2346022 h 4850583"/>
                <a:gd name="connsiteX901" fmla="*/ 2852063 w 3845364"/>
                <a:gd name="connsiteY901" fmla="*/ 2375461 h 4850583"/>
                <a:gd name="connsiteX902" fmla="*/ 2728852 w 3845364"/>
                <a:gd name="connsiteY902" fmla="*/ 2421987 h 4850583"/>
                <a:gd name="connsiteX903" fmla="*/ 2660402 w 3845364"/>
                <a:gd name="connsiteY903" fmla="*/ 2414473 h 4850583"/>
                <a:gd name="connsiteX904" fmla="*/ 2716295 w 3845364"/>
                <a:gd name="connsiteY904" fmla="*/ 2346434 h 4850583"/>
                <a:gd name="connsiteX905" fmla="*/ 2824065 w 3845364"/>
                <a:gd name="connsiteY905" fmla="*/ 2770517 h 4850583"/>
                <a:gd name="connsiteX906" fmla="*/ 2633537 w 3845364"/>
                <a:gd name="connsiteY906" fmla="*/ 2902374 h 4850583"/>
                <a:gd name="connsiteX907" fmla="*/ 2370440 w 3845364"/>
                <a:gd name="connsiteY907" fmla="*/ 2992132 h 4850583"/>
                <a:gd name="connsiteX908" fmla="*/ 2283462 w 3845364"/>
                <a:gd name="connsiteY908" fmla="*/ 3006336 h 4850583"/>
                <a:gd name="connsiteX909" fmla="*/ 2310842 w 3845364"/>
                <a:gd name="connsiteY909" fmla="*/ 2984823 h 4850583"/>
                <a:gd name="connsiteX910" fmla="*/ 2419642 w 3845364"/>
                <a:gd name="connsiteY910" fmla="*/ 2913182 h 4850583"/>
                <a:gd name="connsiteX911" fmla="*/ 2527104 w 3845364"/>
                <a:gd name="connsiteY911" fmla="*/ 2749828 h 4850583"/>
                <a:gd name="connsiteX912" fmla="*/ 2761173 w 3845364"/>
                <a:gd name="connsiteY912" fmla="*/ 2538918 h 4850583"/>
                <a:gd name="connsiteX913" fmla="*/ 2899206 w 3845364"/>
                <a:gd name="connsiteY913" fmla="*/ 2436191 h 4850583"/>
                <a:gd name="connsiteX914" fmla="*/ 3025711 w 3845364"/>
                <a:gd name="connsiteY914" fmla="*/ 2413546 h 4850583"/>
                <a:gd name="connsiteX915" fmla="*/ 3017579 w 3845364"/>
                <a:gd name="connsiteY915" fmla="*/ 2417458 h 4850583"/>
                <a:gd name="connsiteX916" fmla="*/ 2955408 w 3845364"/>
                <a:gd name="connsiteY916" fmla="*/ 2481070 h 4850583"/>
                <a:gd name="connsiteX917" fmla="*/ 2878311 w 3845364"/>
                <a:gd name="connsiteY917" fmla="*/ 2607575 h 4850583"/>
                <a:gd name="connsiteX918" fmla="*/ 2893133 w 3845364"/>
                <a:gd name="connsiteY918" fmla="*/ 2716066 h 4850583"/>
                <a:gd name="connsiteX919" fmla="*/ 2824065 w 3845364"/>
                <a:gd name="connsiteY919" fmla="*/ 2770517 h 4850583"/>
                <a:gd name="connsiteX920" fmla="*/ 3002242 w 3845364"/>
                <a:gd name="connsiteY920" fmla="*/ 2748798 h 4850583"/>
                <a:gd name="connsiteX921" fmla="*/ 2902809 w 3845364"/>
                <a:gd name="connsiteY921" fmla="*/ 2645248 h 4850583"/>
                <a:gd name="connsiteX922" fmla="*/ 2946041 w 3845364"/>
                <a:gd name="connsiteY922" fmla="*/ 2535830 h 4850583"/>
                <a:gd name="connsiteX923" fmla="*/ 3035078 w 3845364"/>
                <a:gd name="connsiteY923" fmla="*/ 2440412 h 4850583"/>
                <a:gd name="connsiteX924" fmla="*/ 3044239 w 3845364"/>
                <a:gd name="connsiteY924" fmla="*/ 2434133 h 4850583"/>
                <a:gd name="connsiteX925" fmla="*/ 3111454 w 3845364"/>
                <a:gd name="connsiteY925" fmla="*/ 2445867 h 4850583"/>
                <a:gd name="connsiteX926" fmla="*/ 3126997 w 3845364"/>
                <a:gd name="connsiteY926" fmla="*/ 2575974 h 4850583"/>
                <a:gd name="connsiteX927" fmla="*/ 3002242 w 3845364"/>
                <a:gd name="connsiteY927" fmla="*/ 2748798 h 4850583"/>
                <a:gd name="connsiteX928" fmla="*/ 3162097 w 3845364"/>
                <a:gd name="connsiteY928" fmla="*/ 2530890 h 4850583"/>
                <a:gd name="connsiteX929" fmla="*/ 3165494 w 3845364"/>
                <a:gd name="connsiteY929" fmla="*/ 2531713 h 4850583"/>
                <a:gd name="connsiteX930" fmla="*/ 3181860 w 3845364"/>
                <a:gd name="connsiteY930" fmla="*/ 2525537 h 4850583"/>
                <a:gd name="connsiteX931" fmla="*/ 3254839 w 3845364"/>
                <a:gd name="connsiteY931" fmla="*/ 2593987 h 4850583"/>
                <a:gd name="connsiteX932" fmla="*/ 3335024 w 3845364"/>
                <a:gd name="connsiteY932" fmla="*/ 2649674 h 4850583"/>
                <a:gd name="connsiteX933" fmla="*/ 3352729 w 3845364"/>
                <a:gd name="connsiteY933" fmla="*/ 2657394 h 4850583"/>
                <a:gd name="connsiteX934" fmla="*/ 3355302 w 3845364"/>
                <a:gd name="connsiteY934" fmla="*/ 2658012 h 4850583"/>
                <a:gd name="connsiteX935" fmla="*/ 3394004 w 3845364"/>
                <a:gd name="connsiteY935" fmla="*/ 2647615 h 4850583"/>
                <a:gd name="connsiteX936" fmla="*/ 3432604 w 3845364"/>
                <a:gd name="connsiteY936" fmla="*/ 2638866 h 4850583"/>
                <a:gd name="connsiteX937" fmla="*/ 3513715 w 3845364"/>
                <a:gd name="connsiteY937" fmla="*/ 2643910 h 4850583"/>
                <a:gd name="connsiteX938" fmla="*/ 3592562 w 3845364"/>
                <a:gd name="connsiteY938" fmla="*/ 2761150 h 4850583"/>
                <a:gd name="connsiteX939" fmla="*/ 3440942 w 3845364"/>
                <a:gd name="connsiteY939" fmla="*/ 2841644 h 4850583"/>
                <a:gd name="connsiteX940" fmla="*/ 3368477 w 3845364"/>
                <a:gd name="connsiteY940" fmla="*/ 2798618 h 4850583"/>
                <a:gd name="connsiteX941" fmla="*/ 3367551 w 3845364"/>
                <a:gd name="connsiteY941" fmla="*/ 2797691 h 4850583"/>
                <a:gd name="connsiteX942" fmla="*/ 3421385 w 3845364"/>
                <a:gd name="connsiteY942" fmla="*/ 2820337 h 4850583"/>
                <a:gd name="connsiteX943" fmla="*/ 3519480 w 3845364"/>
                <a:gd name="connsiteY943" fmla="*/ 2812822 h 4850583"/>
                <a:gd name="connsiteX944" fmla="*/ 3517009 w 3845364"/>
                <a:gd name="connsiteY944" fmla="*/ 2802118 h 4850583"/>
                <a:gd name="connsiteX945" fmla="*/ 3477071 w 3845364"/>
                <a:gd name="connsiteY945" fmla="*/ 2801191 h 4850583"/>
                <a:gd name="connsiteX946" fmla="*/ 3428384 w 3845364"/>
                <a:gd name="connsiteY946" fmla="*/ 2795118 h 4850583"/>
                <a:gd name="connsiteX947" fmla="*/ 3388137 w 3845364"/>
                <a:gd name="connsiteY947" fmla="*/ 2778443 h 4850583"/>
                <a:gd name="connsiteX948" fmla="*/ 3364257 w 3845364"/>
                <a:gd name="connsiteY948" fmla="*/ 2759915 h 4850583"/>
                <a:gd name="connsiteX949" fmla="*/ 3350773 w 3845364"/>
                <a:gd name="connsiteY949" fmla="*/ 2767635 h 4850583"/>
                <a:gd name="connsiteX950" fmla="*/ 3352522 w 3845364"/>
                <a:gd name="connsiteY950" fmla="*/ 2779472 h 4850583"/>
                <a:gd name="connsiteX951" fmla="*/ 3307644 w 3845364"/>
                <a:gd name="connsiteY951" fmla="*/ 2696405 h 4850583"/>
                <a:gd name="connsiteX952" fmla="*/ 3303938 w 3845364"/>
                <a:gd name="connsiteY952" fmla="*/ 2694244 h 4850583"/>
                <a:gd name="connsiteX953" fmla="*/ 3241561 w 3845364"/>
                <a:gd name="connsiteY953" fmla="*/ 2636910 h 4850583"/>
                <a:gd name="connsiteX954" fmla="*/ 3164979 w 3845364"/>
                <a:gd name="connsiteY954" fmla="*/ 2537992 h 4850583"/>
                <a:gd name="connsiteX955" fmla="*/ 3161788 w 3845364"/>
                <a:gd name="connsiteY955" fmla="*/ 2534801 h 4850583"/>
                <a:gd name="connsiteX956" fmla="*/ 3162097 w 3845364"/>
                <a:gd name="connsiteY956" fmla="*/ 2530890 h 4850583"/>
                <a:gd name="connsiteX957" fmla="*/ 3174243 w 3845364"/>
                <a:gd name="connsiteY957" fmla="*/ 2855643 h 4850583"/>
                <a:gd name="connsiteX958" fmla="*/ 3143260 w 3845364"/>
                <a:gd name="connsiteY958" fmla="*/ 2851525 h 4850583"/>
                <a:gd name="connsiteX959" fmla="*/ 3147172 w 3845364"/>
                <a:gd name="connsiteY959" fmla="*/ 2740152 h 4850583"/>
                <a:gd name="connsiteX960" fmla="*/ 3143260 w 3845364"/>
                <a:gd name="connsiteY960" fmla="*/ 2631867 h 4850583"/>
                <a:gd name="connsiteX961" fmla="*/ 3154789 w 3845364"/>
                <a:gd name="connsiteY961" fmla="*/ 2585341 h 4850583"/>
                <a:gd name="connsiteX962" fmla="*/ 3189065 w 3845364"/>
                <a:gd name="connsiteY962" fmla="*/ 2737682 h 4850583"/>
                <a:gd name="connsiteX963" fmla="*/ 3193285 w 3845364"/>
                <a:gd name="connsiteY963" fmla="*/ 2817455 h 4850583"/>
                <a:gd name="connsiteX964" fmla="*/ 3194727 w 3845364"/>
                <a:gd name="connsiteY964" fmla="*/ 2860480 h 4850583"/>
                <a:gd name="connsiteX965" fmla="*/ 3202961 w 3845364"/>
                <a:gd name="connsiteY965" fmla="*/ 2884773 h 4850583"/>
                <a:gd name="connsiteX966" fmla="*/ 3233738 w 3845364"/>
                <a:gd name="connsiteY966" fmla="*/ 2925431 h 4850583"/>
                <a:gd name="connsiteX967" fmla="*/ 3268220 w 3845364"/>
                <a:gd name="connsiteY967" fmla="*/ 3000469 h 4850583"/>
                <a:gd name="connsiteX968" fmla="*/ 3212534 w 3845364"/>
                <a:gd name="connsiteY968" fmla="*/ 3120798 h 4850583"/>
                <a:gd name="connsiteX969" fmla="*/ 3148613 w 3845364"/>
                <a:gd name="connsiteY969" fmla="*/ 3148280 h 4850583"/>
                <a:gd name="connsiteX970" fmla="*/ 3063590 w 3845364"/>
                <a:gd name="connsiteY970" fmla="*/ 3087241 h 4850583"/>
                <a:gd name="connsiteX971" fmla="*/ 3171875 w 3845364"/>
                <a:gd name="connsiteY971" fmla="*/ 2868509 h 4850583"/>
                <a:gd name="connsiteX972" fmla="*/ 3174243 w 3845364"/>
                <a:gd name="connsiteY972" fmla="*/ 2855643 h 4850583"/>
                <a:gd name="connsiteX973" fmla="*/ 3174758 w 3845364"/>
                <a:gd name="connsiteY973" fmla="*/ 2407473 h 4850583"/>
                <a:gd name="connsiteX974" fmla="*/ 3182786 w 3845364"/>
                <a:gd name="connsiteY974" fmla="*/ 2405826 h 4850583"/>
                <a:gd name="connsiteX975" fmla="*/ 3292718 w 3845364"/>
                <a:gd name="connsiteY975" fmla="*/ 2181536 h 4850583"/>
                <a:gd name="connsiteX976" fmla="*/ 3316496 w 3845364"/>
                <a:gd name="connsiteY976" fmla="*/ 1942114 h 4850583"/>
                <a:gd name="connsiteX977" fmla="*/ 3307953 w 3845364"/>
                <a:gd name="connsiteY977" fmla="*/ 1925439 h 4850583"/>
                <a:gd name="connsiteX978" fmla="*/ 3242281 w 3845364"/>
                <a:gd name="connsiteY978" fmla="*/ 1753644 h 4850583"/>
                <a:gd name="connsiteX979" fmla="*/ 3362095 w 3845364"/>
                <a:gd name="connsiteY979" fmla="*/ 1765275 h 4850583"/>
                <a:gd name="connsiteX980" fmla="*/ 3383711 w 3845364"/>
                <a:gd name="connsiteY980" fmla="*/ 1834034 h 4850583"/>
                <a:gd name="connsiteX981" fmla="*/ 3378976 w 3845364"/>
                <a:gd name="connsiteY981" fmla="*/ 1871193 h 4850583"/>
                <a:gd name="connsiteX982" fmla="*/ 3357155 w 3845364"/>
                <a:gd name="connsiteY982" fmla="*/ 1903411 h 4850583"/>
                <a:gd name="connsiteX983" fmla="*/ 3354684 w 3845364"/>
                <a:gd name="connsiteY983" fmla="*/ 1940879 h 4850583"/>
                <a:gd name="connsiteX984" fmla="*/ 3353140 w 3845364"/>
                <a:gd name="connsiteY984" fmla="*/ 1993168 h 4850583"/>
                <a:gd name="connsiteX985" fmla="*/ 3332245 w 3845364"/>
                <a:gd name="connsiteY985" fmla="*/ 2140362 h 4850583"/>
                <a:gd name="connsiteX986" fmla="*/ 3271411 w 3845364"/>
                <a:gd name="connsiteY986" fmla="*/ 2306599 h 4850583"/>
                <a:gd name="connsiteX987" fmla="*/ 3238061 w 3845364"/>
                <a:gd name="connsiteY987" fmla="*/ 2365888 h 4850583"/>
                <a:gd name="connsiteX988" fmla="*/ 3212843 w 3845364"/>
                <a:gd name="connsiteY988" fmla="*/ 2399444 h 4850583"/>
                <a:gd name="connsiteX989" fmla="*/ 3198741 w 3845364"/>
                <a:gd name="connsiteY989" fmla="*/ 2408194 h 4850583"/>
                <a:gd name="connsiteX990" fmla="*/ 3173316 w 3845364"/>
                <a:gd name="connsiteY990" fmla="*/ 2410973 h 4850583"/>
                <a:gd name="connsiteX991" fmla="*/ 3174758 w 3845364"/>
                <a:gd name="connsiteY991" fmla="*/ 2407473 h 4850583"/>
                <a:gd name="connsiteX992" fmla="*/ 3114027 w 3845364"/>
                <a:gd name="connsiteY992" fmla="*/ 1896309 h 4850583"/>
                <a:gd name="connsiteX993" fmla="*/ 3116189 w 3845364"/>
                <a:gd name="connsiteY993" fmla="*/ 2090646 h 4850583"/>
                <a:gd name="connsiteX994" fmla="*/ 3114027 w 3845364"/>
                <a:gd name="connsiteY994" fmla="*/ 2102895 h 4850583"/>
                <a:gd name="connsiteX995" fmla="*/ 3116498 w 3845364"/>
                <a:gd name="connsiteY995" fmla="*/ 2107939 h 4850583"/>
                <a:gd name="connsiteX996" fmla="*/ 3136878 w 3845364"/>
                <a:gd name="connsiteY996" fmla="*/ 2107939 h 4850583"/>
                <a:gd name="connsiteX997" fmla="*/ 3135128 w 3845364"/>
                <a:gd name="connsiteY997" fmla="*/ 2422501 h 4850583"/>
                <a:gd name="connsiteX998" fmla="*/ 3134202 w 3845364"/>
                <a:gd name="connsiteY998" fmla="*/ 2429398 h 4850583"/>
                <a:gd name="connsiteX999" fmla="*/ 3101366 w 3845364"/>
                <a:gd name="connsiteY999" fmla="*/ 2408811 h 4850583"/>
                <a:gd name="connsiteX1000" fmla="*/ 3061737 w 3845364"/>
                <a:gd name="connsiteY1000" fmla="*/ 2403356 h 4850583"/>
                <a:gd name="connsiteX1001" fmla="*/ 3061223 w 3845364"/>
                <a:gd name="connsiteY1001" fmla="*/ 2402944 h 4850583"/>
                <a:gd name="connsiteX1002" fmla="*/ 2738425 w 3845364"/>
                <a:gd name="connsiteY1002" fmla="*/ 2529654 h 4850583"/>
                <a:gd name="connsiteX1003" fmla="*/ 2738014 w 3845364"/>
                <a:gd name="connsiteY1003" fmla="*/ 2530581 h 4850583"/>
                <a:gd name="connsiteX1004" fmla="*/ 2734617 w 3845364"/>
                <a:gd name="connsiteY1004" fmla="*/ 2545609 h 4850583"/>
                <a:gd name="connsiteX1005" fmla="*/ 2553970 w 3845364"/>
                <a:gd name="connsiteY1005" fmla="*/ 2730579 h 4850583"/>
                <a:gd name="connsiteX1006" fmla="*/ 2495195 w 3845364"/>
                <a:gd name="connsiteY1006" fmla="*/ 2628882 h 4850583"/>
                <a:gd name="connsiteX1007" fmla="*/ 2547691 w 3845364"/>
                <a:gd name="connsiteY1007" fmla="*/ 2526463 h 4850583"/>
                <a:gd name="connsiteX1008" fmla="*/ 2626949 w 3845364"/>
                <a:gd name="connsiteY1008" fmla="*/ 2459351 h 4850583"/>
                <a:gd name="connsiteX1009" fmla="*/ 2738014 w 3845364"/>
                <a:gd name="connsiteY1009" fmla="*/ 2461101 h 4850583"/>
                <a:gd name="connsiteX1010" fmla="*/ 2747277 w 3845364"/>
                <a:gd name="connsiteY1010" fmla="*/ 2454513 h 4850583"/>
                <a:gd name="connsiteX1011" fmla="*/ 2742337 w 3845364"/>
                <a:gd name="connsiteY1011" fmla="*/ 2441132 h 4850583"/>
                <a:gd name="connsiteX1012" fmla="*/ 2918249 w 3845364"/>
                <a:gd name="connsiteY1012" fmla="*/ 2379578 h 4850583"/>
                <a:gd name="connsiteX1013" fmla="*/ 3069457 w 3845364"/>
                <a:gd name="connsiteY1013" fmla="*/ 2387916 h 4850583"/>
                <a:gd name="connsiteX1014" fmla="*/ 3090147 w 3845364"/>
                <a:gd name="connsiteY1014" fmla="*/ 2387607 h 4850583"/>
                <a:gd name="connsiteX1015" fmla="*/ 3093852 w 3845364"/>
                <a:gd name="connsiteY1015" fmla="*/ 2391107 h 4850583"/>
                <a:gd name="connsiteX1016" fmla="*/ 3101881 w 3845364"/>
                <a:gd name="connsiteY1016" fmla="*/ 2381431 h 4850583"/>
                <a:gd name="connsiteX1017" fmla="*/ 3001110 w 3845364"/>
                <a:gd name="connsiteY1017" fmla="*/ 2242575 h 4850583"/>
                <a:gd name="connsiteX1018" fmla="*/ 2911867 w 3845364"/>
                <a:gd name="connsiteY1018" fmla="*/ 2206137 h 4850583"/>
                <a:gd name="connsiteX1019" fmla="*/ 2752218 w 3845364"/>
                <a:gd name="connsiteY1019" fmla="*/ 2055854 h 4850583"/>
                <a:gd name="connsiteX1020" fmla="*/ 2783407 w 3845364"/>
                <a:gd name="connsiteY1020" fmla="*/ 1987095 h 4850583"/>
                <a:gd name="connsiteX1021" fmla="*/ 2901882 w 3845364"/>
                <a:gd name="connsiteY1021" fmla="*/ 2016225 h 4850583"/>
                <a:gd name="connsiteX1022" fmla="*/ 2907853 w 3845364"/>
                <a:gd name="connsiteY1022" fmla="*/ 2019725 h 4850583"/>
                <a:gd name="connsiteX1023" fmla="*/ 3002654 w 3845364"/>
                <a:gd name="connsiteY1023" fmla="*/ 2144583 h 4850583"/>
                <a:gd name="connsiteX1024" fmla="*/ 3002139 w 3845364"/>
                <a:gd name="connsiteY1024" fmla="*/ 2147362 h 4850583"/>
                <a:gd name="connsiteX1025" fmla="*/ 3036416 w 3845364"/>
                <a:gd name="connsiteY1025" fmla="*/ 2228164 h 4850583"/>
                <a:gd name="connsiteX1026" fmla="*/ 3126688 w 3845364"/>
                <a:gd name="connsiteY1026" fmla="*/ 2390386 h 4850583"/>
                <a:gd name="connsiteX1027" fmla="*/ 3137187 w 3845364"/>
                <a:gd name="connsiteY1027" fmla="*/ 2390695 h 4850583"/>
                <a:gd name="connsiteX1028" fmla="*/ 3131011 w 3845364"/>
                <a:gd name="connsiteY1028" fmla="*/ 2316995 h 4850583"/>
                <a:gd name="connsiteX1029" fmla="*/ 3124217 w 3845364"/>
                <a:gd name="connsiteY1029" fmla="*/ 2230120 h 4850583"/>
                <a:gd name="connsiteX1030" fmla="*/ 3091176 w 3845364"/>
                <a:gd name="connsiteY1030" fmla="*/ 2137892 h 4850583"/>
                <a:gd name="connsiteX1031" fmla="*/ 3084177 w 3845364"/>
                <a:gd name="connsiteY1031" fmla="*/ 2121732 h 4850583"/>
                <a:gd name="connsiteX1032" fmla="*/ 2953658 w 3845364"/>
                <a:gd name="connsiteY1032" fmla="*/ 1895588 h 4850583"/>
                <a:gd name="connsiteX1033" fmla="*/ 3114027 w 3845364"/>
                <a:gd name="connsiteY1033" fmla="*/ 1896309 h 4850583"/>
                <a:gd name="connsiteX1034" fmla="*/ 3028799 w 3845364"/>
                <a:gd name="connsiteY1034" fmla="*/ 2151273 h 4850583"/>
                <a:gd name="connsiteX1035" fmla="*/ 3072442 w 3845364"/>
                <a:gd name="connsiteY1035" fmla="*/ 2147053 h 4850583"/>
                <a:gd name="connsiteX1036" fmla="*/ 3100131 w 3845364"/>
                <a:gd name="connsiteY1036" fmla="*/ 2242781 h 4850583"/>
                <a:gd name="connsiteX1037" fmla="*/ 3101572 w 3845364"/>
                <a:gd name="connsiteY1037" fmla="*/ 2272322 h 4850583"/>
                <a:gd name="connsiteX1038" fmla="*/ 3028799 w 3845364"/>
                <a:gd name="connsiteY1038" fmla="*/ 2151273 h 4850583"/>
                <a:gd name="connsiteX1039" fmla="*/ 3741814 w 3845364"/>
                <a:gd name="connsiteY1039" fmla="*/ 275220 h 4850583"/>
                <a:gd name="connsiteX1040" fmla="*/ 3754990 w 3845364"/>
                <a:gd name="connsiteY1040" fmla="*/ 326892 h 4850583"/>
                <a:gd name="connsiteX1041" fmla="*/ 3724522 w 3845364"/>
                <a:gd name="connsiteY1041" fmla="*/ 455558 h 4850583"/>
                <a:gd name="connsiteX1042" fmla="*/ 3714640 w 3845364"/>
                <a:gd name="connsiteY1042" fmla="*/ 486952 h 4850583"/>
                <a:gd name="connsiteX1043" fmla="*/ 3726066 w 3845364"/>
                <a:gd name="connsiteY1043" fmla="*/ 426222 h 4850583"/>
                <a:gd name="connsiteX1044" fmla="*/ 3740888 w 3845364"/>
                <a:gd name="connsiteY1044" fmla="*/ 314849 h 4850583"/>
                <a:gd name="connsiteX1045" fmla="*/ 3681290 w 3845364"/>
                <a:gd name="connsiteY1045" fmla="*/ 278925 h 4850583"/>
                <a:gd name="connsiteX1046" fmla="*/ 3581033 w 3845364"/>
                <a:gd name="connsiteY1046" fmla="*/ 161788 h 4850583"/>
                <a:gd name="connsiteX1047" fmla="*/ 3726478 w 3845364"/>
                <a:gd name="connsiteY1047" fmla="*/ 90352 h 4850583"/>
                <a:gd name="connsiteX1048" fmla="*/ 3721228 w 3845364"/>
                <a:gd name="connsiteY1048" fmla="*/ 220253 h 4850583"/>
                <a:gd name="connsiteX1049" fmla="*/ 3741814 w 3845364"/>
                <a:gd name="connsiteY1049" fmla="*/ 275220 h 48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</a:cxnLst>
              <a:rect l="l" t="t" r="r" b="b"/>
              <a:pathLst>
                <a:path w="3845364" h="4850583">
                  <a:moveTo>
                    <a:pt x="3845365" y="30548"/>
                  </a:moveTo>
                  <a:lnTo>
                    <a:pt x="3845365" y="492"/>
                  </a:lnTo>
                  <a:cubicBezTo>
                    <a:pt x="3823029" y="-2802"/>
                    <a:pt x="3791531" y="11094"/>
                    <a:pt x="3776503" y="22931"/>
                  </a:cubicBezTo>
                  <a:cubicBezTo>
                    <a:pt x="3758078" y="37342"/>
                    <a:pt x="3744182" y="54429"/>
                    <a:pt x="3734095" y="73574"/>
                  </a:cubicBezTo>
                  <a:cubicBezTo>
                    <a:pt x="3711346" y="34974"/>
                    <a:pt x="3662350" y="30754"/>
                    <a:pt x="3621177" y="47326"/>
                  </a:cubicBezTo>
                  <a:cubicBezTo>
                    <a:pt x="3571255" y="67398"/>
                    <a:pt x="3557977" y="134510"/>
                    <a:pt x="3563329" y="181139"/>
                  </a:cubicBezTo>
                  <a:cubicBezTo>
                    <a:pt x="3570637" y="244854"/>
                    <a:pt x="3634147" y="288292"/>
                    <a:pt x="3690348" y="303423"/>
                  </a:cubicBezTo>
                  <a:cubicBezTo>
                    <a:pt x="3748196" y="319069"/>
                    <a:pt x="3688701" y="510318"/>
                    <a:pt x="3677790" y="566108"/>
                  </a:cubicBezTo>
                  <a:cubicBezTo>
                    <a:pt x="3660703" y="537492"/>
                    <a:pt x="3635176" y="513715"/>
                    <a:pt x="3614075" y="480776"/>
                  </a:cubicBezTo>
                  <a:cubicBezTo>
                    <a:pt x="3609546" y="473674"/>
                    <a:pt x="3599150" y="472645"/>
                    <a:pt x="3593488" y="479027"/>
                  </a:cubicBezTo>
                  <a:cubicBezTo>
                    <a:pt x="3556330" y="520611"/>
                    <a:pt x="3509289" y="562917"/>
                    <a:pt x="3506304" y="622824"/>
                  </a:cubicBezTo>
                  <a:cubicBezTo>
                    <a:pt x="3503731" y="674599"/>
                    <a:pt x="3527714" y="714125"/>
                    <a:pt x="3558903" y="751593"/>
                  </a:cubicBezTo>
                  <a:cubicBezTo>
                    <a:pt x="3553653" y="760548"/>
                    <a:pt x="3551286" y="771768"/>
                    <a:pt x="3547683" y="781340"/>
                  </a:cubicBezTo>
                  <a:cubicBezTo>
                    <a:pt x="3545933" y="785869"/>
                    <a:pt x="3544492" y="790810"/>
                    <a:pt x="3543463" y="795854"/>
                  </a:cubicBezTo>
                  <a:cubicBezTo>
                    <a:pt x="3544081" y="793075"/>
                    <a:pt x="3526685" y="773311"/>
                    <a:pt x="3524420" y="769606"/>
                  </a:cubicBezTo>
                  <a:cubicBezTo>
                    <a:pt x="3518450" y="759621"/>
                    <a:pt x="3513613" y="749019"/>
                    <a:pt x="3508157" y="738726"/>
                  </a:cubicBezTo>
                  <a:cubicBezTo>
                    <a:pt x="3496320" y="716493"/>
                    <a:pt x="3484379" y="694259"/>
                    <a:pt x="3472439" y="672026"/>
                  </a:cubicBezTo>
                  <a:cubicBezTo>
                    <a:pt x="3467396" y="662556"/>
                    <a:pt x="3462146" y="652674"/>
                    <a:pt x="3461014" y="641969"/>
                  </a:cubicBezTo>
                  <a:cubicBezTo>
                    <a:pt x="3459882" y="631367"/>
                    <a:pt x="3462969" y="620971"/>
                    <a:pt x="3467499" y="611501"/>
                  </a:cubicBezTo>
                  <a:cubicBezTo>
                    <a:pt x="3471616" y="602855"/>
                    <a:pt x="3478821" y="595238"/>
                    <a:pt x="3480880" y="586077"/>
                  </a:cubicBezTo>
                  <a:cubicBezTo>
                    <a:pt x="3484791" y="568990"/>
                    <a:pt x="3483247" y="549947"/>
                    <a:pt x="3478718" y="533169"/>
                  </a:cubicBezTo>
                  <a:cubicBezTo>
                    <a:pt x="3469042" y="496834"/>
                    <a:pt x="3444750" y="465028"/>
                    <a:pt x="3416444" y="440941"/>
                  </a:cubicBezTo>
                  <a:cubicBezTo>
                    <a:pt x="3396886" y="424266"/>
                    <a:pt x="3374138" y="410267"/>
                    <a:pt x="3349435" y="402856"/>
                  </a:cubicBezTo>
                  <a:cubicBezTo>
                    <a:pt x="3276764" y="381034"/>
                    <a:pt x="3231165" y="444647"/>
                    <a:pt x="3249898" y="511862"/>
                  </a:cubicBezTo>
                  <a:cubicBezTo>
                    <a:pt x="3260603" y="550462"/>
                    <a:pt x="3291278" y="584944"/>
                    <a:pt x="3319790" y="611501"/>
                  </a:cubicBezTo>
                  <a:cubicBezTo>
                    <a:pt x="3330907" y="621897"/>
                    <a:pt x="3343464" y="631058"/>
                    <a:pt x="3357669" y="636823"/>
                  </a:cubicBezTo>
                  <a:cubicBezTo>
                    <a:pt x="3369404" y="641455"/>
                    <a:pt x="3388446" y="640116"/>
                    <a:pt x="3396989" y="649483"/>
                  </a:cubicBezTo>
                  <a:cubicBezTo>
                    <a:pt x="3401210" y="654012"/>
                    <a:pt x="3403577" y="659880"/>
                    <a:pt x="3405945" y="665644"/>
                  </a:cubicBezTo>
                  <a:cubicBezTo>
                    <a:pt x="3417164" y="692921"/>
                    <a:pt x="3429311" y="719786"/>
                    <a:pt x="3442589" y="746240"/>
                  </a:cubicBezTo>
                  <a:cubicBezTo>
                    <a:pt x="3455970" y="772900"/>
                    <a:pt x="3468528" y="800177"/>
                    <a:pt x="3489115" y="821793"/>
                  </a:cubicBezTo>
                  <a:cubicBezTo>
                    <a:pt x="3423237" y="788854"/>
                    <a:pt x="3363022" y="742638"/>
                    <a:pt x="3301262" y="703317"/>
                  </a:cubicBezTo>
                  <a:cubicBezTo>
                    <a:pt x="3264721" y="680054"/>
                    <a:pt x="3230032" y="655556"/>
                    <a:pt x="3194727" y="630441"/>
                  </a:cubicBezTo>
                  <a:cubicBezTo>
                    <a:pt x="3180213" y="620147"/>
                    <a:pt x="3164155" y="599561"/>
                    <a:pt x="3146554" y="593488"/>
                  </a:cubicBezTo>
                  <a:cubicBezTo>
                    <a:pt x="3180522" y="542948"/>
                    <a:pt x="3166317" y="457411"/>
                    <a:pt x="3151083" y="406047"/>
                  </a:cubicBezTo>
                  <a:cubicBezTo>
                    <a:pt x="3130599" y="337288"/>
                    <a:pt x="3054326" y="279234"/>
                    <a:pt x="2982788" y="298894"/>
                  </a:cubicBezTo>
                  <a:cubicBezTo>
                    <a:pt x="2915264" y="317525"/>
                    <a:pt x="2894369" y="406665"/>
                    <a:pt x="2909911" y="466366"/>
                  </a:cubicBezTo>
                  <a:cubicBezTo>
                    <a:pt x="2921646" y="511553"/>
                    <a:pt x="2942335" y="549844"/>
                    <a:pt x="2975891" y="582268"/>
                  </a:cubicBezTo>
                  <a:cubicBezTo>
                    <a:pt x="3002139" y="607693"/>
                    <a:pt x="3033739" y="615104"/>
                    <a:pt x="3066060" y="626632"/>
                  </a:cubicBezTo>
                  <a:cubicBezTo>
                    <a:pt x="3129982" y="688598"/>
                    <a:pt x="3206255" y="740476"/>
                    <a:pt x="3285616" y="780002"/>
                  </a:cubicBezTo>
                  <a:cubicBezTo>
                    <a:pt x="3323290" y="798736"/>
                    <a:pt x="3362301" y="814588"/>
                    <a:pt x="3399563" y="834042"/>
                  </a:cubicBezTo>
                  <a:cubicBezTo>
                    <a:pt x="3421076" y="845364"/>
                    <a:pt x="3439913" y="857408"/>
                    <a:pt x="3462043" y="863378"/>
                  </a:cubicBezTo>
                  <a:cubicBezTo>
                    <a:pt x="3448456" y="868524"/>
                    <a:pt x="3435795" y="874391"/>
                    <a:pt x="3426634" y="878097"/>
                  </a:cubicBezTo>
                  <a:cubicBezTo>
                    <a:pt x="3381241" y="896213"/>
                    <a:pt x="3330186" y="901051"/>
                    <a:pt x="3283763" y="917109"/>
                  </a:cubicBezTo>
                  <a:cubicBezTo>
                    <a:pt x="3232709" y="934710"/>
                    <a:pt x="3120718" y="995543"/>
                    <a:pt x="3069251" y="962296"/>
                  </a:cubicBezTo>
                  <a:cubicBezTo>
                    <a:pt x="3068943" y="960546"/>
                    <a:pt x="3068325" y="958694"/>
                    <a:pt x="3066884" y="956841"/>
                  </a:cubicBezTo>
                  <a:cubicBezTo>
                    <a:pt x="3043312" y="927093"/>
                    <a:pt x="3040019" y="884273"/>
                    <a:pt x="3005330" y="861525"/>
                  </a:cubicBezTo>
                  <a:cubicBezTo>
                    <a:pt x="2971362" y="839188"/>
                    <a:pt x="2934512" y="828792"/>
                    <a:pt x="2893854" y="830542"/>
                  </a:cubicBezTo>
                  <a:cubicBezTo>
                    <a:pt x="2834153" y="833115"/>
                    <a:pt x="2780834" y="891272"/>
                    <a:pt x="2763335" y="944489"/>
                  </a:cubicBezTo>
                  <a:cubicBezTo>
                    <a:pt x="2743572" y="1004807"/>
                    <a:pt x="2814184" y="1079125"/>
                    <a:pt x="2864415" y="1098373"/>
                  </a:cubicBezTo>
                  <a:cubicBezTo>
                    <a:pt x="2905794" y="1114225"/>
                    <a:pt x="2948511" y="1122460"/>
                    <a:pt x="2992669" y="1115975"/>
                  </a:cubicBezTo>
                  <a:cubicBezTo>
                    <a:pt x="3025093" y="1111137"/>
                    <a:pt x="3045886" y="1080566"/>
                    <a:pt x="3072751" y="1063170"/>
                  </a:cubicBezTo>
                  <a:cubicBezTo>
                    <a:pt x="3142540" y="1060700"/>
                    <a:pt x="3219945" y="1025497"/>
                    <a:pt x="3284175" y="1002131"/>
                  </a:cubicBezTo>
                  <a:cubicBezTo>
                    <a:pt x="3360654" y="974339"/>
                    <a:pt x="3440633" y="954782"/>
                    <a:pt x="3516906" y="926784"/>
                  </a:cubicBezTo>
                  <a:cubicBezTo>
                    <a:pt x="3476865" y="1096829"/>
                    <a:pt x="3410782" y="1260184"/>
                    <a:pt x="3319481" y="1409128"/>
                  </a:cubicBezTo>
                  <a:cubicBezTo>
                    <a:pt x="3268220" y="1492709"/>
                    <a:pt x="3213254" y="1573820"/>
                    <a:pt x="3155303" y="1652770"/>
                  </a:cubicBezTo>
                  <a:cubicBezTo>
                    <a:pt x="3125041" y="1694046"/>
                    <a:pt x="3094367" y="1734292"/>
                    <a:pt x="3059987" y="1772172"/>
                  </a:cubicBezTo>
                  <a:cubicBezTo>
                    <a:pt x="3047018" y="1786479"/>
                    <a:pt x="3034151" y="1800787"/>
                    <a:pt x="3023446" y="1816330"/>
                  </a:cubicBezTo>
                  <a:cubicBezTo>
                    <a:pt x="3012947" y="1820035"/>
                    <a:pt x="3005433" y="1830329"/>
                    <a:pt x="3000389" y="1840004"/>
                  </a:cubicBezTo>
                  <a:cubicBezTo>
                    <a:pt x="2990405" y="1842886"/>
                    <a:pt x="2980317" y="1846283"/>
                    <a:pt x="2970333" y="1851224"/>
                  </a:cubicBezTo>
                  <a:cubicBezTo>
                    <a:pt x="2920308" y="1876031"/>
                    <a:pt x="2900647" y="1924924"/>
                    <a:pt x="2901780" y="1976287"/>
                  </a:cubicBezTo>
                  <a:cubicBezTo>
                    <a:pt x="2827153" y="1903926"/>
                    <a:pt x="2714442" y="1966612"/>
                    <a:pt x="2727514" y="2077676"/>
                  </a:cubicBezTo>
                  <a:cubicBezTo>
                    <a:pt x="2731014" y="2107218"/>
                    <a:pt x="2741307" y="2131819"/>
                    <a:pt x="2756336" y="2152200"/>
                  </a:cubicBezTo>
                  <a:cubicBezTo>
                    <a:pt x="2724426" y="2170419"/>
                    <a:pt x="2698281" y="2209430"/>
                    <a:pt x="2676768" y="2236399"/>
                  </a:cubicBezTo>
                  <a:cubicBezTo>
                    <a:pt x="2654020" y="2264911"/>
                    <a:pt x="2631890" y="2293938"/>
                    <a:pt x="2610377" y="2323480"/>
                  </a:cubicBezTo>
                  <a:cubicBezTo>
                    <a:pt x="2600289" y="2337273"/>
                    <a:pt x="2575380" y="2364344"/>
                    <a:pt x="2556646" y="2391724"/>
                  </a:cubicBezTo>
                  <a:cubicBezTo>
                    <a:pt x="2554175" y="2366712"/>
                    <a:pt x="2548823" y="2341390"/>
                    <a:pt x="2547176" y="2317819"/>
                  </a:cubicBezTo>
                  <a:cubicBezTo>
                    <a:pt x="2546044" y="2301658"/>
                    <a:pt x="2549029" y="2286218"/>
                    <a:pt x="2546147" y="2270161"/>
                  </a:cubicBezTo>
                  <a:cubicBezTo>
                    <a:pt x="2543573" y="2255853"/>
                    <a:pt x="2538530" y="2241545"/>
                    <a:pt x="2541103" y="2226826"/>
                  </a:cubicBezTo>
                  <a:cubicBezTo>
                    <a:pt x="2545426" y="2201505"/>
                    <a:pt x="2568895" y="2185550"/>
                    <a:pt x="2583820" y="2166713"/>
                  </a:cubicBezTo>
                  <a:cubicBezTo>
                    <a:pt x="2601525" y="2144274"/>
                    <a:pt x="2616347" y="2119776"/>
                    <a:pt x="2634463" y="2097748"/>
                  </a:cubicBezTo>
                  <a:cubicBezTo>
                    <a:pt x="2675430" y="2047826"/>
                    <a:pt x="2715265" y="1995227"/>
                    <a:pt x="2746969" y="1938923"/>
                  </a:cubicBezTo>
                  <a:cubicBezTo>
                    <a:pt x="2767350" y="1902588"/>
                    <a:pt x="2781039" y="1861620"/>
                    <a:pt x="2796171" y="1822815"/>
                  </a:cubicBezTo>
                  <a:cubicBezTo>
                    <a:pt x="2804302" y="1801816"/>
                    <a:pt x="2819022" y="1770833"/>
                    <a:pt x="2815831" y="1745615"/>
                  </a:cubicBezTo>
                  <a:cubicBezTo>
                    <a:pt x="2868121" y="1701354"/>
                    <a:pt x="2913514" y="1643094"/>
                    <a:pt x="2919278" y="1573305"/>
                  </a:cubicBezTo>
                  <a:cubicBezTo>
                    <a:pt x="2924425" y="1511546"/>
                    <a:pt x="2882634" y="1441448"/>
                    <a:pt x="2818610" y="1431052"/>
                  </a:cubicBezTo>
                  <a:cubicBezTo>
                    <a:pt x="2737911" y="1417980"/>
                    <a:pt x="2691797" y="1468829"/>
                    <a:pt x="2671313" y="1541087"/>
                  </a:cubicBezTo>
                  <a:cubicBezTo>
                    <a:pt x="2648874" y="1620449"/>
                    <a:pt x="2678312" y="1682311"/>
                    <a:pt x="2708781" y="1755394"/>
                  </a:cubicBezTo>
                  <a:cubicBezTo>
                    <a:pt x="2709192" y="1756423"/>
                    <a:pt x="2710016" y="1756732"/>
                    <a:pt x="2710633" y="1757349"/>
                  </a:cubicBezTo>
                  <a:cubicBezTo>
                    <a:pt x="2699208" y="1827035"/>
                    <a:pt x="2680989" y="1890956"/>
                    <a:pt x="2649388" y="1956524"/>
                  </a:cubicBezTo>
                  <a:cubicBezTo>
                    <a:pt x="2623964" y="2009329"/>
                    <a:pt x="2580732" y="2079632"/>
                    <a:pt x="2533383" y="2120805"/>
                  </a:cubicBezTo>
                  <a:cubicBezTo>
                    <a:pt x="2546764" y="2072427"/>
                    <a:pt x="2562513" y="2024769"/>
                    <a:pt x="2571983" y="1975361"/>
                  </a:cubicBezTo>
                  <a:cubicBezTo>
                    <a:pt x="2579085" y="1938202"/>
                    <a:pt x="2587423" y="1893324"/>
                    <a:pt x="2584232" y="1854415"/>
                  </a:cubicBezTo>
                  <a:cubicBezTo>
                    <a:pt x="2694164" y="1752717"/>
                    <a:pt x="2584952" y="1506193"/>
                    <a:pt x="2429524" y="1606244"/>
                  </a:cubicBezTo>
                  <a:cubicBezTo>
                    <a:pt x="2350060" y="1657402"/>
                    <a:pt x="2348207" y="1736866"/>
                    <a:pt x="2391542" y="1814168"/>
                  </a:cubicBezTo>
                  <a:cubicBezTo>
                    <a:pt x="2402247" y="1833211"/>
                    <a:pt x="2416554" y="1850195"/>
                    <a:pt x="2431274" y="1866149"/>
                  </a:cubicBezTo>
                  <a:cubicBezTo>
                    <a:pt x="2445478" y="1881589"/>
                    <a:pt x="2486549" y="1895485"/>
                    <a:pt x="2489328" y="1916072"/>
                  </a:cubicBezTo>
                  <a:cubicBezTo>
                    <a:pt x="2496327" y="1967641"/>
                    <a:pt x="2475123" y="2031151"/>
                    <a:pt x="2457727" y="2084984"/>
                  </a:cubicBezTo>
                  <a:cubicBezTo>
                    <a:pt x="2455669" y="2023739"/>
                    <a:pt x="2412746" y="1957760"/>
                    <a:pt x="2384954" y="1908558"/>
                  </a:cubicBezTo>
                  <a:cubicBezTo>
                    <a:pt x="2361691" y="1867282"/>
                    <a:pt x="2336575" y="1826417"/>
                    <a:pt x="2305490" y="1790494"/>
                  </a:cubicBezTo>
                  <a:cubicBezTo>
                    <a:pt x="2284080" y="1765687"/>
                    <a:pt x="2259170" y="1744277"/>
                    <a:pt x="2236422" y="1720705"/>
                  </a:cubicBezTo>
                  <a:cubicBezTo>
                    <a:pt x="2222011" y="1685708"/>
                    <a:pt x="2201630" y="1654005"/>
                    <a:pt x="2194219" y="1614890"/>
                  </a:cubicBezTo>
                  <a:cubicBezTo>
                    <a:pt x="2186602" y="1575158"/>
                    <a:pt x="2179912" y="1544072"/>
                    <a:pt x="2151605" y="1514016"/>
                  </a:cubicBezTo>
                  <a:cubicBezTo>
                    <a:pt x="2104462" y="1463991"/>
                    <a:pt x="2032821" y="1458741"/>
                    <a:pt x="1981972" y="1502282"/>
                  </a:cubicBezTo>
                  <a:cubicBezTo>
                    <a:pt x="1941622" y="1536867"/>
                    <a:pt x="1919594" y="1600480"/>
                    <a:pt x="1950166" y="1647829"/>
                  </a:cubicBezTo>
                  <a:cubicBezTo>
                    <a:pt x="1972502" y="1682414"/>
                    <a:pt x="2005029" y="1707221"/>
                    <a:pt x="2038997" y="1729660"/>
                  </a:cubicBezTo>
                  <a:cubicBezTo>
                    <a:pt x="2060407" y="1743865"/>
                    <a:pt x="2086037" y="1748600"/>
                    <a:pt x="2110638" y="1754364"/>
                  </a:cubicBezTo>
                  <a:cubicBezTo>
                    <a:pt x="2137606" y="1760643"/>
                    <a:pt x="2156855" y="1768157"/>
                    <a:pt x="2178882" y="1785141"/>
                  </a:cubicBezTo>
                  <a:cubicBezTo>
                    <a:pt x="2226129" y="1821785"/>
                    <a:pt x="2266993" y="1866561"/>
                    <a:pt x="2299108" y="1916895"/>
                  </a:cubicBezTo>
                  <a:cubicBezTo>
                    <a:pt x="2317842" y="1946334"/>
                    <a:pt x="2334620" y="1975155"/>
                    <a:pt x="2349236" y="2007064"/>
                  </a:cubicBezTo>
                  <a:cubicBezTo>
                    <a:pt x="2364470" y="2040003"/>
                    <a:pt x="2379395" y="2073662"/>
                    <a:pt x="2401938" y="2102380"/>
                  </a:cubicBezTo>
                  <a:cubicBezTo>
                    <a:pt x="2361176" y="2084264"/>
                    <a:pt x="2307343" y="2092704"/>
                    <a:pt x="2266169" y="2100116"/>
                  </a:cubicBezTo>
                  <a:cubicBezTo>
                    <a:pt x="2208115" y="2110512"/>
                    <a:pt x="2146561" y="2121835"/>
                    <a:pt x="2088095" y="2140259"/>
                  </a:cubicBezTo>
                  <a:cubicBezTo>
                    <a:pt x="2091287" y="2129246"/>
                    <a:pt x="2092728" y="2117203"/>
                    <a:pt x="2094272" y="2106703"/>
                  </a:cubicBezTo>
                  <a:cubicBezTo>
                    <a:pt x="2095095" y="2101145"/>
                    <a:pt x="2096021" y="2095381"/>
                    <a:pt x="2096742" y="2089514"/>
                  </a:cubicBezTo>
                  <a:cubicBezTo>
                    <a:pt x="2096948" y="2088999"/>
                    <a:pt x="2097462" y="2088690"/>
                    <a:pt x="2097668" y="2088175"/>
                  </a:cubicBezTo>
                  <a:cubicBezTo>
                    <a:pt x="2106212" y="2055443"/>
                    <a:pt x="2126695" y="2034650"/>
                    <a:pt x="2143062" y="2005829"/>
                  </a:cubicBezTo>
                  <a:cubicBezTo>
                    <a:pt x="2156546" y="1982155"/>
                    <a:pt x="2160869" y="1953333"/>
                    <a:pt x="2161487" y="1926571"/>
                  </a:cubicBezTo>
                  <a:cubicBezTo>
                    <a:pt x="2162722" y="1869340"/>
                    <a:pt x="2113005" y="1826829"/>
                    <a:pt x="2062877" y="1811183"/>
                  </a:cubicBezTo>
                  <a:cubicBezTo>
                    <a:pt x="2007808" y="1793993"/>
                    <a:pt x="1981457" y="1845563"/>
                    <a:pt x="1971884" y="1889824"/>
                  </a:cubicBezTo>
                  <a:cubicBezTo>
                    <a:pt x="1966944" y="1912572"/>
                    <a:pt x="1962723" y="1943864"/>
                    <a:pt x="1970237" y="1966509"/>
                  </a:cubicBezTo>
                  <a:cubicBezTo>
                    <a:pt x="1980943" y="1998933"/>
                    <a:pt x="2003896" y="2015711"/>
                    <a:pt x="2025409" y="2040929"/>
                  </a:cubicBezTo>
                  <a:cubicBezTo>
                    <a:pt x="2023454" y="2059251"/>
                    <a:pt x="2024998" y="2078397"/>
                    <a:pt x="2023968" y="2096719"/>
                  </a:cubicBezTo>
                  <a:cubicBezTo>
                    <a:pt x="2022733" y="2119673"/>
                    <a:pt x="2019439" y="2142524"/>
                    <a:pt x="2015425" y="2165066"/>
                  </a:cubicBezTo>
                  <a:cubicBezTo>
                    <a:pt x="2015219" y="2166404"/>
                    <a:pt x="2015425" y="2167434"/>
                    <a:pt x="2015528" y="2168566"/>
                  </a:cubicBezTo>
                  <a:cubicBezTo>
                    <a:pt x="2001838" y="2175051"/>
                    <a:pt x="1988457" y="2181844"/>
                    <a:pt x="1975693" y="2189770"/>
                  </a:cubicBezTo>
                  <a:cubicBezTo>
                    <a:pt x="1975178" y="2189667"/>
                    <a:pt x="1974766" y="2189461"/>
                    <a:pt x="1974149" y="2189461"/>
                  </a:cubicBezTo>
                  <a:cubicBezTo>
                    <a:pt x="1953048" y="2189358"/>
                    <a:pt x="1936681" y="2170728"/>
                    <a:pt x="1921962" y="2158273"/>
                  </a:cubicBezTo>
                  <a:cubicBezTo>
                    <a:pt x="1906316" y="2145097"/>
                    <a:pt x="1886450" y="2137480"/>
                    <a:pt x="1867202" y="2131304"/>
                  </a:cubicBezTo>
                  <a:cubicBezTo>
                    <a:pt x="1834984" y="2121011"/>
                    <a:pt x="1801222" y="2126569"/>
                    <a:pt x="1770342" y="2137686"/>
                  </a:cubicBezTo>
                  <a:cubicBezTo>
                    <a:pt x="1733698" y="2150965"/>
                    <a:pt x="1695921" y="2175051"/>
                    <a:pt x="1669571" y="2206445"/>
                  </a:cubicBezTo>
                  <a:cubicBezTo>
                    <a:pt x="1649499" y="2153126"/>
                    <a:pt x="1619237" y="2103512"/>
                    <a:pt x="1600915" y="2048752"/>
                  </a:cubicBezTo>
                  <a:cubicBezTo>
                    <a:pt x="1579916" y="1986169"/>
                    <a:pt x="1578990" y="1922865"/>
                    <a:pt x="1565917" y="1859665"/>
                  </a:cubicBezTo>
                  <a:cubicBezTo>
                    <a:pt x="1582284" y="1843401"/>
                    <a:pt x="1606576" y="1837534"/>
                    <a:pt x="1620060" y="1816536"/>
                  </a:cubicBezTo>
                  <a:cubicBezTo>
                    <a:pt x="1631383" y="1798831"/>
                    <a:pt x="1629736" y="1771451"/>
                    <a:pt x="1628398" y="1751894"/>
                  </a:cubicBezTo>
                  <a:cubicBezTo>
                    <a:pt x="1625721" y="1714529"/>
                    <a:pt x="1597723" y="1676135"/>
                    <a:pt x="1565608" y="1658431"/>
                  </a:cubicBezTo>
                  <a:cubicBezTo>
                    <a:pt x="1485836" y="1614376"/>
                    <a:pt x="1372095" y="1658225"/>
                    <a:pt x="1331025" y="1738513"/>
                  </a:cubicBezTo>
                  <a:cubicBezTo>
                    <a:pt x="1311982" y="1775774"/>
                    <a:pt x="1333289" y="1810154"/>
                    <a:pt x="1357993" y="1837534"/>
                  </a:cubicBezTo>
                  <a:cubicBezTo>
                    <a:pt x="1372609" y="1853694"/>
                    <a:pt x="1389593" y="1864296"/>
                    <a:pt x="1410489" y="1869958"/>
                  </a:cubicBezTo>
                  <a:cubicBezTo>
                    <a:pt x="1420782" y="1872737"/>
                    <a:pt x="1432722" y="1872634"/>
                    <a:pt x="1443324" y="1873355"/>
                  </a:cubicBezTo>
                  <a:cubicBezTo>
                    <a:pt x="1494688" y="1876854"/>
                    <a:pt x="1480380" y="1924306"/>
                    <a:pt x="1482130" y="1955804"/>
                  </a:cubicBezTo>
                  <a:cubicBezTo>
                    <a:pt x="1486041" y="2026416"/>
                    <a:pt x="1507863" y="2091572"/>
                    <a:pt x="1540390" y="2153744"/>
                  </a:cubicBezTo>
                  <a:cubicBezTo>
                    <a:pt x="1565403" y="2201402"/>
                    <a:pt x="1592783" y="2272322"/>
                    <a:pt x="1635397" y="2307216"/>
                  </a:cubicBezTo>
                  <a:cubicBezTo>
                    <a:pt x="1636014" y="2307731"/>
                    <a:pt x="1636632" y="2307834"/>
                    <a:pt x="1637250" y="2308246"/>
                  </a:cubicBezTo>
                  <a:cubicBezTo>
                    <a:pt x="1644146" y="2356110"/>
                    <a:pt x="1682129" y="2383284"/>
                    <a:pt x="1710332" y="2419105"/>
                  </a:cubicBezTo>
                  <a:cubicBezTo>
                    <a:pt x="1740080" y="2456881"/>
                    <a:pt x="1766533" y="2497025"/>
                    <a:pt x="1796487" y="2534595"/>
                  </a:cubicBezTo>
                  <a:cubicBezTo>
                    <a:pt x="1839719" y="2588738"/>
                    <a:pt x="1890670" y="2633822"/>
                    <a:pt x="1929991" y="2691568"/>
                  </a:cubicBezTo>
                  <a:cubicBezTo>
                    <a:pt x="1930300" y="2692082"/>
                    <a:pt x="1930814" y="2692288"/>
                    <a:pt x="1931123" y="2692700"/>
                  </a:cubicBezTo>
                  <a:cubicBezTo>
                    <a:pt x="1918977" y="2768356"/>
                    <a:pt x="1908890" y="2844320"/>
                    <a:pt x="1900552" y="2920490"/>
                  </a:cubicBezTo>
                  <a:cubicBezTo>
                    <a:pt x="1895611" y="2965575"/>
                    <a:pt x="1894170" y="3011380"/>
                    <a:pt x="1880995" y="3055229"/>
                  </a:cubicBezTo>
                  <a:cubicBezTo>
                    <a:pt x="1864011" y="3111842"/>
                    <a:pt x="1828293" y="3155795"/>
                    <a:pt x="1799163" y="3206026"/>
                  </a:cubicBezTo>
                  <a:cubicBezTo>
                    <a:pt x="1762313" y="3269536"/>
                    <a:pt x="1732360" y="3335721"/>
                    <a:pt x="1702715" y="3402730"/>
                  </a:cubicBezTo>
                  <a:cubicBezTo>
                    <a:pt x="1668335" y="3480651"/>
                    <a:pt x="1628500" y="3555998"/>
                    <a:pt x="1590930" y="3632374"/>
                  </a:cubicBezTo>
                  <a:cubicBezTo>
                    <a:pt x="1570961" y="3672929"/>
                    <a:pt x="1552227" y="3714102"/>
                    <a:pt x="1533390" y="3755173"/>
                  </a:cubicBezTo>
                  <a:cubicBezTo>
                    <a:pt x="1494894" y="3839063"/>
                    <a:pt x="1403078" y="3906175"/>
                    <a:pt x="1336789" y="3967420"/>
                  </a:cubicBezTo>
                  <a:cubicBezTo>
                    <a:pt x="1220372" y="4075088"/>
                    <a:pt x="1098705" y="4177609"/>
                    <a:pt x="975494" y="4276733"/>
                  </a:cubicBezTo>
                  <a:cubicBezTo>
                    <a:pt x="956864" y="4291762"/>
                    <a:pt x="930616" y="4309157"/>
                    <a:pt x="915279" y="4330876"/>
                  </a:cubicBezTo>
                  <a:cubicBezTo>
                    <a:pt x="880385" y="4340140"/>
                    <a:pt x="846828" y="4359182"/>
                    <a:pt x="813787" y="4373387"/>
                  </a:cubicBezTo>
                  <a:cubicBezTo>
                    <a:pt x="765203" y="4394180"/>
                    <a:pt x="714663" y="4409723"/>
                    <a:pt x="664431" y="4425883"/>
                  </a:cubicBezTo>
                  <a:cubicBezTo>
                    <a:pt x="583938" y="4451822"/>
                    <a:pt x="505915" y="4485172"/>
                    <a:pt x="427068" y="4515332"/>
                  </a:cubicBezTo>
                  <a:cubicBezTo>
                    <a:pt x="422745" y="4509670"/>
                    <a:pt x="423980" y="4501745"/>
                    <a:pt x="425421" y="4494848"/>
                  </a:cubicBezTo>
                  <a:cubicBezTo>
                    <a:pt x="432627" y="4460777"/>
                    <a:pt x="443641" y="4427015"/>
                    <a:pt x="449817" y="4392944"/>
                  </a:cubicBezTo>
                  <a:cubicBezTo>
                    <a:pt x="456095" y="4358462"/>
                    <a:pt x="462992" y="4323774"/>
                    <a:pt x="470506" y="4289497"/>
                  </a:cubicBezTo>
                  <a:cubicBezTo>
                    <a:pt x="496857" y="4169477"/>
                    <a:pt x="520325" y="4048428"/>
                    <a:pt x="548735" y="3928820"/>
                  </a:cubicBezTo>
                  <a:cubicBezTo>
                    <a:pt x="561499" y="3874884"/>
                    <a:pt x="575806" y="3821461"/>
                    <a:pt x="586511" y="3767113"/>
                  </a:cubicBezTo>
                  <a:cubicBezTo>
                    <a:pt x="592173" y="3738600"/>
                    <a:pt x="599790" y="3711735"/>
                    <a:pt x="610701" y="3684664"/>
                  </a:cubicBezTo>
                  <a:cubicBezTo>
                    <a:pt x="627684" y="3642770"/>
                    <a:pt x="659491" y="3637109"/>
                    <a:pt x="697370" y="3627021"/>
                  </a:cubicBezTo>
                  <a:cubicBezTo>
                    <a:pt x="746984" y="3613743"/>
                    <a:pt x="797421" y="3605302"/>
                    <a:pt x="846211" y="3589142"/>
                  </a:cubicBezTo>
                  <a:cubicBezTo>
                    <a:pt x="894178" y="3573290"/>
                    <a:pt x="943482" y="3546836"/>
                    <a:pt x="991964" y="3534588"/>
                  </a:cubicBezTo>
                  <a:cubicBezTo>
                    <a:pt x="1003492" y="3543131"/>
                    <a:pt x="1017079" y="3550233"/>
                    <a:pt x="1032313" y="3555380"/>
                  </a:cubicBezTo>
                  <a:cubicBezTo>
                    <a:pt x="1142349" y="3592127"/>
                    <a:pt x="1222430" y="3496811"/>
                    <a:pt x="1263089" y="3409524"/>
                  </a:cubicBezTo>
                  <a:cubicBezTo>
                    <a:pt x="1272147" y="3390070"/>
                    <a:pt x="1319393" y="3279932"/>
                    <a:pt x="1265971" y="3289813"/>
                  </a:cubicBezTo>
                  <a:cubicBezTo>
                    <a:pt x="1237356" y="3280755"/>
                    <a:pt x="1203491" y="3289916"/>
                    <a:pt x="1175184" y="3296195"/>
                  </a:cubicBezTo>
                  <a:cubicBezTo>
                    <a:pt x="1105808" y="3311635"/>
                    <a:pt x="1043224" y="3335515"/>
                    <a:pt x="988052" y="3381321"/>
                  </a:cubicBezTo>
                  <a:cubicBezTo>
                    <a:pt x="978068" y="3389658"/>
                    <a:pt x="968495" y="3399540"/>
                    <a:pt x="962010" y="3410862"/>
                  </a:cubicBezTo>
                  <a:cubicBezTo>
                    <a:pt x="957069" y="3419509"/>
                    <a:pt x="956349" y="3429287"/>
                    <a:pt x="950379" y="3437625"/>
                  </a:cubicBezTo>
                  <a:cubicBezTo>
                    <a:pt x="945747" y="3444212"/>
                    <a:pt x="939571" y="3449565"/>
                    <a:pt x="933498" y="3454917"/>
                  </a:cubicBezTo>
                  <a:cubicBezTo>
                    <a:pt x="908588" y="3476636"/>
                    <a:pt x="870297" y="3495061"/>
                    <a:pt x="839520" y="3507104"/>
                  </a:cubicBezTo>
                  <a:cubicBezTo>
                    <a:pt x="778584" y="3530985"/>
                    <a:pt x="714354" y="3541278"/>
                    <a:pt x="649918" y="3549822"/>
                  </a:cubicBezTo>
                  <a:cubicBezTo>
                    <a:pt x="651771" y="3544160"/>
                    <a:pt x="652491" y="3537881"/>
                    <a:pt x="653726" y="3532426"/>
                  </a:cubicBezTo>
                  <a:cubicBezTo>
                    <a:pt x="660829" y="3501958"/>
                    <a:pt x="676269" y="3472416"/>
                    <a:pt x="687591" y="3443389"/>
                  </a:cubicBezTo>
                  <a:cubicBezTo>
                    <a:pt x="719192" y="3362587"/>
                    <a:pt x="760468" y="3286005"/>
                    <a:pt x="815125" y="3219304"/>
                  </a:cubicBezTo>
                  <a:cubicBezTo>
                    <a:pt x="822330" y="3212099"/>
                    <a:pt x="829845" y="3205408"/>
                    <a:pt x="838800" y="3201703"/>
                  </a:cubicBezTo>
                  <a:cubicBezTo>
                    <a:pt x="864739" y="3190998"/>
                    <a:pt x="892839" y="3190483"/>
                    <a:pt x="919396" y="3177925"/>
                  </a:cubicBezTo>
                  <a:cubicBezTo>
                    <a:pt x="959849" y="3158574"/>
                    <a:pt x="987229" y="3122238"/>
                    <a:pt x="1006271" y="3083124"/>
                  </a:cubicBezTo>
                  <a:cubicBezTo>
                    <a:pt x="1023358" y="3048230"/>
                    <a:pt x="1052900" y="2872729"/>
                    <a:pt x="976421" y="2899904"/>
                  </a:cubicBezTo>
                  <a:cubicBezTo>
                    <a:pt x="940497" y="2912667"/>
                    <a:pt x="904368" y="2906388"/>
                    <a:pt x="869577" y="2925637"/>
                  </a:cubicBezTo>
                  <a:cubicBezTo>
                    <a:pt x="825418" y="2950032"/>
                    <a:pt x="785583" y="2981735"/>
                    <a:pt x="761806" y="3027232"/>
                  </a:cubicBezTo>
                  <a:cubicBezTo>
                    <a:pt x="753880" y="3042466"/>
                    <a:pt x="750586" y="3062126"/>
                    <a:pt x="746572" y="3078698"/>
                  </a:cubicBezTo>
                  <a:cubicBezTo>
                    <a:pt x="744102" y="3089094"/>
                    <a:pt x="741322" y="3099079"/>
                    <a:pt x="742146" y="3109887"/>
                  </a:cubicBezTo>
                  <a:cubicBezTo>
                    <a:pt x="743072" y="3120489"/>
                    <a:pt x="746881" y="3130782"/>
                    <a:pt x="745543" y="3141590"/>
                  </a:cubicBezTo>
                  <a:cubicBezTo>
                    <a:pt x="744616" y="3149722"/>
                    <a:pt x="740808" y="3157236"/>
                    <a:pt x="737102" y="3164544"/>
                  </a:cubicBezTo>
                  <a:cubicBezTo>
                    <a:pt x="723927" y="3190586"/>
                    <a:pt x="713119" y="3217143"/>
                    <a:pt x="700252" y="3243185"/>
                  </a:cubicBezTo>
                  <a:cubicBezTo>
                    <a:pt x="679974" y="3284255"/>
                    <a:pt x="657123" y="3323678"/>
                    <a:pt x="638698" y="3365675"/>
                  </a:cubicBezTo>
                  <a:cubicBezTo>
                    <a:pt x="622435" y="3402937"/>
                    <a:pt x="609671" y="3441330"/>
                    <a:pt x="592276" y="3478180"/>
                  </a:cubicBezTo>
                  <a:cubicBezTo>
                    <a:pt x="586408" y="3490532"/>
                    <a:pt x="580953" y="3502987"/>
                    <a:pt x="577762" y="3515854"/>
                  </a:cubicBezTo>
                  <a:cubicBezTo>
                    <a:pt x="561499" y="3482709"/>
                    <a:pt x="550485" y="3450800"/>
                    <a:pt x="546676" y="3414156"/>
                  </a:cubicBezTo>
                  <a:cubicBezTo>
                    <a:pt x="543074" y="3378233"/>
                    <a:pt x="547294" y="3342206"/>
                    <a:pt x="551514" y="3306488"/>
                  </a:cubicBezTo>
                  <a:cubicBezTo>
                    <a:pt x="553470" y="3290431"/>
                    <a:pt x="555426" y="3274167"/>
                    <a:pt x="561602" y="3259345"/>
                  </a:cubicBezTo>
                  <a:cubicBezTo>
                    <a:pt x="569322" y="3240920"/>
                    <a:pt x="585070" y="3234436"/>
                    <a:pt x="595775" y="3219819"/>
                  </a:cubicBezTo>
                  <a:cubicBezTo>
                    <a:pt x="605245" y="3206849"/>
                    <a:pt x="611318" y="3190586"/>
                    <a:pt x="614818" y="3175043"/>
                  </a:cubicBezTo>
                  <a:cubicBezTo>
                    <a:pt x="621920" y="3143443"/>
                    <a:pt x="618215" y="3110196"/>
                    <a:pt x="609671" y="3079213"/>
                  </a:cubicBezTo>
                  <a:cubicBezTo>
                    <a:pt x="597937" y="3036393"/>
                    <a:pt x="580644" y="2962796"/>
                    <a:pt x="541530" y="2936754"/>
                  </a:cubicBezTo>
                  <a:cubicBezTo>
                    <a:pt x="492431" y="2904021"/>
                    <a:pt x="446729" y="2954561"/>
                    <a:pt x="427171" y="2997278"/>
                  </a:cubicBezTo>
                  <a:cubicBezTo>
                    <a:pt x="410599" y="3033305"/>
                    <a:pt x="411320" y="3076742"/>
                    <a:pt x="416672" y="3115136"/>
                  </a:cubicBezTo>
                  <a:cubicBezTo>
                    <a:pt x="423157" y="3161250"/>
                    <a:pt x="465153" y="3197688"/>
                    <a:pt x="489240" y="3237318"/>
                  </a:cubicBezTo>
                  <a:cubicBezTo>
                    <a:pt x="495930" y="3269433"/>
                    <a:pt x="484196" y="3304224"/>
                    <a:pt x="482034" y="3336648"/>
                  </a:cubicBezTo>
                  <a:cubicBezTo>
                    <a:pt x="479770" y="3370307"/>
                    <a:pt x="481520" y="3403966"/>
                    <a:pt x="483887" y="3437522"/>
                  </a:cubicBezTo>
                  <a:cubicBezTo>
                    <a:pt x="484814" y="3450491"/>
                    <a:pt x="486152" y="3463255"/>
                    <a:pt x="488005" y="3476019"/>
                  </a:cubicBezTo>
                  <a:cubicBezTo>
                    <a:pt x="456198" y="3434022"/>
                    <a:pt x="429333" y="3388629"/>
                    <a:pt x="396086" y="3347456"/>
                  </a:cubicBezTo>
                  <a:cubicBezTo>
                    <a:pt x="356353" y="3298254"/>
                    <a:pt x="402056" y="3264595"/>
                    <a:pt x="383939" y="3216010"/>
                  </a:cubicBezTo>
                  <a:cubicBezTo>
                    <a:pt x="354295" y="3136443"/>
                    <a:pt x="283374" y="3102681"/>
                    <a:pt x="208954" y="3153221"/>
                  </a:cubicBezTo>
                  <a:cubicBezTo>
                    <a:pt x="148429" y="3194291"/>
                    <a:pt x="132577" y="3274579"/>
                    <a:pt x="179412" y="3334486"/>
                  </a:cubicBezTo>
                  <a:cubicBezTo>
                    <a:pt x="211939" y="3375968"/>
                    <a:pt x="276683" y="3429802"/>
                    <a:pt x="331650" y="3405922"/>
                  </a:cubicBezTo>
                  <a:cubicBezTo>
                    <a:pt x="355427" y="3440095"/>
                    <a:pt x="386513" y="3465726"/>
                    <a:pt x="419142" y="3491665"/>
                  </a:cubicBezTo>
                  <a:cubicBezTo>
                    <a:pt x="443846" y="3511222"/>
                    <a:pt x="484505" y="3531396"/>
                    <a:pt x="509929" y="3557438"/>
                  </a:cubicBezTo>
                  <a:cubicBezTo>
                    <a:pt x="521870" y="3586466"/>
                    <a:pt x="534427" y="3614361"/>
                    <a:pt x="529178" y="3649769"/>
                  </a:cubicBezTo>
                  <a:cubicBezTo>
                    <a:pt x="510959" y="3773803"/>
                    <a:pt x="457845" y="3889809"/>
                    <a:pt x="430671" y="4012299"/>
                  </a:cubicBezTo>
                  <a:cubicBezTo>
                    <a:pt x="421201" y="3964023"/>
                    <a:pt x="418010" y="3917395"/>
                    <a:pt x="427892" y="3866031"/>
                  </a:cubicBezTo>
                  <a:cubicBezTo>
                    <a:pt x="428201" y="3864487"/>
                    <a:pt x="428098" y="3863046"/>
                    <a:pt x="427686" y="3861708"/>
                  </a:cubicBezTo>
                  <a:cubicBezTo>
                    <a:pt x="475447" y="3830313"/>
                    <a:pt x="466286" y="3761760"/>
                    <a:pt x="439111" y="3717911"/>
                  </a:cubicBezTo>
                  <a:cubicBezTo>
                    <a:pt x="413893" y="3677047"/>
                    <a:pt x="339061" y="3653681"/>
                    <a:pt x="294285" y="3652857"/>
                  </a:cubicBezTo>
                  <a:cubicBezTo>
                    <a:pt x="281933" y="3652651"/>
                    <a:pt x="264023" y="3660166"/>
                    <a:pt x="261346" y="3673958"/>
                  </a:cubicBezTo>
                  <a:cubicBezTo>
                    <a:pt x="258464" y="3689296"/>
                    <a:pt x="260111" y="3700515"/>
                    <a:pt x="264023" y="3715543"/>
                  </a:cubicBezTo>
                  <a:cubicBezTo>
                    <a:pt x="272463" y="3747350"/>
                    <a:pt x="265361" y="3768142"/>
                    <a:pt x="253112" y="3796346"/>
                  </a:cubicBezTo>
                  <a:cubicBezTo>
                    <a:pt x="238598" y="3829799"/>
                    <a:pt x="241480" y="3866855"/>
                    <a:pt x="259597" y="3898764"/>
                  </a:cubicBezTo>
                  <a:cubicBezTo>
                    <a:pt x="271640" y="3919968"/>
                    <a:pt x="289859" y="3924909"/>
                    <a:pt x="312195" y="3928820"/>
                  </a:cubicBezTo>
                  <a:cubicBezTo>
                    <a:pt x="327841" y="3931497"/>
                    <a:pt x="350486" y="3936643"/>
                    <a:pt x="356251" y="3953833"/>
                  </a:cubicBezTo>
                  <a:cubicBezTo>
                    <a:pt x="359133" y="3962479"/>
                    <a:pt x="355942" y="3972567"/>
                    <a:pt x="356662" y="3981625"/>
                  </a:cubicBezTo>
                  <a:cubicBezTo>
                    <a:pt x="357589" y="3993977"/>
                    <a:pt x="359750" y="4006226"/>
                    <a:pt x="362015" y="4018372"/>
                  </a:cubicBezTo>
                  <a:cubicBezTo>
                    <a:pt x="366029" y="4040194"/>
                    <a:pt x="371176" y="4062324"/>
                    <a:pt x="381366" y="4082087"/>
                  </a:cubicBezTo>
                  <a:cubicBezTo>
                    <a:pt x="389395" y="4097733"/>
                    <a:pt x="396703" y="4113276"/>
                    <a:pt x="392792" y="4131289"/>
                  </a:cubicBezTo>
                  <a:cubicBezTo>
                    <a:pt x="387851" y="4154140"/>
                    <a:pt x="380749" y="4177094"/>
                    <a:pt x="375705" y="4200254"/>
                  </a:cubicBezTo>
                  <a:cubicBezTo>
                    <a:pt x="364794" y="4249765"/>
                    <a:pt x="355015" y="4299482"/>
                    <a:pt x="343796" y="4348992"/>
                  </a:cubicBezTo>
                  <a:cubicBezTo>
                    <a:pt x="333811" y="4393047"/>
                    <a:pt x="321150" y="4436485"/>
                    <a:pt x="313533" y="4480952"/>
                  </a:cubicBezTo>
                  <a:cubicBezTo>
                    <a:pt x="309210" y="4506171"/>
                    <a:pt x="312504" y="4532316"/>
                    <a:pt x="306225" y="4557328"/>
                  </a:cubicBezTo>
                  <a:cubicBezTo>
                    <a:pt x="298299" y="4588929"/>
                    <a:pt x="269478" y="4601178"/>
                    <a:pt x="245495" y="4620117"/>
                  </a:cubicBezTo>
                  <a:cubicBezTo>
                    <a:pt x="180441" y="4671584"/>
                    <a:pt x="120020" y="4728609"/>
                    <a:pt x="61554" y="4787383"/>
                  </a:cubicBezTo>
                  <a:cubicBezTo>
                    <a:pt x="40864" y="4808278"/>
                    <a:pt x="20381" y="4829380"/>
                    <a:pt x="0" y="4850584"/>
                  </a:cubicBezTo>
                  <a:lnTo>
                    <a:pt x="35306" y="4850584"/>
                  </a:lnTo>
                  <a:cubicBezTo>
                    <a:pt x="130313" y="4757121"/>
                    <a:pt x="228614" y="4667981"/>
                    <a:pt x="331238" y="4581209"/>
                  </a:cubicBezTo>
                  <a:cubicBezTo>
                    <a:pt x="335561" y="4577606"/>
                    <a:pt x="335149" y="4573180"/>
                    <a:pt x="333297" y="4568857"/>
                  </a:cubicBezTo>
                  <a:cubicBezTo>
                    <a:pt x="335046" y="4484658"/>
                    <a:pt x="355839" y="4396238"/>
                    <a:pt x="373749" y="4313995"/>
                  </a:cubicBezTo>
                  <a:cubicBezTo>
                    <a:pt x="388263" y="4247500"/>
                    <a:pt x="413790" y="4177815"/>
                    <a:pt x="411937" y="4108953"/>
                  </a:cubicBezTo>
                  <a:cubicBezTo>
                    <a:pt x="412761" y="4107306"/>
                    <a:pt x="413172" y="4105350"/>
                    <a:pt x="412555" y="4103600"/>
                  </a:cubicBezTo>
                  <a:cubicBezTo>
                    <a:pt x="400820" y="4072823"/>
                    <a:pt x="389189" y="4045752"/>
                    <a:pt x="383734" y="4012710"/>
                  </a:cubicBezTo>
                  <a:cubicBezTo>
                    <a:pt x="379513" y="3987286"/>
                    <a:pt x="381366" y="3958980"/>
                    <a:pt x="374264" y="3934379"/>
                  </a:cubicBezTo>
                  <a:cubicBezTo>
                    <a:pt x="366750" y="3908439"/>
                    <a:pt x="333811" y="3907719"/>
                    <a:pt x="312401" y="3901955"/>
                  </a:cubicBezTo>
                  <a:cubicBezTo>
                    <a:pt x="286256" y="3895058"/>
                    <a:pt x="274419" y="3875295"/>
                    <a:pt x="268037" y="3849871"/>
                  </a:cubicBezTo>
                  <a:cubicBezTo>
                    <a:pt x="259802" y="3817138"/>
                    <a:pt x="284198" y="3785538"/>
                    <a:pt x="291609" y="3754143"/>
                  </a:cubicBezTo>
                  <a:cubicBezTo>
                    <a:pt x="295108" y="3739424"/>
                    <a:pt x="289653" y="3723366"/>
                    <a:pt x="285742" y="3709367"/>
                  </a:cubicBezTo>
                  <a:cubicBezTo>
                    <a:pt x="267317" y="3643490"/>
                    <a:pt x="372205" y="3697324"/>
                    <a:pt x="392277" y="3708338"/>
                  </a:cubicBezTo>
                  <a:cubicBezTo>
                    <a:pt x="440655" y="3734895"/>
                    <a:pt x="458154" y="3811683"/>
                    <a:pt x="412452" y="3849253"/>
                  </a:cubicBezTo>
                  <a:cubicBezTo>
                    <a:pt x="409776" y="3851415"/>
                    <a:pt x="409261" y="3854606"/>
                    <a:pt x="409467" y="3857694"/>
                  </a:cubicBezTo>
                  <a:cubicBezTo>
                    <a:pt x="374676" y="3924291"/>
                    <a:pt x="404629" y="3999535"/>
                    <a:pt x="421613" y="4067368"/>
                  </a:cubicBezTo>
                  <a:cubicBezTo>
                    <a:pt x="424289" y="4077867"/>
                    <a:pt x="440553" y="4075500"/>
                    <a:pt x="441994" y="4065618"/>
                  </a:cubicBezTo>
                  <a:cubicBezTo>
                    <a:pt x="465462" y="3909675"/>
                    <a:pt x="553882" y="3758775"/>
                    <a:pt x="553573" y="3600053"/>
                  </a:cubicBezTo>
                  <a:cubicBezTo>
                    <a:pt x="553573" y="3579981"/>
                    <a:pt x="540397" y="3560630"/>
                    <a:pt x="531133" y="3543852"/>
                  </a:cubicBezTo>
                  <a:cubicBezTo>
                    <a:pt x="505915" y="3498458"/>
                    <a:pt x="503547" y="3447095"/>
                    <a:pt x="500459" y="3396452"/>
                  </a:cubicBezTo>
                  <a:cubicBezTo>
                    <a:pt x="497063" y="3340147"/>
                    <a:pt x="522281" y="3272727"/>
                    <a:pt x="500459" y="3219613"/>
                  </a:cubicBezTo>
                  <a:cubicBezTo>
                    <a:pt x="500151" y="3218790"/>
                    <a:pt x="499430" y="3218687"/>
                    <a:pt x="498915" y="3218069"/>
                  </a:cubicBezTo>
                  <a:cubicBezTo>
                    <a:pt x="491710" y="3190277"/>
                    <a:pt x="472256" y="3169279"/>
                    <a:pt x="455272" y="3142414"/>
                  </a:cubicBezTo>
                  <a:cubicBezTo>
                    <a:pt x="438597" y="3116063"/>
                    <a:pt x="439523" y="3081992"/>
                    <a:pt x="441582" y="3052141"/>
                  </a:cubicBezTo>
                  <a:cubicBezTo>
                    <a:pt x="443435" y="3025585"/>
                    <a:pt x="478638" y="2913388"/>
                    <a:pt x="532780" y="2964443"/>
                  </a:cubicBezTo>
                  <a:cubicBezTo>
                    <a:pt x="562734" y="2992749"/>
                    <a:pt x="572512" y="3047612"/>
                    <a:pt x="584144" y="3085697"/>
                  </a:cubicBezTo>
                  <a:cubicBezTo>
                    <a:pt x="601334" y="3141487"/>
                    <a:pt x="591452" y="3182352"/>
                    <a:pt x="555117" y="3225995"/>
                  </a:cubicBezTo>
                  <a:cubicBezTo>
                    <a:pt x="552235" y="3225171"/>
                    <a:pt x="548941" y="3225995"/>
                    <a:pt x="548014" y="3229700"/>
                  </a:cubicBezTo>
                  <a:cubicBezTo>
                    <a:pt x="534119" y="3283431"/>
                    <a:pt x="520737" y="3338397"/>
                    <a:pt x="520840" y="3394187"/>
                  </a:cubicBezTo>
                  <a:cubicBezTo>
                    <a:pt x="520840" y="3452344"/>
                    <a:pt x="540500" y="3502884"/>
                    <a:pt x="572615" y="3550645"/>
                  </a:cubicBezTo>
                  <a:cubicBezTo>
                    <a:pt x="574777" y="3553939"/>
                    <a:pt x="577041" y="3557233"/>
                    <a:pt x="580438" y="3559188"/>
                  </a:cubicBezTo>
                  <a:cubicBezTo>
                    <a:pt x="586408" y="3562791"/>
                    <a:pt x="594231" y="3559703"/>
                    <a:pt x="595055" y="3552601"/>
                  </a:cubicBezTo>
                  <a:cubicBezTo>
                    <a:pt x="602672" y="3487444"/>
                    <a:pt x="641580" y="3416832"/>
                    <a:pt x="667622" y="3357131"/>
                  </a:cubicBezTo>
                  <a:cubicBezTo>
                    <a:pt x="695414" y="3293416"/>
                    <a:pt x="729279" y="3231142"/>
                    <a:pt x="764070" y="3171235"/>
                  </a:cubicBezTo>
                  <a:cubicBezTo>
                    <a:pt x="767158" y="3165882"/>
                    <a:pt x="770349" y="3160324"/>
                    <a:pt x="770761" y="3154148"/>
                  </a:cubicBezTo>
                  <a:cubicBezTo>
                    <a:pt x="771482" y="3143237"/>
                    <a:pt x="763762" y="3134591"/>
                    <a:pt x="762526" y="3124194"/>
                  </a:cubicBezTo>
                  <a:cubicBezTo>
                    <a:pt x="761497" y="3115857"/>
                    <a:pt x="763762" y="3106387"/>
                    <a:pt x="764173" y="3097741"/>
                  </a:cubicBezTo>
                  <a:cubicBezTo>
                    <a:pt x="766335" y="3054509"/>
                    <a:pt x="791759" y="3017968"/>
                    <a:pt x="821404" y="2988117"/>
                  </a:cubicBezTo>
                  <a:cubicBezTo>
                    <a:pt x="841476" y="2967839"/>
                    <a:pt x="870606" y="2952502"/>
                    <a:pt x="896442" y="2941077"/>
                  </a:cubicBezTo>
                  <a:cubicBezTo>
                    <a:pt x="918470" y="2931298"/>
                    <a:pt x="941218" y="2936857"/>
                    <a:pt x="963451" y="2931401"/>
                  </a:cubicBezTo>
                  <a:cubicBezTo>
                    <a:pt x="973436" y="2928931"/>
                    <a:pt x="983009" y="2925328"/>
                    <a:pt x="992684" y="2921828"/>
                  </a:cubicBezTo>
                  <a:cubicBezTo>
                    <a:pt x="992170" y="2922034"/>
                    <a:pt x="996493" y="2980191"/>
                    <a:pt x="996699" y="2985647"/>
                  </a:cubicBezTo>
                  <a:cubicBezTo>
                    <a:pt x="999478" y="3045657"/>
                    <a:pt x="978891" y="3098050"/>
                    <a:pt x="933704" y="3137884"/>
                  </a:cubicBezTo>
                  <a:cubicBezTo>
                    <a:pt x="898810" y="3168661"/>
                    <a:pt x="857945" y="3166294"/>
                    <a:pt x="818007" y="3181940"/>
                  </a:cubicBezTo>
                  <a:cubicBezTo>
                    <a:pt x="803288" y="3187704"/>
                    <a:pt x="791965" y="3201600"/>
                    <a:pt x="783113" y="3216216"/>
                  </a:cubicBezTo>
                  <a:cubicBezTo>
                    <a:pt x="751204" y="3248537"/>
                    <a:pt x="728970" y="3298357"/>
                    <a:pt x="711678" y="3334074"/>
                  </a:cubicBezTo>
                  <a:cubicBezTo>
                    <a:pt x="690988" y="3376791"/>
                    <a:pt x="670916" y="3419817"/>
                    <a:pt x="653932" y="3464079"/>
                  </a:cubicBezTo>
                  <a:cubicBezTo>
                    <a:pt x="643124" y="3492282"/>
                    <a:pt x="624185" y="3523985"/>
                    <a:pt x="631905" y="3554865"/>
                  </a:cubicBezTo>
                  <a:cubicBezTo>
                    <a:pt x="632522" y="3557438"/>
                    <a:pt x="634684" y="3558880"/>
                    <a:pt x="637154" y="3559806"/>
                  </a:cubicBezTo>
                  <a:cubicBezTo>
                    <a:pt x="636125" y="3567629"/>
                    <a:pt x="641786" y="3577099"/>
                    <a:pt x="651256" y="3574217"/>
                  </a:cubicBezTo>
                  <a:cubicBezTo>
                    <a:pt x="717236" y="3567938"/>
                    <a:pt x="782598" y="3550851"/>
                    <a:pt x="844461" y="3527382"/>
                  </a:cubicBezTo>
                  <a:cubicBezTo>
                    <a:pt x="877194" y="3514927"/>
                    <a:pt x="923410" y="3496914"/>
                    <a:pt x="949144" y="3467887"/>
                  </a:cubicBezTo>
                  <a:cubicBezTo>
                    <a:pt x="951923" y="3488062"/>
                    <a:pt x="962216" y="3507310"/>
                    <a:pt x="978171" y="3523162"/>
                  </a:cubicBezTo>
                  <a:cubicBezTo>
                    <a:pt x="931130" y="3532632"/>
                    <a:pt x="883987" y="3552498"/>
                    <a:pt x="838903" y="3567629"/>
                  </a:cubicBezTo>
                  <a:cubicBezTo>
                    <a:pt x="773232" y="3589760"/>
                    <a:pt x="702928" y="3595112"/>
                    <a:pt x="637978" y="3619301"/>
                  </a:cubicBezTo>
                  <a:cubicBezTo>
                    <a:pt x="594952" y="3635359"/>
                    <a:pt x="581365" y="3687751"/>
                    <a:pt x="570145" y="3727278"/>
                  </a:cubicBezTo>
                  <a:cubicBezTo>
                    <a:pt x="552132" y="3790582"/>
                    <a:pt x="541427" y="3857179"/>
                    <a:pt x="525987" y="3921409"/>
                  </a:cubicBezTo>
                  <a:cubicBezTo>
                    <a:pt x="495622" y="4048222"/>
                    <a:pt x="470506" y="4176580"/>
                    <a:pt x="442302" y="4304011"/>
                  </a:cubicBezTo>
                  <a:cubicBezTo>
                    <a:pt x="425936" y="4378122"/>
                    <a:pt x="406996" y="4451822"/>
                    <a:pt x="396806" y="4527169"/>
                  </a:cubicBezTo>
                  <a:cubicBezTo>
                    <a:pt x="395571" y="4536227"/>
                    <a:pt x="396086" y="4548064"/>
                    <a:pt x="404732" y="4551049"/>
                  </a:cubicBezTo>
                  <a:cubicBezTo>
                    <a:pt x="408952" y="4552490"/>
                    <a:pt x="413584" y="4551049"/>
                    <a:pt x="417907" y="4549608"/>
                  </a:cubicBezTo>
                  <a:cubicBezTo>
                    <a:pt x="504680" y="4519552"/>
                    <a:pt x="587335" y="4478482"/>
                    <a:pt x="674622" y="4449661"/>
                  </a:cubicBezTo>
                  <a:cubicBezTo>
                    <a:pt x="718986" y="4435044"/>
                    <a:pt x="761600" y="4414869"/>
                    <a:pt x="806067" y="4401591"/>
                  </a:cubicBezTo>
                  <a:cubicBezTo>
                    <a:pt x="852696" y="4387695"/>
                    <a:pt x="899530" y="4371432"/>
                    <a:pt x="939571" y="4343125"/>
                  </a:cubicBezTo>
                  <a:cubicBezTo>
                    <a:pt x="965407" y="4324803"/>
                    <a:pt x="987538" y="4301952"/>
                    <a:pt x="1011109" y="4280953"/>
                  </a:cubicBezTo>
                  <a:cubicBezTo>
                    <a:pt x="1032828" y="4261499"/>
                    <a:pt x="1055782" y="4243383"/>
                    <a:pt x="1077810" y="4224135"/>
                  </a:cubicBezTo>
                  <a:cubicBezTo>
                    <a:pt x="1198241" y="4119040"/>
                    <a:pt x="1330098" y="4029592"/>
                    <a:pt x="1440957" y="3912454"/>
                  </a:cubicBezTo>
                  <a:cubicBezTo>
                    <a:pt x="1483056" y="3867987"/>
                    <a:pt x="1523200" y="3822697"/>
                    <a:pt x="1555006" y="3770613"/>
                  </a:cubicBezTo>
                  <a:cubicBezTo>
                    <a:pt x="1586504" y="3719043"/>
                    <a:pt x="1603797" y="3660783"/>
                    <a:pt x="1630250" y="3606743"/>
                  </a:cubicBezTo>
                  <a:cubicBezTo>
                    <a:pt x="1665042" y="3535617"/>
                    <a:pt x="1700245" y="3464902"/>
                    <a:pt x="1731330" y="3392128"/>
                  </a:cubicBezTo>
                  <a:cubicBezTo>
                    <a:pt x="1753976" y="3339015"/>
                    <a:pt x="1778474" y="3286520"/>
                    <a:pt x="1806574" y="3235979"/>
                  </a:cubicBezTo>
                  <a:cubicBezTo>
                    <a:pt x="1834057" y="3186572"/>
                    <a:pt x="1866378" y="3139840"/>
                    <a:pt x="1895199" y="3091050"/>
                  </a:cubicBezTo>
                  <a:cubicBezTo>
                    <a:pt x="1902919" y="3078286"/>
                    <a:pt x="1910742" y="3065111"/>
                    <a:pt x="1914242" y="3050597"/>
                  </a:cubicBezTo>
                  <a:cubicBezTo>
                    <a:pt x="1918051" y="3035054"/>
                    <a:pt x="1916609" y="3018997"/>
                    <a:pt x="1916815" y="3003145"/>
                  </a:cubicBezTo>
                  <a:cubicBezTo>
                    <a:pt x="1916918" y="2989044"/>
                    <a:pt x="1921550" y="2976177"/>
                    <a:pt x="1922271" y="2962487"/>
                  </a:cubicBezTo>
                  <a:cubicBezTo>
                    <a:pt x="1924124" y="2929342"/>
                    <a:pt x="1928447" y="2896301"/>
                    <a:pt x="1932358" y="2863363"/>
                  </a:cubicBezTo>
                  <a:cubicBezTo>
                    <a:pt x="1941519" y="2784001"/>
                    <a:pt x="1953356" y="2704743"/>
                    <a:pt x="1965400" y="2625794"/>
                  </a:cubicBezTo>
                  <a:cubicBezTo>
                    <a:pt x="1983825" y="2504642"/>
                    <a:pt x="2033335" y="2377520"/>
                    <a:pt x="2022630" y="2253280"/>
                  </a:cubicBezTo>
                  <a:cubicBezTo>
                    <a:pt x="2034879" y="2248957"/>
                    <a:pt x="2047334" y="2245457"/>
                    <a:pt x="2059995" y="2242781"/>
                  </a:cubicBezTo>
                  <a:cubicBezTo>
                    <a:pt x="2046099" y="2293938"/>
                    <a:pt x="2040849" y="2346949"/>
                    <a:pt x="2025821" y="2398518"/>
                  </a:cubicBezTo>
                  <a:cubicBezTo>
                    <a:pt x="2007705" y="2460381"/>
                    <a:pt x="2002044" y="2526875"/>
                    <a:pt x="1995044" y="2590796"/>
                  </a:cubicBezTo>
                  <a:cubicBezTo>
                    <a:pt x="1978987" y="2738608"/>
                    <a:pt x="1956547" y="2884670"/>
                    <a:pt x="1961179" y="3034025"/>
                  </a:cubicBezTo>
                  <a:cubicBezTo>
                    <a:pt x="1961179" y="3034540"/>
                    <a:pt x="1961591" y="3034746"/>
                    <a:pt x="1961694" y="3035157"/>
                  </a:cubicBezTo>
                  <a:cubicBezTo>
                    <a:pt x="1959327" y="3041333"/>
                    <a:pt x="1960870" y="3048848"/>
                    <a:pt x="1968385" y="3051832"/>
                  </a:cubicBezTo>
                  <a:cubicBezTo>
                    <a:pt x="2037144" y="3078492"/>
                    <a:pt x="2110535" y="3020850"/>
                    <a:pt x="2174456" y="3001498"/>
                  </a:cubicBezTo>
                  <a:cubicBezTo>
                    <a:pt x="2223246" y="2986779"/>
                    <a:pt x="2254950" y="2973913"/>
                    <a:pt x="2288609" y="2934695"/>
                  </a:cubicBezTo>
                  <a:cubicBezTo>
                    <a:pt x="2327517" y="2889404"/>
                    <a:pt x="2372087" y="2847614"/>
                    <a:pt x="2406982" y="2799133"/>
                  </a:cubicBezTo>
                  <a:cubicBezTo>
                    <a:pt x="2471623" y="2709272"/>
                    <a:pt x="2477079" y="2583282"/>
                    <a:pt x="2480167" y="2475718"/>
                  </a:cubicBezTo>
                  <a:cubicBezTo>
                    <a:pt x="2482225" y="2404282"/>
                    <a:pt x="2473888" y="2332744"/>
                    <a:pt x="2459580" y="2262852"/>
                  </a:cubicBezTo>
                  <a:cubicBezTo>
                    <a:pt x="2456080" y="2245560"/>
                    <a:pt x="2452169" y="2228267"/>
                    <a:pt x="2447949" y="2211077"/>
                  </a:cubicBezTo>
                  <a:cubicBezTo>
                    <a:pt x="2445067" y="2199240"/>
                    <a:pt x="2443420" y="2172580"/>
                    <a:pt x="2435494" y="2163419"/>
                  </a:cubicBezTo>
                  <a:cubicBezTo>
                    <a:pt x="2427980" y="2154773"/>
                    <a:pt x="2400188" y="2157243"/>
                    <a:pt x="2389380" y="2157141"/>
                  </a:cubicBezTo>
                  <a:cubicBezTo>
                    <a:pt x="2372190" y="2156935"/>
                    <a:pt x="2355000" y="2158170"/>
                    <a:pt x="2338016" y="2160743"/>
                  </a:cubicBezTo>
                  <a:cubicBezTo>
                    <a:pt x="2313210" y="2164552"/>
                    <a:pt x="2288815" y="2171963"/>
                    <a:pt x="2263905" y="2174639"/>
                  </a:cubicBezTo>
                  <a:cubicBezTo>
                    <a:pt x="2219026" y="2179374"/>
                    <a:pt x="2173942" y="2185859"/>
                    <a:pt x="2130607" y="2198931"/>
                  </a:cubicBezTo>
                  <a:cubicBezTo>
                    <a:pt x="2085728" y="2212415"/>
                    <a:pt x="2040541" y="2225591"/>
                    <a:pt x="1995353" y="2237531"/>
                  </a:cubicBezTo>
                  <a:cubicBezTo>
                    <a:pt x="1989795" y="2238972"/>
                    <a:pt x="1984133" y="2240516"/>
                    <a:pt x="1979398" y="2243810"/>
                  </a:cubicBezTo>
                  <a:cubicBezTo>
                    <a:pt x="1968488" y="2251530"/>
                    <a:pt x="1966944" y="2265529"/>
                    <a:pt x="1958709" y="2275307"/>
                  </a:cubicBezTo>
                  <a:cubicBezTo>
                    <a:pt x="1949960" y="2285704"/>
                    <a:pt x="1939872" y="2295688"/>
                    <a:pt x="1930608" y="2306290"/>
                  </a:cubicBezTo>
                  <a:cubicBezTo>
                    <a:pt x="1909198" y="2330788"/>
                    <a:pt x="1882950" y="2350551"/>
                    <a:pt x="1853100" y="2363624"/>
                  </a:cubicBezTo>
                  <a:cubicBezTo>
                    <a:pt x="1784958" y="2393577"/>
                    <a:pt x="1712288" y="2405311"/>
                    <a:pt x="1671732" y="2330994"/>
                  </a:cubicBezTo>
                  <a:cubicBezTo>
                    <a:pt x="1624383" y="2244325"/>
                    <a:pt x="1740285" y="2165684"/>
                    <a:pt x="1814912" y="2154155"/>
                  </a:cubicBezTo>
                  <a:cubicBezTo>
                    <a:pt x="1858452" y="2147465"/>
                    <a:pt x="1894170" y="2171448"/>
                    <a:pt x="1925256" y="2197696"/>
                  </a:cubicBezTo>
                  <a:cubicBezTo>
                    <a:pt x="1937505" y="2207989"/>
                    <a:pt x="1950063" y="2215915"/>
                    <a:pt x="1964885" y="2216018"/>
                  </a:cubicBezTo>
                  <a:cubicBezTo>
                    <a:pt x="1968385" y="2219106"/>
                    <a:pt x="1973428" y="2220238"/>
                    <a:pt x="1978575" y="2216841"/>
                  </a:cubicBezTo>
                  <a:cubicBezTo>
                    <a:pt x="2057319" y="2165890"/>
                    <a:pt x="2151502" y="2151273"/>
                    <a:pt x="2241671" y="2131407"/>
                  </a:cubicBezTo>
                  <a:cubicBezTo>
                    <a:pt x="2303740" y="2117717"/>
                    <a:pt x="2363029" y="2109380"/>
                    <a:pt x="2423039" y="2133569"/>
                  </a:cubicBezTo>
                  <a:cubicBezTo>
                    <a:pt x="2429009" y="2136039"/>
                    <a:pt x="2436009" y="2128216"/>
                    <a:pt x="2431171" y="2122967"/>
                  </a:cubicBezTo>
                  <a:cubicBezTo>
                    <a:pt x="2426024" y="2117408"/>
                    <a:pt x="2420363" y="2112776"/>
                    <a:pt x="2414187" y="2108865"/>
                  </a:cubicBezTo>
                  <a:cubicBezTo>
                    <a:pt x="2385777" y="2042267"/>
                    <a:pt x="2365603" y="1976905"/>
                    <a:pt x="2325973" y="1915248"/>
                  </a:cubicBezTo>
                  <a:cubicBezTo>
                    <a:pt x="2287682" y="1855753"/>
                    <a:pt x="2232510" y="1806448"/>
                    <a:pt x="2182382" y="1757246"/>
                  </a:cubicBezTo>
                  <a:cubicBezTo>
                    <a:pt x="2177544" y="1752511"/>
                    <a:pt x="2172603" y="1747674"/>
                    <a:pt x="2166839" y="1744277"/>
                  </a:cubicBezTo>
                  <a:cubicBezTo>
                    <a:pt x="2147076" y="1732543"/>
                    <a:pt x="2117843" y="1733057"/>
                    <a:pt x="2095815" y="1726778"/>
                  </a:cubicBezTo>
                  <a:cubicBezTo>
                    <a:pt x="2019131" y="1704751"/>
                    <a:pt x="1933285" y="1625698"/>
                    <a:pt x="1980839" y="1544175"/>
                  </a:cubicBezTo>
                  <a:cubicBezTo>
                    <a:pt x="2010278" y="1493635"/>
                    <a:pt x="2058966" y="1490650"/>
                    <a:pt x="2104771" y="1514634"/>
                  </a:cubicBezTo>
                  <a:cubicBezTo>
                    <a:pt x="2149855" y="1538205"/>
                    <a:pt x="2159531" y="1577423"/>
                    <a:pt x="2166942" y="1622199"/>
                  </a:cubicBezTo>
                  <a:cubicBezTo>
                    <a:pt x="2173324" y="1660695"/>
                    <a:pt x="2187426" y="1710412"/>
                    <a:pt x="2217276" y="1738924"/>
                  </a:cubicBezTo>
                  <a:cubicBezTo>
                    <a:pt x="2234157" y="1759923"/>
                    <a:pt x="2255876" y="1777627"/>
                    <a:pt x="2275022" y="1796258"/>
                  </a:cubicBezTo>
                  <a:cubicBezTo>
                    <a:pt x="2311048" y="1831255"/>
                    <a:pt x="2336061" y="1876237"/>
                    <a:pt x="2361485" y="1919057"/>
                  </a:cubicBezTo>
                  <a:cubicBezTo>
                    <a:pt x="2399570" y="1983184"/>
                    <a:pt x="2428083" y="2043091"/>
                    <a:pt x="2444449" y="2116070"/>
                  </a:cubicBezTo>
                  <a:cubicBezTo>
                    <a:pt x="2444861" y="2117717"/>
                    <a:pt x="2445890" y="2118644"/>
                    <a:pt x="2447125" y="2119261"/>
                  </a:cubicBezTo>
                  <a:cubicBezTo>
                    <a:pt x="2444037" y="2134598"/>
                    <a:pt x="2468432" y="2139436"/>
                    <a:pt x="2473167" y="2123584"/>
                  </a:cubicBezTo>
                  <a:cubicBezTo>
                    <a:pt x="2493651" y="2055854"/>
                    <a:pt x="2513620" y="1986169"/>
                    <a:pt x="2515679" y="1914939"/>
                  </a:cubicBezTo>
                  <a:cubicBezTo>
                    <a:pt x="2515987" y="1904132"/>
                    <a:pt x="2512282" y="1886427"/>
                    <a:pt x="2501268" y="1880766"/>
                  </a:cubicBezTo>
                  <a:cubicBezTo>
                    <a:pt x="2461845" y="1860488"/>
                    <a:pt x="2438067" y="1838460"/>
                    <a:pt x="2413981" y="1800581"/>
                  </a:cubicBezTo>
                  <a:cubicBezTo>
                    <a:pt x="2386601" y="1757555"/>
                    <a:pt x="2376205" y="1708045"/>
                    <a:pt x="2404305" y="1662034"/>
                  </a:cubicBezTo>
                  <a:cubicBezTo>
                    <a:pt x="2433641" y="1614273"/>
                    <a:pt x="2512076" y="1588437"/>
                    <a:pt x="2556131" y="1625698"/>
                  </a:cubicBezTo>
                  <a:cubicBezTo>
                    <a:pt x="2626331" y="1685193"/>
                    <a:pt x="2619023" y="1799552"/>
                    <a:pt x="2556543" y="1860385"/>
                  </a:cubicBezTo>
                  <a:cubicBezTo>
                    <a:pt x="2552117" y="1864708"/>
                    <a:pt x="2556337" y="1873252"/>
                    <a:pt x="2562204" y="1870884"/>
                  </a:cubicBezTo>
                  <a:cubicBezTo>
                    <a:pt x="2554484" y="1898367"/>
                    <a:pt x="2554484" y="1929350"/>
                    <a:pt x="2550779" y="1956627"/>
                  </a:cubicBezTo>
                  <a:cubicBezTo>
                    <a:pt x="2546044" y="1991213"/>
                    <a:pt x="2536471" y="2024872"/>
                    <a:pt x="2526384" y="2058222"/>
                  </a:cubicBezTo>
                  <a:cubicBezTo>
                    <a:pt x="2521340" y="2074897"/>
                    <a:pt x="2516090" y="2091572"/>
                    <a:pt x="2511150" y="2108350"/>
                  </a:cubicBezTo>
                  <a:cubicBezTo>
                    <a:pt x="2508165" y="2118438"/>
                    <a:pt x="2498695" y="2136451"/>
                    <a:pt x="2509400" y="2144686"/>
                  </a:cubicBezTo>
                  <a:cubicBezTo>
                    <a:pt x="2515267" y="2149215"/>
                    <a:pt x="2523707" y="2149009"/>
                    <a:pt x="2530501" y="2146024"/>
                  </a:cubicBezTo>
                  <a:cubicBezTo>
                    <a:pt x="2560249" y="2133260"/>
                    <a:pt x="2584026" y="2098572"/>
                    <a:pt x="2602039" y="2073044"/>
                  </a:cubicBezTo>
                  <a:cubicBezTo>
                    <a:pt x="2622729" y="2043811"/>
                    <a:pt x="2640330" y="2012726"/>
                    <a:pt x="2658035" y="1981640"/>
                  </a:cubicBezTo>
                  <a:cubicBezTo>
                    <a:pt x="2700546" y="1907014"/>
                    <a:pt x="2731529" y="1810977"/>
                    <a:pt x="2729161" y="1724617"/>
                  </a:cubicBezTo>
                  <a:cubicBezTo>
                    <a:pt x="2729058" y="1720808"/>
                    <a:pt x="2725970" y="1718749"/>
                    <a:pt x="2722676" y="1718544"/>
                  </a:cubicBezTo>
                  <a:cubicBezTo>
                    <a:pt x="2716501" y="1696413"/>
                    <a:pt x="2703634" y="1675724"/>
                    <a:pt x="2695090" y="1653902"/>
                  </a:cubicBezTo>
                  <a:cubicBezTo>
                    <a:pt x="2675842" y="1605112"/>
                    <a:pt x="2691076" y="1551998"/>
                    <a:pt x="2708781" y="1505164"/>
                  </a:cubicBezTo>
                  <a:cubicBezTo>
                    <a:pt x="2722676" y="1468417"/>
                    <a:pt x="2765805" y="1452771"/>
                    <a:pt x="2801523" y="1454006"/>
                  </a:cubicBezTo>
                  <a:cubicBezTo>
                    <a:pt x="2852063" y="1455653"/>
                    <a:pt x="2881296" y="1499194"/>
                    <a:pt x="2891486" y="1543455"/>
                  </a:cubicBezTo>
                  <a:cubicBezTo>
                    <a:pt x="2899721" y="1579070"/>
                    <a:pt x="2889633" y="1612832"/>
                    <a:pt x="2870076" y="1642785"/>
                  </a:cubicBezTo>
                  <a:cubicBezTo>
                    <a:pt x="2850210" y="1673253"/>
                    <a:pt x="2824580" y="1706500"/>
                    <a:pt x="2794935" y="1727190"/>
                  </a:cubicBezTo>
                  <a:cubicBezTo>
                    <a:pt x="2792465" y="1728940"/>
                    <a:pt x="2789892" y="1730896"/>
                    <a:pt x="2789171" y="1733778"/>
                  </a:cubicBezTo>
                  <a:cubicBezTo>
                    <a:pt x="2788554" y="1736557"/>
                    <a:pt x="2789789" y="1739439"/>
                    <a:pt x="2790921" y="1742115"/>
                  </a:cubicBezTo>
                  <a:cubicBezTo>
                    <a:pt x="2803376" y="1773098"/>
                    <a:pt x="2779598" y="1812007"/>
                    <a:pt x="2769099" y="1840725"/>
                  </a:cubicBezTo>
                  <a:cubicBezTo>
                    <a:pt x="2753350" y="1883545"/>
                    <a:pt x="2735646" y="1924203"/>
                    <a:pt x="2711560" y="1963318"/>
                  </a:cubicBezTo>
                  <a:cubicBezTo>
                    <a:pt x="2660299" y="2046591"/>
                    <a:pt x="2593805" y="2139436"/>
                    <a:pt x="2521752" y="2206445"/>
                  </a:cubicBezTo>
                  <a:cubicBezTo>
                    <a:pt x="2515576" y="2205725"/>
                    <a:pt x="2509091" y="2210666"/>
                    <a:pt x="2512488" y="2218386"/>
                  </a:cubicBezTo>
                  <a:cubicBezTo>
                    <a:pt x="2528442" y="2254618"/>
                    <a:pt x="2524634" y="2293012"/>
                    <a:pt x="2526281" y="2331612"/>
                  </a:cubicBezTo>
                  <a:cubicBezTo>
                    <a:pt x="2527825" y="2367638"/>
                    <a:pt x="2531427" y="2402635"/>
                    <a:pt x="2531016" y="2438765"/>
                  </a:cubicBezTo>
                  <a:cubicBezTo>
                    <a:pt x="2531016" y="2441647"/>
                    <a:pt x="2532045" y="2444014"/>
                    <a:pt x="2533486" y="2445970"/>
                  </a:cubicBezTo>
                  <a:cubicBezTo>
                    <a:pt x="2533589" y="2448543"/>
                    <a:pt x="2534001" y="2451014"/>
                    <a:pt x="2534721" y="2453381"/>
                  </a:cubicBezTo>
                  <a:cubicBezTo>
                    <a:pt x="2537706" y="2462233"/>
                    <a:pt x="2552837" y="2467071"/>
                    <a:pt x="2557161" y="2456160"/>
                  </a:cubicBezTo>
                  <a:cubicBezTo>
                    <a:pt x="2600289" y="2347772"/>
                    <a:pt x="2699002" y="2258941"/>
                    <a:pt x="2769202" y="2167743"/>
                  </a:cubicBezTo>
                  <a:cubicBezTo>
                    <a:pt x="2782995" y="2182050"/>
                    <a:pt x="2799465" y="2193682"/>
                    <a:pt x="2817478" y="2203151"/>
                  </a:cubicBezTo>
                  <a:cubicBezTo>
                    <a:pt x="2808008" y="2209225"/>
                    <a:pt x="2800597" y="2218386"/>
                    <a:pt x="2792362" y="2228679"/>
                  </a:cubicBezTo>
                  <a:cubicBezTo>
                    <a:pt x="2766526" y="2260691"/>
                    <a:pt x="2736264" y="2287762"/>
                    <a:pt x="2707957" y="2317613"/>
                  </a:cubicBezTo>
                  <a:cubicBezTo>
                    <a:pt x="2677489" y="2349728"/>
                    <a:pt x="2620670" y="2392857"/>
                    <a:pt x="2608524" y="2440000"/>
                  </a:cubicBezTo>
                  <a:cubicBezTo>
                    <a:pt x="2586291" y="2453896"/>
                    <a:pt x="2566322" y="2469644"/>
                    <a:pt x="2553455" y="2481070"/>
                  </a:cubicBezTo>
                  <a:cubicBezTo>
                    <a:pt x="2488916" y="2538712"/>
                    <a:pt x="2436729" y="2639175"/>
                    <a:pt x="2490975" y="2719051"/>
                  </a:cubicBezTo>
                  <a:cubicBezTo>
                    <a:pt x="2497254" y="2728315"/>
                    <a:pt x="2504665" y="2735211"/>
                    <a:pt x="2512591" y="2741078"/>
                  </a:cubicBezTo>
                  <a:cubicBezTo>
                    <a:pt x="2475226" y="2774326"/>
                    <a:pt x="2452787" y="2839379"/>
                    <a:pt x="2424480" y="2879317"/>
                  </a:cubicBezTo>
                  <a:cubicBezTo>
                    <a:pt x="2402761" y="2909991"/>
                    <a:pt x="2362206" y="2924402"/>
                    <a:pt x="2331738" y="2945194"/>
                  </a:cubicBezTo>
                  <a:cubicBezTo>
                    <a:pt x="2308372" y="2961252"/>
                    <a:pt x="2286550" y="2979368"/>
                    <a:pt x="2264214" y="2996866"/>
                  </a:cubicBezTo>
                  <a:cubicBezTo>
                    <a:pt x="2242907" y="3013541"/>
                    <a:pt x="2218923" y="3027026"/>
                    <a:pt x="2198645" y="3044833"/>
                  </a:cubicBezTo>
                  <a:cubicBezTo>
                    <a:pt x="2197513" y="3045863"/>
                    <a:pt x="2196381" y="3046892"/>
                    <a:pt x="2195866" y="3048230"/>
                  </a:cubicBezTo>
                  <a:cubicBezTo>
                    <a:pt x="2194940" y="3050803"/>
                    <a:pt x="2196793" y="3053788"/>
                    <a:pt x="2199263" y="3055126"/>
                  </a:cubicBezTo>
                  <a:cubicBezTo>
                    <a:pt x="2201733" y="3056362"/>
                    <a:pt x="2204616" y="3056362"/>
                    <a:pt x="2207395" y="3056156"/>
                  </a:cubicBezTo>
                  <a:cubicBezTo>
                    <a:pt x="2222732" y="3054818"/>
                    <a:pt x="2238069" y="3047921"/>
                    <a:pt x="2253200" y="3044421"/>
                  </a:cubicBezTo>
                  <a:cubicBezTo>
                    <a:pt x="2269463" y="3040613"/>
                    <a:pt x="2285830" y="3037216"/>
                    <a:pt x="2302299" y="3033819"/>
                  </a:cubicBezTo>
                  <a:cubicBezTo>
                    <a:pt x="2335031" y="3027129"/>
                    <a:pt x="2367867" y="3021056"/>
                    <a:pt x="2400600" y="3014159"/>
                  </a:cubicBezTo>
                  <a:cubicBezTo>
                    <a:pt x="2465962" y="3000572"/>
                    <a:pt x="2531119" y="2983794"/>
                    <a:pt x="2591643" y="2954973"/>
                  </a:cubicBezTo>
                  <a:cubicBezTo>
                    <a:pt x="2654844" y="2924813"/>
                    <a:pt x="2711354" y="2879523"/>
                    <a:pt x="2767658" y="2838659"/>
                  </a:cubicBezTo>
                  <a:cubicBezTo>
                    <a:pt x="2795141" y="2818690"/>
                    <a:pt x="2824683" y="2801500"/>
                    <a:pt x="2851445" y="2780707"/>
                  </a:cubicBezTo>
                  <a:cubicBezTo>
                    <a:pt x="2869253" y="2766914"/>
                    <a:pt x="2885928" y="2748592"/>
                    <a:pt x="2906000" y="2736858"/>
                  </a:cubicBezTo>
                  <a:cubicBezTo>
                    <a:pt x="2915161" y="2748696"/>
                    <a:pt x="2926072" y="2758680"/>
                    <a:pt x="2938835" y="2765782"/>
                  </a:cubicBezTo>
                  <a:cubicBezTo>
                    <a:pt x="2892619" y="2822910"/>
                    <a:pt x="2813978" y="2863054"/>
                    <a:pt x="2753145" y="2899492"/>
                  </a:cubicBezTo>
                  <a:cubicBezTo>
                    <a:pt x="2669460" y="2949517"/>
                    <a:pt x="2588143" y="2994087"/>
                    <a:pt x="2497254" y="3030011"/>
                  </a:cubicBezTo>
                  <a:cubicBezTo>
                    <a:pt x="2448875" y="3049156"/>
                    <a:pt x="2400291" y="3070978"/>
                    <a:pt x="2349545" y="3082712"/>
                  </a:cubicBezTo>
                  <a:cubicBezTo>
                    <a:pt x="2310019" y="3091873"/>
                    <a:pt x="2268125" y="3092079"/>
                    <a:pt x="2227878" y="3095270"/>
                  </a:cubicBezTo>
                  <a:cubicBezTo>
                    <a:pt x="2138430" y="3102476"/>
                    <a:pt x="2045584" y="3122856"/>
                    <a:pt x="1959327" y="3147251"/>
                  </a:cubicBezTo>
                  <a:cubicBezTo>
                    <a:pt x="1952533" y="3149207"/>
                    <a:pt x="1949960" y="3154663"/>
                    <a:pt x="1950268" y="3160118"/>
                  </a:cubicBezTo>
                  <a:cubicBezTo>
                    <a:pt x="1920006" y="3199232"/>
                    <a:pt x="1900552" y="3245038"/>
                    <a:pt x="1880686" y="3290019"/>
                  </a:cubicBezTo>
                  <a:cubicBezTo>
                    <a:pt x="1851659" y="3355587"/>
                    <a:pt x="1819338" y="3419612"/>
                    <a:pt x="1788046" y="3484048"/>
                  </a:cubicBezTo>
                  <a:cubicBezTo>
                    <a:pt x="1728963" y="3605920"/>
                    <a:pt x="1666791" y="3726969"/>
                    <a:pt x="1600811" y="3845342"/>
                  </a:cubicBezTo>
                  <a:cubicBezTo>
                    <a:pt x="1598959" y="3848636"/>
                    <a:pt x="1598753" y="3851621"/>
                    <a:pt x="1599165" y="3854400"/>
                  </a:cubicBezTo>
                  <a:cubicBezTo>
                    <a:pt x="1598444" y="3856664"/>
                    <a:pt x="1598341" y="3859032"/>
                    <a:pt x="1599576" y="3861296"/>
                  </a:cubicBezTo>
                  <a:cubicBezTo>
                    <a:pt x="1612031" y="3884971"/>
                    <a:pt x="1653822" y="3885383"/>
                    <a:pt x="1676570" y="3888368"/>
                  </a:cubicBezTo>
                  <a:cubicBezTo>
                    <a:pt x="1729889" y="3895470"/>
                    <a:pt x="1783620" y="3901543"/>
                    <a:pt x="1837042" y="3907925"/>
                  </a:cubicBezTo>
                  <a:cubicBezTo>
                    <a:pt x="1914448" y="3917189"/>
                    <a:pt x="1993089" y="3909160"/>
                    <a:pt x="2070803" y="3909263"/>
                  </a:cubicBezTo>
                  <a:cubicBezTo>
                    <a:pt x="2124946" y="3909366"/>
                    <a:pt x="2175897" y="3912145"/>
                    <a:pt x="2229319" y="3922644"/>
                  </a:cubicBezTo>
                  <a:cubicBezTo>
                    <a:pt x="2259993" y="3928717"/>
                    <a:pt x="2291388" y="3928615"/>
                    <a:pt x="2322371" y="3932114"/>
                  </a:cubicBezTo>
                  <a:cubicBezTo>
                    <a:pt x="2352221" y="3935511"/>
                    <a:pt x="2383101" y="3939731"/>
                    <a:pt x="2412128" y="3929850"/>
                  </a:cubicBezTo>
                  <a:cubicBezTo>
                    <a:pt x="2444655" y="3918836"/>
                    <a:pt x="2474917" y="3901955"/>
                    <a:pt x="2503121" y="3882604"/>
                  </a:cubicBezTo>
                  <a:cubicBezTo>
                    <a:pt x="2559322" y="3844004"/>
                    <a:pt x="2607701" y="3795316"/>
                    <a:pt x="2654226" y="3745806"/>
                  </a:cubicBezTo>
                  <a:cubicBezTo>
                    <a:pt x="2655564" y="3744468"/>
                    <a:pt x="2655564" y="3742821"/>
                    <a:pt x="2655152" y="3741174"/>
                  </a:cubicBezTo>
                  <a:cubicBezTo>
                    <a:pt x="2666784" y="3724807"/>
                    <a:pt x="2668843" y="3704736"/>
                    <a:pt x="2671622" y="3683737"/>
                  </a:cubicBezTo>
                  <a:cubicBezTo>
                    <a:pt x="2681812" y="3606846"/>
                    <a:pt x="2749954" y="3588010"/>
                    <a:pt x="2817066" y="3586877"/>
                  </a:cubicBezTo>
                  <a:cubicBezTo>
                    <a:pt x="2837858" y="3586569"/>
                    <a:pt x="2857416" y="3592024"/>
                    <a:pt x="2875738" y="3601803"/>
                  </a:cubicBezTo>
                  <a:cubicBezTo>
                    <a:pt x="2906515" y="3620845"/>
                    <a:pt x="2906618" y="3649563"/>
                    <a:pt x="2876252" y="3687958"/>
                  </a:cubicBezTo>
                  <a:cubicBezTo>
                    <a:pt x="2865856" y="3693104"/>
                    <a:pt x="2855666" y="3698765"/>
                    <a:pt x="2845784" y="3704941"/>
                  </a:cubicBezTo>
                  <a:cubicBezTo>
                    <a:pt x="2825712" y="3716779"/>
                    <a:pt x="2811199" y="3737777"/>
                    <a:pt x="2795244" y="3754143"/>
                  </a:cubicBezTo>
                  <a:cubicBezTo>
                    <a:pt x="2764570" y="3785641"/>
                    <a:pt x="2728441" y="3778847"/>
                    <a:pt x="2690561" y="3774936"/>
                  </a:cubicBezTo>
                  <a:cubicBezTo>
                    <a:pt x="2685415" y="3774421"/>
                    <a:pt x="2681194" y="3776583"/>
                    <a:pt x="2678415" y="3780082"/>
                  </a:cubicBezTo>
                  <a:cubicBezTo>
                    <a:pt x="2677695" y="3780391"/>
                    <a:pt x="2676974" y="3780494"/>
                    <a:pt x="2676151" y="3781009"/>
                  </a:cubicBezTo>
                  <a:cubicBezTo>
                    <a:pt x="2638889" y="3806330"/>
                    <a:pt x="2607701" y="3838857"/>
                    <a:pt x="2572600" y="3866958"/>
                  </a:cubicBezTo>
                  <a:cubicBezTo>
                    <a:pt x="2531839" y="3899690"/>
                    <a:pt x="2478623" y="3910292"/>
                    <a:pt x="2437553" y="3944157"/>
                  </a:cubicBezTo>
                  <a:cubicBezTo>
                    <a:pt x="2458036" y="3958362"/>
                    <a:pt x="2484593" y="3956921"/>
                    <a:pt x="2508473" y="3958876"/>
                  </a:cubicBezTo>
                  <a:cubicBezTo>
                    <a:pt x="2535545" y="3961141"/>
                    <a:pt x="2562616" y="3957950"/>
                    <a:pt x="2589687" y="3957950"/>
                  </a:cubicBezTo>
                  <a:cubicBezTo>
                    <a:pt x="2622626" y="3957950"/>
                    <a:pt x="2655564" y="3962068"/>
                    <a:pt x="2687988" y="3967317"/>
                  </a:cubicBezTo>
                  <a:cubicBezTo>
                    <a:pt x="2701884" y="3969582"/>
                    <a:pt x="2715986" y="3971640"/>
                    <a:pt x="2729779" y="3973699"/>
                  </a:cubicBezTo>
                  <a:cubicBezTo>
                    <a:pt x="2742131" y="3975552"/>
                    <a:pt x="2755512" y="3982139"/>
                    <a:pt x="2768070" y="3979978"/>
                  </a:cubicBezTo>
                  <a:cubicBezTo>
                    <a:pt x="2782480" y="3977610"/>
                    <a:pt x="2791436" y="3963714"/>
                    <a:pt x="2801523" y="3953112"/>
                  </a:cubicBezTo>
                  <a:cubicBezTo>
                    <a:pt x="2820154" y="3933452"/>
                    <a:pt x="2852887" y="3918939"/>
                    <a:pt x="2880061" y="3922541"/>
                  </a:cubicBezTo>
                  <a:cubicBezTo>
                    <a:pt x="2920205" y="3927894"/>
                    <a:pt x="2952423" y="3988110"/>
                    <a:pt x="2982479" y="4013637"/>
                  </a:cubicBezTo>
                  <a:cubicBezTo>
                    <a:pt x="3010271" y="4037209"/>
                    <a:pt x="3049900" y="4065721"/>
                    <a:pt x="3021079" y="4105453"/>
                  </a:cubicBezTo>
                  <a:cubicBezTo>
                    <a:pt x="2984744" y="4155478"/>
                    <a:pt x="2915470" y="4169168"/>
                    <a:pt x="2858754" y="4158155"/>
                  </a:cubicBezTo>
                  <a:cubicBezTo>
                    <a:pt x="2832506" y="4153111"/>
                    <a:pt x="2807699" y="4141068"/>
                    <a:pt x="2786598" y="4124907"/>
                  </a:cubicBezTo>
                  <a:cubicBezTo>
                    <a:pt x="2758291" y="4103292"/>
                    <a:pt x="2751704" y="4067265"/>
                    <a:pt x="2741616" y="4035150"/>
                  </a:cubicBezTo>
                  <a:cubicBezTo>
                    <a:pt x="2739661" y="4028974"/>
                    <a:pt x="2737293" y="4022180"/>
                    <a:pt x="2731632" y="4018990"/>
                  </a:cubicBezTo>
                  <a:cubicBezTo>
                    <a:pt x="2729058" y="4017548"/>
                    <a:pt x="2726176" y="4017034"/>
                    <a:pt x="2723294" y="4016519"/>
                  </a:cubicBezTo>
                  <a:cubicBezTo>
                    <a:pt x="2656388" y="4004476"/>
                    <a:pt x="2591746" y="4008079"/>
                    <a:pt x="2524325" y="4004476"/>
                  </a:cubicBezTo>
                  <a:cubicBezTo>
                    <a:pt x="2433024" y="3999535"/>
                    <a:pt x="2341928" y="3993565"/>
                    <a:pt x="2250524" y="3993874"/>
                  </a:cubicBezTo>
                  <a:cubicBezTo>
                    <a:pt x="2240230" y="3993874"/>
                    <a:pt x="2234054" y="4008284"/>
                    <a:pt x="2242495" y="4015181"/>
                  </a:cubicBezTo>
                  <a:cubicBezTo>
                    <a:pt x="2299005" y="4060883"/>
                    <a:pt x="2335546" y="4127892"/>
                    <a:pt x="2351398" y="4198298"/>
                  </a:cubicBezTo>
                  <a:cubicBezTo>
                    <a:pt x="2359426" y="4233604"/>
                    <a:pt x="2358603" y="4269837"/>
                    <a:pt x="2356339" y="4305760"/>
                  </a:cubicBezTo>
                  <a:cubicBezTo>
                    <a:pt x="2354280" y="4338493"/>
                    <a:pt x="2348516" y="4375446"/>
                    <a:pt x="2350677" y="4408076"/>
                  </a:cubicBezTo>
                  <a:cubicBezTo>
                    <a:pt x="2351192" y="4416001"/>
                    <a:pt x="2354074" y="4424030"/>
                    <a:pt x="2360147" y="4429280"/>
                  </a:cubicBezTo>
                  <a:cubicBezTo>
                    <a:pt x="2363647" y="4432368"/>
                    <a:pt x="2368073" y="4434221"/>
                    <a:pt x="2371984" y="4436897"/>
                  </a:cubicBezTo>
                  <a:cubicBezTo>
                    <a:pt x="2390512" y="4449352"/>
                    <a:pt x="2395041" y="4474261"/>
                    <a:pt x="2404923" y="4492892"/>
                  </a:cubicBezTo>
                  <a:cubicBezTo>
                    <a:pt x="2418716" y="4518831"/>
                    <a:pt x="2429730" y="4546212"/>
                    <a:pt x="2432818" y="4575650"/>
                  </a:cubicBezTo>
                  <a:cubicBezTo>
                    <a:pt x="2441052" y="4652644"/>
                    <a:pt x="2365500" y="4683318"/>
                    <a:pt x="2328547" y="4736946"/>
                  </a:cubicBezTo>
                  <a:cubicBezTo>
                    <a:pt x="2314857" y="4756812"/>
                    <a:pt x="2300034" y="4694846"/>
                    <a:pt x="2299623" y="4694023"/>
                  </a:cubicBezTo>
                  <a:cubicBezTo>
                    <a:pt x="2284800" y="4668187"/>
                    <a:pt x="2267405" y="4644924"/>
                    <a:pt x="2255259" y="4617441"/>
                  </a:cubicBezTo>
                  <a:cubicBezTo>
                    <a:pt x="2240127" y="4583164"/>
                    <a:pt x="2228599" y="4536639"/>
                    <a:pt x="2242392" y="4500509"/>
                  </a:cubicBezTo>
                  <a:cubicBezTo>
                    <a:pt x="2248053" y="4485687"/>
                    <a:pt x="2256494" y="4472203"/>
                    <a:pt x="2265037" y="4458924"/>
                  </a:cubicBezTo>
                  <a:cubicBezTo>
                    <a:pt x="2270390" y="4450587"/>
                    <a:pt x="2275845" y="4442249"/>
                    <a:pt x="2279139" y="4432985"/>
                  </a:cubicBezTo>
                  <a:cubicBezTo>
                    <a:pt x="2285212" y="4416104"/>
                    <a:pt x="2280683" y="4399944"/>
                    <a:pt x="2287271" y="4382548"/>
                  </a:cubicBezTo>
                  <a:cubicBezTo>
                    <a:pt x="2294167" y="4364535"/>
                    <a:pt x="2303637" y="4347448"/>
                    <a:pt x="2307857" y="4328508"/>
                  </a:cubicBezTo>
                  <a:cubicBezTo>
                    <a:pt x="2318459" y="4281983"/>
                    <a:pt x="2316401" y="4234737"/>
                    <a:pt x="2306004" y="4188520"/>
                  </a:cubicBezTo>
                  <a:cubicBezTo>
                    <a:pt x="2289638" y="4115952"/>
                    <a:pt x="2234363" y="4031032"/>
                    <a:pt x="2170545" y="3992433"/>
                  </a:cubicBezTo>
                  <a:cubicBezTo>
                    <a:pt x="2166530" y="3989962"/>
                    <a:pt x="2162825" y="3991198"/>
                    <a:pt x="2160046" y="3993462"/>
                  </a:cubicBezTo>
                  <a:cubicBezTo>
                    <a:pt x="2116093" y="3973596"/>
                    <a:pt x="2054539" y="3971846"/>
                    <a:pt x="2008426" y="3965259"/>
                  </a:cubicBezTo>
                  <a:cubicBezTo>
                    <a:pt x="1949239" y="3956818"/>
                    <a:pt x="1889538" y="3954348"/>
                    <a:pt x="1829837" y="3955994"/>
                  </a:cubicBezTo>
                  <a:cubicBezTo>
                    <a:pt x="1766945" y="3957744"/>
                    <a:pt x="1707862" y="3966906"/>
                    <a:pt x="1644661" y="3960832"/>
                  </a:cubicBezTo>
                  <a:cubicBezTo>
                    <a:pt x="1591136" y="3955686"/>
                    <a:pt x="1539978" y="3976272"/>
                    <a:pt x="1487688" y="3984301"/>
                  </a:cubicBezTo>
                  <a:cubicBezTo>
                    <a:pt x="1475645" y="3986154"/>
                    <a:pt x="1462264" y="3984404"/>
                    <a:pt x="1450735" y="3986565"/>
                  </a:cubicBezTo>
                  <a:cubicBezTo>
                    <a:pt x="1438589" y="3988830"/>
                    <a:pt x="1425517" y="4001491"/>
                    <a:pt x="1416459" y="4009314"/>
                  </a:cubicBezTo>
                  <a:cubicBezTo>
                    <a:pt x="1393711" y="4028871"/>
                    <a:pt x="1375080" y="4052545"/>
                    <a:pt x="1353979" y="4073750"/>
                  </a:cubicBezTo>
                  <a:cubicBezTo>
                    <a:pt x="1311879" y="4115952"/>
                    <a:pt x="1267412" y="4155993"/>
                    <a:pt x="1223151" y="4195828"/>
                  </a:cubicBezTo>
                  <a:cubicBezTo>
                    <a:pt x="1179405" y="4235251"/>
                    <a:pt x="1133394" y="4272101"/>
                    <a:pt x="1087588" y="4309260"/>
                  </a:cubicBezTo>
                  <a:cubicBezTo>
                    <a:pt x="1044048" y="4344566"/>
                    <a:pt x="1002669" y="4382548"/>
                    <a:pt x="959128" y="4417546"/>
                  </a:cubicBezTo>
                  <a:cubicBezTo>
                    <a:pt x="954187" y="4421457"/>
                    <a:pt x="949041" y="4425883"/>
                    <a:pt x="947497" y="4431956"/>
                  </a:cubicBezTo>
                  <a:cubicBezTo>
                    <a:pt x="946365" y="4436382"/>
                    <a:pt x="947394" y="4441014"/>
                    <a:pt x="948423" y="4445440"/>
                  </a:cubicBezTo>
                  <a:cubicBezTo>
                    <a:pt x="958202" y="4488260"/>
                    <a:pt x="967157" y="4529536"/>
                    <a:pt x="981876" y="4571224"/>
                  </a:cubicBezTo>
                  <a:cubicBezTo>
                    <a:pt x="997110" y="4614559"/>
                    <a:pt x="1036225" y="4638131"/>
                    <a:pt x="1073692" y="4660158"/>
                  </a:cubicBezTo>
                  <a:cubicBezTo>
                    <a:pt x="1131232" y="4694023"/>
                    <a:pt x="1181566" y="4738490"/>
                    <a:pt x="1235812" y="4777193"/>
                  </a:cubicBezTo>
                  <a:cubicBezTo>
                    <a:pt x="1271838" y="4802926"/>
                    <a:pt x="1306938" y="4835556"/>
                    <a:pt x="1352332" y="4841732"/>
                  </a:cubicBezTo>
                  <a:cubicBezTo>
                    <a:pt x="1357890" y="4842452"/>
                    <a:pt x="1362316" y="4839879"/>
                    <a:pt x="1364889" y="4836070"/>
                  </a:cubicBezTo>
                  <a:cubicBezTo>
                    <a:pt x="1378682" y="4829174"/>
                    <a:pt x="1386402" y="4820939"/>
                    <a:pt x="1399166" y="4807661"/>
                  </a:cubicBezTo>
                  <a:cubicBezTo>
                    <a:pt x="1434472" y="4771017"/>
                    <a:pt x="1493864" y="4803029"/>
                    <a:pt x="1530508" y="4819807"/>
                  </a:cubicBezTo>
                  <a:cubicBezTo>
                    <a:pt x="1545125" y="4826497"/>
                    <a:pt x="1557889" y="4837408"/>
                    <a:pt x="1568902" y="4850584"/>
                  </a:cubicBezTo>
                  <a:lnTo>
                    <a:pt x="1597723" y="4850584"/>
                  </a:lnTo>
                  <a:cubicBezTo>
                    <a:pt x="1589798" y="4839364"/>
                    <a:pt x="1580842" y="4828556"/>
                    <a:pt x="1570240" y="4818160"/>
                  </a:cubicBezTo>
                  <a:cubicBezTo>
                    <a:pt x="1541008" y="4789339"/>
                    <a:pt x="1491085" y="4774619"/>
                    <a:pt x="1451765" y="4767208"/>
                  </a:cubicBezTo>
                  <a:cubicBezTo>
                    <a:pt x="1410798" y="4759385"/>
                    <a:pt x="1381359" y="4788206"/>
                    <a:pt x="1357993" y="4818057"/>
                  </a:cubicBezTo>
                  <a:cubicBezTo>
                    <a:pt x="1316614" y="4810749"/>
                    <a:pt x="1283984" y="4781928"/>
                    <a:pt x="1251252" y="4757327"/>
                  </a:cubicBezTo>
                  <a:cubicBezTo>
                    <a:pt x="1212755" y="4728402"/>
                    <a:pt x="1174670" y="4698964"/>
                    <a:pt x="1136173" y="4670040"/>
                  </a:cubicBezTo>
                  <a:cubicBezTo>
                    <a:pt x="1095102" y="4639263"/>
                    <a:pt x="1043327" y="4621044"/>
                    <a:pt x="1013374" y="4577606"/>
                  </a:cubicBezTo>
                  <a:cubicBezTo>
                    <a:pt x="988670" y="4541785"/>
                    <a:pt x="979612" y="4482496"/>
                    <a:pt x="973024" y="4438647"/>
                  </a:cubicBezTo>
                  <a:cubicBezTo>
                    <a:pt x="979097" y="4433088"/>
                    <a:pt x="997110" y="4419707"/>
                    <a:pt x="998037" y="4418781"/>
                  </a:cubicBezTo>
                  <a:cubicBezTo>
                    <a:pt x="1016565" y="4401179"/>
                    <a:pt x="1037666" y="4386357"/>
                    <a:pt x="1057841" y="4370814"/>
                  </a:cubicBezTo>
                  <a:cubicBezTo>
                    <a:pt x="1103440" y="4335508"/>
                    <a:pt x="1145334" y="4294541"/>
                    <a:pt x="1188771" y="4256661"/>
                  </a:cubicBezTo>
                  <a:cubicBezTo>
                    <a:pt x="1233856" y="4217341"/>
                    <a:pt x="1278014" y="4176991"/>
                    <a:pt x="1321452" y="4135921"/>
                  </a:cubicBezTo>
                  <a:cubicBezTo>
                    <a:pt x="1352846" y="4106276"/>
                    <a:pt x="1380638" y="4073029"/>
                    <a:pt x="1411621" y="4042870"/>
                  </a:cubicBezTo>
                  <a:cubicBezTo>
                    <a:pt x="1423870" y="4031032"/>
                    <a:pt x="1436016" y="4017548"/>
                    <a:pt x="1452794" y="4012505"/>
                  </a:cubicBezTo>
                  <a:cubicBezTo>
                    <a:pt x="1468440" y="4007770"/>
                    <a:pt x="1485115" y="4008593"/>
                    <a:pt x="1501173" y="4005917"/>
                  </a:cubicBezTo>
                  <a:cubicBezTo>
                    <a:pt x="1531949" y="4000770"/>
                    <a:pt x="1562006" y="3992433"/>
                    <a:pt x="1592474" y="3986154"/>
                  </a:cubicBezTo>
                  <a:cubicBezTo>
                    <a:pt x="1651043" y="3974111"/>
                    <a:pt x="1716405" y="3989139"/>
                    <a:pt x="1776621" y="3983375"/>
                  </a:cubicBezTo>
                  <a:cubicBezTo>
                    <a:pt x="1852173" y="3976169"/>
                    <a:pt x="1927212" y="3979875"/>
                    <a:pt x="2002455" y="3989139"/>
                  </a:cubicBezTo>
                  <a:cubicBezTo>
                    <a:pt x="2054128" y="3995418"/>
                    <a:pt x="2114446" y="3999947"/>
                    <a:pt x="2164369" y="4014563"/>
                  </a:cubicBezTo>
                  <a:cubicBezTo>
                    <a:pt x="2165810" y="4014975"/>
                    <a:pt x="2166736" y="4014357"/>
                    <a:pt x="2167868" y="4014152"/>
                  </a:cubicBezTo>
                  <a:cubicBezTo>
                    <a:pt x="2230966" y="4067059"/>
                    <a:pt x="2276257" y="4147861"/>
                    <a:pt x="2287785" y="4228766"/>
                  </a:cubicBezTo>
                  <a:cubicBezTo>
                    <a:pt x="2295197" y="4281160"/>
                    <a:pt x="2282536" y="4326244"/>
                    <a:pt x="2263596" y="4373902"/>
                  </a:cubicBezTo>
                  <a:cubicBezTo>
                    <a:pt x="2256494" y="4391709"/>
                    <a:pt x="2252274" y="4408796"/>
                    <a:pt x="2253612" y="4426603"/>
                  </a:cubicBezTo>
                  <a:cubicBezTo>
                    <a:pt x="2251244" y="4427530"/>
                    <a:pt x="2248980" y="4429074"/>
                    <a:pt x="2247230" y="4432059"/>
                  </a:cubicBezTo>
                  <a:cubicBezTo>
                    <a:pt x="2231687" y="4458513"/>
                    <a:pt x="2215629" y="4474364"/>
                    <a:pt x="2209453" y="4505862"/>
                  </a:cubicBezTo>
                  <a:cubicBezTo>
                    <a:pt x="2202351" y="4542403"/>
                    <a:pt x="2213262" y="4581723"/>
                    <a:pt x="2224790" y="4615897"/>
                  </a:cubicBezTo>
                  <a:cubicBezTo>
                    <a:pt x="2237451" y="4653364"/>
                    <a:pt x="2268022" y="4681568"/>
                    <a:pt x="2279654" y="4718727"/>
                  </a:cubicBezTo>
                  <a:cubicBezTo>
                    <a:pt x="2287168" y="4742504"/>
                    <a:pt x="2290873" y="4771428"/>
                    <a:pt x="2320621" y="4774517"/>
                  </a:cubicBezTo>
                  <a:cubicBezTo>
                    <a:pt x="2336575" y="4776163"/>
                    <a:pt x="2349854" y="4751665"/>
                    <a:pt x="2356853" y="4741578"/>
                  </a:cubicBezTo>
                  <a:cubicBezTo>
                    <a:pt x="2387013" y="4698346"/>
                    <a:pt x="2435494" y="4683935"/>
                    <a:pt x="2450728" y="4629175"/>
                  </a:cubicBezTo>
                  <a:cubicBezTo>
                    <a:pt x="2474608" y="4543432"/>
                    <a:pt x="2429627" y="4466130"/>
                    <a:pt x="2374455" y="4402620"/>
                  </a:cubicBezTo>
                  <a:cubicBezTo>
                    <a:pt x="2396688" y="4269425"/>
                    <a:pt x="2380734" y="4117908"/>
                    <a:pt x="2282947" y="4019401"/>
                  </a:cubicBezTo>
                  <a:cubicBezTo>
                    <a:pt x="2355412" y="4020019"/>
                    <a:pt x="2427774" y="4023107"/>
                    <a:pt x="2500136" y="4026812"/>
                  </a:cubicBezTo>
                  <a:cubicBezTo>
                    <a:pt x="2541206" y="4028974"/>
                    <a:pt x="2582379" y="4031650"/>
                    <a:pt x="2623449" y="4034944"/>
                  </a:cubicBezTo>
                  <a:cubicBezTo>
                    <a:pt x="2655976" y="4037517"/>
                    <a:pt x="2687577" y="4032988"/>
                    <a:pt x="2718765" y="4043693"/>
                  </a:cubicBezTo>
                  <a:cubicBezTo>
                    <a:pt x="2716398" y="4206533"/>
                    <a:pt x="3004815" y="4244309"/>
                    <a:pt x="3055561" y="4091248"/>
                  </a:cubicBezTo>
                  <a:cubicBezTo>
                    <a:pt x="3064722" y="4063765"/>
                    <a:pt x="3043004" y="4033194"/>
                    <a:pt x="3023858" y="4016107"/>
                  </a:cubicBezTo>
                  <a:cubicBezTo>
                    <a:pt x="3002551" y="3997065"/>
                    <a:pt x="2980935" y="3979669"/>
                    <a:pt x="2962510" y="3957641"/>
                  </a:cubicBezTo>
                  <a:cubicBezTo>
                    <a:pt x="2947482" y="3939628"/>
                    <a:pt x="2934409" y="3917395"/>
                    <a:pt x="2912176" y="3906896"/>
                  </a:cubicBezTo>
                  <a:cubicBezTo>
                    <a:pt x="2859268" y="3881883"/>
                    <a:pt x="2793803" y="3909778"/>
                    <a:pt x="2763438" y="3958774"/>
                  </a:cubicBezTo>
                  <a:cubicBezTo>
                    <a:pt x="2762306" y="3957436"/>
                    <a:pt x="2760762" y="3956303"/>
                    <a:pt x="2758703" y="3955583"/>
                  </a:cubicBezTo>
                  <a:cubicBezTo>
                    <a:pt x="2720412" y="3943231"/>
                    <a:pt x="2674607" y="3940657"/>
                    <a:pt x="2634669" y="3934276"/>
                  </a:cubicBezTo>
                  <a:cubicBezTo>
                    <a:pt x="2595863" y="3928100"/>
                    <a:pt x="2549852" y="3927791"/>
                    <a:pt x="2507959" y="3930364"/>
                  </a:cubicBezTo>
                  <a:cubicBezTo>
                    <a:pt x="2576409" y="3902675"/>
                    <a:pt x="2627670" y="3848121"/>
                    <a:pt x="2689223" y="3803139"/>
                  </a:cubicBezTo>
                  <a:cubicBezTo>
                    <a:pt x="2692414" y="3802728"/>
                    <a:pt x="2695502" y="3801698"/>
                    <a:pt x="2697458" y="3798919"/>
                  </a:cubicBezTo>
                  <a:cubicBezTo>
                    <a:pt x="2694061" y="3803551"/>
                    <a:pt x="2730705" y="3806536"/>
                    <a:pt x="2733587" y="3806433"/>
                  </a:cubicBezTo>
                  <a:cubicBezTo>
                    <a:pt x="2751704" y="3805610"/>
                    <a:pt x="2765085" y="3801801"/>
                    <a:pt x="2782275" y="3794802"/>
                  </a:cubicBezTo>
                  <a:cubicBezTo>
                    <a:pt x="2822830" y="3778435"/>
                    <a:pt x="2847122" y="3732115"/>
                    <a:pt x="2886751" y="3711426"/>
                  </a:cubicBezTo>
                  <a:cubicBezTo>
                    <a:pt x="2942438" y="3682296"/>
                    <a:pt x="2943056" y="3633712"/>
                    <a:pt x="2902191" y="3590171"/>
                  </a:cubicBezTo>
                  <a:cubicBezTo>
                    <a:pt x="2858239" y="3543337"/>
                    <a:pt x="2771158" y="3560115"/>
                    <a:pt x="2719280" y="3579466"/>
                  </a:cubicBezTo>
                  <a:cubicBezTo>
                    <a:pt x="2643933" y="3607567"/>
                    <a:pt x="2659167" y="3681781"/>
                    <a:pt x="2632302" y="3741380"/>
                  </a:cubicBezTo>
                  <a:cubicBezTo>
                    <a:pt x="2631787" y="3742615"/>
                    <a:pt x="2632096" y="3743644"/>
                    <a:pt x="2632096" y="3744776"/>
                  </a:cubicBezTo>
                  <a:cubicBezTo>
                    <a:pt x="2537912" y="3798095"/>
                    <a:pt x="2477594" y="3897735"/>
                    <a:pt x="2361279" y="3913895"/>
                  </a:cubicBezTo>
                  <a:cubicBezTo>
                    <a:pt x="2359324" y="3914204"/>
                    <a:pt x="2357883" y="3914821"/>
                    <a:pt x="2356544" y="3915645"/>
                  </a:cubicBezTo>
                  <a:cubicBezTo>
                    <a:pt x="2335546" y="3907307"/>
                    <a:pt x="2314033" y="3906484"/>
                    <a:pt x="2290359" y="3906278"/>
                  </a:cubicBezTo>
                  <a:cubicBezTo>
                    <a:pt x="2250729" y="3905969"/>
                    <a:pt x="2212747" y="3892794"/>
                    <a:pt x="2173530" y="3888677"/>
                  </a:cubicBezTo>
                  <a:cubicBezTo>
                    <a:pt x="2087581" y="3879618"/>
                    <a:pt x="2000911" y="3889500"/>
                    <a:pt x="1914654" y="3889603"/>
                  </a:cubicBezTo>
                  <a:cubicBezTo>
                    <a:pt x="1858658" y="3889706"/>
                    <a:pt x="1805030" y="3878383"/>
                    <a:pt x="1749652" y="3872928"/>
                  </a:cubicBezTo>
                  <a:cubicBezTo>
                    <a:pt x="1726801" y="3870663"/>
                    <a:pt x="1646925" y="3873237"/>
                    <a:pt x="1623765" y="3855017"/>
                  </a:cubicBezTo>
                  <a:cubicBezTo>
                    <a:pt x="1678114" y="3740350"/>
                    <a:pt x="1740903" y="3629594"/>
                    <a:pt x="1796693" y="3515545"/>
                  </a:cubicBezTo>
                  <a:cubicBezTo>
                    <a:pt x="1852071" y="3402422"/>
                    <a:pt x="1897876" y="3280343"/>
                    <a:pt x="1964062" y="3172985"/>
                  </a:cubicBezTo>
                  <a:cubicBezTo>
                    <a:pt x="1964679" y="3172882"/>
                    <a:pt x="1965297" y="3173087"/>
                    <a:pt x="1965914" y="3172882"/>
                  </a:cubicBezTo>
                  <a:cubicBezTo>
                    <a:pt x="2057216" y="3147148"/>
                    <a:pt x="2154076" y="3127282"/>
                    <a:pt x="2248568" y="3119254"/>
                  </a:cubicBezTo>
                  <a:cubicBezTo>
                    <a:pt x="2290565" y="3115651"/>
                    <a:pt x="2331841" y="3112563"/>
                    <a:pt x="2372911" y="3102476"/>
                  </a:cubicBezTo>
                  <a:cubicBezTo>
                    <a:pt x="2418510" y="3091256"/>
                    <a:pt x="2462462" y="3067272"/>
                    <a:pt x="2506106" y="3050083"/>
                  </a:cubicBezTo>
                  <a:cubicBezTo>
                    <a:pt x="2602760" y="3012101"/>
                    <a:pt x="2688606" y="2961046"/>
                    <a:pt x="2777437" y="2907933"/>
                  </a:cubicBezTo>
                  <a:cubicBezTo>
                    <a:pt x="2836726" y="2872421"/>
                    <a:pt x="2914440" y="2832277"/>
                    <a:pt x="2955202" y="2773502"/>
                  </a:cubicBezTo>
                  <a:cubicBezTo>
                    <a:pt x="2978773" y="2781325"/>
                    <a:pt x="3006771" y="2780810"/>
                    <a:pt x="3038475" y="2767841"/>
                  </a:cubicBezTo>
                  <a:cubicBezTo>
                    <a:pt x="3075530" y="2752710"/>
                    <a:pt x="3102087" y="2722139"/>
                    <a:pt x="3121130" y="2685701"/>
                  </a:cubicBezTo>
                  <a:cubicBezTo>
                    <a:pt x="3121335" y="2695994"/>
                    <a:pt x="3121747" y="2706287"/>
                    <a:pt x="3122056" y="2716272"/>
                  </a:cubicBezTo>
                  <a:cubicBezTo>
                    <a:pt x="3122777" y="2738814"/>
                    <a:pt x="3123394" y="2761356"/>
                    <a:pt x="3123600" y="2783898"/>
                  </a:cubicBezTo>
                  <a:cubicBezTo>
                    <a:pt x="3123703" y="2795015"/>
                    <a:pt x="3126173" y="2841232"/>
                    <a:pt x="3120512" y="2853378"/>
                  </a:cubicBezTo>
                  <a:cubicBezTo>
                    <a:pt x="3120100" y="2853790"/>
                    <a:pt x="3119483" y="2853893"/>
                    <a:pt x="3119071" y="2854510"/>
                  </a:cubicBezTo>
                  <a:cubicBezTo>
                    <a:pt x="3118762" y="2855540"/>
                    <a:pt x="3118453" y="2856569"/>
                    <a:pt x="3118248" y="2857598"/>
                  </a:cubicBezTo>
                  <a:cubicBezTo>
                    <a:pt x="3066678" y="2878494"/>
                    <a:pt x="3030343" y="2950547"/>
                    <a:pt x="3021079" y="2999748"/>
                  </a:cubicBezTo>
                  <a:cubicBezTo>
                    <a:pt x="3008315" y="3067787"/>
                    <a:pt x="3051341" y="3167220"/>
                    <a:pt x="3125041" y="3177411"/>
                  </a:cubicBezTo>
                  <a:cubicBezTo>
                    <a:pt x="3202241" y="3188116"/>
                    <a:pt x="3275117" y="3114725"/>
                    <a:pt x="3290969" y="3045554"/>
                  </a:cubicBezTo>
                  <a:cubicBezTo>
                    <a:pt x="3299409" y="3008498"/>
                    <a:pt x="3290042" y="2971236"/>
                    <a:pt x="3273470" y="2938092"/>
                  </a:cubicBezTo>
                  <a:cubicBezTo>
                    <a:pt x="3258133" y="2907521"/>
                    <a:pt x="3229312" y="2890331"/>
                    <a:pt x="3221283" y="2854510"/>
                  </a:cubicBezTo>
                  <a:cubicBezTo>
                    <a:pt x="3217269" y="2836806"/>
                    <a:pt x="3217886" y="2823631"/>
                    <a:pt x="3213357" y="2809529"/>
                  </a:cubicBezTo>
                  <a:cubicBezTo>
                    <a:pt x="3213872" y="2786780"/>
                    <a:pt x="3211299" y="2763621"/>
                    <a:pt x="3209343" y="2741490"/>
                  </a:cubicBezTo>
                  <a:cubicBezTo>
                    <a:pt x="3205637" y="2700008"/>
                    <a:pt x="3201829" y="2657806"/>
                    <a:pt x="3190918" y="2617662"/>
                  </a:cubicBezTo>
                  <a:cubicBezTo>
                    <a:pt x="3197917" y="2626411"/>
                    <a:pt x="3204917" y="2635058"/>
                    <a:pt x="3212637" y="2643395"/>
                  </a:cubicBezTo>
                  <a:cubicBezTo>
                    <a:pt x="3237135" y="2669849"/>
                    <a:pt x="3268118" y="2690950"/>
                    <a:pt x="3296012" y="2714316"/>
                  </a:cubicBezTo>
                  <a:cubicBezTo>
                    <a:pt x="3308467" y="2745299"/>
                    <a:pt x="3315878" y="2777002"/>
                    <a:pt x="3338936" y="2803147"/>
                  </a:cubicBezTo>
                  <a:cubicBezTo>
                    <a:pt x="3365595" y="2833203"/>
                    <a:pt x="3394416" y="2853275"/>
                    <a:pt x="3432707" y="2865524"/>
                  </a:cubicBezTo>
                  <a:cubicBezTo>
                    <a:pt x="3500437" y="2887346"/>
                    <a:pt x="3573417" y="2858833"/>
                    <a:pt x="3606355" y="2796353"/>
                  </a:cubicBezTo>
                  <a:cubicBezTo>
                    <a:pt x="3637852" y="2736652"/>
                    <a:pt x="3607796" y="2668099"/>
                    <a:pt x="3555197" y="2634337"/>
                  </a:cubicBezTo>
                  <a:cubicBezTo>
                    <a:pt x="3498790" y="2598105"/>
                    <a:pt x="3416753" y="2601502"/>
                    <a:pt x="3360242" y="2634337"/>
                  </a:cubicBezTo>
                  <a:cubicBezTo>
                    <a:pt x="3325348" y="2614265"/>
                    <a:pt x="3292925" y="2593164"/>
                    <a:pt x="3261736" y="2567534"/>
                  </a:cubicBezTo>
                  <a:cubicBezTo>
                    <a:pt x="3247531" y="2555902"/>
                    <a:pt x="3233944" y="2543139"/>
                    <a:pt x="3220872" y="2530169"/>
                  </a:cubicBezTo>
                  <a:cubicBezTo>
                    <a:pt x="3214798" y="2524096"/>
                    <a:pt x="3209755" y="2515450"/>
                    <a:pt x="3203682" y="2508862"/>
                  </a:cubicBezTo>
                  <a:cubicBezTo>
                    <a:pt x="3214284" y="2499598"/>
                    <a:pt x="3224886" y="2490128"/>
                    <a:pt x="3236208" y="2485496"/>
                  </a:cubicBezTo>
                  <a:cubicBezTo>
                    <a:pt x="3259883" y="2475820"/>
                    <a:pt x="3285513" y="2471291"/>
                    <a:pt x="3310320" y="2465630"/>
                  </a:cubicBezTo>
                  <a:cubicBezTo>
                    <a:pt x="3357772" y="2454822"/>
                    <a:pt x="3402960" y="2434956"/>
                    <a:pt x="3450309" y="2423325"/>
                  </a:cubicBezTo>
                  <a:cubicBezTo>
                    <a:pt x="3499408" y="2411282"/>
                    <a:pt x="3549639" y="2404488"/>
                    <a:pt x="3598738" y="2392651"/>
                  </a:cubicBezTo>
                  <a:cubicBezTo>
                    <a:pt x="3636103" y="2383696"/>
                    <a:pt x="3683658" y="2360639"/>
                    <a:pt x="3722360" y="2371961"/>
                  </a:cubicBezTo>
                  <a:cubicBezTo>
                    <a:pt x="3749637" y="2407782"/>
                    <a:pt x="3770224" y="2449058"/>
                    <a:pt x="3809750" y="2472836"/>
                  </a:cubicBezTo>
                  <a:cubicBezTo>
                    <a:pt x="3820352" y="2479217"/>
                    <a:pt x="3832190" y="2483335"/>
                    <a:pt x="3844644" y="2485805"/>
                  </a:cubicBezTo>
                  <a:lnTo>
                    <a:pt x="3844644" y="2458528"/>
                  </a:lnTo>
                  <a:cubicBezTo>
                    <a:pt x="3827558" y="2453690"/>
                    <a:pt x="3811603" y="2445147"/>
                    <a:pt x="3798222" y="2431971"/>
                  </a:cubicBezTo>
                  <a:cubicBezTo>
                    <a:pt x="3775988" y="2410149"/>
                    <a:pt x="3760960" y="2380299"/>
                    <a:pt x="3742123" y="2355698"/>
                  </a:cubicBezTo>
                  <a:cubicBezTo>
                    <a:pt x="3736977" y="2349007"/>
                    <a:pt x="3729257" y="2349934"/>
                    <a:pt x="3724316" y="2354257"/>
                  </a:cubicBezTo>
                  <a:cubicBezTo>
                    <a:pt x="3710420" y="2344684"/>
                    <a:pt x="3689319" y="2347772"/>
                    <a:pt x="3672849" y="2350551"/>
                  </a:cubicBezTo>
                  <a:cubicBezTo>
                    <a:pt x="3621589" y="2358992"/>
                    <a:pt x="3570946" y="2372579"/>
                    <a:pt x="3519994" y="2382666"/>
                  </a:cubicBezTo>
                  <a:cubicBezTo>
                    <a:pt x="3453500" y="2395842"/>
                    <a:pt x="3389681" y="2416531"/>
                    <a:pt x="3324937" y="2436294"/>
                  </a:cubicBezTo>
                  <a:cubicBezTo>
                    <a:pt x="3286749" y="2447926"/>
                    <a:pt x="3248149" y="2453793"/>
                    <a:pt x="3210887" y="2468512"/>
                  </a:cubicBezTo>
                  <a:cubicBezTo>
                    <a:pt x="3191433" y="2476232"/>
                    <a:pt x="3178566" y="2494657"/>
                    <a:pt x="3161994" y="2506906"/>
                  </a:cubicBezTo>
                  <a:cubicBezTo>
                    <a:pt x="3161891" y="2478806"/>
                    <a:pt x="3154274" y="2456057"/>
                    <a:pt x="3138010" y="2433618"/>
                  </a:cubicBezTo>
                  <a:cubicBezTo>
                    <a:pt x="3148819" y="2432383"/>
                    <a:pt x="3162920" y="2439279"/>
                    <a:pt x="3174552" y="2439897"/>
                  </a:cubicBezTo>
                  <a:cubicBezTo>
                    <a:pt x="3188139" y="2440617"/>
                    <a:pt x="3201932" y="2439279"/>
                    <a:pt x="3215313" y="2436809"/>
                  </a:cubicBezTo>
                  <a:cubicBezTo>
                    <a:pt x="3240841" y="2432177"/>
                    <a:pt x="3265544" y="2423325"/>
                    <a:pt x="3289425" y="2413443"/>
                  </a:cubicBezTo>
                  <a:cubicBezTo>
                    <a:pt x="3340376" y="2392136"/>
                    <a:pt x="3385564" y="2348390"/>
                    <a:pt x="3427972" y="2314216"/>
                  </a:cubicBezTo>
                  <a:cubicBezTo>
                    <a:pt x="3469248" y="2280866"/>
                    <a:pt x="3510216" y="2249883"/>
                    <a:pt x="3542742" y="2207475"/>
                  </a:cubicBezTo>
                  <a:cubicBezTo>
                    <a:pt x="3574446" y="2166199"/>
                    <a:pt x="3591636" y="2112571"/>
                    <a:pt x="3624162" y="2073147"/>
                  </a:cubicBezTo>
                  <a:cubicBezTo>
                    <a:pt x="3630338" y="2065633"/>
                    <a:pt x="3620765" y="2056369"/>
                    <a:pt x="3613457" y="2062648"/>
                  </a:cubicBezTo>
                  <a:cubicBezTo>
                    <a:pt x="3596165" y="2077470"/>
                    <a:pt x="3585871" y="2097954"/>
                    <a:pt x="3575269" y="2118129"/>
                  </a:cubicBezTo>
                  <a:cubicBezTo>
                    <a:pt x="3558800" y="2062236"/>
                    <a:pt x="3557668" y="2012211"/>
                    <a:pt x="3581857" y="1956010"/>
                  </a:cubicBezTo>
                  <a:cubicBezTo>
                    <a:pt x="3604399" y="1903617"/>
                    <a:pt x="3658748" y="1884883"/>
                    <a:pt x="3700641" y="1853283"/>
                  </a:cubicBezTo>
                  <a:cubicBezTo>
                    <a:pt x="3723184" y="1836299"/>
                    <a:pt x="3739447" y="1796567"/>
                    <a:pt x="3763945" y="1838358"/>
                  </a:cubicBezTo>
                  <a:cubicBezTo>
                    <a:pt x="3784635" y="1873663"/>
                    <a:pt x="3791428" y="1916895"/>
                    <a:pt x="3791222" y="1956936"/>
                  </a:cubicBezTo>
                  <a:cubicBezTo>
                    <a:pt x="3791016" y="2016843"/>
                    <a:pt x="3765695" y="2072735"/>
                    <a:pt x="3722154" y="2107218"/>
                  </a:cubicBezTo>
                  <a:cubicBezTo>
                    <a:pt x="3740168" y="2092602"/>
                    <a:pt x="3753858" y="2069236"/>
                    <a:pt x="3763122" y="2051120"/>
                  </a:cubicBezTo>
                  <a:cubicBezTo>
                    <a:pt x="3789061" y="2000477"/>
                    <a:pt x="3787208" y="1930071"/>
                    <a:pt x="3772283" y="1876546"/>
                  </a:cubicBezTo>
                  <a:cubicBezTo>
                    <a:pt x="3771047" y="1872222"/>
                    <a:pt x="3764254" y="1872016"/>
                    <a:pt x="3763327" y="1876649"/>
                  </a:cubicBezTo>
                  <a:cubicBezTo>
                    <a:pt x="3754681" y="1920086"/>
                    <a:pt x="3766518" y="1963936"/>
                    <a:pt x="3755710" y="2007991"/>
                  </a:cubicBezTo>
                  <a:cubicBezTo>
                    <a:pt x="3744902" y="2052252"/>
                    <a:pt x="3717419" y="2083749"/>
                    <a:pt x="3677585" y="2102998"/>
                  </a:cubicBezTo>
                  <a:cubicBezTo>
                    <a:pt x="3670688" y="2106292"/>
                    <a:pt x="3671717" y="2118438"/>
                    <a:pt x="3679540" y="2119982"/>
                  </a:cubicBezTo>
                  <a:cubicBezTo>
                    <a:pt x="3693539" y="2122658"/>
                    <a:pt x="3705891" y="2118541"/>
                    <a:pt x="3716905" y="2111130"/>
                  </a:cubicBezTo>
                  <a:cubicBezTo>
                    <a:pt x="3696009" y="2126261"/>
                    <a:pt x="3671717" y="2137172"/>
                    <a:pt x="3643514" y="2140774"/>
                  </a:cubicBezTo>
                  <a:cubicBezTo>
                    <a:pt x="3640014" y="2141186"/>
                    <a:pt x="3636823" y="2142627"/>
                    <a:pt x="3633735" y="2144583"/>
                  </a:cubicBezTo>
                  <a:cubicBezTo>
                    <a:pt x="3632088" y="2143142"/>
                    <a:pt x="3629515" y="2142730"/>
                    <a:pt x="3628074" y="2144788"/>
                  </a:cubicBezTo>
                  <a:cubicBezTo>
                    <a:pt x="3596062" y="2190285"/>
                    <a:pt x="3569196" y="2236605"/>
                    <a:pt x="3531214" y="2277778"/>
                  </a:cubicBezTo>
                  <a:cubicBezTo>
                    <a:pt x="3494055" y="2317922"/>
                    <a:pt x="3449177" y="2346846"/>
                    <a:pt x="3404298" y="2377314"/>
                  </a:cubicBezTo>
                  <a:cubicBezTo>
                    <a:pt x="3391843" y="2385754"/>
                    <a:pt x="3403783" y="2402944"/>
                    <a:pt x="3416650" y="2396459"/>
                  </a:cubicBezTo>
                  <a:cubicBezTo>
                    <a:pt x="3445986" y="2381740"/>
                    <a:pt x="3470072" y="2358992"/>
                    <a:pt x="3498584" y="2344169"/>
                  </a:cubicBezTo>
                  <a:cubicBezTo>
                    <a:pt x="3521847" y="2332126"/>
                    <a:pt x="3547992" y="2327391"/>
                    <a:pt x="3573931" y="2325436"/>
                  </a:cubicBezTo>
                  <a:cubicBezTo>
                    <a:pt x="3625192" y="2321524"/>
                    <a:pt x="3679231" y="2328421"/>
                    <a:pt x="3728330" y="2309893"/>
                  </a:cubicBezTo>
                  <a:cubicBezTo>
                    <a:pt x="3763019" y="2296717"/>
                    <a:pt x="3786385" y="2268308"/>
                    <a:pt x="3814691" y="2245354"/>
                  </a:cubicBezTo>
                  <a:cubicBezTo>
                    <a:pt x="3824264" y="2237634"/>
                    <a:pt x="3834248" y="2232281"/>
                    <a:pt x="3844542" y="2228782"/>
                  </a:cubicBezTo>
                  <a:lnTo>
                    <a:pt x="3844542" y="2204284"/>
                  </a:lnTo>
                  <a:cubicBezTo>
                    <a:pt x="3835072" y="2206651"/>
                    <a:pt x="3825705" y="2209842"/>
                    <a:pt x="3816544" y="2214268"/>
                  </a:cubicBezTo>
                  <a:cubicBezTo>
                    <a:pt x="3789061" y="2227547"/>
                    <a:pt x="3766518" y="2254206"/>
                    <a:pt x="3743667" y="2273866"/>
                  </a:cubicBezTo>
                  <a:cubicBezTo>
                    <a:pt x="3717625" y="2296306"/>
                    <a:pt x="3659880" y="2297129"/>
                    <a:pt x="3626530" y="2298261"/>
                  </a:cubicBezTo>
                  <a:cubicBezTo>
                    <a:pt x="3599561" y="2299291"/>
                    <a:pt x="3568784" y="2297438"/>
                    <a:pt x="3541404" y="2304231"/>
                  </a:cubicBezTo>
                  <a:cubicBezTo>
                    <a:pt x="3549227" y="2296306"/>
                    <a:pt x="3557153" y="2288586"/>
                    <a:pt x="3564873" y="2279939"/>
                  </a:cubicBezTo>
                  <a:cubicBezTo>
                    <a:pt x="3565490" y="2279219"/>
                    <a:pt x="3566108" y="2278189"/>
                    <a:pt x="3566726" y="2277469"/>
                  </a:cubicBezTo>
                  <a:cubicBezTo>
                    <a:pt x="3582886" y="2258323"/>
                    <a:pt x="3597091" y="2238252"/>
                    <a:pt x="3608619" y="2217150"/>
                  </a:cubicBezTo>
                  <a:cubicBezTo>
                    <a:pt x="3626839" y="2192138"/>
                    <a:pt x="3647425" y="2170316"/>
                    <a:pt x="3673158" y="2166816"/>
                  </a:cubicBezTo>
                  <a:cubicBezTo>
                    <a:pt x="3712582" y="2161567"/>
                    <a:pt x="3751181" y="2127290"/>
                    <a:pt x="3774033" y="2095998"/>
                  </a:cubicBezTo>
                  <a:cubicBezTo>
                    <a:pt x="3831881" y="2016740"/>
                    <a:pt x="3827249" y="1908558"/>
                    <a:pt x="3786385" y="1824153"/>
                  </a:cubicBezTo>
                  <a:cubicBezTo>
                    <a:pt x="3777120" y="1805110"/>
                    <a:pt x="3757460" y="1780200"/>
                    <a:pt x="3733168" y="1789259"/>
                  </a:cubicBezTo>
                  <a:cubicBezTo>
                    <a:pt x="3719478" y="1794405"/>
                    <a:pt x="3709288" y="1806037"/>
                    <a:pt x="3699303" y="1816124"/>
                  </a:cubicBezTo>
                  <a:cubicBezTo>
                    <a:pt x="3675526" y="1840107"/>
                    <a:pt x="3645675" y="1854827"/>
                    <a:pt x="3618604" y="1874899"/>
                  </a:cubicBezTo>
                  <a:cubicBezTo>
                    <a:pt x="3539860" y="1933467"/>
                    <a:pt x="3514333" y="2052664"/>
                    <a:pt x="3564152" y="2137789"/>
                  </a:cubicBezTo>
                  <a:cubicBezTo>
                    <a:pt x="3562711" y="2140157"/>
                    <a:pt x="3561476" y="2142627"/>
                    <a:pt x="3560035" y="2144892"/>
                  </a:cubicBezTo>
                  <a:cubicBezTo>
                    <a:pt x="3530802" y="2189153"/>
                    <a:pt x="3499819" y="2227752"/>
                    <a:pt x="3458749" y="2261823"/>
                  </a:cubicBezTo>
                  <a:cubicBezTo>
                    <a:pt x="3411915" y="2300629"/>
                    <a:pt x="3363845" y="2339332"/>
                    <a:pt x="3312276" y="2371549"/>
                  </a:cubicBezTo>
                  <a:cubicBezTo>
                    <a:pt x="3286440" y="2387710"/>
                    <a:pt x="3261530" y="2396253"/>
                    <a:pt x="3235694" y="2401812"/>
                  </a:cubicBezTo>
                  <a:cubicBezTo>
                    <a:pt x="3285410" y="2342420"/>
                    <a:pt x="3314437" y="2254412"/>
                    <a:pt x="3337083" y="2184212"/>
                  </a:cubicBezTo>
                  <a:cubicBezTo>
                    <a:pt x="3353964" y="2131922"/>
                    <a:pt x="3362507" y="2077676"/>
                    <a:pt x="3368271" y="2023225"/>
                  </a:cubicBezTo>
                  <a:cubicBezTo>
                    <a:pt x="3373006" y="1979067"/>
                    <a:pt x="3366418" y="1935938"/>
                    <a:pt x="3382888" y="1893530"/>
                  </a:cubicBezTo>
                  <a:cubicBezTo>
                    <a:pt x="3410371" y="1857503"/>
                    <a:pt x="3396166" y="1790597"/>
                    <a:pt x="3377124" y="1755394"/>
                  </a:cubicBezTo>
                  <a:cubicBezTo>
                    <a:pt x="3350052" y="1705471"/>
                    <a:pt x="3286028" y="1687458"/>
                    <a:pt x="3241252" y="1724514"/>
                  </a:cubicBezTo>
                  <a:cubicBezTo>
                    <a:pt x="3171670" y="1782053"/>
                    <a:pt x="3215931" y="1930071"/>
                    <a:pt x="3301982" y="1945305"/>
                  </a:cubicBezTo>
                  <a:cubicBezTo>
                    <a:pt x="3318452" y="2023431"/>
                    <a:pt x="3291895" y="2099292"/>
                    <a:pt x="3273058" y="2174948"/>
                  </a:cubicBezTo>
                  <a:cubicBezTo>
                    <a:pt x="3255869" y="2243913"/>
                    <a:pt x="3224165" y="2303614"/>
                    <a:pt x="3187933" y="2362697"/>
                  </a:cubicBezTo>
                  <a:cubicBezTo>
                    <a:pt x="3192050" y="2337993"/>
                    <a:pt x="3192565" y="2312260"/>
                    <a:pt x="3193183" y="2293732"/>
                  </a:cubicBezTo>
                  <a:cubicBezTo>
                    <a:pt x="3195447" y="2227958"/>
                    <a:pt x="3191433" y="2144892"/>
                    <a:pt x="3150774" y="2090028"/>
                  </a:cubicBezTo>
                  <a:cubicBezTo>
                    <a:pt x="3154274" y="2083543"/>
                    <a:pt x="3157156" y="2076647"/>
                    <a:pt x="3157671" y="2075721"/>
                  </a:cubicBezTo>
                  <a:cubicBezTo>
                    <a:pt x="3166420" y="2058325"/>
                    <a:pt x="3167552" y="2038150"/>
                    <a:pt x="3168685" y="2019108"/>
                  </a:cubicBezTo>
                  <a:cubicBezTo>
                    <a:pt x="3171155" y="1978552"/>
                    <a:pt x="3163538" y="1929350"/>
                    <a:pt x="3142745" y="1893941"/>
                  </a:cubicBezTo>
                  <a:cubicBezTo>
                    <a:pt x="3136570" y="1883339"/>
                    <a:pt x="3129364" y="1874796"/>
                    <a:pt x="3121747" y="1867179"/>
                  </a:cubicBezTo>
                  <a:cubicBezTo>
                    <a:pt x="3123703" y="1866355"/>
                    <a:pt x="3125453" y="1865120"/>
                    <a:pt x="3126894" y="1862753"/>
                  </a:cubicBezTo>
                  <a:cubicBezTo>
                    <a:pt x="3134614" y="1850401"/>
                    <a:pt x="3143157" y="1838975"/>
                    <a:pt x="3151906" y="1827344"/>
                  </a:cubicBezTo>
                  <a:cubicBezTo>
                    <a:pt x="3158906" y="1818080"/>
                    <a:pt x="3167655" y="1805110"/>
                    <a:pt x="3172905" y="1792552"/>
                  </a:cubicBezTo>
                  <a:cubicBezTo>
                    <a:pt x="3204196" y="1758276"/>
                    <a:pt x="3231679" y="1719779"/>
                    <a:pt x="3257104" y="1683341"/>
                  </a:cubicBezTo>
                  <a:cubicBezTo>
                    <a:pt x="3307644" y="1610876"/>
                    <a:pt x="3352420" y="1533265"/>
                    <a:pt x="3395549" y="1456271"/>
                  </a:cubicBezTo>
                  <a:cubicBezTo>
                    <a:pt x="3441971" y="1373616"/>
                    <a:pt x="3484174" y="1287049"/>
                    <a:pt x="3517009" y="1198115"/>
                  </a:cubicBezTo>
                  <a:cubicBezTo>
                    <a:pt x="3547168" y="1116490"/>
                    <a:pt x="3578975" y="1021997"/>
                    <a:pt x="3585459" y="933475"/>
                  </a:cubicBezTo>
                  <a:cubicBezTo>
                    <a:pt x="3618707" y="967031"/>
                    <a:pt x="3651028" y="1001925"/>
                    <a:pt x="3678202" y="1040628"/>
                  </a:cubicBezTo>
                  <a:cubicBezTo>
                    <a:pt x="3690966" y="1058847"/>
                    <a:pt x="3701053" y="1078919"/>
                    <a:pt x="3713302" y="1097241"/>
                  </a:cubicBezTo>
                  <a:cubicBezTo>
                    <a:pt x="3724419" y="1114019"/>
                    <a:pt x="3733991" y="1136150"/>
                    <a:pt x="3732139" y="1156633"/>
                  </a:cubicBezTo>
                  <a:cubicBezTo>
                    <a:pt x="3730904" y="1170015"/>
                    <a:pt x="3724934" y="1182367"/>
                    <a:pt x="3720199" y="1194924"/>
                  </a:cubicBezTo>
                  <a:cubicBezTo>
                    <a:pt x="3709596" y="1223231"/>
                    <a:pt x="3715978" y="1256787"/>
                    <a:pt x="3721742" y="1285711"/>
                  </a:cubicBezTo>
                  <a:cubicBezTo>
                    <a:pt x="3734506" y="1349632"/>
                    <a:pt x="3783502" y="1412010"/>
                    <a:pt x="3844644" y="1436096"/>
                  </a:cubicBezTo>
                  <a:lnTo>
                    <a:pt x="3844644" y="1415921"/>
                  </a:lnTo>
                  <a:cubicBezTo>
                    <a:pt x="3820249" y="1403672"/>
                    <a:pt x="3797810" y="1382159"/>
                    <a:pt x="3784429" y="1366822"/>
                  </a:cubicBezTo>
                  <a:cubicBezTo>
                    <a:pt x="3761166" y="1340266"/>
                    <a:pt x="3743153" y="1303416"/>
                    <a:pt x="3734918" y="1269036"/>
                  </a:cubicBezTo>
                  <a:cubicBezTo>
                    <a:pt x="3729154" y="1245259"/>
                    <a:pt x="3728536" y="1219834"/>
                    <a:pt x="3735536" y="1196365"/>
                  </a:cubicBezTo>
                  <a:cubicBezTo>
                    <a:pt x="3738829" y="1185352"/>
                    <a:pt x="3743667" y="1174955"/>
                    <a:pt x="3746549" y="1163839"/>
                  </a:cubicBezTo>
                  <a:cubicBezTo>
                    <a:pt x="3752314" y="1141399"/>
                    <a:pt x="3742535" y="1119269"/>
                    <a:pt x="3732962" y="1099197"/>
                  </a:cubicBezTo>
                  <a:cubicBezTo>
                    <a:pt x="3722566" y="1077478"/>
                    <a:pt x="3709185" y="1057509"/>
                    <a:pt x="3696730" y="1037025"/>
                  </a:cubicBezTo>
                  <a:cubicBezTo>
                    <a:pt x="3663071" y="982059"/>
                    <a:pt x="3622104" y="939857"/>
                    <a:pt x="3576401" y="894669"/>
                  </a:cubicBezTo>
                  <a:cubicBezTo>
                    <a:pt x="3569402" y="887773"/>
                    <a:pt x="3557771" y="894875"/>
                    <a:pt x="3559212" y="904242"/>
                  </a:cubicBezTo>
                  <a:cubicBezTo>
                    <a:pt x="3560138" y="910212"/>
                    <a:pt x="3565594" y="912991"/>
                    <a:pt x="3566829" y="919476"/>
                  </a:cubicBezTo>
                  <a:cubicBezTo>
                    <a:pt x="3570637" y="940680"/>
                    <a:pt x="3564770" y="964972"/>
                    <a:pt x="3560859" y="985868"/>
                  </a:cubicBezTo>
                  <a:cubicBezTo>
                    <a:pt x="3556432" y="1009851"/>
                    <a:pt x="3550977" y="1033629"/>
                    <a:pt x="3544801" y="1057200"/>
                  </a:cubicBezTo>
                  <a:cubicBezTo>
                    <a:pt x="3532243" y="1104961"/>
                    <a:pt x="3516392" y="1151898"/>
                    <a:pt x="3498481" y="1197909"/>
                  </a:cubicBezTo>
                  <a:cubicBezTo>
                    <a:pt x="3472130" y="1265536"/>
                    <a:pt x="3441250" y="1331310"/>
                    <a:pt x="3408106" y="1395849"/>
                  </a:cubicBezTo>
                  <a:cubicBezTo>
                    <a:pt x="3364978" y="1479739"/>
                    <a:pt x="3314643" y="1559101"/>
                    <a:pt x="3263383" y="1638256"/>
                  </a:cubicBezTo>
                  <a:cubicBezTo>
                    <a:pt x="3213152" y="1715867"/>
                    <a:pt x="3153450" y="1778656"/>
                    <a:pt x="3089220" y="1843401"/>
                  </a:cubicBezTo>
                  <a:cubicBezTo>
                    <a:pt x="3073472" y="1836196"/>
                    <a:pt x="3056385" y="1833211"/>
                    <a:pt x="3038577" y="1833623"/>
                  </a:cubicBezTo>
                  <a:cubicBezTo>
                    <a:pt x="3154892" y="1711647"/>
                    <a:pt x="3250516" y="1563115"/>
                    <a:pt x="3333377" y="1417877"/>
                  </a:cubicBezTo>
                  <a:cubicBezTo>
                    <a:pt x="3422723" y="1261110"/>
                    <a:pt x="3500025" y="1097138"/>
                    <a:pt x="3536258" y="919579"/>
                  </a:cubicBezTo>
                  <a:cubicBezTo>
                    <a:pt x="3546757" y="913300"/>
                    <a:pt x="3539757" y="895287"/>
                    <a:pt x="3526994" y="899919"/>
                  </a:cubicBezTo>
                  <a:cubicBezTo>
                    <a:pt x="3450926" y="927814"/>
                    <a:pt x="3371977" y="949121"/>
                    <a:pt x="3294468" y="972692"/>
                  </a:cubicBezTo>
                  <a:cubicBezTo>
                    <a:pt x="3240223" y="989265"/>
                    <a:pt x="3188345" y="1012116"/>
                    <a:pt x="3133379" y="1026217"/>
                  </a:cubicBezTo>
                  <a:cubicBezTo>
                    <a:pt x="3114954" y="1030952"/>
                    <a:pt x="3098587" y="1036922"/>
                    <a:pt x="3082324" y="1044231"/>
                  </a:cubicBezTo>
                  <a:cubicBezTo>
                    <a:pt x="3039607" y="1041143"/>
                    <a:pt x="3018917" y="1087463"/>
                    <a:pt x="2975789" y="1094153"/>
                  </a:cubicBezTo>
                  <a:cubicBezTo>
                    <a:pt x="2902191" y="1105682"/>
                    <a:pt x="2827462" y="1064406"/>
                    <a:pt x="2794215" y="1000587"/>
                  </a:cubicBezTo>
                  <a:cubicBezTo>
                    <a:pt x="2759423" y="933681"/>
                    <a:pt x="2835388" y="865436"/>
                    <a:pt x="2895913" y="855246"/>
                  </a:cubicBezTo>
                  <a:cubicBezTo>
                    <a:pt x="2930807" y="849379"/>
                    <a:pt x="2975789" y="867598"/>
                    <a:pt x="2999566" y="891581"/>
                  </a:cubicBezTo>
                  <a:cubicBezTo>
                    <a:pt x="3022417" y="914638"/>
                    <a:pt x="3026534" y="946959"/>
                    <a:pt x="3046195" y="971251"/>
                  </a:cubicBezTo>
                  <a:cubicBezTo>
                    <a:pt x="3048356" y="973928"/>
                    <a:pt x="3051032" y="975163"/>
                    <a:pt x="3053708" y="975574"/>
                  </a:cubicBezTo>
                  <a:cubicBezTo>
                    <a:pt x="3054429" y="977427"/>
                    <a:pt x="3055561" y="979177"/>
                    <a:pt x="3057620" y="980515"/>
                  </a:cubicBezTo>
                  <a:cubicBezTo>
                    <a:pt x="3105690" y="1011292"/>
                    <a:pt x="3181757" y="975677"/>
                    <a:pt x="3229415" y="957767"/>
                  </a:cubicBezTo>
                  <a:cubicBezTo>
                    <a:pt x="3283558" y="937386"/>
                    <a:pt x="3335230" y="921226"/>
                    <a:pt x="3391328" y="906815"/>
                  </a:cubicBezTo>
                  <a:cubicBezTo>
                    <a:pt x="3427149" y="897654"/>
                    <a:pt x="3495496" y="857305"/>
                    <a:pt x="3530802" y="875627"/>
                  </a:cubicBezTo>
                  <a:cubicBezTo>
                    <a:pt x="3533993" y="877274"/>
                    <a:pt x="3538728" y="874083"/>
                    <a:pt x="3536463" y="870377"/>
                  </a:cubicBezTo>
                  <a:cubicBezTo>
                    <a:pt x="3524112" y="850614"/>
                    <a:pt x="3500540" y="851643"/>
                    <a:pt x="3477174" y="858334"/>
                  </a:cubicBezTo>
                  <a:cubicBezTo>
                    <a:pt x="3339038" y="795957"/>
                    <a:pt x="3211505" y="717831"/>
                    <a:pt x="3092102" y="625603"/>
                  </a:cubicBezTo>
                  <a:cubicBezTo>
                    <a:pt x="3093338" y="620456"/>
                    <a:pt x="3091588" y="614074"/>
                    <a:pt x="3085309" y="611501"/>
                  </a:cubicBezTo>
                  <a:cubicBezTo>
                    <a:pt x="3016241" y="583092"/>
                    <a:pt x="2973112" y="566519"/>
                    <a:pt x="2939041" y="496010"/>
                  </a:cubicBezTo>
                  <a:cubicBezTo>
                    <a:pt x="2912073" y="440118"/>
                    <a:pt x="2918558" y="360551"/>
                    <a:pt x="2972906" y="324524"/>
                  </a:cubicBezTo>
                  <a:cubicBezTo>
                    <a:pt x="3098690" y="241149"/>
                    <a:pt x="3212328" y="531522"/>
                    <a:pt x="3111454" y="606252"/>
                  </a:cubicBezTo>
                  <a:cubicBezTo>
                    <a:pt x="3103734" y="611913"/>
                    <a:pt x="3110939" y="624265"/>
                    <a:pt x="3119380" y="619118"/>
                  </a:cubicBezTo>
                  <a:cubicBezTo>
                    <a:pt x="3124423" y="616030"/>
                    <a:pt x="3128850" y="612325"/>
                    <a:pt x="3132967" y="608516"/>
                  </a:cubicBezTo>
                  <a:cubicBezTo>
                    <a:pt x="3133687" y="609442"/>
                    <a:pt x="3134614" y="610163"/>
                    <a:pt x="3135643" y="610883"/>
                  </a:cubicBezTo>
                  <a:cubicBezTo>
                    <a:pt x="3151906" y="620456"/>
                    <a:pt x="3165185" y="638469"/>
                    <a:pt x="3181654" y="648969"/>
                  </a:cubicBezTo>
                  <a:cubicBezTo>
                    <a:pt x="3224886" y="676349"/>
                    <a:pt x="3268220" y="703420"/>
                    <a:pt x="3311555" y="730594"/>
                  </a:cubicBezTo>
                  <a:cubicBezTo>
                    <a:pt x="3319275" y="735432"/>
                    <a:pt x="3326789" y="740579"/>
                    <a:pt x="3334098" y="745931"/>
                  </a:cubicBezTo>
                  <a:cubicBezTo>
                    <a:pt x="3368374" y="770532"/>
                    <a:pt x="3400798" y="798118"/>
                    <a:pt x="3437442" y="819219"/>
                  </a:cubicBezTo>
                  <a:cubicBezTo>
                    <a:pt x="3454735" y="829101"/>
                    <a:pt x="3472542" y="836924"/>
                    <a:pt x="3491791" y="841865"/>
                  </a:cubicBezTo>
                  <a:cubicBezTo>
                    <a:pt x="3496011" y="842894"/>
                    <a:pt x="3527714" y="850717"/>
                    <a:pt x="3519274" y="838777"/>
                  </a:cubicBezTo>
                  <a:cubicBezTo>
                    <a:pt x="3496731" y="807176"/>
                    <a:pt x="3473263" y="777223"/>
                    <a:pt x="3453911" y="743358"/>
                  </a:cubicBezTo>
                  <a:cubicBezTo>
                    <a:pt x="3443824" y="725654"/>
                    <a:pt x="3435898" y="706920"/>
                    <a:pt x="3427766" y="688289"/>
                  </a:cubicBezTo>
                  <a:cubicBezTo>
                    <a:pt x="3424164" y="679951"/>
                    <a:pt x="3420561" y="671717"/>
                    <a:pt x="3416341" y="663791"/>
                  </a:cubicBezTo>
                  <a:cubicBezTo>
                    <a:pt x="3412738" y="656894"/>
                    <a:pt x="3408724" y="650101"/>
                    <a:pt x="3410474" y="641969"/>
                  </a:cubicBezTo>
                  <a:cubicBezTo>
                    <a:pt x="3410885" y="640219"/>
                    <a:pt x="3411503" y="638367"/>
                    <a:pt x="3411606" y="636617"/>
                  </a:cubicBezTo>
                  <a:cubicBezTo>
                    <a:pt x="3411709" y="633323"/>
                    <a:pt x="3409547" y="630235"/>
                    <a:pt x="3406871" y="628279"/>
                  </a:cubicBezTo>
                  <a:cubicBezTo>
                    <a:pt x="3400386" y="623441"/>
                    <a:pt x="3390813" y="622103"/>
                    <a:pt x="3383402" y="619427"/>
                  </a:cubicBezTo>
                  <a:cubicBezTo>
                    <a:pt x="3375477" y="616545"/>
                    <a:pt x="3367757" y="613148"/>
                    <a:pt x="3360242" y="609442"/>
                  </a:cubicBezTo>
                  <a:cubicBezTo>
                    <a:pt x="3345626" y="602031"/>
                    <a:pt x="3331833" y="592973"/>
                    <a:pt x="3319687" y="581959"/>
                  </a:cubicBezTo>
                  <a:cubicBezTo>
                    <a:pt x="3296218" y="560961"/>
                    <a:pt x="3271000" y="526376"/>
                    <a:pt x="3266985" y="494158"/>
                  </a:cubicBezTo>
                  <a:cubicBezTo>
                    <a:pt x="3261221" y="448147"/>
                    <a:pt x="3280881" y="424575"/>
                    <a:pt x="3325966" y="423443"/>
                  </a:cubicBezTo>
                  <a:cubicBezTo>
                    <a:pt x="3361581" y="427251"/>
                    <a:pt x="3389166" y="446809"/>
                    <a:pt x="3413150" y="472027"/>
                  </a:cubicBezTo>
                  <a:cubicBezTo>
                    <a:pt x="3451853" y="512789"/>
                    <a:pt x="3471101" y="575063"/>
                    <a:pt x="3436207" y="623956"/>
                  </a:cubicBezTo>
                  <a:cubicBezTo>
                    <a:pt x="3433119" y="628382"/>
                    <a:pt x="3433840" y="633632"/>
                    <a:pt x="3436824" y="637852"/>
                  </a:cubicBezTo>
                  <a:cubicBezTo>
                    <a:pt x="3477174" y="694362"/>
                    <a:pt x="3483659" y="791531"/>
                    <a:pt x="3546654" y="830439"/>
                  </a:cubicBezTo>
                  <a:cubicBezTo>
                    <a:pt x="3557153" y="836924"/>
                    <a:pt x="3567137" y="824778"/>
                    <a:pt x="3563226" y="815823"/>
                  </a:cubicBezTo>
                  <a:cubicBezTo>
                    <a:pt x="3564873" y="810058"/>
                    <a:pt x="3563638" y="804191"/>
                    <a:pt x="3564976" y="798427"/>
                  </a:cubicBezTo>
                  <a:cubicBezTo>
                    <a:pt x="3566932" y="790398"/>
                    <a:pt x="3570946" y="782370"/>
                    <a:pt x="3573828" y="774650"/>
                  </a:cubicBezTo>
                  <a:cubicBezTo>
                    <a:pt x="3575372" y="770532"/>
                    <a:pt x="3576916" y="766415"/>
                    <a:pt x="3577225" y="761989"/>
                  </a:cubicBezTo>
                  <a:cubicBezTo>
                    <a:pt x="3578151" y="750769"/>
                    <a:pt x="3565490" y="735638"/>
                    <a:pt x="3560138" y="725757"/>
                  </a:cubicBezTo>
                  <a:cubicBezTo>
                    <a:pt x="3553859" y="714125"/>
                    <a:pt x="3547580" y="702391"/>
                    <a:pt x="3542331" y="690245"/>
                  </a:cubicBezTo>
                  <a:cubicBezTo>
                    <a:pt x="3531317" y="664820"/>
                    <a:pt x="3526582" y="637852"/>
                    <a:pt x="3531420" y="610266"/>
                  </a:cubicBezTo>
                  <a:cubicBezTo>
                    <a:pt x="3538625" y="569196"/>
                    <a:pt x="3572799" y="537801"/>
                    <a:pt x="3601311" y="507951"/>
                  </a:cubicBezTo>
                  <a:cubicBezTo>
                    <a:pt x="3610884" y="520200"/>
                    <a:pt x="3621280" y="531522"/>
                    <a:pt x="3632500" y="542742"/>
                  </a:cubicBezTo>
                  <a:cubicBezTo>
                    <a:pt x="3662659" y="573210"/>
                    <a:pt x="3671614" y="611501"/>
                    <a:pt x="3668526" y="652880"/>
                  </a:cubicBezTo>
                  <a:cubicBezTo>
                    <a:pt x="3666056" y="685819"/>
                    <a:pt x="3650204" y="718860"/>
                    <a:pt x="3624162" y="739241"/>
                  </a:cubicBezTo>
                  <a:cubicBezTo>
                    <a:pt x="3609134" y="750975"/>
                    <a:pt x="3602135" y="750357"/>
                    <a:pt x="3592562" y="766930"/>
                  </a:cubicBezTo>
                  <a:cubicBezTo>
                    <a:pt x="3584019" y="781649"/>
                    <a:pt x="3607796" y="792766"/>
                    <a:pt x="3616339" y="778252"/>
                  </a:cubicBezTo>
                  <a:cubicBezTo>
                    <a:pt x="3618604" y="774238"/>
                    <a:pt x="3621692" y="770944"/>
                    <a:pt x="3624986" y="767753"/>
                  </a:cubicBezTo>
                  <a:cubicBezTo>
                    <a:pt x="3661012" y="749019"/>
                    <a:pt x="3694260" y="726168"/>
                    <a:pt x="3729668" y="706405"/>
                  </a:cubicBezTo>
                  <a:cubicBezTo>
                    <a:pt x="3744594" y="698068"/>
                    <a:pt x="3760548" y="692921"/>
                    <a:pt x="3777429" y="690759"/>
                  </a:cubicBezTo>
                  <a:cubicBezTo>
                    <a:pt x="3785149" y="689833"/>
                    <a:pt x="3793178" y="688804"/>
                    <a:pt x="3801001" y="688804"/>
                  </a:cubicBezTo>
                  <a:cubicBezTo>
                    <a:pt x="3809544" y="688804"/>
                    <a:pt x="3818088" y="690553"/>
                    <a:pt x="3825808" y="685716"/>
                  </a:cubicBezTo>
                  <a:cubicBezTo>
                    <a:pt x="3830337" y="682834"/>
                    <a:pt x="3833528" y="678305"/>
                    <a:pt x="3837130" y="674290"/>
                  </a:cubicBezTo>
                  <a:cubicBezTo>
                    <a:pt x="3839395" y="671717"/>
                    <a:pt x="3842071" y="669452"/>
                    <a:pt x="3844747" y="667394"/>
                  </a:cubicBezTo>
                  <a:lnTo>
                    <a:pt x="3844747" y="637337"/>
                  </a:lnTo>
                  <a:cubicBezTo>
                    <a:pt x="3842586" y="638469"/>
                    <a:pt x="3840321" y="639499"/>
                    <a:pt x="3838366" y="640631"/>
                  </a:cubicBezTo>
                  <a:cubicBezTo>
                    <a:pt x="3832293" y="644234"/>
                    <a:pt x="3827969" y="649998"/>
                    <a:pt x="3821999" y="654012"/>
                  </a:cubicBezTo>
                  <a:cubicBezTo>
                    <a:pt x="3804912" y="665335"/>
                    <a:pt x="3785973" y="661629"/>
                    <a:pt x="3766724" y="664203"/>
                  </a:cubicBezTo>
                  <a:cubicBezTo>
                    <a:pt x="3772591" y="658027"/>
                    <a:pt x="3778253" y="651645"/>
                    <a:pt x="3783605" y="644645"/>
                  </a:cubicBezTo>
                  <a:cubicBezTo>
                    <a:pt x="3803574" y="618501"/>
                    <a:pt x="3823131" y="595238"/>
                    <a:pt x="3844850" y="574136"/>
                  </a:cubicBezTo>
                  <a:lnTo>
                    <a:pt x="3844850" y="542227"/>
                  </a:lnTo>
                  <a:cubicBezTo>
                    <a:pt x="3798942" y="578871"/>
                    <a:pt x="3772694" y="633220"/>
                    <a:pt x="3729977" y="673570"/>
                  </a:cubicBezTo>
                  <a:cubicBezTo>
                    <a:pt x="3728639" y="674908"/>
                    <a:pt x="3728536" y="676349"/>
                    <a:pt x="3728125" y="677790"/>
                  </a:cubicBezTo>
                  <a:cubicBezTo>
                    <a:pt x="3712170" y="685819"/>
                    <a:pt x="3696318" y="696112"/>
                    <a:pt x="3680878" y="707435"/>
                  </a:cubicBezTo>
                  <a:cubicBezTo>
                    <a:pt x="3696833" y="682010"/>
                    <a:pt x="3710523" y="654630"/>
                    <a:pt x="3722669" y="626735"/>
                  </a:cubicBezTo>
                  <a:cubicBezTo>
                    <a:pt x="3766518" y="586797"/>
                    <a:pt x="3798325" y="537492"/>
                    <a:pt x="3844850" y="499922"/>
                  </a:cubicBezTo>
                  <a:lnTo>
                    <a:pt x="3844850" y="475424"/>
                  </a:lnTo>
                  <a:cubicBezTo>
                    <a:pt x="3808103" y="499407"/>
                    <a:pt x="3772386" y="533993"/>
                    <a:pt x="3744491" y="571666"/>
                  </a:cubicBezTo>
                  <a:cubicBezTo>
                    <a:pt x="3749431" y="557976"/>
                    <a:pt x="3754064" y="544183"/>
                    <a:pt x="3758387" y="530699"/>
                  </a:cubicBezTo>
                  <a:cubicBezTo>
                    <a:pt x="3781958" y="456073"/>
                    <a:pt x="3809235" y="384020"/>
                    <a:pt x="3827146" y="307849"/>
                  </a:cubicBezTo>
                  <a:cubicBezTo>
                    <a:pt x="3829307" y="307849"/>
                    <a:pt x="3831572" y="307438"/>
                    <a:pt x="3833836" y="305894"/>
                  </a:cubicBezTo>
                  <a:cubicBezTo>
                    <a:pt x="3837851" y="303114"/>
                    <a:pt x="3841453" y="300129"/>
                    <a:pt x="3844953" y="297041"/>
                  </a:cubicBezTo>
                  <a:lnTo>
                    <a:pt x="3844953" y="262868"/>
                  </a:lnTo>
                  <a:cubicBezTo>
                    <a:pt x="3843512" y="264926"/>
                    <a:pt x="3842174" y="266985"/>
                    <a:pt x="3840630" y="268941"/>
                  </a:cubicBezTo>
                  <a:cubicBezTo>
                    <a:pt x="3829307" y="282837"/>
                    <a:pt x="3814073" y="289115"/>
                    <a:pt x="3810265" y="307849"/>
                  </a:cubicBezTo>
                  <a:cubicBezTo>
                    <a:pt x="3804192" y="338111"/>
                    <a:pt x="3790811" y="365492"/>
                    <a:pt x="3782164" y="394930"/>
                  </a:cubicBezTo>
                  <a:cubicBezTo>
                    <a:pt x="3773209" y="425399"/>
                    <a:pt x="3765283" y="456175"/>
                    <a:pt x="3754887" y="486129"/>
                  </a:cubicBezTo>
                  <a:cubicBezTo>
                    <a:pt x="3737182" y="536875"/>
                    <a:pt x="3716905" y="584636"/>
                    <a:pt x="3695700" y="632294"/>
                  </a:cubicBezTo>
                  <a:cubicBezTo>
                    <a:pt x="3695598" y="619221"/>
                    <a:pt x="3694157" y="607281"/>
                    <a:pt x="3691069" y="596576"/>
                  </a:cubicBezTo>
                  <a:cubicBezTo>
                    <a:pt x="3691789" y="595547"/>
                    <a:pt x="3692818" y="594723"/>
                    <a:pt x="3693024" y="593179"/>
                  </a:cubicBezTo>
                  <a:cubicBezTo>
                    <a:pt x="3693642" y="589885"/>
                    <a:pt x="3694568" y="586900"/>
                    <a:pt x="3695495" y="583812"/>
                  </a:cubicBezTo>
                  <a:cubicBezTo>
                    <a:pt x="3696627" y="582474"/>
                    <a:pt x="3697450" y="580827"/>
                    <a:pt x="3697759" y="578563"/>
                  </a:cubicBezTo>
                  <a:cubicBezTo>
                    <a:pt x="3697965" y="576813"/>
                    <a:pt x="3698377" y="575166"/>
                    <a:pt x="3698686" y="573416"/>
                  </a:cubicBezTo>
                  <a:cubicBezTo>
                    <a:pt x="3703832" y="559520"/>
                    <a:pt x="3711038" y="546448"/>
                    <a:pt x="3717831" y="532860"/>
                  </a:cubicBezTo>
                  <a:cubicBezTo>
                    <a:pt x="3731007" y="506715"/>
                    <a:pt x="3736050" y="475836"/>
                    <a:pt x="3745520" y="448250"/>
                  </a:cubicBezTo>
                  <a:cubicBezTo>
                    <a:pt x="3754681" y="421487"/>
                    <a:pt x="3761783" y="394004"/>
                    <a:pt x="3766313" y="366006"/>
                  </a:cubicBezTo>
                  <a:cubicBezTo>
                    <a:pt x="3770636" y="339450"/>
                    <a:pt x="3773209" y="313511"/>
                    <a:pt x="3763636" y="287777"/>
                  </a:cubicBezTo>
                  <a:cubicBezTo>
                    <a:pt x="3758181" y="273161"/>
                    <a:pt x="3750770" y="259471"/>
                    <a:pt x="3744902" y="245060"/>
                  </a:cubicBezTo>
                  <a:cubicBezTo>
                    <a:pt x="3719272" y="180933"/>
                    <a:pt x="3727507" y="98484"/>
                    <a:pt x="3779179" y="49488"/>
                  </a:cubicBezTo>
                  <a:cubicBezTo>
                    <a:pt x="3804398" y="25813"/>
                    <a:pt x="3828278" y="20564"/>
                    <a:pt x="3845365" y="30548"/>
                  </a:cubicBezTo>
                  <a:close/>
                  <a:moveTo>
                    <a:pt x="344825" y="3381629"/>
                  </a:moveTo>
                  <a:cubicBezTo>
                    <a:pt x="340914" y="3375351"/>
                    <a:pt x="332164" y="3376071"/>
                    <a:pt x="326915" y="3379674"/>
                  </a:cubicBezTo>
                  <a:cubicBezTo>
                    <a:pt x="273801" y="3415494"/>
                    <a:pt x="198455" y="3329957"/>
                    <a:pt x="182088" y="3287755"/>
                  </a:cubicBezTo>
                  <a:cubicBezTo>
                    <a:pt x="166854" y="3248228"/>
                    <a:pt x="180544" y="3208394"/>
                    <a:pt x="211424" y="3181734"/>
                  </a:cubicBezTo>
                  <a:cubicBezTo>
                    <a:pt x="258876" y="3140767"/>
                    <a:pt x="316518" y="3150236"/>
                    <a:pt x="348942" y="3202217"/>
                  </a:cubicBezTo>
                  <a:cubicBezTo>
                    <a:pt x="367985" y="3232686"/>
                    <a:pt x="354501" y="3263462"/>
                    <a:pt x="348222" y="3294445"/>
                  </a:cubicBezTo>
                  <a:cubicBezTo>
                    <a:pt x="344002" y="3315546"/>
                    <a:pt x="354295" y="3332839"/>
                    <a:pt x="365000" y="3350029"/>
                  </a:cubicBezTo>
                  <a:cubicBezTo>
                    <a:pt x="384969" y="3382041"/>
                    <a:pt x="411217" y="3410862"/>
                    <a:pt x="431700" y="3442874"/>
                  </a:cubicBezTo>
                  <a:cubicBezTo>
                    <a:pt x="446214" y="3465520"/>
                    <a:pt x="461139" y="3486827"/>
                    <a:pt x="478946" y="3506281"/>
                  </a:cubicBezTo>
                  <a:cubicBezTo>
                    <a:pt x="430774" y="3468402"/>
                    <a:pt x="377969" y="3434228"/>
                    <a:pt x="344825" y="3381629"/>
                  </a:cubicBezTo>
                  <a:close/>
                  <a:moveTo>
                    <a:pt x="1076780" y="3347559"/>
                  </a:moveTo>
                  <a:cubicBezTo>
                    <a:pt x="1128864" y="3321105"/>
                    <a:pt x="1192992" y="3308959"/>
                    <a:pt x="1251869" y="3304327"/>
                  </a:cubicBezTo>
                  <a:cubicBezTo>
                    <a:pt x="1252590" y="3309473"/>
                    <a:pt x="1256707" y="3313797"/>
                    <a:pt x="1263706" y="3312458"/>
                  </a:cubicBezTo>
                  <a:cubicBezTo>
                    <a:pt x="1275441" y="3310297"/>
                    <a:pt x="1243738" y="3393981"/>
                    <a:pt x="1240341" y="3401495"/>
                  </a:cubicBezTo>
                  <a:cubicBezTo>
                    <a:pt x="1206785" y="3475195"/>
                    <a:pt x="1161494" y="3530470"/>
                    <a:pt x="1076883" y="3536029"/>
                  </a:cubicBezTo>
                  <a:cubicBezTo>
                    <a:pt x="1040754" y="3538396"/>
                    <a:pt x="1012241" y="3523883"/>
                    <a:pt x="987023" y="3499385"/>
                  </a:cubicBezTo>
                  <a:cubicBezTo>
                    <a:pt x="923205" y="3437419"/>
                    <a:pt x="1025829" y="3373498"/>
                    <a:pt x="1076780" y="3347559"/>
                  </a:cubicBezTo>
                  <a:close/>
                  <a:moveTo>
                    <a:pt x="2084287" y="2241957"/>
                  </a:moveTo>
                  <a:cubicBezTo>
                    <a:pt x="2084802" y="2240310"/>
                    <a:pt x="2084905" y="2238766"/>
                    <a:pt x="2084802" y="2237222"/>
                  </a:cubicBezTo>
                  <a:cubicBezTo>
                    <a:pt x="2086346" y="2236913"/>
                    <a:pt x="2087890" y="2236605"/>
                    <a:pt x="2089537" y="2236193"/>
                  </a:cubicBezTo>
                  <a:cubicBezTo>
                    <a:pt x="2135651" y="2226002"/>
                    <a:pt x="2180323" y="2211386"/>
                    <a:pt x="2227158" y="2203872"/>
                  </a:cubicBezTo>
                  <a:cubicBezTo>
                    <a:pt x="2279654" y="2195431"/>
                    <a:pt x="2332149" y="2182668"/>
                    <a:pt x="2385572" y="2183285"/>
                  </a:cubicBezTo>
                  <a:cubicBezTo>
                    <a:pt x="2397409" y="2183388"/>
                    <a:pt x="2412231" y="2181536"/>
                    <a:pt x="2418098" y="2191108"/>
                  </a:cubicBezTo>
                  <a:cubicBezTo>
                    <a:pt x="2425304" y="2202946"/>
                    <a:pt x="2427568" y="2222812"/>
                    <a:pt x="2430862" y="2236296"/>
                  </a:cubicBezTo>
                  <a:cubicBezTo>
                    <a:pt x="2445787" y="2295997"/>
                    <a:pt x="2450213" y="2356521"/>
                    <a:pt x="2452684" y="2417869"/>
                  </a:cubicBezTo>
                  <a:cubicBezTo>
                    <a:pt x="2456389" y="2509480"/>
                    <a:pt x="2450213" y="2607472"/>
                    <a:pt x="2430553" y="2697126"/>
                  </a:cubicBezTo>
                  <a:cubicBezTo>
                    <a:pt x="2418922" y="2750239"/>
                    <a:pt x="2383513" y="2791413"/>
                    <a:pt x="2348310" y="2831042"/>
                  </a:cubicBezTo>
                  <a:cubicBezTo>
                    <a:pt x="2312592" y="2871391"/>
                    <a:pt x="2276051" y="2920182"/>
                    <a:pt x="2233643" y="2953326"/>
                  </a:cubicBezTo>
                  <a:cubicBezTo>
                    <a:pt x="2203072" y="2977206"/>
                    <a:pt x="2151605" y="2980294"/>
                    <a:pt x="2115579" y="2995940"/>
                  </a:cubicBezTo>
                  <a:cubicBezTo>
                    <a:pt x="2082331" y="3017350"/>
                    <a:pt x="2041879" y="3026099"/>
                    <a:pt x="2003588" y="3031143"/>
                  </a:cubicBezTo>
                  <a:cubicBezTo>
                    <a:pt x="1999059" y="3031761"/>
                    <a:pt x="1994118" y="3032275"/>
                    <a:pt x="1990104" y="3030011"/>
                  </a:cubicBezTo>
                  <a:cubicBezTo>
                    <a:pt x="1983619" y="3026305"/>
                    <a:pt x="1982795" y="3017556"/>
                    <a:pt x="1982692" y="3010042"/>
                  </a:cubicBezTo>
                  <a:cubicBezTo>
                    <a:pt x="1981972" y="2947459"/>
                    <a:pt x="1984854" y="2883949"/>
                    <a:pt x="1988868" y="2821469"/>
                  </a:cubicBezTo>
                  <a:cubicBezTo>
                    <a:pt x="1993089" y="2757033"/>
                    <a:pt x="2007293" y="2693421"/>
                    <a:pt x="2013675" y="2629190"/>
                  </a:cubicBezTo>
                  <a:cubicBezTo>
                    <a:pt x="2020675" y="2558990"/>
                    <a:pt x="2028497" y="2488790"/>
                    <a:pt x="2043423" y="2419825"/>
                  </a:cubicBezTo>
                  <a:cubicBezTo>
                    <a:pt x="2049599" y="2391107"/>
                    <a:pt x="2059995" y="2363212"/>
                    <a:pt x="2067715" y="2335008"/>
                  </a:cubicBezTo>
                  <a:cubicBezTo>
                    <a:pt x="2076258" y="2304437"/>
                    <a:pt x="2074508" y="2272631"/>
                    <a:pt x="2084287" y="2241957"/>
                  </a:cubicBezTo>
                  <a:close/>
                  <a:moveTo>
                    <a:pt x="1874407" y="2380916"/>
                  </a:moveTo>
                  <a:cubicBezTo>
                    <a:pt x="1904978" y="2364550"/>
                    <a:pt x="1929064" y="2344066"/>
                    <a:pt x="1952224" y="2318436"/>
                  </a:cubicBezTo>
                  <a:cubicBezTo>
                    <a:pt x="1967252" y="2301864"/>
                    <a:pt x="1975899" y="2280866"/>
                    <a:pt x="1989383" y="2262955"/>
                  </a:cubicBezTo>
                  <a:cubicBezTo>
                    <a:pt x="1992265" y="2264191"/>
                    <a:pt x="1995662" y="2264499"/>
                    <a:pt x="1999162" y="2262647"/>
                  </a:cubicBezTo>
                  <a:cubicBezTo>
                    <a:pt x="1999882" y="2262235"/>
                    <a:pt x="2000603" y="2262132"/>
                    <a:pt x="2001323" y="2261720"/>
                  </a:cubicBezTo>
                  <a:cubicBezTo>
                    <a:pt x="1989589" y="2375255"/>
                    <a:pt x="1967252" y="2485599"/>
                    <a:pt x="1946975" y="2597384"/>
                  </a:cubicBezTo>
                  <a:cubicBezTo>
                    <a:pt x="1932152" y="2570519"/>
                    <a:pt x="1910948" y="2547462"/>
                    <a:pt x="1891185" y="2523890"/>
                  </a:cubicBezTo>
                  <a:cubicBezTo>
                    <a:pt x="1859482" y="2486217"/>
                    <a:pt x="1832307" y="2444014"/>
                    <a:pt x="1798957" y="2407782"/>
                  </a:cubicBezTo>
                  <a:cubicBezTo>
                    <a:pt x="1825102" y="2402532"/>
                    <a:pt x="1852071" y="2392960"/>
                    <a:pt x="1874407" y="2380916"/>
                  </a:cubicBezTo>
                  <a:close/>
                  <a:moveTo>
                    <a:pt x="1734007" y="2410870"/>
                  </a:moveTo>
                  <a:cubicBezTo>
                    <a:pt x="1738124" y="2411796"/>
                    <a:pt x="1742241" y="2412311"/>
                    <a:pt x="1746462" y="2412311"/>
                  </a:cubicBezTo>
                  <a:cubicBezTo>
                    <a:pt x="1750373" y="2412311"/>
                    <a:pt x="1767563" y="2408605"/>
                    <a:pt x="1770445" y="2411487"/>
                  </a:cubicBezTo>
                  <a:cubicBezTo>
                    <a:pt x="1802045" y="2443500"/>
                    <a:pt x="1828499" y="2480041"/>
                    <a:pt x="1855673" y="2515758"/>
                  </a:cubicBezTo>
                  <a:cubicBezTo>
                    <a:pt x="1869260" y="2533669"/>
                    <a:pt x="1883156" y="2551579"/>
                    <a:pt x="1897876" y="2568563"/>
                  </a:cubicBezTo>
                  <a:cubicBezTo>
                    <a:pt x="1904978" y="2576798"/>
                    <a:pt x="1913418" y="2584312"/>
                    <a:pt x="1920109" y="2592855"/>
                  </a:cubicBezTo>
                  <a:cubicBezTo>
                    <a:pt x="1925667" y="2600060"/>
                    <a:pt x="1932873" y="2605928"/>
                    <a:pt x="1938431" y="2613133"/>
                  </a:cubicBezTo>
                  <a:cubicBezTo>
                    <a:pt x="1947386" y="2624764"/>
                    <a:pt x="1937711" y="2649880"/>
                    <a:pt x="1935549" y="2662850"/>
                  </a:cubicBezTo>
                  <a:cubicBezTo>
                    <a:pt x="1906728" y="2622397"/>
                    <a:pt x="1874098" y="2585341"/>
                    <a:pt x="1839719" y="2549315"/>
                  </a:cubicBezTo>
                  <a:cubicBezTo>
                    <a:pt x="1797104" y="2504642"/>
                    <a:pt x="1757990" y="2455337"/>
                    <a:pt x="1721346" y="2405826"/>
                  </a:cubicBezTo>
                  <a:cubicBezTo>
                    <a:pt x="1725257" y="2408091"/>
                    <a:pt x="1729581" y="2409738"/>
                    <a:pt x="1734007" y="2410870"/>
                  </a:cubicBezTo>
                  <a:close/>
                  <a:moveTo>
                    <a:pt x="1636529" y="2274278"/>
                  </a:moveTo>
                  <a:cubicBezTo>
                    <a:pt x="1617795" y="2251427"/>
                    <a:pt x="1605546" y="2221474"/>
                    <a:pt x="1591856" y="2196461"/>
                  </a:cubicBezTo>
                  <a:cubicBezTo>
                    <a:pt x="1564682" y="2147362"/>
                    <a:pt x="1535552" y="2096410"/>
                    <a:pt x="1521965" y="2041547"/>
                  </a:cubicBezTo>
                  <a:cubicBezTo>
                    <a:pt x="1508069" y="1985448"/>
                    <a:pt x="1499937" y="1927909"/>
                    <a:pt x="1497879" y="1870164"/>
                  </a:cubicBezTo>
                  <a:cubicBezTo>
                    <a:pt x="1501687" y="1865943"/>
                    <a:pt x="1508789" y="1866767"/>
                    <a:pt x="1513730" y="1863885"/>
                  </a:cubicBezTo>
                  <a:cubicBezTo>
                    <a:pt x="1520730" y="1859870"/>
                    <a:pt x="1520936" y="1847107"/>
                    <a:pt x="1511878" y="1845254"/>
                  </a:cubicBezTo>
                  <a:cubicBezTo>
                    <a:pt x="1491600" y="1841137"/>
                    <a:pt x="1470293" y="1844225"/>
                    <a:pt x="1449603" y="1841343"/>
                  </a:cubicBezTo>
                  <a:cubicBezTo>
                    <a:pt x="1436737" y="1839490"/>
                    <a:pt x="1420782" y="1833725"/>
                    <a:pt x="1407092" y="1835784"/>
                  </a:cubicBezTo>
                  <a:cubicBezTo>
                    <a:pt x="1399681" y="1832902"/>
                    <a:pt x="1392578" y="1829299"/>
                    <a:pt x="1386197" y="1824564"/>
                  </a:cubicBezTo>
                  <a:cubicBezTo>
                    <a:pt x="1377138" y="1817874"/>
                    <a:pt x="1373227" y="1806654"/>
                    <a:pt x="1362419" y="1802846"/>
                  </a:cubicBezTo>
                  <a:cubicBezTo>
                    <a:pt x="1345847" y="1776701"/>
                    <a:pt x="1350479" y="1749012"/>
                    <a:pt x="1372301" y="1724308"/>
                  </a:cubicBezTo>
                  <a:cubicBezTo>
                    <a:pt x="1404930" y="1687252"/>
                    <a:pt x="1467411" y="1660284"/>
                    <a:pt x="1515892" y="1667489"/>
                  </a:cubicBezTo>
                  <a:cubicBezTo>
                    <a:pt x="1576725" y="1676444"/>
                    <a:pt x="1645279" y="1783597"/>
                    <a:pt x="1575799" y="1822918"/>
                  </a:cubicBezTo>
                  <a:cubicBezTo>
                    <a:pt x="1558197" y="1832902"/>
                    <a:pt x="1543375" y="1841137"/>
                    <a:pt x="1546051" y="1860591"/>
                  </a:cubicBezTo>
                  <a:cubicBezTo>
                    <a:pt x="1535243" y="1918233"/>
                    <a:pt x="1557271" y="1987507"/>
                    <a:pt x="1573534" y="2041650"/>
                  </a:cubicBezTo>
                  <a:cubicBezTo>
                    <a:pt x="1593503" y="2108042"/>
                    <a:pt x="1621398" y="2170007"/>
                    <a:pt x="1651249" y="2232384"/>
                  </a:cubicBezTo>
                  <a:cubicBezTo>
                    <a:pt x="1647028" y="2236708"/>
                    <a:pt x="1631897" y="2268514"/>
                    <a:pt x="1636529" y="2274278"/>
                  </a:cubicBezTo>
                  <a:close/>
                  <a:moveTo>
                    <a:pt x="2073788" y="2092910"/>
                  </a:moveTo>
                  <a:cubicBezTo>
                    <a:pt x="2071729" y="2110615"/>
                    <a:pt x="2066068" y="2129863"/>
                    <a:pt x="2065965" y="2147774"/>
                  </a:cubicBezTo>
                  <a:cubicBezTo>
                    <a:pt x="2057627" y="2150656"/>
                    <a:pt x="2049702" y="2154258"/>
                    <a:pt x="2041673" y="2157552"/>
                  </a:cubicBezTo>
                  <a:cubicBezTo>
                    <a:pt x="2048261" y="2121217"/>
                    <a:pt x="2055569" y="2075412"/>
                    <a:pt x="2042805" y="2040929"/>
                  </a:cubicBezTo>
                  <a:cubicBezTo>
                    <a:pt x="2044040" y="2038871"/>
                    <a:pt x="2044452" y="2036400"/>
                    <a:pt x="2043011" y="2033415"/>
                  </a:cubicBezTo>
                  <a:cubicBezTo>
                    <a:pt x="2035497" y="2018490"/>
                    <a:pt x="2027674" y="2009123"/>
                    <a:pt x="2016248" y="1996668"/>
                  </a:cubicBezTo>
                  <a:cubicBezTo>
                    <a:pt x="2015528" y="1995948"/>
                    <a:pt x="2015116" y="1995227"/>
                    <a:pt x="2014396" y="1994507"/>
                  </a:cubicBezTo>
                  <a:cubicBezTo>
                    <a:pt x="2014704" y="1994301"/>
                    <a:pt x="2015116" y="1994301"/>
                    <a:pt x="2015322" y="1993992"/>
                  </a:cubicBezTo>
                  <a:cubicBezTo>
                    <a:pt x="2024277" y="1981949"/>
                    <a:pt x="2023865" y="1964553"/>
                    <a:pt x="2023762" y="1948702"/>
                  </a:cubicBezTo>
                  <a:cubicBezTo>
                    <a:pt x="2023762" y="1948393"/>
                    <a:pt x="2023762" y="1947981"/>
                    <a:pt x="2023762" y="1947672"/>
                  </a:cubicBezTo>
                  <a:cubicBezTo>
                    <a:pt x="2023762" y="1942834"/>
                    <a:pt x="2023762" y="1938202"/>
                    <a:pt x="2024071" y="1933879"/>
                  </a:cubicBezTo>
                  <a:cubicBezTo>
                    <a:pt x="2024895" y="1922968"/>
                    <a:pt x="2026645" y="1912263"/>
                    <a:pt x="2029938" y="1901867"/>
                  </a:cubicBezTo>
                  <a:cubicBezTo>
                    <a:pt x="2034159" y="1888589"/>
                    <a:pt x="2043937" y="1878913"/>
                    <a:pt x="2050525" y="1866973"/>
                  </a:cubicBezTo>
                  <a:cubicBezTo>
                    <a:pt x="2052378" y="1863473"/>
                    <a:pt x="2049702" y="1858223"/>
                    <a:pt x="2045481" y="1858738"/>
                  </a:cubicBezTo>
                  <a:cubicBezTo>
                    <a:pt x="2018616" y="1861723"/>
                    <a:pt x="2006985" y="1890750"/>
                    <a:pt x="2001838" y="1913910"/>
                  </a:cubicBezTo>
                  <a:cubicBezTo>
                    <a:pt x="1998647" y="1928321"/>
                    <a:pt x="1995971" y="1949525"/>
                    <a:pt x="1997926" y="1968053"/>
                  </a:cubicBezTo>
                  <a:cubicBezTo>
                    <a:pt x="1990824" y="1949731"/>
                    <a:pt x="1991133" y="1930482"/>
                    <a:pt x="1994015" y="1907734"/>
                  </a:cubicBezTo>
                  <a:cubicBezTo>
                    <a:pt x="1997720" y="1878604"/>
                    <a:pt x="2006264" y="1834343"/>
                    <a:pt x="2045276" y="1834034"/>
                  </a:cubicBezTo>
                  <a:cubicBezTo>
                    <a:pt x="2080067" y="1833725"/>
                    <a:pt x="2113314" y="1866458"/>
                    <a:pt x="2127931" y="1894765"/>
                  </a:cubicBezTo>
                  <a:cubicBezTo>
                    <a:pt x="2151399" y="1940261"/>
                    <a:pt x="2120931" y="1995742"/>
                    <a:pt x="2092933" y="2030739"/>
                  </a:cubicBezTo>
                  <a:cubicBezTo>
                    <a:pt x="2081096" y="2045664"/>
                    <a:pt x="2073582" y="2060075"/>
                    <a:pt x="2075949" y="2076235"/>
                  </a:cubicBezTo>
                  <a:cubicBezTo>
                    <a:pt x="2075023" y="2081691"/>
                    <a:pt x="2074508" y="2087352"/>
                    <a:pt x="2073788" y="2092910"/>
                  </a:cubicBezTo>
                  <a:close/>
                  <a:moveTo>
                    <a:pt x="2716295" y="2346434"/>
                  </a:moveTo>
                  <a:cubicBezTo>
                    <a:pt x="2737293" y="2324612"/>
                    <a:pt x="2758394" y="2302996"/>
                    <a:pt x="2780010" y="2281689"/>
                  </a:cubicBezTo>
                  <a:cubicBezTo>
                    <a:pt x="2801420" y="2260485"/>
                    <a:pt x="2816448" y="2232179"/>
                    <a:pt x="2839608" y="2213033"/>
                  </a:cubicBezTo>
                  <a:cubicBezTo>
                    <a:pt x="2861327" y="2221679"/>
                    <a:pt x="2884693" y="2227752"/>
                    <a:pt x="2908264" y="2231355"/>
                  </a:cubicBezTo>
                  <a:cubicBezTo>
                    <a:pt x="2953658" y="2238149"/>
                    <a:pt x="2975685" y="2249574"/>
                    <a:pt x="3004610" y="2284880"/>
                  </a:cubicBezTo>
                  <a:cubicBezTo>
                    <a:pt x="3023446" y="2307834"/>
                    <a:pt x="3039710" y="2332538"/>
                    <a:pt x="3058341" y="2355183"/>
                  </a:cubicBezTo>
                  <a:cubicBezTo>
                    <a:pt x="3024682" y="2343449"/>
                    <a:pt x="2982479" y="2343346"/>
                    <a:pt x="2953452" y="2346022"/>
                  </a:cubicBezTo>
                  <a:cubicBezTo>
                    <a:pt x="2918146" y="2349316"/>
                    <a:pt x="2884590" y="2362388"/>
                    <a:pt x="2852063" y="2375461"/>
                  </a:cubicBezTo>
                  <a:cubicBezTo>
                    <a:pt x="2813772" y="2390901"/>
                    <a:pt x="2763335" y="2397386"/>
                    <a:pt x="2728852" y="2421987"/>
                  </a:cubicBezTo>
                  <a:cubicBezTo>
                    <a:pt x="2711560" y="2405620"/>
                    <a:pt x="2686650" y="2405826"/>
                    <a:pt x="2660402" y="2414473"/>
                  </a:cubicBezTo>
                  <a:cubicBezTo>
                    <a:pt x="2678621" y="2391313"/>
                    <a:pt x="2696223" y="2367226"/>
                    <a:pt x="2716295" y="2346434"/>
                  </a:cubicBezTo>
                  <a:close/>
                  <a:moveTo>
                    <a:pt x="2824065" y="2770517"/>
                  </a:moveTo>
                  <a:cubicBezTo>
                    <a:pt x="2762409" y="2816322"/>
                    <a:pt x="2698899" y="2862024"/>
                    <a:pt x="2633537" y="2902374"/>
                  </a:cubicBezTo>
                  <a:cubicBezTo>
                    <a:pt x="2553249" y="2952091"/>
                    <a:pt x="2463389" y="2979265"/>
                    <a:pt x="2370440" y="2992132"/>
                  </a:cubicBezTo>
                  <a:cubicBezTo>
                    <a:pt x="2343060" y="2995940"/>
                    <a:pt x="2312695" y="2999440"/>
                    <a:pt x="2283462" y="3006336"/>
                  </a:cubicBezTo>
                  <a:cubicBezTo>
                    <a:pt x="2292623" y="2999131"/>
                    <a:pt x="2301784" y="2992132"/>
                    <a:pt x="2310842" y="2984823"/>
                  </a:cubicBezTo>
                  <a:cubicBezTo>
                    <a:pt x="2344090" y="2958267"/>
                    <a:pt x="2389071" y="2941283"/>
                    <a:pt x="2419642" y="2913182"/>
                  </a:cubicBezTo>
                  <a:cubicBezTo>
                    <a:pt x="2469565" y="2867377"/>
                    <a:pt x="2484799" y="2799956"/>
                    <a:pt x="2527104" y="2749828"/>
                  </a:cubicBezTo>
                  <a:cubicBezTo>
                    <a:pt x="2628287" y="2796971"/>
                    <a:pt x="2810581" y="2638660"/>
                    <a:pt x="2761173" y="2538918"/>
                  </a:cubicBezTo>
                  <a:cubicBezTo>
                    <a:pt x="2796582" y="2492290"/>
                    <a:pt x="2847534" y="2462028"/>
                    <a:pt x="2899206" y="2436191"/>
                  </a:cubicBezTo>
                  <a:cubicBezTo>
                    <a:pt x="2943776" y="2413958"/>
                    <a:pt x="2982376" y="2415090"/>
                    <a:pt x="3025711" y="2413546"/>
                  </a:cubicBezTo>
                  <a:cubicBezTo>
                    <a:pt x="3023035" y="2414884"/>
                    <a:pt x="3020153" y="2415811"/>
                    <a:pt x="3017579" y="2417458"/>
                  </a:cubicBezTo>
                  <a:cubicBezTo>
                    <a:pt x="2992258" y="2428986"/>
                    <a:pt x="2971053" y="2462439"/>
                    <a:pt x="2955408" y="2481070"/>
                  </a:cubicBezTo>
                  <a:cubicBezTo>
                    <a:pt x="2922984" y="2519670"/>
                    <a:pt x="2887678" y="2555593"/>
                    <a:pt x="2878311" y="2607575"/>
                  </a:cubicBezTo>
                  <a:cubicBezTo>
                    <a:pt x="2871311" y="2646174"/>
                    <a:pt x="2877282" y="2685083"/>
                    <a:pt x="2893133" y="2716066"/>
                  </a:cubicBezTo>
                  <a:cubicBezTo>
                    <a:pt x="2866988" y="2725741"/>
                    <a:pt x="2845887" y="2754254"/>
                    <a:pt x="2824065" y="2770517"/>
                  </a:cubicBezTo>
                  <a:close/>
                  <a:moveTo>
                    <a:pt x="3002242" y="2748798"/>
                  </a:moveTo>
                  <a:cubicBezTo>
                    <a:pt x="2937909" y="2764444"/>
                    <a:pt x="2903221" y="2696920"/>
                    <a:pt x="2902809" y="2645248"/>
                  </a:cubicBezTo>
                  <a:cubicBezTo>
                    <a:pt x="2902500" y="2604075"/>
                    <a:pt x="2921851" y="2567534"/>
                    <a:pt x="2946041" y="2535830"/>
                  </a:cubicBezTo>
                  <a:cubicBezTo>
                    <a:pt x="2963333" y="2513185"/>
                    <a:pt x="3007389" y="2446588"/>
                    <a:pt x="3035078" y="2440412"/>
                  </a:cubicBezTo>
                  <a:cubicBezTo>
                    <a:pt x="3039401" y="2439485"/>
                    <a:pt x="3042386" y="2437015"/>
                    <a:pt x="3044239" y="2434133"/>
                  </a:cubicBezTo>
                  <a:cubicBezTo>
                    <a:pt x="3066369" y="2429398"/>
                    <a:pt x="3088294" y="2431354"/>
                    <a:pt x="3111454" y="2445867"/>
                  </a:cubicBezTo>
                  <a:cubicBezTo>
                    <a:pt x="3147892" y="2468718"/>
                    <a:pt x="3132658" y="2541697"/>
                    <a:pt x="3126997" y="2575974"/>
                  </a:cubicBezTo>
                  <a:cubicBezTo>
                    <a:pt x="3115262" y="2646380"/>
                    <a:pt x="3077898" y="2730373"/>
                    <a:pt x="3002242" y="2748798"/>
                  </a:cubicBezTo>
                  <a:close/>
                  <a:moveTo>
                    <a:pt x="3162097" y="2530890"/>
                  </a:moveTo>
                  <a:cubicBezTo>
                    <a:pt x="3163229" y="2531198"/>
                    <a:pt x="3164155" y="2531919"/>
                    <a:pt x="3165494" y="2531713"/>
                  </a:cubicBezTo>
                  <a:cubicBezTo>
                    <a:pt x="3171155" y="2530992"/>
                    <a:pt x="3176610" y="2528625"/>
                    <a:pt x="3181860" y="2525537"/>
                  </a:cubicBezTo>
                  <a:cubicBezTo>
                    <a:pt x="3193285" y="2552094"/>
                    <a:pt x="3238576" y="2581224"/>
                    <a:pt x="3254839" y="2593987"/>
                  </a:cubicBezTo>
                  <a:cubicBezTo>
                    <a:pt x="3280676" y="2614265"/>
                    <a:pt x="3305688" y="2634440"/>
                    <a:pt x="3335024" y="2649674"/>
                  </a:cubicBezTo>
                  <a:cubicBezTo>
                    <a:pt x="3340788" y="2652659"/>
                    <a:pt x="3346552" y="2655644"/>
                    <a:pt x="3352729" y="2657394"/>
                  </a:cubicBezTo>
                  <a:cubicBezTo>
                    <a:pt x="3353552" y="2657600"/>
                    <a:pt x="3354375" y="2657806"/>
                    <a:pt x="3355302" y="2658012"/>
                  </a:cubicBezTo>
                  <a:cubicBezTo>
                    <a:pt x="3369507" y="2661100"/>
                    <a:pt x="3380932" y="2651939"/>
                    <a:pt x="3394004" y="2647615"/>
                  </a:cubicBezTo>
                  <a:cubicBezTo>
                    <a:pt x="3406562" y="2643498"/>
                    <a:pt x="3419532" y="2640616"/>
                    <a:pt x="3432604" y="2638866"/>
                  </a:cubicBezTo>
                  <a:cubicBezTo>
                    <a:pt x="3459470" y="2635366"/>
                    <a:pt x="3487570" y="2636396"/>
                    <a:pt x="3513715" y="2643910"/>
                  </a:cubicBezTo>
                  <a:cubicBezTo>
                    <a:pt x="3568373" y="2659453"/>
                    <a:pt x="3600385" y="2704023"/>
                    <a:pt x="3592562" y="2761150"/>
                  </a:cubicBezTo>
                  <a:cubicBezTo>
                    <a:pt x="3582783" y="2832894"/>
                    <a:pt x="3501364" y="2855231"/>
                    <a:pt x="3440942" y="2841644"/>
                  </a:cubicBezTo>
                  <a:cubicBezTo>
                    <a:pt x="3413047" y="2835365"/>
                    <a:pt x="3388858" y="2817763"/>
                    <a:pt x="3368477" y="2798618"/>
                  </a:cubicBezTo>
                  <a:cubicBezTo>
                    <a:pt x="3368168" y="2798309"/>
                    <a:pt x="3367962" y="2798000"/>
                    <a:pt x="3367551" y="2797691"/>
                  </a:cubicBezTo>
                  <a:cubicBezTo>
                    <a:pt x="3383608" y="2809735"/>
                    <a:pt x="3407386" y="2816940"/>
                    <a:pt x="3421385" y="2820337"/>
                  </a:cubicBezTo>
                  <a:cubicBezTo>
                    <a:pt x="3449073" y="2827130"/>
                    <a:pt x="3495702" y="2833409"/>
                    <a:pt x="3519480" y="2812822"/>
                  </a:cubicBezTo>
                  <a:cubicBezTo>
                    <a:pt x="3522979" y="2809838"/>
                    <a:pt x="3521744" y="2803147"/>
                    <a:pt x="3517009" y="2802118"/>
                  </a:cubicBezTo>
                  <a:cubicBezTo>
                    <a:pt x="3503834" y="2799133"/>
                    <a:pt x="3490453" y="2801397"/>
                    <a:pt x="3477071" y="2801191"/>
                  </a:cubicBezTo>
                  <a:cubicBezTo>
                    <a:pt x="3460705" y="2800985"/>
                    <a:pt x="3444236" y="2798721"/>
                    <a:pt x="3428384" y="2795118"/>
                  </a:cubicBezTo>
                  <a:cubicBezTo>
                    <a:pt x="3414179" y="2791824"/>
                    <a:pt x="3400283" y="2786369"/>
                    <a:pt x="3388137" y="2778443"/>
                  </a:cubicBezTo>
                  <a:cubicBezTo>
                    <a:pt x="3379491" y="2772782"/>
                    <a:pt x="3374447" y="2762797"/>
                    <a:pt x="3364257" y="2759915"/>
                  </a:cubicBezTo>
                  <a:cubicBezTo>
                    <a:pt x="3358493" y="2758268"/>
                    <a:pt x="3351287" y="2760738"/>
                    <a:pt x="3350773" y="2767635"/>
                  </a:cubicBezTo>
                  <a:cubicBezTo>
                    <a:pt x="3350464" y="2771855"/>
                    <a:pt x="3351184" y="2775767"/>
                    <a:pt x="3352522" y="2779472"/>
                  </a:cubicBezTo>
                  <a:cubicBezTo>
                    <a:pt x="3334715" y="2752916"/>
                    <a:pt x="3327922" y="2722139"/>
                    <a:pt x="3307644" y="2696405"/>
                  </a:cubicBezTo>
                  <a:cubicBezTo>
                    <a:pt x="3306718" y="2695170"/>
                    <a:pt x="3305276" y="2694758"/>
                    <a:pt x="3303938" y="2694244"/>
                  </a:cubicBezTo>
                  <a:cubicBezTo>
                    <a:pt x="3286749" y="2672319"/>
                    <a:pt x="3261736" y="2656159"/>
                    <a:pt x="3241561" y="2636910"/>
                  </a:cubicBezTo>
                  <a:cubicBezTo>
                    <a:pt x="3211299" y="2607986"/>
                    <a:pt x="3187830" y="2572680"/>
                    <a:pt x="3164979" y="2537992"/>
                  </a:cubicBezTo>
                  <a:cubicBezTo>
                    <a:pt x="3164052" y="2536551"/>
                    <a:pt x="3162920" y="2535624"/>
                    <a:pt x="3161788" y="2534801"/>
                  </a:cubicBezTo>
                  <a:cubicBezTo>
                    <a:pt x="3161788" y="2533360"/>
                    <a:pt x="3161994" y="2532125"/>
                    <a:pt x="3162097" y="2530890"/>
                  </a:cubicBezTo>
                  <a:close/>
                  <a:moveTo>
                    <a:pt x="3174243" y="2855643"/>
                  </a:moveTo>
                  <a:cubicBezTo>
                    <a:pt x="3163538" y="2851937"/>
                    <a:pt x="3153245" y="2850805"/>
                    <a:pt x="3143260" y="2851525"/>
                  </a:cubicBezTo>
                  <a:cubicBezTo>
                    <a:pt x="3149024" y="2814675"/>
                    <a:pt x="3149024" y="2777517"/>
                    <a:pt x="3147172" y="2740152"/>
                  </a:cubicBezTo>
                  <a:cubicBezTo>
                    <a:pt x="3145422" y="2704537"/>
                    <a:pt x="3146039" y="2667790"/>
                    <a:pt x="3143260" y="2631867"/>
                  </a:cubicBezTo>
                  <a:cubicBezTo>
                    <a:pt x="3147995" y="2616427"/>
                    <a:pt x="3151906" y="2600781"/>
                    <a:pt x="3154789" y="2585341"/>
                  </a:cubicBezTo>
                  <a:cubicBezTo>
                    <a:pt x="3175169" y="2633617"/>
                    <a:pt x="3184433" y="2685701"/>
                    <a:pt x="3189065" y="2737682"/>
                  </a:cubicBezTo>
                  <a:cubicBezTo>
                    <a:pt x="3191433" y="2764238"/>
                    <a:pt x="3192565" y="2790795"/>
                    <a:pt x="3193285" y="2817455"/>
                  </a:cubicBezTo>
                  <a:cubicBezTo>
                    <a:pt x="3193697" y="2832483"/>
                    <a:pt x="3192565" y="2846584"/>
                    <a:pt x="3194727" y="2860480"/>
                  </a:cubicBezTo>
                  <a:cubicBezTo>
                    <a:pt x="3195962" y="2868612"/>
                    <a:pt x="3198432" y="2876744"/>
                    <a:pt x="3202961" y="2884773"/>
                  </a:cubicBezTo>
                  <a:cubicBezTo>
                    <a:pt x="3211299" y="2899595"/>
                    <a:pt x="3223033" y="2912153"/>
                    <a:pt x="3233738" y="2925431"/>
                  </a:cubicBezTo>
                  <a:cubicBezTo>
                    <a:pt x="3250928" y="2946738"/>
                    <a:pt x="3263589" y="2973398"/>
                    <a:pt x="3268220" y="3000469"/>
                  </a:cubicBezTo>
                  <a:cubicBezTo>
                    <a:pt x="3276352" y="3048127"/>
                    <a:pt x="3248766" y="3093006"/>
                    <a:pt x="3212534" y="3120798"/>
                  </a:cubicBezTo>
                  <a:cubicBezTo>
                    <a:pt x="3193903" y="3135105"/>
                    <a:pt x="3171361" y="3143443"/>
                    <a:pt x="3148613" y="3148280"/>
                  </a:cubicBezTo>
                  <a:cubicBezTo>
                    <a:pt x="3102293" y="3158162"/>
                    <a:pt x="3081295" y="3121930"/>
                    <a:pt x="3063590" y="3087241"/>
                  </a:cubicBezTo>
                  <a:cubicBezTo>
                    <a:pt x="3019535" y="3000778"/>
                    <a:pt x="3079339" y="2887552"/>
                    <a:pt x="3171875" y="2868509"/>
                  </a:cubicBezTo>
                  <a:cubicBezTo>
                    <a:pt x="3177743" y="2867377"/>
                    <a:pt x="3181448" y="2858113"/>
                    <a:pt x="3174243" y="2855643"/>
                  </a:cubicBezTo>
                  <a:close/>
                  <a:moveTo>
                    <a:pt x="3174758" y="2407473"/>
                  </a:moveTo>
                  <a:cubicBezTo>
                    <a:pt x="3177434" y="2408399"/>
                    <a:pt x="3180213" y="2408399"/>
                    <a:pt x="3182786" y="2405826"/>
                  </a:cubicBezTo>
                  <a:cubicBezTo>
                    <a:pt x="3238164" y="2347052"/>
                    <a:pt x="3273470" y="2259147"/>
                    <a:pt x="3292718" y="2181536"/>
                  </a:cubicBezTo>
                  <a:cubicBezTo>
                    <a:pt x="3311761" y="2104645"/>
                    <a:pt x="3338833" y="2020754"/>
                    <a:pt x="3316496" y="1942114"/>
                  </a:cubicBezTo>
                  <a:cubicBezTo>
                    <a:pt x="3319790" y="1936349"/>
                    <a:pt x="3316908" y="1926365"/>
                    <a:pt x="3307953" y="1925439"/>
                  </a:cubicBezTo>
                  <a:cubicBezTo>
                    <a:pt x="3234356" y="1917513"/>
                    <a:pt x="3212328" y="1809022"/>
                    <a:pt x="3242281" y="1753644"/>
                  </a:cubicBezTo>
                  <a:cubicBezTo>
                    <a:pt x="3271617" y="1699398"/>
                    <a:pt x="3334921" y="1726675"/>
                    <a:pt x="3362095" y="1765275"/>
                  </a:cubicBezTo>
                  <a:cubicBezTo>
                    <a:pt x="3375991" y="1784935"/>
                    <a:pt x="3382785" y="1810257"/>
                    <a:pt x="3383711" y="1834034"/>
                  </a:cubicBezTo>
                  <a:cubicBezTo>
                    <a:pt x="3384123" y="1845048"/>
                    <a:pt x="3384535" y="1861311"/>
                    <a:pt x="3378976" y="1871193"/>
                  </a:cubicBezTo>
                  <a:cubicBezTo>
                    <a:pt x="3372389" y="1882927"/>
                    <a:pt x="3361066" y="1888589"/>
                    <a:pt x="3357155" y="1903411"/>
                  </a:cubicBezTo>
                  <a:cubicBezTo>
                    <a:pt x="3353964" y="1915557"/>
                    <a:pt x="3354169" y="1928321"/>
                    <a:pt x="3354684" y="1940879"/>
                  </a:cubicBezTo>
                  <a:cubicBezTo>
                    <a:pt x="3355405" y="1958480"/>
                    <a:pt x="3353346" y="1975567"/>
                    <a:pt x="3353140" y="1993168"/>
                  </a:cubicBezTo>
                  <a:cubicBezTo>
                    <a:pt x="3352317" y="2042782"/>
                    <a:pt x="3343362" y="2092190"/>
                    <a:pt x="3332245" y="2140362"/>
                  </a:cubicBezTo>
                  <a:cubicBezTo>
                    <a:pt x="3319172" y="2197387"/>
                    <a:pt x="3297454" y="2254309"/>
                    <a:pt x="3271411" y="2306599"/>
                  </a:cubicBezTo>
                  <a:cubicBezTo>
                    <a:pt x="3261324" y="2326877"/>
                    <a:pt x="3249487" y="2346331"/>
                    <a:pt x="3238061" y="2365888"/>
                  </a:cubicBezTo>
                  <a:cubicBezTo>
                    <a:pt x="3231062" y="2377828"/>
                    <a:pt x="3222930" y="2389872"/>
                    <a:pt x="3212843" y="2399444"/>
                  </a:cubicBezTo>
                  <a:cubicBezTo>
                    <a:pt x="3208314" y="2403768"/>
                    <a:pt x="3204505" y="2406444"/>
                    <a:pt x="3198741" y="2408194"/>
                  </a:cubicBezTo>
                  <a:cubicBezTo>
                    <a:pt x="3194932" y="2409326"/>
                    <a:pt x="3175066" y="2408091"/>
                    <a:pt x="3173316" y="2410973"/>
                  </a:cubicBezTo>
                  <a:cubicBezTo>
                    <a:pt x="3173728" y="2409841"/>
                    <a:pt x="3174140" y="2408605"/>
                    <a:pt x="3174758" y="2407473"/>
                  </a:cubicBezTo>
                  <a:close/>
                  <a:moveTo>
                    <a:pt x="3114027" y="1896309"/>
                  </a:moveTo>
                  <a:cubicBezTo>
                    <a:pt x="3149539" y="1943658"/>
                    <a:pt x="3158700" y="2046488"/>
                    <a:pt x="3116189" y="2090646"/>
                  </a:cubicBezTo>
                  <a:cubicBezTo>
                    <a:pt x="3113410" y="2093528"/>
                    <a:pt x="3112277" y="2099292"/>
                    <a:pt x="3114027" y="2102895"/>
                  </a:cubicBezTo>
                  <a:cubicBezTo>
                    <a:pt x="3114851" y="2104542"/>
                    <a:pt x="3115674" y="2106189"/>
                    <a:pt x="3116498" y="2107939"/>
                  </a:cubicBezTo>
                  <a:cubicBezTo>
                    <a:pt x="3120821" y="2116791"/>
                    <a:pt x="3131834" y="2114423"/>
                    <a:pt x="3136878" y="2107939"/>
                  </a:cubicBezTo>
                  <a:cubicBezTo>
                    <a:pt x="3182374" y="2196667"/>
                    <a:pt x="3186595" y="2339023"/>
                    <a:pt x="3135128" y="2422501"/>
                  </a:cubicBezTo>
                  <a:cubicBezTo>
                    <a:pt x="3133584" y="2424972"/>
                    <a:pt x="3133584" y="2427339"/>
                    <a:pt x="3134202" y="2429398"/>
                  </a:cubicBezTo>
                  <a:cubicBezTo>
                    <a:pt x="3125453" y="2421163"/>
                    <a:pt x="3114851" y="2414164"/>
                    <a:pt x="3101366" y="2408811"/>
                  </a:cubicBezTo>
                  <a:cubicBezTo>
                    <a:pt x="3088912" y="2403870"/>
                    <a:pt x="3075221" y="2402326"/>
                    <a:pt x="3061737" y="2403356"/>
                  </a:cubicBezTo>
                  <a:cubicBezTo>
                    <a:pt x="3061531" y="2403253"/>
                    <a:pt x="3061531" y="2403047"/>
                    <a:pt x="3061223" y="2402944"/>
                  </a:cubicBezTo>
                  <a:cubicBezTo>
                    <a:pt x="2951496" y="2357242"/>
                    <a:pt x="2802347" y="2441647"/>
                    <a:pt x="2738425" y="2529654"/>
                  </a:cubicBezTo>
                  <a:cubicBezTo>
                    <a:pt x="2738219" y="2529963"/>
                    <a:pt x="2738219" y="2530272"/>
                    <a:pt x="2738014" y="2530581"/>
                  </a:cubicBezTo>
                  <a:cubicBezTo>
                    <a:pt x="2733485" y="2533772"/>
                    <a:pt x="2730911" y="2539227"/>
                    <a:pt x="2734617" y="2545609"/>
                  </a:cubicBezTo>
                  <a:cubicBezTo>
                    <a:pt x="2780936" y="2627955"/>
                    <a:pt x="2622317" y="2739329"/>
                    <a:pt x="2553970" y="2730579"/>
                  </a:cubicBezTo>
                  <a:cubicBezTo>
                    <a:pt x="2506415" y="2724506"/>
                    <a:pt x="2491489" y="2667379"/>
                    <a:pt x="2495195" y="2628882"/>
                  </a:cubicBezTo>
                  <a:cubicBezTo>
                    <a:pt x="2498695" y="2592032"/>
                    <a:pt x="2526075" y="2554358"/>
                    <a:pt x="2547691" y="2526463"/>
                  </a:cubicBezTo>
                  <a:cubicBezTo>
                    <a:pt x="2569101" y="2498877"/>
                    <a:pt x="2597819" y="2477982"/>
                    <a:pt x="2626949" y="2459351"/>
                  </a:cubicBezTo>
                  <a:cubicBezTo>
                    <a:pt x="2672034" y="2430324"/>
                    <a:pt x="2698693" y="2430942"/>
                    <a:pt x="2738014" y="2461101"/>
                  </a:cubicBezTo>
                  <a:cubicBezTo>
                    <a:pt x="2742851" y="2464807"/>
                    <a:pt x="2748718" y="2459969"/>
                    <a:pt x="2747277" y="2454513"/>
                  </a:cubicBezTo>
                  <a:cubicBezTo>
                    <a:pt x="2745939" y="2449470"/>
                    <a:pt x="2744190" y="2445249"/>
                    <a:pt x="2742337" y="2441132"/>
                  </a:cubicBezTo>
                  <a:cubicBezTo>
                    <a:pt x="2796994" y="2415502"/>
                    <a:pt x="2860709" y="2397283"/>
                    <a:pt x="2918249" y="2379578"/>
                  </a:cubicBezTo>
                  <a:cubicBezTo>
                    <a:pt x="2970230" y="2363521"/>
                    <a:pt x="3018608" y="2371653"/>
                    <a:pt x="3069457" y="2387916"/>
                  </a:cubicBezTo>
                  <a:cubicBezTo>
                    <a:pt x="3078206" y="2390695"/>
                    <a:pt x="3083765" y="2391210"/>
                    <a:pt x="3090147" y="2387607"/>
                  </a:cubicBezTo>
                  <a:cubicBezTo>
                    <a:pt x="3091485" y="2388739"/>
                    <a:pt x="3092514" y="2389975"/>
                    <a:pt x="3093852" y="2391107"/>
                  </a:cubicBezTo>
                  <a:cubicBezTo>
                    <a:pt x="3099719" y="2395739"/>
                    <a:pt x="3106204" y="2386681"/>
                    <a:pt x="3101881" y="2381431"/>
                  </a:cubicBezTo>
                  <a:cubicBezTo>
                    <a:pt x="3065340" y="2337067"/>
                    <a:pt x="3038577" y="2286115"/>
                    <a:pt x="3001110" y="2242575"/>
                  </a:cubicBezTo>
                  <a:cubicBezTo>
                    <a:pt x="2977538" y="2215298"/>
                    <a:pt x="2945732" y="2210974"/>
                    <a:pt x="2911867" y="2206137"/>
                  </a:cubicBezTo>
                  <a:cubicBezTo>
                    <a:pt x="2823139" y="2193373"/>
                    <a:pt x="2762203" y="2146950"/>
                    <a:pt x="2752218" y="2055854"/>
                  </a:cubicBezTo>
                  <a:cubicBezTo>
                    <a:pt x="2749336" y="2029916"/>
                    <a:pt x="2766320" y="2004594"/>
                    <a:pt x="2783407" y="1987095"/>
                  </a:cubicBezTo>
                  <a:cubicBezTo>
                    <a:pt x="2823345" y="1946334"/>
                    <a:pt x="2873061" y="1983287"/>
                    <a:pt x="2901882" y="2016225"/>
                  </a:cubicBezTo>
                  <a:cubicBezTo>
                    <a:pt x="2903632" y="2018181"/>
                    <a:pt x="2905691" y="2019210"/>
                    <a:pt x="2907853" y="2019725"/>
                  </a:cubicBezTo>
                  <a:cubicBezTo>
                    <a:pt x="2921337" y="2075103"/>
                    <a:pt x="2956643" y="2126055"/>
                    <a:pt x="3002654" y="2144583"/>
                  </a:cubicBezTo>
                  <a:cubicBezTo>
                    <a:pt x="3002448" y="2145509"/>
                    <a:pt x="3002139" y="2146333"/>
                    <a:pt x="3002139" y="2147362"/>
                  </a:cubicBezTo>
                  <a:cubicBezTo>
                    <a:pt x="3002139" y="2186991"/>
                    <a:pt x="3012535" y="2196770"/>
                    <a:pt x="3036416" y="2228164"/>
                  </a:cubicBezTo>
                  <a:cubicBezTo>
                    <a:pt x="3072545" y="2275719"/>
                    <a:pt x="3115983" y="2331406"/>
                    <a:pt x="3126688" y="2390386"/>
                  </a:cubicBezTo>
                  <a:cubicBezTo>
                    <a:pt x="3127717" y="2396253"/>
                    <a:pt x="3135334" y="2395224"/>
                    <a:pt x="3137187" y="2390695"/>
                  </a:cubicBezTo>
                  <a:cubicBezTo>
                    <a:pt x="3147686" y="2365271"/>
                    <a:pt x="3142848" y="2340876"/>
                    <a:pt x="3131011" y="2316995"/>
                  </a:cubicBezTo>
                  <a:cubicBezTo>
                    <a:pt x="3134408" y="2289203"/>
                    <a:pt x="3127203" y="2256162"/>
                    <a:pt x="3124217" y="2230120"/>
                  </a:cubicBezTo>
                  <a:cubicBezTo>
                    <a:pt x="3120512" y="2197387"/>
                    <a:pt x="3110321" y="2164861"/>
                    <a:pt x="3091176" y="2137892"/>
                  </a:cubicBezTo>
                  <a:cubicBezTo>
                    <a:pt x="3096735" y="2131716"/>
                    <a:pt x="3094264" y="2119673"/>
                    <a:pt x="3084177" y="2121732"/>
                  </a:cubicBezTo>
                  <a:cubicBezTo>
                    <a:pt x="2958702" y="2148082"/>
                    <a:pt x="2878105" y="1991521"/>
                    <a:pt x="2953658" y="1895588"/>
                  </a:cubicBezTo>
                  <a:cubicBezTo>
                    <a:pt x="2992772" y="1845666"/>
                    <a:pt x="3077280" y="1847416"/>
                    <a:pt x="3114027" y="1896309"/>
                  </a:cubicBezTo>
                  <a:close/>
                  <a:moveTo>
                    <a:pt x="3028799" y="2151273"/>
                  </a:moveTo>
                  <a:cubicBezTo>
                    <a:pt x="3042798" y="2152817"/>
                    <a:pt x="3057311" y="2152097"/>
                    <a:pt x="3072442" y="2147053"/>
                  </a:cubicBezTo>
                  <a:cubicBezTo>
                    <a:pt x="3085926" y="2178448"/>
                    <a:pt x="3096220" y="2207783"/>
                    <a:pt x="3100131" y="2242781"/>
                  </a:cubicBezTo>
                  <a:cubicBezTo>
                    <a:pt x="3101161" y="2252148"/>
                    <a:pt x="3101366" y="2262132"/>
                    <a:pt x="3101572" y="2272322"/>
                  </a:cubicBezTo>
                  <a:cubicBezTo>
                    <a:pt x="3070487" y="2231870"/>
                    <a:pt x="3032710" y="2192138"/>
                    <a:pt x="3028799" y="2151273"/>
                  </a:cubicBezTo>
                  <a:close/>
                  <a:moveTo>
                    <a:pt x="3741814" y="275220"/>
                  </a:moveTo>
                  <a:cubicBezTo>
                    <a:pt x="3748814" y="292718"/>
                    <a:pt x="3755814" y="307952"/>
                    <a:pt x="3754990" y="326892"/>
                  </a:cubicBezTo>
                  <a:cubicBezTo>
                    <a:pt x="3739447" y="366727"/>
                    <a:pt x="3737697" y="417473"/>
                    <a:pt x="3724522" y="455558"/>
                  </a:cubicBezTo>
                  <a:cubicBezTo>
                    <a:pt x="3720919" y="465954"/>
                    <a:pt x="3717831" y="476453"/>
                    <a:pt x="3714640" y="486952"/>
                  </a:cubicBezTo>
                  <a:cubicBezTo>
                    <a:pt x="3718655" y="466778"/>
                    <a:pt x="3722772" y="446500"/>
                    <a:pt x="3726066" y="426222"/>
                  </a:cubicBezTo>
                  <a:cubicBezTo>
                    <a:pt x="3730904" y="396269"/>
                    <a:pt x="3749637" y="344905"/>
                    <a:pt x="3740888" y="314849"/>
                  </a:cubicBezTo>
                  <a:cubicBezTo>
                    <a:pt x="3733271" y="288498"/>
                    <a:pt x="3705067" y="284998"/>
                    <a:pt x="3681290" y="278925"/>
                  </a:cubicBezTo>
                  <a:cubicBezTo>
                    <a:pt x="3626221" y="264823"/>
                    <a:pt x="3587415" y="216754"/>
                    <a:pt x="3581033" y="161788"/>
                  </a:cubicBezTo>
                  <a:cubicBezTo>
                    <a:pt x="3573313" y="95705"/>
                    <a:pt x="3681084" y="-3317"/>
                    <a:pt x="3726478" y="90352"/>
                  </a:cubicBezTo>
                  <a:cubicBezTo>
                    <a:pt x="3710111" y="132761"/>
                    <a:pt x="3707847" y="176713"/>
                    <a:pt x="3721228" y="220253"/>
                  </a:cubicBezTo>
                  <a:cubicBezTo>
                    <a:pt x="3726992" y="238987"/>
                    <a:pt x="3734609" y="257103"/>
                    <a:pt x="3741814" y="27522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940F7F7-8818-4D21-9EB3-34667B1B2228}"/>
                </a:ext>
              </a:extLst>
            </p:cNvPr>
            <p:cNvGrpSpPr/>
            <p:nvPr userDrawn="1"/>
          </p:nvGrpSpPr>
          <p:grpSpPr>
            <a:xfrm>
              <a:off x="8539095" y="2082844"/>
              <a:ext cx="3655446" cy="4779171"/>
              <a:chOff x="8539095" y="2082844"/>
              <a:chExt cx="3655446" cy="4779171"/>
            </a:xfrm>
          </p:grpSpPr>
          <p:sp>
            <p:nvSpPr>
              <p:cNvPr id="122" name="Graphic 24">
                <a:extLst>
                  <a:ext uri="{FF2B5EF4-FFF2-40B4-BE49-F238E27FC236}">
                    <a16:creationId xmlns:a16="http://schemas.microsoft.com/office/drawing/2014/main" id="{B388B230-E7BB-4650-BE95-C80253441114}"/>
                  </a:ext>
                </a:extLst>
              </p:cNvPr>
              <p:cNvSpPr/>
              <p:nvPr/>
            </p:nvSpPr>
            <p:spPr>
              <a:xfrm>
                <a:off x="11180813" y="3016785"/>
                <a:ext cx="171409" cy="64988"/>
              </a:xfrm>
              <a:custGeom>
                <a:avLst/>
                <a:gdLst>
                  <a:gd name="connsiteX0" fmla="*/ 169165 w 171409"/>
                  <a:gd name="connsiteY0" fmla="*/ 39288 h 64988"/>
                  <a:gd name="connsiteX1" fmla="*/ 137462 w 171409"/>
                  <a:gd name="connsiteY1" fmla="*/ 38568 h 64988"/>
                  <a:gd name="connsiteX2" fmla="*/ 90216 w 171409"/>
                  <a:gd name="connsiteY2" fmla="*/ 37744 h 64988"/>
                  <a:gd name="connsiteX3" fmla="*/ 36176 w 171409"/>
                  <a:gd name="connsiteY3" fmla="*/ 19628 h 64988"/>
                  <a:gd name="connsiteX4" fmla="*/ 8590 w 171409"/>
                  <a:gd name="connsiteY4" fmla="*/ 277 h 64988"/>
                  <a:gd name="connsiteX5" fmla="*/ 973 w 171409"/>
                  <a:gd name="connsiteY5" fmla="*/ 3982 h 64988"/>
                  <a:gd name="connsiteX6" fmla="*/ 62939 w 171409"/>
                  <a:gd name="connsiteY6" fmla="*/ 59257 h 64988"/>
                  <a:gd name="connsiteX7" fmla="*/ 171018 w 171409"/>
                  <a:gd name="connsiteY7" fmla="*/ 43817 h 64988"/>
                  <a:gd name="connsiteX8" fmla="*/ 169165 w 171409"/>
                  <a:gd name="connsiteY8" fmla="*/ 39288 h 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09" h="64988">
                    <a:moveTo>
                      <a:pt x="169165" y="39288"/>
                    </a:moveTo>
                    <a:cubicBezTo>
                      <a:pt x="159387" y="35583"/>
                      <a:pt x="147652" y="37538"/>
                      <a:pt x="137462" y="38568"/>
                    </a:cubicBezTo>
                    <a:cubicBezTo>
                      <a:pt x="121713" y="40215"/>
                      <a:pt x="105965" y="39288"/>
                      <a:pt x="90216" y="37744"/>
                    </a:cubicBezTo>
                    <a:cubicBezTo>
                      <a:pt x="71379" y="35994"/>
                      <a:pt x="52028" y="30024"/>
                      <a:pt x="36176" y="19628"/>
                    </a:cubicBezTo>
                    <a:cubicBezTo>
                      <a:pt x="26603" y="13349"/>
                      <a:pt x="19604" y="3879"/>
                      <a:pt x="8590" y="277"/>
                    </a:cubicBezTo>
                    <a:cubicBezTo>
                      <a:pt x="5708" y="-650"/>
                      <a:pt x="1797" y="791"/>
                      <a:pt x="973" y="3982"/>
                    </a:cubicBezTo>
                    <a:cubicBezTo>
                      <a:pt x="-7365" y="35994"/>
                      <a:pt x="39985" y="53390"/>
                      <a:pt x="62939" y="59257"/>
                    </a:cubicBezTo>
                    <a:cubicBezTo>
                      <a:pt x="89701" y="66154"/>
                      <a:pt x="153828" y="72124"/>
                      <a:pt x="171018" y="43817"/>
                    </a:cubicBezTo>
                    <a:cubicBezTo>
                      <a:pt x="172047" y="41964"/>
                      <a:pt x="170915" y="39906"/>
                      <a:pt x="169165" y="392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Graphic 24">
                <a:extLst>
                  <a:ext uri="{FF2B5EF4-FFF2-40B4-BE49-F238E27FC236}">
                    <a16:creationId xmlns:a16="http://schemas.microsoft.com/office/drawing/2014/main" id="{76CA080B-4D6F-4E4F-BEFC-84DA5FF2483E}"/>
                  </a:ext>
                </a:extLst>
              </p:cNvPr>
              <p:cNvSpPr/>
              <p:nvPr/>
            </p:nvSpPr>
            <p:spPr>
              <a:xfrm>
                <a:off x="11235159" y="2995599"/>
                <a:ext cx="143719" cy="52689"/>
              </a:xfrm>
              <a:custGeom>
                <a:avLst/>
                <a:gdLst>
                  <a:gd name="connsiteX0" fmla="*/ 137670 w 143719"/>
                  <a:gd name="connsiteY0" fmla="*/ 20228 h 52689"/>
                  <a:gd name="connsiteX1" fmla="*/ 75190 w 143719"/>
                  <a:gd name="connsiteY1" fmla="*/ 23933 h 52689"/>
                  <a:gd name="connsiteX2" fmla="*/ 42251 w 143719"/>
                  <a:gd name="connsiteY2" fmla="*/ 17140 h 52689"/>
                  <a:gd name="connsiteX3" fmla="*/ 9622 w 143719"/>
                  <a:gd name="connsiteY3" fmla="*/ 465 h 52689"/>
                  <a:gd name="connsiteX4" fmla="*/ 255 w 143719"/>
                  <a:gd name="connsiteY4" fmla="*/ 5200 h 52689"/>
                  <a:gd name="connsiteX5" fmla="*/ 60779 w 143719"/>
                  <a:gd name="connsiteY5" fmla="*/ 51622 h 52689"/>
                  <a:gd name="connsiteX6" fmla="*/ 141685 w 143719"/>
                  <a:gd name="connsiteY6" fmla="*/ 30521 h 52689"/>
                  <a:gd name="connsiteX7" fmla="*/ 137670 w 143719"/>
                  <a:gd name="connsiteY7" fmla="*/ 20228 h 5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719" h="52689">
                    <a:moveTo>
                      <a:pt x="137670" y="20228"/>
                    </a:moveTo>
                    <a:cubicBezTo>
                      <a:pt x="117187" y="23522"/>
                      <a:pt x="95879" y="25272"/>
                      <a:pt x="75190" y="23933"/>
                    </a:cubicBezTo>
                    <a:cubicBezTo>
                      <a:pt x="63764" y="23213"/>
                      <a:pt x="53059" y="20948"/>
                      <a:pt x="42251" y="17140"/>
                    </a:cubicBezTo>
                    <a:cubicBezTo>
                      <a:pt x="30723" y="13022"/>
                      <a:pt x="21150" y="4685"/>
                      <a:pt x="9622" y="465"/>
                    </a:cubicBezTo>
                    <a:cubicBezTo>
                      <a:pt x="5916" y="-873"/>
                      <a:pt x="770" y="671"/>
                      <a:pt x="255" y="5200"/>
                    </a:cubicBezTo>
                    <a:cubicBezTo>
                      <a:pt x="-3554" y="37109"/>
                      <a:pt x="36178" y="48431"/>
                      <a:pt x="60779" y="51622"/>
                    </a:cubicBezTo>
                    <a:cubicBezTo>
                      <a:pt x="88366" y="55225"/>
                      <a:pt x="120892" y="50078"/>
                      <a:pt x="141685" y="30521"/>
                    </a:cubicBezTo>
                    <a:cubicBezTo>
                      <a:pt x="145493" y="26918"/>
                      <a:pt x="143846" y="19198"/>
                      <a:pt x="137670" y="2022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Graphic 24">
                <a:extLst>
                  <a:ext uri="{FF2B5EF4-FFF2-40B4-BE49-F238E27FC236}">
                    <a16:creationId xmlns:a16="http://schemas.microsoft.com/office/drawing/2014/main" id="{36CC4954-18BB-436F-8AF0-61B744DD7922}"/>
                  </a:ext>
                </a:extLst>
              </p:cNvPr>
              <p:cNvSpPr/>
              <p:nvPr/>
            </p:nvSpPr>
            <p:spPr>
              <a:xfrm>
                <a:off x="11316170" y="2969538"/>
                <a:ext cx="40115" cy="38884"/>
              </a:xfrm>
              <a:custGeom>
                <a:avLst/>
                <a:gdLst>
                  <a:gd name="connsiteX0" fmla="*/ 29588 w 40115"/>
                  <a:gd name="connsiteY0" fmla="*/ 38878 h 38884"/>
                  <a:gd name="connsiteX1" fmla="*/ 36793 w 40115"/>
                  <a:gd name="connsiteY1" fmla="*/ 23335 h 38884"/>
                  <a:gd name="connsiteX2" fmla="*/ 7972 w 40115"/>
                  <a:gd name="connsiteY2" fmla="*/ 587 h 38884"/>
                  <a:gd name="connsiteX3" fmla="*/ 46 w 40115"/>
                  <a:gd name="connsiteY3" fmla="*/ 5527 h 38884"/>
                  <a:gd name="connsiteX4" fmla="*/ 29588 w 40115"/>
                  <a:gd name="connsiteY4" fmla="*/ 38878 h 3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15" h="38884">
                    <a:moveTo>
                      <a:pt x="29588" y="38878"/>
                    </a:moveTo>
                    <a:cubicBezTo>
                      <a:pt x="37617" y="39186"/>
                      <a:pt x="44410" y="29408"/>
                      <a:pt x="36793" y="23335"/>
                    </a:cubicBezTo>
                    <a:cubicBezTo>
                      <a:pt x="26912" y="15512"/>
                      <a:pt x="19398" y="6042"/>
                      <a:pt x="7972" y="587"/>
                    </a:cubicBezTo>
                    <a:cubicBezTo>
                      <a:pt x="4061" y="-1266"/>
                      <a:pt x="252" y="1513"/>
                      <a:pt x="46" y="5527"/>
                    </a:cubicBezTo>
                    <a:cubicBezTo>
                      <a:pt x="-880" y="22305"/>
                      <a:pt x="12193" y="38157"/>
                      <a:pt x="29588" y="388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Graphic 24">
                <a:extLst>
                  <a:ext uri="{FF2B5EF4-FFF2-40B4-BE49-F238E27FC236}">
                    <a16:creationId xmlns:a16="http://schemas.microsoft.com/office/drawing/2014/main" id="{B8E5D920-5FD2-45A3-86BF-283B63B39E12}"/>
                  </a:ext>
                </a:extLst>
              </p:cNvPr>
              <p:cNvSpPr/>
              <p:nvPr/>
            </p:nvSpPr>
            <p:spPr>
              <a:xfrm>
                <a:off x="11381496" y="2342052"/>
                <a:ext cx="97665" cy="238262"/>
              </a:xfrm>
              <a:custGeom>
                <a:avLst/>
                <a:gdLst>
                  <a:gd name="connsiteX0" fmla="*/ 85311 w 97665"/>
                  <a:gd name="connsiteY0" fmla="*/ 233840 h 238262"/>
                  <a:gd name="connsiteX1" fmla="*/ 9347 w 97665"/>
                  <a:gd name="connsiteY1" fmla="*/ 903 h 238262"/>
                  <a:gd name="connsiteX2" fmla="*/ 1318 w 97665"/>
                  <a:gd name="connsiteY2" fmla="*/ 9137 h 238262"/>
                  <a:gd name="connsiteX3" fmla="*/ 62048 w 97665"/>
                  <a:gd name="connsiteY3" fmla="*/ 97042 h 238262"/>
                  <a:gd name="connsiteX4" fmla="*/ 71004 w 97665"/>
                  <a:gd name="connsiteY4" fmla="*/ 233016 h 238262"/>
                  <a:gd name="connsiteX5" fmla="*/ 85311 w 97665"/>
                  <a:gd name="connsiteY5" fmla="*/ 233840 h 23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665" h="238262">
                    <a:moveTo>
                      <a:pt x="85311" y="233840"/>
                    </a:moveTo>
                    <a:cubicBezTo>
                      <a:pt x="118044" y="154582"/>
                      <a:pt x="83355" y="44443"/>
                      <a:pt x="9347" y="903"/>
                    </a:cubicBezTo>
                    <a:cubicBezTo>
                      <a:pt x="3891" y="-2288"/>
                      <a:pt x="-2903" y="3579"/>
                      <a:pt x="1318" y="9137"/>
                    </a:cubicBezTo>
                    <a:cubicBezTo>
                      <a:pt x="23346" y="38370"/>
                      <a:pt x="47123" y="62765"/>
                      <a:pt x="62048" y="97042"/>
                    </a:cubicBezTo>
                    <a:cubicBezTo>
                      <a:pt x="81914" y="142847"/>
                      <a:pt x="58446" y="188138"/>
                      <a:pt x="71004" y="233016"/>
                    </a:cubicBezTo>
                    <a:cubicBezTo>
                      <a:pt x="72856" y="239707"/>
                      <a:pt x="82841" y="240016"/>
                      <a:pt x="85311" y="233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Graphic 24">
                <a:extLst>
                  <a:ext uri="{FF2B5EF4-FFF2-40B4-BE49-F238E27FC236}">
                    <a16:creationId xmlns:a16="http://schemas.microsoft.com/office/drawing/2014/main" id="{5B26AA31-418F-45C5-922D-0ACB6973E69A}"/>
                  </a:ext>
                </a:extLst>
              </p:cNvPr>
              <p:cNvSpPr/>
              <p:nvPr/>
            </p:nvSpPr>
            <p:spPr>
              <a:xfrm>
                <a:off x="11396450" y="2405990"/>
                <a:ext cx="46323" cy="134261"/>
              </a:xfrm>
              <a:custGeom>
                <a:avLst/>
                <a:gdLst>
                  <a:gd name="connsiteX0" fmla="*/ 6642 w 46323"/>
                  <a:gd name="connsiteY0" fmla="*/ 269 h 134261"/>
                  <a:gd name="connsiteX1" fmla="*/ 775 w 46323"/>
                  <a:gd name="connsiteY1" fmla="*/ 7886 h 134261"/>
                  <a:gd name="connsiteX2" fmla="*/ 18273 w 46323"/>
                  <a:gd name="connsiteY2" fmla="*/ 70263 h 134261"/>
                  <a:gd name="connsiteX3" fmla="*/ 28978 w 46323"/>
                  <a:gd name="connsiteY3" fmla="*/ 132229 h 134261"/>
                  <a:gd name="connsiteX4" fmla="*/ 39374 w 46323"/>
                  <a:gd name="connsiteY4" fmla="*/ 129655 h 134261"/>
                  <a:gd name="connsiteX5" fmla="*/ 42462 w 46323"/>
                  <a:gd name="connsiteY5" fmla="*/ 47721 h 134261"/>
                  <a:gd name="connsiteX6" fmla="*/ 6642 w 46323"/>
                  <a:gd name="connsiteY6" fmla="*/ 269 h 13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23" h="134261">
                    <a:moveTo>
                      <a:pt x="6642" y="269"/>
                    </a:moveTo>
                    <a:cubicBezTo>
                      <a:pt x="2524" y="-1275"/>
                      <a:pt x="-1799" y="4180"/>
                      <a:pt x="775" y="7886"/>
                    </a:cubicBezTo>
                    <a:cubicBezTo>
                      <a:pt x="13641" y="26311"/>
                      <a:pt x="17038" y="48338"/>
                      <a:pt x="18273" y="70263"/>
                    </a:cubicBezTo>
                    <a:cubicBezTo>
                      <a:pt x="19405" y="91776"/>
                      <a:pt x="15391" y="113906"/>
                      <a:pt x="28978" y="132229"/>
                    </a:cubicBezTo>
                    <a:cubicBezTo>
                      <a:pt x="32066" y="136449"/>
                      <a:pt x="37830" y="133361"/>
                      <a:pt x="39374" y="129655"/>
                    </a:cubicBezTo>
                    <a:cubicBezTo>
                      <a:pt x="49873" y="105466"/>
                      <a:pt x="46374" y="73042"/>
                      <a:pt x="42462" y="47721"/>
                    </a:cubicBezTo>
                    <a:cubicBezTo>
                      <a:pt x="38963" y="25178"/>
                      <a:pt x="28257" y="7989"/>
                      <a:pt x="6642" y="2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" name="Graphic 24">
                <a:extLst>
                  <a:ext uri="{FF2B5EF4-FFF2-40B4-BE49-F238E27FC236}">
                    <a16:creationId xmlns:a16="http://schemas.microsoft.com/office/drawing/2014/main" id="{3DCA8C01-EBE5-4F8C-B9E2-E171F8CAA264}"/>
                  </a:ext>
                </a:extLst>
              </p:cNvPr>
              <p:cNvSpPr/>
              <p:nvPr/>
            </p:nvSpPr>
            <p:spPr>
              <a:xfrm>
                <a:off x="11632604" y="2449883"/>
                <a:ext cx="60824" cy="129726"/>
              </a:xfrm>
              <a:custGeom>
                <a:avLst/>
                <a:gdLst>
                  <a:gd name="connsiteX0" fmla="*/ 26893 w 60824"/>
                  <a:gd name="connsiteY0" fmla="*/ 33266 h 129726"/>
                  <a:gd name="connsiteX1" fmla="*/ 30393 w 60824"/>
                  <a:gd name="connsiteY1" fmla="*/ 7018 h 129726"/>
                  <a:gd name="connsiteX2" fmla="*/ 18350 w 60824"/>
                  <a:gd name="connsiteY2" fmla="*/ 534 h 129726"/>
                  <a:gd name="connsiteX3" fmla="*/ 6204 w 60824"/>
                  <a:gd name="connsiteY3" fmla="*/ 67749 h 129726"/>
                  <a:gd name="connsiteX4" fmla="*/ 56332 w 60824"/>
                  <a:gd name="connsiteY4" fmla="*/ 129405 h 129726"/>
                  <a:gd name="connsiteX5" fmla="*/ 60758 w 60824"/>
                  <a:gd name="connsiteY5" fmla="*/ 126215 h 129726"/>
                  <a:gd name="connsiteX6" fmla="*/ 34304 w 60824"/>
                  <a:gd name="connsiteY6" fmla="*/ 72689 h 129726"/>
                  <a:gd name="connsiteX7" fmla="*/ 26893 w 60824"/>
                  <a:gd name="connsiteY7" fmla="*/ 33266 h 12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824" h="129726">
                    <a:moveTo>
                      <a:pt x="26893" y="33266"/>
                    </a:moveTo>
                    <a:cubicBezTo>
                      <a:pt x="28128" y="22458"/>
                      <a:pt x="32966" y="17929"/>
                      <a:pt x="30393" y="7018"/>
                    </a:cubicBezTo>
                    <a:cubicBezTo>
                      <a:pt x="29260" y="2283"/>
                      <a:pt x="22981" y="-1422"/>
                      <a:pt x="18350" y="534"/>
                    </a:cubicBezTo>
                    <a:cubicBezTo>
                      <a:pt x="-6869" y="10930"/>
                      <a:pt x="-1002" y="46750"/>
                      <a:pt x="6204" y="67749"/>
                    </a:cubicBezTo>
                    <a:cubicBezTo>
                      <a:pt x="14026" y="90703"/>
                      <a:pt x="33584" y="119009"/>
                      <a:pt x="56332" y="129405"/>
                    </a:cubicBezTo>
                    <a:cubicBezTo>
                      <a:pt x="58699" y="130435"/>
                      <a:pt x="61272" y="128891"/>
                      <a:pt x="60758" y="126215"/>
                    </a:cubicBezTo>
                    <a:cubicBezTo>
                      <a:pt x="56949" y="106863"/>
                      <a:pt x="42848" y="90188"/>
                      <a:pt x="34304" y="72689"/>
                    </a:cubicBezTo>
                    <a:cubicBezTo>
                      <a:pt x="28334" y="60440"/>
                      <a:pt x="25349" y="46647"/>
                      <a:pt x="26893" y="332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Graphic 24">
                <a:extLst>
                  <a:ext uri="{FF2B5EF4-FFF2-40B4-BE49-F238E27FC236}">
                    <a16:creationId xmlns:a16="http://schemas.microsoft.com/office/drawing/2014/main" id="{9DE34667-6AAC-4CE9-B198-C1C601DB4973}"/>
                  </a:ext>
                </a:extLst>
              </p:cNvPr>
              <p:cNvSpPr/>
              <p:nvPr/>
            </p:nvSpPr>
            <p:spPr>
              <a:xfrm>
                <a:off x="11669745" y="2475414"/>
                <a:ext cx="32578" cy="75560"/>
              </a:xfrm>
              <a:custGeom>
                <a:avLst/>
                <a:gdLst>
                  <a:gd name="connsiteX0" fmla="*/ 5089 w 32578"/>
                  <a:gd name="connsiteY0" fmla="*/ 2795 h 75560"/>
                  <a:gd name="connsiteX1" fmla="*/ 24749 w 32578"/>
                  <a:gd name="connsiteY1" fmla="*/ 74745 h 75560"/>
                  <a:gd name="connsiteX2" fmla="*/ 32572 w 32578"/>
                  <a:gd name="connsiteY2" fmla="*/ 70319 h 75560"/>
                  <a:gd name="connsiteX3" fmla="*/ 15691 w 32578"/>
                  <a:gd name="connsiteY3" fmla="*/ 3310 h 75560"/>
                  <a:gd name="connsiteX4" fmla="*/ 5089 w 32578"/>
                  <a:gd name="connsiteY4" fmla="*/ 2795 h 75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8" h="75560">
                    <a:moveTo>
                      <a:pt x="5089" y="2795"/>
                    </a:moveTo>
                    <a:cubicBezTo>
                      <a:pt x="-7469" y="26264"/>
                      <a:pt x="4780" y="59305"/>
                      <a:pt x="24749" y="74745"/>
                    </a:cubicBezTo>
                    <a:cubicBezTo>
                      <a:pt x="27837" y="77113"/>
                      <a:pt x="32778" y="73922"/>
                      <a:pt x="32572" y="70319"/>
                    </a:cubicBezTo>
                    <a:cubicBezTo>
                      <a:pt x="31543" y="47571"/>
                      <a:pt x="23514" y="24514"/>
                      <a:pt x="15691" y="3310"/>
                    </a:cubicBezTo>
                    <a:cubicBezTo>
                      <a:pt x="14147" y="-1013"/>
                      <a:pt x="7148" y="-1013"/>
                      <a:pt x="5089" y="279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Graphic 24">
                <a:extLst>
                  <a:ext uri="{FF2B5EF4-FFF2-40B4-BE49-F238E27FC236}">
                    <a16:creationId xmlns:a16="http://schemas.microsoft.com/office/drawing/2014/main" id="{3CD68071-3F09-4485-9C4F-83758259EB66}"/>
                  </a:ext>
                </a:extLst>
              </p:cNvPr>
              <p:cNvSpPr/>
              <p:nvPr/>
            </p:nvSpPr>
            <p:spPr>
              <a:xfrm>
                <a:off x="11901386" y="2597250"/>
                <a:ext cx="31052" cy="122240"/>
              </a:xfrm>
              <a:custGeom>
                <a:avLst/>
                <a:gdLst>
                  <a:gd name="connsiteX0" fmla="*/ 30986 w 31052"/>
                  <a:gd name="connsiteY0" fmla="*/ 118013 h 122240"/>
                  <a:gd name="connsiteX1" fmla="*/ 22133 w 31052"/>
                  <a:gd name="connsiteY1" fmla="*/ 65312 h 122240"/>
                  <a:gd name="connsiteX2" fmla="*/ 15340 w 31052"/>
                  <a:gd name="connsiteY2" fmla="*/ 2111 h 122240"/>
                  <a:gd name="connsiteX3" fmla="*/ 10296 w 31052"/>
                  <a:gd name="connsiteY3" fmla="*/ 1596 h 122240"/>
                  <a:gd name="connsiteX4" fmla="*/ 518 w 31052"/>
                  <a:gd name="connsiteY4" fmla="*/ 56562 h 122240"/>
                  <a:gd name="connsiteX5" fmla="*/ 23575 w 31052"/>
                  <a:gd name="connsiteY5" fmla="*/ 121410 h 122240"/>
                  <a:gd name="connsiteX6" fmla="*/ 30986 w 31052"/>
                  <a:gd name="connsiteY6" fmla="*/ 118013 h 12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2" h="122240">
                    <a:moveTo>
                      <a:pt x="30986" y="118013"/>
                    </a:moveTo>
                    <a:cubicBezTo>
                      <a:pt x="31809" y="100309"/>
                      <a:pt x="24810" y="82707"/>
                      <a:pt x="22133" y="65312"/>
                    </a:cubicBezTo>
                    <a:cubicBezTo>
                      <a:pt x="18943" y="44725"/>
                      <a:pt x="16884" y="22903"/>
                      <a:pt x="15340" y="2111"/>
                    </a:cubicBezTo>
                    <a:cubicBezTo>
                      <a:pt x="15134" y="-771"/>
                      <a:pt x="11326" y="-462"/>
                      <a:pt x="10296" y="1596"/>
                    </a:cubicBezTo>
                    <a:cubicBezTo>
                      <a:pt x="1753" y="18889"/>
                      <a:pt x="-1335" y="37211"/>
                      <a:pt x="518" y="56562"/>
                    </a:cubicBezTo>
                    <a:cubicBezTo>
                      <a:pt x="2576" y="78178"/>
                      <a:pt x="4223" y="107720"/>
                      <a:pt x="23575" y="121410"/>
                    </a:cubicBezTo>
                    <a:cubicBezTo>
                      <a:pt x="26148" y="123366"/>
                      <a:pt x="30780" y="121719"/>
                      <a:pt x="30986" y="118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Graphic 24">
                <a:extLst>
                  <a:ext uri="{FF2B5EF4-FFF2-40B4-BE49-F238E27FC236}">
                    <a16:creationId xmlns:a16="http://schemas.microsoft.com/office/drawing/2014/main" id="{CB7D2EAE-AC83-416D-A0DC-2347B91CB4C2}"/>
                  </a:ext>
                </a:extLst>
              </p:cNvPr>
              <p:cNvSpPr/>
              <p:nvPr/>
            </p:nvSpPr>
            <p:spPr>
              <a:xfrm>
                <a:off x="11952848" y="2134265"/>
                <a:ext cx="83827" cy="126704"/>
              </a:xfrm>
              <a:custGeom>
                <a:avLst/>
                <a:gdLst>
                  <a:gd name="connsiteX0" fmla="*/ 36652 w 83827"/>
                  <a:gd name="connsiteY0" fmla="*/ 63452 h 126704"/>
                  <a:gd name="connsiteX1" fmla="*/ 17609 w 83827"/>
                  <a:gd name="connsiteY1" fmla="*/ 2721 h 126704"/>
                  <a:gd name="connsiteX2" fmla="*/ 9992 w 83827"/>
                  <a:gd name="connsiteY2" fmla="*/ 1177 h 126704"/>
                  <a:gd name="connsiteX3" fmla="*/ 81736 w 83827"/>
                  <a:gd name="connsiteY3" fmla="*/ 123050 h 126704"/>
                  <a:gd name="connsiteX4" fmla="*/ 82045 w 83827"/>
                  <a:gd name="connsiteY4" fmla="*/ 116153 h 126704"/>
                  <a:gd name="connsiteX5" fmla="*/ 36652 w 83827"/>
                  <a:gd name="connsiteY5" fmla="*/ 63452 h 1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7" h="126704">
                    <a:moveTo>
                      <a:pt x="36652" y="63452"/>
                    </a:moveTo>
                    <a:cubicBezTo>
                      <a:pt x="27697" y="43894"/>
                      <a:pt x="26153" y="22175"/>
                      <a:pt x="17609" y="2721"/>
                    </a:cubicBezTo>
                    <a:cubicBezTo>
                      <a:pt x="16374" y="-161"/>
                      <a:pt x="12360" y="-881"/>
                      <a:pt x="9992" y="1177"/>
                    </a:cubicBezTo>
                    <a:cubicBezTo>
                      <a:pt x="-24284" y="31234"/>
                      <a:pt x="37064" y="148783"/>
                      <a:pt x="81736" y="123050"/>
                    </a:cubicBezTo>
                    <a:cubicBezTo>
                      <a:pt x="84310" y="121609"/>
                      <a:pt x="84618" y="117800"/>
                      <a:pt x="82045" y="116153"/>
                    </a:cubicBezTo>
                    <a:cubicBezTo>
                      <a:pt x="60944" y="102566"/>
                      <a:pt x="47254" y="86509"/>
                      <a:pt x="36652" y="634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Graphic 24">
                <a:extLst>
                  <a:ext uri="{FF2B5EF4-FFF2-40B4-BE49-F238E27FC236}">
                    <a16:creationId xmlns:a16="http://schemas.microsoft.com/office/drawing/2014/main" id="{0270D16A-7B53-4A19-983A-8DC988BFC6C4}"/>
                  </a:ext>
                </a:extLst>
              </p:cNvPr>
              <p:cNvSpPr/>
              <p:nvPr/>
            </p:nvSpPr>
            <p:spPr>
              <a:xfrm>
                <a:off x="11975937" y="2082844"/>
                <a:ext cx="40904" cy="112868"/>
              </a:xfrm>
              <a:custGeom>
                <a:avLst/>
                <a:gdLst>
                  <a:gd name="connsiteX0" fmla="*/ 32811 w 40904"/>
                  <a:gd name="connsiteY0" fmla="*/ 112300 h 112868"/>
                  <a:gd name="connsiteX1" fmla="*/ 40428 w 40904"/>
                  <a:gd name="connsiteY1" fmla="*/ 105300 h 112868"/>
                  <a:gd name="connsiteX2" fmla="*/ 27664 w 40904"/>
                  <a:gd name="connsiteY2" fmla="*/ 44364 h 112868"/>
                  <a:gd name="connsiteX3" fmla="*/ 21282 w 40904"/>
                  <a:gd name="connsiteY3" fmla="*/ 2573 h 112868"/>
                  <a:gd name="connsiteX4" fmla="*/ 9342 w 40904"/>
                  <a:gd name="connsiteY4" fmla="*/ 2367 h 112868"/>
                  <a:gd name="connsiteX5" fmla="*/ 2960 w 40904"/>
                  <a:gd name="connsiteY5" fmla="*/ 63510 h 112868"/>
                  <a:gd name="connsiteX6" fmla="*/ 32811 w 40904"/>
                  <a:gd name="connsiteY6" fmla="*/ 112300 h 11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04" h="112868">
                    <a:moveTo>
                      <a:pt x="32811" y="112300"/>
                    </a:moveTo>
                    <a:cubicBezTo>
                      <a:pt x="36928" y="114564"/>
                      <a:pt x="42590" y="109623"/>
                      <a:pt x="40428" y="105300"/>
                    </a:cubicBezTo>
                    <a:cubicBezTo>
                      <a:pt x="30649" y="85228"/>
                      <a:pt x="27664" y="66289"/>
                      <a:pt x="27664" y="44364"/>
                    </a:cubicBezTo>
                    <a:cubicBezTo>
                      <a:pt x="27562" y="30056"/>
                      <a:pt x="30855" y="14308"/>
                      <a:pt x="21282" y="2573"/>
                    </a:cubicBezTo>
                    <a:cubicBezTo>
                      <a:pt x="18400" y="-926"/>
                      <a:pt x="12327" y="-721"/>
                      <a:pt x="9342" y="2367"/>
                    </a:cubicBezTo>
                    <a:cubicBezTo>
                      <a:pt x="-4451" y="16881"/>
                      <a:pt x="387" y="45290"/>
                      <a:pt x="2960" y="63510"/>
                    </a:cubicBezTo>
                    <a:cubicBezTo>
                      <a:pt x="5534" y="83170"/>
                      <a:pt x="15209" y="102624"/>
                      <a:pt x="32811" y="1123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Graphic 24">
                <a:extLst>
                  <a:ext uri="{FF2B5EF4-FFF2-40B4-BE49-F238E27FC236}">
                    <a16:creationId xmlns:a16="http://schemas.microsoft.com/office/drawing/2014/main" id="{0D545B28-9551-44C5-A6CD-BD5C97091B76}"/>
                  </a:ext>
                </a:extLst>
              </p:cNvPr>
              <p:cNvSpPr/>
              <p:nvPr/>
            </p:nvSpPr>
            <p:spPr>
              <a:xfrm>
                <a:off x="12177948" y="3211196"/>
                <a:ext cx="16593" cy="30774"/>
              </a:xfrm>
              <a:custGeom>
                <a:avLst/>
                <a:gdLst>
                  <a:gd name="connsiteX0" fmla="*/ 948 w 16593"/>
                  <a:gd name="connsiteY0" fmla="*/ 8438 h 30774"/>
                  <a:gd name="connsiteX1" fmla="*/ 16594 w 16593"/>
                  <a:gd name="connsiteY1" fmla="*/ 30774 h 30774"/>
                  <a:gd name="connsiteX2" fmla="*/ 16594 w 16593"/>
                  <a:gd name="connsiteY2" fmla="*/ 5350 h 30774"/>
                  <a:gd name="connsiteX3" fmla="*/ 8462 w 16593"/>
                  <a:gd name="connsiteY3" fmla="*/ 615 h 30774"/>
                  <a:gd name="connsiteX4" fmla="*/ 948 w 16593"/>
                  <a:gd name="connsiteY4" fmla="*/ 8438 h 3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" h="30774">
                    <a:moveTo>
                      <a:pt x="948" y="8438"/>
                    </a:moveTo>
                    <a:cubicBezTo>
                      <a:pt x="6094" y="16055"/>
                      <a:pt x="11344" y="23363"/>
                      <a:pt x="16594" y="30774"/>
                    </a:cubicBezTo>
                    <a:lnTo>
                      <a:pt x="16594" y="5350"/>
                    </a:lnTo>
                    <a:cubicBezTo>
                      <a:pt x="13917" y="3600"/>
                      <a:pt x="11241" y="1953"/>
                      <a:pt x="8462" y="615"/>
                    </a:cubicBezTo>
                    <a:cubicBezTo>
                      <a:pt x="3624" y="-1856"/>
                      <a:pt x="-2346" y="3600"/>
                      <a:pt x="948" y="84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Graphic 24">
                <a:extLst>
                  <a:ext uri="{FF2B5EF4-FFF2-40B4-BE49-F238E27FC236}">
                    <a16:creationId xmlns:a16="http://schemas.microsoft.com/office/drawing/2014/main" id="{4F72ACF1-5EDB-426F-9DED-078FA1A227B4}"/>
                  </a:ext>
                </a:extLst>
              </p:cNvPr>
              <p:cNvSpPr/>
              <p:nvPr/>
            </p:nvSpPr>
            <p:spPr>
              <a:xfrm>
                <a:off x="10858194" y="4482365"/>
                <a:ext cx="145475" cy="222548"/>
              </a:xfrm>
              <a:custGeom>
                <a:avLst/>
                <a:gdLst>
                  <a:gd name="connsiteX0" fmla="*/ 141401 w 145475"/>
                  <a:gd name="connsiteY0" fmla="*/ 49 h 222548"/>
                  <a:gd name="connsiteX1" fmla="*/ 47218 w 145475"/>
                  <a:gd name="connsiteY1" fmla="*/ 60162 h 222548"/>
                  <a:gd name="connsiteX2" fmla="*/ 4501 w 145475"/>
                  <a:gd name="connsiteY2" fmla="*/ 180696 h 222548"/>
                  <a:gd name="connsiteX3" fmla="*/ 17676 w 145475"/>
                  <a:gd name="connsiteY3" fmla="*/ 182755 h 222548"/>
                  <a:gd name="connsiteX4" fmla="*/ 18294 w 145475"/>
                  <a:gd name="connsiteY4" fmla="*/ 217134 h 222548"/>
                  <a:gd name="connsiteX5" fmla="*/ 34145 w 145475"/>
                  <a:gd name="connsiteY5" fmla="*/ 220428 h 222548"/>
                  <a:gd name="connsiteX6" fmla="*/ 48659 w 145475"/>
                  <a:gd name="connsiteY6" fmla="*/ 183681 h 222548"/>
                  <a:gd name="connsiteX7" fmla="*/ 62040 w 145475"/>
                  <a:gd name="connsiteY7" fmla="*/ 149611 h 222548"/>
                  <a:gd name="connsiteX8" fmla="*/ 96625 w 145475"/>
                  <a:gd name="connsiteY8" fmla="*/ 97527 h 222548"/>
                  <a:gd name="connsiteX9" fmla="*/ 94670 w 145475"/>
                  <a:gd name="connsiteY9" fmla="*/ 88469 h 222548"/>
                  <a:gd name="connsiteX10" fmla="*/ 41762 w 145475"/>
                  <a:gd name="connsiteY10" fmla="*/ 129436 h 222548"/>
                  <a:gd name="connsiteX11" fmla="*/ 31675 w 145475"/>
                  <a:gd name="connsiteY11" fmla="*/ 147964 h 222548"/>
                  <a:gd name="connsiteX12" fmla="*/ 52776 w 145475"/>
                  <a:gd name="connsiteY12" fmla="*/ 92586 h 222548"/>
                  <a:gd name="connsiteX13" fmla="*/ 144077 w 145475"/>
                  <a:gd name="connsiteY13" fmla="*/ 7049 h 222548"/>
                  <a:gd name="connsiteX14" fmla="*/ 141401 w 145475"/>
                  <a:gd name="connsiteY14" fmla="*/ 49 h 2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475" h="222548">
                    <a:moveTo>
                      <a:pt x="141401" y="49"/>
                    </a:moveTo>
                    <a:cubicBezTo>
                      <a:pt x="103522" y="5608"/>
                      <a:pt x="72024" y="32267"/>
                      <a:pt x="47218" y="60162"/>
                    </a:cubicBezTo>
                    <a:cubicBezTo>
                      <a:pt x="22308" y="88160"/>
                      <a:pt x="-12483" y="142096"/>
                      <a:pt x="4501" y="180696"/>
                    </a:cubicBezTo>
                    <a:cubicBezTo>
                      <a:pt x="6971" y="186255"/>
                      <a:pt x="13970" y="187696"/>
                      <a:pt x="17676" y="182755"/>
                    </a:cubicBezTo>
                    <a:cubicBezTo>
                      <a:pt x="14382" y="195416"/>
                      <a:pt x="13559" y="207665"/>
                      <a:pt x="18294" y="217134"/>
                    </a:cubicBezTo>
                    <a:cubicBezTo>
                      <a:pt x="20558" y="221663"/>
                      <a:pt x="30234" y="224854"/>
                      <a:pt x="34145" y="220428"/>
                    </a:cubicBezTo>
                    <a:cubicBezTo>
                      <a:pt x="43203" y="210341"/>
                      <a:pt x="44747" y="196136"/>
                      <a:pt x="48659" y="183681"/>
                    </a:cubicBezTo>
                    <a:cubicBezTo>
                      <a:pt x="52261" y="172050"/>
                      <a:pt x="56996" y="160727"/>
                      <a:pt x="62040" y="149611"/>
                    </a:cubicBezTo>
                    <a:cubicBezTo>
                      <a:pt x="70172" y="131803"/>
                      <a:pt x="80465" y="109467"/>
                      <a:pt x="96625" y="97527"/>
                    </a:cubicBezTo>
                    <a:cubicBezTo>
                      <a:pt x="100125" y="94953"/>
                      <a:pt x="98066" y="89807"/>
                      <a:pt x="94670" y="88469"/>
                    </a:cubicBezTo>
                    <a:cubicBezTo>
                      <a:pt x="70378" y="79308"/>
                      <a:pt x="51335" y="112658"/>
                      <a:pt x="41762" y="129436"/>
                    </a:cubicBezTo>
                    <a:cubicBezTo>
                      <a:pt x="38880" y="134480"/>
                      <a:pt x="35277" y="140861"/>
                      <a:pt x="31675" y="147964"/>
                    </a:cubicBezTo>
                    <a:cubicBezTo>
                      <a:pt x="37233" y="129333"/>
                      <a:pt x="41968" y="110187"/>
                      <a:pt x="52776" y="92586"/>
                    </a:cubicBezTo>
                    <a:cubicBezTo>
                      <a:pt x="75730" y="55427"/>
                      <a:pt x="112065" y="34738"/>
                      <a:pt x="144077" y="7049"/>
                    </a:cubicBezTo>
                    <a:cubicBezTo>
                      <a:pt x="146651" y="4784"/>
                      <a:pt x="145622" y="-568"/>
                      <a:pt x="141401" y="4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Graphic 24">
                <a:extLst>
                  <a:ext uri="{FF2B5EF4-FFF2-40B4-BE49-F238E27FC236}">
                    <a16:creationId xmlns:a16="http://schemas.microsoft.com/office/drawing/2014/main" id="{6B180163-E328-4803-8905-017FD199EB0E}"/>
                  </a:ext>
                </a:extLst>
              </p:cNvPr>
              <p:cNvSpPr/>
              <p:nvPr/>
            </p:nvSpPr>
            <p:spPr>
              <a:xfrm>
                <a:off x="10915164" y="4634007"/>
                <a:ext cx="42838" cy="73054"/>
              </a:xfrm>
              <a:custGeom>
                <a:avLst/>
                <a:gdLst>
                  <a:gd name="connsiteX0" fmla="*/ 32655 w 42838"/>
                  <a:gd name="connsiteY0" fmla="*/ 439 h 73054"/>
                  <a:gd name="connsiteX1" fmla="*/ 2702 w 42838"/>
                  <a:gd name="connsiteY1" fmla="*/ 68889 h 73054"/>
                  <a:gd name="connsiteX2" fmla="*/ 13510 w 42838"/>
                  <a:gd name="connsiteY2" fmla="*/ 71566 h 73054"/>
                  <a:gd name="connsiteX3" fmla="*/ 26582 w 42838"/>
                  <a:gd name="connsiteY3" fmla="*/ 48817 h 73054"/>
                  <a:gd name="connsiteX4" fmla="*/ 42331 w 42838"/>
                  <a:gd name="connsiteY4" fmla="*/ 9188 h 73054"/>
                  <a:gd name="connsiteX5" fmla="*/ 32655 w 42838"/>
                  <a:gd name="connsiteY5" fmla="*/ 439 h 7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38" h="73054">
                    <a:moveTo>
                      <a:pt x="32655" y="439"/>
                    </a:moveTo>
                    <a:cubicBezTo>
                      <a:pt x="11245" y="7335"/>
                      <a:pt x="-7077" y="48920"/>
                      <a:pt x="2702" y="68889"/>
                    </a:cubicBezTo>
                    <a:cubicBezTo>
                      <a:pt x="4761" y="73110"/>
                      <a:pt x="9804" y="74345"/>
                      <a:pt x="13510" y="71566"/>
                    </a:cubicBezTo>
                    <a:cubicBezTo>
                      <a:pt x="20921" y="66110"/>
                      <a:pt x="23597" y="57258"/>
                      <a:pt x="26582" y="48817"/>
                    </a:cubicBezTo>
                    <a:cubicBezTo>
                      <a:pt x="31317" y="35333"/>
                      <a:pt x="37699" y="22673"/>
                      <a:pt x="42331" y="9188"/>
                    </a:cubicBezTo>
                    <a:cubicBezTo>
                      <a:pt x="44699" y="2806"/>
                      <a:pt x="38317" y="-1414"/>
                      <a:pt x="32655" y="43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Graphic 24">
                <a:extLst>
                  <a:ext uri="{FF2B5EF4-FFF2-40B4-BE49-F238E27FC236}">
                    <a16:creationId xmlns:a16="http://schemas.microsoft.com/office/drawing/2014/main" id="{82AF5520-ABEE-4727-A798-5222CC282D8B}"/>
                  </a:ext>
                </a:extLst>
              </p:cNvPr>
              <p:cNvSpPr/>
              <p:nvPr/>
            </p:nvSpPr>
            <p:spPr>
              <a:xfrm>
                <a:off x="11687562" y="4683132"/>
                <a:ext cx="72191" cy="43596"/>
              </a:xfrm>
              <a:custGeom>
                <a:avLst/>
                <a:gdLst>
                  <a:gd name="connsiteX0" fmla="*/ 15991 w 72191"/>
                  <a:gd name="connsiteY0" fmla="*/ 31704 h 43596"/>
                  <a:gd name="connsiteX1" fmla="*/ 65501 w 72191"/>
                  <a:gd name="connsiteY1" fmla="*/ 42615 h 43596"/>
                  <a:gd name="connsiteX2" fmla="*/ 67560 w 72191"/>
                  <a:gd name="connsiteY2" fmla="*/ 25528 h 43596"/>
                  <a:gd name="connsiteX3" fmla="*/ 18564 w 72191"/>
                  <a:gd name="connsiteY3" fmla="*/ 1957 h 43596"/>
                  <a:gd name="connsiteX4" fmla="*/ 5595 w 72191"/>
                  <a:gd name="connsiteY4" fmla="*/ 1751 h 43596"/>
                  <a:gd name="connsiteX5" fmla="*/ 15991 w 72191"/>
                  <a:gd name="connsiteY5" fmla="*/ 31704 h 4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91" h="43596">
                    <a:moveTo>
                      <a:pt x="15991" y="31704"/>
                    </a:moveTo>
                    <a:cubicBezTo>
                      <a:pt x="30298" y="39733"/>
                      <a:pt x="49135" y="46115"/>
                      <a:pt x="65501" y="42615"/>
                    </a:cubicBezTo>
                    <a:cubicBezTo>
                      <a:pt x="73427" y="40968"/>
                      <a:pt x="74559" y="29131"/>
                      <a:pt x="67560" y="25528"/>
                    </a:cubicBezTo>
                    <a:cubicBezTo>
                      <a:pt x="51091" y="16882"/>
                      <a:pt x="33695" y="13897"/>
                      <a:pt x="18564" y="1957"/>
                    </a:cubicBezTo>
                    <a:cubicBezTo>
                      <a:pt x="15373" y="-617"/>
                      <a:pt x="8888" y="-617"/>
                      <a:pt x="5595" y="1751"/>
                    </a:cubicBezTo>
                    <a:cubicBezTo>
                      <a:pt x="-7684" y="10912"/>
                      <a:pt x="5492" y="25837"/>
                      <a:pt x="15991" y="317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Graphic 24">
                <a:extLst>
                  <a:ext uri="{FF2B5EF4-FFF2-40B4-BE49-F238E27FC236}">
                    <a16:creationId xmlns:a16="http://schemas.microsoft.com/office/drawing/2014/main" id="{057D8C51-C97B-4E66-9C10-6B7BE68F998F}"/>
                  </a:ext>
                </a:extLst>
              </p:cNvPr>
              <p:cNvSpPr/>
              <p:nvPr/>
            </p:nvSpPr>
            <p:spPr>
              <a:xfrm>
                <a:off x="11683286" y="4718914"/>
                <a:ext cx="107537" cy="57358"/>
              </a:xfrm>
              <a:custGeom>
                <a:avLst/>
                <a:gdLst>
                  <a:gd name="connsiteX0" fmla="*/ 102510 w 107537"/>
                  <a:gd name="connsiteY0" fmla="*/ 55417 h 57358"/>
                  <a:gd name="connsiteX1" fmla="*/ 104568 w 107537"/>
                  <a:gd name="connsiteY1" fmla="*/ 42036 h 57358"/>
                  <a:gd name="connsiteX2" fmla="*/ 78629 w 107537"/>
                  <a:gd name="connsiteY2" fmla="*/ 32257 h 57358"/>
                  <a:gd name="connsiteX3" fmla="*/ 49911 w 107537"/>
                  <a:gd name="connsiteY3" fmla="*/ 19700 h 57358"/>
                  <a:gd name="connsiteX4" fmla="*/ 2665 w 107537"/>
                  <a:gd name="connsiteY4" fmla="*/ 4980 h 57358"/>
                  <a:gd name="connsiteX5" fmla="*/ 102510 w 107537"/>
                  <a:gd name="connsiteY5" fmla="*/ 55417 h 5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537" h="57358">
                    <a:moveTo>
                      <a:pt x="102510" y="55417"/>
                    </a:moveTo>
                    <a:cubicBezTo>
                      <a:pt x="107142" y="53050"/>
                      <a:pt x="110024" y="45433"/>
                      <a:pt x="104568" y="42036"/>
                    </a:cubicBezTo>
                    <a:cubicBezTo>
                      <a:pt x="96848" y="37198"/>
                      <a:pt x="87276" y="35037"/>
                      <a:pt x="78629" y="32257"/>
                    </a:cubicBezTo>
                    <a:cubicBezTo>
                      <a:pt x="68748" y="29169"/>
                      <a:pt x="59175" y="24229"/>
                      <a:pt x="49911" y="19700"/>
                    </a:cubicBezTo>
                    <a:cubicBezTo>
                      <a:pt x="39206" y="14450"/>
                      <a:pt x="14193" y="-10460"/>
                      <a:pt x="2665" y="4980"/>
                    </a:cubicBezTo>
                    <a:cubicBezTo>
                      <a:pt x="-17407" y="31640"/>
                      <a:pt x="81820" y="65916"/>
                      <a:pt x="102510" y="554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Graphic 24">
                <a:extLst>
                  <a:ext uri="{FF2B5EF4-FFF2-40B4-BE49-F238E27FC236}">
                    <a16:creationId xmlns:a16="http://schemas.microsoft.com/office/drawing/2014/main" id="{97700D0E-A6A7-409C-8137-2254CE950873}"/>
                  </a:ext>
                </a:extLst>
              </p:cNvPr>
              <p:cNvSpPr/>
              <p:nvPr/>
            </p:nvSpPr>
            <p:spPr>
              <a:xfrm>
                <a:off x="11888336" y="4774193"/>
                <a:ext cx="39288" cy="45447"/>
              </a:xfrm>
              <a:custGeom>
                <a:avLst/>
                <a:gdLst>
                  <a:gd name="connsiteX0" fmla="*/ 5231 w 39288"/>
                  <a:gd name="connsiteY0" fmla="*/ 42855 h 45447"/>
                  <a:gd name="connsiteX1" fmla="*/ 39199 w 39288"/>
                  <a:gd name="connsiteY1" fmla="*/ 8167 h 45447"/>
                  <a:gd name="connsiteX2" fmla="*/ 24582 w 39288"/>
                  <a:gd name="connsiteY2" fmla="*/ 2609 h 45447"/>
                  <a:gd name="connsiteX3" fmla="*/ 6054 w 39288"/>
                  <a:gd name="connsiteY3" fmla="*/ 21343 h 45447"/>
                  <a:gd name="connsiteX4" fmla="*/ 187 w 39288"/>
                  <a:gd name="connsiteY4" fmla="*/ 33489 h 45447"/>
                  <a:gd name="connsiteX5" fmla="*/ 1113 w 39288"/>
                  <a:gd name="connsiteY5" fmla="*/ 37915 h 45447"/>
                  <a:gd name="connsiteX6" fmla="*/ 5231 w 39288"/>
                  <a:gd name="connsiteY6" fmla="*/ 42855 h 4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88" h="45447">
                    <a:moveTo>
                      <a:pt x="5231" y="42855"/>
                    </a:moveTo>
                    <a:cubicBezTo>
                      <a:pt x="26847" y="54693"/>
                      <a:pt x="40537" y="22990"/>
                      <a:pt x="39199" y="8167"/>
                    </a:cubicBezTo>
                    <a:cubicBezTo>
                      <a:pt x="38581" y="1065"/>
                      <a:pt x="29935" y="-2950"/>
                      <a:pt x="24582" y="2609"/>
                    </a:cubicBezTo>
                    <a:cubicBezTo>
                      <a:pt x="18509" y="8888"/>
                      <a:pt x="12848" y="15887"/>
                      <a:pt x="6054" y="21343"/>
                    </a:cubicBezTo>
                    <a:cubicBezTo>
                      <a:pt x="2555" y="24122"/>
                      <a:pt x="-842" y="28651"/>
                      <a:pt x="187" y="33489"/>
                    </a:cubicBezTo>
                    <a:lnTo>
                      <a:pt x="1113" y="37915"/>
                    </a:lnTo>
                    <a:cubicBezTo>
                      <a:pt x="1525" y="39973"/>
                      <a:pt x="3481" y="41826"/>
                      <a:pt x="5231" y="428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Graphic 24">
                <a:extLst>
                  <a:ext uri="{FF2B5EF4-FFF2-40B4-BE49-F238E27FC236}">
                    <a16:creationId xmlns:a16="http://schemas.microsoft.com/office/drawing/2014/main" id="{E5DA9656-1F73-4F04-818E-0114708BDB27}"/>
                  </a:ext>
                </a:extLst>
              </p:cNvPr>
              <p:cNvSpPr/>
              <p:nvPr/>
            </p:nvSpPr>
            <p:spPr>
              <a:xfrm>
                <a:off x="11445383" y="4916723"/>
                <a:ext cx="74138" cy="110989"/>
              </a:xfrm>
              <a:custGeom>
                <a:avLst/>
                <a:gdLst>
                  <a:gd name="connsiteX0" fmla="*/ 66818 w 74138"/>
                  <a:gd name="connsiteY0" fmla="*/ 43402 h 110989"/>
                  <a:gd name="connsiteX1" fmla="*/ 37893 w 74138"/>
                  <a:gd name="connsiteY1" fmla="*/ 59254 h 110989"/>
                  <a:gd name="connsiteX2" fmla="*/ 38099 w 74138"/>
                  <a:gd name="connsiteY2" fmla="*/ 58739 h 110989"/>
                  <a:gd name="connsiteX3" fmla="*/ 72788 w 74138"/>
                  <a:gd name="connsiteY3" fmla="*/ 5729 h 110989"/>
                  <a:gd name="connsiteX4" fmla="*/ 66818 w 74138"/>
                  <a:gd name="connsiteY4" fmla="*/ 171 h 110989"/>
                  <a:gd name="connsiteX5" fmla="*/ 1867 w 74138"/>
                  <a:gd name="connsiteY5" fmla="*/ 106809 h 110989"/>
                  <a:gd name="connsiteX6" fmla="*/ 10925 w 74138"/>
                  <a:gd name="connsiteY6" fmla="*/ 109485 h 110989"/>
                  <a:gd name="connsiteX7" fmla="*/ 26159 w 74138"/>
                  <a:gd name="connsiteY7" fmla="*/ 85399 h 110989"/>
                  <a:gd name="connsiteX8" fmla="*/ 29453 w 74138"/>
                  <a:gd name="connsiteY8" fmla="*/ 104030 h 110989"/>
                  <a:gd name="connsiteX9" fmla="*/ 38099 w 74138"/>
                  <a:gd name="connsiteY9" fmla="*/ 107221 h 110989"/>
                  <a:gd name="connsiteX10" fmla="*/ 54980 w 74138"/>
                  <a:gd name="connsiteY10" fmla="*/ 83546 h 110989"/>
                  <a:gd name="connsiteX11" fmla="*/ 72479 w 74138"/>
                  <a:gd name="connsiteY11" fmla="*/ 56166 h 110989"/>
                  <a:gd name="connsiteX12" fmla="*/ 66818 w 74138"/>
                  <a:gd name="connsiteY12" fmla="*/ 43402 h 11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38" h="110989">
                    <a:moveTo>
                      <a:pt x="66818" y="43402"/>
                    </a:moveTo>
                    <a:cubicBezTo>
                      <a:pt x="53951" y="43094"/>
                      <a:pt x="45202" y="49784"/>
                      <a:pt x="37893" y="59254"/>
                    </a:cubicBezTo>
                    <a:cubicBezTo>
                      <a:pt x="37997" y="59048"/>
                      <a:pt x="38099" y="58945"/>
                      <a:pt x="38099" y="58739"/>
                    </a:cubicBezTo>
                    <a:cubicBezTo>
                      <a:pt x="48290" y="40417"/>
                      <a:pt x="65788" y="25595"/>
                      <a:pt x="72788" y="5729"/>
                    </a:cubicBezTo>
                    <a:cubicBezTo>
                      <a:pt x="74023" y="2229"/>
                      <a:pt x="69906" y="-756"/>
                      <a:pt x="66818" y="171"/>
                    </a:cubicBezTo>
                    <a:cubicBezTo>
                      <a:pt x="32232" y="10361"/>
                      <a:pt x="-9353" y="70988"/>
                      <a:pt x="1867" y="106809"/>
                    </a:cubicBezTo>
                    <a:cubicBezTo>
                      <a:pt x="3102" y="110721"/>
                      <a:pt x="7837" y="112470"/>
                      <a:pt x="10925" y="109485"/>
                    </a:cubicBezTo>
                    <a:cubicBezTo>
                      <a:pt x="17719" y="102898"/>
                      <a:pt x="22248" y="94354"/>
                      <a:pt x="26159" y="85399"/>
                    </a:cubicBezTo>
                    <a:cubicBezTo>
                      <a:pt x="25130" y="92192"/>
                      <a:pt x="25644" y="98883"/>
                      <a:pt x="29453" y="104030"/>
                    </a:cubicBezTo>
                    <a:cubicBezTo>
                      <a:pt x="31409" y="106603"/>
                      <a:pt x="34806" y="108559"/>
                      <a:pt x="38099" y="107221"/>
                    </a:cubicBezTo>
                    <a:cubicBezTo>
                      <a:pt x="48804" y="103001"/>
                      <a:pt x="51378" y="93634"/>
                      <a:pt x="54980" y="83546"/>
                    </a:cubicBezTo>
                    <a:cubicBezTo>
                      <a:pt x="58789" y="72635"/>
                      <a:pt x="65068" y="64813"/>
                      <a:pt x="72479" y="56166"/>
                    </a:cubicBezTo>
                    <a:cubicBezTo>
                      <a:pt x="76493" y="51534"/>
                      <a:pt x="72685" y="43505"/>
                      <a:pt x="66818" y="434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Graphic 24">
                <a:extLst>
                  <a:ext uri="{FF2B5EF4-FFF2-40B4-BE49-F238E27FC236}">
                    <a16:creationId xmlns:a16="http://schemas.microsoft.com/office/drawing/2014/main" id="{93304812-9FDD-4E9C-951C-3FE4140C3994}"/>
                  </a:ext>
                </a:extLst>
              </p:cNvPr>
              <p:cNvSpPr/>
              <p:nvPr/>
            </p:nvSpPr>
            <p:spPr>
              <a:xfrm>
                <a:off x="11405176" y="4888730"/>
                <a:ext cx="101303" cy="206084"/>
              </a:xfrm>
              <a:custGeom>
                <a:avLst/>
                <a:gdLst>
                  <a:gd name="connsiteX0" fmla="*/ 99922 w 101303"/>
                  <a:gd name="connsiteY0" fmla="*/ 7783 h 206084"/>
                  <a:gd name="connsiteX1" fmla="*/ 95805 w 101303"/>
                  <a:gd name="connsiteY1" fmla="*/ 166 h 206084"/>
                  <a:gd name="connsiteX2" fmla="*/ 20767 w 101303"/>
                  <a:gd name="connsiteY2" fmla="*/ 70469 h 206084"/>
                  <a:gd name="connsiteX3" fmla="*/ 20870 w 101303"/>
                  <a:gd name="connsiteY3" fmla="*/ 204385 h 206084"/>
                  <a:gd name="connsiteX4" fmla="*/ 31986 w 101303"/>
                  <a:gd name="connsiteY4" fmla="*/ 199341 h 206084"/>
                  <a:gd name="connsiteX5" fmla="*/ 35589 w 101303"/>
                  <a:gd name="connsiteY5" fmla="*/ 96614 h 206084"/>
                  <a:gd name="connsiteX6" fmla="*/ 99922 w 101303"/>
                  <a:gd name="connsiteY6" fmla="*/ 7783 h 20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303" h="206084">
                    <a:moveTo>
                      <a:pt x="99922" y="7783"/>
                    </a:moveTo>
                    <a:cubicBezTo>
                      <a:pt x="103216" y="4901"/>
                      <a:pt x="100128" y="-1069"/>
                      <a:pt x="95805" y="166"/>
                    </a:cubicBezTo>
                    <a:cubicBezTo>
                      <a:pt x="60087" y="10459"/>
                      <a:pt x="37236" y="38457"/>
                      <a:pt x="20767" y="70469"/>
                    </a:cubicBezTo>
                    <a:cubicBezTo>
                      <a:pt x="1827" y="107010"/>
                      <a:pt x="-14539" y="172475"/>
                      <a:pt x="20870" y="204385"/>
                    </a:cubicBezTo>
                    <a:cubicBezTo>
                      <a:pt x="25090" y="208193"/>
                      <a:pt x="32192" y="205208"/>
                      <a:pt x="31986" y="199341"/>
                    </a:cubicBezTo>
                    <a:cubicBezTo>
                      <a:pt x="30957" y="162388"/>
                      <a:pt x="23958" y="132949"/>
                      <a:pt x="35589" y="96614"/>
                    </a:cubicBezTo>
                    <a:cubicBezTo>
                      <a:pt x="46912" y="61205"/>
                      <a:pt x="72645" y="32075"/>
                      <a:pt x="99922" y="77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Graphic 24">
                <a:extLst>
                  <a:ext uri="{FF2B5EF4-FFF2-40B4-BE49-F238E27FC236}">
                    <a16:creationId xmlns:a16="http://schemas.microsoft.com/office/drawing/2014/main" id="{96654CD1-A127-4D92-B119-B611A7E75F56}"/>
                  </a:ext>
                </a:extLst>
              </p:cNvPr>
              <p:cNvSpPr/>
              <p:nvPr/>
            </p:nvSpPr>
            <p:spPr>
              <a:xfrm>
                <a:off x="11273999" y="4463947"/>
                <a:ext cx="171188" cy="195125"/>
              </a:xfrm>
              <a:custGeom>
                <a:avLst/>
                <a:gdLst>
                  <a:gd name="connsiteX0" fmla="*/ 2897 w 171188"/>
                  <a:gd name="connsiteY0" fmla="*/ 191291 h 195125"/>
                  <a:gd name="connsiteX1" fmla="*/ 13601 w 171188"/>
                  <a:gd name="connsiteY1" fmla="*/ 191909 h 195125"/>
                  <a:gd name="connsiteX2" fmla="*/ 60333 w 171188"/>
                  <a:gd name="connsiteY2" fmla="*/ 89388 h 195125"/>
                  <a:gd name="connsiteX3" fmla="*/ 166457 w 171188"/>
                  <a:gd name="connsiteY3" fmla="*/ 17746 h 195125"/>
                  <a:gd name="connsiteX4" fmla="*/ 169442 w 171188"/>
                  <a:gd name="connsiteY4" fmla="*/ 9512 h 195125"/>
                  <a:gd name="connsiteX5" fmla="*/ 2897 w 171188"/>
                  <a:gd name="connsiteY5" fmla="*/ 191291 h 19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188" h="195125">
                    <a:moveTo>
                      <a:pt x="2897" y="191291"/>
                    </a:moveTo>
                    <a:cubicBezTo>
                      <a:pt x="4646" y="196026"/>
                      <a:pt x="11337" y="196541"/>
                      <a:pt x="13601" y="191909"/>
                    </a:cubicBezTo>
                    <a:cubicBezTo>
                      <a:pt x="30380" y="157323"/>
                      <a:pt x="38614" y="122326"/>
                      <a:pt x="60333" y="89388"/>
                    </a:cubicBezTo>
                    <a:cubicBezTo>
                      <a:pt x="86787" y="49347"/>
                      <a:pt x="119108" y="25569"/>
                      <a:pt x="166457" y="17746"/>
                    </a:cubicBezTo>
                    <a:cubicBezTo>
                      <a:pt x="169956" y="17129"/>
                      <a:pt x="173353" y="12291"/>
                      <a:pt x="169442" y="9512"/>
                    </a:cubicBezTo>
                    <a:cubicBezTo>
                      <a:pt x="97698" y="-41852"/>
                      <a:pt x="-19954" y="128605"/>
                      <a:pt x="2897" y="19129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Graphic 24">
                <a:extLst>
                  <a:ext uri="{FF2B5EF4-FFF2-40B4-BE49-F238E27FC236}">
                    <a16:creationId xmlns:a16="http://schemas.microsoft.com/office/drawing/2014/main" id="{72FA9B0E-07B3-4767-8631-3C5EB5F6E7D3}"/>
                  </a:ext>
                </a:extLst>
              </p:cNvPr>
              <p:cNvSpPr/>
              <p:nvPr/>
            </p:nvSpPr>
            <p:spPr>
              <a:xfrm>
                <a:off x="11318058" y="4555465"/>
                <a:ext cx="38307" cy="87005"/>
              </a:xfrm>
              <a:custGeom>
                <a:avLst/>
                <a:gdLst>
                  <a:gd name="connsiteX0" fmla="*/ 13907 w 38307"/>
                  <a:gd name="connsiteY0" fmla="*/ 83715 h 87005"/>
                  <a:gd name="connsiteX1" fmla="*/ 26671 w 38307"/>
                  <a:gd name="connsiteY1" fmla="*/ 48306 h 87005"/>
                  <a:gd name="connsiteX2" fmla="*/ 38302 w 38307"/>
                  <a:gd name="connsiteY2" fmla="*/ 4560 h 87005"/>
                  <a:gd name="connsiteX3" fmla="*/ 30273 w 38307"/>
                  <a:gd name="connsiteY3" fmla="*/ 1369 h 87005"/>
                  <a:gd name="connsiteX4" fmla="*/ 4437 w 38307"/>
                  <a:gd name="connsiteY4" fmla="*/ 84024 h 87005"/>
                  <a:gd name="connsiteX5" fmla="*/ 13907 w 38307"/>
                  <a:gd name="connsiteY5" fmla="*/ 83715 h 8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07" h="87005">
                    <a:moveTo>
                      <a:pt x="13907" y="83715"/>
                    </a:moveTo>
                    <a:cubicBezTo>
                      <a:pt x="19671" y="72290"/>
                      <a:pt x="22656" y="60452"/>
                      <a:pt x="26671" y="48306"/>
                    </a:cubicBezTo>
                    <a:cubicBezTo>
                      <a:pt x="31611" y="33278"/>
                      <a:pt x="37375" y="20515"/>
                      <a:pt x="38302" y="4560"/>
                    </a:cubicBezTo>
                    <a:cubicBezTo>
                      <a:pt x="38508" y="443"/>
                      <a:pt x="32949" y="-1513"/>
                      <a:pt x="30273" y="1369"/>
                    </a:cubicBezTo>
                    <a:cubicBezTo>
                      <a:pt x="12466" y="21029"/>
                      <a:pt x="-9562" y="57159"/>
                      <a:pt x="4437" y="84024"/>
                    </a:cubicBezTo>
                    <a:cubicBezTo>
                      <a:pt x="6599" y="88347"/>
                      <a:pt x="11951" y="87730"/>
                      <a:pt x="13907" y="837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Graphic 24">
                <a:extLst>
                  <a:ext uri="{FF2B5EF4-FFF2-40B4-BE49-F238E27FC236}">
                    <a16:creationId xmlns:a16="http://schemas.microsoft.com/office/drawing/2014/main" id="{842DC5B0-BF41-4B80-9F5D-FB3381B62F61}"/>
                  </a:ext>
                </a:extLst>
              </p:cNvPr>
              <p:cNvSpPr/>
              <p:nvPr/>
            </p:nvSpPr>
            <p:spPr>
              <a:xfrm>
                <a:off x="11329745" y="4677563"/>
                <a:ext cx="97610" cy="65669"/>
              </a:xfrm>
              <a:custGeom>
                <a:avLst/>
                <a:gdLst>
                  <a:gd name="connsiteX0" fmla="*/ 88271 w 97610"/>
                  <a:gd name="connsiteY0" fmla="*/ 938 h 65669"/>
                  <a:gd name="connsiteX1" fmla="*/ 43392 w 97610"/>
                  <a:gd name="connsiteY1" fmla="*/ 30171 h 65669"/>
                  <a:gd name="connsiteX2" fmla="*/ 881 w 97610"/>
                  <a:gd name="connsiteY2" fmla="*/ 49110 h 65669"/>
                  <a:gd name="connsiteX3" fmla="*/ 1705 w 97610"/>
                  <a:gd name="connsiteY3" fmla="*/ 57860 h 65669"/>
                  <a:gd name="connsiteX4" fmla="*/ 55642 w 97610"/>
                  <a:gd name="connsiteY4" fmla="*/ 53845 h 65669"/>
                  <a:gd name="connsiteX5" fmla="*/ 97432 w 97610"/>
                  <a:gd name="connsiteY5" fmla="*/ 6702 h 65669"/>
                  <a:gd name="connsiteX6" fmla="*/ 88271 w 97610"/>
                  <a:gd name="connsiteY6" fmla="*/ 938 h 6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10" h="65669">
                    <a:moveTo>
                      <a:pt x="88271" y="938"/>
                    </a:moveTo>
                    <a:cubicBezTo>
                      <a:pt x="73243" y="10510"/>
                      <a:pt x="59759" y="22759"/>
                      <a:pt x="43392" y="30171"/>
                    </a:cubicBezTo>
                    <a:cubicBezTo>
                      <a:pt x="28982" y="36655"/>
                      <a:pt x="9734" y="35008"/>
                      <a:pt x="881" y="49110"/>
                    </a:cubicBezTo>
                    <a:cubicBezTo>
                      <a:pt x="-663" y="51478"/>
                      <a:pt x="-45" y="55698"/>
                      <a:pt x="1705" y="57860"/>
                    </a:cubicBezTo>
                    <a:cubicBezTo>
                      <a:pt x="14674" y="73505"/>
                      <a:pt x="40716" y="62183"/>
                      <a:pt x="55642" y="53845"/>
                    </a:cubicBezTo>
                    <a:cubicBezTo>
                      <a:pt x="75096" y="43037"/>
                      <a:pt x="92183" y="29038"/>
                      <a:pt x="97432" y="6702"/>
                    </a:cubicBezTo>
                    <a:cubicBezTo>
                      <a:pt x="98770" y="1349"/>
                      <a:pt x="92286" y="-1636"/>
                      <a:pt x="88271" y="9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Graphic 24">
                <a:extLst>
                  <a:ext uri="{FF2B5EF4-FFF2-40B4-BE49-F238E27FC236}">
                    <a16:creationId xmlns:a16="http://schemas.microsoft.com/office/drawing/2014/main" id="{A495AD9F-6C75-4D0E-87B0-E5206E415EEA}"/>
                  </a:ext>
                </a:extLst>
              </p:cNvPr>
              <p:cNvSpPr/>
              <p:nvPr/>
            </p:nvSpPr>
            <p:spPr>
              <a:xfrm>
                <a:off x="12001027" y="3973610"/>
                <a:ext cx="86458" cy="146960"/>
              </a:xfrm>
              <a:custGeom>
                <a:avLst/>
                <a:gdLst>
                  <a:gd name="connsiteX0" fmla="*/ 11736 w 86458"/>
                  <a:gd name="connsiteY0" fmla="*/ 145553 h 146960"/>
                  <a:gd name="connsiteX1" fmla="*/ 63614 w 86458"/>
                  <a:gd name="connsiteY1" fmla="*/ 86161 h 146960"/>
                  <a:gd name="connsiteX2" fmla="*/ 86362 w 86458"/>
                  <a:gd name="connsiteY2" fmla="*/ 4433 h 146960"/>
                  <a:gd name="connsiteX3" fmla="*/ 77921 w 86458"/>
                  <a:gd name="connsiteY3" fmla="*/ 1550 h 146960"/>
                  <a:gd name="connsiteX4" fmla="*/ 42821 w 86458"/>
                  <a:gd name="connsiteY4" fmla="*/ 73706 h 146960"/>
                  <a:gd name="connsiteX5" fmla="*/ 1 w 86458"/>
                  <a:gd name="connsiteY5" fmla="*/ 139480 h 146960"/>
                  <a:gd name="connsiteX6" fmla="*/ 11736 w 86458"/>
                  <a:gd name="connsiteY6" fmla="*/ 145553 h 14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58" h="146960">
                    <a:moveTo>
                      <a:pt x="11736" y="145553"/>
                    </a:moveTo>
                    <a:cubicBezTo>
                      <a:pt x="32322" y="132275"/>
                      <a:pt x="49615" y="106130"/>
                      <a:pt x="63614" y="86161"/>
                    </a:cubicBezTo>
                    <a:cubicBezTo>
                      <a:pt x="78539" y="64854"/>
                      <a:pt x="87494" y="30372"/>
                      <a:pt x="86362" y="4433"/>
                    </a:cubicBezTo>
                    <a:cubicBezTo>
                      <a:pt x="86156" y="-96"/>
                      <a:pt x="80804" y="-1332"/>
                      <a:pt x="77921" y="1550"/>
                    </a:cubicBezTo>
                    <a:cubicBezTo>
                      <a:pt x="58776" y="20490"/>
                      <a:pt x="56717" y="51061"/>
                      <a:pt x="42821" y="73706"/>
                    </a:cubicBezTo>
                    <a:cubicBezTo>
                      <a:pt x="29440" y="95734"/>
                      <a:pt x="619" y="111689"/>
                      <a:pt x="1" y="139480"/>
                    </a:cubicBezTo>
                    <a:cubicBezTo>
                      <a:pt x="-102" y="146171"/>
                      <a:pt x="6486" y="148847"/>
                      <a:pt x="11736" y="14555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Graphic 24">
                <a:extLst>
                  <a:ext uri="{FF2B5EF4-FFF2-40B4-BE49-F238E27FC236}">
                    <a16:creationId xmlns:a16="http://schemas.microsoft.com/office/drawing/2014/main" id="{3DA49888-617E-4C15-888C-F13288B5FC32}"/>
                  </a:ext>
                </a:extLst>
              </p:cNvPr>
              <p:cNvSpPr/>
              <p:nvPr/>
            </p:nvSpPr>
            <p:spPr>
              <a:xfrm>
                <a:off x="12183898" y="4253285"/>
                <a:ext cx="10540" cy="18425"/>
              </a:xfrm>
              <a:custGeom>
                <a:avLst/>
                <a:gdLst>
                  <a:gd name="connsiteX0" fmla="*/ 1174 w 10540"/>
                  <a:gd name="connsiteY0" fmla="*/ 7926 h 18425"/>
                  <a:gd name="connsiteX1" fmla="*/ 3645 w 10540"/>
                  <a:gd name="connsiteY1" fmla="*/ 17087 h 18425"/>
                  <a:gd name="connsiteX2" fmla="*/ 10541 w 10540"/>
                  <a:gd name="connsiteY2" fmla="*/ 18425 h 18425"/>
                  <a:gd name="connsiteX3" fmla="*/ 10541 w 10540"/>
                  <a:gd name="connsiteY3" fmla="*/ 0 h 18425"/>
                  <a:gd name="connsiteX4" fmla="*/ 1174 w 10540"/>
                  <a:gd name="connsiteY4" fmla="*/ 7926 h 1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0" h="18425">
                    <a:moveTo>
                      <a:pt x="1174" y="7926"/>
                    </a:moveTo>
                    <a:cubicBezTo>
                      <a:pt x="-988" y="10705"/>
                      <a:pt x="-164" y="15955"/>
                      <a:pt x="3645" y="17087"/>
                    </a:cubicBezTo>
                    <a:cubicBezTo>
                      <a:pt x="5909" y="17704"/>
                      <a:pt x="8276" y="18116"/>
                      <a:pt x="10541" y="18425"/>
                    </a:cubicBezTo>
                    <a:lnTo>
                      <a:pt x="10541" y="0"/>
                    </a:lnTo>
                    <a:cubicBezTo>
                      <a:pt x="7041" y="2059"/>
                      <a:pt x="3850" y="4529"/>
                      <a:pt x="1174" y="79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Graphic 24">
                <a:extLst>
                  <a:ext uri="{FF2B5EF4-FFF2-40B4-BE49-F238E27FC236}">
                    <a16:creationId xmlns:a16="http://schemas.microsoft.com/office/drawing/2014/main" id="{F8B13B01-9F01-4F51-B694-47F3147A451B}"/>
                  </a:ext>
                </a:extLst>
              </p:cNvPr>
              <p:cNvSpPr/>
              <p:nvPr/>
            </p:nvSpPr>
            <p:spPr>
              <a:xfrm>
                <a:off x="12131714" y="4277475"/>
                <a:ext cx="62827" cy="29681"/>
              </a:xfrm>
              <a:custGeom>
                <a:avLst/>
                <a:gdLst>
                  <a:gd name="connsiteX0" fmla="*/ 1377 w 62827"/>
                  <a:gd name="connsiteY0" fmla="*/ 17499 h 29681"/>
                  <a:gd name="connsiteX1" fmla="*/ 3024 w 62827"/>
                  <a:gd name="connsiteY1" fmla="*/ 26351 h 29681"/>
                  <a:gd name="connsiteX2" fmla="*/ 21346 w 62827"/>
                  <a:gd name="connsiteY2" fmla="*/ 29233 h 29681"/>
                  <a:gd name="connsiteX3" fmla="*/ 62828 w 62827"/>
                  <a:gd name="connsiteY3" fmla="*/ 22954 h 29681"/>
                  <a:gd name="connsiteX4" fmla="*/ 62828 w 62827"/>
                  <a:gd name="connsiteY4" fmla="*/ 0 h 29681"/>
                  <a:gd name="connsiteX5" fmla="*/ 1377 w 62827"/>
                  <a:gd name="connsiteY5" fmla="*/ 17499 h 2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827" h="29681">
                    <a:moveTo>
                      <a:pt x="1377" y="17499"/>
                    </a:moveTo>
                    <a:cubicBezTo>
                      <a:pt x="-887" y="20278"/>
                      <a:pt x="-373" y="24704"/>
                      <a:pt x="3024" y="26351"/>
                    </a:cubicBezTo>
                    <a:cubicBezTo>
                      <a:pt x="8891" y="29336"/>
                      <a:pt x="14758" y="30365"/>
                      <a:pt x="21346" y="29233"/>
                    </a:cubicBezTo>
                    <a:cubicBezTo>
                      <a:pt x="35139" y="26968"/>
                      <a:pt x="48829" y="24395"/>
                      <a:pt x="62828" y="22954"/>
                    </a:cubicBezTo>
                    <a:lnTo>
                      <a:pt x="62828" y="0"/>
                    </a:lnTo>
                    <a:cubicBezTo>
                      <a:pt x="41315" y="206"/>
                      <a:pt x="13420" y="2676"/>
                      <a:pt x="1377" y="1749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Graphic 24">
                <a:extLst>
                  <a:ext uri="{FF2B5EF4-FFF2-40B4-BE49-F238E27FC236}">
                    <a16:creationId xmlns:a16="http://schemas.microsoft.com/office/drawing/2014/main" id="{84989583-C48F-46C3-B16A-0D78B0470351}"/>
                  </a:ext>
                </a:extLst>
              </p:cNvPr>
              <p:cNvSpPr/>
              <p:nvPr/>
            </p:nvSpPr>
            <p:spPr>
              <a:xfrm>
                <a:off x="12090626" y="4323434"/>
                <a:ext cx="94845" cy="29167"/>
              </a:xfrm>
              <a:custGeom>
                <a:avLst/>
                <a:gdLst>
                  <a:gd name="connsiteX0" fmla="*/ 1086 w 94845"/>
                  <a:gd name="connsiteY0" fmla="*/ 14256 h 29167"/>
                  <a:gd name="connsiteX1" fmla="*/ 1395 w 94845"/>
                  <a:gd name="connsiteY1" fmla="*/ 21667 h 29167"/>
                  <a:gd name="connsiteX2" fmla="*/ 33510 w 94845"/>
                  <a:gd name="connsiteY2" fmla="*/ 27843 h 29167"/>
                  <a:gd name="connsiteX3" fmla="*/ 89299 w 94845"/>
                  <a:gd name="connsiteY3" fmla="*/ 20741 h 29167"/>
                  <a:gd name="connsiteX4" fmla="*/ 91461 w 94845"/>
                  <a:gd name="connsiteY4" fmla="*/ 7359 h 29167"/>
                  <a:gd name="connsiteX5" fmla="*/ 39994 w 94845"/>
                  <a:gd name="connsiteY5" fmla="*/ 1286 h 29167"/>
                  <a:gd name="connsiteX6" fmla="*/ 1086 w 94845"/>
                  <a:gd name="connsiteY6" fmla="*/ 14256 h 2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45" h="29167">
                    <a:moveTo>
                      <a:pt x="1086" y="14256"/>
                    </a:moveTo>
                    <a:cubicBezTo>
                      <a:pt x="-458" y="16418"/>
                      <a:pt x="-355" y="19711"/>
                      <a:pt x="1395" y="21667"/>
                    </a:cubicBezTo>
                    <a:cubicBezTo>
                      <a:pt x="9938" y="31343"/>
                      <a:pt x="21672" y="29490"/>
                      <a:pt x="33510" y="27843"/>
                    </a:cubicBezTo>
                    <a:cubicBezTo>
                      <a:pt x="51934" y="25373"/>
                      <a:pt x="71286" y="25064"/>
                      <a:pt x="89299" y="20741"/>
                    </a:cubicBezTo>
                    <a:cubicBezTo>
                      <a:pt x="95475" y="19300"/>
                      <a:pt x="96916" y="10756"/>
                      <a:pt x="91461" y="7359"/>
                    </a:cubicBezTo>
                    <a:cubicBezTo>
                      <a:pt x="76124" y="-2213"/>
                      <a:pt x="57287" y="-257"/>
                      <a:pt x="39994" y="1286"/>
                    </a:cubicBezTo>
                    <a:cubicBezTo>
                      <a:pt x="26613" y="2625"/>
                      <a:pt x="9732" y="2522"/>
                      <a:pt x="1086" y="1425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Graphic 24">
                <a:extLst>
                  <a:ext uri="{FF2B5EF4-FFF2-40B4-BE49-F238E27FC236}">
                    <a16:creationId xmlns:a16="http://schemas.microsoft.com/office/drawing/2014/main" id="{C9BE8A74-5CD6-4D6D-B6A7-30D0C4E378A0}"/>
                  </a:ext>
                </a:extLst>
              </p:cNvPr>
              <p:cNvSpPr/>
              <p:nvPr/>
            </p:nvSpPr>
            <p:spPr>
              <a:xfrm>
                <a:off x="11107391" y="4038502"/>
                <a:ext cx="133549" cy="147301"/>
              </a:xfrm>
              <a:custGeom>
                <a:avLst/>
                <a:gdLst>
                  <a:gd name="connsiteX0" fmla="*/ 128949 w 133549"/>
                  <a:gd name="connsiteY0" fmla="*/ 147260 h 147301"/>
                  <a:gd name="connsiteX1" fmla="*/ 131625 w 133549"/>
                  <a:gd name="connsiteY1" fmla="*/ 139231 h 147301"/>
                  <a:gd name="connsiteX2" fmla="*/ 52161 w 133549"/>
                  <a:gd name="connsiteY2" fmla="*/ 88279 h 147301"/>
                  <a:gd name="connsiteX3" fmla="*/ 11606 w 133549"/>
                  <a:gd name="connsiteY3" fmla="*/ 2125 h 147301"/>
                  <a:gd name="connsiteX4" fmla="*/ 3062 w 133549"/>
                  <a:gd name="connsiteY4" fmla="*/ 3669 h 147301"/>
                  <a:gd name="connsiteX5" fmla="*/ 128949 w 133549"/>
                  <a:gd name="connsiteY5" fmla="*/ 147260 h 1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549" h="147301">
                    <a:moveTo>
                      <a:pt x="128949" y="147260"/>
                    </a:moveTo>
                    <a:cubicBezTo>
                      <a:pt x="133272" y="147877"/>
                      <a:pt x="135331" y="141393"/>
                      <a:pt x="131625" y="139231"/>
                    </a:cubicBezTo>
                    <a:cubicBezTo>
                      <a:pt x="103628" y="123380"/>
                      <a:pt x="75424" y="111233"/>
                      <a:pt x="52161" y="88279"/>
                    </a:cubicBezTo>
                    <a:cubicBezTo>
                      <a:pt x="27252" y="63678"/>
                      <a:pt x="27766" y="30431"/>
                      <a:pt x="11606" y="2125"/>
                    </a:cubicBezTo>
                    <a:cubicBezTo>
                      <a:pt x="9444" y="-1581"/>
                      <a:pt x="4092" y="-37"/>
                      <a:pt x="3062" y="3669"/>
                    </a:cubicBezTo>
                    <a:cubicBezTo>
                      <a:pt x="-17112" y="76030"/>
                      <a:pt x="66675" y="138614"/>
                      <a:pt x="128949" y="1472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Graphic 24">
                <a:extLst>
                  <a:ext uri="{FF2B5EF4-FFF2-40B4-BE49-F238E27FC236}">
                    <a16:creationId xmlns:a16="http://schemas.microsoft.com/office/drawing/2014/main" id="{E20A4CDC-9FB0-4122-81D9-2BCE5FB6DE4E}"/>
                  </a:ext>
                </a:extLst>
              </p:cNvPr>
              <p:cNvSpPr/>
              <p:nvPr/>
            </p:nvSpPr>
            <p:spPr>
              <a:xfrm>
                <a:off x="11125927" y="4008578"/>
                <a:ext cx="53693" cy="98896"/>
              </a:xfrm>
              <a:custGeom>
                <a:avLst/>
                <a:gdLst>
                  <a:gd name="connsiteX0" fmla="*/ 37434 w 53693"/>
                  <a:gd name="connsiteY0" fmla="*/ 96690 h 98896"/>
                  <a:gd name="connsiteX1" fmla="*/ 52977 w 53693"/>
                  <a:gd name="connsiteY1" fmla="*/ 87426 h 98896"/>
                  <a:gd name="connsiteX2" fmla="*/ 28788 w 53693"/>
                  <a:gd name="connsiteY2" fmla="*/ 39974 h 98896"/>
                  <a:gd name="connsiteX3" fmla="*/ 20347 w 53693"/>
                  <a:gd name="connsiteY3" fmla="*/ 4256 h 98896"/>
                  <a:gd name="connsiteX4" fmla="*/ 10980 w 53693"/>
                  <a:gd name="connsiteY4" fmla="*/ 653 h 98896"/>
                  <a:gd name="connsiteX5" fmla="*/ 37434 w 53693"/>
                  <a:gd name="connsiteY5" fmla="*/ 96690 h 9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93" h="98896">
                    <a:moveTo>
                      <a:pt x="37434" y="96690"/>
                    </a:moveTo>
                    <a:cubicBezTo>
                      <a:pt x="43816" y="102145"/>
                      <a:pt x="56888" y="96895"/>
                      <a:pt x="52977" y="87426"/>
                    </a:cubicBezTo>
                    <a:cubicBezTo>
                      <a:pt x="46183" y="70956"/>
                      <a:pt x="35684" y="56443"/>
                      <a:pt x="28788" y="39974"/>
                    </a:cubicBezTo>
                    <a:cubicBezTo>
                      <a:pt x="23847" y="28239"/>
                      <a:pt x="24465" y="15887"/>
                      <a:pt x="20347" y="4256"/>
                    </a:cubicBezTo>
                    <a:cubicBezTo>
                      <a:pt x="19112" y="859"/>
                      <a:pt x="14171" y="-1096"/>
                      <a:pt x="10980" y="653"/>
                    </a:cubicBezTo>
                    <a:cubicBezTo>
                      <a:pt x="-19179" y="17637"/>
                      <a:pt x="20553" y="82279"/>
                      <a:pt x="37434" y="9669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Graphic 24">
                <a:extLst>
                  <a:ext uri="{FF2B5EF4-FFF2-40B4-BE49-F238E27FC236}">
                    <a16:creationId xmlns:a16="http://schemas.microsoft.com/office/drawing/2014/main" id="{CAA32D8A-FB5C-4C39-90FC-5818963E59B1}"/>
                  </a:ext>
                </a:extLst>
              </p:cNvPr>
              <p:cNvSpPr/>
              <p:nvPr/>
            </p:nvSpPr>
            <p:spPr>
              <a:xfrm>
                <a:off x="11155893" y="3995564"/>
                <a:ext cx="44196" cy="50968"/>
              </a:xfrm>
              <a:custGeom>
                <a:avLst/>
                <a:gdLst>
                  <a:gd name="connsiteX0" fmla="*/ 36083 w 44196"/>
                  <a:gd name="connsiteY0" fmla="*/ 50517 h 50968"/>
                  <a:gd name="connsiteX1" fmla="*/ 43906 w 44196"/>
                  <a:gd name="connsiteY1" fmla="*/ 42797 h 50968"/>
                  <a:gd name="connsiteX2" fmla="*/ 12717 w 44196"/>
                  <a:gd name="connsiteY2" fmla="*/ 2036 h 50968"/>
                  <a:gd name="connsiteX3" fmla="*/ 262 w 44196"/>
                  <a:gd name="connsiteY3" fmla="*/ 8315 h 50968"/>
                  <a:gd name="connsiteX4" fmla="*/ 36083 w 44196"/>
                  <a:gd name="connsiteY4" fmla="*/ 50517 h 5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96" h="50968">
                    <a:moveTo>
                      <a:pt x="36083" y="50517"/>
                    </a:moveTo>
                    <a:cubicBezTo>
                      <a:pt x="41229" y="52473"/>
                      <a:pt x="45347" y="47738"/>
                      <a:pt x="43906" y="42797"/>
                    </a:cubicBezTo>
                    <a:cubicBezTo>
                      <a:pt x="39274" y="26740"/>
                      <a:pt x="24966" y="12741"/>
                      <a:pt x="12717" y="2036"/>
                    </a:cubicBezTo>
                    <a:cubicBezTo>
                      <a:pt x="7776" y="-2287"/>
                      <a:pt x="-1694" y="492"/>
                      <a:pt x="262" y="8315"/>
                    </a:cubicBezTo>
                    <a:cubicBezTo>
                      <a:pt x="4482" y="26431"/>
                      <a:pt x="18378" y="43929"/>
                      <a:pt x="36083" y="505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Graphic 24">
                <a:extLst>
                  <a:ext uri="{FF2B5EF4-FFF2-40B4-BE49-F238E27FC236}">
                    <a16:creationId xmlns:a16="http://schemas.microsoft.com/office/drawing/2014/main" id="{FE701A14-8848-428A-BFAD-E2AC06486F10}"/>
                  </a:ext>
                </a:extLst>
              </p:cNvPr>
              <p:cNvSpPr/>
              <p:nvPr/>
            </p:nvSpPr>
            <p:spPr>
              <a:xfrm>
                <a:off x="11290247" y="3897026"/>
                <a:ext cx="82235" cy="201668"/>
              </a:xfrm>
              <a:custGeom>
                <a:avLst/>
                <a:gdLst>
                  <a:gd name="connsiteX0" fmla="*/ 32556 w 82235"/>
                  <a:gd name="connsiteY0" fmla="*/ 114265 h 201668"/>
                  <a:gd name="connsiteX1" fmla="*/ 42747 w 82235"/>
                  <a:gd name="connsiteY1" fmla="*/ 8038 h 201668"/>
                  <a:gd name="connsiteX2" fmla="*/ 35130 w 82235"/>
                  <a:gd name="connsiteY2" fmla="*/ 524 h 201668"/>
                  <a:gd name="connsiteX3" fmla="*/ 76612 w 82235"/>
                  <a:gd name="connsiteY3" fmla="*/ 201654 h 201668"/>
                  <a:gd name="connsiteX4" fmla="*/ 81244 w 82235"/>
                  <a:gd name="connsiteY4" fmla="*/ 193420 h 201668"/>
                  <a:gd name="connsiteX5" fmla="*/ 32556 w 82235"/>
                  <a:gd name="connsiteY5" fmla="*/ 114265 h 20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35" h="201668">
                    <a:moveTo>
                      <a:pt x="32556" y="114265"/>
                    </a:moveTo>
                    <a:cubicBezTo>
                      <a:pt x="19381" y="76282"/>
                      <a:pt x="25660" y="42932"/>
                      <a:pt x="42747" y="8038"/>
                    </a:cubicBezTo>
                    <a:cubicBezTo>
                      <a:pt x="45320" y="2788"/>
                      <a:pt x="40173" y="-1535"/>
                      <a:pt x="35130" y="524"/>
                    </a:cubicBezTo>
                    <a:cubicBezTo>
                      <a:pt x="-33835" y="29139"/>
                      <a:pt x="8779" y="197125"/>
                      <a:pt x="76612" y="201654"/>
                    </a:cubicBezTo>
                    <a:cubicBezTo>
                      <a:pt x="81347" y="201963"/>
                      <a:pt x="83714" y="197228"/>
                      <a:pt x="81244" y="193420"/>
                    </a:cubicBezTo>
                    <a:cubicBezTo>
                      <a:pt x="63848" y="166246"/>
                      <a:pt x="43570" y="145865"/>
                      <a:pt x="32556" y="11426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Graphic 24">
                <a:extLst>
                  <a:ext uri="{FF2B5EF4-FFF2-40B4-BE49-F238E27FC236}">
                    <a16:creationId xmlns:a16="http://schemas.microsoft.com/office/drawing/2014/main" id="{2AF7A721-D353-4226-A9B5-5017F5BDEEC3}"/>
                  </a:ext>
                </a:extLst>
              </p:cNvPr>
              <p:cNvSpPr/>
              <p:nvPr/>
            </p:nvSpPr>
            <p:spPr>
              <a:xfrm>
                <a:off x="11322030" y="3898525"/>
                <a:ext cx="29919" cy="99734"/>
              </a:xfrm>
              <a:custGeom>
                <a:avLst/>
                <a:gdLst>
                  <a:gd name="connsiteX0" fmla="*/ 12199 w 29919"/>
                  <a:gd name="connsiteY0" fmla="*/ 98046 h 99734"/>
                  <a:gd name="connsiteX1" fmla="*/ 21257 w 29919"/>
                  <a:gd name="connsiteY1" fmla="*/ 96090 h 99734"/>
                  <a:gd name="connsiteX2" fmla="*/ 22389 w 29919"/>
                  <a:gd name="connsiteY2" fmla="*/ 48021 h 99734"/>
                  <a:gd name="connsiteX3" fmla="*/ 29903 w 29919"/>
                  <a:gd name="connsiteY3" fmla="*/ 4583 h 99734"/>
                  <a:gd name="connsiteX4" fmla="*/ 23110 w 29919"/>
                  <a:gd name="connsiteY4" fmla="*/ 877 h 99734"/>
                  <a:gd name="connsiteX5" fmla="*/ 12199 w 29919"/>
                  <a:gd name="connsiteY5" fmla="*/ 98046 h 9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9" h="99734">
                    <a:moveTo>
                      <a:pt x="12199" y="98046"/>
                    </a:moveTo>
                    <a:cubicBezTo>
                      <a:pt x="14978" y="101134"/>
                      <a:pt x="19816" y="99693"/>
                      <a:pt x="21257" y="96090"/>
                    </a:cubicBezTo>
                    <a:cubicBezTo>
                      <a:pt x="26815" y="81680"/>
                      <a:pt x="21669" y="63358"/>
                      <a:pt x="22389" y="48021"/>
                    </a:cubicBezTo>
                    <a:cubicBezTo>
                      <a:pt x="23007" y="33198"/>
                      <a:pt x="28668" y="19302"/>
                      <a:pt x="29903" y="4583"/>
                    </a:cubicBezTo>
                    <a:cubicBezTo>
                      <a:pt x="30212" y="774"/>
                      <a:pt x="26095" y="-1284"/>
                      <a:pt x="23110" y="877"/>
                    </a:cubicBezTo>
                    <a:cubicBezTo>
                      <a:pt x="-1697" y="18788"/>
                      <a:pt x="-8388" y="75298"/>
                      <a:pt x="12199" y="980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Graphic 24">
                <a:extLst>
                  <a:ext uri="{FF2B5EF4-FFF2-40B4-BE49-F238E27FC236}">
                    <a16:creationId xmlns:a16="http://schemas.microsoft.com/office/drawing/2014/main" id="{2B0C2053-BE41-45B6-B392-F148148AA92A}"/>
                  </a:ext>
                </a:extLst>
              </p:cNvPr>
              <p:cNvSpPr/>
              <p:nvPr/>
            </p:nvSpPr>
            <p:spPr>
              <a:xfrm>
                <a:off x="11446031" y="3933496"/>
                <a:ext cx="29069" cy="121370"/>
              </a:xfrm>
              <a:custGeom>
                <a:avLst/>
                <a:gdLst>
                  <a:gd name="connsiteX0" fmla="*/ 28290 w 29069"/>
                  <a:gd name="connsiteY0" fmla="*/ 58648 h 121370"/>
                  <a:gd name="connsiteX1" fmla="*/ 5851 w 29069"/>
                  <a:gd name="connsiteY1" fmla="*/ 388 h 121370"/>
                  <a:gd name="connsiteX2" fmla="*/ 1630 w 29069"/>
                  <a:gd name="connsiteY2" fmla="*/ 2447 h 121370"/>
                  <a:gd name="connsiteX3" fmla="*/ 7292 w 29069"/>
                  <a:gd name="connsiteY3" fmla="*/ 59472 h 121370"/>
                  <a:gd name="connsiteX4" fmla="*/ 4409 w 29069"/>
                  <a:gd name="connsiteY4" fmla="*/ 117217 h 121370"/>
                  <a:gd name="connsiteX5" fmla="*/ 13262 w 29069"/>
                  <a:gd name="connsiteY5" fmla="*/ 120099 h 121370"/>
                  <a:gd name="connsiteX6" fmla="*/ 28290 w 29069"/>
                  <a:gd name="connsiteY6" fmla="*/ 58648 h 12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69" h="121370">
                    <a:moveTo>
                      <a:pt x="28290" y="58648"/>
                    </a:moveTo>
                    <a:cubicBezTo>
                      <a:pt x="26746" y="40223"/>
                      <a:pt x="23246" y="10888"/>
                      <a:pt x="5851" y="388"/>
                    </a:cubicBezTo>
                    <a:cubicBezTo>
                      <a:pt x="3998" y="-744"/>
                      <a:pt x="2248" y="800"/>
                      <a:pt x="1630" y="2447"/>
                    </a:cubicBezTo>
                    <a:cubicBezTo>
                      <a:pt x="-3825" y="19225"/>
                      <a:pt x="6056" y="42179"/>
                      <a:pt x="7292" y="59472"/>
                    </a:cubicBezTo>
                    <a:cubicBezTo>
                      <a:pt x="8733" y="78926"/>
                      <a:pt x="2248" y="97969"/>
                      <a:pt x="4409" y="117217"/>
                    </a:cubicBezTo>
                    <a:cubicBezTo>
                      <a:pt x="4924" y="121540"/>
                      <a:pt x="10482" y="122467"/>
                      <a:pt x="13262" y="120099"/>
                    </a:cubicBezTo>
                    <a:cubicBezTo>
                      <a:pt x="30554" y="105380"/>
                      <a:pt x="29937" y="79544"/>
                      <a:pt x="28290" y="5864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Graphic 24">
                <a:extLst>
                  <a:ext uri="{FF2B5EF4-FFF2-40B4-BE49-F238E27FC236}">
                    <a16:creationId xmlns:a16="http://schemas.microsoft.com/office/drawing/2014/main" id="{F5C51C7C-4FDA-4BD0-A8DE-9C8853809AE2}"/>
                  </a:ext>
                </a:extLst>
              </p:cNvPr>
              <p:cNvSpPr/>
              <p:nvPr/>
            </p:nvSpPr>
            <p:spPr>
              <a:xfrm>
                <a:off x="11418957" y="3961716"/>
                <a:ext cx="27754" cy="60686"/>
              </a:xfrm>
              <a:custGeom>
                <a:avLst/>
                <a:gdLst>
                  <a:gd name="connsiteX0" fmla="*/ 5647 w 27754"/>
                  <a:gd name="connsiteY0" fmla="*/ 7166 h 60686"/>
                  <a:gd name="connsiteX1" fmla="*/ 2971 w 27754"/>
                  <a:gd name="connsiteY1" fmla="*/ 57088 h 60686"/>
                  <a:gd name="connsiteX2" fmla="*/ 11309 w 27754"/>
                  <a:gd name="connsiteY2" fmla="*/ 59970 h 60686"/>
                  <a:gd name="connsiteX3" fmla="*/ 26852 w 27754"/>
                  <a:gd name="connsiteY3" fmla="*/ 8710 h 60686"/>
                  <a:gd name="connsiteX4" fmla="*/ 5647 w 27754"/>
                  <a:gd name="connsiteY4" fmla="*/ 7166 h 6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" h="60686">
                    <a:moveTo>
                      <a:pt x="5647" y="7166"/>
                    </a:moveTo>
                    <a:cubicBezTo>
                      <a:pt x="604" y="22503"/>
                      <a:pt x="-2690" y="41545"/>
                      <a:pt x="2971" y="57088"/>
                    </a:cubicBezTo>
                    <a:cubicBezTo>
                      <a:pt x="4001" y="60073"/>
                      <a:pt x="8632" y="61720"/>
                      <a:pt x="11309" y="59970"/>
                    </a:cubicBezTo>
                    <a:cubicBezTo>
                      <a:pt x="28190" y="49368"/>
                      <a:pt x="29116" y="26929"/>
                      <a:pt x="26852" y="8710"/>
                    </a:cubicBezTo>
                    <a:cubicBezTo>
                      <a:pt x="25411" y="-2201"/>
                      <a:pt x="9044" y="-3025"/>
                      <a:pt x="5647" y="7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Graphic 24">
                <a:extLst>
                  <a:ext uri="{FF2B5EF4-FFF2-40B4-BE49-F238E27FC236}">
                    <a16:creationId xmlns:a16="http://schemas.microsoft.com/office/drawing/2014/main" id="{A64FCBEF-7371-4E47-A15E-AB444EE0EE2B}"/>
                  </a:ext>
                </a:extLst>
              </p:cNvPr>
              <p:cNvSpPr/>
              <p:nvPr/>
            </p:nvSpPr>
            <p:spPr>
              <a:xfrm>
                <a:off x="10372939" y="3906683"/>
                <a:ext cx="32982" cy="89745"/>
              </a:xfrm>
              <a:custGeom>
                <a:avLst/>
                <a:gdLst>
                  <a:gd name="connsiteX0" fmla="*/ 19970 w 32982"/>
                  <a:gd name="connsiteY0" fmla="*/ 89271 h 89745"/>
                  <a:gd name="connsiteX1" fmla="*/ 28204 w 32982"/>
                  <a:gd name="connsiteY1" fmla="*/ 84330 h 89745"/>
                  <a:gd name="connsiteX2" fmla="*/ 25425 w 32982"/>
                  <a:gd name="connsiteY2" fmla="*/ 46142 h 89745"/>
                  <a:gd name="connsiteX3" fmla="*/ 32939 w 32982"/>
                  <a:gd name="connsiteY3" fmla="*/ 7027 h 89745"/>
                  <a:gd name="connsiteX4" fmla="*/ 25116 w 32982"/>
                  <a:gd name="connsiteY4" fmla="*/ 543 h 89745"/>
                  <a:gd name="connsiteX5" fmla="*/ 1 w 32982"/>
                  <a:gd name="connsiteY5" fmla="*/ 50980 h 89745"/>
                  <a:gd name="connsiteX6" fmla="*/ 1 w 32982"/>
                  <a:gd name="connsiteY6" fmla="*/ 52009 h 89745"/>
                  <a:gd name="connsiteX7" fmla="*/ 19970 w 32982"/>
                  <a:gd name="connsiteY7" fmla="*/ 89271 h 8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82" h="89745">
                    <a:moveTo>
                      <a:pt x="19970" y="89271"/>
                    </a:moveTo>
                    <a:cubicBezTo>
                      <a:pt x="23264" y="90918"/>
                      <a:pt x="28204" y="88036"/>
                      <a:pt x="28204" y="84330"/>
                    </a:cubicBezTo>
                    <a:cubicBezTo>
                      <a:pt x="28307" y="71463"/>
                      <a:pt x="25219" y="59008"/>
                      <a:pt x="25425" y="46142"/>
                    </a:cubicBezTo>
                    <a:cubicBezTo>
                      <a:pt x="25734" y="32555"/>
                      <a:pt x="31086" y="20203"/>
                      <a:pt x="32939" y="7027"/>
                    </a:cubicBezTo>
                    <a:cubicBezTo>
                      <a:pt x="33454" y="3116"/>
                      <a:pt x="29234" y="-1619"/>
                      <a:pt x="25116" y="543"/>
                    </a:cubicBezTo>
                    <a:cubicBezTo>
                      <a:pt x="9368" y="8777"/>
                      <a:pt x="-102" y="30599"/>
                      <a:pt x="1" y="50980"/>
                    </a:cubicBezTo>
                    <a:cubicBezTo>
                      <a:pt x="1" y="51288"/>
                      <a:pt x="1" y="51700"/>
                      <a:pt x="1" y="52009"/>
                    </a:cubicBezTo>
                    <a:cubicBezTo>
                      <a:pt x="104" y="67758"/>
                      <a:pt x="6280" y="82580"/>
                      <a:pt x="19970" y="8927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Graphic 24">
                <a:extLst>
                  <a:ext uri="{FF2B5EF4-FFF2-40B4-BE49-F238E27FC236}">
                    <a16:creationId xmlns:a16="http://schemas.microsoft.com/office/drawing/2014/main" id="{E43CAC5C-D643-42A1-BCEF-4E33447AF049}"/>
                  </a:ext>
                </a:extLst>
              </p:cNvPr>
              <p:cNvSpPr/>
              <p:nvPr/>
            </p:nvSpPr>
            <p:spPr>
              <a:xfrm>
                <a:off x="10054301" y="4288322"/>
                <a:ext cx="208348" cy="78551"/>
              </a:xfrm>
              <a:custGeom>
                <a:avLst/>
                <a:gdLst>
                  <a:gd name="connsiteX0" fmla="*/ 203971 w 208348"/>
                  <a:gd name="connsiteY0" fmla="*/ 166 h 78551"/>
                  <a:gd name="connsiteX1" fmla="*/ 116684 w 208348"/>
                  <a:gd name="connsiteY1" fmla="*/ 45663 h 78551"/>
                  <a:gd name="connsiteX2" fmla="*/ 8913 w 208348"/>
                  <a:gd name="connsiteY2" fmla="*/ 50809 h 78551"/>
                  <a:gd name="connsiteX3" fmla="*/ 3767 w 208348"/>
                  <a:gd name="connsiteY3" fmla="*/ 65632 h 78551"/>
                  <a:gd name="connsiteX4" fmla="*/ 208088 w 208348"/>
                  <a:gd name="connsiteY4" fmla="*/ 4284 h 78551"/>
                  <a:gd name="connsiteX5" fmla="*/ 203971 w 208348"/>
                  <a:gd name="connsiteY5" fmla="*/ 166 h 7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348" h="78551">
                    <a:moveTo>
                      <a:pt x="203971" y="166"/>
                    </a:moveTo>
                    <a:cubicBezTo>
                      <a:pt x="172988" y="10563"/>
                      <a:pt x="147976" y="34237"/>
                      <a:pt x="116684" y="45663"/>
                    </a:cubicBezTo>
                    <a:cubicBezTo>
                      <a:pt x="79731" y="59147"/>
                      <a:pt x="46175" y="48545"/>
                      <a:pt x="8913" y="50809"/>
                    </a:cubicBezTo>
                    <a:cubicBezTo>
                      <a:pt x="2017" y="51221"/>
                      <a:pt x="-4262" y="61309"/>
                      <a:pt x="3767" y="65632"/>
                    </a:cubicBezTo>
                    <a:cubicBezTo>
                      <a:pt x="63159" y="97232"/>
                      <a:pt x="179061" y="68617"/>
                      <a:pt x="208088" y="4284"/>
                    </a:cubicBezTo>
                    <a:cubicBezTo>
                      <a:pt x="209221" y="1711"/>
                      <a:pt x="206441" y="-657"/>
                      <a:pt x="203971" y="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Graphic 24">
                <a:extLst>
                  <a:ext uri="{FF2B5EF4-FFF2-40B4-BE49-F238E27FC236}">
                    <a16:creationId xmlns:a16="http://schemas.microsoft.com/office/drawing/2014/main" id="{8CC16E20-81C6-4B2A-A2B0-DD6F09656C32}"/>
                  </a:ext>
                </a:extLst>
              </p:cNvPr>
              <p:cNvSpPr/>
              <p:nvPr/>
            </p:nvSpPr>
            <p:spPr>
              <a:xfrm>
                <a:off x="10050135" y="4292556"/>
                <a:ext cx="91839" cy="42214"/>
              </a:xfrm>
              <a:custGeom>
                <a:avLst/>
                <a:gdLst>
                  <a:gd name="connsiteX0" fmla="*/ 91308 w 91839"/>
                  <a:gd name="connsiteY0" fmla="*/ 25886 h 42214"/>
                  <a:gd name="connsiteX1" fmla="*/ 87191 w 91839"/>
                  <a:gd name="connsiteY1" fmla="*/ 17651 h 42214"/>
                  <a:gd name="connsiteX2" fmla="*/ 52812 w 91839"/>
                  <a:gd name="connsiteY2" fmla="*/ 16416 h 42214"/>
                  <a:gd name="connsiteX3" fmla="*/ 14418 w 91839"/>
                  <a:gd name="connsiteY3" fmla="*/ 667 h 42214"/>
                  <a:gd name="connsiteX4" fmla="*/ 1242 w 91839"/>
                  <a:gd name="connsiteY4" fmla="*/ 16313 h 42214"/>
                  <a:gd name="connsiteX5" fmla="*/ 91308 w 91839"/>
                  <a:gd name="connsiteY5" fmla="*/ 25886 h 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39" h="42214">
                    <a:moveTo>
                      <a:pt x="91308" y="25886"/>
                    </a:moveTo>
                    <a:cubicBezTo>
                      <a:pt x="92853" y="22592"/>
                      <a:pt x="90897" y="18269"/>
                      <a:pt x="87191" y="17651"/>
                    </a:cubicBezTo>
                    <a:cubicBezTo>
                      <a:pt x="75869" y="15798"/>
                      <a:pt x="64237" y="18475"/>
                      <a:pt x="52812" y="16416"/>
                    </a:cubicBezTo>
                    <a:cubicBezTo>
                      <a:pt x="38092" y="13843"/>
                      <a:pt x="27902" y="5814"/>
                      <a:pt x="14418" y="667"/>
                    </a:cubicBezTo>
                    <a:cubicBezTo>
                      <a:pt x="5360" y="-2832"/>
                      <a:pt x="-3287" y="8181"/>
                      <a:pt x="1242" y="16313"/>
                    </a:cubicBezTo>
                    <a:cubicBezTo>
                      <a:pt x="14315" y="39576"/>
                      <a:pt x="77310" y="55942"/>
                      <a:pt x="91308" y="258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Graphic 24">
                <a:extLst>
                  <a:ext uri="{FF2B5EF4-FFF2-40B4-BE49-F238E27FC236}">
                    <a16:creationId xmlns:a16="http://schemas.microsoft.com/office/drawing/2014/main" id="{AE07B59C-328A-43F4-9AE4-D5FBA1F40C8F}"/>
                  </a:ext>
                </a:extLst>
              </p:cNvPr>
              <p:cNvSpPr/>
              <p:nvPr/>
            </p:nvSpPr>
            <p:spPr>
              <a:xfrm>
                <a:off x="10458568" y="3555423"/>
                <a:ext cx="40613" cy="135399"/>
              </a:xfrm>
              <a:custGeom>
                <a:avLst/>
                <a:gdLst>
                  <a:gd name="connsiteX0" fmla="*/ 7011 w 40613"/>
                  <a:gd name="connsiteY0" fmla="*/ 286 h 135399"/>
                  <a:gd name="connsiteX1" fmla="*/ 1453 w 40613"/>
                  <a:gd name="connsiteY1" fmla="*/ 9036 h 135399"/>
                  <a:gd name="connsiteX2" fmla="*/ 17510 w 40613"/>
                  <a:gd name="connsiteY2" fmla="*/ 84382 h 135399"/>
                  <a:gd name="connsiteX3" fmla="*/ 19157 w 40613"/>
                  <a:gd name="connsiteY3" fmla="*/ 133276 h 135399"/>
                  <a:gd name="connsiteX4" fmla="*/ 27803 w 40613"/>
                  <a:gd name="connsiteY4" fmla="*/ 134099 h 135399"/>
                  <a:gd name="connsiteX5" fmla="*/ 38611 w 40613"/>
                  <a:gd name="connsiteY5" fmla="*/ 56282 h 135399"/>
                  <a:gd name="connsiteX6" fmla="*/ 7011 w 40613"/>
                  <a:gd name="connsiteY6" fmla="*/ 286 h 13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13" h="135399">
                    <a:moveTo>
                      <a:pt x="7011" y="286"/>
                    </a:moveTo>
                    <a:cubicBezTo>
                      <a:pt x="1967" y="-1464"/>
                      <a:pt x="-2356" y="5227"/>
                      <a:pt x="1453" y="9036"/>
                    </a:cubicBezTo>
                    <a:cubicBezTo>
                      <a:pt x="20083" y="27872"/>
                      <a:pt x="18642" y="59987"/>
                      <a:pt x="17510" y="84382"/>
                    </a:cubicBezTo>
                    <a:cubicBezTo>
                      <a:pt x="16892" y="98278"/>
                      <a:pt x="8967" y="121644"/>
                      <a:pt x="19157" y="133276"/>
                    </a:cubicBezTo>
                    <a:cubicBezTo>
                      <a:pt x="21525" y="135952"/>
                      <a:pt x="25024" y="135952"/>
                      <a:pt x="27803" y="134099"/>
                    </a:cubicBezTo>
                    <a:cubicBezTo>
                      <a:pt x="45611" y="122262"/>
                      <a:pt x="40155" y="74089"/>
                      <a:pt x="38611" y="56282"/>
                    </a:cubicBezTo>
                    <a:cubicBezTo>
                      <a:pt x="36759" y="33637"/>
                      <a:pt x="30583" y="8418"/>
                      <a:pt x="7011" y="2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Graphic 24">
                <a:extLst>
                  <a:ext uri="{FF2B5EF4-FFF2-40B4-BE49-F238E27FC236}">
                    <a16:creationId xmlns:a16="http://schemas.microsoft.com/office/drawing/2014/main" id="{82434A90-CFEB-482B-92D7-425390C3D333}"/>
                  </a:ext>
                </a:extLst>
              </p:cNvPr>
              <p:cNvSpPr/>
              <p:nvPr/>
            </p:nvSpPr>
            <p:spPr>
              <a:xfrm>
                <a:off x="10379117" y="3532056"/>
                <a:ext cx="76313" cy="95971"/>
              </a:xfrm>
              <a:custGeom>
                <a:avLst/>
                <a:gdLst>
                  <a:gd name="connsiteX0" fmla="*/ 34687 w 76313"/>
                  <a:gd name="connsiteY0" fmla="*/ 13669 h 95971"/>
                  <a:gd name="connsiteX1" fmla="*/ 50642 w 76313"/>
                  <a:gd name="connsiteY1" fmla="*/ 57313 h 95971"/>
                  <a:gd name="connsiteX2" fmla="*/ 15542 w 76313"/>
                  <a:gd name="connsiteY2" fmla="*/ 4817 h 95971"/>
                  <a:gd name="connsiteX3" fmla="*/ 720 w 76313"/>
                  <a:gd name="connsiteY3" fmla="*/ 15419 h 95971"/>
                  <a:gd name="connsiteX4" fmla="*/ 47657 w 76313"/>
                  <a:gd name="connsiteY4" fmla="*/ 85310 h 95971"/>
                  <a:gd name="connsiteX5" fmla="*/ 57333 w 76313"/>
                  <a:gd name="connsiteY5" fmla="*/ 87472 h 95971"/>
                  <a:gd name="connsiteX6" fmla="*/ 59082 w 76313"/>
                  <a:gd name="connsiteY6" fmla="*/ 92928 h 95971"/>
                  <a:gd name="connsiteX7" fmla="*/ 67832 w 76313"/>
                  <a:gd name="connsiteY7" fmla="*/ 93957 h 95971"/>
                  <a:gd name="connsiteX8" fmla="*/ 49921 w 76313"/>
                  <a:gd name="connsiteY8" fmla="*/ 2347 h 95971"/>
                  <a:gd name="connsiteX9" fmla="*/ 34687 w 76313"/>
                  <a:gd name="connsiteY9" fmla="*/ 13669 h 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313" h="95971">
                    <a:moveTo>
                      <a:pt x="34687" y="13669"/>
                    </a:moveTo>
                    <a:cubicBezTo>
                      <a:pt x="40246" y="28697"/>
                      <a:pt x="47554" y="41564"/>
                      <a:pt x="50642" y="57313"/>
                    </a:cubicBezTo>
                    <a:cubicBezTo>
                      <a:pt x="40966" y="38476"/>
                      <a:pt x="30055" y="19948"/>
                      <a:pt x="15542" y="4817"/>
                    </a:cubicBezTo>
                    <a:cubicBezTo>
                      <a:pt x="7822" y="-3212"/>
                      <a:pt x="-2883" y="6155"/>
                      <a:pt x="720" y="15419"/>
                    </a:cubicBezTo>
                    <a:cubicBezTo>
                      <a:pt x="10704" y="41564"/>
                      <a:pt x="30158" y="64106"/>
                      <a:pt x="47657" y="85310"/>
                    </a:cubicBezTo>
                    <a:cubicBezTo>
                      <a:pt x="50024" y="88193"/>
                      <a:pt x="54039" y="88604"/>
                      <a:pt x="57333" y="87472"/>
                    </a:cubicBezTo>
                    <a:cubicBezTo>
                      <a:pt x="58053" y="89325"/>
                      <a:pt x="58156" y="91178"/>
                      <a:pt x="59082" y="92928"/>
                    </a:cubicBezTo>
                    <a:cubicBezTo>
                      <a:pt x="60729" y="96221"/>
                      <a:pt x="65464" y="97251"/>
                      <a:pt x="67832" y="93957"/>
                    </a:cubicBezTo>
                    <a:cubicBezTo>
                      <a:pt x="86566" y="67915"/>
                      <a:pt x="71434" y="22933"/>
                      <a:pt x="49921" y="2347"/>
                    </a:cubicBezTo>
                    <a:cubicBezTo>
                      <a:pt x="42407" y="-4550"/>
                      <a:pt x="31497" y="5126"/>
                      <a:pt x="34687" y="136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Graphic 24">
                <a:extLst>
                  <a:ext uri="{FF2B5EF4-FFF2-40B4-BE49-F238E27FC236}">
                    <a16:creationId xmlns:a16="http://schemas.microsoft.com/office/drawing/2014/main" id="{193293B2-22A6-42D5-91CE-EEF0C6AFDA2E}"/>
                  </a:ext>
                </a:extLst>
              </p:cNvPr>
              <p:cNvSpPr/>
              <p:nvPr/>
            </p:nvSpPr>
            <p:spPr>
              <a:xfrm>
                <a:off x="10749223" y="3661123"/>
                <a:ext cx="61612" cy="178336"/>
              </a:xfrm>
              <a:custGeom>
                <a:avLst/>
                <a:gdLst>
                  <a:gd name="connsiteX0" fmla="*/ 30507 w 61612"/>
                  <a:gd name="connsiteY0" fmla="*/ 95100 h 178336"/>
                  <a:gd name="connsiteX1" fmla="*/ 41933 w 61612"/>
                  <a:gd name="connsiteY1" fmla="*/ 7915 h 178336"/>
                  <a:gd name="connsiteX2" fmla="*/ 35242 w 61612"/>
                  <a:gd name="connsiteY2" fmla="*/ 813 h 178336"/>
                  <a:gd name="connsiteX3" fmla="*/ 52021 w 61612"/>
                  <a:gd name="connsiteY3" fmla="*/ 177240 h 178336"/>
                  <a:gd name="connsiteX4" fmla="*/ 61490 w 61612"/>
                  <a:gd name="connsiteY4" fmla="*/ 170138 h 178336"/>
                  <a:gd name="connsiteX5" fmla="*/ 30507 w 61612"/>
                  <a:gd name="connsiteY5" fmla="*/ 95100 h 17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612" h="178336">
                    <a:moveTo>
                      <a:pt x="30507" y="95100"/>
                    </a:moveTo>
                    <a:cubicBezTo>
                      <a:pt x="19597" y="64323"/>
                      <a:pt x="23817" y="34678"/>
                      <a:pt x="41933" y="7915"/>
                    </a:cubicBezTo>
                    <a:cubicBezTo>
                      <a:pt x="45124" y="3284"/>
                      <a:pt x="40183" y="-2069"/>
                      <a:pt x="35242" y="813"/>
                    </a:cubicBezTo>
                    <a:cubicBezTo>
                      <a:pt x="-26929" y="37251"/>
                      <a:pt x="2407" y="141316"/>
                      <a:pt x="52021" y="177240"/>
                    </a:cubicBezTo>
                    <a:cubicBezTo>
                      <a:pt x="56858" y="180740"/>
                      <a:pt x="62520" y="175181"/>
                      <a:pt x="61490" y="170138"/>
                    </a:cubicBezTo>
                    <a:cubicBezTo>
                      <a:pt x="56447" y="144096"/>
                      <a:pt x="39360" y="120112"/>
                      <a:pt x="30507" y="951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Graphic 24">
                <a:extLst>
                  <a:ext uri="{FF2B5EF4-FFF2-40B4-BE49-F238E27FC236}">
                    <a16:creationId xmlns:a16="http://schemas.microsoft.com/office/drawing/2014/main" id="{4DE5A556-4CC8-47F3-8B54-BAEC7D182612}"/>
                  </a:ext>
                </a:extLst>
              </p:cNvPr>
              <p:cNvSpPr/>
              <p:nvPr/>
            </p:nvSpPr>
            <p:spPr>
              <a:xfrm>
                <a:off x="10797698" y="3711575"/>
                <a:ext cx="59872" cy="134301"/>
              </a:xfrm>
              <a:custGeom>
                <a:avLst/>
                <a:gdLst>
                  <a:gd name="connsiteX0" fmla="*/ 24338 w 59872"/>
                  <a:gd name="connsiteY0" fmla="*/ 8519 h 134301"/>
                  <a:gd name="connsiteX1" fmla="*/ 22176 w 59872"/>
                  <a:gd name="connsiteY1" fmla="*/ 78 h 134301"/>
                  <a:gd name="connsiteX2" fmla="*/ 50380 w 59872"/>
                  <a:gd name="connsiteY2" fmla="*/ 133994 h 134301"/>
                  <a:gd name="connsiteX3" fmla="*/ 59850 w 59872"/>
                  <a:gd name="connsiteY3" fmla="*/ 127818 h 134301"/>
                  <a:gd name="connsiteX4" fmla="*/ 24338 w 59872"/>
                  <a:gd name="connsiteY4" fmla="*/ 8519 h 13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72" h="134301">
                    <a:moveTo>
                      <a:pt x="24338" y="8519"/>
                    </a:moveTo>
                    <a:cubicBezTo>
                      <a:pt x="28455" y="6151"/>
                      <a:pt x="26500" y="387"/>
                      <a:pt x="22176" y="78"/>
                    </a:cubicBezTo>
                    <a:cubicBezTo>
                      <a:pt x="-28261" y="-3627"/>
                      <a:pt x="18780" y="125245"/>
                      <a:pt x="50380" y="133994"/>
                    </a:cubicBezTo>
                    <a:cubicBezTo>
                      <a:pt x="54703" y="135229"/>
                      <a:pt x="59541" y="132656"/>
                      <a:pt x="59850" y="127818"/>
                    </a:cubicBezTo>
                    <a:cubicBezTo>
                      <a:pt x="61188" y="107334"/>
                      <a:pt x="1899" y="21283"/>
                      <a:pt x="24338" y="851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Graphic 24">
                <a:extLst>
                  <a:ext uri="{FF2B5EF4-FFF2-40B4-BE49-F238E27FC236}">
                    <a16:creationId xmlns:a16="http://schemas.microsoft.com/office/drawing/2014/main" id="{A9CA0450-53AF-4641-A786-AED862A177F3}"/>
                  </a:ext>
                </a:extLst>
              </p:cNvPr>
              <p:cNvSpPr/>
              <p:nvPr/>
            </p:nvSpPr>
            <p:spPr>
              <a:xfrm>
                <a:off x="11132611" y="3490003"/>
                <a:ext cx="76257" cy="226513"/>
              </a:xfrm>
              <a:custGeom>
                <a:avLst/>
                <a:gdLst>
                  <a:gd name="connsiteX0" fmla="*/ 44646 w 76257"/>
                  <a:gd name="connsiteY0" fmla="*/ 129525 h 226513"/>
                  <a:gd name="connsiteX1" fmla="*/ 590 w 76257"/>
                  <a:gd name="connsiteY1" fmla="*/ 219591 h 226513"/>
                  <a:gd name="connsiteX2" fmla="*/ 4708 w 76257"/>
                  <a:gd name="connsiteY2" fmla="*/ 226487 h 226513"/>
                  <a:gd name="connsiteX3" fmla="*/ 68938 w 76257"/>
                  <a:gd name="connsiteY3" fmla="*/ 134568 h 226513"/>
                  <a:gd name="connsiteX4" fmla="*/ 46087 w 76257"/>
                  <a:gd name="connsiteY4" fmla="*/ 1785 h 226513"/>
                  <a:gd name="connsiteX5" fmla="*/ 33735 w 76257"/>
                  <a:gd name="connsiteY5" fmla="*/ 10020 h 226513"/>
                  <a:gd name="connsiteX6" fmla="*/ 44646 w 76257"/>
                  <a:gd name="connsiteY6" fmla="*/ 129525 h 22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57" h="226513">
                    <a:moveTo>
                      <a:pt x="44646" y="129525"/>
                    </a:moveTo>
                    <a:cubicBezTo>
                      <a:pt x="36205" y="163184"/>
                      <a:pt x="18501" y="190358"/>
                      <a:pt x="590" y="219591"/>
                    </a:cubicBezTo>
                    <a:cubicBezTo>
                      <a:pt x="-1159" y="222370"/>
                      <a:pt x="1208" y="226899"/>
                      <a:pt x="4708" y="226487"/>
                    </a:cubicBezTo>
                    <a:cubicBezTo>
                      <a:pt x="44543" y="221958"/>
                      <a:pt x="59777" y="166889"/>
                      <a:pt x="68938" y="134568"/>
                    </a:cubicBezTo>
                    <a:cubicBezTo>
                      <a:pt x="80363" y="94322"/>
                      <a:pt x="82216" y="30092"/>
                      <a:pt x="46087" y="1785"/>
                    </a:cubicBezTo>
                    <a:cubicBezTo>
                      <a:pt x="40116" y="-2950"/>
                      <a:pt x="31470" y="2403"/>
                      <a:pt x="33735" y="10020"/>
                    </a:cubicBezTo>
                    <a:cubicBezTo>
                      <a:pt x="46807" y="53046"/>
                      <a:pt x="55968" y="84646"/>
                      <a:pt x="44646" y="1295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Graphic 24">
                <a:extLst>
                  <a:ext uri="{FF2B5EF4-FFF2-40B4-BE49-F238E27FC236}">
                    <a16:creationId xmlns:a16="http://schemas.microsoft.com/office/drawing/2014/main" id="{E983DFFC-9067-4166-8AF5-EBBD48532362}"/>
                  </a:ext>
                </a:extLst>
              </p:cNvPr>
              <p:cNvSpPr/>
              <p:nvPr/>
            </p:nvSpPr>
            <p:spPr>
              <a:xfrm>
                <a:off x="11118845" y="3591319"/>
                <a:ext cx="51089" cy="111787"/>
              </a:xfrm>
              <a:custGeom>
                <a:avLst/>
                <a:gdLst>
                  <a:gd name="connsiteX0" fmla="*/ 9107 w 51089"/>
                  <a:gd name="connsiteY0" fmla="*/ 110761 h 111787"/>
                  <a:gd name="connsiteX1" fmla="*/ 45031 w 51089"/>
                  <a:gd name="connsiteY1" fmla="*/ 58677 h 111787"/>
                  <a:gd name="connsiteX2" fmla="*/ 40604 w 51089"/>
                  <a:gd name="connsiteY2" fmla="*/ 1137 h 111787"/>
                  <a:gd name="connsiteX3" fmla="*/ 33193 w 51089"/>
                  <a:gd name="connsiteY3" fmla="*/ 2475 h 111787"/>
                  <a:gd name="connsiteX4" fmla="*/ 30414 w 51089"/>
                  <a:gd name="connsiteY4" fmla="*/ 24812 h 111787"/>
                  <a:gd name="connsiteX5" fmla="*/ 19297 w 51089"/>
                  <a:gd name="connsiteY5" fmla="*/ 59191 h 111787"/>
                  <a:gd name="connsiteX6" fmla="*/ 49 w 51089"/>
                  <a:gd name="connsiteY6" fmla="*/ 104996 h 111787"/>
                  <a:gd name="connsiteX7" fmla="*/ 9107 w 51089"/>
                  <a:gd name="connsiteY7" fmla="*/ 110761 h 11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089" h="111787">
                    <a:moveTo>
                      <a:pt x="9107" y="110761"/>
                    </a:moveTo>
                    <a:cubicBezTo>
                      <a:pt x="26812" y="98409"/>
                      <a:pt x="37928" y="78646"/>
                      <a:pt x="45031" y="58677"/>
                    </a:cubicBezTo>
                    <a:cubicBezTo>
                      <a:pt x="50795" y="42619"/>
                      <a:pt x="56868" y="13180"/>
                      <a:pt x="40604" y="1137"/>
                    </a:cubicBezTo>
                    <a:cubicBezTo>
                      <a:pt x="38443" y="-510"/>
                      <a:pt x="34428" y="-613"/>
                      <a:pt x="33193" y="2475"/>
                    </a:cubicBezTo>
                    <a:cubicBezTo>
                      <a:pt x="30414" y="9681"/>
                      <a:pt x="30929" y="17092"/>
                      <a:pt x="30414" y="24812"/>
                    </a:cubicBezTo>
                    <a:cubicBezTo>
                      <a:pt x="29694" y="36649"/>
                      <a:pt x="24650" y="48692"/>
                      <a:pt x="19297" y="59191"/>
                    </a:cubicBezTo>
                    <a:cubicBezTo>
                      <a:pt x="11783" y="73808"/>
                      <a:pt x="2519" y="88424"/>
                      <a:pt x="49" y="104996"/>
                    </a:cubicBezTo>
                    <a:cubicBezTo>
                      <a:pt x="-569" y="109731"/>
                      <a:pt x="4784" y="113746"/>
                      <a:pt x="9107" y="110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Graphic 24">
                <a:extLst>
                  <a:ext uri="{FF2B5EF4-FFF2-40B4-BE49-F238E27FC236}">
                    <a16:creationId xmlns:a16="http://schemas.microsoft.com/office/drawing/2014/main" id="{3E36AC9D-6611-43EE-9F79-B5A0083CF733}"/>
                  </a:ext>
                </a:extLst>
              </p:cNvPr>
              <p:cNvSpPr/>
              <p:nvPr/>
            </p:nvSpPr>
            <p:spPr>
              <a:xfrm>
                <a:off x="11598086" y="3744545"/>
                <a:ext cx="36433" cy="160253"/>
              </a:xfrm>
              <a:custGeom>
                <a:avLst/>
                <a:gdLst>
                  <a:gd name="connsiteX0" fmla="*/ 17974 w 36433"/>
                  <a:gd name="connsiteY0" fmla="*/ 73952 h 160253"/>
                  <a:gd name="connsiteX1" fmla="*/ 32487 w 36433"/>
                  <a:gd name="connsiteY1" fmla="*/ 3649 h 160253"/>
                  <a:gd name="connsiteX2" fmla="*/ 26517 w 36433"/>
                  <a:gd name="connsiteY2" fmla="*/ 664 h 160253"/>
                  <a:gd name="connsiteX3" fmla="*/ 372 w 36433"/>
                  <a:gd name="connsiteY3" fmla="*/ 80746 h 160253"/>
                  <a:gd name="connsiteX4" fmla="*/ 33825 w 36433"/>
                  <a:gd name="connsiteY4" fmla="*/ 160004 h 160253"/>
                  <a:gd name="connsiteX5" fmla="*/ 36193 w 36433"/>
                  <a:gd name="connsiteY5" fmla="*/ 157740 h 160253"/>
                  <a:gd name="connsiteX6" fmla="*/ 17974 w 36433"/>
                  <a:gd name="connsiteY6" fmla="*/ 73952 h 16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33" h="160253">
                    <a:moveTo>
                      <a:pt x="17974" y="73952"/>
                    </a:moveTo>
                    <a:cubicBezTo>
                      <a:pt x="20136" y="51307"/>
                      <a:pt x="36708" y="25780"/>
                      <a:pt x="32487" y="3649"/>
                    </a:cubicBezTo>
                    <a:cubicBezTo>
                      <a:pt x="31973" y="870"/>
                      <a:pt x="29193" y="-1086"/>
                      <a:pt x="26517" y="664"/>
                    </a:cubicBezTo>
                    <a:cubicBezTo>
                      <a:pt x="4696" y="14766"/>
                      <a:pt x="2225" y="57277"/>
                      <a:pt x="372" y="80746"/>
                    </a:cubicBezTo>
                    <a:cubicBezTo>
                      <a:pt x="-2098" y="112140"/>
                      <a:pt x="7578" y="141682"/>
                      <a:pt x="33825" y="160004"/>
                    </a:cubicBezTo>
                    <a:cubicBezTo>
                      <a:pt x="35164" y="160931"/>
                      <a:pt x="37119" y="159078"/>
                      <a:pt x="36193" y="157740"/>
                    </a:cubicBezTo>
                    <a:cubicBezTo>
                      <a:pt x="18900" y="132624"/>
                      <a:pt x="15195" y="103597"/>
                      <a:pt x="17974" y="739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Graphic 24">
                <a:extLst>
                  <a:ext uri="{FF2B5EF4-FFF2-40B4-BE49-F238E27FC236}">
                    <a16:creationId xmlns:a16="http://schemas.microsoft.com/office/drawing/2014/main" id="{67F611C2-70F1-43A0-9196-E1B97DC816FB}"/>
                  </a:ext>
                </a:extLst>
              </p:cNvPr>
              <p:cNvSpPr/>
              <p:nvPr/>
            </p:nvSpPr>
            <p:spPr>
              <a:xfrm>
                <a:off x="11631100" y="3767266"/>
                <a:ext cx="24083" cy="66774"/>
              </a:xfrm>
              <a:custGeom>
                <a:avLst/>
                <a:gdLst>
                  <a:gd name="connsiteX0" fmla="*/ 7296 w 24083"/>
                  <a:gd name="connsiteY0" fmla="*/ 5117 h 66774"/>
                  <a:gd name="connsiteX1" fmla="*/ 7914 w 24083"/>
                  <a:gd name="connsiteY1" fmla="*/ 65127 h 66774"/>
                  <a:gd name="connsiteX2" fmla="*/ 16457 w 24083"/>
                  <a:gd name="connsiteY2" fmla="*/ 64201 h 66774"/>
                  <a:gd name="connsiteX3" fmla="*/ 23971 w 24083"/>
                  <a:gd name="connsiteY3" fmla="*/ 10161 h 66774"/>
                  <a:gd name="connsiteX4" fmla="*/ 7296 w 24083"/>
                  <a:gd name="connsiteY4" fmla="*/ 5117 h 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83" h="66774">
                    <a:moveTo>
                      <a:pt x="7296" y="5117"/>
                    </a:moveTo>
                    <a:cubicBezTo>
                      <a:pt x="914" y="22822"/>
                      <a:pt x="-5570" y="49378"/>
                      <a:pt x="7914" y="65127"/>
                    </a:cubicBezTo>
                    <a:cubicBezTo>
                      <a:pt x="10075" y="67598"/>
                      <a:pt x="15016" y="67289"/>
                      <a:pt x="16457" y="64201"/>
                    </a:cubicBezTo>
                    <a:cubicBezTo>
                      <a:pt x="23868" y="48555"/>
                      <a:pt x="21089" y="27351"/>
                      <a:pt x="23971" y="10161"/>
                    </a:cubicBezTo>
                    <a:cubicBezTo>
                      <a:pt x="25515" y="485"/>
                      <a:pt x="10693" y="-4353"/>
                      <a:pt x="7296" y="51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Graphic 24">
                <a:extLst>
                  <a:ext uri="{FF2B5EF4-FFF2-40B4-BE49-F238E27FC236}">
                    <a16:creationId xmlns:a16="http://schemas.microsoft.com/office/drawing/2014/main" id="{BF339030-FB00-4AC2-AE71-FF8A262E8EB8}"/>
                  </a:ext>
                </a:extLst>
              </p:cNvPr>
              <p:cNvSpPr/>
              <p:nvPr/>
            </p:nvSpPr>
            <p:spPr>
              <a:xfrm>
                <a:off x="11661951" y="3777121"/>
                <a:ext cx="36359" cy="38683"/>
              </a:xfrm>
              <a:custGeom>
                <a:avLst/>
                <a:gdLst>
                  <a:gd name="connsiteX0" fmla="*/ 29558 w 36359"/>
                  <a:gd name="connsiteY0" fmla="*/ 38597 h 38683"/>
                  <a:gd name="connsiteX1" fmla="*/ 36248 w 36359"/>
                  <a:gd name="connsiteY1" fmla="*/ 31700 h 38683"/>
                  <a:gd name="connsiteX2" fmla="*/ 10927 w 36359"/>
                  <a:gd name="connsiteY2" fmla="*/ 717 h 38683"/>
                  <a:gd name="connsiteX3" fmla="*/ 634 w 36359"/>
                  <a:gd name="connsiteY3" fmla="*/ 11216 h 38683"/>
                  <a:gd name="connsiteX4" fmla="*/ 29558 w 36359"/>
                  <a:gd name="connsiteY4" fmla="*/ 38597 h 3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59" h="38683">
                    <a:moveTo>
                      <a:pt x="29558" y="38597"/>
                    </a:moveTo>
                    <a:cubicBezTo>
                      <a:pt x="33160" y="39317"/>
                      <a:pt x="37072" y="35406"/>
                      <a:pt x="36248" y="31700"/>
                    </a:cubicBezTo>
                    <a:cubicBezTo>
                      <a:pt x="33160" y="18422"/>
                      <a:pt x="23073" y="6790"/>
                      <a:pt x="10927" y="717"/>
                    </a:cubicBezTo>
                    <a:cubicBezTo>
                      <a:pt x="4751" y="-2371"/>
                      <a:pt x="-2146" y="5143"/>
                      <a:pt x="634" y="11216"/>
                    </a:cubicBezTo>
                    <a:cubicBezTo>
                      <a:pt x="6604" y="23671"/>
                      <a:pt x="15559" y="35817"/>
                      <a:pt x="29558" y="3859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Graphic 24">
                <a:extLst>
                  <a:ext uri="{FF2B5EF4-FFF2-40B4-BE49-F238E27FC236}">
                    <a16:creationId xmlns:a16="http://schemas.microsoft.com/office/drawing/2014/main" id="{D9BB08D7-9A2E-4985-B2DB-BA655014F693}"/>
                  </a:ext>
                </a:extLst>
              </p:cNvPr>
              <p:cNvSpPr/>
              <p:nvPr/>
            </p:nvSpPr>
            <p:spPr>
              <a:xfrm>
                <a:off x="9725198" y="3717707"/>
                <a:ext cx="46471" cy="102775"/>
              </a:xfrm>
              <a:custGeom>
                <a:avLst/>
                <a:gdLst>
                  <a:gd name="connsiteX0" fmla="*/ 45070 w 46471"/>
                  <a:gd name="connsiteY0" fmla="*/ 9385 h 102775"/>
                  <a:gd name="connsiteX1" fmla="*/ 41467 w 46471"/>
                  <a:gd name="connsiteY1" fmla="*/ 18 h 102775"/>
                  <a:gd name="connsiteX2" fmla="*/ 1426 w 46471"/>
                  <a:gd name="connsiteY2" fmla="*/ 41294 h 102775"/>
                  <a:gd name="connsiteX3" fmla="*/ 23866 w 46471"/>
                  <a:gd name="connsiteY3" fmla="*/ 102540 h 102775"/>
                  <a:gd name="connsiteX4" fmla="*/ 31997 w 46471"/>
                  <a:gd name="connsiteY4" fmla="*/ 96466 h 102775"/>
                  <a:gd name="connsiteX5" fmla="*/ 22630 w 46471"/>
                  <a:gd name="connsiteY5" fmla="*/ 56631 h 102775"/>
                  <a:gd name="connsiteX6" fmla="*/ 45070 w 46471"/>
                  <a:gd name="connsiteY6" fmla="*/ 9385 h 1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71" h="102775">
                    <a:moveTo>
                      <a:pt x="45070" y="9385"/>
                    </a:moveTo>
                    <a:cubicBezTo>
                      <a:pt x="47746" y="6194"/>
                      <a:pt x="46614" y="-393"/>
                      <a:pt x="41467" y="18"/>
                    </a:cubicBezTo>
                    <a:cubicBezTo>
                      <a:pt x="18822" y="1665"/>
                      <a:pt x="5852" y="20605"/>
                      <a:pt x="1426" y="41294"/>
                    </a:cubicBezTo>
                    <a:cubicBezTo>
                      <a:pt x="-2691" y="60646"/>
                      <a:pt x="1323" y="96364"/>
                      <a:pt x="23866" y="102540"/>
                    </a:cubicBezTo>
                    <a:cubicBezTo>
                      <a:pt x="27880" y="103672"/>
                      <a:pt x="31894" y="100584"/>
                      <a:pt x="31997" y="96466"/>
                    </a:cubicBezTo>
                    <a:cubicBezTo>
                      <a:pt x="32306" y="83085"/>
                      <a:pt x="23454" y="70322"/>
                      <a:pt x="22630" y="56631"/>
                    </a:cubicBezTo>
                    <a:cubicBezTo>
                      <a:pt x="21498" y="37280"/>
                      <a:pt x="33232" y="23178"/>
                      <a:pt x="45070" y="938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Graphic 24">
                <a:extLst>
                  <a:ext uri="{FF2B5EF4-FFF2-40B4-BE49-F238E27FC236}">
                    <a16:creationId xmlns:a16="http://schemas.microsoft.com/office/drawing/2014/main" id="{7E14B66A-F822-4245-8A17-852BDBA0D6E3}"/>
                  </a:ext>
                </a:extLst>
              </p:cNvPr>
              <p:cNvSpPr/>
              <p:nvPr/>
            </p:nvSpPr>
            <p:spPr>
              <a:xfrm>
                <a:off x="9757310" y="3739910"/>
                <a:ext cx="42927" cy="96508"/>
              </a:xfrm>
              <a:custGeom>
                <a:avLst/>
                <a:gdLst>
                  <a:gd name="connsiteX0" fmla="*/ 25516 w 42927"/>
                  <a:gd name="connsiteY0" fmla="*/ 6740 h 96508"/>
                  <a:gd name="connsiteX1" fmla="*/ 16252 w 42927"/>
                  <a:gd name="connsiteY1" fmla="*/ 1388 h 96508"/>
                  <a:gd name="connsiteX2" fmla="*/ 1944 w 42927"/>
                  <a:gd name="connsiteY2" fmla="*/ 55222 h 96508"/>
                  <a:gd name="connsiteX3" fmla="*/ 35398 w 42927"/>
                  <a:gd name="connsiteY3" fmla="*/ 96498 h 96508"/>
                  <a:gd name="connsiteX4" fmla="*/ 42912 w 42927"/>
                  <a:gd name="connsiteY4" fmla="*/ 89395 h 96508"/>
                  <a:gd name="connsiteX5" fmla="*/ 27369 w 42927"/>
                  <a:gd name="connsiteY5" fmla="*/ 52340 h 96508"/>
                  <a:gd name="connsiteX6" fmla="*/ 25516 w 42927"/>
                  <a:gd name="connsiteY6" fmla="*/ 6740 h 9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27" h="96508">
                    <a:moveTo>
                      <a:pt x="25516" y="6740"/>
                    </a:moveTo>
                    <a:cubicBezTo>
                      <a:pt x="27163" y="976"/>
                      <a:pt x="20267" y="-1906"/>
                      <a:pt x="16252" y="1388"/>
                    </a:cubicBezTo>
                    <a:cubicBezTo>
                      <a:pt x="-11" y="14666"/>
                      <a:pt x="-2482" y="35459"/>
                      <a:pt x="1944" y="55222"/>
                    </a:cubicBezTo>
                    <a:cubicBezTo>
                      <a:pt x="5444" y="70764"/>
                      <a:pt x="15943" y="97115"/>
                      <a:pt x="35398" y="96498"/>
                    </a:cubicBezTo>
                    <a:cubicBezTo>
                      <a:pt x="39000" y="96395"/>
                      <a:pt x="43221" y="93513"/>
                      <a:pt x="42912" y="89395"/>
                    </a:cubicBezTo>
                    <a:cubicBezTo>
                      <a:pt x="41882" y="76426"/>
                      <a:pt x="31589" y="64691"/>
                      <a:pt x="27369" y="52340"/>
                    </a:cubicBezTo>
                    <a:cubicBezTo>
                      <a:pt x="22737" y="39267"/>
                      <a:pt x="21605" y="20636"/>
                      <a:pt x="25516" y="67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Graphic 24">
                <a:extLst>
                  <a:ext uri="{FF2B5EF4-FFF2-40B4-BE49-F238E27FC236}">
                    <a16:creationId xmlns:a16="http://schemas.microsoft.com/office/drawing/2014/main" id="{10290970-50CB-4BC8-B0AB-D8E1809262ED}"/>
                  </a:ext>
                </a:extLst>
              </p:cNvPr>
              <p:cNvSpPr/>
              <p:nvPr/>
            </p:nvSpPr>
            <p:spPr>
              <a:xfrm>
                <a:off x="9791224" y="3749093"/>
                <a:ext cx="55732" cy="90111"/>
              </a:xfrm>
              <a:custGeom>
                <a:avLst/>
                <a:gdLst>
                  <a:gd name="connsiteX0" fmla="*/ 21761 w 55732"/>
                  <a:gd name="connsiteY0" fmla="*/ 6616 h 90111"/>
                  <a:gd name="connsiteX1" fmla="*/ 12497 w 55732"/>
                  <a:gd name="connsiteY1" fmla="*/ 748 h 90111"/>
                  <a:gd name="connsiteX2" fmla="*/ 47185 w 55732"/>
                  <a:gd name="connsiteY2" fmla="*/ 89785 h 90111"/>
                  <a:gd name="connsiteX3" fmla="*/ 55214 w 55732"/>
                  <a:gd name="connsiteY3" fmla="*/ 82683 h 90111"/>
                  <a:gd name="connsiteX4" fmla="*/ 21761 w 55732"/>
                  <a:gd name="connsiteY4" fmla="*/ 6616 h 9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2" h="90111">
                    <a:moveTo>
                      <a:pt x="21761" y="6616"/>
                    </a:moveTo>
                    <a:cubicBezTo>
                      <a:pt x="22275" y="1984"/>
                      <a:pt x="16511" y="-1619"/>
                      <a:pt x="12497" y="748"/>
                    </a:cubicBezTo>
                    <a:cubicBezTo>
                      <a:pt x="-21368" y="21232"/>
                      <a:pt x="21555" y="80830"/>
                      <a:pt x="47185" y="89785"/>
                    </a:cubicBezTo>
                    <a:cubicBezTo>
                      <a:pt x="51303" y="91226"/>
                      <a:pt x="57581" y="87727"/>
                      <a:pt x="55214" y="82683"/>
                    </a:cubicBezTo>
                    <a:cubicBezTo>
                      <a:pt x="44406" y="59626"/>
                      <a:pt x="18673" y="33893"/>
                      <a:pt x="21761" y="661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Graphic 24">
                <a:extLst>
                  <a:ext uri="{FF2B5EF4-FFF2-40B4-BE49-F238E27FC236}">
                    <a16:creationId xmlns:a16="http://schemas.microsoft.com/office/drawing/2014/main" id="{F4A4051E-CDE6-4EC8-B430-6FF6327B4794}"/>
                  </a:ext>
                </a:extLst>
              </p:cNvPr>
              <p:cNvSpPr/>
              <p:nvPr/>
            </p:nvSpPr>
            <p:spPr>
              <a:xfrm>
                <a:off x="9882602" y="3713177"/>
                <a:ext cx="54081" cy="90731"/>
              </a:xfrm>
              <a:custGeom>
                <a:avLst/>
                <a:gdLst>
                  <a:gd name="connsiteX0" fmla="*/ 39285 w 54081"/>
                  <a:gd name="connsiteY0" fmla="*/ 87822 h 90731"/>
                  <a:gd name="connsiteX1" fmla="*/ 50093 w 54081"/>
                  <a:gd name="connsiteY1" fmla="*/ 88336 h 90731"/>
                  <a:gd name="connsiteX2" fmla="*/ 2333 w 54081"/>
                  <a:gd name="connsiteY2" fmla="*/ 2490 h 90731"/>
                  <a:gd name="connsiteX3" fmla="*/ 171 w 54081"/>
                  <a:gd name="connsiteY3" fmla="*/ 7534 h 90731"/>
                  <a:gd name="connsiteX4" fmla="*/ 9023 w 54081"/>
                  <a:gd name="connsiteY4" fmla="*/ 20401 h 90731"/>
                  <a:gd name="connsiteX5" fmla="*/ 23640 w 54081"/>
                  <a:gd name="connsiteY5" fmla="*/ 44796 h 90731"/>
                  <a:gd name="connsiteX6" fmla="*/ 39285 w 54081"/>
                  <a:gd name="connsiteY6" fmla="*/ 87822 h 9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81" h="90731">
                    <a:moveTo>
                      <a:pt x="39285" y="87822"/>
                    </a:moveTo>
                    <a:cubicBezTo>
                      <a:pt x="41962" y="91116"/>
                      <a:pt x="47108" y="92042"/>
                      <a:pt x="50093" y="88336"/>
                    </a:cubicBezTo>
                    <a:cubicBezTo>
                      <a:pt x="65945" y="68470"/>
                      <a:pt x="31360" y="-15420"/>
                      <a:pt x="2333" y="2490"/>
                    </a:cubicBezTo>
                    <a:cubicBezTo>
                      <a:pt x="686" y="3520"/>
                      <a:pt x="-447" y="5681"/>
                      <a:pt x="171" y="7534"/>
                    </a:cubicBezTo>
                    <a:cubicBezTo>
                      <a:pt x="1818" y="12578"/>
                      <a:pt x="5832" y="16180"/>
                      <a:pt x="9023" y="20401"/>
                    </a:cubicBezTo>
                    <a:cubicBezTo>
                      <a:pt x="14788" y="28121"/>
                      <a:pt x="19420" y="36149"/>
                      <a:pt x="23640" y="44796"/>
                    </a:cubicBezTo>
                    <a:cubicBezTo>
                      <a:pt x="29816" y="57971"/>
                      <a:pt x="30022" y="76705"/>
                      <a:pt x="39285" y="8782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0" name="Graphic 24">
                <a:extLst>
                  <a:ext uri="{FF2B5EF4-FFF2-40B4-BE49-F238E27FC236}">
                    <a16:creationId xmlns:a16="http://schemas.microsoft.com/office/drawing/2014/main" id="{01525AA3-79F4-463B-80F4-BB1A83E6C0D4}"/>
                  </a:ext>
                </a:extLst>
              </p:cNvPr>
              <p:cNvSpPr/>
              <p:nvPr/>
            </p:nvSpPr>
            <p:spPr>
              <a:xfrm>
                <a:off x="9858165" y="3749007"/>
                <a:ext cx="31314" cy="84004"/>
              </a:xfrm>
              <a:custGeom>
                <a:avLst/>
                <a:gdLst>
                  <a:gd name="connsiteX0" fmla="*/ 213 w 31314"/>
                  <a:gd name="connsiteY0" fmla="*/ 8966 h 84004"/>
                  <a:gd name="connsiteX1" fmla="*/ 8139 w 31314"/>
                  <a:gd name="connsiteY1" fmla="*/ 48698 h 84004"/>
                  <a:gd name="connsiteX2" fmla="*/ 12874 w 31314"/>
                  <a:gd name="connsiteY2" fmla="*/ 81327 h 84004"/>
                  <a:gd name="connsiteX3" fmla="*/ 21726 w 31314"/>
                  <a:gd name="connsiteY3" fmla="*/ 82254 h 84004"/>
                  <a:gd name="connsiteX4" fmla="*/ 12771 w 31314"/>
                  <a:gd name="connsiteY4" fmla="*/ 2378 h 84004"/>
                  <a:gd name="connsiteX5" fmla="*/ 213 w 31314"/>
                  <a:gd name="connsiteY5" fmla="*/ 8966 h 8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14" h="84004">
                    <a:moveTo>
                      <a:pt x="213" y="8966"/>
                    </a:moveTo>
                    <a:cubicBezTo>
                      <a:pt x="3507" y="22141"/>
                      <a:pt x="6595" y="35111"/>
                      <a:pt x="8139" y="48698"/>
                    </a:cubicBezTo>
                    <a:cubicBezTo>
                      <a:pt x="9374" y="60329"/>
                      <a:pt x="7315" y="70725"/>
                      <a:pt x="12874" y="81327"/>
                    </a:cubicBezTo>
                    <a:cubicBezTo>
                      <a:pt x="14624" y="84724"/>
                      <a:pt x="19358" y="84724"/>
                      <a:pt x="21726" y="82254"/>
                    </a:cubicBezTo>
                    <a:cubicBezTo>
                      <a:pt x="40871" y="63211"/>
                      <a:pt x="27902" y="20494"/>
                      <a:pt x="12771" y="2378"/>
                    </a:cubicBezTo>
                    <a:cubicBezTo>
                      <a:pt x="7933" y="-3283"/>
                      <a:pt x="-1537" y="2069"/>
                      <a:pt x="213" y="89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1" name="Graphic 24">
                <a:extLst>
                  <a:ext uri="{FF2B5EF4-FFF2-40B4-BE49-F238E27FC236}">
                    <a16:creationId xmlns:a16="http://schemas.microsoft.com/office/drawing/2014/main" id="{5C336147-A4CA-44F0-82B2-D1AA37A88376}"/>
                  </a:ext>
                </a:extLst>
              </p:cNvPr>
              <p:cNvSpPr/>
              <p:nvPr/>
            </p:nvSpPr>
            <p:spPr>
              <a:xfrm>
                <a:off x="11031737" y="5635549"/>
                <a:ext cx="74001" cy="99818"/>
              </a:xfrm>
              <a:custGeom>
                <a:avLst/>
                <a:gdLst>
                  <a:gd name="connsiteX0" fmla="*/ 19324 w 74001"/>
                  <a:gd name="connsiteY0" fmla="*/ 95955 h 99818"/>
                  <a:gd name="connsiteX1" fmla="*/ 37646 w 74001"/>
                  <a:gd name="connsiteY1" fmla="*/ 44900 h 99818"/>
                  <a:gd name="connsiteX2" fmla="*/ 72952 w 74001"/>
                  <a:gd name="connsiteY2" fmla="*/ 9594 h 99818"/>
                  <a:gd name="connsiteX3" fmla="*/ 65541 w 74001"/>
                  <a:gd name="connsiteY3" fmla="*/ 124 h 99818"/>
                  <a:gd name="connsiteX4" fmla="*/ 7590 w 74001"/>
                  <a:gd name="connsiteY4" fmla="*/ 96881 h 99818"/>
                  <a:gd name="connsiteX5" fmla="*/ 19324 w 74001"/>
                  <a:gd name="connsiteY5" fmla="*/ 95955 h 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01" h="99818">
                    <a:moveTo>
                      <a:pt x="19324" y="95955"/>
                    </a:moveTo>
                    <a:cubicBezTo>
                      <a:pt x="25397" y="77530"/>
                      <a:pt x="24883" y="60752"/>
                      <a:pt x="37646" y="44900"/>
                    </a:cubicBezTo>
                    <a:cubicBezTo>
                      <a:pt x="48145" y="31827"/>
                      <a:pt x="63174" y="23181"/>
                      <a:pt x="72952" y="9594"/>
                    </a:cubicBezTo>
                    <a:cubicBezTo>
                      <a:pt x="76452" y="4653"/>
                      <a:pt x="70482" y="-905"/>
                      <a:pt x="65541" y="124"/>
                    </a:cubicBezTo>
                    <a:cubicBezTo>
                      <a:pt x="29926" y="7844"/>
                      <a:pt x="-18967" y="59619"/>
                      <a:pt x="7590" y="96881"/>
                    </a:cubicBezTo>
                    <a:cubicBezTo>
                      <a:pt x="10266" y="100793"/>
                      <a:pt x="17574" y="101101"/>
                      <a:pt x="19324" y="959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Graphic 24">
                <a:extLst>
                  <a:ext uri="{FF2B5EF4-FFF2-40B4-BE49-F238E27FC236}">
                    <a16:creationId xmlns:a16="http://schemas.microsoft.com/office/drawing/2014/main" id="{340943FF-E635-497A-AB80-C63259A95960}"/>
                  </a:ext>
                </a:extLst>
              </p:cNvPr>
              <p:cNvSpPr/>
              <p:nvPr/>
            </p:nvSpPr>
            <p:spPr>
              <a:xfrm>
                <a:off x="11148504" y="6029322"/>
                <a:ext cx="86593" cy="80290"/>
              </a:xfrm>
              <a:custGeom>
                <a:avLst/>
                <a:gdLst>
                  <a:gd name="connsiteX0" fmla="*/ 2917 w 86593"/>
                  <a:gd name="connsiteY0" fmla="*/ 32802 h 80290"/>
                  <a:gd name="connsiteX1" fmla="*/ 24533 w 86593"/>
                  <a:gd name="connsiteY1" fmla="*/ 56992 h 80290"/>
                  <a:gd name="connsiteX2" fmla="*/ 62104 w 86593"/>
                  <a:gd name="connsiteY2" fmla="*/ 80048 h 80290"/>
                  <a:gd name="connsiteX3" fmla="*/ 67868 w 86593"/>
                  <a:gd name="connsiteY3" fmla="*/ 68520 h 80290"/>
                  <a:gd name="connsiteX4" fmla="*/ 45634 w 86593"/>
                  <a:gd name="connsiteY4" fmla="*/ 45154 h 80290"/>
                  <a:gd name="connsiteX5" fmla="*/ 30503 w 86593"/>
                  <a:gd name="connsiteY5" fmla="*/ 29406 h 80290"/>
                  <a:gd name="connsiteX6" fmla="*/ 40076 w 86593"/>
                  <a:gd name="connsiteY6" fmla="*/ 31258 h 80290"/>
                  <a:gd name="connsiteX7" fmla="*/ 81866 w 86593"/>
                  <a:gd name="connsiteY7" fmla="*/ 30126 h 80290"/>
                  <a:gd name="connsiteX8" fmla="*/ 74353 w 86593"/>
                  <a:gd name="connsiteY8" fmla="*/ 9128 h 80290"/>
                  <a:gd name="connsiteX9" fmla="*/ 2505 w 86593"/>
                  <a:gd name="connsiteY9" fmla="*/ 14583 h 80290"/>
                  <a:gd name="connsiteX10" fmla="*/ 4358 w 86593"/>
                  <a:gd name="connsiteY10" fmla="*/ 18289 h 80290"/>
                  <a:gd name="connsiteX11" fmla="*/ 1167 w 86593"/>
                  <a:gd name="connsiteY11" fmla="*/ 27038 h 80290"/>
                  <a:gd name="connsiteX12" fmla="*/ 2917 w 86593"/>
                  <a:gd name="connsiteY12" fmla="*/ 32802 h 8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593" h="80290">
                    <a:moveTo>
                      <a:pt x="2917" y="32802"/>
                    </a:moveTo>
                    <a:cubicBezTo>
                      <a:pt x="8784" y="42375"/>
                      <a:pt x="16504" y="49375"/>
                      <a:pt x="24533" y="56992"/>
                    </a:cubicBezTo>
                    <a:cubicBezTo>
                      <a:pt x="36062" y="68005"/>
                      <a:pt x="47384" y="75828"/>
                      <a:pt x="62104" y="80048"/>
                    </a:cubicBezTo>
                    <a:cubicBezTo>
                      <a:pt x="68691" y="81901"/>
                      <a:pt x="72706" y="72637"/>
                      <a:pt x="67868" y="68520"/>
                    </a:cubicBezTo>
                    <a:cubicBezTo>
                      <a:pt x="61589" y="63065"/>
                      <a:pt x="52942" y="52051"/>
                      <a:pt x="45634" y="45154"/>
                    </a:cubicBezTo>
                    <a:cubicBezTo>
                      <a:pt x="40488" y="40317"/>
                      <a:pt x="35650" y="34552"/>
                      <a:pt x="30503" y="29406"/>
                    </a:cubicBezTo>
                    <a:cubicBezTo>
                      <a:pt x="34209" y="30126"/>
                      <a:pt x="37605" y="30641"/>
                      <a:pt x="40076" y="31258"/>
                    </a:cubicBezTo>
                    <a:cubicBezTo>
                      <a:pt x="53045" y="34449"/>
                      <a:pt x="70029" y="38361"/>
                      <a:pt x="81866" y="30126"/>
                    </a:cubicBezTo>
                    <a:cubicBezTo>
                      <a:pt x="91028" y="23744"/>
                      <a:pt x="85984" y="7687"/>
                      <a:pt x="74353" y="9128"/>
                    </a:cubicBezTo>
                    <a:cubicBezTo>
                      <a:pt x="63956" y="10466"/>
                      <a:pt x="-4906" y="-15473"/>
                      <a:pt x="2505" y="14583"/>
                    </a:cubicBezTo>
                    <a:cubicBezTo>
                      <a:pt x="2814" y="15921"/>
                      <a:pt x="3535" y="17157"/>
                      <a:pt x="4358" y="18289"/>
                    </a:cubicBezTo>
                    <a:cubicBezTo>
                      <a:pt x="1785" y="20451"/>
                      <a:pt x="241" y="23744"/>
                      <a:pt x="1167" y="27038"/>
                    </a:cubicBezTo>
                    <a:cubicBezTo>
                      <a:pt x="-1921" y="15201"/>
                      <a:pt x="1991" y="31361"/>
                      <a:pt x="2917" y="328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3" name="Graphic 24">
                <a:extLst>
                  <a:ext uri="{FF2B5EF4-FFF2-40B4-BE49-F238E27FC236}">
                    <a16:creationId xmlns:a16="http://schemas.microsoft.com/office/drawing/2014/main" id="{7BB7EB6A-C953-45BC-9FD2-A8717C042E2E}"/>
                  </a:ext>
                </a:extLst>
              </p:cNvPr>
              <p:cNvSpPr/>
              <p:nvPr/>
            </p:nvSpPr>
            <p:spPr>
              <a:xfrm>
                <a:off x="11152242" y="5977406"/>
                <a:ext cx="111359" cy="39863"/>
              </a:xfrm>
              <a:custGeom>
                <a:avLst/>
                <a:gdLst>
                  <a:gd name="connsiteX0" fmla="*/ 7413 w 111359"/>
                  <a:gd name="connsiteY0" fmla="*/ 36957 h 39863"/>
                  <a:gd name="connsiteX1" fmla="*/ 40352 w 111359"/>
                  <a:gd name="connsiteY1" fmla="*/ 27178 h 39863"/>
                  <a:gd name="connsiteX2" fmla="*/ 97685 w 111359"/>
                  <a:gd name="connsiteY2" fmla="*/ 39015 h 39863"/>
                  <a:gd name="connsiteX3" fmla="*/ 109728 w 111359"/>
                  <a:gd name="connsiteY3" fmla="*/ 24810 h 39863"/>
                  <a:gd name="connsiteX4" fmla="*/ 46631 w 111359"/>
                  <a:gd name="connsiteY4" fmla="*/ 4 h 39863"/>
                  <a:gd name="connsiteX5" fmla="*/ 517 w 111359"/>
                  <a:gd name="connsiteY5" fmla="*/ 31295 h 39863"/>
                  <a:gd name="connsiteX6" fmla="*/ 7413 w 111359"/>
                  <a:gd name="connsiteY6" fmla="*/ 36957 h 3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59" h="39863">
                    <a:moveTo>
                      <a:pt x="7413" y="36957"/>
                    </a:moveTo>
                    <a:cubicBezTo>
                      <a:pt x="18839" y="36442"/>
                      <a:pt x="28926" y="28928"/>
                      <a:pt x="40352" y="27178"/>
                    </a:cubicBezTo>
                    <a:cubicBezTo>
                      <a:pt x="60424" y="24090"/>
                      <a:pt x="79569" y="31295"/>
                      <a:pt x="97685" y="39015"/>
                    </a:cubicBezTo>
                    <a:cubicBezTo>
                      <a:pt x="106641" y="42824"/>
                      <a:pt x="114978" y="33045"/>
                      <a:pt x="109728" y="24810"/>
                    </a:cubicBezTo>
                    <a:cubicBezTo>
                      <a:pt x="97171" y="5151"/>
                      <a:pt x="67938" y="313"/>
                      <a:pt x="46631" y="4"/>
                    </a:cubicBezTo>
                    <a:cubicBezTo>
                      <a:pt x="29956" y="-202"/>
                      <a:pt x="-4630" y="7724"/>
                      <a:pt x="517" y="31295"/>
                    </a:cubicBezTo>
                    <a:cubicBezTo>
                      <a:pt x="1134" y="34383"/>
                      <a:pt x="4222" y="37059"/>
                      <a:pt x="7413" y="369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4" name="Graphic 24">
                <a:extLst>
                  <a:ext uri="{FF2B5EF4-FFF2-40B4-BE49-F238E27FC236}">
                    <a16:creationId xmlns:a16="http://schemas.microsoft.com/office/drawing/2014/main" id="{82572E85-CFF4-4F3C-90C4-426C69DCE8C5}"/>
                  </a:ext>
                </a:extLst>
              </p:cNvPr>
              <p:cNvSpPr/>
              <p:nvPr/>
            </p:nvSpPr>
            <p:spPr>
              <a:xfrm>
                <a:off x="9326516" y="5433533"/>
                <a:ext cx="154581" cy="101086"/>
              </a:xfrm>
              <a:custGeom>
                <a:avLst/>
                <a:gdLst>
                  <a:gd name="connsiteX0" fmla="*/ 34594 w 154581"/>
                  <a:gd name="connsiteY0" fmla="*/ 84488 h 101086"/>
                  <a:gd name="connsiteX1" fmla="*/ 153069 w 154581"/>
                  <a:gd name="connsiteY1" fmla="*/ 77386 h 101086"/>
                  <a:gd name="connsiteX2" fmla="*/ 146379 w 154581"/>
                  <a:gd name="connsiteY2" fmla="*/ 66578 h 101086"/>
                  <a:gd name="connsiteX3" fmla="*/ 60121 w 154581"/>
                  <a:gd name="connsiteY3" fmla="*/ 72136 h 101086"/>
                  <a:gd name="connsiteX4" fmla="*/ 28623 w 154581"/>
                  <a:gd name="connsiteY4" fmla="*/ 45271 h 101086"/>
                  <a:gd name="connsiteX5" fmla="*/ 21521 w 154581"/>
                  <a:gd name="connsiteY5" fmla="*/ 4201 h 101086"/>
                  <a:gd name="connsiteX6" fmla="*/ 9581 w 154581"/>
                  <a:gd name="connsiteY6" fmla="*/ 2554 h 101086"/>
                  <a:gd name="connsiteX7" fmla="*/ 34594 w 154581"/>
                  <a:gd name="connsiteY7" fmla="*/ 84488 h 10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581" h="101086">
                    <a:moveTo>
                      <a:pt x="34594" y="84488"/>
                    </a:moveTo>
                    <a:cubicBezTo>
                      <a:pt x="66812" y="104457"/>
                      <a:pt x="127027" y="111148"/>
                      <a:pt x="153069" y="77386"/>
                    </a:cubicBezTo>
                    <a:cubicBezTo>
                      <a:pt x="156878" y="72342"/>
                      <a:pt x="153069" y="64622"/>
                      <a:pt x="146379" y="66578"/>
                    </a:cubicBezTo>
                    <a:cubicBezTo>
                      <a:pt x="116013" y="75327"/>
                      <a:pt x="91721" y="83871"/>
                      <a:pt x="60121" y="72136"/>
                    </a:cubicBezTo>
                    <a:cubicBezTo>
                      <a:pt x="46946" y="67196"/>
                      <a:pt x="35211" y="57931"/>
                      <a:pt x="28623" y="45271"/>
                    </a:cubicBezTo>
                    <a:cubicBezTo>
                      <a:pt x="21830" y="32404"/>
                      <a:pt x="26153" y="17582"/>
                      <a:pt x="21521" y="4201"/>
                    </a:cubicBezTo>
                    <a:cubicBezTo>
                      <a:pt x="19565" y="-1255"/>
                      <a:pt x="12978" y="-946"/>
                      <a:pt x="9581" y="2554"/>
                    </a:cubicBezTo>
                    <a:cubicBezTo>
                      <a:pt x="-14197" y="27258"/>
                      <a:pt x="10919" y="69769"/>
                      <a:pt x="34594" y="844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Graphic 24">
                <a:extLst>
                  <a:ext uri="{FF2B5EF4-FFF2-40B4-BE49-F238E27FC236}">
                    <a16:creationId xmlns:a16="http://schemas.microsoft.com/office/drawing/2014/main" id="{A16703F2-58DC-4A4C-82AB-36091AA55799}"/>
                  </a:ext>
                </a:extLst>
              </p:cNvPr>
              <p:cNvSpPr/>
              <p:nvPr/>
            </p:nvSpPr>
            <p:spPr>
              <a:xfrm>
                <a:off x="9352448" y="5415122"/>
                <a:ext cx="76240" cy="77701"/>
              </a:xfrm>
              <a:custGeom>
                <a:avLst/>
                <a:gdLst>
                  <a:gd name="connsiteX0" fmla="*/ 28116 w 76240"/>
                  <a:gd name="connsiteY0" fmla="*/ 66769 h 77701"/>
                  <a:gd name="connsiteX1" fmla="*/ 76083 w 76240"/>
                  <a:gd name="connsiteY1" fmla="*/ 63681 h 77701"/>
                  <a:gd name="connsiteX2" fmla="*/ 72583 w 76240"/>
                  <a:gd name="connsiteY2" fmla="*/ 58020 h 77701"/>
                  <a:gd name="connsiteX3" fmla="*/ 37174 w 76240"/>
                  <a:gd name="connsiteY3" fmla="*/ 41860 h 77701"/>
                  <a:gd name="connsiteX4" fmla="*/ 17308 w 76240"/>
                  <a:gd name="connsiteY4" fmla="*/ 1715 h 77701"/>
                  <a:gd name="connsiteX5" fmla="*/ 9177 w 76240"/>
                  <a:gd name="connsiteY5" fmla="*/ 1098 h 77701"/>
                  <a:gd name="connsiteX6" fmla="*/ 28116 w 76240"/>
                  <a:gd name="connsiteY6" fmla="*/ 66769 h 77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40" h="77701">
                    <a:moveTo>
                      <a:pt x="28116" y="66769"/>
                    </a:moveTo>
                    <a:cubicBezTo>
                      <a:pt x="41086" y="78195"/>
                      <a:pt x="69186" y="85400"/>
                      <a:pt x="76083" y="63681"/>
                    </a:cubicBezTo>
                    <a:cubicBezTo>
                      <a:pt x="76804" y="61314"/>
                      <a:pt x="74951" y="58432"/>
                      <a:pt x="72583" y="58020"/>
                    </a:cubicBezTo>
                    <a:cubicBezTo>
                      <a:pt x="57349" y="55653"/>
                      <a:pt x="47056" y="55858"/>
                      <a:pt x="37174" y="41860"/>
                    </a:cubicBezTo>
                    <a:cubicBezTo>
                      <a:pt x="28631" y="29816"/>
                      <a:pt x="27499" y="11906"/>
                      <a:pt x="17308" y="1715"/>
                    </a:cubicBezTo>
                    <a:cubicBezTo>
                      <a:pt x="15250" y="-343"/>
                      <a:pt x="11544" y="-549"/>
                      <a:pt x="9177" y="1098"/>
                    </a:cubicBezTo>
                    <a:cubicBezTo>
                      <a:pt x="-14807" y="17670"/>
                      <a:pt x="14220" y="54417"/>
                      <a:pt x="28116" y="667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Graphic 24">
                <a:extLst>
                  <a:ext uri="{FF2B5EF4-FFF2-40B4-BE49-F238E27FC236}">
                    <a16:creationId xmlns:a16="http://schemas.microsoft.com/office/drawing/2014/main" id="{C6A87677-DACE-46A5-A57F-3B3302A36C23}"/>
                  </a:ext>
                </a:extLst>
              </p:cNvPr>
              <p:cNvSpPr/>
              <p:nvPr/>
            </p:nvSpPr>
            <p:spPr>
              <a:xfrm>
                <a:off x="9388403" y="5386636"/>
                <a:ext cx="28561" cy="55365"/>
              </a:xfrm>
              <a:custGeom>
                <a:avLst/>
                <a:gdLst>
                  <a:gd name="connsiteX0" fmla="*/ 16762 w 28561"/>
                  <a:gd name="connsiteY0" fmla="*/ 55009 h 55365"/>
                  <a:gd name="connsiteX1" fmla="*/ 28497 w 28561"/>
                  <a:gd name="connsiteY1" fmla="*/ 45848 h 55365"/>
                  <a:gd name="connsiteX2" fmla="*/ 20365 w 28561"/>
                  <a:gd name="connsiteY2" fmla="*/ 3337 h 55365"/>
                  <a:gd name="connsiteX3" fmla="*/ 9557 w 28561"/>
                  <a:gd name="connsiteY3" fmla="*/ 1381 h 55365"/>
                  <a:gd name="connsiteX4" fmla="*/ 16762 w 28561"/>
                  <a:gd name="connsiteY4" fmla="*/ 55009 h 5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1" h="55365">
                    <a:moveTo>
                      <a:pt x="16762" y="55009"/>
                    </a:moveTo>
                    <a:cubicBezTo>
                      <a:pt x="22115" y="56759"/>
                      <a:pt x="29320" y="51818"/>
                      <a:pt x="28497" y="45848"/>
                    </a:cubicBezTo>
                    <a:cubicBezTo>
                      <a:pt x="26747" y="33187"/>
                      <a:pt x="27776" y="13836"/>
                      <a:pt x="20365" y="3337"/>
                    </a:cubicBezTo>
                    <a:cubicBezTo>
                      <a:pt x="17998" y="43"/>
                      <a:pt x="12954" y="-1192"/>
                      <a:pt x="9557" y="1381"/>
                    </a:cubicBezTo>
                    <a:cubicBezTo>
                      <a:pt x="-5677" y="13218"/>
                      <a:pt x="-2280" y="48936"/>
                      <a:pt x="16762" y="5500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7" name="Graphic 24">
                <a:extLst>
                  <a:ext uri="{FF2B5EF4-FFF2-40B4-BE49-F238E27FC236}">
                    <a16:creationId xmlns:a16="http://schemas.microsoft.com/office/drawing/2014/main" id="{788A9D20-1A7C-4ACC-96B7-99596D511328}"/>
                  </a:ext>
                </a:extLst>
              </p:cNvPr>
              <p:cNvSpPr/>
              <p:nvPr/>
            </p:nvSpPr>
            <p:spPr>
              <a:xfrm>
                <a:off x="11902933" y="2860738"/>
                <a:ext cx="291505" cy="339750"/>
              </a:xfrm>
              <a:custGeom>
                <a:avLst/>
                <a:gdLst>
                  <a:gd name="connsiteX0" fmla="*/ 60216 w 291505"/>
                  <a:gd name="connsiteY0" fmla="*/ 19218 h 339750"/>
                  <a:gd name="connsiteX1" fmla="*/ 54657 w 291505"/>
                  <a:gd name="connsiteY1" fmla="*/ 22923 h 339750"/>
                  <a:gd name="connsiteX2" fmla="*/ 21307 w 291505"/>
                  <a:gd name="connsiteY2" fmla="*/ 72 h 339750"/>
                  <a:gd name="connsiteX3" fmla="*/ 2573 w 291505"/>
                  <a:gd name="connsiteY3" fmla="*/ 8615 h 339750"/>
                  <a:gd name="connsiteX4" fmla="*/ 0 w 291505"/>
                  <a:gd name="connsiteY4" fmla="*/ 15306 h 339750"/>
                  <a:gd name="connsiteX5" fmla="*/ 3397 w 291505"/>
                  <a:gd name="connsiteY5" fmla="*/ 21276 h 339750"/>
                  <a:gd name="connsiteX6" fmla="*/ 10911 w 291505"/>
                  <a:gd name="connsiteY6" fmla="*/ 20247 h 339750"/>
                  <a:gd name="connsiteX7" fmla="*/ 17704 w 291505"/>
                  <a:gd name="connsiteY7" fmla="*/ 16232 h 339750"/>
                  <a:gd name="connsiteX8" fmla="*/ 56716 w 291505"/>
                  <a:gd name="connsiteY8" fmla="*/ 45157 h 339750"/>
                  <a:gd name="connsiteX9" fmla="*/ 245392 w 291505"/>
                  <a:gd name="connsiteY9" fmla="*/ 296519 h 339750"/>
                  <a:gd name="connsiteX10" fmla="*/ 253627 w 291505"/>
                  <a:gd name="connsiteY10" fmla="*/ 302386 h 339750"/>
                  <a:gd name="connsiteX11" fmla="*/ 291403 w 291505"/>
                  <a:gd name="connsiteY11" fmla="*/ 339750 h 339750"/>
                  <a:gd name="connsiteX12" fmla="*/ 291403 w 291505"/>
                  <a:gd name="connsiteY12" fmla="*/ 315046 h 339750"/>
                  <a:gd name="connsiteX13" fmla="*/ 270096 w 291505"/>
                  <a:gd name="connsiteY13" fmla="*/ 297960 h 339750"/>
                  <a:gd name="connsiteX14" fmla="*/ 239113 w 291505"/>
                  <a:gd name="connsiteY14" fmla="*/ 238876 h 339750"/>
                  <a:gd name="connsiteX15" fmla="*/ 168295 w 291505"/>
                  <a:gd name="connsiteY15" fmla="*/ 128429 h 339750"/>
                  <a:gd name="connsiteX16" fmla="*/ 69480 w 291505"/>
                  <a:gd name="connsiteY16" fmla="*/ 34349 h 339750"/>
                  <a:gd name="connsiteX17" fmla="*/ 156767 w 291505"/>
                  <a:gd name="connsiteY17" fmla="*/ 27246 h 339750"/>
                  <a:gd name="connsiteX18" fmla="*/ 267317 w 291505"/>
                  <a:gd name="connsiteY18" fmla="*/ 35790 h 339750"/>
                  <a:gd name="connsiteX19" fmla="*/ 291506 w 291505"/>
                  <a:gd name="connsiteY19" fmla="*/ 40628 h 339750"/>
                  <a:gd name="connsiteX20" fmla="*/ 291506 w 291505"/>
                  <a:gd name="connsiteY20" fmla="*/ 20350 h 339750"/>
                  <a:gd name="connsiteX21" fmla="*/ 60216 w 291505"/>
                  <a:gd name="connsiteY21" fmla="*/ 19218 h 33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505" h="339750">
                    <a:moveTo>
                      <a:pt x="60216" y="19218"/>
                    </a:moveTo>
                    <a:cubicBezTo>
                      <a:pt x="57334" y="19629"/>
                      <a:pt x="55687" y="21070"/>
                      <a:pt x="54657" y="22923"/>
                    </a:cubicBezTo>
                    <a:cubicBezTo>
                      <a:pt x="45599" y="16027"/>
                      <a:pt x="33042" y="1101"/>
                      <a:pt x="21307" y="72"/>
                    </a:cubicBezTo>
                    <a:cubicBezTo>
                      <a:pt x="14205" y="-546"/>
                      <a:pt x="6794" y="2851"/>
                      <a:pt x="2573" y="8615"/>
                    </a:cubicBezTo>
                    <a:cubicBezTo>
                      <a:pt x="1132" y="10571"/>
                      <a:pt x="0" y="12939"/>
                      <a:pt x="0" y="15306"/>
                    </a:cubicBezTo>
                    <a:cubicBezTo>
                      <a:pt x="0" y="17776"/>
                      <a:pt x="1235" y="20247"/>
                      <a:pt x="3397" y="21276"/>
                    </a:cubicBezTo>
                    <a:cubicBezTo>
                      <a:pt x="5764" y="22408"/>
                      <a:pt x="8647" y="21482"/>
                      <a:pt x="10911" y="20247"/>
                    </a:cubicBezTo>
                    <a:cubicBezTo>
                      <a:pt x="13175" y="18909"/>
                      <a:pt x="15234" y="17159"/>
                      <a:pt x="17704" y="16232"/>
                    </a:cubicBezTo>
                    <a:cubicBezTo>
                      <a:pt x="29439" y="12012"/>
                      <a:pt x="49099" y="38054"/>
                      <a:pt x="56716" y="45157"/>
                    </a:cubicBezTo>
                    <a:cubicBezTo>
                      <a:pt x="134225" y="117313"/>
                      <a:pt x="207410" y="195850"/>
                      <a:pt x="245392" y="296519"/>
                    </a:cubicBezTo>
                    <a:cubicBezTo>
                      <a:pt x="247039" y="300739"/>
                      <a:pt x="250230" y="302386"/>
                      <a:pt x="253627" y="302386"/>
                    </a:cubicBezTo>
                    <a:cubicBezTo>
                      <a:pt x="266699" y="314841"/>
                      <a:pt x="279360" y="327193"/>
                      <a:pt x="291403" y="339750"/>
                    </a:cubicBezTo>
                    <a:lnTo>
                      <a:pt x="291403" y="315046"/>
                    </a:lnTo>
                    <a:cubicBezTo>
                      <a:pt x="284507" y="309076"/>
                      <a:pt x="277404" y="303415"/>
                      <a:pt x="270096" y="297960"/>
                    </a:cubicBezTo>
                    <a:cubicBezTo>
                      <a:pt x="251980" y="284681"/>
                      <a:pt x="246627" y="259257"/>
                      <a:pt x="239113" y="238876"/>
                    </a:cubicBezTo>
                    <a:cubicBezTo>
                      <a:pt x="223570" y="196880"/>
                      <a:pt x="197219" y="161985"/>
                      <a:pt x="168295" y="128429"/>
                    </a:cubicBezTo>
                    <a:cubicBezTo>
                      <a:pt x="138548" y="93947"/>
                      <a:pt x="104992" y="62758"/>
                      <a:pt x="69480" y="34349"/>
                    </a:cubicBezTo>
                    <a:cubicBezTo>
                      <a:pt x="98507" y="33319"/>
                      <a:pt x="126916" y="26526"/>
                      <a:pt x="156767" y="27246"/>
                    </a:cubicBezTo>
                    <a:cubicBezTo>
                      <a:pt x="193720" y="28070"/>
                      <a:pt x="230879" y="29820"/>
                      <a:pt x="267317" y="35790"/>
                    </a:cubicBezTo>
                    <a:cubicBezTo>
                      <a:pt x="275551" y="37128"/>
                      <a:pt x="283580" y="38775"/>
                      <a:pt x="291506" y="40628"/>
                    </a:cubicBezTo>
                    <a:lnTo>
                      <a:pt x="291506" y="20350"/>
                    </a:lnTo>
                    <a:cubicBezTo>
                      <a:pt x="215027" y="4807"/>
                      <a:pt x="131342" y="9748"/>
                      <a:pt x="60216" y="1921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8" name="Graphic 24">
                <a:extLst>
                  <a:ext uri="{FF2B5EF4-FFF2-40B4-BE49-F238E27FC236}">
                    <a16:creationId xmlns:a16="http://schemas.microsoft.com/office/drawing/2014/main" id="{40B42698-F1D4-4911-8D65-0E0FF617C894}"/>
                  </a:ext>
                </a:extLst>
              </p:cNvPr>
              <p:cNvSpPr/>
              <p:nvPr/>
            </p:nvSpPr>
            <p:spPr>
              <a:xfrm>
                <a:off x="11942222" y="2729066"/>
                <a:ext cx="252217" cy="117539"/>
              </a:xfrm>
              <a:custGeom>
                <a:avLst/>
                <a:gdLst>
                  <a:gd name="connsiteX0" fmla="*/ 213926 w 252217"/>
                  <a:gd name="connsiteY0" fmla="*/ 299 h 117539"/>
                  <a:gd name="connsiteX1" fmla="*/ 207647 w 252217"/>
                  <a:gd name="connsiteY1" fmla="*/ 2769 h 117539"/>
                  <a:gd name="connsiteX2" fmla="*/ 152166 w 252217"/>
                  <a:gd name="connsiteY2" fmla="*/ 13783 h 117539"/>
                  <a:gd name="connsiteX3" fmla="*/ 7237 w 252217"/>
                  <a:gd name="connsiteY3" fmla="*/ 78013 h 117539"/>
                  <a:gd name="connsiteX4" fmla="*/ 2193 w 252217"/>
                  <a:gd name="connsiteY4" fmla="*/ 86557 h 117539"/>
                  <a:gd name="connsiteX5" fmla="*/ 2296 w 252217"/>
                  <a:gd name="connsiteY5" fmla="*/ 99423 h 117539"/>
                  <a:gd name="connsiteX6" fmla="*/ 46866 w 252217"/>
                  <a:gd name="connsiteY6" fmla="*/ 110437 h 117539"/>
                  <a:gd name="connsiteX7" fmla="*/ 249232 w 252217"/>
                  <a:gd name="connsiteY7" fmla="*/ 112393 h 117539"/>
                  <a:gd name="connsiteX8" fmla="*/ 252217 w 252217"/>
                  <a:gd name="connsiteY8" fmla="*/ 117540 h 117539"/>
                  <a:gd name="connsiteX9" fmla="*/ 252217 w 252217"/>
                  <a:gd name="connsiteY9" fmla="*/ 58971 h 117539"/>
                  <a:gd name="connsiteX10" fmla="*/ 213926 w 252217"/>
                  <a:gd name="connsiteY10" fmla="*/ 299 h 117539"/>
                  <a:gd name="connsiteX11" fmla="*/ 163798 w 252217"/>
                  <a:gd name="connsiteY11" fmla="*/ 85013 h 117539"/>
                  <a:gd name="connsiteX12" fmla="*/ 76305 w 252217"/>
                  <a:gd name="connsiteY12" fmla="*/ 88204 h 117539"/>
                  <a:gd name="connsiteX13" fmla="*/ 41411 w 252217"/>
                  <a:gd name="connsiteY13" fmla="*/ 90057 h 117539"/>
                  <a:gd name="connsiteX14" fmla="*/ 30191 w 252217"/>
                  <a:gd name="connsiteY14" fmla="*/ 89336 h 117539"/>
                  <a:gd name="connsiteX15" fmla="*/ 126845 w 252217"/>
                  <a:gd name="connsiteY15" fmla="*/ 45281 h 117539"/>
                  <a:gd name="connsiteX16" fmla="*/ 210426 w 252217"/>
                  <a:gd name="connsiteY16" fmla="*/ 13989 h 117539"/>
                  <a:gd name="connsiteX17" fmla="*/ 240792 w 252217"/>
                  <a:gd name="connsiteY17" fmla="*/ 94277 h 117539"/>
                  <a:gd name="connsiteX18" fmla="*/ 163798 w 252217"/>
                  <a:gd name="connsiteY18" fmla="*/ 85013 h 11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2217" h="117539">
                    <a:moveTo>
                      <a:pt x="213926" y="299"/>
                    </a:moveTo>
                    <a:cubicBezTo>
                      <a:pt x="211250" y="-627"/>
                      <a:pt x="208986" y="711"/>
                      <a:pt x="207647" y="2769"/>
                    </a:cubicBezTo>
                    <a:cubicBezTo>
                      <a:pt x="189222" y="-3098"/>
                      <a:pt x="170283" y="4519"/>
                      <a:pt x="152166" y="13783"/>
                    </a:cubicBezTo>
                    <a:cubicBezTo>
                      <a:pt x="105023" y="37870"/>
                      <a:pt x="52631" y="50839"/>
                      <a:pt x="7237" y="78013"/>
                    </a:cubicBezTo>
                    <a:cubicBezTo>
                      <a:pt x="3737" y="80072"/>
                      <a:pt x="2399" y="83263"/>
                      <a:pt x="2193" y="86557"/>
                    </a:cubicBezTo>
                    <a:cubicBezTo>
                      <a:pt x="-380" y="90365"/>
                      <a:pt x="-1100" y="94688"/>
                      <a:pt x="2296" y="99423"/>
                    </a:cubicBezTo>
                    <a:cubicBezTo>
                      <a:pt x="12075" y="112599"/>
                      <a:pt x="32044" y="110952"/>
                      <a:pt x="46866" y="110437"/>
                    </a:cubicBezTo>
                    <a:cubicBezTo>
                      <a:pt x="114699" y="108173"/>
                      <a:pt x="182532" y="97879"/>
                      <a:pt x="249232" y="112393"/>
                    </a:cubicBezTo>
                    <a:cubicBezTo>
                      <a:pt x="250261" y="114143"/>
                      <a:pt x="251085" y="115893"/>
                      <a:pt x="252217" y="117540"/>
                    </a:cubicBezTo>
                    <a:lnTo>
                      <a:pt x="252217" y="58971"/>
                    </a:lnTo>
                    <a:cubicBezTo>
                      <a:pt x="245218" y="35296"/>
                      <a:pt x="237910" y="9048"/>
                      <a:pt x="213926" y="299"/>
                    </a:cubicBezTo>
                    <a:close/>
                    <a:moveTo>
                      <a:pt x="163798" y="85013"/>
                    </a:moveTo>
                    <a:cubicBezTo>
                      <a:pt x="134565" y="86660"/>
                      <a:pt x="105538" y="87792"/>
                      <a:pt x="76305" y="88204"/>
                    </a:cubicBezTo>
                    <a:cubicBezTo>
                      <a:pt x="64673" y="88410"/>
                      <a:pt x="53042" y="89851"/>
                      <a:pt x="41411" y="90057"/>
                    </a:cubicBezTo>
                    <a:cubicBezTo>
                      <a:pt x="37705" y="90057"/>
                      <a:pt x="34000" y="89645"/>
                      <a:pt x="30191" y="89336"/>
                    </a:cubicBezTo>
                    <a:cubicBezTo>
                      <a:pt x="61586" y="72249"/>
                      <a:pt x="94009" y="59897"/>
                      <a:pt x="126845" y="45281"/>
                    </a:cubicBezTo>
                    <a:cubicBezTo>
                      <a:pt x="154431" y="33032"/>
                      <a:pt x="183046" y="25106"/>
                      <a:pt x="210426" y="13989"/>
                    </a:cubicBezTo>
                    <a:cubicBezTo>
                      <a:pt x="231116" y="34164"/>
                      <a:pt x="231734" y="66485"/>
                      <a:pt x="240792" y="94277"/>
                    </a:cubicBezTo>
                    <a:cubicBezTo>
                      <a:pt x="217220" y="83675"/>
                      <a:pt x="190149" y="83572"/>
                      <a:pt x="163798" y="85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Graphic 24">
                <a:extLst>
                  <a:ext uri="{FF2B5EF4-FFF2-40B4-BE49-F238E27FC236}">
                    <a16:creationId xmlns:a16="http://schemas.microsoft.com/office/drawing/2014/main" id="{6FF43EB1-AF24-40DD-B848-B9658C49A19E}"/>
                  </a:ext>
                </a:extLst>
              </p:cNvPr>
              <p:cNvSpPr/>
              <p:nvPr/>
            </p:nvSpPr>
            <p:spPr>
              <a:xfrm>
                <a:off x="8639135" y="5817585"/>
                <a:ext cx="55503" cy="87143"/>
              </a:xfrm>
              <a:custGeom>
                <a:avLst/>
                <a:gdLst>
                  <a:gd name="connsiteX0" fmla="*/ 27795 w 55503"/>
                  <a:gd name="connsiteY0" fmla="*/ 37129 h 87143"/>
                  <a:gd name="connsiteX1" fmla="*/ 17605 w 55503"/>
                  <a:gd name="connsiteY1" fmla="*/ 2750 h 87143"/>
                  <a:gd name="connsiteX2" fmla="*/ 7827 w 55503"/>
                  <a:gd name="connsiteY2" fmla="*/ 1412 h 87143"/>
                  <a:gd name="connsiteX3" fmla="*/ 7827 w 55503"/>
                  <a:gd name="connsiteY3" fmla="*/ 52364 h 87143"/>
                  <a:gd name="connsiteX4" fmla="*/ 51985 w 55503"/>
                  <a:gd name="connsiteY4" fmla="*/ 85508 h 87143"/>
                  <a:gd name="connsiteX5" fmla="*/ 52911 w 55503"/>
                  <a:gd name="connsiteY5" fmla="*/ 74803 h 87143"/>
                  <a:gd name="connsiteX6" fmla="*/ 27795 w 55503"/>
                  <a:gd name="connsiteY6" fmla="*/ 37129 h 8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03" h="87143">
                    <a:moveTo>
                      <a:pt x="27795" y="37129"/>
                    </a:moveTo>
                    <a:cubicBezTo>
                      <a:pt x="24296" y="26322"/>
                      <a:pt x="24708" y="11911"/>
                      <a:pt x="17605" y="2750"/>
                    </a:cubicBezTo>
                    <a:cubicBezTo>
                      <a:pt x="15341" y="-235"/>
                      <a:pt x="10915" y="-956"/>
                      <a:pt x="7827" y="1412"/>
                    </a:cubicBezTo>
                    <a:cubicBezTo>
                      <a:pt x="-6790" y="12529"/>
                      <a:pt x="2577" y="38468"/>
                      <a:pt x="7827" y="52364"/>
                    </a:cubicBezTo>
                    <a:cubicBezTo>
                      <a:pt x="14002" y="69039"/>
                      <a:pt x="31295" y="93742"/>
                      <a:pt x="51985" y="85508"/>
                    </a:cubicBezTo>
                    <a:cubicBezTo>
                      <a:pt x="56617" y="83655"/>
                      <a:pt x="56411" y="77582"/>
                      <a:pt x="52911" y="74803"/>
                    </a:cubicBezTo>
                    <a:cubicBezTo>
                      <a:pt x="40250" y="64715"/>
                      <a:pt x="32736" y="52364"/>
                      <a:pt x="27795" y="371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Graphic 24">
                <a:extLst>
                  <a:ext uri="{FF2B5EF4-FFF2-40B4-BE49-F238E27FC236}">
                    <a16:creationId xmlns:a16="http://schemas.microsoft.com/office/drawing/2014/main" id="{C7185F74-53E3-4F79-AD88-56A7E609E8CA}"/>
                  </a:ext>
                </a:extLst>
              </p:cNvPr>
              <p:cNvSpPr/>
              <p:nvPr/>
            </p:nvSpPr>
            <p:spPr>
              <a:xfrm>
                <a:off x="8672806" y="5781895"/>
                <a:ext cx="34542" cy="83166"/>
              </a:xfrm>
              <a:custGeom>
                <a:avLst/>
                <a:gdLst>
                  <a:gd name="connsiteX0" fmla="*/ 30975 w 34542"/>
                  <a:gd name="connsiteY0" fmla="*/ 65614 h 83166"/>
                  <a:gd name="connsiteX1" fmla="*/ 32622 w 34542"/>
                  <a:gd name="connsiteY1" fmla="*/ 65614 h 83166"/>
                  <a:gd name="connsiteX2" fmla="*/ 28711 w 34542"/>
                  <a:gd name="connsiteY2" fmla="*/ 57791 h 83166"/>
                  <a:gd name="connsiteX3" fmla="*/ 24902 w 34542"/>
                  <a:gd name="connsiteY3" fmla="*/ 38954 h 83166"/>
                  <a:gd name="connsiteX4" fmla="*/ 21094 w 34542"/>
                  <a:gd name="connsiteY4" fmla="*/ 4369 h 83166"/>
                  <a:gd name="connsiteX5" fmla="*/ 11521 w 34542"/>
                  <a:gd name="connsiteY5" fmla="*/ 2413 h 83166"/>
                  <a:gd name="connsiteX6" fmla="*/ 20682 w 34542"/>
                  <a:gd name="connsiteY6" fmla="*/ 82186 h 83166"/>
                  <a:gd name="connsiteX7" fmla="*/ 34269 w 34542"/>
                  <a:gd name="connsiteY7" fmla="*/ 75392 h 83166"/>
                  <a:gd name="connsiteX8" fmla="*/ 31387 w 34542"/>
                  <a:gd name="connsiteY8" fmla="*/ 65820 h 83166"/>
                  <a:gd name="connsiteX9" fmla="*/ 30975 w 34542"/>
                  <a:gd name="connsiteY9" fmla="*/ 65614 h 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542" h="83166">
                    <a:moveTo>
                      <a:pt x="30975" y="65614"/>
                    </a:moveTo>
                    <a:cubicBezTo>
                      <a:pt x="31490" y="65614"/>
                      <a:pt x="32004" y="65614"/>
                      <a:pt x="32622" y="65614"/>
                    </a:cubicBezTo>
                    <a:cubicBezTo>
                      <a:pt x="31181" y="63143"/>
                      <a:pt x="29843" y="60570"/>
                      <a:pt x="28711" y="57791"/>
                    </a:cubicBezTo>
                    <a:cubicBezTo>
                      <a:pt x="26034" y="51718"/>
                      <a:pt x="25211" y="45439"/>
                      <a:pt x="24902" y="38954"/>
                    </a:cubicBezTo>
                    <a:cubicBezTo>
                      <a:pt x="24284" y="27220"/>
                      <a:pt x="23976" y="15897"/>
                      <a:pt x="21094" y="4369"/>
                    </a:cubicBezTo>
                    <a:cubicBezTo>
                      <a:pt x="20064" y="252"/>
                      <a:pt x="13991" y="-2013"/>
                      <a:pt x="11521" y="2413"/>
                    </a:cubicBezTo>
                    <a:cubicBezTo>
                      <a:pt x="-1552" y="25882"/>
                      <a:pt x="-9169" y="67158"/>
                      <a:pt x="20682" y="82186"/>
                    </a:cubicBezTo>
                    <a:cubicBezTo>
                      <a:pt x="26137" y="84965"/>
                      <a:pt x="33343" y="81568"/>
                      <a:pt x="34269" y="75392"/>
                    </a:cubicBezTo>
                    <a:cubicBezTo>
                      <a:pt x="34990" y="71069"/>
                      <a:pt x="34372" y="68908"/>
                      <a:pt x="31387" y="65820"/>
                    </a:cubicBezTo>
                    <a:cubicBezTo>
                      <a:pt x="31387" y="65717"/>
                      <a:pt x="31078" y="65717"/>
                      <a:pt x="30975" y="6561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Graphic 24">
                <a:extLst>
                  <a:ext uri="{FF2B5EF4-FFF2-40B4-BE49-F238E27FC236}">
                    <a16:creationId xmlns:a16="http://schemas.microsoft.com/office/drawing/2014/main" id="{487F397A-1022-4861-A517-ABF4E428386A}"/>
                  </a:ext>
                </a:extLst>
              </p:cNvPr>
              <p:cNvSpPr/>
              <p:nvPr/>
            </p:nvSpPr>
            <p:spPr>
              <a:xfrm>
                <a:off x="8740475" y="5763631"/>
                <a:ext cx="30868" cy="78560"/>
              </a:xfrm>
              <a:custGeom>
                <a:avLst/>
                <a:gdLst>
                  <a:gd name="connsiteX0" fmla="*/ 9522 w 30868"/>
                  <a:gd name="connsiteY0" fmla="*/ 77496 h 78560"/>
                  <a:gd name="connsiteX1" fmla="*/ 15698 w 30868"/>
                  <a:gd name="connsiteY1" fmla="*/ 811 h 78560"/>
                  <a:gd name="connsiteX2" fmla="*/ 5302 w 30868"/>
                  <a:gd name="connsiteY2" fmla="*/ 10899 h 78560"/>
                  <a:gd name="connsiteX3" fmla="*/ 1699 w 30868"/>
                  <a:gd name="connsiteY3" fmla="*/ 75540 h 78560"/>
                  <a:gd name="connsiteX4" fmla="*/ 9522 w 30868"/>
                  <a:gd name="connsiteY4" fmla="*/ 77496 h 7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8" h="78560">
                    <a:moveTo>
                      <a:pt x="9522" y="77496"/>
                    </a:moveTo>
                    <a:cubicBezTo>
                      <a:pt x="29594" y="62983"/>
                      <a:pt x="42461" y="14810"/>
                      <a:pt x="15698" y="811"/>
                    </a:cubicBezTo>
                    <a:cubicBezTo>
                      <a:pt x="9419" y="-2482"/>
                      <a:pt x="3037" y="4929"/>
                      <a:pt x="5302" y="10899"/>
                    </a:cubicBezTo>
                    <a:cubicBezTo>
                      <a:pt x="14051" y="34265"/>
                      <a:pt x="-5712" y="52998"/>
                      <a:pt x="1699" y="75540"/>
                    </a:cubicBezTo>
                    <a:cubicBezTo>
                      <a:pt x="2729" y="78834"/>
                      <a:pt x="7052" y="79349"/>
                      <a:pt x="9522" y="7749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Graphic 24">
                <a:extLst>
                  <a:ext uri="{FF2B5EF4-FFF2-40B4-BE49-F238E27FC236}">
                    <a16:creationId xmlns:a16="http://schemas.microsoft.com/office/drawing/2014/main" id="{0F650FC5-D34E-4904-B4E4-E0E149E1A101}"/>
                  </a:ext>
                </a:extLst>
              </p:cNvPr>
              <p:cNvSpPr/>
              <p:nvPr/>
            </p:nvSpPr>
            <p:spPr>
              <a:xfrm>
                <a:off x="9141658" y="4988671"/>
                <a:ext cx="104045" cy="151046"/>
              </a:xfrm>
              <a:custGeom>
                <a:avLst/>
                <a:gdLst>
                  <a:gd name="connsiteX0" fmla="*/ 2779 w 104045"/>
                  <a:gd name="connsiteY0" fmla="*/ 147264 h 151046"/>
                  <a:gd name="connsiteX1" fmla="*/ 13072 w 104045"/>
                  <a:gd name="connsiteY1" fmla="*/ 148705 h 151046"/>
                  <a:gd name="connsiteX2" fmla="*/ 49613 w 104045"/>
                  <a:gd name="connsiteY2" fmla="*/ 70373 h 151046"/>
                  <a:gd name="connsiteX3" fmla="*/ 101594 w 104045"/>
                  <a:gd name="connsiteY3" fmla="*/ 13966 h 151046"/>
                  <a:gd name="connsiteX4" fmla="*/ 91713 w 104045"/>
                  <a:gd name="connsiteY4" fmla="*/ 276 h 151046"/>
                  <a:gd name="connsiteX5" fmla="*/ 24806 w 104045"/>
                  <a:gd name="connsiteY5" fmla="*/ 65020 h 151046"/>
                  <a:gd name="connsiteX6" fmla="*/ 2779 w 104045"/>
                  <a:gd name="connsiteY6" fmla="*/ 147264 h 15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045" h="151046">
                    <a:moveTo>
                      <a:pt x="2779" y="147264"/>
                    </a:moveTo>
                    <a:cubicBezTo>
                      <a:pt x="4220" y="151278"/>
                      <a:pt x="10704" y="152616"/>
                      <a:pt x="13072" y="148705"/>
                    </a:cubicBezTo>
                    <a:cubicBezTo>
                      <a:pt x="27894" y="123898"/>
                      <a:pt x="34276" y="95283"/>
                      <a:pt x="49613" y="70373"/>
                    </a:cubicBezTo>
                    <a:cubicBezTo>
                      <a:pt x="63715" y="47419"/>
                      <a:pt x="82757" y="32288"/>
                      <a:pt x="101594" y="13966"/>
                    </a:cubicBezTo>
                    <a:cubicBezTo>
                      <a:pt x="108594" y="7172"/>
                      <a:pt x="99124" y="-1680"/>
                      <a:pt x="91713" y="276"/>
                    </a:cubicBezTo>
                    <a:cubicBezTo>
                      <a:pt x="62377" y="7996"/>
                      <a:pt x="39937" y="40831"/>
                      <a:pt x="24806" y="65020"/>
                    </a:cubicBezTo>
                    <a:cubicBezTo>
                      <a:pt x="10293" y="87871"/>
                      <a:pt x="-6794" y="119781"/>
                      <a:pt x="2779" y="14726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Graphic 24">
                <a:extLst>
                  <a:ext uri="{FF2B5EF4-FFF2-40B4-BE49-F238E27FC236}">
                    <a16:creationId xmlns:a16="http://schemas.microsoft.com/office/drawing/2014/main" id="{36FAEDD6-83DE-4D7D-A427-9107D767D667}"/>
                  </a:ext>
                </a:extLst>
              </p:cNvPr>
              <p:cNvSpPr/>
              <p:nvPr/>
            </p:nvSpPr>
            <p:spPr>
              <a:xfrm>
                <a:off x="9119092" y="5021895"/>
                <a:ext cx="46336" cy="105780"/>
              </a:xfrm>
              <a:custGeom>
                <a:avLst/>
                <a:gdLst>
                  <a:gd name="connsiteX0" fmla="*/ 15566 w 46336"/>
                  <a:gd name="connsiteY0" fmla="*/ 102717 h 105780"/>
                  <a:gd name="connsiteX1" fmla="*/ 24727 w 46336"/>
                  <a:gd name="connsiteY1" fmla="*/ 69264 h 105780"/>
                  <a:gd name="connsiteX2" fmla="*/ 45622 w 46336"/>
                  <a:gd name="connsiteY2" fmla="*/ 6680 h 105780"/>
                  <a:gd name="connsiteX3" fmla="*/ 39858 w 46336"/>
                  <a:gd name="connsiteY3" fmla="*/ 916 h 105780"/>
                  <a:gd name="connsiteX4" fmla="*/ 7331 w 46336"/>
                  <a:gd name="connsiteY4" fmla="*/ 47442 h 105780"/>
                  <a:gd name="connsiteX5" fmla="*/ 4346 w 46336"/>
                  <a:gd name="connsiteY5" fmla="*/ 102511 h 105780"/>
                  <a:gd name="connsiteX6" fmla="*/ 15566 w 46336"/>
                  <a:gd name="connsiteY6" fmla="*/ 102717 h 10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36" h="105780">
                    <a:moveTo>
                      <a:pt x="15566" y="102717"/>
                    </a:moveTo>
                    <a:cubicBezTo>
                      <a:pt x="22565" y="93453"/>
                      <a:pt x="22771" y="80278"/>
                      <a:pt x="24727" y="69264"/>
                    </a:cubicBezTo>
                    <a:cubicBezTo>
                      <a:pt x="28226" y="49295"/>
                      <a:pt x="34196" y="24282"/>
                      <a:pt x="45622" y="6680"/>
                    </a:cubicBezTo>
                    <a:cubicBezTo>
                      <a:pt x="48092" y="2872"/>
                      <a:pt x="43666" y="-2069"/>
                      <a:pt x="39858" y="916"/>
                    </a:cubicBezTo>
                    <a:cubicBezTo>
                      <a:pt x="23800" y="13680"/>
                      <a:pt x="14022" y="27885"/>
                      <a:pt x="7331" y="47442"/>
                    </a:cubicBezTo>
                    <a:cubicBezTo>
                      <a:pt x="1875" y="63396"/>
                      <a:pt x="-4403" y="86762"/>
                      <a:pt x="4346" y="102511"/>
                    </a:cubicBezTo>
                    <a:cubicBezTo>
                      <a:pt x="6919" y="107143"/>
                      <a:pt x="12683" y="106525"/>
                      <a:pt x="15566" y="1027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Graphic 24">
                <a:extLst>
                  <a:ext uri="{FF2B5EF4-FFF2-40B4-BE49-F238E27FC236}">
                    <a16:creationId xmlns:a16="http://schemas.microsoft.com/office/drawing/2014/main" id="{9C02182B-C40D-40FF-99C9-F026451FC171}"/>
                  </a:ext>
                </a:extLst>
              </p:cNvPr>
              <p:cNvSpPr/>
              <p:nvPr/>
            </p:nvSpPr>
            <p:spPr>
              <a:xfrm>
                <a:off x="8872366" y="4992786"/>
                <a:ext cx="42718" cy="104277"/>
              </a:xfrm>
              <a:custGeom>
                <a:avLst/>
                <a:gdLst>
                  <a:gd name="connsiteX0" fmla="*/ 19988 w 42718"/>
                  <a:gd name="connsiteY0" fmla="*/ 68933 h 104277"/>
                  <a:gd name="connsiteX1" fmla="*/ 33164 w 42718"/>
                  <a:gd name="connsiteY1" fmla="*/ 102695 h 104277"/>
                  <a:gd name="connsiteX2" fmla="*/ 42530 w 42718"/>
                  <a:gd name="connsiteY2" fmla="*/ 99093 h 104277"/>
                  <a:gd name="connsiteX3" fmla="*/ 8563 w 42718"/>
                  <a:gd name="connsiteY3" fmla="*/ 483 h 104277"/>
                  <a:gd name="connsiteX4" fmla="*/ 1254 w 42718"/>
                  <a:gd name="connsiteY4" fmla="*/ 9027 h 104277"/>
                  <a:gd name="connsiteX5" fmla="*/ 19988 w 42718"/>
                  <a:gd name="connsiteY5" fmla="*/ 68933 h 10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18" h="104277">
                    <a:moveTo>
                      <a:pt x="19988" y="68933"/>
                    </a:moveTo>
                    <a:cubicBezTo>
                      <a:pt x="21223" y="80771"/>
                      <a:pt x="24414" y="94152"/>
                      <a:pt x="33164" y="102695"/>
                    </a:cubicBezTo>
                    <a:cubicBezTo>
                      <a:pt x="36457" y="105989"/>
                      <a:pt x="42325" y="103828"/>
                      <a:pt x="42530" y="99093"/>
                    </a:cubicBezTo>
                    <a:cubicBezTo>
                      <a:pt x="43457" y="67081"/>
                      <a:pt x="42222" y="15923"/>
                      <a:pt x="8563" y="483"/>
                    </a:cubicBezTo>
                    <a:cubicBezTo>
                      <a:pt x="3725" y="-1781"/>
                      <a:pt x="-2760" y="4395"/>
                      <a:pt x="1254" y="9027"/>
                    </a:cubicBezTo>
                    <a:cubicBezTo>
                      <a:pt x="16077" y="25805"/>
                      <a:pt x="17724" y="47627"/>
                      <a:pt x="19988" y="689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Graphic 24">
                <a:extLst>
                  <a:ext uri="{FF2B5EF4-FFF2-40B4-BE49-F238E27FC236}">
                    <a16:creationId xmlns:a16="http://schemas.microsoft.com/office/drawing/2014/main" id="{61DB47B7-240A-4651-83FF-4EC174691EE7}"/>
                  </a:ext>
                </a:extLst>
              </p:cNvPr>
              <p:cNvSpPr/>
              <p:nvPr/>
            </p:nvSpPr>
            <p:spPr>
              <a:xfrm>
                <a:off x="8849418" y="4992634"/>
                <a:ext cx="31378" cy="79561"/>
              </a:xfrm>
              <a:custGeom>
                <a:avLst/>
                <a:gdLst>
                  <a:gd name="connsiteX0" fmla="*/ 26158 w 31378"/>
                  <a:gd name="connsiteY0" fmla="*/ 76394 h 79561"/>
                  <a:gd name="connsiteX1" fmla="*/ 11233 w 31378"/>
                  <a:gd name="connsiteY1" fmla="*/ 1356 h 79561"/>
                  <a:gd name="connsiteX2" fmla="*/ 116 w 31378"/>
                  <a:gd name="connsiteY2" fmla="*/ 8150 h 79561"/>
                  <a:gd name="connsiteX3" fmla="*/ 8968 w 31378"/>
                  <a:gd name="connsiteY3" fmla="*/ 41706 h 79561"/>
                  <a:gd name="connsiteX4" fmla="*/ 17923 w 31378"/>
                  <a:gd name="connsiteY4" fmla="*/ 77321 h 79561"/>
                  <a:gd name="connsiteX5" fmla="*/ 26158 w 31378"/>
                  <a:gd name="connsiteY5" fmla="*/ 76394 h 7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8" h="79561">
                    <a:moveTo>
                      <a:pt x="26158" y="76394"/>
                    </a:moveTo>
                    <a:cubicBezTo>
                      <a:pt x="35422" y="52102"/>
                      <a:pt x="33466" y="18237"/>
                      <a:pt x="11233" y="1356"/>
                    </a:cubicBezTo>
                    <a:cubicBezTo>
                      <a:pt x="6395" y="-2350"/>
                      <a:pt x="-1016" y="2077"/>
                      <a:pt x="116" y="8150"/>
                    </a:cubicBezTo>
                    <a:cubicBezTo>
                      <a:pt x="2278" y="19575"/>
                      <a:pt x="6807" y="30177"/>
                      <a:pt x="8968" y="41706"/>
                    </a:cubicBezTo>
                    <a:cubicBezTo>
                      <a:pt x="11336" y="53955"/>
                      <a:pt x="13291" y="65586"/>
                      <a:pt x="17923" y="77321"/>
                    </a:cubicBezTo>
                    <a:cubicBezTo>
                      <a:pt x="19570" y="81129"/>
                      <a:pt x="24923" y="79585"/>
                      <a:pt x="26158" y="7639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Graphic 24">
                <a:extLst>
                  <a:ext uri="{FF2B5EF4-FFF2-40B4-BE49-F238E27FC236}">
                    <a16:creationId xmlns:a16="http://schemas.microsoft.com/office/drawing/2014/main" id="{EE0080F8-5800-4627-833B-61C4DFEA6D89}"/>
                  </a:ext>
                </a:extLst>
              </p:cNvPr>
              <p:cNvSpPr/>
              <p:nvPr/>
            </p:nvSpPr>
            <p:spPr>
              <a:xfrm>
                <a:off x="8818270" y="4992560"/>
                <a:ext cx="24745" cy="69724"/>
              </a:xfrm>
              <a:custGeom>
                <a:avLst/>
                <a:gdLst>
                  <a:gd name="connsiteX0" fmla="*/ 1104 w 24745"/>
                  <a:gd name="connsiteY0" fmla="*/ 8636 h 69724"/>
                  <a:gd name="connsiteX1" fmla="*/ 5428 w 24745"/>
                  <a:gd name="connsiteY1" fmla="*/ 67102 h 69724"/>
                  <a:gd name="connsiteX2" fmla="*/ 14486 w 24745"/>
                  <a:gd name="connsiteY2" fmla="*/ 67822 h 69724"/>
                  <a:gd name="connsiteX3" fmla="*/ 18397 w 24745"/>
                  <a:gd name="connsiteY3" fmla="*/ 4621 h 69724"/>
                  <a:gd name="connsiteX4" fmla="*/ 1104 w 24745"/>
                  <a:gd name="connsiteY4" fmla="*/ 8636 h 6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5" h="69724">
                    <a:moveTo>
                      <a:pt x="1104" y="8636"/>
                    </a:moveTo>
                    <a:cubicBezTo>
                      <a:pt x="384" y="26649"/>
                      <a:pt x="-2498" y="50427"/>
                      <a:pt x="5428" y="67102"/>
                    </a:cubicBezTo>
                    <a:cubicBezTo>
                      <a:pt x="6869" y="70190"/>
                      <a:pt x="12530" y="70704"/>
                      <a:pt x="14486" y="67822"/>
                    </a:cubicBezTo>
                    <a:cubicBezTo>
                      <a:pt x="25808" y="51147"/>
                      <a:pt x="28690" y="22223"/>
                      <a:pt x="18397" y="4621"/>
                    </a:cubicBezTo>
                    <a:cubicBezTo>
                      <a:pt x="13868" y="-3099"/>
                      <a:pt x="1516" y="-731"/>
                      <a:pt x="1104" y="863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Graphic 24">
                <a:extLst>
                  <a:ext uri="{FF2B5EF4-FFF2-40B4-BE49-F238E27FC236}">
                    <a16:creationId xmlns:a16="http://schemas.microsoft.com/office/drawing/2014/main" id="{7299733F-ACB1-4F6D-A31E-1609049B7154}"/>
                  </a:ext>
                </a:extLst>
              </p:cNvPr>
              <p:cNvSpPr/>
              <p:nvPr/>
            </p:nvSpPr>
            <p:spPr>
              <a:xfrm>
                <a:off x="8603470" y="5175522"/>
                <a:ext cx="87775" cy="99719"/>
              </a:xfrm>
              <a:custGeom>
                <a:avLst/>
                <a:gdLst>
                  <a:gd name="connsiteX0" fmla="*/ 1289 w 87775"/>
                  <a:gd name="connsiteY0" fmla="*/ 14246 h 99719"/>
                  <a:gd name="connsiteX1" fmla="*/ 17758 w 87775"/>
                  <a:gd name="connsiteY1" fmla="*/ 30716 h 99719"/>
                  <a:gd name="connsiteX2" fmla="*/ 74577 w 87775"/>
                  <a:gd name="connsiteY2" fmla="*/ 97828 h 99719"/>
                  <a:gd name="connsiteX3" fmla="*/ 87238 w 87775"/>
                  <a:gd name="connsiteY3" fmla="*/ 92475 h 99719"/>
                  <a:gd name="connsiteX4" fmla="*/ 1289 w 87775"/>
                  <a:gd name="connsiteY4" fmla="*/ 14246 h 9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75" h="99719">
                    <a:moveTo>
                      <a:pt x="1289" y="14246"/>
                    </a:moveTo>
                    <a:cubicBezTo>
                      <a:pt x="-4063" y="24643"/>
                      <a:pt x="8391" y="34112"/>
                      <a:pt x="17758" y="30716"/>
                    </a:cubicBezTo>
                    <a:cubicBezTo>
                      <a:pt x="39992" y="22790"/>
                      <a:pt x="61608" y="85167"/>
                      <a:pt x="74577" y="97828"/>
                    </a:cubicBezTo>
                    <a:cubicBezTo>
                      <a:pt x="79415" y="102563"/>
                      <a:pt x="86106" y="97519"/>
                      <a:pt x="87238" y="92475"/>
                    </a:cubicBezTo>
                    <a:cubicBezTo>
                      <a:pt x="94443" y="61904"/>
                      <a:pt x="27331" y="-36396"/>
                      <a:pt x="1289" y="142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Graphic 24">
                <a:extLst>
                  <a:ext uri="{FF2B5EF4-FFF2-40B4-BE49-F238E27FC236}">
                    <a16:creationId xmlns:a16="http://schemas.microsoft.com/office/drawing/2014/main" id="{10E1DCE1-A267-4749-85DD-E86BB589394C}"/>
                  </a:ext>
                </a:extLst>
              </p:cNvPr>
              <p:cNvSpPr/>
              <p:nvPr/>
            </p:nvSpPr>
            <p:spPr>
              <a:xfrm>
                <a:off x="8594361" y="5208206"/>
                <a:ext cx="62277" cy="92081"/>
              </a:xfrm>
              <a:custGeom>
                <a:avLst/>
                <a:gdLst>
                  <a:gd name="connsiteX0" fmla="*/ 8236 w 62277"/>
                  <a:gd name="connsiteY0" fmla="*/ 501 h 92081"/>
                  <a:gd name="connsiteX1" fmla="*/ 2 w 62277"/>
                  <a:gd name="connsiteY1" fmla="*/ 5854 h 92081"/>
                  <a:gd name="connsiteX2" fmla="*/ 26353 w 62277"/>
                  <a:gd name="connsiteY2" fmla="*/ 56600 h 92081"/>
                  <a:gd name="connsiteX3" fmla="*/ 49821 w 62277"/>
                  <a:gd name="connsiteY3" fmla="*/ 91082 h 92081"/>
                  <a:gd name="connsiteX4" fmla="*/ 59909 w 62277"/>
                  <a:gd name="connsiteY4" fmla="*/ 88406 h 92081"/>
                  <a:gd name="connsiteX5" fmla="*/ 53012 w 62277"/>
                  <a:gd name="connsiteY5" fmla="*/ 51762 h 92081"/>
                  <a:gd name="connsiteX6" fmla="*/ 8236 w 62277"/>
                  <a:gd name="connsiteY6" fmla="*/ 501 h 9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77" h="92081">
                    <a:moveTo>
                      <a:pt x="8236" y="501"/>
                    </a:moveTo>
                    <a:cubicBezTo>
                      <a:pt x="4222" y="-1146"/>
                      <a:pt x="-101" y="1428"/>
                      <a:pt x="2" y="5854"/>
                    </a:cubicBezTo>
                    <a:cubicBezTo>
                      <a:pt x="208" y="24588"/>
                      <a:pt x="16368" y="41777"/>
                      <a:pt x="26353" y="56600"/>
                    </a:cubicBezTo>
                    <a:cubicBezTo>
                      <a:pt x="33867" y="67819"/>
                      <a:pt x="38396" y="83362"/>
                      <a:pt x="49821" y="91082"/>
                    </a:cubicBezTo>
                    <a:cubicBezTo>
                      <a:pt x="52909" y="93141"/>
                      <a:pt x="58262" y="91906"/>
                      <a:pt x="59909" y="88406"/>
                    </a:cubicBezTo>
                    <a:cubicBezTo>
                      <a:pt x="65776" y="75848"/>
                      <a:pt x="59703" y="62982"/>
                      <a:pt x="53012" y="51762"/>
                    </a:cubicBezTo>
                    <a:cubicBezTo>
                      <a:pt x="42616" y="34469"/>
                      <a:pt x="27588" y="8633"/>
                      <a:pt x="8236" y="50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Graphic 24">
                <a:extLst>
                  <a:ext uri="{FF2B5EF4-FFF2-40B4-BE49-F238E27FC236}">
                    <a16:creationId xmlns:a16="http://schemas.microsoft.com/office/drawing/2014/main" id="{39BE456E-AE88-4C0D-B271-36619DB89389}"/>
                  </a:ext>
                </a:extLst>
              </p:cNvPr>
              <p:cNvSpPr/>
              <p:nvPr/>
            </p:nvSpPr>
            <p:spPr>
              <a:xfrm>
                <a:off x="8569350" y="5221576"/>
                <a:ext cx="65607" cy="121885"/>
              </a:xfrm>
              <a:custGeom>
                <a:avLst/>
                <a:gdLst>
                  <a:gd name="connsiteX0" fmla="*/ 52805 w 65607"/>
                  <a:gd name="connsiteY0" fmla="*/ 120430 h 121885"/>
                  <a:gd name="connsiteX1" fmla="*/ 65466 w 65607"/>
                  <a:gd name="connsiteY1" fmla="*/ 112607 h 121885"/>
                  <a:gd name="connsiteX2" fmla="*/ 43541 w 65607"/>
                  <a:gd name="connsiteY2" fmla="*/ 61038 h 121885"/>
                  <a:gd name="connsiteX3" fmla="*/ 17396 w 65607"/>
                  <a:gd name="connsiteY3" fmla="*/ 4425 h 121885"/>
                  <a:gd name="connsiteX4" fmla="*/ 1 w 65607"/>
                  <a:gd name="connsiteY4" fmla="*/ 9263 h 121885"/>
                  <a:gd name="connsiteX5" fmla="*/ 52805 w 65607"/>
                  <a:gd name="connsiteY5" fmla="*/ 120430 h 12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07" h="121885">
                    <a:moveTo>
                      <a:pt x="52805" y="120430"/>
                    </a:moveTo>
                    <a:cubicBezTo>
                      <a:pt x="58364" y="124444"/>
                      <a:pt x="66804" y="119607"/>
                      <a:pt x="65466" y="112607"/>
                    </a:cubicBezTo>
                    <a:cubicBezTo>
                      <a:pt x="61760" y="94388"/>
                      <a:pt x="51570" y="77610"/>
                      <a:pt x="43541" y="61038"/>
                    </a:cubicBezTo>
                    <a:cubicBezTo>
                      <a:pt x="34483" y="42407"/>
                      <a:pt x="28307" y="22129"/>
                      <a:pt x="17396" y="4425"/>
                    </a:cubicBezTo>
                    <a:cubicBezTo>
                      <a:pt x="12558" y="-3501"/>
                      <a:pt x="-102" y="-104"/>
                      <a:pt x="1" y="9263"/>
                    </a:cubicBezTo>
                    <a:cubicBezTo>
                      <a:pt x="104" y="45289"/>
                      <a:pt x="23161" y="99226"/>
                      <a:pt x="52805" y="1204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Graphic 24">
                <a:extLst>
                  <a:ext uri="{FF2B5EF4-FFF2-40B4-BE49-F238E27FC236}">
                    <a16:creationId xmlns:a16="http://schemas.microsoft.com/office/drawing/2014/main" id="{B5C87FEC-D636-44ED-A912-F4474DFED9A2}"/>
                  </a:ext>
                </a:extLst>
              </p:cNvPr>
              <p:cNvSpPr/>
              <p:nvPr/>
            </p:nvSpPr>
            <p:spPr>
              <a:xfrm>
                <a:off x="8539095" y="5251374"/>
                <a:ext cx="116219" cy="133320"/>
              </a:xfrm>
              <a:custGeom>
                <a:avLst/>
                <a:gdLst>
                  <a:gd name="connsiteX0" fmla="*/ 66488 w 116219"/>
                  <a:gd name="connsiteY0" fmla="*/ 92278 h 133320"/>
                  <a:gd name="connsiteX1" fmla="*/ 13889 w 116219"/>
                  <a:gd name="connsiteY1" fmla="*/ 3550 h 133320"/>
                  <a:gd name="connsiteX2" fmla="*/ 2464 w 116219"/>
                  <a:gd name="connsiteY2" fmla="*/ 3962 h 133320"/>
                  <a:gd name="connsiteX3" fmla="*/ 32623 w 116219"/>
                  <a:gd name="connsiteY3" fmla="*/ 94440 h 133320"/>
                  <a:gd name="connsiteX4" fmla="*/ 112293 w 116219"/>
                  <a:gd name="connsiteY4" fmla="*/ 128614 h 133320"/>
                  <a:gd name="connsiteX5" fmla="*/ 113013 w 116219"/>
                  <a:gd name="connsiteY5" fmla="*/ 116056 h 133320"/>
                  <a:gd name="connsiteX6" fmla="*/ 66488 w 116219"/>
                  <a:gd name="connsiteY6" fmla="*/ 92278 h 13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19" h="133320">
                    <a:moveTo>
                      <a:pt x="66488" y="92278"/>
                    </a:moveTo>
                    <a:cubicBezTo>
                      <a:pt x="35093" y="68913"/>
                      <a:pt x="24491" y="37415"/>
                      <a:pt x="13889" y="3550"/>
                    </a:cubicBezTo>
                    <a:cubicBezTo>
                      <a:pt x="12242" y="-1596"/>
                      <a:pt x="3905" y="-876"/>
                      <a:pt x="2464" y="3962"/>
                    </a:cubicBezTo>
                    <a:cubicBezTo>
                      <a:pt x="-7109" y="36489"/>
                      <a:pt x="12963" y="70045"/>
                      <a:pt x="32623" y="94440"/>
                    </a:cubicBezTo>
                    <a:cubicBezTo>
                      <a:pt x="48578" y="114203"/>
                      <a:pt x="86148" y="145186"/>
                      <a:pt x="112293" y="128614"/>
                    </a:cubicBezTo>
                    <a:cubicBezTo>
                      <a:pt x="117131" y="125629"/>
                      <a:pt x="117645" y="119659"/>
                      <a:pt x="113013" y="116056"/>
                    </a:cubicBezTo>
                    <a:cubicBezTo>
                      <a:pt x="99118" y="105351"/>
                      <a:pt x="81001" y="103086"/>
                      <a:pt x="66488" y="922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1" name="Graphic 24">
                <a:extLst>
                  <a:ext uri="{FF2B5EF4-FFF2-40B4-BE49-F238E27FC236}">
                    <a16:creationId xmlns:a16="http://schemas.microsoft.com/office/drawing/2014/main" id="{16D9B1BC-E163-4889-A4D5-924BEF05978A}"/>
                  </a:ext>
                </a:extLst>
              </p:cNvPr>
              <p:cNvSpPr/>
              <p:nvPr/>
            </p:nvSpPr>
            <p:spPr>
              <a:xfrm>
                <a:off x="10602817" y="6463122"/>
                <a:ext cx="58909" cy="219764"/>
              </a:xfrm>
              <a:custGeom>
                <a:avLst/>
                <a:gdLst>
                  <a:gd name="connsiteX0" fmla="*/ 47526 w 58909"/>
                  <a:gd name="connsiteY0" fmla="*/ 8469 h 219764"/>
                  <a:gd name="connsiteX1" fmla="*/ 39600 w 58909"/>
                  <a:gd name="connsiteY1" fmla="*/ 1058 h 219764"/>
                  <a:gd name="connsiteX2" fmla="*/ 50923 w 58909"/>
                  <a:gd name="connsiteY2" fmla="*/ 218658 h 219764"/>
                  <a:gd name="connsiteX3" fmla="*/ 58849 w 58909"/>
                  <a:gd name="connsiteY3" fmla="*/ 214952 h 219764"/>
                  <a:gd name="connsiteX4" fmla="*/ 23440 w 58909"/>
                  <a:gd name="connsiteY4" fmla="*/ 111505 h 219764"/>
                  <a:gd name="connsiteX5" fmla="*/ 47526 w 58909"/>
                  <a:gd name="connsiteY5" fmla="*/ 8469 h 21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09" h="219764">
                    <a:moveTo>
                      <a:pt x="47526" y="8469"/>
                    </a:moveTo>
                    <a:cubicBezTo>
                      <a:pt x="49585" y="3837"/>
                      <a:pt x="44541" y="-2545"/>
                      <a:pt x="39600" y="1058"/>
                    </a:cubicBezTo>
                    <a:cubicBezTo>
                      <a:pt x="-25350" y="49025"/>
                      <a:pt x="-2396" y="171000"/>
                      <a:pt x="50923" y="218658"/>
                    </a:cubicBezTo>
                    <a:cubicBezTo>
                      <a:pt x="53702" y="221128"/>
                      <a:pt x="59569" y="219276"/>
                      <a:pt x="58849" y="214952"/>
                    </a:cubicBezTo>
                    <a:cubicBezTo>
                      <a:pt x="52982" y="179235"/>
                      <a:pt x="30954" y="147531"/>
                      <a:pt x="23440" y="111505"/>
                    </a:cubicBezTo>
                    <a:cubicBezTo>
                      <a:pt x="15411" y="73626"/>
                      <a:pt x="32395" y="41819"/>
                      <a:pt x="47526" y="84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Graphic 24">
                <a:extLst>
                  <a:ext uri="{FF2B5EF4-FFF2-40B4-BE49-F238E27FC236}">
                    <a16:creationId xmlns:a16="http://schemas.microsoft.com/office/drawing/2014/main" id="{992C60DB-A42D-442E-A507-85DEF75B8CD3}"/>
                  </a:ext>
                </a:extLst>
              </p:cNvPr>
              <p:cNvSpPr/>
              <p:nvPr/>
            </p:nvSpPr>
            <p:spPr>
              <a:xfrm>
                <a:off x="10641902" y="6586310"/>
                <a:ext cx="47447" cy="111326"/>
              </a:xfrm>
              <a:custGeom>
                <a:avLst/>
                <a:gdLst>
                  <a:gd name="connsiteX0" fmla="*/ 3295 w 47447"/>
                  <a:gd name="connsiteY0" fmla="*/ 154 h 111326"/>
                  <a:gd name="connsiteX1" fmla="*/ 1 w 47447"/>
                  <a:gd name="connsiteY1" fmla="*/ 2419 h 111326"/>
                  <a:gd name="connsiteX2" fmla="*/ 18323 w 47447"/>
                  <a:gd name="connsiteY2" fmla="*/ 50591 h 111326"/>
                  <a:gd name="connsiteX3" fmla="*/ 36130 w 47447"/>
                  <a:gd name="connsiteY3" fmla="*/ 109469 h 111326"/>
                  <a:gd name="connsiteX4" fmla="*/ 44982 w 47447"/>
                  <a:gd name="connsiteY4" fmla="*/ 107925 h 111326"/>
                  <a:gd name="connsiteX5" fmla="*/ 34483 w 47447"/>
                  <a:gd name="connsiteY5" fmla="*/ 46474 h 111326"/>
                  <a:gd name="connsiteX6" fmla="*/ 3295 w 47447"/>
                  <a:gd name="connsiteY6" fmla="*/ 154 h 11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47" h="111326">
                    <a:moveTo>
                      <a:pt x="3295" y="154"/>
                    </a:moveTo>
                    <a:cubicBezTo>
                      <a:pt x="1854" y="-464"/>
                      <a:pt x="1" y="875"/>
                      <a:pt x="1" y="2419"/>
                    </a:cubicBezTo>
                    <a:cubicBezTo>
                      <a:pt x="-102" y="19197"/>
                      <a:pt x="12353" y="35254"/>
                      <a:pt x="18323" y="50591"/>
                    </a:cubicBezTo>
                    <a:cubicBezTo>
                      <a:pt x="25631" y="69531"/>
                      <a:pt x="24499" y="93000"/>
                      <a:pt x="36130" y="109469"/>
                    </a:cubicBezTo>
                    <a:cubicBezTo>
                      <a:pt x="38395" y="112763"/>
                      <a:pt x="43644" y="111322"/>
                      <a:pt x="44982" y="107925"/>
                    </a:cubicBezTo>
                    <a:cubicBezTo>
                      <a:pt x="52394" y="88882"/>
                      <a:pt x="41380" y="64590"/>
                      <a:pt x="34483" y="46474"/>
                    </a:cubicBezTo>
                    <a:cubicBezTo>
                      <a:pt x="28204" y="29902"/>
                      <a:pt x="20587" y="7668"/>
                      <a:pt x="3295" y="15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Graphic 24">
                <a:extLst>
                  <a:ext uri="{FF2B5EF4-FFF2-40B4-BE49-F238E27FC236}">
                    <a16:creationId xmlns:a16="http://schemas.microsoft.com/office/drawing/2014/main" id="{78F784BC-DA97-4347-8621-C5E0AE81F6FB}"/>
                  </a:ext>
                </a:extLst>
              </p:cNvPr>
              <p:cNvSpPr/>
              <p:nvPr/>
            </p:nvSpPr>
            <p:spPr>
              <a:xfrm>
                <a:off x="11060650" y="5692912"/>
                <a:ext cx="30087" cy="58801"/>
              </a:xfrm>
              <a:custGeom>
                <a:avLst/>
                <a:gdLst>
                  <a:gd name="connsiteX0" fmla="*/ 18409 w 30087"/>
                  <a:gd name="connsiteY0" fmla="*/ 2257 h 58801"/>
                  <a:gd name="connsiteX1" fmla="*/ 2454 w 30087"/>
                  <a:gd name="connsiteY1" fmla="*/ 55370 h 58801"/>
                  <a:gd name="connsiteX2" fmla="*/ 12233 w 30087"/>
                  <a:gd name="connsiteY2" fmla="*/ 57326 h 58801"/>
                  <a:gd name="connsiteX3" fmla="*/ 30040 w 30087"/>
                  <a:gd name="connsiteY3" fmla="*/ 8021 h 58801"/>
                  <a:gd name="connsiteX4" fmla="*/ 18409 w 30087"/>
                  <a:gd name="connsiteY4" fmla="*/ 2257 h 5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7" h="58801">
                    <a:moveTo>
                      <a:pt x="18409" y="2257"/>
                    </a:moveTo>
                    <a:cubicBezTo>
                      <a:pt x="7395" y="14815"/>
                      <a:pt x="-5472" y="38901"/>
                      <a:pt x="2454" y="55370"/>
                    </a:cubicBezTo>
                    <a:cubicBezTo>
                      <a:pt x="4307" y="59179"/>
                      <a:pt x="9042" y="59796"/>
                      <a:pt x="12233" y="57326"/>
                    </a:cubicBezTo>
                    <a:cubicBezTo>
                      <a:pt x="24584" y="47444"/>
                      <a:pt x="28084" y="22946"/>
                      <a:pt x="30040" y="8021"/>
                    </a:cubicBezTo>
                    <a:cubicBezTo>
                      <a:pt x="30760" y="1742"/>
                      <a:pt x="23040" y="-2993"/>
                      <a:pt x="18409" y="22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Graphic 24">
                <a:extLst>
                  <a:ext uri="{FF2B5EF4-FFF2-40B4-BE49-F238E27FC236}">
                    <a16:creationId xmlns:a16="http://schemas.microsoft.com/office/drawing/2014/main" id="{A6144C12-8582-450C-94E8-9D036C528A2C}"/>
                  </a:ext>
                </a:extLst>
              </p:cNvPr>
              <p:cNvSpPr/>
              <p:nvPr/>
            </p:nvSpPr>
            <p:spPr>
              <a:xfrm>
                <a:off x="9222253" y="6856841"/>
                <a:ext cx="49613" cy="3629"/>
              </a:xfrm>
              <a:custGeom>
                <a:avLst/>
                <a:gdLst>
                  <a:gd name="connsiteX0" fmla="*/ 0 w 49613"/>
                  <a:gd name="connsiteY0" fmla="*/ 3630 h 3629"/>
                  <a:gd name="connsiteX1" fmla="*/ 49614 w 49613"/>
                  <a:gd name="connsiteY1" fmla="*/ 3630 h 3629"/>
                  <a:gd name="connsiteX2" fmla="*/ 0 w 49613"/>
                  <a:gd name="connsiteY2" fmla="*/ 3630 h 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613" h="3629">
                    <a:moveTo>
                      <a:pt x="0" y="3630"/>
                    </a:moveTo>
                    <a:lnTo>
                      <a:pt x="49614" y="3630"/>
                    </a:lnTo>
                    <a:cubicBezTo>
                      <a:pt x="32836" y="-1414"/>
                      <a:pt x="15955" y="-1002"/>
                      <a:pt x="0" y="36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Graphic 24">
                <a:extLst>
                  <a:ext uri="{FF2B5EF4-FFF2-40B4-BE49-F238E27FC236}">
                    <a16:creationId xmlns:a16="http://schemas.microsoft.com/office/drawing/2014/main" id="{B90382F3-C616-47A6-972F-75625E20949E}"/>
                  </a:ext>
                </a:extLst>
              </p:cNvPr>
              <p:cNvSpPr/>
              <p:nvPr/>
            </p:nvSpPr>
            <p:spPr>
              <a:xfrm>
                <a:off x="9164508" y="6827045"/>
                <a:ext cx="154810" cy="33425"/>
              </a:xfrm>
              <a:custGeom>
                <a:avLst/>
                <a:gdLst>
                  <a:gd name="connsiteX0" fmla="*/ 107359 w 154810"/>
                  <a:gd name="connsiteY0" fmla="*/ 33425 h 33425"/>
                  <a:gd name="connsiteX1" fmla="*/ 154811 w 154810"/>
                  <a:gd name="connsiteY1" fmla="*/ 33425 h 33425"/>
                  <a:gd name="connsiteX2" fmla="*/ 106021 w 154810"/>
                  <a:gd name="connsiteY2" fmla="*/ 4399 h 33425"/>
                  <a:gd name="connsiteX3" fmla="*/ 0 w 154810"/>
                  <a:gd name="connsiteY3" fmla="*/ 33425 h 33425"/>
                  <a:gd name="connsiteX4" fmla="*/ 57848 w 154810"/>
                  <a:gd name="connsiteY4" fmla="*/ 33425 h 33425"/>
                  <a:gd name="connsiteX5" fmla="*/ 107359 w 154810"/>
                  <a:gd name="connsiteY5" fmla="*/ 33425 h 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810" h="33425">
                    <a:moveTo>
                      <a:pt x="107359" y="33425"/>
                    </a:moveTo>
                    <a:lnTo>
                      <a:pt x="154811" y="33425"/>
                    </a:lnTo>
                    <a:cubicBezTo>
                      <a:pt x="141121" y="20559"/>
                      <a:pt x="124858" y="10265"/>
                      <a:pt x="106021" y="4399"/>
                    </a:cubicBezTo>
                    <a:cubicBezTo>
                      <a:pt x="66392" y="-7954"/>
                      <a:pt x="29439" y="6972"/>
                      <a:pt x="0" y="33425"/>
                    </a:cubicBezTo>
                    <a:lnTo>
                      <a:pt x="57848" y="33425"/>
                    </a:lnTo>
                    <a:cubicBezTo>
                      <a:pt x="73700" y="28794"/>
                      <a:pt x="90581" y="28382"/>
                      <a:pt x="107359" y="334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Graphic 24">
                <a:extLst>
                  <a:ext uri="{FF2B5EF4-FFF2-40B4-BE49-F238E27FC236}">
                    <a16:creationId xmlns:a16="http://schemas.microsoft.com/office/drawing/2014/main" id="{83C0C992-59EB-46EF-9B3B-74BB6655F857}"/>
                  </a:ext>
                </a:extLst>
              </p:cNvPr>
              <p:cNvSpPr/>
              <p:nvPr/>
            </p:nvSpPr>
            <p:spPr>
              <a:xfrm>
                <a:off x="9389622" y="6702342"/>
                <a:ext cx="252185" cy="158128"/>
              </a:xfrm>
              <a:custGeom>
                <a:avLst/>
                <a:gdLst>
                  <a:gd name="connsiteX0" fmla="*/ 102624 w 252185"/>
                  <a:gd name="connsiteY0" fmla="*/ 66415 h 158128"/>
                  <a:gd name="connsiteX1" fmla="*/ 28615 w 252185"/>
                  <a:gd name="connsiteY1" fmla="*/ 4244 h 158128"/>
                  <a:gd name="connsiteX2" fmla="*/ 7720 w 252185"/>
                  <a:gd name="connsiteY2" fmla="*/ 12684 h 158128"/>
                  <a:gd name="connsiteX3" fmla="*/ 14617 w 252185"/>
                  <a:gd name="connsiteY3" fmla="*/ 113147 h 158128"/>
                  <a:gd name="connsiteX4" fmla="*/ 0 w 252185"/>
                  <a:gd name="connsiteY4" fmla="*/ 158128 h 158128"/>
                  <a:gd name="connsiteX5" fmla="*/ 24292 w 252185"/>
                  <a:gd name="connsiteY5" fmla="*/ 158128 h 158128"/>
                  <a:gd name="connsiteX6" fmla="*/ 31600 w 252185"/>
                  <a:gd name="connsiteY6" fmla="*/ 136410 h 158128"/>
                  <a:gd name="connsiteX7" fmla="*/ 36747 w 252185"/>
                  <a:gd name="connsiteY7" fmla="*/ 46343 h 158128"/>
                  <a:gd name="connsiteX8" fmla="*/ 122284 w 252185"/>
                  <a:gd name="connsiteY8" fmla="*/ 112632 h 158128"/>
                  <a:gd name="connsiteX9" fmla="*/ 210086 w 252185"/>
                  <a:gd name="connsiteY9" fmla="*/ 158128 h 158128"/>
                  <a:gd name="connsiteX10" fmla="*/ 252185 w 252185"/>
                  <a:gd name="connsiteY10" fmla="*/ 158128 h 158128"/>
                  <a:gd name="connsiteX11" fmla="*/ 192587 w 252185"/>
                  <a:gd name="connsiteY11" fmla="*/ 127660 h 158128"/>
                  <a:gd name="connsiteX12" fmla="*/ 102624 w 252185"/>
                  <a:gd name="connsiteY12" fmla="*/ 66415 h 15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85" h="158128">
                    <a:moveTo>
                      <a:pt x="102624" y="66415"/>
                    </a:moveTo>
                    <a:cubicBezTo>
                      <a:pt x="78126" y="46137"/>
                      <a:pt x="48687" y="29154"/>
                      <a:pt x="28615" y="4244"/>
                    </a:cubicBezTo>
                    <a:cubicBezTo>
                      <a:pt x="21822" y="-4197"/>
                      <a:pt x="5250" y="641"/>
                      <a:pt x="7720" y="12684"/>
                    </a:cubicBezTo>
                    <a:cubicBezTo>
                      <a:pt x="15028" y="48814"/>
                      <a:pt x="23160" y="74547"/>
                      <a:pt x="14617" y="113147"/>
                    </a:cubicBezTo>
                    <a:cubicBezTo>
                      <a:pt x="11117" y="129102"/>
                      <a:pt x="6073" y="143924"/>
                      <a:pt x="0" y="158128"/>
                    </a:cubicBezTo>
                    <a:lnTo>
                      <a:pt x="24292" y="158128"/>
                    </a:lnTo>
                    <a:cubicBezTo>
                      <a:pt x="26968" y="151129"/>
                      <a:pt x="29439" y="143924"/>
                      <a:pt x="31600" y="136410"/>
                    </a:cubicBezTo>
                    <a:cubicBezTo>
                      <a:pt x="41482" y="101824"/>
                      <a:pt x="40864" y="75988"/>
                      <a:pt x="36747" y="46343"/>
                    </a:cubicBezTo>
                    <a:cubicBezTo>
                      <a:pt x="63407" y="70430"/>
                      <a:pt x="95110" y="91325"/>
                      <a:pt x="122284" y="112632"/>
                    </a:cubicBezTo>
                    <a:cubicBezTo>
                      <a:pt x="147297" y="132189"/>
                      <a:pt x="179927" y="143821"/>
                      <a:pt x="210086" y="158128"/>
                    </a:cubicBezTo>
                    <a:lnTo>
                      <a:pt x="252185" y="158128"/>
                    </a:lnTo>
                    <a:cubicBezTo>
                      <a:pt x="233863" y="146085"/>
                      <a:pt x="212762" y="137130"/>
                      <a:pt x="192587" y="127660"/>
                    </a:cubicBezTo>
                    <a:cubicBezTo>
                      <a:pt x="158722" y="111912"/>
                      <a:pt x="131239" y="90090"/>
                      <a:pt x="102624" y="664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Graphic 24">
                <a:extLst>
                  <a:ext uri="{FF2B5EF4-FFF2-40B4-BE49-F238E27FC236}">
                    <a16:creationId xmlns:a16="http://schemas.microsoft.com/office/drawing/2014/main" id="{C6C99AEC-43D7-49B5-8DC0-AF5B67643633}"/>
                  </a:ext>
                </a:extLst>
              </p:cNvPr>
              <p:cNvSpPr/>
              <p:nvPr/>
            </p:nvSpPr>
            <p:spPr>
              <a:xfrm>
                <a:off x="9319319" y="6860471"/>
                <a:ext cx="2161" cy="1544"/>
              </a:xfrm>
              <a:custGeom>
                <a:avLst/>
                <a:gdLst>
                  <a:gd name="connsiteX0" fmla="*/ 1750 w 2161"/>
                  <a:gd name="connsiteY0" fmla="*/ 1544 h 1544"/>
                  <a:gd name="connsiteX1" fmla="*/ 2162 w 2161"/>
                  <a:gd name="connsiteY1" fmla="*/ 0 h 1544"/>
                  <a:gd name="connsiteX2" fmla="*/ 0 w 2161"/>
                  <a:gd name="connsiteY2" fmla="*/ 0 h 1544"/>
                  <a:gd name="connsiteX3" fmla="*/ 1750 w 2161"/>
                  <a:gd name="connsiteY3" fmla="*/ 1544 h 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1" h="1544">
                    <a:moveTo>
                      <a:pt x="1750" y="1544"/>
                    </a:moveTo>
                    <a:cubicBezTo>
                      <a:pt x="1853" y="1029"/>
                      <a:pt x="1956" y="515"/>
                      <a:pt x="2162" y="0"/>
                    </a:cubicBezTo>
                    <a:lnTo>
                      <a:pt x="0" y="0"/>
                    </a:lnTo>
                    <a:cubicBezTo>
                      <a:pt x="515" y="515"/>
                      <a:pt x="1132" y="926"/>
                      <a:pt x="1750" y="154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3438-50D6-47F3-A7A3-D72E1990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D22F3-413A-4C9D-969B-29E5BDDE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8DCB-BBFF-4236-B0CF-57F49F12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 metric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B2989D-0853-4660-BFFF-A25AB0CDF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99B63C-D7F8-401B-9585-82BA700D52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031544-BAED-4BDA-8906-14CD482C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9671068" flipH="1">
            <a:off x="5968511" y="-1588687"/>
            <a:ext cx="6431619" cy="5824927"/>
          </a:xfrm>
          <a:custGeom>
            <a:avLst/>
            <a:gdLst>
              <a:gd name="connsiteX0" fmla="*/ 1383510 w 6431619"/>
              <a:gd name="connsiteY0" fmla="*/ 5569601 h 5824927"/>
              <a:gd name="connsiteX1" fmla="*/ 1395847 w 6431619"/>
              <a:gd name="connsiteY1" fmla="*/ 5580371 h 5824927"/>
              <a:gd name="connsiteX2" fmla="*/ 1392214 w 6431619"/>
              <a:gd name="connsiteY2" fmla="*/ 5579955 h 5824927"/>
              <a:gd name="connsiteX3" fmla="*/ 1383510 w 6431619"/>
              <a:gd name="connsiteY3" fmla="*/ 5569601 h 5824927"/>
              <a:gd name="connsiteX4" fmla="*/ 1888107 w 6431619"/>
              <a:gd name="connsiteY4" fmla="*/ 5171617 h 5824927"/>
              <a:gd name="connsiteX5" fmla="*/ 1883881 w 6431619"/>
              <a:gd name="connsiteY5" fmla="*/ 5182971 h 5824927"/>
              <a:gd name="connsiteX6" fmla="*/ 1913713 w 6431619"/>
              <a:gd name="connsiteY6" fmla="*/ 5211272 h 5824927"/>
              <a:gd name="connsiteX7" fmla="*/ 1938727 w 6431619"/>
              <a:gd name="connsiteY7" fmla="*/ 5206681 h 5824927"/>
              <a:gd name="connsiteX8" fmla="*/ 1941347 w 6431619"/>
              <a:gd name="connsiteY8" fmla="*/ 5203090 h 5824927"/>
              <a:gd name="connsiteX9" fmla="*/ 1943544 w 6431619"/>
              <a:gd name="connsiteY9" fmla="*/ 5196747 h 5824927"/>
              <a:gd name="connsiteX10" fmla="*/ 1940840 w 6431619"/>
              <a:gd name="connsiteY10" fmla="*/ 5189983 h 5824927"/>
              <a:gd name="connsiteX11" fmla="*/ 1943121 w 6431619"/>
              <a:gd name="connsiteY11" fmla="*/ 5191153 h 5824927"/>
              <a:gd name="connsiteX12" fmla="*/ 1981658 w 6431619"/>
              <a:gd name="connsiteY12" fmla="*/ 5202173 h 5824927"/>
              <a:gd name="connsiteX13" fmla="*/ 2012166 w 6431619"/>
              <a:gd name="connsiteY13" fmla="*/ 5207850 h 5824927"/>
              <a:gd name="connsiteX14" fmla="*/ 2048588 w 6431619"/>
              <a:gd name="connsiteY14" fmla="*/ 5220539 h 5824927"/>
              <a:gd name="connsiteX15" fmla="*/ 2056109 w 6431619"/>
              <a:gd name="connsiteY15" fmla="*/ 5204594 h 5824927"/>
              <a:gd name="connsiteX16" fmla="*/ 2011996 w 6431619"/>
              <a:gd name="connsiteY16" fmla="*/ 5179548 h 5824927"/>
              <a:gd name="connsiteX17" fmla="*/ 1982503 w 6431619"/>
              <a:gd name="connsiteY17" fmla="*/ 5166190 h 5824927"/>
              <a:gd name="connsiteX18" fmla="*/ 1947348 w 6431619"/>
              <a:gd name="connsiteY18" fmla="*/ 5161932 h 5824927"/>
              <a:gd name="connsiteX19" fmla="*/ 1932643 w 6431619"/>
              <a:gd name="connsiteY19" fmla="*/ 5177126 h 5824927"/>
              <a:gd name="connsiteX20" fmla="*/ 1913797 w 6431619"/>
              <a:gd name="connsiteY20" fmla="*/ 5169029 h 5824927"/>
              <a:gd name="connsiteX21" fmla="*/ 1906022 w 6431619"/>
              <a:gd name="connsiteY21" fmla="*/ 5167860 h 5824927"/>
              <a:gd name="connsiteX22" fmla="*/ 1888107 w 6431619"/>
              <a:gd name="connsiteY22" fmla="*/ 5171617 h 5824927"/>
              <a:gd name="connsiteX23" fmla="*/ 1613277 w 6431619"/>
              <a:gd name="connsiteY23" fmla="*/ 5342371 h 5824927"/>
              <a:gd name="connsiteX24" fmla="*/ 1607373 w 6431619"/>
              <a:gd name="connsiteY24" fmla="*/ 5357126 h 5824927"/>
              <a:gd name="connsiteX25" fmla="*/ 1650132 w 6431619"/>
              <a:gd name="connsiteY25" fmla="*/ 5431847 h 5824927"/>
              <a:gd name="connsiteX26" fmla="*/ 1666358 w 6431619"/>
              <a:gd name="connsiteY26" fmla="*/ 5423833 h 5824927"/>
              <a:gd name="connsiteX27" fmla="*/ 1628753 w 6431619"/>
              <a:gd name="connsiteY27" fmla="*/ 5345772 h 5824927"/>
              <a:gd name="connsiteX28" fmla="*/ 1613277 w 6431619"/>
              <a:gd name="connsiteY28" fmla="*/ 5342371 h 5824927"/>
              <a:gd name="connsiteX29" fmla="*/ 1832465 w 6431619"/>
              <a:gd name="connsiteY29" fmla="*/ 5182842 h 5824927"/>
              <a:gd name="connsiteX30" fmla="*/ 1828615 w 6431619"/>
              <a:gd name="connsiteY30" fmla="*/ 5206264 h 5824927"/>
              <a:gd name="connsiteX31" fmla="*/ 1859375 w 6431619"/>
              <a:gd name="connsiteY31" fmla="*/ 5220874 h 5824927"/>
              <a:gd name="connsiteX32" fmla="*/ 1868755 w 6431619"/>
              <a:gd name="connsiteY32" fmla="*/ 5208852 h 5824927"/>
              <a:gd name="connsiteX33" fmla="*/ 1842727 w 6431619"/>
              <a:gd name="connsiteY33" fmla="*/ 5184474 h 5824927"/>
              <a:gd name="connsiteX34" fmla="*/ 1832465 w 6431619"/>
              <a:gd name="connsiteY34" fmla="*/ 5182842 h 5824927"/>
              <a:gd name="connsiteX35" fmla="*/ 1668196 w 6431619"/>
              <a:gd name="connsiteY35" fmla="*/ 5210053 h 5824927"/>
              <a:gd name="connsiteX36" fmla="*/ 1664246 w 6431619"/>
              <a:gd name="connsiteY36" fmla="*/ 5221627 h 5824927"/>
              <a:gd name="connsiteX37" fmla="*/ 1695091 w 6431619"/>
              <a:gd name="connsiteY37" fmla="*/ 5293258 h 5824927"/>
              <a:gd name="connsiteX38" fmla="*/ 1735824 w 6431619"/>
              <a:gd name="connsiteY38" fmla="*/ 5355791 h 5824927"/>
              <a:gd name="connsiteX39" fmla="*/ 1753233 w 6431619"/>
              <a:gd name="connsiteY39" fmla="*/ 5346356 h 5824927"/>
              <a:gd name="connsiteX40" fmla="*/ 1724669 w 6431619"/>
              <a:gd name="connsiteY40" fmla="*/ 5280569 h 5824927"/>
              <a:gd name="connsiteX41" fmla="*/ 1679626 w 6431619"/>
              <a:gd name="connsiteY41" fmla="*/ 5211942 h 5824927"/>
              <a:gd name="connsiteX42" fmla="*/ 1668196 w 6431619"/>
              <a:gd name="connsiteY42" fmla="*/ 5210053 h 5824927"/>
              <a:gd name="connsiteX43" fmla="*/ 1256731 w 6431619"/>
              <a:gd name="connsiteY43" fmla="*/ 5447583 h 5824927"/>
              <a:gd name="connsiteX44" fmla="*/ 1273711 w 6431619"/>
              <a:gd name="connsiteY44" fmla="*/ 5474600 h 5824927"/>
              <a:gd name="connsiteX45" fmla="*/ 1274164 w 6431619"/>
              <a:gd name="connsiteY45" fmla="*/ 5473534 h 5824927"/>
              <a:gd name="connsiteX46" fmla="*/ 1266465 w 6431619"/>
              <a:gd name="connsiteY46" fmla="*/ 5457729 h 5824927"/>
              <a:gd name="connsiteX47" fmla="*/ 1382177 w 6431619"/>
              <a:gd name="connsiteY47" fmla="*/ 5260699 h 5824927"/>
              <a:gd name="connsiteX48" fmla="*/ 1382495 w 6431619"/>
              <a:gd name="connsiteY48" fmla="*/ 5263621 h 5824927"/>
              <a:gd name="connsiteX49" fmla="*/ 1382495 w 6431619"/>
              <a:gd name="connsiteY49" fmla="*/ 5263538 h 5824927"/>
              <a:gd name="connsiteX50" fmla="*/ 1382177 w 6431619"/>
              <a:gd name="connsiteY50" fmla="*/ 5260699 h 5824927"/>
              <a:gd name="connsiteX51" fmla="*/ 1392837 w 6431619"/>
              <a:gd name="connsiteY51" fmla="*/ 5248185 h 5824927"/>
              <a:gd name="connsiteX52" fmla="*/ 1382580 w 6431619"/>
              <a:gd name="connsiteY52" fmla="*/ 5263536 h 5824927"/>
              <a:gd name="connsiteX53" fmla="*/ 1384861 w 6431619"/>
              <a:gd name="connsiteY53" fmla="*/ 5277646 h 5824927"/>
              <a:gd name="connsiteX54" fmla="*/ 1398806 w 6431619"/>
              <a:gd name="connsiteY54" fmla="*/ 5307701 h 5824927"/>
              <a:gd name="connsiteX55" fmla="*/ 1427792 w 6431619"/>
              <a:gd name="connsiteY55" fmla="*/ 5349528 h 5824927"/>
              <a:gd name="connsiteX56" fmla="*/ 1450017 w 6431619"/>
              <a:gd name="connsiteY56" fmla="*/ 5340512 h 5824927"/>
              <a:gd name="connsiteX57" fmla="*/ 1411397 w 6431619"/>
              <a:gd name="connsiteY57" fmla="*/ 5251181 h 5824927"/>
              <a:gd name="connsiteX58" fmla="*/ 1392837 w 6431619"/>
              <a:gd name="connsiteY58" fmla="*/ 5248185 h 5824927"/>
              <a:gd name="connsiteX59" fmla="*/ 1798201 w 6431619"/>
              <a:gd name="connsiteY59" fmla="*/ 4969275 h 5824927"/>
              <a:gd name="connsiteX60" fmla="*/ 1796586 w 6431619"/>
              <a:gd name="connsiteY60" fmla="*/ 4981433 h 5824927"/>
              <a:gd name="connsiteX61" fmla="*/ 1856079 w 6431619"/>
              <a:gd name="connsiteY61" fmla="*/ 5045218 h 5824927"/>
              <a:gd name="connsiteX62" fmla="*/ 1921657 w 6431619"/>
              <a:gd name="connsiteY62" fmla="*/ 5089549 h 5824927"/>
              <a:gd name="connsiteX63" fmla="*/ 1932812 w 6431619"/>
              <a:gd name="connsiteY63" fmla="*/ 5081701 h 5824927"/>
              <a:gd name="connsiteX64" fmla="*/ 1938052 w 6431619"/>
              <a:gd name="connsiteY64" fmla="*/ 5090384 h 5824927"/>
              <a:gd name="connsiteX65" fmla="*/ 1956812 w 6431619"/>
              <a:gd name="connsiteY65" fmla="*/ 5096813 h 5824927"/>
              <a:gd name="connsiteX66" fmla="*/ 1958756 w 6431619"/>
              <a:gd name="connsiteY66" fmla="*/ 5100152 h 5824927"/>
              <a:gd name="connsiteX67" fmla="*/ 1987067 w 6431619"/>
              <a:gd name="connsiteY67" fmla="*/ 5123110 h 5824927"/>
              <a:gd name="connsiteX68" fmla="*/ 1999151 w 6431619"/>
              <a:gd name="connsiteY68" fmla="*/ 5112425 h 5824927"/>
              <a:gd name="connsiteX69" fmla="*/ 1981488 w 6431619"/>
              <a:gd name="connsiteY69" fmla="*/ 5083621 h 5824927"/>
              <a:gd name="connsiteX70" fmla="*/ 1973630 w 6431619"/>
              <a:gd name="connsiteY70" fmla="*/ 5079196 h 5824927"/>
              <a:gd name="connsiteX71" fmla="*/ 1971770 w 6431619"/>
              <a:gd name="connsiteY71" fmla="*/ 5070263 h 5824927"/>
              <a:gd name="connsiteX72" fmla="*/ 1971687 w 6431619"/>
              <a:gd name="connsiteY72" fmla="*/ 5071433 h 5824927"/>
              <a:gd name="connsiteX73" fmla="*/ 1959854 w 6431619"/>
              <a:gd name="connsiteY73" fmla="*/ 5051311 h 5824927"/>
              <a:gd name="connsiteX74" fmla="*/ 1918953 w 6431619"/>
              <a:gd name="connsiteY74" fmla="*/ 5019755 h 5824927"/>
              <a:gd name="connsiteX75" fmla="*/ 1904839 w 6431619"/>
              <a:gd name="connsiteY75" fmla="*/ 5032612 h 5824927"/>
              <a:gd name="connsiteX76" fmla="*/ 1905685 w 6431619"/>
              <a:gd name="connsiteY76" fmla="*/ 5034197 h 5824927"/>
              <a:gd name="connsiteX77" fmla="*/ 1883122 w 6431619"/>
              <a:gd name="connsiteY77" fmla="*/ 5016914 h 5824927"/>
              <a:gd name="connsiteX78" fmla="*/ 1810021 w 6431619"/>
              <a:gd name="connsiteY78" fmla="*/ 4965820 h 5824927"/>
              <a:gd name="connsiteX79" fmla="*/ 1798201 w 6431619"/>
              <a:gd name="connsiteY79" fmla="*/ 4969275 h 5824927"/>
              <a:gd name="connsiteX80" fmla="*/ 1695429 w 6431619"/>
              <a:gd name="connsiteY80" fmla="*/ 4971833 h 5824927"/>
              <a:gd name="connsiteX81" fmla="*/ 1692218 w 6431619"/>
              <a:gd name="connsiteY81" fmla="*/ 4976259 h 5824927"/>
              <a:gd name="connsiteX82" fmla="*/ 1758388 w 6431619"/>
              <a:gd name="connsiteY82" fmla="*/ 5041796 h 5824927"/>
              <a:gd name="connsiteX83" fmla="*/ 1840277 w 6431619"/>
              <a:gd name="connsiteY83" fmla="*/ 5103743 h 5824927"/>
              <a:gd name="connsiteX84" fmla="*/ 1865290 w 6431619"/>
              <a:gd name="connsiteY84" fmla="*/ 5077277 h 5824927"/>
              <a:gd name="connsiteX85" fmla="*/ 1776979 w 6431619"/>
              <a:gd name="connsiteY85" fmla="*/ 5003391 h 5824927"/>
              <a:gd name="connsiteX86" fmla="*/ 1695429 w 6431619"/>
              <a:gd name="connsiteY86" fmla="*/ 4971833 h 5824927"/>
              <a:gd name="connsiteX87" fmla="*/ 1651615 w 6431619"/>
              <a:gd name="connsiteY87" fmla="*/ 4992576 h 5824927"/>
              <a:gd name="connsiteX88" fmla="*/ 1641090 w 6431619"/>
              <a:gd name="connsiteY88" fmla="*/ 4999217 h 5824927"/>
              <a:gd name="connsiteX89" fmla="*/ 1682416 w 6431619"/>
              <a:gd name="connsiteY89" fmla="*/ 5049142 h 5824927"/>
              <a:gd name="connsiteX90" fmla="*/ 1753994 w 6431619"/>
              <a:gd name="connsiteY90" fmla="*/ 5093641 h 5824927"/>
              <a:gd name="connsiteX91" fmla="*/ 1770050 w 6431619"/>
              <a:gd name="connsiteY91" fmla="*/ 5070348 h 5824927"/>
              <a:gd name="connsiteX92" fmla="*/ 1735317 w 6431619"/>
              <a:gd name="connsiteY92" fmla="*/ 5038790 h 5824927"/>
              <a:gd name="connsiteX93" fmla="*/ 1697035 w 6431619"/>
              <a:gd name="connsiteY93" fmla="*/ 5014495 h 5824927"/>
              <a:gd name="connsiteX94" fmla="*/ 1651615 w 6431619"/>
              <a:gd name="connsiteY94" fmla="*/ 4992576 h 5824927"/>
              <a:gd name="connsiteX95" fmla="*/ 2557424 w 6431619"/>
              <a:gd name="connsiteY95" fmla="*/ 4390834 h 5824927"/>
              <a:gd name="connsiteX96" fmla="*/ 2550990 w 6431619"/>
              <a:gd name="connsiteY96" fmla="*/ 4404786 h 5824927"/>
              <a:gd name="connsiteX97" fmla="*/ 2574399 w 6431619"/>
              <a:gd name="connsiteY97" fmla="*/ 4426995 h 5824927"/>
              <a:gd name="connsiteX98" fmla="*/ 2581413 w 6431619"/>
              <a:gd name="connsiteY98" fmla="*/ 4422153 h 5824927"/>
              <a:gd name="connsiteX99" fmla="*/ 2573301 w 6431619"/>
              <a:gd name="connsiteY99" fmla="*/ 4393099 h 5824927"/>
              <a:gd name="connsiteX100" fmla="*/ 2557424 w 6431619"/>
              <a:gd name="connsiteY100" fmla="*/ 4390834 h 5824927"/>
              <a:gd name="connsiteX101" fmla="*/ 2453596 w 6431619"/>
              <a:gd name="connsiteY101" fmla="*/ 4445664 h 5824927"/>
              <a:gd name="connsiteX102" fmla="*/ 2447047 w 6431619"/>
              <a:gd name="connsiteY102" fmla="*/ 4453794 h 5824927"/>
              <a:gd name="connsiteX103" fmla="*/ 2466990 w 6431619"/>
              <a:gd name="connsiteY103" fmla="*/ 4489193 h 5824927"/>
              <a:gd name="connsiteX104" fmla="*/ 2481188 w 6431619"/>
              <a:gd name="connsiteY104" fmla="*/ 4481094 h 5824927"/>
              <a:gd name="connsiteX105" fmla="*/ 2464200 w 6431619"/>
              <a:gd name="connsiteY105" fmla="*/ 4445863 h 5824927"/>
              <a:gd name="connsiteX106" fmla="*/ 2453596 w 6431619"/>
              <a:gd name="connsiteY106" fmla="*/ 4445664 h 5824927"/>
              <a:gd name="connsiteX107" fmla="*/ 2938629 w 6431619"/>
              <a:gd name="connsiteY107" fmla="*/ 4137378 h 5824927"/>
              <a:gd name="connsiteX108" fmla="*/ 2944460 w 6431619"/>
              <a:gd name="connsiteY108" fmla="*/ 4157582 h 5824927"/>
              <a:gd name="connsiteX109" fmla="*/ 3104350 w 6431619"/>
              <a:gd name="connsiteY109" fmla="*/ 4120097 h 5824927"/>
              <a:gd name="connsiteX110" fmla="*/ 3247591 w 6431619"/>
              <a:gd name="connsiteY110" fmla="*/ 4101060 h 5824927"/>
              <a:gd name="connsiteX111" fmla="*/ 3244549 w 6431619"/>
              <a:gd name="connsiteY111" fmla="*/ 4077601 h 5824927"/>
              <a:gd name="connsiteX112" fmla="*/ 3007797 w 6431619"/>
              <a:gd name="connsiteY112" fmla="*/ 4107421 h 5824927"/>
              <a:gd name="connsiteX113" fmla="*/ 2938629 w 6431619"/>
              <a:gd name="connsiteY113" fmla="*/ 4137378 h 5824927"/>
              <a:gd name="connsiteX114" fmla="*/ 2487313 w 6431619"/>
              <a:gd name="connsiteY114" fmla="*/ 4406624 h 5824927"/>
              <a:gd name="connsiteX115" fmla="*/ 2483636 w 6431619"/>
              <a:gd name="connsiteY115" fmla="*/ 4423155 h 5824927"/>
              <a:gd name="connsiteX116" fmla="*/ 2522848 w 6431619"/>
              <a:gd name="connsiteY116" fmla="*/ 4461642 h 5824927"/>
              <a:gd name="connsiteX117" fmla="*/ 2532735 w 6431619"/>
              <a:gd name="connsiteY117" fmla="*/ 4454796 h 5824927"/>
              <a:gd name="connsiteX118" fmla="*/ 2504680 w 6431619"/>
              <a:gd name="connsiteY118" fmla="*/ 4407626 h 5824927"/>
              <a:gd name="connsiteX119" fmla="*/ 2487313 w 6431619"/>
              <a:gd name="connsiteY119" fmla="*/ 4406624 h 5824927"/>
              <a:gd name="connsiteX120" fmla="*/ 1424728 w 6431619"/>
              <a:gd name="connsiteY120" fmla="*/ 5040000 h 5824927"/>
              <a:gd name="connsiteX121" fmla="*/ 1417398 w 6431619"/>
              <a:gd name="connsiteY121" fmla="*/ 5054736 h 5824927"/>
              <a:gd name="connsiteX122" fmla="*/ 1441060 w 6431619"/>
              <a:gd name="connsiteY122" fmla="*/ 5110338 h 5824927"/>
              <a:gd name="connsiteX123" fmla="*/ 1475285 w 6431619"/>
              <a:gd name="connsiteY123" fmla="*/ 5161348 h 5824927"/>
              <a:gd name="connsiteX124" fmla="*/ 1492693 w 6431619"/>
              <a:gd name="connsiteY124" fmla="*/ 5151414 h 5824927"/>
              <a:gd name="connsiteX125" fmla="*/ 1441821 w 6431619"/>
              <a:gd name="connsiteY125" fmla="*/ 5045051 h 5824927"/>
              <a:gd name="connsiteX126" fmla="*/ 1424728 w 6431619"/>
              <a:gd name="connsiteY126" fmla="*/ 5040000 h 5824927"/>
              <a:gd name="connsiteX127" fmla="*/ 2355935 w 6431619"/>
              <a:gd name="connsiteY127" fmla="*/ 4449870 h 5824927"/>
              <a:gd name="connsiteX128" fmla="*/ 2352818 w 6431619"/>
              <a:gd name="connsiteY128" fmla="*/ 4462810 h 5824927"/>
              <a:gd name="connsiteX129" fmla="*/ 2402678 w 6431619"/>
              <a:gd name="connsiteY129" fmla="*/ 4507309 h 5824927"/>
              <a:gd name="connsiteX130" fmla="*/ 2413918 w 6431619"/>
              <a:gd name="connsiteY130" fmla="*/ 4494869 h 5824927"/>
              <a:gd name="connsiteX131" fmla="*/ 2369382 w 6431619"/>
              <a:gd name="connsiteY131" fmla="*/ 4447449 h 5824927"/>
              <a:gd name="connsiteX132" fmla="*/ 2355935 w 6431619"/>
              <a:gd name="connsiteY132" fmla="*/ 4449870 h 5824927"/>
              <a:gd name="connsiteX133" fmla="*/ 2620054 w 6431619"/>
              <a:gd name="connsiteY133" fmla="*/ 4278711 h 5824927"/>
              <a:gd name="connsiteX134" fmla="*/ 2614203 w 6431619"/>
              <a:gd name="connsiteY134" fmla="*/ 4290993 h 5824927"/>
              <a:gd name="connsiteX135" fmla="*/ 2672599 w 6431619"/>
              <a:gd name="connsiteY135" fmla="*/ 4375649 h 5824927"/>
              <a:gd name="connsiteX136" fmla="*/ 2689753 w 6431619"/>
              <a:gd name="connsiteY136" fmla="*/ 4362208 h 5824927"/>
              <a:gd name="connsiteX137" fmla="*/ 2634147 w 6431619"/>
              <a:gd name="connsiteY137" fmla="*/ 4279138 h 5824927"/>
              <a:gd name="connsiteX138" fmla="*/ 2620054 w 6431619"/>
              <a:gd name="connsiteY138" fmla="*/ 4278711 h 5824927"/>
              <a:gd name="connsiteX139" fmla="*/ 2271690 w 6431619"/>
              <a:gd name="connsiteY139" fmla="*/ 4479925 h 5824927"/>
              <a:gd name="connsiteX140" fmla="*/ 2265775 w 6431619"/>
              <a:gd name="connsiteY140" fmla="*/ 4487606 h 5824927"/>
              <a:gd name="connsiteX141" fmla="*/ 2296113 w 6431619"/>
              <a:gd name="connsiteY141" fmla="*/ 4530269 h 5824927"/>
              <a:gd name="connsiteX142" fmla="*/ 2309043 w 6431619"/>
              <a:gd name="connsiteY142" fmla="*/ 4525427 h 5824927"/>
              <a:gd name="connsiteX143" fmla="*/ 2311325 w 6431619"/>
              <a:gd name="connsiteY143" fmla="*/ 4521502 h 5824927"/>
              <a:gd name="connsiteX144" fmla="*/ 2311325 w 6431619"/>
              <a:gd name="connsiteY144" fmla="*/ 4504804 h 5824927"/>
              <a:gd name="connsiteX145" fmla="*/ 2271690 w 6431619"/>
              <a:gd name="connsiteY145" fmla="*/ 4479925 h 5824927"/>
              <a:gd name="connsiteX146" fmla="*/ 2557815 w 6431619"/>
              <a:gd name="connsiteY146" fmla="*/ 4283304 h 5824927"/>
              <a:gd name="connsiteX147" fmla="*/ 2552512 w 6431619"/>
              <a:gd name="connsiteY147" fmla="*/ 4293917 h 5824927"/>
              <a:gd name="connsiteX148" fmla="*/ 2583694 w 6431619"/>
              <a:gd name="connsiteY148" fmla="*/ 4364714 h 5824927"/>
              <a:gd name="connsiteX149" fmla="*/ 2599499 w 6431619"/>
              <a:gd name="connsiteY149" fmla="*/ 4372061 h 5824927"/>
              <a:gd name="connsiteX150" fmla="*/ 2601188 w 6431619"/>
              <a:gd name="connsiteY150" fmla="*/ 4371894 h 5824927"/>
              <a:gd name="connsiteX151" fmla="*/ 2608034 w 6431619"/>
              <a:gd name="connsiteY151" fmla="*/ 4368720 h 5824927"/>
              <a:gd name="connsiteX152" fmla="*/ 2613527 w 6431619"/>
              <a:gd name="connsiteY152" fmla="*/ 4341255 h 5824927"/>
              <a:gd name="connsiteX153" fmla="*/ 2610400 w 6431619"/>
              <a:gd name="connsiteY153" fmla="*/ 4332071 h 5824927"/>
              <a:gd name="connsiteX154" fmla="*/ 2601781 w 6431619"/>
              <a:gd name="connsiteY154" fmla="*/ 4313286 h 5824927"/>
              <a:gd name="connsiteX155" fmla="*/ 2569329 w 6431619"/>
              <a:gd name="connsiteY155" fmla="*/ 4280894 h 5824927"/>
              <a:gd name="connsiteX156" fmla="*/ 2557815 w 6431619"/>
              <a:gd name="connsiteY156" fmla="*/ 4283304 h 5824927"/>
              <a:gd name="connsiteX157" fmla="*/ 2209583 w 6431619"/>
              <a:gd name="connsiteY157" fmla="*/ 4481591 h 5824927"/>
              <a:gd name="connsiteX158" fmla="*/ 2195465 w 6431619"/>
              <a:gd name="connsiteY158" fmla="*/ 4509814 h 5824927"/>
              <a:gd name="connsiteX159" fmla="*/ 2253099 w 6431619"/>
              <a:gd name="connsiteY159" fmla="*/ 4552059 h 5824927"/>
              <a:gd name="connsiteX160" fmla="*/ 2262986 w 6431619"/>
              <a:gd name="connsiteY160" fmla="*/ 4535194 h 5824927"/>
              <a:gd name="connsiteX161" fmla="*/ 2221071 w 6431619"/>
              <a:gd name="connsiteY161" fmla="*/ 4486522 h 5824927"/>
              <a:gd name="connsiteX162" fmla="*/ 2209583 w 6431619"/>
              <a:gd name="connsiteY162" fmla="*/ 4481591 h 5824927"/>
              <a:gd name="connsiteX163" fmla="*/ 2542625 w 6431619"/>
              <a:gd name="connsiteY163" fmla="*/ 4247570 h 5824927"/>
              <a:gd name="connsiteX164" fmla="*/ 2544653 w 6431619"/>
              <a:gd name="connsiteY164" fmla="*/ 4274130 h 5824927"/>
              <a:gd name="connsiteX165" fmla="*/ 2549470 w 6431619"/>
              <a:gd name="connsiteY165" fmla="*/ 4276718 h 5824927"/>
              <a:gd name="connsiteX166" fmla="*/ 2566878 w 6431619"/>
              <a:gd name="connsiteY166" fmla="*/ 4266199 h 5824927"/>
              <a:gd name="connsiteX167" fmla="*/ 2566709 w 6431619"/>
              <a:gd name="connsiteY167" fmla="*/ 4257265 h 5824927"/>
              <a:gd name="connsiteX168" fmla="*/ 2542625 w 6431619"/>
              <a:gd name="connsiteY168" fmla="*/ 4247570 h 5824927"/>
              <a:gd name="connsiteX169" fmla="*/ 1726230 w 6431619"/>
              <a:gd name="connsiteY169" fmla="*/ 4749430 h 5824927"/>
              <a:gd name="connsiteX170" fmla="*/ 1718077 w 6431619"/>
              <a:gd name="connsiteY170" fmla="*/ 4773216 h 5824927"/>
              <a:gd name="connsiteX171" fmla="*/ 1756867 w 6431619"/>
              <a:gd name="connsiteY171" fmla="*/ 4801017 h 5824927"/>
              <a:gd name="connsiteX172" fmla="*/ 1768445 w 6431619"/>
              <a:gd name="connsiteY172" fmla="*/ 4790081 h 5824927"/>
              <a:gd name="connsiteX173" fmla="*/ 1736416 w 6431619"/>
              <a:gd name="connsiteY173" fmla="*/ 4752929 h 5824927"/>
              <a:gd name="connsiteX174" fmla="*/ 1726230 w 6431619"/>
              <a:gd name="connsiteY174" fmla="*/ 4749430 h 5824927"/>
              <a:gd name="connsiteX175" fmla="*/ 2471479 w 6431619"/>
              <a:gd name="connsiteY175" fmla="*/ 4255135 h 5824927"/>
              <a:gd name="connsiteX176" fmla="*/ 2466483 w 6431619"/>
              <a:gd name="connsiteY176" fmla="*/ 4266365 h 5824927"/>
              <a:gd name="connsiteX177" fmla="*/ 2530032 w 6431619"/>
              <a:gd name="connsiteY177" fmla="*/ 4375983 h 5824927"/>
              <a:gd name="connsiteX178" fmla="*/ 2549723 w 6431619"/>
              <a:gd name="connsiteY178" fmla="*/ 4361457 h 5824927"/>
              <a:gd name="connsiteX179" fmla="*/ 2483636 w 6431619"/>
              <a:gd name="connsiteY179" fmla="*/ 4255178 h 5824927"/>
              <a:gd name="connsiteX180" fmla="*/ 2471479 w 6431619"/>
              <a:gd name="connsiteY180" fmla="*/ 4255135 h 5824927"/>
              <a:gd name="connsiteX181" fmla="*/ 2416507 w 6431619"/>
              <a:gd name="connsiteY181" fmla="*/ 4262838 h 5824927"/>
              <a:gd name="connsiteX182" fmla="*/ 2409354 w 6431619"/>
              <a:gd name="connsiteY182" fmla="*/ 4273629 h 5824927"/>
              <a:gd name="connsiteX183" fmla="*/ 2430904 w 6431619"/>
              <a:gd name="connsiteY183" fmla="*/ 4340251 h 5824927"/>
              <a:gd name="connsiteX184" fmla="*/ 2469271 w 6431619"/>
              <a:gd name="connsiteY184" fmla="*/ 4385585 h 5824927"/>
              <a:gd name="connsiteX185" fmla="*/ 2486510 w 6431619"/>
              <a:gd name="connsiteY185" fmla="*/ 4376902 h 5824927"/>
              <a:gd name="connsiteX186" fmla="*/ 2465383 w 6431619"/>
              <a:gd name="connsiteY186" fmla="*/ 4321134 h 5824927"/>
              <a:gd name="connsiteX187" fmla="*/ 2429299 w 6431619"/>
              <a:gd name="connsiteY187" fmla="*/ 4264945 h 5824927"/>
              <a:gd name="connsiteX188" fmla="*/ 2416507 w 6431619"/>
              <a:gd name="connsiteY188" fmla="*/ 4262838 h 5824927"/>
              <a:gd name="connsiteX189" fmla="*/ 1102212 w 6431619"/>
              <a:gd name="connsiteY189" fmla="*/ 5078654 h 5824927"/>
              <a:gd name="connsiteX190" fmla="*/ 1098124 w 6431619"/>
              <a:gd name="connsiteY190" fmla="*/ 5085542 h 5824927"/>
              <a:gd name="connsiteX191" fmla="*/ 1134800 w 6431619"/>
              <a:gd name="connsiteY191" fmla="*/ 5169112 h 5824927"/>
              <a:gd name="connsiteX192" fmla="*/ 1154914 w 6431619"/>
              <a:gd name="connsiteY192" fmla="*/ 5159928 h 5824927"/>
              <a:gd name="connsiteX193" fmla="*/ 1110040 w 6431619"/>
              <a:gd name="connsiteY193" fmla="*/ 5078528 h 5824927"/>
              <a:gd name="connsiteX194" fmla="*/ 1102212 w 6431619"/>
              <a:gd name="connsiteY194" fmla="*/ 5078654 h 5824927"/>
              <a:gd name="connsiteX195" fmla="*/ 1612800 w 6431619"/>
              <a:gd name="connsiteY195" fmla="*/ 4746176 h 5824927"/>
              <a:gd name="connsiteX196" fmla="*/ 1612610 w 6431619"/>
              <a:gd name="connsiteY196" fmla="*/ 4757353 h 5824927"/>
              <a:gd name="connsiteX197" fmla="*/ 1670160 w 6431619"/>
              <a:gd name="connsiteY197" fmla="*/ 4806778 h 5824927"/>
              <a:gd name="connsiteX198" fmla="*/ 1737006 w 6431619"/>
              <a:gd name="connsiteY198" fmla="*/ 4840590 h 5824927"/>
              <a:gd name="connsiteX199" fmla="*/ 1745288 w 6431619"/>
              <a:gd name="connsiteY199" fmla="*/ 4826898 h 5824927"/>
              <a:gd name="connsiteX200" fmla="*/ 1692217 w 6431619"/>
              <a:gd name="connsiteY200" fmla="*/ 4779477 h 5824927"/>
              <a:gd name="connsiteX201" fmla="*/ 1623004 w 6431619"/>
              <a:gd name="connsiteY201" fmla="*/ 4741824 h 5824927"/>
              <a:gd name="connsiteX202" fmla="*/ 1612800 w 6431619"/>
              <a:gd name="connsiteY202" fmla="*/ 4746176 h 5824927"/>
              <a:gd name="connsiteX203" fmla="*/ 2074702 w 6431619"/>
              <a:gd name="connsiteY203" fmla="*/ 4453544 h 5824927"/>
              <a:gd name="connsiteX204" fmla="*/ 2066757 w 6431619"/>
              <a:gd name="connsiteY204" fmla="*/ 4459472 h 5824927"/>
              <a:gd name="connsiteX205" fmla="*/ 2064899 w 6431619"/>
              <a:gd name="connsiteY205" fmla="*/ 4463312 h 5824927"/>
              <a:gd name="connsiteX206" fmla="*/ 2067350 w 6431619"/>
              <a:gd name="connsiteY206" fmla="*/ 4480761 h 5824927"/>
              <a:gd name="connsiteX207" fmla="*/ 2126336 w 6431619"/>
              <a:gd name="connsiteY207" fmla="*/ 4520835 h 5824927"/>
              <a:gd name="connsiteX208" fmla="*/ 2137660 w 6431619"/>
              <a:gd name="connsiteY208" fmla="*/ 4508895 h 5824927"/>
              <a:gd name="connsiteX209" fmla="*/ 2092194 w 6431619"/>
              <a:gd name="connsiteY209" fmla="*/ 4455799 h 5824927"/>
              <a:gd name="connsiteX210" fmla="*/ 2074702 w 6431619"/>
              <a:gd name="connsiteY210" fmla="*/ 4453544 h 5824927"/>
              <a:gd name="connsiteX211" fmla="*/ 2453743 w 6431619"/>
              <a:gd name="connsiteY211" fmla="*/ 4192740 h 5824927"/>
              <a:gd name="connsiteX212" fmla="*/ 2446454 w 6431619"/>
              <a:gd name="connsiteY212" fmla="*/ 4203249 h 5824927"/>
              <a:gd name="connsiteX213" fmla="*/ 2462088 w 6431619"/>
              <a:gd name="connsiteY213" fmla="*/ 4234807 h 5824927"/>
              <a:gd name="connsiteX214" fmla="*/ 2475779 w 6431619"/>
              <a:gd name="connsiteY214" fmla="*/ 4230215 h 5824927"/>
              <a:gd name="connsiteX215" fmla="*/ 2466229 w 6431619"/>
              <a:gd name="connsiteY215" fmla="*/ 4195067 h 5824927"/>
              <a:gd name="connsiteX216" fmla="*/ 2453743 w 6431619"/>
              <a:gd name="connsiteY216" fmla="*/ 4192740 h 5824927"/>
              <a:gd name="connsiteX217" fmla="*/ 2318541 w 6431619"/>
              <a:gd name="connsiteY217" fmla="*/ 4270978 h 5824927"/>
              <a:gd name="connsiteX218" fmla="*/ 2311918 w 6431619"/>
              <a:gd name="connsiteY218" fmla="*/ 4288156 h 5824927"/>
              <a:gd name="connsiteX219" fmla="*/ 2365832 w 6431619"/>
              <a:gd name="connsiteY219" fmla="*/ 4374648 h 5824927"/>
              <a:gd name="connsiteX220" fmla="*/ 2426173 w 6431619"/>
              <a:gd name="connsiteY220" fmla="*/ 4418146 h 5824927"/>
              <a:gd name="connsiteX221" fmla="*/ 2435383 w 6431619"/>
              <a:gd name="connsiteY221" fmla="*/ 4409213 h 5824927"/>
              <a:gd name="connsiteX222" fmla="*/ 2399045 w 6431619"/>
              <a:gd name="connsiteY222" fmla="*/ 4346514 h 5824927"/>
              <a:gd name="connsiteX223" fmla="*/ 2337015 w 6431619"/>
              <a:gd name="connsiteY223" fmla="*/ 4272209 h 5824927"/>
              <a:gd name="connsiteX224" fmla="*/ 2318541 w 6431619"/>
              <a:gd name="connsiteY224" fmla="*/ 4270978 h 5824927"/>
              <a:gd name="connsiteX225" fmla="*/ 1535877 w 6431619"/>
              <a:gd name="connsiteY225" fmla="*/ 4752512 h 5824927"/>
              <a:gd name="connsiteX226" fmla="*/ 1530131 w 6431619"/>
              <a:gd name="connsiteY226" fmla="*/ 4760860 h 5824927"/>
              <a:gd name="connsiteX227" fmla="*/ 1581512 w 6431619"/>
              <a:gd name="connsiteY227" fmla="*/ 4812372 h 5824927"/>
              <a:gd name="connsiteX228" fmla="*/ 1649372 w 6431619"/>
              <a:gd name="connsiteY228" fmla="*/ 4845181 h 5824927"/>
              <a:gd name="connsiteX229" fmla="*/ 1660274 w 6431619"/>
              <a:gd name="connsiteY229" fmla="*/ 4831824 h 5824927"/>
              <a:gd name="connsiteX230" fmla="*/ 1598497 w 6431619"/>
              <a:gd name="connsiteY230" fmla="*/ 4776973 h 5824927"/>
              <a:gd name="connsiteX231" fmla="*/ 1535877 w 6431619"/>
              <a:gd name="connsiteY231" fmla="*/ 4752512 h 5824927"/>
              <a:gd name="connsiteX232" fmla="*/ 1962475 w 6431619"/>
              <a:gd name="connsiteY232" fmla="*/ 4454326 h 5824927"/>
              <a:gd name="connsiteX233" fmla="*/ 1959602 w 6431619"/>
              <a:gd name="connsiteY233" fmla="*/ 4462894 h 5824927"/>
              <a:gd name="connsiteX234" fmla="*/ 1994588 w 6431619"/>
              <a:gd name="connsiteY234" fmla="*/ 4496206 h 5824927"/>
              <a:gd name="connsiteX235" fmla="*/ 2006081 w 6431619"/>
              <a:gd name="connsiteY235" fmla="*/ 4484684 h 5824927"/>
              <a:gd name="connsiteX236" fmla="*/ 1971687 w 6431619"/>
              <a:gd name="connsiteY236" fmla="*/ 4452208 h 5824927"/>
              <a:gd name="connsiteX237" fmla="*/ 1962475 w 6431619"/>
              <a:gd name="connsiteY237" fmla="*/ 4454326 h 5824927"/>
              <a:gd name="connsiteX238" fmla="*/ 2370471 w 6431619"/>
              <a:gd name="connsiteY238" fmla="*/ 4192562 h 5824927"/>
              <a:gd name="connsiteX239" fmla="*/ 2363637 w 6431619"/>
              <a:gd name="connsiteY239" fmla="*/ 4218861 h 5824927"/>
              <a:gd name="connsiteX240" fmla="*/ 2385693 w 6431619"/>
              <a:gd name="connsiteY240" fmla="*/ 4256597 h 5824927"/>
              <a:gd name="connsiteX241" fmla="*/ 2423806 w 6431619"/>
              <a:gd name="connsiteY241" fmla="*/ 4232219 h 5824927"/>
              <a:gd name="connsiteX242" fmla="*/ 2396257 w 6431619"/>
              <a:gd name="connsiteY242" fmla="*/ 4194816 h 5824927"/>
              <a:gd name="connsiteX243" fmla="*/ 2370471 w 6431619"/>
              <a:gd name="connsiteY243" fmla="*/ 4192562 h 5824927"/>
              <a:gd name="connsiteX244" fmla="*/ 2896544 w 6431619"/>
              <a:gd name="connsiteY244" fmla="*/ 3858948 h 5824927"/>
              <a:gd name="connsiteX245" fmla="*/ 2901530 w 6431619"/>
              <a:gd name="connsiteY245" fmla="*/ 3881990 h 5824927"/>
              <a:gd name="connsiteX246" fmla="*/ 2972011 w 6431619"/>
              <a:gd name="connsiteY246" fmla="*/ 3877314 h 5824927"/>
              <a:gd name="connsiteX247" fmla="*/ 3038687 w 6431619"/>
              <a:gd name="connsiteY247" fmla="*/ 3881823 h 5824927"/>
              <a:gd name="connsiteX248" fmla="*/ 3042151 w 6431619"/>
              <a:gd name="connsiteY248" fmla="*/ 3864707 h 5824927"/>
              <a:gd name="connsiteX249" fmla="*/ 2977757 w 6431619"/>
              <a:gd name="connsiteY249" fmla="*/ 3848095 h 5824927"/>
              <a:gd name="connsiteX250" fmla="*/ 2896544 w 6431619"/>
              <a:gd name="connsiteY250" fmla="*/ 3858948 h 5824927"/>
              <a:gd name="connsiteX251" fmla="*/ 1439919 w 6431619"/>
              <a:gd name="connsiteY251" fmla="*/ 4769907 h 5824927"/>
              <a:gd name="connsiteX252" fmla="*/ 1438017 w 6431619"/>
              <a:gd name="connsiteY252" fmla="*/ 4792918 h 5824927"/>
              <a:gd name="connsiteX253" fmla="*/ 1437511 w 6431619"/>
              <a:gd name="connsiteY253" fmla="*/ 4793085 h 5824927"/>
              <a:gd name="connsiteX254" fmla="*/ 1497765 w 6431619"/>
              <a:gd name="connsiteY254" fmla="*/ 4837500 h 5824927"/>
              <a:gd name="connsiteX255" fmla="*/ 1563173 w 6431619"/>
              <a:gd name="connsiteY255" fmla="*/ 4876740 h 5824927"/>
              <a:gd name="connsiteX256" fmla="*/ 1590470 w 6431619"/>
              <a:gd name="connsiteY256" fmla="*/ 4838753 h 5824927"/>
              <a:gd name="connsiteX257" fmla="*/ 1519821 w 6431619"/>
              <a:gd name="connsiteY257" fmla="*/ 4798762 h 5824927"/>
              <a:gd name="connsiteX258" fmla="*/ 1448919 w 6431619"/>
              <a:gd name="connsiteY258" fmla="*/ 4768123 h 5824927"/>
              <a:gd name="connsiteX259" fmla="*/ 1439919 w 6431619"/>
              <a:gd name="connsiteY259" fmla="*/ 4769907 h 5824927"/>
              <a:gd name="connsiteX260" fmla="*/ 1458974 w 6431619"/>
              <a:gd name="connsiteY260" fmla="*/ 4705174 h 5824927"/>
              <a:gd name="connsiteX261" fmla="*/ 1466412 w 6431619"/>
              <a:gd name="connsiteY261" fmla="*/ 4732225 h 5824927"/>
              <a:gd name="connsiteX262" fmla="*/ 1558695 w 6431619"/>
              <a:gd name="connsiteY262" fmla="*/ 4714358 h 5824927"/>
              <a:gd name="connsiteX263" fmla="*/ 1650217 w 6431619"/>
              <a:gd name="connsiteY263" fmla="*/ 4707261 h 5824927"/>
              <a:gd name="connsiteX264" fmla="*/ 1652499 w 6431619"/>
              <a:gd name="connsiteY264" fmla="*/ 4672280 h 5824927"/>
              <a:gd name="connsiteX265" fmla="*/ 1503592 w 6431619"/>
              <a:gd name="connsiteY265" fmla="*/ 4686463 h 5824927"/>
              <a:gd name="connsiteX266" fmla="*/ 1458974 w 6431619"/>
              <a:gd name="connsiteY266" fmla="*/ 4705174 h 5824927"/>
              <a:gd name="connsiteX267" fmla="*/ 2273582 w 6431619"/>
              <a:gd name="connsiteY267" fmla="*/ 4177368 h 5824927"/>
              <a:gd name="connsiteX268" fmla="*/ 2266789 w 6431619"/>
              <a:gd name="connsiteY268" fmla="*/ 4190558 h 5824927"/>
              <a:gd name="connsiteX269" fmla="*/ 2299072 w 6431619"/>
              <a:gd name="connsiteY269" fmla="*/ 4243324 h 5824927"/>
              <a:gd name="connsiteX270" fmla="*/ 2316481 w 6431619"/>
              <a:gd name="connsiteY270" fmla="*/ 4234473 h 5824927"/>
              <a:gd name="connsiteX271" fmla="*/ 2289185 w 6431619"/>
              <a:gd name="connsiteY271" fmla="*/ 4180207 h 5824927"/>
              <a:gd name="connsiteX272" fmla="*/ 2273582 w 6431619"/>
              <a:gd name="connsiteY272" fmla="*/ 4177368 h 5824927"/>
              <a:gd name="connsiteX273" fmla="*/ 2209894 w 6431619"/>
              <a:gd name="connsiteY273" fmla="*/ 4211065 h 5824927"/>
              <a:gd name="connsiteX274" fmla="*/ 2202648 w 6431619"/>
              <a:gd name="connsiteY274" fmla="*/ 4228044 h 5824927"/>
              <a:gd name="connsiteX275" fmla="*/ 2257154 w 6431619"/>
              <a:gd name="connsiteY275" fmla="*/ 4327978 h 5824927"/>
              <a:gd name="connsiteX276" fmla="*/ 2345636 w 6431619"/>
              <a:gd name="connsiteY276" fmla="*/ 4423236 h 5824927"/>
              <a:gd name="connsiteX277" fmla="*/ 2363889 w 6431619"/>
              <a:gd name="connsiteY277" fmla="*/ 4404953 h 5824927"/>
              <a:gd name="connsiteX278" fmla="*/ 2296113 w 6431619"/>
              <a:gd name="connsiteY278" fmla="*/ 4309276 h 5824927"/>
              <a:gd name="connsiteX279" fmla="*/ 2227915 w 6431619"/>
              <a:gd name="connsiteY279" fmla="*/ 4212933 h 5824927"/>
              <a:gd name="connsiteX280" fmla="*/ 2209894 w 6431619"/>
              <a:gd name="connsiteY280" fmla="*/ 4211065 h 5824927"/>
              <a:gd name="connsiteX281" fmla="*/ 4014516 w 6431619"/>
              <a:gd name="connsiteY281" fmla="*/ 3005812 h 5824927"/>
              <a:gd name="connsiteX282" fmla="*/ 4012054 w 6431619"/>
              <a:gd name="connsiteY282" fmla="*/ 3019401 h 5824927"/>
              <a:gd name="connsiteX283" fmla="*/ 4063435 w 6431619"/>
              <a:gd name="connsiteY283" fmla="*/ 3056551 h 5824927"/>
              <a:gd name="connsiteX284" fmla="*/ 4073661 w 6431619"/>
              <a:gd name="connsiteY284" fmla="*/ 3044864 h 5824927"/>
              <a:gd name="connsiteX285" fmla="*/ 4027689 w 6431619"/>
              <a:gd name="connsiteY285" fmla="*/ 3001116 h 5824927"/>
              <a:gd name="connsiteX286" fmla="*/ 4014516 w 6431619"/>
              <a:gd name="connsiteY286" fmla="*/ 3005812 h 5824927"/>
              <a:gd name="connsiteX287" fmla="*/ 2237043 w 6431619"/>
              <a:gd name="connsiteY287" fmla="*/ 4120846 h 5824927"/>
              <a:gd name="connsiteX288" fmla="*/ 2234085 w 6431619"/>
              <a:gd name="connsiteY288" fmla="*/ 4127442 h 5824927"/>
              <a:gd name="connsiteX289" fmla="*/ 2240593 w 6431619"/>
              <a:gd name="connsiteY289" fmla="*/ 4150235 h 5824927"/>
              <a:gd name="connsiteX290" fmla="*/ 2247775 w 6431619"/>
              <a:gd name="connsiteY290" fmla="*/ 4154241 h 5824927"/>
              <a:gd name="connsiteX291" fmla="*/ 2269916 w 6431619"/>
              <a:gd name="connsiteY291" fmla="*/ 4146645 h 5824927"/>
              <a:gd name="connsiteX292" fmla="*/ 2272028 w 6431619"/>
              <a:gd name="connsiteY292" fmla="*/ 4136877 h 5824927"/>
              <a:gd name="connsiteX293" fmla="*/ 2259691 w 6431619"/>
              <a:gd name="connsiteY293" fmla="*/ 4116506 h 5824927"/>
              <a:gd name="connsiteX294" fmla="*/ 2252170 w 6431619"/>
              <a:gd name="connsiteY294" fmla="*/ 4114167 h 5824927"/>
              <a:gd name="connsiteX295" fmla="*/ 2237043 w 6431619"/>
              <a:gd name="connsiteY295" fmla="*/ 4120846 h 5824927"/>
              <a:gd name="connsiteX296" fmla="*/ 4291503 w 6431619"/>
              <a:gd name="connsiteY296" fmla="*/ 2825720 h 5824927"/>
              <a:gd name="connsiteX297" fmla="*/ 4279184 w 6431619"/>
              <a:gd name="connsiteY297" fmla="*/ 2834393 h 5824927"/>
              <a:gd name="connsiteX298" fmla="*/ 4289071 w 6431619"/>
              <a:gd name="connsiteY298" fmla="*/ 2853511 h 5824927"/>
              <a:gd name="connsiteX299" fmla="*/ 4314847 w 6431619"/>
              <a:gd name="connsiteY299" fmla="*/ 2836897 h 5824927"/>
              <a:gd name="connsiteX300" fmla="*/ 4305974 w 6431619"/>
              <a:gd name="connsiteY300" fmla="*/ 2822371 h 5824927"/>
              <a:gd name="connsiteX301" fmla="*/ 4291503 w 6431619"/>
              <a:gd name="connsiteY301" fmla="*/ 2825720 h 5824927"/>
              <a:gd name="connsiteX302" fmla="*/ 1826418 w 6431619"/>
              <a:gd name="connsiteY302" fmla="*/ 4371393 h 5824927"/>
              <a:gd name="connsiteX303" fmla="*/ 1817206 w 6431619"/>
              <a:gd name="connsiteY303" fmla="*/ 4380327 h 5824927"/>
              <a:gd name="connsiteX304" fmla="*/ 1833939 w 6431619"/>
              <a:gd name="connsiteY304" fmla="*/ 4416059 h 5824927"/>
              <a:gd name="connsiteX305" fmla="*/ 1861151 w 6431619"/>
              <a:gd name="connsiteY305" fmla="*/ 4445196 h 5824927"/>
              <a:gd name="connsiteX306" fmla="*/ 1878220 w 6431619"/>
              <a:gd name="connsiteY306" fmla="*/ 4437766 h 5824927"/>
              <a:gd name="connsiteX307" fmla="*/ 1826418 w 6431619"/>
              <a:gd name="connsiteY307" fmla="*/ 4371393 h 5824927"/>
              <a:gd name="connsiteX308" fmla="*/ 2167861 w 6431619"/>
              <a:gd name="connsiteY308" fmla="*/ 4114377 h 5824927"/>
              <a:gd name="connsiteX309" fmla="*/ 2160816 w 6431619"/>
              <a:gd name="connsiteY309" fmla="*/ 4119595 h 5824927"/>
              <a:gd name="connsiteX310" fmla="*/ 2183210 w 6431619"/>
              <a:gd name="connsiteY310" fmla="*/ 4191478 h 5824927"/>
              <a:gd name="connsiteX311" fmla="*/ 2202987 w 6431619"/>
              <a:gd name="connsiteY311" fmla="*/ 4183296 h 5824927"/>
              <a:gd name="connsiteX312" fmla="*/ 2176619 w 6431619"/>
              <a:gd name="connsiteY312" fmla="*/ 4115421 h 5824927"/>
              <a:gd name="connsiteX313" fmla="*/ 2167861 w 6431619"/>
              <a:gd name="connsiteY313" fmla="*/ 4114377 h 5824927"/>
              <a:gd name="connsiteX314" fmla="*/ 2084441 w 6431619"/>
              <a:gd name="connsiteY314" fmla="*/ 4144370 h 5824927"/>
              <a:gd name="connsiteX315" fmla="*/ 2075970 w 6431619"/>
              <a:gd name="connsiteY315" fmla="*/ 4155244 h 5824927"/>
              <a:gd name="connsiteX316" fmla="*/ 2130139 w 6431619"/>
              <a:gd name="connsiteY316" fmla="*/ 4321384 h 5824927"/>
              <a:gd name="connsiteX317" fmla="*/ 2240423 w 6431619"/>
              <a:gd name="connsiteY317" fmla="*/ 4456049 h 5824927"/>
              <a:gd name="connsiteX318" fmla="*/ 2259860 w 6431619"/>
              <a:gd name="connsiteY318" fmla="*/ 4440269 h 5824927"/>
              <a:gd name="connsiteX319" fmla="*/ 2182196 w 6431619"/>
              <a:gd name="connsiteY319" fmla="*/ 4314371 h 5824927"/>
              <a:gd name="connsiteX320" fmla="*/ 2097603 w 6431619"/>
              <a:gd name="connsiteY320" fmla="*/ 4149400 h 5824927"/>
              <a:gd name="connsiteX321" fmla="*/ 2084441 w 6431619"/>
              <a:gd name="connsiteY321" fmla="*/ 4144370 h 5824927"/>
              <a:gd name="connsiteX322" fmla="*/ 4207773 w 6431619"/>
              <a:gd name="connsiteY322" fmla="*/ 2808510 h 5824927"/>
              <a:gd name="connsiteX323" fmla="*/ 4189268 w 6431619"/>
              <a:gd name="connsiteY323" fmla="*/ 2822619 h 5824927"/>
              <a:gd name="connsiteX324" fmla="*/ 4192985 w 6431619"/>
              <a:gd name="connsiteY324" fmla="*/ 2844160 h 5824927"/>
              <a:gd name="connsiteX325" fmla="*/ 4231776 w 6431619"/>
              <a:gd name="connsiteY325" fmla="*/ 2833640 h 5824927"/>
              <a:gd name="connsiteX326" fmla="*/ 4207773 w 6431619"/>
              <a:gd name="connsiteY326" fmla="*/ 2808510 h 5824927"/>
              <a:gd name="connsiteX327" fmla="*/ 3875892 w 6431619"/>
              <a:gd name="connsiteY327" fmla="*/ 2972814 h 5824927"/>
              <a:gd name="connsiteX328" fmla="*/ 3871771 w 6431619"/>
              <a:gd name="connsiteY328" fmla="*/ 2985338 h 5824927"/>
              <a:gd name="connsiteX329" fmla="*/ 3907011 w 6431619"/>
              <a:gd name="connsiteY329" fmla="*/ 3043279 h 5824927"/>
              <a:gd name="connsiteX330" fmla="*/ 3930420 w 6431619"/>
              <a:gd name="connsiteY330" fmla="*/ 3049206 h 5824927"/>
              <a:gd name="connsiteX331" fmla="*/ 3932110 w 6431619"/>
              <a:gd name="connsiteY331" fmla="*/ 3048704 h 5824927"/>
              <a:gd name="connsiteX332" fmla="*/ 3938787 w 6431619"/>
              <a:gd name="connsiteY332" fmla="*/ 3042193 h 5824927"/>
              <a:gd name="connsiteX333" fmla="*/ 3912082 w 6431619"/>
              <a:gd name="connsiteY333" fmla="*/ 2987592 h 5824927"/>
              <a:gd name="connsiteX334" fmla="*/ 3888505 w 6431619"/>
              <a:gd name="connsiteY334" fmla="*/ 2970060 h 5824927"/>
              <a:gd name="connsiteX335" fmla="*/ 3875892 w 6431619"/>
              <a:gd name="connsiteY335" fmla="*/ 2972814 h 5824927"/>
              <a:gd name="connsiteX336" fmla="*/ 1449098 w 6431619"/>
              <a:gd name="connsiteY336" fmla="*/ 4491262 h 5824927"/>
              <a:gd name="connsiteX337" fmla="*/ 1439876 w 6431619"/>
              <a:gd name="connsiteY337" fmla="*/ 4511150 h 5824927"/>
              <a:gd name="connsiteX338" fmla="*/ 1466075 w 6431619"/>
              <a:gd name="connsiteY338" fmla="*/ 4539286 h 5824927"/>
              <a:gd name="connsiteX339" fmla="*/ 1484495 w 6431619"/>
              <a:gd name="connsiteY339" fmla="*/ 4521670 h 5824927"/>
              <a:gd name="connsiteX340" fmla="*/ 1457453 w 6431619"/>
              <a:gd name="connsiteY340" fmla="*/ 4494119 h 5824927"/>
              <a:gd name="connsiteX341" fmla="*/ 1449098 w 6431619"/>
              <a:gd name="connsiteY341" fmla="*/ 4491262 h 5824927"/>
              <a:gd name="connsiteX342" fmla="*/ 2147717 w 6431619"/>
              <a:gd name="connsiteY342" fmla="*/ 4047378 h 5824927"/>
              <a:gd name="connsiteX343" fmla="*/ 2144844 w 6431619"/>
              <a:gd name="connsiteY343" fmla="*/ 4082110 h 5824927"/>
              <a:gd name="connsiteX344" fmla="*/ 2152957 w 6431619"/>
              <a:gd name="connsiteY344" fmla="*/ 4089455 h 5824927"/>
              <a:gd name="connsiteX345" fmla="*/ 2177212 w 6431619"/>
              <a:gd name="connsiteY345" fmla="*/ 4084613 h 5824927"/>
              <a:gd name="connsiteX346" fmla="*/ 2179493 w 6431619"/>
              <a:gd name="connsiteY346" fmla="*/ 4058064 h 5824927"/>
              <a:gd name="connsiteX347" fmla="*/ 2164112 w 6431619"/>
              <a:gd name="connsiteY347" fmla="*/ 4044038 h 5824927"/>
              <a:gd name="connsiteX348" fmla="*/ 2147717 w 6431619"/>
              <a:gd name="connsiteY348" fmla="*/ 4047378 h 5824927"/>
              <a:gd name="connsiteX349" fmla="*/ 4167169 w 6431619"/>
              <a:gd name="connsiteY349" fmla="*/ 2756656 h 5824927"/>
              <a:gd name="connsiteX350" fmla="*/ 4150733 w 6431619"/>
              <a:gd name="connsiteY350" fmla="*/ 2782129 h 5824927"/>
              <a:gd name="connsiteX351" fmla="*/ 4171521 w 6431619"/>
              <a:gd name="connsiteY351" fmla="*/ 2795905 h 5824927"/>
              <a:gd name="connsiteX352" fmla="*/ 4200508 w 6431619"/>
              <a:gd name="connsiteY352" fmla="*/ 2770191 h 5824927"/>
              <a:gd name="connsiteX353" fmla="*/ 4195521 w 6431619"/>
              <a:gd name="connsiteY353" fmla="*/ 2755413 h 5824927"/>
              <a:gd name="connsiteX354" fmla="*/ 4167169 w 6431619"/>
              <a:gd name="connsiteY354" fmla="*/ 2756656 h 5824927"/>
              <a:gd name="connsiteX355" fmla="*/ 1424051 w 6431619"/>
              <a:gd name="connsiteY355" fmla="*/ 4431452 h 5824927"/>
              <a:gd name="connsiteX356" fmla="*/ 1423059 w 6431619"/>
              <a:gd name="connsiteY356" fmla="*/ 4445781 h 5824927"/>
              <a:gd name="connsiteX357" fmla="*/ 1463283 w 6431619"/>
              <a:gd name="connsiteY357" fmla="*/ 4476169 h 5824927"/>
              <a:gd name="connsiteX358" fmla="*/ 1475030 w 6431619"/>
              <a:gd name="connsiteY358" fmla="*/ 4463480 h 5824927"/>
              <a:gd name="connsiteX359" fmla="*/ 1438355 w 6431619"/>
              <a:gd name="connsiteY359" fmla="*/ 4428332 h 5824927"/>
              <a:gd name="connsiteX360" fmla="*/ 1424051 w 6431619"/>
              <a:gd name="connsiteY360" fmla="*/ 4431452 h 5824927"/>
              <a:gd name="connsiteX361" fmla="*/ 2040074 w 6431619"/>
              <a:gd name="connsiteY361" fmla="*/ 4030421 h 5824927"/>
              <a:gd name="connsiteX362" fmla="*/ 2032616 w 6431619"/>
              <a:gd name="connsiteY362" fmla="*/ 4041034 h 5824927"/>
              <a:gd name="connsiteX363" fmla="*/ 2061180 w 6431619"/>
              <a:gd name="connsiteY363" fmla="*/ 4125691 h 5824927"/>
              <a:gd name="connsiteX364" fmla="*/ 2089998 w 6431619"/>
              <a:gd name="connsiteY364" fmla="*/ 4115422 h 5824927"/>
              <a:gd name="connsiteX365" fmla="*/ 2052729 w 6431619"/>
              <a:gd name="connsiteY365" fmla="*/ 4031266 h 5824927"/>
              <a:gd name="connsiteX366" fmla="*/ 2040074 w 6431619"/>
              <a:gd name="connsiteY366" fmla="*/ 4030421 h 5824927"/>
              <a:gd name="connsiteX367" fmla="*/ 3736793 w 6431619"/>
              <a:gd name="connsiteY367" fmla="*/ 2946622 h 5824927"/>
              <a:gd name="connsiteX368" fmla="*/ 3730388 w 6431619"/>
              <a:gd name="connsiteY368" fmla="*/ 2975820 h 5824927"/>
              <a:gd name="connsiteX369" fmla="*/ 3745854 w 6431619"/>
              <a:gd name="connsiteY369" fmla="*/ 2991265 h 5824927"/>
              <a:gd name="connsiteX370" fmla="*/ 3780587 w 6431619"/>
              <a:gd name="connsiteY370" fmla="*/ 2967137 h 5824927"/>
              <a:gd name="connsiteX371" fmla="*/ 3748812 w 6431619"/>
              <a:gd name="connsiteY371" fmla="*/ 2945264 h 5824927"/>
              <a:gd name="connsiteX372" fmla="*/ 3736793 w 6431619"/>
              <a:gd name="connsiteY372" fmla="*/ 2946622 h 5824927"/>
              <a:gd name="connsiteX373" fmla="*/ 4065591 w 6431619"/>
              <a:gd name="connsiteY373" fmla="*/ 2728323 h 5824927"/>
              <a:gd name="connsiteX374" fmla="*/ 4045434 w 6431619"/>
              <a:gd name="connsiteY374" fmla="*/ 2747315 h 5824927"/>
              <a:gd name="connsiteX375" fmla="*/ 4058195 w 6431619"/>
              <a:gd name="connsiteY375" fmla="*/ 2763512 h 5824927"/>
              <a:gd name="connsiteX376" fmla="*/ 4115578 w 6431619"/>
              <a:gd name="connsiteY376" fmla="*/ 2729448 h 5824927"/>
              <a:gd name="connsiteX377" fmla="*/ 4106958 w 6431619"/>
              <a:gd name="connsiteY377" fmla="*/ 2712501 h 5824927"/>
              <a:gd name="connsiteX378" fmla="*/ 4088896 w 6431619"/>
              <a:gd name="connsiteY378" fmla="*/ 2714712 h 5824927"/>
              <a:gd name="connsiteX379" fmla="*/ 4065591 w 6431619"/>
              <a:gd name="connsiteY379" fmla="*/ 2728323 h 5824927"/>
              <a:gd name="connsiteX380" fmla="*/ 1952661 w 6431619"/>
              <a:gd name="connsiteY380" fmla="*/ 4055946 h 5824927"/>
              <a:gd name="connsiteX381" fmla="*/ 1944137 w 6431619"/>
              <a:gd name="connsiteY381" fmla="*/ 4069752 h 5824927"/>
              <a:gd name="connsiteX382" fmla="*/ 2022138 w 6431619"/>
              <a:gd name="connsiteY382" fmla="*/ 4275047 h 5824927"/>
              <a:gd name="connsiteX383" fmla="*/ 2153379 w 6431619"/>
              <a:gd name="connsiteY383" fmla="*/ 4459304 h 5824927"/>
              <a:gd name="connsiteX384" fmla="*/ 2178055 w 6431619"/>
              <a:gd name="connsiteY384" fmla="*/ 4441103 h 5824927"/>
              <a:gd name="connsiteX385" fmla="*/ 2064984 w 6431619"/>
              <a:gd name="connsiteY385" fmla="*/ 4256847 h 5824927"/>
              <a:gd name="connsiteX386" fmla="*/ 1968222 w 6431619"/>
              <a:gd name="connsiteY386" fmla="*/ 4062239 h 5824927"/>
              <a:gd name="connsiteX387" fmla="*/ 1952661 w 6431619"/>
              <a:gd name="connsiteY387" fmla="*/ 4055946 h 5824927"/>
              <a:gd name="connsiteX388" fmla="*/ 2708092 w 6431619"/>
              <a:gd name="connsiteY388" fmla="*/ 3578013 h 5824927"/>
              <a:gd name="connsiteX389" fmla="*/ 2724402 w 6431619"/>
              <a:gd name="connsiteY389" fmla="*/ 3605146 h 5824927"/>
              <a:gd name="connsiteX390" fmla="*/ 2776628 w 6431619"/>
              <a:gd name="connsiteY390" fmla="*/ 3601640 h 5824927"/>
              <a:gd name="connsiteX391" fmla="*/ 2780007 w 6431619"/>
              <a:gd name="connsiteY391" fmla="*/ 3560898 h 5824927"/>
              <a:gd name="connsiteX392" fmla="*/ 2742465 w 6431619"/>
              <a:gd name="connsiteY392" fmla="*/ 3562412 h 5824927"/>
              <a:gd name="connsiteX393" fmla="*/ 2708092 w 6431619"/>
              <a:gd name="connsiteY393" fmla="*/ 3578013 h 5824927"/>
              <a:gd name="connsiteX394" fmla="*/ 3616799 w 6431619"/>
              <a:gd name="connsiteY394" fmla="*/ 2976853 h 5824927"/>
              <a:gd name="connsiteX395" fmla="*/ 3614274 w 6431619"/>
              <a:gd name="connsiteY395" fmla="*/ 2987508 h 5824927"/>
              <a:gd name="connsiteX396" fmla="*/ 3692445 w 6431619"/>
              <a:gd name="connsiteY396" fmla="*/ 3095457 h 5824927"/>
              <a:gd name="connsiteX397" fmla="*/ 3725064 w 6431619"/>
              <a:gd name="connsiteY397" fmla="*/ 3071329 h 5824927"/>
              <a:gd name="connsiteX398" fmla="*/ 3627879 w 6431619"/>
              <a:gd name="connsiteY398" fmla="*/ 2976154 h 5824927"/>
              <a:gd name="connsiteX399" fmla="*/ 3616799 w 6431619"/>
              <a:gd name="connsiteY399" fmla="*/ 2976853 h 5824927"/>
              <a:gd name="connsiteX400" fmla="*/ 2023109 w 6431619"/>
              <a:gd name="connsiteY400" fmla="*/ 3976999 h 5824927"/>
              <a:gd name="connsiteX401" fmla="*/ 2013519 w 6431619"/>
              <a:gd name="connsiteY401" fmla="*/ 3984847 h 5824927"/>
              <a:gd name="connsiteX402" fmla="*/ 2011407 w 6431619"/>
              <a:gd name="connsiteY402" fmla="*/ 3992361 h 5824927"/>
              <a:gd name="connsiteX403" fmla="*/ 2039546 w 6431619"/>
              <a:gd name="connsiteY403" fmla="*/ 3985431 h 5824927"/>
              <a:gd name="connsiteX404" fmla="*/ 2035236 w 6431619"/>
              <a:gd name="connsiteY404" fmla="*/ 3981174 h 5824927"/>
              <a:gd name="connsiteX405" fmla="*/ 2023109 w 6431619"/>
              <a:gd name="connsiteY405" fmla="*/ 3976999 h 5824927"/>
              <a:gd name="connsiteX406" fmla="*/ 831417 w 6431619"/>
              <a:gd name="connsiteY406" fmla="*/ 4724366 h 5824927"/>
              <a:gd name="connsiteX407" fmla="*/ 821444 w 6431619"/>
              <a:gd name="connsiteY407" fmla="*/ 4732308 h 5824927"/>
              <a:gd name="connsiteX408" fmla="*/ 819497 w 6431619"/>
              <a:gd name="connsiteY408" fmla="*/ 4751891 h 5824927"/>
              <a:gd name="connsiteX409" fmla="*/ 852436 w 6431619"/>
              <a:gd name="connsiteY409" fmla="*/ 4804300 h 5824927"/>
              <a:gd name="connsiteX410" fmla="*/ 855501 w 6431619"/>
              <a:gd name="connsiteY410" fmla="*/ 4767154 h 5824927"/>
              <a:gd name="connsiteX411" fmla="*/ 843164 w 6431619"/>
              <a:gd name="connsiteY411" fmla="*/ 4728635 h 5824927"/>
              <a:gd name="connsiteX412" fmla="*/ 831417 w 6431619"/>
              <a:gd name="connsiteY412" fmla="*/ 4724366 h 5824927"/>
              <a:gd name="connsiteX413" fmla="*/ 4033772 w 6431619"/>
              <a:gd name="connsiteY413" fmla="*/ 2682278 h 5824927"/>
              <a:gd name="connsiteX414" fmla="*/ 4037829 w 6431619"/>
              <a:gd name="connsiteY414" fmla="*/ 2706739 h 5824927"/>
              <a:gd name="connsiteX415" fmla="*/ 4077547 w 6431619"/>
              <a:gd name="connsiteY415" fmla="*/ 2694218 h 5824927"/>
              <a:gd name="connsiteX416" fmla="*/ 4074504 w 6431619"/>
              <a:gd name="connsiteY416" fmla="*/ 2676685 h 5824927"/>
              <a:gd name="connsiteX417" fmla="*/ 4053631 w 6431619"/>
              <a:gd name="connsiteY417" fmla="*/ 2672594 h 5824927"/>
              <a:gd name="connsiteX418" fmla="*/ 4033772 w 6431619"/>
              <a:gd name="connsiteY418" fmla="*/ 2682278 h 5824927"/>
              <a:gd name="connsiteX419" fmla="*/ 2657640 w 6431619"/>
              <a:gd name="connsiteY419" fmla="*/ 3543116 h 5824927"/>
              <a:gd name="connsiteX420" fmla="*/ 2668795 w 6431619"/>
              <a:gd name="connsiteY420" fmla="*/ 3562235 h 5824927"/>
              <a:gd name="connsiteX421" fmla="*/ 2737753 w 6431619"/>
              <a:gd name="connsiteY421" fmla="*/ 3550212 h 5824927"/>
              <a:gd name="connsiteX422" fmla="*/ 2740964 w 6431619"/>
              <a:gd name="connsiteY422" fmla="*/ 3532930 h 5824927"/>
              <a:gd name="connsiteX423" fmla="*/ 2698574 w 6431619"/>
              <a:gd name="connsiteY423" fmla="*/ 3520898 h 5824927"/>
              <a:gd name="connsiteX424" fmla="*/ 2657640 w 6431619"/>
              <a:gd name="connsiteY424" fmla="*/ 3543116 h 5824927"/>
              <a:gd name="connsiteX425" fmla="*/ 1818114 w 6431619"/>
              <a:gd name="connsiteY425" fmla="*/ 4006208 h 5824927"/>
              <a:gd name="connsiteX426" fmla="*/ 1810783 w 6431619"/>
              <a:gd name="connsiteY426" fmla="*/ 4019660 h 5824927"/>
              <a:gd name="connsiteX427" fmla="*/ 1887601 w 6431619"/>
              <a:gd name="connsiteY427" fmla="*/ 4230800 h 5824927"/>
              <a:gd name="connsiteX428" fmla="*/ 2041999 w 6431619"/>
              <a:gd name="connsiteY428" fmla="*/ 4443275 h 5824927"/>
              <a:gd name="connsiteX429" fmla="*/ 2060759 w 6431619"/>
              <a:gd name="connsiteY429" fmla="*/ 4426994 h 5824927"/>
              <a:gd name="connsiteX430" fmla="*/ 1945912 w 6431619"/>
              <a:gd name="connsiteY430" fmla="*/ 4237896 h 5824927"/>
              <a:gd name="connsiteX431" fmla="*/ 1831910 w 6431619"/>
              <a:gd name="connsiteY431" fmla="*/ 4010977 h 5824927"/>
              <a:gd name="connsiteX432" fmla="*/ 1818114 w 6431619"/>
              <a:gd name="connsiteY432" fmla="*/ 4006208 h 5824927"/>
              <a:gd name="connsiteX433" fmla="*/ 774713 w 6431619"/>
              <a:gd name="connsiteY433" fmla="*/ 4657838 h 5824927"/>
              <a:gd name="connsiteX434" fmla="*/ 769630 w 6431619"/>
              <a:gd name="connsiteY434" fmla="*/ 4672547 h 5824927"/>
              <a:gd name="connsiteX435" fmla="*/ 790273 w 6431619"/>
              <a:gd name="connsiteY435" fmla="*/ 4705392 h 5824927"/>
              <a:gd name="connsiteX436" fmla="*/ 796474 w 6431619"/>
              <a:gd name="connsiteY436" fmla="*/ 4691295 h 5824927"/>
              <a:gd name="connsiteX437" fmla="*/ 793473 w 6431619"/>
              <a:gd name="connsiteY437" fmla="*/ 4659674 h 5824927"/>
              <a:gd name="connsiteX438" fmla="*/ 784663 w 6431619"/>
              <a:gd name="connsiteY438" fmla="*/ 4653496 h 5824927"/>
              <a:gd name="connsiteX439" fmla="*/ 774713 w 6431619"/>
              <a:gd name="connsiteY439" fmla="*/ 4657838 h 5824927"/>
              <a:gd name="connsiteX440" fmla="*/ 1909426 w 6431619"/>
              <a:gd name="connsiteY440" fmla="*/ 3916272 h 5824927"/>
              <a:gd name="connsiteX441" fmla="*/ 1901124 w 6431619"/>
              <a:gd name="connsiteY441" fmla="*/ 3924651 h 5824927"/>
              <a:gd name="connsiteX442" fmla="*/ 1917940 w 6431619"/>
              <a:gd name="connsiteY442" fmla="*/ 4033520 h 5824927"/>
              <a:gd name="connsiteX443" fmla="*/ 1949376 w 6431619"/>
              <a:gd name="connsiteY443" fmla="*/ 4027759 h 5824927"/>
              <a:gd name="connsiteX444" fmla="*/ 1920645 w 6431619"/>
              <a:gd name="connsiteY444" fmla="*/ 3918975 h 5824927"/>
              <a:gd name="connsiteX445" fmla="*/ 1909426 w 6431619"/>
              <a:gd name="connsiteY445" fmla="*/ 3916272 h 5824927"/>
              <a:gd name="connsiteX446" fmla="*/ 2584765 w 6431619"/>
              <a:gd name="connsiteY446" fmla="*/ 3474635 h 5824927"/>
              <a:gd name="connsiteX447" fmla="*/ 2570767 w 6431619"/>
              <a:gd name="connsiteY447" fmla="*/ 3486762 h 5824927"/>
              <a:gd name="connsiteX448" fmla="*/ 2577696 w 6431619"/>
              <a:gd name="connsiteY448" fmla="*/ 3503626 h 5824927"/>
              <a:gd name="connsiteX449" fmla="*/ 2638541 w 6431619"/>
              <a:gd name="connsiteY449" fmla="*/ 3501373 h 5824927"/>
              <a:gd name="connsiteX450" fmla="*/ 2699558 w 6431619"/>
              <a:gd name="connsiteY450" fmla="*/ 3485009 h 5824927"/>
              <a:gd name="connsiteX451" fmla="*/ 2699726 w 6431619"/>
              <a:gd name="connsiteY451" fmla="*/ 3471817 h 5824927"/>
              <a:gd name="connsiteX452" fmla="*/ 2640655 w 6431619"/>
              <a:gd name="connsiteY452" fmla="*/ 3459795 h 5824927"/>
              <a:gd name="connsiteX453" fmla="*/ 2602510 w 6431619"/>
              <a:gd name="connsiteY453" fmla="*/ 3467017 h 5824927"/>
              <a:gd name="connsiteX454" fmla="*/ 2584765 w 6431619"/>
              <a:gd name="connsiteY454" fmla="*/ 3474635 h 5824927"/>
              <a:gd name="connsiteX455" fmla="*/ 3449165 w 6431619"/>
              <a:gd name="connsiteY455" fmla="*/ 2922137 h 5824927"/>
              <a:gd name="connsiteX456" fmla="*/ 3444918 w 6431619"/>
              <a:gd name="connsiteY456" fmla="*/ 2933658 h 5824927"/>
              <a:gd name="connsiteX457" fmla="*/ 3481596 w 6431619"/>
              <a:gd name="connsiteY457" fmla="*/ 2999613 h 5824927"/>
              <a:gd name="connsiteX458" fmla="*/ 3531286 w 6431619"/>
              <a:gd name="connsiteY458" fmla="*/ 3038351 h 5824927"/>
              <a:gd name="connsiteX459" fmla="*/ 3540582 w 6431619"/>
              <a:gd name="connsiteY459" fmla="*/ 3030170 h 5824927"/>
              <a:gd name="connsiteX460" fmla="*/ 3509060 w 6431619"/>
              <a:gd name="connsiteY460" fmla="*/ 2975568 h 5824927"/>
              <a:gd name="connsiteX461" fmla="*/ 3461398 w 6431619"/>
              <a:gd name="connsiteY461" fmla="*/ 2922888 h 5824927"/>
              <a:gd name="connsiteX462" fmla="*/ 3449165 w 6431619"/>
              <a:gd name="connsiteY462" fmla="*/ 2922137 h 5824927"/>
              <a:gd name="connsiteX463" fmla="*/ 1205737 w 6431619"/>
              <a:gd name="connsiteY463" fmla="*/ 4309496 h 5824927"/>
              <a:gd name="connsiteX464" fmla="*/ 1191084 w 6431619"/>
              <a:gd name="connsiteY464" fmla="*/ 4348017 h 5824927"/>
              <a:gd name="connsiteX465" fmla="*/ 1224634 w 6431619"/>
              <a:gd name="connsiteY465" fmla="*/ 4370391 h 5824927"/>
              <a:gd name="connsiteX466" fmla="*/ 1254466 w 6431619"/>
              <a:gd name="connsiteY466" fmla="*/ 4353610 h 5824927"/>
              <a:gd name="connsiteX467" fmla="*/ 1260804 w 6431619"/>
              <a:gd name="connsiteY467" fmla="*/ 4362041 h 5824927"/>
              <a:gd name="connsiteX468" fmla="*/ 1268072 w 6431619"/>
              <a:gd name="connsiteY468" fmla="*/ 4362794 h 5824927"/>
              <a:gd name="connsiteX469" fmla="*/ 1270268 w 6431619"/>
              <a:gd name="connsiteY469" fmla="*/ 4347516 h 5824927"/>
              <a:gd name="connsiteX470" fmla="*/ 1265873 w 6431619"/>
              <a:gd name="connsiteY470" fmla="*/ 4346096 h 5824927"/>
              <a:gd name="connsiteX471" fmla="*/ 1254888 w 6431619"/>
              <a:gd name="connsiteY471" fmla="*/ 4351356 h 5824927"/>
              <a:gd name="connsiteX472" fmla="*/ 1240352 w 6431619"/>
              <a:gd name="connsiteY472" fmla="*/ 4326226 h 5824927"/>
              <a:gd name="connsiteX473" fmla="*/ 1222267 w 6431619"/>
              <a:gd name="connsiteY473" fmla="*/ 4315874 h 5824927"/>
              <a:gd name="connsiteX474" fmla="*/ 1205737 w 6431619"/>
              <a:gd name="connsiteY474" fmla="*/ 4309496 h 5824927"/>
              <a:gd name="connsiteX475" fmla="*/ 2472418 w 6431619"/>
              <a:gd name="connsiteY475" fmla="*/ 3497709 h 5824927"/>
              <a:gd name="connsiteX476" fmla="*/ 2450256 w 6431619"/>
              <a:gd name="connsiteY476" fmla="*/ 3511725 h 5824927"/>
              <a:gd name="connsiteX477" fmla="*/ 2456426 w 6431619"/>
              <a:gd name="connsiteY477" fmla="*/ 3533849 h 5824927"/>
              <a:gd name="connsiteX478" fmla="*/ 2529694 w 6431619"/>
              <a:gd name="connsiteY478" fmla="*/ 3514063 h 5824927"/>
              <a:gd name="connsiteX479" fmla="*/ 2522933 w 6431619"/>
              <a:gd name="connsiteY479" fmla="*/ 3491854 h 5824927"/>
              <a:gd name="connsiteX480" fmla="*/ 2513469 w 6431619"/>
              <a:gd name="connsiteY480" fmla="*/ 3487096 h 5824927"/>
              <a:gd name="connsiteX481" fmla="*/ 2497496 w 6431619"/>
              <a:gd name="connsiteY481" fmla="*/ 3489266 h 5824927"/>
              <a:gd name="connsiteX482" fmla="*/ 2472418 w 6431619"/>
              <a:gd name="connsiteY482" fmla="*/ 3497709 h 5824927"/>
              <a:gd name="connsiteX483" fmla="*/ 1695899 w 6431619"/>
              <a:gd name="connsiteY483" fmla="*/ 3970326 h 5824927"/>
              <a:gd name="connsiteX484" fmla="*/ 1694077 w 6431619"/>
              <a:gd name="connsiteY484" fmla="*/ 3979170 h 5824927"/>
              <a:gd name="connsiteX485" fmla="*/ 1920220 w 6431619"/>
              <a:gd name="connsiteY485" fmla="*/ 4411802 h 5824927"/>
              <a:gd name="connsiteX486" fmla="*/ 1944899 w 6431619"/>
              <a:gd name="connsiteY486" fmla="*/ 4393602 h 5824927"/>
              <a:gd name="connsiteX487" fmla="*/ 1822023 w 6431619"/>
              <a:gd name="connsiteY487" fmla="*/ 4185217 h 5824927"/>
              <a:gd name="connsiteX488" fmla="*/ 1717909 w 6431619"/>
              <a:gd name="connsiteY488" fmla="*/ 3972909 h 5824927"/>
              <a:gd name="connsiteX489" fmla="*/ 1702697 w 6431619"/>
              <a:gd name="connsiteY489" fmla="*/ 3966271 h 5824927"/>
              <a:gd name="connsiteX490" fmla="*/ 1695899 w 6431619"/>
              <a:gd name="connsiteY490" fmla="*/ 3970326 h 5824927"/>
              <a:gd name="connsiteX491" fmla="*/ 1076944 w 6431619"/>
              <a:gd name="connsiteY491" fmla="*/ 4322788 h 5824927"/>
              <a:gd name="connsiteX492" fmla="*/ 1075815 w 6431619"/>
              <a:gd name="connsiteY492" fmla="*/ 4354944 h 5824927"/>
              <a:gd name="connsiteX493" fmla="*/ 1122717 w 6431619"/>
              <a:gd name="connsiteY493" fmla="*/ 4377654 h 5824927"/>
              <a:gd name="connsiteX494" fmla="*/ 1143421 w 6431619"/>
              <a:gd name="connsiteY494" fmla="*/ 4386002 h 5824927"/>
              <a:gd name="connsiteX495" fmla="*/ 1161929 w 6431619"/>
              <a:gd name="connsiteY495" fmla="*/ 4397357 h 5824927"/>
              <a:gd name="connsiteX496" fmla="*/ 1183816 w 6431619"/>
              <a:gd name="connsiteY496" fmla="*/ 4361540 h 5824927"/>
              <a:gd name="connsiteX497" fmla="*/ 1135732 w 6431619"/>
              <a:gd name="connsiteY497" fmla="*/ 4336411 h 5824927"/>
              <a:gd name="connsiteX498" fmla="*/ 1090265 w 6431619"/>
              <a:gd name="connsiteY498" fmla="*/ 4321299 h 5824927"/>
              <a:gd name="connsiteX499" fmla="*/ 1076944 w 6431619"/>
              <a:gd name="connsiteY499" fmla="*/ 4322788 h 5824927"/>
              <a:gd name="connsiteX500" fmla="*/ 1778511 w 6431619"/>
              <a:gd name="connsiteY500" fmla="*/ 3874664 h 5824927"/>
              <a:gd name="connsiteX501" fmla="*/ 1771148 w 6431619"/>
              <a:gd name="connsiteY501" fmla="*/ 3884830 h 5824927"/>
              <a:gd name="connsiteX502" fmla="*/ 1795148 w 6431619"/>
              <a:gd name="connsiteY502" fmla="*/ 3967816 h 5824927"/>
              <a:gd name="connsiteX503" fmla="*/ 1823119 w 6431619"/>
              <a:gd name="connsiteY503" fmla="*/ 3962390 h 5824927"/>
              <a:gd name="connsiteX504" fmla="*/ 1791261 w 6431619"/>
              <a:gd name="connsiteY504" fmla="*/ 3875646 h 5824927"/>
              <a:gd name="connsiteX505" fmla="*/ 1778511 w 6431619"/>
              <a:gd name="connsiteY505" fmla="*/ 3874664 h 5824927"/>
              <a:gd name="connsiteX506" fmla="*/ 3693754 w 6431619"/>
              <a:gd name="connsiteY506" fmla="*/ 2659404 h 5824927"/>
              <a:gd name="connsiteX507" fmla="*/ 3652640 w 6431619"/>
              <a:gd name="connsiteY507" fmla="*/ 2698643 h 5824927"/>
              <a:gd name="connsiteX508" fmla="*/ 3665063 w 6431619"/>
              <a:gd name="connsiteY508" fmla="*/ 2715507 h 5824927"/>
              <a:gd name="connsiteX509" fmla="*/ 3770023 w 6431619"/>
              <a:gd name="connsiteY509" fmla="*/ 2665831 h 5824927"/>
              <a:gd name="connsiteX510" fmla="*/ 3861798 w 6431619"/>
              <a:gd name="connsiteY510" fmla="*/ 2617827 h 5824927"/>
              <a:gd name="connsiteX511" fmla="*/ 3853769 w 6431619"/>
              <a:gd name="connsiteY511" fmla="*/ 2595369 h 5824927"/>
              <a:gd name="connsiteX512" fmla="*/ 3796790 w 6431619"/>
              <a:gd name="connsiteY512" fmla="*/ 2603071 h 5824927"/>
              <a:gd name="connsiteX513" fmla="*/ 3743486 w 6431619"/>
              <a:gd name="connsiteY513" fmla="*/ 2630435 h 5824927"/>
              <a:gd name="connsiteX514" fmla="*/ 3693754 w 6431619"/>
              <a:gd name="connsiteY514" fmla="*/ 2659404 h 5824927"/>
              <a:gd name="connsiteX515" fmla="*/ 3318400 w 6431619"/>
              <a:gd name="connsiteY515" fmla="*/ 2894587 h 5824927"/>
              <a:gd name="connsiteX516" fmla="*/ 3313678 w 6431619"/>
              <a:gd name="connsiteY516" fmla="*/ 2903354 h 5824927"/>
              <a:gd name="connsiteX517" fmla="*/ 3348495 w 6431619"/>
              <a:gd name="connsiteY517" fmla="*/ 2961127 h 5824927"/>
              <a:gd name="connsiteX518" fmla="*/ 3366833 w 6431619"/>
              <a:gd name="connsiteY518" fmla="*/ 2951108 h 5824927"/>
              <a:gd name="connsiteX519" fmla="*/ 3328382 w 6431619"/>
              <a:gd name="connsiteY519" fmla="*/ 2894085 h 5824927"/>
              <a:gd name="connsiteX520" fmla="*/ 3318400 w 6431619"/>
              <a:gd name="connsiteY520" fmla="*/ 2894587 h 5824927"/>
              <a:gd name="connsiteX521" fmla="*/ 1624411 w 6431619"/>
              <a:gd name="connsiteY521" fmla="*/ 3945523 h 5824927"/>
              <a:gd name="connsiteX522" fmla="*/ 1621401 w 6431619"/>
              <a:gd name="connsiteY522" fmla="*/ 3954541 h 5824927"/>
              <a:gd name="connsiteX523" fmla="*/ 1792023 w 6431619"/>
              <a:gd name="connsiteY523" fmla="*/ 4361206 h 5824927"/>
              <a:gd name="connsiteX524" fmla="*/ 1818812 w 6431619"/>
              <a:gd name="connsiteY524" fmla="*/ 4341670 h 5824927"/>
              <a:gd name="connsiteX525" fmla="*/ 1724586 w 6431619"/>
              <a:gd name="connsiteY525" fmla="*/ 4164260 h 5824927"/>
              <a:gd name="connsiteX526" fmla="*/ 1647514 w 6431619"/>
              <a:gd name="connsiteY526" fmla="*/ 3951451 h 5824927"/>
              <a:gd name="connsiteX527" fmla="*/ 1632302 w 6431619"/>
              <a:gd name="connsiteY527" fmla="*/ 3942258 h 5824927"/>
              <a:gd name="connsiteX528" fmla="*/ 1624411 w 6431619"/>
              <a:gd name="connsiteY528" fmla="*/ 3945523 h 5824927"/>
              <a:gd name="connsiteX529" fmla="*/ 3252325 w 6431619"/>
              <a:gd name="connsiteY529" fmla="*/ 2905492 h 5824927"/>
              <a:gd name="connsiteX530" fmla="*/ 3246917 w 6431619"/>
              <a:gd name="connsiteY530" fmla="*/ 2912870 h 5824927"/>
              <a:gd name="connsiteX531" fmla="*/ 3281819 w 6431619"/>
              <a:gd name="connsiteY531" fmla="*/ 2983333 h 5824927"/>
              <a:gd name="connsiteX532" fmla="*/ 3301172 w 6431619"/>
              <a:gd name="connsiteY532" fmla="*/ 2971645 h 5824927"/>
              <a:gd name="connsiteX533" fmla="*/ 3261536 w 6431619"/>
              <a:gd name="connsiteY533" fmla="*/ 2905189 h 5824927"/>
              <a:gd name="connsiteX534" fmla="*/ 3252325 w 6431619"/>
              <a:gd name="connsiteY534" fmla="*/ 2905492 h 5824927"/>
              <a:gd name="connsiteX535" fmla="*/ 2349503 w 6431619"/>
              <a:gd name="connsiteY535" fmla="*/ 3458239 h 5824927"/>
              <a:gd name="connsiteX536" fmla="*/ 2306424 w 6431619"/>
              <a:gd name="connsiteY536" fmla="*/ 3489767 h 5824927"/>
              <a:gd name="connsiteX537" fmla="*/ 2314031 w 6431619"/>
              <a:gd name="connsiteY537" fmla="*/ 3509220 h 5824927"/>
              <a:gd name="connsiteX538" fmla="*/ 2408426 w 6431619"/>
              <a:gd name="connsiteY538" fmla="*/ 3469813 h 5824927"/>
              <a:gd name="connsiteX539" fmla="*/ 2400821 w 6431619"/>
              <a:gd name="connsiteY539" fmla="*/ 3450443 h 5824927"/>
              <a:gd name="connsiteX540" fmla="*/ 2349503 w 6431619"/>
              <a:gd name="connsiteY540" fmla="*/ 3458239 h 5824927"/>
              <a:gd name="connsiteX541" fmla="*/ 996884 w 6431619"/>
              <a:gd name="connsiteY541" fmla="*/ 4294167 h 5824927"/>
              <a:gd name="connsiteX542" fmla="*/ 1036688 w 6431619"/>
              <a:gd name="connsiteY542" fmla="*/ 4284566 h 5824927"/>
              <a:gd name="connsiteX543" fmla="*/ 1346918 w 6431619"/>
              <a:gd name="connsiteY543" fmla="*/ 4350688 h 5824927"/>
              <a:gd name="connsiteX544" fmla="*/ 1776557 w 6431619"/>
              <a:gd name="connsiteY544" fmla="*/ 4743913 h 5824927"/>
              <a:gd name="connsiteX545" fmla="*/ 2325101 w 6431619"/>
              <a:gd name="connsiteY545" fmla="*/ 5697337 h 5824927"/>
              <a:gd name="connsiteX546" fmla="*/ 1486102 w 6431619"/>
              <a:gd name="connsiteY546" fmla="*/ 4940441 h 5824927"/>
              <a:gd name="connsiteX547" fmla="*/ 1331536 w 6431619"/>
              <a:gd name="connsiteY547" fmla="*/ 4832325 h 5824927"/>
              <a:gd name="connsiteX548" fmla="*/ 1353593 w 6431619"/>
              <a:gd name="connsiteY548" fmla="*/ 4813208 h 5824927"/>
              <a:gd name="connsiteX549" fmla="*/ 1441904 w 6431619"/>
              <a:gd name="connsiteY549" fmla="*/ 4866138 h 5824927"/>
              <a:gd name="connsiteX550" fmla="*/ 1552188 w 6431619"/>
              <a:gd name="connsiteY550" fmla="*/ 4930090 h 5824927"/>
              <a:gd name="connsiteX551" fmla="*/ 1562584 w 6431619"/>
              <a:gd name="connsiteY551" fmla="*/ 4916649 h 5824927"/>
              <a:gd name="connsiteX552" fmla="*/ 1459821 w 6431619"/>
              <a:gd name="connsiteY552" fmla="*/ 4845099 h 5824927"/>
              <a:gd name="connsiteX553" fmla="*/ 1371087 w 6431619"/>
              <a:gd name="connsiteY553" fmla="*/ 4798764 h 5824927"/>
              <a:gd name="connsiteX554" fmla="*/ 1381142 w 6431619"/>
              <a:gd name="connsiteY554" fmla="*/ 4790583 h 5824927"/>
              <a:gd name="connsiteX555" fmla="*/ 1443426 w 6431619"/>
              <a:gd name="connsiteY555" fmla="*/ 4738570 h 5824927"/>
              <a:gd name="connsiteX556" fmla="*/ 1435060 w 6431619"/>
              <a:gd name="connsiteY556" fmla="*/ 4724126 h 5824927"/>
              <a:gd name="connsiteX557" fmla="*/ 1300945 w 6431619"/>
              <a:gd name="connsiteY557" fmla="*/ 4811871 h 5824927"/>
              <a:gd name="connsiteX558" fmla="*/ 960884 w 6431619"/>
              <a:gd name="connsiteY558" fmla="*/ 4599814 h 5824927"/>
              <a:gd name="connsiteX559" fmla="*/ 939671 w 6431619"/>
              <a:gd name="connsiteY559" fmla="*/ 4587958 h 5824927"/>
              <a:gd name="connsiteX560" fmla="*/ 953533 w 6431619"/>
              <a:gd name="connsiteY560" fmla="*/ 4580194 h 5824927"/>
              <a:gd name="connsiteX561" fmla="*/ 953616 w 6431619"/>
              <a:gd name="connsiteY561" fmla="*/ 4580277 h 5824927"/>
              <a:gd name="connsiteX562" fmla="*/ 1239676 w 6431619"/>
              <a:gd name="connsiteY562" fmla="*/ 4744498 h 5824927"/>
              <a:gd name="connsiteX563" fmla="*/ 1261817 w 6431619"/>
              <a:gd name="connsiteY563" fmla="*/ 4717364 h 5824927"/>
              <a:gd name="connsiteX564" fmla="*/ 998321 w 6431619"/>
              <a:gd name="connsiteY564" fmla="*/ 4555232 h 5824927"/>
              <a:gd name="connsiteX565" fmla="*/ 1042095 w 6431619"/>
              <a:gd name="connsiteY565" fmla="*/ 4531604 h 5824927"/>
              <a:gd name="connsiteX566" fmla="*/ 1129224 w 6431619"/>
              <a:gd name="connsiteY566" fmla="*/ 4594054 h 5824927"/>
              <a:gd name="connsiteX567" fmla="*/ 1204353 w 6431619"/>
              <a:gd name="connsiteY567" fmla="*/ 4635297 h 5824927"/>
              <a:gd name="connsiteX568" fmla="*/ 1209591 w 6431619"/>
              <a:gd name="connsiteY568" fmla="*/ 4632290 h 5824927"/>
              <a:gd name="connsiteX569" fmla="*/ 1208830 w 6431619"/>
              <a:gd name="connsiteY569" fmla="*/ 4641057 h 5824927"/>
              <a:gd name="connsiteX570" fmla="*/ 1295790 w 6431619"/>
              <a:gd name="connsiteY570" fmla="*/ 4716779 h 5824927"/>
              <a:gd name="connsiteX571" fmla="*/ 1315141 w 6431619"/>
              <a:gd name="connsiteY571" fmla="*/ 4680296 h 5824927"/>
              <a:gd name="connsiteX572" fmla="*/ 1222521 w 6431619"/>
              <a:gd name="connsiteY572" fmla="*/ 4625361 h 5824927"/>
              <a:gd name="connsiteX573" fmla="*/ 1212127 w 6431619"/>
              <a:gd name="connsiteY573" fmla="*/ 4628616 h 5824927"/>
              <a:gd name="connsiteX574" fmla="*/ 1213563 w 6431619"/>
              <a:gd name="connsiteY574" fmla="*/ 4623691 h 5824927"/>
              <a:gd name="connsiteX575" fmla="*/ 1144521 w 6431619"/>
              <a:gd name="connsiteY575" fmla="*/ 4550974 h 5824927"/>
              <a:gd name="connsiteX576" fmla="*/ 1081984 w 6431619"/>
              <a:gd name="connsiteY576" fmla="*/ 4511985 h 5824927"/>
              <a:gd name="connsiteX577" fmla="*/ 1131337 w 6431619"/>
              <a:gd name="connsiteY577" fmla="*/ 4491281 h 5824927"/>
              <a:gd name="connsiteX578" fmla="*/ 1133196 w 6431619"/>
              <a:gd name="connsiteY578" fmla="*/ 4490696 h 5824927"/>
              <a:gd name="connsiteX579" fmla="*/ 1205534 w 6431619"/>
              <a:gd name="connsiteY579" fmla="*/ 4547134 h 5824927"/>
              <a:gd name="connsiteX580" fmla="*/ 1291480 w 6431619"/>
              <a:gd name="connsiteY580" fmla="*/ 4600899 h 5824927"/>
              <a:gd name="connsiteX581" fmla="*/ 1296465 w 6431619"/>
              <a:gd name="connsiteY581" fmla="*/ 4600314 h 5824927"/>
              <a:gd name="connsiteX582" fmla="*/ 1296635 w 6431619"/>
              <a:gd name="connsiteY582" fmla="*/ 4609666 h 5824927"/>
              <a:gd name="connsiteX583" fmla="*/ 1349115 w 6431619"/>
              <a:gd name="connsiteY583" fmla="*/ 4654498 h 5824927"/>
              <a:gd name="connsiteX584" fmla="*/ 1364749 w 6431619"/>
              <a:gd name="connsiteY584" fmla="*/ 4630036 h 5824927"/>
              <a:gd name="connsiteX585" fmla="*/ 1305086 w 6431619"/>
              <a:gd name="connsiteY585" fmla="*/ 4596140 h 5824927"/>
              <a:gd name="connsiteX586" fmla="*/ 1300353 w 6431619"/>
              <a:gd name="connsiteY586" fmla="*/ 4596641 h 5824927"/>
              <a:gd name="connsiteX587" fmla="*/ 1301199 w 6431619"/>
              <a:gd name="connsiteY587" fmla="*/ 4590714 h 5824927"/>
              <a:gd name="connsiteX588" fmla="*/ 1240944 w 6431619"/>
              <a:gd name="connsiteY588" fmla="*/ 4518414 h 5824927"/>
              <a:gd name="connsiteX589" fmla="*/ 1177563 w 6431619"/>
              <a:gd name="connsiteY589" fmla="*/ 4477839 h 5824927"/>
              <a:gd name="connsiteX590" fmla="*/ 1242550 w 6431619"/>
              <a:gd name="connsiteY590" fmla="*/ 4465984 h 5824927"/>
              <a:gd name="connsiteX591" fmla="*/ 1316072 w 6431619"/>
              <a:gd name="connsiteY591" fmla="*/ 4518581 h 5824927"/>
              <a:gd name="connsiteX592" fmla="*/ 1408862 w 6431619"/>
              <a:gd name="connsiteY592" fmla="*/ 4568423 h 5824927"/>
              <a:gd name="connsiteX593" fmla="*/ 1419763 w 6431619"/>
              <a:gd name="connsiteY593" fmla="*/ 4555148 h 5824927"/>
              <a:gd name="connsiteX594" fmla="*/ 1342777 w 6431619"/>
              <a:gd name="connsiteY594" fmla="*/ 4485603 h 5824927"/>
              <a:gd name="connsiteX595" fmla="*/ 1301536 w 6431619"/>
              <a:gd name="connsiteY595" fmla="*/ 4458804 h 5824927"/>
              <a:gd name="connsiteX596" fmla="*/ 1342438 w 6431619"/>
              <a:gd name="connsiteY596" fmla="*/ 4453878 h 5824927"/>
              <a:gd name="connsiteX597" fmla="*/ 1402017 w 6431619"/>
              <a:gd name="connsiteY597" fmla="*/ 4484017 h 5824927"/>
              <a:gd name="connsiteX598" fmla="*/ 1409539 w 6431619"/>
              <a:gd name="connsiteY598" fmla="*/ 4473831 h 5824927"/>
              <a:gd name="connsiteX599" fmla="*/ 1388326 w 6431619"/>
              <a:gd name="connsiteY599" fmla="*/ 4446699 h 5824927"/>
              <a:gd name="connsiteX600" fmla="*/ 1406665 w 6431619"/>
              <a:gd name="connsiteY600" fmla="*/ 4443610 h 5824927"/>
              <a:gd name="connsiteX601" fmla="*/ 1407678 w 6431619"/>
              <a:gd name="connsiteY601" fmla="*/ 4422236 h 5824927"/>
              <a:gd name="connsiteX602" fmla="*/ 1150604 w 6431619"/>
              <a:gd name="connsiteY602" fmla="*/ 4443525 h 5824927"/>
              <a:gd name="connsiteX603" fmla="*/ 902741 w 6431619"/>
              <a:gd name="connsiteY603" fmla="*/ 4567420 h 5824927"/>
              <a:gd name="connsiteX604" fmla="*/ 741247 w 6431619"/>
              <a:gd name="connsiteY604" fmla="*/ 4491197 h 5824927"/>
              <a:gd name="connsiteX605" fmla="*/ 747755 w 6431619"/>
              <a:gd name="connsiteY605" fmla="*/ 4483182 h 5824927"/>
              <a:gd name="connsiteX606" fmla="*/ 750374 w 6431619"/>
              <a:gd name="connsiteY606" fmla="*/ 4472996 h 5824927"/>
              <a:gd name="connsiteX607" fmla="*/ 755697 w 6431619"/>
              <a:gd name="connsiteY607" fmla="*/ 4471243 h 5824927"/>
              <a:gd name="connsiteX608" fmla="*/ 756796 w 6431619"/>
              <a:gd name="connsiteY608" fmla="*/ 4473748 h 5824927"/>
              <a:gd name="connsiteX609" fmla="*/ 817473 w 6431619"/>
              <a:gd name="connsiteY609" fmla="*/ 4517161 h 5824927"/>
              <a:gd name="connsiteX610" fmla="*/ 878574 w 6431619"/>
              <a:gd name="connsiteY610" fmla="*/ 4532857 h 5824927"/>
              <a:gd name="connsiteX611" fmla="*/ 883389 w 6431619"/>
              <a:gd name="connsiteY611" fmla="*/ 4524258 h 5824927"/>
              <a:gd name="connsiteX612" fmla="*/ 842403 w 6431619"/>
              <a:gd name="connsiteY612" fmla="*/ 4479926 h 5824927"/>
              <a:gd name="connsiteX613" fmla="*/ 795754 w 6431619"/>
              <a:gd name="connsiteY613" fmla="*/ 4453961 h 5824927"/>
              <a:gd name="connsiteX614" fmla="*/ 815107 w 6431619"/>
              <a:gd name="connsiteY614" fmla="*/ 4441021 h 5824927"/>
              <a:gd name="connsiteX615" fmla="*/ 824403 w 6431619"/>
              <a:gd name="connsiteY615" fmla="*/ 4458303 h 5824927"/>
              <a:gd name="connsiteX616" fmla="*/ 899699 w 6431619"/>
              <a:gd name="connsiteY616" fmla="*/ 4495037 h 5824927"/>
              <a:gd name="connsiteX617" fmla="*/ 979221 w 6431619"/>
              <a:gd name="connsiteY617" fmla="*/ 4499379 h 5824927"/>
              <a:gd name="connsiteX618" fmla="*/ 944744 w 6431619"/>
              <a:gd name="connsiteY618" fmla="*/ 4461142 h 5824927"/>
              <a:gd name="connsiteX619" fmla="*/ 849164 w 6431619"/>
              <a:gd name="connsiteY619" fmla="*/ 4422737 h 5824927"/>
              <a:gd name="connsiteX620" fmla="*/ 846544 w 6431619"/>
              <a:gd name="connsiteY620" fmla="*/ 4421820 h 5824927"/>
              <a:gd name="connsiteX621" fmla="*/ 852798 w 6431619"/>
              <a:gd name="connsiteY621" fmla="*/ 4418062 h 5824927"/>
              <a:gd name="connsiteX622" fmla="*/ 892938 w 6431619"/>
              <a:gd name="connsiteY622" fmla="*/ 4400696 h 5824927"/>
              <a:gd name="connsiteX623" fmla="*/ 956659 w 6431619"/>
              <a:gd name="connsiteY623" fmla="*/ 4437848 h 5824927"/>
              <a:gd name="connsiteX624" fmla="*/ 1027814 w 6431619"/>
              <a:gd name="connsiteY624" fmla="*/ 4453878 h 5824927"/>
              <a:gd name="connsiteX625" fmla="*/ 1033054 w 6431619"/>
              <a:gd name="connsiteY625" fmla="*/ 4443024 h 5824927"/>
              <a:gd name="connsiteX626" fmla="*/ 979814 w 6431619"/>
              <a:gd name="connsiteY626" fmla="*/ 4403035 h 5824927"/>
              <a:gd name="connsiteX627" fmla="*/ 939334 w 6431619"/>
              <a:gd name="connsiteY627" fmla="*/ 4386087 h 5824927"/>
              <a:gd name="connsiteX628" fmla="*/ 967982 w 6431619"/>
              <a:gd name="connsiteY628" fmla="*/ 4378155 h 5824927"/>
              <a:gd name="connsiteX629" fmla="*/ 1013278 w 6431619"/>
              <a:gd name="connsiteY629" fmla="*/ 4401532 h 5824927"/>
              <a:gd name="connsiteX630" fmla="*/ 1080378 w 6431619"/>
              <a:gd name="connsiteY630" fmla="*/ 4426745 h 5824927"/>
              <a:gd name="connsiteX631" fmla="*/ 1099984 w 6431619"/>
              <a:gd name="connsiteY631" fmla="*/ 4418813 h 5824927"/>
              <a:gd name="connsiteX632" fmla="*/ 1104378 w 6431619"/>
              <a:gd name="connsiteY632" fmla="*/ 4408461 h 5824927"/>
              <a:gd name="connsiteX633" fmla="*/ 1096350 w 6431619"/>
              <a:gd name="connsiteY633" fmla="*/ 4389091 h 5824927"/>
              <a:gd name="connsiteX634" fmla="*/ 1029251 w 6431619"/>
              <a:gd name="connsiteY634" fmla="*/ 4361040 h 5824927"/>
              <a:gd name="connsiteX635" fmla="*/ 1022067 w 6431619"/>
              <a:gd name="connsiteY635" fmla="*/ 4358453 h 5824927"/>
              <a:gd name="connsiteX636" fmla="*/ 1022152 w 6431619"/>
              <a:gd name="connsiteY636" fmla="*/ 4336996 h 5824927"/>
              <a:gd name="connsiteX637" fmla="*/ 1026969 w 6431619"/>
              <a:gd name="connsiteY637" fmla="*/ 4331403 h 5824927"/>
              <a:gd name="connsiteX638" fmla="*/ 1034913 w 6431619"/>
              <a:gd name="connsiteY638" fmla="*/ 4335159 h 5824927"/>
              <a:gd name="connsiteX639" fmla="*/ 1042518 w 6431619"/>
              <a:gd name="connsiteY639" fmla="*/ 4335827 h 5824927"/>
              <a:gd name="connsiteX640" fmla="*/ 1053674 w 6431619"/>
              <a:gd name="connsiteY640" fmla="*/ 4327729 h 5824927"/>
              <a:gd name="connsiteX641" fmla="*/ 1054434 w 6431619"/>
              <a:gd name="connsiteY641" fmla="*/ 4325809 h 5824927"/>
              <a:gd name="connsiteX642" fmla="*/ 1041167 w 6431619"/>
              <a:gd name="connsiteY642" fmla="*/ 4306606 h 5824927"/>
              <a:gd name="connsiteX643" fmla="*/ 1037449 w 6431619"/>
              <a:gd name="connsiteY643" fmla="*/ 4306439 h 5824927"/>
              <a:gd name="connsiteX644" fmla="*/ 1029167 w 6431619"/>
              <a:gd name="connsiteY644" fmla="*/ 4308528 h 5824927"/>
              <a:gd name="connsiteX645" fmla="*/ 1016574 w 6431619"/>
              <a:gd name="connsiteY645" fmla="*/ 4297006 h 5824927"/>
              <a:gd name="connsiteX646" fmla="*/ 996884 w 6431619"/>
              <a:gd name="connsiteY646" fmla="*/ 4294167 h 5824927"/>
              <a:gd name="connsiteX647" fmla="*/ 1687158 w 6431619"/>
              <a:gd name="connsiteY647" fmla="*/ 3857946 h 5824927"/>
              <a:gd name="connsiteX648" fmla="*/ 1677598 w 6431619"/>
              <a:gd name="connsiteY648" fmla="*/ 3865794 h 5824927"/>
              <a:gd name="connsiteX649" fmla="*/ 1690104 w 6431619"/>
              <a:gd name="connsiteY649" fmla="*/ 3934587 h 5824927"/>
              <a:gd name="connsiteX650" fmla="*/ 1721119 w 6431619"/>
              <a:gd name="connsiteY650" fmla="*/ 3929161 h 5824927"/>
              <a:gd name="connsiteX651" fmla="*/ 1699316 w 6431619"/>
              <a:gd name="connsiteY651" fmla="*/ 3860618 h 5824927"/>
              <a:gd name="connsiteX652" fmla="*/ 1687158 w 6431619"/>
              <a:gd name="connsiteY652" fmla="*/ 3857946 h 5824927"/>
              <a:gd name="connsiteX653" fmla="*/ 1542649 w 6431619"/>
              <a:gd name="connsiteY653" fmla="*/ 3934765 h 5824927"/>
              <a:gd name="connsiteX654" fmla="*/ 1533427 w 6431619"/>
              <a:gd name="connsiteY654" fmla="*/ 3943103 h 5824927"/>
              <a:gd name="connsiteX655" fmla="*/ 1691626 w 6431619"/>
              <a:gd name="connsiteY655" fmla="*/ 4338999 h 5824927"/>
              <a:gd name="connsiteX656" fmla="*/ 1715457 w 6431619"/>
              <a:gd name="connsiteY656" fmla="*/ 4320966 h 5824927"/>
              <a:gd name="connsiteX657" fmla="*/ 1611597 w 6431619"/>
              <a:gd name="connsiteY657" fmla="*/ 4139632 h 5824927"/>
              <a:gd name="connsiteX658" fmla="*/ 1553456 w 6431619"/>
              <a:gd name="connsiteY658" fmla="*/ 3941266 h 5824927"/>
              <a:gd name="connsiteX659" fmla="*/ 1542649 w 6431619"/>
              <a:gd name="connsiteY659" fmla="*/ 3934765 h 5824927"/>
              <a:gd name="connsiteX660" fmla="*/ 739726 w 6431619"/>
              <a:gd name="connsiteY660" fmla="*/ 4400948 h 5824927"/>
              <a:gd name="connsiteX661" fmla="*/ 762121 w 6431619"/>
              <a:gd name="connsiteY661" fmla="*/ 4402867 h 5824927"/>
              <a:gd name="connsiteX662" fmla="*/ 769642 w 6431619"/>
              <a:gd name="connsiteY662" fmla="*/ 4397524 h 5824927"/>
              <a:gd name="connsiteX663" fmla="*/ 793979 w 6431619"/>
              <a:gd name="connsiteY663" fmla="*/ 4404621 h 5824927"/>
              <a:gd name="connsiteX664" fmla="*/ 740824 w 6431619"/>
              <a:gd name="connsiteY664" fmla="*/ 4460223 h 5824927"/>
              <a:gd name="connsiteX665" fmla="*/ 729839 w 6431619"/>
              <a:gd name="connsiteY665" fmla="*/ 4457970 h 5824927"/>
              <a:gd name="connsiteX666" fmla="*/ 704232 w 6431619"/>
              <a:gd name="connsiteY666" fmla="*/ 4478340 h 5824927"/>
              <a:gd name="connsiteX667" fmla="*/ 672711 w 6431619"/>
              <a:gd name="connsiteY667" fmla="*/ 4468321 h 5824927"/>
              <a:gd name="connsiteX668" fmla="*/ 670597 w 6431619"/>
              <a:gd name="connsiteY668" fmla="*/ 4463647 h 5824927"/>
              <a:gd name="connsiteX669" fmla="*/ 686907 w 6431619"/>
              <a:gd name="connsiteY669" fmla="*/ 4447701 h 5824927"/>
              <a:gd name="connsiteX670" fmla="*/ 699754 w 6431619"/>
              <a:gd name="connsiteY670" fmla="*/ 4453293 h 5824927"/>
              <a:gd name="connsiteX671" fmla="*/ 744205 w 6431619"/>
              <a:gd name="connsiteY671" fmla="*/ 4409963 h 5824927"/>
              <a:gd name="connsiteX672" fmla="*/ 739640 w 6431619"/>
              <a:gd name="connsiteY672" fmla="*/ 4401031 h 5824927"/>
              <a:gd name="connsiteX673" fmla="*/ 2251624 w 6431619"/>
              <a:gd name="connsiteY673" fmla="*/ 3442329 h 5824927"/>
              <a:gd name="connsiteX674" fmla="*/ 2228506 w 6431619"/>
              <a:gd name="connsiteY674" fmla="*/ 3460296 h 5824927"/>
              <a:gd name="connsiteX675" fmla="*/ 2239830 w 6431619"/>
              <a:gd name="connsiteY675" fmla="*/ 3479498 h 5824927"/>
              <a:gd name="connsiteX676" fmla="*/ 2306592 w 6431619"/>
              <a:gd name="connsiteY676" fmla="*/ 3447106 h 5824927"/>
              <a:gd name="connsiteX677" fmla="*/ 2297296 w 6431619"/>
              <a:gd name="connsiteY677" fmla="*/ 3427235 h 5824927"/>
              <a:gd name="connsiteX678" fmla="*/ 2278395 w 6431619"/>
              <a:gd name="connsiteY678" fmla="*/ 3428562 h 5824927"/>
              <a:gd name="connsiteX679" fmla="*/ 2251624 w 6431619"/>
              <a:gd name="connsiteY679" fmla="*/ 3442329 h 5824927"/>
              <a:gd name="connsiteX680" fmla="*/ 1600188 w 6431619"/>
              <a:gd name="connsiteY680" fmla="*/ 3834987 h 5824927"/>
              <a:gd name="connsiteX681" fmla="*/ 1600274 w 6431619"/>
              <a:gd name="connsiteY681" fmla="*/ 3899356 h 5824927"/>
              <a:gd name="connsiteX682" fmla="*/ 1631372 w 6431619"/>
              <a:gd name="connsiteY682" fmla="*/ 3895265 h 5824927"/>
              <a:gd name="connsiteX683" fmla="*/ 1614048 w 6431619"/>
              <a:gd name="connsiteY683" fmla="*/ 3833567 h 5824927"/>
              <a:gd name="connsiteX684" fmla="*/ 1600188 w 6431619"/>
              <a:gd name="connsiteY684" fmla="*/ 3834987 h 5824927"/>
              <a:gd name="connsiteX685" fmla="*/ 730573 w 6431619"/>
              <a:gd name="connsiteY685" fmla="*/ 4351843 h 5824927"/>
              <a:gd name="connsiteX686" fmla="*/ 634851 w 6431619"/>
              <a:gd name="connsiteY686" fmla="*/ 4440186 h 5824927"/>
              <a:gd name="connsiteX687" fmla="*/ 620145 w 6431619"/>
              <a:gd name="connsiteY687" fmla="*/ 4434698 h 5824927"/>
              <a:gd name="connsiteX688" fmla="*/ 670104 w 6431619"/>
              <a:gd name="connsiteY688" fmla="*/ 4514188 h 5824927"/>
              <a:gd name="connsiteX689" fmla="*/ 811547 w 6431619"/>
              <a:gd name="connsiteY689" fmla="*/ 4568996 h 5824927"/>
              <a:gd name="connsiteX690" fmla="*/ 951334 w 6431619"/>
              <a:gd name="connsiteY690" fmla="*/ 4645814 h 5824927"/>
              <a:gd name="connsiteX691" fmla="*/ 919011 w 6431619"/>
              <a:gd name="connsiteY691" fmla="*/ 4881195 h 5824927"/>
              <a:gd name="connsiteX692" fmla="*/ 922921 w 6431619"/>
              <a:gd name="connsiteY692" fmla="*/ 4916451 h 5824927"/>
              <a:gd name="connsiteX693" fmla="*/ 1006461 w 6431619"/>
              <a:gd name="connsiteY693" fmla="*/ 5049374 h 5824927"/>
              <a:gd name="connsiteX694" fmla="*/ 994276 w 6431619"/>
              <a:gd name="connsiteY694" fmla="*/ 5012603 h 5824927"/>
              <a:gd name="connsiteX695" fmla="*/ 975166 w 6431619"/>
              <a:gd name="connsiteY695" fmla="*/ 4839673 h 5824927"/>
              <a:gd name="connsiteX696" fmla="*/ 1019787 w 6431619"/>
              <a:gd name="connsiteY696" fmla="*/ 4925581 h 5824927"/>
              <a:gd name="connsiteX697" fmla="*/ 1073195 w 6431619"/>
              <a:gd name="connsiteY697" fmla="*/ 5046805 h 5824927"/>
              <a:gd name="connsiteX698" fmla="*/ 1094408 w 6431619"/>
              <a:gd name="connsiteY698" fmla="*/ 5042213 h 5824927"/>
              <a:gd name="connsiteX699" fmla="*/ 1051561 w 6431619"/>
              <a:gd name="connsiteY699" fmla="*/ 4897362 h 5824927"/>
              <a:gd name="connsiteX700" fmla="*/ 990376 w 6431619"/>
              <a:gd name="connsiteY700" fmla="*/ 4788745 h 5824927"/>
              <a:gd name="connsiteX701" fmla="*/ 1001194 w 6431619"/>
              <a:gd name="connsiteY701" fmla="*/ 4756519 h 5824927"/>
              <a:gd name="connsiteX702" fmla="*/ 1093394 w 6431619"/>
              <a:gd name="connsiteY702" fmla="*/ 4936267 h 5824927"/>
              <a:gd name="connsiteX703" fmla="*/ 1189393 w 6431619"/>
              <a:gd name="connsiteY703" fmla="*/ 5129874 h 5824927"/>
              <a:gd name="connsiteX704" fmla="*/ 1210775 w 6431619"/>
              <a:gd name="connsiteY704" fmla="*/ 5117102 h 5824927"/>
              <a:gd name="connsiteX705" fmla="*/ 1117900 w 6431619"/>
              <a:gd name="connsiteY705" fmla="*/ 4924914 h 5824927"/>
              <a:gd name="connsiteX706" fmla="*/ 1015477 w 6431619"/>
              <a:gd name="connsiteY706" fmla="*/ 4713941 h 5824927"/>
              <a:gd name="connsiteX707" fmla="*/ 1023589 w 6431619"/>
              <a:gd name="connsiteY707" fmla="*/ 4689896 h 5824927"/>
              <a:gd name="connsiteX708" fmla="*/ 1027392 w 6431619"/>
              <a:gd name="connsiteY708" fmla="*/ 4692234 h 5824927"/>
              <a:gd name="connsiteX709" fmla="*/ 1102857 w 6431619"/>
              <a:gd name="connsiteY709" fmla="*/ 4832826 h 5824927"/>
              <a:gd name="connsiteX710" fmla="*/ 1204520 w 6431619"/>
              <a:gd name="connsiteY710" fmla="*/ 4984690 h 5824927"/>
              <a:gd name="connsiteX711" fmla="*/ 1219986 w 6431619"/>
              <a:gd name="connsiteY711" fmla="*/ 4974422 h 5824927"/>
              <a:gd name="connsiteX712" fmla="*/ 1133365 w 6431619"/>
              <a:gd name="connsiteY712" fmla="*/ 4810285 h 5824927"/>
              <a:gd name="connsiteX713" fmla="*/ 1086379 w 6431619"/>
              <a:gd name="connsiteY713" fmla="*/ 4729135 h 5824927"/>
              <a:gd name="connsiteX714" fmla="*/ 1157365 w 6431619"/>
              <a:gd name="connsiteY714" fmla="*/ 4775720 h 5824927"/>
              <a:gd name="connsiteX715" fmla="*/ 1145281 w 6431619"/>
              <a:gd name="connsiteY715" fmla="*/ 4787743 h 5824927"/>
              <a:gd name="connsiteX716" fmla="*/ 1168943 w 6431619"/>
              <a:gd name="connsiteY716" fmla="*/ 4836166 h 5824927"/>
              <a:gd name="connsiteX717" fmla="*/ 1186099 w 6431619"/>
              <a:gd name="connsiteY717" fmla="*/ 4826232 h 5824927"/>
              <a:gd name="connsiteX718" fmla="*/ 1166745 w 6431619"/>
              <a:gd name="connsiteY718" fmla="*/ 4781815 h 5824927"/>
              <a:gd name="connsiteX719" fmla="*/ 1279479 w 6431619"/>
              <a:gd name="connsiteY719" fmla="*/ 4855702 h 5824927"/>
              <a:gd name="connsiteX720" fmla="*/ 1275845 w 6431619"/>
              <a:gd name="connsiteY720" fmla="*/ 4863801 h 5824927"/>
              <a:gd name="connsiteX721" fmla="*/ 1318016 w 6431619"/>
              <a:gd name="connsiteY721" fmla="*/ 5279150 h 5824927"/>
              <a:gd name="connsiteX722" fmla="*/ 1342353 w 6431619"/>
              <a:gd name="connsiteY722" fmla="*/ 5270133 h 5824927"/>
              <a:gd name="connsiteX723" fmla="*/ 1311170 w 6431619"/>
              <a:gd name="connsiteY723" fmla="*/ 5099317 h 5824927"/>
              <a:gd name="connsiteX724" fmla="*/ 1324522 w 6431619"/>
              <a:gd name="connsiteY724" fmla="*/ 5130209 h 5824927"/>
              <a:gd name="connsiteX725" fmla="*/ 1377595 w 6431619"/>
              <a:gd name="connsiteY725" fmla="*/ 5218872 h 5824927"/>
              <a:gd name="connsiteX726" fmla="*/ 1391623 w 6431619"/>
              <a:gd name="connsiteY726" fmla="*/ 5211776 h 5824927"/>
              <a:gd name="connsiteX727" fmla="*/ 1357566 w 6431619"/>
              <a:gd name="connsiteY727" fmla="*/ 5115599 h 5824927"/>
              <a:gd name="connsiteX728" fmla="*/ 1322409 w 6431619"/>
              <a:gd name="connsiteY728" fmla="*/ 5036536 h 5824927"/>
              <a:gd name="connsiteX729" fmla="*/ 1309902 w 6431619"/>
              <a:gd name="connsiteY729" fmla="*/ 5031275 h 5824927"/>
              <a:gd name="connsiteX730" fmla="*/ 1319029 w 6431619"/>
              <a:gd name="connsiteY730" fmla="*/ 4987446 h 5824927"/>
              <a:gd name="connsiteX731" fmla="*/ 1350298 w 6431619"/>
              <a:gd name="connsiteY731" fmla="*/ 5056824 h 5824927"/>
              <a:gd name="connsiteX732" fmla="*/ 1416213 w 6431619"/>
              <a:gd name="connsiteY732" fmla="*/ 5187982 h 5824927"/>
              <a:gd name="connsiteX733" fmla="*/ 1437510 w 6431619"/>
              <a:gd name="connsiteY733" fmla="*/ 5178547 h 5824927"/>
              <a:gd name="connsiteX734" fmla="*/ 1383001 w 6431619"/>
              <a:gd name="connsiteY734" fmla="*/ 5038456 h 5824927"/>
              <a:gd name="connsiteX735" fmla="*/ 1332129 w 6431619"/>
              <a:gd name="connsiteY735" fmla="*/ 4935851 h 5824927"/>
              <a:gd name="connsiteX736" fmla="*/ 1335931 w 6431619"/>
              <a:gd name="connsiteY736" fmla="*/ 4922491 h 5824927"/>
              <a:gd name="connsiteX737" fmla="*/ 1385031 w 6431619"/>
              <a:gd name="connsiteY737" fmla="*/ 4993289 h 5824927"/>
              <a:gd name="connsiteX738" fmla="*/ 1399735 w 6431619"/>
              <a:gd name="connsiteY738" fmla="*/ 4984523 h 5824927"/>
              <a:gd name="connsiteX739" fmla="*/ 1363313 w 6431619"/>
              <a:gd name="connsiteY739" fmla="*/ 4914812 h 5824927"/>
              <a:gd name="connsiteX740" fmla="*/ 1546526 w 6431619"/>
              <a:gd name="connsiteY740" fmla="*/ 5051147 h 5824927"/>
              <a:gd name="connsiteX741" fmla="*/ 1595541 w 6431619"/>
              <a:gd name="connsiteY741" fmla="*/ 5090552 h 5824927"/>
              <a:gd name="connsiteX742" fmla="*/ 1536976 w 6431619"/>
              <a:gd name="connsiteY742" fmla="*/ 5217453 h 5824927"/>
              <a:gd name="connsiteX743" fmla="*/ 1535709 w 6431619"/>
              <a:gd name="connsiteY743" fmla="*/ 5239911 h 5824927"/>
              <a:gd name="connsiteX744" fmla="*/ 1530553 w 6431619"/>
              <a:gd name="connsiteY744" fmla="*/ 5306534 h 5824927"/>
              <a:gd name="connsiteX745" fmla="*/ 1552863 w 6431619"/>
              <a:gd name="connsiteY745" fmla="*/ 5374241 h 5824927"/>
              <a:gd name="connsiteX746" fmla="*/ 1571877 w 6431619"/>
              <a:gd name="connsiteY746" fmla="*/ 5369483 h 5824927"/>
              <a:gd name="connsiteX747" fmla="*/ 1567146 w 6431619"/>
              <a:gd name="connsiteY747" fmla="*/ 5301524 h 5824927"/>
              <a:gd name="connsiteX748" fmla="*/ 1599598 w 6431619"/>
              <a:gd name="connsiteY748" fmla="*/ 5334417 h 5824927"/>
              <a:gd name="connsiteX749" fmla="*/ 1611596 w 6431619"/>
              <a:gd name="connsiteY749" fmla="*/ 5328240 h 5824927"/>
              <a:gd name="connsiteX750" fmla="*/ 1567823 w 6431619"/>
              <a:gd name="connsiteY750" fmla="*/ 5243250 h 5824927"/>
              <a:gd name="connsiteX751" fmla="*/ 1569850 w 6431619"/>
              <a:gd name="connsiteY751" fmla="*/ 5235569 h 5824927"/>
              <a:gd name="connsiteX752" fmla="*/ 1594611 w 6431619"/>
              <a:gd name="connsiteY752" fmla="*/ 5173454 h 5824927"/>
              <a:gd name="connsiteX753" fmla="*/ 1632639 w 6431619"/>
              <a:gd name="connsiteY753" fmla="*/ 5280152 h 5824927"/>
              <a:gd name="connsiteX754" fmla="*/ 1695429 w 6431619"/>
              <a:gd name="connsiteY754" fmla="*/ 5374910 h 5824927"/>
              <a:gd name="connsiteX755" fmla="*/ 1711908 w 6431619"/>
              <a:gd name="connsiteY755" fmla="*/ 5364641 h 5824927"/>
              <a:gd name="connsiteX756" fmla="*/ 1661795 w 6431619"/>
              <a:gd name="connsiteY756" fmla="*/ 5254271 h 5824927"/>
              <a:gd name="connsiteX757" fmla="*/ 1613795 w 6431619"/>
              <a:gd name="connsiteY757" fmla="*/ 5161015 h 5824927"/>
              <a:gd name="connsiteX758" fmla="*/ 1602386 w 6431619"/>
              <a:gd name="connsiteY758" fmla="*/ 5158428 h 5824927"/>
              <a:gd name="connsiteX759" fmla="*/ 1608977 w 6431619"/>
              <a:gd name="connsiteY759" fmla="*/ 5146739 h 5824927"/>
              <a:gd name="connsiteX760" fmla="*/ 1611850 w 6431619"/>
              <a:gd name="connsiteY760" fmla="*/ 5142815 h 5824927"/>
              <a:gd name="connsiteX761" fmla="*/ 1628076 w 6431619"/>
              <a:gd name="connsiteY761" fmla="*/ 5161517 h 5824927"/>
              <a:gd name="connsiteX762" fmla="*/ 1642273 w 6431619"/>
              <a:gd name="connsiteY762" fmla="*/ 5156173 h 5824927"/>
              <a:gd name="connsiteX763" fmla="*/ 1629428 w 6431619"/>
              <a:gd name="connsiteY763" fmla="*/ 5119355 h 5824927"/>
              <a:gd name="connsiteX764" fmla="*/ 1630189 w 6431619"/>
              <a:gd name="connsiteY764" fmla="*/ 5118354 h 5824927"/>
              <a:gd name="connsiteX765" fmla="*/ 2231802 w 6431619"/>
              <a:gd name="connsiteY765" fmla="*/ 5682727 h 5824927"/>
              <a:gd name="connsiteX766" fmla="*/ 2124984 w 6431619"/>
              <a:gd name="connsiteY766" fmla="*/ 5641318 h 5824927"/>
              <a:gd name="connsiteX767" fmla="*/ 2107407 w 6431619"/>
              <a:gd name="connsiteY767" fmla="*/ 5591809 h 5824927"/>
              <a:gd name="connsiteX768" fmla="*/ 2054167 w 6431619"/>
              <a:gd name="connsiteY768" fmla="*/ 5531114 h 5824927"/>
              <a:gd name="connsiteX769" fmla="*/ 2039885 w 6431619"/>
              <a:gd name="connsiteY769" fmla="*/ 5542885 h 5824927"/>
              <a:gd name="connsiteX770" fmla="*/ 2077323 w 6431619"/>
              <a:gd name="connsiteY770" fmla="*/ 5610010 h 5824927"/>
              <a:gd name="connsiteX771" fmla="*/ 2085941 w 6431619"/>
              <a:gd name="connsiteY771" fmla="*/ 5630715 h 5824927"/>
              <a:gd name="connsiteX772" fmla="*/ 2051209 w 6431619"/>
              <a:gd name="connsiteY772" fmla="*/ 5622783 h 5824927"/>
              <a:gd name="connsiteX773" fmla="*/ 2010815 w 6431619"/>
              <a:gd name="connsiteY773" fmla="*/ 5564843 h 5824927"/>
              <a:gd name="connsiteX774" fmla="*/ 1962391 w 6431619"/>
              <a:gd name="connsiteY774" fmla="*/ 5516003 h 5824927"/>
              <a:gd name="connsiteX775" fmla="*/ 1950137 w 6431619"/>
              <a:gd name="connsiteY775" fmla="*/ 5524769 h 5824927"/>
              <a:gd name="connsiteX776" fmla="*/ 1981913 w 6431619"/>
              <a:gd name="connsiteY776" fmla="*/ 5591142 h 5824927"/>
              <a:gd name="connsiteX777" fmla="*/ 1996279 w 6431619"/>
              <a:gd name="connsiteY777" fmla="*/ 5613015 h 5824927"/>
              <a:gd name="connsiteX778" fmla="*/ 1944220 w 6431619"/>
              <a:gd name="connsiteY778" fmla="*/ 5606001 h 5824927"/>
              <a:gd name="connsiteX779" fmla="*/ 1903489 w 6431619"/>
              <a:gd name="connsiteY779" fmla="*/ 5550650 h 5824927"/>
              <a:gd name="connsiteX780" fmla="*/ 1854727 w 6431619"/>
              <a:gd name="connsiteY780" fmla="*/ 5507821 h 5824927"/>
              <a:gd name="connsiteX781" fmla="*/ 1840615 w 6431619"/>
              <a:gd name="connsiteY781" fmla="*/ 5521931 h 5824927"/>
              <a:gd name="connsiteX782" fmla="*/ 1882530 w 6431619"/>
              <a:gd name="connsiteY782" fmla="*/ 5589138 h 5824927"/>
              <a:gd name="connsiteX783" fmla="*/ 1891489 w 6431619"/>
              <a:gd name="connsiteY783" fmla="*/ 5601494 h 5824927"/>
              <a:gd name="connsiteX784" fmla="*/ 1844671 w 6431619"/>
              <a:gd name="connsiteY784" fmla="*/ 5598738 h 5824927"/>
              <a:gd name="connsiteX785" fmla="*/ 1806051 w 6431619"/>
              <a:gd name="connsiteY785" fmla="*/ 5552653 h 5824927"/>
              <a:gd name="connsiteX786" fmla="*/ 1734218 w 6431619"/>
              <a:gd name="connsiteY786" fmla="*/ 5467998 h 5824927"/>
              <a:gd name="connsiteX787" fmla="*/ 1716979 w 6431619"/>
              <a:gd name="connsiteY787" fmla="*/ 5475762 h 5824927"/>
              <a:gd name="connsiteX788" fmla="*/ 1763120 w 6431619"/>
              <a:gd name="connsiteY788" fmla="*/ 5570603 h 5824927"/>
              <a:gd name="connsiteX789" fmla="*/ 1784331 w 6431619"/>
              <a:gd name="connsiteY789" fmla="*/ 5596401 h 5824927"/>
              <a:gd name="connsiteX790" fmla="*/ 1754840 w 6431619"/>
              <a:gd name="connsiteY790" fmla="*/ 5595566 h 5824927"/>
              <a:gd name="connsiteX791" fmla="*/ 1680978 w 6431619"/>
              <a:gd name="connsiteY791" fmla="*/ 5522348 h 5824927"/>
              <a:gd name="connsiteX792" fmla="*/ 1598582 w 6431619"/>
              <a:gd name="connsiteY792" fmla="*/ 5426505 h 5824927"/>
              <a:gd name="connsiteX793" fmla="*/ 1576188 w 6431619"/>
              <a:gd name="connsiteY793" fmla="*/ 5438194 h 5824927"/>
              <a:gd name="connsiteX794" fmla="*/ 1650387 w 6431619"/>
              <a:gd name="connsiteY794" fmla="*/ 5555659 h 5824927"/>
              <a:gd name="connsiteX795" fmla="*/ 1687654 w 6431619"/>
              <a:gd name="connsiteY795" fmla="*/ 5594397 h 5824927"/>
              <a:gd name="connsiteX796" fmla="*/ 1657822 w 6431619"/>
              <a:gd name="connsiteY796" fmla="*/ 5593979 h 5824927"/>
              <a:gd name="connsiteX797" fmla="*/ 1656978 w 6431619"/>
              <a:gd name="connsiteY797" fmla="*/ 5592977 h 5824927"/>
              <a:gd name="connsiteX798" fmla="*/ 1473427 w 6431619"/>
              <a:gd name="connsiteY798" fmla="*/ 5383008 h 5824927"/>
              <a:gd name="connsiteX799" fmla="*/ 1454159 w 6431619"/>
              <a:gd name="connsiteY799" fmla="*/ 5392191 h 5824927"/>
              <a:gd name="connsiteX800" fmla="*/ 1591738 w 6431619"/>
              <a:gd name="connsiteY800" fmla="*/ 5592728 h 5824927"/>
              <a:gd name="connsiteX801" fmla="*/ 1543315 w 6431619"/>
              <a:gd name="connsiteY801" fmla="*/ 5591225 h 5824927"/>
              <a:gd name="connsiteX802" fmla="*/ 1450525 w 6431619"/>
              <a:gd name="connsiteY802" fmla="*/ 5482524 h 5824927"/>
              <a:gd name="connsiteX803" fmla="*/ 1353509 w 6431619"/>
              <a:gd name="connsiteY803" fmla="*/ 5374158 h 5824927"/>
              <a:gd name="connsiteX804" fmla="*/ 1339227 w 6431619"/>
              <a:gd name="connsiteY804" fmla="*/ 5383257 h 5824927"/>
              <a:gd name="connsiteX805" fmla="*/ 1424411 w 6431619"/>
              <a:gd name="connsiteY805" fmla="*/ 5520094 h 5824927"/>
              <a:gd name="connsiteX806" fmla="*/ 1475033 w 6431619"/>
              <a:gd name="connsiteY806" fmla="*/ 5579787 h 5824927"/>
              <a:gd name="connsiteX807" fmla="*/ 1434552 w 6431619"/>
              <a:gd name="connsiteY807" fmla="*/ 5558582 h 5824927"/>
              <a:gd name="connsiteX808" fmla="*/ 1313452 w 6431619"/>
              <a:gd name="connsiteY808" fmla="*/ 5412896 h 5824927"/>
              <a:gd name="connsiteX809" fmla="*/ 1187788 w 6431619"/>
              <a:gd name="connsiteY809" fmla="*/ 5207934 h 5824927"/>
              <a:gd name="connsiteX810" fmla="*/ 1168437 w 6431619"/>
              <a:gd name="connsiteY810" fmla="*/ 5217787 h 5824927"/>
              <a:gd name="connsiteX811" fmla="*/ 1371762 w 6431619"/>
              <a:gd name="connsiteY811" fmla="*/ 5558665 h 5824927"/>
              <a:gd name="connsiteX812" fmla="*/ 1339734 w 6431619"/>
              <a:gd name="connsiteY812" fmla="*/ 5535205 h 5824927"/>
              <a:gd name="connsiteX813" fmla="*/ 1312184 w 6431619"/>
              <a:gd name="connsiteY813" fmla="*/ 5512768 h 5824927"/>
              <a:gd name="connsiteX814" fmla="*/ 1292756 w 6431619"/>
              <a:gd name="connsiteY814" fmla="*/ 5504903 h 5824927"/>
              <a:gd name="connsiteX815" fmla="*/ 1367119 w 6431619"/>
              <a:gd name="connsiteY815" fmla="*/ 5623223 h 5824927"/>
              <a:gd name="connsiteX816" fmla="*/ 1522846 w 6431619"/>
              <a:gd name="connsiteY816" fmla="*/ 5637598 h 5824927"/>
              <a:gd name="connsiteX817" fmla="*/ 2290422 w 6431619"/>
              <a:gd name="connsiteY817" fmla="*/ 5775063 h 5824927"/>
              <a:gd name="connsiteX818" fmla="*/ 2353767 w 6431619"/>
              <a:gd name="connsiteY818" fmla="*/ 5824927 h 5824927"/>
              <a:gd name="connsiteX819" fmla="*/ 2407388 w 6431619"/>
              <a:gd name="connsiteY819" fmla="*/ 5804283 h 5824927"/>
              <a:gd name="connsiteX820" fmla="*/ 2407918 w 6431619"/>
              <a:gd name="connsiteY820" fmla="*/ 5797272 h 5824927"/>
              <a:gd name="connsiteX821" fmla="*/ 1619034 w 6431619"/>
              <a:gd name="connsiteY821" fmla="*/ 4497374 h 5824927"/>
              <a:gd name="connsiteX822" fmla="*/ 1094070 w 6431619"/>
              <a:gd name="connsiteY822" fmla="*/ 4230801 h 5824927"/>
              <a:gd name="connsiteX823" fmla="*/ 730573 w 6431619"/>
              <a:gd name="connsiteY823" fmla="*/ 4351843 h 5824927"/>
              <a:gd name="connsiteX824" fmla="*/ 1529202 w 6431619"/>
              <a:gd name="connsiteY824" fmla="*/ 3840916 h 5824927"/>
              <a:gd name="connsiteX825" fmla="*/ 1525061 w 6431619"/>
              <a:gd name="connsiteY825" fmla="*/ 3907120 h 5824927"/>
              <a:gd name="connsiteX826" fmla="*/ 1551089 w 6431619"/>
              <a:gd name="connsiteY826" fmla="*/ 3907705 h 5824927"/>
              <a:gd name="connsiteX827" fmla="*/ 1548640 w 6431619"/>
              <a:gd name="connsiteY827" fmla="*/ 3841917 h 5824927"/>
              <a:gd name="connsiteX828" fmla="*/ 1539111 w 6431619"/>
              <a:gd name="connsiteY828" fmla="*/ 3836000 h 5824927"/>
              <a:gd name="connsiteX829" fmla="*/ 1529202 w 6431619"/>
              <a:gd name="connsiteY829" fmla="*/ 3840916 h 5824927"/>
              <a:gd name="connsiteX830" fmla="*/ 5171709 w 6431619"/>
              <a:gd name="connsiteY830" fmla="*/ 1531835 h 5824927"/>
              <a:gd name="connsiteX831" fmla="*/ 5170408 w 6431619"/>
              <a:gd name="connsiteY831" fmla="*/ 1548106 h 5824927"/>
              <a:gd name="connsiteX832" fmla="*/ 5199141 w 6431619"/>
              <a:gd name="connsiteY832" fmla="*/ 1568226 h 5824927"/>
              <a:gd name="connsiteX833" fmla="*/ 5212410 w 6431619"/>
              <a:gd name="connsiteY833" fmla="*/ 1552363 h 5824927"/>
              <a:gd name="connsiteX834" fmla="*/ 5188155 w 6431619"/>
              <a:gd name="connsiteY834" fmla="*/ 1528402 h 5824927"/>
              <a:gd name="connsiteX835" fmla="*/ 5171709 w 6431619"/>
              <a:gd name="connsiteY835" fmla="*/ 1531835 h 5824927"/>
              <a:gd name="connsiteX836" fmla="*/ 3040706 w 6431619"/>
              <a:gd name="connsiteY836" fmla="*/ 2829686 h 5824927"/>
              <a:gd name="connsiteX837" fmla="*/ 3035309 w 6431619"/>
              <a:gd name="connsiteY837" fmla="*/ 2842823 h 5824927"/>
              <a:gd name="connsiteX838" fmla="*/ 3068267 w 6431619"/>
              <a:gd name="connsiteY838" fmla="*/ 2917629 h 5824927"/>
              <a:gd name="connsiteX839" fmla="*/ 3107901 w 6431619"/>
              <a:gd name="connsiteY839" fmla="*/ 2959873 h 5824927"/>
              <a:gd name="connsiteX840" fmla="*/ 3117704 w 6431619"/>
              <a:gd name="connsiteY840" fmla="*/ 2953779 h 5824927"/>
              <a:gd name="connsiteX841" fmla="*/ 3098943 w 6431619"/>
              <a:gd name="connsiteY841" fmla="*/ 2893667 h 5824927"/>
              <a:gd name="connsiteX842" fmla="*/ 3054660 w 6431619"/>
              <a:gd name="connsiteY842" fmla="*/ 2831136 h 5824927"/>
              <a:gd name="connsiteX843" fmla="*/ 3040706 w 6431619"/>
              <a:gd name="connsiteY843" fmla="*/ 2829686 h 5824927"/>
              <a:gd name="connsiteX844" fmla="*/ 3412975 w 6431619"/>
              <a:gd name="connsiteY844" fmla="*/ 2580591 h 5824927"/>
              <a:gd name="connsiteX845" fmla="*/ 3408834 w 6431619"/>
              <a:gd name="connsiteY845" fmla="*/ 2583262 h 5824927"/>
              <a:gd name="connsiteX846" fmla="*/ 3406807 w 6431619"/>
              <a:gd name="connsiteY846" fmla="*/ 2601546 h 5824927"/>
              <a:gd name="connsiteX847" fmla="*/ 3409934 w 6431619"/>
              <a:gd name="connsiteY847" fmla="*/ 2604218 h 5824927"/>
              <a:gd name="connsiteX848" fmla="*/ 3428272 w 6431619"/>
              <a:gd name="connsiteY848" fmla="*/ 2606471 h 5824927"/>
              <a:gd name="connsiteX849" fmla="*/ 3434103 w 6431619"/>
              <a:gd name="connsiteY849" fmla="*/ 2602130 h 5824927"/>
              <a:gd name="connsiteX850" fmla="*/ 3434525 w 6431619"/>
              <a:gd name="connsiteY850" fmla="*/ 2586184 h 5824927"/>
              <a:gd name="connsiteX851" fmla="*/ 3431314 w 6431619"/>
              <a:gd name="connsiteY851" fmla="*/ 2582845 h 5824927"/>
              <a:gd name="connsiteX852" fmla="*/ 3412975 w 6431619"/>
              <a:gd name="connsiteY852" fmla="*/ 2580591 h 5824927"/>
              <a:gd name="connsiteX853" fmla="*/ 3321219 w 6431619"/>
              <a:gd name="connsiteY853" fmla="*/ 2635052 h 5824927"/>
              <a:gd name="connsiteX854" fmla="*/ 3324750 w 6431619"/>
              <a:gd name="connsiteY854" fmla="*/ 2657815 h 5824927"/>
              <a:gd name="connsiteX855" fmla="*/ 3371397 w 6431619"/>
              <a:gd name="connsiteY855" fmla="*/ 2665664 h 5824927"/>
              <a:gd name="connsiteX856" fmla="*/ 3377567 w 6431619"/>
              <a:gd name="connsiteY856" fmla="*/ 2644458 h 5824927"/>
              <a:gd name="connsiteX857" fmla="*/ 3329566 w 6431619"/>
              <a:gd name="connsiteY857" fmla="*/ 2631685 h 5824927"/>
              <a:gd name="connsiteX858" fmla="*/ 3321219 w 6431619"/>
              <a:gd name="connsiteY858" fmla="*/ 2635052 h 5824927"/>
              <a:gd name="connsiteX859" fmla="*/ 5055785 w 6431619"/>
              <a:gd name="connsiteY859" fmla="*/ 1536970 h 5824927"/>
              <a:gd name="connsiteX860" fmla="*/ 5053364 w 6431619"/>
              <a:gd name="connsiteY860" fmla="*/ 1548356 h 5824927"/>
              <a:gd name="connsiteX861" fmla="*/ 5148605 w 6431619"/>
              <a:gd name="connsiteY861" fmla="*/ 1619571 h 5824927"/>
              <a:gd name="connsiteX862" fmla="*/ 5158239 w 6431619"/>
              <a:gd name="connsiteY862" fmla="*/ 1608385 h 5824927"/>
              <a:gd name="connsiteX863" fmla="*/ 5126124 w 6431619"/>
              <a:gd name="connsiteY863" fmla="*/ 1565136 h 5824927"/>
              <a:gd name="connsiteX864" fmla="*/ 5067139 w 6431619"/>
              <a:gd name="connsiteY864" fmla="*/ 1533162 h 5824927"/>
              <a:gd name="connsiteX865" fmla="*/ 5055785 w 6431619"/>
              <a:gd name="connsiteY865" fmla="*/ 1536970 h 5824927"/>
              <a:gd name="connsiteX866" fmla="*/ 4901597 w 6431619"/>
              <a:gd name="connsiteY866" fmla="*/ 1631593 h 5824927"/>
              <a:gd name="connsiteX867" fmla="*/ 4898125 w 6431619"/>
              <a:gd name="connsiteY867" fmla="*/ 1646286 h 5824927"/>
              <a:gd name="connsiteX868" fmla="*/ 4947561 w 6431619"/>
              <a:gd name="connsiteY868" fmla="*/ 1696044 h 5824927"/>
              <a:gd name="connsiteX869" fmla="*/ 4959562 w 6431619"/>
              <a:gd name="connsiteY869" fmla="*/ 1684940 h 5824927"/>
              <a:gd name="connsiteX870" fmla="*/ 4917053 w 6431619"/>
              <a:gd name="connsiteY870" fmla="*/ 1630676 h 5824927"/>
              <a:gd name="connsiteX871" fmla="*/ 4901597 w 6431619"/>
              <a:gd name="connsiteY871" fmla="*/ 1631593 h 5824927"/>
              <a:gd name="connsiteX872" fmla="*/ 4984936 w 6431619"/>
              <a:gd name="connsiteY872" fmla="*/ 1578546 h 5824927"/>
              <a:gd name="connsiteX873" fmla="*/ 4981024 w 6431619"/>
              <a:gd name="connsiteY873" fmla="*/ 1593438 h 5824927"/>
              <a:gd name="connsiteX874" fmla="*/ 5068746 w 6431619"/>
              <a:gd name="connsiteY874" fmla="*/ 1661982 h 5824927"/>
              <a:gd name="connsiteX875" fmla="*/ 5079393 w 6431619"/>
              <a:gd name="connsiteY875" fmla="*/ 1646536 h 5824927"/>
              <a:gd name="connsiteX876" fmla="*/ 5048888 w 6431619"/>
              <a:gd name="connsiteY876" fmla="*/ 1612389 h 5824927"/>
              <a:gd name="connsiteX877" fmla="*/ 5000125 w 6431619"/>
              <a:gd name="connsiteY877" fmla="*/ 1576240 h 5824927"/>
              <a:gd name="connsiteX878" fmla="*/ 4984936 w 6431619"/>
              <a:gd name="connsiteY878" fmla="*/ 1578546 h 5824927"/>
              <a:gd name="connsiteX879" fmla="*/ 3531371 w 6431619"/>
              <a:gd name="connsiteY879" fmla="*/ 2459951 h 5824927"/>
              <a:gd name="connsiteX880" fmla="*/ 3527063 w 6431619"/>
              <a:gd name="connsiteY880" fmla="*/ 2479822 h 5824927"/>
              <a:gd name="connsiteX881" fmla="*/ 3574387 w 6431619"/>
              <a:gd name="connsiteY881" fmla="*/ 2487503 h 5824927"/>
              <a:gd name="connsiteX882" fmla="*/ 3578103 w 6431619"/>
              <a:gd name="connsiteY882" fmla="*/ 2472725 h 5824927"/>
              <a:gd name="connsiteX883" fmla="*/ 3531371 w 6431619"/>
              <a:gd name="connsiteY883" fmla="*/ 2459951 h 5824927"/>
              <a:gd name="connsiteX884" fmla="*/ 3424435 w 6431619"/>
              <a:gd name="connsiteY884" fmla="*/ 2519595 h 5824927"/>
              <a:gd name="connsiteX885" fmla="*/ 3424637 w 6431619"/>
              <a:gd name="connsiteY885" fmla="*/ 2541267 h 5824927"/>
              <a:gd name="connsiteX886" fmla="*/ 3470863 w 6431619"/>
              <a:gd name="connsiteY886" fmla="*/ 2558716 h 5824927"/>
              <a:gd name="connsiteX887" fmla="*/ 3479483 w 6431619"/>
              <a:gd name="connsiteY887" fmla="*/ 2539598 h 5824927"/>
              <a:gd name="connsiteX888" fmla="*/ 3432666 w 6431619"/>
              <a:gd name="connsiteY888" fmla="*/ 2517975 h 5824927"/>
              <a:gd name="connsiteX889" fmla="*/ 3424435 w 6431619"/>
              <a:gd name="connsiteY889" fmla="*/ 2519595 h 5824927"/>
              <a:gd name="connsiteX890" fmla="*/ 3573941 w 6431619"/>
              <a:gd name="connsiteY890" fmla="*/ 2419826 h 5824927"/>
              <a:gd name="connsiteX891" fmla="*/ 3572694 w 6431619"/>
              <a:gd name="connsiteY891" fmla="*/ 2437494 h 5824927"/>
              <a:gd name="connsiteX892" fmla="*/ 3572779 w 6431619"/>
              <a:gd name="connsiteY892" fmla="*/ 2437744 h 5824927"/>
              <a:gd name="connsiteX893" fmla="*/ 3574470 w 6431619"/>
              <a:gd name="connsiteY893" fmla="*/ 2439915 h 5824927"/>
              <a:gd name="connsiteX894" fmla="*/ 3575146 w 6431619"/>
              <a:gd name="connsiteY894" fmla="*/ 2440751 h 5824927"/>
              <a:gd name="connsiteX895" fmla="*/ 3576922 w 6431619"/>
              <a:gd name="connsiteY895" fmla="*/ 2442002 h 5824927"/>
              <a:gd name="connsiteX896" fmla="*/ 3578527 w 6431619"/>
              <a:gd name="connsiteY896" fmla="*/ 2443421 h 5824927"/>
              <a:gd name="connsiteX897" fmla="*/ 3577850 w 6431619"/>
              <a:gd name="connsiteY897" fmla="*/ 2442670 h 5824927"/>
              <a:gd name="connsiteX898" fmla="*/ 3585794 w 6431619"/>
              <a:gd name="connsiteY898" fmla="*/ 2448264 h 5824927"/>
              <a:gd name="connsiteX899" fmla="*/ 3609119 w 6431619"/>
              <a:gd name="connsiteY899" fmla="*/ 2452271 h 5824927"/>
              <a:gd name="connsiteX900" fmla="*/ 3608273 w 6431619"/>
              <a:gd name="connsiteY900" fmla="*/ 2414952 h 5824927"/>
              <a:gd name="connsiteX901" fmla="*/ 3591794 w 6431619"/>
              <a:gd name="connsiteY901" fmla="*/ 2413115 h 5824927"/>
              <a:gd name="connsiteX902" fmla="*/ 3573941 w 6431619"/>
              <a:gd name="connsiteY902" fmla="*/ 2419826 h 5824927"/>
              <a:gd name="connsiteX903" fmla="*/ 3635138 w 6431619"/>
              <a:gd name="connsiteY903" fmla="*/ 2377477 h 5824927"/>
              <a:gd name="connsiteX904" fmla="*/ 3636248 w 6431619"/>
              <a:gd name="connsiteY904" fmla="*/ 2392244 h 5824927"/>
              <a:gd name="connsiteX905" fmla="*/ 3696079 w 6431619"/>
              <a:gd name="connsiteY905" fmla="*/ 2419293 h 5824927"/>
              <a:gd name="connsiteX906" fmla="*/ 3703346 w 6431619"/>
              <a:gd name="connsiteY906" fmla="*/ 2402930 h 5824927"/>
              <a:gd name="connsiteX907" fmla="*/ 3650190 w 6431619"/>
              <a:gd name="connsiteY907" fmla="*/ 2371790 h 5824927"/>
              <a:gd name="connsiteX908" fmla="*/ 3635138 w 6431619"/>
              <a:gd name="connsiteY908" fmla="*/ 2377477 h 5824927"/>
              <a:gd name="connsiteX909" fmla="*/ 4756361 w 6431619"/>
              <a:gd name="connsiteY909" fmla="*/ 1660156 h 5824927"/>
              <a:gd name="connsiteX910" fmla="*/ 4752093 w 6431619"/>
              <a:gd name="connsiteY910" fmla="*/ 1672167 h 5824927"/>
              <a:gd name="connsiteX911" fmla="*/ 4812433 w 6431619"/>
              <a:gd name="connsiteY911" fmla="*/ 1713494 h 5824927"/>
              <a:gd name="connsiteX912" fmla="*/ 4819784 w 6431619"/>
              <a:gd name="connsiteY912" fmla="*/ 1700219 h 5824927"/>
              <a:gd name="connsiteX913" fmla="*/ 4768995 w 6431619"/>
              <a:gd name="connsiteY913" fmla="*/ 1657474 h 5824927"/>
              <a:gd name="connsiteX914" fmla="*/ 4756361 w 6431619"/>
              <a:gd name="connsiteY914" fmla="*/ 1660156 h 5824927"/>
              <a:gd name="connsiteX915" fmla="*/ 3341312 w 6431619"/>
              <a:gd name="connsiteY915" fmla="*/ 2548617 h 5824927"/>
              <a:gd name="connsiteX916" fmla="*/ 3338355 w 6431619"/>
              <a:gd name="connsiteY916" fmla="*/ 2572910 h 5824927"/>
              <a:gd name="connsiteX917" fmla="*/ 3392270 w 6431619"/>
              <a:gd name="connsiteY917" fmla="*/ 2577585 h 5824927"/>
              <a:gd name="connsiteX918" fmla="*/ 3394552 w 6431619"/>
              <a:gd name="connsiteY918" fmla="*/ 2561724 h 5824927"/>
              <a:gd name="connsiteX919" fmla="*/ 3341312 w 6431619"/>
              <a:gd name="connsiteY919" fmla="*/ 2548617 h 5824927"/>
              <a:gd name="connsiteX920" fmla="*/ 2929672 w 6431619"/>
              <a:gd name="connsiteY920" fmla="*/ 2771944 h 5824927"/>
              <a:gd name="connsiteX921" fmla="*/ 2916912 w 6431619"/>
              <a:gd name="connsiteY921" fmla="*/ 2780458 h 5824927"/>
              <a:gd name="connsiteX922" fmla="*/ 2918517 w 6431619"/>
              <a:gd name="connsiteY922" fmla="*/ 2804503 h 5824927"/>
              <a:gd name="connsiteX923" fmla="*/ 2991701 w 6431619"/>
              <a:gd name="connsiteY923" fmla="*/ 2893584 h 5824927"/>
              <a:gd name="connsiteX924" fmla="*/ 3006405 w 6431619"/>
              <a:gd name="connsiteY924" fmla="*/ 2884485 h 5824927"/>
              <a:gd name="connsiteX925" fmla="*/ 2951813 w 6431619"/>
              <a:gd name="connsiteY925" fmla="*/ 2782713 h 5824927"/>
              <a:gd name="connsiteX926" fmla="*/ 2929672 w 6431619"/>
              <a:gd name="connsiteY926" fmla="*/ 2771944 h 5824927"/>
              <a:gd name="connsiteX927" fmla="*/ 1560215 w 6431619"/>
              <a:gd name="connsiteY927" fmla="*/ 3624682 h 5824927"/>
              <a:gd name="connsiteX928" fmla="*/ 2639049 w 6431619"/>
              <a:gd name="connsiteY928" fmla="*/ 4140716 h 5824927"/>
              <a:gd name="connsiteX929" fmla="*/ 3599316 w 6431619"/>
              <a:gd name="connsiteY929" fmla="*/ 4464899 h 5824927"/>
              <a:gd name="connsiteX930" fmla="*/ 2465045 w 6431619"/>
              <a:gd name="connsiteY930" fmla="*/ 4566836 h 5824927"/>
              <a:gd name="connsiteX931" fmla="*/ 1785092 w 6431619"/>
              <a:gd name="connsiteY931" fmla="*/ 4423824 h 5824927"/>
              <a:gd name="connsiteX932" fmla="*/ 1486526 w 6431619"/>
              <a:gd name="connsiteY932" fmla="*/ 3998788 h 5824927"/>
              <a:gd name="connsiteX933" fmla="*/ 1560215 w 6431619"/>
              <a:gd name="connsiteY933" fmla="*/ 3624682 h 5824927"/>
              <a:gd name="connsiteX934" fmla="*/ 5136774 w 6431619"/>
              <a:gd name="connsiteY934" fmla="*/ 1360342 h 5824927"/>
              <a:gd name="connsiteX935" fmla="*/ 5151817 w 6431619"/>
              <a:gd name="connsiteY935" fmla="*/ 1392985 h 5824927"/>
              <a:gd name="connsiteX936" fmla="*/ 5258551 w 6431619"/>
              <a:gd name="connsiteY936" fmla="*/ 1336632 h 5824927"/>
              <a:gd name="connsiteX937" fmla="*/ 5335707 w 6431619"/>
              <a:gd name="connsiteY937" fmla="*/ 1284869 h 5824927"/>
              <a:gd name="connsiteX938" fmla="*/ 5323876 w 6431619"/>
              <a:gd name="connsiteY938" fmla="*/ 1267754 h 5824927"/>
              <a:gd name="connsiteX939" fmla="*/ 5300755 w 6431619"/>
              <a:gd name="connsiteY939" fmla="*/ 1271127 h 5824927"/>
              <a:gd name="connsiteX940" fmla="*/ 5238354 w 6431619"/>
              <a:gd name="connsiteY940" fmla="*/ 1304739 h 5824927"/>
              <a:gd name="connsiteX941" fmla="*/ 5136774 w 6431619"/>
              <a:gd name="connsiteY941" fmla="*/ 1360342 h 5824927"/>
              <a:gd name="connsiteX942" fmla="*/ 5069463 w 6431619"/>
              <a:gd name="connsiteY942" fmla="*/ 1392120 h 5824927"/>
              <a:gd name="connsiteX943" fmla="*/ 5033675 w 6431619"/>
              <a:gd name="connsiteY943" fmla="*/ 1418449 h 5824927"/>
              <a:gd name="connsiteX944" fmla="*/ 5043732 w 6431619"/>
              <a:gd name="connsiteY944" fmla="*/ 1438152 h 5824927"/>
              <a:gd name="connsiteX945" fmla="*/ 5118604 w 6431619"/>
              <a:gd name="connsiteY945" fmla="*/ 1398161 h 5824927"/>
              <a:gd name="connsiteX946" fmla="*/ 5111845 w 6431619"/>
              <a:gd name="connsiteY946" fmla="*/ 1383885 h 5824927"/>
              <a:gd name="connsiteX947" fmla="*/ 5069463 w 6431619"/>
              <a:gd name="connsiteY947" fmla="*/ 1392120 h 5824927"/>
              <a:gd name="connsiteX948" fmla="*/ 4548089 w 6431619"/>
              <a:gd name="connsiteY948" fmla="*/ 1717262 h 5824927"/>
              <a:gd name="connsiteX949" fmla="*/ 4544118 w 6431619"/>
              <a:gd name="connsiteY949" fmla="*/ 1727019 h 5824927"/>
              <a:gd name="connsiteX950" fmla="*/ 4595158 w 6431619"/>
              <a:gd name="connsiteY950" fmla="*/ 1780868 h 5824927"/>
              <a:gd name="connsiteX951" fmla="*/ 4611893 w 6431619"/>
              <a:gd name="connsiteY951" fmla="*/ 1766174 h 5824927"/>
              <a:gd name="connsiteX952" fmla="*/ 4558399 w 6431619"/>
              <a:gd name="connsiteY952" fmla="*/ 1714327 h 5824927"/>
              <a:gd name="connsiteX953" fmla="*/ 4548089 w 6431619"/>
              <a:gd name="connsiteY953" fmla="*/ 1717262 h 5824927"/>
              <a:gd name="connsiteX954" fmla="*/ 4625234 w 6431619"/>
              <a:gd name="connsiteY954" fmla="*/ 1642915 h 5824927"/>
              <a:gd name="connsiteX955" fmla="*/ 4618570 w 6431619"/>
              <a:gd name="connsiteY955" fmla="*/ 1654383 h 5824927"/>
              <a:gd name="connsiteX956" fmla="*/ 4695219 w 6431619"/>
              <a:gd name="connsiteY956" fmla="*/ 1753900 h 5824927"/>
              <a:gd name="connsiteX957" fmla="*/ 4715753 w 6431619"/>
              <a:gd name="connsiteY957" fmla="*/ 1732193 h 5824927"/>
              <a:gd name="connsiteX958" fmla="*/ 4673331 w 6431619"/>
              <a:gd name="connsiteY958" fmla="*/ 1677676 h 5824927"/>
              <a:gd name="connsiteX959" fmla="*/ 4638681 w 6431619"/>
              <a:gd name="connsiteY959" fmla="*/ 1642779 h 5824927"/>
              <a:gd name="connsiteX960" fmla="*/ 4625234 w 6431619"/>
              <a:gd name="connsiteY960" fmla="*/ 1642915 h 5824927"/>
              <a:gd name="connsiteX961" fmla="*/ 2818565 w 6431619"/>
              <a:gd name="connsiteY961" fmla="*/ 2751552 h 5824927"/>
              <a:gd name="connsiteX962" fmla="*/ 2811614 w 6431619"/>
              <a:gd name="connsiteY962" fmla="*/ 2758586 h 5824927"/>
              <a:gd name="connsiteX963" fmla="*/ 2850742 w 6431619"/>
              <a:gd name="connsiteY963" fmla="*/ 2861192 h 5824927"/>
              <a:gd name="connsiteX964" fmla="*/ 2912434 w 6431619"/>
              <a:gd name="connsiteY964" fmla="*/ 2942426 h 5824927"/>
              <a:gd name="connsiteX965" fmla="*/ 2931955 w 6431619"/>
              <a:gd name="connsiteY965" fmla="*/ 2926228 h 5824927"/>
              <a:gd name="connsiteX966" fmla="*/ 2868657 w 6431619"/>
              <a:gd name="connsiteY966" fmla="*/ 2827046 h 5824927"/>
              <a:gd name="connsiteX967" fmla="*/ 2828432 w 6431619"/>
              <a:gd name="connsiteY967" fmla="*/ 2752658 h 5824927"/>
              <a:gd name="connsiteX968" fmla="*/ 2818565 w 6431619"/>
              <a:gd name="connsiteY968" fmla="*/ 2751552 h 5824927"/>
              <a:gd name="connsiteX969" fmla="*/ 3355510 w 6431619"/>
              <a:gd name="connsiteY969" fmla="*/ 2408607 h 5824927"/>
              <a:gd name="connsiteX970" fmla="*/ 3416693 w 6431619"/>
              <a:gd name="connsiteY970" fmla="*/ 2375046 h 5824927"/>
              <a:gd name="connsiteX971" fmla="*/ 3481510 w 6431619"/>
              <a:gd name="connsiteY971" fmla="*/ 2393914 h 5824927"/>
              <a:gd name="connsiteX972" fmla="*/ 3552921 w 6431619"/>
              <a:gd name="connsiteY972" fmla="*/ 2406019 h 5824927"/>
              <a:gd name="connsiteX973" fmla="*/ 3560357 w 6431619"/>
              <a:gd name="connsiteY973" fmla="*/ 2386067 h 5824927"/>
              <a:gd name="connsiteX974" fmla="*/ 3493766 w 6431619"/>
              <a:gd name="connsiteY974" fmla="*/ 2353589 h 5824927"/>
              <a:gd name="connsiteX975" fmla="*/ 3478216 w 6431619"/>
              <a:gd name="connsiteY975" fmla="*/ 2350751 h 5824927"/>
              <a:gd name="connsiteX976" fmla="*/ 3528920 w 6431619"/>
              <a:gd name="connsiteY976" fmla="*/ 2336308 h 5824927"/>
              <a:gd name="connsiteX977" fmla="*/ 3567202 w 6431619"/>
              <a:gd name="connsiteY977" fmla="*/ 2351753 h 5824927"/>
              <a:gd name="connsiteX978" fmla="*/ 3611063 w 6431619"/>
              <a:gd name="connsiteY978" fmla="*/ 2370537 h 5824927"/>
              <a:gd name="connsiteX979" fmla="*/ 3622472 w 6431619"/>
              <a:gd name="connsiteY979" fmla="*/ 2356846 h 5824927"/>
              <a:gd name="connsiteX980" fmla="*/ 3588499 w 6431619"/>
              <a:gd name="connsiteY980" fmla="*/ 2323617 h 5824927"/>
              <a:gd name="connsiteX981" fmla="*/ 3630922 w 6431619"/>
              <a:gd name="connsiteY981" fmla="*/ 2317106 h 5824927"/>
              <a:gd name="connsiteX982" fmla="*/ 3642499 w 6431619"/>
              <a:gd name="connsiteY982" fmla="*/ 2307754 h 5824927"/>
              <a:gd name="connsiteX983" fmla="*/ 3648753 w 6431619"/>
              <a:gd name="connsiteY983" fmla="*/ 2310760 h 5824927"/>
              <a:gd name="connsiteX984" fmla="*/ 3707403 w 6431619"/>
              <a:gd name="connsiteY984" fmla="*/ 2308005 h 5824927"/>
              <a:gd name="connsiteX985" fmla="*/ 3709176 w 6431619"/>
              <a:gd name="connsiteY985" fmla="*/ 2294063 h 5824927"/>
              <a:gd name="connsiteX986" fmla="*/ 3771545 w 6431619"/>
              <a:gd name="connsiteY986" fmla="*/ 2337727 h 5824927"/>
              <a:gd name="connsiteX987" fmla="*/ 4732402 w 6431619"/>
              <a:gd name="connsiteY987" fmla="*/ 2899095 h 5824927"/>
              <a:gd name="connsiteX988" fmla="*/ 4505497 w 6431619"/>
              <a:gd name="connsiteY988" fmla="*/ 2933660 h 5824927"/>
              <a:gd name="connsiteX989" fmla="*/ 4511076 w 6431619"/>
              <a:gd name="connsiteY989" fmla="*/ 2922721 h 5824927"/>
              <a:gd name="connsiteX990" fmla="*/ 4498484 w 6431619"/>
              <a:gd name="connsiteY990" fmla="*/ 2911450 h 5824927"/>
              <a:gd name="connsiteX991" fmla="*/ 4470595 w 6431619"/>
              <a:gd name="connsiteY991" fmla="*/ 2935997 h 5824927"/>
              <a:gd name="connsiteX992" fmla="*/ 4424032 w 6431619"/>
              <a:gd name="connsiteY992" fmla="*/ 2938919 h 5824927"/>
              <a:gd name="connsiteX993" fmla="*/ 4444904 w 6431619"/>
              <a:gd name="connsiteY993" fmla="*/ 2910533 h 5824927"/>
              <a:gd name="connsiteX994" fmla="*/ 4432820 w 6431619"/>
              <a:gd name="connsiteY994" fmla="*/ 2896173 h 5824927"/>
              <a:gd name="connsiteX995" fmla="*/ 4383045 w 6431619"/>
              <a:gd name="connsiteY995" fmla="*/ 2939754 h 5824927"/>
              <a:gd name="connsiteX996" fmla="*/ 4322705 w 6431619"/>
              <a:gd name="connsiteY996" fmla="*/ 2940923 h 5824927"/>
              <a:gd name="connsiteX997" fmla="*/ 4341806 w 6431619"/>
              <a:gd name="connsiteY997" fmla="*/ 2907110 h 5824927"/>
              <a:gd name="connsiteX998" fmla="*/ 4325749 w 6431619"/>
              <a:gd name="connsiteY998" fmla="*/ 2894003 h 5824927"/>
              <a:gd name="connsiteX999" fmla="*/ 4270904 w 6431619"/>
              <a:gd name="connsiteY999" fmla="*/ 2940170 h 5824927"/>
              <a:gd name="connsiteX1000" fmla="*/ 4228396 w 6431619"/>
              <a:gd name="connsiteY1000" fmla="*/ 2938835 h 5824927"/>
              <a:gd name="connsiteX1001" fmla="*/ 4270563 w 6431619"/>
              <a:gd name="connsiteY1001" fmla="*/ 2892082 h 5824927"/>
              <a:gd name="connsiteX1002" fmla="*/ 4258144 w 6431619"/>
              <a:gd name="connsiteY1002" fmla="*/ 2872797 h 5824927"/>
              <a:gd name="connsiteX1003" fmla="*/ 4183690 w 6431619"/>
              <a:gd name="connsiteY1003" fmla="*/ 2909864 h 5824927"/>
              <a:gd name="connsiteX1004" fmla="*/ 4151154 w 6431619"/>
              <a:gd name="connsiteY1004" fmla="*/ 2934327 h 5824927"/>
              <a:gd name="connsiteX1005" fmla="*/ 4095717 w 6431619"/>
              <a:gd name="connsiteY1005" fmla="*/ 2929901 h 5824927"/>
              <a:gd name="connsiteX1006" fmla="*/ 4171860 w 6431619"/>
              <a:gd name="connsiteY1006" fmla="*/ 2868873 h 5824927"/>
              <a:gd name="connsiteX1007" fmla="*/ 4156900 w 6431619"/>
              <a:gd name="connsiteY1007" fmla="*/ 2846666 h 5824927"/>
              <a:gd name="connsiteX1008" fmla="*/ 4064449 w 6431619"/>
              <a:gd name="connsiteY1008" fmla="*/ 2890245 h 5824927"/>
              <a:gd name="connsiteX1009" fmla="*/ 4018476 w 6431619"/>
              <a:gd name="connsiteY1009" fmla="*/ 2921637 h 5824927"/>
              <a:gd name="connsiteX1010" fmla="*/ 3964898 w 6431619"/>
              <a:gd name="connsiteY1010" fmla="*/ 2915125 h 5824927"/>
              <a:gd name="connsiteX1011" fmla="*/ 4032335 w 6431619"/>
              <a:gd name="connsiteY1011" fmla="*/ 2871795 h 5824927"/>
              <a:gd name="connsiteX1012" fmla="*/ 4121153 w 6431619"/>
              <a:gd name="connsiteY1012" fmla="*/ 2811101 h 5824927"/>
              <a:gd name="connsiteX1013" fmla="*/ 4109407 w 6431619"/>
              <a:gd name="connsiteY1013" fmla="*/ 2791229 h 5824927"/>
              <a:gd name="connsiteX1014" fmla="*/ 4012983 w 6431619"/>
              <a:gd name="connsiteY1014" fmla="*/ 2830551 h 5824927"/>
              <a:gd name="connsiteX1015" fmla="*/ 3913687 w 6431619"/>
              <a:gd name="connsiteY1015" fmla="*/ 2907444 h 5824927"/>
              <a:gd name="connsiteX1016" fmla="*/ 3861121 w 6431619"/>
              <a:gd name="connsiteY1016" fmla="*/ 2899596 h 5824927"/>
              <a:gd name="connsiteX1017" fmla="*/ 3939125 w 6431619"/>
              <a:gd name="connsiteY1017" fmla="*/ 2842240 h 5824927"/>
              <a:gd name="connsiteX1018" fmla="*/ 4022786 w 6431619"/>
              <a:gd name="connsiteY1018" fmla="*/ 2782213 h 5824927"/>
              <a:gd name="connsiteX1019" fmla="*/ 4012729 w 6431619"/>
              <a:gd name="connsiteY1019" fmla="*/ 2765015 h 5824927"/>
              <a:gd name="connsiteX1020" fmla="*/ 3902533 w 6431619"/>
              <a:gd name="connsiteY1020" fmla="*/ 2816527 h 5824927"/>
              <a:gd name="connsiteX1021" fmla="*/ 3812191 w 6431619"/>
              <a:gd name="connsiteY1021" fmla="*/ 2891080 h 5824927"/>
              <a:gd name="connsiteX1022" fmla="*/ 3754473 w 6431619"/>
              <a:gd name="connsiteY1022" fmla="*/ 2880979 h 5824927"/>
              <a:gd name="connsiteX1023" fmla="*/ 3867968 w 6431619"/>
              <a:gd name="connsiteY1023" fmla="*/ 2794736 h 5824927"/>
              <a:gd name="connsiteX1024" fmla="*/ 4016110 w 6431619"/>
              <a:gd name="connsiteY1024" fmla="*/ 2714505 h 5824927"/>
              <a:gd name="connsiteX1025" fmla="*/ 4005633 w 6431619"/>
              <a:gd name="connsiteY1025" fmla="*/ 2692464 h 5824927"/>
              <a:gd name="connsiteX1026" fmla="*/ 3855460 w 6431619"/>
              <a:gd name="connsiteY1026" fmla="*/ 2753827 h 5824927"/>
              <a:gd name="connsiteX1027" fmla="*/ 3709685 w 6431619"/>
              <a:gd name="connsiteY1027" fmla="*/ 2872296 h 5824927"/>
              <a:gd name="connsiteX1028" fmla="*/ 3663964 w 6431619"/>
              <a:gd name="connsiteY1028" fmla="*/ 2863112 h 5824927"/>
              <a:gd name="connsiteX1029" fmla="*/ 3634724 w 6431619"/>
              <a:gd name="connsiteY1029" fmla="*/ 2856934 h 5824927"/>
              <a:gd name="connsiteX1030" fmla="*/ 3766641 w 6431619"/>
              <a:gd name="connsiteY1030" fmla="*/ 2767270 h 5824927"/>
              <a:gd name="connsiteX1031" fmla="*/ 3971830 w 6431619"/>
              <a:gd name="connsiteY1031" fmla="*/ 2646964 h 5824927"/>
              <a:gd name="connsiteX1032" fmla="*/ 3952477 w 6431619"/>
              <a:gd name="connsiteY1032" fmla="*/ 2613484 h 5824927"/>
              <a:gd name="connsiteX1033" fmla="*/ 3836952 w 6431619"/>
              <a:gd name="connsiteY1033" fmla="*/ 2673429 h 5824927"/>
              <a:gd name="connsiteX1034" fmla="*/ 3736049 w 6431619"/>
              <a:gd name="connsiteY1034" fmla="*/ 2723689 h 5824927"/>
              <a:gd name="connsiteX1035" fmla="*/ 3576667 w 6431619"/>
              <a:gd name="connsiteY1035" fmla="*/ 2844661 h 5824927"/>
              <a:gd name="connsiteX1036" fmla="*/ 3507371 w 6431619"/>
              <a:gd name="connsiteY1036" fmla="*/ 2829299 h 5824927"/>
              <a:gd name="connsiteX1037" fmla="*/ 3549286 w 6431619"/>
              <a:gd name="connsiteY1037" fmla="*/ 2802167 h 5824927"/>
              <a:gd name="connsiteX1038" fmla="*/ 3623569 w 6431619"/>
              <a:gd name="connsiteY1038" fmla="*/ 2734208 h 5824927"/>
              <a:gd name="connsiteX1039" fmla="*/ 3612415 w 6431619"/>
              <a:gd name="connsiteY1039" fmla="*/ 2718094 h 5824927"/>
              <a:gd name="connsiteX1040" fmla="*/ 3514976 w 6431619"/>
              <a:gd name="connsiteY1040" fmla="*/ 2765932 h 5824927"/>
              <a:gd name="connsiteX1041" fmla="*/ 3444581 w 6431619"/>
              <a:gd name="connsiteY1041" fmla="*/ 2815358 h 5824927"/>
              <a:gd name="connsiteX1042" fmla="*/ 3353397 w 6431619"/>
              <a:gd name="connsiteY1042" fmla="*/ 2795153 h 5824927"/>
              <a:gd name="connsiteX1043" fmla="*/ 3395143 w 6431619"/>
              <a:gd name="connsiteY1043" fmla="*/ 2786304 h 5824927"/>
              <a:gd name="connsiteX1044" fmla="*/ 3439679 w 6431619"/>
              <a:gd name="connsiteY1044" fmla="*/ 2782380 h 5824927"/>
              <a:gd name="connsiteX1045" fmla="*/ 3442638 w 6431619"/>
              <a:gd name="connsiteY1045" fmla="*/ 2741471 h 5824927"/>
              <a:gd name="connsiteX1046" fmla="*/ 3406890 w 6431619"/>
              <a:gd name="connsiteY1046" fmla="*/ 2741805 h 5824927"/>
              <a:gd name="connsiteX1047" fmla="*/ 3415426 w 6431619"/>
              <a:gd name="connsiteY1047" fmla="*/ 2734208 h 5824927"/>
              <a:gd name="connsiteX1048" fmla="*/ 3424721 w 6431619"/>
              <a:gd name="connsiteY1048" fmla="*/ 2736212 h 5824927"/>
              <a:gd name="connsiteX1049" fmla="*/ 3492413 w 6431619"/>
              <a:gd name="connsiteY1049" fmla="*/ 2729616 h 5824927"/>
              <a:gd name="connsiteX1050" fmla="*/ 3552076 w 6431619"/>
              <a:gd name="connsiteY1050" fmla="*/ 2727194 h 5824927"/>
              <a:gd name="connsiteX1051" fmla="*/ 3557653 w 6431619"/>
              <a:gd name="connsiteY1051" fmla="*/ 2708827 h 5824927"/>
              <a:gd name="connsiteX1052" fmla="*/ 3465455 w 6431619"/>
              <a:gd name="connsiteY1052" fmla="*/ 2688623 h 5824927"/>
              <a:gd name="connsiteX1053" fmla="*/ 3500694 w 6431619"/>
              <a:gd name="connsiteY1053" fmla="*/ 2655897 h 5824927"/>
              <a:gd name="connsiteX1054" fmla="*/ 3504751 w 6431619"/>
              <a:gd name="connsiteY1054" fmla="*/ 2657651 h 5824927"/>
              <a:gd name="connsiteX1055" fmla="*/ 3577512 w 6431619"/>
              <a:gd name="connsiteY1055" fmla="*/ 2648634 h 5824927"/>
              <a:gd name="connsiteX1056" fmla="*/ 3661936 w 6431619"/>
              <a:gd name="connsiteY1056" fmla="*/ 2639533 h 5824927"/>
              <a:gd name="connsiteX1057" fmla="*/ 3664894 w 6431619"/>
              <a:gd name="connsiteY1057" fmla="*/ 2618995 h 5824927"/>
              <a:gd name="connsiteX1058" fmla="*/ 3566612 w 6431619"/>
              <a:gd name="connsiteY1058" fmla="*/ 2603967 h 5824927"/>
              <a:gd name="connsiteX1059" fmla="*/ 3558836 w 6431619"/>
              <a:gd name="connsiteY1059" fmla="*/ 2605555 h 5824927"/>
              <a:gd name="connsiteX1060" fmla="*/ 3591287 w 6431619"/>
              <a:gd name="connsiteY1060" fmla="*/ 2581677 h 5824927"/>
              <a:gd name="connsiteX1061" fmla="*/ 3603625 w 6431619"/>
              <a:gd name="connsiteY1061" fmla="*/ 2588857 h 5824927"/>
              <a:gd name="connsiteX1062" fmla="*/ 3663372 w 6431619"/>
              <a:gd name="connsiteY1062" fmla="*/ 2585684 h 5824927"/>
              <a:gd name="connsiteX1063" fmla="*/ 3716783 w 6431619"/>
              <a:gd name="connsiteY1063" fmla="*/ 2578337 h 5824927"/>
              <a:gd name="connsiteX1064" fmla="*/ 3720586 w 6431619"/>
              <a:gd name="connsiteY1064" fmla="*/ 2559469 h 5824927"/>
              <a:gd name="connsiteX1065" fmla="*/ 3664302 w 6431619"/>
              <a:gd name="connsiteY1065" fmla="*/ 2541770 h 5824927"/>
              <a:gd name="connsiteX1066" fmla="*/ 3702754 w 6431619"/>
              <a:gd name="connsiteY1066" fmla="*/ 2528662 h 5824927"/>
              <a:gd name="connsiteX1067" fmla="*/ 3710021 w 6431619"/>
              <a:gd name="connsiteY1067" fmla="*/ 2535341 h 5824927"/>
              <a:gd name="connsiteX1068" fmla="*/ 3749994 w 6431619"/>
              <a:gd name="connsiteY1068" fmla="*/ 2543189 h 5824927"/>
              <a:gd name="connsiteX1069" fmla="*/ 3755404 w 6431619"/>
              <a:gd name="connsiteY1069" fmla="*/ 2528412 h 5824927"/>
              <a:gd name="connsiteX1070" fmla="*/ 3743572 w 6431619"/>
              <a:gd name="connsiteY1070" fmla="*/ 2520480 h 5824927"/>
              <a:gd name="connsiteX1071" fmla="*/ 3830868 w 6431619"/>
              <a:gd name="connsiteY1071" fmla="*/ 2520064 h 5824927"/>
              <a:gd name="connsiteX1072" fmla="*/ 3835008 w 6431619"/>
              <a:gd name="connsiteY1072" fmla="*/ 2473729 h 5824927"/>
              <a:gd name="connsiteX1073" fmla="*/ 3297536 w 6431619"/>
              <a:gd name="connsiteY1073" fmla="*/ 2781962 h 5824927"/>
              <a:gd name="connsiteX1074" fmla="*/ 3219620 w 6431619"/>
              <a:gd name="connsiteY1074" fmla="*/ 2762343 h 5824927"/>
              <a:gd name="connsiteX1075" fmla="*/ 3246324 w 6431619"/>
              <a:gd name="connsiteY1075" fmla="*/ 2740804 h 5824927"/>
              <a:gd name="connsiteX1076" fmla="*/ 3233057 w 6431619"/>
              <a:gd name="connsiteY1076" fmla="*/ 2729448 h 5824927"/>
              <a:gd name="connsiteX1077" fmla="*/ 3176859 w 6431619"/>
              <a:gd name="connsiteY1077" fmla="*/ 2718345 h 5824927"/>
              <a:gd name="connsiteX1078" fmla="*/ 3125985 w 6431619"/>
              <a:gd name="connsiteY1078" fmla="*/ 2715339 h 5824927"/>
              <a:gd name="connsiteX1079" fmla="*/ 3121421 w 6431619"/>
              <a:gd name="connsiteY1079" fmla="*/ 2726778 h 5824927"/>
              <a:gd name="connsiteX1080" fmla="*/ 3140350 w 6431619"/>
              <a:gd name="connsiteY1080" fmla="*/ 2741220 h 5824927"/>
              <a:gd name="connsiteX1081" fmla="*/ 3082971 w 6431619"/>
              <a:gd name="connsiteY1081" fmla="*/ 2725442 h 5824927"/>
              <a:gd name="connsiteX1082" fmla="*/ 3068689 w 6431619"/>
              <a:gd name="connsiteY1082" fmla="*/ 2720850 h 5824927"/>
              <a:gd name="connsiteX1083" fmla="*/ 3068182 w 6431619"/>
              <a:gd name="connsiteY1083" fmla="*/ 2712835 h 5824927"/>
              <a:gd name="connsiteX1084" fmla="*/ 3048069 w 6431619"/>
              <a:gd name="connsiteY1084" fmla="*/ 2696555 h 5824927"/>
              <a:gd name="connsiteX1085" fmla="*/ 3121928 w 6431619"/>
              <a:gd name="connsiteY1085" fmla="*/ 2698476 h 5824927"/>
              <a:gd name="connsiteX1086" fmla="*/ 3206437 w 6431619"/>
              <a:gd name="connsiteY1086" fmla="*/ 2720349 h 5824927"/>
              <a:gd name="connsiteX1087" fmla="*/ 3245310 w 6431619"/>
              <a:gd name="connsiteY1087" fmla="*/ 2722186 h 5824927"/>
              <a:gd name="connsiteX1088" fmla="*/ 3260438 w 6431619"/>
              <a:gd name="connsiteY1088" fmla="*/ 2735377 h 5824927"/>
              <a:gd name="connsiteX1089" fmla="*/ 3272268 w 6431619"/>
              <a:gd name="connsiteY1089" fmla="*/ 2737798 h 5824927"/>
              <a:gd name="connsiteX1090" fmla="*/ 3276240 w 6431619"/>
              <a:gd name="connsiteY1090" fmla="*/ 2698809 h 5824927"/>
              <a:gd name="connsiteX1091" fmla="*/ 3264411 w 6431619"/>
              <a:gd name="connsiteY1091" fmla="*/ 2696388 h 5824927"/>
              <a:gd name="connsiteX1092" fmla="*/ 3254437 w 6431619"/>
              <a:gd name="connsiteY1092" fmla="*/ 2697223 h 5824927"/>
              <a:gd name="connsiteX1093" fmla="*/ 3146943 w 6431619"/>
              <a:gd name="connsiteY1093" fmla="*/ 2651388 h 5824927"/>
              <a:gd name="connsiteX1094" fmla="*/ 3085929 w 6431619"/>
              <a:gd name="connsiteY1094" fmla="*/ 2646044 h 5824927"/>
              <a:gd name="connsiteX1095" fmla="*/ 3100294 w 6431619"/>
              <a:gd name="connsiteY1095" fmla="*/ 2632353 h 5824927"/>
              <a:gd name="connsiteX1096" fmla="*/ 3186830 w 6431619"/>
              <a:gd name="connsiteY1096" fmla="*/ 2634440 h 5824927"/>
              <a:gd name="connsiteX1097" fmla="*/ 3276326 w 6431619"/>
              <a:gd name="connsiteY1097" fmla="*/ 2645879 h 5824927"/>
              <a:gd name="connsiteX1098" fmla="*/ 3283931 w 6431619"/>
              <a:gd name="connsiteY1098" fmla="*/ 2603383 h 5824927"/>
              <a:gd name="connsiteX1099" fmla="*/ 3147704 w 6431619"/>
              <a:gd name="connsiteY1099" fmla="*/ 2587269 h 5824927"/>
              <a:gd name="connsiteX1100" fmla="*/ 3173225 w 6431619"/>
              <a:gd name="connsiteY1100" fmla="*/ 2562475 h 5824927"/>
              <a:gd name="connsiteX1101" fmla="*/ 3248691 w 6431619"/>
              <a:gd name="connsiteY1101" fmla="*/ 2581342 h 5824927"/>
              <a:gd name="connsiteX1102" fmla="*/ 3318917 w 6431619"/>
              <a:gd name="connsiteY1102" fmla="*/ 2568319 h 5824927"/>
              <a:gd name="connsiteX1103" fmla="*/ 3252747 w 6431619"/>
              <a:gd name="connsiteY1103" fmla="*/ 2537512 h 5824927"/>
              <a:gd name="connsiteX1104" fmla="*/ 3204326 w 6431619"/>
              <a:gd name="connsiteY1104" fmla="*/ 2532420 h 5824927"/>
              <a:gd name="connsiteX1105" fmla="*/ 3242099 w 6431619"/>
              <a:gd name="connsiteY1105" fmla="*/ 2496853 h 5824927"/>
              <a:gd name="connsiteX1106" fmla="*/ 3326777 w 6431619"/>
              <a:gd name="connsiteY1106" fmla="*/ 2506288 h 5824927"/>
              <a:gd name="connsiteX1107" fmla="*/ 3399792 w 6431619"/>
              <a:gd name="connsiteY1107" fmla="*/ 2520064 h 5824927"/>
              <a:gd name="connsiteX1108" fmla="*/ 3411115 w 6431619"/>
              <a:gd name="connsiteY1108" fmla="*/ 2498607 h 5824927"/>
              <a:gd name="connsiteX1109" fmla="*/ 3336327 w 6431619"/>
              <a:gd name="connsiteY1109" fmla="*/ 2461121 h 5824927"/>
              <a:gd name="connsiteX1110" fmla="*/ 3288325 w 6431619"/>
              <a:gd name="connsiteY1110" fmla="*/ 2456697 h 5824927"/>
              <a:gd name="connsiteX1111" fmla="*/ 3311904 w 6431619"/>
              <a:gd name="connsiteY1111" fmla="*/ 2438747 h 5824927"/>
              <a:gd name="connsiteX1112" fmla="*/ 3313678 w 6431619"/>
              <a:gd name="connsiteY1112" fmla="*/ 2441836 h 5824927"/>
              <a:gd name="connsiteX1113" fmla="*/ 3400469 w 6431619"/>
              <a:gd name="connsiteY1113" fmla="*/ 2454192 h 5824927"/>
              <a:gd name="connsiteX1114" fmla="*/ 3505258 w 6431619"/>
              <a:gd name="connsiteY1114" fmla="*/ 2457113 h 5824927"/>
              <a:gd name="connsiteX1115" fmla="*/ 3508217 w 6431619"/>
              <a:gd name="connsiteY1115" fmla="*/ 2436159 h 5824927"/>
              <a:gd name="connsiteX1116" fmla="*/ 3402665 w 6431619"/>
              <a:gd name="connsiteY1116" fmla="*/ 2409443 h 5824927"/>
              <a:gd name="connsiteX1117" fmla="*/ 3355510 w 6431619"/>
              <a:gd name="connsiteY1117" fmla="*/ 2408607 h 5824927"/>
              <a:gd name="connsiteX1118" fmla="*/ 2979744 w 6431619"/>
              <a:gd name="connsiteY1118" fmla="*/ 2608749 h 5824927"/>
              <a:gd name="connsiteX1119" fmla="*/ 2974883 w 6431619"/>
              <a:gd name="connsiteY1119" fmla="*/ 2636444 h 5824927"/>
              <a:gd name="connsiteX1120" fmla="*/ 3004293 w 6431619"/>
              <a:gd name="connsiteY1120" fmla="*/ 2644627 h 5824927"/>
              <a:gd name="connsiteX1121" fmla="*/ 3012405 w 6431619"/>
              <a:gd name="connsiteY1121" fmla="*/ 2630600 h 5824927"/>
              <a:gd name="connsiteX1122" fmla="*/ 2991025 w 6431619"/>
              <a:gd name="connsiteY1122" fmla="*/ 2609561 h 5824927"/>
              <a:gd name="connsiteX1123" fmla="*/ 2979744 w 6431619"/>
              <a:gd name="connsiteY1123" fmla="*/ 2608749 h 5824927"/>
              <a:gd name="connsiteX1124" fmla="*/ 4973761 w 6431619"/>
              <a:gd name="connsiteY1124" fmla="*/ 1347563 h 5824927"/>
              <a:gd name="connsiteX1125" fmla="*/ 4956434 w 6431619"/>
              <a:gd name="connsiteY1125" fmla="*/ 1367187 h 5824927"/>
              <a:gd name="connsiteX1126" fmla="*/ 4971391 w 6431619"/>
              <a:gd name="connsiteY1126" fmla="*/ 1389395 h 5824927"/>
              <a:gd name="connsiteX1127" fmla="*/ 5052266 w 6431619"/>
              <a:gd name="connsiteY1127" fmla="*/ 1349989 h 5824927"/>
              <a:gd name="connsiteX1128" fmla="*/ 5048463 w 6431619"/>
              <a:gd name="connsiteY1128" fmla="*/ 1331455 h 5824927"/>
              <a:gd name="connsiteX1129" fmla="*/ 4996809 w 6431619"/>
              <a:gd name="connsiteY1129" fmla="*/ 1333918 h 5824927"/>
              <a:gd name="connsiteX1130" fmla="*/ 4973761 w 6431619"/>
              <a:gd name="connsiteY1130" fmla="*/ 1347563 h 5824927"/>
              <a:gd name="connsiteX1131" fmla="*/ 3029293 w 6431619"/>
              <a:gd name="connsiteY1131" fmla="*/ 2558476 h 5824927"/>
              <a:gd name="connsiteX1132" fmla="*/ 3029900 w 6431619"/>
              <a:gd name="connsiteY1132" fmla="*/ 2590610 h 5824927"/>
              <a:gd name="connsiteX1133" fmla="*/ 3045026 w 6431619"/>
              <a:gd name="connsiteY1133" fmla="*/ 2597289 h 5824927"/>
              <a:gd name="connsiteX1134" fmla="*/ 3056942 w 6431619"/>
              <a:gd name="connsiteY1134" fmla="*/ 2559051 h 5824927"/>
              <a:gd name="connsiteX1135" fmla="*/ 3042914 w 6431619"/>
              <a:gd name="connsiteY1135" fmla="*/ 2555712 h 5824927"/>
              <a:gd name="connsiteX1136" fmla="*/ 3029293 w 6431619"/>
              <a:gd name="connsiteY1136" fmla="*/ 2558476 h 5824927"/>
              <a:gd name="connsiteX1137" fmla="*/ 1745708 w 6431619"/>
              <a:gd name="connsiteY1137" fmla="*/ 3327284 h 5824927"/>
              <a:gd name="connsiteX1138" fmla="*/ 1833609 w 6431619"/>
              <a:gd name="connsiteY1138" fmla="*/ 3278021 h 5824927"/>
              <a:gd name="connsiteX1139" fmla="*/ 1963489 w 6431619"/>
              <a:gd name="connsiteY1139" fmla="*/ 3236467 h 5824927"/>
              <a:gd name="connsiteX1140" fmla="*/ 1880248 w 6431619"/>
              <a:gd name="connsiteY1140" fmla="*/ 3286226 h 5824927"/>
              <a:gd name="connsiteX1141" fmla="*/ 1739374 w 6431619"/>
              <a:gd name="connsiteY1141" fmla="*/ 3425064 h 5824927"/>
              <a:gd name="connsiteX1142" fmla="*/ 1757458 w 6431619"/>
              <a:gd name="connsiteY1142" fmla="*/ 3437420 h 5824927"/>
              <a:gd name="connsiteX1143" fmla="*/ 1882446 w 6431619"/>
              <a:gd name="connsiteY1143" fmla="*/ 3329722 h 5824927"/>
              <a:gd name="connsiteX1144" fmla="*/ 2047491 w 6431619"/>
              <a:gd name="connsiteY1144" fmla="*/ 3242811 h 5824927"/>
              <a:gd name="connsiteX1145" fmla="*/ 2116618 w 6431619"/>
              <a:gd name="connsiteY1145" fmla="*/ 3226364 h 5824927"/>
              <a:gd name="connsiteX1146" fmla="*/ 2117210 w 6431619"/>
              <a:gd name="connsiteY1146" fmla="*/ 3225447 h 5824927"/>
              <a:gd name="connsiteX1147" fmla="*/ 2130646 w 6431619"/>
              <a:gd name="connsiteY1147" fmla="*/ 3225698 h 5824927"/>
              <a:gd name="connsiteX1148" fmla="*/ 1975657 w 6431619"/>
              <a:gd name="connsiteY1148" fmla="*/ 3311189 h 5824927"/>
              <a:gd name="connsiteX1149" fmla="*/ 1846191 w 6431619"/>
              <a:gd name="connsiteY1149" fmla="*/ 3430157 h 5824927"/>
              <a:gd name="connsiteX1150" fmla="*/ 1859291 w 6431619"/>
              <a:gd name="connsiteY1150" fmla="*/ 3441262 h 5824927"/>
              <a:gd name="connsiteX1151" fmla="*/ 2001181 w 6431619"/>
              <a:gd name="connsiteY1151" fmla="*/ 3326967 h 5824927"/>
              <a:gd name="connsiteX1152" fmla="*/ 2188619 w 6431619"/>
              <a:gd name="connsiteY1152" fmla="*/ 3244231 h 5824927"/>
              <a:gd name="connsiteX1153" fmla="*/ 2200535 w 6431619"/>
              <a:gd name="connsiteY1153" fmla="*/ 3233043 h 5824927"/>
              <a:gd name="connsiteX1154" fmla="*/ 2231888 w 6431619"/>
              <a:gd name="connsiteY1154" fmla="*/ 3239306 h 5824927"/>
              <a:gd name="connsiteX1155" fmla="*/ 1953603 w 6431619"/>
              <a:gd name="connsiteY1155" fmla="*/ 3411623 h 5824927"/>
              <a:gd name="connsiteX1156" fmla="*/ 1968898 w 6431619"/>
              <a:gd name="connsiteY1156" fmla="*/ 3429490 h 5824927"/>
              <a:gd name="connsiteX1157" fmla="*/ 2112477 w 6431619"/>
              <a:gd name="connsiteY1157" fmla="*/ 3334565 h 5824927"/>
              <a:gd name="connsiteX1158" fmla="*/ 2291466 w 6431619"/>
              <a:gd name="connsiteY1158" fmla="*/ 3257006 h 5824927"/>
              <a:gd name="connsiteX1159" fmla="*/ 2296452 w 6431619"/>
              <a:gd name="connsiteY1159" fmla="*/ 3254250 h 5824927"/>
              <a:gd name="connsiteX1160" fmla="*/ 2321044 w 6431619"/>
              <a:gd name="connsiteY1160" fmla="*/ 3262014 h 5824927"/>
              <a:gd name="connsiteX1161" fmla="*/ 2069209 w 6431619"/>
              <a:gd name="connsiteY1161" fmla="*/ 3411455 h 5824927"/>
              <a:gd name="connsiteX1162" fmla="*/ 2081885 w 6431619"/>
              <a:gd name="connsiteY1162" fmla="*/ 3426651 h 5824927"/>
              <a:gd name="connsiteX1163" fmla="*/ 2247522 w 6431619"/>
              <a:gd name="connsiteY1163" fmla="*/ 3328720 h 5824927"/>
              <a:gd name="connsiteX1164" fmla="*/ 2377579 w 6431619"/>
              <a:gd name="connsiteY1164" fmla="*/ 3281299 h 5824927"/>
              <a:gd name="connsiteX1165" fmla="*/ 2406989 w 6431619"/>
              <a:gd name="connsiteY1165" fmla="*/ 3294156 h 5824927"/>
              <a:gd name="connsiteX1166" fmla="*/ 2349608 w 6431619"/>
              <a:gd name="connsiteY1166" fmla="*/ 3315530 h 5824927"/>
              <a:gd name="connsiteX1167" fmla="*/ 2249380 w 6431619"/>
              <a:gd name="connsiteY1167" fmla="*/ 3378729 h 5824927"/>
              <a:gd name="connsiteX1168" fmla="*/ 2258253 w 6431619"/>
              <a:gd name="connsiteY1168" fmla="*/ 3393257 h 5824927"/>
              <a:gd name="connsiteX1169" fmla="*/ 2361438 w 6431619"/>
              <a:gd name="connsiteY1169" fmla="*/ 3351595 h 5824927"/>
              <a:gd name="connsiteX1170" fmla="*/ 2458962 w 6431619"/>
              <a:gd name="connsiteY1170" fmla="*/ 3316948 h 5824927"/>
              <a:gd name="connsiteX1171" fmla="*/ 2490398 w 6431619"/>
              <a:gd name="connsiteY1171" fmla="*/ 3333313 h 5824927"/>
              <a:gd name="connsiteX1172" fmla="*/ 2470709 w 6431619"/>
              <a:gd name="connsiteY1172" fmla="*/ 3339490 h 5824927"/>
              <a:gd name="connsiteX1173" fmla="*/ 2354593 w 6431619"/>
              <a:gd name="connsiteY1173" fmla="*/ 3399601 h 5824927"/>
              <a:gd name="connsiteX1174" fmla="*/ 2366086 w 6431619"/>
              <a:gd name="connsiteY1174" fmla="*/ 3415880 h 5824927"/>
              <a:gd name="connsiteX1175" fmla="*/ 2470454 w 6431619"/>
              <a:gd name="connsiteY1175" fmla="*/ 3379982 h 5824927"/>
              <a:gd name="connsiteX1176" fmla="*/ 2543386 w 6431619"/>
              <a:gd name="connsiteY1176" fmla="*/ 3361697 h 5824927"/>
              <a:gd name="connsiteX1177" fmla="*/ 2575497 w 6431619"/>
              <a:gd name="connsiteY1177" fmla="*/ 3382069 h 5824927"/>
              <a:gd name="connsiteX1178" fmla="*/ 2534089 w 6431619"/>
              <a:gd name="connsiteY1178" fmla="*/ 3393591 h 5824927"/>
              <a:gd name="connsiteX1179" fmla="*/ 2442821 w 6431619"/>
              <a:gd name="connsiteY1179" fmla="*/ 3438422 h 5824927"/>
              <a:gd name="connsiteX1180" fmla="*/ 2454228 w 6431619"/>
              <a:gd name="connsiteY1180" fmla="*/ 3463552 h 5824927"/>
              <a:gd name="connsiteX1181" fmla="*/ 2555976 w 6431619"/>
              <a:gd name="connsiteY1181" fmla="*/ 3429322 h 5824927"/>
              <a:gd name="connsiteX1182" fmla="*/ 2613020 w 6431619"/>
              <a:gd name="connsiteY1182" fmla="*/ 3405778 h 5824927"/>
              <a:gd name="connsiteX1183" fmla="*/ 2744092 w 6431619"/>
              <a:gd name="connsiteY1183" fmla="*/ 3500704 h 5824927"/>
              <a:gd name="connsiteX1184" fmla="*/ 2877699 w 6431619"/>
              <a:gd name="connsiteY1184" fmla="*/ 3619256 h 5824927"/>
              <a:gd name="connsiteX1185" fmla="*/ 2873390 w 6431619"/>
              <a:gd name="connsiteY1185" fmla="*/ 3619674 h 5824927"/>
              <a:gd name="connsiteX1186" fmla="*/ 2823361 w 6431619"/>
              <a:gd name="connsiteY1186" fmla="*/ 3640128 h 5824927"/>
              <a:gd name="connsiteX1187" fmla="*/ 2824797 w 6431619"/>
              <a:gd name="connsiteY1187" fmla="*/ 3653819 h 5824927"/>
              <a:gd name="connsiteX1188" fmla="*/ 2861051 w 6431619"/>
              <a:gd name="connsiteY1188" fmla="*/ 3665007 h 5824927"/>
              <a:gd name="connsiteX1189" fmla="*/ 2911587 w 6431619"/>
              <a:gd name="connsiteY1189" fmla="*/ 3651649 h 5824927"/>
              <a:gd name="connsiteX1190" fmla="*/ 2926714 w 6431619"/>
              <a:gd name="connsiteY1190" fmla="*/ 3666677 h 5824927"/>
              <a:gd name="connsiteX1191" fmla="*/ 2898828 w 6431619"/>
              <a:gd name="connsiteY1191" fmla="*/ 3682122 h 5824927"/>
              <a:gd name="connsiteX1192" fmla="*/ 2914968 w 6431619"/>
              <a:gd name="connsiteY1192" fmla="*/ 3704246 h 5824927"/>
              <a:gd name="connsiteX1193" fmla="*/ 2955785 w 6431619"/>
              <a:gd name="connsiteY1193" fmla="*/ 3705165 h 5824927"/>
              <a:gd name="connsiteX1194" fmla="*/ 2962292 w 6431619"/>
              <a:gd name="connsiteY1194" fmla="*/ 3701824 h 5824927"/>
              <a:gd name="connsiteX1195" fmla="*/ 2992208 w 6431619"/>
              <a:gd name="connsiteY1195" fmla="*/ 3732048 h 5824927"/>
              <a:gd name="connsiteX1196" fmla="*/ 2973785 w 6431619"/>
              <a:gd name="connsiteY1196" fmla="*/ 3733383 h 5824927"/>
              <a:gd name="connsiteX1197" fmla="*/ 2967447 w 6431619"/>
              <a:gd name="connsiteY1197" fmla="*/ 3766193 h 5824927"/>
              <a:gd name="connsiteX1198" fmla="*/ 3024152 w 6431619"/>
              <a:gd name="connsiteY1198" fmla="*/ 3764357 h 5824927"/>
              <a:gd name="connsiteX1199" fmla="*/ 3295930 w 6431619"/>
              <a:gd name="connsiteY1199" fmla="*/ 4037278 h 5824927"/>
              <a:gd name="connsiteX1200" fmla="*/ 3783374 w 6431619"/>
              <a:gd name="connsiteY1200" fmla="*/ 4457885 h 5824927"/>
              <a:gd name="connsiteX1201" fmla="*/ 2580315 w 6431619"/>
              <a:gd name="connsiteY1201" fmla="*/ 4062406 h 5824927"/>
              <a:gd name="connsiteX1202" fmla="*/ 2498932 w 6431619"/>
              <a:gd name="connsiteY1202" fmla="*/ 4023502 h 5824927"/>
              <a:gd name="connsiteX1203" fmla="*/ 2661273 w 6431619"/>
              <a:gd name="connsiteY1203" fmla="*/ 3960385 h 5824927"/>
              <a:gd name="connsiteX1204" fmla="*/ 2866292 w 6431619"/>
              <a:gd name="connsiteY1204" fmla="*/ 3883828 h 5824927"/>
              <a:gd name="connsiteX1205" fmla="*/ 2861728 w 6431619"/>
              <a:gd name="connsiteY1205" fmla="*/ 3867045 h 5824927"/>
              <a:gd name="connsiteX1206" fmla="*/ 2658062 w 6431619"/>
              <a:gd name="connsiteY1206" fmla="*/ 3912129 h 5824927"/>
              <a:gd name="connsiteX1207" fmla="*/ 2444342 w 6431619"/>
              <a:gd name="connsiteY1207" fmla="*/ 3996535 h 5824927"/>
              <a:gd name="connsiteX1208" fmla="*/ 2148647 w 6431619"/>
              <a:gd name="connsiteY1208" fmla="*/ 3840247 h 5824927"/>
              <a:gd name="connsiteX1209" fmla="*/ 2405045 w 6431619"/>
              <a:gd name="connsiteY1209" fmla="*/ 3730295 h 5824927"/>
              <a:gd name="connsiteX1210" fmla="*/ 2724824 w 6431619"/>
              <a:gd name="connsiteY1210" fmla="*/ 3678615 h 5824927"/>
              <a:gd name="connsiteX1211" fmla="*/ 2724655 w 6431619"/>
              <a:gd name="connsiteY1211" fmla="*/ 3655740 h 5824927"/>
              <a:gd name="connsiteX1212" fmla="*/ 2102336 w 6431619"/>
              <a:gd name="connsiteY1212" fmla="*/ 3815368 h 5824927"/>
              <a:gd name="connsiteX1213" fmla="*/ 1808079 w 6431619"/>
              <a:gd name="connsiteY1213" fmla="*/ 3669265 h 5824927"/>
              <a:gd name="connsiteX1214" fmla="*/ 1951996 w 6431619"/>
              <a:gd name="connsiteY1214" fmla="*/ 3569081 h 5824927"/>
              <a:gd name="connsiteX1215" fmla="*/ 2162929 w 6431619"/>
              <a:gd name="connsiteY1215" fmla="*/ 3479916 h 5824927"/>
              <a:gd name="connsiteX1216" fmla="*/ 2151098 w 6431619"/>
              <a:gd name="connsiteY1216" fmla="*/ 3443933 h 5824927"/>
              <a:gd name="connsiteX1217" fmla="*/ 1915151 w 6431619"/>
              <a:gd name="connsiteY1217" fmla="*/ 3536353 h 5824927"/>
              <a:gd name="connsiteX1218" fmla="*/ 1765571 w 6431619"/>
              <a:gd name="connsiteY1218" fmla="*/ 3651316 h 5824927"/>
              <a:gd name="connsiteX1219" fmla="*/ 1684612 w 6431619"/>
              <a:gd name="connsiteY1219" fmla="*/ 3617836 h 5824927"/>
              <a:gd name="connsiteX1220" fmla="*/ 1555822 w 6431619"/>
              <a:gd name="connsiteY1220" fmla="*/ 3559061 h 5824927"/>
              <a:gd name="connsiteX1221" fmla="*/ 1745708 w 6431619"/>
              <a:gd name="connsiteY1221" fmla="*/ 3327284 h 5824927"/>
              <a:gd name="connsiteX1222" fmla="*/ 3107477 w 6431619"/>
              <a:gd name="connsiteY1222" fmla="*/ 2468302 h 5824927"/>
              <a:gd name="connsiteX1223" fmla="*/ 3103252 w 6431619"/>
              <a:gd name="connsiteY1223" fmla="*/ 2491094 h 5824927"/>
              <a:gd name="connsiteX1224" fmla="*/ 3140860 w 6431619"/>
              <a:gd name="connsiteY1224" fmla="*/ 2506956 h 5824927"/>
              <a:gd name="connsiteX1225" fmla="*/ 3148972 w 6431619"/>
              <a:gd name="connsiteY1225" fmla="*/ 2464712 h 5824927"/>
              <a:gd name="connsiteX1226" fmla="*/ 3107477 w 6431619"/>
              <a:gd name="connsiteY1226" fmla="*/ 2468302 h 5824927"/>
              <a:gd name="connsiteX1227" fmla="*/ 3256927 w 6431619"/>
              <a:gd name="connsiteY1227" fmla="*/ 2336373 h 5824927"/>
              <a:gd name="connsiteX1228" fmla="*/ 3257902 w 6431619"/>
              <a:gd name="connsiteY1228" fmla="*/ 2363857 h 5824927"/>
              <a:gd name="connsiteX1229" fmla="*/ 3281058 w 6431619"/>
              <a:gd name="connsiteY1229" fmla="*/ 2365610 h 5824927"/>
              <a:gd name="connsiteX1230" fmla="*/ 3286972 w 6431619"/>
              <a:gd name="connsiteY1230" fmla="*/ 2347661 h 5824927"/>
              <a:gd name="connsiteX1231" fmla="*/ 3267959 w 6431619"/>
              <a:gd name="connsiteY1231" fmla="*/ 2334887 h 5824927"/>
              <a:gd name="connsiteX1232" fmla="*/ 3256927 w 6431619"/>
              <a:gd name="connsiteY1232" fmla="*/ 2336373 h 5824927"/>
              <a:gd name="connsiteX1233" fmla="*/ 2709149 w 6431619"/>
              <a:gd name="connsiteY1233" fmla="*/ 2660028 h 5824927"/>
              <a:gd name="connsiteX1234" fmla="*/ 2702261 w 6431619"/>
              <a:gd name="connsiteY1234" fmla="*/ 2666498 h 5824927"/>
              <a:gd name="connsiteX1235" fmla="*/ 2721866 w 6431619"/>
              <a:gd name="connsiteY1235" fmla="*/ 2714253 h 5824927"/>
              <a:gd name="connsiteX1236" fmla="*/ 2733106 w 6431619"/>
              <a:gd name="connsiteY1236" fmla="*/ 2710495 h 5824927"/>
              <a:gd name="connsiteX1237" fmla="*/ 2718572 w 6431619"/>
              <a:gd name="connsiteY1237" fmla="*/ 2660070 h 5824927"/>
              <a:gd name="connsiteX1238" fmla="*/ 2709149 w 6431619"/>
              <a:gd name="connsiteY1238" fmla="*/ 2660028 h 5824927"/>
              <a:gd name="connsiteX1239" fmla="*/ 3200691 w 6431619"/>
              <a:gd name="connsiteY1239" fmla="*/ 2324537 h 5824927"/>
              <a:gd name="connsiteX1240" fmla="*/ 3202466 w 6431619"/>
              <a:gd name="connsiteY1240" fmla="*/ 2347495 h 5824927"/>
              <a:gd name="connsiteX1241" fmla="*/ 3221733 w 6431619"/>
              <a:gd name="connsiteY1241" fmla="*/ 2350501 h 5824927"/>
              <a:gd name="connsiteX1242" fmla="*/ 3230606 w 6431619"/>
              <a:gd name="connsiteY1242" fmla="*/ 2338061 h 5824927"/>
              <a:gd name="connsiteX1243" fmla="*/ 3230015 w 6431619"/>
              <a:gd name="connsiteY1243" fmla="*/ 2333637 h 5824927"/>
              <a:gd name="connsiteX1244" fmla="*/ 3216577 w 6431619"/>
              <a:gd name="connsiteY1244" fmla="*/ 2322032 h 5824927"/>
              <a:gd name="connsiteX1245" fmla="*/ 3200691 w 6431619"/>
              <a:gd name="connsiteY1245" fmla="*/ 2324537 h 5824927"/>
              <a:gd name="connsiteX1246" fmla="*/ 5627179 w 6431619"/>
              <a:gd name="connsiteY1246" fmla="*/ 783571 h 5824927"/>
              <a:gd name="connsiteX1247" fmla="*/ 5627344 w 6431619"/>
              <a:gd name="connsiteY1247" fmla="*/ 807825 h 5824927"/>
              <a:gd name="connsiteX1248" fmla="*/ 5670191 w 6431619"/>
              <a:gd name="connsiteY1248" fmla="*/ 814170 h 5824927"/>
              <a:gd name="connsiteX1249" fmla="*/ 5674163 w 6431619"/>
              <a:gd name="connsiteY1249" fmla="*/ 797557 h 5824927"/>
              <a:gd name="connsiteX1250" fmla="*/ 5636387 w 6431619"/>
              <a:gd name="connsiteY1250" fmla="*/ 781026 h 5824927"/>
              <a:gd name="connsiteX1251" fmla="*/ 5627179 w 6431619"/>
              <a:gd name="connsiteY1251" fmla="*/ 783571 h 5824927"/>
              <a:gd name="connsiteX1252" fmla="*/ 3258468 w 6431619"/>
              <a:gd name="connsiteY1252" fmla="*/ 2263297 h 5824927"/>
              <a:gd name="connsiteX1253" fmla="*/ 3253845 w 6431619"/>
              <a:gd name="connsiteY1253" fmla="*/ 2291391 h 5824927"/>
              <a:gd name="connsiteX1254" fmla="*/ 3259591 w 6431619"/>
              <a:gd name="connsiteY1254" fmla="*/ 2296317 h 5824927"/>
              <a:gd name="connsiteX1255" fmla="*/ 3276071 w 6431619"/>
              <a:gd name="connsiteY1255" fmla="*/ 2264675 h 5824927"/>
              <a:gd name="connsiteX1256" fmla="*/ 3269563 w 6431619"/>
              <a:gd name="connsiteY1256" fmla="*/ 2262505 h 5824927"/>
              <a:gd name="connsiteX1257" fmla="*/ 3258468 w 6431619"/>
              <a:gd name="connsiteY1257" fmla="*/ 2263297 h 5824927"/>
              <a:gd name="connsiteX1258" fmla="*/ 5246550 w 6431619"/>
              <a:gd name="connsiteY1258" fmla="*/ 1001765 h 5824927"/>
              <a:gd name="connsiteX1259" fmla="*/ 5221199 w 6431619"/>
              <a:gd name="connsiteY1259" fmla="*/ 1033238 h 5824927"/>
              <a:gd name="connsiteX1260" fmla="*/ 5238607 w 6431619"/>
              <a:gd name="connsiteY1260" fmla="*/ 1044176 h 5824927"/>
              <a:gd name="connsiteX1261" fmla="*/ 5260749 w 6431619"/>
              <a:gd name="connsiteY1261" fmla="*/ 1012700 h 5824927"/>
              <a:gd name="connsiteX1262" fmla="*/ 5246550 w 6431619"/>
              <a:gd name="connsiteY1262" fmla="*/ 1001765 h 5824927"/>
              <a:gd name="connsiteX1263" fmla="*/ 2623889 w 6431619"/>
              <a:gd name="connsiteY1263" fmla="*/ 2619318 h 5824927"/>
              <a:gd name="connsiteX1264" fmla="*/ 2616907 w 6431619"/>
              <a:gd name="connsiteY1264" fmla="*/ 2624588 h 5824927"/>
              <a:gd name="connsiteX1265" fmla="*/ 2626117 w 6431619"/>
              <a:gd name="connsiteY1265" fmla="*/ 2682111 h 5824927"/>
              <a:gd name="connsiteX1266" fmla="*/ 2658653 w 6431619"/>
              <a:gd name="connsiteY1266" fmla="*/ 2675349 h 5824927"/>
              <a:gd name="connsiteX1267" fmla="*/ 2632709 w 6431619"/>
              <a:gd name="connsiteY1267" fmla="*/ 2620498 h 5824927"/>
              <a:gd name="connsiteX1268" fmla="*/ 2623889 w 6431619"/>
              <a:gd name="connsiteY1268" fmla="*/ 2619318 h 5824927"/>
              <a:gd name="connsiteX1269" fmla="*/ 5306985 w 6431619"/>
              <a:gd name="connsiteY1269" fmla="*/ 912601 h 5824927"/>
              <a:gd name="connsiteX1270" fmla="*/ 5310017 w 6431619"/>
              <a:gd name="connsiteY1270" fmla="*/ 928463 h 5824927"/>
              <a:gd name="connsiteX1271" fmla="*/ 5356496 w 6431619"/>
              <a:gd name="connsiteY1271" fmla="*/ 942155 h 5824927"/>
              <a:gd name="connsiteX1272" fmla="*/ 5361820 w 6431619"/>
              <a:gd name="connsiteY1272" fmla="*/ 929215 h 5824927"/>
              <a:gd name="connsiteX1273" fmla="*/ 5322016 w 6431619"/>
              <a:gd name="connsiteY1273" fmla="*/ 905005 h 5824927"/>
              <a:gd name="connsiteX1274" fmla="*/ 5306985 w 6431619"/>
              <a:gd name="connsiteY1274" fmla="*/ 912601 h 5824927"/>
              <a:gd name="connsiteX1275" fmla="*/ 3913685 w 6431619"/>
              <a:gd name="connsiteY1275" fmla="*/ 1761541 h 5824927"/>
              <a:gd name="connsiteX1276" fmla="*/ 3911319 w 6431619"/>
              <a:gd name="connsiteY1276" fmla="*/ 1782956 h 5824927"/>
              <a:gd name="connsiteX1277" fmla="*/ 3959319 w 6431619"/>
              <a:gd name="connsiteY1277" fmla="*/ 1840478 h 5824927"/>
              <a:gd name="connsiteX1278" fmla="*/ 4011040 w 6431619"/>
              <a:gd name="connsiteY1278" fmla="*/ 1888065 h 5824927"/>
              <a:gd name="connsiteX1279" fmla="*/ 4028026 w 6431619"/>
              <a:gd name="connsiteY1279" fmla="*/ 1874041 h 5824927"/>
              <a:gd name="connsiteX1280" fmla="*/ 3989828 w 6431619"/>
              <a:gd name="connsiteY1280" fmla="*/ 1819691 h 5824927"/>
              <a:gd name="connsiteX1281" fmla="*/ 3936587 w 6431619"/>
              <a:gd name="connsiteY1281" fmla="*/ 1763170 h 5824927"/>
              <a:gd name="connsiteX1282" fmla="*/ 3913685 w 6431619"/>
              <a:gd name="connsiteY1282" fmla="*/ 1761541 h 5824927"/>
              <a:gd name="connsiteX1283" fmla="*/ 3275478 w 6431619"/>
              <a:gd name="connsiteY1283" fmla="*/ 2153472 h 5824927"/>
              <a:gd name="connsiteX1284" fmla="*/ 3277169 w 6431619"/>
              <a:gd name="connsiteY1284" fmla="*/ 2171254 h 5824927"/>
              <a:gd name="connsiteX1285" fmla="*/ 3330325 w 6431619"/>
              <a:gd name="connsiteY1285" fmla="*/ 2175846 h 5824927"/>
              <a:gd name="connsiteX1286" fmla="*/ 3325592 w 6431619"/>
              <a:gd name="connsiteY1286" fmla="*/ 2137442 h 5824927"/>
              <a:gd name="connsiteX1287" fmla="*/ 3299459 w 6431619"/>
              <a:gd name="connsiteY1287" fmla="*/ 2142575 h 5824927"/>
              <a:gd name="connsiteX1288" fmla="*/ 3275478 w 6431619"/>
              <a:gd name="connsiteY1288" fmla="*/ 2153472 h 5824927"/>
              <a:gd name="connsiteX1289" fmla="*/ 5129559 w 6431619"/>
              <a:gd name="connsiteY1289" fmla="*/ 940058 h 5824927"/>
              <a:gd name="connsiteX1290" fmla="*/ 5118689 w 6431619"/>
              <a:gd name="connsiteY1290" fmla="*/ 949335 h 5824927"/>
              <a:gd name="connsiteX1291" fmla="*/ 5142435 w 6431619"/>
              <a:gd name="connsiteY1291" fmla="*/ 970957 h 5824927"/>
              <a:gd name="connsiteX1292" fmla="*/ 5153086 w 6431619"/>
              <a:gd name="connsiteY1292" fmla="*/ 949753 h 5824927"/>
              <a:gd name="connsiteX1293" fmla="*/ 5143281 w 6431619"/>
              <a:gd name="connsiteY1293" fmla="*/ 938983 h 5824927"/>
              <a:gd name="connsiteX1294" fmla="*/ 5129559 w 6431619"/>
              <a:gd name="connsiteY1294" fmla="*/ 940058 h 5824927"/>
              <a:gd name="connsiteX1295" fmla="*/ 5920253 w 6431619"/>
              <a:gd name="connsiteY1295" fmla="*/ 424535 h 5824927"/>
              <a:gd name="connsiteX1296" fmla="*/ 5938168 w 6431619"/>
              <a:gd name="connsiteY1296" fmla="*/ 453423 h 5824927"/>
              <a:gd name="connsiteX1297" fmla="*/ 5961407 w 6431619"/>
              <a:gd name="connsiteY1297" fmla="*/ 435222 h 5824927"/>
              <a:gd name="connsiteX1298" fmla="*/ 5952786 w 6431619"/>
              <a:gd name="connsiteY1298" fmla="*/ 415435 h 5824927"/>
              <a:gd name="connsiteX1299" fmla="*/ 5935949 w 6431619"/>
              <a:gd name="connsiteY1299" fmla="*/ 417387 h 5824927"/>
              <a:gd name="connsiteX1300" fmla="*/ 5920253 w 6431619"/>
              <a:gd name="connsiteY1300" fmla="*/ 424535 h 5824927"/>
              <a:gd name="connsiteX1301" fmla="*/ 730092 w 6431619"/>
              <a:gd name="connsiteY1301" fmla="*/ 3671520 h 5824927"/>
              <a:gd name="connsiteX1302" fmla="*/ 731782 w 6431619"/>
              <a:gd name="connsiteY1302" fmla="*/ 3680787 h 5824927"/>
              <a:gd name="connsiteX1303" fmla="*/ 731612 w 6431619"/>
              <a:gd name="connsiteY1303" fmla="*/ 3681288 h 5824927"/>
              <a:gd name="connsiteX1304" fmla="*/ 730092 w 6431619"/>
              <a:gd name="connsiteY1304" fmla="*/ 3671520 h 5824927"/>
              <a:gd name="connsiteX1305" fmla="*/ 2551245 w 6431619"/>
              <a:gd name="connsiteY1305" fmla="*/ 2516639 h 5824927"/>
              <a:gd name="connsiteX1306" fmla="*/ 3516498 w 6431619"/>
              <a:gd name="connsiteY1306" fmla="*/ 2880227 h 5824927"/>
              <a:gd name="connsiteX1307" fmla="*/ 4129181 w 6431619"/>
              <a:gd name="connsiteY1307" fmla="*/ 2980079 h 5824927"/>
              <a:gd name="connsiteX1308" fmla="*/ 4140254 w 6431619"/>
              <a:gd name="connsiteY1308" fmla="*/ 2985337 h 5824927"/>
              <a:gd name="connsiteX1309" fmla="*/ 4161295 w 6431619"/>
              <a:gd name="connsiteY1309" fmla="*/ 2982248 h 5824927"/>
              <a:gd name="connsiteX1310" fmla="*/ 4699783 w 6431619"/>
              <a:gd name="connsiteY1310" fmla="*/ 2949437 h 5824927"/>
              <a:gd name="connsiteX1311" fmla="*/ 4552484 w 6431619"/>
              <a:gd name="connsiteY1311" fmla="*/ 3023491 h 5824927"/>
              <a:gd name="connsiteX1312" fmla="*/ 4491300 w 6431619"/>
              <a:gd name="connsiteY1312" fmla="*/ 2998695 h 5824927"/>
              <a:gd name="connsiteX1313" fmla="*/ 4480061 w 6431619"/>
              <a:gd name="connsiteY1313" fmla="*/ 3018816 h 5824927"/>
              <a:gd name="connsiteX1314" fmla="*/ 4509300 w 6431619"/>
              <a:gd name="connsiteY1314" fmla="*/ 3045114 h 5824927"/>
              <a:gd name="connsiteX1315" fmla="*/ 4483440 w 6431619"/>
              <a:gd name="connsiteY1315" fmla="*/ 3058054 h 5824927"/>
              <a:gd name="connsiteX1316" fmla="*/ 4476427 w 6431619"/>
              <a:gd name="connsiteY1316" fmla="*/ 3052128 h 5824927"/>
              <a:gd name="connsiteX1317" fmla="*/ 4354566 w 6431619"/>
              <a:gd name="connsiteY1317" fmla="*/ 3029001 h 5824927"/>
              <a:gd name="connsiteX1318" fmla="*/ 4388370 w 6431619"/>
              <a:gd name="connsiteY1318" fmla="*/ 3061478 h 5824927"/>
              <a:gd name="connsiteX1319" fmla="*/ 4433497 w 6431619"/>
              <a:gd name="connsiteY1319" fmla="*/ 3082684 h 5824927"/>
              <a:gd name="connsiteX1320" fmla="*/ 4382961 w 6431619"/>
              <a:gd name="connsiteY1320" fmla="*/ 3107562 h 5824927"/>
              <a:gd name="connsiteX1321" fmla="*/ 4375102 w 6431619"/>
              <a:gd name="connsiteY1321" fmla="*/ 3101301 h 5824927"/>
              <a:gd name="connsiteX1322" fmla="*/ 4321016 w 6431619"/>
              <a:gd name="connsiteY1322" fmla="*/ 3077006 h 5824927"/>
              <a:gd name="connsiteX1323" fmla="*/ 4258733 w 6431619"/>
              <a:gd name="connsiteY1323" fmla="*/ 3041609 h 5824927"/>
              <a:gd name="connsiteX1324" fmla="*/ 4236761 w 6431619"/>
              <a:gd name="connsiteY1324" fmla="*/ 3066905 h 5824927"/>
              <a:gd name="connsiteX1325" fmla="*/ 4328537 w 6431619"/>
              <a:gd name="connsiteY1325" fmla="*/ 3132859 h 5824927"/>
              <a:gd name="connsiteX1326" fmla="*/ 4288480 w 6431619"/>
              <a:gd name="connsiteY1326" fmla="*/ 3151560 h 5824927"/>
              <a:gd name="connsiteX1327" fmla="*/ 4214620 w 6431619"/>
              <a:gd name="connsiteY1327" fmla="*/ 3117581 h 5824927"/>
              <a:gd name="connsiteX1328" fmla="*/ 4159689 w 6431619"/>
              <a:gd name="connsiteY1328" fmla="*/ 3087860 h 5824927"/>
              <a:gd name="connsiteX1329" fmla="*/ 4103831 w 6431619"/>
              <a:gd name="connsiteY1329" fmla="*/ 3057638 h 5824927"/>
              <a:gd name="connsiteX1330" fmla="*/ 4089970 w 6431619"/>
              <a:gd name="connsiteY1330" fmla="*/ 3072832 h 5824927"/>
              <a:gd name="connsiteX1331" fmla="*/ 4180564 w 6431619"/>
              <a:gd name="connsiteY1331" fmla="*/ 3150475 h 5824927"/>
              <a:gd name="connsiteX1332" fmla="*/ 4228480 w 6431619"/>
              <a:gd name="connsiteY1332" fmla="*/ 3177274 h 5824927"/>
              <a:gd name="connsiteX1333" fmla="*/ 4159520 w 6431619"/>
              <a:gd name="connsiteY1333" fmla="*/ 3206830 h 5824927"/>
              <a:gd name="connsiteX1334" fmla="*/ 4128845 w 6431619"/>
              <a:gd name="connsiteY1334" fmla="*/ 3177776 h 5824927"/>
              <a:gd name="connsiteX1335" fmla="*/ 4067491 w 6431619"/>
              <a:gd name="connsiteY1335" fmla="*/ 3131106 h 5824927"/>
              <a:gd name="connsiteX1336" fmla="*/ 3964814 w 6431619"/>
              <a:gd name="connsiteY1336" fmla="*/ 3063064 h 5824927"/>
              <a:gd name="connsiteX1337" fmla="*/ 3958729 w 6431619"/>
              <a:gd name="connsiteY1337" fmla="*/ 3068407 h 5824927"/>
              <a:gd name="connsiteX1338" fmla="*/ 4046113 w 6431619"/>
              <a:gd name="connsiteY1338" fmla="*/ 3174018 h 5824927"/>
              <a:gd name="connsiteX1339" fmla="*/ 4110759 w 6431619"/>
              <a:gd name="connsiteY1339" fmla="*/ 3225613 h 5824927"/>
              <a:gd name="connsiteX1340" fmla="*/ 4050927 w 6431619"/>
              <a:gd name="connsiteY1340" fmla="*/ 3247489 h 5824927"/>
              <a:gd name="connsiteX1341" fmla="*/ 3904223 w 6431619"/>
              <a:gd name="connsiteY1341" fmla="*/ 3127683 h 5824927"/>
              <a:gd name="connsiteX1342" fmla="*/ 3792500 w 6431619"/>
              <a:gd name="connsiteY1342" fmla="*/ 3011470 h 5824927"/>
              <a:gd name="connsiteX1343" fmla="*/ 3776446 w 6431619"/>
              <a:gd name="connsiteY1343" fmla="*/ 3026497 h 5824927"/>
              <a:gd name="connsiteX1344" fmla="*/ 3873123 w 6431619"/>
              <a:gd name="connsiteY1344" fmla="*/ 3151476 h 5824927"/>
              <a:gd name="connsiteX1345" fmla="*/ 3998870 w 6431619"/>
              <a:gd name="connsiteY1345" fmla="*/ 3264102 h 5824927"/>
              <a:gd name="connsiteX1346" fmla="*/ 3946393 w 6431619"/>
              <a:gd name="connsiteY1346" fmla="*/ 3280464 h 5824927"/>
              <a:gd name="connsiteX1347" fmla="*/ 3853179 w 6431619"/>
              <a:gd name="connsiteY1347" fmla="*/ 3203990 h 5824927"/>
              <a:gd name="connsiteX1348" fmla="*/ 3744923 w 6431619"/>
              <a:gd name="connsiteY1348" fmla="*/ 3114158 h 5824927"/>
              <a:gd name="connsiteX1349" fmla="*/ 3735797 w 6431619"/>
              <a:gd name="connsiteY1349" fmla="*/ 3121839 h 5824927"/>
              <a:gd name="connsiteX1350" fmla="*/ 3809236 w 6431619"/>
              <a:gd name="connsiteY1350" fmla="*/ 3223110 h 5824927"/>
              <a:gd name="connsiteX1351" fmla="*/ 3891124 w 6431619"/>
              <a:gd name="connsiteY1351" fmla="*/ 3294156 h 5824927"/>
              <a:gd name="connsiteX1352" fmla="*/ 3833657 w 6431619"/>
              <a:gd name="connsiteY1352" fmla="*/ 3308351 h 5824927"/>
              <a:gd name="connsiteX1353" fmla="*/ 3700388 w 6431619"/>
              <a:gd name="connsiteY1353" fmla="*/ 3179863 h 5824927"/>
              <a:gd name="connsiteX1354" fmla="*/ 3562300 w 6431619"/>
              <a:gd name="connsiteY1354" fmla="*/ 3054716 h 5824927"/>
              <a:gd name="connsiteX1355" fmla="*/ 3550724 w 6431619"/>
              <a:gd name="connsiteY1355" fmla="*/ 3065652 h 5824927"/>
              <a:gd name="connsiteX1356" fmla="*/ 3667429 w 6431619"/>
              <a:gd name="connsiteY1356" fmla="*/ 3215679 h 5824927"/>
              <a:gd name="connsiteX1357" fmla="*/ 3779233 w 6431619"/>
              <a:gd name="connsiteY1357" fmla="*/ 3318787 h 5824927"/>
              <a:gd name="connsiteX1358" fmla="*/ 3755234 w 6431619"/>
              <a:gd name="connsiteY1358" fmla="*/ 3322460 h 5824927"/>
              <a:gd name="connsiteX1359" fmla="*/ 3701149 w 6431619"/>
              <a:gd name="connsiteY1359" fmla="*/ 3280131 h 5824927"/>
              <a:gd name="connsiteX1360" fmla="*/ 3659824 w 6431619"/>
              <a:gd name="connsiteY1360" fmla="*/ 3254919 h 5824927"/>
              <a:gd name="connsiteX1361" fmla="*/ 3576413 w 6431619"/>
              <a:gd name="connsiteY1361" fmla="*/ 3169260 h 5824927"/>
              <a:gd name="connsiteX1362" fmla="*/ 3390242 w 6431619"/>
              <a:gd name="connsiteY1362" fmla="*/ 2977405 h 5824927"/>
              <a:gd name="connsiteX1363" fmla="*/ 3373848 w 6431619"/>
              <a:gd name="connsiteY1363" fmla="*/ 2990014 h 5824927"/>
              <a:gd name="connsiteX1364" fmla="*/ 3537963 w 6431619"/>
              <a:gd name="connsiteY1364" fmla="*/ 3200067 h 5824927"/>
              <a:gd name="connsiteX1365" fmla="*/ 3673682 w 6431619"/>
              <a:gd name="connsiteY1365" fmla="*/ 3333396 h 5824927"/>
              <a:gd name="connsiteX1366" fmla="*/ 3607513 w 6431619"/>
              <a:gd name="connsiteY1366" fmla="*/ 3338405 h 5824927"/>
              <a:gd name="connsiteX1367" fmla="*/ 3471285 w 6431619"/>
              <a:gd name="connsiteY1367" fmla="*/ 3191885 h 5824927"/>
              <a:gd name="connsiteX1368" fmla="*/ 3328974 w 6431619"/>
              <a:gd name="connsiteY1368" fmla="*/ 3001869 h 5824927"/>
              <a:gd name="connsiteX1369" fmla="*/ 3311905 w 6431619"/>
              <a:gd name="connsiteY1369" fmla="*/ 3011301 h 5824927"/>
              <a:gd name="connsiteX1370" fmla="*/ 3445510 w 6431619"/>
              <a:gd name="connsiteY1370" fmla="*/ 3242310 h 5824927"/>
              <a:gd name="connsiteX1371" fmla="*/ 3545569 w 6431619"/>
              <a:gd name="connsiteY1371" fmla="*/ 3340074 h 5824927"/>
              <a:gd name="connsiteX1372" fmla="*/ 3489370 w 6431619"/>
              <a:gd name="connsiteY1372" fmla="*/ 3339658 h 5824927"/>
              <a:gd name="connsiteX1373" fmla="*/ 3334129 w 6431619"/>
              <a:gd name="connsiteY1373" fmla="*/ 3160660 h 5824927"/>
              <a:gd name="connsiteX1374" fmla="*/ 3164183 w 6431619"/>
              <a:gd name="connsiteY1374" fmla="*/ 2899513 h 5824927"/>
              <a:gd name="connsiteX1375" fmla="*/ 3155647 w 6431619"/>
              <a:gd name="connsiteY1375" fmla="*/ 2894753 h 5824927"/>
              <a:gd name="connsiteX1376" fmla="*/ 3176099 w 6431619"/>
              <a:gd name="connsiteY1376" fmla="*/ 2872630 h 5824927"/>
              <a:gd name="connsiteX1377" fmla="*/ 3132576 w 6431619"/>
              <a:gd name="connsiteY1377" fmla="*/ 2830051 h 5824927"/>
              <a:gd name="connsiteX1378" fmla="*/ 3116942 w 6431619"/>
              <a:gd name="connsiteY1378" fmla="*/ 2854512 h 5824927"/>
              <a:gd name="connsiteX1379" fmla="*/ 3140944 w 6431619"/>
              <a:gd name="connsiteY1379" fmla="*/ 2887908 h 5824927"/>
              <a:gd name="connsiteX1380" fmla="*/ 3154802 w 6431619"/>
              <a:gd name="connsiteY1380" fmla="*/ 2894753 h 5824927"/>
              <a:gd name="connsiteX1381" fmla="*/ 3142803 w 6431619"/>
              <a:gd name="connsiteY1381" fmla="*/ 2912286 h 5824927"/>
              <a:gd name="connsiteX1382" fmla="*/ 3343001 w 6431619"/>
              <a:gd name="connsiteY1382" fmla="*/ 3273619 h 5824927"/>
              <a:gd name="connsiteX1383" fmla="*/ 3392017 w 6431619"/>
              <a:gd name="connsiteY1383" fmla="*/ 3332060 h 5824927"/>
              <a:gd name="connsiteX1384" fmla="*/ 3360242 w 6431619"/>
              <a:gd name="connsiteY1384" fmla="*/ 3326884 h 5824927"/>
              <a:gd name="connsiteX1385" fmla="*/ 3249790 w 6431619"/>
              <a:gd name="connsiteY1385" fmla="*/ 3144881 h 5824927"/>
              <a:gd name="connsiteX1386" fmla="*/ 3129872 w 6431619"/>
              <a:gd name="connsiteY1386" fmla="*/ 2974902 h 5824927"/>
              <a:gd name="connsiteX1387" fmla="*/ 3113477 w 6431619"/>
              <a:gd name="connsiteY1387" fmla="*/ 2984001 h 5824927"/>
              <a:gd name="connsiteX1388" fmla="*/ 3213112 w 6431619"/>
              <a:gd name="connsiteY1388" fmla="*/ 3167006 h 5824927"/>
              <a:gd name="connsiteX1389" fmla="*/ 3306071 w 6431619"/>
              <a:gd name="connsiteY1389" fmla="*/ 3317950 h 5824927"/>
              <a:gd name="connsiteX1390" fmla="*/ 3305227 w 6431619"/>
              <a:gd name="connsiteY1390" fmla="*/ 3317783 h 5824927"/>
              <a:gd name="connsiteX1391" fmla="*/ 3148802 w 6431619"/>
              <a:gd name="connsiteY1391" fmla="*/ 3114992 h 5824927"/>
              <a:gd name="connsiteX1392" fmla="*/ 3023055 w 6431619"/>
              <a:gd name="connsiteY1392" fmla="*/ 2922555 h 5824927"/>
              <a:gd name="connsiteX1393" fmla="*/ 3001673 w 6431619"/>
              <a:gd name="connsiteY1393" fmla="*/ 2933909 h 5824927"/>
              <a:gd name="connsiteX1394" fmla="*/ 3245310 w 6431619"/>
              <a:gd name="connsiteY1394" fmla="*/ 3303424 h 5824927"/>
              <a:gd name="connsiteX1395" fmla="*/ 3208043 w 6431619"/>
              <a:gd name="connsiteY1395" fmla="*/ 3292237 h 5824927"/>
              <a:gd name="connsiteX1396" fmla="*/ 3091421 w 6431619"/>
              <a:gd name="connsiteY1396" fmla="*/ 3153063 h 5824927"/>
              <a:gd name="connsiteX1397" fmla="*/ 2952406 w 6431619"/>
              <a:gd name="connsiteY1397" fmla="*/ 2967136 h 5824927"/>
              <a:gd name="connsiteX1398" fmla="*/ 2935925 w 6431619"/>
              <a:gd name="connsiteY1398" fmla="*/ 2977907 h 5824927"/>
              <a:gd name="connsiteX1399" fmla="*/ 3129196 w 6431619"/>
              <a:gd name="connsiteY1399" fmla="*/ 3264937 h 5824927"/>
              <a:gd name="connsiteX1400" fmla="*/ 3088885 w 6431619"/>
              <a:gd name="connsiteY1400" fmla="*/ 3247654 h 5824927"/>
              <a:gd name="connsiteX1401" fmla="*/ 2894600 w 6431619"/>
              <a:gd name="connsiteY1401" fmla="*/ 2998529 h 5824927"/>
              <a:gd name="connsiteX1402" fmla="*/ 2753811 w 6431619"/>
              <a:gd name="connsiteY1402" fmla="*/ 2736128 h 5824927"/>
              <a:gd name="connsiteX1403" fmla="*/ 2731669 w 6431619"/>
              <a:gd name="connsiteY1403" fmla="*/ 2744477 h 5824927"/>
              <a:gd name="connsiteX1404" fmla="*/ 2825136 w 6431619"/>
              <a:gd name="connsiteY1404" fmla="*/ 2998612 h 5824927"/>
              <a:gd name="connsiteX1405" fmla="*/ 2747389 w 6431619"/>
              <a:gd name="connsiteY1405" fmla="*/ 2879476 h 5824927"/>
              <a:gd name="connsiteX1406" fmla="*/ 2672514 w 6431619"/>
              <a:gd name="connsiteY1406" fmla="*/ 2726026 h 5824927"/>
              <a:gd name="connsiteX1407" fmla="*/ 2651556 w 6431619"/>
              <a:gd name="connsiteY1407" fmla="*/ 2733540 h 5824927"/>
              <a:gd name="connsiteX1408" fmla="*/ 2793698 w 6431619"/>
              <a:gd name="connsiteY1408" fmla="*/ 3045031 h 5824927"/>
              <a:gd name="connsiteX1409" fmla="*/ 2551245 w 6431619"/>
              <a:gd name="connsiteY1409" fmla="*/ 2516639 h 5824927"/>
              <a:gd name="connsiteX1410" fmla="*/ 5823744 w 6431619"/>
              <a:gd name="connsiteY1410" fmla="*/ 409341 h 5824927"/>
              <a:gd name="connsiteX1411" fmla="*/ 5825939 w 6431619"/>
              <a:gd name="connsiteY1411" fmla="*/ 417606 h 5824927"/>
              <a:gd name="connsiteX1412" fmla="*/ 5823744 w 6431619"/>
              <a:gd name="connsiteY1412" fmla="*/ 409341 h 5824927"/>
              <a:gd name="connsiteX1413" fmla="*/ 5073224 w 6431619"/>
              <a:gd name="connsiteY1413" fmla="*/ 866180 h 5824927"/>
              <a:gd name="connsiteX1414" fmla="*/ 5027336 w 6431619"/>
              <a:gd name="connsiteY1414" fmla="*/ 904752 h 5824927"/>
              <a:gd name="connsiteX1415" fmla="*/ 5039506 w 6431619"/>
              <a:gd name="connsiteY1415" fmla="*/ 921032 h 5824927"/>
              <a:gd name="connsiteX1416" fmla="*/ 5091564 w 6431619"/>
              <a:gd name="connsiteY1416" fmla="*/ 888305 h 5824927"/>
              <a:gd name="connsiteX1417" fmla="*/ 5073224 w 6431619"/>
              <a:gd name="connsiteY1417" fmla="*/ 866180 h 5824927"/>
              <a:gd name="connsiteX1418" fmla="*/ 4445497 w 6431619"/>
              <a:gd name="connsiteY1418" fmla="*/ 1244045 h 5824927"/>
              <a:gd name="connsiteX1419" fmla="*/ 4453272 w 6431619"/>
              <a:gd name="connsiteY1419" fmla="*/ 1261830 h 5824927"/>
              <a:gd name="connsiteX1420" fmla="*/ 4553755 w 6431619"/>
              <a:gd name="connsiteY1420" fmla="*/ 1208733 h 5824927"/>
              <a:gd name="connsiteX1421" fmla="*/ 4540063 w 6431619"/>
              <a:gd name="connsiteY1421" fmla="*/ 1192035 h 5824927"/>
              <a:gd name="connsiteX1422" fmla="*/ 4492823 w 6431619"/>
              <a:gd name="connsiteY1422" fmla="*/ 1216328 h 5824927"/>
              <a:gd name="connsiteX1423" fmla="*/ 4445497 w 6431619"/>
              <a:gd name="connsiteY1423" fmla="*/ 1244045 h 5824927"/>
              <a:gd name="connsiteX1424" fmla="*/ 5007899 w 6431619"/>
              <a:gd name="connsiteY1424" fmla="*/ 840800 h 5824927"/>
              <a:gd name="connsiteX1425" fmla="*/ 4988546 w 6431619"/>
              <a:gd name="connsiteY1425" fmla="*/ 861171 h 5824927"/>
              <a:gd name="connsiteX1426" fmla="*/ 4999532 w 6431619"/>
              <a:gd name="connsiteY1426" fmla="*/ 874612 h 5824927"/>
              <a:gd name="connsiteX1427" fmla="*/ 5024377 w 6431619"/>
              <a:gd name="connsiteY1427" fmla="*/ 856329 h 5824927"/>
              <a:gd name="connsiteX1428" fmla="*/ 5007899 w 6431619"/>
              <a:gd name="connsiteY1428" fmla="*/ 840800 h 5824927"/>
              <a:gd name="connsiteX1429" fmla="*/ 2806629 w 6431619"/>
              <a:gd name="connsiteY1429" fmla="*/ 2211411 h 5824927"/>
              <a:gd name="connsiteX1430" fmla="*/ 2831219 w 6431619"/>
              <a:gd name="connsiteY1430" fmla="*/ 2197551 h 5824927"/>
              <a:gd name="connsiteX1431" fmla="*/ 2843729 w 6431619"/>
              <a:gd name="connsiteY1431" fmla="*/ 2207237 h 5824927"/>
              <a:gd name="connsiteX1432" fmla="*/ 2907277 w 6431619"/>
              <a:gd name="connsiteY1432" fmla="*/ 2209491 h 5824927"/>
              <a:gd name="connsiteX1433" fmla="*/ 2913194 w 6431619"/>
              <a:gd name="connsiteY1433" fmla="*/ 2191541 h 5824927"/>
              <a:gd name="connsiteX1434" fmla="*/ 2872545 w 6431619"/>
              <a:gd name="connsiteY1434" fmla="*/ 2174844 h 5824927"/>
              <a:gd name="connsiteX1435" fmla="*/ 2890207 w 6431619"/>
              <a:gd name="connsiteY1435" fmla="*/ 2166913 h 5824927"/>
              <a:gd name="connsiteX1436" fmla="*/ 2897306 w 6431619"/>
              <a:gd name="connsiteY1436" fmla="*/ 2174008 h 5824927"/>
              <a:gd name="connsiteX1437" fmla="*/ 2974969 w 6431619"/>
              <a:gd name="connsiteY1437" fmla="*/ 2181022 h 5824927"/>
              <a:gd name="connsiteX1438" fmla="*/ 2991871 w 6431619"/>
              <a:gd name="connsiteY1438" fmla="*/ 2164157 h 5824927"/>
              <a:gd name="connsiteX1439" fmla="*/ 2992040 w 6431619"/>
              <a:gd name="connsiteY1439" fmla="*/ 2161235 h 5824927"/>
              <a:gd name="connsiteX1440" fmla="*/ 2991533 w 6431619"/>
              <a:gd name="connsiteY1440" fmla="*/ 2158563 h 5824927"/>
              <a:gd name="connsiteX1441" fmla="*/ 2993899 w 6431619"/>
              <a:gd name="connsiteY1441" fmla="*/ 2158480 h 5824927"/>
              <a:gd name="connsiteX1442" fmla="*/ 3068773 w 6431619"/>
              <a:gd name="connsiteY1442" fmla="*/ 2141865 h 5824927"/>
              <a:gd name="connsiteX1443" fmla="*/ 3129956 w 6431619"/>
              <a:gd name="connsiteY1443" fmla="*/ 2119909 h 5824927"/>
              <a:gd name="connsiteX1444" fmla="*/ 3140351 w 6431619"/>
              <a:gd name="connsiteY1444" fmla="*/ 2124918 h 5824927"/>
              <a:gd name="connsiteX1445" fmla="*/ 3150492 w 6431619"/>
              <a:gd name="connsiteY1445" fmla="*/ 2122748 h 5824927"/>
              <a:gd name="connsiteX1446" fmla="*/ 3149900 w 6431619"/>
              <a:gd name="connsiteY1446" fmla="*/ 2108303 h 5824927"/>
              <a:gd name="connsiteX1447" fmla="*/ 3140774 w 6431619"/>
              <a:gd name="connsiteY1447" fmla="*/ 2106635 h 5824927"/>
              <a:gd name="connsiteX1448" fmla="*/ 3132661 w 6431619"/>
              <a:gd name="connsiteY1448" fmla="*/ 2108303 h 5824927"/>
              <a:gd name="connsiteX1449" fmla="*/ 3132154 w 6431619"/>
              <a:gd name="connsiteY1449" fmla="*/ 2104630 h 5824927"/>
              <a:gd name="connsiteX1450" fmla="*/ 3689064 w 6431619"/>
              <a:gd name="connsiteY1450" fmla="*/ 2280705 h 5824927"/>
              <a:gd name="connsiteX1451" fmla="*/ 3649768 w 6431619"/>
              <a:gd name="connsiteY1451" fmla="*/ 2284462 h 5824927"/>
              <a:gd name="connsiteX1452" fmla="*/ 3638104 w 6431619"/>
              <a:gd name="connsiteY1452" fmla="*/ 2293645 h 5824927"/>
              <a:gd name="connsiteX1453" fmla="*/ 3634134 w 6431619"/>
              <a:gd name="connsiteY1453" fmla="*/ 2290640 h 5824927"/>
              <a:gd name="connsiteX1454" fmla="*/ 3281058 w 6431619"/>
              <a:gd name="connsiteY1454" fmla="*/ 2398338 h 5824927"/>
              <a:gd name="connsiteX1455" fmla="*/ 3125984 w 6431619"/>
              <a:gd name="connsiteY1455" fmla="*/ 2532085 h 5824927"/>
              <a:gd name="connsiteX1456" fmla="*/ 3124294 w 6431619"/>
              <a:gd name="connsiteY1456" fmla="*/ 2525323 h 5824927"/>
              <a:gd name="connsiteX1457" fmla="*/ 3096322 w 6431619"/>
              <a:gd name="connsiteY1457" fmla="*/ 2511882 h 5824927"/>
              <a:gd name="connsiteX1458" fmla="*/ 3086857 w 6431619"/>
              <a:gd name="connsiteY1458" fmla="*/ 2529414 h 5824927"/>
              <a:gd name="connsiteX1459" fmla="*/ 3114069 w 6431619"/>
              <a:gd name="connsiteY1459" fmla="*/ 2543440 h 5824927"/>
              <a:gd name="connsiteX1460" fmla="*/ 2979533 w 6431619"/>
              <a:gd name="connsiteY1460" fmla="*/ 2691296 h 5824927"/>
              <a:gd name="connsiteX1461" fmla="*/ 2827164 w 6431619"/>
              <a:gd name="connsiteY1461" fmla="*/ 2627678 h 5824927"/>
              <a:gd name="connsiteX1462" fmla="*/ 2828009 w 6431619"/>
              <a:gd name="connsiteY1462" fmla="*/ 2627845 h 5824927"/>
              <a:gd name="connsiteX1463" fmla="*/ 2945305 w 6431619"/>
              <a:gd name="connsiteY1463" fmla="*/ 2642204 h 5824927"/>
              <a:gd name="connsiteX1464" fmla="*/ 2951475 w 6431619"/>
              <a:gd name="connsiteY1464" fmla="*/ 2621000 h 5824927"/>
              <a:gd name="connsiteX1465" fmla="*/ 2848544 w 6431619"/>
              <a:gd name="connsiteY1465" fmla="*/ 2585100 h 5824927"/>
              <a:gd name="connsiteX1466" fmla="*/ 2742993 w 6431619"/>
              <a:gd name="connsiteY1466" fmla="*/ 2564980 h 5824927"/>
              <a:gd name="connsiteX1467" fmla="*/ 2760402 w 6431619"/>
              <a:gd name="connsiteY1467" fmla="*/ 2547697 h 5824927"/>
              <a:gd name="connsiteX1468" fmla="*/ 2864771 w 6431619"/>
              <a:gd name="connsiteY1468" fmla="*/ 2573160 h 5824927"/>
              <a:gd name="connsiteX1469" fmla="*/ 2977251 w 6431619"/>
              <a:gd name="connsiteY1469" fmla="*/ 2585100 h 5824927"/>
              <a:gd name="connsiteX1470" fmla="*/ 2983335 w 6431619"/>
              <a:gd name="connsiteY1470" fmla="*/ 2563309 h 5824927"/>
              <a:gd name="connsiteX1471" fmla="*/ 2873728 w 6431619"/>
              <a:gd name="connsiteY1471" fmla="*/ 2532921 h 5824927"/>
              <a:gd name="connsiteX1472" fmla="*/ 2787698 w 6431619"/>
              <a:gd name="connsiteY1472" fmla="*/ 2519896 h 5824927"/>
              <a:gd name="connsiteX1473" fmla="*/ 2808487 w 6431619"/>
              <a:gd name="connsiteY1473" fmla="*/ 2497855 h 5824927"/>
              <a:gd name="connsiteX1474" fmla="*/ 2943869 w 6431619"/>
              <a:gd name="connsiteY1474" fmla="*/ 2525824 h 5824927"/>
              <a:gd name="connsiteX1475" fmla="*/ 3061253 w 6431619"/>
              <a:gd name="connsiteY1475" fmla="*/ 2520147 h 5824927"/>
              <a:gd name="connsiteX1476" fmla="*/ 3059984 w 6431619"/>
              <a:gd name="connsiteY1476" fmla="*/ 2499943 h 5824927"/>
              <a:gd name="connsiteX1477" fmla="*/ 3000236 w 6431619"/>
              <a:gd name="connsiteY1477" fmla="*/ 2488922 h 5824927"/>
              <a:gd name="connsiteX1478" fmla="*/ 2926291 w 6431619"/>
              <a:gd name="connsiteY1478" fmla="*/ 2474813 h 5824927"/>
              <a:gd name="connsiteX1479" fmla="*/ 2841868 w 6431619"/>
              <a:gd name="connsiteY1479" fmla="*/ 2461873 h 5824927"/>
              <a:gd name="connsiteX1480" fmla="*/ 2864685 w 6431619"/>
              <a:gd name="connsiteY1480" fmla="*/ 2437161 h 5824927"/>
              <a:gd name="connsiteX1481" fmla="*/ 2967870 w 6431619"/>
              <a:gd name="connsiteY1481" fmla="*/ 2468301 h 5824927"/>
              <a:gd name="connsiteX1482" fmla="*/ 3083055 w 6431619"/>
              <a:gd name="connsiteY1482" fmla="*/ 2493263 h 5824927"/>
              <a:gd name="connsiteX1483" fmla="*/ 3090914 w 6431619"/>
              <a:gd name="connsiteY1483" fmla="*/ 2469052 h 5824927"/>
              <a:gd name="connsiteX1484" fmla="*/ 2969306 w 6431619"/>
              <a:gd name="connsiteY1484" fmla="*/ 2425389 h 5824927"/>
              <a:gd name="connsiteX1485" fmla="*/ 2891474 w 6431619"/>
              <a:gd name="connsiteY1485" fmla="*/ 2408524 h 5824927"/>
              <a:gd name="connsiteX1486" fmla="*/ 2941166 w 6431619"/>
              <a:gd name="connsiteY1486" fmla="*/ 2358182 h 5824927"/>
              <a:gd name="connsiteX1487" fmla="*/ 3054829 w 6431619"/>
              <a:gd name="connsiteY1487" fmla="*/ 2380723 h 5824927"/>
              <a:gd name="connsiteX1488" fmla="*/ 3177197 w 6431619"/>
              <a:gd name="connsiteY1488" fmla="*/ 2405435 h 5824927"/>
              <a:gd name="connsiteX1489" fmla="*/ 3187337 w 6431619"/>
              <a:gd name="connsiteY1489" fmla="*/ 2402429 h 5824927"/>
              <a:gd name="connsiteX1490" fmla="*/ 3193507 w 6431619"/>
              <a:gd name="connsiteY1490" fmla="*/ 2422383 h 5824927"/>
              <a:gd name="connsiteX1491" fmla="*/ 3199000 w 6431619"/>
              <a:gd name="connsiteY1491" fmla="*/ 2423886 h 5824927"/>
              <a:gd name="connsiteX1492" fmla="*/ 3213366 w 6431619"/>
              <a:gd name="connsiteY1492" fmla="*/ 2410862 h 5824927"/>
              <a:gd name="connsiteX1493" fmla="*/ 3212775 w 6431619"/>
              <a:gd name="connsiteY1493" fmla="*/ 2406187 h 5824927"/>
              <a:gd name="connsiteX1494" fmla="*/ 3192662 w 6431619"/>
              <a:gd name="connsiteY1494" fmla="*/ 2397421 h 5824927"/>
              <a:gd name="connsiteX1495" fmla="*/ 3188267 w 6431619"/>
              <a:gd name="connsiteY1495" fmla="*/ 2372124 h 5824927"/>
              <a:gd name="connsiteX1496" fmla="*/ 3056604 w 6431619"/>
              <a:gd name="connsiteY1496" fmla="*/ 2335723 h 5824927"/>
              <a:gd name="connsiteX1497" fmla="*/ 2974801 w 6431619"/>
              <a:gd name="connsiteY1497" fmla="*/ 2326706 h 5824927"/>
              <a:gd name="connsiteX1498" fmla="*/ 3018236 w 6431619"/>
              <a:gd name="connsiteY1498" fmla="*/ 2291392 h 5824927"/>
              <a:gd name="connsiteX1499" fmla="*/ 3026011 w 6431619"/>
              <a:gd name="connsiteY1499" fmla="*/ 2297403 h 5824927"/>
              <a:gd name="connsiteX1500" fmla="*/ 3099873 w 6431619"/>
              <a:gd name="connsiteY1500" fmla="*/ 2307421 h 5824927"/>
              <a:gd name="connsiteX1501" fmla="*/ 3174240 w 6431619"/>
              <a:gd name="connsiteY1501" fmla="*/ 2317106 h 5824927"/>
              <a:gd name="connsiteX1502" fmla="*/ 3181338 w 6431619"/>
              <a:gd name="connsiteY1502" fmla="*/ 2303414 h 5824927"/>
              <a:gd name="connsiteX1503" fmla="*/ 3112971 w 6431619"/>
              <a:gd name="connsiteY1503" fmla="*/ 2264007 h 5824927"/>
              <a:gd name="connsiteX1504" fmla="*/ 3060322 w 6431619"/>
              <a:gd name="connsiteY1504" fmla="*/ 2261921 h 5824927"/>
              <a:gd name="connsiteX1505" fmla="*/ 3094632 w 6431619"/>
              <a:gd name="connsiteY1505" fmla="*/ 2242217 h 5824927"/>
              <a:gd name="connsiteX1506" fmla="*/ 3105111 w 6431619"/>
              <a:gd name="connsiteY1506" fmla="*/ 2246476 h 5824927"/>
              <a:gd name="connsiteX1507" fmla="*/ 3219535 w 6431619"/>
              <a:gd name="connsiteY1507" fmla="*/ 2264341 h 5824927"/>
              <a:gd name="connsiteX1508" fmla="*/ 3231282 w 6431619"/>
              <a:gd name="connsiteY1508" fmla="*/ 2227524 h 5824927"/>
              <a:gd name="connsiteX1509" fmla="*/ 3166718 w 6431619"/>
              <a:gd name="connsiteY1509" fmla="*/ 2210993 h 5824927"/>
              <a:gd name="connsiteX1510" fmla="*/ 3236353 w 6431619"/>
              <a:gd name="connsiteY1510" fmla="*/ 2191123 h 5824927"/>
              <a:gd name="connsiteX1511" fmla="*/ 3232126 w 6431619"/>
              <a:gd name="connsiteY1511" fmla="*/ 2156142 h 5824927"/>
              <a:gd name="connsiteX1512" fmla="*/ 3119731 w 6431619"/>
              <a:gd name="connsiteY1512" fmla="*/ 2185614 h 5824927"/>
              <a:gd name="connsiteX1513" fmla="*/ 3119731 w 6431619"/>
              <a:gd name="connsiteY1513" fmla="*/ 2183943 h 5824927"/>
              <a:gd name="connsiteX1514" fmla="*/ 3085590 w 6431619"/>
              <a:gd name="connsiteY1514" fmla="*/ 2159315 h 5824927"/>
              <a:gd name="connsiteX1515" fmla="*/ 3070040 w 6431619"/>
              <a:gd name="connsiteY1515" fmla="*/ 2194713 h 5824927"/>
              <a:gd name="connsiteX1516" fmla="*/ 3084406 w 6431619"/>
              <a:gd name="connsiteY1516" fmla="*/ 2200056 h 5824927"/>
              <a:gd name="connsiteX1517" fmla="*/ 3042997 w 6431619"/>
              <a:gd name="connsiteY1517" fmla="*/ 2220845 h 5824927"/>
              <a:gd name="connsiteX1518" fmla="*/ 3025420 w 6431619"/>
              <a:gd name="connsiteY1518" fmla="*/ 2191958 h 5824927"/>
              <a:gd name="connsiteX1519" fmla="*/ 2997448 w 6431619"/>
              <a:gd name="connsiteY1519" fmla="*/ 2187366 h 5824927"/>
              <a:gd name="connsiteX1520" fmla="*/ 2979448 w 6431619"/>
              <a:gd name="connsiteY1520" fmla="*/ 2206318 h 5824927"/>
              <a:gd name="connsiteX1521" fmla="*/ 3023730 w 6431619"/>
              <a:gd name="connsiteY1521" fmla="*/ 2231949 h 5824927"/>
              <a:gd name="connsiteX1522" fmla="*/ 2979364 w 6431619"/>
              <a:gd name="connsiteY1522" fmla="*/ 2260335 h 5824927"/>
              <a:gd name="connsiteX1523" fmla="*/ 2966941 w 6431619"/>
              <a:gd name="connsiteY1523" fmla="*/ 2228692 h 5824927"/>
              <a:gd name="connsiteX1524" fmla="*/ 2935757 w 6431619"/>
              <a:gd name="connsiteY1524" fmla="*/ 2221429 h 5824927"/>
              <a:gd name="connsiteX1525" fmla="*/ 2920968 w 6431619"/>
              <a:gd name="connsiteY1525" fmla="*/ 2241466 h 5824927"/>
              <a:gd name="connsiteX1526" fmla="*/ 2966434 w 6431619"/>
              <a:gd name="connsiteY1526" fmla="*/ 2266929 h 5824927"/>
              <a:gd name="connsiteX1527" fmla="*/ 2971926 w 6431619"/>
              <a:gd name="connsiteY1527" fmla="*/ 2265511 h 5824927"/>
              <a:gd name="connsiteX1528" fmla="*/ 2920798 w 6431619"/>
              <a:gd name="connsiteY1528" fmla="*/ 2304582 h 5824927"/>
              <a:gd name="connsiteX1529" fmla="*/ 2920461 w 6431619"/>
              <a:gd name="connsiteY1529" fmla="*/ 2303914 h 5824927"/>
              <a:gd name="connsiteX1530" fmla="*/ 2917671 w 6431619"/>
              <a:gd name="connsiteY1530" fmla="*/ 2300659 h 5824927"/>
              <a:gd name="connsiteX1531" fmla="*/ 2885897 w 6431619"/>
              <a:gd name="connsiteY1531" fmla="*/ 2308005 h 5824927"/>
              <a:gd name="connsiteX1532" fmla="*/ 2895531 w 6431619"/>
              <a:gd name="connsiteY1532" fmla="*/ 2325872 h 5824927"/>
              <a:gd name="connsiteX1533" fmla="*/ 2857164 w 6431619"/>
              <a:gd name="connsiteY1533" fmla="*/ 2361771 h 5824927"/>
              <a:gd name="connsiteX1534" fmla="*/ 2835700 w 6431619"/>
              <a:gd name="connsiteY1534" fmla="*/ 2355844 h 5824927"/>
              <a:gd name="connsiteX1535" fmla="*/ 2824459 w 6431619"/>
              <a:gd name="connsiteY1535" fmla="*/ 2375964 h 5824927"/>
              <a:gd name="connsiteX1536" fmla="*/ 2833839 w 6431619"/>
              <a:gd name="connsiteY1536" fmla="*/ 2385982 h 5824927"/>
              <a:gd name="connsiteX1537" fmla="*/ 2808995 w 6431619"/>
              <a:gd name="connsiteY1537" fmla="*/ 2412197 h 5824927"/>
              <a:gd name="connsiteX1538" fmla="*/ 2765642 w 6431619"/>
              <a:gd name="connsiteY1538" fmla="*/ 2406019 h 5824927"/>
              <a:gd name="connsiteX1539" fmla="*/ 2759135 w 6431619"/>
              <a:gd name="connsiteY1539" fmla="*/ 2430815 h 5824927"/>
              <a:gd name="connsiteX1540" fmla="*/ 2782290 w 6431619"/>
              <a:gd name="connsiteY1540" fmla="*/ 2442921 h 5824927"/>
              <a:gd name="connsiteX1541" fmla="*/ 2742740 w 6431619"/>
              <a:gd name="connsiteY1541" fmla="*/ 2491677 h 5824927"/>
              <a:gd name="connsiteX1542" fmla="*/ 2741304 w 6431619"/>
              <a:gd name="connsiteY1542" fmla="*/ 2490508 h 5824927"/>
              <a:gd name="connsiteX1543" fmla="*/ 2696684 w 6431619"/>
              <a:gd name="connsiteY1543" fmla="*/ 2495100 h 5824927"/>
              <a:gd name="connsiteX1544" fmla="*/ 2707078 w 6431619"/>
              <a:gd name="connsiteY1544" fmla="*/ 2517726 h 5824927"/>
              <a:gd name="connsiteX1545" fmla="*/ 2721614 w 6431619"/>
              <a:gd name="connsiteY1545" fmla="*/ 2519729 h 5824927"/>
              <a:gd name="connsiteX1546" fmla="*/ 2693808 w 6431619"/>
              <a:gd name="connsiteY1546" fmla="*/ 2558467 h 5824927"/>
              <a:gd name="connsiteX1547" fmla="*/ 2546513 w 6431619"/>
              <a:gd name="connsiteY1547" fmla="*/ 2468384 h 5824927"/>
              <a:gd name="connsiteX1548" fmla="*/ 2549469 w 6431619"/>
              <a:gd name="connsiteY1548" fmla="*/ 2464711 h 5824927"/>
              <a:gd name="connsiteX1549" fmla="*/ 2615048 w 6431619"/>
              <a:gd name="connsiteY1549" fmla="*/ 2481910 h 5824927"/>
              <a:gd name="connsiteX1550" fmla="*/ 2674626 w 6431619"/>
              <a:gd name="connsiteY1550" fmla="*/ 2488588 h 5824927"/>
              <a:gd name="connsiteX1551" fmla="*/ 2684345 w 6431619"/>
              <a:gd name="connsiteY1551" fmla="*/ 2467132 h 5824927"/>
              <a:gd name="connsiteX1552" fmla="*/ 2621809 w 6431619"/>
              <a:gd name="connsiteY1552" fmla="*/ 2435157 h 5824927"/>
              <a:gd name="connsiteX1553" fmla="*/ 2576259 w 6431619"/>
              <a:gd name="connsiteY1553" fmla="*/ 2426306 h 5824927"/>
              <a:gd name="connsiteX1554" fmla="*/ 2605414 w 6431619"/>
              <a:gd name="connsiteY1554" fmla="*/ 2389740 h 5824927"/>
              <a:gd name="connsiteX1555" fmla="*/ 2668627 w 6431619"/>
              <a:gd name="connsiteY1555" fmla="*/ 2402514 h 5824927"/>
              <a:gd name="connsiteX1556" fmla="*/ 2741049 w 6431619"/>
              <a:gd name="connsiteY1556" fmla="*/ 2414953 h 5824927"/>
              <a:gd name="connsiteX1557" fmla="*/ 2750007 w 6431619"/>
              <a:gd name="connsiteY1557" fmla="*/ 2391826 h 5824927"/>
              <a:gd name="connsiteX1558" fmla="*/ 2673189 w 6431619"/>
              <a:gd name="connsiteY1558" fmla="*/ 2357430 h 5824927"/>
              <a:gd name="connsiteX1559" fmla="*/ 2636429 w 6431619"/>
              <a:gd name="connsiteY1559" fmla="*/ 2353422 h 5824927"/>
              <a:gd name="connsiteX1560" fmla="*/ 2663809 w 6431619"/>
              <a:gd name="connsiteY1560" fmla="*/ 2325371 h 5824927"/>
              <a:gd name="connsiteX1561" fmla="*/ 2725162 w 6431619"/>
              <a:gd name="connsiteY1561" fmla="*/ 2336725 h 5824927"/>
              <a:gd name="connsiteX1562" fmla="*/ 2809839 w 6431619"/>
              <a:gd name="connsiteY1562" fmla="*/ 2350918 h 5824927"/>
              <a:gd name="connsiteX1563" fmla="*/ 2816769 w 6431619"/>
              <a:gd name="connsiteY1563" fmla="*/ 2330046 h 5824927"/>
              <a:gd name="connsiteX1564" fmla="*/ 2706571 w 6431619"/>
              <a:gd name="connsiteY1564" fmla="*/ 2285297 h 5824927"/>
              <a:gd name="connsiteX1565" fmla="*/ 2724064 w 6431619"/>
              <a:gd name="connsiteY1565" fmla="*/ 2270937 h 5824927"/>
              <a:gd name="connsiteX1566" fmla="*/ 2787277 w 6431619"/>
              <a:gd name="connsiteY1566" fmla="*/ 2289220 h 5824927"/>
              <a:gd name="connsiteX1567" fmla="*/ 2862910 w 6431619"/>
              <a:gd name="connsiteY1567" fmla="*/ 2300742 h 5824927"/>
              <a:gd name="connsiteX1568" fmla="*/ 2868657 w 6431619"/>
              <a:gd name="connsiteY1568" fmla="*/ 2278535 h 5824927"/>
              <a:gd name="connsiteX1569" fmla="*/ 2855475 w 6431619"/>
              <a:gd name="connsiteY1569" fmla="*/ 2267931 h 5824927"/>
              <a:gd name="connsiteX1570" fmla="*/ 2882517 w 6431619"/>
              <a:gd name="connsiteY1570" fmla="*/ 2268099 h 5824927"/>
              <a:gd name="connsiteX1571" fmla="*/ 2889954 w 6431619"/>
              <a:gd name="connsiteY1571" fmla="*/ 2248145 h 5824927"/>
              <a:gd name="connsiteX1572" fmla="*/ 2836207 w 6431619"/>
              <a:gd name="connsiteY1572" fmla="*/ 2218423 h 5824927"/>
              <a:gd name="connsiteX1573" fmla="*/ 2806629 w 6431619"/>
              <a:gd name="connsiteY1573" fmla="*/ 2211411 h 5824927"/>
              <a:gd name="connsiteX1574" fmla="*/ 5690473 w 6431619"/>
              <a:gd name="connsiteY1574" fmla="*/ 392140 h 5824927"/>
              <a:gd name="connsiteX1575" fmla="*/ 5698162 w 6431619"/>
              <a:gd name="connsiteY1575" fmla="*/ 414434 h 5824927"/>
              <a:gd name="connsiteX1576" fmla="*/ 5752417 w 6431619"/>
              <a:gd name="connsiteY1576" fmla="*/ 406752 h 5824927"/>
              <a:gd name="connsiteX1577" fmla="*/ 5753939 w 6431619"/>
              <a:gd name="connsiteY1577" fmla="*/ 385293 h 5824927"/>
              <a:gd name="connsiteX1578" fmla="*/ 5721350 w 6431619"/>
              <a:gd name="connsiteY1578" fmla="*/ 376663 h 5824927"/>
              <a:gd name="connsiteX1579" fmla="*/ 5690473 w 6431619"/>
              <a:gd name="connsiteY1579" fmla="*/ 392140 h 5824927"/>
              <a:gd name="connsiteX1580" fmla="*/ 5218157 w 6431619"/>
              <a:gd name="connsiteY1580" fmla="*/ 671572 h 5824927"/>
              <a:gd name="connsiteX1581" fmla="*/ 5218665 w 6431619"/>
              <a:gd name="connsiteY1581" fmla="*/ 685766 h 5824927"/>
              <a:gd name="connsiteX1582" fmla="*/ 5256862 w 6431619"/>
              <a:gd name="connsiteY1582" fmla="*/ 685350 h 5824927"/>
              <a:gd name="connsiteX1583" fmla="*/ 5256354 w 6431619"/>
              <a:gd name="connsiteY1583" fmla="*/ 668233 h 5824927"/>
              <a:gd name="connsiteX1584" fmla="*/ 5237446 w 6431619"/>
              <a:gd name="connsiteY1584" fmla="*/ 663424 h 5824927"/>
              <a:gd name="connsiteX1585" fmla="*/ 5218157 w 6431619"/>
              <a:gd name="connsiteY1585" fmla="*/ 671572 h 5824927"/>
              <a:gd name="connsiteX1586" fmla="*/ 5141591 w 6431619"/>
              <a:gd name="connsiteY1586" fmla="*/ 671325 h 5824927"/>
              <a:gd name="connsiteX1587" fmla="*/ 5146072 w 6431619"/>
              <a:gd name="connsiteY1587" fmla="*/ 694285 h 5824927"/>
              <a:gd name="connsiteX1588" fmla="*/ 5198888 w 6431619"/>
              <a:gd name="connsiteY1588" fmla="*/ 681510 h 5824927"/>
              <a:gd name="connsiteX1589" fmla="*/ 5193143 w 6431619"/>
              <a:gd name="connsiteY1589" fmla="*/ 662226 h 5824927"/>
              <a:gd name="connsiteX1590" fmla="*/ 5141591 w 6431619"/>
              <a:gd name="connsiteY1590" fmla="*/ 671325 h 5824927"/>
              <a:gd name="connsiteX1591" fmla="*/ 4952209 w 6431619"/>
              <a:gd name="connsiteY1591" fmla="*/ 770674 h 5824927"/>
              <a:gd name="connsiteX1592" fmla="*/ 4925589 w 6431619"/>
              <a:gd name="connsiteY1592" fmla="*/ 798309 h 5824927"/>
              <a:gd name="connsiteX1593" fmla="*/ 4938688 w 6431619"/>
              <a:gd name="connsiteY1593" fmla="*/ 818012 h 5824927"/>
              <a:gd name="connsiteX1594" fmla="*/ 5001225 w 6431619"/>
              <a:gd name="connsiteY1594" fmla="*/ 773848 h 5824927"/>
              <a:gd name="connsiteX1595" fmla="*/ 4988210 w 6431619"/>
              <a:gd name="connsiteY1595" fmla="*/ 756815 h 5824927"/>
              <a:gd name="connsiteX1596" fmla="*/ 4952209 w 6431619"/>
              <a:gd name="connsiteY1596" fmla="*/ 770674 h 5824927"/>
              <a:gd name="connsiteX1597" fmla="*/ 5513598 w 6431619"/>
              <a:gd name="connsiteY1597" fmla="*/ 403661 h 5824927"/>
              <a:gd name="connsiteX1598" fmla="*/ 5744388 w 6431619"/>
              <a:gd name="connsiteY1598" fmla="*/ 293709 h 5824927"/>
              <a:gd name="connsiteX1599" fmla="*/ 5755207 w 6431619"/>
              <a:gd name="connsiteY1599" fmla="*/ 280434 h 5824927"/>
              <a:gd name="connsiteX1600" fmla="*/ 6255494 w 6431619"/>
              <a:gd name="connsiteY1600" fmla="*/ 507102 h 5824927"/>
              <a:gd name="connsiteX1601" fmla="*/ 5974168 w 6431619"/>
              <a:gd name="connsiteY1601" fmla="*/ 530729 h 5824927"/>
              <a:gd name="connsiteX1602" fmla="*/ 6005435 w 6431619"/>
              <a:gd name="connsiteY1602" fmla="*/ 500006 h 5824927"/>
              <a:gd name="connsiteX1603" fmla="*/ 5998252 w 6431619"/>
              <a:gd name="connsiteY1603" fmla="*/ 485061 h 5824927"/>
              <a:gd name="connsiteX1604" fmla="*/ 5913998 w 6431619"/>
              <a:gd name="connsiteY1604" fmla="*/ 531147 h 5824927"/>
              <a:gd name="connsiteX1605" fmla="*/ 5872755 w 6431619"/>
              <a:gd name="connsiteY1605" fmla="*/ 531230 h 5824927"/>
              <a:gd name="connsiteX1606" fmla="*/ 5886276 w 6431619"/>
              <a:gd name="connsiteY1606" fmla="*/ 523048 h 5824927"/>
              <a:gd name="connsiteX1607" fmla="*/ 5930055 w 6431619"/>
              <a:gd name="connsiteY1607" fmla="*/ 479218 h 5824927"/>
              <a:gd name="connsiteX1608" fmla="*/ 5916955 w 6431619"/>
              <a:gd name="connsiteY1608" fmla="*/ 460016 h 5824927"/>
              <a:gd name="connsiteX1609" fmla="*/ 5811656 w 6431619"/>
              <a:gd name="connsiteY1609" fmla="*/ 529227 h 5824927"/>
              <a:gd name="connsiteX1610" fmla="*/ 5746838 w 6431619"/>
              <a:gd name="connsiteY1610" fmla="*/ 527055 h 5824927"/>
              <a:gd name="connsiteX1611" fmla="*/ 5750812 w 6431619"/>
              <a:gd name="connsiteY1611" fmla="*/ 524217 h 5824927"/>
              <a:gd name="connsiteX1612" fmla="*/ 5821376 w 6431619"/>
              <a:gd name="connsiteY1612" fmla="*/ 475628 h 5824927"/>
              <a:gd name="connsiteX1613" fmla="*/ 5813939 w 6431619"/>
              <a:gd name="connsiteY1613" fmla="*/ 453252 h 5824927"/>
              <a:gd name="connsiteX1614" fmla="*/ 5737121 w 6431619"/>
              <a:gd name="connsiteY1614" fmla="*/ 482139 h 5824927"/>
              <a:gd name="connsiteX1615" fmla="*/ 5693683 w 6431619"/>
              <a:gd name="connsiteY1615" fmla="*/ 523885 h 5824927"/>
              <a:gd name="connsiteX1616" fmla="*/ 5627599 w 6431619"/>
              <a:gd name="connsiteY1616" fmla="*/ 519125 h 5824927"/>
              <a:gd name="connsiteX1617" fmla="*/ 5646613 w 6431619"/>
              <a:gd name="connsiteY1617" fmla="*/ 506184 h 5824927"/>
              <a:gd name="connsiteX1618" fmla="*/ 5734755 w 6431619"/>
              <a:gd name="connsiteY1618" fmla="*/ 457011 h 5824927"/>
              <a:gd name="connsiteX1619" fmla="*/ 5725964 w 6431619"/>
              <a:gd name="connsiteY1619" fmla="*/ 428624 h 5824927"/>
              <a:gd name="connsiteX1620" fmla="*/ 5567599 w 6431619"/>
              <a:gd name="connsiteY1620" fmla="*/ 513949 h 5824927"/>
              <a:gd name="connsiteX1621" fmla="*/ 5497202 w 6431619"/>
              <a:gd name="connsiteY1621" fmla="*/ 507102 h 5824927"/>
              <a:gd name="connsiteX1622" fmla="*/ 5540384 w 6431619"/>
              <a:gd name="connsiteY1622" fmla="*/ 474627 h 5824927"/>
              <a:gd name="connsiteX1623" fmla="*/ 5646951 w 6431619"/>
              <a:gd name="connsiteY1623" fmla="*/ 425201 h 5824927"/>
              <a:gd name="connsiteX1624" fmla="*/ 5640107 w 6431619"/>
              <a:gd name="connsiteY1624" fmla="*/ 400071 h 5824927"/>
              <a:gd name="connsiteX1625" fmla="*/ 5451989 w 6431619"/>
              <a:gd name="connsiteY1625" fmla="*/ 502009 h 5824927"/>
              <a:gd name="connsiteX1626" fmla="*/ 5413032 w 6431619"/>
              <a:gd name="connsiteY1626" fmla="*/ 497752 h 5824927"/>
              <a:gd name="connsiteX1627" fmla="*/ 5513598 w 6431619"/>
              <a:gd name="connsiteY1627" fmla="*/ 403661 h 5824927"/>
              <a:gd name="connsiteX1628" fmla="*/ 5178435 w 6431619"/>
              <a:gd name="connsiteY1628" fmla="*/ 609540 h 5824927"/>
              <a:gd name="connsiteX1629" fmla="*/ 5184944 w 6431619"/>
              <a:gd name="connsiteY1629" fmla="*/ 631083 h 5824927"/>
              <a:gd name="connsiteX1630" fmla="*/ 5232607 w 6431619"/>
              <a:gd name="connsiteY1630" fmla="*/ 622818 h 5824927"/>
              <a:gd name="connsiteX1631" fmla="*/ 5233449 w 6431619"/>
              <a:gd name="connsiteY1631" fmla="*/ 607122 h 5824927"/>
              <a:gd name="connsiteX1632" fmla="*/ 5206355 w 6431619"/>
              <a:gd name="connsiteY1632" fmla="*/ 597466 h 5824927"/>
              <a:gd name="connsiteX1633" fmla="*/ 5178435 w 6431619"/>
              <a:gd name="connsiteY1633" fmla="*/ 609540 h 5824927"/>
              <a:gd name="connsiteX1634" fmla="*/ 5075929 w 6431619"/>
              <a:gd name="connsiteY1634" fmla="*/ 629576 h 5824927"/>
              <a:gd name="connsiteX1635" fmla="*/ 5075760 w 6431619"/>
              <a:gd name="connsiteY1635" fmla="*/ 646275 h 5824927"/>
              <a:gd name="connsiteX1636" fmla="*/ 5147085 w 6431619"/>
              <a:gd name="connsiteY1636" fmla="*/ 649117 h 5824927"/>
              <a:gd name="connsiteX1637" fmla="*/ 5149536 w 6431619"/>
              <a:gd name="connsiteY1637" fmla="*/ 631918 h 5824927"/>
              <a:gd name="connsiteX1638" fmla="*/ 5075929 w 6431619"/>
              <a:gd name="connsiteY1638" fmla="*/ 629576 h 5824927"/>
              <a:gd name="connsiteX1639" fmla="*/ 4937430 w 6431619"/>
              <a:gd name="connsiteY1639" fmla="*/ 703307 h 5824927"/>
              <a:gd name="connsiteX1640" fmla="*/ 4921956 w 6431619"/>
              <a:gd name="connsiteY1640" fmla="*/ 715656 h 5824927"/>
              <a:gd name="connsiteX1641" fmla="*/ 4930913 w 6431619"/>
              <a:gd name="connsiteY1641" fmla="*/ 733605 h 5824927"/>
              <a:gd name="connsiteX1642" fmla="*/ 4963955 w 6431619"/>
              <a:gd name="connsiteY1642" fmla="*/ 709228 h 5824927"/>
              <a:gd name="connsiteX1643" fmla="*/ 4955504 w 6431619"/>
              <a:gd name="connsiteY1643" fmla="*/ 697286 h 5824927"/>
              <a:gd name="connsiteX1644" fmla="*/ 4937430 w 6431619"/>
              <a:gd name="connsiteY1644" fmla="*/ 703307 h 5824927"/>
              <a:gd name="connsiteX1645" fmla="*/ 5185451 w 6431619"/>
              <a:gd name="connsiteY1645" fmla="*/ 536043 h 5824927"/>
              <a:gd name="connsiteX1646" fmla="*/ 5188577 w 6431619"/>
              <a:gd name="connsiteY1646" fmla="*/ 557445 h 5824927"/>
              <a:gd name="connsiteX1647" fmla="*/ 5228549 w 6431619"/>
              <a:gd name="connsiteY1647" fmla="*/ 562288 h 5824927"/>
              <a:gd name="connsiteX1648" fmla="*/ 5233280 w 6431619"/>
              <a:gd name="connsiteY1648" fmla="*/ 542835 h 5824927"/>
              <a:gd name="connsiteX1649" fmla="*/ 5194155 w 6431619"/>
              <a:gd name="connsiteY1649" fmla="*/ 533150 h 5824927"/>
              <a:gd name="connsiteX1650" fmla="*/ 5185451 w 6431619"/>
              <a:gd name="connsiteY1650" fmla="*/ 536043 h 5824927"/>
              <a:gd name="connsiteX1651" fmla="*/ 183324 w 6431619"/>
              <a:gd name="connsiteY1651" fmla="*/ 3670182 h 5824927"/>
              <a:gd name="connsiteX1652" fmla="*/ 337974 w 6431619"/>
              <a:gd name="connsiteY1652" fmla="*/ 3759348 h 5824927"/>
              <a:gd name="connsiteX1653" fmla="*/ 516371 w 6431619"/>
              <a:gd name="connsiteY1653" fmla="*/ 3866880 h 5824927"/>
              <a:gd name="connsiteX1654" fmla="*/ 517553 w 6431619"/>
              <a:gd name="connsiteY1654" fmla="*/ 3870052 h 5824927"/>
              <a:gd name="connsiteX1655" fmla="*/ 353777 w 6431619"/>
              <a:gd name="connsiteY1655" fmla="*/ 3801759 h 5824927"/>
              <a:gd name="connsiteX1656" fmla="*/ 202845 w 6431619"/>
              <a:gd name="connsiteY1656" fmla="*/ 3748995 h 5824927"/>
              <a:gd name="connsiteX1657" fmla="*/ 197605 w 6431619"/>
              <a:gd name="connsiteY1657" fmla="*/ 3723198 h 5824927"/>
              <a:gd name="connsiteX1658" fmla="*/ 183324 w 6431619"/>
              <a:gd name="connsiteY1658" fmla="*/ 3670182 h 5824927"/>
              <a:gd name="connsiteX1659" fmla="*/ 5020597 w 6431619"/>
              <a:gd name="connsiteY1659" fmla="*/ 629003 h 5824927"/>
              <a:gd name="connsiteX1660" fmla="*/ 5015758 w 6431619"/>
              <a:gd name="connsiteY1660" fmla="*/ 645022 h 5824927"/>
              <a:gd name="connsiteX1661" fmla="*/ 5121396 w 6431619"/>
              <a:gd name="connsiteY1661" fmla="*/ 776935 h 5824927"/>
              <a:gd name="connsiteX1662" fmla="*/ 5268523 w 6431619"/>
              <a:gd name="connsiteY1662" fmla="*/ 887054 h 5824927"/>
              <a:gd name="connsiteX1663" fmla="*/ 5283312 w 6431619"/>
              <a:gd name="connsiteY1663" fmla="*/ 868353 h 5824927"/>
              <a:gd name="connsiteX1664" fmla="*/ 5167621 w 6431619"/>
              <a:gd name="connsiteY1664" fmla="*/ 762240 h 5824927"/>
              <a:gd name="connsiteX1665" fmla="*/ 5225847 w 6431619"/>
              <a:gd name="connsiteY1665" fmla="*/ 762490 h 5824927"/>
              <a:gd name="connsiteX1666" fmla="*/ 5228805 w 6431619"/>
              <a:gd name="connsiteY1666" fmla="*/ 741952 h 5824927"/>
              <a:gd name="connsiteX1667" fmla="*/ 5163310 w 6431619"/>
              <a:gd name="connsiteY1667" fmla="*/ 735941 h 5824927"/>
              <a:gd name="connsiteX1668" fmla="*/ 5153340 w 6431619"/>
              <a:gd name="connsiteY1668" fmla="*/ 748215 h 5824927"/>
              <a:gd name="connsiteX1669" fmla="*/ 5037731 w 6431619"/>
              <a:gd name="connsiteY1669" fmla="*/ 629076 h 5824927"/>
              <a:gd name="connsiteX1670" fmla="*/ 5020597 w 6431619"/>
              <a:gd name="connsiteY1670" fmla="*/ 629003 h 5824927"/>
              <a:gd name="connsiteX1671" fmla="*/ 564550 w 6431619"/>
              <a:gd name="connsiteY1671" fmla="*/ 3402545 h 5824927"/>
              <a:gd name="connsiteX1672" fmla="*/ 558793 w 6431619"/>
              <a:gd name="connsiteY1672" fmla="*/ 3411708 h 5824927"/>
              <a:gd name="connsiteX1673" fmla="*/ 622005 w 6431619"/>
              <a:gd name="connsiteY1673" fmla="*/ 3650147 h 5824927"/>
              <a:gd name="connsiteX1674" fmla="*/ 647694 w 6431619"/>
              <a:gd name="connsiteY1674" fmla="*/ 3643634 h 5824927"/>
              <a:gd name="connsiteX1675" fmla="*/ 574680 w 6431619"/>
              <a:gd name="connsiteY1675" fmla="*/ 3405279 h 5824927"/>
              <a:gd name="connsiteX1676" fmla="*/ 564550 w 6431619"/>
              <a:gd name="connsiteY1676" fmla="*/ 3402545 h 5824927"/>
              <a:gd name="connsiteX1677" fmla="*/ 4194254 w 6431619"/>
              <a:gd name="connsiteY1677" fmla="*/ 1077825 h 5824927"/>
              <a:gd name="connsiteX1678" fmla="*/ 4214875 w 6431619"/>
              <a:gd name="connsiteY1678" fmla="*/ 1106126 h 5824927"/>
              <a:gd name="connsiteX1679" fmla="*/ 4314510 w 6431619"/>
              <a:gd name="connsiteY1679" fmla="*/ 1057202 h 5824927"/>
              <a:gd name="connsiteX1680" fmla="*/ 4398173 w 6431619"/>
              <a:gd name="connsiteY1680" fmla="*/ 1016544 h 5824927"/>
              <a:gd name="connsiteX1681" fmla="*/ 4388032 w 6431619"/>
              <a:gd name="connsiteY1681" fmla="*/ 996840 h 5824927"/>
              <a:gd name="connsiteX1682" fmla="*/ 4337180 w 6431619"/>
              <a:gd name="connsiteY1682" fmla="*/ 1008049 h 5824927"/>
              <a:gd name="connsiteX1683" fmla="*/ 4288989 w 6431619"/>
              <a:gd name="connsiteY1683" fmla="*/ 1030403 h 5824927"/>
              <a:gd name="connsiteX1684" fmla="*/ 4194254 w 6431619"/>
              <a:gd name="connsiteY1684" fmla="*/ 1077825 h 5824927"/>
              <a:gd name="connsiteX1685" fmla="*/ 4889704 w 6431619"/>
              <a:gd name="connsiteY1685" fmla="*/ 627481 h 5824927"/>
              <a:gd name="connsiteX1686" fmla="*/ 4870406 w 6431619"/>
              <a:gd name="connsiteY1686" fmla="*/ 641768 h 5824927"/>
              <a:gd name="connsiteX1687" fmla="*/ 4882657 w 6431619"/>
              <a:gd name="connsiteY1687" fmla="*/ 662890 h 5824927"/>
              <a:gd name="connsiteX1688" fmla="*/ 4923476 w 6431619"/>
              <a:gd name="connsiteY1688" fmla="*/ 637342 h 5824927"/>
              <a:gd name="connsiteX1689" fmla="*/ 4912235 w 6431619"/>
              <a:gd name="connsiteY1689" fmla="*/ 620394 h 5824927"/>
              <a:gd name="connsiteX1690" fmla="*/ 4889704 w 6431619"/>
              <a:gd name="connsiteY1690" fmla="*/ 627481 h 5824927"/>
              <a:gd name="connsiteX1691" fmla="*/ 596558 w 6431619"/>
              <a:gd name="connsiteY1691" fmla="*/ 3280183 h 5824927"/>
              <a:gd name="connsiteX1692" fmla="*/ 588624 w 6431619"/>
              <a:gd name="connsiteY1692" fmla="*/ 3286393 h 5824927"/>
              <a:gd name="connsiteX1693" fmla="*/ 594117 w 6431619"/>
              <a:gd name="connsiteY1693" fmla="*/ 3334063 h 5824927"/>
              <a:gd name="connsiteX1694" fmla="*/ 612032 w 6431619"/>
              <a:gd name="connsiteY1694" fmla="*/ 3340075 h 5824927"/>
              <a:gd name="connsiteX1695" fmla="*/ 611779 w 6431619"/>
              <a:gd name="connsiteY1695" fmla="*/ 3340409 h 5824927"/>
              <a:gd name="connsiteX1696" fmla="*/ 623864 w 6431619"/>
              <a:gd name="connsiteY1696" fmla="*/ 3397764 h 5824927"/>
              <a:gd name="connsiteX1697" fmla="*/ 641780 w 6431619"/>
              <a:gd name="connsiteY1697" fmla="*/ 3394341 h 5824927"/>
              <a:gd name="connsiteX1698" fmla="*/ 630962 w 6431619"/>
              <a:gd name="connsiteY1698" fmla="*/ 3335065 h 5824927"/>
              <a:gd name="connsiteX1699" fmla="*/ 614737 w 6431619"/>
              <a:gd name="connsiteY1699" fmla="*/ 3336651 h 5824927"/>
              <a:gd name="connsiteX1700" fmla="*/ 616597 w 6431619"/>
              <a:gd name="connsiteY1700" fmla="*/ 3331559 h 5824927"/>
              <a:gd name="connsiteX1701" fmla="*/ 605948 w 6431619"/>
              <a:gd name="connsiteY1701" fmla="*/ 3285057 h 5824927"/>
              <a:gd name="connsiteX1702" fmla="*/ 596558 w 6431619"/>
              <a:gd name="connsiteY1702" fmla="*/ 3280183 h 5824927"/>
              <a:gd name="connsiteX1703" fmla="*/ 532531 w 6431619"/>
              <a:gd name="connsiteY1703" fmla="*/ 3308413 h 5824927"/>
              <a:gd name="connsiteX1704" fmla="*/ 522960 w 6431619"/>
              <a:gd name="connsiteY1704" fmla="*/ 3318034 h 5824927"/>
              <a:gd name="connsiteX1705" fmla="*/ 518736 w 6431619"/>
              <a:gd name="connsiteY1705" fmla="*/ 3336150 h 5824927"/>
              <a:gd name="connsiteX1706" fmla="*/ 530228 w 6431619"/>
              <a:gd name="connsiteY1706" fmla="*/ 3365205 h 5824927"/>
              <a:gd name="connsiteX1707" fmla="*/ 554483 w 6431619"/>
              <a:gd name="connsiteY1707" fmla="*/ 3362366 h 5824927"/>
              <a:gd name="connsiteX1708" fmla="*/ 545017 w 6431619"/>
              <a:gd name="connsiteY1708" fmla="*/ 3312941 h 5824927"/>
              <a:gd name="connsiteX1709" fmla="*/ 532531 w 6431619"/>
              <a:gd name="connsiteY1709" fmla="*/ 3308413 h 5824927"/>
              <a:gd name="connsiteX1710" fmla="*/ 133716 w 6431619"/>
              <a:gd name="connsiteY1710" fmla="*/ 3536771 h 5824927"/>
              <a:gd name="connsiteX1711" fmla="*/ 261409 w 6431619"/>
              <a:gd name="connsiteY1711" fmla="*/ 3631111 h 5824927"/>
              <a:gd name="connsiteX1712" fmla="*/ 482652 w 6431619"/>
              <a:gd name="connsiteY1712" fmla="*/ 3792409 h 5824927"/>
              <a:gd name="connsiteX1713" fmla="*/ 483582 w 6431619"/>
              <a:gd name="connsiteY1713" fmla="*/ 3794496 h 5824927"/>
              <a:gd name="connsiteX1714" fmla="*/ 350226 w 6431619"/>
              <a:gd name="connsiteY1714" fmla="*/ 3720609 h 5824927"/>
              <a:gd name="connsiteX1715" fmla="*/ 167689 w 6431619"/>
              <a:gd name="connsiteY1715" fmla="*/ 3622345 h 5824927"/>
              <a:gd name="connsiteX1716" fmla="*/ 133716 w 6431619"/>
              <a:gd name="connsiteY1716" fmla="*/ 3536771 h 5824927"/>
              <a:gd name="connsiteX1717" fmla="*/ 4726191 w 6431619"/>
              <a:gd name="connsiteY1717" fmla="*/ 643289 h 5824927"/>
              <a:gd name="connsiteX1718" fmla="*/ 4693952 w 6431619"/>
              <a:gd name="connsiteY1718" fmla="*/ 669151 h 5824927"/>
              <a:gd name="connsiteX1719" fmla="*/ 4702317 w 6431619"/>
              <a:gd name="connsiteY1719" fmla="*/ 683594 h 5824927"/>
              <a:gd name="connsiteX1720" fmla="*/ 4772798 w 6431619"/>
              <a:gd name="connsiteY1720" fmla="*/ 645189 h 5824927"/>
              <a:gd name="connsiteX1721" fmla="*/ 4766545 w 6431619"/>
              <a:gd name="connsiteY1721" fmla="*/ 633584 h 5824927"/>
              <a:gd name="connsiteX1722" fmla="*/ 4726191 w 6431619"/>
              <a:gd name="connsiteY1722" fmla="*/ 643289 h 5824927"/>
              <a:gd name="connsiteX1723" fmla="*/ 4810655 w 6431619"/>
              <a:gd name="connsiteY1723" fmla="*/ 584913 h 5824927"/>
              <a:gd name="connsiteX1724" fmla="*/ 4819614 w 6431619"/>
              <a:gd name="connsiteY1724" fmla="*/ 612964 h 5824927"/>
              <a:gd name="connsiteX1725" fmla="*/ 4831614 w 6431619"/>
              <a:gd name="connsiteY1725" fmla="*/ 612463 h 5824927"/>
              <a:gd name="connsiteX1726" fmla="*/ 4822909 w 6431619"/>
              <a:gd name="connsiteY1726" fmla="*/ 578734 h 5824927"/>
              <a:gd name="connsiteX1727" fmla="*/ 4810655 w 6431619"/>
              <a:gd name="connsiteY1727" fmla="*/ 584913 h 5824927"/>
              <a:gd name="connsiteX1728" fmla="*/ 622334 w 6431619"/>
              <a:gd name="connsiteY1728" fmla="*/ 3184966 h 5824927"/>
              <a:gd name="connsiteX1729" fmla="*/ 615920 w 6431619"/>
              <a:gd name="connsiteY1729" fmla="*/ 3193471 h 5824927"/>
              <a:gd name="connsiteX1730" fmla="*/ 662569 w 6431619"/>
              <a:gd name="connsiteY1730" fmla="*/ 3352847 h 5824927"/>
              <a:gd name="connsiteX1731" fmla="*/ 690203 w 6431619"/>
              <a:gd name="connsiteY1731" fmla="*/ 3343163 h 5824927"/>
              <a:gd name="connsiteX1732" fmla="*/ 632484 w 6431619"/>
              <a:gd name="connsiteY1732" fmla="*/ 3187293 h 5824927"/>
              <a:gd name="connsiteX1733" fmla="*/ 622334 w 6431619"/>
              <a:gd name="connsiteY1733" fmla="*/ 3184966 h 5824927"/>
              <a:gd name="connsiteX1734" fmla="*/ 4647008 w 6431619"/>
              <a:gd name="connsiteY1734" fmla="*/ 609300 h 5824927"/>
              <a:gd name="connsiteX1735" fmla="*/ 4631162 w 6431619"/>
              <a:gd name="connsiteY1735" fmla="*/ 619476 h 5824927"/>
              <a:gd name="connsiteX1736" fmla="*/ 4645444 w 6431619"/>
              <a:gd name="connsiteY1736" fmla="*/ 645440 h 5824927"/>
              <a:gd name="connsiteX1737" fmla="*/ 4676458 w 6431619"/>
              <a:gd name="connsiteY1737" fmla="*/ 620393 h 5824927"/>
              <a:gd name="connsiteX1738" fmla="*/ 4664627 w 6431619"/>
              <a:gd name="connsiteY1738" fmla="*/ 603446 h 5824927"/>
              <a:gd name="connsiteX1739" fmla="*/ 4647008 w 6431619"/>
              <a:gd name="connsiteY1739" fmla="*/ 609300 h 5824927"/>
              <a:gd name="connsiteX1740" fmla="*/ 651542 w 6431619"/>
              <a:gd name="connsiteY1740" fmla="*/ 3082193 h 5824927"/>
              <a:gd name="connsiteX1741" fmla="*/ 646767 w 6431619"/>
              <a:gd name="connsiteY1741" fmla="*/ 3092785 h 5824927"/>
              <a:gd name="connsiteX1742" fmla="*/ 701614 w 6431619"/>
              <a:gd name="connsiteY1742" fmla="*/ 3248572 h 5824927"/>
              <a:gd name="connsiteX1743" fmla="*/ 724853 w 6431619"/>
              <a:gd name="connsiteY1743" fmla="*/ 3244231 h 5824927"/>
              <a:gd name="connsiteX1744" fmla="*/ 663162 w 6431619"/>
              <a:gd name="connsiteY1744" fmla="*/ 3083686 h 5824927"/>
              <a:gd name="connsiteX1745" fmla="*/ 651542 w 6431619"/>
              <a:gd name="connsiteY1745" fmla="*/ 3082193 h 5824927"/>
              <a:gd name="connsiteX1746" fmla="*/ 5061558 w 6431619"/>
              <a:gd name="connsiteY1746" fmla="*/ 302241 h 5824927"/>
              <a:gd name="connsiteX1747" fmla="*/ 5068154 w 6431619"/>
              <a:gd name="connsiteY1747" fmla="*/ 325852 h 5824927"/>
              <a:gd name="connsiteX1748" fmla="*/ 5104578 w 6431619"/>
              <a:gd name="connsiteY1748" fmla="*/ 323597 h 5824927"/>
              <a:gd name="connsiteX1749" fmla="*/ 5106606 w 6431619"/>
              <a:gd name="connsiteY1749" fmla="*/ 305313 h 5824927"/>
              <a:gd name="connsiteX1750" fmla="*/ 5069844 w 6431619"/>
              <a:gd name="connsiteY1750" fmla="*/ 297716 h 5824927"/>
              <a:gd name="connsiteX1751" fmla="*/ 5061558 w 6431619"/>
              <a:gd name="connsiteY1751" fmla="*/ 302241 h 5824927"/>
              <a:gd name="connsiteX1752" fmla="*/ 78448 w 6431619"/>
              <a:gd name="connsiteY1752" fmla="*/ 3423646 h 5824927"/>
              <a:gd name="connsiteX1753" fmla="*/ 187719 w 6431619"/>
              <a:gd name="connsiteY1753" fmla="*/ 3476576 h 5824927"/>
              <a:gd name="connsiteX1754" fmla="*/ 385804 w 6431619"/>
              <a:gd name="connsiteY1754" fmla="*/ 3632196 h 5824927"/>
              <a:gd name="connsiteX1755" fmla="*/ 392905 w 6431619"/>
              <a:gd name="connsiteY1755" fmla="*/ 3636873 h 5824927"/>
              <a:gd name="connsiteX1756" fmla="*/ 430679 w 6431619"/>
              <a:gd name="connsiteY1756" fmla="*/ 3697484 h 5824927"/>
              <a:gd name="connsiteX1757" fmla="*/ 295634 w 6431619"/>
              <a:gd name="connsiteY1757" fmla="*/ 3606650 h 5824927"/>
              <a:gd name="connsiteX1758" fmla="*/ 111829 w 6431619"/>
              <a:gd name="connsiteY1758" fmla="*/ 3478162 h 5824927"/>
              <a:gd name="connsiteX1759" fmla="*/ 106758 w 6431619"/>
              <a:gd name="connsiteY1759" fmla="*/ 3478748 h 5824927"/>
              <a:gd name="connsiteX1760" fmla="*/ 78448 w 6431619"/>
              <a:gd name="connsiteY1760" fmla="*/ 3423646 h 5824927"/>
              <a:gd name="connsiteX1761" fmla="*/ 3380693 w 6431619"/>
              <a:gd name="connsiteY1761" fmla="*/ 1312922 h 5824927"/>
              <a:gd name="connsiteX1762" fmla="*/ 3672415 w 6431619"/>
              <a:gd name="connsiteY1762" fmla="*/ 1312253 h 5824927"/>
              <a:gd name="connsiteX1763" fmla="*/ 3670725 w 6431619"/>
              <a:gd name="connsiteY1763" fmla="*/ 1318015 h 5824927"/>
              <a:gd name="connsiteX1764" fmla="*/ 3873292 w 6431619"/>
              <a:gd name="connsiteY1764" fmla="*/ 1715997 h 5824927"/>
              <a:gd name="connsiteX1765" fmla="*/ 3890278 w 6431619"/>
              <a:gd name="connsiteY1765" fmla="*/ 1703059 h 5824927"/>
              <a:gd name="connsiteX1766" fmla="*/ 3772643 w 6431619"/>
              <a:gd name="connsiteY1766" fmla="*/ 1519635 h 5824927"/>
              <a:gd name="connsiteX1767" fmla="*/ 3725742 w 6431619"/>
              <a:gd name="connsiteY1767" fmla="*/ 1380629 h 5824927"/>
              <a:gd name="connsiteX1768" fmla="*/ 3723797 w 6431619"/>
              <a:gd name="connsiteY1768" fmla="*/ 1364182 h 5824927"/>
              <a:gd name="connsiteX1769" fmla="*/ 3717374 w 6431619"/>
              <a:gd name="connsiteY1769" fmla="*/ 1317847 h 5824927"/>
              <a:gd name="connsiteX1770" fmla="*/ 4011968 w 6431619"/>
              <a:gd name="connsiteY1770" fmla="*/ 1375203 h 5824927"/>
              <a:gd name="connsiteX1771" fmla="*/ 4031153 w 6431619"/>
              <a:gd name="connsiteY1771" fmla="*/ 1432892 h 5824927"/>
              <a:gd name="connsiteX1772" fmla="*/ 4048900 w 6431619"/>
              <a:gd name="connsiteY1772" fmla="*/ 1473885 h 5824927"/>
              <a:gd name="connsiteX1773" fmla="*/ 4083971 w 6431619"/>
              <a:gd name="connsiteY1773" fmla="*/ 1537585 h 5824927"/>
              <a:gd name="connsiteX1774" fmla="*/ 4252733 w 6431619"/>
              <a:gd name="connsiteY1774" fmla="*/ 1789383 h 5824927"/>
              <a:gd name="connsiteX1775" fmla="*/ 4268115 w 6431619"/>
              <a:gd name="connsiteY1775" fmla="*/ 1777443 h 5824927"/>
              <a:gd name="connsiteX1776" fmla="*/ 4199324 w 6431619"/>
              <a:gd name="connsiteY1776" fmla="*/ 1679597 h 5824927"/>
              <a:gd name="connsiteX1777" fmla="*/ 4147690 w 6431619"/>
              <a:gd name="connsiteY1777" fmla="*/ 1573901 h 5824927"/>
              <a:gd name="connsiteX1778" fmla="*/ 4076957 w 6431619"/>
              <a:gd name="connsiteY1778" fmla="*/ 1390731 h 5824927"/>
              <a:gd name="connsiteX1779" fmla="*/ 4417610 w 6431619"/>
              <a:gd name="connsiteY1779" fmla="*/ 1470546 h 5824927"/>
              <a:gd name="connsiteX1780" fmla="*/ 5729346 w 6431619"/>
              <a:gd name="connsiteY1780" fmla="*/ 1510285 h 5824927"/>
              <a:gd name="connsiteX1781" fmla="*/ 5730444 w 6431619"/>
              <a:gd name="connsiteY1781" fmla="*/ 1510786 h 5824927"/>
              <a:gd name="connsiteX1782" fmla="*/ 5672049 w 6431619"/>
              <a:gd name="connsiteY1782" fmla="*/ 1539171 h 5824927"/>
              <a:gd name="connsiteX1783" fmla="*/ 5612303 w 6431619"/>
              <a:gd name="connsiteY1783" fmla="*/ 1526231 h 5824927"/>
              <a:gd name="connsiteX1784" fmla="*/ 5528892 w 6431619"/>
              <a:gd name="connsiteY1784" fmla="*/ 1520054 h 5824927"/>
              <a:gd name="connsiteX1785" fmla="*/ 5524329 w 6431619"/>
              <a:gd name="connsiteY1785" fmla="*/ 1539422 h 5824927"/>
              <a:gd name="connsiteX1786" fmla="*/ 5602754 w 6431619"/>
              <a:gd name="connsiteY1786" fmla="*/ 1564885 h 5824927"/>
              <a:gd name="connsiteX1787" fmla="*/ 5612132 w 6431619"/>
              <a:gd name="connsiteY1787" fmla="*/ 1567308 h 5824927"/>
              <a:gd name="connsiteX1788" fmla="*/ 5572754 w 6431619"/>
              <a:gd name="connsiteY1788" fmla="*/ 1585423 h 5824927"/>
              <a:gd name="connsiteX1789" fmla="*/ 5486555 w 6431619"/>
              <a:gd name="connsiteY1789" fmla="*/ 1554616 h 5824927"/>
              <a:gd name="connsiteX1790" fmla="*/ 5385566 w 6431619"/>
              <a:gd name="connsiteY1790" fmla="*/ 1550525 h 5824927"/>
              <a:gd name="connsiteX1791" fmla="*/ 5385059 w 6431619"/>
              <a:gd name="connsiteY1791" fmla="*/ 1569978 h 5824927"/>
              <a:gd name="connsiteX1792" fmla="*/ 5479201 w 6431619"/>
              <a:gd name="connsiteY1792" fmla="*/ 1597780 h 5824927"/>
              <a:gd name="connsiteX1793" fmla="*/ 5517062 w 6431619"/>
              <a:gd name="connsiteY1793" fmla="*/ 1610052 h 5824927"/>
              <a:gd name="connsiteX1794" fmla="*/ 5462469 w 6431619"/>
              <a:gd name="connsiteY1794" fmla="*/ 1634180 h 5824927"/>
              <a:gd name="connsiteX1795" fmla="*/ 5461032 w 6431619"/>
              <a:gd name="connsiteY1795" fmla="*/ 1630424 h 5824927"/>
              <a:gd name="connsiteX1796" fmla="*/ 5362412 w 6431619"/>
              <a:gd name="connsiteY1796" fmla="*/ 1602037 h 5824927"/>
              <a:gd name="connsiteX1797" fmla="*/ 5251874 w 6431619"/>
              <a:gd name="connsiteY1797" fmla="*/ 1561796 h 5824927"/>
              <a:gd name="connsiteX1798" fmla="*/ 5234128 w 6431619"/>
              <a:gd name="connsiteY1798" fmla="*/ 1587928 h 5824927"/>
              <a:gd name="connsiteX1799" fmla="*/ 5357341 w 6431619"/>
              <a:gd name="connsiteY1799" fmla="*/ 1646703 h 5824927"/>
              <a:gd name="connsiteX1800" fmla="*/ 5404751 w 6431619"/>
              <a:gd name="connsiteY1800" fmla="*/ 1658643 h 5824927"/>
              <a:gd name="connsiteX1801" fmla="*/ 5345848 w 6431619"/>
              <a:gd name="connsiteY1801" fmla="*/ 1683605 h 5824927"/>
              <a:gd name="connsiteX1802" fmla="*/ 5278071 w 6431619"/>
              <a:gd name="connsiteY1802" fmla="*/ 1661814 h 5824927"/>
              <a:gd name="connsiteX1803" fmla="*/ 5218325 w 6431619"/>
              <a:gd name="connsiteY1803" fmla="*/ 1635432 h 5824927"/>
              <a:gd name="connsiteX1804" fmla="*/ 5171508 w 6431619"/>
              <a:gd name="connsiteY1804" fmla="*/ 1619403 h 5824927"/>
              <a:gd name="connsiteX1805" fmla="*/ 5162549 w 6431619"/>
              <a:gd name="connsiteY1805" fmla="*/ 1634014 h 5824927"/>
              <a:gd name="connsiteX1806" fmla="*/ 5208776 w 6431619"/>
              <a:gd name="connsiteY1806" fmla="*/ 1669912 h 5824927"/>
              <a:gd name="connsiteX1807" fmla="*/ 5267677 w 6431619"/>
              <a:gd name="connsiteY1807" fmla="*/ 1694791 h 5824927"/>
              <a:gd name="connsiteX1808" fmla="*/ 5289903 w 6431619"/>
              <a:gd name="connsiteY1808" fmla="*/ 1705229 h 5824927"/>
              <a:gd name="connsiteX1809" fmla="*/ 5229565 w 6431619"/>
              <a:gd name="connsiteY1809" fmla="*/ 1728438 h 5824927"/>
              <a:gd name="connsiteX1810" fmla="*/ 5171082 w 6431619"/>
              <a:gd name="connsiteY1810" fmla="*/ 1704895 h 5824927"/>
              <a:gd name="connsiteX1811" fmla="*/ 5109817 w 6431619"/>
              <a:gd name="connsiteY1811" fmla="*/ 1681518 h 5824927"/>
              <a:gd name="connsiteX1812" fmla="*/ 5098239 w 6431619"/>
              <a:gd name="connsiteY1812" fmla="*/ 1694708 h 5824927"/>
              <a:gd name="connsiteX1813" fmla="*/ 5165676 w 6431619"/>
              <a:gd name="connsiteY1813" fmla="*/ 1751479 h 5824927"/>
              <a:gd name="connsiteX1814" fmla="*/ 5123252 w 6431619"/>
              <a:gd name="connsiteY1814" fmla="*/ 1766842 h 5824927"/>
              <a:gd name="connsiteX1815" fmla="*/ 5114463 w 6431619"/>
              <a:gd name="connsiteY1815" fmla="*/ 1760245 h 5824927"/>
              <a:gd name="connsiteX1816" fmla="*/ 5097814 w 6431619"/>
              <a:gd name="connsiteY1816" fmla="*/ 1751981 h 5824927"/>
              <a:gd name="connsiteX1817" fmla="*/ 5056831 w 6431619"/>
              <a:gd name="connsiteY1817" fmla="*/ 1732111 h 5824927"/>
              <a:gd name="connsiteX1818" fmla="*/ 4984830 w 6431619"/>
              <a:gd name="connsiteY1818" fmla="*/ 1707815 h 5824927"/>
              <a:gd name="connsiteX1819" fmla="*/ 4976716 w 6431619"/>
              <a:gd name="connsiteY1819" fmla="*/ 1727269 h 5824927"/>
              <a:gd name="connsiteX1820" fmla="*/ 5066802 w 6431619"/>
              <a:gd name="connsiteY1820" fmla="*/ 1786127 h 5824927"/>
              <a:gd name="connsiteX1821" fmla="*/ 5044998 w 6431619"/>
              <a:gd name="connsiteY1821" fmla="*/ 1793641 h 5824927"/>
              <a:gd name="connsiteX1822" fmla="*/ 4950687 w 6431619"/>
              <a:gd name="connsiteY1822" fmla="*/ 1766841 h 5824927"/>
              <a:gd name="connsiteX1823" fmla="*/ 4845307 w 6431619"/>
              <a:gd name="connsiteY1823" fmla="*/ 1723345 h 5824927"/>
              <a:gd name="connsiteX1824" fmla="*/ 4835078 w 6431619"/>
              <a:gd name="connsiteY1824" fmla="*/ 1739375 h 5824927"/>
              <a:gd name="connsiteX1825" fmla="*/ 4938350 w 6431619"/>
              <a:gd name="connsiteY1825" fmla="*/ 1807082 h 5824927"/>
              <a:gd name="connsiteX1826" fmla="*/ 4966996 w 6431619"/>
              <a:gd name="connsiteY1826" fmla="*/ 1817352 h 5824927"/>
              <a:gd name="connsiteX1827" fmla="*/ 4907081 w 6431619"/>
              <a:gd name="connsiteY1827" fmla="*/ 1834800 h 5824927"/>
              <a:gd name="connsiteX1828" fmla="*/ 4900573 w 6431619"/>
              <a:gd name="connsiteY1828" fmla="*/ 1823028 h 5824927"/>
              <a:gd name="connsiteX1829" fmla="*/ 4830601 w 6431619"/>
              <a:gd name="connsiteY1829" fmla="*/ 1801739 h 5824927"/>
              <a:gd name="connsiteX1830" fmla="*/ 4739333 w 6431619"/>
              <a:gd name="connsiteY1830" fmla="*/ 1763669 h 5824927"/>
              <a:gd name="connsiteX1831" fmla="*/ 4726909 w 6431619"/>
              <a:gd name="connsiteY1831" fmla="*/ 1786544 h 5824927"/>
              <a:gd name="connsiteX1832" fmla="*/ 4804401 w 6431619"/>
              <a:gd name="connsiteY1832" fmla="*/ 1834383 h 5824927"/>
              <a:gd name="connsiteX1833" fmla="*/ 4850883 w 6431619"/>
              <a:gd name="connsiteY1833" fmla="*/ 1849243 h 5824927"/>
              <a:gd name="connsiteX1834" fmla="*/ 4781671 w 6431619"/>
              <a:gd name="connsiteY1834" fmla="*/ 1866942 h 5824927"/>
              <a:gd name="connsiteX1835" fmla="*/ 4705697 w 6431619"/>
              <a:gd name="connsiteY1835" fmla="*/ 1832295 h 5824927"/>
              <a:gd name="connsiteX1836" fmla="*/ 4649923 w 6431619"/>
              <a:gd name="connsiteY1836" fmla="*/ 1791803 h 5824927"/>
              <a:gd name="connsiteX1837" fmla="*/ 4630740 w 6431619"/>
              <a:gd name="connsiteY1837" fmla="*/ 1798482 h 5824927"/>
              <a:gd name="connsiteX1838" fmla="*/ 4682542 w 6431619"/>
              <a:gd name="connsiteY1838" fmla="*/ 1867861 h 5824927"/>
              <a:gd name="connsiteX1839" fmla="*/ 4708571 w 6431619"/>
              <a:gd name="connsiteY1839" fmla="*/ 1883389 h 5824927"/>
              <a:gd name="connsiteX1840" fmla="*/ 4681443 w 6431619"/>
              <a:gd name="connsiteY1840" fmla="*/ 1889485 h 5824927"/>
              <a:gd name="connsiteX1841" fmla="*/ 4615273 w 6431619"/>
              <a:gd name="connsiteY1841" fmla="*/ 1854253 h 5824927"/>
              <a:gd name="connsiteX1842" fmla="*/ 4530681 w 6431619"/>
              <a:gd name="connsiteY1842" fmla="*/ 1795060 h 5824927"/>
              <a:gd name="connsiteX1843" fmla="*/ 4512258 w 6431619"/>
              <a:gd name="connsiteY1843" fmla="*/ 1812676 h 5824927"/>
              <a:gd name="connsiteX1844" fmla="*/ 4599217 w 6431619"/>
              <a:gd name="connsiteY1844" fmla="*/ 1892490 h 5824927"/>
              <a:gd name="connsiteX1845" fmla="*/ 4613837 w 6431619"/>
              <a:gd name="connsiteY1845" fmla="*/ 1901923 h 5824927"/>
              <a:gd name="connsiteX1846" fmla="*/ 4551638 w 6431619"/>
              <a:gd name="connsiteY1846" fmla="*/ 1913445 h 5824927"/>
              <a:gd name="connsiteX1847" fmla="*/ 4537610 w 6431619"/>
              <a:gd name="connsiteY1847" fmla="*/ 1905096 h 5824927"/>
              <a:gd name="connsiteX1848" fmla="*/ 4492060 w 6431619"/>
              <a:gd name="connsiteY1848" fmla="*/ 1877379 h 5824927"/>
              <a:gd name="connsiteX1849" fmla="*/ 4397580 w 6431619"/>
              <a:gd name="connsiteY1849" fmla="*/ 1820608 h 5824927"/>
              <a:gd name="connsiteX1850" fmla="*/ 4391411 w 6431619"/>
              <a:gd name="connsiteY1850" fmla="*/ 1828287 h 5824927"/>
              <a:gd name="connsiteX1851" fmla="*/ 4444146 w 6431619"/>
              <a:gd name="connsiteY1851" fmla="*/ 1894076 h 5824927"/>
              <a:gd name="connsiteX1852" fmla="*/ 4484118 w 6431619"/>
              <a:gd name="connsiteY1852" fmla="*/ 1923380 h 5824927"/>
              <a:gd name="connsiteX1853" fmla="*/ 4425131 w 6431619"/>
              <a:gd name="connsiteY1853" fmla="*/ 1930894 h 5824927"/>
              <a:gd name="connsiteX1854" fmla="*/ 4417441 w 6431619"/>
              <a:gd name="connsiteY1854" fmla="*/ 1931645 h 5824927"/>
              <a:gd name="connsiteX1855" fmla="*/ 4392087 w 6431619"/>
              <a:gd name="connsiteY1855" fmla="*/ 1905848 h 5824927"/>
              <a:gd name="connsiteX1856" fmla="*/ 4363269 w 6431619"/>
              <a:gd name="connsiteY1856" fmla="*/ 1884642 h 5824927"/>
              <a:gd name="connsiteX1857" fmla="*/ 4350593 w 6431619"/>
              <a:gd name="connsiteY1857" fmla="*/ 1867944 h 5824927"/>
              <a:gd name="connsiteX1858" fmla="*/ 4322030 w 6431619"/>
              <a:gd name="connsiteY1858" fmla="*/ 1840727 h 5824927"/>
              <a:gd name="connsiteX1859" fmla="*/ 4285522 w 6431619"/>
              <a:gd name="connsiteY1859" fmla="*/ 1799485 h 5824927"/>
              <a:gd name="connsiteX1860" fmla="*/ 4264733 w 6431619"/>
              <a:gd name="connsiteY1860" fmla="*/ 1816432 h 5824927"/>
              <a:gd name="connsiteX1861" fmla="*/ 4325579 w 6431619"/>
              <a:gd name="connsiteY1861" fmla="*/ 1886145 h 5824927"/>
              <a:gd name="connsiteX1862" fmla="*/ 4375269 w 6431619"/>
              <a:gd name="connsiteY1862" fmla="*/ 1934818 h 5824927"/>
              <a:gd name="connsiteX1863" fmla="*/ 4375863 w 6431619"/>
              <a:gd name="connsiteY1863" fmla="*/ 1935402 h 5824927"/>
              <a:gd name="connsiteX1864" fmla="*/ 3380693 w 6431619"/>
              <a:gd name="connsiteY1864" fmla="*/ 1312922 h 5824927"/>
              <a:gd name="connsiteX1865" fmla="*/ 5082941 w 6431619"/>
              <a:gd name="connsiteY1865" fmla="*/ 234016 h 5824927"/>
              <a:gd name="connsiteX1866" fmla="*/ 5089956 w 6431619"/>
              <a:gd name="connsiteY1866" fmla="*/ 256222 h 5824927"/>
              <a:gd name="connsiteX1867" fmla="*/ 5125450 w 6431619"/>
              <a:gd name="connsiteY1867" fmla="*/ 258393 h 5824927"/>
              <a:gd name="connsiteX1868" fmla="*/ 5152325 w 6431619"/>
              <a:gd name="connsiteY1868" fmla="*/ 253802 h 5824927"/>
              <a:gd name="connsiteX1869" fmla="*/ 5155703 w 6431619"/>
              <a:gd name="connsiteY1869" fmla="*/ 238774 h 5824927"/>
              <a:gd name="connsiteX1870" fmla="*/ 5082941 w 6431619"/>
              <a:gd name="connsiteY1870" fmla="*/ 234016 h 5824927"/>
              <a:gd name="connsiteX1871" fmla="*/ 4553580 w 6431619"/>
              <a:gd name="connsiteY1871" fmla="*/ 566492 h 5824927"/>
              <a:gd name="connsiteX1872" fmla="*/ 4527046 w 6431619"/>
              <a:gd name="connsiteY1872" fmla="*/ 597601 h 5824927"/>
              <a:gd name="connsiteX1873" fmla="*/ 4537780 w 6431619"/>
              <a:gd name="connsiteY1873" fmla="*/ 612044 h 5824927"/>
              <a:gd name="connsiteX1874" fmla="*/ 4599469 w 6431619"/>
              <a:gd name="connsiteY1874" fmla="*/ 578985 h 5824927"/>
              <a:gd name="connsiteX1875" fmla="*/ 4593555 w 6431619"/>
              <a:gd name="connsiteY1875" fmla="*/ 559865 h 5824927"/>
              <a:gd name="connsiteX1876" fmla="*/ 4553580 w 6431619"/>
              <a:gd name="connsiteY1876" fmla="*/ 566492 h 5824927"/>
              <a:gd name="connsiteX1877" fmla="*/ 4556107 w 6431619"/>
              <a:gd name="connsiteY1877" fmla="*/ 506591 h 5824927"/>
              <a:gd name="connsiteX1878" fmla="*/ 4482311 w 6431619"/>
              <a:gd name="connsiteY1878" fmla="*/ 552971 h 5824927"/>
              <a:gd name="connsiteX1879" fmla="*/ 4481371 w 6431619"/>
              <a:gd name="connsiteY1879" fmla="*/ 566806 h 5824927"/>
              <a:gd name="connsiteX1880" fmla="*/ 4494850 w 6431619"/>
              <a:gd name="connsiteY1880" fmla="*/ 571638 h 5824927"/>
              <a:gd name="connsiteX1881" fmla="*/ 4568457 w 6431619"/>
              <a:gd name="connsiteY1881" fmla="*/ 520042 h 5824927"/>
              <a:gd name="connsiteX1882" fmla="*/ 4557640 w 6431619"/>
              <a:gd name="connsiteY1882" fmla="*/ 505933 h 5824927"/>
              <a:gd name="connsiteX1883" fmla="*/ 4734971 w 6431619"/>
              <a:gd name="connsiteY1883" fmla="*/ 394177 h 5824927"/>
              <a:gd name="connsiteX1884" fmla="*/ 4710031 w 6431619"/>
              <a:gd name="connsiteY1884" fmla="*/ 409852 h 5824927"/>
              <a:gd name="connsiteX1885" fmla="*/ 4719017 w 6431619"/>
              <a:gd name="connsiteY1885" fmla="*/ 409803 h 5824927"/>
              <a:gd name="connsiteX1886" fmla="*/ 4733331 w 6431619"/>
              <a:gd name="connsiteY1886" fmla="*/ 402410 h 5824927"/>
              <a:gd name="connsiteX1887" fmla="*/ 4947893 w 6431619"/>
              <a:gd name="connsiteY1887" fmla="*/ 260358 h 5824927"/>
              <a:gd name="connsiteX1888" fmla="*/ 4968687 w 6431619"/>
              <a:gd name="connsiteY1888" fmla="*/ 264739 h 5824927"/>
              <a:gd name="connsiteX1889" fmla="*/ 5029787 w 6431619"/>
              <a:gd name="connsiteY1889" fmla="*/ 261651 h 5824927"/>
              <a:gd name="connsiteX1890" fmla="*/ 5032744 w 6431619"/>
              <a:gd name="connsiteY1890" fmla="*/ 241112 h 5824927"/>
              <a:gd name="connsiteX1891" fmla="*/ 5004994 w 6431619"/>
              <a:gd name="connsiteY1891" fmla="*/ 226231 h 5824927"/>
              <a:gd name="connsiteX1892" fmla="*/ 5002728 w 6431619"/>
              <a:gd name="connsiteY1892" fmla="*/ 225895 h 5824927"/>
              <a:gd name="connsiteX1893" fmla="*/ 5259829 w 6431619"/>
              <a:gd name="connsiteY1893" fmla="*/ 64310 h 5824927"/>
              <a:gd name="connsiteX1894" fmla="*/ 5246732 w 6431619"/>
              <a:gd name="connsiteY1894" fmla="*/ 72542 h 5824927"/>
              <a:gd name="connsiteX1895" fmla="*/ 5249509 w 6431619"/>
              <a:gd name="connsiteY1895" fmla="*/ 73386 h 5824927"/>
              <a:gd name="connsiteX1896" fmla="*/ 5258603 w 6431619"/>
              <a:gd name="connsiteY1896" fmla="*/ 69316 h 5824927"/>
              <a:gd name="connsiteX1897" fmla="*/ 5164489 w 6431619"/>
              <a:gd name="connsiteY1897" fmla="*/ 124230 h 5824927"/>
              <a:gd name="connsiteX1898" fmla="*/ 5124622 w 6431619"/>
              <a:gd name="connsiteY1898" fmla="*/ 149286 h 5824927"/>
              <a:gd name="connsiteX1899" fmla="*/ 5127056 w 6431619"/>
              <a:gd name="connsiteY1899" fmla="*/ 152698 h 5824927"/>
              <a:gd name="connsiteX1900" fmla="*/ 5186380 w 6431619"/>
              <a:gd name="connsiteY1900" fmla="*/ 151363 h 5824927"/>
              <a:gd name="connsiteX1901" fmla="*/ 5188408 w 6431619"/>
              <a:gd name="connsiteY1901" fmla="*/ 133914 h 5824927"/>
              <a:gd name="connsiteX1902" fmla="*/ 5209271 w 6431619"/>
              <a:gd name="connsiteY1902" fmla="*/ 96085 h 5824927"/>
              <a:gd name="connsiteX1903" fmla="*/ 5191670 w 6431619"/>
              <a:gd name="connsiteY1903" fmla="*/ 107148 h 5824927"/>
              <a:gd name="connsiteX1904" fmla="*/ 5200072 w 6431619"/>
              <a:gd name="connsiteY1904" fmla="*/ 108033 h 5824927"/>
              <a:gd name="connsiteX1905" fmla="*/ 5208237 w 6431619"/>
              <a:gd name="connsiteY1905" fmla="*/ 102210 h 5824927"/>
              <a:gd name="connsiteX1906" fmla="*/ 0 w 6431619"/>
              <a:gd name="connsiteY1906" fmla="*/ 3370049 h 5824927"/>
              <a:gd name="connsiteX1907" fmla="*/ 4588 w 6431619"/>
              <a:gd name="connsiteY1907" fmla="*/ 3382904 h 5824927"/>
              <a:gd name="connsiteX1908" fmla="*/ 9827 w 6431619"/>
              <a:gd name="connsiteY1908" fmla="*/ 3385992 h 5824927"/>
              <a:gd name="connsiteX1909" fmla="*/ 112674 w 6431619"/>
              <a:gd name="connsiteY1909" fmla="*/ 3596631 h 5824927"/>
              <a:gd name="connsiteX1910" fmla="*/ 130259 w 6431619"/>
              <a:gd name="connsiteY1910" fmla="*/ 3655230 h 5824927"/>
              <a:gd name="connsiteX1911" fmla="*/ 345887 w 6431619"/>
              <a:gd name="connsiteY1911" fmla="*/ 3998320 h 5824927"/>
              <a:gd name="connsiteX1912" fmla="*/ 451551 w 6431619"/>
              <a:gd name="connsiteY1912" fmla="*/ 3997119 h 5824927"/>
              <a:gd name="connsiteX1913" fmla="*/ 553470 w 6431619"/>
              <a:gd name="connsiteY1913" fmla="*/ 3975079 h 5824927"/>
              <a:gd name="connsiteX1914" fmla="*/ 586343 w 6431619"/>
              <a:gd name="connsiteY1914" fmla="*/ 4150236 h 5824927"/>
              <a:gd name="connsiteX1915" fmla="*/ 587357 w 6431619"/>
              <a:gd name="connsiteY1915" fmla="*/ 4154577 h 5824927"/>
              <a:gd name="connsiteX1916" fmla="*/ 505840 w 6431619"/>
              <a:gd name="connsiteY1916" fmla="*/ 4252825 h 5824927"/>
              <a:gd name="connsiteX1917" fmla="*/ 586965 w 6431619"/>
              <a:gd name="connsiteY1917" fmla="*/ 4381904 h 5824927"/>
              <a:gd name="connsiteX1918" fmla="*/ 596315 w 6431619"/>
              <a:gd name="connsiteY1918" fmla="*/ 4370307 h 5824927"/>
              <a:gd name="connsiteX1919" fmla="*/ 778431 w 6431619"/>
              <a:gd name="connsiteY1919" fmla="*/ 4146728 h 5824927"/>
              <a:gd name="connsiteX1920" fmla="*/ 1205366 w 6431619"/>
              <a:gd name="connsiteY1920" fmla="*/ 3637958 h 5824927"/>
              <a:gd name="connsiteX1921" fmla="*/ 1467257 w 6431619"/>
              <a:gd name="connsiteY1921" fmla="*/ 3598635 h 5824927"/>
              <a:gd name="connsiteX1922" fmla="*/ 1514244 w 6431619"/>
              <a:gd name="connsiteY1922" fmla="*/ 3611492 h 5824927"/>
              <a:gd name="connsiteX1923" fmla="*/ 1537822 w 6431619"/>
              <a:gd name="connsiteY1923" fmla="*/ 4288156 h 5824927"/>
              <a:gd name="connsiteX1924" fmla="*/ 2110365 w 6431619"/>
              <a:gd name="connsiteY1924" fmla="*/ 4588460 h 5824927"/>
              <a:gd name="connsiteX1925" fmla="*/ 3875573 w 6431619"/>
              <a:gd name="connsiteY1925" fmla="*/ 4525343 h 5824927"/>
              <a:gd name="connsiteX1926" fmla="*/ 3891292 w 6431619"/>
              <a:gd name="connsiteY1926" fmla="*/ 4483182 h 5824927"/>
              <a:gd name="connsiteX1927" fmla="*/ 3179225 w 6431619"/>
              <a:gd name="connsiteY1927" fmla="*/ 3857946 h 5824927"/>
              <a:gd name="connsiteX1928" fmla="*/ 2566794 w 6431619"/>
              <a:gd name="connsiteY1928" fmla="*/ 3319621 h 5824927"/>
              <a:gd name="connsiteX1929" fmla="*/ 1518046 w 6431619"/>
              <a:gd name="connsiteY1929" fmla="*/ 3547707 h 5824927"/>
              <a:gd name="connsiteX1930" fmla="*/ 1383763 w 6431619"/>
              <a:gd name="connsiteY1930" fmla="*/ 3525166 h 5824927"/>
              <a:gd name="connsiteX1931" fmla="*/ 1303987 w 6431619"/>
              <a:gd name="connsiteY1931" fmla="*/ 3522077 h 5824927"/>
              <a:gd name="connsiteX1932" fmla="*/ 1616246 w 6431619"/>
              <a:gd name="connsiteY1932" fmla="*/ 3157738 h 5824927"/>
              <a:gd name="connsiteX1933" fmla="*/ 2189464 w 6431619"/>
              <a:gd name="connsiteY1933" fmla="*/ 2492429 h 5824927"/>
              <a:gd name="connsiteX1934" fmla="*/ 2306170 w 6431619"/>
              <a:gd name="connsiteY1934" fmla="*/ 2496019 h 5824927"/>
              <a:gd name="connsiteX1935" fmla="*/ 2507384 w 6431619"/>
              <a:gd name="connsiteY1935" fmla="*/ 2512633 h 5824927"/>
              <a:gd name="connsiteX1936" fmla="*/ 3101899 w 6431619"/>
              <a:gd name="connsiteY1936" fmla="*/ 3298748 h 5824927"/>
              <a:gd name="connsiteX1937" fmla="*/ 3487934 w 6431619"/>
              <a:gd name="connsiteY1937" fmla="*/ 3381401 h 5824927"/>
              <a:gd name="connsiteX1938" fmla="*/ 3547681 w 6431619"/>
              <a:gd name="connsiteY1938" fmla="*/ 3381651 h 5824927"/>
              <a:gd name="connsiteX1939" fmla="*/ 3549624 w 6431619"/>
              <a:gd name="connsiteY1939" fmla="*/ 3380483 h 5824927"/>
              <a:gd name="connsiteX1940" fmla="*/ 4838797 w 6431619"/>
              <a:gd name="connsiteY1940" fmla="*/ 2915376 h 5824927"/>
              <a:gd name="connsiteX1941" fmla="*/ 4843361 w 6431619"/>
              <a:gd name="connsiteY1941" fmla="*/ 2914123 h 5824927"/>
              <a:gd name="connsiteX1942" fmla="*/ 4854347 w 6431619"/>
              <a:gd name="connsiteY1942" fmla="*/ 2905190 h 5824927"/>
              <a:gd name="connsiteX1943" fmla="*/ 4855614 w 6431619"/>
              <a:gd name="connsiteY1943" fmla="*/ 2904355 h 5824927"/>
              <a:gd name="connsiteX1944" fmla="*/ 4860348 w 6431619"/>
              <a:gd name="connsiteY1944" fmla="*/ 2889577 h 5824927"/>
              <a:gd name="connsiteX1945" fmla="*/ 4844799 w 6431619"/>
              <a:gd name="connsiteY1945" fmla="*/ 2864031 h 5824927"/>
              <a:gd name="connsiteX1946" fmla="*/ 3512357 w 6431619"/>
              <a:gd name="connsiteY1946" fmla="*/ 2138192 h 5824927"/>
              <a:gd name="connsiteX1947" fmla="*/ 2499102 w 6431619"/>
              <a:gd name="connsiteY1947" fmla="*/ 2463541 h 5824927"/>
              <a:gd name="connsiteX1948" fmla="*/ 2453129 w 6431619"/>
              <a:gd name="connsiteY1948" fmla="*/ 2457865 h 5824927"/>
              <a:gd name="connsiteX1949" fmla="*/ 2253859 w 6431619"/>
              <a:gd name="connsiteY1949" fmla="*/ 2417874 h 5824927"/>
              <a:gd name="connsiteX1950" fmla="*/ 3141793 w 6431619"/>
              <a:gd name="connsiteY1950" fmla="*/ 1395471 h 5824927"/>
              <a:gd name="connsiteX1951" fmla="*/ 2719233 w 6431619"/>
              <a:gd name="connsiteY1951" fmla="*/ 1661045 h 5824927"/>
              <a:gd name="connsiteX1952" fmla="*/ 2560318 w 6431619"/>
              <a:gd name="connsiteY1952" fmla="*/ 1839350 h 5824927"/>
              <a:gd name="connsiteX1953" fmla="*/ 2326620 w 6431619"/>
              <a:gd name="connsiteY1953" fmla="*/ 2112396 h 5824927"/>
              <a:gd name="connsiteX1954" fmla="*/ 2260670 w 6431619"/>
              <a:gd name="connsiteY1954" fmla="*/ 1949246 h 5824927"/>
              <a:gd name="connsiteX1955" fmla="*/ 2218774 w 6431619"/>
              <a:gd name="connsiteY1955" fmla="*/ 1975577 h 5824927"/>
              <a:gd name="connsiteX1956" fmla="*/ 2291720 w 6431619"/>
              <a:gd name="connsiteY1956" fmla="*/ 2153054 h 5824927"/>
              <a:gd name="connsiteX1957" fmla="*/ 2240169 w 6431619"/>
              <a:gd name="connsiteY1957" fmla="*/ 2212580 h 5824927"/>
              <a:gd name="connsiteX1958" fmla="*/ 1562497 w 6431619"/>
              <a:gd name="connsiteY1958" fmla="*/ 2997610 h 5824927"/>
              <a:gd name="connsiteX1959" fmla="*/ 1553540 w 6431619"/>
              <a:gd name="connsiteY1959" fmla="*/ 2976070 h 5824927"/>
              <a:gd name="connsiteX1960" fmla="*/ 1537990 w 6431619"/>
              <a:gd name="connsiteY1960" fmla="*/ 2962128 h 5824927"/>
              <a:gd name="connsiteX1961" fmla="*/ 1462947 w 6431619"/>
              <a:gd name="connsiteY1961" fmla="*/ 2840403 h 5824927"/>
              <a:gd name="connsiteX1962" fmla="*/ 1773885 w 6431619"/>
              <a:gd name="connsiteY1962" fmla="*/ 2361656 h 5824927"/>
              <a:gd name="connsiteX1963" fmla="*/ 1789945 w 6431619"/>
              <a:gd name="connsiteY1963" fmla="*/ 2245091 h 5824927"/>
              <a:gd name="connsiteX1964" fmla="*/ 1712937 w 6431619"/>
              <a:gd name="connsiteY1964" fmla="*/ 2293489 h 5824927"/>
              <a:gd name="connsiteX1965" fmla="*/ 1721627 w 6431619"/>
              <a:gd name="connsiteY1965" fmla="*/ 2308340 h 5824927"/>
              <a:gd name="connsiteX1966" fmla="*/ 1725430 w 6431619"/>
              <a:gd name="connsiteY1966" fmla="*/ 2315019 h 5824927"/>
              <a:gd name="connsiteX1967" fmla="*/ 1722472 w 6431619"/>
              <a:gd name="connsiteY1967" fmla="*/ 2331466 h 5824927"/>
              <a:gd name="connsiteX1968" fmla="*/ 1703836 w 6431619"/>
              <a:gd name="connsiteY1968" fmla="*/ 2299209 h 5824927"/>
              <a:gd name="connsiteX1969" fmla="*/ 1675348 w 6431619"/>
              <a:gd name="connsiteY1969" fmla="*/ 2317114 h 5824927"/>
              <a:gd name="connsiteX1970" fmla="*/ 1696443 w 6431619"/>
              <a:gd name="connsiteY1970" fmla="*/ 2355510 h 5824927"/>
              <a:gd name="connsiteX1971" fmla="*/ 1707682 w 6431619"/>
              <a:gd name="connsiteY1971" fmla="*/ 2387653 h 5824927"/>
              <a:gd name="connsiteX1972" fmla="*/ 1689429 w 6431619"/>
              <a:gd name="connsiteY1972" fmla="*/ 2443672 h 5824927"/>
              <a:gd name="connsiteX1973" fmla="*/ 1636027 w 6431619"/>
              <a:gd name="connsiteY1973" fmla="*/ 2341826 h 5824927"/>
              <a:gd name="connsiteX1974" fmla="*/ 1609566 w 6431619"/>
              <a:gd name="connsiteY1974" fmla="*/ 2358457 h 5824927"/>
              <a:gd name="connsiteX1975" fmla="*/ 1667797 w 6431619"/>
              <a:gd name="connsiteY1975" fmla="*/ 2496520 h 5824927"/>
              <a:gd name="connsiteX1976" fmla="*/ 1644978 w 6431619"/>
              <a:gd name="connsiteY1976" fmla="*/ 2542604 h 5824927"/>
              <a:gd name="connsiteX1977" fmla="*/ 1586837 w 6431619"/>
              <a:gd name="connsiteY1977" fmla="*/ 2414035 h 5824927"/>
              <a:gd name="connsiteX1978" fmla="*/ 1562498 w 6431619"/>
              <a:gd name="connsiteY1978" fmla="*/ 2428979 h 5824927"/>
              <a:gd name="connsiteX1979" fmla="*/ 1616330 w 6431619"/>
              <a:gd name="connsiteY1979" fmla="*/ 2591528 h 5824927"/>
              <a:gd name="connsiteX1980" fmla="*/ 1574836 w 6431619"/>
              <a:gd name="connsiteY1980" fmla="*/ 2650554 h 5824927"/>
              <a:gd name="connsiteX1981" fmla="*/ 1541201 w 6431619"/>
              <a:gd name="connsiteY1981" fmla="*/ 2538430 h 5824927"/>
              <a:gd name="connsiteX1982" fmla="*/ 1513314 w 6431619"/>
              <a:gd name="connsiteY1982" fmla="*/ 2544191 h 5824927"/>
              <a:gd name="connsiteX1983" fmla="*/ 1541708 w 6431619"/>
              <a:gd name="connsiteY1983" fmla="*/ 2690711 h 5824927"/>
              <a:gd name="connsiteX1984" fmla="*/ 1516187 w 6431619"/>
              <a:gd name="connsiteY1984" fmla="*/ 2717343 h 5824927"/>
              <a:gd name="connsiteX1985" fmla="*/ 1511285 w 6431619"/>
              <a:gd name="connsiteY1985" fmla="*/ 2700145 h 5824927"/>
              <a:gd name="connsiteX1986" fmla="*/ 1488553 w 6431619"/>
              <a:gd name="connsiteY1986" fmla="*/ 2652223 h 5824927"/>
              <a:gd name="connsiteX1987" fmla="*/ 1469116 w 6431619"/>
              <a:gd name="connsiteY1987" fmla="*/ 2657316 h 5824927"/>
              <a:gd name="connsiteX1988" fmla="*/ 1472667 w 6431619"/>
              <a:gd name="connsiteY1988" fmla="*/ 2708660 h 5824927"/>
              <a:gd name="connsiteX1989" fmla="*/ 1482891 w 6431619"/>
              <a:gd name="connsiteY1989" fmla="*/ 2750572 h 5824927"/>
              <a:gd name="connsiteX1990" fmla="*/ 1434636 w 6431619"/>
              <a:gd name="connsiteY1990" fmla="*/ 2792482 h 5824927"/>
              <a:gd name="connsiteX1991" fmla="*/ 1315820 w 6431619"/>
              <a:gd name="connsiteY1991" fmla="*/ 2576166 h 5824927"/>
              <a:gd name="connsiteX1992" fmla="*/ 1328001 w 6431619"/>
              <a:gd name="connsiteY1992" fmla="*/ 2535417 h 5824927"/>
              <a:gd name="connsiteX1993" fmla="*/ 1253567 w 6431619"/>
              <a:gd name="connsiteY1993" fmla="*/ 2582198 h 5824927"/>
              <a:gd name="connsiteX1994" fmla="*/ 1277621 w 6431619"/>
              <a:gd name="connsiteY1994" fmla="*/ 2628346 h 5824927"/>
              <a:gd name="connsiteX1995" fmla="*/ 1211535 w 6431619"/>
              <a:gd name="connsiteY1995" fmla="*/ 2617242 h 5824927"/>
              <a:gd name="connsiteX1996" fmla="*/ 1201047 w 6431619"/>
              <a:gd name="connsiteY1996" fmla="*/ 2615206 h 5824927"/>
              <a:gd name="connsiteX1997" fmla="*/ 1150434 w 6431619"/>
              <a:gd name="connsiteY1997" fmla="*/ 2647016 h 5824927"/>
              <a:gd name="connsiteX1998" fmla="*/ 1159035 w 6431619"/>
              <a:gd name="connsiteY1998" fmla="*/ 2651650 h 5824927"/>
              <a:gd name="connsiteX1999" fmla="*/ 1207647 w 6431619"/>
              <a:gd name="connsiteY1999" fmla="*/ 2659988 h 5824927"/>
              <a:gd name="connsiteX2000" fmla="*/ 1303650 w 6431619"/>
              <a:gd name="connsiteY2000" fmla="*/ 2678272 h 5824927"/>
              <a:gd name="connsiteX2001" fmla="*/ 1326720 w 6431619"/>
              <a:gd name="connsiteY2001" fmla="*/ 2719264 h 5824927"/>
              <a:gd name="connsiteX2002" fmla="*/ 1209422 w 6431619"/>
              <a:gd name="connsiteY2002" fmla="*/ 2693049 h 5824927"/>
              <a:gd name="connsiteX2003" fmla="*/ 1202831 w 6431619"/>
              <a:gd name="connsiteY2003" fmla="*/ 2721852 h 5824927"/>
              <a:gd name="connsiteX2004" fmla="*/ 1271368 w 6431619"/>
              <a:gd name="connsiteY2004" fmla="*/ 2747900 h 5824927"/>
              <a:gd name="connsiteX2005" fmla="*/ 1343452 w 6431619"/>
              <a:gd name="connsiteY2005" fmla="*/ 2770023 h 5824927"/>
              <a:gd name="connsiteX2006" fmla="*/ 1355452 w 6431619"/>
              <a:gd name="connsiteY2006" fmla="*/ 2770358 h 5824927"/>
              <a:gd name="connsiteX2007" fmla="*/ 1375736 w 6431619"/>
              <a:gd name="connsiteY2007" fmla="*/ 2806424 h 5824927"/>
              <a:gd name="connsiteX2008" fmla="*/ 1358157 w 6431619"/>
              <a:gd name="connsiteY2008" fmla="*/ 2810933 h 5824927"/>
              <a:gd name="connsiteX2009" fmla="*/ 1243564 w 6431619"/>
              <a:gd name="connsiteY2009" fmla="*/ 2823121 h 5824927"/>
              <a:gd name="connsiteX2010" fmla="*/ 1172746 w 6431619"/>
              <a:gd name="connsiteY2010" fmla="*/ 2821703 h 5824927"/>
              <a:gd name="connsiteX2011" fmla="*/ 1058068 w 6431619"/>
              <a:gd name="connsiteY2011" fmla="*/ 2789226 h 5824927"/>
              <a:gd name="connsiteX2012" fmla="*/ 1141899 w 6431619"/>
              <a:gd name="connsiteY2012" fmla="*/ 2784217 h 5824927"/>
              <a:gd name="connsiteX2013" fmla="*/ 1143252 w 6431619"/>
              <a:gd name="connsiteY2013" fmla="*/ 2759003 h 5824927"/>
              <a:gd name="connsiteX2014" fmla="*/ 1077589 w 6431619"/>
              <a:gd name="connsiteY2014" fmla="*/ 2742640 h 5824927"/>
              <a:gd name="connsiteX2015" fmla="*/ 1019298 w 6431619"/>
              <a:gd name="connsiteY2015" fmla="*/ 2729433 h 5824927"/>
              <a:gd name="connsiteX2016" fmla="*/ 939047 w 6431619"/>
              <a:gd name="connsiteY2016" fmla="*/ 2779870 h 5824927"/>
              <a:gd name="connsiteX2017" fmla="*/ 1040942 w 6431619"/>
              <a:gd name="connsiteY2017" fmla="*/ 2834234 h 5824927"/>
              <a:gd name="connsiteX2018" fmla="*/ 1360185 w 6431619"/>
              <a:gd name="connsiteY2018" fmla="*/ 2870125 h 5824927"/>
              <a:gd name="connsiteX2019" fmla="*/ 1389931 w 6431619"/>
              <a:gd name="connsiteY2019" fmla="*/ 2882147 h 5824927"/>
              <a:gd name="connsiteX2020" fmla="*/ 1413847 w 6431619"/>
              <a:gd name="connsiteY2020" fmla="*/ 2868538 h 5824927"/>
              <a:gd name="connsiteX2021" fmla="*/ 1521849 w 6431619"/>
              <a:gd name="connsiteY2021" fmla="*/ 3032758 h 5824927"/>
              <a:gd name="connsiteX2022" fmla="*/ 1527342 w 6431619"/>
              <a:gd name="connsiteY2022" fmla="*/ 3038769 h 5824927"/>
              <a:gd name="connsiteX2023" fmla="*/ 682176 w 6431619"/>
              <a:gd name="connsiteY2023" fmla="*/ 4041284 h 5824927"/>
              <a:gd name="connsiteX2024" fmla="*/ 631977 w 6431619"/>
              <a:gd name="connsiteY2024" fmla="*/ 3927240 h 5824927"/>
              <a:gd name="connsiteX2025" fmla="*/ 711802 w 6431619"/>
              <a:gd name="connsiteY2025" fmla="*/ 2928361 h 5824927"/>
              <a:gd name="connsiteX2026" fmla="*/ 709453 w 6431619"/>
              <a:gd name="connsiteY2026" fmla="*/ 2924167 h 5824927"/>
              <a:gd name="connsiteX2027" fmla="*/ 658164 w 6431619"/>
              <a:gd name="connsiteY2027" fmla="*/ 2956401 h 5824927"/>
              <a:gd name="connsiteX2028" fmla="*/ 672626 w 6431619"/>
              <a:gd name="connsiteY2028" fmla="*/ 2983438 h 5824927"/>
              <a:gd name="connsiteX2029" fmla="*/ 773276 w 6431619"/>
              <a:gd name="connsiteY2029" fmla="*/ 3358192 h 5824927"/>
              <a:gd name="connsiteX2030" fmla="*/ 739472 w 6431619"/>
              <a:gd name="connsiteY2030" fmla="*/ 3302839 h 5824927"/>
              <a:gd name="connsiteX2031" fmla="*/ 722739 w 6431619"/>
              <a:gd name="connsiteY2031" fmla="*/ 3309518 h 5824927"/>
              <a:gd name="connsiteX2032" fmla="*/ 743613 w 6431619"/>
              <a:gd name="connsiteY2032" fmla="*/ 3411039 h 5824927"/>
              <a:gd name="connsiteX2033" fmla="*/ 770064 w 6431619"/>
              <a:gd name="connsiteY2033" fmla="*/ 3525083 h 5824927"/>
              <a:gd name="connsiteX2034" fmla="*/ 761529 w 6431619"/>
              <a:gd name="connsiteY2034" fmla="*/ 3577512 h 5824927"/>
              <a:gd name="connsiteX2035" fmla="*/ 707950 w 6431619"/>
              <a:gd name="connsiteY2035" fmla="*/ 3418387 h 5824927"/>
              <a:gd name="connsiteX2036" fmla="*/ 689020 w 6431619"/>
              <a:gd name="connsiteY2036" fmla="*/ 3423145 h 5824927"/>
              <a:gd name="connsiteX2037" fmla="*/ 713529 w 6431619"/>
              <a:gd name="connsiteY2037" fmla="*/ 3554972 h 5824927"/>
              <a:gd name="connsiteX2038" fmla="*/ 726289 w 6431619"/>
              <a:gd name="connsiteY2038" fmla="*/ 3647809 h 5824927"/>
              <a:gd name="connsiteX2039" fmla="*/ 719950 w 6431619"/>
              <a:gd name="connsiteY2039" fmla="*/ 3617086 h 5824927"/>
              <a:gd name="connsiteX2040" fmla="*/ 652851 w 6431619"/>
              <a:gd name="connsiteY2040" fmla="*/ 3417133 h 5824927"/>
              <a:gd name="connsiteX2041" fmla="*/ 633667 w 6431619"/>
              <a:gd name="connsiteY2041" fmla="*/ 3425733 h 5824927"/>
              <a:gd name="connsiteX2042" fmla="*/ 670683 w 6431619"/>
              <a:gd name="connsiteY2042" fmla="*/ 3554136 h 5824927"/>
              <a:gd name="connsiteX2043" fmla="*/ 707782 w 6431619"/>
              <a:gd name="connsiteY2043" fmla="*/ 3734384 h 5824927"/>
              <a:gd name="connsiteX2044" fmla="*/ 681499 w 6431619"/>
              <a:gd name="connsiteY2044" fmla="*/ 3782307 h 5824927"/>
              <a:gd name="connsiteX2045" fmla="*/ 661640 w 6431619"/>
              <a:gd name="connsiteY2045" fmla="*/ 3700573 h 5824927"/>
              <a:gd name="connsiteX2046" fmla="*/ 639161 w 6431619"/>
              <a:gd name="connsiteY2046" fmla="*/ 3707503 h 5824927"/>
              <a:gd name="connsiteX2047" fmla="*/ 641020 w 6431619"/>
              <a:gd name="connsiteY2047" fmla="*/ 3769783 h 5824927"/>
              <a:gd name="connsiteX2048" fmla="*/ 645752 w 6431619"/>
              <a:gd name="connsiteY2048" fmla="*/ 3826305 h 5824927"/>
              <a:gd name="connsiteX2049" fmla="*/ 647527 w 6431619"/>
              <a:gd name="connsiteY2049" fmla="*/ 3829645 h 5824927"/>
              <a:gd name="connsiteX2050" fmla="*/ 637471 w 6431619"/>
              <a:gd name="connsiteY2050" fmla="*/ 3843669 h 5824927"/>
              <a:gd name="connsiteX2051" fmla="*/ 595216 w 6431619"/>
              <a:gd name="connsiteY2051" fmla="*/ 3653069 h 5824927"/>
              <a:gd name="connsiteX2052" fmla="*/ 504201 w 6431619"/>
              <a:gd name="connsiteY2052" fmla="*/ 3408451 h 5824927"/>
              <a:gd name="connsiteX2053" fmla="*/ 479778 w 6431619"/>
              <a:gd name="connsiteY2053" fmla="*/ 3418886 h 5824927"/>
              <a:gd name="connsiteX2054" fmla="*/ 572821 w 6431619"/>
              <a:gd name="connsiteY2054" fmla="*/ 3695563 h 5824927"/>
              <a:gd name="connsiteX2055" fmla="*/ 587019 w 6431619"/>
              <a:gd name="connsiteY2055" fmla="*/ 3780554 h 5824927"/>
              <a:gd name="connsiteX2056" fmla="*/ 576709 w 6431619"/>
              <a:gd name="connsiteY2056" fmla="*/ 3754423 h 5824927"/>
              <a:gd name="connsiteX2057" fmla="*/ 513835 w 6431619"/>
              <a:gd name="connsiteY2057" fmla="*/ 3598801 h 5824927"/>
              <a:gd name="connsiteX2058" fmla="*/ 485947 w 6431619"/>
              <a:gd name="connsiteY2058" fmla="*/ 3547541 h 5824927"/>
              <a:gd name="connsiteX2059" fmla="*/ 466596 w 6431619"/>
              <a:gd name="connsiteY2059" fmla="*/ 3557392 h 5824927"/>
              <a:gd name="connsiteX2060" fmla="*/ 530399 w 6431619"/>
              <a:gd name="connsiteY2060" fmla="*/ 3729125 h 5824927"/>
              <a:gd name="connsiteX2061" fmla="*/ 532595 w 6431619"/>
              <a:gd name="connsiteY2061" fmla="*/ 3740479 h 5824927"/>
              <a:gd name="connsiteX2062" fmla="*/ 387917 w 6431619"/>
              <a:gd name="connsiteY2062" fmla="*/ 3505464 h 5824927"/>
              <a:gd name="connsiteX2063" fmla="*/ 494060 w 6431619"/>
              <a:gd name="connsiteY2063" fmla="*/ 3084185 h 5824927"/>
              <a:gd name="connsiteX2064" fmla="*/ 493528 w 6431619"/>
              <a:gd name="connsiteY2064" fmla="*/ 3059873 h 5824927"/>
              <a:gd name="connsiteX2065" fmla="*/ 457723 w 6431619"/>
              <a:gd name="connsiteY2065" fmla="*/ 3082376 h 5824927"/>
              <a:gd name="connsiteX2066" fmla="*/ 457215 w 6431619"/>
              <a:gd name="connsiteY2066" fmla="*/ 3096959 h 5824927"/>
              <a:gd name="connsiteX2067" fmla="*/ 454432 w 6431619"/>
              <a:gd name="connsiteY2067" fmla="*/ 3084445 h 5824927"/>
              <a:gd name="connsiteX2068" fmla="*/ 421867 w 6431619"/>
              <a:gd name="connsiteY2068" fmla="*/ 3104911 h 5824927"/>
              <a:gd name="connsiteX2069" fmla="*/ 442172 w 6431619"/>
              <a:gd name="connsiteY2069" fmla="*/ 3198647 h 5824927"/>
              <a:gd name="connsiteX2070" fmla="*/ 432623 w 6431619"/>
              <a:gd name="connsiteY2070" fmla="*/ 3239306 h 5824927"/>
              <a:gd name="connsiteX2071" fmla="*/ 410291 w 6431619"/>
              <a:gd name="connsiteY2071" fmla="*/ 3129895 h 5824927"/>
              <a:gd name="connsiteX2072" fmla="*/ 403162 w 6431619"/>
              <a:gd name="connsiteY2072" fmla="*/ 3116667 h 5824927"/>
              <a:gd name="connsiteX2073" fmla="*/ 364399 w 6431619"/>
              <a:gd name="connsiteY2073" fmla="*/ 3141029 h 5824927"/>
              <a:gd name="connsiteX2074" fmla="*/ 372536 w 6431619"/>
              <a:gd name="connsiteY2074" fmla="*/ 3169927 h 5824927"/>
              <a:gd name="connsiteX2075" fmla="*/ 405918 w 6431619"/>
              <a:gd name="connsiteY2075" fmla="*/ 3324212 h 5824927"/>
              <a:gd name="connsiteX2076" fmla="*/ 401185 w 6431619"/>
              <a:gd name="connsiteY2076" fmla="*/ 3338405 h 5824927"/>
              <a:gd name="connsiteX2077" fmla="*/ 374270 w 6431619"/>
              <a:gd name="connsiteY2077" fmla="*/ 3226480 h 5824927"/>
              <a:gd name="connsiteX2078" fmla="*/ 333113 w 6431619"/>
              <a:gd name="connsiteY2078" fmla="*/ 3160692 h 5824927"/>
              <a:gd name="connsiteX2079" fmla="*/ 310011 w 6431619"/>
              <a:gd name="connsiteY2079" fmla="*/ 3175212 h 5824927"/>
              <a:gd name="connsiteX2080" fmla="*/ 339240 w 6431619"/>
              <a:gd name="connsiteY2080" fmla="*/ 3274537 h 5824927"/>
              <a:gd name="connsiteX2081" fmla="*/ 356565 w 6431619"/>
              <a:gd name="connsiteY2081" fmla="*/ 3337069 h 5824927"/>
              <a:gd name="connsiteX2082" fmla="*/ 342874 w 6431619"/>
              <a:gd name="connsiteY2082" fmla="*/ 3312607 h 5824927"/>
              <a:gd name="connsiteX2083" fmla="*/ 295603 w 6431619"/>
              <a:gd name="connsiteY2083" fmla="*/ 3238283 h 5824927"/>
              <a:gd name="connsiteX2084" fmla="*/ 268398 w 6431619"/>
              <a:gd name="connsiteY2084" fmla="*/ 3201365 h 5824927"/>
              <a:gd name="connsiteX2085" fmla="*/ 247667 w 6431619"/>
              <a:gd name="connsiteY2085" fmla="*/ 3214394 h 5824927"/>
              <a:gd name="connsiteX2086" fmla="*/ 304678 w 6431619"/>
              <a:gd name="connsiteY2086" fmla="*/ 3344499 h 5824927"/>
              <a:gd name="connsiteX2087" fmla="*/ 345664 w 6431619"/>
              <a:gd name="connsiteY2087" fmla="*/ 3440175 h 5824927"/>
              <a:gd name="connsiteX2088" fmla="*/ 214181 w 6431619"/>
              <a:gd name="connsiteY2088" fmla="*/ 3235439 h 5824927"/>
              <a:gd name="connsiteX2089" fmla="*/ 3183827 w 6431619"/>
              <a:gd name="connsiteY2089" fmla="*/ 1369052 h 5824927"/>
              <a:gd name="connsiteX2090" fmla="*/ 3249239 w 6431619"/>
              <a:gd name="connsiteY2090" fmla="*/ 1342705 h 5824927"/>
              <a:gd name="connsiteX2091" fmla="*/ 3347565 w 6431619"/>
              <a:gd name="connsiteY2091" fmla="*/ 1318181 h 5824927"/>
              <a:gd name="connsiteX2092" fmla="*/ 4191296 w 6431619"/>
              <a:gd name="connsiteY2092" fmla="*/ 1983157 h 5824927"/>
              <a:gd name="connsiteX2093" fmla="*/ 5792644 w 6431619"/>
              <a:gd name="connsiteY2093" fmla="*/ 1520387 h 5824927"/>
              <a:gd name="connsiteX2094" fmla="*/ 5801009 w 6431619"/>
              <a:gd name="connsiteY2094" fmla="*/ 1499098 h 5824927"/>
              <a:gd name="connsiteX2095" fmla="*/ 5781657 w 6431619"/>
              <a:gd name="connsiteY2095" fmla="*/ 1465786 h 5824927"/>
              <a:gd name="connsiteX2096" fmla="*/ 5746754 w 6431619"/>
              <a:gd name="connsiteY2096" fmla="*/ 1463700 h 5824927"/>
              <a:gd name="connsiteX2097" fmla="*/ 5211734 w 6431619"/>
              <a:gd name="connsiteY2097" fmla="*/ 1139601 h 5824927"/>
              <a:gd name="connsiteX2098" fmla="*/ 5772869 w 6431619"/>
              <a:gd name="connsiteY2098" fmla="*/ 933137 h 5824927"/>
              <a:gd name="connsiteX2099" fmla="*/ 6397300 w 6431619"/>
              <a:gd name="connsiteY2099" fmla="*/ 527056 h 5824927"/>
              <a:gd name="connsiteX2100" fmla="*/ 6400005 w 6431619"/>
              <a:gd name="connsiteY2100" fmla="*/ 523967 h 5824927"/>
              <a:gd name="connsiteX2101" fmla="*/ 6422737 w 6431619"/>
              <a:gd name="connsiteY2101" fmla="*/ 511025 h 5824927"/>
              <a:gd name="connsiteX2102" fmla="*/ 6417919 w 6431619"/>
              <a:gd name="connsiteY2102" fmla="*/ 480555 h 5824927"/>
              <a:gd name="connsiteX2103" fmla="*/ 6319383 w 6431619"/>
              <a:gd name="connsiteY2103" fmla="*/ 480386 h 5824927"/>
              <a:gd name="connsiteX2104" fmla="*/ 5671711 w 6431619"/>
              <a:gd name="connsiteY2104" fmla="*/ 175826 h 5824927"/>
              <a:gd name="connsiteX2105" fmla="*/ 5513082 w 6431619"/>
              <a:gd name="connsiteY2105" fmla="*/ 76507 h 5824927"/>
              <a:gd name="connsiteX2106" fmla="*/ 5362154 w 6431619"/>
              <a:gd name="connsiteY2106" fmla="*/ 0 h 5824927"/>
              <a:gd name="connsiteX2107" fmla="*/ 5317401 w 6431619"/>
              <a:gd name="connsiteY2107" fmla="*/ 28127 h 5824927"/>
              <a:gd name="connsiteX2108" fmla="*/ 5385821 w 6431619"/>
              <a:gd name="connsiteY2108" fmla="*/ 56680 h 5824927"/>
              <a:gd name="connsiteX2109" fmla="*/ 5728164 w 6431619"/>
              <a:gd name="connsiteY2109" fmla="*/ 262735 h 5824927"/>
              <a:gd name="connsiteX2110" fmla="*/ 5512920 w 6431619"/>
              <a:gd name="connsiteY2110" fmla="*/ 356908 h 5824927"/>
              <a:gd name="connsiteX2111" fmla="*/ 5370693 w 6431619"/>
              <a:gd name="connsiteY2111" fmla="*/ 492660 h 5824927"/>
              <a:gd name="connsiteX2112" fmla="*/ 5335624 w 6431619"/>
              <a:gd name="connsiteY2112" fmla="*/ 488317 h 5824927"/>
              <a:gd name="connsiteX2113" fmla="*/ 5298186 w 6431619"/>
              <a:gd name="connsiteY2113" fmla="*/ 482473 h 5824927"/>
              <a:gd name="connsiteX2114" fmla="*/ 5370525 w 6431619"/>
              <a:gd name="connsiteY2114" fmla="*/ 427455 h 5824927"/>
              <a:gd name="connsiteX2115" fmla="*/ 5492046 w 6431619"/>
              <a:gd name="connsiteY2115" fmla="*/ 350480 h 5824927"/>
              <a:gd name="connsiteX2116" fmla="*/ 5483596 w 6431619"/>
              <a:gd name="connsiteY2116" fmla="*/ 328607 h 5824927"/>
              <a:gd name="connsiteX2117" fmla="*/ 5342046 w 6431619"/>
              <a:gd name="connsiteY2117" fmla="*/ 390971 h 5824927"/>
              <a:gd name="connsiteX2118" fmla="*/ 5243423 w 6431619"/>
              <a:gd name="connsiteY2118" fmla="*/ 476545 h 5824927"/>
              <a:gd name="connsiteX2119" fmla="*/ 5197622 w 6431619"/>
              <a:gd name="connsiteY2119" fmla="*/ 470618 h 5824927"/>
              <a:gd name="connsiteX2120" fmla="*/ 5266663 w 6431619"/>
              <a:gd name="connsiteY2120" fmla="*/ 403996 h 5824927"/>
              <a:gd name="connsiteX2121" fmla="*/ 5395539 w 6431619"/>
              <a:gd name="connsiteY2121" fmla="*/ 311408 h 5824927"/>
              <a:gd name="connsiteX2122" fmla="*/ 5384805 w 6431619"/>
              <a:gd name="connsiteY2122" fmla="*/ 291623 h 5824927"/>
              <a:gd name="connsiteX2123" fmla="*/ 5147760 w 6431619"/>
              <a:gd name="connsiteY2123" fmla="*/ 464023 h 5824927"/>
              <a:gd name="connsiteX2124" fmla="*/ 5125534 w 6431619"/>
              <a:gd name="connsiteY2124" fmla="*/ 461100 h 5824927"/>
              <a:gd name="connsiteX2125" fmla="*/ 5186974 w 6431619"/>
              <a:gd name="connsiteY2125" fmla="*/ 365842 h 5824927"/>
              <a:gd name="connsiteX2126" fmla="*/ 5458075 w 6431619"/>
              <a:gd name="connsiteY2126" fmla="*/ 166474 h 5824927"/>
              <a:gd name="connsiteX2127" fmla="*/ 5448947 w 6431619"/>
              <a:gd name="connsiteY2127" fmla="*/ 141512 h 5824927"/>
              <a:gd name="connsiteX2128" fmla="*/ 5209198 w 6431619"/>
              <a:gd name="connsiteY2128" fmla="*/ 269080 h 5824927"/>
              <a:gd name="connsiteX2129" fmla="*/ 5078717 w 6431619"/>
              <a:gd name="connsiteY2129" fmla="*/ 455007 h 5824927"/>
              <a:gd name="connsiteX2130" fmla="*/ 5034181 w 6431619"/>
              <a:gd name="connsiteY2130" fmla="*/ 449246 h 5824927"/>
              <a:gd name="connsiteX2131" fmla="*/ 4813361 w 6431619"/>
              <a:gd name="connsiteY2131" fmla="*/ 422697 h 5824927"/>
              <a:gd name="connsiteX2132" fmla="*/ 4829080 w 6431619"/>
              <a:gd name="connsiteY2132" fmla="*/ 402659 h 5824927"/>
              <a:gd name="connsiteX2133" fmla="*/ 4933531 w 6431619"/>
              <a:gd name="connsiteY2133" fmla="*/ 402493 h 5824927"/>
              <a:gd name="connsiteX2134" fmla="*/ 5068240 w 6431619"/>
              <a:gd name="connsiteY2134" fmla="*/ 401324 h 5824927"/>
              <a:gd name="connsiteX2135" fmla="*/ 5071366 w 6431619"/>
              <a:gd name="connsiteY2135" fmla="*/ 377114 h 5824927"/>
              <a:gd name="connsiteX2136" fmla="*/ 4929560 w 6431619"/>
              <a:gd name="connsiteY2136" fmla="*/ 357326 h 5824927"/>
              <a:gd name="connsiteX2137" fmla="*/ 4853672 w 6431619"/>
              <a:gd name="connsiteY2137" fmla="*/ 359496 h 5824927"/>
              <a:gd name="connsiteX2138" fmla="*/ 4872940 w 6431619"/>
              <a:gd name="connsiteY2138" fmla="*/ 322595 h 5824927"/>
              <a:gd name="connsiteX2139" fmla="*/ 4951954 w 6431619"/>
              <a:gd name="connsiteY2139" fmla="*/ 331278 h 5824927"/>
              <a:gd name="connsiteX2140" fmla="*/ 5021337 w 6431619"/>
              <a:gd name="connsiteY2140" fmla="*/ 321342 h 5824927"/>
              <a:gd name="connsiteX2141" fmla="*/ 5020576 w 6431619"/>
              <a:gd name="connsiteY2141" fmla="*/ 298133 h 5824927"/>
              <a:gd name="connsiteX2142" fmla="*/ 4949419 w 6431619"/>
              <a:gd name="connsiteY2142" fmla="*/ 285360 h 5824927"/>
              <a:gd name="connsiteX2143" fmla="*/ 4906789 w 6431619"/>
              <a:gd name="connsiteY2143" fmla="*/ 286192 h 5824927"/>
              <a:gd name="connsiteX2144" fmla="*/ 4809477 w 6431619"/>
              <a:gd name="connsiteY2144" fmla="*/ 347351 h 5824927"/>
              <a:gd name="connsiteX2145" fmla="*/ 4794854 w 6431619"/>
              <a:gd name="connsiteY2145" fmla="*/ 374858 h 5824927"/>
              <a:gd name="connsiteX2146" fmla="*/ 4793923 w 6431619"/>
              <a:gd name="connsiteY2146" fmla="*/ 375192 h 5824927"/>
              <a:gd name="connsiteX2147" fmla="*/ 4788853 w 6431619"/>
              <a:gd name="connsiteY2147" fmla="*/ 385796 h 5824927"/>
              <a:gd name="connsiteX2148" fmla="*/ 4769839 w 6431619"/>
              <a:gd name="connsiteY2148" fmla="*/ 417687 h 5824927"/>
              <a:gd name="connsiteX2149" fmla="*/ 4706420 w 6431619"/>
              <a:gd name="connsiteY2149" fmla="*/ 412121 h 5824927"/>
              <a:gd name="connsiteX2150" fmla="*/ 4597843 w 6431619"/>
              <a:gd name="connsiteY2150" fmla="*/ 480361 h 5824927"/>
              <a:gd name="connsiteX2151" fmla="*/ 4717022 w 6431619"/>
              <a:gd name="connsiteY2151" fmla="*/ 483308 h 5824927"/>
              <a:gd name="connsiteX2152" fmla="*/ 4942913 w 6431619"/>
              <a:gd name="connsiteY2152" fmla="*/ 498169 h 5824927"/>
              <a:gd name="connsiteX2153" fmla="*/ 4952969 w 6431619"/>
              <a:gd name="connsiteY2153" fmla="*/ 571304 h 5824927"/>
              <a:gd name="connsiteX2154" fmla="*/ 5008744 w 6431619"/>
              <a:gd name="connsiteY2154" fmla="*/ 632416 h 5824927"/>
              <a:gd name="connsiteX2155" fmla="*/ 5019899 w 6431619"/>
              <a:gd name="connsiteY2155" fmla="*/ 624735 h 5824927"/>
              <a:gd name="connsiteX2156" fmla="*/ 5011786 w 6431619"/>
              <a:gd name="connsiteY2156" fmla="*/ 579653 h 5824927"/>
              <a:gd name="connsiteX2157" fmla="*/ 5057591 w 6431619"/>
              <a:gd name="connsiteY2157" fmla="*/ 587750 h 5824927"/>
              <a:gd name="connsiteX2158" fmla="*/ 5067899 w 6431619"/>
              <a:gd name="connsiteY2158" fmla="*/ 573057 h 5824927"/>
              <a:gd name="connsiteX2159" fmla="*/ 5051758 w 6431619"/>
              <a:gd name="connsiteY2159" fmla="*/ 554273 h 5824927"/>
              <a:gd name="connsiteX2160" fmla="*/ 5058858 w 6431619"/>
              <a:gd name="connsiteY2160" fmla="*/ 554356 h 5824927"/>
              <a:gd name="connsiteX2161" fmla="*/ 5093421 w 6431619"/>
              <a:gd name="connsiteY2161" fmla="*/ 559281 h 5824927"/>
              <a:gd name="connsiteX2162" fmla="*/ 5098916 w 6431619"/>
              <a:gd name="connsiteY2162" fmla="*/ 577399 h 5824927"/>
              <a:gd name="connsiteX2163" fmla="*/ 5169565 w 6431619"/>
              <a:gd name="connsiteY2163" fmla="*/ 577398 h 5824927"/>
              <a:gd name="connsiteX2164" fmla="*/ 5171169 w 6431619"/>
              <a:gd name="connsiteY2164" fmla="*/ 562287 h 5824927"/>
              <a:gd name="connsiteX2165" fmla="*/ 5114041 w 6431619"/>
              <a:gd name="connsiteY2165" fmla="*/ 551017 h 5824927"/>
              <a:gd name="connsiteX2166" fmla="*/ 5112181 w 6431619"/>
              <a:gd name="connsiteY2166" fmla="*/ 543504 h 5824927"/>
              <a:gd name="connsiteX2167" fmla="*/ 5073732 w 6431619"/>
              <a:gd name="connsiteY2167" fmla="*/ 522213 h 5824927"/>
              <a:gd name="connsiteX2168" fmla="*/ 5051167 w 6431619"/>
              <a:gd name="connsiteY2168" fmla="*/ 506936 h 5824927"/>
              <a:gd name="connsiteX2169" fmla="*/ 5195506 w 6431619"/>
              <a:gd name="connsiteY2169" fmla="*/ 518706 h 5824927"/>
              <a:gd name="connsiteX2170" fmla="*/ 5206915 w 6431619"/>
              <a:gd name="connsiteY2170" fmla="*/ 515284 h 5824927"/>
              <a:gd name="connsiteX2171" fmla="*/ 5253734 w 6431619"/>
              <a:gd name="connsiteY2171" fmla="*/ 520627 h 5824927"/>
              <a:gd name="connsiteX2172" fmla="*/ 5287538 w 6431619"/>
              <a:gd name="connsiteY2172" fmla="*/ 524886 h 5824927"/>
              <a:gd name="connsiteX2173" fmla="*/ 5311874 w 6431619"/>
              <a:gd name="connsiteY2173" fmla="*/ 578483 h 5824927"/>
              <a:gd name="connsiteX2174" fmla="*/ 5328608 w 6431619"/>
              <a:gd name="connsiteY2174" fmla="*/ 600692 h 5824927"/>
              <a:gd name="connsiteX2175" fmla="*/ 5394187 w 6431619"/>
              <a:gd name="connsiteY2175" fmla="*/ 682174 h 5824927"/>
              <a:gd name="connsiteX2176" fmla="*/ 5566498 w 6431619"/>
              <a:gd name="connsiteY2176" fmla="*/ 767751 h 5824927"/>
              <a:gd name="connsiteX2177" fmla="*/ 5577400 w 6431619"/>
              <a:gd name="connsiteY2177" fmla="*/ 742286 h 5824927"/>
              <a:gd name="connsiteX2178" fmla="*/ 5491456 w 6431619"/>
              <a:gd name="connsiteY2178" fmla="*/ 692277 h 5824927"/>
              <a:gd name="connsiteX2179" fmla="*/ 5526104 w 6431619"/>
              <a:gd name="connsiteY2179" fmla="*/ 676748 h 5824927"/>
              <a:gd name="connsiteX2180" fmla="*/ 5523821 w 6431619"/>
              <a:gd name="connsiteY2180" fmla="*/ 658798 h 5824927"/>
              <a:gd name="connsiteX2181" fmla="*/ 5451314 w 6431619"/>
              <a:gd name="connsiteY2181" fmla="*/ 665895 h 5824927"/>
              <a:gd name="connsiteX2182" fmla="*/ 5428751 w 6431619"/>
              <a:gd name="connsiteY2182" fmla="*/ 644022 h 5824927"/>
              <a:gd name="connsiteX2183" fmla="*/ 5422666 w 6431619"/>
              <a:gd name="connsiteY2183" fmla="*/ 636173 h 5824927"/>
              <a:gd name="connsiteX2184" fmla="*/ 5460780 w 6431619"/>
              <a:gd name="connsiteY2184" fmla="*/ 622898 h 5824927"/>
              <a:gd name="connsiteX2185" fmla="*/ 5459679 w 6431619"/>
              <a:gd name="connsiteY2185" fmla="*/ 609374 h 5824927"/>
              <a:gd name="connsiteX2186" fmla="*/ 5422667 w 6431619"/>
              <a:gd name="connsiteY2186" fmla="*/ 597102 h 5824927"/>
              <a:gd name="connsiteX2187" fmla="*/ 5392750 w 6431619"/>
              <a:gd name="connsiteY2187" fmla="*/ 596018 h 5824927"/>
              <a:gd name="connsiteX2188" fmla="*/ 5347539 w 6431619"/>
              <a:gd name="connsiteY2188" fmla="*/ 532399 h 5824927"/>
              <a:gd name="connsiteX2189" fmla="*/ 5561257 w 6431619"/>
              <a:gd name="connsiteY2189" fmla="*/ 556442 h 5824927"/>
              <a:gd name="connsiteX2190" fmla="*/ 5566415 w 6431619"/>
              <a:gd name="connsiteY2190" fmla="*/ 556943 h 5824927"/>
              <a:gd name="connsiteX2191" fmla="*/ 6280085 w 6431619"/>
              <a:gd name="connsiteY2191" fmla="*/ 549764 h 5824927"/>
              <a:gd name="connsiteX2192" fmla="*/ 5821882 w 6431619"/>
              <a:gd name="connsiteY2192" fmla="*/ 844390 h 5824927"/>
              <a:gd name="connsiteX2193" fmla="*/ 5518835 w 6431619"/>
              <a:gd name="connsiteY2193" fmla="*/ 1035159 h 5824927"/>
              <a:gd name="connsiteX2194" fmla="*/ 5283903 w 6431619"/>
              <a:gd name="connsiteY2194" fmla="*/ 1094185 h 5824927"/>
              <a:gd name="connsiteX2195" fmla="*/ 5315508 w 6431619"/>
              <a:gd name="connsiteY2195" fmla="*/ 1059704 h 5824927"/>
              <a:gd name="connsiteX2196" fmla="*/ 5305367 w 6431619"/>
              <a:gd name="connsiteY2196" fmla="*/ 1048183 h 5824927"/>
              <a:gd name="connsiteX2197" fmla="*/ 5233790 w 6431619"/>
              <a:gd name="connsiteY2197" fmla="*/ 1102616 h 5824927"/>
              <a:gd name="connsiteX2198" fmla="*/ 5167789 w 6431619"/>
              <a:gd name="connsiteY2198" fmla="*/ 1113386 h 5824927"/>
              <a:gd name="connsiteX2199" fmla="*/ 5152239 w 6431619"/>
              <a:gd name="connsiteY2199" fmla="*/ 1104037 h 5824927"/>
              <a:gd name="connsiteX2200" fmla="*/ 5181565 w 6431619"/>
              <a:gd name="connsiteY2200" fmla="*/ 1071643 h 5824927"/>
              <a:gd name="connsiteX2201" fmla="*/ 5169648 w 6431619"/>
              <a:gd name="connsiteY2201" fmla="*/ 1054780 h 5824927"/>
              <a:gd name="connsiteX2202" fmla="*/ 5116069 w 6431619"/>
              <a:gd name="connsiteY2202" fmla="*/ 1082247 h 5824927"/>
              <a:gd name="connsiteX2203" fmla="*/ 5096210 w 6431619"/>
              <a:gd name="connsiteY2203" fmla="*/ 1070391 h 5824927"/>
              <a:gd name="connsiteX2204" fmla="*/ 5133733 w 6431619"/>
              <a:gd name="connsiteY2204" fmla="*/ 1028647 h 5824927"/>
              <a:gd name="connsiteX2205" fmla="*/ 5120379 w 6431619"/>
              <a:gd name="connsiteY2205" fmla="*/ 1014620 h 5824927"/>
              <a:gd name="connsiteX2206" fmla="*/ 5061647 w 6431619"/>
              <a:gd name="connsiteY2206" fmla="*/ 1049686 h 5824927"/>
              <a:gd name="connsiteX2207" fmla="*/ 5038914 w 6431619"/>
              <a:gd name="connsiteY2207" fmla="*/ 1035995 h 5824927"/>
              <a:gd name="connsiteX2208" fmla="*/ 5091731 w 6431619"/>
              <a:gd name="connsiteY2208" fmla="*/ 989075 h 5824927"/>
              <a:gd name="connsiteX2209" fmla="*/ 5077450 w 6431619"/>
              <a:gd name="connsiteY2209" fmla="*/ 972294 h 5824927"/>
              <a:gd name="connsiteX2210" fmla="*/ 5002321 w 6431619"/>
              <a:gd name="connsiteY2210" fmla="*/ 1014122 h 5824927"/>
              <a:gd name="connsiteX2211" fmla="*/ 4985757 w 6431619"/>
              <a:gd name="connsiteY2211" fmla="*/ 1004186 h 5824927"/>
              <a:gd name="connsiteX2212" fmla="*/ 4956012 w 6431619"/>
              <a:gd name="connsiteY2212" fmla="*/ 987739 h 5824927"/>
              <a:gd name="connsiteX2213" fmla="*/ 5001561 w 6431619"/>
              <a:gd name="connsiteY2213" fmla="*/ 949585 h 5824927"/>
              <a:gd name="connsiteX2214" fmla="*/ 4988209 w 6431619"/>
              <a:gd name="connsiteY2214" fmla="*/ 929965 h 5824927"/>
              <a:gd name="connsiteX2215" fmla="*/ 4919842 w 6431619"/>
              <a:gd name="connsiteY2215" fmla="*/ 967785 h 5824927"/>
              <a:gd name="connsiteX2216" fmla="*/ 4881391 w 6431619"/>
              <a:gd name="connsiteY2216" fmla="*/ 946496 h 5824927"/>
              <a:gd name="connsiteX2217" fmla="*/ 4904885 w 6431619"/>
              <a:gd name="connsiteY2217" fmla="*/ 932804 h 5824927"/>
              <a:gd name="connsiteX2218" fmla="*/ 4952122 w 6431619"/>
              <a:gd name="connsiteY2218" fmla="*/ 891479 h 5824927"/>
              <a:gd name="connsiteX2219" fmla="*/ 4937757 w 6431619"/>
              <a:gd name="connsiteY2219" fmla="*/ 871942 h 5824927"/>
              <a:gd name="connsiteX2220" fmla="*/ 4875896 w 6431619"/>
              <a:gd name="connsiteY2220" fmla="*/ 904501 h 5824927"/>
              <a:gd name="connsiteX2221" fmla="*/ 4847757 w 6431619"/>
              <a:gd name="connsiteY2221" fmla="*/ 927794 h 5824927"/>
              <a:gd name="connsiteX2222" fmla="*/ 4820122 w 6431619"/>
              <a:gd name="connsiteY2222" fmla="*/ 912517 h 5824927"/>
              <a:gd name="connsiteX2223" fmla="*/ 4857306 w 6431619"/>
              <a:gd name="connsiteY2223" fmla="*/ 893566 h 5824927"/>
              <a:gd name="connsiteX2224" fmla="*/ 4919250 w 6431619"/>
              <a:gd name="connsiteY2224" fmla="*/ 838713 h 5824927"/>
              <a:gd name="connsiteX2225" fmla="*/ 4903532 w 6431619"/>
              <a:gd name="connsiteY2225" fmla="*/ 819428 h 5824927"/>
              <a:gd name="connsiteX2226" fmla="*/ 4832206 w 6431619"/>
              <a:gd name="connsiteY2226" fmla="*/ 857834 h 5824927"/>
              <a:gd name="connsiteX2227" fmla="*/ 4780233 w 6431619"/>
              <a:gd name="connsiteY2227" fmla="*/ 892481 h 5824927"/>
              <a:gd name="connsiteX2228" fmla="*/ 4710262 w 6431619"/>
              <a:gd name="connsiteY2228" fmla="*/ 857247 h 5824927"/>
              <a:gd name="connsiteX2229" fmla="*/ 4765361 w 6431619"/>
              <a:gd name="connsiteY2229" fmla="*/ 824187 h 5824927"/>
              <a:gd name="connsiteX2230" fmla="*/ 4882490 w 6431619"/>
              <a:gd name="connsiteY2230" fmla="*/ 739948 h 5824927"/>
              <a:gd name="connsiteX2231" fmla="*/ 4870657 w 6431619"/>
              <a:gd name="connsiteY2231" fmla="*/ 717825 h 5824927"/>
              <a:gd name="connsiteX2232" fmla="*/ 4753446 w 6431619"/>
              <a:gd name="connsiteY2232" fmla="*/ 781191 h 5824927"/>
              <a:gd name="connsiteX2233" fmla="*/ 4669697 w 6431619"/>
              <a:gd name="connsiteY2233" fmla="*/ 839215 h 5824927"/>
              <a:gd name="connsiteX2234" fmla="*/ 4622457 w 6431619"/>
              <a:gd name="connsiteY2234" fmla="*/ 818175 h 5824927"/>
              <a:gd name="connsiteX2235" fmla="*/ 4706459 w 6431619"/>
              <a:gd name="connsiteY2235" fmla="*/ 773427 h 5824927"/>
              <a:gd name="connsiteX2236" fmla="*/ 4832713 w 6431619"/>
              <a:gd name="connsiteY2236" fmla="*/ 690440 h 5824927"/>
              <a:gd name="connsiteX2237" fmla="*/ 4820882 w 6431619"/>
              <a:gd name="connsiteY2237" fmla="*/ 668316 h 5824927"/>
              <a:gd name="connsiteX2238" fmla="*/ 4695473 w 6431619"/>
              <a:gd name="connsiteY2238" fmla="*/ 729428 h 5824927"/>
              <a:gd name="connsiteX2239" fmla="*/ 4584174 w 6431619"/>
              <a:gd name="connsiteY2239" fmla="*/ 802731 h 5824927"/>
              <a:gd name="connsiteX2240" fmla="*/ 4536935 w 6431619"/>
              <a:gd name="connsiteY2240" fmla="*/ 783780 h 5824927"/>
              <a:gd name="connsiteX2241" fmla="*/ 4563049 w 6431619"/>
              <a:gd name="connsiteY2241" fmla="*/ 769419 h 5824927"/>
              <a:gd name="connsiteX2242" fmla="*/ 4673923 w 6431619"/>
              <a:gd name="connsiteY2242" fmla="*/ 696033 h 5824927"/>
              <a:gd name="connsiteX2243" fmla="*/ 4663528 w 6431619"/>
              <a:gd name="connsiteY2243" fmla="*/ 673408 h 5824927"/>
              <a:gd name="connsiteX2244" fmla="*/ 4533047 w 6431619"/>
              <a:gd name="connsiteY2244" fmla="*/ 726339 h 5824927"/>
              <a:gd name="connsiteX2245" fmla="*/ 4474820 w 6431619"/>
              <a:gd name="connsiteY2245" fmla="*/ 762824 h 5824927"/>
              <a:gd name="connsiteX2246" fmla="*/ 4443977 w 6431619"/>
              <a:gd name="connsiteY2246" fmla="*/ 752972 h 5824927"/>
              <a:gd name="connsiteX2247" fmla="*/ 4591949 w 6431619"/>
              <a:gd name="connsiteY2247" fmla="*/ 655042 h 5824927"/>
              <a:gd name="connsiteX2248" fmla="*/ 4576823 w 6431619"/>
              <a:gd name="connsiteY2248" fmla="*/ 630997 h 5824927"/>
              <a:gd name="connsiteX2249" fmla="*/ 4398255 w 6431619"/>
              <a:gd name="connsiteY2249" fmla="*/ 740699 h 5824927"/>
              <a:gd name="connsiteX2250" fmla="*/ 4348312 w 6431619"/>
              <a:gd name="connsiteY2250" fmla="*/ 728093 h 5824927"/>
              <a:gd name="connsiteX2251" fmla="*/ 4408820 w 6431619"/>
              <a:gd name="connsiteY2251" fmla="*/ 699207 h 5824927"/>
              <a:gd name="connsiteX2252" fmla="*/ 4516230 w 6431619"/>
              <a:gd name="connsiteY2252" fmla="*/ 628160 h 5824927"/>
              <a:gd name="connsiteX2253" fmla="*/ 4502202 w 6431619"/>
              <a:gd name="connsiteY2253" fmla="*/ 606118 h 5824927"/>
              <a:gd name="connsiteX2254" fmla="*/ 4409326 w 6431619"/>
              <a:gd name="connsiteY2254" fmla="*/ 648865 h 5824927"/>
              <a:gd name="connsiteX2255" fmla="*/ 4301157 w 6431619"/>
              <a:gd name="connsiteY2255" fmla="*/ 718408 h 5824927"/>
              <a:gd name="connsiteX2256" fmla="*/ 4285860 w 6431619"/>
              <a:gd name="connsiteY2256" fmla="*/ 715236 h 5824927"/>
              <a:gd name="connsiteX2257" fmla="*/ 4261777 w 6431619"/>
              <a:gd name="connsiteY2257" fmla="*/ 712565 h 5824927"/>
              <a:gd name="connsiteX2258" fmla="*/ 4306988 w 6431619"/>
              <a:gd name="connsiteY2258" fmla="*/ 687435 h 5824927"/>
              <a:gd name="connsiteX2259" fmla="*/ 4450821 w 6431619"/>
              <a:gd name="connsiteY2259" fmla="*/ 600524 h 5824927"/>
              <a:gd name="connsiteX2260" fmla="*/ 4454138 w 6431619"/>
              <a:gd name="connsiteY2260" fmla="*/ 585079 h 5824927"/>
              <a:gd name="connsiteX2261" fmla="*/ 4439904 w 6431619"/>
              <a:gd name="connsiteY2261" fmla="*/ 579623 h 5824927"/>
              <a:gd name="connsiteX2262" fmla="*/ 4162295 w 6431619"/>
              <a:gd name="connsiteY2262" fmla="*/ 754098 h 5824927"/>
              <a:gd name="connsiteX2263" fmla="*/ 4323637 w 6431619"/>
              <a:gd name="connsiteY2263" fmla="*/ 772364 h 5824927"/>
              <a:gd name="connsiteX2264" fmla="*/ 4493245 w 6431619"/>
              <a:gd name="connsiteY2264" fmla="*/ 817507 h 5824927"/>
              <a:gd name="connsiteX2265" fmla="*/ 4976801 w 6431619"/>
              <a:gd name="connsiteY2265" fmla="*/ 1055446 h 5824927"/>
              <a:gd name="connsiteX2266" fmla="*/ 4985843 w 6431619"/>
              <a:gd name="connsiteY2266" fmla="*/ 1060874 h 5824927"/>
              <a:gd name="connsiteX2267" fmla="*/ 5085478 w 6431619"/>
              <a:gd name="connsiteY2267" fmla="*/ 1120649 h 5824927"/>
              <a:gd name="connsiteX2268" fmla="*/ 5099591 w 6431619"/>
              <a:gd name="connsiteY2268" fmla="*/ 1130418 h 5824927"/>
              <a:gd name="connsiteX2269" fmla="*/ 5100857 w 6431619"/>
              <a:gd name="connsiteY2269" fmla="*/ 1129918 h 5824927"/>
              <a:gd name="connsiteX2270" fmla="*/ 5166606 w 6431619"/>
              <a:gd name="connsiteY2270" fmla="*/ 1169658 h 5824927"/>
              <a:gd name="connsiteX2271" fmla="*/ 5131281 w 6431619"/>
              <a:gd name="connsiteY2271" fmla="*/ 1191947 h 5824927"/>
              <a:gd name="connsiteX2272" fmla="*/ 5077027 w 6431619"/>
              <a:gd name="connsiteY2272" fmla="*/ 1237866 h 5824927"/>
              <a:gd name="connsiteX2273" fmla="*/ 5087506 w 6431619"/>
              <a:gd name="connsiteY2273" fmla="*/ 1252393 h 5824927"/>
              <a:gd name="connsiteX2274" fmla="*/ 5147677 w 6431619"/>
              <a:gd name="connsiteY2274" fmla="*/ 1226094 h 5824927"/>
              <a:gd name="connsiteX2275" fmla="*/ 5194240 w 6431619"/>
              <a:gd name="connsiteY2275" fmla="*/ 1186355 h 5824927"/>
              <a:gd name="connsiteX2276" fmla="*/ 5252211 w 6431619"/>
              <a:gd name="connsiteY2276" fmla="*/ 1221586 h 5824927"/>
              <a:gd name="connsiteX2277" fmla="*/ 5173788 w 6431619"/>
              <a:gd name="connsiteY2277" fmla="*/ 1258988 h 5824927"/>
              <a:gd name="connsiteX2278" fmla="*/ 5068577 w 6431619"/>
              <a:gd name="connsiteY2278" fmla="*/ 1319183 h 5824927"/>
              <a:gd name="connsiteX2279" fmla="*/ 5079308 w 6431619"/>
              <a:gd name="connsiteY2279" fmla="*/ 1338969 h 5824927"/>
              <a:gd name="connsiteX2280" fmla="*/ 5187479 w 6431619"/>
              <a:gd name="connsiteY2280" fmla="*/ 1297810 h 5824927"/>
              <a:gd name="connsiteX2281" fmla="*/ 5291594 w 6431619"/>
              <a:gd name="connsiteY2281" fmla="*/ 1245463 h 5824927"/>
              <a:gd name="connsiteX2282" fmla="*/ 5387932 w 6431619"/>
              <a:gd name="connsiteY2282" fmla="*/ 1303738 h 5824927"/>
              <a:gd name="connsiteX2283" fmla="*/ 5342553 w 6431619"/>
              <a:gd name="connsiteY2283" fmla="*/ 1333710 h 5824927"/>
              <a:gd name="connsiteX2284" fmla="*/ 5226690 w 6431619"/>
              <a:gd name="connsiteY2284" fmla="*/ 1417616 h 5824927"/>
              <a:gd name="connsiteX2285" fmla="*/ 5238185 w 6431619"/>
              <a:gd name="connsiteY2285" fmla="*/ 1433894 h 5824927"/>
              <a:gd name="connsiteX2286" fmla="*/ 5361142 w 6431619"/>
              <a:gd name="connsiteY2286" fmla="*/ 1372700 h 5824927"/>
              <a:gd name="connsiteX2287" fmla="*/ 5431793 w 6431619"/>
              <a:gd name="connsiteY2287" fmla="*/ 1330286 h 5824927"/>
              <a:gd name="connsiteX2288" fmla="*/ 5459006 w 6431619"/>
              <a:gd name="connsiteY2288" fmla="*/ 1346733 h 5824927"/>
              <a:gd name="connsiteX2289" fmla="*/ 5408636 w 6431619"/>
              <a:gd name="connsiteY2289" fmla="*/ 1382717 h 5824927"/>
              <a:gd name="connsiteX2290" fmla="*/ 5370102 w 6431619"/>
              <a:gd name="connsiteY2290" fmla="*/ 1420536 h 5824927"/>
              <a:gd name="connsiteX2291" fmla="*/ 5380750 w 6431619"/>
              <a:gd name="connsiteY2291" fmla="*/ 1437734 h 5824927"/>
              <a:gd name="connsiteX2292" fmla="*/ 5441089 w 6431619"/>
              <a:gd name="connsiteY2292" fmla="*/ 1413357 h 5824927"/>
              <a:gd name="connsiteX2293" fmla="*/ 5492047 w 6431619"/>
              <a:gd name="connsiteY2293" fmla="*/ 1366687 h 5824927"/>
              <a:gd name="connsiteX2294" fmla="*/ 5527118 w 6431619"/>
              <a:gd name="connsiteY2294" fmla="*/ 1387893 h 5824927"/>
              <a:gd name="connsiteX2295" fmla="*/ 5476245 w 6431619"/>
              <a:gd name="connsiteY2295" fmla="*/ 1431306 h 5824927"/>
              <a:gd name="connsiteX2296" fmla="*/ 5487399 w 6431619"/>
              <a:gd name="connsiteY2296" fmla="*/ 1453430 h 5824927"/>
              <a:gd name="connsiteX2297" fmla="*/ 5565316 w 6431619"/>
              <a:gd name="connsiteY2297" fmla="*/ 1410936 h 5824927"/>
              <a:gd name="connsiteX2298" fmla="*/ 5644837 w 6431619"/>
              <a:gd name="connsiteY2298" fmla="*/ 1459025 h 5824927"/>
              <a:gd name="connsiteX2299" fmla="*/ 5169901 w 6431619"/>
              <a:gd name="connsiteY2299" fmla="*/ 1466705 h 5824927"/>
              <a:gd name="connsiteX2300" fmla="*/ 5186886 w 6431619"/>
              <a:gd name="connsiteY2300" fmla="*/ 1451844 h 5824927"/>
              <a:gd name="connsiteX2301" fmla="*/ 5181733 w 6431619"/>
              <a:gd name="connsiteY2301" fmla="*/ 1429135 h 5824927"/>
              <a:gd name="connsiteX2302" fmla="*/ 5116661 w 6431619"/>
              <a:gd name="connsiteY2302" fmla="*/ 1463950 h 5824927"/>
              <a:gd name="connsiteX2303" fmla="*/ 5116491 w 6431619"/>
              <a:gd name="connsiteY2303" fmla="*/ 1468123 h 5824927"/>
              <a:gd name="connsiteX2304" fmla="*/ 5026153 w 6431619"/>
              <a:gd name="connsiteY2304" fmla="*/ 1470546 h 5824927"/>
              <a:gd name="connsiteX2305" fmla="*/ 4295494 w 6431619"/>
              <a:gd name="connsiteY2305" fmla="*/ 1396159 h 5824927"/>
              <a:gd name="connsiteX2306" fmla="*/ 4288565 w 6431619"/>
              <a:gd name="connsiteY2306" fmla="*/ 1394572 h 5824927"/>
              <a:gd name="connsiteX2307" fmla="*/ 4333607 w 6431619"/>
              <a:gd name="connsiteY2307" fmla="*/ 1350072 h 5824927"/>
              <a:gd name="connsiteX2308" fmla="*/ 4412791 w 6431619"/>
              <a:gd name="connsiteY2308" fmla="*/ 1283785 h 5824927"/>
              <a:gd name="connsiteX2309" fmla="*/ 4402145 w 6431619"/>
              <a:gd name="connsiteY2309" fmla="*/ 1266836 h 5824927"/>
              <a:gd name="connsiteX2310" fmla="*/ 4306650 w 6431619"/>
              <a:gd name="connsiteY2310" fmla="*/ 1320267 h 5824927"/>
              <a:gd name="connsiteX2311" fmla="*/ 4248003 w 6431619"/>
              <a:gd name="connsiteY2311" fmla="*/ 1385221 h 5824927"/>
              <a:gd name="connsiteX2312" fmla="*/ 3943264 w 6431619"/>
              <a:gd name="connsiteY2312" fmla="*/ 1312671 h 5824927"/>
              <a:gd name="connsiteX2313" fmla="*/ 4017125 w 6431619"/>
              <a:gd name="connsiteY2313" fmla="*/ 1243209 h 5824927"/>
              <a:gd name="connsiteX2314" fmla="*/ 4062420 w 6431619"/>
              <a:gd name="connsiteY2314" fmla="*/ 1197208 h 5824927"/>
              <a:gd name="connsiteX2315" fmla="*/ 4159437 w 6431619"/>
              <a:gd name="connsiteY2315" fmla="*/ 1122737 h 5824927"/>
              <a:gd name="connsiteX2316" fmla="*/ 4150057 w 6431619"/>
              <a:gd name="connsiteY2316" fmla="*/ 1109295 h 5824927"/>
              <a:gd name="connsiteX2317" fmla="*/ 3992194 w 6431619"/>
              <a:gd name="connsiteY2317" fmla="*/ 1205723 h 5824927"/>
              <a:gd name="connsiteX2318" fmla="*/ 3900250 w 6431619"/>
              <a:gd name="connsiteY2318" fmla="*/ 1303237 h 5824927"/>
              <a:gd name="connsiteX2319" fmla="*/ 3661092 w 6431619"/>
              <a:gd name="connsiteY2319" fmla="*/ 1263747 h 5824927"/>
              <a:gd name="connsiteX2320" fmla="*/ 3795966 w 6431619"/>
              <a:gd name="connsiteY2320" fmla="*/ 1112885 h 5824927"/>
              <a:gd name="connsiteX2321" fmla="*/ 4111264 w 6431619"/>
              <a:gd name="connsiteY2321" fmla="*/ 938648 h 5824927"/>
              <a:gd name="connsiteX2322" fmla="*/ 4101970 w 6431619"/>
              <a:gd name="connsiteY2322" fmla="*/ 908091 h 5824927"/>
              <a:gd name="connsiteX2323" fmla="*/ 3798924 w 6431619"/>
              <a:gd name="connsiteY2323" fmla="*/ 1058369 h 5824927"/>
              <a:gd name="connsiteX2324" fmla="*/ 3615288 w 6431619"/>
              <a:gd name="connsiteY2324" fmla="*/ 1259405 h 5824927"/>
              <a:gd name="connsiteX2325" fmla="*/ 3393792 w 6431619"/>
              <a:gd name="connsiteY2325" fmla="*/ 1262162 h 5824927"/>
              <a:gd name="connsiteX2326" fmla="*/ 3387201 w 6431619"/>
              <a:gd name="connsiteY2326" fmla="*/ 1260491 h 5824927"/>
              <a:gd name="connsiteX2327" fmla="*/ 3394830 w 6431619"/>
              <a:gd name="connsiteY2327" fmla="*/ 1236440 h 58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</a:cxnLst>
            <a:rect l="l" t="t" r="r" b="b"/>
            <a:pathLst>
              <a:path w="6431619" h="5824927">
                <a:moveTo>
                  <a:pt x="1383510" y="5569601"/>
                </a:moveTo>
                <a:cubicBezTo>
                  <a:pt x="1387649" y="5573191"/>
                  <a:pt x="1391706" y="5576866"/>
                  <a:pt x="1395847" y="5580371"/>
                </a:cubicBezTo>
                <a:cubicBezTo>
                  <a:pt x="1394664" y="5580205"/>
                  <a:pt x="1393482" y="5580038"/>
                  <a:pt x="1392214" y="5579955"/>
                </a:cubicBezTo>
                <a:cubicBezTo>
                  <a:pt x="1389678" y="5576280"/>
                  <a:pt x="1386721" y="5572858"/>
                  <a:pt x="1383510" y="5569601"/>
                </a:cubicBezTo>
                <a:close/>
                <a:moveTo>
                  <a:pt x="1888107" y="5171617"/>
                </a:moveTo>
                <a:cubicBezTo>
                  <a:pt x="1884220" y="5173453"/>
                  <a:pt x="1882530" y="5179213"/>
                  <a:pt x="1883881" y="5182971"/>
                </a:cubicBezTo>
                <a:cubicBezTo>
                  <a:pt x="1888699" y="5197163"/>
                  <a:pt x="1900699" y="5204260"/>
                  <a:pt x="1913713" y="5211272"/>
                </a:cubicBezTo>
                <a:cubicBezTo>
                  <a:pt x="1921065" y="5215198"/>
                  <a:pt x="1933488" y="5213777"/>
                  <a:pt x="1938727" y="5206681"/>
                </a:cubicBezTo>
                <a:lnTo>
                  <a:pt x="1941347" y="5203090"/>
                </a:lnTo>
                <a:cubicBezTo>
                  <a:pt x="1942615" y="5201171"/>
                  <a:pt x="1943375" y="5199084"/>
                  <a:pt x="1943544" y="5196747"/>
                </a:cubicBezTo>
                <a:cubicBezTo>
                  <a:pt x="1942868" y="5194242"/>
                  <a:pt x="1941770" y="5192238"/>
                  <a:pt x="1940840" y="5189983"/>
                </a:cubicBezTo>
                <a:cubicBezTo>
                  <a:pt x="1941600" y="5190318"/>
                  <a:pt x="1942277" y="5190902"/>
                  <a:pt x="1943121" y="5191153"/>
                </a:cubicBezTo>
                <a:cubicBezTo>
                  <a:pt x="1955461" y="5194492"/>
                  <a:pt x="1968897" y="5200753"/>
                  <a:pt x="1981658" y="5202173"/>
                </a:cubicBezTo>
                <a:cubicBezTo>
                  <a:pt x="1992391" y="5203425"/>
                  <a:pt x="2001940" y="5202590"/>
                  <a:pt x="2012166" y="5207850"/>
                </a:cubicBezTo>
                <a:cubicBezTo>
                  <a:pt x="2025856" y="5214862"/>
                  <a:pt x="2032193" y="5224046"/>
                  <a:pt x="2048588" y="5220539"/>
                </a:cubicBezTo>
                <a:cubicBezTo>
                  <a:pt x="2056279" y="5218870"/>
                  <a:pt x="2058645" y="5211189"/>
                  <a:pt x="2056109" y="5204594"/>
                </a:cubicBezTo>
                <a:cubicBezTo>
                  <a:pt x="2049265" y="5186811"/>
                  <a:pt x="2027799" y="5186478"/>
                  <a:pt x="2011996" y="5179548"/>
                </a:cubicBezTo>
                <a:cubicBezTo>
                  <a:pt x="2001601" y="5174956"/>
                  <a:pt x="1993405" y="5169029"/>
                  <a:pt x="1982503" y="5166190"/>
                </a:cubicBezTo>
                <a:cubicBezTo>
                  <a:pt x="1970925" y="5163184"/>
                  <a:pt x="1959179" y="5162600"/>
                  <a:pt x="1947348" y="5161932"/>
                </a:cubicBezTo>
                <a:cubicBezTo>
                  <a:pt x="1937713" y="5161431"/>
                  <a:pt x="1932559" y="5169362"/>
                  <a:pt x="1932643" y="5177126"/>
                </a:cubicBezTo>
                <a:cubicBezTo>
                  <a:pt x="1927657" y="5172284"/>
                  <a:pt x="1921404" y="5169530"/>
                  <a:pt x="1913797" y="5169029"/>
                </a:cubicBezTo>
                <a:cubicBezTo>
                  <a:pt x="1911263" y="5168528"/>
                  <a:pt x="1908642" y="5168110"/>
                  <a:pt x="1906022" y="5167860"/>
                </a:cubicBezTo>
                <a:cubicBezTo>
                  <a:pt x="1898501" y="5167609"/>
                  <a:pt x="1895206" y="5168277"/>
                  <a:pt x="1888107" y="5171617"/>
                </a:cubicBezTo>
                <a:close/>
                <a:moveTo>
                  <a:pt x="1613277" y="5342371"/>
                </a:moveTo>
                <a:cubicBezTo>
                  <a:pt x="1608006" y="5345167"/>
                  <a:pt x="1604330" y="5350990"/>
                  <a:pt x="1607373" y="5357126"/>
                </a:cubicBezTo>
                <a:cubicBezTo>
                  <a:pt x="1619288" y="5381254"/>
                  <a:pt x="1630020" y="5413230"/>
                  <a:pt x="1650132" y="5431847"/>
                </a:cubicBezTo>
                <a:cubicBezTo>
                  <a:pt x="1656893" y="5438110"/>
                  <a:pt x="1667795" y="5433350"/>
                  <a:pt x="1666358" y="5423833"/>
                </a:cubicBezTo>
                <a:cubicBezTo>
                  <a:pt x="1662302" y="5396616"/>
                  <a:pt x="1642020" y="5369650"/>
                  <a:pt x="1628753" y="5345772"/>
                </a:cubicBezTo>
                <a:cubicBezTo>
                  <a:pt x="1625414" y="5339803"/>
                  <a:pt x="1618548" y="5339574"/>
                  <a:pt x="1613277" y="5342371"/>
                </a:cubicBezTo>
                <a:close/>
                <a:moveTo>
                  <a:pt x="1832465" y="5182842"/>
                </a:moveTo>
                <a:cubicBezTo>
                  <a:pt x="1823338" y="5185414"/>
                  <a:pt x="1818727" y="5198750"/>
                  <a:pt x="1828615" y="5206264"/>
                </a:cubicBezTo>
                <a:cubicBezTo>
                  <a:pt x="1838755" y="5214028"/>
                  <a:pt x="1846276" y="5220790"/>
                  <a:pt x="1859375" y="5220874"/>
                </a:cubicBezTo>
                <a:cubicBezTo>
                  <a:pt x="1865037" y="5220958"/>
                  <a:pt x="1871122" y="5214697"/>
                  <a:pt x="1868755" y="5208852"/>
                </a:cubicBezTo>
                <a:cubicBezTo>
                  <a:pt x="1863601" y="5195828"/>
                  <a:pt x="1854727" y="5191403"/>
                  <a:pt x="1842727" y="5184474"/>
                </a:cubicBezTo>
                <a:cubicBezTo>
                  <a:pt x="1839051" y="5182324"/>
                  <a:pt x="1835507" y="5181985"/>
                  <a:pt x="1832465" y="5182842"/>
                </a:cubicBezTo>
                <a:close/>
                <a:moveTo>
                  <a:pt x="1668196" y="5210053"/>
                </a:moveTo>
                <a:cubicBezTo>
                  <a:pt x="1664542" y="5212443"/>
                  <a:pt x="1662133" y="5217076"/>
                  <a:pt x="1664246" y="5221627"/>
                </a:cubicBezTo>
                <a:cubicBezTo>
                  <a:pt x="1675062" y="5245254"/>
                  <a:pt x="1683681" y="5269799"/>
                  <a:pt x="1695091" y="5293258"/>
                </a:cubicBezTo>
                <a:cubicBezTo>
                  <a:pt x="1705824" y="5315633"/>
                  <a:pt x="1715542" y="5340596"/>
                  <a:pt x="1735824" y="5355791"/>
                </a:cubicBezTo>
                <a:cubicBezTo>
                  <a:pt x="1742584" y="5360799"/>
                  <a:pt x="1753739" y="5354621"/>
                  <a:pt x="1753233" y="5346356"/>
                </a:cubicBezTo>
                <a:cubicBezTo>
                  <a:pt x="1751711" y="5322061"/>
                  <a:pt x="1736838" y="5301273"/>
                  <a:pt x="1724669" y="5280569"/>
                </a:cubicBezTo>
                <a:cubicBezTo>
                  <a:pt x="1710810" y="5256942"/>
                  <a:pt x="1694416" y="5234984"/>
                  <a:pt x="1679626" y="5211942"/>
                </a:cubicBezTo>
                <a:cubicBezTo>
                  <a:pt x="1676754" y="5207517"/>
                  <a:pt x="1671852" y="5207663"/>
                  <a:pt x="1668196" y="5210053"/>
                </a:cubicBezTo>
                <a:close/>
                <a:moveTo>
                  <a:pt x="1256731" y="5447583"/>
                </a:moveTo>
                <a:lnTo>
                  <a:pt x="1273711" y="5474600"/>
                </a:lnTo>
                <a:lnTo>
                  <a:pt x="1274164" y="5473534"/>
                </a:lnTo>
                <a:cubicBezTo>
                  <a:pt x="1274267" y="5468045"/>
                  <a:pt x="1272022" y="5462425"/>
                  <a:pt x="1266465" y="5457729"/>
                </a:cubicBezTo>
                <a:close/>
                <a:moveTo>
                  <a:pt x="1382177" y="5260699"/>
                </a:moveTo>
                <a:cubicBezTo>
                  <a:pt x="1382156" y="5260553"/>
                  <a:pt x="1382241" y="5261367"/>
                  <a:pt x="1382495" y="5263621"/>
                </a:cubicBezTo>
                <a:lnTo>
                  <a:pt x="1382495" y="5263538"/>
                </a:lnTo>
                <a:cubicBezTo>
                  <a:pt x="1382325" y="5261951"/>
                  <a:pt x="1382198" y="5260845"/>
                  <a:pt x="1382177" y="5260699"/>
                </a:cubicBezTo>
                <a:close/>
                <a:moveTo>
                  <a:pt x="1392837" y="5248185"/>
                </a:moveTo>
                <a:cubicBezTo>
                  <a:pt x="1386615" y="5250742"/>
                  <a:pt x="1381777" y="5256356"/>
                  <a:pt x="1382580" y="5263536"/>
                </a:cubicBezTo>
                <a:cubicBezTo>
                  <a:pt x="1383172" y="5267795"/>
                  <a:pt x="1384270" y="5275476"/>
                  <a:pt x="1384861" y="5277646"/>
                </a:cubicBezTo>
                <a:cubicBezTo>
                  <a:pt x="1387904" y="5287915"/>
                  <a:pt x="1393735" y="5298184"/>
                  <a:pt x="1398806" y="5307701"/>
                </a:cubicBezTo>
                <a:cubicBezTo>
                  <a:pt x="1407087" y="5323314"/>
                  <a:pt x="1416298" y="5336338"/>
                  <a:pt x="1427792" y="5349528"/>
                </a:cubicBezTo>
                <a:cubicBezTo>
                  <a:pt x="1435313" y="5358212"/>
                  <a:pt x="1452384" y="5353369"/>
                  <a:pt x="1450017" y="5340512"/>
                </a:cubicBezTo>
                <a:cubicBezTo>
                  <a:pt x="1444185" y="5309455"/>
                  <a:pt x="1433537" y="5274725"/>
                  <a:pt x="1411397" y="5251181"/>
                </a:cubicBezTo>
                <a:cubicBezTo>
                  <a:pt x="1406665" y="5246130"/>
                  <a:pt x="1399059" y="5245629"/>
                  <a:pt x="1392837" y="5248185"/>
                </a:cubicBezTo>
                <a:close/>
                <a:moveTo>
                  <a:pt x="1798201" y="4969275"/>
                </a:moveTo>
                <a:cubicBezTo>
                  <a:pt x="1795508" y="4972521"/>
                  <a:pt x="1794515" y="4977217"/>
                  <a:pt x="1796586" y="4981433"/>
                </a:cubicBezTo>
                <a:cubicBezTo>
                  <a:pt x="1809346" y="5007147"/>
                  <a:pt x="1834867" y="5026517"/>
                  <a:pt x="1856079" y="5045218"/>
                </a:cubicBezTo>
                <a:cubicBezTo>
                  <a:pt x="1873826" y="5060830"/>
                  <a:pt x="1895882" y="5091970"/>
                  <a:pt x="1921657" y="5089549"/>
                </a:cubicBezTo>
                <a:cubicBezTo>
                  <a:pt x="1926642" y="5089049"/>
                  <a:pt x="1930616" y="5085960"/>
                  <a:pt x="1932812" y="5081701"/>
                </a:cubicBezTo>
                <a:cubicBezTo>
                  <a:pt x="1934587" y="5084623"/>
                  <a:pt x="1936276" y="5087461"/>
                  <a:pt x="1938052" y="5090384"/>
                </a:cubicBezTo>
                <a:cubicBezTo>
                  <a:pt x="1942446" y="5097564"/>
                  <a:pt x="1949798" y="5098732"/>
                  <a:pt x="1956812" y="5096813"/>
                </a:cubicBezTo>
                <a:cubicBezTo>
                  <a:pt x="1957319" y="5097898"/>
                  <a:pt x="1957742" y="5099067"/>
                  <a:pt x="1958756" y="5100152"/>
                </a:cubicBezTo>
                <a:cubicBezTo>
                  <a:pt x="1967630" y="5110003"/>
                  <a:pt x="1974052" y="5119438"/>
                  <a:pt x="1987067" y="5123110"/>
                </a:cubicBezTo>
                <a:cubicBezTo>
                  <a:pt x="1993996" y="5125114"/>
                  <a:pt x="2000250" y="5119355"/>
                  <a:pt x="1999151" y="5112425"/>
                </a:cubicBezTo>
                <a:cubicBezTo>
                  <a:pt x="1997122" y="5100069"/>
                  <a:pt x="1989516" y="5092889"/>
                  <a:pt x="1981488" y="5083621"/>
                </a:cubicBezTo>
                <a:cubicBezTo>
                  <a:pt x="1979207" y="5080950"/>
                  <a:pt x="1976418" y="5079782"/>
                  <a:pt x="1973630" y="5079196"/>
                </a:cubicBezTo>
                <a:cubicBezTo>
                  <a:pt x="1973883" y="5076275"/>
                  <a:pt x="1973460" y="5073352"/>
                  <a:pt x="1971770" y="5070263"/>
                </a:cubicBezTo>
                <a:cubicBezTo>
                  <a:pt x="1971770" y="5070263"/>
                  <a:pt x="1971770" y="5070764"/>
                  <a:pt x="1971687" y="5071433"/>
                </a:cubicBezTo>
                <a:cubicBezTo>
                  <a:pt x="1969235" y="5064252"/>
                  <a:pt x="1964079" y="5056905"/>
                  <a:pt x="1959854" y="5051311"/>
                </a:cubicBezTo>
                <a:cubicBezTo>
                  <a:pt x="1948783" y="5036535"/>
                  <a:pt x="1935601" y="5027351"/>
                  <a:pt x="1918953" y="5019755"/>
                </a:cubicBezTo>
                <a:cubicBezTo>
                  <a:pt x="1911346" y="5016248"/>
                  <a:pt x="1900784" y="5024345"/>
                  <a:pt x="1904839" y="5032612"/>
                </a:cubicBezTo>
                <a:cubicBezTo>
                  <a:pt x="1905093" y="5033195"/>
                  <a:pt x="1905432" y="5033696"/>
                  <a:pt x="1905685" y="5034197"/>
                </a:cubicBezTo>
                <a:cubicBezTo>
                  <a:pt x="1897825" y="5028187"/>
                  <a:pt x="1889713" y="5022508"/>
                  <a:pt x="1883122" y="5016914"/>
                </a:cubicBezTo>
                <a:cubicBezTo>
                  <a:pt x="1861149" y="4998047"/>
                  <a:pt x="1837994" y="4975087"/>
                  <a:pt x="1810021" y="4965820"/>
                </a:cubicBezTo>
                <a:cubicBezTo>
                  <a:pt x="1805290" y="4964234"/>
                  <a:pt x="1800895" y="4966029"/>
                  <a:pt x="1798201" y="4969275"/>
                </a:cubicBezTo>
                <a:close/>
                <a:moveTo>
                  <a:pt x="1695429" y="4971833"/>
                </a:moveTo>
                <a:cubicBezTo>
                  <a:pt x="1693823" y="4972669"/>
                  <a:pt x="1692218" y="4974338"/>
                  <a:pt x="1692218" y="4976259"/>
                </a:cubicBezTo>
                <a:cubicBezTo>
                  <a:pt x="1692725" y="5005145"/>
                  <a:pt x="1737767" y="5026434"/>
                  <a:pt x="1758388" y="5041796"/>
                </a:cubicBezTo>
                <a:cubicBezTo>
                  <a:pt x="1784332" y="5061164"/>
                  <a:pt x="1810529" y="5090969"/>
                  <a:pt x="1840277" y="5103743"/>
                </a:cubicBezTo>
                <a:cubicBezTo>
                  <a:pt x="1857262" y="5111007"/>
                  <a:pt x="1875008" y="5094058"/>
                  <a:pt x="1865290" y="5077277"/>
                </a:cubicBezTo>
                <a:cubicBezTo>
                  <a:pt x="1847797" y="5047055"/>
                  <a:pt x="1805966" y="5022761"/>
                  <a:pt x="1776979" y="5003391"/>
                </a:cubicBezTo>
                <a:cubicBezTo>
                  <a:pt x="1756360" y="4989532"/>
                  <a:pt x="1721119" y="4958810"/>
                  <a:pt x="1695429" y="4971833"/>
                </a:cubicBezTo>
                <a:close/>
                <a:moveTo>
                  <a:pt x="1651615" y="4992576"/>
                </a:moveTo>
                <a:cubicBezTo>
                  <a:pt x="1646504" y="4992355"/>
                  <a:pt x="1642590" y="4994145"/>
                  <a:pt x="1641090" y="4999217"/>
                </a:cubicBezTo>
                <a:cubicBezTo>
                  <a:pt x="1634837" y="5020589"/>
                  <a:pt x="1668388" y="5038372"/>
                  <a:pt x="1682416" y="5049142"/>
                </a:cubicBezTo>
                <a:cubicBezTo>
                  <a:pt x="1702191" y="5064253"/>
                  <a:pt x="1727881" y="5092973"/>
                  <a:pt x="1753994" y="5093641"/>
                </a:cubicBezTo>
                <a:cubicBezTo>
                  <a:pt x="1767515" y="5093975"/>
                  <a:pt x="1774107" y="5082120"/>
                  <a:pt x="1770050" y="5070348"/>
                </a:cubicBezTo>
                <a:cubicBezTo>
                  <a:pt x="1764725" y="5054235"/>
                  <a:pt x="1749092" y="5047723"/>
                  <a:pt x="1735317" y="5038790"/>
                </a:cubicBezTo>
                <a:cubicBezTo>
                  <a:pt x="1722640" y="5030608"/>
                  <a:pt x="1709880" y="5022509"/>
                  <a:pt x="1697035" y="5014495"/>
                </a:cubicBezTo>
                <a:cubicBezTo>
                  <a:pt x="1693041" y="5011990"/>
                  <a:pt x="1666945" y="4993237"/>
                  <a:pt x="1651615" y="4992576"/>
                </a:cubicBezTo>
                <a:close/>
                <a:moveTo>
                  <a:pt x="2557424" y="4390834"/>
                </a:moveTo>
                <a:cubicBezTo>
                  <a:pt x="2552364" y="4393266"/>
                  <a:pt x="2548878" y="4398400"/>
                  <a:pt x="2550990" y="4404786"/>
                </a:cubicBezTo>
                <a:cubicBezTo>
                  <a:pt x="2555384" y="4417979"/>
                  <a:pt x="2559694" y="4426494"/>
                  <a:pt x="2574399" y="4426995"/>
                </a:cubicBezTo>
                <a:cubicBezTo>
                  <a:pt x="2577442" y="4427078"/>
                  <a:pt x="2580145" y="4424573"/>
                  <a:pt x="2581413" y="4422153"/>
                </a:cubicBezTo>
                <a:cubicBezTo>
                  <a:pt x="2587498" y="4410716"/>
                  <a:pt x="2581667" y="4401865"/>
                  <a:pt x="2573301" y="4393099"/>
                </a:cubicBezTo>
                <a:cubicBezTo>
                  <a:pt x="2569117" y="4388674"/>
                  <a:pt x="2562483" y="4388402"/>
                  <a:pt x="2557424" y="4390834"/>
                </a:cubicBezTo>
                <a:close/>
                <a:moveTo>
                  <a:pt x="2453596" y="4445664"/>
                </a:moveTo>
                <a:cubicBezTo>
                  <a:pt x="2450173" y="4447178"/>
                  <a:pt x="2447427" y="4450079"/>
                  <a:pt x="2447047" y="4453794"/>
                </a:cubicBezTo>
                <a:cubicBezTo>
                  <a:pt x="2445186" y="4471326"/>
                  <a:pt x="2449834" y="4482848"/>
                  <a:pt x="2466990" y="4489193"/>
                </a:cubicBezTo>
                <a:cubicBezTo>
                  <a:pt x="2472905" y="4491363"/>
                  <a:pt x="2479582" y="4486605"/>
                  <a:pt x="2481188" y="4481094"/>
                </a:cubicBezTo>
                <a:cubicBezTo>
                  <a:pt x="2485920" y="4464815"/>
                  <a:pt x="2478905" y="4454463"/>
                  <a:pt x="2464200" y="4445863"/>
                </a:cubicBezTo>
                <a:cubicBezTo>
                  <a:pt x="2461117" y="4444026"/>
                  <a:pt x="2457018" y="4444151"/>
                  <a:pt x="2453596" y="4445664"/>
                </a:cubicBezTo>
                <a:close/>
                <a:moveTo>
                  <a:pt x="2938629" y="4137378"/>
                </a:moveTo>
                <a:cubicBezTo>
                  <a:pt x="2928659" y="4142638"/>
                  <a:pt x="2931616" y="4160253"/>
                  <a:pt x="2944460" y="4157582"/>
                </a:cubicBezTo>
                <a:cubicBezTo>
                  <a:pt x="2998207" y="4146645"/>
                  <a:pt x="3050096" y="4129279"/>
                  <a:pt x="3104350" y="4120097"/>
                </a:cubicBezTo>
                <a:cubicBezTo>
                  <a:pt x="3151928" y="4112081"/>
                  <a:pt x="3201197" y="4113834"/>
                  <a:pt x="3247591" y="4101060"/>
                </a:cubicBezTo>
                <a:cubicBezTo>
                  <a:pt x="3260438" y="4097555"/>
                  <a:pt x="3255367" y="4079688"/>
                  <a:pt x="3244549" y="4077601"/>
                </a:cubicBezTo>
                <a:cubicBezTo>
                  <a:pt x="3175971" y="4064014"/>
                  <a:pt x="3083815" y="4080340"/>
                  <a:pt x="3007797" y="4107421"/>
                </a:cubicBezTo>
                <a:cubicBezTo>
                  <a:pt x="2982457" y="4116449"/>
                  <a:pt x="2958912" y="4126670"/>
                  <a:pt x="2938629" y="4137378"/>
                </a:cubicBezTo>
                <a:close/>
                <a:moveTo>
                  <a:pt x="2487313" y="4406624"/>
                </a:moveTo>
                <a:cubicBezTo>
                  <a:pt x="2482497" y="4410047"/>
                  <a:pt x="2479961" y="4416392"/>
                  <a:pt x="2483636" y="4423155"/>
                </a:cubicBezTo>
                <a:cubicBezTo>
                  <a:pt x="2491665" y="4437932"/>
                  <a:pt x="2504088" y="4460640"/>
                  <a:pt x="2522848" y="4461642"/>
                </a:cubicBezTo>
                <a:cubicBezTo>
                  <a:pt x="2527496" y="4461893"/>
                  <a:pt x="2531891" y="4459723"/>
                  <a:pt x="2532735" y="4454796"/>
                </a:cubicBezTo>
                <a:cubicBezTo>
                  <a:pt x="2536031" y="4436262"/>
                  <a:pt x="2517609" y="4419231"/>
                  <a:pt x="2504680" y="4407626"/>
                </a:cubicBezTo>
                <a:cubicBezTo>
                  <a:pt x="2499230" y="4402700"/>
                  <a:pt x="2492130" y="4403201"/>
                  <a:pt x="2487313" y="4406624"/>
                </a:cubicBezTo>
                <a:close/>
                <a:moveTo>
                  <a:pt x="1424728" y="5040000"/>
                </a:moveTo>
                <a:cubicBezTo>
                  <a:pt x="1418855" y="5042108"/>
                  <a:pt x="1414609" y="5047514"/>
                  <a:pt x="1417398" y="5054736"/>
                </a:cubicBezTo>
                <a:cubicBezTo>
                  <a:pt x="1424665" y="5073520"/>
                  <a:pt x="1432271" y="5092138"/>
                  <a:pt x="1441060" y="5110338"/>
                </a:cubicBezTo>
                <a:cubicBezTo>
                  <a:pt x="1450354" y="5129539"/>
                  <a:pt x="1457708" y="5148408"/>
                  <a:pt x="1475285" y="5161348"/>
                </a:cubicBezTo>
                <a:cubicBezTo>
                  <a:pt x="1482638" y="5166776"/>
                  <a:pt x="1492693" y="5159344"/>
                  <a:pt x="1492693" y="5151414"/>
                </a:cubicBezTo>
                <a:cubicBezTo>
                  <a:pt x="1492609" y="5115264"/>
                  <a:pt x="1459990" y="5074271"/>
                  <a:pt x="1441821" y="5045051"/>
                </a:cubicBezTo>
                <a:cubicBezTo>
                  <a:pt x="1438102" y="5039082"/>
                  <a:pt x="1430602" y="5037892"/>
                  <a:pt x="1424728" y="5040000"/>
                </a:cubicBezTo>
                <a:close/>
                <a:moveTo>
                  <a:pt x="2355935" y="4449870"/>
                </a:moveTo>
                <a:cubicBezTo>
                  <a:pt x="2352396" y="4453000"/>
                  <a:pt x="2350579" y="4457884"/>
                  <a:pt x="2352818" y="4462810"/>
                </a:cubicBezTo>
                <a:cubicBezTo>
                  <a:pt x="2361100" y="4480927"/>
                  <a:pt x="2380200" y="4508728"/>
                  <a:pt x="2402678" y="4507309"/>
                </a:cubicBezTo>
                <a:cubicBezTo>
                  <a:pt x="2409524" y="4506891"/>
                  <a:pt x="2413666" y="4501297"/>
                  <a:pt x="2413918" y="4494869"/>
                </a:cubicBezTo>
                <a:cubicBezTo>
                  <a:pt x="2414764" y="4473830"/>
                  <a:pt x="2386537" y="4455213"/>
                  <a:pt x="2369382" y="4447449"/>
                </a:cubicBezTo>
                <a:cubicBezTo>
                  <a:pt x="2364734" y="4445361"/>
                  <a:pt x="2359473" y="4446739"/>
                  <a:pt x="2355935" y="4449870"/>
                </a:cubicBezTo>
                <a:close/>
                <a:moveTo>
                  <a:pt x="2620054" y="4278711"/>
                </a:moveTo>
                <a:cubicBezTo>
                  <a:pt x="2615744" y="4281101"/>
                  <a:pt x="2612808" y="4285609"/>
                  <a:pt x="2614203" y="4290993"/>
                </a:cubicBezTo>
                <a:cubicBezTo>
                  <a:pt x="2621639" y="4321049"/>
                  <a:pt x="2644795" y="4360455"/>
                  <a:pt x="2672599" y="4375649"/>
                </a:cubicBezTo>
                <a:cubicBezTo>
                  <a:pt x="2681555" y="4380576"/>
                  <a:pt x="2690682" y="4370556"/>
                  <a:pt x="2689753" y="4362208"/>
                </a:cubicBezTo>
                <a:cubicBezTo>
                  <a:pt x="2686373" y="4333155"/>
                  <a:pt x="2657386" y="4296504"/>
                  <a:pt x="2634147" y="4279138"/>
                </a:cubicBezTo>
                <a:cubicBezTo>
                  <a:pt x="2630048" y="4276049"/>
                  <a:pt x="2624365" y="4276321"/>
                  <a:pt x="2620054" y="4278711"/>
                </a:cubicBezTo>
                <a:close/>
                <a:moveTo>
                  <a:pt x="2271690" y="4479925"/>
                </a:moveTo>
                <a:cubicBezTo>
                  <a:pt x="2268563" y="4480594"/>
                  <a:pt x="2265353" y="4484351"/>
                  <a:pt x="2265775" y="4487606"/>
                </a:cubicBezTo>
                <a:cubicBezTo>
                  <a:pt x="2267719" y="4503719"/>
                  <a:pt x="2279211" y="4525928"/>
                  <a:pt x="2296113" y="4530269"/>
                </a:cubicBezTo>
                <a:cubicBezTo>
                  <a:pt x="2300845" y="4531437"/>
                  <a:pt x="2306508" y="4529768"/>
                  <a:pt x="2309043" y="4525427"/>
                </a:cubicBezTo>
                <a:cubicBezTo>
                  <a:pt x="2309803" y="4524091"/>
                  <a:pt x="2310564" y="4522839"/>
                  <a:pt x="2311325" y="4521502"/>
                </a:cubicBezTo>
                <a:cubicBezTo>
                  <a:pt x="2314199" y="4516576"/>
                  <a:pt x="2314536" y="4509814"/>
                  <a:pt x="2311325" y="4504804"/>
                </a:cubicBezTo>
                <a:cubicBezTo>
                  <a:pt x="2302450" y="4490778"/>
                  <a:pt x="2289775" y="4476169"/>
                  <a:pt x="2271690" y="4479925"/>
                </a:cubicBezTo>
                <a:close/>
                <a:moveTo>
                  <a:pt x="2557815" y="4283304"/>
                </a:moveTo>
                <a:cubicBezTo>
                  <a:pt x="2554645" y="4285965"/>
                  <a:pt x="2552512" y="4289993"/>
                  <a:pt x="2552512" y="4293917"/>
                </a:cubicBezTo>
                <a:cubicBezTo>
                  <a:pt x="2552681" y="4317794"/>
                  <a:pt x="2570343" y="4345344"/>
                  <a:pt x="2583694" y="4364714"/>
                </a:cubicBezTo>
                <a:cubicBezTo>
                  <a:pt x="2587159" y="4369722"/>
                  <a:pt x="2593329" y="4372562"/>
                  <a:pt x="2599499" y="4372061"/>
                </a:cubicBezTo>
                <a:cubicBezTo>
                  <a:pt x="2600089" y="4372061"/>
                  <a:pt x="2600596" y="4371977"/>
                  <a:pt x="2601188" y="4371894"/>
                </a:cubicBezTo>
                <a:cubicBezTo>
                  <a:pt x="2601695" y="4371809"/>
                  <a:pt x="2608625" y="4370308"/>
                  <a:pt x="2608034" y="4368720"/>
                </a:cubicBezTo>
                <a:cubicBezTo>
                  <a:pt x="2614457" y="4359705"/>
                  <a:pt x="2616316" y="4350604"/>
                  <a:pt x="2613527" y="4341255"/>
                </a:cubicBezTo>
                <a:cubicBezTo>
                  <a:pt x="2612512" y="4338166"/>
                  <a:pt x="2611499" y="4335160"/>
                  <a:pt x="2610400" y="4332071"/>
                </a:cubicBezTo>
                <a:cubicBezTo>
                  <a:pt x="2608034" y="4325558"/>
                  <a:pt x="2604991" y="4319380"/>
                  <a:pt x="2601781" y="4313286"/>
                </a:cubicBezTo>
                <a:cubicBezTo>
                  <a:pt x="2593836" y="4298092"/>
                  <a:pt x="2585638" y="4287072"/>
                  <a:pt x="2569329" y="4280894"/>
                </a:cubicBezTo>
                <a:cubicBezTo>
                  <a:pt x="2565188" y="4279349"/>
                  <a:pt x="2560983" y="4280643"/>
                  <a:pt x="2557815" y="4283304"/>
                </a:cubicBezTo>
                <a:close/>
                <a:moveTo>
                  <a:pt x="2209583" y="4481591"/>
                </a:moveTo>
                <a:cubicBezTo>
                  <a:pt x="2198222" y="4482358"/>
                  <a:pt x="2188810" y="4498105"/>
                  <a:pt x="2195465" y="4509814"/>
                </a:cubicBezTo>
                <a:cubicBezTo>
                  <a:pt x="2207465" y="4531103"/>
                  <a:pt x="2226648" y="4553227"/>
                  <a:pt x="2253099" y="4552059"/>
                </a:cubicBezTo>
                <a:cubicBezTo>
                  <a:pt x="2261719" y="4551725"/>
                  <a:pt x="2265184" y="4542123"/>
                  <a:pt x="2262986" y="4535194"/>
                </a:cubicBezTo>
                <a:cubicBezTo>
                  <a:pt x="2256564" y="4515074"/>
                  <a:pt x="2235521" y="4501215"/>
                  <a:pt x="2221071" y="4486522"/>
                </a:cubicBezTo>
                <a:cubicBezTo>
                  <a:pt x="2217374" y="4482744"/>
                  <a:pt x="2213370" y="4481335"/>
                  <a:pt x="2209583" y="4481591"/>
                </a:cubicBezTo>
                <a:close/>
                <a:moveTo>
                  <a:pt x="2542625" y="4247570"/>
                </a:moveTo>
                <a:cubicBezTo>
                  <a:pt x="2532928" y="4253237"/>
                  <a:pt x="2527583" y="4264946"/>
                  <a:pt x="2544653" y="4274130"/>
                </a:cubicBezTo>
                <a:cubicBezTo>
                  <a:pt x="2546258" y="4274965"/>
                  <a:pt x="2547865" y="4275882"/>
                  <a:pt x="2549470" y="4276718"/>
                </a:cubicBezTo>
                <a:cubicBezTo>
                  <a:pt x="2557413" y="4280977"/>
                  <a:pt x="2567047" y="4275048"/>
                  <a:pt x="2566878" y="4266199"/>
                </a:cubicBezTo>
                <a:cubicBezTo>
                  <a:pt x="2566793" y="4263193"/>
                  <a:pt x="2566793" y="4260271"/>
                  <a:pt x="2566709" y="4257265"/>
                </a:cubicBezTo>
                <a:cubicBezTo>
                  <a:pt x="2566371" y="4242279"/>
                  <a:pt x="2552322" y="4241903"/>
                  <a:pt x="2542625" y="4247570"/>
                </a:cubicBezTo>
                <a:close/>
                <a:moveTo>
                  <a:pt x="1726230" y="4749430"/>
                </a:moveTo>
                <a:cubicBezTo>
                  <a:pt x="1716192" y="4750690"/>
                  <a:pt x="1708317" y="4764325"/>
                  <a:pt x="1718077" y="4773216"/>
                </a:cubicBezTo>
                <a:cubicBezTo>
                  <a:pt x="1731008" y="4784906"/>
                  <a:pt x="1740980" y="4793837"/>
                  <a:pt x="1756867" y="4801017"/>
                </a:cubicBezTo>
                <a:cubicBezTo>
                  <a:pt x="1763121" y="4803856"/>
                  <a:pt x="1772163" y="4796760"/>
                  <a:pt x="1768445" y="4790081"/>
                </a:cubicBezTo>
                <a:cubicBezTo>
                  <a:pt x="1759910" y="4774386"/>
                  <a:pt x="1749599" y="4764952"/>
                  <a:pt x="1736416" y="4752929"/>
                </a:cubicBezTo>
                <a:cubicBezTo>
                  <a:pt x="1733163" y="4749965"/>
                  <a:pt x="1729576" y="4749010"/>
                  <a:pt x="1726230" y="4749430"/>
                </a:cubicBezTo>
                <a:close/>
                <a:moveTo>
                  <a:pt x="2471479" y="4255135"/>
                </a:moveTo>
                <a:cubicBezTo>
                  <a:pt x="2467856" y="4257640"/>
                  <a:pt x="2465426" y="4262023"/>
                  <a:pt x="2466483" y="4266365"/>
                </a:cubicBezTo>
                <a:cubicBezTo>
                  <a:pt x="2475863" y="4305438"/>
                  <a:pt x="2496651" y="4351522"/>
                  <a:pt x="2530032" y="4375983"/>
                </a:cubicBezTo>
                <a:cubicBezTo>
                  <a:pt x="2540596" y="4383664"/>
                  <a:pt x="2550991" y="4371391"/>
                  <a:pt x="2549723" y="4361457"/>
                </a:cubicBezTo>
                <a:cubicBezTo>
                  <a:pt x="2544821" y="4322050"/>
                  <a:pt x="2512455" y="4280557"/>
                  <a:pt x="2483636" y="4255178"/>
                </a:cubicBezTo>
                <a:cubicBezTo>
                  <a:pt x="2479919" y="4252005"/>
                  <a:pt x="2475102" y="4252631"/>
                  <a:pt x="2471479" y="4255135"/>
                </a:cubicBezTo>
                <a:close/>
                <a:moveTo>
                  <a:pt x="2416507" y="4262838"/>
                </a:moveTo>
                <a:cubicBezTo>
                  <a:pt x="2412672" y="4264633"/>
                  <a:pt x="2409777" y="4268578"/>
                  <a:pt x="2409354" y="4273629"/>
                </a:cubicBezTo>
                <a:cubicBezTo>
                  <a:pt x="2407328" y="4298424"/>
                  <a:pt x="2419074" y="4319212"/>
                  <a:pt x="2430904" y="4340251"/>
                </a:cubicBezTo>
                <a:cubicBezTo>
                  <a:pt x="2440538" y="4357282"/>
                  <a:pt x="2449918" y="4378321"/>
                  <a:pt x="2469271" y="4385585"/>
                </a:cubicBezTo>
                <a:cubicBezTo>
                  <a:pt x="2475947" y="4388424"/>
                  <a:pt x="2485919" y="4384666"/>
                  <a:pt x="2486510" y="4376902"/>
                </a:cubicBezTo>
                <a:cubicBezTo>
                  <a:pt x="2488116" y="4356114"/>
                  <a:pt x="2474596" y="4339082"/>
                  <a:pt x="2465383" y="4321134"/>
                </a:cubicBezTo>
                <a:cubicBezTo>
                  <a:pt x="2454989" y="4300929"/>
                  <a:pt x="2447130" y="4280057"/>
                  <a:pt x="2429299" y="4264945"/>
                </a:cubicBezTo>
                <a:cubicBezTo>
                  <a:pt x="2425116" y="4261397"/>
                  <a:pt x="2420341" y="4261043"/>
                  <a:pt x="2416507" y="4262838"/>
                </a:cubicBezTo>
                <a:close/>
                <a:moveTo>
                  <a:pt x="1102212" y="5078654"/>
                </a:moveTo>
                <a:cubicBezTo>
                  <a:pt x="1099984" y="5080177"/>
                  <a:pt x="1098378" y="5082828"/>
                  <a:pt x="1098124" y="5085542"/>
                </a:cubicBezTo>
                <a:cubicBezTo>
                  <a:pt x="1095588" y="5113260"/>
                  <a:pt x="1109363" y="5155337"/>
                  <a:pt x="1134800" y="5169112"/>
                </a:cubicBezTo>
                <a:cubicBezTo>
                  <a:pt x="1143505" y="5173788"/>
                  <a:pt x="1153223" y="5170031"/>
                  <a:pt x="1154914" y="5159928"/>
                </a:cubicBezTo>
                <a:cubicBezTo>
                  <a:pt x="1159815" y="5130291"/>
                  <a:pt x="1133786" y="5094058"/>
                  <a:pt x="1110040" y="5078528"/>
                </a:cubicBezTo>
                <a:cubicBezTo>
                  <a:pt x="1107293" y="5076733"/>
                  <a:pt x="1104441" y="5077130"/>
                  <a:pt x="1102212" y="5078654"/>
                </a:cubicBezTo>
                <a:close/>
                <a:moveTo>
                  <a:pt x="1612800" y="4746176"/>
                </a:moveTo>
                <a:cubicBezTo>
                  <a:pt x="1610603" y="4749547"/>
                  <a:pt x="1610075" y="4754055"/>
                  <a:pt x="1612610" y="4757353"/>
                </a:cubicBezTo>
                <a:cubicBezTo>
                  <a:pt x="1628159" y="4777390"/>
                  <a:pt x="1649879" y="4791834"/>
                  <a:pt x="1670160" y="4806778"/>
                </a:cubicBezTo>
                <a:cubicBezTo>
                  <a:pt x="1689512" y="4820971"/>
                  <a:pt x="1711568" y="4843763"/>
                  <a:pt x="1737006" y="4840590"/>
                </a:cubicBezTo>
                <a:cubicBezTo>
                  <a:pt x="1743175" y="4839839"/>
                  <a:pt x="1746555" y="4832325"/>
                  <a:pt x="1745288" y="4826898"/>
                </a:cubicBezTo>
                <a:cubicBezTo>
                  <a:pt x="1739795" y="4803772"/>
                  <a:pt x="1711062" y="4791583"/>
                  <a:pt x="1692217" y="4779477"/>
                </a:cubicBezTo>
                <a:cubicBezTo>
                  <a:pt x="1670244" y="4765368"/>
                  <a:pt x="1648272" y="4749422"/>
                  <a:pt x="1623004" y="4741824"/>
                </a:cubicBezTo>
                <a:cubicBezTo>
                  <a:pt x="1618863" y="4740572"/>
                  <a:pt x="1614998" y="4742805"/>
                  <a:pt x="1612800" y="4746176"/>
                </a:cubicBezTo>
                <a:close/>
                <a:moveTo>
                  <a:pt x="2074702" y="4453544"/>
                </a:moveTo>
                <a:cubicBezTo>
                  <a:pt x="2072250" y="4454880"/>
                  <a:pt x="2068110" y="4456633"/>
                  <a:pt x="2066757" y="4459472"/>
                </a:cubicBezTo>
                <a:cubicBezTo>
                  <a:pt x="2066166" y="4460725"/>
                  <a:pt x="2065489" y="4462060"/>
                  <a:pt x="2064899" y="4463312"/>
                </a:cubicBezTo>
                <a:cubicBezTo>
                  <a:pt x="2062363" y="4468571"/>
                  <a:pt x="2063463" y="4476335"/>
                  <a:pt x="2067350" y="4480761"/>
                </a:cubicBezTo>
                <a:cubicBezTo>
                  <a:pt x="2081209" y="4496539"/>
                  <a:pt x="2102589" y="4523924"/>
                  <a:pt x="2126336" y="4520835"/>
                </a:cubicBezTo>
                <a:cubicBezTo>
                  <a:pt x="2132758" y="4519999"/>
                  <a:pt x="2137743" y="4515659"/>
                  <a:pt x="2137660" y="4508895"/>
                </a:cubicBezTo>
                <a:cubicBezTo>
                  <a:pt x="2137576" y="4484935"/>
                  <a:pt x="2110026" y="4468155"/>
                  <a:pt x="2092194" y="4455799"/>
                </a:cubicBezTo>
                <a:cubicBezTo>
                  <a:pt x="2087547" y="4452542"/>
                  <a:pt x="2080111" y="4450621"/>
                  <a:pt x="2074702" y="4453544"/>
                </a:cubicBezTo>
                <a:close/>
                <a:moveTo>
                  <a:pt x="2453743" y="4192740"/>
                </a:moveTo>
                <a:cubicBezTo>
                  <a:pt x="2449919" y="4194462"/>
                  <a:pt x="2446961" y="4198323"/>
                  <a:pt x="2446454" y="4203249"/>
                </a:cubicBezTo>
                <a:cubicBezTo>
                  <a:pt x="2444849" y="4217524"/>
                  <a:pt x="2447637" y="4229464"/>
                  <a:pt x="2462088" y="4234807"/>
                </a:cubicBezTo>
                <a:cubicBezTo>
                  <a:pt x="2467327" y="4236727"/>
                  <a:pt x="2473073" y="4235474"/>
                  <a:pt x="2475779" y="4230215"/>
                </a:cubicBezTo>
                <a:cubicBezTo>
                  <a:pt x="2483130" y="4215772"/>
                  <a:pt x="2478060" y="4205837"/>
                  <a:pt x="2466229" y="4195067"/>
                </a:cubicBezTo>
                <a:cubicBezTo>
                  <a:pt x="2462258" y="4191435"/>
                  <a:pt x="2457567" y="4191018"/>
                  <a:pt x="2453743" y="4192740"/>
                </a:cubicBezTo>
                <a:close/>
                <a:moveTo>
                  <a:pt x="2318541" y="4270978"/>
                </a:moveTo>
                <a:cubicBezTo>
                  <a:pt x="2313333" y="4274318"/>
                  <a:pt x="2310100" y="4280725"/>
                  <a:pt x="2311918" y="4288156"/>
                </a:cubicBezTo>
                <a:cubicBezTo>
                  <a:pt x="2319776" y="4320382"/>
                  <a:pt x="2345382" y="4349102"/>
                  <a:pt x="2365832" y="4374648"/>
                </a:cubicBezTo>
                <a:cubicBezTo>
                  <a:pt x="2380453" y="4392933"/>
                  <a:pt x="2399384" y="4422571"/>
                  <a:pt x="2426173" y="4418146"/>
                </a:cubicBezTo>
                <a:cubicBezTo>
                  <a:pt x="2431158" y="4417311"/>
                  <a:pt x="2434285" y="4413972"/>
                  <a:pt x="2435383" y="4409213"/>
                </a:cubicBezTo>
                <a:cubicBezTo>
                  <a:pt x="2441045" y="4384250"/>
                  <a:pt x="2413833" y="4363880"/>
                  <a:pt x="2399045" y="4346514"/>
                </a:cubicBezTo>
                <a:cubicBezTo>
                  <a:pt x="2378509" y="4322469"/>
                  <a:pt x="2361692" y="4292080"/>
                  <a:pt x="2337015" y="4272209"/>
                </a:cubicBezTo>
                <a:cubicBezTo>
                  <a:pt x="2330931" y="4267368"/>
                  <a:pt x="2323748" y="4267639"/>
                  <a:pt x="2318541" y="4270978"/>
                </a:cubicBezTo>
                <a:close/>
                <a:moveTo>
                  <a:pt x="1535877" y="4752512"/>
                </a:moveTo>
                <a:cubicBezTo>
                  <a:pt x="1532581" y="4753262"/>
                  <a:pt x="1529623" y="4757437"/>
                  <a:pt x="1530131" y="4760860"/>
                </a:cubicBezTo>
                <a:cubicBezTo>
                  <a:pt x="1533681" y="4784737"/>
                  <a:pt x="1563005" y="4799515"/>
                  <a:pt x="1581512" y="4812372"/>
                </a:cubicBezTo>
                <a:cubicBezTo>
                  <a:pt x="1600103" y="4825479"/>
                  <a:pt x="1624865" y="4849940"/>
                  <a:pt x="1649372" y="4845181"/>
                </a:cubicBezTo>
                <a:cubicBezTo>
                  <a:pt x="1655456" y="4844013"/>
                  <a:pt x="1661626" y="4838754"/>
                  <a:pt x="1660274" y="4831824"/>
                </a:cubicBezTo>
                <a:cubicBezTo>
                  <a:pt x="1654950" y="4804858"/>
                  <a:pt x="1620385" y="4790581"/>
                  <a:pt x="1598497" y="4776973"/>
                </a:cubicBezTo>
                <a:cubicBezTo>
                  <a:pt x="1580244" y="4765619"/>
                  <a:pt x="1558441" y="4747168"/>
                  <a:pt x="1535877" y="4752512"/>
                </a:cubicBezTo>
                <a:close/>
                <a:moveTo>
                  <a:pt x="1962475" y="4454326"/>
                </a:moveTo>
                <a:cubicBezTo>
                  <a:pt x="1959919" y="4456341"/>
                  <a:pt x="1958419" y="4459430"/>
                  <a:pt x="1959602" y="4462894"/>
                </a:cubicBezTo>
                <a:cubicBezTo>
                  <a:pt x="1965349" y="4479508"/>
                  <a:pt x="1975912" y="4494870"/>
                  <a:pt x="1994588" y="4496206"/>
                </a:cubicBezTo>
                <a:cubicBezTo>
                  <a:pt x="2000335" y="4496623"/>
                  <a:pt x="2006758" y="4490444"/>
                  <a:pt x="2006081" y="4484684"/>
                </a:cubicBezTo>
                <a:cubicBezTo>
                  <a:pt x="2003801" y="4466735"/>
                  <a:pt x="1988673" y="4456882"/>
                  <a:pt x="1971687" y="4452208"/>
                </a:cubicBezTo>
                <a:cubicBezTo>
                  <a:pt x="1968645" y="4451373"/>
                  <a:pt x="1965033" y="4452312"/>
                  <a:pt x="1962475" y="4454326"/>
                </a:cubicBezTo>
                <a:close/>
                <a:moveTo>
                  <a:pt x="2370471" y="4192562"/>
                </a:moveTo>
                <a:cubicBezTo>
                  <a:pt x="2363109" y="4198406"/>
                  <a:pt x="2358904" y="4209009"/>
                  <a:pt x="2363637" y="4218861"/>
                </a:cubicBezTo>
                <a:cubicBezTo>
                  <a:pt x="2370059" y="4231968"/>
                  <a:pt x="2378171" y="4244241"/>
                  <a:pt x="2385693" y="4256597"/>
                </a:cubicBezTo>
                <a:cubicBezTo>
                  <a:pt x="2400819" y="4281394"/>
                  <a:pt x="2440708" y="4255930"/>
                  <a:pt x="2423806" y="4232219"/>
                </a:cubicBezTo>
                <a:cubicBezTo>
                  <a:pt x="2414849" y="4219612"/>
                  <a:pt x="2406398" y="4206588"/>
                  <a:pt x="2396257" y="4194816"/>
                </a:cubicBezTo>
                <a:cubicBezTo>
                  <a:pt x="2388355" y="4185632"/>
                  <a:pt x="2377833" y="4186718"/>
                  <a:pt x="2370471" y="4192562"/>
                </a:cubicBezTo>
                <a:close/>
                <a:moveTo>
                  <a:pt x="2896544" y="3858948"/>
                </a:moveTo>
                <a:cubicBezTo>
                  <a:pt x="2883445" y="3862119"/>
                  <a:pt x="2888009" y="3884578"/>
                  <a:pt x="2901530" y="3881990"/>
                </a:cubicBezTo>
                <a:cubicBezTo>
                  <a:pt x="2925024" y="3877481"/>
                  <a:pt x="2948179" y="3876063"/>
                  <a:pt x="2972011" y="3877314"/>
                </a:cubicBezTo>
                <a:cubicBezTo>
                  <a:pt x="2994320" y="3878483"/>
                  <a:pt x="3016714" y="3886833"/>
                  <a:pt x="3038687" y="3881823"/>
                </a:cubicBezTo>
                <a:cubicBezTo>
                  <a:pt x="3046462" y="3880069"/>
                  <a:pt x="3047476" y="3869382"/>
                  <a:pt x="3042151" y="3864707"/>
                </a:cubicBezTo>
                <a:cubicBezTo>
                  <a:pt x="3025250" y="3849681"/>
                  <a:pt x="2999644" y="3848929"/>
                  <a:pt x="2977757" y="3848095"/>
                </a:cubicBezTo>
                <a:cubicBezTo>
                  <a:pt x="2950122" y="3847008"/>
                  <a:pt x="2923164" y="3852184"/>
                  <a:pt x="2896544" y="3858948"/>
                </a:cubicBezTo>
                <a:close/>
                <a:moveTo>
                  <a:pt x="1439919" y="4769907"/>
                </a:moveTo>
                <a:cubicBezTo>
                  <a:pt x="1433106" y="4774525"/>
                  <a:pt x="1432758" y="4786281"/>
                  <a:pt x="1438017" y="4792918"/>
                </a:cubicBezTo>
                <a:cubicBezTo>
                  <a:pt x="1437848" y="4792918"/>
                  <a:pt x="1437678" y="4793002"/>
                  <a:pt x="1437511" y="4793085"/>
                </a:cubicBezTo>
                <a:cubicBezTo>
                  <a:pt x="1451792" y="4812037"/>
                  <a:pt x="1477567" y="4825312"/>
                  <a:pt x="1497765" y="4837500"/>
                </a:cubicBezTo>
                <a:cubicBezTo>
                  <a:pt x="1519568" y="4850608"/>
                  <a:pt x="1541455" y="4863549"/>
                  <a:pt x="1563173" y="4876740"/>
                </a:cubicBezTo>
                <a:cubicBezTo>
                  <a:pt x="1589117" y="4892435"/>
                  <a:pt x="1616582" y="4853363"/>
                  <a:pt x="1590470" y="4838753"/>
                </a:cubicBezTo>
                <a:cubicBezTo>
                  <a:pt x="1566807" y="4825562"/>
                  <a:pt x="1543568" y="4811787"/>
                  <a:pt x="1519821" y="4798762"/>
                </a:cubicBezTo>
                <a:cubicBezTo>
                  <a:pt x="1497849" y="4786657"/>
                  <a:pt x="1474187" y="4771630"/>
                  <a:pt x="1448919" y="4768123"/>
                </a:cubicBezTo>
                <a:cubicBezTo>
                  <a:pt x="1445179" y="4767622"/>
                  <a:pt x="1442190" y="4768368"/>
                  <a:pt x="1439919" y="4769907"/>
                </a:cubicBezTo>
                <a:close/>
                <a:moveTo>
                  <a:pt x="1458974" y="4705174"/>
                </a:moveTo>
                <a:cubicBezTo>
                  <a:pt x="1445537" y="4711938"/>
                  <a:pt x="1449763" y="4736064"/>
                  <a:pt x="1466412" y="4732225"/>
                </a:cubicBezTo>
                <a:cubicBezTo>
                  <a:pt x="1496666" y="4725296"/>
                  <a:pt x="1527849" y="4718700"/>
                  <a:pt x="1558695" y="4714358"/>
                </a:cubicBezTo>
                <a:cubicBezTo>
                  <a:pt x="1589032" y="4710100"/>
                  <a:pt x="1620385" y="4713273"/>
                  <a:pt x="1650217" y="4707261"/>
                </a:cubicBezTo>
                <a:cubicBezTo>
                  <a:pt x="1667372" y="4703839"/>
                  <a:pt x="1670837" y="4677040"/>
                  <a:pt x="1652499" y="4672280"/>
                </a:cubicBezTo>
                <a:cubicBezTo>
                  <a:pt x="1606928" y="4660571"/>
                  <a:pt x="1551421" y="4669760"/>
                  <a:pt x="1503592" y="4686463"/>
                </a:cubicBezTo>
                <a:cubicBezTo>
                  <a:pt x="1487650" y="4692030"/>
                  <a:pt x="1472559" y="4698433"/>
                  <a:pt x="1458974" y="4705174"/>
                </a:cubicBezTo>
                <a:close/>
                <a:moveTo>
                  <a:pt x="2273582" y="4177368"/>
                </a:moveTo>
                <a:cubicBezTo>
                  <a:pt x="2268501" y="4179393"/>
                  <a:pt x="2264889" y="4184088"/>
                  <a:pt x="2266789" y="4190558"/>
                </a:cubicBezTo>
                <a:cubicBezTo>
                  <a:pt x="2272452" y="4210262"/>
                  <a:pt x="2281240" y="4231634"/>
                  <a:pt x="2299072" y="4243324"/>
                </a:cubicBezTo>
                <a:cubicBezTo>
                  <a:pt x="2305747" y="4247748"/>
                  <a:pt x="2316819" y="4243073"/>
                  <a:pt x="2316481" y="4234473"/>
                </a:cubicBezTo>
                <a:cubicBezTo>
                  <a:pt x="2315551" y="4213684"/>
                  <a:pt x="2303213" y="4195234"/>
                  <a:pt x="2289185" y="4180207"/>
                </a:cubicBezTo>
                <a:cubicBezTo>
                  <a:pt x="2285212" y="4175991"/>
                  <a:pt x="2278664" y="4175343"/>
                  <a:pt x="2273582" y="4177368"/>
                </a:cubicBezTo>
                <a:close/>
                <a:moveTo>
                  <a:pt x="2209894" y="4211065"/>
                </a:moveTo>
                <a:cubicBezTo>
                  <a:pt x="2204338" y="4214582"/>
                  <a:pt x="2200578" y="4221240"/>
                  <a:pt x="2202648" y="4228044"/>
                </a:cubicBezTo>
                <a:cubicBezTo>
                  <a:pt x="2213633" y="4264360"/>
                  <a:pt x="2235774" y="4296753"/>
                  <a:pt x="2257154" y="4327978"/>
                </a:cubicBezTo>
                <a:cubicBezTo>
                  <a:pt x="2281916" y="4364045"/>
                  <a:pt x="2307522" y="4400195"/>
                  <a:pt x="2345636" y="4423236"/>
                </a:cubicBezTo>
                <a:cubicBezTo>
                  <a:pt x="2358058" y="4430751"/>
                  <a:pt x="2369128" y="4416058"/>
                  <a:pt x="2363889" y="4404953"/>
                </a:cubicBezTo>
                <a:cubicBezTo>
                  <a:pt x="2347073" y="4369472"/>
                  <a:pt x="2319438" y="4340668"/>
                  <a:pt x="2296113" y="4309276"/>
                </a:cubicBezTo>
                <a:cubicBezTo>
                  <a:pt x="2272704" y="4277720"/>
                  <a:pt x="2253944" y="4242404"/>
                  <a:pt x="2227915" y="4212933"/>
                </a:cubicBezTo>
                <a:cubicBezTo>
                  <a:pt x="2222803" y="4207172"/>
                  <a:pt x="2215450" y="4207548"/>
                  <a:pt x="2209894" y="4211065"/>
                </a:cubicBezTo>
                <a:close/>
                <a:moveTo>
                  <a:pt x="4014516" y="3005812"/>
                </a:moveTo>
                <a:cubicBezTo>
                  <a:pt x="4011230" y="3009612"/>
                  <a:pt x="4009731" y="3014892"/>
                  <a:pt x="4012054" y="3019401"/>
                </a:cubicBezTo>
                <a:cubicBezTo>
                  <a:pt x="4021519" y="3037851"/>
                  <a:pt x="4041040" y="3059808"/>
                  <a:pt x="4063435" y="3056551"/>
                </a:cubicBezTo>
                <a:cubicBezTo>
                  <a:pt x="4068673" y="3055802"/>
                  <a:pt x="4073746" y="3050207"/>
                  <a:pt x="4073661" y="3044864"/>
                </a:cubicBezTo>
                <a:cubicBezTo>
                  <a:pt x="4073576" y="3022072"/>
                  <a:pt x="4047887" y="3007127"/>
                  <a:pt x="4027689" y="3001116"/>
                </a:cubicBezTo>
                <a:cubicBezTo>
                  <a:pt x="4022873" y="2999696"/>
                  <a:pt x="4017801" y="3002014"/>
                  <a:pt x="4014516" y="3005812"/>
                </a:cubicBezTo>
                <a:close/>
                <a:moveTo>
                  <a:pt x="2237043" y="4120846"/>
                </a:moveTo>
                <a:cubicBezTo>
                  <a:pt x="2236029" y="4123018"/>
                  <a:pt x="2235099" y="4125272"/>
                  <a:pt x="2234085" y="4127442"/>
                </a:cubicBezTo>
                <a:cubicBezTo>
                  <a:pt x="2231043" y="4134455"/>
                  <a:pt x="2233409" y="4146144"/>
                  <a:pt x="2240593" y="4150235"/>
                </a:cubicBezTo>
                <a:cubicBezTo>
                  <a:pt x="2242959" y="4151571"/>
                  <a:pt x="2245409" y="4152906"/>
                  <a:pt x="2247775" y="4154241"/>
                </a:cubicBezTo>
                <a:cubicBezTo>
                  <a:pt x="2255212" y="4158417"/>
                  <a:pt x="2267719" y="4156413"/>
                  <a:pt x="2269916" y="4146645"/>
                </a:cubicBezTo>
                <a:cubicBezTo>
                  <a:pt x="2270593" y="4143389"/>
                  <a:pt x="2271354" y="4140132"/>
                  <a:pt x="2272028" y="4136877"/>
                </a:cubicBezTo>
                <a:cubicBezTo>
                  <a:pt x="2273804" y="4129028"/>
                  <a:pt x="2267382" y="4118844"/>
                  <a:pt x="2259691" y="4116506"/>
                </a:cubicBezTo>
                <a:cubicBezTo>
                  <a:pt x="2257155" y="4115755"/>
                  <a:pt x="2254705" y="4114919"/>
                  <a:pt x="2252170" y="4114167"/>
                </a:cubicBezTo>
                <a:cubicBezTo>
                  <a:pt x="2246847" y="4112498"/>
                  <a:pt x="2239325" y="4115755"/>
                  <a:pt x="2237043" y="4120846"/>
                </a:cubicBezTo>
                <a:close/>
                <a:moveTo>
                  <a:pt x="4291503" y="2825720"/>
                </a:moveTo>
                <a:cubicBezTo>
                  <a:pt x="4287339" y="2827714"/>
                  <a:pt x="4283535" y="2830595"/>
                  <a:pt x="4279184" y="2834393"/>
                </a:cubicBezTo>
                <a:cubicBezTo>
                  <a:pt x="4270989" y="2841573"/>
                  <a:pt x="4278086" y="2856684"/>
                  <a:pt x="4289071" y="2853511"/>
                </a:cubicBezTo>
                <a:cubicBezTo>
                  <a:pt x="4300820" y="2850172"/>
                  <a:pt x="4307834" y="2846915"/>
                  <a:pt x="4314847" y="2836897"/>
                </a:cubicBezTo>
                <a:cubicBezTo>
                  <a:pt x="4319157" y="2830719"/>
                  <a:pt x="4312988" y="2822120"/>
                  <a:pt x="4305974" y="2822371"/>
                </a:cubicBezTo>
                <a:cubicBezTo>
                  <a:pt x="4300185" y="2822621"/>
                  <a:pt x="4295665" y="2823727"/>
                  <a:pt x="4291503" y="2825720"/>
                </a:cubicBezTo>
                <a:close/>
                <a:moveTo>
                  <a:pt x="1826418" y="4371393"/>
                </a:moveTo>
                <a:cubicBezTo>
                  <a:pt x="1822023" y="4371977"/>
                  <a:pt x="1817629" y="4375651"/>
                  <a:pt x="1817206" y="4380327"/>
                </a:cubicBezTo>
                <a:cubicBezTo>
                  <a:pt x="1816024" y="4395604"/>
                  <a:pt x="1825234" y="4403535"/>
                  <a:pt x="1833939" y="4416059"/>
                </a:cubicBezTo>
                <a:cubicBezTo>
                  <a:pt x="1842305" y="4428081"/>
                  <a:pt x="1847628" y="4438433"/>
                  <a:pt x="1861151" y="4445196"/>
                </a:cubicBezTo>
                <a:cubicBezTo>
                  <a:pt x="1867911" y="4448619"/>
                  <a:pt x="1876446" y="4445279"/>
                  <a:pt x="1878220" y="4437766"/>
                </a:cubicBezTo>
                <a:cubicBezTo>
                  <a:pt x="1884474" y="4412135"/>
                  <a:pt x="1855742" y="4367302"/>
                  <a:pt x="1826418" y="4371393"/>
                </a:cubicBezTo>
                <a:close/>
                <a:moveTo>
                  <a:pt x="2167861" y="4114377"/>
                </a:moveTo>
                <a:cubicBezTo>
                  <a:pt x="2164978" y="4114961"/>
                  <a:pt x="2162379" y="4116589"/>
                  <a:pt x="2160816" y="4119595"/>
                </a:cubicBezTo>
                <a:cubicBezTo>
                  <a:pt x="2148985" y="4142388"/>
                  <a:pt x="2167914" y="4174363"/>
                  <a:pt x="2183210" y="4191478"/>
                </a:cubicBezTo>
                <a:cubicBezTo>
                  <a:pt x="2190310" y="4199410"/>
                  <a:pt x="2202563" y="4192648"/>
                  <a:pt x="2202987" y="4183296"/>
                </a:cubicBezTo>
                <a:cubicBezTo>
                  <a:pt x="2203916" y="4162174"/>
                  <a:pt x="2198930" y="4125273"/>
                  <a:pt x="2176619" y="4115421"/>
                </a:cubicBezTo>
                <a:cubicBezTo>
                  <a:pt x="2173915" y="4114252"/>
                  <a:pt x="2170746" y="4113792"/>
                  <a:pt x="2167861" y="4114377"/>
                </a:cubicBezTo>
                <a:close/>
                <a:moveTo>
                  <a:pt x="2084441" y="4144370"/>
                </a:moveTo>
                <a:cubicBezTo>
                  <a:pt x="2079730" y="4145559"/>
                  <a:pt x="2075801" y="4149400"/>
                  <a:pt x="2075970" y="4155244"/>
                </a:cubicBezTo>
                <a:cubicBezTo>
                  <a:pt x="2077744" y="4214019"/>
                  <a:pt x="2102505" y="4270122"/>
                  <a:pt x="2130139" y="4321384"/>
                </a:cubicBezTo>
                <a:cubicBezTo>
                  <a:pt x="2156167" y="4369722"/>
                  <a:pt x="2187943" y="4432255"/>
                  <a:pt x="2240423" y="4456049"/>
                </a:cubicBezTo>
                <a:cubicBezTo>
                  <a:pt x="2251070" y="4460892"/>
                  <a:pt x="2263324" y="4451958"/>
                  <a:pt x="2259860" y="4440269"/>
                </a:cubicBezTo>
                <a:cubicBezTo>
                  <a:pt x="2246000" y="4393183"/>
                  <a:pt x="2207379" y="4356364"/>
                  <a:pt x="2182196" y="4314371"/>
                </a:cubicBezTo>
                <a:cubicBezTo>
                  <a:pt x="2150253" y="4261105"/>
                  <a:pt x="2129970" y="4202165"/>
                  <a:pt x="2097603" y="4149400"/>
                </a:cubicBezTo>
                <a:cubicBezTo>
                  <a:pt x="2094645" y="4144641"/>
                  <a:pt x="2089152" y="4143180"/>
                  <a:pt x="2084441" y="4144370"/>
                </a:cubicBezTo>
                <a:close/>
                <a:moveTo>
                  <a:pt x="4207773" y="2808510"/>
                </a:moveTo>
                <a:cubicBezTo>
                  <a:pt x="4201184" y="2812351"/>
                  <a:pt x="4194847" y="2817527"/>
                  <a:pt x="4189268" y="2822619"/>
                </a:cubicBezTo>
                <a:cubicBezTo>
                  <a:pt x="4181746" y="2829717"/>
                  <a:pt x="4184450" y="2839818"/>
                  <a:pt x="4192985" y="2844160"/>
                </a:cubicBezTo>
                <a:cubicBezTo>
                  <a:pt x="4207267" y="2851424"/>
                  <a:pt x="4222395" y="2845579"/>
                  <a:pt x="4231776" y="2833640"/>
                </a:cubicBezTo>
                <a:cubicBezTo>
                  <a:pt x="4244537" y="2817444"/>
                  <a:pt x="4224507" y="2798827"/>
                  <a:pt x="4207773" y="2808510"/>
                </a:cubicBezTo>
                <a:close/>
                <a:moveTo>
                  <a:pt x="3875892" y="2972814"/>
                </a:moveTo>
                <a:cubicBezTo>
                  <a:pt x="3872743" y="2976113"/>
                  <a:pt x="3871011" y="2981038"/>
                  <a:pt x="3871771" y="2985338"/>
                </a:cubicBezTo>
                <a:cubicBezTo>
                  <a:pt x="3875575" y="3007211"/>
                  <a:pt x="3894082" y="3025745"/>
                  <a:pt x="3907011" y="3043279"/>
                </a:cubicBezTo>
                <a:cubicBezTo>
                  <a:pt x="3912589" y="3050792"/>
                  <a:pt x="3922139" y="3051711"/>
                  <a:pt x="3930420" y="3049206"/>
                </a:cubicBezTo>
                <a:cubicBezTo>
                  <a:pt x="3931011" y="3049039"/>
                  <a:pt x="3931603" y="3048872"/>
                  <a:pt x="3932110" y="3048704"/>
                </a:cubicBezTo>
                <a:cubicBezTo>
                  <a:pt x="3934815" y="3047870"/>
                  <a:pt x="3937773" y="3044781"/>
                  <a:pt x="3938787" y="3042193"/>
                </a:cubicBezTo>
                <a:cubicBezTo>
                  <a:pt x="3946225" y="3023409"/>
                  <a:pt x="3923237" y="2999615"/>
                  <a:pt x="3912082" y="2987592"/>
                </a:cubicBezTo>
                <a:cubicBezTo>
                  <a:pt x="3904560" y="2979410"/>
                  <a:pt x="3898643" y="2974651"/>
                  <a:pt x="3888505" y="2970060"/>
                </a:cubicBezTo>
                <a:cubicBezTo>
                  <a:pt x="3883605" y="2967847"/>
                  <a:pt x="3879040" y="2969517"/>
                  <a:pt x="3875892" y="2972814"/>
                </a:cubicBezTo>
                <a:close/>
                <a:moveTo>
                  <a:pt x="1449098" y="4491262"/>
                </a:moveTo>
                <a:cubicBezTo>
                  <a:pt x="1440605" y="4492209"/>
                  <a:pt x="1433157" y="4503136"/>
                  <a:pt x="1439876" y="4511150"/>
                </a:cubicBezTo>
                <a:cubicBezTo>
                  <a:pt x="1448412" y="4521336"/>
                  <a:pt x="1455510" y="4531187"/>
                  <a:pt x="1466075" y="4539286"/>
                </a:cubicBezTo>
                <a:cubicBezTo>
                  <a:pt x="1476383" y="4547300"/>
                  <a:pt x="1491849" y="4532106"/>
                  <a:pt x="1484495" y="4521670"/>
                </a:cubicBezTo>
                <a:cubicBezTo>
                  <a:pt x="1476890" y="4510900"/>
                  <a:pt x="1467173" y="4503135"/>
                  <a:pt x="1457453" y="4494119"/>
                </a:cubicBezTo>
                <a:cubicBezTo>
                  <a:pt x="1454876" y="4491740"/>
                  <a:pt x="1451929" y="4490947"/>
                  <a:pt x="1449098" y="4491262"/>
                </a:cubicBezTo>
                <a:close/>
                <a:moveTo>
                  <a:pt x="2147717" y="4047378"/>
                </a:moveTo>
                <a:cubicBezTo>
                  <a:pt x="2144167" y="4050802"/>
                  <a:pt x="2142392" y="4078102"/>
                  <a:pt x="2144844" y="4082110"/>
                </a:cubicBezTo>
                <a:cubicBezTo>
                  <a:pt x="2146617" y="4085199"/>
                  <a:pt x="2149914" y="4087369"/>
                  <a:pt x="2152957" y="4089455"/>
                </a:cubicBezTo>
                <a:cubicBezTo>
                  <a:pt x="2160816" y="4094882"/>
                  <a:pt x="2172817" y="4094466"/>
                  <a:pt x="2177212" y="4084613"/>
                </a:cubicBezTo>
                <a:cubicBezTo>
                  <a:pt x="2181943" y="4074094"/>
                  <a:pt x="2181605" y="4069251"/>
                  <a:pt x="2179493" y="4058064"/>
                </a:cubicBezTo>
                <a:cubicBezTo>
                  <a:pt x="2178225" y="4051301"/>
                  <a:pt x="2170789" y="4045206"/>
                  <a:pt x="2164112" y="4044038"/>
                </a:cubicBezTo>
                <a:cubicBezTo>
                  <a:pt x="2157942" y="4042953"/>
                  <a:pt x="2152534" y="4042702"/>
                  <a:pt x="2147717" y="4047378"/>
                </a:cubicBezTo>
                <a:close/>
                <a:moveTo>
                  <a:pt x="4167169" y="2756656"/>
                </a:moveTo>
                <a:cubicBezTo>
                  <a:pt x="4159374" y="2762218"/>
                  <a:pt x="4153564" y="2771819"/>
                  <a:pt x="4150733" y="2782129"/>
                </a:cubicBezTo>
                <a:cubicBezTo>
                  <a:pt x="4147353" y="2794569"/>
                  <a:pt x="4161127" y="2803837"/>
                  <a:pt x="4171521" y="2795905"/>
                </a:cubicBezTo>
                <a:cubicBezTo>
                  <a:pt x="4182931" y="2787222"/>
                  <a:pt x="4196197" y="2784969"/>
                  <a:pt x="4200508" y="2770191"/>
                </a:cubicBezTo>
                <a:cubicBezTo>
                  <a:pt x="4202028" y="2765183"/>
                  <a:pt x="4200592" y="2758169"/>
                  <a:pt x="4195521" y="2755413"/>
                </a:cubicBezTo>
                <a:cubicBezTo>
                  <a:pt x="4184746" y="2749570"/>
                  <a:pt x="4174964" y="2751094"/>
                  <a:pt x="4167169" y="2756656"/>
                </a:cubicBezTo>
                <a:close/>
                <a:moveTo>
                  <a:pt x="1424051" y="4431452"/>
                </a:moveTo>
                <a:cubicBezTo>
                  <a:pt x="1420714" y="4435220"/>
                  <a:pt x="1419594" y="4440855"/>
                  <a:pt x="1423059" y="4445781"/>
                </a:cubicBezTo>
                <a:cubicBezTo>
                  <a:pt x="1433199" y="4460474"/>
                  <a:pt x="1445029" y="4473331"/>
                  <a:pt x="1463283" y="4476169"/>
                </a:cubicBezTo>
                <a:cubicBezTo>
                  <a:pt x="1470553" y="4477338"/>
                  <a:pt x="1477565" y="4470910"/>
                  <a:pt x="1475030" y="4463480"/>
                </a:cubicBezTo>
                <a:cubicBezTo>
                  <a:pt x="1469115" y="4446031"/>
                  <a:pt x="1454664" y="4436096"/>
                  <a:pt x="1438355" y="4428332"/>
                </a:cubicBezTo>
                <a:cubicBezTo>
                  <a:pt x="1432946" y="4425785"/>
                  <a:pt x="1427390" y="4427685"/>
                  <a:pt x="1424051" y="4431452"/>
                </a:cubicBezTo>
                <a:close/>
                <a:moveTo>
                  <a:pt x="2040074" y="4030421"/>
                </a:moveTo>
                <a:cubicBezTo>
                  <a:pt x="2036208" y="4032644"/>
                  <a:pt x="2033208" y="4036776"/>
                  <a:pt x="2032616" y="4041034"/>
                </a:cubicBezTo>
                <a:cubicBezTo>
                  <a:pt x="2028645" y="4069003"/>
                  <a:pt x="2043602" y="4104735"/>
                  <a:pt x="2061180" y="4125691"/>
                </a:cubicBezTo>
                <a:cubicBezTo>
                  <a:pt x="2070053" y="4136210"/>
                  <a:pt x="2090335" y="4129448"/>
                  <a:pt x="2089998" y="4115422"/>
                </a:cubicBezTo>
                <a:cubicBezTo>
                  <a:pt x="2089406" y="4086451"/>
                  <a:pt x="2075293" y="4050051"/>
                  <a:pt x="2052729" y="4031266"/>
                </a:cubicBezTo>
                <a:cubicBezTo>
                  <a:pt x="2048673" y="4027885"/>
                  <a:pt x="2043941" y="4028198"/>
                  <a:pt x="2040074" y="4030421"/>
                </a:cubicBezTo>
                <a:close/>
                <a:moveTo>
                  <a:pt x="3736793" y="2946622"/>
                </a:moveTo>
                <a:cubicBezTo>
                  <a:pt x="3725793" y="2951682"/>
                  <a:pt x="3719297" y="2966239"/>
                  <a:pt x="3730388" y="2975820"/>
                </a:cubicBezTo>
                <a:cubicBezTo>
                  <a:pt x="3736050" y="2980746"/>
                  <a:pt x="3741459" y="2985004"/>
                  <a:pt x="3745854" y="2991265"/>
                </a:cubicBezTo>
                <a:cubicBezTo>
                  <a:pt x="3761656" y="3013723"/>
                  <a:pt x="3797911" y="2987592"/>
                  <a:pt x="3780587" y="2967137"/>
                </a:cubicBezTo>
                <a:cubicBezTo>
                  <a:pt x="3771376" y="2956367"/>
                  <a:pt x="3762924" y="2948520"/>
                  <a:pt x="3748812" y="2945264"/>
                </a:cubicBezTo>
                <a:cubicBezTo>
                  <a:pt x="3744630" y="2944303"/>
                  <a:pt x="3740462" y="2944934"/>
                  <a:pt x="3736793" y="2946622"/>
                </a:cubicBezTo>
                <a:close/>
                <a:moveTo>
                  <a:pt x="4065591" y="2728323"/>
                </a:moveTo>
                <a:cubicBezTo>
                  <a:pt x="4058435" y="2734193"/>
                  <a:pt x="4051804" y="2740959"/>
                  <a:pt x="4045434" y="2747315"/>
                </a:cubicBezTo>
                <a:cubicBezTo>
                  <a:pt x="4036901" y="2755829"/>
                  <a:pt x="4049408" y="2765932"/>
                  <a:pt x="4058195" y="2763512"/>
                </a:cubicBezTo>
                <a:cubicBezTo>
                  <a:pt x="4079577" y="2757500"/>
                  <a:pt x="4105350" y="2750654"/>
                  <a:pt x="4115578" y="2729448"/>
                </a:cubicBezTo>
                <a:cubicBezTo>
                  <a:pt x="4118619" y="2723103"/>
                  <a:pt x="4114985" y="2713085"/>
                  <a:pt x="4106958" y="2712501"/>
                </a:cubicBezTo>
                <a:cubicBezTo>
                  <a:pt x="4100535" y="2712000"/>
                  <a:pt x="4094539" y="2712866"/>
                  <a:pt x="4088896" y="2714712"/>
                </a:cubicBezTo>
                <a:cubicBezTo>
                  <a:pt x="4080428" y="2717480"/>
                  <a:pt x="4072748" y="2722454"/>
                  <a:pt x="4065591" y="2728323"/>
                </a:cubicBezTo>
                <a:close/>
                <a:moveTo>
                  <a:pt x="1952661" y="4055946"/>
                </a:moveTo>
                <a:cubicBezTo>
                  <a:pt x="1947306" y="4057480"/>
                  <a:pt x="1943123" y="4062364"/>
                  <a:pt x="1944137" y="4069752"/>
                </a:cubicBezTo>
                <a:cubicBezTo>
                  <a:pt x="1953687" y="4141719"/>
                  <a:pt x="1987912" y="4211264"/>
                  <a:pt x="2022138" y="4275047"/>
                </a:cubicBezTo>
                <a:cubicBezTo>
                  <a:pt x="2057039" y="4340000"/>
                  <a:pt x="2094983" y="4412218"/>
                  <a:pt x="2153379" y="4459304"/>
                </a:cubicBezTo>
                <a:cubicBezTo>
                  <a:pt x="2165464" y="4468988"/>
                  <a:pt x="2184478" y="4455464"/>
                  <a:pt x="2178055" y="4441103"/>
                </a:cubicBezTo>
                <a:cubicBezTo>
                  <a:pt x="2148730" y="4375649"/>
                  <a:pt x="2099716" y="4319881"/>
                  <a:pt x="2064984" y="4256847"/>
                </a:cubicBezTo>
                <a:cubicBezTo>
                  <a:pt x="2029912" y="4193314"/>
                  <a:pt x="2005913" y="4124019"/>
                  <a:pt x="1968222" y="4062239"/>
                </a:cubicBezTo>
                <a:cubicBezTo>
                  <a:pt x="1964546" y="4056227"/>
                  <a:pt x="1958017" y="4054411"/>
                  <a:pt x="1952661" y="4055946"/>
                </a:cubicBezTo>
                <a:close/>
                <a:moveTo>
                  <a:pt x="2708092" y="3578013"/>
                </a:moveTo>
                <a:cubicBezTo>
                  <a:pt x="2691358" y="3588784"/>
                  <a:pt x="2708597" y="3609404"/>
                  <a:pt x="2724402" y="3605146"/>
                </a:cubicBezTo>
                <a:cubicBezTo>
                  <a:pt x="2741641" y="3600388"/>
                  <a:pt x="2758796" y="3600805"/>
                  <a:pt x="2776628" y="3601640"/>
                </a:cubicBezTo>
                <a:cubicBezTo>
                  <a:pt x="2800205" y="3602725"/>
                  <a:pt x="2803247" y="3564571"/>
                  <a:pt x="2780007" y="3560898"/>
                </a:cubicBezTo>
                <a:cubicBezTo>
                  <a:pt x="2766697" y="3558769"/>
                  <a:pt x="2754317" y="3559416"/>
                  <a:pt x="2742465" y="3562412"/>
                </a:cubicBezTo>
                <a:cubicBezTo>
                  <a:pt x="2730613" y="3565406"/>
                  <a:pt x="2719289" y="3570750"/>
                  <a:pt x="2708092" y="3578013"/>
                </a:cubicBezTo>
                <a:close/>
                <a:moveTo>
                  <a:pt x="3616799" y="2976853"/>
                </a:moveTo>
                <a:cubicBezTo>
                  <a:pt x="3613767" y="2979368"/>
                  <a:pt x="3612161" y="2983543"/>
                  <a:pt x="3614274" y="2987508"/>
                </a:cubicBezTo>
                <a:cubicBezTo>
                  <a:pt x="3634979" y="3026330"/>
                  <a:pt x="3661683" y="3063482"/>
                  <a:pt x="3692445" y="3095457"/>
                </a:cubicBezTo>
                <a:cubicBezTo>
                  <a:pt x="3707993" y="3111653"/>
                  <a:pt x="3739008" y="3090281"/>
                  <a:pt x="3725064" y="3071329"/>
                </a:cubicBezTo>
                <a:cubicBezTo>
                  <a:pt x="3698275" y="3035179"/>
                  <a:pt x="3663795" y="3003037"/>
                  <a:pt x="3627879" y="2976154"/>
                </a:cubicBezTo>
                <a:cubicBezTo>
                  <a:pt x="3624288" y="2973482"/>
                  <a:pt x="3619830" y="2974338"/>
                  <a:pt x="3616799" y="2976853"/>
                </a:cubicBezTo>
                <a:close/>
                <a:moveTo>
                  <a:pt x="2023109" y="3976999"/>
                </a:moveTo>
                <a:cubicBezTo>
                  <a:pt x="2018800" y="3977437"/>
                  <a:pt x="2014913" y="3979879"/>
                  <a:pt x="2013519" y="3984847"/>
                </a:cubicBezTo>
                <a:cubicBezTo>
                  <a:pt x="2012842" y="3987351"/>
                  <a:pt x="2012082" y="3989856"/>
                  <a:pt x="2011407" y="3992361"/>
                </a:cubicBezTo>
                <a:cubicBezTo>
                  <a:pt x="2001349" y="4027342"/>
                  <a:pt x="2064898" y="4010394"/>
                  <a:pt x="2039546" y="3985431"/>
                </a:cubicBezTo>
                <a:cubicBezTo>
                  <a:pt x="2038110" y="3984012"/>
                  <a:pt x="2036674" y="3982592"/>
                  <a:pt x="2035236" y="3981174"/>
                </a:cubicBezTo>
                <a:cubicBezTo>
                  <a:pt x="2032152" y="3978126"/>
                  <a:pt x="2027420" y="3976561"/>
                  <a:pt x="2023109" y="3976999"/>
                </a:cubicBezTo>
                <a:close/>
                <a:moveTo>
                  <a:pt x="831417" y="4724366"/>
                </a:moveTo>
                <a:cubicBezTo>
                  <a:pt x="827107" y="4725316"/>
                  <a:pt x="823092" y="4728301"/>
                  <a:pt x="821444" y="4732308"/>
                </a:cubicBezTo>
                <a:lnTo>
                  <a:pt x="819497" y="4751891"/>
                </a:lnTo>
                <a:lnTo>
                  <a:pt x="852436" y="4804300"/>
                </a:lnTo>
                <a:lnTo>
                  <a:pt x="855501" y="4767154"/>
                </a:lnTo>
                <a:cubicBezTo>
                  <a:pt x="854319" y="4753076"/>
                  <a:pt x="850516" y="4739405"/>
                  <a:pt x="843164" y="4728635"/>
                </a:cubicBezTo>
                <a:cubicBezTo>
                  <a:pt x="840333" y="4724502"/>
                  <a:pt x="835726" y="4723417"/>
                  <a:pt x="831417" y="4724366"/>
                </a:cubicBezTo>
                <a:close/>
                <a:moveTo>
                  <a:pt x="4033772" y="2682278"/>
                </a:moveTo>
                <a:cubicBezTo>
                  <a:pt x="4025321" y="2688539"/>
                  <a:pt x="4025152" y="2705071"/>
                  <a:pt x="4037829" y="2706739"/>
                </a:cubicBezTo>
                <a:cubicBezTo>
                  <a:pt x="4052703" y="2708743"/>
                  <a:pt x="4069520" y="2708576"/>
                  <a:pt x="4077547" y="2694218"/>
                </a:cubicBezTo>
                <a:cubicBezTo>
                  <a:pt x="4080674" y="2688624"/>
                  <a:pt x="4081013" y="2680442"/>
                  <a:pt x="4074504" y="2676685"/>
                </a:cubicBezTo>
                <a:cubicBezTo>
                  <a:pt x="4067194" y="2672386"/>
                  <a:pt x="4060328" y="2671342"/>
                  <a:pt x="4053631" y="2672594"/>
                </a:cubicBezTo>
                <a:cubicBezTo>
                  <a:pt x="4046934" y="2673847"/>
                  <a:pt x="4040406" y="2677394"/>
                  <a:pt x="4033772" y="2682278"/>
                </a:cubicBezTo>
                <a:close/>
                <a:moveTo>
                  <a:pt x="2657640" y="3543116"/>
                </a:moveTo>
                <a:cubicBezTo>
                  <a:pt x="2649865" y="3550546"/>
                  <a:pt x="2657640" y="3566825"/>
                  <a:pt x="2668795" y="3562235"/>
                </a:cubicBezTo>
                <a:cubicBezTo>
                  <a:pt x="2691865" y="3552800"/>
                  <a:pt x="2715275" y="3558310"/>
                  <a:pt x="2737753" y="3550212"/>
                </a:cubicBezTo>
                <a:cubicBezTo>
                  <a:pt x="2744937" y="3547625"/>
                  <a:pt x="2745021" y="3537857"/>
                  <a:pt x="2740964" y="3532930"/>
                </a:cubicBezTo>
                <a:cubicBezTo>
                  <a:pt x="2730021" y="3519781"/>
                  <a:pt x="2714175" y="3517485"/>
                  <a:pt x="2698574" y="3520898"/>
                </a:cubicBezTo>
                <a:cubicBezTo>
                  <a:pt x="2682971" y="3524311"/>
                  <a:pt x="2667611" y="3533432"/>
                  <a:pt x="2657640" y="3543116"/>
                </a:cubicBezTo>
                <a:close/>
                <a:moveTo>
                  <a:pt x="1818114" y="4006208"/>
                </a:moveTo>
                <a:cubicBezTo>
                  <a:pt x="1813424" y="4008410"/>
                  <a:pt x="1809812" y="4013649"/>
                  <a:pt x="1810783" y="4019660"/>
                </a:cubicBezTo>
                <a:cubicBezTo>
                  <a:pt x="1822868" y="4094215"/>
                  <a:pt x="1852868" y="4163843"/>
                  <a:pt x="1887601" y="4230800"/>
                </a:cubicBezTo>
                <a:cubicBezTo>
                  <a:pt x="1925798" y="4304353"/>
                  <a:pt x="1971096" y="4396689"/>
                  <a:pt x="2041999" y="4443275"/>
                </a:cubicBezTo>
                <a:cubicBezTo>
                  <a:pt x="2053659" y="4450956"/>
                  <a:pt x="2064900" y="4438266"/>
                  <a:pt x="2060759" y="4426994"/>
                </a:cubicBezTo>
                <a:cubicBezTo>
                  <a:pt x="2036083" y="4358368"/>
                  <a:pt x="1982081" y="4301430"/>
                  <a:pt x="1945912" y="4237896"/>
                </a:cubicBezTo>
                <a:cubicBezTo>
                  <a:pt x="1903996" y="4164093"/>
                  <a:pt x="1872644" y="4085281"/>
                  <a:pt x="1831910" y="4010977"/>
                </a:cubicBezTo>
                <a:cubicBezTo>
                  <a:pt x="1828572" y="4004841"/>
                  <a:pt x="1822804" y="4004007"/>
                  <a:pt x="1818114" y="4006208"/>
                </a:cubicBezTo>
                <a:close/>
                <a:moveTo>
                  <a:pt x="774713" y="4657838"/>
                </a:moveTo>
                <a:lnTo>
                  <a:pt x="769630" y="4672547"/>
                </a:lnTo>
                <a:lnTo>
                  <a:pt x="790273" y="4705392"/>
                </a:lnTo>
                <a:lnTo>
                  <a:pt x="796474" y="4691295"/>
                </a:lnTo>
                <a:cubicBezTo>
                  <a:pt x="798270" y="4681026"/>
                  <a:pt x="797403" y="4670403"/>
                  <a:pt x="793473" y="4659674"/>
                </a:cubicBezTo>
                <a:cubicBezTo>
                  <a:pt x="792121" y="4655959"/>
                  <a:pt x="788487" y="4653851"/>
                  <a:pt x="784663" y="4653496"/>
                </a:cubicBezTo>
                <a:cubicBezTo>
                  <a:pt x="780839" y="4653141"/>
                  <a:pt x="776824" y="4654540"/>
                  <a:pt x="774713" y="4657838"/>
                </a:cubicBezTo>
                <a:close/>
                <a:moveTo>
                  <a:pt x="1909426" y="3916272"/>
                </a:moveTo>
                <a:cubicBezTo>
                  <a:pt x="1905602" y="3917639"/>
                  <a:pt x="1902265" y="3920853"/>
                  <a:pt x="1901124" y="3924651"/>
                </a:cubicBezTo>
                <a:cubicBezTo>
                  <a:pt x="1891405" y="3957046"/>
                  <a:pt x="1899941" y="4005134"/>
                  <a:pt x="1917940" y="4033520"/>
                </a:cubicBezTo>
                <a:cubicBezTo>
                  <a:pt x="1925546" y="4045542"/>
                  <a:pt x="1947011" y="4042620"/>
                  <a:pt x="1949376" y="4027759"/>
                </a:cubicBezTo>
                <a:cubicBezTo>
                  <a:pt x="1954702" y="3993529"/>
                  <a:pt x="1943546" y="3945942"/>
                  <a:pt x="1920645" y="3918975"/>
                </a:cubicBezTo>
                <a:cubicBezTo>
                  <a:pt x="1917560" y="3915385"/>
                  <a:pt x="1913250" y="3914905"/>
                  <a:pt x="1909426" y="3916272"/>
                </a:cubicBezTo>
                <a:close/>
                <a:moveTo>
                  <a:pt x="2584765" y="3474635"/>
                </a:moveTo>
                <a:cubicBezTo>
                  <a:pt x="2579355" y="3477850"/>
                  <a:pt x="2574570" y="3481815"/>
                  <a:pt x="2570767" y="3486762"/>
                </a:cubicBezTo>
                <a:cubicBezTo>
                  <a:pt x="2565696" y="3493357"/>
                  <a:pt x="2571527" y="3501373"/>
                  <a:pt x="2577696" y="3503626"/>
                </a:cubicBezTo>
                <a:cubicBezTo>
                  <a:pt x="2595443" y="3510306"/>
                  <a:pt x="2620373" y="3503042"/>
                  <a:pt x="2638541" y="3501373"/>
                </a:cubicBezTo>
                <a:cubicBezTo>
                  <a:pt x="2658909" y="3499535"/>
                  <a:pt x="2687557" y="3504796"/>
                  <a:pt x="2699558" y="3485009"/>
                </a:cubicBezTo>
                <a:cubicBezTo>
                  <a:pt x="2701922" y="3481086"/>
                  <a:pt x="2702177" y="3475825"/>
                  <a:pt x="2699726" y="3471817"/>
                </a:cubicBezTo>
                <a:cubicBezTo>
                  <a:pt x="2687557" y="3451530"/>
                  <a:pt x="2660937" y="3457207"/>
                  <a:pt x="2640655" y="3459795"/>
                </a:cubicBezTo>
                <a:cubicBezTo>
                  <a:pt x="2628781" y="3461339"/>
                  <a:pt x="2615112" y="3463134"/>
                  <a:pt x="2602510" y="3467017"/>
                </a:cubicBezTo>
                <a:cubicBezTo>
                  <a:pt x="2596209" y="3468958"/>
                  <a:pt x="2590175" y="3471421"/>
                  <a:pt x="2584765" y="3474635"/>
                </a:cubicBezTo>
                <a:close/>
                <a:moveTo>
                  <a:pt x="3449165" y="2922137"/>
                </a:moveTo>
                <a:cubicBezTo>
                  <a:pt x="3445806" y="2924454"/>
                  <a:pt x="3443778" y="2928816"/>
                  <a:pt x="3444918" y="2933658"/>
                </a:cubicBezTo>
                <a:cubicBezTo>
                  <a:pt x="3450749" y="2958287"/>
                  <a:pt x="3466214" y="2979742"/>
                  <a:pt x="3481596" y="2999613"/>
                </a:cubicBezTo>
                <a:cubicBezTo>
                  <a:pt x="3494441" y="3016143"/>
                  <a:pt x="3508131" y="3038602"/>
                  <a:pt x="3531286" y="3038351"/>
                </a:cubicBezTo>
                <a:cubicBezTo>
                  <a:pt x="3535512" y="3038267"/>
                  <a:pt x="3540160" y="3034343"/>
                  <a:pt x="3540582" y="3030170"/>
                </a:cubicBezTo>
                <a:cubicBezTo>
                  <a:pt x="3543033" y="3007795"/>
                  <a:pt x="3522329" y="2991765"/>
                  <a:pt x="3509060" y="2975568"/>
                </a:cubicBezTo>
                <a:cubicBezTo>
                  <a:pt x="3494103" y="2957368"/>
                  <a:pt x="3479988" y="2937832"/>
                  <a:pt x="3461398" y="2922888"/>
                </a:cubicBezTo>
                <a:cubicBezTo>
                  <a:pt x="3457215" y="2919549"/>
                  <a:pt x="3452525" y="2919820"/>
                  <a:pt x="3449165" y="2922137"/>
                </a:cubicBezTo>
                <a:close/>
                <a:moveTo>
                  <a:pt x="1205737" y="4309496"/>
                </a:moveTo>
                <a:cubicBezTo>
                  <a:pt x="1189421" y="4310807"/>
                  <a:pt x="1176443" y="4332300"/>
                  <a:pt x="1191084" y="4348017"/>
                </a:cubicBezTo>
                <a:cubicBezTo>
                  <a:pt x="1200634" y="4358368"/>
                  <a:pt x="1211451" y="4365298"/>
                  <a:pt x="1224634" y="4370391"/>
                </a:cubicBezTo>
                <a:cubicBezTo>
                  <a:pt x="1239762" y="4376235"/>
                  <a:pt x="1251170" y="4365966"/>
                  <a:pt x="1254466" y="4353610"/>
                </a:cubicBezTo>
                <a:cubicBezTo>
                  <a:pt x="1254043" y="4357534"/>
                  <a:pt x="1255649" y="4361540"/>
                  <a:pt x="1260804" y="4362041"/>
                </a:cubicBezTo>
                <a:cubicBezTo>
                  <a:pt x="1263254" y="4362293"/>
                  <a:pt x="1265621" y="4362542"/>
                  <a:pt x="1268072" y="4362794"/>
                </a:cubicBezTo>
                <a:cubicBezTo>
                  <a:pt x="1277283" y="4363712"/>
                  <a:pt x="1278381" y="4350186"/>
                  <a:pt x="1270268" y="4347516"/>
                </a:cubicBezTo>
                <a:cubicBezTo>
                  <a:pt x="1268832" y="4347015"/>
                  <a:pt x="1267311" y="4346596"/>
                  <a:pt x="1265873" y="4346096"/>
                </a:cubicBezTo>
                <a:cubicBezTo>
                  <a:pt x="1260128" y="4344259"/>
                  <a:pt x="1256410" y="4347432"/>
                  <a:pt x="1254888" y="4351356"/>
                </a:cubicBezTo>
                <a:cubicBezTo>
                  <a:pt x="1256747" y="4341087"/>
                  <a:pt x="1253113" y="4330067"/>
                  <a:pt x="1240352" y="4326226"/>
                </a:cubicBezTo>
                <a:cubicBezTo>
                  <a:pt x="1233255" y="4324056"/>
                  <a:pt x="1227592" y="4320883"/>
                  <a:pt x="1222267" y="4315874"/>
                </a:cubicBezTo>
                <a:cubicBezTo>
                  <a:pt x="1216986" y="4310865"/>
                  <a:pt x="1211176" y="4309059"/>
                  <a:pt x="1205737" y="4309496"/>
                </a:cubicBezTo>
                <a:close/>
                <a:moveTo>
                  <a:pt x="2472418" y="3497709"/>
                </a:moveTo>
                <a:cubicBezTo>
                  <a:pt x="2464474" y="3501414"/>
                  <a:pt x="2457016" y="3506048"/>
                  <a:pt x="2450256" y="3511725"/>
                </a:cubicBezTo>
                <a:cubicBezTo>
                  <a:pt x="2442904" y="3517818"/>
                  <a:pt x="2446791" y="3532263"/>
                  <a:pt x="2456426" y="3533849"/>
                </a:cubicBezTo>
                <a:cubicBezTo>
                  <a:pt x="2483553" y="3538191"/>
                  <a:pt x="2510003" y="3532930"/>
                  <a:pt x="2529694" y="3514063"/>
                </a:cubicBezTo>
                <a:cubicBezTo>
                  <a:pt x="2537131" y="3506883"/>
                  <a:pt x="2532483" y="3494109"/>
                  <a:pt x="2522933" y="3491854"/>
                </a:cubicBezTo>
                <a:cubicBezTo>
                  <a:pt x="2522680" y="3491771"/>
                  <a:pt x="2516764" y="3487430"/>
                  <a:pt x="2513469" y="3487096"/>
                </a:cubicBezTo>
                <a:cubicBezTo>
                  <a:pt x="2508652" y="3486510"/>
                  <a:pt x="2502144" y="3488264"/>
                  <a:pt x="2497496" y="3489266"/>
                </a:cubicBezTo>
                <a:cubicBezTo>
                  <a:pt x="2488791" y="3491228"/>
                  <a:pt x="2480362" y="3494004"/>
                  <a:pt x="2472418" y="3497709"/>
                </a:cubicBezTo>
                <a:close/>
                <a:moveTo>
                  <a:pt x="1695899" y="3970326"/>
                </a:moveTo>
                <a:cubicBezTo>
                  <a:pt x="1694278" y="3972481"/>
                  <a:pt x="1693485" y="3975434"/>
                  <a:pt x="1694077" y="3979170"/>
                </a:cubicBezTo>
                <a:cubicBezTo>
                  <a:pt x="1716217" y="4119680"/>
                  <a:pt x="1808754" y="4318129"/>
                  <a:pt x="1920220" y="4411802"/>
                </a:cubicBezTo>
                <a:cubicBezTo>
                  <a:pt x="1932305" y="4421987"/>
                  <a:pt x="1950982" y="4407794"/>
                  <a:pt x="1944899" y="4393602"/>
                </a:cubicBezTo>
                <a:cubicBezTo>
                  <a:pt x="1913714" y="4320300"/>
                  <a:pt x="1860051" y="4255932"/>
                  <a:pt x="1822023" y="4185217"/>
                </a:cubicBezTo>
                <a:cubicBezTo>
                  <a:pt x="1784670" y="4115755"/>
                  <a:pt x="1757289" y="4041117"/>
                  <a:pt x="1717909" y="3972909"/>
                </a:cubicBezTo>
                <a:cubicBezTo>
                  <a:pt x="1714697" y="3967357"/>
                  <a:pt x="1708147" y="3965186"/>
                  <a:pt x="1702697" y="3966271"/>
                </a:cubicBezTo>
                <a:cubicBezTo>
                  <a:pt x="1699972" y="3966814"/>
                  <a:pt x="1697521" y="3968171"/>
                  <a:pt x="1695899" y="3970326"/>
                </a:cubicBezTo>
                <a:close/>
                <a:moveTo>
                  <a:pt x="1076944" y="4322788"/>
                </a:moveTo>
                <a:cubicBezTo>
                  <a:pt x="1065516" y="4329351"/>
                  <a:pt x="1061111" y="4348370"/>
                  <a:pt x="1075815" y="4354944"/>
                </a:cubicBezTo>
                <a:cubicBezTo>
                  <a:pt x="1091701" y="4362041"/>
                  <a:pt x="1107168" y="4369805"/>
                  <a:pt x="1122717" y="4377654"/>
                </a:cubicBezTo>
                <a:cubicBezTo>
                  <a:pt x="1129561" y="4381076"/>
                  <a:pt x="1136238" y="4383497"/>
                  <a:pt x="1143421" y="4386002"/>
                </a:cubicBezTo>
                <a:cubicBezTo>
                  <a:pt x="1151028" y="4388674"/>
                  <a:pt x="1155420" y="4391929"/>
                  <a:pt x="1161929" y="4397357"/>
                </a:cubicBezTo>
                <a:cubicBezTo>
                  <a:pt x="1187281" y="4418645"/>
                  <a:pt x="1212718" y="4369472"/>
                  <a:pt x="1183816" y="4361540"/>
                </a:cubicBezTo>
                <a:cubicBezTo>
                  <a:pt x="1165563" y="4356530"/>
                  <a:pt x="1153224" y="4343340"/>
                  <a:pt x="1135732" y="4336411"/>
                </a:cubicBezTo>
                <a:cubicBezTo>
                  <a:pt x="1120942" y="4330483"/>
                  <a:pt x="1105477" y="4325974"/>
                  <a:pt x="1090265" y="4321299"/>
                </a:cubicBezTo>
                <a:cubicBezTo>
                  <a:pt x="1085343" y="4319797"/>
                  <a:pt x="1080753" y="4320600"/>
                  <a:pt x="1076944" y="4322788"/>
                </a:cubicBezTo>
                <a:close/>
                <a:moveTo>
                  <a:pt x="1778511" y="3874664"/>
                </a:moveTo>
                <a:cubicBezTo>
                  <a:pt x="1774634" y="3876230"/>
                  <a:pt x="1771655" y="3879653"/>
                  <a:pt x="1771148" y="3884830"/>
                </a:cubicBezTo>
                <a:cubicBezTo>
                  <a:pt x="1768444" y="3911629"/>
                  <a:pt x="1780021" y="3946025"/>
                  <a:pt x="1795148" y="3967816"/>
                </a:cubicBezTo>
                <a:cubicBezTo>
                  <a:pt x="1801994" y="3977667"/>
                  <a:pt x="1820247" y="3973493"/>
                  <a:pt x="1823119" y="3962390"/>
                </a:cubicBezTo>
                <a:cubicBezTo>
                  <a:pt x="1830726" y="3933084"/>
                  <a:pt x="1819655" y="3891174"/>
                  <a:pt x="1791261" y="3875646"/>
                </a:cubicBezTo>
                <a:cubicBezTo>
                  <a:pt x="1787162" y="3873392"/>
                  <a:pt x="1782387" y="3873099"/>
                  <a:pt x="1778511" y="3874664"/>
                </a:cubicBezTo>
                <a:close/>
                <a:moveTo>
                  <a:pt x="3693754" y="2659404"/>
                </a:moveTo>
                <a:cubicBezTo>
                  <a:pt x="3678163" y="2670236"/>
                  <a:pt x="3664007" y="2682780"/>
                  <a:pt x="3652640" y="2698643"/>
                </a:cubicBezTo>
                <a:cubicBezTo>
                  <a:pt x="3646894" y="2706658"/>
                  <a:pt x="3655851" y="2718095"/>
                  <a:pt x="3665063" y="2715507"/>
                </a:cubicBezTo>
                <a:cubicBezTo>
                  <a:pt x="3702754" y="2705155"/>
                  <a:pt x="3735036" y="2682529"/>
                  <a:pt x="3770023" y="2665831"/>
                </a:cubicBezTo>
                <a:cubicBezTo>
                  <a:pt x="3800192" y="2651471"/>
                  <a:pt x="3841263" y="2644792"/>
                  <a:pt x="3861798" y="2617827"/>
                </a:cubicBezTo>
                <a:cubicBezTo>
                  <a:pt x="3868390" y="2609143"/>
                  <a:pt x="3864080" y="2598208"/>
                  <a:pt x="3853769" y="2595369"/>
                </a:cubicBezTo>
                <a:cubicBezTo>
                  <a:pt x="3835770" y="2590485"/>
                  <a:pt x="3815973" y="2595140"/>
                  <a:pt x="3796790" y="2603071"/>
                </a:cubicBezTo>
                <a:cubicBezTo>
                  <a:pt x="3777606" y="2611002"/>
                  <a:pt x="3759035" y="2622211"/>
                  <a:pt x="3743486" y="2630435"/>
                </a:cubicBezTo>
                <a:cubicBezTo>
                  <a:pt x="3726374" y="2639451"/>
                  <a:pt x="3709346" y="2648571"/>
                  <a:pt x="3693754" y="2659404"/>
                </a:cubicBezTo>
                <a:close/>
                <a:moveTo>
                  <a:pt x="3318400" y="2894587"/>
                </a:moveTo>
                <a:cubicBezTo>
                  <a:pt x="3315537" y="2896403"/>
                  <a:pt x="3313551" y="2899596"/>
                  <a:pt x="3313678" y="2903354"/>
                </a:cubicBezTo>
                <a:cubicBezTo>
                  <a:pt x="3314607" y="2926229"/>
                  <a:pt x="3333368" y="2945264"/>
                  <a:pt x="3348495" y="2961127"/>
                </a:cubicBezTo>
                <a:cubicBezTo>
                  <a:pt x="3356270" y="2969224"/>
                  <a:pt x="3371566" y="2963047"/>
                  <a:pt x="3366833" y="2951108"/>
                </a:cubicBezTo>
                <a:cubicBezTo>
                  <a:pt x="3358722" y="2930570"/>
                  <a:pt x="3349425" y="2904939"/>
                  <a:pt x="3328382" y="2894085"/>
                </a:cubicBezTo>
                <a:cubicBezTo>
                  <a:pt x="3325003" y="2892332"/>
                  <a:pt x="3321263" y="2892771"/>
                  <a:pt x="3318400" y="2894587"/>
                </a:cubicBezTo>
                <a:close/>
                <a:moveTo>
                  <a:pt x="1624411" y="3945523"/>
                </a:moveTo>
                <a:cubicBezTo>
                  <a:pt x="1622383" y="3947549"/>
                  <a:pt x="1621168" y="3950533"/>
                  <a:pt x="1621401" y="3954541"/>
                </a:cubicBezTo>
                <a:cubicBezTo>
                  <a:pt x="1629683" y="4089121"/>
                  <a:pt x="1696528" y="4263943"/>
                  <a:pt x="1792023" y="4361206"/>
                </a:cubicBezTo>
                <a:cubicBezTo>
                  <a:pt x="1805799" y="4375232"/>
                  <a:pt x="1826248" y="4358285"/>
                  <a:pt x="1818812" y="4341670"/>
                </a:cubicBezTo>
                <a:cubicBezTo>
                  <a:pt x="1791601" y="4280641"/>
                  <a:pt x="1752051" y="4225623"/>
                  <a:pt x="1724586" y="4164260"/>
                </a:cubicBezTo>
                <a:cubicBezTo>
                  <a:pt x="1693486" y="4094798"/>
                  <a:pt x="1674641" y="4022249"/>
                  <a:pt x="1647514" y="3951451"/>
                </a:cubicBezTo>
                <a:cubicBezTo>
                  <a:pt x="1645105" y="3945148"/>
                  <a:pt x="1638344" y="3941913"/>
                  <a:pt x="1632302" y="3942258"/>
                </a:cubicBezTo>
                <a:cubicBezTo>
                  <a:pt x="1629281" y="3942430"/>
                  <a:pt x="1626439" y="3943497"/>
                  <a:pt x="1624411" y="3945523"/>
                </a:cubicBezTo>
                <a:close/>
                <a:moveTo>
                  <a:pt x="3252325" y="2905492"/>
                </a:moveTo>
                <a:cubicBezTo>
                  <a:pt x="3249452" y="2907005"/>
                  <a:pt x="3247213" y="2909697"/>
                  <a:pt x="3246917" y="2912870"/>
                </a:cubicBezTo>
                <a:cubicBezTo>
                  <a:pt x="3244381" y="2940671"/>
                  <a:pt x="3264493" y="2963881"/>
                  <a:pt x="3281819" y="2983333"/>
                </a:cubicBezTo>
                <a:cubicBezTo>
                  <a:pt x="3290016" y="2992517"/>
                  <a:pt x="3304044" y="2982082"/>
                  <a:pt x="3301172" y="2971645"/>
                </a:cubicBezTo>
                <a:cubicBezTo>
                  <a:pt x="3294495" y="2946766"/>
                  <a:pt x="3285791" y="2918464"/>
                  <a:pt x="3261536" y="2905189"/>
                </a:cubicBezTo>
                <a:cubicBezTo>
                  <a:pt x="3258705" y="2903645"/>
                  <a:pt x="3255198" y="2903978"/>
                  <a:pt x="3252325" y="2905492"/>
                </a:cubicBezTo>
                <a:close/>
                <a:moveTo>
                  <a:pt x="2349503" y="3458239"/>
                </a:moveTo>
                <a:cubicBezTo>
                  <a:pt x="2331861" y="3466620"/>
                  <a:pt x="2315594" y="3478955"/>
                  <a:pt x="2306424" y="3489767"/>
                </a:cubicBezTo>
                <a:cubicBezTo>
                  <a:pt x="2300087" y="3497198"/>
                  <a:pt x="2303467" y="3508552"/>
                  <a:pt x="2314031" y="3509220"/>
                </a:cubicBezTo>
                <a:cubicBezTo>
                  <a:pt x="2342002" y="3510973"/>
                  <a:pt x="2395835" y="3497865"/>
                  <a:pt x="2408426" y="3469813"/>
                </a:cubicBezTo>
                <a:cubicBezTo>
                  <a:pt x="2411976" y="3461882"/>
                  <a:pt x="2409694" y="3453450"/>
                  <a:pt x="2400821" y="3450443"/>
                </a:cubicBezTo>
                <a:cubicBezTo>
                  <a:pt x="2386159" y="3445434"/>
                  <a:pt x="2367144" y="3449859"/>
                  <a:pt x="2349503" y="3458239"/>
                </a:cubicBezTo>
                <a:close/>
                <a:moveTo>
                  <a:pt x="996884" y="4294167"/>
                </a:moveTo>
                <a:cubicBezTo>
                  <a:pt x="1010321" y="4291245"/>
                  <a:pt x="1023504" y="4287906"/>
                  <a:pt x="1036688" y="4284566"/>
                </a:cubicBezTo>
                <a:cubicBezTo>
                  <a:pt x="1140717" y="4276301"/>
                  <a:pt x="1247958" y="4297172"/>
                  <a:pt x="1346918" y="4350688"/>
                </a:cubicBezTo>
                <a:cubicBezTo>
                  <a:pt x="1516694" y="4442440"/>
                  <a:pt x="1654949" y="4598145"/>
                  <a:pt x="1776557" y="4743913"/>
                </a:cubicBezTo>
                <a:cubicBezTo>
                  <a:pt x="2008109" y="5021425"/>
                  <a:pt x="2210591" y="5351032"/>
                  <a:pt x="2325101" y="5697337"/>
                </a:cubicBezTo>
                <a:cubicBezTo>
                  <a:pt x="2080365" y="5412563"/>
                  <a:pt x="1789487" y="5160264"/>
                  <a:pt x="1486102" y="4940441"/>
                </a:cubicBezTo>
                <a:cubicBezTo>
                  <a:pt x="1435229" y="4903539"/>
                  <a:pt x="1383595" y="4867724"/>
                  <a:pt x="1331536" y="4832325"/>
                </a:cubicBezTo>
                <a:cubicBezTo>
                  <a:pt x="1339057" y="4826148"/>
                  <a:pt x="1346326" y="4819636"/>
                  <a:pt x="1353593" y="4813208"/>
                </a:cubicBezTo>
                <a:cubicBezTo>
                  <a:pt x="1380974" y="4833410"/>
                  <a:pt x="1412242" y="4849774"/>
                  <a:pt x="1441904" y="4866138"/>
                </a:cubicBezTo>
                <a:cubicBezTo>
                  <a:pt x="1477906" y="4886092"/>
                  <a:pt x="1513822" y="4916148"/>
                  <a:pt x="1552188" y="4930090"/>
                </a:cubicBezTo>
                <a:cubicBezTo>
                  <a:pt x="1559878" y="4932928"/>
                  <a:pt x="1568666" y="4923493"/>
                  <a:pt x="1562584" y="4916649"/>
                </a:cubicBezTo>
                <a:cubicBezTo>
                  <a:pt x="1536215" y="4887092"/>
                  <a:pt x="1493286" y="4866221"/>
                  <a:pt x="1459821" y="4845099"/>
                </a:cubicBezTo>
                <a:cubicBezTo>
                  <a:pt x="1432103" y="4827567"/>
                  <a:pt x="1402270" y="4810369"/>
                  <a:pt x="1371087" y="4798764"/>
                </a:cubicBezTo>
                <a:cubicBezTo>
                  <a:pt x="1374467" y="4796009"/>
                  <a:pt x="1377594" y="4793087"/>
                  <a:pt x="1381142" y="4790583"/>
                </a:cubicBezTo>
                <a:cubicBezTo>
                  <a:pt x="1403538" y="4774553"/>
                  <a:pt x="1427285" y="4761445"/>
                  <a:pt x="1443426" y="4738570"/>
                </a:cubicBezTo>
                <a:cubicBezTo>
                  <a:pt x="1447820" y="4732392"/>
                  <a:pt x="1441904" y="4724293"/>
                  <a:pt x="1435060" y="4724126"/>
                </a:cubicBezTo>
                <a:cubicBezTo>
                  <a:pt x="1387312" y="4722957"/>
                  <a:pt x="1327818" y="4769627"/>
                  <a:pt x="1300945" y="4811871"/>
                </a:cubicBezTo>
                <a:cubicBezTo>
                  <a:pt x="1189986" y="4737485"/>
                  <a:pt x="1076829" y="4666269"/>
                  <a:pt x="960884" y="4599814"/>
                </a:cubicBezTo>
                <a:cubicBezTo>
                  <a:pt x="953871" y="4595807"/>
                  <a:pt x="946686" y="4591966"/>
                  <a:pt x="939671" y="4587958"/>
                </a:cubicBezTo>
                <a:cubicBezTo>
                  <a:pt x="944320" y="4585370"/>
                  <a:pt x="948884" y="4582782"/>
                  <a:pt x="953533" y="4580194"/>
                </a:cubicBezTo>
                <a:cubicBezTo>
                  <a:pt x="953533" y="4580194"/>
                  <a:pt x="953616" y="4580277"/>
                  <a:pt x="953616" y="4580277"/>
                </a:cubicBezTo>
                <a:cubicBezTo>
                  <a:pt x="1043364" y="4643727"/>
                  <a:pt x="1157535" y="4670861"/>
                  <a:pt x="1239676" y="4744498"/>
                </a:cubicBezTo>
                <a:cubicBezTo>
                  <a:pt x="1256832" y="4759942"/>
                  <a:pt x="1280918" y="4729053"/>
                  <a:pt x="1261817" y="4717364"/>
                </a:cubicBezTo>
                <a:cubicBezTo>
                  <a:pt x="1174774" y="4664099"/>
                  <a:pt x="1097955" y="4586956"/>
                  <a:pt x="998321" y="4555232"/>
                </a:cubicBezTo>
                <a:cubicBezTo>
                  <a:pt x="1012771" y="4547134"/>
                  <a:pt x="1027393" y="4539286"/>
                  <a:pt x="1042095" y="4531604"/>
                </a:cubicBezTo>
                <a:cubicBezTo>
                  <a:pt x="1065674" y="4556568"/>
                  <a:pt x="1101589" y="4573683"/>
                  <a:pt x="1129224" y="4594054"/>
                </a:cubicBezTo>
                <a:cubicBezTo>
                  <a:pt x="1151534" y="4610500"/>
                  <a:pt x="1174098" y="4638469"/>
                  <a:pt x="1204353" y="4635297"/>
                </a:cubicBezTo>
                <a:cubicBezTo>
                  <a:pt x="1206634" y="4635046"/>
                  <a:pt x="1208070" y="4633626"/>
                  <a:pt x="1209591" y="4632290"/>
                </a:cubicBezTo>
                <a:cubicBezTo>
                  <a:pt x="1208239" y="4635129"/>
                  <a:pt x="1207479" y="4638218"/>
                  <a:pt x="1208830" y="4641057"/>
                </a:cubicBezTo>
                <a:cubicBezTo>
                  <a:pt x="1225395" y="4675787"/>
                  <a:pt x="1263339" y="4697660"/>
                  <a:pt x="1295790" y="4716779"/>
                </a:cubicBezTo>
                <a:cubicBezTo>
                  <a:pt x="1318861" y="4730388"/>
                  <a:pt x="1338045" y="4693820"/>
                  <a:pt x="1315141" y="4680296"/>
                </a:cubicBezTo>
                <a:cubicBezTo>
                  <a:pt x="1284803" y="4662429"/>
                  <a:pt x="1256240" y="4635881"/>
                  <a:pt x="1222521" y="4625361"/>
                </a:cubicBezTo>
                <a:cubicBezTo>
                  <a:pt x="1218718" y="4624192"/>
                  <a:pt x="1214916" y="4625862"/>
                  <a:pt x="1212127" y="4628616"/>
                </a:cubicBezTo>
                <a:cubicBezTo>
                  <a:pt x="1212803" y="4627030"/>
                  <a:pt x="1213648" y="4625444"/>
                  <a:pt x="1213563" y="4623691"/>
                </a:cubicBezTo>
                <a:cubicBezTo>
                  <a:pt x="1212464" y="4590130"/>
                  <a:pt x="1169365" y="4568089"/>
                  <a:pt x="1144521" y="4550974"/>
                </a:cubicBezTo>
                <a:cubicBezTo>
                  <a:pt x="1125758" y="4538034"/>
                  <a:pt x="1104378" y="4522254"/>
                  <a:pt x="1081984" y="4511985"/>
                </a:cubicBezTo>
                <a:cubicBezTo>
                  <a:pt x="1098125" y="4504472"/>
                  <a:pt x="1114519" y="4497374"/>
                  <a:pt x="1131337" y="4491281"/>
                </a:cubicBezTo>
                <a:cubicBezTo>
                  <a:pt x="1131928" y="4491029"/>
                  <a:pt x="1132519" y="4490947"/>
                  <a:pt x="1133196" y="4490696"/>
                </a:cubicBezTo>
                <a:cubicBezTo>
                  <a:pt x="1152971" y="4513154"/>
                  <a:pt x="1182295" y="4528682"/>
                  <a:pt x="1205534" y="4547134"/>
                </a:cubicBezTo>
                <a:cubicBezTo>
                  <a:pt x="1234691" y="4570342"/>
                  <a:pt x="1255141" y="4590130"/>
                  <a:pt x="1291480" y="4600899"/>
                </a:cubicBezTo>
                <a:cubicBezTo>
                  <a:pt x="1293254" y="4601399"/>
                  <a:pt x="1294945" y="4601066"/>
                  <a:pt x="1296465" y="4600314"/>
                </a:cubicBezTo>
                <a:cubicBezTo>
                  <a:pt x="1295029" y="4603153"/>
                  <a:pt x="1294945" y="4606827"/>
                  <a:pt x="1296635" y="4609666"/>
                </a:cubicBezTo>
                <a:cubicBezTo>
                  <a:pt x="1308635" y="4629535"/>
                  <a:pt x="1325790" y="4648820"/>
                  <a:pt x="1349115" y="4654498"/>
                </a:cubicBezTo>
                <a:cubicBezTo>
                  <a:pt x="1363481" y="4658005"/>
                  <a:pt x="1371509" y="4640723"/>
                  <a:pt x="1364749" y="4630036"/>
                </a:cubicBezTo>
                <a:cubicBezTo>
                  <a:pt x="1352412" y="4610583"/>
                  <a:pt x="1326889" y="4600983"/>
                  <a:pt x="1305086" y="4596140"/>
                </a:cubicBezTo>
                <a:cubicBezTo>
                  <a:pt x="1303227" y="4595722"/>
                  <a:pt x="1301706" y="4596058"/>
                  <a:pt x="1300353" y="4596641"/>
                </a:cubicBezTo>
                <a:cubicBezTo>
                  <a:pt x="1301367" y="4594805"/>
                  <a:pt x="1301959" y="4592801"/>
                  <a:pt x="1301199" y="4590714"/>
                </a:cubicBezTo>
                <a:cubicBezTo>
                  <a:pt x="1289367" y="4556317"/>
                  <a:pt x="1270690" y="4539536"/>
                  <a:pt x="1240944" y="4518414"/>
                </a:cubicBezTo>
                <a:cubicBezTo>
                  <a:pt x="1222268" y="4505138"/>
                  <a:pt x="1200380" y="4488859"/>
                  <a:pt x="1177563" y="4477839"/>
                </a:cubicBezTo>
                <a:cubicBezTo>
                  <a:pt x="1199281" y="4472579"/>
                  <a:pt x="1220917" y="4468988"/>
                  <a:pt x="1242550" y="4465984"/>
                </a:cubicBezTo>
                <a:cubicBezTo>
                  <a:pt x="1256579" y="4489444"/>
                  <a:pt x="1295958" y="4505138"/>
                  <a:pt x="1316072" y="4518581"/>
                </a:cubicBezTo>
                <a:cubicBezTo>
                  <a:pt x="1342692" y="4536281"/>
                  <a:pt x="1375142" y="4570259"/>
                  <a:pt x="1408862" y="4568423"/>
                </a:cubicBezTo>
                <a:cubicBezTo>
                  <a:pt x="1414947" y="4568089"/>
                  <a:pt x="1421115" y="4561243"/>
                  <a:pt x="1419763" y="4555148"/>
                </a:cubicBezTo>
                <a:cubicBezTo>
                  <a:pt x="1412412" y="4521753"/>
                  <a:pt x="1369987" y="4502384"/>
                  <a:pt x="1342777" y="4485603"/>
                </a:cubicBezTo>
                <a:cubicBezTo>
                  <a:pt x="1331114" y="4478423"/>
                  <a:pt x="1316747" y="4467653"/>
                  <a:pt x="1301536" y="4458804"/>
                </a:cubicBezTo>
                <a:cubicBezTo>
                  <a:pt x="1315142" y="4457301"/>
                  <a:pt x="1328748" y="4455632"/>
                  <a:pt x="1342438" y="4453878"/>
                </a:cubicBezTo>
                <a:cubicBezTo>
                  <a:pt x="1356551" y="4471578"/>
                  <a:pt x="1380551" y="4487940"/>
                  <a:pt x="1402017" y="4484017"/>
                </a:cubicBezTo>
                <a:cubicBezTo>
                  <a:pt x="1406413" y="4483182"/>
                  <a:pt x="1410805" y="4478590"/>
                  <a:pt x="1409539" y="4473831"/>
                </a:cubicBezTo>
                <a:cubicBezTo>
                  <a:pt x="1406579" y="4462895"/>
                  <a:pt x="1398467" y="4453794"/>
                  <a:pt x="1388326" y="4446699"/>
                </a:cubicBezTo>
                <a:cubicBezTo>
                  <a:pt x="1394410" y="4445612"/>
                  <a:pt x="1400495" y="4444861"/>
                  <a:pt x="1406665" y="4443610"/>
                </a:cubicBezTo>
                <a:cubicBezTo>
                  <a:pt x="1417314" y="4441355"/>
                  <a:pt x="1418495" y="4425159"/>
                  <a:pt x="1407678" y="4422236"/>
                </a:cubicBezTo>
                <a:cubicBezTo>
                  <a:pt x="1322833" y="4399027"/>
                  <a:pt x="1234099" y="4423656"/>
                  <a:pt x="1150604" y="4443525"/>
                </a:cubicBezTo>
                <a:cubicBezTo>
                  <a:pt x="1059167" y="4465233"/>
                  <a:pt x="970941" y="4502468"/>
                  <a:pt x="902741" y="4567420"/>
                </a:cubicBezTo>
                <a:cubicBezTo>
                  <a:pt x="850262" y="4538701"/>
                  <a:pt x="796430" y="4511985"/>
                  <a:pt x="741247" y="4491197"/>
                </a:cubicBezTo>
                <a:cubicBezTo>
                  <a:pt x="743444" y="4488526"/>
                  <a:pt x="745556" y="4485853"/>
                  <a:pt x="747755" y="4483182"/>
                </a:cubicBezTo>
                <a:cubicBezTo>
                  <a:pt x="750374" y="4479926"/>
                  <a:pt x="750881" y="4476420"/>
                  <a:pt x="750374" y="4472996"/>
                </a:cubicBezTo>
                <a:cubicBezTo>
                  <a:pt x="752233" y="4472663"/>
                  <a:pt x="753838" y="4471744"/>
                  <a:pt x="755697" y="4471243"/>
                </a:cubicBezTo>
                <a:cubicBezTo>
                  <a:pt x="756204" y="4472079"/>
                  <a:pt x="756121" y="4472996"/>
                  <a:pt x="756796" y="4473748"/>
                </a:cubicBezTo>
                <a:cubicBezTo>
                  <a:pt x="773359" y="4492116"/>
                  <a:pt x="796261" y="4504722"/>
                  <a:pt x="817473" y="4517161"/>
                </a:cubicBezTo>
                <a:cubicBezTo>
                  <a:pt x="834712" y="4527347"/>
                  <a:pt x="858544" y="4543210"/>
                  <a:pt x="878574" y="4532857"/>
                </a:cubicBezTo>
                <a:cubicBezTo>
                  <a:pt x="881700" y="4531270"/>
                  <a:pt x="883389" y="4527598"/>
                  <a:pt x="883389" y="4524258"/>
                </a:cubicBezTo>
                <a:cubicBezTo>
                  <a:pt x="883220" y="4502635"/>
                  <a:pt x="858713" y="4489944"/>
                  <a:pt x="842403" y="4479926"/>
                </a:cubicBezTo>
                <a:cubicBezTo>
                  <a:pt x="827615" y="4470909"/>
                  <a:pt x="812065" y="4461059"/>
                  <a:pt x="795754" y="4453961"/>
                </a:cubicBezTo>
                <a:cubicBezTo>
                  <a:pt x="802177" y="4449620"/>
                  <a:pt x="808600" y="4445279"/>
                  <a:pt x="815107" y="4441021"/>
                </a:cubicBezTo>
                <a:cubicBezTo>
                  <a:pt x="814768" y="4447282"/>
                  <a:pt x="817136" y="4453711"/>
                  <a:pt x="824403" y="4458303"/>
                </a:cubicBezTo>
                <a:cubicBezTo>
                  <a:pt x="848150" y="4473332"/>
                  <a:pt x="873164" y="4485687"/>
                  <a:pt x="899699" y="4495037"/>
                </a:cubicBezTo>
                <a:cubicBezTo>
                  <a:pt x="919223" y="4501884"/>
                  <a:pt x="962913" y="4520250"/>
                  <a:pt x="979221" y="4499379"/>
                </a:cubicBezTo>
                <a:cubicBezTo>
                  <a:pt x="997053" y="4476671"/>
                  <a:pt x="960124" y="4465150"/>
                  <a:pt x="944744" y="4461142"/>
                </a:cubicBezTo>
                <a:cubicBezTo>
                  <a:pt x="910854" y="4452376"/>
                  <a:pt x="879249" y="4440771"/>
                  <a:pt x="849164" y="4422737"/>
                </a:cubicBezTo>
                <a:cubicBezTo>
                  <a:pt x="848319" y="4422236"/>
                  <a:pt x="847390" y="4422153"/>
                  <a:pt x="846544" y="4421820"/>
                </a:cubicBezTo>
                <a:cubicBezTo>
                  <a:pt x="848657" y="4420650"/>
                  <a:pt x="850686" y="4419147"/>
                  <a:pt x="852798" y="4418062"/>
                </a:cubicBezTo>
                <a:cubicBezTo>
                  <a:pt x="866065" y="4411217"/>
                  <a:pt x="879417" y="4405623"/>
                  <a:pt x="892938" y="4400696"/>
                </a:cubicBezTo>
                <a:cubicBezTo>
                  <a:pt x="910263" y="4417311"/>
                  <a:pt x="935700" y="4427747"/>
                  <a:pt x="956659" y="4437848"/>
                </a:cubicBezTo>
                <a:cubicBezTo>
                  <a:pt x="977953" y="4448117"/>
                  <a:pt x="1004658" y="4466901"/>
                  <a:pt x="1027814" y="4453878"/>
                </a:cubicBezTo>
                <a:cubicBezTo>
                  <a:pt x="1031110" y="4452042"/>
                  <a:pt x="1033899" y="4446782"/>
                  <a:pt x="1033054" y="4443024"/>
                </a:cubicBezTo>
                <a:cubicBezTo>
                  <a:pt x="1027813" y="4418563"/>
                  <a:pt x="1000856" y="4411633"/>
                  <a:pt x="979814" y="4403035"/>
                </a:cubicBezTo>
                <a:cubicBezTo>
                  <a:pt x="966968" y="4397774"/>
                  <a:pt x="953278" y="4391263"/>
                  <a:pt x="939334" y="4386087"/>
                </a:cubicBezTo>
                <a:cubicBezTo>
                  <a:pt x="948884" y="4383414"/>
                  <a:pt x="958432" y="4380826"/>
                  <a:pt x="967982" y="4378155"/>
                </a:cubicBezTo>
                <a:cubicBezTo>
                  <a:pt x="980828" y="4388758"/>
                  <a:pt x="998405" y="4394853"/>
                  <a:pt x="1013278" y="4401532"/>
                </a:cubicBezTo>
                <a:cubicBezTo>
                  <a:pt x="1034997" y="4411383"/>
                  <a:pt x="1056970" y="4421652"/>
                  <a:pt x="1080378" y="4426745"/>
                </a:cubicBezTo>
                <a:cubicBezTo>
                  <a:pt x="1087223" y="4428248"/>
                  <a:pt x="1096012" y="4424324"/>
                  <a:pt x="1099984" y="4418813"/>
                </a:cubicBezTo>
                <a:cubicBezTo>
                  <a:pt x="1102773" y="4414973"/>
                  <a:pt x="1103702" y="4412969"/>
                  <a:pt x="1104378" y="4408461"/>
                </a:cubicBezTo>
                <a:cubicBezTo>
                  <a:pt x="1105309" y="4401866"/>
                  <a:pt x="1102435" y="4392766"/>
                  <a:pt x="1096350" y="4389091"/>
                </a:cubicBezTo>
                <a:cubicBezTo>
                  <a:pt x="1075561" y="4376568"/>
                  <a:pt x="1052152" y="4368889"/>
                  <a:pt x="1029251" y="4361040"/>
                </a:cubicBezTo>
                <a:cubicBezTo>
                  <a:pt x="1026885" y="4360206"/>
                  <a:pt x="1024433" y="4359287"/>
                  <a:pt x="1022067" y="4358453"/>
                </a:cubicBezTo>
                <a:cubicBezTo>
                  <a:pt x="1027393" y="4351941"/>
                  <a:pt x="1027307" y="4342672"/>
                  <a:pt x="1022152" y="4336996"/>
                </a:cubicBezTo>
                <a:cubicBezTo>
                  <a:pt x="1024349" y="4335744"/>
                  <a:pt x="1025533" y="4333405"/>
                  <a:pt x="1026969" y="4331403"/>
                </a:cubicBezTo>
                <a:cubicBezTo>
                  <a:pt x="1028997" y="4333240"/>
                  <a:pt x="1031447" y="4334743"/>
                  <a:pt x="1034913" y="4335159"/>
                </a:cubicBezTo>
                <a:cubicBezTo>
                  <a:pt x="1037448" y="4335744"/>
                  <a:pt x="1039983" y="4335993"/>
                  <a:pt x="1042518" y="4335827"/>
                </a:cubicBezTo>
                <a:cubicBezTo>
                  <a:pt x="1047927" y="4335827"/>
                  <a:pt x="1051814" y="4332488"/>
                  <a:pt x="1053674" y="4327729"/>
                </a:cubicBezTo>
                <a:cubicBezTo>
                  <a:pt x="1053927" y="4327062"/>
                  <a:pt x="1054181" y="4326393"/>
                  <a:pt x="1054434" y="4325809"/>
                </a:cubicBezTo>
                <a:cubicBezTo>
                  <a:pt x="1057815" y="4316959"/>
                  <a:pt x="1050377" y="4307024"/>
                  <a:pt x="1041167" y="4306606"/>
                </a:cubicBezTo>
                <a:cubicBezTo>
                  <a:pt x="1039900" y="4306523"/>
                  <a:pt x="1038715" y="4306524"/>
                  <a:pt x="1037449" y="4306439"/>
                </a:cubicBezTo>
                <a:cubicBezTo>
                  <a:pt x="1034068" y="4306273"/>
                  <a:pt x="1031447" y="4307190"/>
                  <a:pt x="1029167" y="4308528"/>
                </a:cubicBezTo>
                <a:cubicBezTo>
                  <a:pt x="1026799" y="4303017"/>
                  <a:pt x="1023081" y="4298258"/>
                  <a:pt x="1016574" y="4297006"/>
                </a:cubicBezTo>
                <a:cubicBezTo>
                  <a:pt x="1010067" y="4295669"/>
                  <a:pt x="1003476" y="4294835"/>
                  <a:pt x="996884" y="4294167"/>
                </a:cubicBezTo>
                <a:close/>
                <a:moveTo>
                  <a:pt x="1687158" y="3857946"/>
                </a:moveTo>
                <a:cubicBezTo>
                  <a:pt x="1682817" y="3858927"/>
                  <a:pt x="1678908" y="3861661"/>
                  <a:pt x="1677598" y="3865794"/>
                </a:cubicBezTo>
                <a:cubicBezTo>
                  <a:pt x="1670498" y="3888001"/>
                  <a:pt x="1670838" y="3916971"/>
                  <a:pt x="1690104" y="3934587"/>
                </a:cubicBezTo>
                <a:cubicBezTo>
                  <a:pt x="1699401" y="3943103"/>
                  <a:pt x="1716556" y="3943604"/>
                  <a:pt x="1721119" y="3929161"/>
                </a:cubicBezTo>
                <a:cubicBezTo>
                  <a:pt x="1729232" y="3903279"/>
                  <a:pt x="1718078" y="3878317"/>
                  <a:pt x="1699316" y="3860618"/>
                </a:cubicBezTo>
                <a:cubicBezTo>
                  <a:pt x="1696274" y="3857737"/>
                  <a:pt x="1691500" y="3856965"/>
                  <a:pt x="1687158" y="3857946"/>
                </a:cubicBezTo>
                <a:close/>
                <a:moveTo>
                  <a:pt x="1542649" y="3934765"/>
                </a:moveTo>
                <a:cubicBezTo>
                  <a:pt x="1538096" y="3935151"/>
                  <a:pt x="1533807" y="3938011"/>
                  <a:pt x="1533427" y="3943103"/>
                </a:cubicBezTo>
                <a:cubicBezTo>
                  <a:pt x="1523285" y="4076934"/>
                  <a:pt x="1591568" y="4247581"/>
                  <a:pt x="1691626" y="4338999"/>
                </a:cubicBezTo>
                <a:cubicBezTo>
                  <a:pt x="1703964" y="4350270"/>
                  <a:pt x="1724246" y="4336077"/>
                  <a:pt x="1715457" y="4320966"/>
                </a:cubicBezTo>
                <a:cubicBezTo>
                  <a:pt x="1679711" y="4259603"/>
                  <a:pt x="1638978" y="4205670"/>
                  <a:pt x="1611597" y="4139632"/>
                </a:cubicBezTo>
                <a:cubicBezTo>
                  <a:pt x="1584554" y="4074512"/>
                  <a:pt x="1573230" y="4008223"/>
                  <a:pt x="1553456" y="3941266"/>
                </a:cubicBezTo>
                <a:cubicBezTo>
                  <a:pt x="1552019" y="3936466"/>
                  <a:pt x="1547201" y="3934379"/>
                  <a:pt x="1542649" y="3934765"/>
                </a:cubicBezTo>
                <a:close/>
                <a:moveTo>
                  <a:pt x="739726" y="4400948"/>
                </a:moveTo>
                <a:cubicBezTo>
                  <a:pt x="745387" y="4406625"/>
                  <a:pt x="753754" y="4409046"/>
                  <a:pt x="762121" y="4402867"/>
                </a:cubicBezTo>
                <a:cubicBezTo>
                  <a:pt x="764656" y="4400948"/>
                  <a:pt x="767107" y="4399360"/>
                  <a:pt x="769642" y="4397524"/>
                </a:cubicBezTo>
                <a:cubicBezTo>
                  <a:pt x="777416" y="4400948"/>
                  <a:pt x="785445" y="4403368"/>
                  <a:pt x="793979" y="4404621"/>
                </a:cubicBezTo>
                <a:cubicBezTo>
                  <a:pt x="771078" y="4418981"/>
                  <a:pt x="750542" y="4436680"/>
                  <a:pt x="740824" y="4460223"/>
                </a:cubicBezTo>
                <a:cubicBezTo>
                  <a:pt x="737359" y="4458303"/>
                  <a:pt x="733641" y="4457218"/>
                  <a:pt x="729839" y="4457970"/>
                </a:cubicBezTo>
                <a:cubicBezTo>
                  <a:pt x="717923" y="4460307"/>
                  <a:pt x="709217" y="4468321"/>
                  <a:pt x="704232" y="4478340"/>
                </a:cubicBezTo>
                <a:cubicBezTo>
                  <a:pt x="693753" y="4475000"/>
                  <a:pt x="683359" y="4471160"/>
                  <a:pt x="672711" y="4468321"/>
                </a:cubicBezTo>
                <a:cubicBezTo>
                  <a:pt x="672288" y="4466652"/>
                  <a:pt x="671443" y="4465149"/>
                  <a:pt x="670597" y="4463647"/>
                </a:cubicBezTo>
                <a:cubicBezTo>
                  <a:pt x="675837" y="4457970"/>
                  <a:pt x="681499" y="4453044"/>
                  <a:pt x="686907" y="4447701"/>
                </a:cubicBezTo>
                <a:cubicBezTo>
                  <a:pt x="690119" y="4451541"/>
                  <a:pt x="694936" y="4454045"/>
                  <a:pt x="699754" y="4453293"/>
                </a:cubicBezTo>
                <a:cubicBezTo>
                  <a:pt x="720964" y="4449955"/>
                  <a:pt x="745556" y="4433173"/>
                  <a:pt x="744205" y="4409963"/>
                </a:cubicBezTo>
                <a:cubicBezTo>
                  <a:pt x="744035" y="4406540"/>
                  <a:pt x="742092" y="4403452"/>
                  <a:pt x="739640" y="4401031"/>
                </a:cubicBezTo>
                <a:close/>
                <a:moveTo>
                  <a:pt x="2251624" y="3442329"/>
                </a:moveTo>
                <a:cubicBezTo>
                  <a:pt x="2243199" y="3448239"/>
                  <a:pt x="2235383" y="3454848"/>
                  <a:pt x="2228506" y="3460296"/>
                </a:cubicBezTo>
                <a:cubicBezTo>
                  <a:pt x="2218957" y="3468060"/>
                  <a:pt x="2229521" y="3481919"/>
                  <a:pt x="2239830" y="3479498"/>
                </a:cubicBezTo>
                <a:cubicBezTo>
                  <a:pt x="2262478" y="3474322"/>
                  <a:pt x="2294762" y="3469146"/>
                  <a:pt x="2306592" y="3447106"/>
                </a:cubicBezTo>
                <a:cubicBezTo>
                  <a:pt x="2311239" y="3438423"/>
                  <a:pt x="2307606" y="3428988"/>
                  <a:pt x="2297296" y="3427235"/>
                </a:cubicBezTo>
                <a:cubicBezTo>
                  <a:pt x="2290937" y="3426170"/>
                  <a:pt x="2284604" y="3426797"/>
                  <a:pt x="2278395" y="3428562"/>
                </a:cubicBezTo>
                <a:cubicBezTo>
                  <a:pt x="2269082" y="3431210"/>
                  <a:pt x="2260048" y="3436419"/>
                  <a:pt x="2251624" y="3442329"/>
                </a:cubicBezTo>
                <a:close/>
                <a:moveTo>
                  <a:pt x="1600188" y="3834987"/>
                </a:moveTo>
                <a:cubicBezTo>
                  <a:pt x="1583540" y="3853187"/>
                  <a:pt x="1590978" y="3879235"/>
                  <a:pt x="1600274" y="3899356"/>
                </a:cubicBezTo>
                <a:cubicBezTo>
                  <a:pt x="1606104" y="3912046"/>
                  <a:pt x="1629175" y="3909290"/>
                  <a:pt x="1631372" y="3895265"/>
                </a:cubicBezTo>
                <a:cubicBezTo>
                  <a:pt x="1634752" y="3873641"/>
                  <a:pt x="1634499" y="3846592"/>
                  <a:pt x="1614048" y="3833567"/>
                </a:cubicBezTo>
                <a:cubicBezTo>
                  <a:pt x="1610076" y="3831063"/>
                  <a:pt x="1603485" y="3831312"/>
                  <a:pt x="1600188" y="3834987"/>
                </a:cubicBezTo>
                <a:close/>
                <a:moveTo>
                  <a:pt x="730573" y="4351843"/>
                </a:moveTo>
                <a:cubicBezTo>
                  <a:pt x="696008" y="4377769"/>
                  <a:pt x="663922" y="4407376"/>
                  <a:pt x="634851" y="4440186"/>
                </a:cubicBezTo>
                <a:lnTo>
                  <a:pt x="620145" y="4434698"/>
                </a:lnTo>
                <a:lnTo>
                  <a:pt x="670104" y="4514188"/>
                </a:lnTo>
                <a:lnTo>
                  <a:pt x="811547" y="4568996"/>
                </a:lnTo>
                <a:cubicBezTo>
                  <a:pt x="859262" y="4592112"/>
                  <a:pt x="905827" y="4618556"/>
                  <a:pt x="951334" y="4645814"/>
                </a:cubicBezTo>
                <a:cubicBezTo>
                  <a:pt x="926785" y="4723582"/>
                  <a:pt x="916580" y="4802885"/>
                  <a:pt x="919011" y="4881195"/>
                </a:cubicBezTo>
                <a:lnTo>
                  <a:pt x="922921" y="4916451"/>
                </a:lnTo>
                <a:lnTo>
                  <a:pt x="1006461" y="5049374"/>
                </a:lnTo>
                <a:lnTo>
                  <a:pt x="994276" y="5012603"/>
                </a:lnTo>
                <a:cubicBezTo>
                  <a:pt x="982222" y="4956602"/>
                  <a:pt x="975948" y="4898824"/>
                  <a:pt x="975166" y="4839673"/>
                </a:cubicBezTo>
                <a:cubicBezTo>
                  <a:pt x="989955" y="4868393"/>
                  <a:pt x="1007024" y="4896444"/>
                  <a:pt x="1019787" y="4925581"/>
                </a:cubicBezTo>
                <a:cubicBezTo>
                  <a:pt x="1037534" y="4966240"/>
                  <a:pt x="1050800" y="5008317"/>
                  <a:pt x="1073195" y="5046805"/>
                </a:cubicBezTo>
                <a:cubicBezTo>
                  <a:pt x="1078351" y="5055654"/>
                  <a:pt x="1094999" y="5053985"/>
                  <a:pt x="1094408" y="5042213"/>
                </a:cubicBezTo>
                <a:cubicBezTo>
                  <a:pt x="1092041" y="4991036"/>
                  <a:pt x="1072772" y="4943614"/>
                  <a:pt x="1051561" y="4897362"/>
                </a:cubicBezTo>
                <a:cubicBezTo>
                  <a:pt x="1034828" y="4860795"/>
                  <a:pt x="1016913" y="4820303"/>
                  <a:pt x="990376" y="4788745"/>
                </a:cubicBezTo>
                <a:cubicBezTo>
                  <a:pt x="993672" y="4777892"/>
                  <a:pt x="997730" y="4767289"/>
                  <a:pt x="1001194" y="4756519"/>
                </a:cubicBezTo>
                <a:cubicBezTo>
                  <a:pt x="1027730" y="4818550"/>
                  <a:pt x="1069731" y="4872400"/>
                  <a:pt x="1093394" y="4936267"/>
                </a:cubicBezTo>
                <a:cubicBezTo>
                  <a:pt x="1118576" y="5004227"/>
                  <a:pt x="1147985" y="5069180"/>
                  <a:pt x="1189393" y="5129874"/>
                </a:cubicBezTo>
                <a:cubicBezTo>
                  <a:pt x="1198014" y="5142482"/>
                  <a:pt x="1214747" y="5129540"/>
                  <a:pt x="1210775" y="5117102"/>
                </a:cubicBezTo>
                <a:cubicBezTo>
                  <a:pt x="1188972" y="5048725"/>
                  <a:pt x="1155844" y="4985357"/>
                  <a:pt x="1117900" y="4924914"/>
                </a:cubicBezTo>
                <a:cubicBezTo>
                  <a:pt x="1075984" y="4858207"/>
                  <a:pt x="1060689" y="4779145"/>
                  <a:pt x="1015477" y="4713941"/>
                </a:cubicBezTo>
                <a:cubicBezTo>
                  <a:pt x="1018265" y="4705927"/>
                  <a:pt x="1020546" y="4697828"/>
                  <a:pt x="1023589" y="4689896"/>
                </a:cubicBezTo>
                <a:cubicBezTo>
                  <a:pt x="1024857" y="4690647"/>
                  <a:pt x="1026124" y="4691482"/>
                  <a:pt x="1027392" y="4692234"/>
                </a:cubicBezTo>
                <a:cubicBezTo>
                  <a:pt x="1040913" y="4743997"/>
                  <a:pt x="1080547" y="4784238"/>
                  <a:pt x="1102857" y="4832826"/>
                </a:cubicBezTo>
                <a:cubicBezTo>
                  <a:pt x="1127533" y="4886593"/>
                  <a:pt x="1166576" y="4939607"/>
                  <a:pt x="1204520" y="4984690"/>
                </a:cubicBezTo>
                <a:cubicBezTo>
                  <a:pt x="1211789" y="4993289"/>
                  <a:pt x="1223537" y="4983688"/>
                  <a:pt x="1219986" y="4974422"/>
                </a:cubicBezTo>
                <a:cubicBezTo>
                  <a:pt x="1198182" y="4917400"/>
                  <a:pt x="1167676" y="4860878"/>
                  <a:pt x="1133365" y="4810285"/>
                </a:cubicBezTo>
                <a:cubicBezTo>
                  <a:pt x="1116210" y="4784904"/>
                  <a:pt x="1102520" y="4756018"/>
                  <a:pt x="1086379" y="4729135"/>
                </a:cubicBezTo>
                <a:cubicBezTo>
                  <a:pt x="1110378" y="4744164"/>
                  <a:pt x="1133619" y="4760275"/>
                  <a:pt x="1157365" y="4775720"/>
                </a:cubicBezTo>
                <a:cubicBezTo>
                  <a:pt x="1150859" y="4774970"/>
                  <a:pt x="1144351" y="4779813"/>
                  <a:pt x="1145281" y="4787743"/>
                </a:cubicBezTo>
                <a:cubicBezTo>
                  <a:pt x="1147478" y="4806278"/>
                  <a:pt x="1155253" y="4823309"/>
                  <a:pt x="1168943" y="4836166"/>
                </a:cubicBezTo>
                <a:cubicBezTo>
                  <a:pt x="1176380" y="4843263"/>
                  <a:pt x="1186520" y="4834329"/>
                  <a:pt x="1186099" y="4826232"/>
                </a:cubicBezTo>
                <a:cubicBezTo>
                  <a:pt x="1185168" y="4809951"/>
                  <a:pt x="1177478" y="4794088"/>
                  <a:pt x="1166745" y="4781815"/>
                </a:cubicBezTo>
                <a:cubicBezTo>
                  <a:pt x="1204436" y="4806278"/>
                  <a:pt x="1242466" y="4830239"/>
                  <a:pt x="1279479" y="4855702"/>
                </a:cubicBezTo>
                <a:cubicBezTo>
                  <a:pt x="1277874" y="4858040"/>
                  <a:pt x="1276523" y="4860628"/>
                  <a:pt x="1275845" y="4863801"/>
                </a:cubicBezTo>
                <a:cubicBezTo>
                  <a:pt x="1244916" y="5001889"/>
                  <a:pt x="1249056" y="5152250"/>
                  <a:pt x="1318016" y="5279150"/>
                </a:cubicBezTo>
                <a:cubicBezTo>
                  <a:pt x="1324945" y="5291924"/>
                  <a:pt x="1345904" y="5284576"/>
                  <a:pt x="1342353" y="5270133"/>
                </a:cubicBezTo>
                <a:cubicBezTo>
                  <a:pt x="1327988" y="5212276"/>
                  <a:pt x="1316917" y="5155755"/>
                  <a:pt x="1311170" y="5099317"/>
                </a:cubicBezTo>
                <a:cubicBezTo>
                  <a:pt x="1315395" y="5109754"/>
                  <a:pt x="1320043" y="5120023"/>
                  <a:pt x="1324522" y="5130209"/>
                </a:cubicBezTo>
                <a:cubicBezTo>
                  <a:pt x="1338636" y="5161850"/>
                  <a:pt x="1352748" y="5193993"/>
                  <a:pt x="1377595" y="5218872"/>
                </a:cubicBezTo>
                <a:cubicBezTo>
                  <a:pt x="1382664" y="5223965"/>
                  <a:pt x="1392721" y="5218704"/>
                  <a:pt x="1391623" y="5211776"/>
                </a:cubicBezTo>
                <a:cubicBezTo>
                  <a:pt x="1386214" y="5178046"/>
                  <a:pt x="1370241" y="5147157"/>
                  <a:pt x="1357566" y="5115599"/>
                </a:cubicBezTo>
                <a:cubicBezTo>
                  <a:pt x="1346832" y="5088883"/>
                  <a:pt x="1339987" y="5059662"/>
                  <a:pt x="1322409" y="5036536"/>
                </a:cubicBezTo>
                <a:cubicBezTo>
                  <a:pt x="1319199" y="5032362"/>
                  <a:pt x="1314467" y="5031110"/>
                  <a:pt x="1309902" y="5031275"/>
                </a:cubicBezTo>
                <a:cubicBezTo>
                  <a:pt x="1312862" y="5016582"/>
                  <a:pt x="1315988" y="5002055"/>
                  <a:pt x="1319029" y="4987446"/>
                </a:cubicBezTo>
                <a:cubicBezTo>
                  <a:pt x="1328580" y="5011156"/>
                  <a:pt x="1340495" y="5034365"/>
                  <a:pt x="1350298" y="5056824"/>
                </a:cubicBezTo>
                <a:cubicBezTo>
                  <a:pt x="1369819" y="5101906"/>
                  <a:pt x="1392131" y="5145069"/>
                  <a:pt x="1416213" y="5187982"/>
                </a:cubicBezTo>
                <a:cubicBezTo>
                  <a:pt x="1422636" y="5199503"/>
                  <a:pt x="1441651" y="5191071"/>
                  <a:pt x="1437510" y="5178547"/>
                </a:cubicBezTo>
                <a:cubicBezTo>
                  <a:pt x="1421538" y="5130793"/>
                  <a:pt x="1403876" y="5084374"/>
                  <a:pt x="1383001" y="5038456"/>
                </a:cubicBezTo>
                <a:cubicBezTo>
                  <a:pt x="1367538" y="5004310"/>
                  <a:pt x="1354861" y="4965906"/>
                  <a:pt x="1332129" y="4935851"/>
                </a:cubicBezTo>
                <a:cubicBezTo>
                  <a:pt x="1333311" y="4931425"/>
                  <a:pt x="1334749" y="4927001"/>
                  <a:pt x="1335931" y="4922491"/>
                </a:cubicBezTo>
                <a:cubicBezTo>
                  <a:pt x="1346664" y="4949291"/>
                  <a:pt x="1358748" y="4979597"/>
                  <a:pt x="1385031" y="4993289"/>
                </a:cubicBezTo>
                <a:cubicBezTo>
                  <a:pt x="1391622" y="4996713"/>
                  <a:pt x="1399819" y="4992037"/>
                  <a:pt x="1399735" y="4984523"/>
                </a:cubicBezTo>
                <a:cubicBezTo>
                  <a:pt x="1399228" y="4957474"/>
                  <a:pt x="1381228" y="4935099"/>
                  <a:pt x="1363313" y="4914812"/>
                </a:cubicBezTo>
                <a:cubicBezTo>
                  <a:pt x="1425257" y="4959060"/>
                  <a:pt x="1486525" y="5004227"/>
                  <a:pt x="1546526" y="5051147"/>
                </a:cubicBezTo>
                <a:cubicBezTo>
                  <a:pt x="1563090" y="5064086"/>
                  <a:pt x="1579231" y="5077361"/>
                  <a:pt x="1595541" y="5090552"/>
                </a:cubicBezTo>
                <a:cubicBezTo>
                  <a:pt x="1563174" y="5123947"/>
                  <a:pt x="1542385" y="5175876"/>
                  <a:pt x="1536976" y="5217453"/>
                </a:cubicBezTo>
                <a:cubicBezTo>
                  <a:pt x="1535962" y="5224967"/>
                  <a:pt x="1535708" y="5232312"/>
                  <a:pt x="1535709" y="5239911"/>
                </a:cubicBezTo>
                <a:cubicBezTo>
                  <a:pt x="1535455" y="5263788"/>
                  <a:pt x="1532835" y="5283323"/>
                  <a:pt x="1530553" y="5306534"/>
                </a:cubicBezTo>
                <a:cubicBezTo>
                  <a:pt x="1528020" y="5331830"/>
                  <a:pt x="1535541" y="5355874"/>
                  <a:pt x="1552863" y="5374241"/>
                </a:cubicBezTo>
                <a:cubicBezTo>
                  <a:pt x="1558950" y="5380670"/>
                  <a:pt x="1570272" y="5379168"/>
                  <a:pt x="1571877" y="5369483"/>
                </a:cubicBezTo>
                <a:cubicBezTo>
                  <a:pt x="1575681" y="5345688"/>
                  <a:pt x="1570779" y="5323565"/>
                  <a:pt x="1567146" y="5301524"/>
                </a:cubicBezTo>
                <a:cubicBezTo>
                  <a:pt x="1575343" y="5315550"/>
                  <a:pt x="1586159" y="5327739"/>
                  <a:pt x="1599598" y="5334417"/>
                </a:cubicBezTo>
                <a:cubicBezTo>
                  <a:pt x="1604245" y="5336755"/>
                  <a:pt x="1611005" y="5333583"/>
                  <a:pt x="1611596" y="5328240"/>
                </a:cubicBezTo>
                <a:cubicBezTo>
                  <a:pt x="1614810" y="5297350"/>
                  <a:pt x="1591147" y="5262786"/>
                  <a:pt x="1567823" y="5243250"/>
                </a:cubicBezTo>
                <a:cubicBezTo>
                  <a:pt x="1568497" y="5240662"/>
                  <a:pt x="1568920" y="5238157"/>
                  <a:pt x="1569850" y="5235569"/>
                </a:cubicBezTo>
                <a:cubicBezTo>
                  <a:pt x="1577625" y="5214279"/>
                  <a:pt x="1584977" y="5193491"/>
                  <a:pt x="1594611" y="5173454"/>
                </a:cubicBezTo>
                <a:cubicBezTo>
                  <a:pt x="1596808" y="5210690"/>
                  <a:pt x="1616498" y="5247008"/>
                  <a:pt x="1632639" y="5280152"/>
                </a:cubicBezTo>
                <a:cubicBezTo>
                  <a:pt x="1649203" y="5314214"/>
                  <a:pt x="1665513" y="5350363"/>
                  <a:pt x="1695429" y="5374910"/>
                </a:cubicBezTo>
                <a:cubicBezTo>
                  <a:pt x="1703541" y="5381505"/>
                  <a:pt x="1713936" y="5374326"/>
                  <a:pt x="1711908" y="5364641"/>
                </a:cubicBezTo>
                <a:cubicBezTo>
                  <a:pt x="1703626" y="5325319"/>
                  <a:pt x="1679119" y="5290336"/>
                  <a:pt x="1661795" y="5254271"/>
                </a:cubicBezTo>
                <a:cubicBezTo>
                  <a:pt x="1646837" y="5222963"/>
                  <a:pt x="1636189" y="5187897"/>
                  <a:pt x="1613795" y="5161015"/>
                </a:cubicBezTo>
                <a:cubicBezTo>
                  <a:pt x="1610752" y="5157425"/>
                  <a:pt x="1606357" y="5157092"/>
                  <a:pt x="1602386" y="5158428"/>
                </a:cubicBezTo>
                <a:cubicBezTo>
                  <a:pt x="1604582" y="5154503"/>
                  <a:pt x="1606527" y="5150579"/>
                  <a:pt x="1608977" y="5146739"/>
                </a:cubicBezTo>
                <a:cubicBezTo>
                  <a:pt x="1609824" y="5145319"/>
                  <a:pt x="1610921" y="5144234"/>
                  <a:pt x="1611850" y="5142815"/>
                </a:cubicBezTo>
                <a:cubicBezTo>
                  <a:pt x="1615062" y="5150496"/>
                  <a:pt x="1620048" y="5157175"/>
                  <a:pt x="1628076" y="5161517"/>
                </a:cubicBezTo>
                <a:cubicBezTo>
                  <a:pt x="1632893" y="5164188"/>
                  <a:pt x="1641175" y="5162602"/>
                  <a:pt x="1642273" y="5156173"/>
                </a:cubicBezTo>
                <a:cubicBezTo>
                  <a:pt x="1644808" y="5141563"/>
                  <a:pt x="1638893" y="5129708"/>
                  <a:pt x="1629428" y="5119355"/>
                </a:cubicBezTo>
                <a:cubicBezTo>
                  <a:pt x="1629682" y="5119021"/>
                  <a:pt x="1629935" y="5118687"/>
                  <a:pt x="1630189" y="5118354"/>
                </a:cubicBezTo>
                <a:cubicBezTo>
                  <a:pt x="1844249" y="5293760"/>
                  <a:pt x="2040560" y="5484278"/>
                  <a:pt x="2231802" y="5682727"/>
                </a:cubicBezTo>
                <a:cubicBezTo>
                  <a:pt x="2197662" y="5665360"/>
                  <a:pt x="2161747" y="5652087"/>
                  <a:pt x="2124984" y="5641318"/>
                </a:cubicBezTo>
                <a:cubicBezTo>
                  <a:pt x="2128111" y="5624703"/>
                  <a:pt x="2115267" y="5606169"/>
                  <a:pt x="2107407" y="5591809"/>
                </a:cubicBezTo>
                <a:cubicBezTo>
                  <a:pt x="2095068" y="5569101"/>
                  <a:pt x="2078844" y="5541968"/>
                  <a:pt x="2054167" y="5531114"/>
                </a:cubicBezTo>
                <a:cubicBezTo>
                  <a:pt x="2046306" y="5527690"/>
                  <a:pt x="2037350" y="5534286"/>
                  <a:pt x="2039885" y="5542885"/>
                </a:cubicBezTo>
                <a:cubicBezTo>
                  <a:pt x="2047153" y="5567181"/>
                  <a:pt x="2065914" y="5587468"/>
                  <a:pt x="2077323" y="5610010"/>
                </a:cubicBezTo>
                <a:cubicBezTo>
                  <a:pt x="2080704" y="5616688"/>
                  <a:pt x="2083152" y="5623869"/>
                  <a:pt x="2085941" y="5630715"/>
                </a:cubicBezTo>
                <a:cubicBezTo>
                  <a:pt x="2074450" y="5627959"/>
                  <a:pt x="2062871" y="5625204"/>
                  <a:pt x="2051209" y="5622783"/>
                </a:cubicBezTo>
                <a:cubicBezTo>
                  <a:pt x="2039546" y="5602496"/>
                  <a:pt x="2024504" y="5583544"/>
                  <a:pt x="2010815" y="5564843"/>
                </a:cubicBezTo>
                <a:cubicBezTo>
                  <a:pt x="1996871" y="5545725"/>
                  <a:pt x="1985040" y="5525353"/>
                  <a:pt x="1962391" y="5516003"/>
                </a:cubicBezTo>
                <a:cubicBezTo>
                  <a:pt x="1956813" y="5513664"/>
                  <a:pt x="1950052" y="5519175"/>
                  <a:pt x="1950137" y="5524769"/>
                </a:cubicBezTo>
                <a:cubicBezTo>
                  <a:pt x="1950643" y="5550315"/>
                  <a:pt x="1968222" y="5570520"/>
                  <a:pt x="1981913" y="5591142"/>
                </a:cubicBezTo>
                <a:cubicBezTo>
                  <a:pt x="1986646" y="5598320"/>
                  <a:pt x="1991461" y="5605668"/>
                  <a:pt x="1996279" y="5613015"/>
                </a:cubicBezTo>
                <a:cubicBezTo>
                  <a:pt x="1979039" y="5610510"/>
                  <a:pt x="1961800" y="5607839"/>
                  <a:pt x="1944220" y="5606001"/>
                </a:cubicBezTo>
                <a:cubicBezTo>
                  <a:pt x="1940757" y="5584880"/>
                  <a:pt x="1916420" y="5566096"/>
                  <a:pt x="1903489" y="5550650"/>
                </a:cubicBezTo>
                <a:cubicBezTo>
                  <a:pt x="1888953" y="5533285"/>
                  <a:pt x="1876193" y="5516588"/>
                  <a:pt x="1854727" y="5507821"/>
                </a:cubicBezTo>
                <a:cubicBezTo>
                  <a:pt x="1845854" y="5504231"/>
                  <a:pt x="1839177" y="5514500"/>
                  <a:pt x="1840615" y="5521931"/>
                </a:cubicBezTo>
                <a:cubicBezTo>
                  <a:pt x="1845600" y="5548228"/>
                  <a:pt x="1866390" y="5568600"/>
                  <a:pt x="1882530" y="5589138"/>
                </a:cubicBezTo>
                <a:cubicBezTo>
                  <a:pt x="1885573" y="5592978"/>
                  <a:pt x="1888446" y="5597236"/>
                  <a:pt x="1891489" y="5601494"/>
                </a:cubicBezTo>
                <a:cubicBezTo>
                  <a:pt x="1875939" y="5600409"/>
                  <a:pt x="1860305" y="5599490"/>
                  <a:pt x="1844671" y="5598738"/>
                </a:cubicBezTo>
                <a:cubicBezTo>
                  <a:pt x="1840529" y="5579286"/>
                  <a:pt x="1820586" y="5568433"/>
                  <a:pt x="1806051" y="5552653"/>
                </a:cubicBezTo>
                <a:cubicBezTo>
                  <a:pt x="1781289" y="5525938"/>
                  <a:pt x="1763459" y="5489871"/>
                  <a:pt x="1734218" y="5467998"/>
                </a:cubicBezTo>
                <a:cubicBezTo>
                  <a:pt x="1727965" y="5463323"/>
                  <a:pt x="1716980" y="5467413"/>
                  <a:pt x="1716979" y="5475762"/>
                </a:cubicBezTo>
                <a:cubicBezTo>
                  <a:pt x="1716979" y="5510660"/>
                  <a:pt x="1741825" y="5544472"/>
                  <a:pt x="1763120" y="5570603"/>
                </a:cubicBezTo>
                <a:cubicBezTo>
                  <a:pt x="1769121" y="5577951"/>
                  <a:pt x="1776305" y="5587552"/>
                  <a:pt x="1784331" y="5596401"/>
                </a:cubicBezTo>
                <a:cubicBezTo>
                  <a:pt x="1774528" y="5596151"/>
                  <a:pt x="1764726" y="5595732"/>
                  <a:pt x="1754840" y="5595566"/>
                </a:cubicBezTo>
                <a:cubicBezTo>
                  <a:pt x="1738191" y="5566512"/>
                  <a:pt x="1704218" y="5546559"/>
                  <a:pt x="1680978" y="5522348"/>
                </a:cubicBezTo>
                <a:cubicBezTo>
                  <a:pt x="1652077" y="5492125"/>
                  <a:pt x="1630273" y="5453471"/>
                  <a:pt x="1598582" y="5426505"/>
                </a:cubicBezTo>
                <a:cubicBezTo>
                  <a:pt x="1589118" y="5418490"/>
                  <a:pt x="1573315" y="5424668"/>
                  <a:pt x="1576188" y="5438194"/>
                </a:cubicBezTo>
                <a:cubicBezTo>
                  <a:pt x="1585738" y="5482524"/>
                  <a:pt x="1620216" y="5522766"/>
                  <a:pt x="1650387" y="5555659"/>
                </a:cubicBezTo>
                <a:cubicBezTo>
                  <a:pt x="1661542" y="5567849"/>
                  <a:pt x="1673964" y="5581958"/>
                  <a:pt x="1687654" y="5594397"/>
                </a:cubicBezTo>
                <a:cubicBezTo>
                  <a:pt x="1677683" y="5594231"/>
                  <a:pt x="1667710" y="5594063"/>
                  <a:pt x="1657822" y="5593979"/>
                </a:cubicBezTo>
                <a:cubicBezTo>
                  <a:pt x="1657485" y="5593646"/>
                  <a:pt x="1657401" y="5593229"/>
                  <a:pt x="1656978" y="5592977"/>
                </a:cubicBezTo>
                <a:cubicBezTo>
                  <a:pt x="1583033" y="5530947"/>
                  <a:pt x="1531399" y="5458063"/>
                  <a:pt x="1473427" y="5383008"/>
                </a:cubicBezTo>
                <a:cubicBezTo>
                  <a:pt x="1467004" y="5374659"/>
                  <a:pt x="1450694" y="5381671"/>
                  <a:pt x="1454159" y="5392191"/>
                </a:cubicBezTo>
                <a:cubicBezTo>
                  <a:pt x="1479003" y="5468665"/>
                  <a:pt x="1532075" y="5536624"/>
                  <a:pt x="1591738" y="5592728"/>
                </a:cubicBezTo>
                <a:cubicBezTo>
                  <a:pt x="1575514" y="5592310"/>
                  <a:pt x="1559371" y="5591893"/>
                  <a:pt x="1543315" y="5591225"/>
                </a:cubicBezTo>
                <a:cubicBezTo>
                  <a:pt x="1521680" y="5550651"/>
                  <a:pt x="1480272" y="5517339"/>
                  <a:pt x="1450525" y="5482524"/>
                </a:cubicBezTo>
                <a:cubicBezTo>
                  <a:pt x="1419679" y="5446458"/>
                  <a:pt x="1393144" y="5401041"/>
                  <a:pt x="1353509" y="5374158"/>
                </a:cubicBezTo>
                <a:cubicBezTo>
                  <a:pt x="1347086" y="5369816"/>
                  <a:pt x="1337538" y="5375493"/>
                  <a:pt x="1339227" y="5383257"/>
                </a:cubicBezTo>
                <a:cubicBezTo>
                  <a:pt x="1350382" y="5434353"/>
                  <a:pt x="1392214" y="5479853"/>
                  <a:pt x="1424411" y="5520094"/>
                </a:cubicBezTo>
                <a:cubicBezTo>
                  <a:pt x="1440045" y="5539630"/>
                  <a:pt x="1456778" y="5560752"/>
                  <a:pt x="1475033" y="5579787"/>
                </a:cubicBezTo>
                <a:cubicBezTo>
                  <a:pt x="1461849" y="5572106"/>
                  <a:pt x="1448243" y="5565260"/>
                  <a:pt x="1434552" y="5558582"/>
                </a:cubicBezTo>
                <a:cubicBezTo>
                  <a:pt x="1393565" y="5510576"/>
                  <a:pt x="1350129" y="5464825"/>
                  <a:pt x="1313452" y="5412896"/>
                </a:cubicBezTo>
                <a:cubicBezTo>
                  <a:pt x="1267056" y="5347109"/>
                  <a:pt x="1234605" y="5273222"/>
                  <a:pt x="1187788" y="5207934"/>
                </a:cubicBezTo>
                <a:cubicBezTo>
                  <a:pt x="1180858" y="5198166"/>
                  <a:pt x="1166661" y="5207851"/>
                  <a:pt x="1168437" y="5217787"/>
                </a:cubicBezTo>
                <a:cubicBezTo>
                  <a:pt x="1189479" y="5336005"/>
                  <a:pt x="1274324" y="5468665"/>
                  <a:pt x="1371762" y="5558665"/>
                </a:cubicBezTo>
                <a:cubicBezTo>
                  <a:pt x="1361199" y="5550233"/>
                  <a:pt x="1349537" y="5542719"/>
                  <a:pt x="1339734" y="5535205"/>
                </a:cubicBezTo>
                <a:cubicBezTo>
                  <a:pt x="1331283" y="5528693"/>
                  <a:pt x="1322071" y="5519927"/>
                  <a:pt x="1312184" y="5512768"/>
                </a:cubicBezTo>
                <a:lnTo>
                  <a:pt x="1292756" y="5504903"/>
                </a:lnTo>
                <a:lnTo>
                  <a:pt x="1367119" y="5623223"/>
                </a:lnTo>
                <a:lnTo>
                  <a:pt x="1522846" y="5637598"/>
                </a:lnTo>
                <a:cubicBezTo>
                  <a:pt x="1789235" y="5650640"/>
                  <a:pt x="2064791" y="5622044"/>
                  <a:pt x="2290422" y="5775063"/>
                </a:cubicBezTo>
                <a:lnTo>
                  <a:pt x="2353767" y="5824927"/>
                </a:lnTo>
                <a:lnTo>
                  <a:pt x="2407388" y="5804283"/>
                </a:lnTo>
                <a:lnTo>
                  <a:pt x="2407918" y="5797272"/>
                </a:lnTo>
                <a:cubicBezTo>
                  <a:pt x="2229353" y="5311377"/>
                  <a:pt x="1993575" y="4866222"/>
                  <a:pt x="1619034" y="4497374"/>
                </a:cubicBezTo>
                <a:cubicBezTo>
                  <a:pt x="1477398" y="4357952"/>
                  <a:pt x="1302043" y="4232887"/>
                  <a:pt x="1094070" y="4230801"/>
                </a:cubicBezTo>
                <a:cubicBezTo>
                  <a:pt x="960271" y="4229423"/>
                  <a:pt x="834269" y="4274067"/>
                  <a:pt x="730573" y="4351843"/>
                </a:cubicBezTo>
                <a:close/>
                <a:moveTo>
                  <a:pt x="1529202" y="3840916"/>
                </a:moveTo>
                <a:cubicBezTo>
                  <a:pt x="1517286" y="3860868"/>
                  <a:pt x="1516525" y="3885580"/>
                  <a:pt x="1525061" y="3907120"/>
                </a:cubicBezTo>
                <a:cubicBezTo>
                  <a:pt x="1529455" y="3918057"/>
                  <a:pt x="1546441" y="3918892"/>
                  <a:pt x="1551089" y="3907705"/>
                </a:cubicBezTo>
                <a:cubicBezTo>
                  <a:pt x="1559795" y="3886667"/>
                  <a:pt x="1560133" y="3861955"/>
                  <a:pt x="1548640" y="3841917"/>
                </a:cubicBezTo>
                <a:cubicBezTo>
                  <a:pt x="1546653" y="3838452"/>
                  <a:pt x="1542914" y="3836323"/>
                  <a:pt x="1539111" y="3836000"/>
                </a:cubicBezTo>
                <a:cubicBezTo>
                  <a:pt x="1535308" y="3835676"/>
                  <a:pt x="1531442" y="3837159"/>
                  <a:pt x="1529202" y="3840916"/>
                </a:cubicBezTo>
                <a:close/>
                <a:moveTo>
                  <a:pt x="5171709" y="1531835"/>
                </a:moveTo>
                <a:cubicBezTo>
                  <a:pt x="5167810" y="1535895"/>
                  <a:pt x="5166437" y="1542094"/>
                  <a:pt x="5170408" y="1548106"/>
                </a:cubicBezTo>
                <a:cubicBezTo>
                  <a:pt x="5179198" y="1561129"/>
                  <a:pt x="5183930" y="1566389"/>
                  <a:pt x="5199141" y="1568226"/>
                </a:cubicBezTo>
                <a:cubicBezTo>
                  <a:pt x="5207339" y="1569228"/>
                  <a:pt x="5214692" y="1560043"/>
                  <a:pt x="5212410" y="1552363"/>
                </a:cubicBezTo>
                <a:cubicBezTo>
                  <a:pt x="5208184" y="1538337"/>
                  <a:pt x="5201929" y="1534079"/>
                  <a:pt x="5188155" y="1528402"/>
                </a:cubicBezTo>
                <a:cubicBezTo>
                  <a:pt x="5182029" y="1525855"/>
                  <a:pt x="5175606" y="1527775"/>
                  <a:pt x="5171709" y="1531835"/>
                </a:cubicBezTo>
                <a:close/>
                <a:moveTo>
                  <a:pt x="3040706" y="2829686"/>
                </a:moveTo>
                <a:cubicBezTo>
                  <a:pt x="3036554" y="2832368"/>
                  <a:pt x="3033830" y="2837481"/>
                  <a:pt x="3035309" y="2842823"/>
                </a:cubicBezTo>
                <a:cubicBezTo>
                  <a:pt x="3042490" y="2869206"/>
                  <a:pt x="3055759" y="2893417"/>
                  <a:pt x="3068267" y="2917629"/>
                </a:cubicBezTo>
                <a:cubicBezTo>
                  <a:pt x="3078154" y="2936664"/>
                  <a:pt x="3085676" y="2954531"/>
                  <a:pt x="3107901" y="2959873"/>
                </a:cubicBezTo>
                <a:cubicBezTo>
                  <a:pt x="3112465" y="2960958"/>
                  <a:pt x="3116351" y="2957869"/>
                  <a:pt x="3117704" y="2953779"/>
                </a:cubicBezTo>
                <a:cubicBezTo>
                  <a:pt x="3125225" y="2930737"/>
                  <a:pt x="3110605" y="2912786"/>
                  <a:pt x="3098943" y="2893667"/>
                </a:cubicBezTo>
                <a:cubicBezTo>
                  <a:pt x="3085760" y="2871961"/>
                  <a:pt x="3072322" y="2849587"/>
                  <a:pt x="3054660" y="2831136"/>
                </a:cubicBezTo>
                <a:cubicBezTo>
                  <a:pt x="3050435" y="2826753"/>
                  <a:pt x="3044858" y="2827003"/>
                  <a:pt x="3040706" y="2829686"/>
                </a:cubicBezTo>
                <a:close/>
                <a:moveTo>
                  <a:pt x="3412975" y="2580591"/>
                </a:moveTo>
                <a:lnTo>
                  <a:pt x="3408834" y="2583262"/>
                </a:lnTo>
                <a:cubicBezTo>
                  <a:pt x="3402750" y="2587103"/>
                  <a:pt x="3400975" y="2596537"/>
                  <a:pt x="3406807" y="2601546"/>
                </a:cubicBezTo>
                <a:cubicBezTo>
                  <a:pt x="3407821" y="2602465"/>
                  <a:pt x="3408920" y="2603299"/>
                  <a:pt x="3409934" y="2604218"/>
                </a:cubicBezTo>
                <a:cubicBezTo>
                  <a:pt x="3414582" y="2608142"/>
                  <a:pt x="3422779" y="2610562"/>
                  <a:pt x="3428272" y="2606471"/>
                </a:cubicBezTo>
                <a:cubicBezTo>
                  <a:pt x="3430216" y="2605053"/>
                  <a:pt x="3432159" y="2603550"/>
                  <a:pt x="3434103" y="2602130"/>
                </a:cubicBezTo>
                <a:cubicBezTo>
                  <a:pt x="3438919" y="2598540"/>
                  <a:pt x="3438498" y="2590192"/>
                  <a:pt x="3434525" y="2586184"/>
                </a:cubicBezTo>
                <a:cubicBezTo>
                  <a:pt x="3433597" y="2585016"/>
                  <a:pt x="3432496" y="2583931"/>
                  <a:pt x="3431314" y="2582845"/>
                </a:cubicBezTo>
                <a:cubicBezTo>
                  <a:pt x="3426750" y="2578337"/>
                  <a:pt x="3418467" y="2577000"/>
                  <a:pt x="3412975" y="2580591"/>
                </a:cubicBezTo>
                <a:close/>
                <a:moveTo>
                  <a:pt x="3321219" y="2635052"/>
                </a:moveTo>
                <a:cubicBezTo>
                  <a:pt x="3315004" y="2641207"/>
                  <a:pt x="3315432" y="2653996"/>
                  <a:pt x="3324750" y="2657815"/>
                </a:cubicBezTo>
                <a:cubicBezTo>
                  <a:pt x="3340214" y="2664161"/>
                  <a:pt x="3355087" y="2674096"/>
                  <a:pt x="3371397" y="2665664"/>
                </a:cubicBezTo>
                <a:cubicBezTo>
                  <a:pt x="3378919" y="2661740"/>
                  <a:pt x="3383905" y="2651971"/>
                  <a:pt x="3377567" y="2644458"/>
                </a:cubicBezTo>
                <a:cubicBezTo>
                  <a:pt x="3364637" y="2629180"/>
                  <a:pt x="3348327" y="2631685"/>
                  <a:pt x="3329566" y="2631685"/>
                </a:cubicBezTo>
                <a:cubicBezTo>
                  <a:pt x="3326101" y="2631685"/>
                  <a:pt x="3323291" y="2633000"/>
                  <a:pt x="3321219" y="2635052"/>
                </a:cubicBezTo>
                <a:close/>
                <a:moveTo>
                  <a:pt x="5055785" y="1536970"/>
                </a:moveTo>
                <a:cubicBezTo>
                  <a:pt x="5052880" y="1539861"/>
                  <a:pt x="5051463" y="1544015"/>
                  <a:pt x="5053364" y="1548356"/>
                </a:cubicBezTo>
                <a:cubicBezTo>
                  <a:pt x="5067477" y="1580416"/>
                  <a:pt x="5112436" y="1619906"/>
                  <a:pt x="5148605" y="1619571"/>
                </a:cubicBezTo>
                <a:cubicBezTo>
                  <a:pt x="5154521" y="1619487"/>
                  <a:pt x="5159675" y="1614562"/>
                  <a:pt x="5158239" y="1608385"/>
                </a:cubicBezTo>
                <a:cubicBezTo>
                  <a:pt x="5153760" y="1588681"/>
                  <a:pt x="5141845" y="1577076"/>
                  <a:pt x="5126124" y="1565136"/>
                </a:cubicBezTo>
                <a:cubicBezTo>
                  <a:pt x="5108464" y="1551613"/>
                  <a:pt x="5089703" y="1537002"/>
                  <a:pt x="5067139" y="1533162"/>
                </a:cubicBezTo>
                <a:cubicBezTo>
                  <a:pt x="5063083" y="1532452"/>
                  <a:pt x="5058688" y="1534080"/>
                  <a:pt x="5055785" y="1536970"/>
                </a:cubicBezTo>
                <a:close/>
                <a:moveTo>
                  <a:pt x="4901597" y="1631593"/>
                </a:moveTo>
                <a:cubicBezTo>
                  <a:pt x="4897680" y="1634682"/>
                  <a:pt x="4895757" y="1640067"/>
                  <a:pt x="4898125" y="1646286"/>
                </a:cubicBezTo>
                <a:cubicBezTo>
                  <a:pt x="4906491" y="1668327"/>
                  <a:pt x="4923815" y="1690367"/>
                  <a:pt x="4947561" y="1696044"/>
                </a:cubicBezTo>
                <a:cubicBezTo>
                  <a:pt x="4954069" y="1697631"/>
                  <a:pt x="4960322" y="1691118"/>
                  <a:pt x="4959562" y="1684940"/>
                </a:cubicBezTo>
                <a:cubicBezTo>
                  <a:pt x="4957110" y="1661983"/>
                  <a:pt x="4937251" y="1641361"/>
                  <a:pt x="4917053" y="1630676"/>
                </a:cubicBezTo>
                <a:cubicBezTo>
                  <a:pt x="4911433" y="1627712"/>
                  <a:pt x="4905518" y="1628504"/>
                  <a:pt x="4901597" y="1631593"/>
                </a:cubicBezTo>
                <a:close/>
                <a:moveTo>
                  <a:pt x="4984936" y="1578546"/>
                </a:moveTo>
                <a:cubicBezTo>
                  <a:pt x="4980858" y="1582272"/>
                  <a:pt x="4978660" y="1588095"/>
                  <a:pt x="4981024" y="1593438"/>
                </a:cubicBezTo>
                <a:cubicBezTo>
                  <a:pt x="4994124" y="1622993"/>
                  <a:pt x="5032493" y="1666323"/>
                  <a:pt x="5068746" y="1661982"/>
                </a:cubicBezTo>
                <a:cubicBezTo>
                  <a:pt x="5076013" y="1661064"/>
                  <a:pt x="5082184" y="1654051"/>
                  <a:pt x="5079393" y="1646536"/>
                </a:cubicBezTo>
                <a:cubicBezTo>
                  <a:pt x="5073394" y="1630675"/>
                  <a:pt x="5061900" y="1622409"/>
                  <a:pt x="5048888" y="1612389"/>
                </a:cubicBezTo>
                <a:cubicBezTo>
                  <a:pt x="5032914" y="1600117"/>
                  <a:pt x="5017533" y="1586509"/>
                  <a:pt x="5000125" y="1576240"/>
                </a:cubicBezTo>
                <a:cubicBezTo>
                  <a:pt x="4994971" y="1573193"/>
                  <a:pt x="4989014" y="1574821"/>
                  <a:pt x="4984936" y="1578546"/>
                </a:cubicBezTo>
                <a:close/>
                <a:moveTo>
                  <a:pt x="3531371" y="2459951"/>
                </a:moveTo>
                <a:cubicBezTo>
                  <a:pt x="3523004" y="2463040"/>
                  <a:pt x="3520385" y="2473644"/>
                  <a:pt x="3527063" y="2479822"/>
                </a:cubicBezTo>
                <a:cubicBezTo>
                  <a:pt x="3540922" y="2492762"/>
                  <a:pt x="3558413" y="2499608"/>
                  <a:pt x="3574387" y="2487503"/>
                </a:cubicBezTo>
                <a:cubicBezTo>
                  <a:pt x="3578611" y="2484331"/>
                  <a:pt x="3580555" y="2477568"/>
                  <a:pt x="3578103" y="2472725"/>
                </a:cubicBezTo>
                <a:cubicBezTo>
                  <a:pt x="3568807" y="2454692"/>
                  <a:pt x="3549877" y="2453189"/>
                  <a:pt x="3531371" y="2459951"/>
                </a:cubicBezTo>
                <a:close/>
                <a:moveTo>
                  <a:pt x="3424435" y="2519595"/>
                </a:moveTo>
                <a:cubicBezTo>
                  <a:pt x="3418061" y="2524236"/>
                  <a:pt x="3417475" y="2536322"/>
                  <a:pt x="3424637" y="2541267"/>
                </a:cubicBezTo>
                <a:cubicBezTo>
                  <a:pt x="3438580" y="2550952"/>
                  <a:pt x="3453538" y="2560721"/>
                  <a:pt x="3470863" y="2558716"/>
                </a:cubicBezTo>
                <a:cubicBezTo>
                  <a:pt x="3479820" y="2557715"/>
                  <a:pt x="3485145" y="2547029"/>
                  <a:pt x="3479483" y="2539598"/>
                </a:cubicBezTo>
                <a:cubicBezTo>
                  <a:pt x="3468411" y="2525156"/>
                  <a:pt x="3450158" y="2521481"/>
                  <a:pt x="3432666" y="2517975"/>
                </a:cubicBezTo>
                <a:cubicBezTo>
                  <a:pt x="3429327" y="2517328"/>
                  <a:pt x="3426560" y="2518048"/>
                  <a:pt x="3424435" y="2519595"/>
                </a:cubicBezTo>
                <a:close/>
                <a:moveTo>
                  <a:pt x="3573941" y="2419826"/>
                </a:moveTo>
                <a:cubicBezTo>
                  <a:pt x="3570202" y="2424909"/>
                  <a:pt x="3569229" y="2431817"/>
                  <a:pt x="3572694" y="2437494"/>
                </a:cubicBezTo>
                <a:cubicBezTo>
                  <a:pt x="3572780" y="2437578"/>
                  <a:pt x="3572694" y="2437578"/>
                  <a:pt x="3572779" y="2437744"/>
                </a:cubicBezTo>
                <a:cubicBezTo>
                  <a:pt x="3573288" y="2438496"/>
                  <a:pt x="3573795" y="2439247"/>
                  <a:pt x="3574470" y="2439915"/>
                </a:cubicBezTo>
                <a:cubicBezTo>
                  <a:pt x="3574723" y="2440249"/>
                  <a:pt x="3574807" y="2440333"/>
                  <a:pt x="3575146" y="2440751"/>
                </a:cubicBezTo>
                <a:cubicBezTo>
                  <a:pt x="3575653" y="2441334"/>
                  <a:pt x="3576414" y="2441502"/>
                  <a:pt x="3576922" y="2442002"/>
                </a:cubicBezTo>
                <a:cubicBezTo>
                  <a:pt x="3577513" y="2442419"/>
                  <a:pt x="3577850" y="2443005"/>
                  <a:pt x="3578527" y="2443421"/>
                </a:cubicBezTo>
                <a:cubicBezTo>
                  <a:pt x="3578272" y="2443088"/>
                  <a:pt x="3578103" y="2443005"/>
                  <a:pt x="3577850" y="2442670"/>
                </a:cubicBezTo>
                <a:cubicBezTo>
                  <a:pt x="3580302" y="2444841"/>
                  <a:pt x="3582751" y="2446928"/>
                  <a:pt x="3585794" y="2448264"/>
                </a:cubicBezTo>
                <a:cubicBezTo>
                  <a:pt x="3593315" y="2451939"/>
                  <a:pt x="3600920" y="2452939"/>
                  <a:pt x="3609119" y="2452271"/>
                </a:cubicBezTo>
                <a:cubicBezTo>
                  <a:pt x="3633287" y="2450351"/>
                  <a:pt x="3632781" y="2414701"/>
                  <a:pt x="3608273" y="2414952"/>
                </a:cubicBezTo>
                <a:cubicBezTo>
                  <a:pt x="3602696" y="2415370"/>
                  <a:pt x="3597204" y="2414786"/>
                  <a:pt x="3591794" y="2413115"/>
                </a:cubicBezTo>
                <a:cubicBezTo>
                  <a:pt x="3584189" y="2411487"/>
                  <a:pt x="3577681" y="2414744"/>
                  <a:pt x="3573941" y="2419826"/>
                </a:cubicBezTo>
                <a:close/>
                <a:moveTo>
                  <a:pt x="3635138" y="2377477"/>
                </a:moveTo>
                <a:cubicBezTo>
                  <a:pt x="3631705" y="2381641"/>
                  <a:pt x="3630965" y="2387318"/>
                  <a:pt x="3636248" y="2392244"/>
                </a:cubicBezTo>
                <a:cubicBezTo>
                  <a:pt x="3651034" y="2406019"/>
                  <a:pt x="3675289" y="2422884"/>
                  <a:pt x="3696079" y="2419293"/>
                </a:cubicBezTo>
                <a:cubicBezTo>
                  <a:pt x="3703767" y="2417959"/>
                  <a:pt x="3706219" y="2409025"/>
                  <a:pt x="3703346" y="2402930"/>
                </a:cubicBezTo>
                <a:cubicBezTo>
                  <a:pt x="3695402" y="2385899"/>
                  <a:pt x="3667684" y="2375380"/>
                  <a:pt x="3650190" y="2371790"/>
                </a:cubicBezTo>
                <a:cubicBezTo>
                  <a:pt x="3644696" y="2370663"/>
                  <a:pt x="3638569" y="2373314"/>
                  <a:pt x="3635138" y="2377477"/>
                </a:cubicBezTo>
                <a:close/>
                <a:moveTo>
                  <a:pt x="4756361" y="1660156"/>
                </a:moveTo>
                <a:cubicBezTo>
                  <a:pt x="4753318" y="1662796"/>
                  <a:pt x="4751669" y="1666991"/>
                  <a:pt x="4752093" y="1672167"/>
                </a:cubicBezTo>
                <a:cubicBezTo>
                  <a:pt x="4754121" y="1697215"/>
                  <a:pt x="4787165" y="1725098"/>
                  <a:pt x="4812433" y="1713494"/>
                </a:cubicBezTo>
                <a:cubicBezTo>
                  <a:pt x="4817248" y="1711239"/>
                  <a:pt x="4820967" y="1705562"/>
                  <a:pt x="4819784" y="1700219"/>
                </a:cubicBezTo>
                <a:cubicBezTo>
                  <a:pt x="4815304" y="1680016"/>
                  <a:pt x="4788685" y="1661481"/>
                  <a:pt x="4768995" y="1657474"/>
                </a:cubicBezTo>
                <a:cubicBezTo>
                  <a:pt x="4763840" y="1656431"/>
                  <a:pt x="4759403" y="1657516"/>
                  <a:pt x="4756361" y="1660156"/>
                </a:cubicBezTo>
                <a:close/>
                <a:moveTo>
                  <a:pt x="3341312" y="2548617"/>
                </a:moveTo>
                <a:cubicBezTo>
                  <a:pt x="3329650" y="2550286"/>
                  <a:pt x="3328889" y="2567985"/>
                  <a:pt x="3338355" y="2572910"/>
                </a:cubicBezTo>
                <a:cubicBezTo>
                  <a:pt x="3356438" y="2582345"/>
                  <a:pt x="3375284" y="2592531"/>
                  <a:pt x="3392270" y="2577585"/>
                </a:cubicBezTo>
                <a:cubicBezTo>
                  <a:pt x="3396664" y="2573662"/>
                  <a:pt x="3397340" y="2566733"/>
                  <a:pt x="3394552" y="2561724"/>
                </a:cubicBezTo>
                <a:cubicBezTo>
                  <a:pt x="3383904" y="2542021"/>
                  <a:pt x="3360917" y="2545778"/>
                  <a:pt x="3341312" y="2548617"/>
                </a:cubicBezTo>
                <a:close/>
                <a:moveTo>
                  <a:pt x="2929672" y="2771944"/>
                </a:moveTo>
                <a:cubicBezTo>
                  <a:pt x="2923334" y="2773696"/>
                  <a:pt x="2921053" y="2775282"/>
                  <a:pt x="2916912" y="2780458"/>
                </a:cubicBezTo>
                <a:cubicBezTo>
                  <a:pt x="2910911" y="2787890"/>
                  <a:pt x="2913785" y="2797574"/>
                  <a:pt x="2918517" y="2804503"/>
                </a:cubicBezTo>
                <a:cubicBezTo>
                  <a:pt x="2938292" y="2833556"/>
                  <a:pt x="2958658" y="2878139"/>
                  <a:pt x="2991701" y="2893584"/>
                </a:cubicBezTo>
                <a:cubicBezTo>
                  <a:pt x="2997617" y="2896339"/>
                  <a:pt x="3006575" y="2891163"/>
                  <a:pt x="3006405" y="2884485"/>
                </a:cubicBezTo>
                <a:cubicBezTo>
                  <a:pt x="3005137" y="2848001"/>
                  <a:pt x="2971250" y="2812435"/>
                  <a:pt x="2951813" y="2782713"/>
                </a:cubicBezTo>
                <a:cubicBezTo>
                  <a:pt x="2947081" y="2775617"/>
                  <a:pt x="2938799" y="2769438"/>
                  <a:pt x="2929672" y="2771944"/>
                </a:cubicBezTo>
                <a:close/>
                <a:moveTo>
                  <a:pt x="1560215" y="3624682"/>
                </a:moveTo>
                <a:cubicBezTo>
                  <a:pt x="1940081" y="3742149"/>
                  <a:pt x="2276760" y="3981757"/>
                  <a:pt x="2639049" y="4140716"/>
                </a:cubicBezTo>
                <a:cubicBezTo>
                  <a:pt x="2949109" y="4276719"/>
                  <a:pt x="3270577" y="4384250"/>
                  <a:pt x="3599316" y="4464899"/>
                </a:cubicBezTo>
                <a:cubicBezTo>
                  <a:pt x="3220127" y="4470827"/>
                  <a:pt x="2846347" y="4564249"/>
                  <a:pt x="2465045" y="4566836"/>
                </a:cubicBezTo>
                <a:cubicBezTo>
                  <a:pt x="2232141" y="4568423"/>
                  <a:pt x="1991801" y="4536280"/>
                  <a:pt x="1785092" y="4423824"/>
                </a:cubicBezTo>
                <a:cubicBezTo>
                  <a:pt x="1618950" y="4333406"/>
                  <a:pt x="1494046" y="4195485"/>
                  <a:pt x="1486526" y="3998788"/>
                </a:cubicBezTo>
                <a:cubicBezTo>
                  <a:pt x="1481623" y="3871221"/>
                  <a:pt x="1521512" y="3745071"/>
                  <a:pt x="1560215" y="3624682"/>
                </a:cubicBezTo>
                <a:close/>
                <a:moveTo>
                  <a:pt x="5136774" y="1360342"/>
                </a:moveTo>
                <a:cubicBezTo>
                  <a:pt x="5116492" y="1371446"/>
                  <a:pt x="5131112" y="1403922"/>
                  <a:pt x="5151817" y="1392985"/>
                </a:cubicBezTo>
                <a:cubicBezTo>
                  <a:pt x="5187394" y="1374201"/>
                  <a:pt x="5222803" y="1354999"/>
                  <a:pt x="5258551" y="1336632"/>
                </a:cubicBezTo>
                <a:cubicBezTo>
                  <a:pt x="5287198" y="1321854"/>
                  <a:pt x="5318214" y="1312670"/>
                  <a:pt x="5335707" y="1284869"/>
                </a:cubicBezTo>
                <a:cubicBezTo>
                  <a:pt x="5341030" y="1276355"/>
                  <a:pt x="5332074" y="1267922"/>
                  <a:pt x="5323876" y="1267754"/>
                </a:cubicBezTo>
                <a:cubicBezTo>
                  <a:pt x="5315827" y="1267587"/>
                  <a:pt x="5308157" y="1268872"/>
                  <a:pt x="5300755" y="1271127"/>
                </a:cubicBezTo>
                <a:cubicBezTo>
                  <a:pt x="5278552" y="1277893"/>
                  <a:pt x="5258763" y="1293406"/>
                  <a:pt x="5238354" y="1304739"/>
                </a:cubicBezTo>
                <a:cubicBezTo>
                  <a:pt x="5204633" y="1323525"/>
                  <a:pt x="5170662" y="1341809"/>
                  <a:pt x="5136774" y="1360342"/>
                </a:cubicBezTo>
                <a:close/>
                <a:moveTo>
                  <a:pt x="5069463" y="1392120"/>
                </a:moveTo>
                <a:cubicBezTo>
                  <a:pt x="5056153" y="1399247"/>
                  <a:pt x="5043941" y="1409390"/>
                  <a:pt x="5033675" y="1418449"/>
                </a:cubicBezTo>
                <a:cubicBezTo>
                  <a:pt x="5025985" y="1425211"/>
                  <a:pt x="5033757" y="1440072"/>
                  <a:pt x="5043732" y="1438152"/>
                </a:cubicBezTo>
                <a:cubicBezTo>
                  <a:pt x="5070183" y="1433144"/>
                  <a:pt x="5105844" y="1424376"/>
                  <a:pt x="5118604" y="1398161"/>
                </a:cubicBezTo>
                <a:cubicBezTo>
                  <a:pt x="5121394" y="1392401"/>
                  <a:pt x="5118351" y="1385221"/>
                  <a:pt x="5111845" y="1383885"/>
                </a:cubicBezTo>
                <a:cubicBezTo>
                  <a:pt x="5097184" y="1380879"/>
                  <a:pt x="5082773" y="1384992"/>
                  <a:pt x="5069463" y="1392120"/>
                </a:cubicBezTo>
                <a:close/>
                <a:moveTo>
                  <a:pt x="4548089" y="1717262"/>
                </a:moveTo>
                <a:cubicBezTo>
                  <a:pt x="4545301" y="1719567"/>
                  <a:pt x="4543569" y="1723011"/>
                  <a:pt x="4544118" y="1727019"/>
                </a:cubicBezTo>
                <a:cubicBezTo>
                  <a:pt x="4547412" y="1751313"/>
                  <a:pt x="4573188" y="1772101"/>
                  <a:pt x="4595158" y="1780868"/>
                </a:cubicBezTo>
                <a:cubicBezTo>
                  <a:pt x="4604370" y="1784542"/>
                  <a:pt x="4615949" y="1776442"/>
                  <a:pt x="4611893" y="1766174"/>
                </a:cubicBezTo>
                <a:cubicBezTo>
                  <a:pt x="4603442" y="1744719"/>
                  <a:pt x="4582822" y="1717834"/>
                  <a:pt x="4558399" y="1714327"/>
                </a:cubicBezTo>
                <a:cubicBezTo>
                  <a:pt x="4554723" y="1713785"/>
                  <a:pt x="4550878" y="1714954"/>
                  <a:pt x="4548089" y="1717262"/>
                </a:cubicBezTo>
                <a:close/>
                <a:moveTo>
                  <a:pt x="4625234" y="1642915"/>
                </a:moveTo>
                <a:cubicBezTo>
                  <a:pt x="4621064" y="1645325"/>
                  <a:pt x="4618021" y="1649624"/>
                  <a:pt x="4618570" y="1654383"/>
                </a:cubicBezTo>
                <a:cubicBezTo>
                  <a:pt x="4623134" y="1694456"/>
                  <a:pt x="4658204" y="1737035"/>
                  <a:pt x="4695219" y="1753900"/>
                </a:cubicBezTo>
                <a:cubicBezTo>
                  <a:pt x="4707726" y="1759577"/>
                  <a:pt x="4722431" y="1744132"/>
                  <a:pt x="4715753" y="1732193"/>
                </a:cubicBezTo>
                <a:cubicBezTo>
                  <a:pt x="4704768" y="1712155"/>
                  <a:pt x="4687189" y="1695959"/>
                  <a:pt x="4673331" y="1677676"/>
                </a:cubicBezTo>
                <a:cubicBezTo>
                  <a:pt x="4662430" y="1663233"/>
                  <a:pt x="4653471" y="1653215"/>
                  <a:pt x="4638681" y="1642779"/>
                </a:cubicBezTo>
                <a:cubicBezTo>
                  <a:pt x="4634709" y="1639982"/>
                  <a:pt x="4629407" y="1640504"/>
                  <a:pt x="4625234" y="1642915"/>
                </a:cubicBezTo>
                <a:close/>
                <a:moveTo>
                  <a:pt x="2818565" y="2751552"/>
                </a:moveTo>
                <a:cubicBezTo>
                  <a:pt x="2815333" y="2752720"/>
                  <a:pt x="2812586" y="2755246"/>
                  <a:pt x="2811614" y="2758586"/>
                </a:cubicBezTo>
                <a:cubicBezTo>
                  <a:pt x="2801558" y="2793233"/>
                  <a:pt x="2832318" y="2832973"/>
                  <a:pt x="2850742" y="2861192"/>
                </a:cubicBezTo>
                <a:cubicBezTo>
                  <a:pt x="2869503" y="2889744"/>
                  <a:pt x="2887587" y="2918549"/>
                  <a:pt x="2912434" y="2942426"/>
                </a:cubicBezTo>
                <a:cubicBezTo>
                  <a:pt x="2924180" y="2953695"/>
                  <a:pt x="2941504" y="2939671"/>
                  <a:pt x="2931955" y="2926228"/>
                </a:cubicBezTo>
                <a:cubicBezTo>
                  <a:pt x="2909137" y="2893585"/>
                  <a:pt x="2885391" y="2863529"/>
                  <a:pt x="2868657" y="2827046"/>
                </a:cubicBezTo>
                <a:cubicBezTo>
                  <a:pt x="2856995" y="2801498"/>
                  <a:pt x="2851925" y="2769439"/>
                  <a:pt x="2828432" y="2752658"/>
                </a:cubicBezTo>
                <a:cubicBezTo>
                  <a:pt x="2825516" y="2750571"/>
                  <a:pt x="2821798" y="2750383"/>
                  <a:pt x="2818565" y="2751552"/>
                </a:cubicBezTo>
                <a:close/>
                <a:moveTo>
                  <a:pt x="3355510" y="2408607"/>
                </a:moveTo>
                <a:cubicBezTo>
                  <a:pt x="3375622" y="2395918"/>
                  <a:pt x="3395819" y="2384814"/>
                  <a:pt x="3416693" y="2375046"/>
                </a:cubicBezTo>
                <a:cubicBezTo>
                  <a:pt x="3437398" y="2383562"/>
                  <a:pt x="3460130" y="2387736"/>
                  <a:pt x="3481510" y="2393914"/>
                </a:cubicBezTo>
                <a:cubicBezTo>
                  <a:pt x="3504835" y="2400593"/>
                  <a:pt x="3528413" y="2412031"/>
                  <a:pt x="3552921" y="2406019"/>
                </a:cubicBezTo>
                <a:cubicBezTo>
                  <a:pt x="3561202" y="2404015"/>
                  <a:pt x="3565174" y="2392912"/>
                  <a:pt x="3560357" y="2386067"/>
                </a:cubicBezTo>
                <a:cubicBezTo>
                  <a:pt x="3545146" y="2364442"/>
                  <a:pt x="3518696" y="2358765"/>
                  <a:pt x="3493766" y="2353589"/>
                </a:cubicBezTo>
                <a:cubicBezTo>
                  <a:pt x="3488693" y="2352589"/>
                  <a:pt x="3483455" y="2351586"/>
                  <a:pt x="3478216" y="2350751"/>
                </a:cubicBezTo>
                <a:cubicBezTo>
                  <a:pt x="3494441" y="2345325"/>
                  <a:pt x="3511426" y="2340650"/>
                  <a:pt x="3528920" y="2336308"/>
                </a:cubicBezTo>
                <a:cubicBezTo>
                  <a:pt x="3542104" y="2340565"/>
                  <a:pt x="3554866" y="2345408"/>
                  <a:pt x="3567202" y="2351753"/>
                </a:cubicBezTo>
                <a:cubicBezTo>
                  <a:pt x="3582329" y="2359434"/>
                  <a:pt x="3593653" y="2369202"/>
                  <a:pt x="3611063" y="2370537"/>
                </a:cubicBezTo>
                <a:cubicBezTo>
                  <a:pt x="3618922" y="2371122"/>
                  <a:pt x="3625090" y="2364610"/>
                  <a:pt x="3622472" y="2356846"/>
                </a:cubicBezTo>
                <a:cubicBezTo>
                  <a:pt x="3617230" y="2341066"/>
                  <a:pt x="3604132" y="2330714"/>
                  <a:pt x="3588499" y="2323617"/>
                </a:cubicBezTo>
                <a:cubicBezTo>
                  <a:pt x="3602189" y="2321197"/>
                  <a:pt x="3616301" y="2319026"/>
                  <a:pt x="3630922" y="2317106"/>
                </a:cubicBezTo>
                <a:cubicBezTo>
                  <a:pt x="3637174" y="2316271"/>
                  <a:pt x="3640810" y="2312263"/>
                  <a:pt x="3642499" y="2307754"/>
                </a:cubicBezTo>
                <a:cubicBezTo>
                  <a:pt x="3644357" y="2309007"/>
                  <a:pt x="3645881" y="2310510"/>
                  <a:pt x="3648753" y="2310760"/>
                </a:cubicBezTo>
                <a:cubicBezTo>
                  <a:pt x="3671316" y="2312765"/>
                  <a:pt x="3688642" y="2324286"/>
                  <a:pt x="3707403" y="2308005"/>
                </a:cubicBezTo>
                <a:cubicBezTo>
                  <a:pt x="3711627" y="2304081"/>
                  <a:pt x="3711120" y="2298738"/>
                  <a:pt x="3709176" y="2294063"/>
                </a:cubicBezTo>
                <a:cubicBezTo>
                  <a:pt x="3730304" y="2308255"/>
                  <a:pt x="3751178" y="2322783"/>
                  <a:pt x="3771545" y="2337727"/>
                </a:cubicBezTo>
                <a:cubicBezTo>
                  <a:pt x="4070702" y="2556548"/>
                  <a:pt x="4348651" y="2860356"/>
                  <a:pt x="4732402" y="2899095"/>
                </a:cubicBezTo>
                <a:cubicBezTo>
                  <a:pt x="4657105" y="2916043"/>
                  <a:pt x="4581387" y="2927148"/>
                  <a:pt x="4505497" y="2933660"/>
                </a:cubicBezTo>
                <a:cubicBezTo>
                  <a:pt x="4507609" y="2930402"/>
                  <a:pt x="4509554" y="2926812"/>
                  <a:pt x="4511076" y="2922721"/>
                </a:cubicBezTo>
                <a:cubicBezTo>
                  <a:pt x="4513865" y="2915291"/>
                  <a:pt x="4505581" y="2908278"/>
                  <a:pt x="4498484" y="2911450"/>
                </a:cubicBezTo>
                <a:cubicBezTo>
                  <a:pt x="4486146" y="2916962"/>
                  <a:pt x="4478709" y="2925644"/>
                  <a:pt x="4470595" y="2935997"/>
                </a:cubicBezTo>
                <a:cubicBezTo>
                  <a:pt x="4455132" y="2936998"/>
                  <a:pt x="4439582" y="2938251"/>
                  <a:pt x="4424032" y="2938919"/>
                </a:cubicBezTo>
                <a:cubicBezTo>
                  <a:pt x="4433159" y="2930653"/>
                  <a:pt x="4440510" y="2919883"/>
                  <a:pt x="4444904" y="2910533"/>
                </a:cubicBezTo>
                <a:cubicBezTo>
                  <a:pt x="4448201" y="2903519"/>
                  <a:pt x="4440679" y="2893919"/>
                  <a:pt x="4432820" y="2896173"/>
                </a:cubicBezTo>
                <a:cubicBezTo>
                  <a:pt x="4412623" y="2901933"/>
                  <a:pt x="4387017" y="2917545"/>
                  <a:pt x="4383045" y="2939754"/>
                </a:cubicBezTo>
                <a:cubicBezTo>
                  <a:pt x="4362932" y="2940255"/>
                  <a:pt x="4342818" y="2941006"/>
                  <a:pt x="4322705" y="2940923"/>
                </a:cubicBezTo>
                <a:cubicBezTo>
                  <a:pt x="4332341" y="2931321"/>
                  <a:pt x="4340115" y="2920469"/>
                  <a:pt x="4341806" y="2907110"/>
                </a:cubicBezTo>
                <a:cubicBezTo>
                  <a:pt x="4342988" y="2897926"/>
                  <a:pt x="4333438" y="2893085"/>
                  <a:pt x="4325749" y="2894003"/>
                </a:cubicBezTo>
                <a:cubicBezTo>
                  <a:pt x="4302170" y="2896840"/>
                  <a:pt x="4285015" y="2920384"/>
                  <a:pt x="4270904" y="2940170"/>
                </a:cubicBezTo>
                <a:cubicBezTo>
                  <a:pt x="4256704" y="2939754"/>
                  <a:pt x="4242592" y="2939504"/>
                  <a:pt x="4228396" y="2938835"/>
                </a:cubicBezTo>
                <a:cubicBezTo>
                  <a:pt x="4246394" y="2926729"/>
                  <a:pt x="4265747" y="2913122"/>
                  <a:pt x="4270563" y="2892082"/>
                </a:cubicBezTo>
                <a:cubicBezTo>
                  <a:pt x="4272592" y="2883316"/>
                  <a:pt x="4268452" y="2873549"/>
                  <a:pt x="4258144" y="2872797"/>
                </a:cubicBezTo>
                <a:cubicBezTo>
                  <a:pt x="4229325" y="2870710"/>
                  <a:pt x="4205323" y="2893335"/>
                  <a:pt x="4183690" y="2909864"/>
                </a:cubicBezTo>
                <a:cubicBezTo>
                  <a:pt x="4173635" y="2917546"/>
                  <a:pt x="4161633" y="2925394"/>
                  <a:pt x="4151154" y="2934327"/>
                </a:cubicBezTo>
                <a:cubicBezTo>
                  <a:pt x="4132648" y="2932990"/>
                  <a:pt x="4114225" y="2931655"/>
                  <a:pt x="4095717" y="2929901"/>
                </a:cubicBezTo>
                <a:cubicBezTo>
                  <a:pt x="4124703" y="2912787"/>
                  <a:pt x="4153945" y="2898010"/>
                  <a:pt x="4171860" y="2868873"/>
                </a:cubicBezTo>
                <a:cubicBezTo>
                  <a:pt x="4178027" y="2858855"/>
                  <a:pt x="4167971" y="2845746"/>
                  <a:pt x="4156900" y="2846666"/>
                </a:cubicBezTo>
                <a:cubicBezTo>
                  <a:pt x="4121492" y="2849503"/>
                  <a:pt x="4093521" y="2871795"/>
                  <a:pt x="4064449" y="2890245"/>
                </a:cubicBezTo>
                <a:cubicBezTo>
                  <a:pt x="4049322" y="2899929"/>
                  <a:pt x="4032590" y="2909614"/>
                  <a:pt x="4018476" y="2921637"/>
                </a:cubicBezTo>
                <a:cubicBezTo>
                  <a:pt x="4000645" y="2919467"/>
                  <a:pt x="3982731" y="2917545"/>
                  <a:pt x="3964898" y="2915125"/>
                </a:cubicBezTo>
                <a:cubicBezTo>
                  <a:pt x="3988308" y="2901850"/>
                  <a:pt x="4010871" y="2884568"/>
                  <a:pt x="4032335" y="2871795"/>
                </a:cubicBezTo>
                <a:cubicBezTo>
                  <a:pt x="4063180" y="2853513"/>
                  <a:pt x="4100787" y="2841405"/>
                  <a:pt x="4121153" y="2811101"/>
                </a:cubicBezTo>
                <a:cubicBezTo>
                  <a:pt x="4127240" y="2802083"/>
                  <a:pt x="4118788" y="2791814"/>
                  <a:pt x="4109407" y="2791229"/>
                </a:cubicBezTo>
                <a:cubicBezTo>
                  <a:pt x="4073999" y="2788975"/>
                  <a:pt x="4042225" y="2813020"/>
                  <a:pt x="4012983" y="2830551"/>
                </a:cubicBezTo>
                <a:cubicBezTo>
                  <a:pt x="3978843" y="2850924"/>
                  <a:pt x="3936080" y="2873800"/>
                  <a:pt x="3913687" y="2907444"/>
                </a:cubicBezTo>
                <a:cubicBezTo>
                  <a:pt x="3896193" y="2904772"/>
                  <a:pt x="3878615" y="2902434"/>
                  <a:pt x="3861121" y="2899596"/>
                </a:cubicBezTo>
                <a:cubicBezTo>
                  <a:pt x="3888250" y="2881563"/>
                  <a:pt x="3914108" y="2858019"/>
                  <a:pt x="3939125" y="2842240"/>
                </a:cubicBezTo>
                <a:cubicBezTo>
                  <a:pt x="3967942" y="2824040"/>
                  <a:pt x="4004870" y="2811767"/>
                  <a:pt x="4022786" y="2782213"/>
                </a:cubicBezTo>
                <a:cubicBezTo>
                  <a:pt x="4027604" y="2774198"/>
                  <a:pt x="4021181" y="2765598"/>
                  <a:pt x="4012729" y="2765015"/>
                </a:cubicBezTo>
                <a:cubicBezTo>
                  <a:pt x="3973941" y="2762092"/>
                  <a:pt x="3933292" y="2795571"/>
                  <a:pt x="3902533" y="2816527"/>
                </a:cubicBezTo>
                <a:cubicBezTo>
                  <a:pt x="3872700" y="2836814"/>
                  <a:pt x="3833910" y="2860190"/>
                  <a:pt x="3812191" y="2891080"/>
                </a:cubicBezTo>
                <a:cubicBezTo>
                  <a:pt x="3792924" y="2887657"/>
                  <a:pt x="3773656" y="2884569"/>
                  <a:pt x="3754473" y="2880979"/>
                </a:cubicBezTo>
                <a:cubicBezTo>
                  <a:pt x="3792163" y="2852259"/>
                  <a:pt x="3827318" y="2819949"/>
                  <a:pt x="3867968" y="2794736"/>
                </a:cubicBezTo>
                <a:cubicBezTo>
                  <a:pt x="3915715" y="2765182"/>
                  <a:pt x="3972337" y="2748734"/>
                  <a:pt x="4016110" y="2714505"/>
                </a:cubicBezTo>
                <a:cubicBezTo>
                  <a:pt x="4027181" y="2705822"/>
                  <a:pt x="4017210" y="2691963"/>
                  <a:pt x="4005633" y="2692464"/>
                </a:cubicBezTo>
                <a:cubicBezTo>
                  <a:pt x="3951968" y="2694886"/>
                  <a:pt x="3900503" y="2727028"/>
                  <a:pt x="3855460" y="2753827"/>
                </a:cubicBezTo>
                <a:cubicBezTo>
                  <a:pt x="3802812" y="2785135"/>
                  <a:pt x="3747376" y="2823038"/>
                  <a:pt x="3709685" y="2872296"/>
                </a:cubicBezTo>
                <a:cubicBezTo>
                  <a:pt x="3694387" y="2869290"/>
                  <a:pt x="3679176" y="2866285"/>
                  <a:pt x="3663964" y="2863112"/>
                </a:cubicBezTo>
                <a:cubicBezTo>
                  <a:pt x="3654246" y="2861108"/>
                  <a:pt x="3644444" y="2858938"/>
                  <a:pt x="3634724" y="2856934"/>
                </a:cubicBezTo>
                <a:cubicBezTo>
                  <a:pt x="3680359" y="2829634"/>
                  <a:pt x="3723122" y="2796907"/>
                  <a:pt x="3766641" y="2767270"/>
                </a:cubicBezTo>
                <a:cubicBezTo>
                  <a:pt x="3834419" y="2721184"/>
                  <a:pt x="3903461" y="2689542"/>
                  <a:pt x="3971830" y="2646964"/>
                </a:cubicBezTo>
                <a:cubicBezTo>
                  <a:pt x="3991433" y="2634774"/>
                  <a:pt x="3972586" y="2606389"/>
                  <a:pt x="3952477" y="2613484"/>
                </a:cubicBezTo>
                <a:cubicBezTo>
                  <a:pt x="3910476" y="2628262"/>
                  <a:pt x="3875236" y="2651222"/>
                  <a:pt x="3836952" y="2673429"/>
                </a:cubicBezTo>
                <a:cubicBezTo>
                  <a:pt x="3803742" y="2692631"/>
                  <a:pt x="3770107" y="2705822"/>
                  <a:pt x="3736049" y="2723689"/>
                </a:cubicBezTo>
                <a:cubicBezTo>
                  <a:pt x="3679006" y="2753493"/>
                  <a:pt x="3619935" y="2795904"/>
                  <a:pt x="3576667" y="2844661"/>
                </a:cubicBezTo>
                <a:cubicBezTo>
                  <a:pt x="3553512" y="2839819"/>
                  <a:pt x="3530526" y="2834309"/>
                  <a:pt x="3507371" y="2829299"/>
                </a:cubicBezTo>
                <a:cubicBezTo>
                  <a:pt x="3522582" y="2820283"/>
                  <a:pt x="3536949" y="2809848"/>
                  <a:pt x="3549286" y="2802167"/>
                </a:cubicBezTo>
                <a:cubicBezTo>
                  <a:pt x="3577514" y="2784551"/>
                  <a:pt x="3616387" y="2768938"/>
                  <a:pt x="3623569" y="2734208"/>
                </a:cubicBezTo>
                <a:cubicBezTo>
                  <a:pt x="3625007" y="2727111"/>
                  <a:pt x="3619851" y="2719179"/>
                  <a:pt x="3612415" y="2718094"/>
                </a:cubicBezTo>
                <a:cubicBezTo>
                  <a:pt x="3575908" y="2712835"/>
                  <a:pt x="3543626" y="2746982"/>
                  <a:pt x="3514976" y="2765932"/>
                </a:cubicBezTo>
                <a:cubicBezTo>
                  <a:pt x="3493088" y="2780294"/>
                  <a:pt x="3461736" y="2793900"/>
                  <a:pt x="3444581" y="2815358"/>
                </a:cubicBezTo>
                <a:cubicBezTo>
                  <a:pt x="3414157" y="2808595"/>
                  <a:pt x="3383735" y="2802082"/>
                  <a:pt x="3353397" y="2795153"/>
                </a:cubicBezTo>
                <a:cubicBezTo>
                  <a:pt x="3367511" y="2793234"/>
                  <a:pt x="3381115" y="2789060"/>
                  <a:pt x="3395143" y="2786304"/>
                </a:cubicBezTo>
                <a:cubicBezTo>
                  <a:pt x="3409932" y="2783465"/>
                  <a:pt x="3424807" y="2784133"/>
                  <a:pt x="3439679" y="2782380"/>
                </a:cubicBezTo>
                <a:cubicBezTo>
                  <a:pt x="3461989" y="2779625"/>
                  <a:pt x="3467398" y="2745311"/>
                  <a:pt x="3442638" y="2741471"/>
                </a:cubicBezTo>
                <a:cubicBezTo>
                  <a:pt x="3431652" y="2739802"/>
                  <a:pt x="3419314" y="2740218"/>
                  <a:pt x="3406890" y="2741805"/>
                </a:cubicBezTo>
                <a:cubicBezTo>
                  <a:pt x="3409763" y="2739301"/>
                  <a:pt x="3412637" y="2736796"/>
                  <a:pt x="3415426" y="2734208"/>
                </a:cubicBezTo>
                <a:cubicBezTo>
                  <a:pt x="3418046" y="2735878"/>
                  <a:pt x="3421172" y="2736879"/>
                  <a:pt x="3424721" y="2736212"/>
                </a:cubicBezTo>
                <a:cubicBezTo>
                  <a:pt x="3446948" y="2731953"/>
                  <a:pt x="3469680" y="2729198"/>
                  <a:pt x="3492413" y="2729616"/>
                </a:cubicBezTo>
                <a:cubicBezTo>
                  <a:pt x="3513201" y="2729950"/>
                  <a:pt x="3531794" y="2733289"/>
                  <a:pt x="3552076" y="2727194"/>
                </a:cubicBezTo>
                <a:cubicBezTo>
                  <a:pt x="3559259" y="2725024"/>
                  <a:pt x="3562555" y="2714504"/>
                  <a:pt x="3557653" y="2708827"/>
                </a:cubicBezTo>
                <a:cubicBezTo>
                  <a:pt x="3535682" y="2683530"/>
                  <a:pt x="3499172" y="2681193"/>
                  <a:pt x="3465455" y="2688623"/>
                </a:cubicBezTo>
                <a:cubicBezTo>
                  <a:pt x="3477202" y="2677603"/>
                  <a:pt x="3488948" y="2666667"/>
                  <a:pt x="3500694" y="2655897"/>
                </a:cubicBezTo>
                <a:cubicBezTo>
                  <a:pt x="3501962" y="2656566"/>
                  <a:pt x="3503229" y="2657315"/>
                  <a:pt x="3504751" y="2657651"/>
                </a:cubicBezTo>
                <a:cubicBezTo>
                  <a:pt x="3528243" y="2662075"/>
                  <a:pt x="3553934" y="2650970"/>
                  <a:pt x="3577512" y="2648634"/>
                </a:cubicBezTo>
                <a:cubicBezTo>
                  <a:pt x="3606077" y="2645794"/>
                  <a:pt x="3635485" y="2652057"/>
                  <a:pt x="3661936" y="2639533"/>
                </a:cubicBezTo>
                <a:cubicBezTo>
                  <a:pt x="3669711" y="2635860"/>
                  <a:pt x="3670556" y="2624672"/>
                  <a:pt x="3664894" y="2618995"/>
                </a:cubicBezTo>
                <a:cubicBezTo>
                  <a:pt x="3640050" y="2593948"/>
                  <a:pt x="3598977" y="2598040"/>
                  <a:pt x="3566612" y="2603967"/>
                </a:cubicBezTo>
                <a:cubicBezTo>
                  <a:pt x="3564160" y="2604385"/>
                  <a:pt x="3561455" y="2605054"/>
                  <a:pt x="3558836" y="2605555"/>
                </a:cubicBezTo>
                <a:cubicBezTo>
                  <a:pt x="3569401" y="2597122"/>
                  <a:pt x="3580301" y="2589191"/>
                  <a:pt x="3591287" y="2581677"/>
                </a:cubicBezTo>
                <a:cubicBezTo>
                  <a:pt x="3593991" y="2586018"/>
                  <a:pt x="3598217" y="2589442"/>
                  <a:pt x="3603625" y="2588857"/>
                </a:cubicBezTo>
                <a:cubicBezTo>
                  <a:pt x="3623315" y="2586685"/>
                  <a:pt x="3643514" y="2585768"/>
                  <a:pt x="3663372" y="2585684"/>
                </a:cubicBezTo>
                <a:cubicBezTo>
                  <a:pt x="3681964" y="2585601"/>
                  <a:pt x="3700304" y="2588522"/>
                  <a:pt x="3716783" y="2578337"/>
                </a:cubicBezTo>
                <a:cubicBezTo>
                  <a:pt x="3722529" y="2574831"/>
                  <a:pt x="3725401" y="2564980"/>
                  <a:pt x="3720586" y="2559469"/>
                </a:cubicBezTo>
                <a:cubicBezTo>
                  <a:pt x="3706725" y="2543690"/>
                  <a:pt x="3685937" y="2539850"/>
                  <a:pt x="3664302" y="2541770"/>
                </a:cubicBezTo>
                <a:cubicBezTo>
                  <a:pt x="3676642" y="2536677"/>
                  <a:pt x="3689486" y="2532252"/>
                  <a:pt x="3702754" y="2528662"/>
                </a:cubicBezTo>
                <a:cubicBezTo>
                  <a:pt x="3703768" y="2531500"/>
                  <a:pt x="3706050" y="2534006"/>
                  <a:pt x="3710021" y="2535341"/>
                </a:cubicBezTo>
                <a:cubicBezTo>
                  <a:pt x="3723206" y="2539600"/>
                  <a:pt x="3735965" y="2545693"/>
                  <a:pt x="3749994" y="2543189"/>
                </a:cubicBezTo>
                <a:cubicBezTo>
                  <a:pt x="3756331" y="2542020"/>
                  <a:pt x="3760472" y="2533337"/>
                  <a:pt x="3755404" y="2528412"/>
                </a:cubicBezTo>
                <a:cubicBezTo>
                  <a:pt x="3751770" y="2524822"/>
                  <a:pt x="3747713" y="2522484"/>
                  <a:pt x="3743572" y="2520480"/>
                </a:cubicBezTo>
                <a:cubicBezTo>
                  <a:pt x="3770529" y="2516807"/>
                  <a:pt x="3799430" y="2516307"/>
                  <a:pt x="3830868" y="2520064"/>
                </a:cubicBezTo>
                <a:cubicBezTo>
                  <a:pt x="3861377" y="2523737"/>
                  <a:pt x="3864418" y="2478904"/>
                  <a:pt x="3835008" y="2473729"/>
                </a:cubicBezTo>
                <a:cubicBezTo>
                  <a:pt x="3619598" y="2435573"/>
                  <a:pt x="3423032" y="2626843"/>
                  <a:pt x="3297536" y="2781962"/>
                </a:cubicBezTo>
                <a:cubicBezTo>
                  <a:pt x="3271509" y="2775617"/>
                  <a:pt x="3245563" y="2768938"/>
                  <a:pt x="3219620" y="2762343"/>
                </a:cubicBezTo>
                <a:cubicBezTo>
                  <a:pt x="3235676" y="2763344"/>
                  <a:pt x="3251564" y="2760172"/>
                  <a:pt x="3246324" y="2740804"/>
                </a:cubicBezTo>
                <a:cubicBezTo>
                  <a:pt x="3244635" y="2734709"/>
                  <a:pt x="3238888" y="2730868"/>
                  <a:pt x="3233057" y="2729448"/>
                </a:cubicBezTo>
                <a:cubicBezTo>
                  <a:pt x="3214549" y="2724941"/>
                  <a:pt x="3195451" y="2722436"/>
                  <a:pt x="3176859" y="2718345"/>
                </a:cubicBezTo>
                <a:cubicBezTo>
                  <a:pt x="3158690" y="2714337"/>
                  <a:pt x="3144323" y="2711749"/>
                  <a:pt x="3125985" y="2715339"/>
                </a:cubicBezTo>
                <a:cubicBezTo>
                  <a:pt x="3121083" y="2716258"/>
                  <a:pt x="3117449" y="2722603"/>
                  <a:pt x="3121421" y="2726778"/>
                </a:cubicBezTo>
                <a:cubicBezTo>
                  <a:pt x="3127168" y="2732873"/>
                  <a:pt x="3133590" y="2737380"/>
                  <a:pt x="3140350" y="2741220"/>
                </a:cubicBezTo>
                <a:cubicBezTo>
                  <a:pt x="3121254" y="2735961"/>
                  <a:pt x="3101985" y="2730951"/>
                  <a:pt x="3082971" y="2725442"/>
                </a:cubicBezTo>
                <a:cubicBezTo>
                  <a:pt x="3078069" y="2724022"/>
                  <a:pt x="3073505" y="2722353"/>
                  <a:pt x="3068689" y="2720850"/>
                </a:cubicBezTo>
                <a:cubicBezTo>
                  <a:pt x="3069533" y="2718262"/>
                  <a:pt x="3069618" y="2715423"/>
                  <a:pt x="3068182" y="2712835"/>
                </a:cubicBezTo>
                <a:cubicBezTo>
                  <a:pt x="3063702" y="2704571"/>
                  <a:pt x="3056350" y="2699561"/>
                  <a:pt x="3048069" y="2696555"/>
                </a:cubicBezTo>
                <a:cubicBezTo>
                  <a:pt x="3072491" y="2697639"/>
                  <a:pt x="3097928" y="2695302"/>
                  <a:pt x="3121928" y="2698476"/>
                </a:cubicBezTo>
                <a:cubicBezTo>
                  <a:pt x="3151591" y="2702399"/>
                  <a:pt x="3178295" y="2710915"/>
                  <a:pt x="3206437" y="2720349"/>
                </a:cubicBezTo>
                <a:cubicBezTo>
                  <a:pt x="3217676" y="2724105"/>
                  <a:pt x="3234409" y="2726777"/>
                  <a:pt x="3245310" y="2722186"/>
                </a:cubicBezTo>
                <a:cubicBezTo>
                  <a:pt x="3247592" y="2728364"/>
                  <a:pt x="3252324" y="2733790"/>
                  <a:pt x="3260438" y="2735377"/>
                </a:cubicBezTo>
                <a:cubicBezTo>
                  <a:pt x="3264410" y="2736212"/>
                  <a:pt x="3268297" y="2736963"/>
                  <a:pt x="3272268" y="2737798"/>
                </a:cubicBezTo>
                <a:cubicBezTo>
                  <a:pt x="3297283" y="2742806"/>
                  <a:pt x="3301086" y="2703817"/>
                  <a:pt x="3276240" y="2698809"/>
                </a:cubicBezTo>
                <a:cubicBezTo>
                  <a:pt x="3272269" y="2697974"/>
                  <a:pt x="3268381" y="2697223"/>
                  <a:pt x="3264411" y="2696388"/>
                </a:cubicBezTo>
                <a:cubicBezTo>
                  <a:pt x="3260522" y="2695637"/>
                  <a:pt x="3257312" y="2696138"/>
                  <a:pt x="3254437" y="2697223"/>
                </a:cubicBezTo>
                <a:cubicBezTo>
                  <a:pt x="3245057" y="2663744"/>
                  <a:pt x="3175338" y="2656065"/>
                  <a:pt x="3146943" y="2651388"/>
                </a:cubicBezTo>
                <a:cubicBezTo>
                  <a:pt x="3129112" y="2648467"/>
                  <a:pt x="3107478" y="2646045"/>
                  <a:pt x="3085929" y="2646044"/>
                </a:cubicBezTo>
                <a:cubicBezTo>
                  <a:pt x="3090829" y="2641620"/>
                  <a:pt x="3095479" y="2636860"/>
                  <a:pt x="3100294" y="2632353"/>
                </a:cubicBezTo>
                <a:cubicBezTo>
                  <a:pt x="3128604" y="2636026"/>
                  <a:pt x="3158352" y="2632604"/>
                  <a:pt x="3186830" y="2634440"/>
                </a:cubicBezTo>
                <a:cubicBezTo>
                  <a:pt x="3217000" y="2636444"/>
                  <a:pt x="3246324" y="2643457"/>
                  <a:pt x="3276326" y="2645879"/>
                </a:cubicBezTo>
                <a:cubicBezTo>
                  <a:pt x="3302100" y="2647966"/>
                  <a:pt x="3306325" y="2611899"/>
                  <a:pt x="3283931" y="2603383"/>
                </a:cubicBezTo>
                <a:cubicBezTo>
                  <a:pt x="3248354" y="2589775"/>
                  <a:pt x="3194860" y="2582344"/>
                  <a:pt x="3147704" y="2587269"/>
                </a:cubicBezTo>
                <a:cubicBezTo>
                  <a:pt x="3156238" y="2579005"/>
                  <a:pt x="3164690" y="2570740"/>
                  <a:pt x="3173225" y="2562475"/>
                </a:cubicBezTo>
                <a:cubicBezTo>
                  <a:pt x="3192662" y="2578003"/>
                  <a:pt x="3225197" y="2577586"/>
                  <a:pt x="3248691" y="2581342"/>
                </a:cubicBezTo>
                <a:cubicBezTo>
                  <a:pt x="3266185" y="2584181"/>
                  <a:pt x="3317057" y="2600044"/>
                  <a:pt x="3318917" y="2568319"/>
                </a:cubicBezTo>
                <a:cubicBezTo>
                  <a:pt x="3320607" y="2539349"/>
                  <a:pt x="3271170" y="2539765"/>
                  <a:pt x="3252747" y="2537512"/>
                </a:cubicBezTo>
                <a:cubicBezTo>
                  <a:pt x="3238973" y="2535842"/>
                  <a:pt x="3221056" y="2532252"/>
                  <a:pt x="3204326" y="2532420"/>
                </a:cubicBezTo>
                <a:cubicBezTo>
                  <a:pt x="3216831" y="2520397"/>
                  <a:pt x="3229422" y="2508543"/>
                  <a:pt x="3242099" y="2496853"/>
                </a:cubicBezTo>
                <a:cubicBezTo>
                  <a:pt x="3269564" y="2503031"/>
                  <a:pt x="3298891" y="2500862"/>
                  <a:pt x="3326777" y="2506288"/>
                </a:cubicBezTo>
                <a:cubicBezTo>
                  <a:pt x="3351116" y="2511046"/>
                  <a:pt x="3375200" y="2526826"/>
                  <a:pt x="3399792" y="2520064"/>
                </a:cubicBezTo>
                <a:cubicBezTo>
                  <a:pt x="3408073" y="2517809"/>
                  <a:pt x="3414835" y="2506872"/>
                  <a:pt x="3411115" y="2498607"/>
                </a:cubicBezTo>
                <a:cubicBezTo>
                  <a:pt x="3398608" y="2471056"/>
                  <a:pt x="3363961" y="2466380"/>
                  <a:pt x="3336327" y="2461121"/>
                </a:cubicBezTo>
                <a:cubicBezTo>
                  <a:pt x="3321368" y="2458283"/>
                  <a:pt x="3304804" y="2456529"/>
                  <a:pt x="3288325" y="2456697"/>
                </a:cubicBezTo>
                <a:cubicBezTo>
                  <a:pt x="3296269" y="2450268"/>
                  <a:pt x="3304043" y="2444674"/>
                  <a:pt x="3311904" y="2438747"/>
                </a:cubicBezTo>
                <a:cubicBezTo>
                  <a:pt x="3312664" y="2439749"/>
                  <a:pt x="3312579" y="2441084"/>
                  <a:pt x="3313678" y="2441836"/>
                </a:cubicBezTo>
                <a:cubicBezTo>
                  <a:pt x="3337171" y="2458032"/>
                  <a:pt x="3372834" y="2452020"/>
                  <a:pt x="3400469" y="2454192"/>
                </a:cubicBezTo>
                <a:cubicBezTo>
                  <a:pt x="3435286" y="2456863"/>
                  <a:pt x="3471116" y="2467216"/>
                  <a:pt x="3505258" y="2457113"/>
                </a:cubicBezTo>
                <a:cubicBezTo>
                  <a:pt x="3514722" y="2454275"/>
                  <a:pt x="3514638" y="2441586"/>
                  <a:pt x="3508217" y="2436159"/>
                </a:cubicBezTo>
                <a:cubicBezTo>
                  <a:pt x="3479991" y="2412114"/>
                  <a:pt x="3438581" y="2410946"/>
                  <a:pt x="3402665" y="2409443"/>
                </a:cubicBezTo>
                <a:cubicBezTo>
                  <a:pt x="3388383" y="2408857"/>
                  <a:pt x="3371566" y="2407439"/>
                  <a:pt x="3355510" y="2408607"/>
                </a:cubicBezTo>
                <a:close/>
                <a:moveTo>
                  <a:pt x="2979744" y="2608749"/>
                </a:moveTo>
                <a:cubicBezTo>
                  <a:pt x="2969401" y="2612838"/>
                  <a:pt x="2963348" y="2629243"/>
                  <a:pt x="2974883" y="2636444"/>
                </a:cubicBezTo>
                <a:cubicBezTo>
                  <a:pt x="2985447" y="2643041"/>
                  <a:pt x="2991533" y="2647715"/>
                  <a:pt x="3004293" y="2644627"/>
                </a:cubicBezTo>
                <a:cubicBezTo>
                  <a:pt x="3010293" y="2643124"/>
                  <a:pt x="3014011" y="2636445"/>
                  <a:pt x="3012405" y="2630600"/>
                </a:cubicBezTo>
                <a:cubicBezTo>
                  <a:pt x="3008771" y="2618077"/>
                  <a:pt x="3002180" y="2615739"/>
                  <a:pt x="2991025" y="2609561"/>
                </a:cubicBezTo>
                <a:cubicBezTo>
                  <a:pt x="2987117" y="2607391"/>
                  <a:pt x="2983192" y="2607385"/>
                  <a:pt x="2979744" y="2608749"/>
                </a:cubicBezTo>
                <a:close/>
                <a:moveTo>
                  <a:pt x="4973761" y="1347563"/>
                </a:moveTo>
                <a:cubicBezTo>
                  <a:pt x="4966870" y="1353204"/>
                  <a:pt x="4960934" y="1359841"/>
                  <a:pt x="4956434" y="1367187"/>
                </a:cubicBezTo>
                <a:cubicBezTo>
                  <a:pt x="4950688" y="1376622"/>
                  <a:pt x="4960151" y="1391232"/>
                  <a:pt x="4971391" y="1389395"/>
                </a:cubicBezTo>
                <a:cubicBezTo>
                  <a:pt x="4999534" y="1384721"/>
                  <a:pt x="5032660" y="1370361"/>
                  <a:pt x="5052266" y="1349989"/>
                </a:cubicBezTo>
                <a:cubicBezTo>
                  <a:pt x="5057168" y="1344814"/>
                  <a:pt x="5055730" y="1333960"/>
                  <a:pt x="5048463" y="1331455"/>
                </a:cubicBezTo>
                <a:cubicBezTo>
                  <a:pt x="5031942" y="1325611"/>
                  <a:pt x="5013433" y="1327198"/>
                  <a:pt x="4996809" y="1333918"/>
                </a:cubicBezTo>
                <a:cubicBezTo>
                  <a:pt x="4988495" y="1337279"/>
                  <a:pt x="4980651" y="1341923"/>
                  <a:pt x="4973761" y="1347563"/>
                </a:cubicBezTo>
                <a:close/>
                <a:moveTo>
                  <a:pt x="3029293" y="2558476"/>
                </a:moveTo>
                <a:cubicBezTo>
                  <a:pt x="3018206" y="2565219"/>
                  <a:pt x="3015638" y="2581906"/>
                  <a:pt x="3029900" y="2590610"/>
                </a:cubicBezTo>
                <a:cubicBezTo>
                  <a:pt x="3034885" y="2593699"/>
                  <a:pt x="3039364" y="2595452"/>
                  <a:pt x="3045026" y="2597289"/>
                </a:cubicBezTo>
                <a:cubicBezTo>
                  <a:pt x="3069871" y="2605386"/>
                  <a:pt x="3081449" y="2567734"/>
                  <a:pt x="3056942" y="2559051"/>
                </a:cubicBezTo>
                <a:cubicBezTo>
                  <a:pt x="3051955" y="2557298"/>
                  <a:pt x="3048069" y="2556296"/>
                  <a:pt x="3042914" y="2555712"/>
                </a:cubicBezTo>
                <a:cubicBezTo>
                  <a:pt x="3037632" y="2555086"/>
                  <a:pt x="3032990" y="2556228"/>
                  <a:pt x="3029293" y="2558476"/>
                </a:cubicBezTo>
                <a:close/>
                <a:moveTo>
                  <a:pt x="1745708" y="3327284"/>
                </a:moveTo>
                <a:cubicBezTo>
                  <a:pt x="1773347" y="3308388"/>
                  <a:pt x="1802777" y="3291919"/>
                  <a:pt x="1833609" y="3278021"/>
                </a:cubicBezTo>
                <a:cubicBezTo>
                  <a:pt x="1874719" y="3259489"/>
                  <a:pt x="1918320" y="3245526"/>
                  <a:pt x="1963489" y="3236467"/>
                </a:cubicBezTo>
                <a:cubicBezTo>
                  <a:pt x="1934249" y="3250827"/>
                  <a:pt x="1906109" y="3267190"/>
                  <a:pt x="1880248" y="3286226"/>
                </a:cubicBezTo>
                <a:cubicBezTo>
                  <a:pt x="1830558" y="3322876"/>
                  <a:pt x="1759064" y="3365204"/>
                  <a:pt x="1739374" y="3425064"/>
                </a:cubicBezTo>
                <a:cubicBezTo>
                  <a:pt x="1735740" y="3436002"/>
                  <a:pt x="1749345" y="3441262"/>
                  <a:pt x="1757458" y="3437420"/>
                </a:cubicBezTo>
                <a:cubicBezTo>
                  <a:pt x="1807318" y="3413544"/>
                  <a:pt x="1837234" y="3361113"/>
                  <a:pt x="1882446" y="3329722"/>
                </a:cubicBezTo>
                <a:cubicBezTo>
                  <a:pt x="1933658" y="3294073"/>
                  <a:pt x="1989435" y="3265687"/>
                  <a:pt x="2047491" y="3242811"/>
                </a:cubicBezTo>
                <a:cubicBezTo>
                  <a:pt x="2069885" y="3244899"/>
                  <a:pt x="2100138" y="3242145"/>
                  <a:pt x="2116618" y="3226364"/>
                </a:cubicBezTo>
                <a:cubicBezTo>
                  <a:pt x="2116871" y="3226114"/>
                  <a:pt x="2116957" y="3225698"/>
                  <a:pt x="2117210" y="3225447"/>
                </a:cubicBezTo>
                <a:cubicBezTo>
                  <a:pt x="2121690" y="3225613"/>
                  <a:pt x="2126168" y="3225530"/>
                  <a:pt x="2130646" y="3225698"/>
                </a:cubicBezTo>
                <a:cubicBezTo>
                  <a:pt x="2075040" y="3246819"/>
                  <a:pt x="2021970" y="3273785"/>
                  <a:pt x="1975657" y="3311189"/>
                </a:cubicBezTo>
                <a:cubicBezTo>
                  <a:pt x="1928250" y="3349593"/>
                  <a:pt x="1871798" y="3370881"/>
                  <a:pt x="1846191" y="3430157"/>
                </a:cubicBezTo>
                <a:cubicBezTo>
                  <a:pt x="1842981" y="3437587"/>
                  <a:pt x="1852530" y="3444852"/>
                  <a:pt x="1859291" y="3441262"/>
                </a:cubicBezTo>
                <a:cubicBezTo>
                  <a:pt x="1914137" y="3412375"/>
                  <a:pt x="1947941" y="3358525"/>
                  <a:pt x="2001181" y="3326967"/>
                </a:cubicBezTo>
                <a:cubicBezTo>
                  <a:pt x="2060168" y="3292069"/>
                  <a:pt x="2123041" y="3264519"/>
                  <a:pt x="2188619" y="3244231"/>
                </a:cubicBezTo>
                <a:cubicBezTo>
                  <a:pt x="2195042" y="3242228"/>
                  <a:pt x="2198676" y="3237969"/>
                  <a:pt x="2200535" y="3233043"/>
                </a:cubicBezTo>
                <a:cubicBezTo>
                  <a:pt x="2211099" y="3234631"/>
                  <a:pt x="2221408" y="3237302"/>
                  <a:pt x="2231888" y="3239306"/>
                </a:cubicBezTo>
                <a:cubicBezTo>
                  <a:pt x="2129465" y="3276040"/>
                  <a:pt x="2019687" y="3329472"/>
                  <a:pt x="1953603" y="3411623"/>
                </a:cubicBezTo>
                <a:cubicBezTo>
                  <a:pt x="1945238" y="3422060"/>
                  <a:pt x="1956897" y="3436252"/>
                  <a:pt x="1968898" y="3429490"/>
                </a:cubicBezTo>
                <a:cubicBezTo>
                  <a:pt x="2018842" y="3401104"/>
                  <a:pt x="2062363" y="3363117"/>
                  <a:pt x="2112477" y="3334565"/>
                </a:cubicBezTo>
                <a:cubicBezTo>
                  <a:pt x="2169268" y="3302255"/>
                  <a:pt x="2229099" y="3276792"/>
                  <a:pt x="2291466" y="3257006"/>
                </a:cubicBezTo>
                <a:cubicBezTo>
                  <a:pt x="2293494" y="3256337"/>
                  <a:pt x="2294931" y="3255335"/>
                  <a:pt x="2296452" y="3254250"/>
                </a:cubicBezTo>
                <a:cubicBezTo>
                  <a:pt x="2304734" y="3256505"/>
                  <a:pt x="2312846" y="3259509"/>
                  <a:pt x="2321044" y="3262014"/>
                </a:cubicBezTo>
                <a:cubicBezTo>
                  <a:pt x="2227494" y="3290734"/>
                  <a:pt x="2126759" y="3338822"/>
                  <a:pt x="2069209" y="3411455"/>
                </a:cubicBezTo>
                <a:cubicBezTo>
                  <a:pt x="2062110" y="3420389"/>
                  <a:pt x="2071576" y="3431911"/>
                  <a:pt x="2081885" y="3426651"/>
                </a:cubicBezTo>
                <a:cubicBezTo>
                  <a:pt x="2139182" y="3397514"/>
                  <a:pt x="2188788" y="3356521"/>
                  <a:pt x="2247522" y="3328720"/>
                </a:cubicBezTo>
                <a:cubicBezTo>
                  <a:pt x="2289606" y="3308766"/>
                  <a:pt x="2333128" y="3294574"/>
                  <a:pt x="2377579" y="3281299"/>
                </a:cubicBezTo>
                <a:cubicBezTo>
                  <a:pt x="2387552" y="3285056"/>
                  <a:pt x="2397102" y="3290066"/>
                  <a:pt x="2406989" y="3294156"/>
                </a:cubicBezTo>
                <a:cubicBezTo>
                  <a:pt x="2386707" y="3299750"/>
                  <a:pt x="2366680" y="3308516"/>
                  <a:pt x="2349608" y="3315530"/>
                </a:cubicBezTo>
                <a:cubicBezTo>
                  <a:pt x="2313776" y="3330056"/>
                  <a:pt x="2271268" y="3346169"/>
                  <a:pt x="2249380" y="3378729"/>
                </a:cubicBezTo>
                <a:cubicBezTo>
                  <a:pt x="2245493" y="3384573"/>
                  <a:pt x="2250986" y="3394175"/>
                  <a:pt x="2258253" y="3393257"/>
                </a:cubicBezTo>
                <a:cubicBezTo>
                  <a:pt x="2294932" y="3388415"/>
                  <a:pt x="2327215" y="3364953"/>
                  <a:pt x="2361438" y="3351595"/>
                </a:cubicBezTo>
                <a:cubicBezTo>
                  <a:pt x="2392537" y="3339490"/>
                  <a:pt x="2430820" y="3334731"/>
                  <a:pt x="2458962" y="3316948"/>
                </a:cubicBezTo>
                <a:cubicBezTo>
                  <a:pt x="2469610" y="3322042"/>
                  <a:pt x="2479918" y="3327886"/>
                  <a:pt x="2490398" y="3333313"/>
                </a:cubicBezTo>
                <a:cubicBezTo>
                  <a:pt x="2483722" y="3335316"/>
                  <a:pt x="2477131" y="3337487"/>
                  <a:pt x="2470709" y="3339490"/>
                </a:cubicBezTo>
                <a:cubicBezTo>
                  <a:pt x="2429298" y="3352181"/>
                  <a:pt x="2386284" y="3369964"/>
                  <a:pt x="2354593" y="3399601"/>
                </a:cubicBezTo>
                <a:cubicBezTo>
                  <a:pt x="2346143" y="3407449"/>
                  <a:pt x="2357384" y="3418051"/>
                  <a:pt x="2366086" y="3415880"/>
                </a:cubicBezTo>
                <a:cubicBezTo>
                  <a:pt x="2401664" y="3406865"/>
                  <a:pt x="2435299" y="3390835"/>
                  <a:pt x="2470454" y="3379982"/>
                </a:cubicBezTo>
                <a:cubicBezTo>
                  <a:pt x="2493693" y="3372802"/>
                  <a:pt x="2520314" y="3370380"/>
                  <a:pt x="2543386" y="3361697"/>
                </a:cubicBezTo>
                <a:cubicBezTo>
                  <a:pt x="2554456" y="3368043"/>
                  <a:pt x="2564681" y="3375390"/>
                  <a:pt x="2575497" y="3382069"/>
                </a:cubicBezTo>
                <a:cubicBezTo>
                  <a:pt x="2561300" y="3384239"/>
                  <a:pt x="2547019" y="3389332"/>
                  <a:pt x="2534089" y="3393591"/>
                </a:cubicBezTo>
                <a:cubicBezTo>
                  <a:pt x="2501891" y="3404110"/>
                  <a:pt x="2469017" y="3416633"/>
                  <a:pt x="2442821" y="3438422"/>
                </a:cubicBezTo>
                <a:cubicBezTo>
                  <a:pt x="2432510" y="3447022"/>
                  <a:pt x="2439694" y="3466976"/>
                  <a:pt x="2454228" y="3463552"/>
                </a:cubicBezTo>
                <a:cubicBezTo>
                  <a:pt x="2488961" y="3455287"/>
                  <a:pt x="2521582" y="3439173"/>
                  <a:pt x="2555976" y="3429322"/>
                </a:cubicBezTo>
                <a:cubicBezTo>
                  <a:pt x="2577188" y="3423310"/>
                  <a:pt x="2597217" y="3420389"/>
                  <a:pt x="2613020" y="3405778"/>
                </a:cubicBezTo>
                <a:cubicBezTo>
                  <a:pt x="2658655" y="3435583"/>
                  <a:pt x="2703021" y="3466892"/>
                  <a:pt x="2744092" y="3500704"/>
                </a:cubicBezTo>
                <a:cubicBezTo>
                  <a:pt x="2790148" y="3538523"/>
                  <a:pt x="2834432" y="3578348"/>
                  <a:pt x="2877699" y="3619256"/>
                </a:cubicBezTo>
                <a:cubicBezTo>
                  <a:pt x="2876263" y="3619422"/>
                  <a:pt x="2874826" y="3619506"/>
                  <a:pt x="2873390" y="3619674"/>
                </a:cubicBezTo>
                <a:cubicBezTo>
                  <a:pt x="2855304" y="3621676"/>
                  <a:pt x="2833080" y="3622763"/>
                  <a:pt x="2823361" y="3640128"/>
                </a:cubicBezTo>
                <a:cubicBezTo>
                  <a:pt x="2820740" y="3644804"/>
                  <a:pt x="2821332" y="3649813"/>
                  <a:pt x="2824797" y="3653819"/>
                </a:cubicBezTo>
                <a:cubicBezTo>
                  <a:pt x="2834008" y="3664673"/>
                  <a:pt x="2847446" y="3665257"/>
                  <a:pt x="2861051" y="3665007"/>
                </a:cubicBezTo>
                <a:cubicBezTo>
                  <a:pt x="2879052" y="3664590"/>
                  <a:pt x="2898489" y="3663420"/>
                  <a:pt x="2911587" y="3651649"/>
                </a:cubicBezTo>
                <a:cubicBezTo>
                  <a:pt x="2916743" y="3656575"/>
                  <a:pt x="2921643" y="3661751"/>
                  <a:pt x="2926714" y="3666677"/>
                </a:cubicBezTo>
                <a:cubicBezTo>
                  <a:pt x="2915812" y="3668847"/>
                  <a:pt x="2905249" y="3674274"/>
                  <a:pt x="2898828" y="3682122"/>
                </a:cubicBezTo>
                <a:cubicBezTo>
                  <a:pt x="2891052" y="3691639"/>
                  <a:pt x="2903221" y="3708670"/>
                  <a:pt x="2914968" y="3704246"/>
                </a:cubicBezTo>
                <a:cubicBezTo>
                  <a:pt x="2929250" y="3698902"/>
                  <a:pt x="2941673" y="3705749"/>
                  <a:pt x="2955785" y="3705165"/>
                </a:cubicBezTo>
                <a:cubicBezTo>
                  <a:pt x="2958067" y="3705081"/>
                  <a:pt x="2960350" y="3703662"/>
                  <a:pt x="2962292" y="3701824"/>
                </a:cubicBezTo>
                <a:cubicBezTo>
                  <a:pt x="2972349" y="3711844"/>
                  <a:pt x="2982236" y="3722029"/>
                  <a:pt x="2992208" y="3732048"/>
                </a:cubicBezTo>
                <a:cubicBezTo>
                  <a:pt x="2985280" y="3731964"/>
                  <a:pt x="2978686" y="3732547"/>
                  <a:pt x="2973785" y="3733383"/>
                </a:cubicBezTo>
                <a:cubicBezTo>
                  <a:pt x="2958067" y="3735887"/>
                  <a:pt x="2949786" y="3759098"/>
                  <a:pt x="2967447" y="3766193"/>
                </a:cubicBezTo>
                <a:cubicBezTo>
                  <a:pt x="2981138" y="3771704"/>
                  <a:pt x="3015026" y="3781555"/>
                  <a:pt x="3024152" y="3764357"/>
                </a:cubicBezTo>
                <a:cubicBezTo>
                  <a:pt x="3114239" y="3856025"/>
                  <a:pt x="3202972" y="3949031"/>
                  <a:pt x="3295930" y="4037278"/>
                </a:cubicBezTo>
                <a:cubicBezTo>
                  <a:pt x="3451680" y="4185049"/>
                  <a:pt x="3614697" y="4324724"/>
                  <a:pt x="3783374" y="4457885"/>
                </a:cubicBezTo>
                <a:cubicBezTo>
                  <a:pt x="3369200" y="4369054"/>
                  <a:pt x="2965251" y="4238397"/>
                  <a:pt x="2580315" y="4062406"/>
                </a:cubicBezTo>
                <a:cubicBezTo>
                  <a:pt x="2553019" y="4049883"/>
                  <a:pt x="2525976" y="4036692"/>
                  <a:pt x="2498932" y="4023502"/>
                </a:cubicBezTo>
                <a:cubicBezTo>
                  <a:pt x="2554540" y="4007220"/>
                  <a:pt x="2610061" y="3982343"/>
                  <a:pt x="2661273" y="3960385"/>
                </a:cubicBezTo>
                <a:cubicBezTo>
                  <a:pt x="2728374" y="3931498"/>
                  <a:pt x="2801896" y="3918474"/>
                  <a:pt x="2866292" y="3883828"/>
                </a:cubicBezTo>
                <a:cubicBezTo>
                  <a:pt x="2875333" y="3878985"/>
                  <a:pt x="2872038" y="3866962"/>
                  <a:pt x="2861728" y="3867045"/>
                </a:cubicBezTo>
                <a:cubicBezTo>
                  <a:pt x="2791078" y="3867714"/>
                  <a:pt x="2726429" y="3897853"/>
                  <a:pt x="2658062" y="3912129"/>
                </a:cubicBezTo>
                <a:cubicBezTo>
                  <a:pt x="2585724" y="3927157"/>
                  <a:pt x="2506202" y="3954625"/>
                  <a:pt x="2444342" y="3996535"/>
                </a:cubicBezTo>
                <a:cubicBezTo>
                  <a:pt x="2345044" y="3946359"/>
                  <a:pt x="2247014" y="3893010"/>
                  <a:pt x="2148647" y="3840247"/>
                </a:cubicBezTo>
                <a:cubicBezTo>
                  <a:pt x="2232563" y="3802427"/>
                  <a:pt x="2317579" y="3755090"/>
                  <a:pt x="2405045" y="3730295"/>
                </a:cubicBezTo>
                <a:cubicBezTo>
                  <a:pt x="2507130" y="3701241"/>
                  <a:pt x="2619781" y="3690137"/>
                  <a:pt x="2724824" y="3678615"/>
                </a:cubicBezTo>
                <a:cubicBezTo>
                  <a:pt x="2739359" y="3677029"/>
                  <a:pt x="2739866" y="3656241"/>
                  <a:pt x="2724655" y="3655740"/>
                </a:cubicBezTo>
                <a:cubicBezTo>
                  <a:pt x="2514823" y="3649311"/>
                  <a:pt x="2278535" y="3698153"/>
                  <a:pt x="2102336" y="3815368"/>
                </a:cubicBezTo>
                <a:cubicBezTo>
                  <a:pt x="2005407" y="3763772"/>
                  <a:pt x="1907884" y="3713681"/>
                  <a:pt x="1808079" y="3669265"/>
                </a:cubicBezTo>
                <a:cubicBezTo>
                  <a:pt x="1857347" y="3638291"/>
                  <a:pt x="1904164" y="3601640"/>
                  <a:pt x="1951996" y="3569081"/>
                </a:cubicBezTo>
                <a:cubicBezTo>
                  <a:pt x="2016562" y="3525165"/>
                  <a:pt x="2088731" y="3504044"/>
                  <a:pt x="2162929" y="3479916"/>
                </a:cubicBezTo>
                <a:cubicBezTo>
                  <a:pt x="2186760" y="3472152"/>
                  <a:pt x="2174760" y="3438422"/>
                  <a:pt x="2151098" y="3443933"/>
                </a:cubicBezTo>
                <a:cubicBezTo>
                  <a:pt x="2069463" y="3462884"/>
                  <a:pt x="1989856" y="3499787"/>
                  <a:pt x="1915151" y="3536353"/>
                </a:cubicBezTo>
                <a:cubicBezTo>
                  <a:pt x="1860306" y="3563152"/>
                  <a:pt x="1804277" y="3603478"/>
                  <a:pt x="1765571" y="3651316"/>
                </a:cubicBezTo>
                <a:cubicBezTo>
                  <a:pt x="1738698" y="3639877"/>
                  <a:pt x="1711908" y="3628273"/>
                  <a:pt x="1684612" y="3617836"/>
                </a:cubicBezTo>
                <a:cubicBezTo>
                  <a:pt x="1644640" y="3592874"/>
                  <a:pt x="1600949" y="3573839"/>
                  <a:pt x="1555822" y="3559061"/>
                </a:cubicBezTo>
                <a:cubicBezTo>
                  <a:pt x="1595991" y="3462509"/>
                  <a:pt x="1662790" y="3383972"/>
                  <a:pt x="1745708" y="3327284"/>
                </a:cubicBezTo>
                <a:close/>
                <a:moveTo>
                  <a:pt x="3107477" y="2468302"/>
                </a:moveTo>
                <a:cubicBezTo>
                  <a:pt x="3099449" y="2472476"/>
                  <a:pt x="3096322" y="2484331"/>
                  <a:pt x="3103252" y="2491094"/>
                </a:cubicBezTo>
                <a:cubicBezTo>
                  <a:pt x="3113986" y="2501614"/>
                  <a:pt x="3125900" y="2505788"/>
                  <a:pt x="3140860" y="2506956"/>
                </a:cubicBezTo>
                <a:cubicBezTo>
                  <a:pt x="3164944" y="2508794"/>
                  <a:pt x="3173479" y="2470640"/>
                  <a:pt x="3148972" y="2464712"/>
                </a:cubicBezTo>
                <a:cubicBezTo>
                  <a:pt x="3134268" y="2461122"/>
                  <a:pt x="3121084" y="2461205"/>
                  <a:pt x="3107477" y="2468302"/>
                </a:cubicBezTo>
                <a:close/>
                <a:moveTo>
                  <a:pt x="3256927" y="2336373"/>
                </a:moveTo>
                <a:cubicBezTo>
                  <a:pt x="3247935" y="2342177"/>
                  <a:pt x="3245860" y="2358534"/>
                  <a:pt x="3257902" y="2363857"/>
                </a:cubicBezTo>
                <a:cubicBezTo>
                  <a:pt x="3266945" y="2367865"/>
                  <a:pt x="3271762" y="2368532"/>
                  <a:pt x="3281058" y="2365610"/>
                </a:cubicBezTo>
                <a:cubicBezTo>
                  <a:pt x="3288663" y="2363189"/>
                  <a:pt x="3291030" y="2353922"/>
                  <a:pt x="3286972" y="2347661"/>
                </a:cubicBezTo>
                <a:cubicBezTo>
                  <a:pt x="3281396" y="2338978"/>
                  <a:pt x="3278184" y="2337810"/>
                  <a:pt x="3267959" y="2334887"/>
                </a:cubicBezTo>
                <a:cubicBezTo>
                  <a:pt x="3263691" y="2333676"/>
                  <a:pt x="3259925" y="2334438"/>
                  <a:pt x="3256927" y="2336373"/>
                </a:cubicBezTo>
                <a:close/>
                <a:moveTo>
                  <a:pt x="2709149" y="2660028"/>
                </a:moveTo>
                <a:cubicBezTo>
                  <a:pt x="2706255" y="2661281"/>
                  <a:pt x="2703783" y="2663619"/>
                  <a:pt x="2702261" y="2666498"/>
                </a:cubicBezTo>
                <a:cubicBezTo>
                  <a:pt x="2692541" y="2684531"/>
                  <a:pt x="2706316" y="2704234"/>
                  <a:pt x="2721866" y="2714253"/>
                </a:cubicBezTo>
                <a:cubicBezTo>
                  <a:pt x="2725416" y="2716507"/>
                  <a:pt x="2731669" y="2714337"/>
                  <a:pt x="2733106" y="2710495"/>
                </a:cubicBezTo>
                <a:cubicBezTo>
                  <a:pt x="2739783" y="2692212"/>
                  <a:pt x="2738007" y="2668920"/>
                  <a:pt x="2718572" y="2660070"/>
                </a:cubicBezTo>
                <a:cubicBezTo>
                  <a:pt x="2715361" y="2658609"/>
                  <a:pt x="2712043" y="2658776"/>
                  <a:pt x="2709149" y="2660028"/>
                </a:cubicBezTo>
                <a:close/>
                <a:moveTo>
                  <a:pt x="3200691" y="2324537"/>
                </a:moveTo>
                <a:cubicBezTo>
                  <a:pt x="3190296" y="2328962"/>
                  <a:pt x="3189958" y="2345576"/>
                  <a:pt x="3202466" y="2347495"/>
                </a:cubicBezTo>
                <a:cubicBezTo>
                  <a:pt x="3210494" y="2348749"/>
                  <a:pt x="3213704" y="2351253"/>
                  <a:pt x="3221733" y="2350501"/>
                </a:cubicBezTo>
                <a:cubicBezTo>
                  <a:pt x="3227733" y="2349917"/>
                  <a:pt x="3231367" y="2343489"/>
                  <a:pt x="3230606" y="2338061"/>
                </a:cubicBezTo>
                <a:cubicBezTo>
                  <a:pt x="3230437" y="2336643"/>
                  <a:pt x="3230184" y="2335140"/>
                  <a:pt x="3230015" y="2333637"/>
                </a:cubicBezTo>
                <a:cubicBezTo>
                  <a:pt x="3229170" y="2327376"/>
                  <a:pt x="3222747" y="2322366"/>
                  <a:pt x="3216577" y="2322032"/>
                </a:cubicBezTo>
                <a:cubicBezTo>
                  <a:pt x="3209056" y="2321614"/>
                  <a:pt x="3207451" y="2321699"/>
                  <a:pt x="3200691" y="2324537"/>
                </a:cubicBezTo>
                <a:close/>
                <a:moveTo>
                  <a:pt x="5627179" y="783571"/>
                </a:moveTo>
                <a:cubicBezTo>
                  <a:pt x="5619534" y="789354"/>
                  <a:pt x="5617332" y="803005"/>
                  <a:pt x="5627344" y="807825"/>
                </a:cubicBezTo>
                <a:cubicBezTo>
                  <a:pt x="5641712" y="814755"/>
                  <a:pt x="5654896" y="820766"/>
                  <a:pt x="5670191" y="814170"/>
                </a:cubicBezTo>
                <a:cubicBezTo>
                  <a:pt x="5677120" y="811167"/>
                  <a:pt x="5677880" y="803234"/>
                  <a:pt x="5674163" y="797557"/>
                </a:cubicBezTo>
                <a:cubicBezTo>
                  <a:pt x="5665628" y="784783"/>
                  <a:pt x="5651346" y="782862"/>
                  <a:pt x="5636387" y="781026"/>
                </a:cubicBezTo>
                <a:cubicBezTo>
                  <a:pt x="5632880" y="780589"/>
                  <a:pt x="5629728" y="781642"/>
                  <a:pt x="5627179" y="783571"/>
                </a:cubicBezTo>
                <a:close/>
                <a:moveTo>
                  <a:pt x="3258468" y="2263297"/>
                </a:moveTo>
                <a:cubicBezTo>
                  <a:pt x="3248823" y="2268177"/>
                  <a:pt x="3244465" y="2283376"/>
                  <a:pt x="3253845" y="2291391"/>
                </a:cubicBezTo>
                <a:lnTo>
                  <a:pt x="3259591" y="2296317"/>
                </a:lnTo>
                <a:cubicBezTo>
                  <a:pt x="3278859" y="2312764"/>
                  <a:pt x="3302608" y="2273358"/>
                  <a:pt x="3276071" y="2264675"/>
                </a:cubicBezTo>
                <a:cubicBezTo>
                  <a:pt x="3273874" y="2264007"/>
                  <a:pt x="3271761" y="2263257"/>
                  <a:pt x="3269563" y="2262505"/>
                </a:cubicBezTo>
                <a:cubicBezTo>
                  <a:pt x="3265485" y="2261190"/>
                  <a:pt x="3261683" y="2261671"/>
                  <a:pt x="3258468" y="2263297"/>
                </a:cubicBezTo>
                <a:close/>
                <a:moveTo>
                  <a:pt x="5246550" y="1001765"/>
                </a:moveTo>
                <a:cubicBezTo>
                  <a:pt x="5233453" y="1008861"/>
                  <a:pt x="5227704" y="1020466"/>
                  <a:pt x="5221199" y="1033238"/>
                </a:cubicBezTo>
                <a:cubicBezTo>
                  <a:pt x="5215451" y="1044426"/>
                  <a:pt x="5230579" y="1051440"/>
                  <a:pt x="5238607" y="1044176"/>
                </a:cubicBezTo>
                <a:cubicBezTo>
                  <a:pt x="5248749" y="1034908"/>
                  <a:pt x="5257622" y="1026393"/>
                  <a:pt x="5260749" y="1012700"/>
                </a:cubicBezTo>
                <a:cubicBezTo>
                  <a:pt x="5262524" y="1004686"/>
                  <a:pt x="5254074" y="997673"/>
                  <a:pt x="5246550" y="1001765"/>
                </a:cubicBezTo>
                <a:close/>
                <a:moveTo>
                  <a:pt x="2623889" y="2619318"/>
                </a:moveTo>
                <a:cubicBezTo>
                  <a:pt x="2620836" y="2620017"/>
                  <a:pt x="2618090" y="2621791"/>
                  <a:pt x="2616907" y="2624588"/>
                </a:cubicBezTo>
                <a:cubicBezTo>
                  <a:pt x="2608539" y="2644207"/>
                  <a:pt x="2619611" y="2662826"/>
                  <a:pt x="2626117" y="2682111"/>
                </a:cubicBezTo>
                <a:cubicBezTo>
                  <a:pt x="2632795" y="2701814"/>
                  <a:pt x="2664907" y="2695802"/>
                  <a:pt x="2658653" y="2675349"/>
                </a:cubicBezTo>
                <a:cubicBezTo>
                  <a:pt x="2652653" y="2655813"/>
                  <a:pt x="2651048" y="2632019"/>
                  <a:pt x="2632709" y="2620498"/>
                </a:cubicBezTo>
                <a:cubicBezTo>
                  <a:pt x="2630301" y="2618995"/>
                  <a:pt x="2626942" y="2618619"/>
                  <a:pt x="2623889" y="2619318"/>
                </a:cubicBezTo>
                <a:close/>
                <a:moveTo>
                  <a:pt x="5306985" y="912601"/>
                </a:moveTo>
                <a:cubicBezTo>
                  <a:pt x="5304207" y="917444"/>
                  <a:pt x="5304439" y="923663"/>
                  <a:pt x="5310017" y="928463"/>
                </a:cubicBezTo>
                <a:cubicBezTo>
                  <a:pt x="5323284" y="939984"/>
                  <a:pt x="5339341" y="950505"/>
                  <a:pt x="5356496" y="942155"/>
                </a:cubicBezTo>
                <a:cubicBezTo>
                  <a:pt x="5361061" y="939901"/>
                  <a:pt x="5363172" y="933890"/>
                  <a:pt x="5361820" y="929215"/>
                </a:cubicBezTo>
                <a:cubicBezTo>
                  <a:pt x="5357003" y="911932"/>
                  <a:pt x="5338666" y="906842"/>
                  <a:pt x="5322016" y="905005"/>
                </a:cubicBezTo>
                <a:cubicBezTo>
                  <a:pt x="5315552" y="904294"/>
                  <a:pt x="5309763" y="907759"/>
                  <a:pt x="5306985" y="912601"/>
                </a:cubicBezTo>
                <a:close/>
                <a:moveTo>
                  <a:pt x="3913685" y="1761541"/>
                </a:moveTo>
                <a:cubicBezTo>
                  <a:pt x="3907390" y="1766404"/>
                  <a:pt x="3904514" y="1775108"/>
                  <a:pt x="3911319" y="1782956"/>
                </a:cubicBezTo>
                <a:cubicBezTo>
                  <a:pt x="3927629" y="1801907"/>
                  <a:pt x="3943009" y="1821527"/>
                  <a:pt x="3959319" y="1840478"/>
                </a:cubicBezTo>
                <a:cubicBezTo>
                  <a:pt x="3974785" y="1858428"/>
                  <a:pt x="3988054" y="1879383"/>
                  <a:pt x="4011040" y="1888065"/>
                </a:cubicBezTo>
                <a:cubicBezTo>
                  <a:pt x="4019827" y="1891323"/>
                  <a:pt x="4030307" y="1883474"/>
                  <a:pt x="4028026" y="1874041"/>
                </a:cubicBezTo>
                <a:cubicBezTo>
                  <a:pt x="4022533" y="1851163"/>
                  <a:pt x="4005377" y="1836638"/>
                  <a:pt x="3989828" y="1819691"/>
                </a:cubicBezTo>
                <a:cubicBezTo>
                  <a:pt x="3972335" y="1800656"/>
                  <a:pt x="3954080" y="1782288"/>
                  <a:pt x="3936587" y="1763170"/>
                </a:cubicBezTo>
                <a:cubicBezTo>
                  <a:pt x="3929699" y="1755655"/>
                  <a:pt x="3919981" y="1756678"/>
                  <a:pt x="3913685" y="1761541"/>
                </a:cubicBezTo>
                <a:close/>
                <a:moveTo>
                  <a:pt x="3275478" y="2153472"/>
                </a:moveTo>
                <a:cubicBezTo>
                  <a:pt x="3269481" y="2158064"/>
                  <a:pt x="3269733" y="2167997"/>
                  <a:pt x="3277169" y="2171254"/>
                </a:cubicBezTo>
                <a:cubicBezTo>
                  <a:pt x="3293564" y="2178433"/>
                  <a:pt x="3312831" y="2177181"/>
                  <a:pt x="3330325" y="2175846"/>
                </a:cubicBezTo>
                <a:cubicBezTo>
                  <a:pt x="3355509" y="2174009"/>
                  <a:pt x="3350522" y="2133267"/>
                  <a:pt x="3325592" y="2137442"/>
                </a:cubicBezTo>
                <a:cubicBezTo>
                  <a:pt x="3317100" y="2138860"/>
                  <a:pt x="3308100" y="2140238"/>
                  <a:pt x="3299459" y="2142575"/>
                </a:cubicBezTo>
                <a:cubicBezTo>
                  <a:pt x="3290818" y="2144913"/>
                  <a:pt x="3282536" y="2148211"/>
                  <a:pt x="3275478" y="2153472"/>
                </a:cubicBezTo>
                <a:close/>
                <a:moveTo>
                  <a:pt x="5129559" y="940058"/>
                </a:moveTo>
                <a:cubicBezTo>
                  <a:pt x="5125852" y="941841"/>
                  <a:pt x="5122619" y="944993"/>
                  <a:pt x="5118689" y="949335"/>
                </a:cubicBezTo>
                <a:cubicBezTo>
                  <a:pt x="5105844" y="963612"/>
                  <a:pt x="5128408" y="981226"/>
                  <a:pt x="5142435" y="970957"/>
                </a:cubicBezTo>
                <a:cubicBezTo>
                  <a:pt x="5150633" y="964947"/>
                  <a:pt x="5153845" y="960187"/>
                  <a:pt x="5153086" y="949753"/>
                </a:cubicBezTo>
                <a:cubicBezTo>
                  <a:pt x="5152661" y="944492"/>
                  <a:pt x="5148437" y="940067"/>
                  <a:pt x="5143281" y="938983"/>
                </a:cubicBezTo>
                <a:cubicBezTo>
                  <a:pt x="5137451" y="937855"/>
                  <a:pt x="5133268" y="938273"/>
                  <a:pt x="5129559" y="940058"/>
                </a:cubicBezTo>
                <a:close/>
                <a:moveTo>
                  <a:pt x="5920253" y="424535"/>
                </a:moveTo>
                <a:cubicBezTo>
                  <a:pt x="5900562" y="434471"/>
                  <a:pt x="5918561" y="463274"/>
                  <a:pt x="5938168" y="453423"/>
                </a:cubicBezTo>
                <a:cubicBezTo>
                  <a:pt x="5948392" y="448246"/>
                  <a:pt x="5955492" y="444907"/>
                  <a:pt x="5961407" y="435222"/>
                </a:cubicBezTo>
                <a:cubicBezTo>
                  <a:pt x="5966056" y="427708"/>
                  <a:pt x="5963098" y="416106"/>
                  <a:pt x="5952786" y="415435"/>
                </a:cubicBezTo>
                <a:cubicBezTo>
                  <a:pt x="5946112" y="414977"/>
                  <a:pt x="5940935" y="415749"/>
                  <a:pt x="5935949" y="417387"/>
                </a:cubicBezTo>
                <a:cubicBezTo>
                  <a:pt x="5930963" y="419025"/>
                  <a:pt x="5926167" y="421531"/>
                  <a:pt x="5920253" y="424535"/>
                </a:cubicBezTo>
                <a:close/>
                <a:moveTo>
                  <a:pt x="730092" y="3671520"/>
                </a:moveTo>
                <a:cubicBezTo>
                  <a:pt x="730683" y="3674608"/>
                  <a:pt x="731190" y="3677697"/>
                  <a:pt x="731782" y="3680787"/>
                </a:cubicBezTo>
                <a:cubicBezTo>
                  <a:pt x="731698" y="3680952"/>
                  <a:pt x="731697" y="3681120"/>
                  <a:pt x="731612" y="3681288"/>
                </a:cubicBezTo>
                <a:cubicBezTo>
                  <a:pt x="731190" y="3678031"/>
                  <a:pt x="730514" y="3674774"/>
                  <a:pt x="730092" y="3671520"/>
                </a:cubicBezTo>
                <a:close/>
                <a:moveTo>
                  <a:pt x="2551245" y="2516639"/>
                </a:moveTo>
                <a:cubicBezTo>
                  <a:pt x="2800713" y="2741805"/>
                  <a:pt x="3202803" y="2808345"/>
                  <a:pt x="3516498" y="2880227"/>
                </a:cubicBezTo>
                <a:cubicBezTo>
                  <a:pt x="3718893" y="2926647"/>
                  <a:pt x="3923829" y="2964967"/>
                  <a:pt x="4129181" y="2980079"/>
                </a:cubicBezTo>
                <a:cubicBezTo>
                  <a:pt x="4131802" y="2983084"/>
                  <a:pt x="4135775" y="2985003"/>
                  <a:pt x="4140254" y="2985337"/>
                </a:cubicBezTo>
                <a:cubicBezTo>
                  <a:pt x="4147352" y="2985921"/>
                  <a:pt x="4154450" y="2984670"/>
                  <a:pt x="4161295" y="2982248"/>
                </a:cubicBezTo>
                <a:cubicBezTo>
                  <a:pt x="4341129" y="2993352"/>
                  <a:pt x="4521132" y="2986005"/>
                  <a:pt x="4699783" y="2949437"/>
                </a:cubicBezTo>
                <a:cubicBezTo>
                  <a:pt x="4650515" y="2974401"/>
                  <a:pt x="4601499" y="2998946"/>
                  <a:pt x="4552484" y="3023491"/>
                </a:cubicBezTo>
                <a:cubicBezTo>
                  <a:pt x="4536429" y="3009298"/>
                  <a:pt x="4512681" y="2999028"/>
                  <a:pt x="4491300" y="2998695"/>
                </a:cubicBezTo>
                <a:cubicBezTo>
                  <a:pt x="4480228" y="2998530"/>
                  <a:pt x="4473555" y="3009465"/>
                  <a:pt x="4480061" y="3018816"/>
                </a:cubicBezTo>
                <a:cubicBezTo>
                  <a:pt x="4487244" y="3029168"/>
                  <a:pt x="4497722" y="3038102"/>
                  <a:pt x="4509300" y="3045114"/>
                </a:cubicBezTo>
                <a:cubicBezTo>
                  <a:pt x="4500681" y="3049373"/>
                  <a:pt x="4492060" y="3053798"/>
                  <a:pt x="4483440" y="3058054"/>
                </a:cubicBezTo>
                <a:cubicBezTo>
                  <a:pt x="4481667" y="3055718"/>
                  <a:pt x="4479384" y="3053630"/>
                  <a:pt x="4476427" y="3052128"/>
                </a:cubicBezTo>
                <a:cubicBezTo>
                  <a:pt x="4460455" y="3043946"/>
                  <a:pt x="4352537" y="2987925"/>
                  <a:pt x="4354566" y="3029001"/>
                </a:cubicBezTo>
                <a:cubicBezTo>
                  <a:pt x="4355495" y="3046700"/>
                  <a:pt x="4374086" y="3054298"/>
                  <a:pt x="4388370" y="3061478"/>
                </a:cubicBezTo>
                <a:cubicBezTo>
                  <a:pt x="4403074" y="3068908"/>
                  <a:pt x="4418202" y="3076005"/>
                  <a:pt x="4433497" y="3082684"/>
                </a:cubicBezTo>
                <a:cubicBezTo>
                  <a:pt x="4416679" y="3090950"/>
                  <a:pt x="4399862" y="3099548"/>
                  <a:pt x="4382961" y="3107562"/>
                </a:cubicBezTo>
                <a:cubicBezTo>
                  <a:pt x="4381101" y="3105059"/>
                  <a:pt x="4378651" y="3102805"/>
                  <a:pt x="4375102" y="3101301"/>
                </a:cubicBezTo>
                <a:cubicBezTo>
                  <a:pt x="4356933" y="3093369"/>
                  <a:pt x="4338593" y="3086190"/>
                  <a:pt x="4321016" y="3077006"/>
                </a:cubicBezTo>
                <a:cubicBezTo>
                  <a:pt x="4299889" y="3065985"/>
                  <a:pt x="4280622" y="3050791"/>
                  <a:pt x="4258733" y="3041609"/>
                </a:cubicBezTo>
                <a:cubicBezTo>
                  <a:pt x="4243437" y="3035179"/>
                  <a:pt x="4226112" y="3052462"/>
                  <a:pt x="4236761" y="3066905"/>
                </a:cubicBezTo>
                <a:cubicBezTo>
                  <a:pt x="4257889" y="3095539"/>
                  <a:pt x="4293888" y="3117079"/>
                  <a:pt x="4328537" y="3132859"/>
                </a:cubicBezTo>
                <a:cubicBezTo>
                  <a:pt x="4315184" y="3139038"/>
                  <a:pt x="4301917" y="3145466"/>
                  <a:pt x="4288480" y="3151560"/>
                </a:cubicBezTo>
                <a:cubicBezTo>
                  <a:pt x="4269212" y="3134946"/>
                  <a:pt x="4236509" y="3128352"/>
                  <a:pt x="4214620" y="3117581"/>
                </a:cubicBezTo>
                <a:cubicBezTo>
                  <a:pt x="4195943" y="3108398"/>
                  <a:pt x="4177521" y="3098462"/>
                  <a:pt x="4159689" y="3087860"/>
                </a:cubicBezTo>
                <a:cubicBezTo>
                  <a:pt x="4141182" y="3076923"/>
                  <a:pt x="4124704" y="3063231"/>
                  <a:pt x="4103831" y="3057638"/>
                </a:cubicBezTo>
                <a:cubicBezTo>
                  <a:pt x="4095717" y="3055466"/>
                  <a:pt x="4086252" y="3064733"/>
                  <a:pt x="4089970" y="3072832"/>
                </a:cubicBezTo>
                <a:cubicBezTo>
                  <a:pt x="4105774" y="3106895"/>
                  <a:pt x="4148873" y="3131942"/>
                  <a:pt x="4180564" y="3150475"/>
                </a:cubicBezTo>
                <a:cubicBezTo>
                  <a:pt x="4194170" y="3158407"/>
                  <a:pt x="4210986" y="3169092"/>
                  <a:pt x="4228480" y="3177274"/>
                </a:cubicBezTo>
                <a:cubicBezTo>
                  <a:pt x="4205493" y="3187126"/>
                  <a:pt x="4182677" y="3197562"/>
                  <a:pt x="4159520" y="3206830"/>
                </a:cubicBezTo>
                <a:cubicBezTo>
                  <a:pt x="4154536" y="3193972"/>
                  <a:pt x="4143127" y="3188045"/>
                  <a:pt x="4128845" y="3177776"/>
                </a:cubicBezTo>
                <a:cubicBezTo>
                  <a:pt x="4107887" y="3162832"/>
                  <a:pt x="4087689" y="3147136"/>
                  <a:pt x="4067491" y="3131106"/>
                </a:cubicBezTo>
                <a:cubicBezTo>
                  <a:pt x="4041378" y="3110402"/>
                  <a:pt x="4000308" y="3057888"/>
                  <a:pt x="3964814" y="3063064"/>
                </a:cubicBezTo>
                <a:cubicBezTo>
                  <a:pt x="3961942" y="3063482"/>
                  <a:pt x="3959152" y="3065402"/>
                  <a:pt x="3958729" y="3068407"/>
                </a:cubicBezTo>
                <a:cubicBezTo>
                  <a:pt x="3952476" y="3108982"/>
                  <a:pt x="4018309" y="3151142"/>
                  <a:pt x="4046113" y="3174018"/>
                </a:cubicBezTo>
                <a:cubicBezTo>
                  <a:pt x="4062167" y="3187210"/>
                  <a:pt x="4086082" y="3212255"/>
                  <a:pt x="4110759" y="3225613"/>
                </a:cubicBezTo>
                <a:cubicBezTo>
                  <a:pt x="4090901" y="3233044"/>
                  <a:pt x="4070957" y="3240642"/>
                  <a:pt x="4050927" y="3247489"/>
                </a:cubicBezTo>
                <a:cubicBezTo>
                  <a:pt x="4001237" y="3209416"/>
                  <a:pt x="3944955" y="3175105"/>
                  <a:pt x="3904223" y="3127683"/>
                </a:cubicBezTo>
                <a:cubicBezTo>
                  <a:pt x="3869742" y="3087525"/>
                  <a:pt x="3835686" y="3044279"/>
                  <a:pt x="3792500" y="3011470"/>
                </a:cubicBezTo>
                <a:cubicBezTo>
                  <a:pt x="3782445" y="3003871"/>
                  <a:pt x="3772642" y="3017396"/>
                  <a:pt x="3776446" y="3026497"/>
                </a:cubicBezTo>
                <a:cubicBezTo>
                  <a:pt x="3796558" y="3074252"/>
                  <a:pt x="3833741" y="3118082"/>
                  <a:pt x="3873123" y="3151476"/>
                </a:cubicBezTo>
                <a:cubicBezTo>
                  <a:pt x="3916223" y="3188127"/>
                  <a:pt x="3954757" y="3228787"/>
                  <a:pt x="3998870" y="3264102"/>
                </a:cubicBezTo>
                <a:cubicBezTo>
                  <a:pt x="3981378" y="3269612"/>
                  <a:pt x="3963969" y="3275456"/>
                  <a:pt x="3946393" y="3280464"/>
                </a:cubicBezTo>
                <a:cubicBezTo>
                  <a:pt x="3924673" y="3248741"/>
                  <a:pt x="3882587" y="3228619"/>
                  <a:pt x="3853179" y="3203990"/>
                </a:cubicBezTo>
                <a:cubicBezTo>
                  <a:pt x="3817093" y="3173852"/>
                  <a:pt x="3787262" y="3135781"/>
                  <a:pt x="3744923" y="3114158"/>
                </a:cubicBezTo>
                <a:cubicBezTo>
                  <a:pt x="3739853" y="3111570"/>
                  <a:pt x="3734277" y="3116580"/>
                  <a:pt x="3735797" y="3121839"/>
                </a:cubicBezTo>
                <a:cubicBezTo>
                  <a:pt x="3747712" y="3163499"/>
                  <a:pt x="3778642" y="3193220"/>
                  <a:pt x="3809236" y="3223110"/>
                </a:cubicBezTo>
                <a:cubicBezTo>
                  <a:pt x="3832474" y="3245734"/>
                  <a:pt x="3860363" y="3275288"/>
                  <a:pt x="3891124" y="3294156"/>
                </a:cubicBezTo>
                <a:cubicBezTo>
                  <a:pt x="3871939" y="3298916"/>
                  <a:pt x="3853009" y="3304259"/>
                  <a:pt x="3833657" y="3308351"/>
                </a:cubicBezTo>
                <a:cubicBezTo>
                  <a:pt x="3799684" y="3259260"/>
                  <a:pt x="3743658" y="3221105"/>
                  <a:pt x="3700388" y="3179863"/>
                </a:cubicBezTo>
                <a:cubicBezTo>
                  <a:pt x="3657202" y="3138704"/>
                  <a:pt x="3615880" y="3083018"/>
                  <a:pt x="3562300" y="3054716"/>
                </a:cubicBezTo>
                <a:cubicBezTo>
                  <a:pt x="3555286" y="3051042"/>
                  <a:pt x="3548525" y="3059141"/>
                  <a:pt x="3550724" y="3065652"/>
                </a:cubicBezTo>
                <a:cubicBezTo>
                  <a:pt x="3570159" y="3123009"/>
                  <a:pt x="3625513" y="3172765"/>
                  <a:pt x="3667429" y="3215679"/>
                </a:cubicBezTo>
                <a:cubicBezTo>
                  <a:pt x="3700895" y="3249825"/>
                  <a:pt x="3737487" y="3291067"/>
                  <a:pt x="3779233" y="3318787"/>
                </a:cubicBezTo>
                <a:cubicBezTo>
                  <a:pt x="3771291" y="3320122"/>
                  <a:pt x="3763178" y="3321207"/>
                  <a:pt x="3755234" y="3322460"/>
                </a:cubicBezTo>
                <a:cubicBezTo>
                  <a:pt x="3742304" y="3304259"/>
                  <a:pt x="3719656" y="3292236"/>
                  <a:pt x="3701149" y="3280131"/>
                </a:cubicBezTo>
                <a:cubicBezTo>
                  <a:pt x="3687542" y="3271198"/>
                  <a:pt x="3673767" y="3262850"/>
                  <a:pt x="3659824" y="3254919"/>
                </a:cubicBezTo>
                <a:cubicBezTo>
                  <a:pt x="3632442" y="3225530"/>
                  <a:pt x="3603118" y="3197562"/>
                  <a:pt x="3576413" y="3169260"/>
                </a:cubicBezTo>
                <a:cubicBezTo>
                  <a:pt x="3515483" y="3104808"/>
                  <a:pt x="3461144" y="3031338"/>
                  <a:pt x="3390242" y="2977405"/>
                </a:cubicBezTo>
                <a:cubicBezTo>
                  <a:pt x="3381961" y="2971144"/>
                  <a:pt x="3369115" y="2980244"/>
                  <a:pt x="3373848" y="2990014"/>
                </a:cubicBezTo>
                <a:cubicBezTo>
                  <a:pt x="3412299" y="3068825"/>
                  <a:pt x="3478806" y="3135615"/>
                  <a:pt x="3537963" y="3200067"/>
                </a:cubicBezTo>
                <a:cubicBezTo>
                  <a:pt x="3579962" y="3245817"/>
                  <a:pt x="3622386" y="3296661"/>
                  <a:pt x="3673682" y="3333396"/>
                </a:cubicBezTo>
                <a:cubicBezTo>
                  <a:pt x="3651795" y="3335483"/>
                  <a:pt x="3629739" y="3337320"/>
                  <a:pt x="3607513" y="3338405"/>
                </a:cubicBezTo>
                <a:cubicBezTo>
                  <a:pt x="3569147" y="3284889"/>
                  <a:pt x="3513033" y="3242145"/>
                  <a:pt x="3471285" y="3191885"/>
                </a:cubicBezTo>
                <a:cubicBezTo>
                  <a:pt x="3421679" y="3132108"/>
                  <a:pt x="3384074" y="3055300"/>
                  <a:pt x="3328974" y="3001869"/>
                </a:cubicBezTo>
                <a:cubicBezTo>
                  <a:pt x="3322212" y="2995272"/>
                  <a:pt x="3310804" y="3002786"/>
                  <a:pt x="3311905" y="3011301"/>
                </a:cubicBezTo>
                <a:cubicBezTo>
                  <a:pt x="3322466" y="3092868"/>
                  <a:pt x="3392524" y="3181533"/>
                  <a:pt x="3445510" y="3242310"/>
                </a:cubicBezTo>
                <a:cubicBezTo>
                  <a:pt x="3475511" y="3276707"/>
                  <a:pt x="3507708" y="3313191"/>
                  <a:pt x="3545569" y="3340074"/>
                </a:cubicBezTo>
                <a:cubicBezTo>
                  <a:pt x="3526892" y="3340159"/>
                  <a:pt x="3508300" y="3340409"/>
                  <a:pt x="3489370" y="3339658"/>
                </a:cubicBezTo>
                <a:cubicBezTo>
                  <a:pt x="3416777" y="3298915"/>
                  <a:pt x="3381537" y="3232459"/>
                  <a:pt x="3334129" y="3160660"/>
                </a:cubicBezTo>
                <a:cubicBezTo>
                  <a:pt x="3277086" y="3074167"/>
                  <a:pt x="3225620" y="2982917"/>
                  <a:pt x="3164183" y="2899513"/>
                </a:cubicBezTo>
                <a:cubicBezTo>
                  <a:pt x="3161817" y="2896339"/>
                  <a:pt x="3158775" y="2894921"/>
                  <a:pt x="3155647" y="2894753"/>
                </a:cubicBezTo>
                <a:cubicBezTo>
                  <a:pt x="3167479" y="2894838"/>
                  <a:pt x="3179816" y="2885737"/>
                  <a:pt x="3176099" y="2872630"/>
                </a:cubicBezTo>
                <a:cubicBezTo>
                  <a:pt x="3170014" y="2851340"/>
                  <a:pt x="3154970" y="2834978"/>
                  <a:pt x="3132576" y="2830051"/>
                </a:cubicBezTo>
                <a:cubicBezTo>
                  <a:pt x="3118464" y="2826961"/>
                  <a:pt x="3109760" y="2843659"/>
                  <a:pt x="3116942" y="2854512"/>
                </a:cubicBezTo>
                <a:cubicBezTo>
                  <a:pt x="3124463" y="2865868"/>
                  <a:pt x="3132662" y="2877222"/>
                  <a:pt x="3140944" y="2887908"/>
                </a:cubicBezTo>
                <a:cubicBezTo>
                  <a:pt x="3144407" y="2892416"/>
                  <a:pt x="3149563" y="2894504"/>
                  <a:pt x="3154802" y="2894753"/>
                </a:cubicBezTo>
                <a:cubicBezTo>
                  <a:pt x="3146859" y="2894920"/>
                  <a:pt x="3138999" y="2903270"/>
                  <a:pt x="3142803" y="2912286"/>
                </a:cubicBezTo>
                <a:cubicBezTo>
                  <a:pt x="3194775" y="3036599"/>
                  <a:pt x="3264240" y="3163917"/>
                  <a:pt x="3343001" y="3273619"/>
                </a:cubicBezTo>
                <a:cubicBezTo>
                  <a:pt x="3357707" y="3294156"/>
                  <a:pt x="3374017" y="3314694"/>
                  <a:pt x="3392017" y="3332060"/>
                </a:cubicBezTo>
                <a:cubicBezTo>
                  <a:pt x="3381285" y="3330725"/>
                  <a:pt x="3370890" y="3328470"/>
                  <a:pt x="3360242" y="3326884"/>
                </a:cubicBezTo>
                <a:cubicBezTo>
                  <a:pt x="3331339" y="3262515"/>
                  <a:pt x="3288325" y="3203990"/>
                  <a:pt x="3249790" y="3144881"/>
                </a:cubicBezTo>
                <a:cubicBezTo>
                  <a:pt x="3212268" y="3087359"/>
                  <a:pt x="3179732" y="3022990"/>
                  <a:pt x="3129872" y="2974902"/>
                </a:cubicBezTo>
                <a:cubicBezTo>
                  <a:pt x="3123280" y="2968474"/>
                  <a:pt x="3110435" y="2974484"/>
                  <a:pt x="3113477" y="2984001"/>
                </a:cubicBezTo>
                <a:cubicBezTo>
                  <a:pt x="3134520" y="3049789"/>
                  <a:pt x="3177787" y="3107897"/>
                  <a:pt x="3213112" y="3167006"/>
                </a:cubicBezTo>
                <a:cubicBezTo>
                  <a:pt x="3242945" y="3217098"/>
                  <a:pt x="3271508" y="3270363"/>
                  <a:pt x="3306071" y="3317950"/>
                </a:cubicBezTo>
                <a:cubicBezTo>
                  <a:pt x="3305818" y="3317867"/>
                  <a:pt x="3305481" y="3317868"/>
                  <a:pt x="3305227" y="3317783"/>
                </a:cubicBezTo>
                <a:cubicBezTo>
                  <a:pt x="3253085" y="3250242"/>
                  <a:pt x="3196971" y="3185873"/>
                  <a:pt x="3148802" y="3114992"/>
                </a:cubicBezTo>
                <a:cubicBezTo>
                  <a:pt x="3105703" y="3051543"/>
                  <a:pt x="3069449" y="2983751"/>
                  <a:pt x="3023055" y="2922555"/>
                </a:cubicBezTo>
                <a:cubicBezTo>
                  <a:pt x="3014519" y="2911368"/>
                  <a:pt x="2997447" y="2920969"/>
                  <a:pt x="3001673" y="2933909"/>
                </a:cubicBezTo>
                <a:cubicBezTo>
                  <a:pt x="3043759" y="3063649"/>
                  <a:pt x="3139843" y="3201403"/>
                  <a:pt x="3245310" y="3303424"/>
                </a:cubicBezTo>
                <a:cubicBezTo>
                  <a:pt x="3232719" y="3300084"/>
                  <a:pt x="3220466" y="3295993"/>
                  <a:pt x="3208043" y="3292237"/>
                </a:cubicBezTo>
                <a:cubicBezTo>
                  <a:pt x="3170605" y="3244898"/>
                  <a:pt x="3128267" y="3200735"/>
                  <a:pt x="3091421" y="3153063"/>
                </a:cubicBezTo>
                <a:cubicBezTo>
                  <a:pt x="3044180" y="3091951"/>
                  <a:pt x="3004378" y="3024493"/>
                  <a:pt x="2952406" y="2967136"/>
                </a:cubicBezTo>
                <a:cubicBezTo>
                  <a:pt x="2945390" y="2959373"/>
                  <a:pt x="2932714" y="2969057"/>
                  <a:pt x="2935925" y="2977907"/>
                </a:cubicBezTo>
                <a:cubicBezTo>
                  <a:pt x="2971166" y="3074919"/>
                  <a:pt x="3045702" y="3182451"/>
                  <a:pt x="3129196" y="3264937"/>
                </a:cubicBezTo>
                <a:cubicBezTo>
                  <a:pt x="3115506" y="3259593"/>
                  <a:pt x="3102239" y="3253583"/>
                  <a:pt x="3088885" y="3247654"/>
                </a:cubicBezTo>
                <a:cubicBezTo>
                  <a:pt x="3028210" y="3161913"/>
                  <a:pt x="2951898" y="3087775"/>
                  <a:pt x="2894600" y="2998529"/>
                </a:cubicBezTo>
                <a:cubicBezTo>
                  <a:pt x="2840769" y="2914707"/>
                  <a:pt x="2811107" y="2816443"/>
                  <a:pt x="2753811" y="2736128"/>
                </a:cubicBezTo>
                <a:cubicBezTo>
                  <a:pt x="2746627" y="2726026"/>
                  <a:pt x="2730824" y="2732705"/>
                  <a:pt x="2731669" y="2744477"/>
                </a:cubicBezTo>
                <a:cubicBezTo>
                  <a:pt x="2737415" y="2822120"/>
                  <a:pt x="2773754" y="2912703"/>
                  <a:pt x="2825136" y="2998612"/>
                </a:cubicBezTo>
                <a:cubicBezTo>
                  <a:pt x="2797162" y="2960625"/>
                  <a:pt x="2770036" y="2921887"/>
                  <a:pt x="2747389" y="2879476"/>
                </a:cubicBezTo>
                <a:cubicBezTo>
                  <a:pt x="2720513" y="2829133"/>
                  <a:pt x="2700232" y="2775785"/>
                  <a:pt x="2672514" y="2726026"/>
                </a:cubicBezTo>
                <a:cubicBezTo>
                  <a:pt x="2666175" y="2714672"/>
                  <a:pt x="2649611" y="2721184"/>
                  <a:pt x="2651556" y="2733540"/>
                </a:cubicBezTo>
                <a:cubicBezTo>
                  <a:pt x="2666768" y="2831972"/>
                  <a:pt x="2721275" y="2951023"/>
                  <a:pt x="2793698" y="3045031"/>
                </a:cubicBezTo>
                <a:cubicBezTo>
                  <a:pt x="2659076" y="2907777"/>
                  <a:pt x="2569668" y="2728113"/>
                  <a:pt x="2551245" y="2516639"/>
                </a:cubicBezTo>
                <a:close/>
                <a:moveTo>
                  <a:pt x="5823744" y="409341"/>
                </a:moveTo>
                <a:cubicBezTo>
                  <a:pt x="5818334" y="410676"/>
                  <a:pt x="5820532" y="418940"/>
                  <a:pt x="5825939" y="417606"/>
                </a:cubicBezTo>
                <a:cubicBezTo>
                  <a:pt x="5831349" y="416187"/>
                  <a:pt x="5829149" y="407919"/>
                  <a:pt x="5823744" y="409341"/>
                </a:cubicBezTo>
                <a:close/>
                <a:moveTo>
                  <a:pt x="5073224" y="866180"/>
                </a:moveTo>
                <a:cubicBezTo>
                  <a:pt x="5056745" y="877701"/>
                  <a:pt x="5041280" y="890308"/>
                  <a:pt x="5027336" y="904752"/>
                </a:cubicBezTo>
                <a:cubicBezTo>
                  <a:pt x="5020153" y="912183"/>
                  <a:pt x="5030209" y="925624"/>
                  <a:pt x="5039506" y="921032"/>
                </a:cubicBezTo>
                <a:cubicBezTo>
                  <a:pt x="5058012" y="911765"/>
                  <a:pt x="5075168" y="900827"/>
                  <a:pt x="5091564" y="888305"/>
                </a:cubicBezTo>
                <a:cubicBezTo>
                  <a:pt x="5106351" y="876950"/>
                  <a:pt x="5088266" y="855661"/>
                  <a:pt x="5073224" y="866180"/>
                </a:cubicBezTo>
                <a:close/>
                <a:moveTo>
                  <a:pt x="4445497" y="1244045"/>
                </a:moveTo>
                <a:cubicBezTo>
                  <a:pt x="4435441" y="1249972"/>
                  <a:pt x="4442625" y="1263917"/>
                  <a:pt x="4453272" y="1261830"/>
                </a:cubicBezTo>
                <a:cubicBezTo>
                  <a:pt x="4487753" y="1255068"/>
                  <a:pt x="4534063" y="1239787"/>
                  <a:pt x="4553755" y="1208733"/>
                </a:cubicBezTo>
                <a:cubicBezTo>
                  <a:pt x="4559584" y="1199548"/>
                  <a:pt x="4549359" y="1190030"/>
                  <a:pt x="4540063" y="1192035"/>
                </a:cubicBezTo>
                <a:cubicBezTo>
                  <a:pt x="4522571" y="1195876"/>
                  <a:pt x="4508035" y="1207561"/>
                  <a:pt x="4492823" y="1216328"/>
                </a:cubicBezTo>
                <a:cubicBezTo>
                  <a:pt x="4476934" y="1225429"/>
                  <a:pt x="4461300" y="1234778"/>
                  <a:pt x="4445497" y="1244045"/>
                </a:cubicBezTo>
                <a:close/>
                <a:moveTo>
                  <a:pt x="5007899" y="840800"/>
                </a:moveTo>
                <a:cubicBezTo>
                  <a:pt x="4997841" y="846228"/>
                  <a:pt x="4994885" y="851820"/>
                  <a:pt x="4988546" y="861171"/>
                </a:cubicBezTo>
                <a:cubicBezTo>
                  <a:pt x="4983814" y="868184"/>
                  <a:pt x="4991083" y="878703"/>
                  <a:pt x="4999532" y="874612"/>
                </a:cubicBezTo>
                <a:cubicBezTo>
                  <a:pt x="5011194" y="868935"/>
                  <a:pt x="5016856" y="866430"/>
                  <a:pt x="5024377" y="856329"/>
                </a:cubicBezTo>
                <a:cubicBezTo>
                  <a:pt x="5031813" y="846228"/>
                  <a:pt x="5017111" y="835874"/>
                  <a:pt x="5007899" y="840800"/>
                </a:cubicBezTo>
                <a:close/>
                <a:moveTo>
                  <a:pt x="2806629" y="2211411"/>
                </a:moveTo>
                <a:cubicBezTo>
                  <a:pt x="2814572" y="2206402"/>
                  <a:pt x="2823108" y="2202227"/>
                  <a:pt x="2831219" y="2197551"/>
                </a:cubicBezTo>
                <a:cubicBezTo>
                  <a:pt x="2832150" y="2203229"/>
                  <a:pt x="2836121" y="2208154"/>
                  <a:pt x="2843729" y="2207237"/>
                </a:cubicBezTo>
                <a:cubicBezTo>
                  <a:pt x="2864685" y="2204815"/>
                  <a:pt x="2887672" y="2215502"/>
                  <a:pt x="2907277" y="2209491"/>
                </a:cubicBezTo>
                <a:cubicBezTo>
                  <a:pt x="2915475" y="2206986"/>
                  <a:pt x="2916573" y="2197970"/>
                  <a:pt x="2913194" y="2191541"/>
                </a:cubicBezTo>
                <a:cubicBezTo>
                  <a:pt x="2905925" y="2177515"/>
                  <a:pt x="2889194" y="2174008"/>
                  <a:pt x="2872545" y="2174844"/>
                </a:cubicBezTo>
                <a:cubicBezTo>
                  <a:pt x="2878291" y="2172005"/>
                  <a:pt x="2884376" y="2169583"/>
                  <a:pt x="2890207" y="2166913"/>
                </a:cubicBezTo>
                <a:cubicBezTo>
                  <a:pt x="2891813" y="2170001"/>
                  <a:pt x="2894093" y="2172673"/>
                  <a:pt x="2897306" y="2174008"/>
                </a:cubicBezTo>
                <a:cubicBezTo>
                  <a:pt x="2920207" y="2183443"/>
                  <a:pt x="2950800" y="2183359"/>
                  <a:pt x="2974969" y="2181022"/>
                </a:cubicBezTo>
                <a:cubicBezTo>
                  <a:pt x="2983082" y="2180186"/>
                  <a:pt x="2991447" y="2172506"/>
                  <a:pt x="2991871" y="2164157"/>
                </a:cubicBezTo>
                <a:cubicBezTo>
                  <a:pt x="2991954" y="2163155"/>
                  <a:pt x="2991954" y="2162153"/>
                  <a:pt x="2992040" y="2161235"/>
                </a:cubicBezTo>
                <a:cubicBezTo>
                  <a:pt x="2991870" y="2160316"/>
                  <a:pt x="2991701" y="2159482"/>
                  <a:pt x="2991533" y="2158563"/>
                </a:cubicBezTo>
                <a:cubicBezTo>
                  <a:pt x="2992378" y="2158480"/>
                  <a:pt x="2993053" y="2158731"/>
                  <a:pt x="2993899" y="2158480"/>
                </a:cubicBezTo>
                <a:cubicBezTo>
                  <a:pt x="3019251" y="2152302"/>
                  <a:pt x="3042913" y="2144872"/>
                  <a:pt x="3068773" y="2141865"/>
                </a:cubicBezTo>
                <a:cubicBezTo>
                  <a:pt x="3090237" y="2139361"/>
                  <a:pt x="3115844" y="2137358"/>
                  <a:pt x="3129956" y="2119909"/>
                </a:cubicBezTo>
                <a:cubicBezTo>
                  <a:pt x="3131394" y="2123499"/>
                  <a:pt x="3134942" y="2126087"/>
                  <a:pt x="3140351" y="2124918"/>
                </a:cubicBezTo>
                <a:lnTo>
                  <a:pt x="3150492" y="2122748"/>
                </a:lnTo>
                <a:cubicBezTo>
                  <a:pt x="3159114" y="2121077"/>
                  <a:pt x="3157845" y="2109891"/>
                  <a:pt x="3149900" y="2108303"/>
                </a:cubicBezTo>
                <a:cubicBezTo>
                  <a:pt x="3146858" y="2107719"/>
                  <a:pt x="3143815" y="2107135"/>
                  <a:pt x="3140774" y="2106635"/>
                </a:cubicBezTo>
                <a:cubicBezTo>
                  <a:pt x="3137224" y="2105966"/>
                  <a:pt x="3134605" y="2106802"/>
                  <a:pt x="3132661" y="2108303"/>
                </a:cubicBezTo>
                <a:cubicBezTo>
                  <a:pt x="3132492" y="2107053"/>
                  <a:pt x="3132661" y="2105800"/>
                  <a:pt x="3132154" y="2104630"/>
                </a:cubicBezTo>
                <a:cubicBezTo>
                  <a:pt x="3334382" y="2091273"/>
                  <a:pt x="3522329" y="2171670"/>
                  <a:pt x="3689064" y="2280705"/>
                </a:cubicBezTo>
                <a:cubicBezTo>
                  <a:pt x="3676640" y="2279202"/>
                  <a:pt x="3663120" y="2283628"/>
                  <a:pt x="3649768" y="2284462"/>
                </a:cubicBezTo>
                <a:cubicBezTo>
                  <a:pt x="3643261" y="2284879"/>
                  <a:pt x="3639794" y="2288970"/>
                  <a:pt x="3638104" y="2293645"/>
                </a:cubicBezTo>
                <a:cubicBezTo>
                  <a:pt x="3636838" y="2292644"/>
                  <a:pt x="3635992" y="2291308"/>
                  <a:pt x="3634134" y="2290640"/>
                </a:cubicBezTo>
                <a:cubicBezTo>
                  <a:pt x="3509230" y="2246226"/>
                  <a:pt x="3376636" y="2321864"/>
                  <a:pt x="3281058" y="2398338"/>
                </a:cubicBezTo>
                <a:cubicBezTo>
                  <a:pt x="3229676" y="2439499"/>
                  <a:pt x="3176521" y="2484414"/>
                  <a:pt x="3125984" y="2532085"/>
                </a:cubicBezTo>
                <a:cubicBezTo>
                  <a:pt x="3126069" y="2529832"/>
                  <a:pt x="3125647" y="2527577"/>
                  <a:pt x="3124294" y="2525323"/>
                </a:cubicBezTo>
                <a:cubicBezTo>
                  <a:pt x="3116774" y="2513467"/>
                  <a:pt x="3109760" y="2513134"/>
                  <a:pt x="3096322" y="2511882"/>
                </a:cubicBezTo>
                <a:cubicBezTo>
                  <a:pt x="3087450" y="2511130"/>
                  <a:pt x="3080351" y="2522484"/>
                  <a:pt x="3086857" y="2529414"/>
                </a:cubicBezTo>
                <a:cubicBezTo>
                  <a:pt x="3095816" y="2539014"/>
                  <a:pt x="3100885" y="2544525"/>
                  <a:pt x="3114069" y="2543440"/>
                </a:cubicBezTo>
                <a:cubicBezTo>
                  <a:pt x="3065055" y="2590443"/>
                  <a:pt x="3018829" y="2639951"/>
                  <a:pt x="2979533" y="2691296"/>
                </a:cubicBezTo>
                <a:cubicBezTo>
                  <a:pt x="2926968" y="2672261"/>
                  <a:pt x="2876516" y="2650887"/>
                  <a:pt x="2827164" y="2627678"/>
                </a:cubicBezTo>
                <a:cubicBezTo>
                  <a:pt x="2827418" y="2627762"/>
                  <a:pt x="2827671" y="2627762"/>
                  <a:pt x="2828009" y="2627845"/>
                </a:cubicBezTo>
                <a:cubicBezTo>
                  <a:pt x="2862658" y="2636026"/>
                  <a:pt x="2912263" y="2658235"/>
                  <a:pt x="2945305" y="2642204"/>
                </a:cubicBezTo>
                <a:cubicBezTo>
                  <a:pt x="2953082" y="2638448"/>
                  <a:pt x="2957560" y="2628512"/>
                  <a:pt x="2951475" y="2621000"/>
                </a:cubicBezTo>
                <a:cubicBezTo>
                  <a:pt x="2928742" y="2592948"/>
                  <a:pt x="2882431" y="2592363"/>
                  <a:pt x="2848544" y="2585100"/>
                </a:cubicBezTo>
                <a:cubicBezTo>
                  <a:pt x="2814404" y="2577836"/>
                  <a:pt x="2778486" y="2567818"/>
                  <a:pt x="2742993" y="2564980"/>
                </a:cubicBezTo>
                <a:cubicBezTo>
                  <a:pt x="2748909" y="2559302"/>
                  <a:pt x="2754657" y="2553459"/>
                  <a:pt x="2760402" y="2547697"/>
                </a:cubicBezTo>
                <a:cubicBezTo>
                  <a:pt x="2794036" y="2559720"/>
                  <a:pt x="2829785" y="2566483"/>
                  <a:pt x="2864771" y="2573160"/>
                </a:cubicBezTo>
                <a:cubicBezTo>
                  <a:pt x="2900686" y="2580090"/>
                  <a:pt x="2940996" y="2594033"/>
                  <a:pt x="2977251" y="2585100"/>
                </a:cubicBezTo>
                <a:cubicBezTo>
                  <a:pt x="2986715" y="2582762"/>
                  <a:pt x="2992885" y="2569988"/>
                  <a:pt x="2983335" y="2563309"/>
                </a:cubicBezTo>
                <a:cubicBezTo>
                  <a:pt x="2952236" y="2541519"/>
                  <a:pt x="2910490" y="2539600"/>
                  <a:pt x="2873728" y="2532921"/>
                </a:cubicBezTo>
                <a:cubicBezTo>
                  <a:pt x="2845501" y="2527827"/>
                  <a:pt x="2816600" y="2522401"/>
                  <a:pt x="2787698" y="2519896"/>
                </a:cubicBezTo>
                <a:cubicBezTo>
                  <a:pt x="2794713" y="2512549"/>
                  <a:pt x="2801643" y="2505203"/>
                  <a:pt x="2808487" y="2497855"/>
                </a:cubicBezTo>
                <a:cubicBezTo>
                  <a:pt x="2853783" y="2506872"/>
                  <a:pt x="2898658" y="2515221"/>
                  <a:pt x="2943869" y="2525824"/>
                </a:cubicBezTo>
                <a:cubicBezTo>
                  <a:pt x="2980208" y="2534339"/>
                  <a:pt x="3031420" y="2548616"/>
                  <a:pt x="3061253" y="2520147"/>
                </a:cubicBezTo>
                <a:cubicBezTo>
                  <a:pt x="3066744" y="2514886"/>
                  <a:pt x="3067590" y="2504118"/>
                  <a:pt x="3059984" y="2499943"/>
                </a:cubicBezTo>
                <a:cubicBezTo>
                  <a:pt x="3040462" y="2489340"/>
                  <a:pt x="3021955" y="2491260"/>
                  <a:pt x="3000236" y="2488922"/>
                </a:cubicBezTo>
                <a:cubicBezTo>
                  <a:pt x="2975223" y="2486251"/>
                  <a:pt x="2950799" y="2480324"/>
                  <a:pt x="2926291" y="2474813"/>
                </a:cubicBezTo>
                <a:cubicBezTo>
                  <a:pt x="2898911" y="2468635"/>
                  <a:pt x="2870179" y="2462040"/>
                  <a:pt x="2841868" y="2461873"/>
                </a:cubicBezTo>
                <a:cubicBezTo>
                  <a:pt x="2849474" y="2453523"/>
                  <a:pt x="2857079" y="2445426"/>
                  <a:pt x="2864685" y="2437161"/>
                </a:cubicBezTo>
                <a:cubicBezTo>
                  <a:pt x="2897813" y="2450602"/>
                  <a:pt x="2933645" y="2458701"/>
                  <a:pt x="2967870" y="2468301"/>
                </a:cubicBezTo>
                <a:cubicBezTo>
                  <a:pt x="3003870" y="2478403"/>
                  <a:pt x="3045534" y="2499609"/>
                  <a:pt x="3083055" y="2493263"/>
                </a:cubicBezTo>
                <a:cubicBezTo>
                  <a:pt x="3095139" y="2491176"/>
                  <a:pt x="3099873" y="2477651"/>
                  <a:pt x="3090914" y="2469052"/>
                </a:cubicBezTo>
                <a:cubicBezTo>
                  <a:pt x="3061505" y="2440834"/>
                  <a:pt x="3007842" y="2435323"/>
                  <a:pt x="2969306" y="2425389"/>
                </a:cubicBezTo>
                <a:cubicBezTo>
                  <a:pt x="2943785" y="2418793"/>
                  <a:pt x="2917756" y="2412282"/>
                  <a:pt x="2891474" y="2408524"/>
                </a:cubicBezTo>
                <a:cubicBezTo>
                  <a:pt x="2907701" y="2391243"/>
                  <a:pt x="2924264" y="2374545"/>
                  <a:pt x="2941166" y="2358182"/>
                </a:cubicBezTo>
                <a:cubicBezTo>
                  <a:pt x="2977843" y="2369618"/>
                  <a:pt x="3017645" y="2373208"/>
                  <a:pt x="3054829" y="2380723"/>
                </a:cubicBezTo>
                <a:cubicBezTo>
                  <a:pt x="3094971" y="2388820"/>
                  <a:pt x="3136295" y="2404766"/>
                  <a:pt x="3177197" y="2405435"/>
                </a:cubicBezTo>
                <a:cubicBezTo>
                  <a:pt x="3181001" y="2405518"/>
                  <a:pt x="3184382" y="2404266"/>
                  <a:pt x="3187337" y="2402429"/>
                </a:cubicBezTo>
                <a:cubicBezTo>
                  <a:pt x="3181507" y="2409443"/>
                  <a:pt x="3180155" y="2418793"/>
                  <a:pt x="3193507" y="2422383"/>
                </a:cubicBezTo>
                <a:cubicBezTo>
                  <a:pt x="3195366" y="2422884"/>
                  <a:pt x="3197225" y="2423385"/>
                  <a:pt x="3199000" y="2423886"/>
                </a:cubicBezTo>
                <a:cubicBezTo>
                  <a:pt x="3207789" y="2426223"/>
                  <a:pt x="3214466" y="2419294"/>
                  <a:pt x="3213366" y="2410862"/>
                </a:cubicBezTo>
                <a:cubicBezTo>
                  <a:pt x="3213198" y="2409276"/>
                  <a:pt x="3213028" y="2407773"/>
                  <a:pt x="3212775" y="2406187"/>
                </a:cubicBezTo>
                <a:cubicBezTo>
                  <a:pt x="3211000" y="2391744"/>
                  <a:pt x="3200775" y="2392160"/>
                  <a:pt x="3192662" y="2397421"/>
                </a:cubicBezTo>
                <a:cubicBezTo>
                  <a:pt x="3198323" y="2389740"/>
                  <a:pt x="3198409" y="2378301"/>
                  <a:pt x="3188267" y="2372124"/>
                </a:cubicBezTo>
                <a:cubicBezTo>
                  <a:pt x="3150154" y="2349080"/>
                  <a:pt x="3100210" y="2342737"/>
                  <a:pt x="3056604" y="2335723"/>
                </a:cubicBezTo>
                <a:cubicBezTo>
                  <a:pt x="3029984" y="2331466"/>
                  <a:pt x="3002265" y="2327290"/>
                  <a:pt x="2974801" y="2326706"/>
                </a:cubicBezTo>
                <a:cubicBezTo>
                  <a:pt x="2988744" y="2314350"/>
                  <a:pt x="3003279" y="2302663"/>
                  <a:pt x="3018236" y="2291392"/>
                </a:cubicBezTo>
                <a:cubicBezTo>
                  <a:pt x="3020181" y="2294146"/>
                  <a:pt x="3022631" y="2296568"/>
                  <a:pt x="3026011" y="2297403"/>
                </a:cubicBezTo>
                <a:cubicBezTo>
                  <a:pt x="3050013" y="2303497"/>
                  <a:pt x="3075449" y="2302578"/>
                  <a:pt x="3099873" y="2307421"/>
                </a:cubicBezTo>
                <a:cubicBezTo>
                  <a:pt x="3123956" y="2312180"/>
                  <a:pt x="3150238" y="2327625"/>
                  <a:pt x="3174240" y="2317106"/>
                </a:cubicBezTo>
                <a:cubicBezTo>
                  <a:pt x="3178972" y="2315019"/>
                  <a:pt x="3182859" y="2308674"/>
                  <a:pt x="3181338" y="2303414"/>
                </a:cubicBezTo>
                <a:cubicBezTo>
                  <a:pt x="3173563" y="2275779"/>
                  <a:pt x="3138576" y="2267931"/>
                  <a:pt x="3112971" y="2264007"/>
                </a:cubicBezTo>
                <a:cubicBezTo>
                  <a:pt x="3095900" y="2261420"/>
                  <a:pt x="3077814" y="2260167"/>
                  <a:pt x="3060322" y="2261921"/>
                </a:cubicBezTo>
                <a:cubicBezTo>
                  <a:pt x="3071393" y="2254908"/>
                  <a:pt x="3082885" y="2248480"/>
                  <a:pt x="3094632" y="2242217"/>
                </a:cubicBezTo>
                <a:cubicBezTo>
                  <a:pt x="3097254" y="2244389"/>
                  <a:pt x="3100548" y="2246058"/>
                  <a:pt x="3105111" y="2246476"/>
                </a:cubicBezTo>
                <a:cubicBezTo>
                  <a:pt x="3143477" y="2249648"/>
                  <a:pt x="3181338" y="2263090"/>
                  <a:pt x="3219535" y="2264341"/>
                </a:cubicBezTo>
                <a:cubicBezTo>
                  <a:pt x="3238296" y="2264927"/>
                  <a:pt x="3249958" y="2236959"/>
                  <a:pt x="3231282" y="2227524"/>
                </a:cubicBezTo>
                <a:cubicBezTo>
                  <a:pt x="3211761" y="2217673"/>
                  <a:pt x="3189367" y="2212997"/>
                  <a:pt x="3166718" y="2210993"/>
                </a:cubicBezTo>
                <a:cubicBezTo>
                  <a:pt x="3188691" y="2203229"/>
                  <a:pt x="3211508" y="2196299"/>
                  <a:pt x="3236353" y="2191123"/>
                </a:cubicBezTo>
                <a:cubicBezTo>
                  <a:pt x="3258493" y="2186531"/>
                  <a:pt x="3255198" y="2153053"/>
                  <a:pt x="3232126" y="2156142"/>
                </a:cubicBezTo>
                <a:cubicBezTo>
                  <a:pt x="3193170" y="2161401"/>
                  <a:pt x="3155817" y="2171838"/>
                  <a:pt x="3119731" y="2185614"/>
                </a:cubicBezTo>
                <a:cubicBezTo>
                  <a:pt x="3119647" y="2185113"/>
                  <a:pt x="3119985" y="2184444"/>
                  <a:pt x="3119731" y="2183943"/>
                </a:cubicBezTo>
                <a:cubicBezTo>
                  <a:pt x="3113394" y="2167413"/>
                  <a:pt x="3101562" y="2165493"/>
                  <a:pt x="3085590" y="2159315"/>
                </a:cubicBezTo>
                <a:cubicBezTo>
                  <a:pt x="3062267" y="2150298"/>
                  <a:pt x="3046547" y="2185947"/>
                  <a:pt x="3070040" y="2194713"/>
                </a:cubicBezTo>
                <a:cubicBezTo>
                  <a:pt x="3075364" y="2196717"/>
                  <a:pt x="3079928" y="2198554"/>
                  <a:pt x="3084406" y="2200056"/>
                </a:cubicBezTo>
                <a:cubicBezTo>
                  <a:pt x="3070379" y="2206485"/>
                  <a:pt x="3056604" y="2213332"/>
                  <a:pt x="3042997" y="2220845"/>
                </a:cubicBezTo>
                <a:cubicBezTo>
                  <a:pt x="3047561" y="2208740"/>
                  <a:pt x="3042238" y="2191457"/>
                  <a:pt x="3025420" y="2191958"/>
                </a:cubicBezTo>
                <a:cubicBezTo>
                  <a:pt x="3016208" y="2192208"/>
                  <a:pt x="3006067" y="2190705"/>
                  <a:pt x="2997448" y="2187366"/>
                </a:cubicBezTo>
                <a:cubicBezTo>
                  <a:pt x="2986208" y="2183024"/>
                  <a:pt x="2970574" y="2194129"/>
                  <a:pt x="2979448" y="2206318"/>
                </a:cubicBezTo>
                <a:cubicBezTo>
                  <a:pt x="2990856" y="2221930"/>
                  <a:pt x="3004969" y="2229110"/>
                  <a:pt x="3023730" y="2231949"/>
                </a:cubicBezTo>
                <a:cubicBezTo>
                  <a:pt x="3008686" y="2240882"/>
                  <a:pt x="2993814" y="2250232"/>
                  <a:pt x="2979364" y="2260335"/>
                </a:cubicBezTo>
                <a:cubicBezTo>
                  <a:pt x="2987223" y="2249981"/>
                  <a:pt x="2982997" y="2230946"/>
                  <a:pt x="2966941" y="2228692"/>
                </a:cubicBezTo>
                <a:cubicBezTo>
                  <a:pt x="2956210" y="2227191"/>
                  <a:pt x="2946236" y="2223934"/>
                  <a:pt x="2935757" y="2221429"/>
                </a:cubicBezTo>
                <a:cubicBezTo>
                  <a:pt x="2924011" y="2218591"/>
                  <a:pt x="2917755" y="2232532"/>
                  <a:pt x="2920968" y="2241466"/>
                </a:cubicBezTo>
                <a:cubicBezTo>
                  <a:pt x="2927644" y="2260000"/>
                  <a:pt x="2947673" y="2268099"/>
                  <a:pt x="2966434" y="2266929"/>
                </a:cubicBezTo>
                <a:cubicBezTo>
                  <a:pt x="2968546" y="2266846"/>
                  <a:pt x="2970237" y="2266179"/>
                  <a:pt x="2971926" y="2265511"/>
                </a:cubicBezTo>
                <a:cubicBezTo>
                  <a:pt x="2954518" y="2277950"/>
                  <a:pt x="2937363" y="2290807"/>
                  <a:pt x="2920798" y="2304582"/>
                </a:cubicBezTo>
                <a:cubicBezTo>
                  <a:pt x="2920631" y="2304415"/>
                  <a:pt x="2920630" y="2304082"/>
                  <a:pt x="2920461" y="2303914"/>
                </a:cubicBezTo>
                <a:cubicBezTo>
                  <a:pt x="2919531" y="2302829"/>
                  <a:pt x="2918602" y="2301744"/>
                  <a:pt x="2917671" y="2300659"/>
                </a:cubicBezTo>
                <a:cubicBezTo>
                  <a:pt x="2908123" y="2289471"/>
                  <a:pt x="2888601" y="2292227"/>
                  <a:pt x="2885897" y="2308005"/>
                </a:cubicBezTo>
                <a:cubicBezTo>
                  <a:pt x="2884629" y="2315853"/>
                  <a:pt x="2889194" y="2322532"/>
                  <a:pt x="2895531" y="2325872"/>
                </a:cubicBezTo>
                <a:cubicBezTo>
                  <a:pt x="2882517" y="2337561"/>
                  <a:pt x="2869672" y="2349498"/>
                  <a:pt x="2857164" y="2361771"/>
                </a:cubicBezTo>
                <a:cubicBezTo>
                  <a:pt x="2850826" y="2358848"/>
                  <a:pt x="2843305" y="2357263"/>
                  <a:pt x="2835700" y="2355844"/>
                </a:cubicBezTo>
                <a:cubicBezTo>
                  <a:pt x="2824966" y="2353757"/>
                  <a:pt x="2817614" y="2368117"/>
                  <a:pt x="2824459" y="2375964"/>
                </a:cubicBezTo>
                <a:cubicBezTo>
                  <a:pt x="2827586" y="2379554"/>
                  <a:pt x="2830628" y="2382894"/>
                  <a:pt x="2833839" y="2385982"/>
                </a:cubicBezTo>
                <a:cubicBezTo>
                  <a:pt x="2825559" y="2394665"/>
                  <a:pt x="2817023" y="2403265"/>
                  <a:pt x="2808995" y="2412197"/>
                </a:cubicBezTo>
                <a:cubicBezTo>
                  <a:pt x="2794629" y="2408524"/>
                  <a:pt x="2780684" y="2405936"/>
                  <a:pt x="2765642" y="2406019"/>
                </a:cubicBezTo>
                <a:cubicBezTo>
                  <a:pt x="2751529" y="2406104"/>
                  <a:pt x="2748571" y="2423718"/>
                  <a:pt x="2759135" y="2430815"/>
                </a:cubicBezTo>
                <a:cubicBezTo>
                  <a:pt x="2766486" y="2435741"/>
                  <a:pt x="2774262" y="2439581"/>
                  <a:pt x="2782290" y="2442921"/>
                </a:cubicBezTo>
                <a:cubicBezTo>
                  <a:pt x="2768684" y="2459034"/>
                  <a:pt x="2755417" y="2475231"/>
                  <a:pt x="2742740" y="2491677"/>
                </a:cubicBezTo>
                <a:cubicBezTo>
                  <a:pt x="2742233" y="2491344"/>
                  <a:pt x="2741895" y="2490843"/>
                  <a:pt x="2741304" y="2490508"/>
                </a:cubicBezTo>
                <a:cubicBezTo>
                  <a:pt x="2725754" y="2481992"/>
                  <a:pt x="2709865" y="2483746"/>
                  <a:pt x="2696684" y="2495100"/>
                </a:cubicBezTo>
                <a:cubicBezTo>
                  <a:pt x="2687978" y="2502530"/>
                  <a:pt x="2695753" y="2519062"/>
                  <a:pt x="2707078" y="2517726"/>
                </a:cubicBezTo>
                <a:cubicBezTo>
                  <a:pt x="2711894" y="2518393"/>
                  <a:pt x="2716712" y="2519062"/>
                  <a:pt x="2721614" y="2519729"/>
                </a:cubicBezTo>
                <a:cubicBezTo>
                  <a:pt x="2712064" y="2532670"/>
                  <a:pt x="2702768" y="2545610"/>
                  <a:pt x="2693808" y="2558467"/>
                </a:cubicBezTo>
                <a:cubicBezTo>
                  <a:pt x="2644457" y="2530499"/>
                  <a:pt x="2595612" y="2500611"/>
                  <a:pt x="2546513" y="2468384"/>
                </a:cubicBezTo>
                <a:cubicBezTo>
                  <a:pt x="2547781" y="2467216"/>
                  <a:pt x="2548624" y="2465964"/>
                  <a:pt x="2549469" y="2464711"/>
                </a:cubicBezTo>
                <a:cubicBezTo>
                  <a:pt x="2570683" y="2472225"/>
                  <a:pt x="2593753" y="2475815"/>
                  <a:pt x="2615048" y="2481910"/>
                </a:cubicBezTo>
                <a:cubicBezTo>
                  <a:pt x="2634401" y="2487419"/>
                  <a:pt x="2654766" y="2495435"/>
                  <a:pt x="2674626" y="2488588"/>
                </a:cubicBezTo>
                <a:cubicBezTo>
                  <a:pt x="2682992" y="2485667"/>
                  <a:pt x="2690177" y="2475899"/>
                  <a:pt x="2684345" y="2467132"/>
                </a:cubicBezTo>
                <a:cubicBezTo>
                  <a:pt x="2670232" y="2445927"/>
                  <a:pt x="2645640" y="2440500"/>
                  <a:pt x="2621809" y="2435157"/>
                </a:cubicBezTo>
                <a:cubicBezTo>
                  <a:pt x="2607104" y="2431900"/>
                  <a:pt x="2591724" y="2428311"/>
                  <a:pt x="2576259" y="2426306"/>
                </a:cubicBezTo>
                <a:cubicBezTo>
                  <a:pt x="2585555" y="2413700"/>
                  <a:pt x="2595611" y="2401845"/>
                  <a:pt x="2605414" y="2389740"/>
                </a:cubicBezTo>
                <a:cubicBezTo>
                  <a:pt x="2626035" y="2395416"/>
                  <a:pt x="2647922" y="2397586"/>
                  <a:pt x="2668627" y="2402514"/>
                </a:cubicBezTo>
                <a:cubicBezTo>
                  <a:pt x="2692628" y="2408191"/>
                  <a:pt x="2716119" y="2419628"/>
                  <a:pt x="2741049" y="2414953"/>
                </a:cubicBezTo>
                <a:cubicBezTo>
                  <a:pt x="2752627" y="2412782"/>
                  <a:pt x="2755838" y="2400843"/>
                  <a:pt x="2750007" y="2391826"/>
                </a:cubicBezTo>
                <a:cubicBezTo>
                  <a:pt x="2734374" y="2367866"/>
                  <a:pt x="2699894" y="2361939"/>
                  <a:pt x="2673189" y="2357430"/>
                </a:cubicBezTo>
                <a:cubicBezTo>
                  <a:pt x="2661359" y="2355426"/>
                  <a:pt x="2648853" y="2353923"/>
                  <a:pt x="2636429" y="2353422"/>
                </a:cubicBezTo>
                <a:cubicBezTo>
                  <a:pt x="2645218" y="2343738"/>
                  <a:pt x="2654598" y="2334637"/>
                  <a:pt x="2663809" y="2325371"/>
                </a:cubicBezTo>
                <a:cubicBezTo>
                  <a:pt x="2684345" y="2328544"/>
                  <a:pt x="2704880" y="2331716"/>
                  <a:pt x="2725162" y="2336725"/>
                </a:cubicBezTo>
                <a:cubicBezTo>
                  <a:pt x="2753979" y="2343822"/>
                  <a:pt x="2779755" y="2352420"/>
                  <a:pt x="2809839" y="2350918"/>
                </a:cubicBezTo>
                <a:cubicBezTo>
                  <a:pt x="2820571" y="2350417"/>
                  <a:pt x="2824121" y="2336809"/>
                  <a:pt x="2816769" y="2330046"/>
                </a:cubicBezTo>
                <a:cubicBezTo>
                  <a:pt x="2788290" y="2303831"/>
                  <a:pt x="2747135" y="2292394"/>
                  <a:pt x="2706571" y="2285297"/>
                </a:cubicBezTo>
                <a:cubicBezTo>
                  <a:pt x="2712233" y="2280289"/>
                  <a:pt x="2718233" y="2275697"/>
                  <a:pt x="2724064" y="2270937"/>
                </a:cubicBezTo>
                <a:cubicBezTo>
                  <a:pt x="2745106" y="2277032"/>
                  <a:pt x="2766233" y="2283127"/>
                  <a:pt x="2787277" y="2289220"/>
                </a:cubicBezTo>
                <a:cubicBezTo>
                  <a:pt x="2811530" y="2296233"/>
                  <a:pt x="2837728" y="2307922"/>
                  <a:pt x="2862910" y="2300742"/>
                </a:cubicBezTo>
                <a:cubicBezTo>
                  <a:pt x="2873137" y="2297820"/>
                  <a:pt x="2875166" y="2285881"/>
                  <a:pt x="2868657" y="2278535"/>
                </a:cubicBezTo>
                <a:cubicBezTo>
                  <a:pt x="2864855" y="2274277"/>
                  <a:pt x="2860375" y="2270854"/>
                  <a:pt x="2855475" y="2267931"/>
                </a:cubicBezTo>
                <a:cubicBezTo>
                  <a:pt x="2864178" y="2270186"/>
                  <a:pt x="2872967" y="2271020"/>
                  <a:pt x="2882517" y="2268099"/>
                </a:cubicBezTo>
                <a:cubicBezTo>
                  <a:pt x="2891474" y="2265428"/>
                  <a:pt x="2893925" y="2255659"/>
                  <a:pt x="2889954" y="2248145"/>
                </a:cubicBezTo>
                <a:cubicBezTo>
                  <a:pt x="2879897" y="2228942"/>
                  <a:pt x="2855558" y="2224185"/>
                  <a:pt x="2836207" y="2218423"/>
                </a:cubicBezTo>
                <a:cubicBezTo>
                  <a:pt x="2826487" y="2215585"/>
                  <a:pt x="2816599" y="2213247"/>
                  <a:pt x="2806629" y="2211411"/>
                </a:cubicBezTo>
                <a:close/>
                <a:moveTo>
                  <a:pt x="5690473" y="392140"/>
                </a:moveTo>
                <a:cubicBezTo>
                  <a:pt x="5682697" y="399904"/>
                  <a:pt x="5686500" y="413512"/>
                  <a:pt x="5698162" y="414434"/>
                </a:cubicBezTo>
                <a:cubicBezTo>
                  <a:pt x="5716162" y="415938"/>
                  <a:pt x="5736530" y="415602"/>
                  <a:pt x="5752417" y="406752"/>
                </a:cubicBezTo>
                <a:cubicBezTo>
                  <a:pt x="5759938" y="402580"/>
                  <a:pt x="5760530" y="390474"/>
                  <a:pt x="5753939" y="385293"/>
                </a:cubicBezTo>
                <a:cubicBezTo>
                  <a:pt x="5744346" y="377655"/>
                  <a:pt x="5732706" y="375150"/>
                  <a:pt x="5721350" y="376663"/>
                </a:cubicBezTo>
                <a:cubicBezTo>
                  <a:pt x="5709993" y="378177"/>
                  <a:pt x="5698923" y="383707"/>
                  <a:pt x="5690473" y="392140"/>
                </a:cubicBezTo>
                <a:close/>
                <a:moveTo>
                  <a:pt x="5218157" y="671572"/>
                </a:moveTo>
                <a:cubicBezTo>
                  <a:pt x="5213001" y="674411"/>
                  <a:pt x="5212917" y="683513"/>
                  <a:pt x="5218665" y="685766"/>
                </a:cubicBezTo>
                <a:cubicBezTo>
                  <a:pt x="5232861" y="691361"/>
                  <a:pt x="5244693" y="696370"/>
                  <a:pt x="5256862" y="685350"/>
                </a:cubicBezTo>
                <a:cubicBezTo>
                  <a:pt x="5261932" y="680757"/>
                  <a:pt x="5262439" y="672493"/>
                  <a:pt x="5256354" y="668233"/>
                </a:cubicBezTo>
                <a:cubicBezTo>
                  <a:pt x="5249382" y="663393"/>
                  <a:pt x="5243447" y="662328"/>
                  <a:pt x="5237446" y="663424"/>
                </a:cubicBezTo>
                <a:cubicBezTo>
                  <a:pt x="5231446" y="664519"/>
                  <a:pt x="5225384" y="667775"/>
                  <a:pt x="5218157" y="671572"/>
                </a:cubicBezTo>
                <a:close/>
                <a:moveTo>
                  <a:pt x="5141591" y="671325"/>
                </a:moveTo>
                <a:cubicBezTo>
                  <a:pt x="5129423" y="676918"/>
                  <a:pt x="5132127" y="693866"/>
                  <a:pt x="5146072" y="694285"/>
                </a:cubicBezTo>
                <a:cubicBezTo>
                  <a:pt x="5164916" y="694868"/>
                  <a:pt x="5184352" y="694284"/>
                  <a:pt x="5198888" y="681510"/>
                </a:cubicBezTo>
                <a:cubicBezTo>
                  <a:pt x="5206157" y="675165"/>
                  <a:pt x="5200831" y="664729"/>
                  <a:pt x="5193143" y="662226"/>
                </a:cubicBezTo>
                <a:cubicBezTo>
                  <a:pt x="5175987" y="656548"/>
                  <a:pt x="5157395" y="664144"/>
                  <a:pt x="5141591" y="671325"/>
                </a:cubicBezTo>
                <a:close/>
                <a:moveTo>
                  <a:pt x="4952209" y="770674"/>
                </a:moveTo>
                <a:cubicBezTo>
                  <a:pt x="4941073" y="778104"/>
                  <a:pt x="4931502" y="787830"/>
                  <a:pt x="4925589" y="798309"/>
                </a:cubicBezTo>
                <a:cubicBezTo>
                  <a:pt x="4920856" y="806740"/>
                  <a:pt x="4928292" y="819598"/>
                  <a:pt x="4938688" y="818012"/>
                </a:cubicBezTo>
                <a:cubicBezTo>
                  <a:pt x="4963872" y="814254"/>
                  <a:pt x="4989478" y="796470"/>
                  <a:pt x="5001225" y="773848"/>
                </a:cubicBezTo>
                <a:cubicBezTo>
                  <a:pt x="5005703" y="765246"/>
                  <a:pt x="4996999" y="755897"/>
                  <a:pt x="4988210" y="756815"/>
                </a:cubicBezTo>
                <a:cubicBezTo>
                  <a:pt x="4976040" y="758110"/>
                  <a:pt x="4963343" y="763243"/>
                  <a:pt x="4952209" y="770674"/>
                </a:cubicBezTo>
                <a:close/>
                <a:moveTo>
                  <a:pt x="5513598" y="403661"/>
                </a:moveTo>
                <a:cubicBezTo>
                  <a:pt x="5589822" y="351482"/>
                  <a:pt x="5658189" y="323597"/>
                  <a:pt x="5744388" y="293709"/>
                </a:cubicBezTo>
                <a:cubicBezTo>
                  <a:pt x="5750811" y="291622"/>
                  <a:pt x="5754193" y="286195"/>
                  <a:pt x="5755207" y="280434"/>
                </a:cubicBezTo>
                <a:cubicBezTo>
                  <a:pt x="5910869" y="381370"/>
                  <a:pt x="6068983" y="474710"/>
                  <a:pt x="6255494" y="507102"/>
                </a:cubicBezTo>
                <a:cubicBezTo>
                  <a:pt x="6161775" y="521463"/>
                  <a:pt x="6067971" y="528642"/>
                  <a:pt x="5974168" y="530729"/>
                </a:cubicBezTo>
                <a:cubicBezTo>
                  <a:pt x="5987856" y="523215"/>
                  <a:pt x="6000786" y="516453"/>
                  <a:pt x="6005435" y="500006"/>
                </a:cubicBezTo>
                <a:cubicBezTo>
                  <a:pt x="6006957" y="494746"/>
                  <a:pt x="6003575" y="487066"/>
                  <a:pt x="5998252" y="485061"/>
                </a:cubicBezTo>
                <a:cubicBezTo>
                  <a:pt x="5968759" y="473875"/>
                  <a:pt x="5933264" y="504348"/>
                  <a:pt x="5913998" y="531147"/>
                </a:cubicBezTo>
                <a:cubicBezTo>
                  <a:pt x="5900222" y="531147"/>
                  <a:pt x="5886532" y="531480"/>
                  <a:pt x="5872755" y="531230"/>
                </a:cubicBezTo>
                <a:cubicBezTo>
                  <a:pt x="5877235" y="528474"/>
                  <a:pt x="5881800" y="525970"/>
                  <a:pt x="5886276" y="523048"/>
                </a:cubicBezTo>
                <a:cubicBezTo>
                  <a:pt x="5904111" y="511193"/>
                  <a:pt x="5922026" y="499589"/>
                  <a:pt x="5930055" y="479218"/>
                </a:cubicBezTo>
                <a:cubicBezTo>
                  <a:pt x="5933264" y="471036"/>
                  <a:pt x="5926335" y="459598"/>
                  <a:pt x="5916955" y="460016"/>
                </a:cubicBezTo>
                <a:cubicBezTo>
                  <a:pt x="5876898" y="461602"/>
                  <a:pt x="5839208" y="502094"/>
                  <a:pt x="5811656" y="529227"/>
                </a:cubicBezTo>
                <a:cubicBezTo>
                  <a:pt x="5790024" y="528475"/>
                  <a:pt x="5768389" y="528140"/>
                  <a:pt x="5746838" y="527055"/>
                </a:cubicBezTo>
                <a:cubicBezTo>
                  <a:pt x="5748192" y="526137"/>
                  <a:pt x="5749458" y="525135"/>
                  <a:pt x="5750812" y="524217"/>
                </a:cubicBezTo>
                <a:cubicBezTo>
                  <a:pt x="5773883" y="508688"/>
                  <a:pt x="5803799" y="497501"/>
                  <a:pt x="5821376" y="475628"/>
                </a:cubicBezTo>
                <a:cubicBezTo>
                  <a:pt x="5827122" y="468448"/>
                  <a:pt x="5825010" y="454339"/>
                  <a:pt x="5813939" y="453252"/>
                </a:cubicBezTo>
                <a:cubicBezTo>
                  <a:pt x="5785290" y="450499"/>
                  <a:pt x="5759601" y="466026"/>
                  <a:pt x="5737121" y="482139"/>
                </a:cubicBezTo>
                <a:cubicBezTo>
                  <a:pt x="5721065" y="493661"/>
                  <a:pt x="5704078" y="506937"/>
                  <a:pt x="5693683" y="523885"/>
                </a:cubicBezTo>
                <a:cubicBezTo>
                  <a:pt x="5671711" y="522463"/>
                  <a:pt x="5649655" y="520878"/>
                  <a:pt x="5627599" y="519125"/>
                </a:cubicBezTo>
                <a:cubicBezTo>
                  <a:pt x="5633852" y="514617"/>
                  <a:pt x="5640106" y="510191"/>
                  <a:pt x="5646613" y="506184"/>
                </a:cubicBezTo>
                <a:cubicBezTo>
                  <a:pt x="5675346" y="488651"/>
                  <a:pt x="5708556" y="478050"/>
                  <a:pt x="5734755" y="457011"/>
                </a:cubicBezTo>
                <a:cubicBezTo>
                  <a:pt x="5745149" y="448662"/>
                  <a:pt x="5740248" y="429124"/>
                  <a:pt x="5725964" y="428624"/>
                </a:cubicBezTo>
                <a:cubicBezTo>
                  <a:pt x="5673992" y="426787"/>
                  <a:pt x="5603174" y="467362"/>
                  <a:pt x="5567599" y="513949"/>
                </a:cubicBezTo>
                <a:cubicBezTo>
                  <a:pt x="5544103" y="511778"/>
                  <a:pt x="5520611" y="509524"/>
                  <a:pt x="5497202" y="507102"/>
                </a:cubicBezTo>
                <a:cubicBezTo>
                  <a:pt x="5511399" y="496082"/>
                  <a:pt x="5525089" y="483977"/>
                  <a:pt x="5540384" y="474627"/>
                </a:cubicBezTo>
                <a:cubicBezTo>
                  <a:pt x="5574189" y="454088"/>
                  <a:pt x="5615344" y="448245"/>
                  <a:pt x="5646951" y="425201"/>
                </a:cubicBezTo>
                <a:cubicBezTo>
                  <a:pt x="5657515" y="417520"/>
                  <a:pt x="5651599" y="402494"/>
                  <a:pt x="5640107" y="400071"/>
                </a:cubicBezTo>
                <a:cubicBezTo>
                  <a:pt x="5581627" y="387715"/>
                  <a:pt x="5479961" y="445405"/>
                  <a:pt x="5451989" y="502009"/>
                </a:cubicBezTo>
                <a:cubicBezTo>
                  <a:pt x="5438976" y="500591"/>
                  <a:pt x="5426045" y="499256"/>
                  <a:pt x="5413032" y="497752"/>
                </a:cubicBezTo>
                <a:cubicBezTo>
                  <a:pt x="5448018" y="468281"/>
                  <a:pt x="5474723" y="430295"/>
                  <a:pt x="5513598" y="403661"/>
                </a:cubicBezTo>
                <a:close/>
                <a:moveTo>
                  <a:pt x="5178435" y="609540"/>
                </a:moveTo>
                <a:cubicBezTo>
                  <a:pt x="5170323" y="615970"/>
                  <a:pt x="5171932" y="632336"/>
                  <a:pt x="5184944" y="631083"/>
                </a:cubicBezTo>
                <a:cubicBezTo>
                  <a:pt x="5201339" y="629496"/>
                  <a:pt x="5218747" y="632502"/>
                  <a:pt x="5232607" y="622818"/>
                </a:cubicBezTo>
                <a:cubicBezTo>
                  <a:pt x="5237678" y="619227"/>
                  <a:pt x="5237000" y="611297"/>
                  <a:pt x="5233449" y="607122"/>
                </a:cubicBezTo>
                <a:cubicBezTo>
                  <a:pt x="5226311" y="598648"/>
                  <a:pt x="5216402" y="596245"/>
                  <a:pt x="5206355" y="597466"/>
                </a:cubicBezTo>
                <a:cubicBezTo>
                  <a:pt x="5196310" y="598687"/>
                  <a:pt x="5186127" y="603529"/>
                  <a:pt x="5178435" y="609540"/>
                </a:cubicBezTo>
                <a:close/>
                <a:moveTo>
                  <a:pt x="5075929" y="629576"/>
                </a:moveTo>
                <a:cubicBezTo>
                  <a:pt x="5069336" y="633001"/>
                  <a:pt x="5069590" y="642601"/>
                  <a:pt x="5075760" y="646275"/>
                </a:cubicBezTo>
                <a:cubicBezTo>
                  <a:pt x="5094354" y="657214"/>
                  <a:pt x="5129846" y="665731"/>
                  <a:pt x="5147085" y="649117"/>
                </a:cubicBezTo>
                <a:cubicBezTo>
                  <a:pt x="5151479" y="644858"/>
                  <a:pt x="5154522" y="637176"/>
                  <a:pt x="5149536" y="631918"/>
                </a:cubicBezTo>
                <a:cubicBezTo>
                  <a:pt x="5131704" y="613215"/>
                  <a:pt x="5097223" y="618556"/>
                  <a:pt x="5075929" y="629576"/>
                </a:cubicBezTo>
                <a:close/>
                <a:moveTo>
                  <a:pt x="4937430" y="703307"/>
                </a:moveTo>
                <a:cubicBezTo>
                  <a:pt x="4932327" y="706532"/>
                  <a:pt x="4927659" y="710814"/>
                  <a:pt x="4921956" y="715656"/>
                </a:cubicBezTo>
                <a:cubicBezTo>
                  <a:pt x="4914096" y="722334"/>
                  <a:pt x="4919420" y="739032"/>
                  <a:pt x="4930913" y="733605"/>
                </a:cubicBezTo>
                <a:cubicBezTo>
                  <a:pt x="4945111" y="726925"/>
                  <a:pt x="4956181" y="722919"/>
                  <a:pt x="4963955" y="709228"/>
                </a:cubicBezTo>
                <a:cubicBezTo>
                  <a:pt x="4967167" y="703550"/>
                  <a:pt x="4961504" y="696785"/>
                  <a:pt x="4955504" y="697286"/>
                </a:cubicBezTo>
                <a:cubicBezTo>
                  <a:pt x="4948068" y="697912"/>
                  <a:pt x="4942531" y="700083"/>
                  <a:pt x="4937430" y="703307"/>
                </a:cubicBezTo>
                <a:close/>
                <a:moveTo>
                  <a:pt x="5185451" y="536043"/>
                </a:moveTo>
                <a:cubicBezTo>
                  <a:pt x="5178578" y="541745"/>
                  <a:pt x="5177802" y="554127"/>
                  <a:pt x="5188577" y="557445"/>
                </a:cubicBezTo>
                <a:cubicBezTo>
                  <a:pt x="5203281" y="561954"/>
                  <a:pt x="5214013" y="567965"/>
                  <a:pt x="5228549" y="562288"/>
                </a:cubicBezTo>
                <a:cubicBezTo>
                  <a:pt x="5236239" y="559282"/>
                  <a:pt x="5240465" y="548930"/>
                  <a:pt x="5233280" y="542835"/>
                </a:cubicBezTo>
                <a:cubicBezTo>
                  <a:pt x="5220859" y="532233"/>
                  <a:pt x="5210381" y="533819"/>
                  <a:pt x="5194155" y="533150"/>
                </a:cubicBezTo>
                <a:cubicBezTo>
                  <a:pt x="5190711" y="532983"/>
                  <a:pt x="5187743" y="534142"/>
                  <a:pt x="5185451" y="536043"/>
                </a:cubicBezTo>
                <a:close/>
                <a:moveTo>
                  <a:pt x="183324" y="3670182"/>
                </a:moveTo>
                <a:cubicBezTo>
                  <a:pt x="227014" y="3708254"/>
                  <a:pt x="290648" y="3733467"/>
                  <a:pt x="337974" y="3759348"/>
                </a:cubicBezTo>
                <a:cubicBezTo>
                  <a:pt x="397382" y="3791908"/>
                  <a:pt x="453410" y="3841164"/>
                  <a:pt x="516371" y="3866880"/>
                </a:cubicBezTo>
                <a:cubicBezTo>
                  <a:pt x="516792" y="3867882"/>
                  <a:pt x="517131" y="3868966"/>
                  <a:pt x="517553" y="3870052"/>
                </a:cubicBezTo>
                <a:cubicBezTo>
                  <a:pt x="462707" y="3847760"/>
                  <a:pt x="408454" y="3825219"/>
                  <a:pt x="353777" y="3801759"/>
                </a:cubicBezTo>
                <a:cubicBezTo>
                  <a:pt x="306114" y="3781304"/>
                  <a:pt x="255661" y="3749580"/>
                  <a:pt x="202845" y="3748995"/>
                </a:cubicBezTo>
                <a:cubicBezTo>
                  <a:pt x="201069" y="3740396"/>
                  <a:pt x="199633" y="3731881"/>
                  <a:pt x="197605" y="3723198"/>
                </a:cubicBezTo>
                <a:cubicBezTo>
                  <a:pt x="193380" y="3705248"/>
                  <a:pt x="188562" y="3687631"/>
                  <a:pt x="183324" y="3670182"/>
                </a:cubicBezTo>
                <a:close/>
                <a:moveTo>
                  <a:pt x="5020597" y="629003"/>
                </a:moveTo>
                <a:cubicBezTo>
                  <a:pt x="5015780" y="632395"/>
                  <a:pt x="5013013" y="638468"/>
                  <a:pt x="5015758" y="645022"/>
                </a:cubicBezTo>
                <a:cubicBezTo>
                  <a:pt x="5037225" y="696286"/>
                  <a:pt x="5082014" y="738280"/>
                  <a:pt x="5121396" y="776935"/>
                </a:cubicBezTo>
                <a:cubicBezTo>
                  <a:pt x="5163057" y="817759"/>
                  <a:pt x="5211397" y="869354"/>
                  <a:pt x="5268523" y="887054"/>
                </a:cubicBezTo>
                <a:cubicBezTo>
                  <a:pt x="5279846" y="890560"/>
                  <a:pt x="5291170" y="878956"/>
                  <a:pt x="5283312" y="868353"/>
                </a:cubicBezTo>
                <a:cubicBezTo>
                  <a:pt x="5252636" y="826942"/>
                  <a:pt x="5205904" y="797222"/>
                  <a:pt x="5167621" y="762240"/>
                </a:cubicBezTo>
                <a:cubicBezTo>
                  <a:pt x="5186044" y="768334"/>
                  <a:pt x="5209960" y="773011"/>
                  <a:pt x="5225847" y="762490"/>
                </a:cubicBezTo>
                <a:cubicBezTo>
                  <a:pt x="5232270" y="758233"/>
                  <a:pt x="5235904" y="747796"/>
                  <a:pt x="5228805" y="741952"/>
                </a:cubicBezTo>
                <a:cubicBezTo>
                  <a:pt x="5211734" y="727676"/>
                  <a:pt x="5184017" y="730181"/>
                  <a:pt x="5163310" y="735941"/>
                </a:cubicBezTo>
                <a:cubicBezTo>
                  <a:pt x="5157226" y="737612"/>
                  <a:pt x="5153677" y="742871"/>
                  <a:pt x="5153340" y="748215"/>
                </a:cubicBezTo>
                <a:cubicBezTo>
                  <a:pt x="5114549" y="709142"/>
                  <a:pt x="5081084" y="662473"/>
                  <a:pt x="5037731" y="629076"/>
                </a:cubicBezTo>
                <a:cubicBezTo>
                  <a:pt x="5032282" y="624902"/>
                  <a:pt x="5025414" y="625612"/>
                  <a:pt x="5020597" y="629003"/>
                </a:cubicBezTo>
                <a:close/>
                <a:moveTo>
                  <a:pt x="564550" y="3402545"/>
                </a:moveTo>
                <a:cubicBezTo>
                  <a:pt x="561139" y="3404110"/>
                  <a:pt x="558455" y="3407658"/>
                  <a:pt x="558793" y="3411708"/>
                </a:cubicBezTo>
                <a:cubicBezTo>
                  <a:pt x="565723" y="3491939"/>
                  <a:pt x="601300" y="3572670"/>
                  <a:pt x="622005" y="3650147"/>
                </a:cubicBezTo>
                <a:cubicBezTo>
                  <a:pt x="626484" y="3666761"/>
                  <a:pt x="650399" y="3660081"/>
                  <a:pt x="647694" y="3643634"/>
                </a:cubicBezTo>
                <a:cubicBezTo>
                  <a:pt x="634850" y="3565157"/>
                  <a:pt x="619723" y="3472569"/>
                  <a:pt x="574680" y="3405279"/>
                </a:cubicBezTo>
                <a:cubicBezTo>
                  <a:pt x="572103" y="3401397"/>
                  <a:pt x="567963" y="3400980"/>
                  <a:pt x="564550" y="3402545"/>
                </a:cubicBezTo>
                <a:close/>
                <a:moveTo>
                  <a:pt x="4194254" y="1077825"/>
                </a:moveTo>
                <a:cubicBezTo>
                  <a:pt x="4174395" y="1088595"/>
                  <a:pt x="4195184" y="1116814"/>
                  <a:pt x="4214875" y="1106126"/>
                </a:cubicBezTo>
                <a:cubicBezTo>
                  <a:pt x="4247411" y="1088511"/>
                  <a:pt x="4280537" y="1072063"/>
                  <a:pt x="4314510" y="1057202"/>
                </a:cubicBezTo>
                <a:cubicBezTo>
                  <a:pt x="4342905" y="1044763"/>
                  <a:pt x="4375187" y="1037500"/>
                  <a:pt x="4398173" y="1016544"/>
                </a:cubicBezTo>
                <a:cubicBezTo>
                  <a:pt x="4406876" y="1008614"/>
                  <a:pt x="4397243" y="997175"/>
                  <a:pt x="4388032" y="996840"/>
                </a:cubicBezTo>
                <a:cubicBezTo>
                  <a:pt x="4371132" y="996256"/>
                  <a:pt x="4353934" y="1001225"/>
                  <a:pt x="4337180" y="1008049"/>
                </a:cubicBezTo>
                <a:cubicBezTo>
                  <a:pt x="4320425" y="1014875"/>
                  <a:pt x="4304115" y="1023557"/>
                  <a:pt x="4288989" y="1030403"/>
                </a:cubicBezTo>
                <a:cubicBezTo>
                  <a:pt x="4256705" y="1044931"/>
                  <a:pt x="4225268" y="1060959"/>
                  <a:pt x="4194254" y="1077825"/>
                </a:cubicBezTo>
                <a:close/>
                <a:moveTo>
                  <a:pt x="4889704" y="627481"/>
                </a:moveTo>
                <a:cubicBezTo>
                  <a:pt x="4882847" y="631353"/>
                  <a:pt x="4876531" y="636424"/>
                  <a:pt x="4870406" y="641768"/>
                </a:cubicBezTo>
                <a:cubicBezTo>
                  <a:pt x="4859670" y="651118"/>
                  <a:pt x="4868967" y="667149"/>
                  <a:pt x="4882657" y="662890"/>
                </a:cubicBezTo>
                <a:cubicBezTo>
                  <a:pt x="4898713" y="657880"/>
                  <a:pt x="4913673" y="651368"/>
                  <a:pt x="4923476" y="637342"/>
                </a:cubicBezTo>
                <a:cubicBezTo>
                  <a:pt x="4929475" y="628744"/>
                  <a:pt x="4921364" y="619810"/>
                  <a:pt x="4912235" y="620394"/>
                </a:cubicBezTo>
                <a:cubicBezTo>
                  <a:pt x="4903954" y="620937"/>
                  <a:pt x="4896558" y="623610"/>
                  <a:pt x="4889704" y="627481"/>
                </a:cubicBezTo>
                <a:close/>
                <a:moveTo>
                  <a:pt x="596558" y="3280183"/>
                </a:moveTo>
                <a:cubicBezTo>
                  <a:pt x="592977" y="3280152"/>
                  <a:pt x="589638" y="3281968"/>
                  <a:pt x="588624" y="3286393"/>
                </a:cubicBezTo>
                <a:cubicBezTo>
                  <a:pt x="584569" y="3303925"/>
                  <a:pt x="588117" y="3317200"/>
                  <a:pt x="594117" y="3334063"/>
                </a:cubicBezTo>
                <a:cubicBezTo>
                  <a:pt x="596822" y="3341744"/>
                  <a:pt x="606286" y="3343666"/>
                  <a:pt x="612032" y="3340075"/>
                </a:cubicBezTo>
                <a:cubicBezTo>
                  <a:pt x="611949" y="3340159"/>
                  <a:pt x="611864" y="3340241"/>
                  <a:pt x="611779" y="3340409"/>
                </a:cubicBezTo>
                <a:cubicBezTo>
                  <a:pt x="602231" y="3358108"/>
                  <a:pt x="606117" y="3386660"/>
                  <a:pt x="623864" y="3397764"/>
                </a:cubicBezTo>
                <a:cubicBezTo>
                  <a:pt x="630034" y="3401604"/>
                  <a:pt x="637470" y="3399936"/>
                  <a:pt x="641780" y="3394341"/>
                </a:cubicBezTo>
                <a:cubicBezTo>
                  <a:pt x="655469" y="3376474"/>
                  <a:pt x="646512" y="3348925"/>
                  <a:pt x="630962" y="3335065"/>
                </a:cubicBezTo>
                <a:cubicBezTo>
                  <a:pt x="625723" y="3330473"/>
                  <a:pt x="619132" y="3332477"/>
                  <a:pt x="614737" y="3336651"/>
                </a:cubicBezTo>
                <a:cubicBezTo>
                  <a:pt x="615582" y="3335149"/>
                  <a:pt x="616681" y="3333814"/>
                  <a:pt x="616597" y="3331559"/>
                </a:cubicBezTo>
                <a:cubicBezTo>
                  <a:pt x="616089" y="3314111"/>
                  <a:pt x="615752" y="3299752"/>
                  <a:pt x="605948" y="3285057"/>
                </a:cubicBezTo>
                <a:cubicBezTo>
                  <a:pt x="603963" y="3282093"/>
                  <a:pt x="600139" y="3280214"/>
                  <a:pt x="596558" y="3280183"/>
                </a:cubicBezTo>
                <a:close/>
                <a:moveTo>
                  <a:pt x="532531" y="3308413"/>
                </a:moveTo>
                <a:cubicBezTo>
                  <a:pt x="528180" y="3309664"/>
                  <a:pt x="524313" y="3313275"/>
                  <a:pt x="522960" y="3318034"/>
                </a:cubicBezTo>
                <a:cubicBezTo>
                  <a:pt x="521946" y="3321707"/>
                  <a:pt x="518061" y="3327802"/>
                  <a:pt x="518736" y="3336150"/>
                </a:cubicBezTo>
                <a:cubicBezTo>
                  <a:pt x="519580" y="3346754"/>
                  <a:pt x="523891" y="3356772"/>
                  <a:pt x="530228" y="3365205"/>
                </a:cubicBezTo>
                <a:cubicBezTo>
                  <a:pt x="536736" y="3373888"/>
                  <a:pt x="550763" y="3374054"/>
                  <a:pt x="554483" y="3362366"/>
                </a:cubicBezTo>
                <a:cubicBezTo>
                  <a:pt x="560736" y="3342495"/>
                  <a:pt x="556679" y="3329555"/>
                  <a:pt x="545017" y="3312941"/>
                </a:cubicBezTo>
                <a:cubicBezTo>
                  <a:pt x="541721" y="3308266"/>
                  <a:pt x="536884" y="3307160"/>
                  <a:pt x="532531" y="3308413"/>
                </a:cubicBezTo>
                <a:close/>
                <a:moveTo>
                  <a:pt x="133716" y="3536771"/>
                </a:moveTo>
                <a:cubicBezTo>
                  <a:pt x="169548" y="3574423"/>
                  <a:pt x="222788" y="3598968"/>
                  <a:pt x="261409" y="3631111"/>
                </a:cubicBezTo>
                <a:cubicBezTo>
                  <a:pt x="331044" y="3689219"/>
                  <a:pt x="405581" y="3743818"/>
                  <a:pt x="482652" y="3792409"/>
                </a:cubicBezTo>
                <a:cubicBezTo>
                  <a:pt x="482989" y="3793076"/>
                  <a:pt x="483243" y="3793827"/>
                  <a:pt x="483582" y="3794496"/>
                </a:cubicBezTo>
                <a:cubicBezTo>
                  <a:pt x="439468" y="3769116"/>
                  <a:pt x="391382" y="3747994"/>
                  <a:pt x="350226" y="3720609"/>
                </a:cubicBezTo>
                <a:cubicBezTo>
                  <a:pt x="296564" y="3684793"/>
                  <a:pt x="233607" y="3631529"/>
                  <a:pt x="167689" y="3622345"/>
                </a:cubicBezTo>
                <a:cubicBezTo>
                  <a:pt x="157379" y="3593291"/>
                  <a:pt x="146056" y="3564823"/>
                  <a:pt x="133716" y="3536771"/>
                </a:cubicBezTo>
                <a:close/>
                <a:moveTo>
                  <a:pt x="4726191" y="643289"/>
                </a:moveTo>
                <a:cubicBezTo>
                  <a:pt x="4713304" y="649530"/>
                  <a:pt x="4701768" y="658464"/>
                  <a:pt x="4693952" y="669151"/>
                </a:cubicBezTo>
                <a:cubicBezTo>
                  <a:pt x="4689558" y="675161"/>
                  <a:pt x="4695473" y="683677"/>
                  <a:pt x="4702317" y="683594"/>
                </a:cubicBezTo>
                <a:cubicBezTo>
                  <a:pt x="4728429" y="683260"/>
                  <a:pt x="4757840" y="666395"/>
                  <a:pt x="4772798" y="645189"/>
                </a:cubicBezTo>
                <a:cubicBezTo>
                  <a:pt x="4776094" y="640514"/>
                  <a:pt x="4772205" y="633667"/>
                  <a:pt x="4766545" y="633584"/>
                </a:cubicBezTo>
                <a:cubicBezTo>
                  <a:pt x="4753320" y="633500"/>
                  <a:pt x="4739078" y="637048"/>
                  <a:pt x="4726191" y="643289"/>
                </a:cubicBezTo>
                <a:close/>
                <a:moveTo>
                  <a:pt x="4810655" y="584913"/>
                </a:moveTo>
                <a:cubicBezTo>
                  <a:pt x="4796967" y="593762"/>
                  <a:pt x="4805079" y="611962"/>
                  <a:pt x="4819614" y="612964"/>
                </a:cubicBezTo>
                <a:cubicBezTo>
                  <a:pt x="4823671" y="613548"/>
                  <a:pt x="4827641" y="613465"/>
                  <a:pt x="4831614" y="612463"/>
                </a:cubicBezTo>
                <a:cubicBezTo>
                  <a:pt x="4857388" y="609374"/>
                  <a:pt x="4846994" y="568967"/>
                  <a:pt x="4822909" y="578734"/>
                </a:cubicBezTo>
                <a:cubicBezTo>
                  <a:pt x="4818430" y="580571"/>
                  <a:pt x="4814797" y="582324"/>
                  <a:pt x="4810655" y="584913"/>
                </a:cubicBezTo>
                <a:close/>
                <a:moveTo>
                  <a:pt x="622334" y="3184966"/>
                </a:moveTo>
                <a:cubicBezTo>
                  <a:pt x="618837" y="3186395"/>
                  <a:pt x="615963" y="3189630"/>
                  <a:pt x="615920" y="3193471"/>
                </a:cubicBezTo>
                <a:cubicBezTo>
                  <a:pt x="615582" y="3248740"/>
                  <a:pt x="642709" y="3302254"/>
                  <a:pt x="662569" y="3352847"/>
                </a:cubicBezTo>
                <a:cubicBezTo>
                  <a:pt x="668653" y="3368126"/>
                  <a:pt x="694513" y="3359025"/>
                  <a:pt x="690203" y="3343163"/>
                </a:cubicBezTo>
                <a:cubicBezTo>
                  <a:pt x="675921" y="3290399"/>
                  <a:pt x="666034" y="3232042"/>
                  <a:pt x="632484" y="3187293"/>
                </a:cubicBezTo>
                <a:cubicBezTo>
                  <a:pt x="629949" y="3183911"/>
                  <a:pt x="625829" y="3183535"/>
                  <a:pt x="622334" y="3184966"/>
                </a:cubicBezTo>
                <a:close/>
                <a:moveTo>
                  <a:pt x="4647008" y="609300"/>
                </a:moveTo>
                <a:cubicBezTo>
                  <a:pt x="4641683" y="612191"/>
                  <a:pt x="4636655" y="615802"/>
                  <a:pt x="4631162" y="619476"/>
                </a:cubicBezTo>
                <a:cubicBezTo>
                  <a:pt x="4615527" y="629911"/>
                  <a:pt x="4628795" y="655459"/>
                  <a:pt x="4645444" y="645440"/>
                </a:cubicBezTo>
                <a:cubicBezTo>
                  <a:pt x="4657697" y="638093"/>
                  <a:pt x="4668937" y="632666"/>
                  <a:pt x="4676458" y="620393"/>
                </a:cubicBezTo>
                <a:cubicBezTo>
                  <a:pt x="4681782" y="611545"/>
                  <a:pt x="4674177" y="602278"/>
                  <a:pt x="4664627" y="603446"/>
                </a:cubicBezTo>
                <a:cubicBezTo>
                  <a:pt x="4657952" y="604238"/>
                  <a:pt x="4652331" y="606409"/>
                  <a:pt x="4647008" y="609300"/>
                </a:cubicBezTo>
                <a:close/>
                <a:moveTo>
                  <a:pt x="651542" y="3082193"/>
                </a:moveTo>
                <a:cubicBezTo>
                  <a:pt x="648035" y="3084145"/>
                  <a:pt x="645669" y="3088110"/>
                  <a:pt x="646767" y="3092785"/>
                </a:cubicBezTo>
                <a:cubicBezTo>
                  <a:pt x="659443" y="3146134"/>
                  <a:pt x="686909" y="3195391"/>
                  <a:pt x="701614" y="3248572"/>
                </a:cubicBezTo>
                <a:cubicBezTo>
                  <a:pt x="705162" y="3261346"/>
                  <a:pt x="726204" y="3257506"/>
                  <a:pt x="724853" y="3244231"/>
                </a:cubicBezTo>
                <a:cubicBezTo>
                  <a:pt x="718937" y="3187795"/>
                  <a:pt x="705416" y="3124761"/>
                  <a:pt x="663162" y="3083686"/>
                </a:cubicBezTo>
                <a:cubicBezTo>
                  <a:pt x="659698" y="3080304"/>
                  <a:pt x="655049" y="3080241"/>
                  <a:pt x="651542" y="3082193"/>
                </a:cubicBezTo>
                <a:close/>
                <a:moveTo>
                  <a:pt x="5061558" y="302241"/>
                </a:moveTo>
                <a:cubicBezTo>
                  <a:pt x="5055795" y="309618"/>
                  <a:pt x="5057696" y="323535"/>
                  <a:pt x="5068154" y="325852"/>
                </a:cubicBezTo>
                <a:cubicBezTo>
                  <a:pt x="5083111" y="329106"/>
                  <a:pt x="5091224" y="330610"/>
                  <a:pt x="5104578" y="323597"/>
                </a:cubicBezTo>
                <a:cubicBezTo>
                  <a:pt x="5110660" y="320423"/>
                  <a:pt x="5112521" y="309738"/>
                  <a:pt x="5106606" y="305313"/>
                </a:cubicBezTo>
                <a:cubicBezTo>
                  <a:pt x="5094099" y="296212"/>
                  <a:pt x="5085310" y="296295"/>
                  <a:pt x="5069844" y="297716"/>
                </a:cubicBezTo>
                <a:cubicBezTo>
                  <a:pt x="5066252" y="298050"/>
                  <a:pt x="5063479" y="299782"/>
                  <a:pt x="5061558" y="302241"/>
                </a:cubicBezTo>
                <a:close/>
                <a:moveTo>
                  <a:pt x="78448" y="3423646"/>
                </a:moveTo>
                <a:cubicBezTo>
                  <a:pt x="115547" y="3440509"/>
                  <a:pt x="153323" y="3455537"/>
                  <a:pt x="187719" y="3476576"/>
                </a:cubicBezTo>
                <a:cubicBezTo>
                  <a:pt x="257436" y="3519238"/>
                  <a:pt x="322086" y="3580936"/>
                  <a:pt x="385804" y="3632196"/>
                </a:cubicBezTo>
                <a:cubicBezTo>
                  <a:pt x="388086" y="3634285"/>
                  <a:pt x="390368" y="3636038"/>
                  <a:pt x="392905" y="3636873"/>
                </a:cubicBezTo>
                <a:cubicBezTo>
                  <a:pt x="406086" y="3656992"/>
                  <a:pt x="418509" y="3677197"/>
                  <a:pt x="430679" y="3697484"/>
                </a:cubicBezTo>
                <a:cubicBezTo>
                  <a:pt x="385466" y="3667512"/>
                  <a:pt x="340339" y="3637457"/>
                  <a:pt x="295634" y="3606650"/>
                </a:cubicBezTo>
                <a:cubicBezTo>
                  <a:pt x="237492" y="3566576"/>
                  <a:pt x="185352" y="3491270"/>
                  <a:pt x="111829" y="3478162"/>
                </a:cubicBezTo>
                <a:cubicBezTo>
                  <a:pt x="109886" y="3477829"/>
                  <a:pt x="108197" y="3478079"/>
                  <a:pt x="106758" y="3478748"/>
                </a:cubicBezTo>
                <a:cubicBezTo>
                  <a:pt x="97547" y="3460296"/>
                  <a:pt x="88335" y="3441846"/>
                  <a:pt x="78448" y="3423646"/>
                </a:cubicBezTo>
                <a:close/>
                <a:moveTo>
                  <a:pt x="3380693" y="1312922"/>
                </a:moveTo>
                <a:cubicBezTo>
                  <a:pt x="3475258" y="1299479"/>
                  <a:pt x="3573286" y="1301484"/>
                  <a:pt x="3672415" y="1312253"/>
                </a:cubicBezTo>
                <a:cubicBezTo>
                  <a:pt x="3671739" y="1314090"/>
                  <a:pt x="3670640" y="1315677"/>
                  <a:pt x="3670725" y="1318015"/>
                </a:cubicBezTo>
                <a:cubicBezTo>
                  <a:pt x="3678922" y="1460778"/>
                  <a:pt x="3782276" y="1610052"/>
                  <a:pt x="3873292" y="1715997"/>
                </a:cubicBezTo>
                <a:cubicBezTo>
                  <a:pt x="3882248" y="1726435"/>
                  <a:pt x="3898391" y="1714078"/>
                  <a:pt x="3890278" y="1703059"/>
                </a:cubicBezTo>
                <a:cubicBezTo>
                  <a:pt x="3847094" y="1643865"/>
                  <a:pt x="3800277" y="1589181"/>
                  <a:pt x="3772643" y="1519635"/>
                </a:cubicBezTo>
                <a:cubicBezTo>
                  <a:pt x="3754558" y="1474135"/>
                  <a:pt x="3741796" y="1426965"/>
                  <a:pt x="3725742" y="1380629"/>
                </a:cubicBezTo>
                <a:cubicBezTo>
                  <a:pt x="3725064" y="1375119"/>
                  <a:pt x="3724557" y="1369693"/>
                  <a:pt x="3723797" y="1364182"/>
                </a:cubicBezTo>
                <a:cubicBezTo>
                  <a:pt x="3721599" y="1348571"/>
                  <a:pt x="3722360" y="1332373"/>
                  <a:pt x="3717374" y="1317847"/>
                </a:cubicBezTo>
                <a:cubicBezTo>
                  <a:pt x="3815656" y="1331037"/>
                  <a:pt x="3914532" y="1351994"/>
                  <a:pt x="4011968" y="1375203"/>
                </a:cubicBezTo>
                <a:cubicBezTo>
                  <a:pt x="4012561" y="1394989"/>
                  <a:pt x="4022110" y="1414692"/>
                  <a:pt x="4031153" y="1432892"/>
                </a:cubicBezTo>
                <a:cubicBezTo>
                  <a:pt x="4036645" y="1447002"/>
                  <a:pt x="4042730" y="1460861"/>
                  <a:pt x="4048900" y="1473885"/>
                </a:cubicBezTo>
                <a:cubicBezTo>
                  <a:pt x="4058787" y="1494839"/>
                  <a:pt x="4070027" y="1517549"/>
                  <a:pt x="4083971" y="1537585"/>
                </a:cubicBezTo>
                <a:cubicBezTo>
                  <a:pt x="4119463" y="1635515"/>
                  <a:pt x="4181831" y="1731777"/>
                  <a:pt x="4252733" y="1789383"/>
                </a:cubicBezTo>
                <a:cubicBezTo>
                  <a:pt x="4261184" y="1796230"/>
                  <a:pt x="4273776" y="1787546"/>
                  <a:pt x="4268115" y="1777443"/>
                </a:cubicBezTo>
                <a:cubicBezTo>
                  <a:pt x="4248424" y="1742129"/>
                  <a:pt x="4220113" y="1713660"/>
                  <a:pt x="4199324" y="1679597"/>
                </a:cubicBezTo>
                <a:cubicBezTo>
                  <a:pt x="4179211" y="1646786"/>
                  <a:pt x="4165184" y="1608298"/>
                  <a:pt x="4147690" y="1573901"/>
                </a:cubicBezTo>
                <a:cubicBezTo>
                  <a:pt x="4117351" y="1514126"/>
                  <a:pt x="4102731" y="1451427"/>
                  <a:pt x="4076957" y="1390731"/>
                </a:cubicBezTo>
                <a:cubicBezTo>
                  <a:pt x="4195014" y="1419784"/>
                  <a:pt x="4310029" y="1449924"/>
                  <a:pt x="4417610" y="1470546"/>
                </a:cubicBezTo>
                <a:cubicBezTo>
                  <a:pt x="4853249" y="1553782"/>
                  <a:pt x="5290495" y="1489162"/>
                  <a:pt x="5729346" y="1510285"/>
                </a:cubicBezTo>
                <a:cubicBezTo>
                  <a:pt x="5729853" y="1510369"/>
                  <a:pt x="5730106" y="1510619"/>
                  <a:pt x="5730444" y="1510786"/>
                </a:cubicBezTo>
                <a:cubicBezTo>
                  <a:pt x="5711178" y="1520470"/>
                  <a:pt x="5691571" y="1529822"/>
                  <a:pt x="5672049" y="1539171"/>
                </a:cubicBezTo>
                <a:cubicBezTo>
                  <a:pt x="5654895" y="1529654"/>
                  <a:pt x="5630726" y="1529153"/>
                  <a:pt x="5612303" y="1526231"/>
                </a:cubicBezTo>
                <a:cubicBezTo>
                  <a:pt x="5585429" y="1521973"/>
                  <a:pt x="5555852" y="1514625"/>
                  <a:pt x="5528892" y="1520054"/>
                </a:cubicBezTo>
                <a:cubicBezTo>
                  <a:pt x="5520102" y="1521807"/>
                  <a:pt x="5516217" y="1534078"/>
                  <a:pt x="5524329" y="1539422"/>
                </a:cubicBezTo>
                <a:cubicBezTo>
                  <a:pt x="5546978" y="1554365"/>
                  <a:pt x="5576555" y="1558707"/>
                  <a:pt x="5602754" y="1564885"/>
                </a:cubicBezTo>
                <a:cubicBezTo>
                  <a:pt x="5605795" y="1565554"/>
                  <a:pt x="5608922" y="1566388"/>
                  <a:pt x="5612132" y="1567308"/>
                </a:cubicBezTo>
                <a:cubicBezTo>
                  <a:pt x="5599035" y="1573318"/>
                  <a:pt x="5585936" y="1579496"/>
                  <a:pt x="5572754" y="1585423"/>
                </a:cubicBezTo>
                <a:cubicBezTo>
                  <a:pt x="5549176" y="1566889"/>
                  <a:pt x="5515286" y="1560544"/>
                  <a:pt x="5486555" y="1554616"/>
                </a:cubicBezTo>
                <a:cubicBezTo>
                  <a:pt x="5454527" y="1547937"/>
                  <a:pt x="5416921" y="1537836"/>
                  <a:pt x="5385566" y="1550525"/>
                </a:cubicBezTo>
                <a:cubicBezTo>
                  <a:pt x="5377032" y="1554032"/>
                  <a:pt x="5378722" y="1565637"/>
                  <a:pt x="5385059" y="1569978"/>
                </a:cubicBezTo>
                <a:cubicBezTo>
                  <a:pt x="5411258" y="1588346"/>
                  <a:pt x="5448610" y="1589431"/>
                  <a:pt x="5479201" y="1597780"/>
                </a:cubicBezTo>
                <a:cubicBezTo>
                  <a:pt x="5491457" y="1601120"/>
                  <a:pt x="5504217" y="1605795"/>
                  <a:pt x="5517062" y="1610052"/>
                </a:cubicBezTo>
                <a:cubicBezTo>
                  <a:pt x="5498807" y="1618068"/>
                  <a:pt x="5480809" y="1626333"/>
                  <a:pt x="5462469" y="1634180"/>
                </a:cubicBezTo>
                <a:cubicBezTo>
                  <a:pt x="5461877" y="1632927"/>
                  <a:pt x="5461878" y="1631508"/>
                  <a:pt x="5461032" y="1630424"/>
                </a:cubicBezTo>
                <a:cubicBezTo>
                  <a:pt x="5441511" y="1605627"/>
                  <a:pt x="5391652" y="1609718"/>
                  <a:pt x="5362412" y="1602037"/>
                </a:cubicBezTo>
                <a:cubicBezTo>
                  <a:pt x="5324128" y="1591936"/>
                  <a:pt x="5289312" y="1573651"/>
                  <a:pt x="5251874" y="1561796"/>
                </a:cubicBezTo>
                <a:cubicBezTo>
                  <a:pt x="5237424" y="1557204"/>
                  <a:pt x="5221283" y="1576240"/>
                  <a:pt x="5234128" y="1587928"/>
                </a:cubicBezTo>
                <a:cubicBezTo>
                  <a:pt x="5267761" y="1618401"/>
                  <a:pt x="5313989" y="1634765"/>
                  <a:pt x="5357341" y="1646703"/>
                </a:cubicBezTo>
                <a:cubicBezTo>
                  <a:pt x="5370608" y="1650376"/>
                  <a:pt x="5387678" y="1655720"/>
                  <a:pt x="5404751" y="1658643"/>
                </a:cubicBezTo>
                <a:cubicBezTo>
                  <a:pt x="5385061" y="1666823"/>
                  <a:pt x="5365708" y="1675673"/>
                  <a:pt x="5345848" y="1683605"/>
                </a:cubicBezTo>
                <a:cubicBezTo>
                  <a:pt x="5330298" y="1667491"/>
                  <a:pt x="5298692" y="1667824"/>
                  <a:pt x="5278071" y="1661814"/>
                </a:cubicBezTo>
                <a:cubicBezTo>
                  <a:pt x="5256945" y="1655636"/>
                  <a:pt x="5238269" y="1644367"/>
                  <a:pt x="5218325" y="1635432"/>
                </a:cubicBezTo>
                <a:cubicBezTo>
                  <a:pt x="5203114" y="1628587"/>
                  <a:pt x="5187141" y="1625246"/>
                  <a:pt x="5171508" y="1619403"/>
                </a:cubicBezTo>
                <a:cubicBezTo>
                  <a:pt x="5162210" y="1615896"/>
                  <a:pt x="5155282" y="1627418"/>
                  <a:pt x="5162549" y="1634014"/>
                </a:cubicBezTo>
                <a:cubicBezTo>
                  <a:pt x="5178013" y="1648038"/>
                  <a:pt x="5189930" y="1660479"/>
                  <a:pt x="5208776" y="1669912"/>
                </a:cubicBezTo>
                <a:cubicBezTo>
                  <a:pt x="5227791" y="1679430"/>
                  <a:pt x="5248240" y="1686192"/>
                  <a:pt x="5267677" y="1694791"/>
                </a:cubicBezTo>
                <a:cubicBezTo>
                  <a:pt x="5274270" y="1697630"/>
                  <a:pt x="5281876" y="1701555"/>
                  <a:pt x="5289903" y="1705229"/>
                </a:cubicBezTo>
                <a:cubicBezTo>
                  <a:pt x="5269789" y="1712992"/>
                  <a:pt x="5249847" y="1721006"/>
                  <a:pt x="5229565" y="1728438"/>
                </a:cubicBezTo>
                <a:cubicBezTo>
                  <a:pt x="5210127" y="1720422"/>
                  <a:pt x="5190184" y="1713910"/>
                  <a:pt x="5171082" y="1704895"/>
                </a:cubicBezTo>
                <a:cubicBezTo>
                  <a:pt x="5150887" y="1695377"/>
                  <a:pt x="5132465" y="1684271"/>
                  <a:pt x="5109817" y="1681518"/>
                </a:cubicBezTo>
                <a:cubicBezTo>
                  <a:pt x="5103056" y="1680682"/>
                  <a:pt x="5094605" y="1687278"/>
                  <a:pt x="5098239" y="1694708"/>
                </a:cubicBezTo>
                <a:cubicBezTo>
                  <a:pt x="5110324" y="1719755"/>
                  <a:pt x="5137027" y="1738539"/>
                  <a:pt x="5165676" y="1751479"/>
                </a:cubicBezTo>
                <a:cubicBezTo>
                  <a:pt x="5151478" y="1756489"/>
                  <a:pt x="5137450" y="1761999"/>
                  <a:pt x="5123252" y="1766842"/>
                </a:cubicBezTo>
                <a:cubicBezTo>
                  <a:pt x="5120126" y="1764170"/>
                  <a:pt x="5116999" y="1761833"/>
                  <a:pt x="5114463" y="1760245"/>
                </a:cubicBezTo>
                <a:cubicBezTo>
                  <a:pt x="5109310" y="1756990"/>
                  <a:pt x="5103309" y="1754653"/>
                  <a:pt x="5097814" y="1751981"/>
                </a:cubicBezTo>
                <a:cubicBezTo>
                  <a:pt x="5084210" y="1745218"/>
                  <a:pt x="5070604" y="1738540"/>
                  <a:pt x="5056831" y="1732111"/>
                </a:cubicBezTo>
                <a:cubicBezTo>
                  <a:pt x="5033336" y="1721173"/>
                  <a:pt x="5010858" y="1710654"/>
                  <a:pt x="4984830" y="1707815"/>
                </a:cubicBezTo>
                <a:cubicBezTo>
                  <a:pt x="4974265" y="1706647"/>
                  <a:pt x="4970632" y="1720757"/>
                  <a:pt x="4976716" y="1727269"/>
                </a:cubicBezTo>
                <a:cubicBezTo>
                  <a:pt x="5000209" y="1752732"/>
                  <a:pt x="5033760" y="1770180"/>
                  <a:pt x="5066802" y="1786127"/>
                </a:cubicBezTo>
                <a:cubicBezTo>
                  <a:pt x="5059449" y="1788464"/>
                  <a:pt x="5052264" y="1791302"/>
                  <a:pt x="5044998" y="1793641"/>
                </a:cubicBezTo>
                <a:cubicBezTo>
                  <a:pt x="5018800" y="1777111"/>
                  <a:pt x="4980011" y="1776694"/>
                  <a:pt x="4950687" y="1766841"/>
                </a:cubicBezTo>
                <a:cubicBezTo>
                  <a:pt x="4914601" y="1754653"/>
                  <a:pt x="4881812" y="1733446"/>
                  <a:pt x="4845307" y="1723345"/>
                </a:cubicBezTo>
                <a:cubicBezTo>
                  <a:pt x="4836263" y="1720840"/>
                  <a:pt x="4830517" y="1732612"/>
                  <a:pt x="4835078" y="1739375"/>
                </a:cubicBezTo>
                <a:cubicBezTo>
                  <a:pt x="4857730" y="1772685"/>
                  <a:pt x="4901335" y="1793223"/>
                  <a:pt x="4938350" y="1807082"/>
                </a:cubicBezTo>
                <a:cubicBezTo>
                  <a:pt x="4946970" y="1810339"/>
                  <a:pt x="4956772" y="1814012"/>
                  <a:pt x="4966996" y="1817352"/>
                </a:cubicBezTo>
                <a:cubicBezTo>
                  <a:pt x="4947053" y="1823196"/>
                  <a:pt x="4927108" y="1829289"/>
                  <a:pt x="4907081" y="1834800"/>
                </a:cubicBezTo>
                <a:cubicBezTo>
                  <a:pt x="4906997" y="1830458"/>
                  <a:pt x="4905054" y="1826034"/>
                  <a:pt x="4900573" y="1823028"/>
                </a:cubicBezTo>
                <a:cubicBezTo>
                  <a:pt x="4881052" y="1809670"/>
                  <a:pt x="4853079" y="1808668"/>
                  <a:pt x="4830601" y="1801739"/>
                </a:cubicBezTo>
                <a:cubicBezTo>
                  <a:pt x="4798910" y="1791888"/>
                  <a:pt x="4770262" y="1775356"/>
                  <a:pt x="4739333" y="1763669"/>
                </a:cubicBezTo>
                <a:cubicBezTo>
                  <a:pt x="4725388" y="1758408"/>
                  <a:pt x="4718797" y="1777861"/>
                  <a:pt x="4726909" y="1786544"/>
                </a:cubicBezTo>
                <a:cubicBezTo>
                  <a:pt x="4747614" y="1808836"/>
                  <a:pt x="4776093" y="1823697"/>
                  <a:pt x="4804401" y="1834383"/>
                </a:cubicBezTo>
                <a:cubicBezTo>
                  <a:pt x="4818178" y="1839642"/>
                  <a:pt x="4834489" y="1845820"/>
                  <a:pt x="4850883" y="1849243"/>
                </a:cubicBezTo>
                <a:cubicBezTo>
                  <a:pt x="4827812" y="1855170"/>
                  <a:pt x="4804826" y="1861433"/>
                  <a:pt x="4781671" y="1866942"/>
                </a:cubicBezTo>
                <a:cubicBezTo>
                  <a:pt x="4755303" y="1857593"/>
                  <a:pt x="4729445" y="1847323"/>
                  <a:pt x="4705697" y="1832295"/>
                </a:cubicBezTo>
                <a:cubicBezTo>
                  <a:pt x="4690739" y="1822862"/>
                  <a:pt x="4668345" y="1796563"/>
                  <a:pt x="4649923" y="1791803"/>
                </a:cubicBezTo>
                <a:cubicBezTo>
                  <a:pt x="4642992" y="1790051"/>
                  <a:pt x="4634033" y="1791553"/>
                  <a:pt x="4630740" y="1798482"/>
                </a:cubicBezTo>
                <a:cubicBezTo>
                  <a:pt x="4618825" y="1823696"/>
                  <a:pt x="4665556" y="1855506"/>
                  <a:pt x="4682542" y="1867861"/>
                </a:cubicBezTo>
                <a:cubicBezTo>
                  <a:pt x="4690824" y="1873872"/>
                  <a:pt x="4699783" y="1878381"/>
                  <a:pt x="4708571" y="1883389"/>
                </a:cubicBezTo>
                <a:cubicBezTo>
                  <a:pt x="4699527" y="1885311"/>
                  <a:pt x="4690570" y="1887648"/>
                  <a:pt x="4681443" y="1889485"/>
                </a:cubicBezTo>
                <a:cubicBezTo>
                  <a:pt x="4663274" y="1874205"/>
                  <a:pt x="4633360" y="1865356"/>
                  <a:pt x="4615273" y="1854253"/>
                </a:cubicBezTo>
                <a:cubicBezTo>
                  <a:pt x="4586455" y="1836637"/>
                  <a:pt x="4561105" y="1808751"/>
                  <a:pt x="4530681" y="1795060"/>
                </a:cubicBezTo>
                <a:cubicBezTo>
                  <a:pt x="4518260" y="1789466"/>
                  <a:pt x="4506935" y="1800236"/>
                  <a:pt x="4512258" y="1812676"/>
                </a:cubicBezTo>
                <a:cubicBezTo>
                  <a:pt x="4526878" y="1846905"/>
                  <a:pt x="4568540" y="1873205"/>
                  <a:pt x="4599217" y="1892490"/>
                </a:cubicBezTo>
                <a:cubicBezTo>
                  <a:pt x="4603443" y="1895161"/>
                  <a:pt x="4608513" y="1898500"/>
                  <a:pt x="4613837" y="1901923"/>
                </a:cubicBezTo>
                <a:cubicBezTo>
                  <a:pt x="4593048" y="1905680"/>
                  <a:pt x="4572427" y="1910105"/>
                  <a:pt x="4551638" y="1913445"/>
                </a:cubicBezTo>
                <a:cubicBezTo>
                  <a:pt x="4547160" y="1910523"/>
                  <a:pt x="4542597" y="1907850"/>
                  <a:pt x="4537610" y="1905096"/>
                </a:cubicBezTo>
                <a:cubicBezTo>
                  <a:pt x="4522061" y="1896330"/>
                  <a:pt x="4506935" y="1887147"/>
                  <a:pt x="4492060" y="1877379"/>
                </a:cubicBezTo>
                <a:cubicBezTo>
                  <a:pt x="4466032" y="1860431"/>
                  <a:pt x="4429778" y="1820774"/>
                  <a:pt x="4397580" y="1820608"/>
                </a:cubicBezTo>
                <a:cubicBezTo>
                  <a:pt x="4393526" y="1820608"/>
                  <a:pt x="4391410" y="1824949"/>
                  <a:pt x="4391411" y="1828287"/>
                </a:cubicBezTo>
                <a:cubicBezTo>
                  <a:pt x="4391833" y="1856340"/>
                  <a:pt x="4424540" y="1877880"/>
                  <a:pt x="4444146" y="1894076"/>
                </a:cubicBezTo>
                <a:cubicBezTo>
                  <a:pt x="4456904" y="1904596"/>
                  <a:pt x="4470342" y="1914196"/>
                  <a:pt x="4484118" y="1923380"/>
                </a:cubicBezTo>
                <a:cubicBezTo>
                  <a:pt x="4464512" y="1926051"/>
                  <a:pt x="4444821" y="1928723"/>
                  <a:pt x="4425131" y="1930894"/>
                </a:cubicBezTo>
                <a:cubicBezTo>
                  <a:pt x="4422592" y="1931229"/>
                  <a:pt x="4420060" y="1931394"/>
                  <a:pt x="4417441" y="1931645"/>
                </a:cubicBezTo>
                <a:cubicBezTo>
                  <a:pt x="4411693" y="1920792"/>
                  <a:pt x="4404088" y="1913862"/>
                  <a:pt x="4392087" y="1905848"/>
                </a:cubicBezTo>
                <a:cubicBezTo>
                  <a:pt x="4380933" y="1898418"/>
                  <a:pt x="4372397" y="1895161"/>
                  <a:pt x="4363269" y="1884642"/>
                </a:cubicBezTo>
                <a:cubicBezTo>
                  <a:pt x="4358030" y="1878548"/>
                  <a:pt x="4355328" y="1873621"/>
                  <a:pt x="4350593" y="1867944"/>
                </a:cubicBezTo>
                <a:cubicBezTo>
                  <a:pt x="4341890" y="1857592"/>
                  <a:pt x="4330735" y="1851164"/>
                  <a:pt x="4322030" y="1840727"/>
                </a:cubicBezTo>
                <a:cubicBezTo>
                  <a:pt x="4310115" y="1826368"/>
                  <a:pt x="4299044" y="1812842"/>
                  <a:pt x="4285522" y="1799485"/>
                </a:cubicBezTo>
                <a:cubicBezTo>
                  <a:pt x="4274791" y="1788799"/>
                  <a:pt x="4255775" y="1803910"/>
                  <a:pt x="4264733" y="1816432"/>
                </a:cubicBezTo>
                <a:cubicBezTo>
                  <a:pt x="4282651" y="1841562"/>
                  <a:pt x="4304284" y="1864104"/>
                  <a:pt x="4325579" y="1886145"/>
                </a:cubicBezTo>
                <a:cubicBezTo>
                  <a:pt x="4341637" y="1902842"/>
                  <a:pt x="4359469" y="1917870"/>
                  <a:pt x="4375269" y="1934818"/>
                </a:cubicBezTo>
                <a:cubicBezTo>
                  <a:pt x="4375524" y="1935068"/>
                  <a:pt x="4375693" y="1935235"/>
                  <a:pt x="4375863" y="1935402"/>
                </a:cubicBezTo>
                <a:cubicBezTo>
                  <a:pt x="3937602" y="1969047"/>
                  <a:pt x="3437398" y="1800070"/>
                  <a:pt x="3380693" y="1312922"/>
                </a:cubicBezTo>
                <a:close/>
                <a:moveTo>
                  <a:pt x="5082941" y="234016"/>
                </a:moveTo>
                <a:cubicBezTo>
                  <a:pt x="5073393" y="241278"/>
                  <a:pt x="5079985" y="254303"/>
                  <a:pt x="5089956" y="256222"/>
                </a:cubicBezTo>
                <a:cubicBezTo>
                  <a:pt x="5101619" y="258476"/>
                  <a:pt x="5113617" y="257058"/>
                  <a:pt x="5125450" y="258393"/>
                </a:cubicBezTo>
                <a:cubicBezTo>
                  <a:pt x="5136775" y="259646"/>
                  <a:pt x="5142436" y="260313"/>
                  <a:pt x="5152325" y="253802"/>
                </a:cubicBezTo>
                <a:cubicBezTo>
                  <a:pt x="5156716" y="250881"/>
                  <a:pt x="5158238" y="243282"/>
                  <a:pt x="5155703" y="238774"/>
                </a:cubicBezTo>
                <a:cubicBezTo>
                  <a:pt x="5142350" y="214897"/>
                  <a:pt x="5102379" y="219237"/>
                  <a:pt x="5082941" y="234016"/>
                </a:cubicBezTo>
                <a:close/>
                <a:moveTo>
                  <a:pt x="4553580" y="566492"/>
                </a:moveTo>
                <a:cubicBezTo>
                  <a:pt x="4541349" y="573724"/>
                  <a:pt x="4531356" y="585036"/>
                  <a:pt x="4527046" y="597601"/>
                </a:cubicBezTo>
                <a:cubicBezTo>
                  <a:pt x="4524849" y="604029"/>
                  <a:pt x="4530511" y="612713"/>
                  <a:pt x="4537780" y="612044"/>
                </a:cubicBezTo>
                <a:cubicBezTo>
                  <a:pt x="4558652" y="610208"/>
                  <a:pt x="4587977" y="597100"/>
                  <a:pt x="4599469" y="578985"/>
                </a:cubicBezTo>
                <a:cubicBezTo>
                  <a:pt x="4603527" y="572639"/>
                  <a:pt x="4601922" y="562286"/>
                  <a:pt x="4593555" y="559865"/>
                </a:cubicBezTo>
                <a:cubicBezTo>
                  <a:pt x="4580286" y="556109"/>
                  <a:pt x="4565813" y="559260"/>
                  <a:pt x="4553580" y="566492"/>
                </a:cubicBezTo>
                <a:close/>
                <a:moveTo>
                  <a:pt x="4556107" y="506591"/>
                </a:moveTo>
                <a:lnTo>
                  <a:pt x="4482311" y="552971"/>
                </a:lnTo>
                <a:lnTo>
                  <a:pt x="4481371" y="566806"/>
                </a:lnTo>
                <a:cubicBezTo>
                  <a:pt x="4484180" y="571199"/>
                  <a:pt x="4489399" y="574017"/>
                  <a:pt x="4494850" y="571638"/>
                </a:cubicBezTo>
                <a:cubicBezTo>
                  <a:pt x="4523245" y="559198"/>
                  <a:pt x="4551048" y="546508"/>
                  <a:pt x="4568457" y="520042"/>
                </a:cubicBezTo>
                <a:cubicBezTo>
                  <a:pt x="4573359" y="512529"/>
                  <a:pt x="4565415" y="504513"/>
                  <a:pt x="4557640" y="505933"/>
                </a:cubicBezTo>
                <a:close/>
                <a:moveTo>
                  <a:pt x="4734971" y="394177"/>
                </a:moveTo>
                <a:lnTo>
                  <a:pt x="4710031" y="409852"/>
                </a:lnTo>
                <a:lnTo>
                  <a:pt x="4719017" y="409803"/>
                </a:lnTo>
                <a:cubicBezTo>
                  <a:pt x="4724231" y="408760"/>
                  <a:pt x="4729085" y="406501"/>
                  <a:pt x="4733331" y="402410"/>
                </a:cubicBezTo>
                <a:close/>
                <a:moveTo>
                  <a:pt x="4947893" y="260358"/>
                </a:moveTo>
                <a:lnTo>
                  <a:pt x="4968687" y="264739"/>
                </a:lnTo>
                <a:cubicBezTo>
                  <a:pt x="4989475" y="268246"/>
                  <a:pt x="5010687" y="272420"/>
                  <a:pt x="5029787" y="261651"/>
                </a:cubicBezTo>
                <a:cubicBezTo>
                  <a:pt x="5037139" y="257475"/>
                  <a:pt x="5038831" y="247122"/>
                  <a:pt x="5032744" y="241112"/>
                </a:cubicBezTo>
                <a:cubicBezTo>
                  <a:pt x="5024758" y="233140"/>
                  <a:pt x="5015230" y="228840"/>
                  <a:pt x="5004994" y="226231"/>
                </a:cubicBezTo>
                <a:lnTo>
                  <a:pt x="5002728" y="225895"/>
                </a:lnTo>
                <a:close/>
                <a:moveTo>
                  <a:pt x="5259829" y="64310"/>
                </a:moveTo>
                <a:lnTo>
                  <a:pt x="5246732" y="72542"/>
                </a:lnTo>
                <a:lnTo>
                  <a:pt x="5249509" y="73386"/>
                </a:lnTo>
                <a:cubicBezTo>
                  <a:pt x="5252889" y="73428"/>
                  <a:pt x="5256311" y="71821"/>
                  <a:pt x="5258603" y="69316"/>
                </a:cubicBezTo>
                <a:close/>
                <a:moveTo>
                  <a:pt x="5164489" y="124230"/>
                </a:moveTo>
                <a:lnTo>
                  <a:pt x="5124622" y="149286"/>
                </a:lnTo>
                <a:lnTo>
                  <a:pt x="5127056" y="152698"/>
                </a:lnTo>
                <a:cubicBezTo>
                  <a:pt x="5144801" y="159461"/>
                  <a:pt x="5171506" y="165723"/>
                  <a:pt x="5186380" y="151363"/>
                </a:cubicBezTo>
                <a:cubicBezTo>
                  <a:pt x="5191028" y="146937"/>
                  <a:pt x="5193309" y="139258"/>
                  <a:pt x="5188408" y="133914"/>
                </a:cubicBezTo>
                <a:close/>
                <a:moveTo>
                  <a:pt x="5209271" y="96085"/>
                </a:moveTo>
                <a:lnTo>
                  <a:pt x="5191670" y="107148"/>
                </a:lnTo>
                <a:lnTo>
                  <a:pt x="5200072" y="108033"/>
                </a:lnTo>
                <a:cubicBezTo>
                  <a:pt x="5203241" y="107365"/>
                  <a:pt x="5206283" y="105111"/>
                  <a:pt x="5208237" y="102210"/>
                </a:cubicBezTo>
                <a:close/>
                <a:moveTo>
                  <a:pt x="0" y="3370049"/>
                </a:moveTo>
                <a:lnTo>
                  <a:pt x="4588" y="3382904"/>
                </a:lnTo>
                <a:cubicBezTo>
                  <a:pt x="6279" y="3384073"/>
                  <a:pt x="8138" y="3384908"/>
                  <a:pt x="9827" y="3385992"/>
                </a:cubicBezTo>
                <a:cubicBezTo>
                  <a:pt x="48701" y="3453784"/>
                  <a:pt x="84110" y="3523329"/>
                  <a:pt x="112674" y="3596631"/>
                </a:cubicBezTo>
                <a:lnTo>
                  <a:pt x="130259" y="3655230"/>
                </a:lnTo>
                <a:lnTo>
                  <a:pt x="345887" y="3998320"/>
                </a:lnTo>
                <a:lnTo>
                  <a:pt x="451551" y="3997119"/>
                </a:lnTo>
                <a:cubicBezTo>
                  <a:pt x="480285" y="3993862"/>
                  <a:pt x="521947" y="3989939"/>
                  <a:pt x="553470" y="3975079"/>
                </a:cubicBezTo>
                <a:cubicBezTo>
                  <a:pt x="569273" y="4031098"/>
                  <a:pt x="580850" y="4089121"/>
                  <a:pt x="586343" y="4150236"/>
                </a:cubicBezTo>
                <a:cubicBezTo>
                  <a:pt x="586512" y="4151737"/>
                  <a:pt x="586934" y="4153157"/>
                  <a:pt x="587357" y="4154577"/>
                </a:cubicBezTo>
                <a:lnTo>
                  <a:pt x="505840" y="4252825"/>
                </a:lnTo>
                <a:lnTo>
                  <a:pt x="586965" y="4381904"/>
                </a:lnTo>
                <a:lnTo>
                  <a:pt x="596315" y="4370307"/>
                </a:lnTo>
                <a:cubicBezTo>
                  <a:pt x="656738" y="4295503"/>
                  <a:pt x="717416" y="4220948"/>
                  <a:pt x="778431" y="4146728"/>
                </a:cubicBezTo>
                <a:cubicBezTo>
                  <a:pt x="918969" y="3975664"/>
                  <a:pt x="1061787" y="3806434"/>
                  <a:pt x="1205366" y="3637958"/>
                </a:cubicBezTo>
                <a:cubicBezTo>
                  <a:pt x="1290297" y="3608569"/>
                  <a:pt x="1375649" y="3594961"/>
                  <a:pt x="1467257" y="3598635"/>
                </a:cubicBezTo>
                <a:cubicBezTo>
                  <a:pt x="1483061" y="3602559"/>
                  <a:pt x="1498611" y="3607151"/>
                  <a:pt x="1514244" y="3611492"/>
                </a:cubicBezTo>
                <a:cubicBezTo>
                  <a:pt x="1442834" y="3833901"/>
                  <a:pt x="1380128" y="4086868"/>
                  <a:pt x="1537822" y="4288156"/>
                </a:cubicBezTo>
                <a:cubicBezTo>
                  <a:pt x="1672697" y="4460390"/>
                  <a:pt x="1900530" y="4548553"/>
                  <a:pt x="2110365" y="4588460"/>
                </a:cubicBezTo>
                <a:cubicBezTo>
                  <a:pt x="2699134" y="4700500"/>
                  <a:pt x="3284945" y="4456549"/>
                  <a:pt x="3875573" y="4525343"/>
                </a:cubicBezTo>
                <a:cubicBezTo>
                  <a:pt x="3899742" y="4528182"/>
                  <a:pt x="3909039" y="4496791"/>
                  <a:pt x="3891292" y="4483182"/>
                </a:cubicBezTo>
                <a:cubicBezTo>
                  <a:pt x="3640133" y="4290411"/>
                  <a:pt x="3401820" y="4082527"/>
                  <a:pt x="3179225" y="3857946"/>
                </a:cubicBezTo>
                <a:cubicBezTo>
                  <a:pt x="2988237" y="3665340"/>
                  <a:pt x="2805191" y="3456957"/>
                  <a:pt x="2566794" y="3319621"/>
                </a:cubicBezTo>
                <a:cubicBezTo>
                  <a:pt x="2222254" y="3121255"/>
                  <a:pt x="1672274" y="3113156"/>
                  <a:pt x="1518046" y="3547707"/>
                </a:cubicBezTo>
                <a:cubicBezTo>
                  <a:pt x="1473932" y="3536103"/>
                  <a:pt x="1428890" y="3528088"/>
                  <a:pt x="1383763" y="3525166"/>
                </a:cubicBezTo>
                <a:cubicBezTo>
                  <a:pt x="1362128" y="3523747"/>
                  <a:pt x="1333396" y="3521826"/>
                  <a:pt x="1303987" y="3522077"/>
                </a:cubicBezTo>
                <a:cubicBezTo>
                  <a:pt x="1407932" y="3400520"/>
                  <a:pt x="1512215" y="3279212"/>
                  <a:pt x="1616246" y="3157738"/>
                </a:cubicBezTo>
                <a:cubicBezTo>
                  <a:pt x="1806052" y="2936164"/>
                  <a:pt x="1997462" y="2714254"/>
                  <a:pt x="2189464" y="2492429"/>
                </a:cubicBezTo>
                <a:cubicBezTo>
                  <a:pt x="2228254" y="2494767"/>
                  <a:pt x="2267550" y="2494098"/>
                  <a:pt x="2306170" y="2496019"/>
                </a:cubicBezTo>
                <a:cubicBezTo>
                  <a:pt x="2373439" y="2499441"/>
                  <a:pt x="2440453" y="2505286"/>
                  <a:pt x="2507384" y="2512633"/>
                </a:cubicBezTo>
                <a:cubicBezTo>
                  <a:pt x="2538907" y="2880228"/>
                  <a:pt x="2775275" y="3166421"/>
                  <a:pt x="3101899" y="3298748"/>
                </a:cubicBezTo>
                <a:cubicBezTo>
                  <a:pt x="3219112" y="3361280"/>
                  <a:pt x="3370467" y="3397847"/>
                  <a:pt x="3487934" y="3381401"/>
                </a:cubicBezTo>
                <a:cubicBezTo>
                  <a:pt x="3507624" y="3382486"/>
                  <a:pt x="3528327" y="3385241"/>
                  <a:pt x="3547681" y="3381651"/>
                </a:cubicBezTo>
                <a:cubicBezTo>
                  <a:pt x="3548526" y="3381484"/>
                  <a:pt x="3548865" y="3380733"/>
                  <a:pt x="3549624" y="3380483"/>
                </a:cubicBezTo>
                <a:cubicBezTo>
                  <a:pt x="4005377" y="3378730"/>
                  <a:pt x="4471443" y="3158991"/>
                  <a:pt x="4838797" y="2915376"/>
                </a:cubicBezTo>
                <a:cubicBezTo>
                  <a:pt x="4840319" y="2914958"/>
                  <a:pt x="4841841" y="2914624"/>
                  <a:pt x="4843361" y="2914123"/>
                </a:cubicBezTo>
                <a:cubicBezTo>
                  <a:pt x="4849107" y="2912453"/>
                  <a:pt x="4852321" y="2909030"/>
                  <a:pt x="4854347" y="2905190"/>
                </a:cubicBezTo>
                <a:cubicBezTo>
                  <a:pt x="4854771" y="2904939"/>
                  <a:pt x="4855193" y="2904606"/>
                  <a:pt x="4855614" y="2904355"/>
                </a:cubicBezTo>
                <a:cubicBezTo>
                  <a:pt x="4861025" y="2900765"/>
                  <a:pt x="4861954" y="2894837"/>
                  <a:pt x="4860348" y="2889577"/>
                </a:cubicBezTo>
                <a:cubicBezTo>
                  <a:pt x="4864911" y="2877973"/>
                  <a:pt x="4860685" y="2863613"/>
                  <a:pt x="4844799" y="2864031"/>
                </a:cubicBezTo>
                <a:cubicBezTo>
                  <a:pt x="4289242" y="2881229"/>
                  <a:pt x="3977405" y="2341985"/>
                  <a:pt x="3512357" y="2138192"/>
                </a:cubicBezTo>
                <a:cubicBezTo>
                  <a:pt x="3147197" y="1978147"/>
                  <a:pt x="2680203" y="2091105"/>
                  <a:pt x="2499102" y="2463541"/>
                </a:cubicBezTo>
                <a:cubicBezTo>
                  <a:pt x="2483975" y="2461705"/>
                  <a:pt x="2468933" y="2459868"/>
                  <a:pt x="2453129" y="2457865"/>
                </a:cubicBezTo>
                <a:cubicBezTo>
                  <a:pt x="2387975" y="2441502"/>
                  <a:pt x="2320367" y="2431399"/>
                  <a:pt x="2253859" y="2417874"/>
                </a:cubicBezTo>
                <a:lnTo>
                  <a:pt x="3141793" y="1395471"/>
                </a:lnTo>
                <a:lnTo>
                  <a:pt x="2719233" y="1661045"/>
                </a:lnTo>
                <a:lnTo>
                  <a:pt x="2560318" y="1839350"/>
                </a:lnTo>
                <a:cubicBezTo>
                  <a:pt x="2482074" y="1929975"/>
                  <a:pt x="2404918" y="2021186"/>
                  <a:pt x="2326620" y="2112396"/>
                </a:cubicBezTo>
                <a:lnTo>
                  <a:pt x="2260670" y="1949246"/>
                </a:lnTo>
                <a:lnTo>
                  <a:pt x="2218774" y="1975577"/>
                </a:lnTo>
                <a:lnTo>
                  <a:pt x="2291720" y="2153054"/>
                </a:lnTo>
                <a:cubicBezTo>
                  <a:pt x="2274564" y="2172923"/>
                  <a:pt x="2257493" y="2192709"/>
                  <a:pt x="2240169" y="2212580"/>
                </a:cubicBezTo>
                <a:cubicBezTo>
                  <a:pt x="2012927" y="2473144"/>
                  <a:pt x="1787121" y="2734877"/>
                  <a:pt x="1562497" y="2997610"/>
                </a:cubicBezTo>
                <a:cubicBezTo>
                  <a:pt x="1559540" y="2990430"/>
                  <a:pt x="1556497" y="2983250"/>
                  <a:pt x="1553540" y="2976070"/>
                </a:cubicBezTo>
                <a:cubicBezTo>
                  <a:pt x="1550329" y="2968222"/>
                  <a:pt x="1544414" y="2963965"/>
                  <a:pt x="1537990" y="2962128"/>
                </a:cubicBezTo>
                <a:cubicBezTo>
                  <a:pt x="1512470" y="2921804"/>
                  <a:pt x="1487369" y="2881229"/>
                  <a:pt x="1462947" y="2840403"/>
                </a:cubicBezTo>
                <a:cubicBezTo>
                  <a:pt x="1632809" y="2729031"/>
                  <a:pt x="1732571" y="2553917"/>
                  <a:pt x="1773885" y="2361656"/>
                </a:cubicBezTo>
                <a:lnTo>
                  <a:pt x="1789945" y="2245091"/>
                </a:lnTo>
                <a:lnTo>
                  <a:pt x="1712937" y="2293489"/>
                </a:lnTo>
                <a:lnTo>
                  <a:pt x="1721627" y="2308340"/>
                </a:lnTo>
                <a:cubicBezTo>
                  <a:pt x="1722302" y="2311096"/>
                  <a:pt x="1723570" y="2313348"/>
                  <a:pt x="1725430" y="2315019"/>
                </a:cubicBezTo>
                <a:cubicBezTo>
                  <a:pt x="1724416" y="2320445"/>
                  <a:pt x="1723655" y="2326039"/>
                  <a:pt x="1722472" y="2331466"/>
                </a:cubicBezTo>
                <a:lnTo>
                  <a:pt x="1703836" y="2299209"/>
                </a:lnTo>
                <a:lnTo>
                  <a:pt x="1675348" y="2317114"/>
                </a:lnTo>
                <a:lnTo>
                  <a:pt x="1696443" y="2355510"/>
                </a:lnTo>
                <a:cubicBezTo>
                  <a:pt x="1700162" y="2364359"/>
                  <a:pt x="1702697" y="2377384"/>
                  <a:pt x="1707682" y="2387653"/>
                </a:cubicBezTo>
                <a:cubicBezTo>
                  <a:pt x="1702274" y="2406520"/>
                  <a:pt x="1696190" y="2425222"/>
                  <a:pt x="1689429" y="2443672"/>
                </a:cubicBezTo>
                <a:lnTo>
                  <a:pt x="1636027" y="2341826"/>
                </a:lnTo>
                <a:lnTo>
                  <a:pt x="1609566" y="2358457"/>
                </a:lnTo>
                <a:lnTo>
                  <a:pt x="1667797" y="2496520"/>
                </a:lnTo>
                <a:cubicBezTo>
                  <a:pt x="1660781" y="2512132"/>
                  <a:pt x="1653091" y="2527410"/>
                  <a:pt x="1644978" y="2542604"/>
                </a:cubicBezTo>
                <a:cubicBezTo>
                  <a:pt x="1630949" y="2497522"/>
                  <a:pt x="1611766" y="2453273"/>
                  <a:pt x="1586837" y="2414035"/>
                </a:cubicBezTo>
                <a:cubicBezTo>
                  <a:pt x="1577625" y="2399508"/>
                  <a:pt x="1557343" y="2414785"/>
                  <a:pt x="1562498" y="2428979"/>
                </a:cubicBezTo>
                <a:cubicBezTo>
                  <a:pt x="1582104" y="2483245"/>
                  <a:pt x="1600611" y="2536176"/>
                  <a:pt x="1616330" y="2591528"/>
                </a:cubicBezTo>
                <a:cubicBezTo>
                  <a:pt x="1603654" y="2611648"/>
                  <a:pt x="1589625" y="2631268"/>
                  <a:pt x="1574836" y="2650554"/>
                </a:cubicBezTo>
                <a:cubicBezTo>
                  <a:pt x="1566554" y="2612149"/>
                  <a:pt x="1558102" y="2572493"/>
                  <a:pt x="1541201" y="2538430"/>
                </a:cubicBezTo>
                <a:cubicBezTo>
                  <a:pt x="1534947" y="2525907"/>
                  <a:pt x="1513315" y="2529581"/>
                  <a:pt x="1513314" y="2544191"/>
                </a:cubicBezTo>
                <a:cubicBezTo>
                  <a:pt x="1513315" y="2592530"/>
                  <a:pt x="1530215" y="2643373"/>
                  <a:pt x="1541708" y="2690711"/>
                </a:cubicBezTo>
                <a:cubicBezTo>
                  <a:pt x="1533680" y="2699811"/>
                  <a:pt x="1524722" y="2708410"/>
                  <a:pt x="1516187" y="2717343"/>
                </a:cubicBezTo>
                <a:cubicBezTo>
                  <a:pt x="1514498" y="2711666"/>
                  <a:pt x="1512976" y="2705821"/>
                  <a:pt x="1511285" y="2700145"/>
                </a:cubicBezTo>
                <a:cubicBezTo>
                  <a:pt x="1506130" y="2683365"/>
                  <a:pt x="1502666" y="2663744"/>
                  <a:pt x="1488553" y="2652223"/>
                </a:cubicBezTo>
                <a:cubicBezTo>
                  <a:pt x="1481285" y="2646295"/>
                  <a:pt x="1472580" y="2648968"/>
                  <a:pt x="1469116" y="2657316"/>
                </a:cubicBezTo>
                <a:cubicBezTo>
                  <a:pt x="1462356" y="2673847"/>
                  <a:pt x="1469032" y="2691797"/>
                  <a:pt x="1472667" y="2708660"/>
                </a:cubicBezTo>
                <a:cubicBezTo>
                  <a:pt x="1475707" y="2722687"/>
                  <a:pt x="1479258" y="2736629"/>
                  <a:pt x="1482891" y="2750572"/>
                </a:cubicBezTo>
                <a:cubicBezTo>
                  <a:pt x="1467511" y="2764847"/>
                  <a:pt x="1451707" y="2779041"/>
                  <a:pt x="1434636" y="2792482"/>
                </a:cubicBezTo>
                <a:cubicBezTo>
                  <a:pt x="1393312" y="2721351"/>
                  <a:pt x="1353678" y="2649133"/>
                  <a:pt x="1315820" y="2576166"/>
                </a:cubicBezTo>
                <a:lnTo>
                  <a:pt x="1328001" y="2535417"/>
                </a:lnTo>
                <a:lnTo>
                  <a:pt x="1253567" y="2582198"/>
                </a:lnTo>
                <a:lnTo>
                  <a:pt x="1277621" y="2628346"/>
                </a:lnTo>
                <a:cubicBezTo>
                  <a:pt x="1255649" y="2624422"/>
                  <a:pt x="1233507" y="2620832"/>
                  <a:pt x="1211535" y="2617242"/>
                </a:cubicBezTo>
                <a:lnTo>
                  <a:pt x="1201047" y="2615206"/>
                </a:lnTo>
                <a:lnTo>
                  <a:pt x="1150434" y="2647016"/>
                </a:lnTo>
                <a:lnTo>
                  <a:pt x="1159035" y="2651650"/>
                </a:lnTo>
                <a:cubicBezTo>
                  <a:pt x="1175197" y="2655439"/>
                  <a:pt x="1192563" y="2656900"/>
                  <a:pt x="1207647" y="2659988"/>
                </a:cubicBezTo>
                <a:cubicBezTo>
                  <a:pt x="1239507" y="2666500"/>
                  <a:pt x="1271452" y="2673095"/>
                  <a:pt x="1303650" y="2678272"/>
                </a:cubicBezTo>
                <a:cubicBezTo>
                  <a:pt x="1311086" y="2692130"/>
                  <a:pt x="1319115" y="2705488"/>
                  <a:pt x="1326720" y="2719264"/>
                </a:cubicBezTo>
                <a:cubicBezTo>
                  <a:pt x="1288438" y="2706824"/>
                  <a:pt x="1247535" y="2692632"/>
                  <a:pt x="1209422" y="2693049"/>
                </a:cubicBezTo>
                <a:cubicBezTo>
                  <a:pt x="1192520" y="2693215"/>
                  <a:pt x="1191000" y="2713921"/>
                  <a:pt x="1202831" y="2721852"/>
                </a:cubicBezTo>
                <a:cubicBezTo>
                  <a:pt x="1223196" y="2735460"/>
                  <a:pt x="1248126" y="2740804"/>
                  <a:pt x="1271368" y="2747900"/>
                </a:cubicBezTo>
                <a:cubicBezTo>
                  <a:pt x="1295367" y="2755164"/>
                  <a:pt x="1319367" y="2762677"/>
                  <a:pt x="1343452" y="2770023"/>
                </a:cubicBezTo>
                <a:cubicBezTo>
                  <a:pt x="1347171" y="2771193"/>
                  <a:pt x="1351397" y="2771193"/>
                  <a:pt x="1355452" y="2770358"/>
                </a:cubicBezTo>
                <a:cubicBezTo>
                  <a:pt x="1362298" y="2782296"/>
                  <a:pt x="1368721" y="2794652"/>
                  <a:pt x="1375736" y="2806424"/>
                </a:cubicBezTo>
                <a:cubicBezTo>
                  <a:pt x="1369734" y="2805256"/>
                  <a:pt x="1362973" y="2807008"/>
                  <a:pt x="1358157" y="2810933"/>
                </a:cubicBezTo>
                <a:cubicBezTo>
                  <a:pt x="1319959" y="2814773"/>
                  <a:pt x="1282353" y="2821869"/>
                  <a:pt x="1243564" y="2823121"/>
                </a:cubicBezTo>
                <a:cubicBezTo>
                  <a:pt x="1219902" y="2823873"/>
                  <a:pt x="1196324" y="2822871"/>
                  <a:pt x="1172746" y="2821703"/>
                </a:cubicBezTo>
                <a:cubicBezTo>
                  <a:pt x="1132773" y="2814022"/>
                  <a:pt x="1094238" y="2803586"/>
                  <a:pt x="1058068" y="2789226"/>
                </a:cubicBezTo>
                <a:cubicBezTo>
                  <a:pt x="1088491" y="2795739"/>
                  <a:pt x="1119505" y="2797658"/>
                  <a:pt x="1141899" y="2784217"/>
                </a:cubicBezTo>
                <a:cubicBezTo>
                  <a:pt x="1151535" y="2778456"/>
                  <a:pt x="1152633" y="2765683"/>
                  <a:pt x="1143252" y="2759003"/>
                </a:cubicBezTo>
                <a:cubicBezTo>
                  <a:pt x="1122125" y="2743976"/>
                  <a:pt x="1103364" y="2746063"/>
                  <a:pt x="1077589" y="2742640"/>
                </a:cubicBezTo>
                <a:lnTo>
                  <a:pt x="1019298" y="2729433"/>
                </a:lnTo>
                <a:lnTo>
                  <a:pt x="939047" y="2779870"/>
                </a:lnTo>
                <a:lnTo>
                  <a:pt x="1040942" y="2834234"/>
                </a:lnTo>
                <a:cubicBezTo>
                  <a:pt x="1137627" y="2872051"/>
                  <a:pt x="1244726" y="2886718"/>
                  <a:pt x="1360185" y="2870125"/>
                </a:cubicBezTo>
                <a:cubicBezTo>
                  <a:pt x="1365339" y="2880812"/>
                  <a:pt x="1378439" y="2887824"/>
                  <a:pt x="1389931" y="2882147"/>
                </a:cubicBezTo>
                <a:cubicBezTo>
                  <a:pt x="1398298" y="2878056"/>
                  <a:pt x="1405736" y="2872963"/>
                  <a:pt x="1413847" y="2868538"/>
                </a:cubicBezTo>
                <a:cubicBezTo>
                  <a:pt x="1448751" y="2924475"/>
                  <a:pt x="1484496" y="2979494"/>
                  <a:pt x="1521849" y="3032758"/>
                </a:cubicBezTo>
                <a:cubicBezTo>
                  <a:pt x="1523539" y="3035179"/>
                  <a:pt x="1525400" y="3037100"/>
                  <a:pt x="1527342" y="3038769"/>
                </a:cubicBezTo>
                <a:cubicBezTo>
                  <a:pt x="1243480" y="3371216"/>
                  <a:pt x="961729" y="3705331"/>
                  <a:pt x="682176" y="4041284"/>
                </a:cubicBezTo>
                <a:cubicBezTo>
                  <a:pt x="666625" y="4002713"/>
                  <a:pt x="649893" y="3964727"/>
                  <a:pt x="631977" y="3927240"/>
                </a:cubicBezTo>
                <a:cubicBezTo>
                  <a:pt x="899733" y="3667250"/>
                  <a:pt x="865328" y="3247078"/>
                  <a:pt x="711802" y="2928361"/>
                </a:cubicBezTo>
                <a:lnTo>
                  <a:pt x="709453" y="2924167"/>
                </a:lnTo>
                <a:lnTo>
                  <a:pt x="658164" y="2956401"/>
                </a:lnTo>
                <a:lnTo>
                  <a:pt x="672626" y="2983438"/>
                </a:lnTo>
                <a:cubicBezTo>
                  <a:pt x="726184" y="3102867"/>
                  <a:pt x="763178" y="3231374"/>
                  <a:pt x="773276" y="3358192"/>
                </a:cubicBezTo>
                <a:cubicBezTo>
                  <a:pt x="763979" y="3337320"/>
                  <a:pt x="752740" y="3318201"/>
                  <a:pt x="739472" y="3302839"/>
                </a:cubicBezTo>
                <a:cubicBezTo>
                  <a:pt x="734148" y="3296661"/>
                  <a:pt x="722148" y="3301253"/>
                  <a:pt x="722739" y="3309518"/>
                </a:cubicBezTo>
                <a:cubicBezTo>
                  <a:pt x="725359" y="3344082"/>
                  <a:pt x="735499" y="3377394"/>
                  <a:pt x="743613" y="3411039"/>
                </a:cubicBezTo>
                <a:cubicBezTo>
                  <a:pt x="752740" y="3448859"/>
                  <a:pt x="756458" y="3488516"/>
                  <a:pt x="770064" y="3525083"/>
                </a:cubicBezTo>
                <a:cubicBezTo>
                  <a:pt x="767783" y="3542699"/>
                  <a:pt x="765163" y="3560148"/>
                  <a:pt x="761529" y="3577512"/>
                </a:cubicBezTo>
                <a:cubicBezTo>
                  <a:pt x="757556" y="3517652"/>
                  <a:pt x="740485" y="3456372"/>
                  <a:pt x="707950" y="3418387"/>
                </a:cubicBezTo>
                <a:cubicBezTo>
                  <a:pt x="702795" y="3412375"/>
                  <a:pt x="689105" y="3413126"/>
                  <a:pt x="689020" y="3423145"/>
                </a:cubicBezTo>
                <a:cubicBezTo>
                  <a:pt x="688598" y="3468061"/>
                  <a:pt x="705417" y="3510973"/>
                  <a:pt x="713529" y="3554972"/>
                </a:cubicBezTo>
                <a:cubicBezTo>
                  <a:pt x="719191" y="3585694"/>
                  <a:pt x="721894" y="3616918"/>
                  <a:pt x="726289" y="3647809"/>
                </a:cubicBezTo>
                <a:cubicBezTo>
                  <a:pt x="724430" y="3637707"/>
                  <a:pt x="722317" y="3627438"/>
                  <a:pt x="719950" y="3617086"/>
                </a:cubicBezTo>
                <a:cubicBezTo>
                  <a:pt x="704401" y="3548208"/>
                  <a:pt x="697134" y="3475073"/>
                  <a:pt x="652851" y="3417133"/>
                </a:cubicBezTo>
                <a:cubicBezTo>
                  <a:pt x="645923" y="3408116"/>
                  <a:pt x="632401" y="3415631"/>
                  <a:pt x="633667" y="3425733"/>
                </a:cubicBezTo>
                <a:cubicBezTo>
                  <a:pt x="639076" y="3470315"/>
                  <a:pt x="657077" y="3511557"/>
                  <a:pt x="670683" y="3554136"/>
                </a:cubicBezTo>
                <a:cubicBezTo>
                  <a:pt x="689359" y="3612827"/>
                  <a:pt x="695359" y="3674274"/>
                  <a:pt x="707782" y="3734384"/>
                </a:cubicBezTo>
                <a:cubicBezTo>
                  <a:pt x="699500" y="3750497"/>
                  <a:pt x="691387" y="3766694"/>
                  <a:pt x="681499" y="3782307"/>
                </a:cubicBezTo>
                <a:cubicBezTo>
                  <a:pt x="685219" y="3753003"/>
                  <a:pt x="679555" y="3721945"/>
                  <a:pt x="661640" y="3700573"/>
                </a:cubicBezTo>
                <a:cubicBezTo>
                  <a:pt x="654118" y="3691640"/>
                  <a:pt x="641020" y="3697233"/>
                  <a:pt x="639161" y="3707503"/>
                </a:cubicBezTo>
                <a:cubicBezTo>
                  <a:pt x="635358" y="3728624"/>
                  <a:pt x="640007" y="3748661"/>
                  <a:pt x="641020" y="3769783"/>
                </a:cubicBezTo>
                <a:cubicBezTo>
                  <a:pt x="641865" y="3788902"/>
                  <a:pt x="642372" y="3807353"/>
                  <a:pt x="645752" y="3826305"/>
                </a:cubicBezTo>
                <a:cubicBezTo>
                  <a:pt x="646006" y="3827557"/>
                  <a:pt x="646851" y="3828559"/>
                  <a:pt x="647527" y="3829645"/>
                </a:cubicBezTo>
                <a:cubicBezTo>
                  <a:pt x="643978" y="3834237"/>
                  <a:pt x="641189" y="3839162"/>
                  <a:pt x="637471" y="3843669"/>
                </a:cubicBezTo>
                <a:cubicBezTo>
                  <a:pt x="640175" y="3777548"/>
                  <a:pt x="616681" y="3717020"/>
                  <a:pt x="595216" y="3653069"/>
                </a:cubicBezTo>
                <a:cubicBezTo>
                  <a:pt x="567329" y="3570249"/>
                  <a:pt x="548906" y="3484508"/>
                  <a:pt x="504201" y="3408451"/>
                </a:cubicBezTo>
                <a:cubicBezTo>
                  <a:pt x="496595" y="3395510"/>
                  <a:pt x="475299" y="3404360"/>
                  <a:pt x="479778" y="3418886"/>
                </a:cubicBezTo>
                <a:cubicBezTo>
                  <a:pt x="508595" y="3512559"/>
                  <a:pt x="558963" y="3597716"/>
                  <a:pt x="572821" y="3695563"/>
                </a:cubicBezTo>
                <a:cubicBezTo>
                  <a:pt x="576879" y="3723949"/>
                  <a:pt x="581103" y="3752501"/>
                  <a:pt x="587019" y="3780554"/>
                </a:cubicBezTo>
                <a:cubicBezTo>
                  <a:pt x="583723" y="3771870"/>
                  <a:pt x="580173" y="3763188"/>
                  <a:pt x="576709" y="3754423"/>
                </a:cubicBezTo>
                <a:cubicBezTo>
                  <a:pt x="555582" y="3701575"/>
                  <a:pt x="531920" y="3652318"/>
                  <a:pt x="513835" y="3598801"/>
                </a:cubicBezTo>
                <a:cubicBezTo>
                  <a:pt x="504708" y="3572003"/>
                  <a:pt x="503356" y="3569916"/>
                  <a:pt x="485947" y="3547541"/>
                </a:cubicBezTo>
                <a:cubicBezTo>
                  <a:pt x="478340" y="3537773"/>
                  <a:pt x="465580" y="3547541"/>
                  <a:pt x="466596" y="3557392"/>
                </a:cubicBezTo>
                <a:cubicBezTo>
                  <a:pt x="473441" y="3619590"/>
                  <a:pt x="519920" y="3667679"/>
                  <a:pt x="530399" y="3729125"/>
                </a:cubicBezTo>
                <a:cubicBezTo>
                  <a:pt x="531075" y="3732882"/>
                  <a:pt x="531920" y="3736723"/>
                  <a:pt x="532595" y="3740479"/>
                </a:cubicBezTo>
                <a:cubicBezTo>
                  <a:pt x="486708" y="3661000"/>
                  <a:pt x="437947" y="3582939"/>
                  <a:pt x="387917" y="3505464"/>
                </a:cubicBezTo>
                <a:cubicBezTo>
                  <a:pt x="452398" y="3379648"/>
                  <a:pt x="481721" y="3221023"/>
                  <a:pt x="494060" y="3084185"/>
                </a:cubicBezTo>
                <a:lnTo>
                  <a:pt x="493528" y="3059873"/>
                </a:lnTo>
                <a:lnTo>
                  <a:pt x="457723" y="3082376"/>
                </a:lnTo>
                <a:lnTo>
                  <a:pt x="457215" y="3096959"/>
                </a:lnTo>
                <a:lnTo>
                  <a:pt x="454432" y="3084445"/>
                </a:lnTo>
                <a:lnTo>
                  <a:pt x="421867" y="3104911"/>
                </a:lnTo>
                <a:lnTo>
                  <a:pt x="442172" y="3198647"/>
                </a:lnTo>
                <a:cubicBezTo>
                  <a:pt x="439130" y="3212255"/>
                  <a:pt x="436426" y="3225864"/>
                  <a:pt x="432623" y="3239306"/>
                </a:cubicBezTo>
                <a:cubicBezTo>
                  <a:pt x="429581" y="3202529"/>
                  <a:pt x="422122" y="3164606"/>
                  <a:pt x="410291" y="3129895"/>
                </a:cubicBezTo>
                <a:lnTo>
                  <a:pt x="403162" y="3116667"/>
                </a:lnTo>
                <a:lnTo>
                  <a:pt x="364399" y="3141029"/>
                </a:lnTo>
                <a:lnTo>
                  <a:pt x="372536" y="3169927"/>
                </a:lnTo>
                <a:cubicBezTo>
                  <a:pt x="385720" y="3221106"/>
                  <a:pt x="391637" y="3273535"/>
                  <a:pt x="405918" y="3324212"/>
                </a:cubicBezTo>
                <a:cubicBezTo>
                  <a:pt x="404397" y="3328971"/>
                  <a:pt x="402792" y="3333646"/>
                  <a:pt x="401185" y="3338405"/>
                </a:cubicBezTo>
                <a:cubicBezTo>
                  <a:pt x="399411" y="3300669"/>
                  <a:pt x="389587" y="3262223"/>
                  <a:pt x="374270" y="3226480"/>
                </a:cubicBezTo>
                <a:lnTo>
                  <a:pt x="333113" y="3160692"/>
                </a:lnTo>
                <a:lnTo>
                  <a:pt x="310011" y="3175212"/>
                </a:lnTo>
                <a:lnTo>
                  <a:pt x="339240" y="3274537"/>
                </a:lnTo>
                <a:cubicBezTo>
                  <a:pt x="345918" y="3295158"/>
                  <a:pt x="350904" y="3316197"/>
                  <a:pt x="356565" y="3337069"/>
                </a:cubicBezTo>
                <a:cubicBezTo>
                  <a:pt x="352087" y="3328720"/>
                  <a:pt x="347692" y="3319955"/>
                  <a:pt x="342874" y="3312607"/>
                </a:cubicBezTo>
                <a:cubicBezTo>
                  <a:pt x="327241" y="3288522"/>
                  <a:pt x="311839" y="3263121"/>
                  <a:pt x="295603" y="3238283"/>
                </a:cubicBezTo>
                <a:lnTo>
                  <a:pt x="268398" y="3201365"/>
                </a:lnTo>
                <a:lnTo>
                  <a:pt x="247667" y="3214394"/>
                </a:lnTo>
                <a:lnTo>
                  <a:pt x="304678" y="3344499"/>
                </a:lnTo>
                <a:cubicBezTo>
                  <a:pt x="316339" y="3375641"/>
                  <a:pt x="329437" y="3409118"/>
                  <a:pt x="345664" y="3440175"/>
                </a:cubicBezTo>
                <a:lnTo>
                  <a:pt x="214181" y="3235439"/>
                </a:lnTo>
                <a:close/>
                <a:moveTo>
                  <a:pt x="3183827" y="1369052"/>
                </a:moveTo>
                <a:lnTo>
                  <a:pt x="3249239" y="1342705"/>
                </a:lnTo>
                <a:cubicBezTo>
                  <a:pt x="3281458" y="1332353"/>
                  <a:pt x="3314269" y="1324276"/>
                  <a:pt x="3347565" y="1318181"/>
                </a:cubicBezTo>
                <a:cubicBezTo>
                  <a:pt x="3362270" y="1743548"/>
                  <a:pt x="3804756" y="1970133"/>
                  <a:pt x="4191296" y="1983157"/>
                </a:cubicBezTo>
                <a:cubicBezTo>
                  <a:pt x="4736374" y="2001523"/>
                  <a:pt x="5323113" y="1776443"/>
                  <a:pt x="5792644" y="1520387"/>
                </a:cubicBezTo>
                <a:cubicBezTo>
                  <a:pt x="5801684" y="1515461"/>
                  <a:pt x="5803375" y="1506611"/>
                  <a:pt x="5801009" y="1499098"/>
                </a:cubicBezTo>
                <a:cubicBezTo>
                  <a:pt x="5806586" y="1485822"/>
                  <a:pt x="5800587" y="1467289"/>
                  <a:pt x="5781657" y="1465786"/>
                </a:cubicBezTo>
                <a:cubicBezTo>
                  <a:pt x="5769994" y="1464868"/>
                  <a:pt x="5758333" y="1464450"/>
                  <a:pt x="5746754" y="1463700"/>
                </a:cubicBezTo>
                <a:cubicBezTo>
                  <a:pt x="5568357" y="1355749"/>
                  <a:pt x="5390299" y="1247217"/>
                  <a:pt x="5211734" y="1139601"/>
                </a:cubicBezTo>
                <a:cubicBezTo>
                  <a:pt x="5416244" y="1114055"/>
                  <a:pt x="5605880" y="1061791"/>
                  <a:pt x="5772869" y="933137"/>
                </a:cubicBezTo>
                <a:cubicBezTo>
                  <a:pt x="5973491" y="778603"/>
                  <a:pt x="6170987" y="643771"/>
                  <a:pt x="6397300" y="527056"/>
                </a:cubicBezTo>
                <a:cubicBezTo>
                  <a:pt x="6398736" y="526305"/>
                  <a:pt x="6399075" y="524969"/>
                  <a:pt x="6400005" y="523967"/>
                </a:cubicBezTo>
                <a:cubicBezTo>
                  <a:pt x="6407862" y="519793"/>
                  <a:pt x="6415469" y="515284"/>
                  <a:pt x="6422737" y="511025"/>
                </a:cubicBezTo>
                <a:cubicBezTo>
                  <a:pt x="6434736" y="503847"/>
                  <a:pt x="6435921" y="481305"/>
                  <a:pt x="6417919" y="480555"/>
                </a:cubicBezTo>
                <a:cubicBezTo>
                  <a:pt x="6386315" y="479218"/>
                  <a:pt x="6352170" y="477214"/>
                  <a:pt x="6319383" y="480386"/>
                </a:cubicBezTo>
                <a:cubicBezTo>
                  <a:pt x="6073717" y="454924"/>
                  <a:pt x="5872081" y="310323"/>
                  <a:pt x="5671711" y="175826"/>
                </a:cubicBezTo>
                <a:cubicBezTo>
                  <a:pt x="5619337" y="140636"/>
                  <a:pt x="5566652" y="107220"/>
                  <a:pt x="5513082" y="76507"/>
                </a:cubicBezTo>
                <a:lnTo>
                  <a:pt x="5362154" y="0"/>
                </a:lnTo>
                <a:lnTo>
                  <a:pt x="5317401" y="28127"/>
                </a:lnTo>
                <a:lnTo>
                  <a:pt x="5385821" y="56680"/>
                </a:lnTo>
                <a:cubicBezTo>
                  <a:pt x="5505711" y="114587"/>
                  <a:pt x="5616675" y="189788"/>
                  <a:pt x="5728164" y="262735"/>
                </a:cubicBezTo>
                <a:cubicBezTo>
                  <a:pt x="5652023" y="278931"/>
                  <a:pt x="5577905" y="316252"/>
                  <a:pt x="5512920" y="356908"/>
                </a:cubicBezTo>
                <a:cubicBezTo>
                  <a:pt x="5463481" y="387884"/>
                  <a:pt x="5396131" y="436890"/>
                  <a:pt x="5370693" y="492660"/>
                </a:cubicBezTo>
                <a:cubicBezTo>
                  <a:pt x="5359030" y="491240"/>
                  <a:pt x="5347284" y="489738"/>
                  <a:pt x="5335624" y="488317"/>
                </a:cubicBezTo>
                <a:cubicBezTo>
                  <a:pt x="5323790" y="484895"/>
                  <a:pt x="5310863" y="483392"/>
                  <a:pt x="5298186" y="482473"/>
                </a:cubicBezTo>
                <a:cubicBezTo>
                  <a:pt x="5322608" y="464440"/>
                  <a:pt x="5345763" y="443903"/>
                  <a:pt x="5370525" y="427455"/>
                </a:cubicBezTo>
                <a:cubicBezTo>
                  <a:pt x="5410581" y="400906"/>
                  <a:pt x="5452411" y="377864"/>
                  <a:pt x="5492046" y="350480"/>
                </a:cubicBezTo>
                <a:cubicBezTo>
                  <a:pt x="5501512" y="343968"/>
                  <a:pt x="5495934" y="326019"/>
                  <a:pt x="5483596" y="328607"/>
                </a:cubicBezTo>
                <a:cubicBezTo>
                  <a:pt x="5430862" y="339793"/>
                  <a:pt x="5387089" y="361418"/>
                  <a:pt x="5342046" y="390971"/>
                </a:cubicBezTo>
                <a:cubicBezTo>
                  <a:pt x="5307143" y="413930"/>
                  <a:pt x="5267510" y="441064"/>
                  <a:pt x="5243423" y="476545"/>
                </a:cubicBezTo>
                <a:cubicBezTo>
                  <a:pt x="5228128" y="474542"/>
                  <a:pt x="5212915" y="472623"/>
                  <a:pt x="5197622" y="470618"/>
                </a:cubicBezTo>
                <a:cubicBezTo>
                  <a:pt x="5220860" y="448745"/>
                  <a:pt x="5241986" y="423950"/>
                  <a:pt x="5266663" y="403996"/>
                </a:cubicBezTo>
                <a:cubicBezTo>
                  <a:pt x="5307819" y="370768"/>
                  <a:pt x="5357679" y="348225"/>
                  <a:pt x="5395539" y="311408"/>
                </a:cubicBezTo>
                <a:cubicBezTo>
                  <a:pt x="5403567" y="303644"/>
                  <a:pt x="5394610" y="290786"/>
                  <a:pt x="5384805" y="291623"/>
                </a:cubicBezTo>
                <a:cubicBezTo>
                  <a:pt x="5304777" y="298635"/>
                  <a:pt x="5185620" y="384209"/>
                  <a:pt x="5147760" y="464023"/>
                </a:cubicBezTo>
                <a:cubicBezTo>
                  <a:pt x="5140324" y="463020"/>
                  <a:pt x="5132971" y="462104"/>
                  <a:pt x="5125534" y="461100"/>
                </a:cubicBezTo>
                <a:cubicBezTo>
                  <a:pt x="5149451" y="433466"/>
                  <a:pt x="5165254" y="395814"/>
                  <a:pt x="5186974" y="365842"/>
                </a:cubicBezTo>
                <a:cubicBezTo>
                  <a:pt x="5261085" y="263904"/>
                  <a:pt x="5358693" y="232011"/>
                  <a:pt x="5458075" y="166474"/>
                </a:cubicBezTo>
                <a:cubicBezTo>
                  <a:pt x="5470328" y="158377"/>
                  <a:pt x="5461963" y="141429"/>
                  <a:pt x="5448947" y="141512"/>
                </a:cubicBezTo>
                <a:cubicBezTo>
                  <a:pt x="5360045" y="142013"/>
                  <a:pt x="5269622" y="208469"/>
                  <a:pt x="5209198" y="269080"/>
                </a:cubicBezTo>
                <a:cubicBezTo>
                  <a:pt x="5154268" y="324098"/>
                  <a:pt x="5127479" y="397651"/>
                  <a:pt x="5078717" y="455007"/>
                </a:cubicBezTo>
                <a:cubicBezTo>
                  <a:pt x="5063844" y="453086"/>
                  <a:pt x="5049055" y="451165"/>
                  <a:pt x="5034181" y="449246"/>
                </a:cubicBezTo>
                <a:cubicBezTo>
                  <a:pt x="4964124" y="440396"/>
                  <a:pt x="4889587" y="431129"/>
                  <a:pt x="4813361" y="422697"/>
                </a:cubicBezTo>
                <a:cubicBezTo>
                  <a:pt x="4819108" y="416853"/>
                  <a:pt x="4824178" y="409839"/>
                  <a:pt x="4829080" y="402659"/>
                </a:cubicBezTo>
                <a:cubicBezTo>
                  <a:pt x="4863387" y="406166"/>
                  <a:pt x="4899729" y="401657"/>
                  <a:pt x="4933531" y="402493"/>
                </a:cubicBezTo>
                <a:cubicBezTo>
                  <a:pt x="4977055" y="403578"/>
                  <a:pt x="5026998" y="416685"/>
                  <a:pt x="5068240" y="401324"/>
                </a:cubicBezTo>
                <a:cubicBezTo>
                  <a:pt x="5077873" y="397734"/>
                  <a:pt x="5080323" y="382873"/>
                  <a:pt x="5071366" y="377114"/>
                </a:cubicBezTo>
                <a:cubicBezTo>
                  <a:pt x="5031985" y="351815"/>
                  <a:pt x="4975533" y="357492"/>
                  <a:pt x="4929560" y="357326"/>
                </a:cubicBezTo>
                <a:cubicBezTo>
                  <a:pt x="4904967" y="357242"/>
                  <a:pt x="4878940" y="356825"/>
                  <a:pt x="4853672" y="359496"/>
                </a:cubicBezTo>
                <a:cubicBezTo>
                  <a:pt x="4860179" y="346306"/>
                  <a:pt x="4866517" y="333532"/>
                  <a:pt x="4872940" y="322595"/>
                </a:cubicBezTo>
                <a:cubicBezTo>
                  <a:pt x="4898376" y="329190"/>
                  <a:pt x="4926181" y="330025"/>
                  <a:pt x="4951954" y="331278"/>
                </a:cubicBezTo>
                <a:cubicBezTo>
                  <a:pt x="4976632" y="332447"/>
                  <a:pt x="4999279" y="333365"/>
                  <a:pt x="5021337" y="321342"/>
                </a:cubicBezTo>
                <a:cubicBezTo>
                  <a:pt x="5030802" y="316166"/>
                  <a:pt x="5028687" y="303144"/>
                  <a:pt x="5020576" y="298133"/>
                </a:cubicBezTo>
                <a:cubicBezTo>
                  <a:pt x="4998856" y="284859"/>
                  <a:pt x="4974350" y="285360"/>
                  <a:pt x="4949419" y="285360"/>
                </a:cubicBezTo>
                <a:lnTo>
                  <a:pt x="4906789" y="286192"/>
                </a:lnTo>
                <a:lnTo>
                  <a:pt x="4809477" y="347351"/>
                </a:lnTo>
                <a:lnTo>
                  <a:pt x="4794854" y="374858"/>
                </a:lnTo>
                <a:cubicBezTo>
                  <a:pt x="4794599" y="375026"/>
                  <a:pt x="4794263" y="375026"/>
                  <a:pt x="4793923" y="375192"/>
                </a:cubicBezTo>
                <a:cubicBezTo>
                  <a:pt x="4789277" y="377529"/>
                  <a:pt x="4788092" y="381788"/>
                  <a:pt x="4788853" y="385796"/>
                </a:cubicBezTo>
                <a:cubicBezTo>
                  <a:pt x="4782854" y="396566"/>
                  <a:pt x="4776684" y="407336"/>
                  <a:pt x="4769839" y="417687"/>
                </a:cubicBezTo>
                <a:lnTo>
                  <a:pt x="4706420" y="412121"/>
                </a:lnTo>
                <a:lnTo>
                  <a:pt x="4597843" y="480361"/>
                </a:lnTo>
                <a:lnTo>
                  <a:pt x="4717022" y="483308"/>
                </a:lnTo>
                <a:cubicBezTo>
                  <a:pt x="4792361" y="487044"/>
                  <a:pt x="4867658" y="492325"/>
                  <a:pt x="4942913" y="498169"/>
                </a:cubicBezTo>
                <a:cubicBezTo>
                  <a:pt x="4937419" y="521463"/>
                  <a:pt x="4946124" y="550265"/>
                  <a:pt x="4952969" y="571304"/>
                </a:cubicBezTo>
                <a:cubicBezTo>
                  <a:pt x="4962519" y="600441"/>
                  <a:pt x="4974688" y="629662"/>
                  <a:pt x="5008744" y="632416"/>
                </a:cubicBezTo>
                <a:cubicBezTo>
                  <a:pt x="5013222" y="632752"/>
                  <a:pt x="5018969" y="629244"/>
                  <a:pt x="5019899" y="624735"/>
                </a:cubicBezTo>
                <a:cubicBezTo>
                  <a:pt x="5023702" y="606118"/>
                  <a:pt x="5018801" y="593427"/>
                  <a:pt x="5011786" y="579653"/>
                </a:cubicBezTo>
                <a:cubicBezTo>
                  <a:pt x="5024886" y="587083"/>
                  <a:pt x="5042633" y="590172"/>
                  <a:pt x="5057591" y="587750"/>
                </a:cubicBezTo>
                <a:cubicBezTo>
                  <a:pt x="5063927" y="586751"/>
                  <a:pt x="5069758" y="579568"/>
                  <a:pt x="5067899" y="573057"/>
                </a:cubicBezTo>
                <a:cubicBezTo>
                  <a:pt x="5065363" y="564375"/>
                  <a:pt x="5059196" y="558113"/>
                  <a:pt x="5051758" y="554273"/>
                </a:cubicBezTo>
                <a:cubicBezTo>
                  <a:pt x="5054126" y="554355"/>
                  <a:pt x="5056492" y="554105"/>
                  <a:pt x="5058858" y="554356"/>
                </a:cubicBezTo>
                <a:cubicBezTo>
                  <a:pt x="5070435" y="555275"/>
                  <a:pt x="5081844" y="557862"/>
                  <a:pt x="5093421" y="559281"/>
                </a:cubicBezTo>
                <a:cubicBezTo>
                  <a:pt x="5089703" y="565126"/>
                  <a:pt x="5092069" y="574226"/>
                  <a:pt x="5098916" y="577399"/>
                </a:cubicBezTo>
                <a:cubicBezTo>
                  <a:pt x="5117760" y="586165"/>
                  <a:pt x="5153084" y="594097"/>
                  <a:pt x="5169565" y="577398"/>
                </a:cubicBezTo>
                <a:cubicBezTo>
                  <a:pt x="5173618" y="573308"/>
                  <a:pt x="5175311" y="567129"/>
                  <a:pt x="5171169" y="562287"/>
                </a:cubicBezTo>
                <a:cubicBezTo>
                  <a:pt x="5158409" y="547426"/>
                  <a:pt x="5134240" y="546925"/>
                  <a:pt x="5114041" y="551017"/>
                </a:cubicBezTo>
                <a:cubicBezTo>
                  <a:pt x="5114463" y="548511"/>
                  <a:pt x="5114210" y="545923"/>
                  <a:pt x="5112181" y="543504"/>
                </a:cubicBezTo>
                <a:cubicBezTo>
                  <a:pt x="5102211" y="531813"/>
                  <a:pt x="5088519" y="525052"/>
                  <a:pt x="5073732" y="522213"/>
                </a:cubicBezTo>
                <a:cubicBezTo>
                  <a:pt x="5067816" y="515116"/>
                  <a:pt x="5059958" y="510108"/>
                  <a:pt x="5051167" y="506936"/>
                </a:cubicBezTo>
                <a:cubicBezTo>
                  <a:pt x="5099337" y="510859"/>
                  <a:pt x="5147507" y="514783"/>
                  <a:pt x="5195506" y="518706"/>
                </a:cubicBezTo>
                <a:cubicBezTo>
                  <a:pt x="5200155" y="519041"/>
                  <a:pt x="5203958" y="517621"/>
                  <a:pt x="5206915" y="515284"/>
                </a:cubicBezTo>
                <a:cubicBezTo>
                  <a:pt x="5221791" y="518873"/>
                  <a:pt x="5237762" y="519960"/>
                  <a:pt x="5253734" y="520627"/>
                </a:cubicBezTo>
                <a:cubicBezTo>
                  <a:pt x="5264973" y="522045"/>
                  <a:pt x="5276213" y="523466"/>
                  <a:pt x="5287538" y="524886"/>
                </a:cubicBezTo>
                <a:cubicBezTo>
                  <a:pt x="5290324" y="544337"/>
                  <a:pt x="5301228" y="562204"/>
                  <a:pt x="5311874" y="578483"/>
                </a:cubicBezTo>
                <a:cubicBezTo>
                  <a:pt x="5317115" y="586415"/>
                  <a:pt x="5322608" y="593928"/>
                  <a:pt x="5328608" y="600692"/>
                </a:cubicBezTo>
                <a:cubicBezTo>
                  <a:pt x="5345172" y="632416"/>
                  <a:pt x="5369255" y="661220"/>
                  <a:pt x="5394187" y="682174"/>
                </a:cubicBezTo>
                <a:cubicBezTo>
                  <a:pt x="5435679" y="716906"/>
                  <a:pt x="5509034" y="773427"/>
                  <a:pt x="5566498" y="767751"/>
                </a:cubicBezTo>
                <a:cubicBezTo>
                  <a:pt x="5577991" y="766581"/>
                  <a:pt x="5588723" y="751553"/>
                  <a:pt x="5577400" y="742286"/>
                </a:cubicBezTo>
                <a:cubicBezTo>
                  <a:pt x="5550019" y="719828"/>
                  <a:pt x="5520104" y="707722"/>
                  <a:pt x="5491456" y="692277"/>
                </a:cubicBezTo>
                <a:cubicBezTo>
                  <a:pt x="5506245" y="689938"/>
                  <a:pt x="5520358" y="684011"/>
                  <a:pt x="5526104" y="676748"/>
                </a:cubicBezTo>
                <a:cubicBezTo>
                  <a:pt x="5531006" y="670487"/>
                  <a:pt x="5530415" y="663559"/>
                  <a:pt x="5523821" y="658798"/>
                </a:cubicBezTo>
                <a:cubicBezTo>
                  <a:pt x="5512583" y="650701"/>
                  <a:pt x="5465172" y="652204"/>
                  <a:pt x="5451314" y="665895"/>
                </a:cubicBezTo>
                <a:cubicBezTo>
                  <a:pt x="5443539" y="659466"/>
                  <a:pt x="5435850" y="652537"/>
                  <a:pt x="5428751" y="644022"/>
                </a:cubicBezTo>
                <a:cubicBezTo>
                  <a:pt x="5426638" y="641517"/>
                  <a:pt x="5424696" y="638761"/>
                  <a:pt x="5422666" y="636173"/>
                </a:cubicBezTo>
                <a:cubicBezTo>
                  <a:pt x="5438131" y="636757"/>
                  <a:pt x="5452836" y="633085"/>
                  <a:pt x="5460780" y="622898"/>
                </a:cubicBezTo>
                <a:cubicBezTo>
                  <a:pt x="5463821" y="618975"/>
                  <a:pt x="5462723" y="612964"/>
                  <a:pt x="5459679" y="609374"/>
                </a:cubicBezTo>
                <a:cubicBezTo>
                  <a:pt x="5449876" y="597853"/>
                  <a:pt x="5437117" y="598104"/>
                  <a:pt x="5422667" y="597102"/>
                </a:cubicBezTo>
                <a:cubicBezTo>
                  <a:pt x="5412948" y="596433"/>
                  <a:pt x="5402720" y="595431"/>
                  <a:pt x="5392750" y="596018"/>
                </a:cubicBezTo>
                <a:cubicBezTo>
                  <a:pt x="5377792" y="574561"/>
                  <a:pt x="5363339" y="552854"/>
                  <a:pt x="5347539" y="532399"/>
                </a:cubicBezTo>
                <a:cubicBezTo>
                  <a:pt x="5418777" y="541166"/>
                  <a:pt x="5490019" y="549515"/>
                  <a:pt x="5561257" y="556442"/>
                </a:cubicBezTo>
                <a:cubicBezTo>
                  <a:pt x="5562950" y="557028"/>
                  <a:pt x="5564639" y="557028"/>
                  <a:pt x="5566415" y="556943"/>
                </a:cubicBezTo>
                <a:cubicBezTo>
                  <a:pt x="5805319" y="580070"/>
                  <a:pt x="6043886" y="588000"/>
                  <a:pt x="6280085" y="549764"/>
                </a:cubicBezTo>
                <a:cubicBezTo>
                  <a:pt x="6119267" y="636424"/>
                  <a:pt x="5966053" y="727426"/>
                  <a:pt x="5821882" y="844390"/>
                </a:cubicBezTo>
                <a:cubicBezTo>
                  <a:pt x="5727740" y="920864"/>
                  <a:pt x="5634190" y="991996"/>
                  <a:pt x="5518835" y="1035159"/>
                </a:cubicBezTo>
                <a:cubicBezTo>
                  <a:pt x="5442525" y="1063796"/>
                  <a:pt x="5363595" y="1080409"/>
                  <a:pt x="5283903" y="1094185"/>
                </a:cubicBezTo>
                <a:cubicBezTo>
                  <a:pt x="5296494" y="1083749"/>
                  <a:pt x="5307903" y="1072394"/>
                  <a:pt x="5315508" y="1059704"/>
                </a:cubicBezTo>
                <a:cubicBezTo>
                  <a:pt x="5319142" y="1053610"/>
                  <a:pt x="5311876" y="1045762"/>
                  <a:pt x="5305367" y="1048183"/>
                </a:cubicBezTo>
                <a:cubicBezTo>
                  <a:pt x="5278665" y="1058201"/>
                  <a:pt x="5254072" y="1080743"/>
                  <a:pt x="5233790" y="1102616"/>
                </a:cubicBezTo>
                <a:cubicBezTo>
                  <a:pt x="5211816" y="1106206"/>
                  <a:pt x="5189761" y="1109713"/>
                  <a:pt x="5167789" y="1113386"/>
                </a:cubicBezTo>
                <a:cubicBezTo>
                  <a:pt x="5162635" y="1110297"/>
                  <a:pt x="5157479" y="1107208"/>
                  <a:pt x="5152239" y="1104037"/>
                </a:cubicBezTo>
                <a:cubicBezTo>
                  <a:pt x="5165253" y="1095103"/>
                  <a:pt x="5176324" y="1084583"/>
                  <a:pt x="5181565" y="1071643"/>
                </a:cubicBezTo>
                <a:cubicBezTo>
                  <a:pt x="5184521" y="1064213"/>
                  <a:pt x="5177760" y="1054445"/>
                  <a:pt x="5169648" y="1054780"/>
                </a:cubicBezTo>
                <a:cubicBezTo>
                  <a:pt x="5150971" y="1055613"/>
                  <a:pt x="5132295" y="1067886"/>
                  <a:pt x="5116069" y="1082247"/>
                </a:cubicBezTo>
                <a:cubicBezTo>
                  <a:pt x="5109477" y="1078323"/>
                  <a:pt x="5102887" y="1074314"/>
                  <a:pt x="5096210" y="1070391"/>
                </a:cubicBezTo>
                <a:cubicBezTo>
                  <a:pt x="5113619" y="1059371"/>
                  <a:pt x="5129251" y="1045095"/>
                  <a:pt x="5133733" y="1028647"/>
                </a:cubicBezTo>
                <a:cubicBezTo>
                  <a:pt x="5136014" y="1020299"/>
                  <a:pt x="5127478" y="1014706"/>
                  <a:pt x="5120379" y="1014620"/>
                </a:cubicBezTo>
                <a:cubicBezTo>
                  <a:pt x="5100436" y="1014538"/>
                  <a:pt x="5078294" y="1032069"/>
                  <a:pt x="5061647" y="1049686"/>
                </a:cubicBezTo>
                <a:cubicBezTo>
                  <a:pt x="5054041" y="1045178"/>
                  <a:pt x="5046519" y="1040587"/>
                  <a:pt x="5038914" y="1035995"/>
                </a:cubicBezTo>
                <a:cubicBezTo>
                  <a:pt x="5060633" y="1023889"/>
                  <a:pt x="5080999" y="1009445"/>
                  <a:pt x="5091731" y="989075"/>
                </a:cubicBezTo>
                <a:cubicBezTo>
                  <a:pt x="5096634" y="979890"/>
                  <a:pt x="5085986" y="971292"/>
                  <a:pt x="5077450" y="972294"/>
                </a:cubicBezTo>
                <a:cubicBezTo>
                  <a:pt x="5049309" y="975634"/>
                  <a:pt x="5024462" y="994585"/>
                  <a:pt x="5002321" y="1014122"/>
                </a:cubicBezTo>
                <a:cubicBezTo>
                  <a:pt x="4996829" y="1010865"/>
                  <a:pt x="4991335" y="1007440"/>
                  <a:pt x="4985757" y="1004186"/>
                </a:cubicBezTo>
                <a:cubicBezTo>
                  <a:pt x="4976041" y="998424"/>
                  <a:pt x="4965900" y="993248"/>
                  <a:pt x="4956012" y="987739"/>
                </a:cubicBezTo>
                <a:cubicBezTo>
                  <a:pt x="4974435" y="977971"/>
                  <a:pt x="4992179" y="965280"/>
                  <a:pt x="5001561" y="949585"/>
                </a:cubicBezTo>
                <a:cubicBezTo>
                  <a:pt x="5007560" y="939567"/>
                  <a:pt x="4999533" y="928629"/>
                  <a:pt x="4988209" y="929965"/>
                </a:cubicBezTo>
                <a:cubicBezTo>
                  <a:pt x="4964377" y="932805"/>
                  <a:pt x="4938687" y="950253"/>
                  <a:pt x="4919842" y="967785"/>
                </a:cubicBezTo>
                <a:cubicBezTo>
                  <a:pt x="4906996" y="960772"/>
                  <a:pt x="4894320" y="953508"/>
                  <a:pt x="4881391" y="946496"/>
                </a:cubicBezTo>
                <a:cubicBezTo>
                  <a:pt x="4889250" y="942154"/>
                  <a:pt x="4897026" y="937562"/>
                  <a:pt x="4904885" y="932804"/>
                </a:cubicBezTo>
                <a:cubicBezTo>
                  <a:pt x="4923137" y="921783"/>
                  <a:pt x="4942321" y="910929"/>
                  <a:pt x="4952122" y="891479"/>
                </a:cubicBezTo>
                <a:cubicBezTo>
                  <a:pt x="4957025" y="881793"/>
                  <a:pt x="4947983" y="871023"/>
                  <a:pt x="4937757" y="871942"/>
                </a:cubicBezTo>
                <a:cubicBezTo>
                  <a:pt x="4913757" y="874112"/>
                  <a:pt x="4894658" y="890809"/>
                  <a:pt x="4875896" y="904501"/>
                </a:cubicBezTo>
                <a:cubicBezTo>
                  <a:pt x="4866010" y="911765"/>
                  <a:pt x="4856545" y="919529"/>
                  <a:pt x="4847757" y="927794"/>
                </a:cubicBezTo>
                <a:cubicBezTo>
                  <a:pt x="4838460" y="922869"/>
                  <a:pt x="4829502" y="917442"/>
                  <a:pt x="4820122" y="912517"/>
                </a:cubicBezTo>
                <a:cubicBezTo>
                  <a:pt x="4832968" y="907090"/>
                  <a:pt x="4845390" y="900412"/>
                  <a:pt x="4857306" y="893566"/>
                </a:cubicBezTo>
                <a:cubicBezTo>
                  <a:pt x="4882321" y="879205"/>
                  <a:pt x="4905645" y="864428"/>
                  <a:pt x="4919250" y="838713"/>
                </a:cubicBezTo>
                <a:cubicBezTo>
                  <a:pt x="4924238" y="829363"/>
                  <a:pt x="4913587" y="817091"/>
                  <a:pt x="4903532" y="819428"/>
                </a:cubicBezTo>
                <a:cubicBezTo>
                  <a:pt x="4876149" y="825858"/>
                  <a:pt x="4855362" y="842721"/>
                  <a:pt x="4832206" y="857834"/>
                </a:cubicBezTo>
                <a:cubicBezTo>
                  <a:pt x="4814884" y="869103"/>
                  <a:pt x="4796290" y="879456"/>
                  <a:pt x="4780233" y="892481"/>
                </a:cubicBezTo>
                <a:cubicBezTo>
                  <a:pt x="4756909" y="880709"/>
                  <a:pt x="4733841" y="868268"/>
                  <a:pt x="4710262" y="857247"/>
                </a:cubicBezTo>
                <a:cubicBezTo>
                  <a:pt x="4729106" y="847064"/>
                  <a:pt x="4747275" y="835374"/>
                  <a:pt x="4765361" y="824187"/>
                </a:cubicBezTo>
                <a:cubicBezTo>
                  <a:pt x="4806602" y="798722"/>
                  <a:pt x="4848854" y="775180"/>
                  <a:pt x="4882490" y="739948"/>
                </a:cubicBezTo>
                <a:cubicBezTo>
                  <a:pt x="4890602" y="731432"/>
                  <a:pt x="4884094" y="713399"/>
                  <a:pt x="4870657" y="717825"/>
                </a:cubicBezTo>
                <a:cubicBezTo>
                  <a:pt x="4827220" y="732183"/>
                  <a:pt x="4791473" y="756730"/>
                  <a:pt x="4753446" y="781191"/>
                </a:cubicBezTo>
                <a:cubicBezTo>
                  <a:pt x="4724965" y="799474"/>
                  <a:pt x="4695132" y="816924"/>
                  <a:pt x="4669697" y="839215"/>
                </a:cubicBezTo>
                <a:cubicBezTo>
                  <a:pt x="4653980" y="832202"/>
                  <a:pt x="4638344" y="824855"/>
                  <a:pt x="4622457" y="818175"/>
                </a:cubicBezTo>
                <a:cubicBezTo>
                  <a:pt x="4651698" y="806070"/>
                  <a:pt x="4679077" y="788705"/>
                  <a:pt x="4706459" y="773427"/>
                </a:cubicBezTo>
                <a:cubicBezTo>
                  <a:pt x="4750234" y="748964"/>
                  <a:pt x="4797219" y="726173"/>
                  <a:pt x="4832713" y="690440"/>
                </a:cubicBezTo>
                <a:cubicBezTo>
                  <a:pt x="4841416" y="681590"/>
                  <a:pt x="4834065" y="664894"/>
                  <a:pt x="4820882" y="668316"/>
                </a:cubicBezTo>
                <a:cubicBezTo>
                  <a:pt x="4775249" y="680172"/>
                  <a:pt x="4735782" y="705887"/>
                  <a:pt x="4695473" y="729428"/>
                </a:cubicBezTo>
                <a:cubicBezTo>
                  <a:pt x="4657445" y="751636"/>
                  <a:pt x="4615949" y="772091"/>
                  <a:pt x="4584174" y="802731"/>
                </a:cubicBezTo>
                <a:cubicBezTo>
                  <a:pt x="4568371" y="796471"/>
                  <a:pt x="4552823" y="789540"/>
                  <a:pt x="4536935" y="783780"/>
                </a:cubicBezTo>
                <a:cubicBezTo>
                  <a:pt x="4545638" y="779021"/>
                  <a:pt x="4554260" y="774011"/>
                  <a:pt x="4563049" y="769419"/>
                </a:cubicBezTo>
                <a:cubicBezTo>
                  <a:pt x="4603527" y="748381"/>
                  <a:pt x="4642485" y="729346"/>
                  <a:pt x="4673923" y="696033"/>
                </a:cubicBezTo>
                <a:cubicBezTo>
                  <a:pt x="4681191" y="688353"/>
                  <a:pt x="4675698" y="671489"/>
                  <a:pt x="4663528" y="673408"/>
                </a:cubicBezTo>
                <a:cubicBezTo>
                  <a:pt x="4615274" y="681173"/>
                  <a:pt x="4575641" y="703631"/>
                  <a:pt x="4533047" y="726339"/>
                </a:cubicBezTo>
                <a:cubicBezTo>
                  <a:pt x="4511836" y="737610"/>
                  <a:pt x="4489608" y="746210"/>
                  <a:pt x="4474820" y="762824"/>
                </a:cubicBezTo>
                <a:cubicBezTo>
                  <a:pt x="4464512" y="759568"/>
                  <a:pt x="4454371" y="755978"/>
                  <a:pt x="4443977" y="752972"/>
                </a:cubicBezTo>
                <a:cubicBezTo>
                  <a:pt x="4497553" y="727175"/>
                  <a:pt x="4551385" y="691692"/>
                  <a:pt x="4591949" y="655042"/>
                </a:cubicBezTo>
                <a:cubicBezTo>
                  <a:pt x="4604119" y="644105"/>
                  <a:pt x="4592288" y="625070"/>
                  <a:pt x="4576823" y="630997"/>
                </a:cubicBezTo>
                <a:cubicBezTo>
                  <a:pt x="4515977" y="654206"/>
                  <a:pt x="4449723" y="696033"/>
                  <a:pt x="4398255" y="740699"/>
                </a:cubicBezTo>
                <a:cubicBezTo>
                  <a:pt x="4381609" y="736442"/>
                  <a:pt x="4365128" y="731766"/>
                  <a:pt x="4348312" y="728093"/>
                </a:cubicBezTo>
                <a:cubicBezTo>
                  <a:pt x="4369100" y="719995"/>
                  <a:pt x="4389131" y="709309"/>
                  <a:pt x="4408820" y="699207"/>
                </a:cubicBezTo>
                <a:cubicBezTo>
                  <a:pt x="4446933" y="679671"/>
                  <a:pt x="4487159" y="660051"/>
                  <a:pt x="4516230" y="628160"/>
                </a:cubicBezTo>
                <a:cubicBezTo>
                  <a:pt x="4525695" y="617722"/>
                  <a:pt x="4515216" y="603112"/>
                  <a:pt x="4502202" y="606118"/>
                </a:cubicBezTo>
                <a:cubicBezTo>
                  <a:pt x="4468483" y="613965"/>
                  <a:pt x="4439158" y="631916"/>
                  <a:pt x="4409326" y="648865"/>
                </a:cubicBezTo>
                <a:cubicBezTo>
                  <a:pt x="4372988" y="669568"/>
                  <a:pt x="4331158" y="688853"/>
                  <a:pt x="4301157" y="718408"/>
                </a:cubicBezTo>
                <a:cubicBezTo>
                  <a:pt x="4296002" y="717490"/>
                  <a:pt x="4291015" y="716155"/>
                  <a:pt x="4285860" y="715236"/>
                </a:cubicBezTo>
                <a:cubicBezTo>
                  <a:pt x="4278085" y="713901"/>
                  <a:pt x="4269719" y="713649"/>
                  <a:pt x="4261777" y="712565"/>
                </a:cubicBezTo>
                <a:cubicBezTo>
                  <a:pt x="4276987" y="704383"/>
                  <a:pt x="4291946" y="695366"/>
                  <a:pt x="4306988" y="687435"/>
                </a:cubicBezTo>
                <a:cubicBezTo>
                  <a:pt x="4356678" y="661220"/>
                  <a:pt x="4407383" y="636424"/>
                  <a:pt x="4450821" y="600524"/>
                </a:cubicBezTo>
                <a:cubicBezTo>
                  <a:pt x="4456144" y="596100"/>
                  <a:pt x="4456652" y="589776"/>
                  <a:pt x="4454138" y="585079"/>
                </a:cubicBezTo>
                <a:lnTo>
                  <a:pt x="4439904" y="579623"/>
                </a:lnTo>
                <a:lnTo>
                  <a:pt x="4162295" y="754098"/>
                </a:lnTo>
                <a:lnTo>
                  <a:pt x="4323637" y="772364"/>
                </a:lnTo>
                <a:cubicBezTo>
                  <a:pt x="4381021" y="783233"/>
                  <a:pt x="4437891" y="798368"/>
                  <a:pt x="4493245" y="817507"/>
                </a:cubicBezTo>
                <a:cubicBezTo>
                  <a:pt x="4663865" y="876450"/>
                  <a:pt x="4822065" y="963694"/>
                  <a:pt x="4976801" y="1055446"/>
                </a:cubicBezTo>
                <a:cubicBezTo>
                  <a:pt x="4978913" y="1058619"/>
                  <a:pt x="4981955" y="1060706"/>
                  <a:pt x="4985843" y="1060874"/>
                </a:cubicBezTo>
                <a:cubicBezTo>
                  <a:pt x="5019139" y="1080743"/>
                  <a:pt x="5052350" y="1100698"/>
                  <a:pt x="5085478" y="1120649"/>
                </a:cubicBezTo>
                <a:cubicBezTo>
                  <a:pt x="5086409" y="1127413"/>
                  <a:pt x="5091732" y="1133508"/>
                  <a:pt x="5099591" y="1130418"/>
                </a:cubicBezTo>
                <a:cubicBezTo>
                  <a:pt x="5100013" y="1130251"/>
                  <a:pt x="5100437" y="1130084"/>
                  <a:pt x="5100857" y="1129918"/>
                </a:cubicBezTo>
                <a:cubicBezTo>
                  <a:pt x="5122746" y="1143108"/>
                  <a:pt x="5144635" y="1156383"/>
                  <a:pt x="5166606" y="1169658"/>
                </a:cubicBezTo>
                <a:cubicBezTo>
                  <a:pt x="5153845" y="1173998"/>
                  <a:pt x="5141591" y="1185187"/>
                  <a:pt x="5131281" y="1191947"/>
                </a:cubicBezTo>
                <a:cubicBezTo>
                  <a:pt x="5111084" y="1205223"/>
                  <a:pt x="5089874" y="1216994"/>
                  <a:pt x="5077027" y="1237866"/>
                </a:cubicBezTo>
                <a:cubicBezTo>
                  <a:pt x="5072800" y="1244713"/>
                  <a:pt x="5080322" y="1253060"/>
                  <a:pt x="5087506" y="1252393"/>
                </a:cubicBezTo>
                <a:cubicBezTo>
                  <a:pt x="5110071" y="1250222"/>
                  <a:pt x="5128743" y="1237449"/>
                  <a:pt x="5147677" y="1226094"/>
                </a:cubicBezTo>
                <a:cubicBezTo>
                  <a:pt x="5164494" y="1215992"/>
                  <a:pt x="5190437" y="1206893"/>
                  <a:pt x="5194240" y="1186355"/>
                </a:cubicBezTo>
                <a:cubicBezTo>
                  <a:pt x="5213592" y="1198210"/>
                  <a:pt x="5232859" y="1209897"/>
                  <a:pt x="5252211" y="1221586"/>
                </a:cubicBezTo>
                <a:cubicBezTo>
                  <a:pt x="5225422" y="1232356"/>
                  <a:pt x="5199565" y="1246799"/>
                  <a:pt x="5173788" y="1258988"/>
                </a:cubicBezTo>
                <a:cubicBezTo>
                  <a:pt x="5137705" y="1276020"/>
                  <a:pt x="5096125" y="1290045"/>
                  <a:pt x="5068577" y="1319183"/>
                </a:cubicBezTo>
                <a:cubicBezTo>
                  <a:pt x="5060971" y="1327281"/>
                  <a:pt x="5069253" y="1339637"/>
                  <a:pt x="5079308" y="1338969"/>
                </a:cubicBezTo>
                <a:cubicBezTo>
                  <a:pt x="5117421" y="1336131"/>
                  <a:pt x="5153337" y="1313924"/>
                  <a:pt x="5187479" y="1297810"/>
                </a:cubicBezTo>
                <a:cubicBezTo>
                  <a:pt x="5222213" y="1281446"/>
                  <a:pt x="5259819" y="1267003"/>
                  <a:pt x="5291594" y="1245463"/>
                </a:cubicBezTo>
                <a:cubicBezTo>
                  <a:pt x="5323707" y="1264916"/>
                  <a:pt x="5355818" y="1284285"/>
                  <a:pt x="5387932" y="1303738"/>
                </a:cubicBezTo>
                <a:cubicBezTo>
                  <a:pt x="5372383" y="1313005"/>
                  <a:pt x="5357510" y="1324443"/>
                  <a:pt x="5342553" y="1333710"/>
                </a:cubicBezTo>
                <a:cubicBezTo>
                  <a:pt x="5301650" y="1359089"/>
                  <a:pt x="5260916" y="1383717"/>
                  <a:pt x="5226690" y="1417616"/>
                </a:cubicBezTo>
                <a:cubicBezTo>
                  <a:pt x="5218916" y="1425296"/>
                  <a:pt x="5229057" y="1436816"/>
                  <a:pt x="5238185" y="1433894"/>
                </a:cubicBezTo>
                <a:cubicBezTo>
                  <a:pt x="5282299" y="1419617"/>
                  <a:pt x="5321425" y="1396075"/>
                  <a:pt x="5361142" y="1372700"/>
                </a:cubicBezTo>
                <a:cubicBezTo>
                  <a:pt x="5383538" y="1359507"/>
                  <a:pt x="5411596" y="1347985"/>
                  <a:pt x="5431793" y="1330286"/>
                </a:cubicBezTo>
                <a:cubicBezTo>
                  <a:pt x="5440835" y="1335797"/>
                  <a:pt x="5449961" y="1341223"/>
                  <a:pt x="5459006" y="1346733"/>
                </a:cubicBezTo>
                <a:cubicBezTo>
                  <a:pt x="5440497" y="1355749"/>
                  <a:pt x="5423933" y="1370695"/>
                  <a:pt x="5408636" y="1382717"/>
                </a:cubicBezTo>
                <a:cubicBezTo>
                  <a:pt x="5394016" y="1394238"/>
                  <a:pt x="5380242" y="1404924"/>
                  <a:pt x="5370102" y="1420536"/>
                </a:cubicBezTo>
                <a:cubicBezTo>
                  <a:pt x="5365284" y="1427884"/>
                  <a:pt x="5372214" y="1438402"/>
                  <a:pt x="5380750" y="1437734"/>
                </a:cubicBezTo>
                <a:cubicBezTo>
                  <a:pt x="5403229" y="1436064"/>
                  <a:pt x="5422412" y="1425296"/>
                  <a:pt x="5441089" y="1413357"/>
                </a:cubicBezTo>
                <a:cubicBezTo>
                  <a:pt x="5460273" y="1401083"/>
                  <a:pt x="5481567" y="1387142"/>
                  <a:pt x="5492047" y="1366687"/>
                </a:cubicBezTo>
                <a:lnTo>
                  <a:pt x="5527118" y="1387893"/>
                </a:lnTo>
                <a:cubicBezTo>
                  <a:pt x="5507256" y="1399248"/>
                  <a:pt x="5489174" y="1417364"/>
                  <a:pt x="5476245" y="1431306"/>
                </a:cubicBezTo>
                <a:cubicBezTo>
                  <a:pt x="5468722" y="1439489"/>
                  <a:pt x="5473624" y="1457854"/>
                  <a:pt x="5487399" y="1453430"/>
                </a:cubicBezTo>
                <a:cubicBezTo>
                  <a:pt x="5513258" y="1445082"/>
                  <a:pt x="5546132" y="1432642"/>
                  <a:pt x="5565316" y="1410936"/>
                </a:cubicBezTo>
                <a:cubicBezTo>
                  <a:pt x="5591851" y="1426965"/>
                  <a:pt x="5618302" y="1442994"/>
                  <a:pt x="5644837" y="1459025"/>
                </a:cubicBezTo>
                <a:cubicBezTo>
                  <a:pt x="5486554" y="1454515"/>
                  <a:pt x="5328271" y="1461529"/>
                  <a:pt x="5169901" y="1466705"/>
                </a:cubicBezTo>
                <a:cubicBezTo>
                  <a:pt x="5178098" y="1462363"/>
                  <a:pt x="5181900" y="1460109"/>
                  <a:pt x="5186886" y="1451844"/>
                </a:cubicBezTo>
                <a:cubicBezTo>
                  <a:pt x="5191112" y="1444915"/>
                  <a:pt x="5190100" y="1433143"/>
                  <a:pt x="5181733" y="1429135"/>
                </a:cubicBezTo>
                <a:cubicBezTo>
                  <a:pt x="5155704" y="1416779"/>
                  <a:pt x="5125872" y="1439321"/>
                  <a:pt x="5116661" y="1463950"/>
                </a:cubicBezTo>
                <a:cubicBezTo>
                  <a:pt x="5116155" y="1465369"/>
                  <a:pt x="5116661" y="1466705"/>
                  <a:pt x="5116491" y="1468123"/>
                </a:cubicBezTo>
                <a:cubicBezTo>
                  <a:pt x="5086408" y="1468959"/>
                  <a:pt x="5056238" y="1470044"/>
                  <a:pt x="5026153" y="1470546"/>
                </a:cubicBezTo>
                <a:cubicBezTo>
                  <a:pt x="4777867" y="1474803"/>
                  <a:pt x="4538033" y="1449339"/>
                  <a:pt x="4295494" y="1396159"/>
                </a:cubicBezTo>
                <a:cubicBezTo>
                  <a:pt x="4293297" y="1395657"/>
                  <a:pt x="4290847" y="1395074"/>
                  <a:pt x="4288565" y="1394572"/>
                </a:cubicBezTo>
                <a:cubicBezTo>
                  <a:pt x="4303439" y="1379628"/>
                  <a:pt x="4317552" y="1363430"/>
                  <a:pt x="4333607" y="1350072"/>
                </a:cubicBezTo>
                <a:cubicBezTo>
                  <a:pt x="4359890" y="1328199"/>
                  <a:pt x="4392087" y="1311251"/>
                  <a:pt x="4412791" y="1283785"/>
                </a:cubicBezTo>
                <a:cubicBezTo>
                  <a:pt x="4418875" y="1275769"/>
                  <a:pt x="4411187" y="1266085"/>
                  <a:pt x="4402145" y="1266836"/>
                </a:cubicBezTo>
                <a:cubicBezTo>
                  <a:pt x="4365468" y="1269925"/>
                  <a:pt x="4333018" y="1296641"/>
                  <a:pt x="4306650" y="1320267"/>
                </a:cubicBezTo>
                <a:cubicBezTo>
                  <a:pt x="4285775" y="1338970"/>
                  <a:pt x="4262622" y="1360341"/>
                  <a:pt x="4248003" y="1385221"/>
                </a:cubicBezTo>
                <a:cubicBezTo>
                  <a:pt x="4153099" y="1363181"/>
                  <a:pt x="4050082" y="1336464"/>
                  <a:pt x="3943264" y="1312671"/>
                </a:cubicBezTo>
                <a:cubicBezTo>
                  <a:pt x="3968532" y="1290212"/>
                  <a:pt x="3992279" y="1265584"/>
                  <a:pt x="4017125" y="1243209"/>
                </a:cubicBezTo>
                <a:cubicBezTo>
                  <a:pt x="4033265" y="1228683"/>
                  <a:pt x="4046873" y="1211901"/>
                  <a:pt x="4062420" y="1197208"/>
                </a:cubicBezTo>
                <a:cubicBezTo>
                  <a:pt x="4092506" y="1168822"/>
                  <a:pt x="4129606" y="1151039"/>
                  <a:pt x="4159437" y="1122737"/>
                </a:cubicBezTo>
                <a:cubicBezTo>
                  <a:pt x="4165775" y="1116726"/>
                  <a:pt x="4157578" y="1106707"/>
                  <a:pt x="4150057" y="1109295"/>
                </a:cubicBezTo>
                <a:cubicBezTo>
                  <a:pt x="4095549" y="1128581"/>
                  <a:pt x="4036138" y="1168571"/>
                  <a:pt x="3992194" y="1205723"/>
                </a:cubicBezTo>
                <a:cubicBezTo>
                  <a:pt x="3959153" y="1233609"/>
                  <a:pt x="3924589" y="1266335"/>
                  <a:pt x="3900250" y="1303237"/>
                </a:cubicBezTo>
                <a:cubicBezTo>
                  <a:pt x="3821235" y="1286540"/>
                  <a:pt x="3740866" y="1272180"/>
                  <a:pt x="3661092" y="1263747"/>
                </a:cubicBezTo>
                <a:cubicBezTo>
                  <a:pt x="3707573" y="1215659"/>
                  <a:pt x="3748558" y="1159305"/>
                  <a:pt x="3795966" y="1112885"/>
                </a:cubicBezTo>
                <a:cubicBezTo>
                  <a:pt x="3887659" y="1023138"/>
                  <a:pt x="3989660" y="977219"/>
                  <a:pt x="4111264" y="938648"/>
                </a:cubicBezTo>
                <a:cubicBezTo>
                  <a:pt x="4128590" y="933138"/>
                  <a:pt x="4119717" y="903250"/>
                  <a:pt x="4101970" y="908091"/>
                </a:cubicBezTo>
                <a:cubicBezTo>
                  <a:pt x="3992109" y="937981"/>
                  <a:pt x="3894756" y="999761"/>
                  <a:pt x="3798924" y="1058369"/>
                </a:cubicBezTo>
                <a:cubicBezTo>
                  <a:pt x="3728612" y="1101364"/>
                  <a:pt x="3649006" y="1178424"/>
                  <a:pt x="3615288" y="1259405"/>
                </a:cubicBezTo>
                <a:cubicBezTo>
                  <a:pt x="3539906" y="1253561"/>
                  <a:pt x="3465455" y="1253478"/>
                  <a:pt x="3393792" y="1262162"/>
                </a:cubicBezTo>
                <a:cubicBezTo>
                  <a:pt x="3391931" y="1261243"/>
                  <a:pt x="3389735" y="1260658"/>
                  <a:pt x="3387201" y="1260491"/>
                </a:cubicBezTo>
                <a:lnTo>
                  <a:pt x="3394830" y="1236440"/>
                </a:lnTo>
                <a:close/>
              </a:path>
            </a:pathLst>
          </a:custGeom>
          <a:solidFill>
            <a:schemeClr val="accent3">
              <a:lumMod val="75000"/>
              <a:alpha val="40000"/>
            </a:schemeClr>
          </a:solidFill>
          <a:ln w="59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 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619C175-DB8B-45A4-87A5-65EF3BEEB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396277" y="-1464229"/>
            <a:ext cx="3336462" cy="6254983"/>
          </a:xfrm>
          <a:custGeom>
            <a:avLst/>
            <a:gdLst>
              <a:gd name="connsiteX0" fmla="*/ 3144499 w 3336462"/>
              <a:gd name="connsiteY0" fmla="*/ 222124 h 6254983"/>
              <a:gd name="connsiteX1" fmla="*/ 3197528 w 3336462"/>
              <a:gd name="connsiteY1" fmla="*/ 191886 h 6254983"/>
              <a:gd name="connsiteX2" fmla="*/ 3242547 w 3336462"/>
              <a:gd name="connsiteY2" fmla="*/ 162889 h 6254983"/>
              <a:gd name="connsiteX3" fmla="*/ 3246046 w 3336462"/>
              <a:gd name="connsiteY3" fmla="*/ 170111 h 6254983"/>
              <a:gd name="connsiteX4" fmla="*/ 3190646 w 3336462"/>
              <a:gd name="connsiteY4" fmla="*/ 214563 h 6254983"/>
              <a:gd name="connsiteX5" fmla="*/ 3145626 w 3336462"/>
              <a:gd name="connsiteY5" fmla="*/ 231602 h 6254983"/>
              <a:gd name="connsiteX6" fmla="*/ 3144499 w 3336462"/>
              <a:gd name="connsiteY6" fmla="*/ 222124 h 6254983"/>
              <a:gd name="connsiteX7" fmla="*/ 3077367 w 3336462"/>
              <a:gd name="connsiteY7" fmla="*/ 51865 h 6254983"/>
              <a:gd name="connsiteX8" fmla="*/ 3124416 w 3336462"/>
              <a:gd name="connsiteY8" fmla="*/ 1655 h 6254983"/>
              <a:gd name="connsiteX9" fmla="*/ 3125693 w 3336462"/>
              <a:gd name="connsiteY9" fmla="*/ 0 h 6254983"/>
              <a:gd name="connsiteX10" fmla="*/ 3155985 w 3336462"/>
              <a:gd name="connsiteY10" fmla="*/ 0 h 6254983"/>
              <a:gd name="connsiteX11" fmla="*/ 3134401 w 3336462"/>
              <a:gd name="connsiteY11" fmla="*/ 21965 h 6254983"/>
              <a:gd name="connsiteX12" fmla="*/ 3083233 w 3336462"/>
              <a:gd name="connsiteY12" fmla="*/ 57846 h 6254983"/>
              <a:gd name="connsiteX13" fmla="*/ 3077367 w 3336462"/>
              <a:gd name="connsiteY13" fmla="*/ 51865 h 6254983"/>
              <a:gd name="connsiteX14" fmla="*/ 3054347 w 3336462"/>
              <a:gd name="connsiteY14" fmla="*/ 186400 h 6254983"/>
              <a:gd name="connsiteX15" fmla="*/ 3056040 w 3336462"/>
              <a:gd name="connsiteY15" fmla="*/ 179813 h 6254983"/>
              <a:gd name="connsiteX16" fmla="*/ 3107152 w 3336462"/>
              <a:gd name="connsiteY16" fmla="*/ 148221 h 6254983"/>
              <a:gd name="connsiteX17" fmla="*/ 3144272 w 3336462"/>
              <a:gd name="connsiteY17" fmla="*/ 124640 h 6254983"/>
              <a:gd name="connsiteX18" fmla="*/ 3153638 w 3336462"/>
              <a:gd name="connsiteY18" fmla="*/ 133554 h 6254983"/>
              <a:gd name="connsiteX19" fmla="*/ 3110311 w 3336462"/>
              <a:gd name="connsiteY19" fmla="*/ 170450 h 6254983"/>
              <a:gd name="connsiteX20" fmla="*/ 3060102 w 3336462"/>
              <a:gd name="connsiteY20" fmla="*/ 189855 h 6254983"/>
              <a:gd name="connsiteX21" fmla="*/ 3054347 w 3336462"/>
              <a:gd name="connsiteY21" fmla="*/ 186400 h 6254983"/>
              <a:gd name="connsiteX22" fmla="*/ 3049833 w 3336462"/>
              <a:gd name="connsiteY22" fmla="*/ 273686 h 6254983"/>
              <a:gd name="connsiteX23" fmla="*/ 3098012 w 3336462"/>
              <a:gd name="connsiteY23" fmla="*/ 217386 h 6254983"/>
              <a:gd name="connsiteX24" fmla="*/ 3163115 w 3336462"/>
              <a:gd name="connsiteY24" fmla="*/ 178234 h 6254983"/>
              <a:gd name="connsiteX25" fmla="*/ 3167403 w 3336462"/>
              <a:gd name="connsiteY25" fmla="*/ 186921 h 6254983"/>
              <a:gd name="connsiteX26" fmla="*/ 3098012 w 3336462"/>
              <a:gd name="connsiteY26" fmla="*/ 238822 h 6254983"/>
              <a:gd name="connsiteX27" fmla="*/ 3056039 w 3336462"/>
              <a:gd name="connsiteY27" fmla="*/ 277635 h 6254983"/>
              <a:gd name="connsiteX28" fmla="*/ 3049833 w 3336462"/>
              <a:gd name="connsiteY28" fmla="*/ 273686 h 6254983"/>
              <a:gd name="connsiteX29" fmla="*/ 2967596 w 3336462"/>
              <a:gd name="connsiteY29" fmla="*/ 360650 h 6254983"/>
              <a:gd name="connsiteX30" fmla="*/ 2969951 w 3336462"/>
              <a:gd name="connsiteY30" fmla="*/ 354473 h 6254983"/>
              <a:gd name="connsiteX31" fmla="*/ 3082102 w 3336462"/>
              <a:gd name="connsiteY31" fmla="*/ 293319 h 6254983"/>
              <a:gd name="connsiteX32" fmla="*/ 3164920 w 3336462"/>
              <a:gd name="connsiteY32" fmla="*/ 246383 h 6254983"/>
              <a:gd name="connsiteX33" fmla="*/ 3170675 w 3336462"/>
              <a:gd name="connsiteY33" fmla="*/ 254733 h 6254983"/>
              <a:gd name="connsiteX34" fmla="*/ 3072851 w 3336462"/>
              <a:gd name="connsiteY34" fmla="*/ 319833 h 6254983"/>
              <a:gd name="connsiteX35" fmla="*/ 2973450 w 3336462"/>
              <a:gd name="connsiteY35" fmla="*/ 363951 h 6254983"/>
              <a:gd name="connsiteX36" fmla="*/ 2967596 w 3336462"/>
              <a:gd name="connsiteY36" fmla="*/ 360650 h 6254983"/>
              <a:gd name="connsiteX37" fmla="*/ 2947314 w 3336462"/>
              <a:gd name="connsiteY37" fmla="*/ 163269 h 6254983"/>
              <a:gd name="connsiteX38" fmla="*/ 2947384 w 3336462"/>
              <a:gd name="connsiteY38" fmla="*/ 157359 h 6254983"/>
              <a:gd name="connsiteX39" fmla="*/ 2993193 w 3336462"/>
              <a:gd name="connsiteY39" fmla="*/ 120464 h 6254983"/>
              <a:gd name="connsiteX40" fmla="*/ 2998271 w 3336462"/>
              <a:gd name="connsiteY40" fmla="*/ 127458 h 6254983"/>
              <a:gd name="connsiteX41" fmla="*/ 2953252 w 3336462"/>
              <a:gd name="connsiteY41" fmla="*/ 164354 h 6254983"/>
              <a:gd name="connsiteX42" fmla="*/ 2947314 w 3336462"/>
              <a:gd name="connsiteY42" fmla="*/ 163269 h 6254983"/>
              <a:gd name="connsiteX43" fmla="*/ 2905808 w 3336462"/>
              <a:gd name="connsiteY43" fmla="*/ 446033 h 6254983"/>
              <a:gd name="connsiteX44" fmla="*/ 2906204 w 3336462"/>
              <a:gd name="connsiteY44" fmla="*/ 440562 h 6254983"/>
              <a:gd name="connsiteX45" fmla="*/ 2983942 w 3336462"/>
              <a:gd name="connsiteY45" fmla="*/ 395542 h 6254983"/>
              <a:gd name="connsiteX46" fmla="*/ 2987778 w 3336462"/>
              <a:gd name="connsiteY46" fmla="*/ 403779 h 6254983"/>
              <a:gd name="connsiteX47" fmla="*/ 2911507 w 3336462"/>
              <a:gd name="connsiteY47" fmla="*/ 447443 h 6254983"/>
              <a:gd name="connsiteX48" fmla="*/ 2905808 w 3336462"/>
              <a:gd name="connsiteY48" fmla="*/ 446033 h 6254983"/>
              <a:gd name="connsiteX49" fmla="*/ 2901014 w 3336462"/>
              <a:gd name="connsiteY49" fmla="*/ 85938 h 6254983"/>
              <a:gd name="connsiteX50" fmla="*/ 2916003 w 3336462"/>
              <a:gd name="connsiteY50" fmla="*/ 36086 h 6254983"/>
              <a:gd name="connsiteX51" fmla="*/ 2927068 w 3336462"/>
              <a:gd name="connsiteY51" fmla="*/ 0 h 6254983"/>
              <a:gd name="connsiteX52" fmla="*/ 2956341 w 3336462"/>
              <a:gd name="connsiteY52" fmla="*/ 0 h 6254983"/>
              <a:gd name="connsiteX53" fmla="*/ 2933736 w 3336462"/>
              <a:gd name="connsiteY53" fmla="*/ 69805 h 6254983"/>
              <a:gd name="connsiteX54" fmla="*/ 2973575 w 3336462"/>
              <a:gd name="connsiteY54" fmla="*/ 35247 h 6254983"/>
              <a:gd name="connsiteX55" fmla="*/ 2996565 w 3336462"/>
              <a:gd name="connsiteY55" fmla="*/ 0 h 6254983"/>
              <a:gd name="connsiteX56" fmla="*/ 3023519 w 3336462"/>
              <a:gd name="connsiteY56" fmla="*/ 0 h 6254983"/>
              <a:gd name="connsiteX57" fmla="*/ 3004818 w 3336462"/>
              <a:gd name="connsiteY57" fmla="*/ 30201 h 6254983"/>
              <a:gd name="connsiteX58" fmla="*/ 2916810 w 3336462"/>
              <a:gd name="connsiteY58" fmla="*/ 103993 h 6254983"/>
              <a:gd name="connsiteX59" fmla="*/ 2901014 w 3336462"/>
              <a:gd name="connsiteY59" fmla="*/ 85938 h 6254983"/>
              <a:gd name="connsiteX60" fmla="*/ 2846404 w 3336462"/>
              <a:gd name="connsiteY60" fmla="*/ 332711 h 6254983"/>
              <a:gd name="connsiteX61" fmla="*/ 2848998 w 3336462"/>
              <a:gd name="connsiteY61" fmla="*/ 327169 h 6254983"/>
              <a:gd name="connsiteX62" fmla="*/ 2924256 w 3336462"/>
              <a:gd name="connsiteY62" fmla="*/ 288919 h 6254983"/>
              <a:gd name="connsiteX63" fmla="*/ 2985747 w 3336462"/>
              <a:gd name="connsiteY63" fmla="*/ 248978 h 6254983"/>
              <a:gd name="connsiteX64" fmla="*/ 2991051 w 3336462"/>
              <a:gd name="connsiteY64" fmla="*/ 256312 h 6254983"/>
              <a:gd name="connsiteX65" fmla="*/ 2934073 w 3336462"/>
              <a:gd name="connsiteY65" fmla="*/ 303136 h 6254983"/>
              <a:gd name="connsiteX66" fmla="*/ 2850917 w 3336462"/>
              <a:gd name="connsiteY66" fmla="*/ 336647 h 6254983"/>
              <a:gd name="connsiteX67" fmla="*/ 2846404 w 3336462"/>
              <a:gd name="connsiteY67" fmla="*/ 332711 h 6254983"/>
              <a:gd name="connsiteX68" fmla="*/ 2846220 w 3336462"/>
              <a:gd name="connsiteY68" fmla="*/ 286704 h 6254983"/>
              <a:gd name="connsiteX69" fmla="*/ 2846968 w 3336462"/>
              <a:gd name="connsiteY69" fmla="*/ 278989 h 6254983"/>
              <a:gd name="connsiteX70" fmla="*/ 2891649 w 3336462"/>
              <a:gd name="connsiteY70" fmla="*/ 243109 h 6254983"/>
              <a:gd name="connsiteX71" fmla="*/ 2928657 w 3336462"/>
              <a:gd name="connsiteY71" fmla="*/ 223365 h 6254983"/>
              <a:gd name="connsiteX72" fmla="*/ 2934524 w 3336462"/>
              <a:gd name="connsiteY72" fmla="*/ 233632 h 6254983"/>
              <a:gd name="connsiteX73" fmla="*/ 2896386 w 3336462"/>
              <a:gd name="connsiteY73" fmla="*/ 262290 h 6254983"/>
              <a:gd name="connsiteX74" fmla="*/ 2853511 w 3336462"/>
              <a:gd name="connsiteY74" fmla="*/ 288580 h 6254983"/>
              <a:gd name="connsiteX75" fmla="*/ 2846220 w 3336462"/>
              <a:gd name="connsiteY75" fmla="*/ 286704 h 6254983"/>
              <a:gd name="connsiteX76" fmla="*/ 2845727 w 3336462"/>
              <a:gd name="connsiteY76" fmla="*/ 225960 h 6254983"/>
              <a:gd name="connsiteX77" fmla="*/ 2915004 w 3336462"/>
              <a:gd name="connsiteY77" fmla="*/ 177782 h 6254983"/>
              <a:gd name="connsiteX78" fmla="*/ 2919179 w 3336462"/>
              <a:gd name="connsiteY78" fmla="*/ 186696 h 6254983"/>
              <a:gd name="connsiteX79" fmla="*/ 2854979 w 3336462"/>
              <a:gd name="connsiteY79" fmla="*/ 236793 h 6254983"/>
              <a:gd name="connsiteX80" fmla="*/ 2845727 w 3336462"/>
              <a:gd name="connsiteY80" fmla="*/ 225960 h 6254983"/>
              <a:gd name="connsiteX81" fmla="*/ 2845616 w 3336462"/>
              <a:gd name="connsiteY81" fmla="*/ 47013 h 6254983"/>
              <a:gd name="connsiteX82" fmla="*/ 2863877 w 3336462"/>
              <a:gd name="connsiteY82" fmla="*/ 0 h 6254983"/>
              <a:gd name="connsiteX83" fmla="*/ 2890569 w 3336462"/>
              <a:gd name="connsiteY83" fmla="*/ 0 h 6254983"/>
              <a:gd name="connsiteX84" fmla="*/ 2882700 w 3336462"/>
              <a:gd name="connsiteY84" fmla="*/ 14282 h 6254983"/>
              <a:gd name="connsiteX85" fmla="*/ 2853289 w 3336462"/>
              <a:gd name="connsiteY85" fmla="*/ 51076 h 6254983"/>
              <a:gd name="connsiteX86" fmla="*/ 2845616 w 3336462"/>
              <a:gd name="connsiteY86" fmla="*/ 47013 h 6254983"/>
              <a:gd name="connsiteX87" fmla="*/ 2807746 w 3336462"/>
              <a:gd name="connsiteY87" fmla="*/ 120803 h 6254983"/>
              <a:gd name="connsiteX88" fmla="*/ 2808944 w 3336462"/>
              <a:gd name="connsiteY88" fmla="*/ 113468 h 6254983"/>
              <a:gd name="connsiteX89" fmla="*/ 2855092 w 3336462"/>
              <a:gd name="connsiteY89" fmla="*/ 67209 h 6254983"/>
              <a:gd name="connsiteX90" fmla="*/ 2861184 w 3336462"/>
              <a:gd name="connsiteY90" fmla="*/ 73189 h 6254983"/>
              <a:gd name="connsiteX91" fmla="*/ 2814925 w 3336462"/>
              <a:gd name="connsiteY91" fmla="*/ 123059 h 6254983"/>
              <a:gd name="connsiteX92" fmla="*/ 2807746 w 3336462"/>
              <a:gd name="connsiteY92" fmla="*/ 120803 h 6254983"/>
              <a:gd name="connsiteX93" fmla="*/ 2789961 w 3336462"/>
              <a:gd name="connsiteY93" fmla="*/ 464324 h 6254983"/>
              <a:gd name="connsiteX94" fmla="*/ 2792923 w 3336462"/>
              <a:gd name="connsiteY94" fmla="*/ 459064 h 6254983"/>
              <a:gd name="connsiteX95" fmla="*/ 2865133 w 3336462"/>
              <a:gd name="connsiteY95" fmla="*/ 422395 h 6254983"/>
              <a:gd name="connsiteX96" fmla="*/ 2919968 w 3336462"/>
              <a:gd name="connsiteY96" fmla="*/ 395656 h 6254983"/>
              <a:gd name="connsiteX97" fmla="*/ 2925271 w 3336462"/>
              <a:gd name="connsiteY97" fmla="*/ 404570 h 6254983"/>
              <a:gd name="connsiteX98" fmla="*/ 2862650 w 3336462"/>
              <a:gd name="connsiteY98" fmla="*/ 443607 h 6254983"/>
              <a:gd name="connsiteX99" fmla="*/ 2794614 w 3336462"/>
              <a:gd name="connsiteY99" fmla="*/ 467978 h 6254983"/>
              <a:gd name="connsiteX100" fmla="*/ 2789961 w 3336462"/>
              <a:gd name="connsiteY100" fmla="*/ 464324 h 6254983"/>
              <a:gd name="connsiteX101" fmla="*/ 2761444 w 3336462"/>
              <a:gd name="connsiteY101" fmla="*/ 81539 h 6254983"/>
              <a:gd name="connsiteX102" fmla="*/ 2802062 w 3336462"/>
              <a:gd name="connsiteY102" fmla="*/ 32909 h 6254983"/>
              <a:gd name="connsiteX103" fmla="*/ 2810298 w 3336462"/>
              <a:gd name="connsiteY103" fmla="*/ 38551 h 6254983"/>
              <a:gd name="connsiteX104" fmla="*/ 2773517 w 3336462"/>
              <a:gd name="connsiteY104" fmla="*/ 88987 h 6254983"/>
              <a:gd name="connsiteX105" fmla="*/ 2761444 w 3336462"/>
              <a:gd name="connsiteY105" fmla="*/ 81539 h 6254983"/>
              <a:gd name="connsiteX106" fmla="*/ 2751287 w 3336462"/>
              <a:gd name="connsiteY106" fmla="*/ 227315 h 6254983"/>
              <a:gd name="connsiteX107" fmla="*/ 2811425 w 3336462"/>
              <a:gd name="connsiteY107" fmla="*/ 168644 h 6254983"/>
              <a:gd name="connsiteX108" fmla="*/ 2817407 w 3336462"/>
              <a:gd name="connsiteY108" fmla="*/ 174171 h 6254983"/>
              <a:gd name="connsiteX109" fmla="*/ 2759299 w 3336462"/>
              <a:gd name="connsiteY109" fmla="*/ 234535 h 6254983"/>
              <a:gd name="connsiteX110" fmla="*/ 2751287 w 3336462"/>
              <a:gd name="connsiteY110" fmla="*/ 227315 h 6254983"/>
              <a:gd name="connsiteX111" fmla="*/ 2745534 w 3336462"/>
              <a:gd name="connsiteY111" fmla="*/ 127121 h 6254983"/>
              <a:gd name="connsiteX112" fmla="*/ 2774871 w 3336462"/>
              <a:gd name="connsiteY112" fmla="*/ 92259 h 6254983"/>
              <a:gd name="connsiteX113" fmla="*/ 2796871 w 3336462"/>
              <a:gd name="connsiteY113" fmla="*/ 73528 h 6254983"/>
              <a:gd name="connsiteX114" fmla="*/ 2804770 w 3336462"/>
              <a:gd name="connsiteY114" fmla="*/ 80523 h 6254983"/>
              <a:gd name="connsiteX115" fmla="*/ 2781414 w 3336462"/>
              <a:gd name="connsiteY115" fmla="*/ 112792 h 6254983"/>
              <a:gd name="connsiteX116" fmla="*/ 2752756 w 3336462"/>
              <a:gd name="connsiteY116" fmla="*/ 135586 h 6254983"/>
              <a:gd name="connsiteX117" fmla="*/ 2745534 w 3336462"/>
              <a:gd name="connsiteY117" fmla="*/ 127121 h 6254983"/>
              <a:gd name="connsiteX118" fmla="*/ 2733770 w 3336462"/>
              <a:gd name="connsiteY118" fmla="*/ 414569 h 6254983"/>
              <a:gd name="connsiteX119" fmla="*/ 2734025 w 3336462"/>
              <a:gd name="connsiteY119" fmla="*/ 407165 h 6254983"/>
              <a:gd name="connsiteX120" fmla="*/ 2795291 w 3336462"/>
              <a:gd name="connsiteY120" fmla="*/ 365191 h 6254983"/>
              <a:gd name="connsiteX121" fmla="*/ 2836360 w 3336462"/>
              <a:gd name="connsiteY121" fmla="*/ 344543 h 6254983"/>
              <a:gd name="connsiteX122" fmla="*/ 2841664 w 3336462"/>
              <a:gd name="connsiteY122" fmla="*/ 354134 h 6254983"/>
              <a:gd name="connsiteX123" fmla="*/ 2796984 w 3336462"/>
              <a:gd name="connsiteY123" fmla="*/ 384823 h 6254983"/>
              <a:gd name="connsiteX124" fmla="*/ 2741132 w 3336462"/>
              <a:gd name="connsiteY124" fmla="*/ 416980 h 6254983"/>
              <a:gd name="connsiteX125" fmla="*/ 2733770 w 3336462"/>
              <a:gd name="connsiteY125" fmla="*/ 414569 h 6254983"/>
              <a:gd name="connsiteX126" fmla="*/ 2723462 w 3336462"/>
              <a:gd name="connsiteY126" fmla="*/ 378294 h 6254983"/>
              <a:gd name="connsiteX127" fmla="*/ 2723645 w 3336462"/>
              <a:gd name="connsiteY127" fmla="*/ 372525 h 6254983"/>
              <a:gd name="connsiteX128" fmla="*/ 2764150 w 3336462"/>
              <a:gd name="connsiteY128" fmla="*/ 340593 h 6254983"/>
              <a:gd name="connsiteX129" fmla="*/ 2807476 w 3336462"/>
              <a:gd name="connsiteY129" fmla="*/ 318593 h 6254983"/>
              <a:gd name="connsiteX130" fmla="*/ 2810749 w 3336462"/>
              <a:gd name="connsiteY130" fmla="*/ 325813 h 6254983"/>
              <a:gd name="connsiteX131" fmla="*/ 2767875 w 3336462"/>
              <a:gd name="connsiteY131" fmla="*/ 355037 h 6254983"/>
              <a:gd name="connsiteX132" fmla="*/ 2729286 w 3336462"/>
              <a:gd name="connsiteY132" fmla="*/ 379408 h 6254983"/>
              <a:gd name="connsiteX133" fmla="*/ 2723462 w 3336462"/>
              <a:gd name="connsiteY133" fmla="*/ 378294 h 6254983"/>
              <a:gd name="connsiteX134" fmla="*/ 2710783 w 3336462"/>
              <a:gd name="connsiteY134" fmla="*/ 74431 h 6254983"/>
              <a:gd name="connsiteX135" fmla="*/ 2741359 w 3336462"/>
              <a:gd name="connsiteY135" fmla="*/ 21627 h 6254983"/>
              <a:gd name="connsiteX136" fmla="*/ 2755026 w 3336462"/>
              <a:gd name="connsiteY136" fmla="*/ 655 h 6254983"/>
              <a:gd name="connsiteX137" fmla="*/ 2755586 w 3336462"/>
              <a:gd name="connsiteY137" fmla="*/ 0 h 6254983"/>
              <a:gd name="connsiteX138" fmla="*/ 2778594 w 3336462"/>
              <a:gd name="connsiteY138" fmla="*/ 0 h 6254983"/>
              <a:gd name="connsiteX139" fmla="*/ 2774306 w 3336462"/>
              <a:gd name="connsiteY139" fmla="*/ 12657 h 6254983"/>
              <a:gd name="connsiteX140" fmla="*/ 2759073 w 3336462"/>
              <a:gd name="connsiteY140" fmla="*/ 33587 h 6254983"/>
              <a:gd name="connsiteX141" fmla="*/ 2716086 w 3336462"/>
              <a:gd name="connsiteY141" fmla="*/ 78494 h 6254983"/>
              <a:gd name="connsiteX142" fmla="*/ 2710783 w 3336462"/>
              <a:gd name="connsiteY142" fmla="*/ 74431 h 6254983"/>
              <a:gd name="connsiteX143" fmla="*/ 2706171 w 3336462"/>
              <a:gd name="connsiteY143" fmla="*/ 570937 h 6254983"/>
              <a:gd name="connsiteX144" fmla="*/ 2707059 w 3336462"/>
              <a:gd name="connsiteY144" fmla="*/ 565803 h 6254983"/>
              <a:gd name="connsiteX145" fmla="*/ 2816052 w 3336462"/>
              <a:gd name="connsiteY145" fmla="*/ 512435 h 6254983"/>
              <a:gd name="connsiteX146" fmla="*/ 2936328 w 3336462"/>
              <a:gd name="connsiteY146" fmla="*/ 450152 h 6254983"/>
              <a:gd name="connsiteX147" fmla="*/ 3153299 w 3336462"/>
              <a:gd name="connsiteY147" fmla="*/ 328862 h 6254983"/>
              <a:gd name="connsiteX148" fmla="*/ 3159052 w 3336462"/>
              <a:gd name="connsiteY148" fmla="*/ 337099 h 6254983"/>
              <a:gd name="connsiteX149" fmla="*/ 2711121 w 3336462"/>
              <a:gd name="connsiteY149" fmla="*/ 572686 h 6254983"/>
              <a:gd name="connsiteX150" fmla="*/ 2706171 w 3336462"/>
              <a:gd name="connsiteY150" fmla="*/ 570937 h 6254983"/>
              <a:gd name="connsiteX151" fmla="*/ 2696623 w 3336462"/>
              <a:gd name="connsiteY151" fmla="*/ 479277 h 6254983"/>
              <a:gd name="connsiteX152" fmla="*/ 2698147 w 3336462"/>
              <a:gd name="connsiteY152" fmla="*/ 474975 h 6254983"/>
              <a:gd name="connsiteX153" fmla="*/ 2866149 w 3336462"/>
              <a:gd name="connsiteY153" fmla="*/ 369930 h 6254983"/>
              <a:gd name="connsiteX154" fmla="*/ 2997596 w 3336462"/>
              <a:gd name="connsiteY154" fmla="*/ 286099 h 6254983"/>
              <a:gd name="connsiteX155" fmla="*/ 3000867 w 3336462"/>
              <a:gd name="connsiteY155" fmla="*/ 295575 h 6254983"/>
              <a:gd name="connsiteX156" fmla="*/ 2700854 w 3336462"/>
              <a:gd name="connsiteY156" fmla="*/ 480954 h 6254983"/>
              <a:gd name="connsiteX157" fmla="*/ 2696623 w 3336462"/>
              <a:gd name="connsiteY157" fmla="*/ 479277 h 6254983"/>
              <a:gd name="connsiteX158" fmla="*/ 2689797 w 3336462"/>
              <a:gd name="connsiteY158" fmla="*/ 202378 h 6254983"/>
              <a:gd name="connsiteX159" fmla="*/ 2714055 w 3336462"/>
              <a:gd name="connsiteY159" fmla="*/ 171688 h 6254983"/>
              <a:gd name="connsiteX160" fmla="*/ 2744294 w 3336462"/>
              <a:gd name="connsiteY160" fmla="*/ 145061 h 6254983"/>
              <a:gd name="connsiteX161" fmla="*/ 2753546 w 3336462"/>
              <a:gd name="connsiteY161" fmla="*/ 153184 h 6254983"/>
              <a:gd name="connsiteX162" fmla="*/ 2731431 w 3336462"/>
              <a:gd name="connsiteY162" fmla="*/ 181843 h 6254983"/>
              <a:gd name="connsiteX163" fmla="*/ 2698597 w 3336462"/>
              <a:gd name="connsiteY163" fmla="*/ 209260 h 6254983"/>
              <a:gd name="connsiteX164" fmla="*/ 2689797 w 3336462"/>
              <a:gd name="connsiteY164" fmla="*/ 202378 h 6254983"/>
              <a:gd name="connsiteX165" fmla="*/ 2669148 w 3336462"/>
              <a:gd name="connsiteY165" fmla="*/ 198205 h 6254983"/>
              <a:gd name="connsiteX166" fmla="*/ 2727932 w 3336462"/>
              <a:gd name="connsiteY166" fmla="*/ 116517 h 6254983"/>
              <a:gd name="connsiteX167" fmla="*/ 2736731 w 3336462"/>
              <a:gd name="connsiteY167" fmla="*/ 121481 h 6254983"/>
              <a:gd name="connsiteX168" fmla="*/ 2675918 w 3336462"/>
              <a:gd name="connsiteY168" fmla="*/ 202944 h 6254983"/>
              <a:gd name="connsiteX169" fmla="*/ 2669148 w 3336462"/>
              <a:gd name="connsiteY169" fmla="*/ 198205 h 6254983"/>
              <a:gd name="connsiteX170" fmla="*/ 2623452 w 3336462"/>
              <a:gd name="connsiteY170" fmla="*/ 212195 h 6254983"/>
              <a:gd name="connsiteX171" fmla="*/ 2647373 w 3336462"/>
              <a:gd name="connsiteY171" fmla="*/ 183764 h 6254983"/>
              <a:gd name="connsiteX172" fmla="*/ 2681107 w 3336462"/>
              <a:gd name="connsiteY172" fmla="*/ 150479 h 6254983"/>
              <a:gd name="connsiteX173" fmla="*/ 2690698 w 3336462"/>
              <a:gd name="connsiteY173" fmla="*/ 156797 h 6254983"/>
              <a:gd name="connsiteX174" fmla="*/ 2661588 w 3336462"/>
              <a:gd name="connsiteY174" fmla="*/ 196174 h 6254983"/>
              <a:gd name="connsiteX175" fmla="*/ 2631011 w 3336462"/>
              <a:gd name="connsiteY175" fmla="*/ 220657 h 6254983"/>
              <a:gd name="connsiteX176" fmla="*/ 2623452 w 3336462"/>
              <a:gd name="connsiteY176" fmla="*/ 212195 h 6254983"/>
              <a:gd name="connsiteX177" fmla="*/ 2597050 w 3336462"/>
              <a:gd name="connsiteY177" fmla="*/ 637420 h 6254983"/>
              <a:gd name="connsiteX178" fmla="*/ 2599082 w 3336462"/>
              <a:gd name="connsiteY178" fmla="*/ 632258 h 6254983"/>
              <a:gd name="connsiteX179" fmla="*/ 2762797 w 3336462"/>
              <a:gd name="connsiteY179" fmla="*/ 562869 h 6254983"/>
              <a:gd name="connsiteX180" fmla="*/ 2944452 w 3336462"/>
              <a:gd name="connsiteY180" fmla="*/ 484563 h 6254983"/>
              <a:gd name="connsiteX181" fmla="*/ 2947611 w 3336462"/>
              <a:gd name="connsiteY181" fmla="*/ 491221 h 6254983"/>
              <a:gd name="connsiteX182" fmla="*/ 2787055 w 3336462"/>
              <a:gd name="connsiteY182" fmla="*/ 568509 h 6254983"/>
              <a:gd name="connsiteX183" fmla="*/ 2601451 w 3336462"/>
              <a:gd name="connsiteY183" fmla="*/ 640042 h 6254983"/>
              <a:gd name="connsiteX184" fmla="*/ 2597050 w 3336462"/>
              <a:gd name="connsiteY184" fmla="*/ 637420 h 6254983"/>
              <a:gd name="connsiteX185" fmla="*/ 2591183 w 3336462"/>
              <a:gd name="connsiteY185" fmla="*/ 285083 h 6254983"/>
              <a:gd name="connsiteX186" fmla="*/ 2651435 w 3336462"/>
              <a:gd name="connsiteY186" fmla="*/ 228331 h 6254983"/>
              <a:gd name="connsiteX187" fmla="*/ 2656737 w 3336462"/>
              <a:gd name="connsiteY187" fmla="*/ 235665 h 6254983"/>
              <a:gd name="connsiteX188" fmla="*/ 2599645 w 3336462"/>
              <a:gd name="connsiteY188" fmla="*/ 289710 h 6254983"/>
              <a:gd name="connsiteX189" fmla="*/ 2591183 w 3336462"/>
              <a:gd name="connsiteY189" fmla="*/ 285083 h 6254983"/>
              <a:gd name="connsiteX190" fmla="*/ 2562864 w 3336462"/>
              <a:gd name="connsiteY190" fmla="*/ 364852 h 6254983"/>
              <a:gd name="connsiteX191" fmla="*/ 2629657 w 3336462"/>
              <a:gd name="connsiteY191" fmla="*/ 293545 h 6254983"/>
              <a:gd name="connsiteX192" fmla="*/ 2687540 w 3336462"/>
              <a:gd name="connsiteY192" fmla="*/ 240855 h 6254983"/>
              <a:gd name="connsiteX193" fmla="*/ 2694196 w 3336462"/>
              <a:gd name="connsiteY193" fmla="*/ 248075 h 6254983"/>
              <a:gd name="connsiteX194" fmla="*/ 2627289 w 3336462"/>
              <a:gd name="connsiteY194" fmla="*/ 323671 h 6254983"/>
              <a:gd name="connsiteX195" fmla="*/ 2567828 w 3336462"/>
              <a:gd name="connsiteY195" fmla="*/ 370946 h 6254983"/>
              <a:gd name="connsiteX196" fmla="*/ 2562864 w 3336462"/>
              <a:gd name="connsiteY196" fmla="*/ 364852 h 6254983"/>
              <a:gd name="connsiteX197" fmla="*/ 2540396 w 3336462"/>
              <a:gd name="connsiteY197" fmla="*/ 509768 h 6254983"/>
              <a:gd name="connsiteX198" fmla="*/ 2541539 w 3336462"/>
              <a:gd name="connsiteY198" fmla="*/ 505101 h 6254983"/>
              <a:gd name="connsiteX199" fmla="*/ 2609123 w 3336462"/>
              <a:gd name="connsiteY199" fmla="*/ 470688 h 6254983"/>
              <a:gd name="connsiteX200" fmla="*/ 2679191 w 3336462"/>
              <a:gd name="connsiteY200" fmla="*/ 435034 h 6254983"/>
              <a:gd name="connsiteX201" fmla="*/ 2684493 w 3336462"/>
              <a:gd name="connsiteY201" fmla="*/ 444061 h 6254983"/>
              <a:gd name="connsiteX202" fmla="*/ 2616007 w 3336462"/>
              <a:gd name="connsiteY202" fmla="*/ 484565 h 6254983"/>
              <a:gd name="connsiteX203" fmla="*/ 2544585 w 3336462"/>
              <a:gd name="connsiteY203" fmla="*/ 512320 h 6254983"/>
              <a:gd name="connsiteX204" fmla="*/ 2540396 w 3336462"/>
              <a:gd name="connsiteY204" fmla="*/ 509768 h 6254983"/>
              <a:gd name="connsiteX205" fmla="*/ 2522020 w 3336462"/>
              <a:gd name="connsiteY205" fmla="*/ 122384 h 6254983"/>
              <a:gd name="connsiteX206" fmla="*/ 2566023 w 3336462"/>
              <a:gd name="connsiteY206" fmla="*/ 68562 h 6254983"/>
              <a:gd name="connsiteX207" fmla="*/ 2602693 w 3336462"/>
              <a:gd name="connsiteY207" fmla="*/ 23319 h 6254983"/>
              <a:gd name="connsiteX208" fmla="*/ 2612396 w 3336462"/>
              <a:gd name="connsiteY208" fmla="*/ 29298 h 6254983"/>
              <a:gd name="connsiteX209" fmla="*/ 2530256 w 3336462"/>
              <a:gd name="connsiteY209" fmla="*/ 131635 h 6254983"/>
              <a:gd name="connsiteX210" fmla="*/ 2522020 w 3336462"/>
              <a:gd name="connsiteY210" fmla="*/ 122384 h 6254983"/>
              <a:gd name="connsiteX211" fmla="*/ 2448794 w 3336462"/>
              <a:gd name="connsiteY211" fmla="*/ 311935 h 6254983"/>
              <a:gd name="connsiteX212" fmla="*/ 2479597 w 3336462"/>
              <a:gd name="connsiteY212" fmla="*/ 277073 h 6254983"/>
              <a:gd name="connsiteX213" fmla="*/ 2488058 w 3336462"/>
              <a:gd name="connsiteY213" fmla="*/ 283953 h 6254983"/>
              <a:gd name="connsiteX214" fmla="*/ 2457256 w 3336462"/>
              <a:gd name="connsiteY214" fmla="*/ 321527 h 6254983"/>
              <a:gd name="connsiteX215" fmla="*/ 2448794 w 3336462"/>
              <a:gd name="connsiteY215" fmla="*/ 311935 h 6254983"/>
              <a:gd name="connsiteX216" fmla="*/ 2433335 w 3336462"/>
              <a:gd name="connsiteY216" fmla="*/ 400959 h 6254983"/>
              <a:gd name="connsiteX217" fmla="*/ 2474180 w 3336462"/>
              <a:gd name="connsiteY217" fmla="*/ 366546 h 6254983"/>
              <a:gd name="connsiteX218" fmla="*/ 2514121 w 3336462"/>
              <a:gd name="connsiteY218" fmla="*/ 337888 h 6254983"/>
              <a:gd name="connsiteX219" fmla="*/ 2521117 w 3336462"/>
              <a:gd name="connsiteY219" fmla="*/ 346462 h 6254983"/>
              <a:gd name="connsiteX220" fmla="*/ 2486591 w 3336462"/>
              <a:gd name="connsiteY220" fmla="*/ 379974 h 6254983"/>
              <a:gd name="connsiteX221" fmla="*/ 2441910 w 3336462"/>
              <a:gd name="connsiteY221" fmla="*/ 410098 h 6254983"/>
              <a:gd name="connsiteX222" fmla="*/ 2433335 w 3336462"/>
              <a:gd name="connsiteY222" fmla="*/ 400959 h 6254983"/>
              <a:gd name="connsiteX223" fmla="*/ 2416299 w 3336462"/>
              <a:gd name="connsiteY223" fmla="*/ 90424 h 6254983"/>
              <a:gd name="connsiteX224" fmla="*/ 2417878 w 3336462"/>
              <a:gd name="connsiteY224" fmla="*/ 82554 h 6254983"/>
              <a:gd name="connsiteX225" fmla="*/ 2462182 w 3336462"/>
              <a:gd name="connsiteY225" fmla="*/ 40473 h 6254983"/>
              <a:gd name="connsiteX226" fmla="*/ 2493990 w 3336462"/>
              <a:gd name="connsiteY226" fmla="*/ 0 h 6254983"/>
              <a:gd name="connsiteX227" fmla="*/ 2522099 w 3336462"/>
              <a:gd name="connsiteY227" fmla="*/ 0 h 6254983"/>
              <a:gd name="connsiteX228" fmla="*/ 2497422 w 3336462"/>
              <a:gd name="connsiteY228" fmla="*/ 28622 h 6254983"/>
              <a:gd name="connsiteX229" fmla="*/ 2423181 w 3336462"/>
              <a:gd name="connsiteY229" fmla="*/ 94063 h 6254983"/>
              <a:gd name="connsiteX230" fmla="*/ 2416299 w 3336462"/>
              <a:gd name="connsiteY230" fmla="*/ 90424 h 6254983"/>
              <a:gd name="connsiteX231" fmla="*/ 2403479 w 3336462"/>
              <a:gd name="connsiteY231" fmla="*/ 3134602 h 6254983"/>
              <a:gd name="connsiteX232" fmla="*/ 2410882 w 3336462"/>
              <a:gd name="connsiteY232" fmla="*/ 3126338 h 6254983"/>
              <a:gd name="connsiteX233" fmla="*/ 2588476 w 3336462"/>
              <a:gd name="connsiteY233" fmla="*/ 3146873 h 6254983"/>
              <a:gd name="connsiteX234" fmla="*/ 2584640 w 3336462"/>
              <a:gd name="connsiteY234" fmla="*/ 3164474 h 6254983"/>
              <a:gd name="connsiteX235" fmla="*/ 2496859 w 3336462"/>
              <a:gd name="connsiteY235" fmla="*/ 3152852 h 6254983"/>
              <a:gd name="connsiteX236" fmla="*/ 2410544 w 3336462"/>
              <a:gd name="connsiteY236" fmla="*/ 3143374 h 6254983"/>
              <a:gd name="connsiteX237" fmla="*/ 2403479 w 3336462"/>
              <a:gd name="connsiteY237" fmla="*/ 3134602 h 6254983"/>
              <a:gd name="connsiteX238" fmla="*/ 2403280 w 3336462"/>
              <a:gd name="connsiteY238" fmla="*/ 32558 h 6254983"/>
              <a:gd name="connsiteX239" fmla="*/ 2405015 w 3336462"/>
              <a:gd name="connsiteY239" fmla="*/ 25802 h 6254983"/>
              <a:gd name="connsiteX240" fmla="*/ 2428163 w 3336462"/>
              <a:gd name="connsiteY240" fmla="*/ 0 h 6254983"/>
              <a:gd name="connsiteX241" fmla="*/ 2455335 w 3336462"/>
              <a:gd name="connsiteY241" fmla="*/ 0 h 6254983"/>
              <a:gd name="connsiteX242" fmla="*/ 2449780 w 3336462"/>
              <a:gd name="connsiteY242" fmla="*/ 8398 h 6254983"/>
              <a:gd name="connsiteX243" fmla="*/ 2409753 w 3336462"/>
              <a:gd name="connsiteY243" fmla="*/ 35504 h 6254983"/>
              <a:gd name="connsiteX244" fmla="*/ 2403280 w 3336462"/>
              <a:gd name="connsiteY244" fmla="*/ 32558 h 6254983"/>
              <a:gd name="connsiteX245" fmla="*/ 2365075 w 3336462"/>
              <a:gd name="connsiteY245" fmla="*/ 407390 h 6254983"/>
              <a:gd name="connsiteX246" fmla="*/ 2391928 w 3336462"/>
              <a:gd name="connsiteY246" fmla="*/ 378956 h 6254983"/>
              <a:gd name="connsiteX247" fmla="*/ 2425552 w 3336462"/>
              <a:gd name="connsiteY247" fmla="*/ 347026 h 6254983"/>
              <a:gd name="connsiteX248" fmla="*/ 2433337 w 3336462"/>
              <a:gd name="connsiteY248" fmla="*/ 353909 h 6254983"/>
              <a:gd name="connsiteX249" fmla="*/ 2408062 w 3336462"/>
              <a:gd name="connsiteY249" fmla="*/ 385050 h 6254983"/>
              <a:gd name="connsiteX250" fmla="*/ 2373537 w 3336462"/>
              <a:gd name="connsiteY250" fmla="*/ 415061 h 6254983"/>
              <a:gd name="connsiteX251" fmla="*/ 2365075 w 3336462"/>
              <a:gd name="connsiteY251" fmla="*/ 407390 h 6254983"/>
              <a:gd name="connsiteX252" fmla="*/ 2361606 w 3336462"/>
              <a:gd name="connsiteY252" fmla="*/ 327607 h 6254983"/>
              <a:gd name="connsiteX253" fmla="*/ 2363158 w 3336462"/>
              <a:gd name="connsiteY253" fmla="*/ 318820 h 6254983"/>
              <a:gd name="connsiteX254" fmla="*/ 2404792 w 3336462"/>
              <a:gd name="connsiteY254" fmla="*/ 290274 h 6254983"/>
              <a:gd name="connsiteX255" fmla="*/ 2410095 w 3336462"/>
              <a:gd name="connsiteY255" fmla="*/ 297608 h 6254983"/>
              <a:gd name="connsiteX256" fmla="*/ 2369701 w 3336462"/>
              <a:gd name="connsiteY256" fmla="*/ 329199 h 6254983"/>
              <a:gd name="connsiteX257" fmla="*/ 2361606 w 3336462"/>
              <a:gd name="connsiteY257" fmla="*/ 327607 h 6254983"/>
              <a:gd name="connsiteX258" fmla="*/ 2344765 w 3336462"/>
              <a:gd name="connsiteY258" fmla="*/ 3209557 h 6254983"/>
              <a:gd name="connsiteX259" fmla="*/ 2353792 w 3336462"/>
              <a:gd name="connsiteY259" fmla="*/ 3201476 h 6254983"/>
              <a:gd name="connsiteX260" fmla="*/ 2532287 w 3336462"/>
              <a:gd name="connsiteY260" fmla="*/ 3229684 h 6254983"/>
              <a:gd name="connsiteX261" fmla="*/ 2525178 w 3336462"/>
              <a:gd name="connsiteY261" fmla="*/ 3251800 h 6254983"/>
              <a:gd name="connsiteX262" fmla="*/ 2350971 w 3336462"/>
              <a:gd name="connsiteY262" fmla="*/ 3219078 h 6254983"/>
              <a:gd name="connsiteX263" fmla="*/ 2344765 w 3336462"/>
              <a:gd name="connsiteY263" fmla="*/ 3209557 h 6254983"/>
              <a:gd name="connsiteX264" fmla="*/ 2336628 w 3336462"/>
              <a:gd name="connsiteY264" fmla="*/ 694653 h 6254983"/>
              <a:gd name="connsiteX265" fmla="*/ 2339914 w 3336462"/>
              <a:gd name="connsiteY265" fmla="*/ 686191 h 6254983"/>
              <a:gd name="connsiteX266" fmla="*/ 2507127 w 3336462"/>
              <a:gd name="connsiteY266" fmla="*/ 608112 h 6254983"/>
              <a:gd name="connsiteX267" fmla="*/ 2509835 w 3336462"/>
              <a:gd name="connsiteY267" fmla="*/ 618833 h 6254983"/>
              <a:gd name="connsiteX268" fmla="*/ 2344427 w 3336462"/>
              <a:gd name="connsiteY268" fmla="*/ 698037 h 6254983"/>
              <a:gd name="connsiteX269" fmla="*/ 2336628 w 3336462"/>
              <a:gd name="connsiteY269" fmla="*/ 694653 h 6254983"/>
              <a:gd name="connsiteX270" fmla="*/ 2328137 w 3336462"/>
              <a:gd name="connsiteY270" fmla="*/ 149377 h 6254983"/>
              <a:gd name="connsiteX271" fmla="*/ 2328518 w 3336462"/>
              <a:gd name="connsiteY271" fmla="*/ 138291 h 6254983"/>
              <a:gd name="connsiteX272" fmla="*/ 2353566 w 3336462"/>
              <a:gd name="connsiteY272" fmla="*/ 108053 h 6254983"/>
              <a:gd name="connsiteX273" fmla="*/ 2379405 w 3336462"/>
              <a:gd name="connsiteY273" fmla="*/ 76687 h 6254983"/>
              <a:gd name="connsiteX274" fmla="*/ 2390122 w 3336462"/>
              <a:gd name="connsiteY274" fmla="*/ 84021 h 6254983"/>
              <a:gd name="connsiteX275" fmla="*/ 2338673 w 3336462"/>
              <a:gd name="connsiteY275" fmla="*/ 151492 h 6254983"/>
              <a:gd name="connsiteX276" fmla="*/ 2328137 w 3336462"/>
              <a:gd name="connsiteY276" fmla="*/ 149377 h 6254983"/>
              <a:gd name="connsiteX277" fmla="*/ 2296474 w 3336462"/>
              <a:gd name="connsiteY277" fmla="*/ 120466 h 6254983"/>
              <a:gd name="connsiteX278" fmla="*/ 2336980 w 3336462"/>
              <a:gd name="connsiteY278" fmla="*/ 53444 h 6254983"/>
              <a:gd name="connsiteX279" fmla="*/ 2383240 w 3336462"/>
              <a:gd name="connsiteY279" fmla="*/ 4136 h 6254983"/>
              <a:gd name="connsiteX280" fmla="*/ 2392492 w 3336462"/>
              <a:gd name="connsiteY280" fmla="*/ 10455 h 6254983"/>
              <a:gd name="connsiteX281" fmla="*/ 2354694 w 3336462"/>
              <a:gd name="connsiteY281" fmla="*/ 67436 h 6254983"/>
              <a:gd name="connsiteX282" fmla="*/ 2307644 w 3336462"/>
              <a:gd name="connsiteY282" fmla="*/ 127234 h 6254983"/>
              <a:gd name="connsiteX283" fmla="*/ 2296474 w 3336462"/>
              <a:gd name="connsiteY283" fmla="*/ 120466 h 6254983"/>
              <a:gd name="connsiteX284" fmla="*/ 2243896 w 3336462"/>
              <a:gd name="connsiteY284" fmla="*/ 2446 h 6254983"/>
              <a:gd name="connsiteX285" fmla="*/ 2244835 w 3336462"/>
              <a:gd name="connsiteY285" fmla="*/ 0 h 6254983"/>
              <a:gd name="connsiteX286" fmla="*/ 2252468 w 3336462"/>
              <a:gd name="connsiteY286" fmla="*/ 0 h 6254983"/>
              <a:gd name="connsiteX287" fmla="*/ 2249199 w 3336462"/>
              <a:gd name="connsiteY287" fmla="*/ 4927 h 6254983"/>
              <a:gd name="connsiteX288" fmla="*/ 2243896 w 3336462"/>
              <a:gd name="connsiteY288" fmla="*/ 2446 h 6254983"/>
              <a:gd name="connsiteX289" fmla="*/ 2243501 w 3336462"/>
              <a:gd name="connsiteY289" fmla="*/ 2911885 h 6254983"/>
              <a:gd name="connsiteX290" fmla="*/ 2249537 w 3336462"/>
              <a:gd name="connsiteY290" fmla="*/ 2900686 h 6254983"/>
              <a:gd name="connsiteX291" fmla="*/ 2302567 w 3336462"/>
              <a:gd name="connsiteY291" fmla="*/ 2890870 h 6254983"/>
              <a:gd name="connsiteX292" fmla="*/ 2352776 w 3336462"/>
              <a:gd name="connsiteY292" fmla="*/ 2887374 h 6254983"/>
              <a:gd name="connsiteX293" fmla="*/ 2355371 w 3336462"/>
              <a:gd name="connsiteY293" fmla="*/ 2905764 h 6254983"/>
              <a:gd name="connsiteX294" fmla="*/ 2302906 w 3336462"/>
              <a:gd name="connsiteY294" fmla="*/ 2916369 h 6254983"/>
              <a:gd name="connsiteX295" fmla="*/ 2252696 w 3336462"/>
              <a:gd name="connsiteY295" fmla="*/ 2920882 h 6254983"/>
              <a:gd name="connsiteX296" fmla="*/ 2243501 w 3336462"/>
              <a:gd name="connsiteY296" fmla="*/ 2911885 h 6254983"/>
              <a:gd name="connsiteX297" fmla="*/ 2239834 w 3336462"/>
              <a:gd name="connsiteY297" fmla="*/ 408405 h 6254983"/>
              <a:gd name="connsiteX298" fmla="*/ 2273458 w 3336462"/>
              <a:gd name="connsiteY298" fmla="*/ 370382 h 6254983"/>
              <a:gd name="connsiteX299" fmla="*/ 2307080 w 3336462"/>
              <a:gd name="connsiteY299" fmla="*/ 336196 h 6254983"/>
              <a:gd name="connsiteX300" fmla="*/ 2316783 w 3336462"/>
              <a:gd name="connsiteY300" fmla="*/ 343867 h 6254983"/>
              <a:gd name="connsiteX301" fmla="*/ 2251680 w 3336462"/>
              <a:gd name="connsiteY301" fmla="*/ 417656 h 6254983"/>
              <a:gd name="connsiteX302" fmla="*/ 2239834 w 3336462"/>
              <a:gd name="connsiteY302" fmla="*/ 408405 h 6254983"/>
              <a:gd name="connsiteX303" fmla="*/ 2238142 w 3336462"/>
              <a:gd name="connsiteY303" fmla="*/ 692961 h 6254983"/>
              <a:gd name="connsiteX304" fmla="*/ 2314302 w 3336462"/>
              <a:gd name="connsiteY304" fmla="*/ 654486 h 6254983"/>
              <a:gd name="connsiteX305" fmla="*/ 2382788 w 3336462"/>
              <a:gd name="connsiteY305" fmla="*/ 621540 h 6254983"/>
              <a:gd name="connsiteX306" fmla="*/ 2387301 w 3336462"/>
              <a:gd name="connsiteY306" fmla="*/ 628874 h 6254983"/>
              <a:gd name="connsiteX307" fmla="*/ 2305500 w 3336462"/>
              <a:gd name="connsiteY307" fmla="*/ 675134 h 6254983"/>
              <a:gd name="connsiteX308" fmla="*/ 2238593 w 3336462"/>
              <a:gd name="connsiteY308" fmla="*/ 700295 h 6254983"/>
              <a:gd name="connsiteX309" fmla="*/ 2238142 w 3336462"/>
              <a:gd name="connsiteY309" fmla="*/ 692961 h 6254983"/>
              <a:gd name="connsiteX310" fmla="*/ 2234278 w 3336462"/>
              <a:gd name="connsiteY310" fmla="*/ 2684732 h 6254983"/>
              <a:gd name="connsiteX311" fmla="*/ 2239158 w 3336462"/>
              <a:gd name="connsiteY311" fmla="*/ 2676044 h 6254983"/>
              <a:gd name="connsiteX312" fmla="*/ 2312159 w 3336462"/>
              <a:gd name="connsiteY312" fmla="*/ 2663970 h 6254983"/>
              <a:gd name="connsiteX313" fmla="*/ 2315318 w 3336462"/>
              <a:gd name="connsiteY313" fmla="*/ 2682474 h 6254983"/>
              <a:gd name="connsiteX314" fmla="*/ 2240061 w 3336462"/>
              <a:gd name="connsiteY314" fmla="*/ 2692404 h 6254983"/>
              <a:gd name="connsiteX315" fmla="*/ 2234278 w 3336462"/>
              <a:gd name="connsiteY315" fmla="*/ 2684732 h 6254983"/>
              <a:gd name="connsiteX316" fmla="*/ 2232938 w 3336462"/>
              <a:gd name="connsiteY316" fmla="*/ 2731907 h 6254983"/>
              <a:gd name="connsiteX317" fmla="*/ 2239045 w 3336462"/>
              <a:gd name="connsiteY317" fmla="*/ 2722078 h 6254983"/>
              <a:gd name="connsiteX318" fmla="*/ 2298392 w 3336462"/>
              <a:gd name="connsiteY318" fmla="*/ 2714293 h 6254983"/>
              <a:gd name="connsiteX319" fmla="*/ 2299746 w 3336462"/>
              <a:gd name="connsiteY319" fmla="*/ 2732006 h 6254983"/>
              <a:gd name="connsiteX320" fmla="*/ 2240285 w 3336462"/>
              <a:gd name="connsiteY320" fmla="*/ 2740130 h 6254983"/>
              <a:gd name="connsiteX321" fmla="*/ 2232938 w 3336462"/>
              <a:gd name="connsiteY321" fmla="*/ 2731907 h 6254983"/>
              <a:gd name="connsiteX322" fmla="*/ 2231302 w 3336462"/>
              <a:gd name="connsiteY322" fmla="*/ 754071 h 6254983"/>
              <a:gd name="connsiteX323" fmla="*/ 2234418 w 3336462"/>
              <a:gd name="connsiteY323" fmla="*/ 746441 h 6254983"/>
              <a:gd name="connsiteX324" fmla="*/ 2276165 w 3336462"/>
              <a:gd name="connsiteY324" fmla="*/ 728389 h 6254983"/>
              <a:gd name="connsiteX325" fmla="*/ 2322086 w 3336462"/>
              <a:gd name="connsiteY325" fmla="*/ 718121 h 6254983"/>
              <a:gd name="connsiteX326" fmla="*/ 2324230 w 3336462"/>
              <a:gd name="connsiteY326" fmla="*/ 728050 h 6254983"/>
              <a:gd name="connsiteX327" fmla="*/ 2275150 w 3336462"/>
              <a:gd name="connsiteY327" fmla="*/ 748471 h 6254983"/>
              <a:gd name="connsiteX328" fmla="*/ 2237578 w 3336462"/>
              <a:gd name="connsiteY328" fmla="*/ 759078 h 6254983"/>
              <a:gd name="connsiteX329" fmla="*/ 2231302 w 3336462"/>
              <a:gd name="connsiteY329" fmla="*/ 754071 h 6254983"/>
              <a:gd name="connsiteX330" fmla="*/ 2225364 w 3336462"/>
              <a:gd name="connsiteY330" fmla="*/ 4583419 h 6254983"/>
              <a:gd name="connsiteX331" fmla="*/ 2231033 w 3336462"/>
              <a:gd name="connsiteY331" fmla="*/ 4575278 h 6254983"/>
              <a:gd name="connsiteX332" fmla="*/ 2295684 w 3336462"/>
              <a:gd name="connsiteY332" fmla="*/ 4566475 h 6254983"/>
              <a:gd name="connsiteX333" fmla="*/ 2296587 w 3336462"/>
              <a:gd name="connsiteY333" fmla="*/ 4585656 h 6254983"/>
              <a:gd name="connsiteX334" fmla="*/ 2231033 w 3336462"/>
              <a:gd name="connsiteY334" fmla="*/ 4590622 h 6254983"/>
              <a:gd name="connsiteX335" fmla="*/ 2225364 w 3336462"/>
              <a:gd name="connsiteY335" fmla="*/ 4583419 h 6254983"/>
              <a:gd name="connsiteX336" fmla="*/ 2223587 w 3336462"/>
              <a:gd name="connsiteY336" fmla="*/ 638690 h 6254983"/>
              <a:gd name="connsiteX337" fmla="*/ 2291511 w 3336462"/>
              <a:gd name="connsiteY337" fmla="*/ 591527 h 6254983"/>
              <a:gd name="connsiteX338" fmla="*/ 2296024 w 3336462"/>
              <a:gd name="connsiteY338" fmla="*/ 599877 h 6254983"/>
              <a:gd name="connsiteX339" fmla="*/ 2230808 w 3336462"/>
              <a:gd name="connsiteY339" fmla="*/ 646136 h 6254983"/>
              <a:gd name="connsiteX340" fmla="*/ 2223587 w 3336462"/>
              <a:gd name="connsiteY340" fmla="*/ 638690 h 6254983"/>
              <a:gd name="connsiteX341" fmla="*/ 2209935 w 3336462"/>
              <a:gd name="connsiteY341" fmla="*/ 343979 h 6254983"/>
              <a:gd name="connsiteX342" fmla="*/ 2292863 w 3336462"/>
              <a:gd name="connsiteY342" fmla="*/ 254958 h 6254983"/>
              <a:gd name="connsiteX343" fmla="*/ 2299182 w 3336462"/>
              <a:gd name="connsiteY343" fmla="*/ 263195 h 6254983"/>
              <a:gd name="connsiteX344" fmla="*/ 2220088 w 3336462"/>
              <a:gd name="connsiteY344" fmla="*/ 352556 h 6254983"/>
              <a:gd name="connsiteX345" fmla="*/ 2209935 w 3336462"/>
              <a:gd name="connsiteY345" fmla="*/ 343979 h 6254983"/>
              <a:gd name="connsiteX346" fmla="*/ 2188342 w 3336462"/>
              <a:gd name="connsiteY346" fmla="*/ 2644226 h 6254983"/>
              <a:gd name="connsiteX347" fmla="*/ 2193799 w 3336462"/>
              <a:gd name="connsiteY347" fmla="*/ 2630122 h 6254983"/>
              <a:gd name="connsiteX348" fmla="*/ 2276955 w 3336462"/>
              <a:gd name="connsiteY348" fmla="*/ 2612859 h 6254983"/>
              <a:gd name="connsiteX349" fmla="*/ 2278083 w 3336462"/>
              <a:gd name="connsiteY349" fmla="*/ 2632604 h 6254983"/>
              <a:gd name="connsiteX350" fmla="*/ 2235660 w 3336462"/>
              <a:gd name="connsiteY350" fmla="*/ 2643550 h 6254983"/>
              <a:gd name="connsiteX351" fmla="*/ 2201585 w 3336462"/>
              <a:gd name="connsiteY351" fmla="*/ 2651899 h 6254983"/>
              <a:gd name="connsiteX352" fmla="*/ 2188342 w 3336462"/>
              <a:gd name="connsiteY352" fmla="*/ 2644226 h 6254983"/>
              <a:gd name="connsiteX353" fmla="*/ 2178934 w 3336462"/>
              <a:gd name="connsiteY353" fmla="*/ 602993 h 6254983"/>
              <a:gd name="connsiteX354" fmla="*/ 2182855 w 3336462"/>
              <a:gd name="connsiteY354" fmla="*/ 595702 h 6254983"/>
              <a:gd name="connsiteX355" fmla="*/ 2356273 w 3336462"/>
              <a:gd name="connsiteY355" fmla="*/ 499346 h 6254983"/>
              <a:gd name="connsiteX356" fmla="*/ 2361011 w 3336462"/>
              <a:gd name="connsiteY356" fmla="*/ 507582 h 6254983"/>
              <a:gd name="connsiteX357" fmla="*/ 2186352 w 3336462"/>
              <a:gd name="connsiteY357" fmla="*/ 607324 h 6254983"/>
              <a:gd name="connsiteX358" fmla="*/ 2178934 w 3336462"/>
              <a:gd name="connsiteY358" fmla="*/ 602993 h 6254983"/>
              <a:gd name="connsiteX359" fmla="*/ 2169019 w 3336462"/>
              <a:gd name="connsiteY359" fmla="*/ 3520302 h 6254983"/>
              <a:gd name="connsiteX360" fmla="*/ 2178116 w 3336462"/>
              <a:gd name="connsiteY360" fmla="*/ 3514126 h 6254983"/>
              <a:gd name="connsiteX361" fmla="*/ 2239720 w 3336462"/>
              <a:gd name="connsiteY361" fmla="*/ 3532292 h 6254983"/>
              <a:gd name="connsiteX362" fmla="*/ 2293766 w 3336462"/>
              <a:gd name="connsiteY362" fmla="*/ 3555537 h 6254983"/>
              <a:gd name="connsiteX363" fmla="*/ 2289818 w 3336462"/>
              <a:gd name="connsiteY363" fmla="*/ 3567158 h 6254983"/>
              <a:gd name="connsiteX364" fmla="*/ 2234418 w 3336462"/>
              <a:gd name="connsiteY364" fmla="*/ 3553618 h 6254983"/>
              <a:gd name="connsiteX365" fmla="*/ 2174054 w 3336462"/>
              <a:gd name="connsiteY365" fmla="*/ 3531052 h 6254983"/>
              <a:gd name="connsiteX366" fmla="*/ 2169019 w 3336462"/>
              <a:gd name="connsiteY366" fmla="*/ 3520302 h 6254983"/>
              <a:gd name="connsiteX367" fmla="*/ 2159627 w 3336462"/>
              <a:gd name="connsiteY367" fmla="*/ 2700118 h 6254983"/>
              <a:gd name="connsiteX368" fmla="*/ 2165028 w 3336462"/>
              <a:gd name="connsiteY368" fmla="*/ 2690824 h 6254983"/>
              <a:gd name="connsiteX369" fmla="*/ 2211740 w 3336462"/>
              <a:gd name="connsiteY369" fmla="*/ 2683940 h 6254983"/>
              <a:gd name="connsiteX370" fmla="*/ 2214448 w 3336462"/>
              <a:gd name="connsiteY370" fmla="*/ 2700639 h 6254983"/>
              <a:gd name="connsiteX371" fmla="*/ 2168187 w 3336462"/>
              <a:gd name="connsiteY371" fmla="*/ 2707297 h 6254983"/>
              <a:gd name="connsiteX372" fmla="*/ 2159627 w 3336462"/>
              <a:gd name="connsiteY372" fmla="*/ 2700118 h 6254983"/>
              <a:gd name="connsiteX373" fmla="*/ 2148441 w 3336462"/>
              <a:gd name="connsiteY373" fmla="*/ 313178 h 6254983"/>
              <a:gd name="connsiteX374" fmla="*/ 2254389 w 3336462"/>
              <a:gd name="connsiteY374" fmla="*/ 182296 h 6254983"/>
              <a:gd name="connsiteX375" fmla="*/ 2265108 w 3336462"/>
              <a:gd name="connsiteY375" fmla="*/ 190983 h 6254983"/>
              <a:gd name="connsiteX376" fmla="*/ 2210724 w 3336462"/>
              <a:gd name="connsiteY376" fmla="*/ 255861 h 6254983"/>
              <a:gd name="connsiteX377" fmla="*/ 2160402 w 3336462"/>
              <a:gd name="connsiteY377" fmla="*/ 318820 h 6254983"/>
              <a:gd name="connsiteX378" fmla="*/ 2148441 w 3336462"/>
              <a:gd name="connsiteY378" fmla="*/ 313178 h 6254983"/>
              <a:gd name="connsiteX379" fmla="*/ 2142082 w 3336462"/>
              <a:gd name="connsiteY379" fmla="*/ 3224644 h 6254983"/>
              <a:gd name="connsiteX380" fmla="*/ 2149120 w 3336462"/>
              <a:gd name="connsiteY380" fmla="*/ 3215800 h 6254983"/>
              <a:gd name="connsiteX381" fmla="*/ 2229003 w 3336462"/>
              <a:gd name="connsiteY381" fmla="*/ 3220653 h 6254983"/>
              <a:gd name="connsiteX382" fmla="*/ 2226182 w 3336462"/>
              <a:gd name="connsiteY382" fmla="*/ 3240174 h 6254983"/>
              <a:gd name="connsiteX383" fmla="*/ 2150022 w 3336462"/>
              <a:gd name="connsiteY383" fmla="*/ 3233405 h 6254983"/>
              <a:gd name="connsiteX384" fmla="*/ 2142082 w 3336462"/>
              <a:gd name="connsiteY384" fmla="*/ 3224644 h 6254983"/>
              <a:gd name="connsiteX385" fmla="*/ 2082212 w 3336462"/>
              <a:gd name="connsiteY385" fmla="*/ 2975408 h 6254983"/>
              <a:gd name="connsiteX386" fmla="*/ 2088643 w 3336462"/>
              <a:gd name="connsiteY386" fmla="*/ 2967370 h 6254983"/>
              <a:gd name="connsiteX387" fmla="*/ 2312271 w 3336462"/>
              <a:gd name="connsiteY387" fmla="*/ 2940402 h 6254983"/>
              <a:gd name="connsiteX388" fmla="*/ 2421828 w 3336462"/>
              <a:gd name="connsiteY388" fmla="*/ 2922689 h 6254983"/>
              <a:gd name="connsiteX389" fmla="*/ 2426567 w 3336462"/>
              <a:gd name="connsiteY389" fmla="*/ 2942659 h 6254983"/>
              <a:gd name="connsiteX390" fmla="*/ 2088982 w 3336462"/>
              <a:gd name="connsiteY390" fmla="*/ 2982939 h 6254983"/>
              <a:gd name="connsiteX391" fmla="*/ 2082212 w 3336462"/>
              <a:gd name="connsiteY391" fmla="*/ 2975408 h 6254983"/>
              <a:gd name="connsiteX392" fmla="*/ 2061988 w 3336462"/>
              <a:gd name="connsiteY392" fmla="*/ 739953 h 6254983"/>
              <a:gd name="connsiteX393" fmla="*/ 2066077 w 3336462"/>
              <a:gd name="connsiteY393" fmla="*/ 732676 h 6254983"/>
              <a:gd name="connsiteX394" fmla="*/ 2191656 w 3336462"/>
              <a:gd name="connsiteY394" fmla="*/ 664301 h 6254983"/>
              <a:gd name="connsiteX395" fmla="*/ 2195267 w 3336462"/>
              <a:gd name="connsiteY395" fmla="*/ 671748 h 6254983"/>
              <a:gd name="connsiteX396" fmla="*/ 2068899 w 3336462"/>
              <a:gd name="connsiteY396" fmla="*/ 744184 h 6254983"/>
              <a:gd name="connsiteX397" fmla="*/ 2061988 w 3336462"/>
              <a:gd name="connsiteY397" fmla="*/ 739953 h 6254983"/>
              <a:gd name="connsiteX398" fmla="*/ 2055246 w 3336462"/>
              <a:gd name="connsiteY398" fmla="*/ 2674026 h 6254983"/>
              <a:gd name="connsiteX399" fmla="*/ 2062692 w 3336462"/>
              <a:gd name="connsiteY399" fmla="*/ 2663406 h 6254983"/>
              <a:gd name="connsiteX400" fmla="*/ 2117527 w 3336462"/>
              <a:gd name="connsiteY400" fmla="*/ 2654380 h 6254983"/>
              <a:gd name="connsiteX401" fmla="*/ 2167172 w 3336462"/>
              <a:gd name="connsiteY401" fmla="*/ 2644789 h 6254983"/>
              <a:gd name="connsiteX402" fmla="*/ 2171346 w 3336462"/>
              <a:gd name="connsiteY402" fmla="*/ 2664760 h 6254983"/>
              <a:gd name="connsiteX403" fmla="*/ 2116398 w 3336462"/>
              <a:gd name="connsiteY403" fmla="*/ 2678412 h 6254983"/>
              <a:gd name="connsiteX404" fmla="*/ 2064384 w 3336462"/>
              <a:gd name="connsiteY404" fmla="*/ 2683038 h 6254983"/>
              <a:gd name="connsiteX405" fmla="*/ 2055246 w 3336462"/>
              <a:gd name="connsiteY405" fmla="*/ 2674026 h 6254983"/>
              <a:gd name="connsiteX406" fmla="*/ 2043216 w 3336462"/>
              <a:gd name="connsiteY406" fmla="*/ 2520622 h 6254983"/>
              <a:gd name="connsiteX407" fmla="*/ 2047349 w 3336462"/>
              <a:gd name="connsiteY407" fmla="*/ 2507590 h 6254983"/>
              <a:gd name="connsiteX408" fmla="*/ 2088418 w 3336462"/>
              <a:gd name="connsiteY408" fmla="*/ 2493372 h 6254983"/>
              <a:gd name="connsiteX409" fmla="*/ 2095074 w 3336462"/>
              <a:gd name="connsiteY409" fmla="*/ 2508605 h 6254983"/>
              <a:gd name="connsiteX410" fmla="*/ 2054230 w 3336462"/>
              <a:gd name="connsiteY410" fmla="*/ 2527900 h 6254983"/>
              <a:gd name="connsiteX411" fmla="*/ 2043216 w 3336462"/>
              <a:gd name="connsiteY411" fmla="*/ 2520622 h 6254983"/>
              <a:gd name="connsiteX412" fmla="*/ 2023526 w 3336462"/>
              <a:gd name="connsiteY412" fmla="*/ 4727361 h 6254983"/>
              <a:gd name="connsiteX413" fmla="*/ 2028843 w 3336462"/>
              <a:gd name="connsiteY413" fmla="*/ 4719687 h 6254983"/>
              <a:gd name="connsiteX414" fmla="*/ 2076457 w 3336462"/>
              <a:gd name="connsiteY414" fmla="*/ 4715057 h 6254983"/>
              <a:gd name="connsiteX415" fmla="*/ 2130841 w 3336462"/>
              <a:gd name="connsiteY415" fmla="*/ 4723635 h 6254983"/>
              <a:gd name="connsiteX416" fmla="*/ 2128923 w 3336462"/>
              <a:gd name="connsiteY416" fmla="*/ 4738192 h 6254983"/>
              <a:gd name="connsiteX417" fmla="*/ 2074877 w 3336462"/>
              <a:gd name="connsiteY417" fmla="*/ 4740675 h 6254983"/>
              <a:gd name="connsiteX418" fmla="*/ 2028278 w 3336462"/>
              <a:gd name="connsiteY418" fmla="*/ 4735032 h 6254983"/>
              <a:gd name="connsiteX419" fmla="*/ 2023526 w 3336462"/>
              <a:gd name="connsiteY419" fmla="*/ 4727361 h 6254983"/>
              <a:gd name="connsiteX420" fmla="*/ 2023427 w 3336462"/>
              <a:gd name="connsiteY420" fmla="*/ 3401377 h 6254983"/>
              <a:gd name="connsiteX421" fmla="*/ 2034936 w 3336462"/>
              <a:gd name="connsiteY421" fmla="*/ 3392495 h 6254983"/>
              <a:gd name="connsiteX422" fmla="*/ 2102972 w 3336462"/>
              <a:gd name="connsiteY422" fmla="*/ 3412694 h 6254983"/>
              <a:gd name="connsiteX423" fmla="*/ 2097782 w 3336462"/>
              <a:gd name="connsiteY423" fmla="*/ 3431201 h 6254983"/>
              <a:gd name="connsiteX424" fmla="*/ 2030874 w 3336462"/>
              <a:gd name="connsiteY424" fmla="*/ 3415174 h 6254983"/>
              <a:gd name="connsiteX425" fmla="*/ 2023427 w 3336462"/>
              <a:gd name="connsiteY425" fmla="*/ 3401377 h 6254983"/>
              <a:gd name="connsiteX426" fmla="*/ 2012230 w 3336462"/>
              <a:gd name="connsiteY426" fmla="*/ 2642027 h 6254983"/>
              <a:gd name="connsiteX427" fmla="*/ 2015304 w 3336462"/>
              <a:gd name="connsiteY427" fmla="*/ 2631252 h 6254983"/>
              <a:gd name="connsiteX428" fmla="*/ 2078714 w 3336462"/>
              <a:gd name="connsiteY428" fmla="*/ 2614327 h 6254983"/>
              <a:gd name="connsiteX429" fmla="*/ 2081309 w 3336462"/>
              <a:gd name="connsiteY429" fmla="*/ 2637458 h 6254983"/>
              <a:gd name="connsiteX430" fmla="*/ 2022187 w 3336462"/>
              <a:gd name="connsiteY430" fmla="*/ 2648402 h 6254983"/>
              <a:gd name="connsiteX431" fmla="*/ 2012230 w 3336462"/>
              <a:gd name="connsiteY431" fmla="*/ 2642027 h 6254983"/>
              <a:gd name="connsiteX432" fmla="*/ 1992752 w 3336462"/>
              <a:gd name="connsiteY432" fmla="*/ 2886936 h 6254983"/>
              <a:gd name="connsiteX433" fmla="*/ 2000523 w 3336462"/>
              <a:gd name="connsiteY433" fmla="*/ 2876541 h 6254983"/>
              <a:gd name="connsiteX434" fmla="*/ 2143705 w 3336462"/>
              <a:gd name="connsiteY434" fmla="*/ 2858263 h 6254983"/>
              <a:gd name="connsiteX435" fmla="*/ 2145058 w 3336462"/>
              <a:gd name="connsiteY435" fmla="*/ 2875977 h 6254983"/>
              <a:gd name="connsiteX436" fmla="*/ 2001313 w 3336462"/>
              <a:gd name="connsiteY436" fmla="*/ 2895723 h 6254983"/>
              <a:gd name="connsiteX437" fmla="*/ 1992752 w 3336462"/>
              <a:gd name="connsiteY437" fmla="*/ 2886936 h 6254983"/>
              <a:gd name="connsiteX438" fmla="*/ 1975590 w 3336462"/>
              <a:gd name="connsiteY438" fmla="*/ 553616 h 6254983"/>
              <a:gd name="connsiteX439" fmla="*/ 2069237 w 3336462"/>
              <a:gd name="connsiteY439" fmla="*/ 351426 h 6254983"/>
              <a:gd name="connsiteX440" fmla="*/ 2173942 w 3336462"/>
              <a:gd name="connsiteY440" fmla="*/ 149575 h 6254983"/>
              <a:gd name="connsiteX441" fmla="*/ 2181389 w 3336462"/>
              <a:gd name="connsiteY441" fmla="*/ 153750 h 6254983"/>
              <a:gd name="connsiteX442" fmla="*/ 2077247 w 3336462"/>
              <a:gd name="connsiteY442" fmla="*/ 375797 h 6254983"/>
              <a:gd name="connsiteX443" fmla="*/ 1980215 w 3336462"/>
              <a:gd name="connsiteY443" fmla="*/ 555310 h 6254983"/>
              <a:gd name="connsiteX444" fmla="*/ 1975590 w 3336462"/>
              <a:gd name="connsiteY444" fmla="*/ 553616 h 6254983"/>
              <a:gd name="connsiteX445" fmla="*/ 1969524 w 3336462"/>
              <a:gd name="connsiteY445" fmla="*/ 3185488 h 6254983"/>
              <a:gd name="connsiteX446" fmla="*/ 1979538 w 3336462"/>
              <a:gd name="connsiteY446" fmla="*/ 3177095 h 6254983"/>
              <a:gd name="connsiteX447" fmla="*/ 2054456 w 3336462"/>
              <a:gd name="connsiteY447" fmla="*/ 3198536 h 6254983"/>
              <a:gd name="connsiteX448" fmla="*/ 2048363 w 3336462"/>
              <a:gd name="connsiteY448" fmla="*/ 3216477 h 6254983"/>
              <a:gd name="connsiteX449" fmla="*/ 1974911 w 3336462"/>
              <a:gd name="connsiteY449" fmla="*/ 3197857 h 6254983"/>
              <a:gd name="connsiteX450" fmla="*/ 1969524 w 3336462"/>
              <a:gd name="connsiteY450" fmla="*/ 3185488 h 6254983"/>
              <a:gd name="connsiteX451" fmla="*/ 1949383 w 3336462"/>
              <a:gd name="connsiteY451" fmla="*/ 3521766 h 6254983"/>
              <a:gd name="connsiteX452" fmla="*/ 1956069 w 3336462"/>
              <a:gd name="connsiteY452" fmla="*/ 3515927 h 6254983"/>
              <a:gd name="connsiteX453" fmla="*/ 1999846 w 3336462"/>
              <a:gd name="connsiteY453" fmla="*/ 3525631 h 6254983"/>
              <a:gd name="connsiteX454" fmla="*/ 2044187 w 3336462"/>
              <a:gd name="connsiteY454" fmla="*/ 3545490 h 6254983"/>
              <a:gd name="connsiteX455" fmla="*/ 2037756 w 3336462"/>
              <a:gd name="connsiteY455" fmla="*/ 3563202 h 6254983"/>
              <a:gd name="connsiteX456" fmla="*/ 1983937 w 3336462"/>
              <a:gd name="connsiteY456" fmla="*/ 3548085 h 6254983"/>
              <a:gd name="connsiteX457" fmla="*/ 1950992 w 3336462"/>
              <a:gd name="connsiteY457" fmla="*/ 3530482 h 6254983"/>
              <a:gd name="connsiteX458" fmla="*/ 1949383 w 3336462"/>
              <a:gd name="connsiteY458" fmla="*/ 3521766 h 6254983"/>
              <a:gd name="connsiteX459" fmla="*/ 1940611 w 3336462"/>
              <a:gd name="connsiteY459" fmla="*/ 631919 h 6254983"/>
              <a:gd name="connsiteX460" fmla="*/ 1997252 w 3336462"/>
              <a:gd name="connsiteY460" fmla="*/ 563770 h 6254983"/>
              <a:gd name="connsiteX461" fmla="*/ 2039789 w 3336462"/>
              <a:gd name="connsiteY461" fmla="*/ 515480 h 6254983"/>
              <a:gd name="connsiteX462" fmla="*/ 2048815 w 3336462"/>
              <a:gd name="connsiteY462" fmla="*/ 523378 h 6254983"/>
              <a:gd name="connsiteX463" fmla="*/ 2000072 w 3336462"/>
              <a:gd name="connsiteY463" fmla="*/ 590399 h 6254983"/>
              <a:gd name="connsiteX464" fmla="*/ 1948848 w 3336462"/>
              <a:gd name="connsiteY464" fmla="*/ 641170 h 6254983"/>
              <a:gd name="connsiteX465" fmla="*/ 1940611 w 3336462"/>
              <a:gd name="connsiteY465" fmla="*/ 631919 h 6254983"/>
              <a:gd name="connsiteX466" fmla="*/ 1930089 w 3336462"/>
              <a:gd name="connsiteY466" fmla="*/ 3021512 h 6254983"/>
              <a:gd name="connsiteX467" fmla="*/ 1939370 w 3336462"/>
              <a:gd name="connsiteY467" fmla="*/ 3012952 h 6254983"/>
              <a:gd name="connsiteX468" fmla="*/ 2306966 w 3336462"/>
              <a:gd name="connsiteY468" fmla="*/ 2990386 h 6254983"/>
              <a:gd name="connsiteX469" fmla="*/ 2308434 w 3336462"/>
              <a:gd name="connsiteY469" fmla="*/ 3012614 h 6254983"/>
              <a:gd name="connsiteX470" fmla="*/ 1937903 w 3336462"/>
              <a:gd name="connsiteY470" fmla="*/ 3030666 h 6254983"/>
              <a:gd name="connsiteX471" fmla="*/ 1930089 w 3336462"/>
              <a:gd name="connsiteY471" fmla="*/ 3021512 h 6254983"/>
              <a:gd name="connsiteX472" fmla="*/ 1908752 w 3336462"/>
              <a:gd name="connsiteY472" fmla="*/ 2952235 h 6254983"/>
              <a:gd name="connsiteX473" fmla="*/ 1915225 w 3336462"/>
              <a:gd name="connsiteY473" fmla="*/ 2944126 h 6254983"/>
              <a:gd name="connsiteX474" fmla="*/ 2204406 w 3336462"/>
              <a:gd name="connsiteY474" fmla="*/ 2911856 h 6254983"/>
              <a:gd name="connsiteX475" fmla="*/ 2208694 w 3336462"/>
              <a:gd name="connsiteY475" fmla="*/ 2931828 h 6254983"/>
              <a:gd name="connsiteX476" fmla="*/ 1915225 w 3336462"/>
              <a:gd name="connsiteY476" fmla="*/ 2959584 h 6254983"/>
              <a:gd name="connsiteX477" fmla="*/ 1908752 w 3336462"/>
              <a:gd name="connsiteY477" fmla="*/ 2952235 h 6254983"/>
              <a:gd name="connsiteX478" fmla="*/ 1889288 w 3336462"/>
              <a:gd name="connsiteY478" fmla="*/ 3365127 h 6254983"/>
              <a:gd name="connsiteX479" fmla="*/ 1900444 w 3336462"/>
              <a:gd name="connsiteY479" fmla="*/ 3357415 h 6254983"/>
              <a:gd name="connsiteX480" fmla="*/ 1959002 w 3336462"/>
              <a:gd name="connsiteY480" fmla="*/ 3374900 h 6254983"/>
              <a:gd name="connsiteX481" fmla="*/ 1954038 w 3336462"/>
              <a:gd name="connsiteY481" fmla="*/ 3391709 h 6254983"/>
              <a:gd name="connsiteX482" fmla="*/ 1895141 w 3336462"/>
              <a:gd name="connsiteY482" fmla="*/ 3377494 h 6254983"/>
              <a:gd name="connsiteX483" fmla="*/ 1889288 w 3336462"/>
              <a:gd name="connsiteY483" fmla="*/ 3365127 h 6254983"/>
              <a:gd name="connsiteX484" fmla="*/ 1886735 w 3336462"/>
              <a:gd name="connsiteY484" fmla="*/ 4606126 h 6254983"/>
              <a:gd name="connsiteX485" fmla="*/ 1894126 w 3336462"/>
              <a:gd name="connsiteY485" fmla="*/ 4596844 h 6254983"/>
              <a:gd name="connsiteX486" fmla="*/ 1950090 w 3336462"/>
              <a:gd name="connsiteY486" fmla="*/ 4601358 h 6254983"/>
              <a:gd name="connsiteX487" fmla="*/ 1949074 w 3336462"/>
              <a:gd name="connsiteY487" fmla="*/ 4616138 h 6254983"/>
              <a:gd name="connsiteX488" fmla="*/ 1893562 w 3336462"/>
              <a:gd name="connsiteY488" fmla="*/ 4615912 h 6254983"/>
              <a:gd name="connsiteX489" fmla="*/ 1886735 w 3336462"/>
              <a:gd name="connsiteY489" fmla="*/ 4606126 h 6254983"/>
              <a:gd name="connsiteX490" fmla="*/ 1840533 w 3336462"/>
              <a:gd name="connsiteY490" fmla="*/ 3474968 h 6254983"/>
              <a:gd name="connsiteX491" fmla="*/ 1845724 w 3336462"/>
              <a:gd name="connsiteY491" fmla="*/ 3494036 h 6254983"/>
              <a:gd name="connsiteX492" fmla="*/ 1859263 w 3336462"/>
              <a:gd name="connsiteY492" fmla="*/ 3490311 h 6254983"/>
              <a:gd name="connsiteX493" fmla="*/ 1852832 w 3336462"/>
              <a:gd name="connsiteY493" fmla="*/ 3487267 h 6254983"/>
              <a:gd name="connsiteX494" fmla="*/ 1840533 w 3336462"/>
              <a:gd name="connsiteY494" fmla="*/ 3474968 h 6254983"/>
              <a:gd name="connsiteX495" fmla="*/ 1818897 w 3336462"/>
              <a:gd name="connsiteY495" fmla="*/ 2923111 h 6254983"/>
              <a:gd name="connsiteX496" fmla="*/ 1826880 w 3336462"/>
              <a:gd name="connsiteY496" fmla="*/ 2911180 h 6254983"/>
              <a:gd name="connsiteX497" fmla="*/ 1943093 w 3336462"/>
              <a:gd name="connsiteY497" fmla="*/ 2894932 h 6254983"/>
              <a:gd name="connsiteX498" fmla="*/ 1946253 w 3336462"/>
              <a:gd name="connsiteY498" fmla="*/ 2914790 h 6254983"/>
              <a:gd name="connsiteX499" fmla="*/ 1829024 w 3336462"/>
              <a:gd name="connsiteY499" fmla="*/ 2932504 h 6254983"/>
              <a:gd name="connsiteX500" fmla="*/ 1818897 w 3336462"/>
              <a:gd name="connsiteY500" fmla="*/ 2923111 h 6254983"/>
              <a:gd name="connsiteX501" fmla="*/ 1817981 w 3336462"/>
              <a:gd name="connsiteY501" fmla="*/ 4378273 h 6254983"/>
              <a:gd name="connsiteX502" fmla="*/ 1822933 w 3336462"/>
              <a:gd name="connsiteY502" fmla="*/ 4369825 h 6254983"/>
              <a:gd name="connsiteX503" fmla="*/ 1902251 w 3336462"/>
              <a:gd name="connsiteY503" fmla="*/ 4367908 h 6254983"/>
              <a:gd name="connsiteX504" fmla="*/ 1903040 w 3336462"/>
              <a:gd name="connsiteY504" fmla="*/ 4382011 h 6254983"/>
              <a:gd name="connsiteX505" fmla="*/ 1824963 w 3336462"/>
              <a:gd name="connsiteY505" fmla="*/ 4385961 h 6254983"/>
              <a:gd name="connsiteX506" fmla="*/ 1817981 w 3336462"/>
              <a:gd name="connsiteY506" fmla="*/ 4378273 h 6254983"/>
              <a:gd name="connsiteX507" fmla="*/ 1813115 w 3336462"/>
              <a:gd name="connsiteY507" fmla="*/ 3276482 h 6254983"/>
              <a:gd name="connsiteX508" fmla="*/ 1821012 w 3336462"/>
              <a:gd name="connsiteY508" fmla="*/ 3269289 h 6254983"/>
              <a:gd name="connsiteX509" fmla="*/ 1873027 w 3336462"/>
              <a:gd name="connsiteY509" fmla="*/ 3278768 h 6254983"/>
              <a:gd name="connsiteX510" fmla="*/ 1913307 w 3336462"/>
              <a:gd name="connsiteY510" fmla="*/ 3293778 h 6254983"/>
              <a:gd name="connsiteX511" fmla="*/ 1907440 w 3336462"/>
              <a:gd name="connsiteY511" fmla="*/ 3311602 h 6254983"/>
              <a:gd name="connsiteX512" fmla="*/ 1857231 w 3336462"/>
              <a:gd name="connsiteY512" fmla="*/ 3301789 h 6254983"/>
              <a:gd name="connsiteX513" fmla="*/ 1816725 w 3336462"/>
              <a:gd name="connsiteY513" fmla="*/ 3286555 h 6254983"/>
              <a:gd name="connsiteX514" fmla="*/ 1813115 w 3336462"/>
              <a:gd name="connsiteY514" fmla="*/ 3276482 h 6254983"/>
              <a:gd name="connsiteX515" fmla="*/ 1805300 w 3336462"/>
              <a:gd name="connsiteY515" fmla="*/ 4510092 h 6254983"/>
              <a:gd name="connsiteX516" fmla="*/ 1809616 w 3336462"/>
              <a:gd name="connsiteY516" fmla="*/ 4497441 h 6254983"/>
              <a:gd name="connsiteX517" fmla="*/ 1866144 w 3336462"/>
              <a:gd name="connsiteY517" fmla="*/ 4496425 h 6254983"/>
              <a:gd name="connsiteX518" fmla="*/ 1863774 w 3336462"/>
              <a:gd name="connsiteY518" fmla="*/ 4512674 h 6254983"/>
              <a:gd name="connsiteX519" fmla="*/ 1816724 w 3336462"/>
              <a:gd name="connsiteY519" fmla="*/ 4518089 h 6254983"/>
              <a:gd name="connsiteX520" fmla="*/ 1805300 w 3336462"/>
              <a:gd name="connsiteY520" fmla="*/ 4510092 h 6254983"/>
              <a:gd name="connsiteX521" fmla="*/ 1800013 w 3336462"/>
              <a:gd name="connsiteY521" fmla="*/ 2876443 h 6254983"/>
              <a:gd name="connsiteX522" fmla="*/ 1805555 w 3336462"/>
              <a:gd name="connsiteY522" fmla="*/ 2866274 h 6254983"/>
              <a:gd name="connsiteX523" fmla="*/ 1853845 w 3336462"/>
              <a:gd name="connsiteY523" fmla="*/ 2856118 h 6254983"/>
              <a:gd name="connsiteX524" fmla="*/ 1920979 w 3336462"/>
              <a:gd name="connsiteY524" fmla="*/ 2849349 h 6254983"/>
              <a:gd name="connsiteX525" fmla="*/ 1925606 w 3336462"/>
              <a:gd name="connsiteY525" fmla="*/ 2868079 h 6254983"/>
              <a:gd name="connsiteX526" fmla="*/ 1860390 w 3336462"/>
              <a:gd name="connsiteY526" fmla="*/ 2880603 h 6254983"/>
              <a:gd name="connsiteX527" fmla="*/ 1808263 w 3336462"/>
              <a:gd name="connsiteY527" fmla="*/ 2884665 h 6254983"/>
              <a:gd name="connsiteX528" fmla="*/ 1800013 w 3336462"/>
              <a:gd name="connsiteY528" fmla="*/ 2876443 h 6254983"/>
              <a:gd name="connsiteX529" fmla="*/ 1785725 w 3336462"/>
              <a:gd name="connsiteY529" fmla="*/ 4998843 h 6254983"/>
              <a:gd name="connsiteX530" fmla="*/ 1793822 w 3336462"/>
              <a:gd name="connsiteY530" fmla="*/ 4994103 h 6254983"/>
              <a:gd name="connsiteX531" fmla="*/ 1935084 w 3336462"/>
              <a:gd name="connsiteY531" fmla="*/ 5038670 h 6254983"/>
              <a:gd name="connsiteX532" fmla="*/ 2059533 w 3336462"/>
              <a:gd name="connsiteY532" fmla="*/ 5087751 h 6254983"/>
              <a:gd name="connsiteX533" fmla="*/ 2051409 w 3336462"/>
              <a:gd name="connsiteY533" fmla="*/ 5106933 h 6254983"/>
              <a:gd name="connsiteX534" fmla="*/ 1914549 w 3336462"/>
              <a:gd name="connsiteY534" fmla="*/ 5054015 h 6254983"/>
              <a:gd name="connsiteX535" fmla="*/ 1788969 w 3336462"/>
              <a:gd name="connsiteY535" fmla="*/ 5007305 h 6254983"/>
              <a:gd name="connsiteX536" fmla="*/ 1785725 w 3336462"/>
              <a:gd name="connsiteY536" fmla="*/ 4998843 h 6254983"/>
              <a:gd name="connsiteX537" fmla="*/ 1702162 w 3336462"/>
              <a:gd name="connsiteY537" fmla="*/ 1909836 h 6254983"/>
              <a:gd name="connsiteX538" fmla="*/ 1704009 w 3336462"/>
              <a:gd name="connsiteY538" fmla="*/ 1899667 h 6254983"/>
              <a:gd name="connsiteX539" fmla="*/ 1768435 w 3336462"/>
              <a:gd name="connsiteY539" fmla="*/ 1871912 h 6254983"/>
              <a:gd name="connsiteX540" fmla="*/ 1776107 w 3336462"/>
              <a:gd name="connsiteY540" fmla="*/ 1890641 h 6254983"/>
              <a:gd name="connsiteX541" fmla="*/ 1711906 w 3336462"/>
              <a:gd name="connsiteY541" fmla="*/ 1915012 h 6254983"/>
              <a:gd name="connsiteX542" fmla="*/ 1702162 w 3336462"/>
              <a:gd name="connsiteY542" fmla="*/ 1909836 h 6254983"/>
              <a:gd name="connsiteX543" fmla="*/ 1696619 w 3336462"/>
              <a:gd name="connsiteY543" fmla="*/ 2604453 h 6254983"/>
              <a:gd name="connsiteX544" fmla="*/ 1697351 w 3336462"/>
              <a:gd name="connsiteY544" fmla="*/ 2591308 h 6254983"/>
              <a:gd name="connsiteX545" fmla="*/ 1748577 w 3336462"/>
              <a:gd name="connsiteY545" fmla="*/ 2559830 h 6254983"/>
              <a:gd name="connsiteX546" fmla="*/ 1798448 w 3336462"/>
              <a:gd name="connsiteY546" fmla="*/ 2539858 h 6254983"/>
              <a:gd name="connsiteX547" fmla="*/ 1807136 w 3336462"/>
              <a:gd name="connsiteY547" fmla="*/ 2556783 h 6254983"/>
              <a:gd name="connsiteX548" fmla="*/ 1755346 w 3336462"/>
              <a:gd name="connsiteY548" fmla="*/ 2586570 h 6254983"/>
              <a:gd name="connsiteX549" fmla="*/ 1709764 w 3336462"/>
              <a:gd name="connsiteY549" fmla="*/ 2609136 h 6254983"/>
              <a:gd name="connsiteX550" fmla="*/ 1696619 w 3336462"/>
              <a:gd name="connsiteY550" fmla="*/ 2604453 h 6254983"/>
              <a:gd name="connsiteX551" fmla="*/ 1680963 w 3336462"/>
              <a:gd name="connsiteY551" fmla="*/ 2979046 h 6254983"/>
              <a:gd name="connsiteX552" fmla="*/ 1687987 w 3336462"/>
              <a:gd name="connsiteY552" fmla="*/ 2969174 h 6254983"/>
              <a:gd name="connsiteX553" fmla="*/ 1816838 w 3336462"/>
              <a:gd name="connsiteY553" fmla="*/ 2956537 h 6254983"/>
              <a:gd name="connsiteX554" fmla="*/ 1817176 w 3336462"/>
              <a:gd name="connsiteY554" fmla="*/ 2974364 h 6254983"/>
              <a:gd name="connsiteX555" fmla="*/ 1690695 w 3336462"/>
              <a:gd name="connsiteY555" fmla="*/ 2986550 h 6254983"/>
              <a:gd name="connsiteX556" fmla="*/ 1680963 w 3336462"/>
              <a:gd name="connsiteY556" fmla="*/ 2979046 h 6254983"/>
              <a:gd name="connsiteX557" fmla="*/ 1667029 w 3336462"/>
              <a:gd name="connsiteY557" fmla="*/ 3080807 h 6254983"/>
              <a:gd name="connsiteX558" fmla="*/ 1675690 w 3336462"/>
              <a:gd name="connsiteY558" fmla="*/ 3071950 h 6254983"/>
              <a:gd name="connsiteX559" fmla="*/ 1937452 w 3336462"/>
              <a:gd name="connsiteY559" fmla="*/ 3086618 h 6254983"/>
              <a:gd name="connsiteX560" fmla="*/ 1934068 w 3336462"/>
              <a:gd name="connsiteY560" fmla="*/ 3107718 h 6254983"/>
              <a:gd name="connsiteX561" fmla="*/ 1795626 w 3336462"/>
              <a:gd name="connsiteY561" fmla="*/ 3100498 h 6254983"/>
              <a:gd name="connsiteX562" fmla="*/ 1674109 w 3336462"/>
              <a:gd name="connsiteY562" fmla="*/ 3090341 h 6254983"/>
              <a:gd name="connsiteX563" fmla="*/ 1667029 w 3336462"/>
              <a:gd name="connsiteY563" fmla="*/ 3080807 h 6254983"/>
              <a:gd name="connsiteX564" fmla="*/ 1647623 w 3336462"/>
              <a:gd name="connsiteY564" fmla="*/ 4994939 h 6254983"/>
              <a:gd name="connsiteX565" fmla="*/ 1659104 w 3336462"/>
              <a:gd name="connsiteY565" fmla="*/ 4988466 h 6254983"/>
              <a:gd name="connsiteX566" fmla="*/ 1802058 w 3336462"/>
              <a:gd name="connsiteY566" fmla="*/ 5042735 h 6254983"/>
              <a:gd name="connsiteX567" fmla="*/ 1908344 w 3336462"/>
              <a:gd name="connsiteY567" fmla="*/ 5101067 h 6254983"/>
              <a:gd name="connsiteX568" fmla="*/ 1904619 w 3336462"/>
              <a:gd name="connsiteY568" fmla="*/ 5109755 h 6254983"/>
              <a:gd name="connsiteX569" fmla="*/ 1777687 w 3336462"/>
              <a:gd name="connsiteY569" fmla="*/ 5061689 h 6254983"/>
              <a:gd name="connsiteX570" fmla="*/ 1652221 w 3336462"/>
              <a:gd name="connsiteY570" fmla="*/ 5007419 h 6254983"/>
              <a:gd name="connsiteX571" fmla="*/ 1647623 w 3336462"/>
              <a:gd name="connsiteY571" fmla="*/ 4994939 h 6254983"/>
              <a:gd name="connsiteX572" fmla="*/ 1647566 w 3336462"/>
              <a:gd name="connsiteY572" fmla="*/ 2914775 h 6254983"/>
              <a:gd name="connsiteX573" fmla="*/ 1653574 w 3336462"/>
              <a:gd name="connsiteY573" fmla="*/ 2904974 h 6254983"/>
              <a:gd name="connsiteX574" fmla="*/ 1729058 w 3336462"/>
              <a:gd name="connsiteY574" fmla="*/ 2896172 h 6254983"/>
              <a:gd name="connsiteX575" fmla="*/ 1730184 w 3336462"/>
              <a:gd name="connsiteY575" fmla="*/ 2915805 h 6254983"/>
              <a:gd name="connsiteX576" fmla="*/ 1655267 w 3336462"/>
              <a:gd name="connsiteY576" fmla="*/ 2923140 h 6254983"/>
              <a:gd name="connsiteX577" fmla="*/ 1647566 w 3336462"/>
              <a:gd name="connsiteY577" fmla="*/ 2914775 h 6254983"/>
              <a:gd name="connsiteX578" fmla="*/ 1641710 w 3336462"/>
              <a:gd name="connsiteY578" fmla="*/ 2568092 h 6254983"/>
              <a:gd name="connsiteX579" fmla="*/ 1645789 w 3336462"/>
              <a:gd name="connsiteY579" fmla="*/ 2560845 h 6254983"/>
              <a:gd name="connsiteX580" fmla="*/ 1670386 w 3336462"/>
              <a:gd name="connsiteY580" fmla="*/ 2543922 h 6254983"/>
              <a:gd name="connsiteX581" fmla="*/ 1682006 w 3336462"/>
              <a:gd name="connsiteY581" fmla="*/ 2556671 h 6254983"/>
              <a:gd name="connsiteX582" fmla="*/ 1657862 w 3336462"/>
              <a:gd name="connsiteY582" fmla="*/ 2577770 h 6254983"/>
              <a:gd name="connsiteX583" fmla="*/ 1641710 w 3336462"/>
              <a:gd name="connsiteY583" fmla="*/ 2568092 h 6254983"/>
              <a:gd name="connsiteX584" fmla="*/ 1641502 w 3336462"/>
              <a:gd name="connsiteY584" fmla="*/ 3807487 h 6254983"/>
              <a:gd name="connsiteX585" fmla="*/ 1721384 w 3336462"/>
              <a:gd name="connsiteY585" fmla="*/ 3731894 h 6254983"/>
              <a:gd name="connsiteX586" fmla="*/ 1795852 w 3336462"/>
              <a:gd name="connsiteY586" fmla="*/ 3665774 h 6254983"/>
              <a:gd name="connsiteX587" fmla="*/ 1809842 w 3336462"/>
              <a:gd name="connsiteY587" fmla="*/ 3674460 h 6254983"/>
              <a:gd name="connsiteX588" fmla="*/ 1735602 w 3336462"/>
              <a:gd name="connsiteY588" fmla="*/ 3750170 h 6254983"/>
              <a:gd name="connsiteX589" fmla="*/ 1654703 w 3336462"/>
              <a:gd name="connsiteY589" fmla="*/ 3817304 h 6254983"/>
              <a:gd name="connsiteX590" fmla="*/ 1641502 w 3336462"/>
              <a:gd name="connsiteY590" fmla="*/ 3807487 h 6254983"/>
              <a:gd name="connsiteX591" fmla="*/ 1633660 w 3336462"/>
              <a:gd name="connsiteY591" fmla="*/ 2719990 h 6254983"/>
              <a:gd name="connsiteX592" fmla="*/ 1636536 w 3336462"/>
              <a:gd name="connsiteY592" fmla="*/ 2706507 h 6254983"/>
              <a:gd name="connsiteX593" fmla="*/ 1683585 w 3336462"/>
              <a:gd name="connsiteY593" fmla="*/ 2678977 h 6254983"/>
              <a:gd name="connsiteX594" fmla="*/ 1691823 w 3336462"/>
              <a:gd name="connsiteY594" fmla="*/ 2695902 h 6254983"/>
              <a:gd name="connsiteX595" fmla="*/ 1645676 w 3336462"/>
              <a:gd name="connsiteY595" fmla="*/ 2724672 h 6254983"/>
              <a:gd name="connsiteX596" fmla="*/ 1633660 w 3336462"/>
              <a:gd name="connsiteY596" fmla="*/ 2719990 h 6254983"/>
              <a:gd name="connsiteX597" fmla="*/ 1633154 w 3336462"/>
              <a:gd name="connsiteY597" fmla="*/ 3496714 h 6254983"/>
              <a:gd name="connsiteX598" fmla="*/ 1660797 w 3336462"/>
              <a:gd name="connsiteY598" fmla="*/ 3488393 h 6254983"/>
              <a:gd name="connsiteX599" fmla="*/ 1646243 w 3336462"/>
              <a:gd name="connsiteY599" fmla="*/ 3479934 h 6254983"/>
              <a:gd name="connsiteX600" fmla="*/ 1659670 w 3336462"/>
              <a:gd name="connsiteY600" fmla="*/ 3452070 h 6254983"/>
              <a:gd name="connsiteX601" fmla="*/ 1685732 w 3336462"/>
              <a:gd name="connsiteY601" fmla="*/ 3467526 h 6254983"/>
              <a:gd name="connsiteX602" fmla="*/ 1665310 w 3336462"/>
              <a:gd name="connsiteY602" fmla="*/ 3486024 h 6254983"/>
              <a:gd name="connsiteX603" fmla="*/ 1703334 w 3336462"/>
              <a:gd name="connsiteY603" fmla="*/ 3462900 h 6254983"/>
              <a:gd name="connsiteX604" fmla="*/ 1752301 w 3336462"/>
              <a:gd name="connsiteY604" fmla="*/ 3439658 h 6254983"/>
              <a:gd name="connsiteX605" fmla="*/ 1678059 w 3336462"/>
              <a:gd name="connsiteY605" fmla="*/ 3404679 h 6254983"/>
              <a:gd name="connsiteX606" fmla="*/ 1651207 w 3336462"/>
              <a:gd name="connsiteY606" fmla="*/ 3461882 h 6254983"/>
              <a:gd name="connsiteX607" fmla="*/ 1633154 w 3336462"/>
              <a:gd name="connsiteY607" fmla="*/ 3496714 h 6254983"/>
              <a:gd name="connsiteX608" fmla="*/ 1623181 w 3336462"/>
              <a:gd name="connsiteY608" fmla="*/ 4504988 h 6254983"/>
              <a:gd name="connsiteX609" fmla="*/ 1628075 w 3336462"/>
              <a:gd name="connsiteY609" fmla="*/ 4497864 h 6254983"/>
              <a:gd name="connsiteX610" fmla="*/ 1685617 w 3336462"/>
              <a:gd name="connsiteY610" fmla="*/ 4488839 h 6254983"/>
              <a:gd name="connsiteX611" fmla="*/ 1752074 w 3336462"/>
              <a:gd name="connsiteY611" fmla="*/ 4496059 h 6254983"/>
              <a:gd name="connsiteX612" fmla="*/ 1753090 w 3336462"/>
              <a:gd name="connsiteY612" fmla="*/ 4513774 h 6254983"/>
              <a:gd name="connsiteX613" fmla="*/ 1697126 w 3336462"/>
              <a:gd name="connsiteY613" fmla="*/ 4519756 h 6254983"/>
              <a:gd name="connsiteX614" fmla="*/ 1635634 w 3336462"/>
              <a:gd name="connsiteY614" fmla="*/ 4517499 h 6254983"/>
              <a:gd name="connsiteX615" fmla="*/ 1631459 w 3336462"/>
              <a:gd name="connsiteY615" fmla="*/ 4519640 h 6254983"/>
              <a:gd name="connsiteX616" fmla="*/ 1625141 w 3336462"/>
              <a:gd name="connsiteY616" fmla="*/ 4512194 h 6254983"/>
              <a:gd name="connsiteX617" fmla="*/ 1623181 w 3336462"/>
              <a:gd name="connsiteY617" fmla="*/ 4504988 h 6254983"/>
              <a:gd name="connsiteX618" fmla="*/ 1578274 w 3336462"/>
              <a:gd name="connsiteY618" fmla="*/ 4917936 h 6254983"/>
              <a:gd name="connsiteX619" fmla="*/ 1585989 w 3336462"/>
              <a:gd name="connsiteY619" fmla="*/ 4912970 h 6254983"/>
              <a:gd name="connsiteX620" fmla="*/ 1655493 w 3336462"/>
              <a:gd name="connsiteY620" fmla="*/ 4933508 h 6254983"/>
              <a:gd name="connsiteX621" fmla="*/ 1724769 w 3336462"/>
              <a:gd name="connsiteY621" fmla="*/ 4961489 h 6254983"/>
              <a:gd name="connsiteX622" fmla="*/ 1718338 w 3336462"/>
              <a:gd name="connsiteY622" fmla="*/ 4975707 h 6254983"/>
              <a:gd name="connsiteX623" fmla="*/ 1650302 w 3336462"/>
              <a:gd name="connsiteY623" fmla="*/ 4955171 h 6254983"/>
              <a:gd name="connsiteX624" fmla="*/ 1580799 w 3336462"/>
              <a:gd name="connsiteY624" fmla="*/ 4926625 h 6254983"/>
              <a:gd name="connsiteX625" fmla="*/ 1578274 w 3336462"/>
              <a:gd name="connsiteY625" fmla="*/ 4917936 h 6254983"/>
              <a:gd name="connsiteX626" fmla="*/ 1574933 w 3336462"/>
              <a:gd name="connsiteY626" fmla="*/ 5666105 h 6254983"/>
              <a:gd name="connsiteX627" fmla="*/ 1583620 w 3336462"/>
              <a:gd name="connsiteY627" fmla="*/ 5654597 h 6254983"/>
              <a:gd name="connsiteX628" fmla="*/ 1658088 w 3336462"/>
              <a:gd name="connsiteY628" fmla="*/ 5726355 h 6254983"/>
              <a:gd name="connsiteX629" fmla="*/ 1645678 w 3336462"/>
              <a:gd name="connsiteY629" fmla="*/ 5735945 h 6254983"/>
              <a:gd name="connsiteX630" fmla="*/ 1574933 w 3336462"/>
              <a:gd name="connsiteY630" fmla="*/ 5666105 h 6254983"/>
              <a:gd name="connsiteX631" fmla="*/ 1566924 w 3336462"/>
              <a:gd name="connsiteY631" fmla="*/ 3291180 h 6254983"/>
              <a:gd name="connsiteX632" fmla="*/ 1584412 w 3336462"/>
              <a:gd name="connsiteY632" fmla="*/ 3281816 h 6254983"/>
              <a:gd name="connsiteX633" fmla="*/ 1574257 w 3336462"/>
              <a:gd name="connsiteY633" fmla="*/ 3270306 h 6254983"/>
              <a:gd name="connsiteX634" fmla="*/ 1572452 w 3336462"/>
              <a:gd name="connsiteY634" fmla="*/ 3267936 h 6254983"/>
              <a:gd name="connsiteX635" fmla="*/ 1566924 w 3336462"/>
              <a:gd name="connsiteY635" fmla="*/ 3291180 h 6254983"/>
              <a:gd name="connsiteX636" fmla="*/ 1560011 w 3336462"/>
              <a:gd name="connsiteY636" fmla="*/ 1983625 h 6254983"/>
              <a:gd name="connsiteX637" fmla="*/ 1565454 w 3336462"/>
              <a:gd name="connsiteY637" fmla="*/ 1973344 h 6254983"/>
              <a:gd name="connsiteX638" fmla="*/ 1639582 w 3336462"/>
              <a:gd name="connsiteY638" fmla="*/ 1948070 h 6254983"/>
              <a:gd name="connsiteX639" fmla="*/ 1646578 w 3336462"/>
              <a:gd name="connsiteY639" fmla="*/ 1963075 h 6254983"/>
              <a:gd name="connsiteX640" fmla="*/ 1569968 w 3336462"/>
              <a:gd name="connsiteY640" fmla="*/ 1989252 h 6254983"/>
              <a:gd name="connsiteX641" fmla="*/ 1560011 w 3336462"/>
              <a:gd name="connsiteY641" fmla="*/ 1983625 h 6254983"/>
              <a:gd name="connsiteX642" fmla="*/ 1547948 w 3336462"/>
              <a:gd name="connsiteY642" fmla="*/ 2620290 h 6254983"/>
              <a:gd name="connsiteX643" fmla="*/ 1551578 w 3336462"/>
              <a:gd name="connsiteY643" fmla="*/ 2613536 h 6254983"/>
              <a:gd name="connsiteX644" fmla="*/ 1602238 w 3336462"/>
              <a:gd name="connsiteY644" fmla="*/ 2591986 h 6254983"/>
              <a:gd name="connsiteX645" fmla="*/ 1606751 w 3336462"/>
              <a:gd name="connsiteY645" fmla="*/ 2608912 h 6254983"/>
              <a:gd name="connsiteX646" fmla="*/ 1563988 w 3336462"/>
              <a:gd name="connsiteY646" fmla="*/ 2628430 h 6254983"/>
              <a:gd name="connsiteX647" fmla="*/ 1547948 w 3336462"/>
              <a:gd name="connsiteY647" fmla="*/ 2620290 h 6254983"/>
              <a:gd name="connsiteX648" fmla="*/ 1544002 w 3336462"/>
              <a:gd name="connsiteY648" fmla="*/ 5109549 h 6254983"/>
              <a:gd name="connsiteX649" fmla="*/ 1551463 w 3336462"/>
              <a:gd name="connsiteY649" fmla="*/ 5104006 h 6254983"/>
              <a:gd name="connsiteX650" fmla="*/ 1664066 w 3336462"/>
              <a:gd name="connsiteY650" fmla="*/ 5140225 h 6254983"/>
              <a:gd name="connsiteX651" fmla="*/ 1658651 w 3336462"/>
              <a:gd name="connsiteY651" fmla="*/ 5156131 h 6254983"/>
              <a:gd name="connsiteX652" fmla="*/ 1547288 w 3336462"/>
              <a:gd name="connsiteY652" fmla="*/ 5118561 h 6254983"/>
              <a:gd name="connsiteX653" fmla="*/ 1544002 w 3336462"/>
              <a:gd name="connsiteY653" fmla="*/ 5109549 h 6254983"/>
              <a:gd name="connsiteX654" fmla="*/ 1519069 w 3336462"/>
              <a:gd name="connsiteY654" fmla="*/ 3083078 h 6254983"/>
              <a:gd name="connsiteX655" fmla="*/ 1525515 w 3336462"/>
              <a:gd name="connsiteY655" fmla="*/ 3075420 h 6254983"/>
              <a:gd name="connsiteX656" fmla="*/ 1581590 w 3336462"/>
              <a:gd name="connsiteY656" fmla="*/ 3081514 h 6254983"/>
              <a:gd name="connsiteX657" fmla="*/ 1637892 w 3336462"/>
              <a:gd name="connsiteY657" fmla="*/ 3102842 h 6254983"/>
              <a:gd name="connsiteX658" fmla="*/ 1633604 w 3336462"/>
              <a:gd name="connsiteY658" fmla="*/ 3118188 h 6254983"/>
              <a:gd name="connsiteX659" fmla="*/ 1573016 w 3336462"/>
              <a:gd name="connsiteY659" fmla="*/ 3106904 h 6254983"/>
              <a:gd name="connsiteX660" fmla="*/ 1523709 w 3336462"/>
              <a:gd name="connsiteY660" fmla="*/ 3092346 h 6254983"/>
              <a:gd name="connsiteX661" fmla="*/ 1519069 w 3336462"/>
              <a:gd name="connsiteY661" fmla="*/ 3083078 h 6254983"/>
              <a:gd name="connsiteX662" fmla="*/ 1517910 w 3336462"/>
              <a:gd name="connsiteY662" fmla="*/ 3718234 h 6254983"/>
              <a:gd name="connsiteX663" fmla="*/ 1519984 w 3336462"/>
              <a:gd name="connsiteY663" fmla="*/ 3711013 h 6254983"/>
              <a:gd name="connsiteX664" fmla="*/ 1559700 w 3336462"/>
              <a:gd name="connsiteY664" fmla="*/ 3665996 h 6254983"/>
              <a:gd name="connsiteX665" fmla="*/ 1595129 w 3336462"/>
              <a:gd name="connsiteY665" fmla="*/ 3632262 h 6254983"/>
              <a:gd name="connsiteX666" fmla="*/ 1606525 w 3336462"/>
              <a:gd name="connsiteY666" fmla="*/ 3643203 h 6254983"/>
              <a:gd name="connsiteX667" fmla="*/ 1572337 w 3336462"/>
              <a:gd name="connsiteY667" fmla="*/ 3685849 h 6254983"/>
              <a:gd name="connsiteX668" fmla="*/ 1535441 w 3336462"/>
              <a:gd name="connsiteY668" fmla="*/ 3725341 h 6254983"/>
              <a:gd name="connsiteX669" fmla="*/ 1517910 w 3336462"/>
              <a:gd name="connsiteY669" fmla="*/ 3718234 h 6254983"/>
              <a:gd name="connsiteX670" fmla="*/ 1515021 w 3336462"/>
              <a:gd name="connsiteY670" fmla="*/ 3192556 h 6254983"/>
              <a:gd name="connsiteX671" fmla="*/ 1515135 w 3336462"/>
              <a:gd name="connsiteY671" fmla="*/ 3192556 h 6254983"/>
              <a:gd name="connsiteX672" fmla="*/ 1515021 w 3336462"/>
              <a:gd name="connsiteY672" fmla="*/ 3192442 h 6254983"/>
              <a:gd name="connsiteX673" fmla="*/ 1515021 w 3336462"/>
              <a:gd name="connsiteY673" fmla="*/ 3192556 h 6254983"/>
              <a:gd name="connsiteX674" fmla="*/ 1513103 w 3336462"/>
              <a:gd name="connsiteY674" fmla="*/ 3961392 h 6254983"/>
              <a:gd name="connsiteX675" fmla="*/ 1514004 w 3336462"/>
              <a:gd name="connsiteY675" fmla="*/ 3950430 h 6254983"/>
              <a:gd name="connsiteX676" fmla="*/ 1556766 w 3336462"/>
              <a:gd name="connsiteY676" fmla="*/ 3917034 h 6254983"/>
              <a:gd name="connsiteX677" fmla="*/ 1601222 w 3336462"/>
              <a:gd name="connsiteY677" fmla="*/ 3882959 h 6254983"/>
              <a:gd name="connsiteX678" fmla="*/ 1612730 w 3336462"/>
              <a:gd name="connsiteY678" fmla="*/ 3896838 h 6254983"/>
              <a:gd name="connsiteX679" fmla="*/ 1523369 w 3336462"/>
              <a:gd name="connsiteY679" fmla="*/ 3965326 h 6254983"/>
              <a:gd name="connsiteX680" fmla="*/ 1513103 w 3336462"/>
              <a:gd name="connsiteY680" fmla="*/ 3961392 h 6254983"/>
              <a:gd name="connsiteX681" fmla="*/ 1498109 w 3336462"/>
              <a:gd name="connsiteY681" fmla="*/ 2845414 h 6254983"/>
              <a:gd name="connsiteX682" fmla="*/ 1503510 w 3336462"/>
              <a:gd name="connsiteY682" fmla="*/ 2832199 h 6254983"/>
              <a:gd name="connsiteX683" fmla="*/ 1563423 w 3336462"/>
              <a:gd name="connsiteY683" fmla="*/ 2820691 h 6254983"/>
              <a:gd name="connsiteX684" fmla="*/ 1563875 w 3336462"/>
              <a:gd name="connsiteY684" fmla="*/ 2838518 h 6254983"/>
              <a:gd name="connsiteX685" fmla="*/ 1509378 w 3336462"/>
              <a:gd name="connsiteY685" fmla="*/ 2852284 h 6254983"/>
              <a:gd name="connsiteX686" fmla="*/ 1498109 w 3336462"/>
              <a:gd name="connsiteY686" fmla="*/ 2845414 h 6254983"/>
              <a:gd name="connsiteX687" fmla="*/ 1493160 w 3336462"/>
              <a:gd name="connsiteY687" fmla="*/ 4251717 h 6254983"/>
              <a:gd name="connsiteX688" fmla="*/ 1496065 w 3336462"/>
              <a:gd name="connsiteY688" fmla="*/ 4241875 h 6254983"/>
              <a:gd name="connsiteX689" fmla="*/ 1670273 w 3336462"/>
              <a:gd name="connsiteY689" fmla="*/ 4165715 h 6254983"/>
              <a:gd name="connsiteX690" fmla="*/ 1679299 w 3336462"/>
              <a:gd name="connsiteY690" fmla="*/ 4184332 h 6254983"/>
              <a:gd name="connsiteX691" fmla="*/ 1669258 w 3336462"/>
              <a:gd name="connsiteY691" fmla="*/ 4191101 h 6254983"/>
              <a:gd name="connsiteX692" fmla="*/ 1667001 w 3336462"/>
              <a:gd name="connsiteY692" fmla="*/ 4191101 h 6254983"/>
              <a:gd name="connsiteX693" fmla="*/ 1502609 w 3336462"/>
              <a:gd name="connsiteY693" fmla="*/ 4256318 h 6254983"/>
              <a:gd name="connsiteX694" fmla="*/ 1493160 w 3336462"/>
              <a:gd name="connsiteY694" fmla="*/ 4251717 h 6254983"/>
              <a:gd name="connsiteX695" fmla="*/ 1452004 w 3336462"/>
              <a:gd name="connsiteY695" fmla="*/ 4454705 h 6254983"/>
              <a:gd name="connsiteX696" fmla="*/ 1458040 w 3336462"/>
              <a:gd name="connsiteY696" fmla="*/ 4446300 h 6254983"/>
              <a:gd name="connsiteX697" fmla="*/ 1675123 w 3336462"/>
              <a:gd name="connsiteY697" fmla="*/ 4415161 h 6254983"/>
              <a:gd name="connsiteX698" fmla="*/ 1676026 w 3336462"/>
              <a:gd name="connsiteY698" fmla="*/ 4430280 h 6254983"/>
              <a:gd name="connsiteX699" fmla="*/ 1460185 w 3336462"/>
              <a:gd name="connsiteY699" fmla="*/ 4461083 h 6254983"/>
              <a:gd name="connsiteX700" fmla="*/ 1452004 w 3336462"/>
              <a:gd name="connsiteY700" fmla="*/ 4454705 h 6254983"/>
              <a:gd name="connsiteX701" fmla="*/ 1447690 w 3336462"/>
              <a:gd name="connsiteY701" fmla="*/ 2976324 h 6254983"/>
              <a:gd name="connsiteX702" fmla="*/ 1454318 w 3336462"/>
              <a:gd name="connsiteY702" fmla="*/ 2966466 h 6254983"/>
              <a:gd name="connsiteX703" fmla="*/ 1641502 w 3336462"/>
              <a:gd name="connsiteY703" fmla="*/ 2945142 h 6254983"/>
              <a:gd name="connsiteX704" fmla="*/ 1642968 w 3336462"/>
              <a:gd name="connsiteY704" fmla="*/ 2961163 h 6254983"/>
              <a:gd name="connsiteX705" fmla="*/ 1456461 w 3336462"/>
              <a:gd name="connsiteY705" fmla="*/ 2984406 h 6254983"/>
              <a:gd name="connsiteX706" fmla="*/ 1447690 w 3336462"/>
              <a:gd name="connsiteY706" fmla="*/ 2976324 h 6254983"/>
              <a:gd name="connsiteX707" fmla="*/ 1439072 w 3336462"/>
              <a:gd name="connsiteY707" fmla="*/ 4391327 h 6254983"/>
              <a:gd name="connsiteX708" fmla="*/ 1446081 w 3336462"/>
              <a:gd name="connsiteY708" fmla="*/ 4380185 h 6254983"/>
              <a:gd name="connsiteX709" fmla="*/ 1557218 w 3336462"/>
              <a:gd name="connsiteY709" fmla="*/ 4365180 h 6254983"/>
              <a:gd name="connsiteX710" fmla="*/ 1560038 w 3336462"/>
              <a:gd name="connsiteY710" fmla="*/ 4381542 h 6254983"/>
              <a:gd name="connsiteX711" fmla="*/ 1448901 w 3336462"/>
              <a:gd name="connsiteY711" fmla="*/ 4399931 h 6254983"/>
              <a:gd name="connsiteX712" fmla="*/ 1439072 w 3336462"/>
              <a:gd name="connsiteY712" fmla="*/ 4391327 h 6254983"/>
              <a:gd name="connsiteX713" fmla="*/ 1437786 w 3336462"/>
              <a:gd name="connsiteY713" fmla="*/ 2583638 h 6254983"/>
              <a:gd name="connsiteX714" fmla="*/ 1440101 w 3336462"/>
              <a:gd name="connsiteY714" fmla="*/ 2576640 h 6254983"/>
              <a:gd name="connsiteX715" fmla="*/ 1539390 w 3336462"/>
              <a:gd name="connsiteY715" fmla="*/ 2489200 h 6254983"/>
              <a:gd name="connsiteX716" fmla="*/ 1549207 w 3336462"/>
              <a:gd name="connsiteY716" fmla="*/ 2503190 h 6254983"/>
              <a:gd name="connsiteX717" fmla="*/ 1454319 w 3336462"/>
              <a:gd name="connsiteY717" fmla="*/ 2588827 h 6254983"/>
              <a:gd name="connsiteX718" fmla="*/ 1437786 w 3336462"/>
              <a:gd name="connsiteY718" fmla="*/ 2583638 h 6254983"/>
              <a:gd name="connsiteX719" fmla="*/ 1429003 w 3336462"/>
              <a:gd name="connsiteY719" fmla="*/ 2075934 h 6254983"/>
              <a:gd name="connsiteX720" fmla="*/ 1433107 w 3336462"/>
              <a:gd name="connsiteY720" fmla="*/ 2066540 h 6254983"/>
              <a:gd name="connsiteX721" fmla="*/ 1500578 w 3336462"/>
              <a:gd name="connsiteY721" fmla="*/ 2041944 h 6254983"/>
              <a:gd name="connsiteX722" fmla="*/ 1561506 w 3336462"/>
              <a:gd name="connsiteY722" fmla="*/ 2029194 h 6254983"/>
              <a:gd name="connsiteX723" fmla="*/ 1565568 w 3336462"/>
              <a:gd name="connsiteY723" fmla="*/ 2047811 h 6254983"/>
              <a:gd name="connsiteX724" fmla="*/ 1504527 w 3336462"/>
              <a:gd name="connsiteY724" fmla="*/ 2066315 h 6254983"/>
              <a:gd name="connsiteX725" fmla="*/ 1437508 w 3336462"/>
              <a:gd name="connsiteY725" fmla="*/ 2081434 h 6254983"/>
              <a:gd name="connsiteX726" fmla="*/ 1429003 w 3336462"/>
              <a:gd name="connsiteY726" fmla="*/ 2075934 h 6254983"/>
              <a:gd name="connsiteX727" fmla="*/ 1427197 w 3336462"/>
              <a:gd name="connsiteY727" fmla="*/ 4709898 h 6254983"/>
              <a:gd name="connsiteX728" fmla="*/ 1433218 w 3336462"/>
              <a:gd name="connsiteY728" fmla="*/ 4703887 h 6254983"/>
              <a:gd name="connsiteX729" fmla="*/ 1487377 w 3336462"/>
              <a:gd name="connsiteY729" fmla="*/ 4703887 h 6254983"/>
              <a:gd name="connsiteX730" fmla="*/ 1532171 w 3336462"/>
              <a:gd name="connsiteY730" fmla="*/ 4708740 h 6254983"/>
              <a:gd name="connsiteX731" fmla="*/ 1531267 w 3336462"/>
              <a:gd name="connsiteY731" fmla="*/ 4725667 h 6254983"/>
              <a:gd name="connsiteX732" fmla="*/ 1475756 w 3336462"/>
              <a:gd name="connsiteY732" fmla="*/ 4727698 h 6254983"/>
              <a:gd name="connsiteX733" fmla="*/ 1430059 w 3336462"/>
              <a:gd name="connsiteY733" fmla="*/ 4717427 h 6254983"/>
              <a:gd name="connsiteX734" fmla="*/ 1427197 w 3336462"/>
              <a:gd name="connsiteY734" fmla="*/ 4709898 h 6254983"/>
              <a:gd name="connsiteX735" fmla="*/ 1427042 w 3336462"/>
              <a:gd name="connsiteY735" fmla="*/ 3025391 h 6254983"/>
              <a:gd name="connsiteX736" fmla="*/ 1435475 w 3336462"/>
              <a:gd name="connsiteY736" fmla="*/ 3016112 h 6254983"/>
              <a:gd name="connsiteX737" fmla="*/ 1839855 w 3336462"/>
              <a:gd name="connsiteY737" fmla="*/ 3016336 h 6254983"/>
              <a:gd name="connsiteX738" fmla="*/ 1839404 w 3336462"/>
              <a:gd name="connsiteY738" fmla="*/ 3033374 h 6254983"/>
              <a:gd name="connsiteX739" fmla="*/ 1434686 w 3336462"/>
              <a:gd name="connsiteY739" fmla="*/ 3034840 h 6254983"/>
              <a:gd name="connsiteX740" fmla="*/ 1427042 w 3336462"/>
              <a:gd name="connsiteY740" fmla="*/ 3025391 h 6254983"/>
              <a:gd name="connsiteX741" fmla="*/ 1398482 w 3336462"/>
              <a:gd name="connsiteY741" fmla="*/ 2025978 h 6254983"/>
              <a:gd name="connsiteX742" fmla="*/ 1403319 w 3336462"/>
              <a:gd name="connsiteY742" fmla="*/ 2013848 h 6254983"/>
              <a:gd name="connsiteX743" fmla="*/ 1499449 w 3336462"/>
              <a:gd name="connsiteY743" fmla="*/ 1984851 h 6254983"/>
              <a:gd name="connsiteX744" fmla="*/ 1502157 w 3336462"/>
              <a:gd name="connsiteY744" fmla="*/ 2001211 h 6254983"/>
              <a:gd name="connsiteX745" fmla="*/ 1409299 w 3336462"/>
              <a:gd name="connsiteY745" fmla="*/ 2032352 h 6254983"/>
              <a:gd name="connsiteX746" fmla="*/ 1398482 w 3336462"/>
              <a:gd name="connsiteY746" fmla="*/ 2025978 h 6254983"/>
              <a:gd name="connsiteX747" fmla="*/ 1387071 w 3336462"/>
              <a:gd name="connsiteY747" fmla="*/ 5669817 h 6254983"/>
              <a:gd name="connsiteX748" fmla="*/ 1395422 w 3336462"/>
              <a:gd name="connsiteY748" fmla="*/ 5657066 h 6254983"/>
              <a:gd name="connsiteX749" fmla="*/ 1436379 w 3336462"/>
              <a:gd name="connsiteY749" fmla="*/ 5687534 h 6254983"/>
              <a:gd name="connsiteX750" fmla="*/ 1423177 w 3336462"/>
              <a:gd name="connsiteY750" fmla="*/ 5701975 h 6254983"/>
              <a:gd name="connsiteX751" fmla="*/ 1387071 w 3336462"/>
              <a:gd name="connsiteY751" fmla="*/ 5669817 h 6254983"/>
              <a:gd name="connsiteX752" fmla="*/ 1374533 w 3336462"/>
              <a:gd name="connsiteY752" fmla="*/ 2185758 h 6254983"/>
              <a:gd name="connsiteX753" fmla="*/ 1377030 w 3336462"/>
              <a:gd name="connsiteY753" fmla="*/ 2176324 h 6254983"/>
              <a:gd name="connsiteX754" fmla="*/ 1426900 w 3336462"/>
              <a:gd name="connsiteY754" fmla="*/ 2157480 h 6254983"/>
              <a:gd name="connsiteX755" fmla="*/ 1472934 w 3336462"/>
              <a:gd name="connsiteY755" fmla="*/ 2153419 h 6254983"/>
              <a:gd name="connsiteX756" fmla="*/ 1475980 w 3336462"/>
              <a:gd name="connsiteY756" fmla="*/ 2168764 h 6254983"/>
              <a:gd name="connsiteX757" fmla="*/ 1426448 w 3336462"/>
              <a:gd name="connsiteY757" fmla="*/ 2183431 h 6254983"/>
              <a:gd name="connsiteX758" fmla="*/ 1382107 w 3336462"/>
              <a:gd name="connsiteY758" fmla="*/ 2191893 h 6254983"/>
              <a:gd name="connsiteX759" fmla="*/ 1374533 w 3336462"/>
              <a:gd name="connsiteY759" fmla="*/ 2185758 h 6254983"/>
              <a:gd name="connsiteX760" fmla="*/ 1358075 w 3336462"/>
              <a:gd name="connsiteY760" fmla="*/ 3867733 h 6254983"/>
              <a:gd name="connsiteX761" fmla="*/ 1423065 w 3336462"/>
              <a:gd name="connsiteY761" fmla="*/ 3811205 h 6254983"/>
              <a:gd name="connsiteX762" fmla="*/ 1491777 w 3336462"/>
              <a:gd name="connsiteY762" fmla="*/ 3756146 h 6254983"/>
              <a:gd name="connsiteX763" fmla="*/ 1503399 w 3336462"/>
              <a:gd name="connsiteY763" fmla="*/ 3768554 h 6254983"/>
              <a:gd name="connsiteX764" fmla="*/ 1366989 w 3336462"/>
              <a:gd name="connsiteY764" fmla="*/ 3881047 h 6254983"/>
              <a:gd name="connsiteX765" fmla="*/ 1358075 w 3336462"/>
              <a:gd name="connsiteY765" fmla="*/ 3867733 h 6254983"/>
              <a:gd name="connsiteX766" fmla="*/ 1351193 w 3336462"/>
              <a:gd name="connsiteY766" fmla="*/ 5167302 h 6254983"/>
              <a:gd name="connsiteX767" fmla="*/ 1362475 w 3336462"/>
              <a:gd name="connsiteY767" fmla="*/ 5162564 h 6254983"/>
              <a:gd name="connsiteX768" fmla="*/ 1439876 w 3336462"/>
              <a:gd name="connsiteY768" fmla="*/ 5196638 h 6254983"/>
              <a:gd name="connsiteX769" fmla="*/ 1521000 w 3336462"/>
              <a:gd name="connsiteY769" fmla="*/ 5247636 h 6254983"/>
              <a:gd name="connsiteX770" fmla="*/ 1510959 w 3336462"/>
              <a:gd name="connsiteY770" fmla="*/ 5263883 h 6254983"/>
              <a:gd name="connsiteX771" fmla="*/ 1425320 w 3336462"/>
              <a:gd name="connsiteY771" fmla="*/ 5223377 h 6254983"/>
              <a:gd name="connsiteX772" fmla="*/ 1352433 w 3336462"/>
              <a:gd name="connsiteY772" fmla="*/ 5178811 h 6254983"/>
              <a:gd name="connsiteX773" fmla="*/ 1351193 w 3336462"/>
              <a:gd name="connsiteY773" fmla="*/ 5167302 h 6254983"/>
              <a:gd name="connsiteX774" fmla="*/ 1350755 w 3336462"/>
              <a:gd name="connsiteY774" fmla="*/ 2885399 h 6254983"/>
              <a:gd name="connsiteX775" fmla="*/ 1355254 w 3336462"/>
              <a:gd name="connsiteY775" fmla="*/ 2875413 h 6254983"/>
              <a:gd name="connsiteX776" fmla="*/ 1458606 w 3336462"/>
              <a:gd name="connsiteY776" fmla="*/ 2848559 h 6254983"/>
              <a:gd name="connsiteX777" fmla="*/ 1463119 w 3336462"/>
              <a:gd name="connsiteY777" fmla="*/ 2865597 h 6254983"/>
              <a:gd name="connsiteX778" fmla="*/ 1358864 w 3336462"/>
              <a:gd name="connsiteY778" fmla="*/ 2892338 h 6254983"/>
              <a:gd name="connsiteX779" fmla="*/ 1350755 w 3336462"/>
              <a:gd name="connsiteY779" fmla="*/ 2885399 h 6254983"/>
              <a:gd name="connsiteX780" fmla="*/ 1349839 w 3336462"/>
              <a:gd name="connsiteY780" fmla="*/ 5533523 h 6254983"/>
              <a:gd name="connsiteX781" fmla="*/ 1359881 w 3336462"/>
              <a:gd name="connsiteY781" fmla="*/ 5520660 h 6254983"/>
              <a:gd name="connsiteX782" fmla="*/ 1419116 w 3336462"/>
              <a:gd name="connsiteY782" fmla="*/ 5576059 h 6254983"/>
              <a:gd name="connsiteX783" fmla="*/ 1409300 w 3336462"/>
              <a:gd name="connsiteY783" fmla="*/ 5583957 h 6254983"/>
              <a:gd name="connsiteX784" fmla="*/ 1349839 w 3336462"/>
              <a:gd name="connsiteY784" fmla="*/ 5533523 h 6254983"/>
              <a:gd name="connsiteX785" fmla="*/ 1343520 w 3336462"/>
              <a:gd name="connsiteY785" fmla="*/ 3772059 h 6254983"/>
              <a:gd name="connsiteX786" fmla="*/ 1397339 w 3336462"/>
              <a:gd name="connsiteY786" fmla="*/ 3711132 h 6254983"/>
              <a:gd name="connsiteX787" fmla="*/ 1446758 w 3336462"/>
              <a:gd name="connsiteY787" fmla="*/ 3666566 h 6254983"/>
              <a:gd name="connsiteX788" fmla="*/ 1458717 w 3336462"/>
              <a:gd name="connsiteY788" fmla="*/ 3679089 h 6254983"/>
              <a:gd name="connsiteX789" fmla="*/ 1411555 w 3336462"/>
              <a:gd name="connsiteY789" fmla="*/ 3735276 h 6254983"/>
              <a:gd name="connsiteX790" fmla="*/ 1358526 w 3336462"/>
              <a:gd name="connsiteY790" fmla="*/ 3786614 h 6254983"/>
              <a:gd name="connsiteX791" fmla="*/ 1343520 w 3336462"/>
              <a:gd name="connsiteY791" fmla="*/ 3772059 h 6254983"/>
              <a:gd name="connsiteX792" fmla="*/ 1341940 w 3336462"/>
              <a:gd name="connsiteY792" fmla="*/ 3428043 h 6254983"/>
              <a:gd name="connsiteX793" fmla="*/ 1370261 w 3336462"/>
              <a:gd name="connsiteY793" fmla="*/ 3383587 h 6254983"/>
              <a:gd name="connsiteX794" fmla="*/ 1385719 w 3336462"/>
              <a:gd name="connsiteY794" fmla="*/ 3394195 h 6254983"/>
              <a:gd name="connsiteX795" fmla="*/ 1355818 w 3336462"/>
              <a:gd name="connsiteY795" fmla="*/ 3433458 h 6254983"/>
              <a:gd name="connsiteX796" fmla="*/ 1341940 w 3336462"/>
              <a:gd name="connsiteY796" fmla="*/ 3428043 h 6254983"/>
              <a:gd name="connsiteX797" fmla="*/ 1325847 w 3336462"/>
              <a:gd name="connsiteY797" fmla="*/ 2145944 h 6254983"/>
              <a:gd name="connsiteX798" fmla="*/ 1330432 w 3336462"/>
              <a:gd name="connsiteY798" fmla="*/ 2136946 h 6254983"/>
              <a:gd name="connsiteX799" fmla="*/ 1515808 w 3336462"/>
              <a:gd name="connsiteY799" fmla="*/ 2086511 h 6254983"/>
              <a:gd name="connsiteX800" fmla="*/ 1519872 w 3336462"/>
              <a:gd name="connsiteY800" fmla="*/ 2104902 h 6254983"/>
              <a:gd name="connsiteX801" fmla="*/ 1333703 w 3336462"/>
              <a:gd name="connsiteY801" fmla="*/ 2151727 h 6254983"/>
              <a:gd name="connsiteX802" fmla="*/ 1325847 w 3336462"/>
              <a:gd name="connsiteY802" fmla="*/ 2145944 h 6254983"/>
              <a:gd name="connsiteX803" fmla="*/ 1321462 w 3336462"/>
              <a:gd name="connsiteY803" fmla="*/ 3045926 h 6254983"/>
              <a:gd name="connsiteX804" fmla="*/ 1327046 w 3336462"/>
              <a:gd name="connsiteY804" fmla="*/ 3036872 h 6254983"/>
              <a:gd name="connsiteX805" fmla="*/ 1478125 w 3336462"/>
              <a:gd name="connsiteY805" fmla="*/ 3064740 h 6254983"/>
              <a:gd name="connsiteX806" fmla="*/ 1470452 w 3336462"/>
              <a:gd name="connsiteY806" fmla="*/ 3083356 h 6254983"/>
              <a:gd name="connsiteX807" fmla="*/ 1400724 w 3336462"/>
              <a:gd name="connsiteY807" fmla="*/ 3066546 h 6254983"/>
              <a:gd name="connsiteX808" fmla="*/ 1327724 w 3336462"/>
              <a:gd name="connsiteY808" fmla="*/ 3054812 h 6254983"/>
              <a:gd name="connsiteX809" fmla="*/ 1321462 w 3336462"/>
              <a:gd name="connsiteY809" fmla="*/ 3045926 h 6254983"/>
              <a:gd name="connsiteX810" fmla="*/ 1305836 w 3336462"/>
              <a:gd name="connsiteY810" fmla="*/ 1694544 h 6254983"/>
              <a:gd name="connsiteX811" fmla="*/ 1353562 w 3336462"/>
              <a:gd name="connsiteY811" fmla="*/ 1630457 h 6254983"/>
              <a:gd name="connsiteX812" fmla="*/ 1369697 w 3336462"/>
              <a:gd name="connsiteY812" fmla="*/ 1640610 h 6254983"/>
              <a:gd name="connsiteX813" fmla="*/ 1321405 w 3336462"/>
              <a:gd name="connsiteY813" fmla="*/ 1706729 h 6254983"/>
              <a:gd name="connsiteX814" fmla="*/ 1305836 w 3336462"/>
              <a:gd name="connsiteY814" fmla="*/ 1694544 h 6254983"/>
              <a:gd name="connsiteX815" fmla="*/ 1284975 w 3336462"/>
              <a:gd name="connsiteY815" fmla="*/ 4469916 h 6254983"/>
              <a:gd name="connsiteX816" fmla="*/ 1289700 w 3336462"/>
              <a:gd name="connsiteY816" fmla="*/ 4460858 h 6254983"/>
              <a:gd name="connsiteX817" fmla="*/ 1400837 w 3336462"/>
              <a:gd name="connsiteY817" fmla="*/ 4442015 h 6254983"/>
              <a:gd name="connsiteX818" fmla="*/ 1403206 w 3336462"/>
              <a:gd name="connsiteY818" fmla="*/ 4461647 h 6254983"/>
              <a:gd name="connsiteX819" fmla="*/ 1292182 w 3336462"/>
              <a:gd name="connsiteY819" fmla="*/ 4477106 h 6254983"/>
              <a:gd name="connsiteX820" fmla="*/ 1284975 w 3336462"/>
              <a:gd name="connsiteY820" fmla="*/ 4469916 h 6254983"/>
              <a:gd name="connsiteX821" fmla="*/ 1273777 w 3336462"/>
              <a:gd name="connsiteY821" fmla="*/ 1999012 h 6254983"/>
              <a:gd name="connsiteX822" fmla="*/ 1276952 w 3336462"/>
              <a:gd name="connsiteY822" fmla="*/ 1986883 h 6254983"/>
              <a:gd name="connsiteX823" fmla="*/ 1402755 w 3336462"/>
              <a:gd name="connsiteY823" fmla="*/ 1922458 h 6254983"/>
              <a:gd name="connsiteX824" fmla="*/ 1411556 w 3336462"/>
              <a:gd name="connsiteY824" fmla="*/ 1939044 h 6254983"/>
              <a:gd name="connsiteX825" fmla="*/ 1347469 w 3336462"/>
              <a:gd name="connsiteY825" fmla="*/ 1972666 h 6254983"/>
              <a:gd name="connsiteX826" fmla="*/ 1286090 w 3336462"/>
              <a:gd name="connsiteY826" fmla="*/ 2002680 h 6254983"/>
              <a:gd name="connsiteX827" fmla="*/ 1273777 w 3336462"/>
              <a:gd name="connsiteY827" fmla="*/ 1999012 h 6254983"/>
              <a:gd name="connsiteX828" fmla="*/ 1255851 w 3336462"/>
              <a:gd name="connsiteY828" fmla="*/ 3739324 h 6254983"/>
              <a:gd name="connsiteX829" fmla="*/ 1323323 w 3336462"/>
              <a:gd name="connsiteY829" fmla="*/ 3653802 h 6254983"/>
              <a:gd name="connsiteX830" fmla="*/ 1388991 w 3336462"/>
              <a:gd name="connsiteY830" fmla="*/ 3581595 h 6254983"/>
              <a:gd name="connsiteX831" fmla="*/ 1401064 w 3336462"/>
              <a:gd name="connsiteY831" fmla="*/ 3590395 h 6254983"/>
              <a:gd name="connsiteX832" fmla="*/ 1343971 w 3336462"/>
              <a:gd name="connsiteY832" fmla="*/ 3671065 h 6254983"/>
              <a:gd name="connsiteX833" fmla="*/ 1267699 w 3336462"/>
              <a:gd name="connsiteY833" fmla="*/ 3751286 h 6254983"/>
              <a:gd name="connsiteX834" fmla="*/ 1255851 w 3336462"/>
              <a:gd name="connsiteY834" fmla="*/ 3739324 h 6254983"/>
              <a:gd name="connsiteX835" fmla="*/ 1249561 w 3336462"/>
              <a:gd name="connsiteY835" fmla="*/ 2170189 h 6254983"/>
              <a:gd name="connsiteX836" fmla="*/ 1253030 w 3336462"/>
              <a:gd name="connsiteY836" fmla="*/ 2160528 h 6254983"/>
              <a:gd name="connsiteX837" fmla="*/ 1301999 w 3336462"/>
              <a:gd name="connsiteY837" fmla="*/ 2143716 h 6254983"/>
              <a:gd name="connsiteX838" fmla="*/ 1307414 w 3336462"/>
              <a:gd name="connsiteY838" fmla="*/ 2160753 h 6254983"/>
              <a:gd name="connsiteX839" fmla="*/ 1259124 w 3336462"/>
              <a:gd name="connsiteY839" fmla="*/ 2175534 h 6254983"/>
              <a:gd name="connsiteX840" fmla="*/ 1249561 w 3336462"/>
              <a:gd name="connsiteY840" fmla="*/ 2170189 h 6254983"/>
              <a:gd name="connsiteX841" fmla="*/ 1230916 w 3336462"/>
              <a:gd name="connsiteY841" fmla="*/ 2136099 h 6254983"/>
              <a:gd name="connsiteX842" fmla="*/ 1234075 w 3336462"/>
              <a:gd name="connsiteY842" fmla="*/ 2124760 h 6254983"/>
              <a:gd name="connsiteX843" fmla="*/ 1305045 w 3336462"/>
              <a:gd name="connsiteY843" fmla="*/ 2095876 h 6254983"/>
              <a:gd name="connsiteX844" fmla="*/ 1381769 w 3336462"/>
              <a:gd name="connsiteY844" fmla="*/ 2076357 h 6254983"/>
              <a:gd name="connsiteX845" fmla="*/ 1385943 w 3336462"/>
              <a:gd name="connsiteY845" fmla="*/ 2094635 h 6254983"/>
              <a:gd name="connsiteX846" fmla="*/ 1312153 w 3336462"/>
              <a:gd name="connsiteY846" fmla="*/ 2117652 h 6254983"/>
              <a:gd name="connsiteX847" fmla="*/ 1242312 w 3336462"/>
              <a:gd name="connsiteY847" fmla="*/ 2141346 h 6254983"/>
              <a:gd name="connsiteX848" fmla="*/ 1230916 w 3336462"/>
              <a:gd name="connsiteY848" fmla="*/ 2136099 h 6254983"/>
              <a:gd name="connsiteX849" fmla="*/ 1229026 w 3336462"/>
              <a:gd name="connsiteY849" fmla="*/ 4393157 h 6254983"/>
              <a:gd name="connsiteX850" fmla="*/ 1230465 w 3336462"/>
              <a:gd name="connsiteY850" fmla="*/ 4382567 h 6254983"/>
              <a:gd name="connsiteX851" fmla="*/ 1326707 w 3336462"/>
              <a:gd name="connsiteY851" fmla="*/ 4326151 h 6254983"/>
              <a:gd name="connsiteX852" fmla="*/ 1392262 w 3336462"/>
              <a:gd name="connsiteY852" fmla="*/ 4306854 h 6254983"/>
              <a:gd name="connsiteX853" fmla="*/ 1395759 w 3336462"/>
              <a:gd name="connsiteY853" fmla="*/ 4315205 h 6254983"/>
              <a:gd name="connsiteX854" fmla="*/ 1324789 w 3336462"/>
              <a:gd name="connsiteY854" fmla="*/ 4358986 h 6254983"/>
              <a:gd name="connsiteX855" fmla="*/ 1238927 w 3336462"/>
              <a:gd name="connsiteY855" fmla="*/ 4397571 h 6254983"/>
              <a:gd name="connsiteX856" fmla="*/ 1229026 w 3336462"/>
              <a:gd name="connsiteY856" fmla="*/ 4393157 h 6254983"/>
              <a:gd name="connsiteX857" fmla="*/ 1227757 w 3336462"/>
              <a:gd name="connsiteY857" fmla="*/ 2058516 h 6254983"/>
              <a:gd name="connsiteX858" fmla="*/ 1229901 w 3336462"/>
              <a:gd name="connsiteY858" fmla="*/ 2046795 h 6254983"/>
              <a:gd name="connsiteX859" fmla="*/ 1302338 w 3336462"/>
              <a:gd name="connsiteY859" fmla="*/ 2007982 h 6254983"/>
              <a:gd name="connsiteX860" fmla="*/ 1311589 w 3336462"/>
              <a:gd name="connsiteY860" fmla="*/ 2024455 h 6254983"/>
              <a:gd name="connsiteX861" fmla="*/ 1238137 w 3336462"/>
              <a:gd name="connsiteY861" fmla="*/ 2063720 h 6254983"/>
              <a:gd name="connsiteX862" fmla="*/ 1227757 w 3336462"/>
              <a:gd name="connsiteY862" fmla="*/ 2058516 h 6254983"/>
              <a:gd name="connsiteX863" fmla="*/ 1224259 w 3336462"/>
              <a:gd name="connsiteY863" fmla="*/ 4530216 h 6254983"/>
              <a:gd name="connsiteX864" fmla="*/ 1232947 w 3336462"/>
              <a:gd name="connsiteY864" fmla="*/ 4518863 h 6254983"/>
              <a:gd name="connsiteX865" fmla="*/ 1451045 w 3336462"/>
              <a:gd name="connsiteY865" fmla="*/ 4496409 h 6254983"/>
              <a:gd name="connsiteX866" fmla="*/ 1585087 w 3336462"/>
              <a:gd name="connsiteY866" fmla="*/ 4500924 h 6254983"/>
              <a:gd name="connsiteX867" fmla="*/ 1585876 w 3336462"/>
              <a:gd name="connsiteY867" fmla="*/ 4509724 h 6254983"/>
              <a:gd name="connsiteX868" fmla="*/ 1577302 w 3336462"/>
              <a:gd name="connsiteY868" fmla="*/ 4513221 h 6254983"/>
              <a:gd name="connsiteX869" fmla="*/ 1575383 w 3336462"/>
              <a:gd name="connsiteY869" fmla="*/ 4512319 h 6254983"/>
              <a:gd name="connsiteX870" fmla="*/ 1551464 w 3336462"/>
              <a:gd name="connsiteY870" fmla="*/ 4516381 h 6254983"/>
              <a:gd name="connsiteX871" fmla="*/ 1501367 w 3336462"/>
              <a:gd name="connsiteY871" fmla="*/ 4521798 h 6254983"/>
              <a:gd name="connsiteX872" fmla="*/ 1406816 w 3336462"/>
              <a:gd name="connsiteY872" fmla="*/ 4528903 h 6254983"/>
              <a:gd name="connsiteX873" fmla="*/ 1233512 w 3336462"/>
              <a:gd name="connsiteY873" fmla="*/ 4539961 h 6254983"/>
              <a:gd name="connsiteX874" fmla="*/ 1224259 w 3336462"/>
              <a:gd name="connsiteY874" fmla="*/ 4530216 h 6254983"/>
              <a:gd name="connsiteX875" fmla="*/ 1206209 w 3336462"/>
              <a:gd name="connsiteY875" fmla="*/ 3098892 h 6254983"/>
              <a:gd name="connsiteX876" fmla="*/ 1220425 w 3336462"/>
              <a:gd name="connsiteY876" fmla="*/ 3102730 h 6254983"/>
              <a:gd name="connsiteX877" fmla="*/ 1231032 w 3336462"/>
              <a:gd name="connsiteY877" fmla="*/ 3093251 h 6254983"/>
              <a:gd name="connsiteX878" fmla="*/ 1207900 w 3336462"/>
              <a:gd name="connsiteY878" fmla="*/ 3088963 h 6254983"/>
              <a:gd name="connsiteX879" fmla="*/ 1206209 w 3336462"/>
              <a:gd name="connsiteY879" fmla="*/ 3098892 h 6254983"/>
              <a:gd name="connsiteX880" fmla="*/ 1198311 w 3336462"/>
              <a:gd name="connsiteY880" fmla="*/ 3125074 h 6254983"/>
              <a:gd name="connsiteX881" fmla="*/ 1201921 w 3336462"/>
              <a:gd name="connsiteY881" fmla="*/ 3121236 h 6254983"/>
              <a:gd name="connsiteX882" fmla="*/ 1201132 w 3336462"/>
              <a:gd name="connsiteY882" fmla="*/ 3117400 h 6254983"/>
              <a:gd name="connsiteX883" fmla="*/ 1198311 w 3336462"/>
              <a:gd name="connsiteY883" fmla="*/ 3125074 h 6254983"/>
              <a:gd name="connsiteX884" fmla="*/ 1197703 w 3336462"/>
              <a:gd name="connsiteY884" fmla="*/ 2990301 h 6254983"/>
              <a:gd name="connsiteX885" fmla="*/ 1204627 w 3336462"/>
              <a:gd name="connsiteY885" fmla="*/ 2981585 h 6254983"/>
              <a:gd name="connsiteX886" fmla="*/ 1289588 w 3336462"/>
              <a:gd name="connsiteY886" fmla="*/ 2973349 h 6254983"/>
              <a:gd name="connsiteX887" fmla="*/ 1376466 w 3336462"/>
              <a:gd name="connsiteY887" fmla="*/ 2972785 h 6254983"/>
              <a:gd name="connsiteX888" fmla="*/ 1376805 w 3336462"/>
              <a:gd name="connsiteY888" fmla="*/ 2991853 h 6254983"/>
              <a:gd name="connsiteX889" fmla="*/ 1292296 w 3336462"/>
              <a:gd name="connsiteY889" fmla="*/ 2999298 h 6254983"/>
              <a:gd name="connsiteX890" fmla="*/ 1203724 w 3336462"/>
              <a:gd name="connsiteY890" fmla="*/ 2998848 h 6254983"/>
              <a:gd name="connsiteX891" fmla="*/ 1197703 w 3336462"/>
              <a:gd name="connsiteY891" fmla="*/ 2990301 h 6254983"/>
              <a:gd name="connsiteX892" fmla="*/ 1186463 w 3336462"/>
              <a:gd name="connsiteY892" fmla="*/ 1908848 h 6254983"/>
              <a:gd name="connsiteX893" fmla="*/ 1187027 w 3336462"/>
              <a:gd name="connsiteY893" fmla="*/ 1899103 h 6254983"/>
              <a:gd name="connsiteX894" fmla="*/ 1323549 w 3336462"/>
              <a:gd name="connsiteY894" fmla="*/ 1747348 h 6254983"/>
              <a:gd name="connsiteX895" fmla="*/ 1334268 w 3336462"/>
              <a:gd name="connsiteY895" fmla="*/ 1759985 h 6254983"/>
              <a:gd name="connsiteX896" fmla="*/ 1196391 w 3336462"/>
              <a:gd name="connsiteY896" fmla="*/ 1909709 h 6254983"/>
              <a:gd name="connsiteX897" fmla="*/ 1186463 w 3336462"/>
              <a:gd name="connsiteY897" fmla="*/ 1908848 h 6254983"/>
              <a:gd name="connsiteX898" fmla="*/ 1170566 w 3336462"/>
              <a:gd name="connsiteY898" fmla="*/ 4005293 h 6254983"/>
              <a:gd name="connsiteX899" fmla="*/ 1171567 w 3336462"/>
              <a:gd name="connsiteY899" fmla="*/ 3992304 h 6254983"/>
              <a:gd name="connsiteX900" fmla="*/ 1305721 w 3336462"/>
              <a:gd name="connsiteY900" fmla="*/ 3865034 h 6254983"/>
              <a:gd name="connsiteX901" fmla="*/ 1316780 w 3336462"/>
              <a:gd name="connsiteY901" fmla="*/ 3873833 h 6254983"/>
              <a:gd name="connsiteX902" fmla="*/ 1182513 w 3336462"/>
              <a:gd name="connsiteY902" fmla="*/ 4008213 h 6254983"/>
              <a:gd name="connsiteX903" fmla="*/ 1170566 w 3336462"/>
              <a:gd name="connsiteY903" fmla="*/ 4005293 h 6254983"/>
              <a:gd name="connsiteX904" fmla="*/ 1170356 w 3336462"/>
              <a:gd name="connsiteY904" fmla="*/ 4795373 h 6254983"/>
              <a:gd name="connsiteX905" fmla="*/ 1179241 w 3336462"/>
              <a:gd name="connsiteY905" fmla="*/ 4788519 h 6254983"/>
              <a:gd name="connsiteX906" fmla="*/ 1419905 w 3336462"/>
              <a:gd name="connsiteY906" fmla="*/ 4844932 h 6254983"/>
              <a:gd name="connsiteX907" fmla="*/ 1418099 w 3336462"/>
              <a:gd name="connsiteY907" fmla="*/ 4858472 h 6254983"/>
              <a:gd name="connsiteX908" fmla="*/ 1175857 w 3336462"/>
              <a:gd name="connsiteY908" fmla="*/ 4805444 h 6254983"/>
              <a:gd name="connsiteX909" fmla="*/ 1170356 w 3336462"/>
              <a:gd name="connsiteY909" fmla="*/ 4795373 h 6254983"/>
              <a:gd name="connsiteX910" fmla="*/ 1165504 w 3336462"/>
              <a:gd name="connsiteY910" fmla="*/ 2247138 h 6254983"/>
              <a:gd name="connsiteX911" fmla="*/ 1170553 w 3336462"/>
              <a:gd name="connsiteY911" fmla="*/ 2236913 h 6254983"/>
              <a:gd name="connsiteX912" fmla="*/ 1332464 w 3336462"/>
              <a:gd name="connsiteY912" fmla="*/ 2188058 h 6254983"/>
              <a:gd name="connsiteX913" fmla="*/ 1336975 w 3336462"/>
              <a:gd name="connsiteY913" fmla="*/ 2205659 h 6254983"/>
              <a:gd name="connsiteX914" fmla="*/ 1174164 w 3336462"/>
              <a:gd name="connsiteY914" fmla="*/ 2253386 h 6254983"/>
              <a:gd name="connsiteX915" fmla="*/ 1165504 w 3336462"/>
              <a:gd name="connsiteY915" fmla="*/ 2247138 h 6254983"/>
              <a:gd name="connsiteX916" fmla="*/ 1163670 w 3336462"/>
              <a:gd name="connsiteY916" fmla="*/ 1839302 h 6254983"/>
              <a:gd name="connsiteX917" fmla="*/ 1230916 w 3336462"/>
              <a:gd name="connsiteY917" fmla="*/ 1749603 h 6254983"/>
              <a:gd name="connsiteX918" fmla="*/ 1245358 w 3336462"/>
              <a:gd name="connsiteY918" fmla="*/ 1760547 h 6254983"/>
              <a:gd name="connsiteX919" fmla="*/ 1174953 w 3336462"/>
              <a:gd name="connsiteY919" fmla="*/ 1849344 h 6254983"/>
              <a:gd name="connsiteX920" fmla="*/ 1163670 w 3336462"/>
              <a:gd name="connsiteY920" fmla="*/ 1839302 h 6254983"/>
              <a:gd name="connsiteX921" fmla="*/ 1159834 w 3336462"/>
              <a:gd name="connsiteY921" fmla="*/ 5310687 h 6254983"/>
              <a:gd name="connsiteX922" fmla="*/ 1169875 w 3336462"/>
              <a:gd name="connsiteY922" fmla="*/ 5297824 h 6254983"/>
              <a:gd name="connsiteX923" fmla="*/ 1320276 w 3336462"/>
              <a:gd name="connsiteY923" fmla="*/ 5453981 h 6254983"/>
              <a:gd name="connsiteX924" fmla="*/ 1307866 w 3336462"/>
              <a:gd name="connsiteY924" fmla="*/ 5463684 h 6254983"/>
              <a:gd name="connsiteX925" fmla="*/ 1159834 w 3336462"/>
              <a:gd name="connsiteY925" fmla="*/ 5310687 h 6254983"/>
              <a:gd name="connsiteX926" fmla="*/ 1155549 w 3336462"/>
              <a:gd name="connsiteY926" fmla="*/ 1387311 h 6254983"/>
              <a:gd name="connsiteX927" fmla="*/ 1158143 w 3336462"/>
              <a:gd name="connsiteY927" fmla="*/ 1390807 h 6254983"/>
              <a:gd name="connsiteX928" fmla="*/ 1164800 w 3336462"/>
              <a:gd name="connsiteY928" fmla="*/ 1380541 h 6254983"/>
              <a:gd name="connsiteX929" fmla="*/ 1155549 w 3336462"/>
              <a:gd name="connsiteY929" fmla="*/ 1387311 h 6254983"/>
              <a:gd name="connsiteX930" fmla="*/ 1141896 w 3336462"/>
              <a:gd name="connsiteY930" fmla="*/ 1800376 h 6254983"/>
              <a:gd name="connsiteX931" fmla="*/ 1165250 w 3336462"/>
              <a:gd name="connsiteY931" fmla="*/ 1746444 h 6254983"/>
              <a:gd name="connsiteX932" fmla="*/ 1182852 w 3336462"/>
              <a:gd name="connsiteY932" fmla="*/ 1755243 h 6254983"/>
              <a:gd name="connsiteX933" fmla="*/ 1158706 w 3336462"/>
              <a:gd name="connsiteY933" fmla="*/ 1805340 h 6254983"/>
              <a:gd name="connsiteX934" fmla="*/ 1141896 w 3336462"/>
              <a:gd name="connsiteY934" fmla="*/ 1800376 h 6254983"/>
              <a:gd name="connsiteX935" fmla="*/ 1132007 w 3336462"/>
              <a:gd name="connsiteY935" fmla="*/ 4591215 h 6254983"/>
              <a:gd name="connsiteX936" fmla="*/ 1138284 w 3336462"/>
              <a:gd name="connsiteY936" fmla="*/ 4582374 h 6254983"/>
              <a:gd name="connsiteX937" fmla="*/ 1507460 w 3336462"/>
              <a:gd name="connsiteY937" fmla="*/ 4579665 h 6254983"/>
              <a:gd name="connsiteX938" fmla="*/ 1841547 w 3336462"/>
              <a:gd name="connsiteY938" fmla="*/ 4600764 h 6254983"/>
              <a:gd name="connsiteX939" fmla="*/ 1840532 w 3336462"/>
              <a:gd name="connsiteY939" fmla="*/ 4613624 h 6254983"/>
              <a:gd name="connsiteX940" fmla="*/ 1503399 w 3336462"/>
              <a:gd name="connsiteY940" fmla="*/ 4608662 h 6254983"/>
              <a:gd name="connsiteX941" fmla="*/ 1138848 w 3336462"/>
              <a:gd name="connsiteY941" fmla="*/ 4599975 h 6254983"/>
              <a:gd name="connsiteX942" fmla="*/ 1132007 w 3336462"/>
              <a:gd name="connsiteY942" fmla="*/ 4591215 h 6254983"/>
              <a:gd name="connsiteX943" fmla="*/ 1125761 w 3336462"/>
              <a:gd name="connsiteY943" fmla="*/ 5148808 h 6254983"/>
              <a:gd name="connsiteX944" fmla="*/ 1135916 w 3336462"/>
              <a:gd name="connsiteY944" fmla="*/ 5144507 h 6254983"/>
              <a:gd name="connsiteX945" fmla="*/ 1224259 w 3336462"/>
              <a:gd name="connsiteY945" fmla="*/ 5188058 h 6254983"/>
              <a:gd name="connsiteX946" fmla="*/ 1290717 w 3336462"/>
              <a:gd name="connsiteY946" fmla="*/ 5246504 h 6254983"/>
              <a:gd name="connsiteX947" fmla="*/ 1283721 w 3336462"/>
              <a:gd name="connsiteY947" fmla="*/ 5253725 h 6254983"/>
              <a:gd name="connsiteX948" fmla="*/ 1209142 w 3336462"/>
              <a:gd name="connsiteY948" fmla="*/ 5211300 h 6254983"/>
              <a:gd name="connsiteX949" fmla="*/ 1127114 w 3336462"/>
              <a:gd name="connsiteY949" fmla="*/ 5159289 h 6254983"/>
              <a:gd name="connsiteX950" fmla="*/ 1125761 w 3336462"/>
              <a:gd name="connsiteY950" fmla="*/ 5148808 h 6254983"/>
              <a:gd name="connsiteX951" fmla="*/ 1122487 w 3336462"/>
              <a:gd name="connsiteY951" fmla="*/ 460758 h 6254983"/>
              <a:gd name="connsiteX952" fmla="*/ 1176758 w 3336462"/>
              <a:gd name="connsiteY952" fmla="*/ 406713 h 6254983"/>
              <a:gd name="connsiteX953" fmla="*/ 1185784 w 3336462"/>
              <a:gd name="connsiteY953" fmla="*/ 425218 h 6254983"/>
              <a:gd name="connsiteX954" fmla="*/ 1163557 w 3336462"/>
              <a:gd name="connsiteY954" fmla="*/ 442594 h 6254983"/>
              <a:gd name="connsiteX955" fmla="*/ 1132867 w 3336462"/>
              <a:gd name="connsiteY955" fmla="*/ 466174 h 6254983"/>
              <a:gd name="connsiteX956" fmla="*/ 1122487 w 3336462"/>
              <a:gd name="connsiteY956" fmla="*/ 460758 h 6254983"/>
              <a:gd name="connsiteX957" fmla="*/ 1104422 w 3336462"/>
              <a:gd name="connsiteY957" fmla="*/ 4474879 h 6254983"/>
              <a:gd name="connsiteX958" fmla="*/ 1108497 w 3336462"/>
              <a:gd name="connsiteY958" fmla="*/ 4464159 h 6254983"/>
              <a:gd name="connsiteX959" fmla="*/ 1217039 w 3336462"/>
              <a:gd name="connsiteY959" fmla="*/ 4434825 h 6254983"/>
              <a:gd name="connsiteX960" fmla="*/ 1220875 w 3336462"/>
              <a:gd name="connsiteY960" fmla="*/ 4450959 h 6254983"/>
              <a:gd name="connsiteX961" fmla="*/ 1114138 w 3336462"/>
              <a:gd name="connsiteY961" fmla="*/ 4480520 h 6254983"/>
              <a:gd name="connsiteX962" fmla="*/ 1104422 w 3336462"/>
              <a:gd name="connsiteY962" fmla="*/ 4474879 h 6254983"/>
              <a:gd name="connsiteX963" fmla="*/ 1093603 w 3336462"/>
              <a:gd name="connsiteY963" fmla="*/ 4540827 h 6254983"/>
              <a:gd name="connsiteX964" fmla="*/ 1097440 w 3336462"/>
              <a:gd name="connsiteY964" fmla="*/ 4531520 h 6254983"/>
              <a:gd name="connsiteX965" fmla="*/ 1168748 w 3336462"/>
              <a:gd name="connsiteY965" fmla="*/ 4519220 h 6254983"/>
              <a:gd name="connsiteX966" fmla="*/ 1171344 w 3336462"/>
              <a:gd name="connsiteY966" fmla="*/ 4535015 h 6254983"/>
              <a:gd name="connsiteX967" fmla="*/ 1100599 w 3336462"/>
              <a:gd name="connsiteY967" fmla="*/ 4548103 h 6254983"/>
              <a:gd name="connsiteX968" fmla="*/ 1093603 w 3336462"/>
              <a:gd name="connsiteY968" fmla="*/ 4540827 h 6254983"/>
              <a:gd name="connsiteX969" fmla="*/ 1085959 w 3336462"/>
              <a:gd name="connsiteY969" fmla="*/ 2181232 h 6254983"/>
              <a:gd name="connsiteX970" fmla="*/ 1087060 w 3336462"/>
              <a:gd name="connsiteY970" fmla="*/ 2168313 h 6254983"/>
              <a:gd name="connsiteX971" fmla="*/ 1132755 w 3336462"/>
              <a:gd name="connsiteY971" fmla="*/ 2134690 h 6254983"/>
              <a:gd name="connsiteX972" fmla="*/ 1194586 w 3336462"/>
              <a:gd name="connsiteY972" fmla="*/ 2105918 h 6254983"/>
              <a:gd name="connsiteX973" fmla="*/ 1203839 w 3336462"/>
              <a:gd name="connsiteY973" fmla="*/ 2122842 h 6254983"/>
              <a:gd name="connsiteX974" fmla="*/ 1144265 w 3336462"/>
              <a:gd name="connsiteY974" fmla="*/ 2156917 h 6254983"/>
              <a:gd name="connsiteX975" fmla="*/ 1098229 w 3336462"/>
              <a:gd name="connsiteY975" fmla="*/ 2184335 h 6254983"/>
              <a:gd name="connsiteX976" fmla="*/ 1085959 w 3336462"/>
              <a:gd name="connsiteY976" fmla="*/ 2181232 h 6254983"/>
              <a:gd name="connsiteX977" fmla="*/ 1072279 w 3336462"/>
              <a:gd name="connsiteY977" fmla="*/ 1655503 h 6254983"/>
              <a:gd name="connsiteX978" fmla="*/ 1084238 w 3336462"/>
              <a:gd name="connsiteY978" fmla="*/ 1631810 h 6254983"/>
              <a:gd name="connsiteX979" fmla="*/ 1100486 w 3336462"/>
              <a:gd name="connsiteY979" fmla="*/ 1633840 h 6254983"/>
              <a:gd name="connsiteX980" fmla="*/ 1084689 w 3336462"/>
              <a:gd name="connsiteY980" fmla="*/ 1665658 h 6254983"/>
              <a:gd name="connsiteX981" fmla="*/ 1072279 w 3336462"/>
              <a:gd name="connsiteY981" fmla="*/ 1655503 h 6254983"/>
              <a:gd name="connsiteX982" fmla="*/ 1069387 w 3336462"/>
              <a:gd name="connsiteY982" fmla="*/ 2093691 h 6254983"/>
              <a:gd name="connsiteX983" fmla="*/ 1069909 w 3336462"/>
              <a:gd name="connsiteY983" fmla="*/ 2084030 h 6254983"/>
              <a:gd name="connsiteX984" fmla="*/ 1225952 w 3336462"/>
              <a:gd name="connsiteY984" fmla="*/ 1966349 h 6254983"/>
              <a:gd name="connsiteX985" fmla="*/ 1235655 w 3336462"/>
              <a:gd name="connsiteY985" fmla="*/ 1981017 h 6254983"/>
              <a:gd name="connsiteX986" fmla="*/ 1152726 w 3336462"/>
              <a:gd name="connsiteY986" fmla="*/ 2042396 h 6254983"/>
              <a:gd name="connsiteX987" fmla="*/ 1078258 w 3336462"/>
              <a:gd name="connsiteY987" fmla="*/ 2095652 h 6254983"/>
              <a:gd name="connsiteX988" fmla="*/ 1069387 w 3336462"/>
              <a:gd name="connsiteY988" fmla="*/ 2093691 h 6254983"/>
              <a:gd name="connsiteX989" fmla="*/ 1055018 w 3336462"/>
              <a:gd name="connsiteY989" fmla="*/ 2808958 h 6254983"/>
              <a:gd name="connsiteX990" fmla="*/ 1055921 w 3336462"/>
              <a:gd name="connsiteY990" fmla="*/ 2810312 h 6254983"/>
              <a:gd name="connsiteX991" fmla="*/ 1187366 w 3336462"/>
              <a:gd name="connsiteY991" fmla="*/ 2692970 h 6254983"/>
              <a:gd name="connsiteX992" fmla="*/ 1332465 w 3336462"/>
              <a:gd name="connsiteY992" fmla="*/ 2544712 h 6254983"/>
              <a:gd name="connsiteX993" fmla="*/ 1347132 w 3336462"/>
              <a:gd name="connsiteY993" fmla="*/ 2557462 h 6254983"/>
              <a:gd name="connsiteX994" fmla="*/ 1140656 w 3336462"/>
              <a:gd name="connsiteY994" fmla="*/ 2773078 h 6254983"/>
              <a:gd name="connsiteX995" fmla="*/ 1379739 w 3336462"/>
              <a:gd name="connsiteY995" fmla="*/ 2611733 h 6254983"/>
              <a:gd name="connsiteX996" fmla="*/ 1392603 w 3336462"/>
              <a:gd name="connsiteY996" fmla="*/ 2629108 h 6254983"/>
              <a:gd name="connsiteX997" fmla="*/ 1124295 w 3336462"/>
              <a:gd name="connsiteY997" fmla="*/ 2818096 h 6254983"/>
              <a:gd name="connsiteX998" fmla="*/ 1072168 w 3336462"/>
              <a:gd name="connsiteY998" fmla="*/ 2851833 h 6254983"/>
              <a:gd name="connsiteX999" fmla="*/ 1072619 w 3336462"/>
              <a:gd name="connsiteY999" fmla="*/ 2855781 h 6254983"/>
              <a:gd name="connsiteX1000" fmla="*/ 1677609 w 3336462"/>
              <a:gd name="connsiteY1000" fmla="*/ 2440345 h 6254983"/>
              <a:gd name="connsiteX1001" fmla="*/ 1690472 w 3336462"/>
              <a:gd name="connsiteY1001" fmla="*/ 2457608 h 6254983"/>
              <a:gd name="connsiteX1002" fmla="*/ 1166381 w 3336462"/>
              <a:gd name="connsiteY1002" fmla="*/ 2830396 h 6254983"/>
              <a:gd name="connsiteX1003" fmla="*/ 1199101 w 3336462"/>
              <a:gd name="connsiteY1003" fmla="*/ 2813471 h 6254983"/>
              <a:gd name="connsiteX1004" fmla="*/ 1511863 w 3336462"/>
              <a:gd name="connsiteY1004" fmla="*/ 2628092 h 6254983"/>
              <a:gd name="connsiteX1005" fmla="*/ 1521115 w 3336462"/>
              <a:gd name="connsiteY1005" fmla="*/ 2644565 h 6254983"/>
              <a:gd name="connsiteX1006" fmla="*/ 1157016 w 3336462"/>
              <a:gd name="connsiteY1006" fmla="*/ 2862213 h 6254983"/>
              <a:gd name="connsiteX1007" fmla="*/ 1067316 w 3336462"/>
              <a:gd name="connsiteY1007" fmla="*/ 2908699 h 6254983"/>
              <a:gd name="connsiteX1008" fmla="*/ 1066640 w 3336462"/>
              <a:gd name="connsiteY1008" fmla="*/ 2905088 h 6254983"/>
              <a:gd name="connsiteX1009" fmla="*/ 1065172 w 3336462"/>
              <a:gd name="connsiteY1009" fmla="*/ 2908699 h 6254983"/>
              <a:gd name="connsiteX1010" fmla="*/ 1068670 w 3336462"/>
              <a:gd name="connsiteY1010" fmla="*/ 2908924 h 6254983"/>
              <a:gd name="connsiteX1011" fmla="*/ 1295570 w 3336462"/>
              <a:gd name="connsiteY1011" fmla="*/ 2804557 h 6254983"/>
              <a:gd name="connsiteX1012" fmla="*/ 1672306 w 3336462"/>
              <a:gd name="connsiteY1012" fmla="*/ 2602143 h 6254983"/>
              <a:gd name="connsiteX1013" fmla="*/ 1683024 w 3336462"/>
              <a:gd name="connsiteY1013" fmla="*/ 2618276 h 6254983"/>
              <a:gd name="connsiteX1014" fmla="*/ 1306514 w 3336462"/>
              <a:gd name="connsiteY1014" fmla="*/ 2828702 h 6254983"/>
              <a:gd name="connsiteX1015" fmla="*/ 1595582 w 3336462"/>
              <a:gd name="connsiteY1015" fmla="*/ 2716212 h 6254983"/>
              <a:gd name="connsiteX1016" fmla="*/ 1603141 w 3336462"/>
              <a:gd name="connsiteY1016" fmla="*/ 2733926 h 6254983"/>
              <a:gd name="connsiteX1017" fmla="*/ 1181161 w 3336462"/>
              <a:gd name="connsiteY1017" fmla="*/ 2909940 h 6254983"/>
              <a:gd name="connsiteX1018" fmla="*/ 1311140 w 3336462"/>
              <a:gd name="connsiteY1018" fmla="*/ 2886810 h 6254983"/>
              <a:gd name="connsiteX1019" fmla="*/ 1315766 w 3336462"/>
              <a:gd name="connsiteY1019" fmla="*/ 2905202 h 6254983"/>
              <a:gd name="connsiteX1020" fmla="*/ 1183531 w 3336462"/>
              <a:gd name="connsiteY1020" fmla="*/ 2945707 h 6254983"/>
              <a:gd name="connsiteX1021" fmla="*/ 1234755 w 3336462"/>
              <a:gd name="connsiteY1021" fmla="*/ 2940065 h 6254983"/>
              <a:gd name="connsiteX1022" fmla="*/ 1594002 w 3336462"/>
              <a:gd name="connsiteY1022" fmla="*/ 2867629 h 6254983"/>
              <a:gd name="connsiteX1023" fmla="*/ 1598064 w 3336462"/>
              <a:gd name="connsiteY1023" fmla="*/ 2884216 h 6254983"/>
              <a:gd name="connsiteX1024" fmla="*/ 1270748 w 3336462"/>
              <a:gd name="connsiteY1024" fmla="*/ 2959020 h 6254983"/>
              <a:gd name="connsiteX1025" fmla="*/ 1133660 w 3336462"/>
              <a:gd name="connsiteY1025" fmla="*/ 2979329 h 6254983"/>
              <a:gd name="connsiteX1026" fmla="*/ 1129485 w 3336462"/>
              <a:gd name="connsiteY1026" fmla="*/ 2991514 h 6254983"/>
              <a:gd name="connsiteX1027" fmla="*/ 1131291 w 3336462"/>
              <a:gd name="connsiteY1027" fmla="*/ 2991290 h 6254983"/>
              <a:gd name="connsiteX1028" fmla="*/ 1130387 w 3336462"/>
              <a:gd name="connsiteY1028" fmla="*/ 2990388 h 6254983"/>
              <a:gd name="connsiteX1029" fmla="*/ 1170667 w 3336462"/>
              <a:gd name="connsiteY1029" fmla="*/ 2986099 h 6254983"/>
              <a:gd name="connsiteX1030" fmla="*/ 1177212 w 3336462"/>
              <a:gd name="connsiteY1030" fmla="*/ 3000992 h 6254983"/>
              <a:gd name="connsiteX1031" fmla="*/ 1195265 w 3336462"/>
              <a:gd name="connsiteY1031" fmla="*/ 3021415 h 6254983"/>
              <a:gd name="connsiteX1032" fmla="*/ 1295005 w 3336462"/>
              <a:gd name="connsiteY1032" fmla="*/ 3027508 h 6254983"/>
              <a:gd name="connsiteX1033" fmla="*/ 1295343 w 3336462"/>
              <a:gd name="connsiteY1033" fmla="*/ 3050074 h 6254983"/>
              <a:gd name="connsiteX1034" fmla="*/ 1207337 w 3336462"/>
              <a:gd name="connsiteY1034" fmla="*/ 3056504 h 6254983"/>
              <a:gd name="connsiteX1035" fmla="*/ 1208015 w 3336462"/>
              <a:gd name="connsiteY1035" fmla="*/ 3061428 h 6254983"/>
              <a:gd name="connsiteX1036" fmla="*/ 1249197 w 3336462"/>
              <a:gd name="connsiteY1036" fmla="*/ 3069779 h 6254983"/>
              <a:gd name="connsiteX1037" fmla="*/ 1259916 w 3336462"/>
              <a:gd name="connsiteY1037" fmla="*/ 3072038 h 6254983"/>
              <a:gd name="connsiteX1038" fmla="*/ 1328290 w 3336462"/>
              <a:gd name="connsiteY1038" fmla="*/ 3086594 h 6254983"/>
              <a:gd name="connsiteX1039" fmla="*/ 1338896 w 3336462"/>
              <a:gd name="connsiteY1039" fmla="*/ 3088850 h 6254983"/>
              <a:gd name="connsiteX1040" fmla="*/ 1331787 w 3336462"/>
              <a:gd name="connsiteY1040" fmla="*/ 3088512 h 6254983"/>
              <a:gd name="connsiteX1041" fmla="*/ 1329192 w 3336462"/>
              <a:gd name="connsiteY1041" fmla="*/ 3088624 h 6254983"/>
              <a:gd name="connsiteX1042" fmla="*/ 1330998 w 3336462"/>
              <a:gd name="connsiteY1042" fmla="*/ 3092800 h 6254983"/>
              <a:gd name="connsiteX1043" fmla="*/ 1442360 w 3336462"/>
              <a:gd name="connsiteY1043" fmla="*/ 3111984 h 6254983"/>
              <a:gd name="connsiteX1044" fmla="*/ 1724884 w 3336462"/>
              <a:gd name="connsiteY1044" fmla="*/ 3202822 h 6254983"/>
              <a:gd name="connsiteX1045" fmla="*/ 1719017 w 3336462"/>
              <a:gd name="connsiteY1045" fmla="*/ 3219525 h 6254983"/>
              <a:gd name="connsiteX1046" fmla="*/ 1507463 w 3336462"/>
              <a:gd name="connsiteY1046" fmla="*/ 3162313 h 6254983"/>
              <a:gd name="connsiteX1047" fmla="*/ 1514683 w 3336462"/>
              <a:gd name="connsiteY1047" fmla="*/ 3188719 h 6254983"/>
              <a:gd name="connsiteX1048" fmla="*/ 1521904 w 3336462"/>
              <a:gd name="connsiteY1048" fmla="*/ 3191765 h 6254983"/>
              <a:gd name="connsiteX1049" fmla="*/ 1551466 w 3336462"/>
              <a:gd name="connsiteY1049" fmla="*/ 3198649 h 6254983"/>
              <a:gd name="connsiteX1050" fmla="*/ 1573129 w 3336462"/>
              <a:gd name="connsiteY1050" fmla="*/ 3261278 h 6254983"/>
              <a:gd name="connsiteX1051" fmla="*/ 1604158 w 3336462"/>
              <a:gd name="connsiteY1051" fmla="*/ 3275610 h 6254983"/>
              <a:gd name="connsiteX1052" fmla="*/ 1652222 w 3336462"/>
              <a:gd name="connsiteY1052" fmla="*/ 3288812 h 6254983"/>
              <a:gd name="connsiteX1053" fmla="*/ 1669260 w 3336462"/>
              <a:gd name="connsiteY1053" fmla="*/ 3308668 h 6254983"/>
              <a:gd name="connsiteX1054" fmla="*/ 1673322 w 3336462"/>
              <a:gd name="connsiteY1054" fmla="*/ 3308218 h 6254983"/>
              <a:gd name="connsiteX1055" fmla="*/ 1783667 w 3336462"/>
              <a:gd name="connsiteY1055" fmla="*/ 3342402 h 6254983"/>
              <a:gd name="connsiteX1056" fmla="*/ 1776447 w 3336462"/>
              <a:gd name="connsiteY1056" fmla="*/ 3358764 h 6254983"/>
              <a:gd name="connsiteX1057" fmla="*/ 1679076 w 3336462"/>
              <a:gd name="connsiteY1057" fmla="*/ 3332027 h 6254983"/>
              <a:gd name="connsiteX1058" fmla="*/ 1682799 w 3336462"/>
              <a:gd name="connsiteY1058" fmla="*/ 3371283 h 6254983"/>
              <a:gd name="connsiteX1059" fmla="*/ 1890405 w 3336462"/>
              <a:gd name="connsiteY1059" fmla="*/ 3488166 h 6254983"/>
              <a:gd name="connsiteX1060" fmla="*/ 1887245 w 3336462"/>
              <a:gd name="connsiteY1060" fmla="*/ 3501589 h 6254983"/>
              <a:gd name="connsiteX1061" fmla="*/ 1898867 w 3336462"/>
              <a:gd name="connsiteY1061" fmla="*/ 3537248 h 6254983"/>
              <a:gd name="connsiteX1062" fmla="*/ 1896271 w 3336462"/>
              <a:gd name="connsiteY1062" fmla="*/ 3565006 h 6254983"/>
              <a:gd name="connsiteX1063" fmla="*/ 1952686 w 3336462"/>
              <a:gd name="connsiteY1063" fmla="*/ 3577534 h 6254983"/>
              <a:gd name="connsiteX1064" fmla="*/ 1982361 w 3336462"/>
              <a:gd name="connsiteY1064" fmla="*/ 3646690 h 6254983"/>
              <a:gd name="connsiteX1065" fmla="*/ 2139982 w 3336462"/>
              <a:gd name="connsiteY1065" fmla="*/ 3732212 h 6254983"/>
              <a:gd name="connsiteX1066" fmla="*/ 2217270 w 3336462"/>
              <a:gd name="connsiteY1066" fmla="*/ 3696219 h 6254983"/>
              <a:gd name="connsiteX1067" fmla="*/ 2153183 w 3336462"/>
              <a:gd name="connsiteY1067" fmla="*/ 3637442 h 6254983"/>
              <a:gd name="connsiteX1068" fmla="*/ 2167964 w 3336462"/>
              <a:gd name="connsiteY1068" fmla="*/ 3620856 h 6254983"/>
              <a:gd name="connsiteX1069" fmla="*/ 2211403 w 3336462"/>
              <a:gd name="connsiteY1069" fmla="*/ 3656956 h 6254983"/>
              <a:gd name="connsiteX1070" fmla="*/ 2368461 w 3336462"/>
              <a:gd name="connsiteY1070" fmla="*/ 3679636 h 6254983"/>
              <a:gd name="connsiteX1071" fmla="*/ 2395653 w 3336462"/>
              <a:gd name="connsiteY1071" fmla="*/ 3675686 h 6254983"/>
              <a:gd name="connsiteX1072" fmla="*/ 2365528 w 3336462"/>
              <a:gd name="connsiteY1072" fmla="*/ 3666887 h 6254983"/>
              <a:gd name="connsiteX1073" fmla="*/ 2291625 w 3336462"/>
              <a:gd name="connsiteY1073" fmla="*/ 3648498 h 6254983"/>
              <a:gd name="connsiteX1074" fmla="*/ 2292076 w 3336462"/>
              <a:gd name="connsiteY1074" fmla="*/ 3635072 h 6254983"/>
              <a:gd name="connsiteX1075" fmla="*/ 2375683 w 3336462"/>
              <a:gd name="connsiteY1075" fmla="*/ 3644436 h 6254983"/>
              <a:gd name="connsiteX1076" fmla="*/ 2232615 w 3336462"/>
              <a:gd name="connsiteY1076" fmla="*/ 3596487 h 6254983"/>
              <a:gd name="connsiteX1077" fmla="*/ 2237354 w 3336462"/>
              <a:gd name="connsiteY1077" fmla="*/ 3582156 h 6254983"/>
              <a:gd name="connsiteX1078" fmla="*/ 2363835 w 3336462"/>
              <a:gd name="connsiteY1078" fmla="*/ 3610364 h 6254983"/>
              <a:gd name="connsiteX1079" fmla="*/ 2389673 w 3336462"/>
              <a:gd name="connsiteY1079" fmla="*/ 3621534 h 6254983"/>
              <a:gd name="connsiteX1080" fmla="*/ 2384033 w 3336462"/>
              <a:gd name="connsiteY1080" fmla="*/ 3617360 h 6254983"/>
              <a:gd name="connsiteX1081" fmla="*/ 2314981 w 3336462"/>
              <a:gd name="connsiteY1081" fmla="*/ 3582156 h 6254983"/>
              <a:gd name="connsiteX1082" fmla="*/ 2319607 w 3336462"/>
              <a:gd name="connsiteY1082" fmla="*/ 3563650 h 6254983"/>
              <a:gd name="connsiteX1083" fmla="*/ 2369025 w 3336462"/>
              <a:gd name="connsiteY1083" fmla="*/ 3582834 h 6254983"/>
              <a:gd name="connsiteX1084" fmla="*/ 2531047 w 3336462"/>
              <a:gd name="connsiteY1084" fmla="*/ 3563540 h 6254983"/>
              <a:gd name="connsiteX1085" fmla="*/ 2537931 w 3336462"/>
              <a:gd name="connsiteY1085" fmla="*/ 3538150 h 6254983"/>
              <a:gd name="connsiteX1086" fmla="*/ 2510852 w 3336462"/>
              <a:gd name="connsiteY1086" fmla="*/ 3514113 h 6254983"/>
              <a:gd name="connsiteX1087" fmla="*/ 2498779 w 3336462"/>
              <a:gd name="connsiteY1087" fmla="*/ 3510616 h 6254983"/>
              <a:gd name="connsiteX1088" fmla="*/ 2462673 w 3336462"/>
              <a:gd name="connsiteY1088" fmla="*/ 3500012 h 6254983"/>
              <a:gd name="connsiteX1089" fmla="*/ 2415962 w 3336462"/>
              <a:gd name="connsiteY1089" fmla="*/ 3470231 h 6254983"/>
              <a:gd name="connsiteX1090" fmla="*/ 2416188 w 3336462"/>
              <a:gd name="connsiteY1090" fmla="*/ 3454098 h 6254983"/>
              <a:gd name="connsiteX1091" fmla="*/ 2511641 w 3336462"/>
              <a:gd name="connsiteY1091" fmla="*/ 3400619 h 6254983"/>
              <a:gd name="connsiteX1092" fmla="*/ 2478470 w 3336462"/>
              <a:gd name="connsiteY1092" fmla="*/ 3390916 h 6254983"/>
              <a:gd name="connsiteX1093" fmla="*/ 2414835 w 3336462"/>
              <a:gd name="connsiteY1093" fmla="*/ 3379404 h 6254983"/>
              <a:gd name="connsiteX1094" fmla="*/ 2415962 w 3336462"/>
              <a:gd name="connsiteY1094" fmla="*/ 3360904 h 6254983"/>
              <a:gd name="connsiteX1095" fmla="*/ 2483095 w 3336462"/>
              <a:gd name="connsiteY1095" fmla="*/ 3369367 h 6254983"/>
              <a:gd name="connsiteX1096" fmla="*/ 2527888 w 3336462"/>
              <a:gd name="connsiteY1096" fmla="*/ 3384258 h 6254983"/>
              <a:gd name="connsiteX1097" fmla="*/ 2543347 w 3336462"/>
              <a:gd name="connsiteY1097" fmla="*/ 3378726 h 6254983"/>
              <a:gd name="connsiteX1098" fmla="*/ 2478694 w 3336462"/>
              <a:gd name="connsiteY1098" fmla="*/ 3355493 h 6254983"/>
              <a:gd name="connsiteX1099" fmla="*/ 2483659 w 3336462"/>
              <a:gd name="connsiteY1099" fmla="*/ 3337214 h 6254983"/>
              <a:gd name="connsiteX1100" fmla="*/ 2579113 w 3336462"/>
              <a:gd name="connsiteY1100" fmla="*/ 3366658 h 6254983"/>
              <a:gd name="connsiteX1101" fmla="*/ 2588703 w 3336462"/>
              <a:gd name="connsiteY1101" fmla="*/ 3362146 h 6254983"/>
              <a:gd name="connsiteX1102" fmla="*/ 2485465 w 3336462"/>
              <a:gd name="connsiteY1102" fmla="*/ 3295244 h 6254983"/>
              <a:gd name="connsiteX1103" fmla="*/ 2271541 w 3336462"/>
              <a:gd name="connsiteY1103" fmla="*/ 3243787 h 6254983"/>
              <a:gd name="connsiteX1104" fmla="*/ 2271992 w 3336462"/>
              <a:gd name="connsiteY1104" fmla="*/ 3223248 h 6254983"/>
              <a:gd name="connsiteX1105" fmla="*/ 2513221 w 3336462"/>
              <a:gd name="connsiteY1105" fmla="*/ 3275610 h 6254983"/>
              <a:gd name="connsiteX1106" fmla="*/ 2589380 w 3336462"/>
              <a:gd name="connsiteY1106" fmla="*/ 3278541 h 6254983"/>
              <a:gd name="connsiteX1107" fmla="*/ 2635301 w 3336462"/>
              <a:gd name="connsiteY1107" fmla="*/ 3279784 h 6254983"/>
              <a:gd name="connsiteX1108" fmla="*/ 2575391 w 3336462"/>
              <a:gd name="connsiteY1108" fmla="*/ 3255974 h 6254983"/>
              <a:gd name="connsiteX1109" fmla="*/ 2580016 w 3336462"/>
              <a:gd name="connsiteY1109" fmla="*/ 3238936 h 6254983"/>
              <a:gd name="connsiteX1110" fmla="*/ 2662268 w 3336462"/>
              <a:gd name="connsiteY1110" fmla="*/ 3263083 h 6254983"/>
              <a:gd name="connsiteX1111" fmla="*/ 2601115 w 3336462"/>
              <a:gd name="connsiteY1111" fmla="*/ 3226182 h 6254983"/>
              <a:gd name="connsiteX1112" fmla="*/ 2543460 w 3336462"/>
              <a:gd name="connsiteY1112" fmla="*/ 3207338 h 6254983"/>
              <a:gd name="connsiteX1113" fmla="*/ 2549100 w 3336462"/>
              <a:gd name="connsiteY1113" fmla="*/ 3189058 h 6254983"/>
              <a:gd name="connsiteX1114" fmla="*/ 2593104 w 3336462"/>
              <a:gd name="connsiteY1114" fmla="*/ 3197294 h 6254983"/>
              <a:gd name="connsiteX1115" fmla="*/ 2616912 w 3336462"/>
              <a:gd name="connsiteY1115" fmla="*/ 3190975 h 6254983"/>
              <a:gd name="connsiteX1116" fmla="*/ 2646811 w 3336462"/>
              <a:gd name="connsiteY1116" fmla="*/ 3135454 h 6254983"/>
              <a:gd name="connsiteX1117" fmla="*/ 2645682 w 3336462"/>
              <a:gd name="connsiteY1117" fmla="*/ 3135342 h 6254983"/>
              <a:gd name="connsiteX1118" fmla="*/ 2206214 w 3336462"/>
              <a:gd name="connsiteY1118" fmla="*/ 3076550 h 6254983"/>
              <a:gd name="connsiteX1119" fmla="*/ 2207792 w 3336462"/>
              <a:gd name="connsiteY1119" fmla="*/ 3058198 h 6254983"/>
              <a:gd name="connsiteX1120" fmla="*/ 2647035 w 3336462"/>
              <a:gd name="connsiteY1120" fmla="*/ 3107696 h 6254983"/>
              <a:gd name="connsiteX1121" fmla="*/ 2625711 w 3336462"/>
              <a:gd name="connsiteY1121" fmla="*/ 3068200 h 6254983"/>
              <a:gd name="connsiteX1122" fmla="*/ 2349055 w 3336462"/>
              <a:gd name="connsiteY1122" fmla="*/ 3018030 h 6254983"/>
              <a:gd name="connsiteX1123" fmla="*/ 2351538 w 3336462"/>
              <a:gd name="connsiteY1123" fmla="*/ 2994562 h 6254983"/>
              <a:gd name="connsiteX1124" fmla="*/ 2372862 w 3336462"/>
              <a:gd name="connsiteY1124" fmla="*/ 2996141 h 6254983"/>
              <a:gd name="connsiteX1125" fmla="*/ 2544248 w 3336462"/>
              <a:gd name="connsiteY1125" fmla="*/ 2961504 h 6254983"/>
              <a:gd name="connsiteX1126" fmla="*/ 2612172 w 3336462"/>
              <a:gd name="connsiteY1126" fmla="*/ 2928557 h 6254983"/>
              <a:gd name="connsiteX1127" fmla="*/ 2633610 w 3336462"/>
              <a:gd name="connsiteY1127" fmla="*/ 2879025 h 6254983"/>
              <a:gd name="connsiteX1128" fmla="*/ 2606531 w 3336462"/>
              <a:gd name="connsiteY1128" fmla="*/ 2871691 h 6254983"/>
              <a:gd name="connsiteX1129" fmla="*/ 2602694 w 3336462"/>
              <a:gd name="connsiteY1129" fmla="*/ 2846530 h 6254983"/>
              <a:gd name="connsiteX1130" fmla="*/ 2552937 w 3336462"/>
              <a:gd name="connsiteY1130" fmla="*/ 2768790 h 6254983"/>
              <a:gd name="connsiteX1131" fmla="*/ 2530371 w 3336462"/>
              <a:gd name="connsiteY1131" fmla="*/ 2763827 h 6254983"/>
              <a:gd name="connsiteX1132" fmla="*/ 2506903 w 3336462"/>
              <a:gd name="connsiteY1132" fmla="*/ 2754461 h 6254983"/>
              <a:gd name="connsiteX1133" fmla="*/ 2503856 w 3336462"/>
              <a:gd name="connsiteY1133" fmla="*/ 2738439 h 6254983"/>
              <a:gd name="connsiteX1134" fmla="*/ 2504871 w 3336462"/>
              <a:gd name="connsiteY1134" fmla="*/ 2730090 h 6254983"/>
              <a:gd name="connsiteX1135" fmla="*/ 2515139 w 3336462"/>
              <a:gd name="connsiteY1135" fmla="*/ 2670855 h 6254983"/>
              <a:gd name="connsiteX1136" fmla="*/ 2482757 w 3336462"/>
              <a:gd name="connsiteY1136" fmla="*/ 2670742 h 6254983"/>
              <a:gd name="connsiteX1137" fmla="*/ 2430067 w 3336462"/>
              <a:gd name="connsiteY1137" fmla="*/ 2682590 h 6254983"/>
              <a:gd name="connsiteX1138" fmla="*/ 2422055 w 3336462"/>
              <a:gd name="connsiteY1138" fmla="*/ 2662505 h 6254983"/>
              <a:gd name="connsiteX1139" fmla="*/ 2486254 w 3336462"/>
              <a:gd name="connsiteY1139" fmla="*/ 2644116 h 6254983"/>
              <a:gd name="connsiteX1140" fmla="*/ 2493927 w 3336462"/>
              <a:gd name="connsiteY1140" fmla="*/ 2643550 h 6254983"/>
              <a:gd name="connsiteX1141" fmla="*/ 2483434 w 3336462"/>
              <a:gd name="connsiteY1141" fmla="*/ 2636443 h 6254983"/>
              <a:gd name="connsiteX1142" fmla="*/ 2460756 w 3336462"/>
              <a:gd name="connsiteY1142" fmla="*/ 2637797 h 6254983"/>
              <a:gd name="connsiteX1143" fmla="*/ 2426681 w 3336462"/>
              <a:gd name="connsiteY1143" fmla="*/ 2644116 h 6254983"/>
              <a:gd name="connsiteX1144" fmla="*/ 2354132 w 3336462"/>
              <a:gd name="connsiteY1144" fmla="*/ 2653818 h 6254983"/>
              <a:gd name="connsiteX1145" fmla="*/ 2349732 w 3336462"/>
              <a:gd name="connsiteY1145" fmla="*/ 2638473 h 6254983"/>
              <a:gd name="connsiteX1146" fmla="*/ 2432661 w 3336462"/>
              <a:gd name="connsiteY1146" fmla="*/ 2616358 h 6254983"/>
              <a:gd name="connsiteX1147" fmla="*/ 2447892 w 3336462"/>
              <a:gd name="connsiteY1147" fmla="*/ 2612973 h 6254983"/>
              <a:gd name="connsiteX1148" fmla="*/ 2449925 w 3336462"/>
              <a:gd name="connsiteY1148" fmla="*/ 2607332 h 6254983"/>
              <a:gd name="connsiteX1149" fmla="*/ 2453985 w 3336462"/>
              <a:gd name="connsiteY1149" fmla="*/ 2598644 h 6254983"/>
              <a:gd name="connsiteX1150" fmla="*/ 2447103 w 3336462"/>
              <a:gd name="connsiteY1150" fmla="*/ 2601353 h 6254983"/>
              <a:gd name="connsiteX1151" fmla="*/ 2312272 w 3336462"/>
              <a:gd name="connsiteY1151" fmla="*/ 2625836 h 6254983"/>
              <a:gd name="connsiteX1152" fmla="*/ 2307082 w 3336462"/>
              <a:gd name="connsiteY1152" fmla="*/ 2610379 h 6254983"/>
              <a:gd name="connsiteX1153" fmla="*/ 2430067 w 3336462"/>
              <a:gd name="connsiteY1153" fmla="*/ 2577094 h 6254983"/>
              <a:gd name="connsiteX1154" fmla="*/ 2326940 w 3336462"/>
              <a:gd name="connsiteY1154" fmla="*/ 2582736 h 6254983"/>
              <a:gd name="connsiteX1155" fmla="*/ 2264319 w 3336462"/>
              <a:gd name="connsiteY1155" fmla="*/ 2593454 h 6254983"/>
              <a:gd name="connsiteX1156" fmla="*/ 2107827 w 3336462"/>
              <a:gd name="connsiteY1156" fmla="*/ 2619405 h 6254983"/>
              <a:gd name="connsiteX1157" fmla="*/ 2103426 w 3336462"/>
              <a:gd name="connsiteY1157" fmla="*/ 2596049 h 6254983"/>
              <a:gd name="connsiteX1158" fmla="*/ 2121366 w 3336462"/>
              <a:gd name="connsiteY1158" fmla="*/ 2592212 h 6254983"/>
              <a:gd name="connsiteX1159" fmla="*/ 2127233 w 3336462"/>
              <a:gd name="connsiteY1159" fmla="*/ 2584541 h 6254983"/>
              <a:gd name="connsiteX1160" fmla="*/ 2208582 w 3336462"/>
              <a:gd name="connsiteY1160" fmla="*/ 2545841 h 6254983"/>
              <a:gd name="connsiteX1161" fmla="*/ 2256761 w 3336462"/>
              <a:gd name="connsiteY1161" fmla="*/ 2502402 h 6254983"/>
              <a:gd name="connsiteX1162" fmla="*/ 2249426 w 3336462"/>
              <a:gd name="connsiteY1162" fmla="*/ 2453546 h 6254983"/>
              <a:gd name="connsiteX1163" fmla="*/ 2200232 w 3336462"/>
              <a:gd name="connsiteY1163" fmla="*/ 2477691 h 6254983"/>
              <a:gd name="connsiteX1164" fmla="*/ 2125879 w 3336462"/>
              <a:gd name="connsiteY1164" fmla="*/ 2504656 h 6254983"/>
              <a:gd name="connsiteX1165" fmla="*/ 2119560 w 3336462"/>
              <a:gd name="connsiteY1165" fmla="*/ 2487508 h 6254983"/>
              <a:gd name="connsiteX1166" fmla="*/ 2188838 w 3336462"/>
              <a:gd name="connsiteY1166" fmla="*/ 2455465 h 6254983"/>
              <a:gd name="connsiteX1167" fmla="*/ 2236903 w 3336462"/>
              <a:gd name="connsiteY1167" fmla="*/ 2431206 h 6254983"/>
              <a:gd name="connsiteX1168" fmla="*/ 2229568 w 3336462"/>
              <a:gd name="connsiteY1168" fmla="*/ 2408979 h 6254983"/>
              <a:gd name="connsiteX1169" fmla="*/ 2209146 w 3336462"/>
              <a:gd name="connsiteY1169" fmla="*/ 2415747 h 6254983"/>
              <a:gd name="connsiteX1170" fmla="*/ 2173380 w 3336462"/>
              <a:gd name="connsiteY1170" fmla="*/ 2426015 h 6254983"/>
              <a:gd name="connsiteX1171" fmla="*/ 2166498 w 3336462"/>
              <a:gd name="connsiteY1171" fmla="*/ 2410558 h 6254983"/>
              <a:gd name="connsiteX1172" fmla="*/ 2208696 w 3336462"/>
              <a:gd name="connsiteY1172" fmla="*/ 2387540 h 6254983"/>
              <a:gd name="connsiteX1173" fmla="*/ 2191320 w 3336462"/>
              <a:gd name="connsiteY1173" fmla="*/ 2377837 h 6254983"/>
              <a:gd name="connsiteX1174" fmla="*/ 2146753 w 3336462"/>
              <a:gd name="connsiteY1174" fmla="*/ 2393521 h 6254983"/>
              <a:gd name="connsiteX1175" fmla="*/ 2104554 w 3336462"/>
              <a:gd name="connsiteY1175" fmla="*/ 2416989 h 6254983"/>
              <a:gd name="connsiteX1176" fmla="*/ 2093497 w 3336462"/>
              <a:gd name="connsiteY1176" fmla="*/ 2404465 h 6254983"/>
              <a:gd name="connsiteX1177" fmla="*/ 2138177 w 3336462"/>
              <a:gd name="connsiteY1177" fmla="*/ 2369488 h 6254983"/>
              <a:gd name="connsiteX1178" fmla="*/ 2149573 w 3336462"/>
              <a:gd name="connsiteY1178" fmla="*/ 2364185 h 6254983"/>
              <a:gd name="connsiteX1179" fmla="*/ 2090450 w 3336462"/>
              <a:gd name="connsiteY1179" fmla="*/ 2361026 h 6254983"/>
              <a:gd name="connsiteX1180" fmla="*/ 1863326 w 3336462"/>
              <a:gd name="connsiteY1180" fmla="*/ 2463135 h 6254983"/>
              <a:gd name="connsiteX1181" fmla="*/ 1852267 w 3336462"/>
              <a:gd name="connsiteY1181" fmla="*/ 2448807 h 6254983"/>
              <a:gd name="connsiteX1182" fmla="*/ 1891420 w 3336462"/>
              <a:gd name="connsiteY1182" fmla="*/ 2414056 h 6254983"/>
              <a:gd name="connsiteX1183" fmla="*/ 1893789 w 3336462"/>
              <a:gd name="connsiteY1183" fmla="*/ 2408075 h 6254983"/>
              <a:gd name="connsiteX1184" fmla="*/ 1925381 w 3336462"/>
              <a:gd name="connsiteY1184" fmla="*/ 2325034 h 6254983"/>
              <a:gd name="connsiteX1185" fmla="*/ 1879573 w 3336462"/>
              <a:gd name="connsiteY1185" fmla="*/ 2309463 h 6254983"/>
              <a:gd name="connsiteX1186" fmla="*/ 1849899 w 3336462"/>
              <a:gd name="connsiteY1186" fmla="*/ 2326162 h 6254983"/>
              <a:gd name="connsiteX1187" fmla="*/ 1836584 w 3336462"/>
              <a:gd name="connsiteY1187" fmla="*/ 2316233 h 6254983"/>
              <a:gd name="connsiteX1188" fmla="*/ 1866710 w 3336462"/>
              <a:gd name="connsiteY1188" fmla="*/ 2266475 h 6254983"/>
              <a:gd name="connsiteX1189" fmla="*/ 1881830 w 3336462"/>
              <a:gd name="connsiteY1189" fmla="*/ 2238380 h 6254983"/>
              <a:gd name="connsiteX1190" fmla="*/ 1877880 w 3336462"/>
              <a:gd name="connsiteY1190" fmla="*/ 2218410 h 6254983"/>
              <a:gd name="connsiteX1191" fmla="*/ 1858925 w 3336462"/>
              <a:gd name="connsiteY1191" fmla="*/ 2213784 h 6254983"/>
              <a:gd name="connsiteX1192" fmla="*/ 1806121 w 3336462"/>
              <a:gd name="connsiteY1192" fmla="*/ 2234996 h 6254983"/>
              <a:gd name="connsiteX1193" fmla="*/ 1799915 w 3336462"/>
              <a:gd name="connsiteY1193" fmla="*/ 2235786 h 6254983"/>
              <a:gd name="connsiteX1194" fmla="*/ 1796982 w 3336462"/>
              <a:gd name="connsiteY1194" fmla="*/ 2230370 h 6254983"/>
              <a:gd name="connsiteX1195" fmla="*/ 1799464 w 3336462"/>
              <a:gd name="connsiteY1195" fmla="*/ 2224389 h 6254983"/>
              <a:gd name="connsiteX1196" fmla="*/ 1808038 w 3336462"/>
              <a:gd name="connsiteY1196" fmla="*/ 2212655 h 6254983"/>
              <a:gd name="connsiteX1197" fmla="*/ 1808604 w 3336462"/>
              <a:gd name="connsiteY1197" fmla="*/ 2202840 h 6254983"/>
              <a:gd name="connsiteX1198" fmla="*/ 1805895 w 3336462"/>
              <a:gd name="connsiteY1198" fmla="*/ 2199454 h 6254983"/>
              <a:gd name="connsiteX1199" fmla="*/ 1781525 w 3336462"/>
              <a:gd name="connsiteY1199" fmla="*/ 2204082 h 6254983"/>
              <a:gd name="connsiteX1200" fmla="*/ 1759861 w 3336462"/>
              <a:gd name="connsiteY1200" fmla="*/ 2216604 h 6254983"/>
              <a:gd name="connsiteX1201" fmla="*/ 1732444 w 3336462"/>
              <a:gd name="connsiteY1201" fmla="*/ 2238043 h 6254983"/>
              <a:gd name="connsiteX1202" fmla="*/ 1706719 w 3336462"/>
              <a:gd name="connsiteY1202" fmla="*/ 2264670 h 6254983"/>
              <a:gd name="connsiteX1203" fmla="*/ 1651546 w 3336462"/>
              <a:gd name="connsiteY1203" fmla="*/ 2303708 h 6254983"/>
              <a:gd name="connsiteX1204" fmla="*/ 1641842 w 3336462"/>
              <a:gd name="connsiteY1204" fmla="*/ 2285204 h 6254983"/>
              <a:gd name="connsiteX1205" fmla="*/ 1668582 w 3336462"/>
              <a:gd name="connsiteY1205" fmla="*/ 2246842 h 6254983"/>
              <a:gd name="connsiteX1206" fmla="*/ 1668582 w 3336462"/>
              <a:gd name="connsiteY1206" fmla="*/ 2236802 h 6254983"/>
              <a:gd name="connsiteX1207" fmla="*/ 1655157 w 3336462"/>
              <a:gd name="connsiteY1207" fmla="*/ 2230483 h 6254983"/>
              <a:gd name="connsiteX1208" fmla="*/ 1608219 w 3336462"/>
              <a:gd name="connsiteY1208" fmla="*/ 2252258 h 6254983"/>
              <a:gd name="connsiteX1209" fmla="*/ 1555980 w 3336462"/>
              <a:gd name="connsiteY1209" fmla="*/ 2290620 h 6254983"/>
              <a:gd name="connsiteX1210" fmla="*/ 1505883 w 3336462"/>
              <a:gd name="connsiteY1210" fmla="*/ 2336993 h 6254983"/>
              <a:gd name="connsiteX1211" fmla="*/ 1398131 w 3336462"/>
              <a:gd name="connsiteY1211" fmla="*/ 2442940 h 6254983"/>
              <a:gd name="connsiteX1212" fmla="*/ 1156226 w 3336462"/>
              <a:gd name="connsiteY1212" fmla="*/ 2693646 h 6254983"/>
              <a:gd name="connsiteX1213" fmla="*/ 1055018 w 3336462"/>
              <a:gd name="connsiteY1213" fmla="*/ 2808958 h 6254983"/>
              <a:gd name="connsiteX1214" fmla="*/ 1037754 w 3336462"/>
              <a:gd name="connsiteY1214" fmla="*/ 2261904 h 6254983"/>
              <a:gd name="connsiteX1215" fmla="*/ 1039559 w 3336462"/>
              <a:gd name="connsiteY1215" fmla="*/ 2251355 h 6254983"/>
              <a:gd name="connsiteX1216" fmla="*/ 1131176 w 3336462"/>
              <a:gd name="connsiteY1216" fmla="*/ 2203290 h 6254983"/>
              <a:gd name="connsiteX1217" fmla="*/ 1216926 w 3336462"/>
              <a:gd name="connsiteY1217" fmla="*/ 2171134 h 6254983"/>
              <a:gd name="connsiteX1218" fmla="*/ 1225727 w 3336462"/>
              <a:gd name="connsiteY1218" fmla="*/ 2187719 h 6254983"/>
              <a:gd name="connsiteX1219" fmla="*/ 1142910 w 3336462"/>
              <a:gd name="connsiteY1219" fmla="*/ 2225517 h 6254983"/>
              <a:gd name="connsiteX1220" fmla="*/ 1047456 w 3336462"/>
              <a:gd name="connsiteY1220" fmla="*/ 2266699 h 6254983"/>
              <a:gd name="connsiteX1221" fmla="*/ 1037754 w 3336462"/>
              <a:gd name="connsiteY1221" fmla="*/ 2261904 h 6254983"/>
              <a:gd name="connsiteX1222" fmla="*/ 1028265 w 3336462"/>
              <a:gd name="connsiteY1222" fmla="*/ 1680645 h 6254983"/>
              <a:gd name="connsiteX1223" fmla="*/ 1029742 w 3336462"/>
              <a:gd name="connsiteY1223" fmla="*/ 1673218 h 6254983"/>
              <a:gd name="connsiteX1224" fmla="*/ 1043281 w 3336462"/>
              <a:gd name="connsiteY1224" fmla="*/ 1656633 h 6254983"/>
              <a:gd name="connsiteX1225" fmla="*/ 1056707 w 3336462"/>
              <a:gd name="connsiteY1225" fmla="*/ 1666788 h 6254983"/>
              <a:gd name="connsiteX1226" fmla="*/ 1046891 w 3336462"/>
              <a:gd name="connsiteY1226" fmla="*/ 1683374 h 6254983"/>
              <a:gd name="connsiteX1227" fmla="*/ 1028265 w 3336462"/>
              <a:gd name="connsiteY1227" fmla="*/ 1680645 h 6254983"/>
              <a:gd name="connsiteX1228" fmla="*/ 1028161 w 3336462"/>
              <a:gd name="connsiteY1228" fmla="*/ 3957084 h 6254983"/>
              <a:gd name="connsiteX1229" fmla="*/ 1137945 w 3336462"/>
              <a:gd name="connsiteY1229" fmla="*/ 3841098 h 6254983"/>
              <a:gd name="connsiteX1230" fmla="*/ 1148438 w 3336462"/>
              <a:gd name="connsiteY1230" fmla="*/ 3851477 h 6254983"/>
              <a:gd name="connsiteX1231" fmla="*/ 1041589 w 3336462"/>
              <a:gd name="connsiteY1231" fmla="*/ 3968257 h 6254983"/>
              <a:gd name="connsiteX1232" fmla="*/ 1028161 w 3336462"/>
              <a:gd name="connsiteY1232" fmla="*/ 3957084 h 6254983"/>
              <a:gd name="connsiteX1233" fmla="*/ 1020052 w 3336462"/>
              <a:gd name="connsiteY1233" fmla="*/ 4922283 h 6254983"/>
              <a:gd name="connsiteX1234" fmla="*/ 1029290 w 3336462"/>
              <a:gd name="connsiteY1234" fmla="*/ 4916119 h 6254983"/>
              <a:gd name="connsiteX1235" fmla="*/ 1168522 w 3336462"/>
              <a:gd name="connsiteY1235" fmla="*/ 4953016 h 6254983"/>
              <a:gd name="connsiteX1236" fmla="*/ 1289361 w 3336462"/>
              <a:gd name="connsiteY1236" fmla="*/ 5006722 h 6254983"/>
              <a:gd name="connsiteX1237" fmla="*/ 1283268 w 3336462"/>
              <a:gd name="connsiteY1237" fmla="*/ 5019132 h 6254983"/>
              <a:gd name="connsiteX1238" fmla="*/ 1161751 w 3336462"/>
              <a:gd name="connsiteY1238" fmla="*/ 4975808 h 6254983"/>
              <a:gd name="connsiteX1239" fmla="*/ 1024438 w 3336462"/>
              <a:gd name="connsiteY1239" fmla="*/ 4931917 h 6254983"/>
              <a:gd name="connsiteX1240" fmla="*/ 1020052 w 3336462"/>
              <a:gd name="connsiteY1240" fmla="*/ 4922283 h 6254983"/>
              <a:gd name="connsiteX1241" fmla="*/ 1017134 w 3336462"/>
              <a:gd name="connsiteY1241" fmla="*/ 525662 h 6254983"/>
              <a:gd name="connsiteX1242" fmla="*/ 1018122 w 3336462"/>
              <a:gd name="connsiteY1242" fmla="*/ 512096 h 6254983"/>
              <a:gd name="connsiteX1243" fmla="*/ 1079275 w 3336462"/>
              <a:gd name="connsiteY1243" fmla="*/ 470912 h 6254983"/>
              <a:gd name="connsiteX1244" fmla="*/ 1089881 w 3336462"/>
              <a:gd name="connsiteY1244" fmla="*/ 487385 h 6254983"/>
              <a:gd name="connsiteX1245" fmla="*/ 1029516 w 3336462"/>
              <a:gd name="connsiteY1245" fmla="*/ 530260 h 6254983"/>
              <a:gd name="connsiteX1246" fmla="*/ 1017134 w 3336462"/>
              <a:gd name="connsiteY1246" fmla="*/ 525662 h 6254983"/>
              <a:gd name="connsiteX1247" fmla="*/ 1003340 w 3336462"/>
              <a:gd name="connsiteY1247" fmla="*/ 616462 h 6254983"/>
              <a:gd name="connsiteX1248" fmla="*/ 1050276 w 3336462"/>
              <a:gd name="connsiteY1248" fmla="*/ 573248 h 6254983"/>
              <a:gd name="connsiteX1249" fmla="*/ 1103758 w 3336462"/>
              <a:gd name="connsiteY1249" fmla="*/ 551133 h 6254983"/>
              <a:gd name="connsiteX1250" fmla="*/ 1109739 w 3336462"/>
              <a:gd name="connsiteY1250" fmla="*/ 569864 h 6254983"/>
              <a:gd name="connsiteX1251" fmla="*/ 1063365 w 3336462"/>
              <a:gd name="connsiteY1251" fmla="*/ 598634 h 6254983"/>
              <a:gd name="connsiteX1252" fmla="*/ 1015750 w 3336462"/>
              <a:gd name="connsiteY1252" fmla="*/ 630679 h 6254983"/>
              <a:gd name="connsiteX1253" fmla="*/ 1003340 w 3336462"/>
              <a:gd name="connsiteY1253" fmla="*/ 616462 h 6254983"/>
              <a:gd name="connsiteX1254" fmla="*/ 990816 w 3336462"/>
              <a:gd name="connsiteY1254" fmla="*/ 3236007 h 6254983"/>
              <a:gd name="connsiteX1255" fmla="*/ 1067203 w 3336462"/>
              <a:gd name="connsiteY1255" fmla="*/ 3147880 h 6254983"/>
              <a:gd name="connsiteX1256" fmla="*/ 1124294 w 3336462"/>
              <a:gd name="connsiteY1256" fmla="*/ 3075664 h 6254983"/>
              <a:gd name="connsiteX1257" fmla="*/ 1136367 w 3336462"/>
              <a:gd name="connsiteY1257" fmla="*/ 3086044 h 6254983"/>
              <a:gd name="connsiteX1258" fmla="*/ 1076342 w 3336462"/>
              <a:gd name="connsiteY1258" fmla="*/ 3172366 h 6254983"/>
              <a:gd name="connsiteX1259" fmla="*/ 1001197 w 3336462"/>
              <a:gd name="connsiteY1259" fmla="*/ 3246839 h 6254983"/>
              <a:gd name="connsiteX1260" fmla="*/ 990816 w 3336462"/>
              <a:gd name="connsiteY1260" fmla="*/ 3236007 h 6254983"/>
              <a:gd name="connsiteX1261" fmla="*/ 987558 w 3336462"/>
              <a:gd name="connsiteY1261" fmla="*/ 4588748 h 6254983"/>
              <a:gd name="connsiteX1262" fmla="*/ 992508 w 3336462"/>
              <a:gd name="connsiteY1262" fmla="*/ 4580823 h 6254983"/>
              <a:gd name="connsiteX1263" fmla="*/ 1059078 w 3336462"/>
              <a:gd name="connsiteY1263" fmla="*/ 4580370 h 6254983"/>
              <a:gd name="connsiteX1264" fmla="*/ 1059190 w 3336462"/>
              <a:gd name="connsiteY1264" fmla="*/ 4594134 h 6254983"/>
              <a:gd name="connsiteX1265" fmla="*/ 992847 w 3336462"/>
              <a:gd name="connsiteY1265" fmla="*/ 4596504 h 6254983"/>
              <a:gd name="connsiteX1266" fmla="*/ 987558 w 3336462"/>
              <a:gd name="connsiteY1266" fmla="*/ 4588748 h 6254983"/>
              <a:gd name="connsiteX1267" fmla="*/ 986868 w 3336462"/>
              <a:gd name="connsiteY1267" fmla="*/ 2144732 h 6254983"/>
              <a:gd name="connsiteX1268" fmla="*/ 1033353 w 3336462"/>
              <a:gd name="connsiteY1268" fmla="*/ 2115170 h 6254983"/>
              <a:gd name="connsiteX1269" fmla="*/ 1039784 w 3336462"/>
              <a:gd name="connsiteY1269" fmla="*/ 2132320 h 6254983"/>
              <a:gd name="connsiteX1270" fmla="*/ 999731 w 3336462"/>
              <a:gd name="connsiteY1270" fmla="*/ 2158723 h 6254983"/>
              <a:gd name="connsiteX1271" fmla="*/ 986868 w 3336462"/>
              <a:gd name="connsiteY1271" fmla="*/ 2144732 h 6254983"/>
              <a:gd name="connsiteX1272" fmla="*/ 985248 w 3336462"/>
              <a:gd name="connsiteY1272" fmla="*/ 448567 h 6254983"/>
              <a:gd name="connsiteX1273" fmla="*/ 989235 w 3336462"/>
              <a:gd name="connsiteY1273" fmla="*/ 440337 h 6254983"/>
              <a:gd name="connsiteX1274" fmla="*/ 1041023 w 3336462"/>
              <a:gd name="connsiteY1274" fmla="*/ 402426 h 6254983"/>
              <a:gd name="connsiteX1275" fmla="*/ 1052307 w 3336462"/>
              <a:gd name="connsiteY1275" fmla="*/ 418786 h 6254983"/>
              <a:gd name="connsiteX1276" fmla="*/ 1003113 w 3336462"/>
              <a:gd name="connsiteY1276" fmla="*/ 458276 h 6254983"/>
              <a:gd name="connsiteX1277" fmla="*/ 985248 w 3336462"/>
              <a:gd name="connsiteY1277" fmla="*/ 448567 h 6254983"/>
              <a:gd name="connsiteX1278" fmla="*/ 978632 w 3336462"/>
              <a:gd name="connsiteY1278" fmla="*/ 1825312 h 6254983"/>
              <a:gd name="connsiteX1279" fmla="*/ 1013158 w 3336462"/>
              <a:gd name="connsiteY1279" fmla="*/ 1756710 h 6254983"/>
              <a:gd name="connsiteX1280" fmla="*/ 1029855 w 3336462"/>
              <a:gd name="connsiteY1280" fmla="*/ 1765962 h 6254983"/>
              <a:gd name="connsiteX1281" fmla="*/ 991269 w 3336462"/>
              <a:gd name="connsiteY1281" fmla="*/ 1832194 h 6254983"/>
              <a:gd name="connsiteX1282" fmla="*/ 978632 w 3336462"/>
              <a:gd name="connsiteY1282" fmla="*/ 1825312 h 6254983"/>
              <a:gd name="connsiteX1283" fmla="*/ 973555 w 3336462"/>
              <a:gd name="connsiteY1283" fmla="*/ 1490662 h 6254983"/>
              <a:gd name="connsiteX1284" fmla="*/ 984274 w 3336462"/>
              <a:gd name="connsiteY1284" fmla="*/ 1517742 h 6254983"/>
              <a:gd name="connsiteX1285" fmla="*/ 988562 w 3336462"/>
              <a:gd name="connsiteY1285" fmla="*/ 1507812 h 6254983"/>
              <a:gd name="connsiteX1286" fmla="*/ 973555 w 3336462"/>
              <a:gd name="connsiteY1286" fmla="*/ 1490662 h 6254983"/>
              <a:gd name="connsiteX1287" fmla="*/ 963496 w 3336462"/>
              <a:gd name="connsiteY1287" fmla="*/ 4448876 h 6254983"/>
              <a:gd name="connsiteX1288" fmla="*/ 966670 w 3336462"/>
              <a:gd name="connsiteY1288" fmla="*/ 4437500 h 6254983"/>
              <a:gd name="connsiteX1289" fmla="*/ 1187815 w 3336462"/>
              <a:gd name="connsiteY1289" fmla="*/ 4320270 h 6254983"/>
              <a:gd name="connsiteX1290" fmla="*/ 1383460 w 3336462"/>
              <a:gd name="connsiteY1290" fmla="*/ 4228882 h 6254983"/>
              <a:gd name="connsiteX1291" fmla="*/ 1391811 w 3336462"/>
              <a:gd name="connsiteY1291" fmla="*/ 4241517 h 6254983"/>
              <a:gd name="connsiteX1292" fmla="*/ 1171568 w 3336462"/>
              <a:gd name="connsiteY1292" fmla="*/ 4363036 h 6254983"/>
              <a:gd name="connsiteX1293" fmla="*/ 974116 w 3336462"/>
              <a:gd name="connsiteY1293" fmla="*/ 4453747 h 6254983"/>
              <a:gd name="connsiteX1294" fmla="*/ 963496 w 3336462"/>
              <a:gd name="connsiteY1294" fmla="*/ 4448876 h 6254983"/>
              <a:gd name="connsiteX1295" fmla="*/ 960578 w 3336462"/>
              <a:gd name="connsiteY1295" fmla="*/ 2402263 h 6254983"/>
              <a:gd name="connsiteX1296" fmla="*/ 963512 w 3336462"/>
              <a:gd name="connsiteY1296" fmla="*/ 2392503 h 6254983"/>
              <a:gd name="connsiteX1297" fmla="*/ 1138510 w 3336462"/>
              <a:gd name="connsiteY1297" fmla="*/ 2332816 h 6254983"/>
              <a:gd name="connsiteX1298" fmla="*/ 1278419 w 3336462"/>
              <a:gd name="connsiteY1298" fmla="*/ 2306415 h 6254983"/>
              <a:gd name="connsiteX1299" fmla="*/ 1283158 w 3336462"/>
              <a:gd name="connsiteY1299" fmla="*/ 2326724 h 6254983"/>
              <a:gd name="connsiteX1300" fmla="*/ 1106355 w 3336462"/>
              <a:gd name="connsiteY1300" fmla="*/ 2370164 h 6254983"/>
              <a:gd name="connsiteX1301" fmla="*/ 969154 w 3336462"/>
              <a:gd name="connsiteY1301" fmla="*/ 2407962 h 6254983"/>
              <a:gd name="connsiteX1302" fmla="*/ 960578 w 3336462"/>
              <a:gd name="connsiteY1302" fmla="*/ 2402263 h 6254983"/>
              <a:gd name="connsiteX1303" fmla="*/ 958886 w 3336462"/>
              <a:gd name="connsiteY1303" fmla="*/ 1731326 h 6254983"/>
              <a:gd name="connsiteX1304" fmla="*/ 986416 w 3336462"/>
              <a:gd name="connsiteY1304" fmla="*/ 1683034 h 6254983"/>
              <a:gd name="connsiteX1305" fmla="*/ 1003453 w 3336462"/>
              <a:gd name="connsiteY1305" fmla="*/ 1689579 h 6254983"/>
              <a:gd name="connsiteX1306" fmla="*/ 972875 w 3336462"/>
              <a:gd name="connsiteY1306" fmla="*/ 1742496 h 6254983"/>
              <a:gd name="connsiteX1307" fmla="*/ 958886 w 3336462"/>
              <a:gd name="connsiteY1307" fmla="*/ 1731326 h 6254983"/>
              <a:gd name="connsiteX1308" fmla="*/ 951594 w 3336462"/>
              <a:gd name="connsiteY1308" fmla="*/ 4741556 h 6254983"/>
              <a:gd name="connsiteX1309" fmla="*/ 958998 w 3336462"/>
              <a:gd name="connsiteY1309" fmla="*/ 4734492 h 6254983"/>
              <a:gd name="connsiteX1310" fmla="*/ 1050052 w 3336462"/>
              <a:gd name="connsiteY1310" fmla="*/ 4741148 h 6254983"/>
              <a:gd name="connsiteX1311" fmla="*/ 1139413 w 3336462"/>
              <a:gd name="connsiteY1311" fmla="*/ 4756154 h 6254983"/>
              <a:gd name="connsiteX1312" fmla="*/ 1135351 w 3336462"/>
              <a:gd name="connsiteY1312" fmla="*/ 4774884 h 6254983"/>
              <a:gd name="connsiteX1313" fmla="*/ 1035384 w 3336462"/>
              <a:gd name="connsiteY1313" fmla="*/ 4762245 h 6254983"/>
              <a:gd name="connsiteX1314" fmla="*/ 955952 w 3336462"/>
              <a:gd name="connsiteY1314" fmla="*/ 4750059 h 6254983"/>
              <a:gd name="connsiteX1315" fmla="*/ 951594 w 3336462"/>
              <a:gd name="connsiteY1315" fmla="*/ 4741556 h 6254983"/>
              <a:gd name="connsiteX1316" fmla="*/ 949394 w 3336462"/>
              <a:gd name="connsiteY1316" fmla="*/ 4796776 h 6254983"/>
              <a:gd name="connsiteX1317" fmla="*/ 954711 w 3336462"/>
              <a:gd name="connsiteY1317" fmla="*/ 4791473 h 6254983"/>
              <a:gd name="connsiteX1318" fmla="*/ 1044974 w 3336462"/>
              <a:gd name="connsiteY1318" fmla="*/ 4804785 h 6254983"/>
              <a:gd name="connsiteX1319" fmla="*/ 1144376 w 3336462"/>
              <a:gd name="connsiteY1319" fmla="*/ 4835363 h 6254983"/>
              <a:gd name="connsiteX1320" fmla="*/ 1140202 w 3336462"/>
              <a:gd name="connsiteY1320" fmla="*/ 4851724 h 6254983"/>
              <a:gd name="connsiteX1321" fmla="*/ 1041815 w 3336462"/>
              <a:gd name="connsiteY1321" fmla="*/ 4829721 h 6254983"/>
              <a:gd name="connsiteX1322" fmla="*/ 953131 w 3336462"/>
              <a:gd name="connsiteY1322" fmla="*/ 4803771 h 6254983"/>
              <a:gd name="connsiteX1323" fmla="*/ 949394 w 3336462"/>
              <a:gd name="connsiteY1323" fmla="*/ 4796776 h 6254983"/>
              <a:gd name="connsiteX1324" fmla="*/ 943880 w 3336462"/>
              <a:gd name="connsiteY1324" fmla="*/ 3360456 h 6254983"/>
              <a:gd name="connsiteX1325" fmla="*/ 983483 w 3336462"/>
              <a:gd name="connsiteY1325" fmla="*/ 3329090 h 6254983"/>
              <a:gd name="connsiteX1326" fmla="*/ 992058 w 3336462"/>
              <a:gd name="connsiteY1326" fmla="*/ 3338792 h 6254983"/>
              <a:gd name="connsiteX1327" fmla="*/ 951213 w 3336462"/>
              <a:gd name="connsiteY1327" fmla="*/ 3370830 h 6254983"/>
              <a:gd name="connsiteX1328" fmla="*/ 943880 w 3336462"/>
              <a:gd name="connsiteY1328" fmla="*/ 3360456 h 6254983"/>
              <a:gd name="connsiteX1329" fmla="*/ 932060 w 3336462"/>
              <a:gd name="connsiteY1329" fmla="*/ 5228615 h 6254983"/>
              <a:gd name="connsiteX1330" fmla="*/ 944217 w 3336462"/>
              <a:gd name="connsiteY1330" fmla="*/ 5223255 h 6254983"/>
              <a:gd name="connsiteX1331" fmla="*/ 1015976 w 3336462"/>
              <a:gd name="connsiteY1331" fmla="*/ 5273239 h 6254983"/>
              <a:gd name="connsiteX1332" fmla="*/ 1064606 w 3336462"/>
              <a:gd name="connsiteY1332" fmla="*/ 5348835 h 6254983"/>
              <a:gd name="connsiteX1333" fmla="*/ 1051179 w 3336462"/>
              <a:gd name="connsiteY1333" fmla="*/ 5357410 h 6254983"/>
              <a:gd name="connsiteX1334" fmla="*/ 996795 w 3336462"/>
              <a:gd name="connsiteY1334" fmla="*/ 5301221 h 6254983"/>
              <a:gd name="connsiteX1335" fmla="*/ 933612 w 3336462"/>
              <a:gd name="connsiteY1335" fmla="*/ 5241759 h 6254983"/>
              <a:gd name="connsiteX1336" fmla="*/ 932060 w 3336462"/>
              <a:gd name="connsiteY1336" fmla="*/ 5228615 h 6254983"/>
              <a:gd name="connsiteX1337" fmla="*/ 931989 w 3336462"/>
              <a:gd name="connsiteY1337" fmla="*/ 4696359 h 6254983"/>
              <a:gd name="connsiteX1338" fmla="*/ 939705 w 3336462"/>
              <a:gd name="connsiteY1338" fmla="*/ 4689126 h 6254983"/>
              <a:gd name="connsiteX1339" fmla="*/ 1381769 w 3336462"/>
              <a:gd name="connsiteY1339" fmla="*/ 4701089 h 6254983"/>
              <a:gd name="connsiteX1340" fmla="*/ 1380753 w 3336462"/>
              <a:gd name="connsiteY1340" fmla="*/ 4717334 h 6254983"/>
              <a:gd name="connsiteX1341" fmla="*/ 937560 w 3336462"/>
              <a:gd name="connsiteY1341" fmla="*/ 4704696 h 6254983"/>
              <a:gd name="connsiteX1342" fmla="*/ 931989 w 3336462"/>
              <a:gd name="connsiteY1342" fmla="*/ 4696359 h 6254983"/>
              <a:gd name="connsiteX1343" fmla="*/ 931805 w 3336462"/>
              <a:gd name="connsiteY1343" fmla="*/ 3182624 h 6254983"/>
              <a:gd name="connsiteX1344" fmla="*/ 1006273 w 3336462"/>
              <a:gd name="connsiteY1344" fmla="*/ 3107245 h 6254983"/>
              <a:gd name="connsiteX1345" fmla="*/ 1016880 w 3336462"/>
              <a:gd name="connsiteY1345" fmla="*/ 3117627 h 6254983"/>
              <a:gd name="connsiteX1346" fmla="*/ 943540 w 3336462"/>
              <a:gd name="connsiteY1346" fmla="*/ 3193232 h 6254983"/>
              <a:gd name="connsiteX1347" fmla="*/ 931805 w 3336462"/>
              <a:gd name="connsiteY1347" fmla="*/ 3182624 h 6254983"/>
              <a:gd name="connsiteX1348" fmla="*/ 915672 w 3336462"/>
              <a:gd name="connsiteY1348" fmla="*/ 3093592 h 6254983"/>
              <a:gd name="connsiteX1349" fmla="*/ 1008757 w 3336462"/>
              <a:gd name="connsiteY1349" fmla="*/ 2998848 h 6254983"/>
              <a:gd name="connsiteX1350" fmla="*/ 1019024 w 3336462"/>
              <a:gd name="connsiteY1350" fmla="*/ 3011711 h 6254983"/>
              <a:gd name="connsiteX1351" fmla="*/ 974343 w 3336462"/>
              <a:gd name="connsiteY1351" fmla="*/ 3053908 h 6254983"/>
              <a:gd name="connsiteX1352" fmla="*/ 928874 w 3336462"/>
              <a:gd name="connsiteY1352" fmla="*/ 3103410 h 6254983"/>
              <a:gd name="connsiteX1353" fmla="*/ 915672 w 3336462"/>
              <a:gd name="connsiteY1353" fmla="*/ 3093592 h 6254983"/>
              <a:gd name="connsiteX1354" fmla="*/ 912569 w 3336462"/>
              <a:gd name="connsiteY1354" fmla="*/ 4642704 h 6254983"/>
              <a:gd name="connsiteX1355" fmla="*/ 920861 w 3336462"/>
              <a:gd name="connsiteY1355" fmla="*/ 4632154 h 6254983"/>
              <a:gd name="connsiteX1356" fmla="*/ 1297936 w 3336462"/>
              <a:gd name="connsiteY1356" fmla="*/ 4638697 h 6254983"/>
              <a:gd name="connsiteX1357" fmla="*/ 1642178 w 3336462"/>
              <a:gd name="connsiteY1357" fmla="*/ 4655399 h 6254983"/>
              <a:gd name="connsiteX1358" fmla="*/ 1643194 w 3336462"/>
              <a:gd name="connsiteY1358" fmla="*/ 4668710 h 6254983"/>
              <a:gd name="connsiteX1359" fmla="*/ 1267021 w 3336462"/>
              <a:gd name="connsiteY1359" fmla="*/ 4666229 h 6254983"/>
              <a:gd name="connsiteX1360" fmla="*/ 922554 w 3336462"/>
              <a:gd name="connsiteY1360" fmla="*/ 4653592 h 6254983"/>
              <a:gd name="connsiteX1361" fmla="*/ 912569 w 3336462"/>
              <a:gd name="connsiteY1361" fmla="*/ 4642704 h 6254983"/>
              <a:gd name="connsiteX1362" fmla="*/ 906786 w 3336462"/>
              <a:gd name="connsiteY1362" fmla="*/ 4548799 h 6254983"/>
              <a:gd name="connsiteX1363" fmla="*/ 911722 w 3336462"/>
              <a:gd name="connsiteY1363" fmla="*/ 4537810 h 6254983"/>
              <a:gd name="connsiteX1364" fmla="*/ 1080176 w 3336462"/>
              <a:gd name="connsiteY1364" fmla="*/ 4503284 h 6254983"/>
              <a:gd name="connsiteX1365" fmla="*/ 1081530 w 3336462"/>
              <a:gd name="connsiteY1365" fmla="*/ 4517273 h 6254983"/>
              <a:gd name="connsiteX1366" fmla="*/ 1000180 w 3336462"/>
              <a:gd name="connsiteY1366" fmla="*/ 4540516 h 6254983"/>
              <a:gd name="connsiteX1367" fmla="*/ 915557 w 3336462"/>
              <a:gd name="connsiteY1367" fmla="*/ 4556312 h 6254983"/>
              <a:gd name="connsiteX1368" fmla="*/ 906786 w 3336462"/>
              <a:gd name="connsiteY1368" fmla="*/ 4548799 h 6254983"/>
              <a:gd name="connsiteX1369" fmla="*/ 906533 w 3336462"/>
              <a:gd name="connsiteY1369" fmla="*/ 3316456 h 6254983"/>
              <a:gd name="connsiteX1370" fmla="*/ 966897 w 3336462"/>
              <a:gd name="connsiteY1370" fmla="*/ 3261848 h 6254983"/>
              <a:gd name="connsiteX1371" fmla="*/ 978518 w 3336462"/>
              <a:gd name="connsiteY1371" fmla="*/ 3274372 h 6254983"/>
              <a:gd name="connsiteX1372" fmla="*/ 915784 w 3336462"/>
              <a:gd name="connsiteY1372" fmla="*/ 3327739 h 6254983"/>
              <a:gd name="connsiteX1373" fmla="*/ 906533 w 3336462"/>
              <a:gd name="connsiteY1373" fmla="*/ 3316456 h 6254983"/>
              <a:gd name="connsiteX1374" fmla="*/ 893896 w 3336462"/>
              <a:gd name="connsiteY1374" fmla="*/ 3966783 h 6254983"/>
              <a:gd name="connsiteX1375" fmla="*/ 1056031 w 3336462"/>
              <a:gd name="connsiteY1375" fmla="*/ 3792572 h 6254983"/>
              <a:gd name="connsiteX1376" fmla="*/ 1068556 w 3336462"/>
              <a:gd name="connsiteY1376" fmla="*/ 3804761 h 6254983"/>
              <a:gd name="connsiteX1377" fmla="*/ 908338 w 3336462"/>
              <a:gd name="connsiteY1377" fmla="*/ 3981562 h 6254983"/>
              <a:gd name="connsiteX1378" fmla="*/ 893896 w 3336462"/>
              <a:gd name="connsiteY1378" fmla="*/ 3966783 h 6254983"/>
              <a:gd name="connsiteX1379" fmla="*/ 889269 w 3336462"/>
              <a:gd name="connsiteY1379" fmla="*/ 5569424 h 6254983"/>
              <a:gd name="connsiteX1380" fmla="*/ 900664 w 3336462"/>
              <a:gd name="connsiteY1380" fmla="*/ 5565024 h 6254983"/>
              <a:gd name="connsiteX1381" fmla="*/ 931241 w 3336462"/>
              <a:gd name="connsiteY1381" fmla="*/ 5650097 h 6254983"/>
              <a:gd name="connsiteX1382" fmla="*/ 924020 w 3336462"/>
              <a:gd name="connsiteY1382" fmla="*/ 5653369 h 6254983"/>
              <a:gd name="connsiteX1383" fmla="*/ 889269 w 3336462"/>
              <a:gd name="connsiteY1383" fmla="*/ 5569424 h 6254983"/>
              <a:gd name="connsiteX1384" fmla="*/ 865012 w 3336462"/>
              <a:gd name="connsiteY1384" fmla="*/ 3420142 h 6254983"/>
              <a:gd name="connsiteX1385" fmla="*/ 909693 w 3336462"/>
              <a:gd name="connsiteY1385" fmla="*/ 3382232 h 6254983"/>
              <a:gd name="connsiteX1386" fmla="*/ 920862 w 3336462"/>
              <a:gd name="connsiteY1386" fmla="*/ 3394867 h 6254983"/>
              <a:gd name="connsiteX1387" fmla="*/ 877085 w 3336462"/>
              <a:gd name="connsiteY1387" fmla="*/ 3432440 h 6254983"/>
              <a:gd name="connsiteX1388" fmla="*/ 865012 w 3336462"/>
              <a:gd name="connsiteY1388" fmla="*/ 3420142 h 6254983"/>
              <a:gd name="connsiteX1389" fmla="*/ 861853 w 3336462"/>
              <a:gd name="connsiteY1389" fmla="*/ 1842574 h 6254983"/>
              <a:gd name="connsiteX1390" fmla="*/ 893896 w 3336462"/>
              <a:gd name="connsiteY1390" fmla="*/ 1779277 h 6254983"/>
              <a:gd name="connsiteX1391" fmla="*/ 905517 w 3336462"/>
              <a:gd name="connsiteY1391" fmla="*/ 1751070 h 6254983"/>
              <a:gd name="connsiteX1392" fmla="*/ 923683 w 3336462"/>
              <a:gd name="connsiteY1392" fmla="*/ 1756146 h 6254983"/>
              <a:gd name="connsiteX1393" fmla="*/ 873022 w 3336462"/>
              <a:gd name="connsiteY1393" fmla="*/ 1852164 h 6254983"/>
              <a:gd name="connsiteX1394" fmla="*/ 861853 w 3336462"/>
              <a:gd name="connsiteY1394" fmla="*/ 1842574 h 6254983"/>
              <a:gd name="connsiteX1395" fmla="*/ 851810 w 3336462"/>
              <a:gd name="connsiteY1395" fmla="*/ 5352424 h 6254983"/>
              <a:gd name="connsiteX1396" fmla="*/ 864447 w 3336462"/>
              <a:gd name="connsiteY1396" fmla="*/ 5341255 h 6254983"/>
              <a:gd name="connsiteX1397" fmla="*/ 944893 w 3336462"/>
              <a:gd name="connsiteY1397" fmla="*/ 5473492 h 6254983"/>
              <a:gd name="connsiteX1398" fmla="*/ 931581 w 3336462"/>
              <a:gd name="connsiteY1398" fmla="*/ 5479585 h 6254983"/>
              <a:gd name="connsiteX1399" fmla="*/ 851810 w 3336462"/>
              <a:gd name="connsiteY1399" fmla="*/ 5352424 h 6254983"/>
              <a:gd name="connsiteX1400" fmla="*/ 806679 w 3336462"/>
              <a:gd name="connsiteY1400" fmla="*/ 1846862 h 6254983"/>
              <a:gd name="connsiteX1401" fmla="*/ 868623 w 3336462"/>
              <a:gd name="connsiteY1401" fmla="*/ 1687096 h 6254983"/>
              <a:gd name="connsiteX1402" fmla="*/ 885546 w 3336462"/>
              <a:gd name="connsiteY1402" fmla="*/ 1695108 h 6254983"/>
              <a:gd name="connsiteX1403" fmla="*/ 821347 w 3336462"/>
              <a:gd name="connsiteY1403" fmla="*/ 1853519 h 6254983"/>
              <a:gd name="connsiteX1404" fmla="*/ 806679 w 3336462"/>
              <a:gd name="connsiteY1404" fmla="*/ 1846862 h 6254983"/>
              <a:gd name="connsiteX1405" fmla="*/ 806623 w 3336462"/>
              <a:gd name="connsiteY1405" fmla="*/ 3547408 h 6254983"/>
              <a:gd name="connsiteX1406" fmla="*/ 808484 w 3336462"/>
              <a:gd name="connsiteY1406" fmla="*/ 3537816 h 6254983"/>
              <a:gd name="connsiteX1407" fmla="*/ 932258 w 3336462"/>
              <a:gd name="connsiteY1407" fmla="*/ 3444063 h 6254983"/>
              <a:gd name="connsiteX1408" fmla="*/ 941962 w 3336462"/>
              <a:gd name="connsiteY1408" fmla="*/ 3455346 h 6254983"/>
              <a:gd name="connsiteX1409" fmla="*/ 815254 w 3336462"/>
              <a:gd name="connsiteY1409" fmla="*/ 3550570 h 6254983"/>
              <a:gd name="connsiteX1410" fmla="*/ 806623 w 3336462"/>
              <a:gd name="connsiteY1410" fmla="*/ 3547408 h 6254983"/>
              <a:gd name="connsiteX1411" fmla="*/ 804197 w 3336462"/>
              <a:gd name="connsiteY1411" fmla="*/ 3627194 h 6254983"/>
              <a:gd name="connsiteX1412" fmla="*/ 892428 w 3336462"/>
              <a:gd name="connsiteY1412" fmla="*/ 3590072 h 6254983"/>
              <a:gd name="connsiteX1413" fmla="*/ 897505 w 3336462"/>
              <a:gd name="connsiteY1413" fmla="*/ 3606996 h 6254983"/>
              <a:gd name="connsiteX1414" fmla="*/ 854405 w 3336462"/>
              <a:gd name="connsiteY1414" fmla="*/ 3626177 h 6254983"/>
              <a:gd name="connsiteX1415" fmla="*/ 816946 w 3336462"/>
              <a:gd name="connsiteY1415" fmla="*/ 3645133 h 6254983"/>
              <a:gd name="connsiteX1416" fmla="*/ 804197 w 3336462"/>
              <a:gd name="connsiteY1416" fmla="*/ 3627194 h 6254983"/>
              <a:gd name="connsiteX1417" fmla="*/ 792914 w 3336462"/>
              <a:gd name="connsiteY1417" fmla="*/ 3344329 h 6254983"/>
              <a:gd name="connsiteX1418" fmla="*/ 840076 w 3336462"/>
              <a:gd name="connsiteY1418" fmla="*/ 3292654 h 6254983"/>
              <a:gd name="connsiteX1419" fmla="*/ 890850 w 3336462"/>
              <a:gd name="connsiteY1419" fmla="*/ 3245716 h 6254983"/>
              <a:gd name="connsiteX1420" fmla="*/ 898747 w 3336462"/>
              <a:gd name="connsiteY1420" fmla="*/ 3252147 h 6254983"/>
              <a:gd name="connsiteX1421" fmla="*/ 852375 w 3336462"/>
              <a:gd name="connsiteY1421" fmla="*/ 3305403 h 6254983"/>
              <a:gd name="connsiteX1422" fmla="*/ 802956 w 3336462"/>
              <a:gd name="connsiteY1422" fmla="*/ 3353016 h 6254983"/>
              <a:gd name="connsiteX1423" fmla="*/ 792914 w 3336462"/>
              <a:gd name="connsiteY1423" fmla="*/ 3344329 h 6254983"/>
              <a:gd name="connsiteX1424" fmla="*/ 791108 w 3336462"/>
              <a:gd name="connsiteY1424" fmla="*/ 3204635 h 6254983"/>
              <a:gd name="connsiteX1425" fmla="*/ 882387 w 3336462"/>
              <a:gd name="connsiteY1425" fmla="*/ 3127343 h 6254983"/>
              <a:gd name="connsiteX1426" fmla="*/ 892541 w 3336462"/>
              <a:gd name="connsiteY1426" fmla="*/ 3138513 h 6254983"/>
              <a:gd name="connsiteX1427" fmla="*/ 803180 w 3336462"/>
              <a:gd name="connsiteY1427" fmla="*/ 3216934 h 6254983"/>
              <a:gd name="connsiteX1428" fmla="*/ 791108 w 3336462"/>
              <a:gd name="connsiteY1428" fmla="*/ 3204635 h 6254983"/>
              <a:gd name="connsiteX1429" fmla="*/ 777346 w 3336462"/>
              <a:gd name="connsiteY1429" fmla="*/ 123850 h 6254983"/>
              <a:gd name="connsiteX1430" fmla="*/ 792704 w 3336462"/>
              <a:gd name="connsiteY1430" fmla="*/ 48889 h 6254983"/>
              <a:gd name="connsiteX1431" fmla="*/ 801642 w 3336462"/>
              <a:gd name="connsiteY1431" fmla="*/ 0 h 6254983"/>
              <a:gd name="connsiteX1432" fmla="*/ 832958 w 3336462"/>
              <a:gd name="connsiteY1432" fmla="*/ 0 h 6254983"/>
              <a:gd name="connsiteX1433" fmla="*/ 792239 w 3336462"/>
              <a:gd name="connsiteY1433" fmla="*/ 127912 h 6254983"/>
              <a:gd name="connsiteX1434" fmla="*/ 777346 w 3336462"/>
              <a:gd name="connsiteY1434" fmla="*/ 123850 h 6254983"/>
              <a:gd name="connsiteX1435" fmla="*/ 762337 w 3336462"/>
              <a:gd name="connsiteY1435" fmla="*/ 1765851 h 6254983"/>
              <a:gd name="connsiteX1436" fmla="*/ 775313 w 3336462"/>
              <a:gd name="connsiteY1436" fmla="*/ 1702216 h 6254983"/>
              <a:gd name="connsiteX1437" fmla="*/ 792914 w 3336462"/>
              <a:gd name="connsiteY1437" fmla="*/ 1702330 h 6254983"/>
              <a:gd name="connsiteX1438" fmla="*/ 779938 w 3336462"/>
              <a:gd name="connsiteY1438" fmla="*/ 1772283 h 6254983"/>
              <a:gd name="connsiteX1439" fmla="*/ 762337 w 3336462"/>
              <a:gd name="connsiteY1439" fmla="*/ 1765851 h 6254983"/>
              <a:gd name="connsiteX1440" fmla="*/ 761773 w 3336462"/>
              <a:gd name="connsiteY1440" fmla="*/ 3095063 h 6254983"/>
              <a:gd name="connsiteX1441" fmla="*/ 816268 w 3336462"/>
              <a:gd name="connsiteY1441" fmla="*/ 3031004 h 6254983"/>
              <a:gd name="connsiteX1442" fmla="*/ 879228 w 3336462"/>
              <a:gd name="connsiteY1442" fmla="*/ 2972672 h 6254983"/>
              <a:gd name="connsiteX1443" fmla="*/ 892090 w 3336462"/>
              <a:gd name="connsiteY1443" fmla="*/ 2984631 h 6254983"/>
              <a:gd name="connsiteX1444" fmla="*/ 826423 w 3336462"/>
              <a:gd name="connsiteY1444" fmla="*/ 3055714 h 6254983"/>
              <a:gd name="connsiteX1445" fmla="*/ 769445 w 3336462"/>
              <a:gd name="connsiteY1445" fmla="*/ 3103525 h 6254983"/>
              <a:gd name="connsiteX1446" fmla="*/ 761773 w 3336462"/>
              <a:gd name="connsiteY1446" fmla="*/ 3095063 h 6254983"/>
              <a:gd name="connsiteX1447" fmla="*/ 756131 w 3336462"/>
              <a:gd name="connsiteY1447" fmla="*/ 4252264 h 6254983"/>
              <a:gd name="connsiteX1448" fmla="*/ 878211 w 3336462"/>
              <a:gd name="connsiteY1448" fmla="*/ 4109761 h 6254983"/>
              <a:gd name="connsiteX1449" fmla="*/ 963961 w 3336462"/>
              <a:gd name="connsiteY1449" fmla="*/ 4025704 h 6254983"/>
              <a:gd name="connsiteX1450" fmla="*/ 976938 w 3336462"/>
              <a:gd name="connsiteY1450" fmla="*/ 4039582 h 6254983"/>
              <a:gd name="connsiteX1451" fmla="*/ 863883 w 3336462"/>
              <a:gd name="connsiteY1451" fmla="*/ 4168319 h 6254983"/>
              <a:gd name="connsiteX1452" fmla="*/ 762336 w 3336462"/>
              <a:gd name="connsiteY1452" fmla="*/ 4260499 h 6254983"/>
              <a:gd name="connsiteX1453" fmla="*/ 756131 w 3336462"/>
              <a:gd name="connsiteY1453" fmla="*/ 4252264 h 6254983"/>
              <a:gd name="connsiteX1454" fmla="*/ 752072 w 3336462"/>
              <a:gd name="connsiteY1454" fmla="*/ 11924 h 6254983"/>
              <a:gd name="connsiteX1455" fmla="*/ 755786 w 3336462"/>
              <a:gd name="connsiteY1455" fmla="*/ 0 h 6254983"/>
              <a:gd name="connsiteX1456" fmla="*/ 773882 w 3336462"/>
              <a:gd name="connsiteY1456" fmla="*/ 0 h 6254983"/>
              <a:gd name="connsiteX1457" fmla="*/ 765273 w 3336462"/>
              <a:gd name="connsiteY1457" fmla="*/ 17791 h 6254983"/>
              <a:gd name="connsiteX1458" fmla="*/ 752072 w 3336462"/>
              <a:gd name="connsiteY1458" fmla="*/ 11924 h 6254983"/>
              <a:gd name="connsiteX1459" fmla="*/ 749700 w 3336462"/>
              <a:gd name="connsiteY1459" fmla="*/ 2068460 h 6254983"/>
              <a:gd name="connsiteX1460" fmla="*/ 782308 w 3336462"/>
              <a:gd name="connsiteY1460" fmla="*/ 1961046 h 6254983"/>
              <a:gd name="connsiteX1461" fmla="*/ 799006 w 3336462"/>
              <a:gd name="connsiteY1461" fmla="*/ 1965333 h 6254983"/>
              <a:gd name="connsiteX1462" fmla="*/ 765497 w 3336462"/>
              <a:gd name="connsiteY1462" fmla="*/ 2072070 h 6254983"/>
              <a:gd name="connsiteX1463" fmla="*/ 749700 w 3336462"/>
              <a:gd name="connsiteY1463" fmla="*/ 2068460 h 6254983"/>
              <a:gd name="connsiteX1464" fmla="*/ 742014 w 3336462"/>
              <a:gd name="connsiteY1464" fmla="*/ 3543423 h 6254983"/>
              <a:gd name="connsiteX1465" fmla="*/ 742253 w 3336462"/>
              <a:gd name="connsiteY1465" fmla="*/ 3535664 h 6254983"/>
              <a:gd name="connsiteX1466" fmla="*/ 768317 w 3336462"/>
              <a:gd name="connsiteY1466" fmla="*/ 3514111 h 6254983"/>
              <a:gd name="connsiteX1467" fmla="*/ 777117 w 3336462"/>
              <a:gd name="connsiteY1467" fmla="*/ 3525960 h 6254983"/>
              <a:gd name="connsiteX1468" fmla="*/ 749813 w 3336462"/>
              <a:gd name="connsiteY1468" fmla="*/ 3544918 h 6254983"/>
              <a:gd name="connsiteX1469" fmla="*/ 742014 w 3336462"/>
              <a:gd name="connsiteY1469" fmla="*/ 3543423 h 6254983"/>
              <a:gd name="connsiteX1470" fmla="*/ 728375 w 3336462"/>
              <a:gd name="connsiteY1470" fmla="*/ 5413243 h 6254983"/>
              <a:gd name="connsiteX1471" fmla="*/ 743608 w 3336462"/>
              <a:gd name="connsiteY1471" fmla="*/ 5407151 h 6254983"/>
              <a:gd name="connsiteX1472" fmla="*/ 769445 w 3336462"/>
              <a:gd name="connsiteY1472" fmla="*/ 5457134 h 6254983"/>
              <a:gd name="connsiteX1473" fmla="*/ 790319 w 3336462"/>
              <a:gd name="connsiteY1473" fmla="*/ 5517273 h 6254983"/>
              <a:gd name="connsiteX1474" fmla="*/ 780052 w 3336462"/>
              <a:gd name="connsiteY1474" fmla="*/ 5522914 h 6254983"/>
              <a:gd name="connsiteX1475" fmla="*/ 756471 w 3336462"/>
              <a:gd name="connsiteY1475" fmla="*/ 5483085 h 6254983"/>
              <a:gd name="connsiteX1476" fmla="*/ 728375 w 3336462"/>
              <a:gd name="connsiteY1476" fmla="*/ 5413243 h 6254983"/>
              <a:gd name="connsiteX1477" fmla="*/ 723271 w 3336462"/>
              <a:gd name="connsiteY1477" fmla="*/ 3509390 h 6254983"/>
              <a:gd name="connsiteX1478" fmla="*/ 723298 w 3336462"/>
              <a:gd name="connsiteY1478" fmla="*/ 3499898 h 6254983"/>
              <a:gd name="connsiteX1479" fmla="*/ 808598 w 3336462"/>
              <a:gd name="connsiteY1479" fmla="*/ 3408625 h 6254983"/>
              <a:gd name="connsiteX1480" fmla="*/ 820219 w 3336462"/>
              <a:gd name="connsiteY1480" fmla="*/ 3419230 h 6254983"/>
              <a:gd name="connsiteX1481" fmla="*/ 731874 w 3336462"/>
              <a:gd name="connsiteY1481" fmla="*/ 3510843 h 6254983"/>
              <a:gd name="connsiteX1482" fmla="*/ 723271 w 3336462"/>
              <a:gd name="connsiteY1482" fmla="*/ 3509390 h 6254983"/>
              <a:gd name="connsiteX1483" fmla="*/ 721381 w 3336462"/>
              <a:gd name="connsiteY1483" fmla="*/ 572120 h 6254983"/>
              <a:gd name="connsiteX1484" fmla="*/ 778698 w 3336462"/>
              <a:gd name="connsiteY1484" fmla="*/ 499910 h 6254983"/>
              <a:gd name="connsiteX1485" fmla="*/ 831727 w 3336462"/>
              <a:gd name="connsiteY1485" fmla="*/ 441690 h 6254983"/>
              <a:gd name="connsiteX1486" fmla="*/ 849667 w 3336462"/>
              <a:gd name="connsiteY1486" fmla="*/ 454664 h 6254983"/>
              <a:gd name="connsiteX1487" fmla="*/ 791335 w 3336462"/>
              <a:gd name="connsiteY1487" fmla="*/ 529132 h 6254983"/>
              <a:gd name="connsiteX1488" fmla="*/ 734356 w 3336462"/>
              <a:gd name="connsiteY1488" fmla="*/ 584420 h 6254983"/>
              <a:gd name="connsiteX1489" fmla="*/ 721381 w 3336462"/>
              <a:gd name="connsiteY1489" fmla="*/ 572120 h 6254983"/>
              <a:gd name="connsiteX1490" fmla="*/ 714441 w 3336462"/>
              <a:gd name="connsiteY1490" fmla="*/ 884656 h 6254983"/>
              <a:gd name="connsiteX1491" fmla="*/ 716754 w 3336462"/>
              <a:gd name="connsiteY1491" fmla="*/ 874614 h 6254983"/>
              <a:gd name="connsiteX1492" fmla="*/ 860047 w 3336462"/>
              <a:gd name="connsiteY1492" fmla="*/ 772616 h 6254983"/>
              <a:gd name="connsiteX1493" fmla="*/ 981000 w 3336462"/>
              <a:gd name="connsiteY1493" fmla="*/ 695330 h 6254983"/>
              <a:gd name="connsiteX1494" fmla="*/ 986416 w 3336462"/>
              <a:gd name="connsiteY1494" fmla="*/ 712027 h 6254983"/>
              <a:gd name="connsiteX1495" fmla="*/ 724314 w 3336462"/>
              <a:gd name="connsiteY1495" fmla="*/ 887250 h 6254983"/>
              <a:gd name="connsiteX1496" fmla="*/ 714441 w 3336462"/>
              <a:gd name="connsiteY1496" fmla="*/ 884656 h 6254983"/>
              <a:gd name="connsiteX1497" fmla="*/ 713016 w 3336462"/>
              <a:gd name="connsiteY1497" fmla="*/ 3763941 h 6254983"/>
              <a:gd name="connsiteX1498" fmla="*/ 716528 w 3336462"/>
              <a:gd name="connsiteY1498" fmla="*/ 3753206 h 6254983"/>
              <a:gd name="connsiteX1499" fmla="*/ 782984 w 3336462"/>
              <a:gd name="connsiteY1499" fmla="*/ 3722404 h 6254983"/>
              <a:gd name="connsiteX1500" fmla="*/ 841656 w 3336462"/>
              <a:gd name="connsiteY1500" fmla="*/ 3703000 h 6254983"/>
              <a:gd name="connsiteX1501" fmla="*/ 847183 w 3336462"/>
              <a:gd name="connsiteY1501" fmla="*/ 3716540 h 6254983"/>
              <a:gd name="connsiteX1502" fmla="*/ 780953 w 3336462"/>
              <a:gd name="connsiteY1502" fmla="*/ 3749483 h 6254983"/>
              <a:gd name="connsiteX1503" fmla="*/ 721605 w 3336462"/>
              <a:gd name="connsiteY1503" fmla="*/ 3770020 h 6254983"/>
              <a:gd name="connsiteX1504" fmla="*/ 713016 w 3336462"/>
              <a:gd name="connsiteY1504" fmla="*/ 3763941 h 6254983"/>
              <a:gd name="connsiteX1505" fmla="*/ 703328 w 3336462"/>
              <a:gd name="connsiteY1505" fmla="*/ 670168 h 6254983"/>
              <a:gd name="connsiteX1506" fmla="*/ 829244 w 3336462"/>
              <a:gd name="connsiteY1506" fmla="*/ 550117 h 6254983"/>
              <a:gd name="connsiteX1507" fmla="*/ 952454 w 3336462"/>
              <a:gd name="connsiteY1507" fmla="*/ 470461 h 6254983"/>
              <a:gd name="connsiteX1508" fmla="*/ 958096 w 3336462"/>
              <a:gd name="connsiteY1508" fmla="*/ 485918 h 6254983"/>
              <a:gd name="connsiteX1509" fmla="*/ 716191 w 3336462"/>
              <a:gd name="connsiteY1509" fmla="*/ 683821 h 6254983"/>
              <a:gd name="connsiteX1510" fmla="*/ 703328 w 3336462"/>
              <a:gd name="connsiteY1510" fmla="*/ 670168 h 6254983"/>
              <a:gd name="connsiteX1511" fmla="*/ 695656 w 3336462"/>
              <a:gd name="connsiteY1511" fmla="*/ 3810172 h 6254983"/>
              <a:gd name="connsiteX1512" fmla="*/ 698477 w 3336462"/>
              <a:gd name="connsiteY1512" fmla="*/ 3801824 h 6254983"/>
              <a:gd name="connsiteX1513" fmla="*/ 787385 w 3336462"/>
              <a:gd name="connsiteY1513" fmla="*/ 3771474 h 6254983"/>
              <a:gd name="connsiteX1514" fmla="*/ 790319 w 3336462"/>
              <a:gd name="connsiteY1514" fmla="*/ 3783548 h 6254983"/>
              <a:gd name="connsiteX1515" fmla="*/ 704005 w 3336462"/>
              <a:gd name="connsiteY1515" fmla="*/ 3814459 h 6254983"/>
              <a:gd name="connsiteX1516" fmla="*/ 695656 w 3336462"/>
              <a:gd name="connsiteY1516" fmla="*/ 3810172 h 6254983"/>
              <a:gd name="connsiteX1517" fmla="*/ 679296 w 3336462"/>
              <a:gd name="connsiteY1517" fmla="*/ 2973010 h 6254983"/>
              <a:gd name="connsiteX1518" fmla="*/ 687533 w 3336462"/>
              <a:gd name="connsiteY1518" fmla="*/ 2958230 h 6254983"/>
              <a:gd name="connsiteX1519" fmla="*/ 704344 w 3336462"/>
              <a:gd name="connsiteY1519" fmla="*/ 2963532 h 6254983"/>
              <a:gd name="connsiteX1520" fmla="*/ 686855 w 3336462"/>
              <a:gd name="connsiteY1520" fmla="*/ 2982826 h 6254983"/>
              <a:gd name="connsiteX1521" fmla="*/ 679296 w 3336462"/>
              <a:gd name="connsiteY1521" fmla="*/ 2973010 h 6254983"/>
              <a:gd name="connsiteX1522" fmla="*/ 661583 w 3336462"/>
              <a:gd name="connsiteY1522" fmla="*/ 2594583 h 6254983"/>
              <a:gd name="connsiteX1523" fmla="*/ 662485 w 3336462"/>
              <a:gd name="connsiteY1523" fmla="*/ 2596049 h 6254983"/>
              <a:gd name="connsiteX1524" fmla="*/ 688210 w 3336462"/>
              <a:gd name="connsiteY1524" fmla="*/ 2704252 h 6254983"/>
              <a:gd name="connsiteX1525" fmla="*/ 688774 w 3336462"/>
              <a:gd name="connsiteY1525" fmla="*/ 2704252 h 6254983"/>
              <a:gd name="connsiteX1526" fmla="*/ 703217 w 3336462"/>
              <a:gd name="connsiteY1526" fmla="*/ 2713842 h 6254983"/>
              <a:gd name="connsiteX1527" fmla="*/ 697800 w 3336462"/>
              <a:gd name="connsiteY1527" fmla="*/ 2808056 h 6254983"/>
              <a:gd name="connsiteX1528" fmla="*/ 709535 w 3336462"/>
              <a:gd name="connsiteY1528" fmla="*/ 2802189 h 6254983"/>
              <a:gd name="connsiteX1529" fmla="*/ 824507 w 3336462"/>
              <a:gd name="connsiteY1529" fmla="*/ 2783797 h 6254983"/>
              <a:gd name="connsiteX1530" fmla="*/ 880359 w 3336462"/>
              <a:gd name="connsiteY1530" fmla="*/ 2789552 h 6254983"/>
              <a:gd name="connsiteX1531" fmla="*/ 888256 w 3336462"/>
              <a:gd name="connsiteY1531" fmla="*/ 2780638 h 6254983"/>
              <a:gd name="connsiteX1532" fmla="*/ 945687 w 3336462"/>
              <a:gd name="connsiteY1532" fmla="*/ 2774207 h 6254983"/>
              <a:gd name="connsiteX1533" fmla="*/ 1026472 w 3336462"/>
              <a:gd name="connsiteY1533" fmla="*/ 2786166 h 6254983"/>
              <a:gd name="connsiteX1534" fmla="*/ 1031098 w 3336462"/>
              <a:gd name="connsiteY1534" fmla="*/ 2788762 h 6254983"/>
              <a:gd name="connsiteX1535" fmla="*/ 1114028 w 3336462"/>
              <a:gd name="connsiteY1535" fmla="*/ 2693872 h 6254983"/>
              <a:gd name="connsiteX1536" fmla="*/ 1185674 w 3336462"/>
              <a:gd name="connsiteY1536" fmla="*/ 2611620 h 6254983"/>
              <a:gd name="connsiteX1537" fmla="*/ 681328 w 3336462"/>
              <a:gd name="connsiteY1537" fmla="*/ 2592439 h 6254983"/>
              <a:gd name="connsiteX1538" fmla="*/ 680989 w 3336462"/>
              <a:gd name="connsiteY1538" fmla="*/ 2592439 h 6254983"/>
              <a:gd name="connsiteX1539" fmla="*/ 661583 w 3336462"/>
              <a:gd name="connsiteY1539" fmla="*/ 2594583 h 6254983"/>
              <a:gd name="connsiteX1540" fmla="*/ 641737 w 3336462"/>
              <a:gd name="connsiteY1540" fmla="*/ 4579392 h 6254983"/>
              <a:gd name="connsiteX1541" fmla="*/ 647702 w 3336462"/>
              <a:gd name="connsiteY1541" fmla="*/ 4569194 h 6254983"/>
              <a:gd name="connsiteX1542" fmla="*/ 752071 w 3336462"/>
              <a:gd name="connsiteY1542" fmla="*/ 4546852 h 6254983"/>
              <a:gd name="connsiteX1543" fmla="*/ 871218 w 3336462"/>
              <a:gd name="connsiteY1543" fmla="*/ 4533540 h 6254983"/>
              <a:gd name="connsiteX1544" fmla="*/ 875166 w 3336462"/>
              <a:gd name="connsiteY1544" fmla="*/ 4553510 h 6254983"/>
              <a:gd name="connsiteX1545" fmla="*/ 875281 w 3336462"/>
              <a:gd name="connsiteY1545" fmla="*/ 4553623 h 6254983"/>
              <a:gd name="connsiteX1546" fmla="*/ 736275 w 3336462"/>
              <a:gd name="connsiteY1546" fmla="*/ 4580138 h 6254983"/>
              <a:gd name="connsiteX1547" fmla="*/ 651088 w 3336462"/>
              <a:gd name="connsiteY1547" fmla="*/ 4587135 h 6254983"/>
              <a:gd name="connsiteX1548" fmla="*/ 641737 w 3336462"/>
              <a:gd name="connsiteY1548" fmla="*/ 4579392 h 6254983"/>
              <a:gd name="connsiteX1549" fmla="*/ 637889 w 3336462"/>
              <a:gd name="connsiteY1549" fmla="*/ 2592665 h 6254983"/>
              <a:gd name="connsiteX1550" fmla="*/ 638002 w 3336462"/>
              <a:gd name="connsiteY1550" fmla="*/ 2593454 h 6254983"/>
              <a:gd name="connsiteX1551" fmla="*/ 638341 w 3336462"/>
              <a:gd name="connsiteY1551" fmla="*/ 2593003 h 6254983"/>
              <a:gd name="connsiteX1552" fmla="*/ 637889 w 3336462"/>
              <a:gd name="connsiteY1552" fmla="*/ 2592665 h 6254983"/>
              <a:gd name="connsiteX1553" fmla="*/ 630412 w 3336462"/>
              <a:gd name="connsiteY1553" fmla="*/ 756453 h 6254983"/>
              <a:gd name="connsiteX1554" fmla="*/ 631456 w 3336462"/>
              <a:gd name="connsiteY1554" fmla="*/ 745426 h 6254983"/>
              <a:gd name="connsiteX1555" fmla="*/ 665192 w 3336462"/>
              <a:gd name="connsiteY1555" fmla="*/ 708531 h 6254983"/>
              <a:gd name="connsiteX1556" fmla="*/ 681552 w 3336462"/>
              <a:gd name="connsiteY1556" fmla="*/ 715865 h 6254983"/>
              <a:gd name="connsiteX1557" fmla="*/ 640707 w 3336462"/>
              <a:gd name="connsiteY1557" fmla="*/ 760544 h 6254983"/>
              <a:gd name="connsiteX1558" fmla="*/ 630412 w 3336462"/>
              <a:gd name="connsiteY1558" fmla="*/ 756453 h 6254983"/>
              <a:gd name="connsiteX1559" fmla="*/ 606070 w 3336462"/>
              <a:gd name="connsiteY1559" fmla="*/ 852048 h 6254983"/>
              <a:gd name="connsiteX1560" fmla="*/ 979759 w 3336462"/>
              <a:gd name="connsiteY1560" fmla="*/ 544365 h 6254983"/>
              <a:gd name="connsiteX1561" fmla="*/ 993976 w 3336462"/>
              <a:gd name="connsiteY1561" fmla="*/ 565914 h 6254983"/>
              <a:gd name="connsiteX1562" fmla="*/ 821460 w 3336462"/>
              <a:gd name="connsiteY1562" fmla="*/ 685964 h 6254983"/>
              <a:gd name="connsiteX1563" fmla="*/ 615886 w 3336462"/>
              <a:gd name="connsiteY1563" fmla="*/ 863331 h 6254983"/>
              <a:gd name="connsiteX1564" fmla="*/ 606070 w 3336462"/>
              <a:gd name="connsiteY1564" fmla="*/ 852048 h 6254983"/>
              <a:gd name="connsiteX1565" fmla="*/ 597820 w 3336462"/>
              <a:gd name="connsiteY1565" fmla="*/ 1724951 h 6254983"/>
              <a:gd name="connsiteX1566" fmla="*/ 603024 w 3336462"/>
              <a:gd name="connsiteY1566" fmla="*/ 1765062 h 6254983"/>
              <a:gd name="connsiteX1567" fmla="*/ 603701 w 3336462"/>
              <a:gd name="connsiteY1567" fmla="*/ 1740692 h 6254983"/>
              <a:gd name="connsiteX1568" fmla="*/ 602347 w 3336462"/>
              <a:gd name="connsiteY1568" fmla="*/ 1685518 h 6254983"/>
              <a:gd name="connsiteX1569" fmla="*/ 597820 w 3336462"/>
              <a:gd name="connsiteY1569" fmla="*/ 1724951 h 6254983"/>
              <a:gd name="connsiteX1570" fmla="*/ 596932 w 3336462"/>
              <a:gd name="connsiteY1570" fmla="*/ 2374565 h 6254983"/>
              <a:gd name="connsiteX1571" fmla="*/ 657634 w 3336462"/>
              <a:gd name="connsiteY1571" fmla="*/ 2192685 h 6254983"/>
              <a:gd name="connsiteX1572" fmla="*/ 750605 w 3336462"/>
              <a:gd name="connsiteY1572" fmla="*/ 1813240 h 6254983"/>
              <a:gd name="connsiteX1573" fmla="*/ 772719 w 3336462"/>
              <a:gd name="connsiteY1573" fmla="*/ 1818318 h 6254983"/>
              <a:gd name="connsiteX1574" fmla="*/ 673204 w 3336462"/>
              <a:gd name="connsiteY1574" fmla="*/ 2231273 h 6254983"/>
              <a:gd name="connsiteX1575" fmla="*/ 621755 w 3336462"/>
              <a:gd name="connsiteY1575" fmla="*/ 2391377 h 6254983"/>
              <a:gd name="connsiteX1576" fmla="*/ 637663 w 3336462"/>
              <a:gd name="connsiteY1576" fmla="*/ 2357866 h 6254983"/>
              <a:gd name="connsiteX1577" fmla="*/ 735035 w 3336462"/>
              <a:gd name="connsiteY1577" fmla="*/ 2121716 h 6254983"/>
              <a:gd name="connsiteX1578" fmla="*/ 755908 w 3336462"/>
              <a:gd name="connsiteY1578" fmla="*/ 2128710 h 6254983"/>
              <a:gd name="connsiteX1579" fmla="*/ 663727 w 3336462"/>
              <a:gd name="connsiteY1579" fmla="*/ 2376032 h 6254983"/>
              <a:gd name="connsiteX1580" fmla="*/ 752524 w 3336462"/>
              <a:gd name="connsiteY1580" fmla="*/ 2230256 h 6254983"/>
              <a:gd name="connsiteX1581" fmla="*/ 907212 w 3336462"/>
              <a:gd name="connsiteY1581" fmla="*/ 1909709 h 6254983"/>
              <a:gd name="connsiteX1582" fmla="*/ 933726 w 3336462"/>
              <a:gd name="connsiteY1582" fmla="*/ 1923475 h 6254983"/>
              <a:gd name="connsiteX1583" fmla="*/ 719013 w 3336462"/>
              <a:gd name="connsiteY1583" fmla="*/ 2356964 h 6254983"/>
              <a:gd name="connsiteX1584" fmla="*/ 1074989 w 3336462"/>
              <a:gd name="connsiteY1584" fmla="*/ 1890866 h 6254983"/>
              <a:gd name="connsiteX1585" fmla="*/ 1098006 w 3336462"/>
              <a:gd name="connsiteY1585" fmla="*/ 1907228 h 6254983"/>
              <a:gd name="connsiteX1586" fmla="*/ 821462 w 3336462"/>
              <a:gd name="connsiteY1586" fmla="*/ 2279676 h 6254983"/>
              <a:gd name="connsiteX1587" fmla="*/ 748687 w 3336462"/>
              <a:gd name="connsiteY1587" fmla="*/ 2377724 h 6254983"/>
              <a:gd name="connsiteX1588" fmla="*/ 771479 w 3336462"/>
              <a:gd name="connsiteY1588" fmla="*/ 2357302 h 6254983"/>
              <a:gd name="connsiteX1589" fmla="*/ 970283 w 3336462"/>
              <a:gd name="connsiteY1589" fmla="*/ 2179258 h 6254983"/>
              <a:gd name="connsiteX1590" fmla="*/ 985177 w 3336462"/>
              <a:gd name="connsiteY1590" fmla="*/ 2195732 h 6254983"/>
              <a:gd name="connsiteX1591" fmla="*/ 833647 w 3336462"/>
              <a:gd name="connsiteY1591" fmla="*/ 2344327 h 6254983"/>
              <a:gd name="connsiteX1592" fmla="*/ 1032114 w 3336462"/>
              <a:gd name="connsiteY1592" fmla="*/ 2200696 h 6254983"/>
              <a:gd name="connsiteX1593" fmla="*/ 1046443 w 3336462"/>
              <a:gd name="connsiteY1593" fmla="*/ 2221005 h 6254983"/>
              <a:gd name="connsiteX1594" fmla="*/ 801152 w 3336462"/>
              <a:gd name="connsiteY1594" fmla="*/ 2408640 h 6254983"/>
              <a:gd name="connsiteX1595" fmla="*/ 840416 w 3336462"/>
              <a:gd name="connsiteY1595" fmla="*/ 2388668 h 6254983"/>
              <a:gd name="connsiteX1596" fmla="*/ 1123618 w 3336462"/>
              <a:gd name="connsiteY1596" fmla="*/ 2265910 h 6254983"/>
              <a:gd name="connsiteX1597" fmla="*/ 1131064 w 3336462"/>
              <a:gd name="connsiteY1597" fmla="*/ 2285995 h 6254983"/>
              <a:gd name="connsiteX1598" fmla="*/ 828345 w 3336462"/>
              <a:gd name="connsiteY1598" fmla="*/ 2429401 h 6254983"/>
              <a:gd name="connsiteX1599" fmla="*/ 775541 w 3336462"/>
              <a:gd name="connsiteY1599" fmla="*/ 2458624 h 6254983"/>
              <a:gd name="connsiteX1600" fmla="*/ 875055 w 3336462"/>
              <a:gd name="connsiteY1600" fmla="*/ 2448694 h 6254983"/>
              <a:gd name="connsiteX1601" fmla="*/ 877537 w 3336462"/>
              <a:gd name="connsiteY1601" fmla="*/ 2472840 h 6254983"/>
              <a:gd name="connsiteX1602" fmla="*/ 673317 w 3336462"/>
              <a:gd name="connsiteY1602" fmla="*/ 2524402 h 6254983"/>
              <a:gd name="connsiteX1603" fmla="*/ 665871 w 3336462"/>
              <a:gd name="connsiteY1603" fmla="*/ 2528690 h 6254983"/>
              <a:gd name="connsiteX1604" fmla="*/ 806230 w 3336462"/>
              <a:gd name="connsiteY1604" fmla="*/ 2502402 h 6254983"/>
              <a:gd name="connsiteX1605" fmla="*/ 808260 w 3336462"/>
              <a:gd name="connsiteY1605" fmla="*/ 2525418 h 6254983"/>
              <a:gd name="connsiteX1606" fmla="*/ 668127 w 3336462"/>
              <a:gd name="connsiteY1606" fmla="*/ 2558702 h 6254983"/>
              <a:gd name="connsiteX1607" fmla="*/ 634391 w 3336462"/>
              <a:gd name="connsiteY1607" fmla="*/ 2568406 h 6254983"/>
              <a:gd name="connsiteX1608" fmla="*/ 634730 w 3336462"/>
              <a:gd name="connsiteY1608" fmla="*/ 2569760 h 6254983"/>
              <a:gd name="connsiteX1609" fmla="*/ 941286 w 3336462"/>
              <a:gd name="connsiteY1609" fmla="*/ 2531850 h 6254983"/>
              <a:gd name="connsiteX1610" fmla="*/ 1050618 w 3336462"/>
              <a:gd name="connsiteY1610" fmla="*/ 2527674 h 6254983"/>
              <a:gd name="connsiteX1611" fmla="*/ 1282369 w 3336462"/>
              <a:gd name="connsiteY1611" fmla="*/ 2507479 h 6254983"/>
              <a:gd name="connsiteX1612" fmla="*/ 1288010 w 3336462"/>
              <a:gd name="connsiteY1612" fmla="*/ 2508043 h 6254983"/>
              <a:gd name="connsiteX1613" fmla="*/ 1302113 w 3336462"/>
              <a:gd name="connsiteY1613" fmla="*/ 2493825 h 6254983"/>
              <a:gd name="connsiteX1614" fmla="*/ 1075553 w 3336462"/>
              <a:gd name="connsiteY1614" fmla="*/ 2504544 h 6254983"/>
              <a:gd name="connsiteX1615" fmla="*/ 852941 w 3336462"/>
              <a:gd name="connsiteY1615" fmla="*/ 2516392 h 6254983"/>
              <a:gd name="connsiteX1616" fmla="*/ 852265 w 3336462"/>
              <a:gd name="connsiteY1616" fmla="*/ 2497211 h 6254983"/>
              <a:gd name="connsiteX1617" fmla="*/ 1071605 w 3336462"/>
              <a:gd name="connsiteY1617" fmla="*/ 2463135 h 6254983"/>
              <a:gd name="connsiteX1618" fmla="*/ 1073861 w 3336462"/>
              <a:gd name="connsiteY1618" fmla="*/ 2461669 h 6254983"/>
              <a:gd name="connsiteX1619" fmla="*/ 1211964 w 3336462"/>
              <a:gd name="connsiteY1619" fmla="*/ 2443278 h 6254983"/>
              <a:gd name="connsiteX1620" fmla="*/ 1330885 w 3336462"/>
              <a:gd name="connsiteY1620" fmla="*/ 2428160 h 6254983"/>
              <a:gd name="connsiteX1621" fmla="*/ 1336977 w 3336462"/>
              <a:gd name="connsiteY1621" fmla="*/ 2426354 h 6254983"/>
              <a:gd name="connsiteX1622" fmla="*/ 1116510 w 3336462"/>
              <a:gd name="connsiteY1622" fmla="*/ 2443956 h 6254983"/>
              <a:gd name="connsiteX1623" fmla="*/ 922443 w 3336462"/>
              <a:gd name="connsiteY1623" fmla="*/ 2469229 h 6254983"/>
              <a:gd name="connsiteX1624" fmla="*/ 918269 w 3336462"/>
              <a:gd name="connsiteY1624" fmla="*/ 2447341 h 6254983"/>
              <a:gd name="connsiteX1625" fmla="*/ 1207450 w 3336462"/>
              <a:gd name="connsiteY1625" fmla="*/ 2397808 h 6254983"/>
              <a:gd name="connsiteX1626" fmla="*/ 1287107 w 3336462"/>
              <a:gd name="connsiteY1626" fmla="*/ 2391603 h 6254983"/>
              <a:gd name="connsiteX1627" fmla="*/ 1305723 w 3336462"/>
              <a:gd name="connsiteY1627" fmla="*/ 2388444 h 6254983"/>
              <a:gd name="connsiteX1628" fmla="*/ 1307077 w 3336462"/>
              <a:gd name="connsiteY1628" fmla="*/ 2387880 h 6254983"/>
              <a:gd name="connsiteX1629" fmla="*/ 1309334 w 3336462"/>
              <a:gd name="connsiteY1629" fmla="*/ 2387767 h 6254983"/>
              <a:gd name="connsiteX1630" fmla="*/ 1314299 w 3336462"/>
              <a:gd name="connsiteY1630" fmla="*/ 2386978 h 6254983"/>
              <a:gd name="connsiteX1631" fmla="*/ 1434463 w 3336462"/>
              <a:gd name="connsiteY1631" fmla="*/ 2362492 h 6254983"/>
              <a:gd name="connsiteX1632" fmla="*/ 1437395 w 3336462"/>
              <a:gd name="connsiteY1632" fmla="*/ 2362492 h 6254983"/>
              <a:gd name="connsiteX1633" fmla="*/ 1446648 w 3336462"/>
              <a:gd name="connsiteY1633" fmla="*/ 2352790 h 6254983"/>
              <a:gd name="connsiteX1634" fmla="*/ 1259577 w 3336462"/>
              <a:gd name="connsiteY1634" fmla="*/ 2376484 h 6254983"/>
              <a:gd name="connsiteX1635" fmla="*/ 1127116 w 3336462"/>
              <a:gd name="connsiteY1635" fmla="*/ 2394198 h 6254983"/>
              <a:gd name="connsiteX1636" fmla="*/ 1124295 w 3336462"/>
              <a:gd name="connsiteY1636" fmla="*/ 2379530 h 6254983"/>
              <a:gd name="connsiteX1637" fmla="*/ 1317571 w 3336462"/>
              <a:gd name="connsiteY1637" fmla="*/ 2339362 h 6254983"/>
              <a:gd name="connsiteX1638" fmla="*/ 1487605 w 3336462"/>
              <a:gd name="connsiteY1638" fmla="*/ 2301226 h 6254983"/>
              <a:gd name="connsiteX1639" fmla="*/ 1494374 w 3336462"/>
              <a:gd name="connsiteY1639" fmla="*/ 2302581 h 6254983"/>
              <a:gd name="connsiteX1640" fmla="*/ 1508478 w 3336462"/>
              <a:gd name="connsiteY1640" fmla="*/ 2288928 h 6254983"/>
              <a:gd name="connsiteX1641" fmla="*/ 1451726 w 3336462"/>
              <a:gd name="connsiteY1641" fmla="*/ 2292540 h 6254983"/>
              <a:gd name="connsiteX1642" fmla="*/ 1449920 w 3336462"/>
              <a:gd name="connsiteY1642" fmla="*/ 2292991 h 6254983"/>
              <a:gd name="connsiteX1643" fmla="*/ 1321633 w 3336462"/>
              <a:gd name="connsiteY1643" fmla="*/ 2321310 h 6254983"/>
              <a:gd name="connsiteX1644" fmla="*/ 1317571 w 3336462"/>
              <a:gd name="connsiteY1644" fmla="*/ 2308899 h 6254983"/>
              <a:gd name="connsiteX1645" fmla="*/ 1438523 w 3336462"/>
              <a:gd name="connsiteY1645" fmla="*/ 2258351 h 6254983"/>
              <a:gd name="connsiteX1646" fmla="*/ 1601111 w 3336462"/>
              <a:gd name="connsiteY1646" fmla="*/ 2221118 h 6254983"/>
              <a:gd name="connsiteX1647" fmla="*/ 1670952 w 3336462"/>
              <a:gd name="connsiteY1647" fmla="*/ 2213333 h 6254983"/>
              <a:gd name="connsiteX1648" fmla="*/ 1692728 w 3336462"/>
              <a:gd name="connsiteY1648" fmla="*/ 2236802 h 6254983"/>
              <a:gd name="connsiteX1649" fmla="*/ 1779154 w 3336462"/>
              <a:gd name="connsiteY1649" fmla="*/ 2178018 h 6254983"/>
              <a:gd name="connsiteX1650" fmla="*/ 1824061 w 3336462"/>
              <a:gd name="connsiteY1650" fmla="*/ 2188849 h 6254983"/>
              <a:gd name="connsiteX1651" fmla="*/ 1840533 w 3336462"/>
              <a:gd name="connsiteY1651" fmla="*/ 2143830 h 6254983"/>
              <a:gd name="connsiteX1652" fmla="*/ 1171346 w 3336462"/>
              <a:gd name="connsiteY1652" fmla="*/ 2298405 h 6254983"/>
              <a:gd name="connsiteX1653" fmla="*/ 1167734 w 3336462"/>
              <a:gd name="connsiteY1653" fmla="*/ 2280240 h 6254983"/>
              <a:gd name="connsiteX1654" fmla="*/ 1821578 w 3336462"/>
              <a:gd name="connsiteY1654" fmla="*/ 2118105 h 6254983"/>
              <a:gd name="connsiteX1655" fmla="*/ 1823271 w 3336462"/>
              <a:gd name="connsiteY1655" fmla="*/ 2113366 h 6254983"/>
              <a:gd name="connsiteX1656" fmla="*/ 1830718 w 3336462"/>
              <a:gd name="connsiteY1656" fmla="*/ 2098474 h 6254983"/>
              <a:gd name="connsiteX1657" fmla="*/ 1534654 w 3336462"/>
              <a:gd name="connsiteY1657" fmla="*/ 2161770 h 6254983"/>
              <a:gd name="connsiteX1658" fmla="*/ 1531495 w 3336462"/>
              <a:gd name="connsiteY1658" fmla="*/ 2141912 h 6254983"/>
              <a:gd name="connsiteX1659" fmla="*/ 1606188 w 3336462"/>
              <a:gd name="connsiteY1659" fmla="*/ 2120812 h 6254983"/>
              <a:gd name="connsiteX1660" fmla="*/ 1731429 w 3336462"/>
              <a:gd name="connsiteY1660" fmla="*/ 2091590 h 6254983"/>
              <a:gd name="connsiteX1661" fmla="*/ 1789986 w 3336462"/>
              <a:gd name="connsiteY1661" fmla="*/ 2079291 h 6254983"/>
              <a:gd name="connsiteX1662" fmla="*/ 1814470 w 3336462"/>
              <a:gd name="connsiteY1662" fmla="*/ 2073198 h 6254983"/>
              <a:gd name="connsiteX1663" fmla="*/ 1825754 w 3336462"/>
              <a:gd name="connsiteY1663" fmla="*/ 2066316 h 6254983"/>
              <a:gd name="connsiteX1664" fmla="*/ 1833990 w 3336462"/>
              <a:gd name="connsiteY1664" fmla="*/ 2058756 h 6254983"/>
              <a:gd name="connsiteX1665" fmla="*/ 1736844 w 3336462"/>
              <a:gd name="connsiteY1665" fmla="*/ 2058644 h 6254983"/>
              <a:gd name="connsiteX1666" fmla="*/ 1643873 w 3336462"/>
              <a:gd name="connsiteY1666" fmla="*/ 2075230 h 6254983"/>
              <a:gd name="connsiteX1667" fmla="*/ 1558575 w 3336462"/>
              <a:gd name="connsiteY1667" fmla="*/ 2091590 h 6254983"/>
              <a:gd name="connsiteX1668" fmla="*/ 1553159 w 3336462"/>
              <a:gd name="connsiteY1668" fmla="*/ 2074552 h 6254983"/>
              <a:gd name="connsiteX1669" fmla="*/ 1645340 w 3336462"/>
              <a:gd name="connsiteY1669" fmla="*/ 2039689 h 6254983"/>
              <a:gd name="connsiteX1670" fmla="*/ 1682348 w 3336462"/>
              <a:gd name="connsiteY1670" fmla="*/ 2028631 h 6254983"/>
              <a:gd name="connsiteX1671" fmla="*/ 1686409 w 3336462"/>
              <a:gd name="connsiteY1671" fmla="*/ 2025022 h 6254983"/>
              <a:gd name="connsiteX1672" fmla="*/ 1611603 w 3336462"/>
              <a:gd name="connsiteY1672" fmla="*/ 2033708 h 6254983"/>
              <a:gd name="connsiteX1673" fmla="*/ 1611040 w 3336462"/>
              <a:gd name="connsiteY1673" fmla="*/ 2012836 h 6254983"/>
              <a:gd name="connsiteX1674" fmla="*/ 1728043 w 3336462"/>
              <a:gd name="connsiteY1674" fmla="*/ 1987110 h 6254983"/>
              <a:gd name="connsiteX1675" fmla="*/ 1823610 w 3336462"/>
              <a:gd name="connsiteY1675" fmla="*/ 1941640 h 6254983"/>
              <a:gd name="connsiteX1676" fmla="*/ 1824964 w 3336462"/>
              <a:gd name="connsiteY1676" fmla="*/ 1939948 h 6254983"/>
              <a:gd name="connsiteX1677" fmla="*/ 1815938 w 3336462"/>
              <a:gd name="connsiteY1677" fmla="*/ 1937918 h 6254983"/>
              <a:gd name="connsiteX1678" fmla="*/ 1706267 w 3336462"/>
              <a:gd name="connsiteY1678" fmla="*/ 1975940 h 6254983"/>
              <a:gd name="connsiteX1679" fmla="*/ 1703108 w 3336462"/>
              <a:gd name="connsiteY1679" fmla="*/ 1955743 h 6254983"/>
              <a:gd name="connsiteX1680" fmla="*/ 1798900 w 3336462"/>
              <a:gd name="connsiteY1680" fmla="*/ 1915125 h 6254983"/>
              <a:gd name="connsiteX1681" fmla="*/ 1847642 w 3336462"/>
              <a:gd name="connsiteY1681" fmla="*/ 1845285 h 6254983"/>
              <a:gd name="connsiteX1682" fmla="*/ 1845046 w 3336462"/>
              <a:gd name="connsiteY1682" fmla="*/ 1844268 h 6254983"/>
              <a:gd name="connsiteX1683" fmla="*/ 1804203 w 3336462"/>
              <a:gd name="connsiteY1683" fmla="*/ 1867963 h 6254983"/>
              <a:gd name="connsiteX1684" fmla="*/ 1791791 w 3336462"/>
              <a:gd name="connsiteY1684" fmla="*/ 1854084 h 6254983"/>
              <a:gd name="connsiteX1685" fmla="*/ 1783443 w 3336462"/>
              <a:gd name="connsiteY1685" fmla="*/ 1791577 h 6254983"/>
              <a:gd name="connsiteX1686" fmla="*/ 1640037 w 3336462"/>
              <a:gd name="connsiteY1686" fmla="*/ 1801619 h 6254983"/>
              <a:gd name="connsiteX1687" fmla="*/ 1471808 w 3336462"/>
              <a:gd name="connsiteY1687" fmla="*/ 1831744 h 6254983"/>
              <a:gd name="connsiteX1688" fmla="*/ 1461316 w 3336462"/>
              <a:gd name="connsiteY1688" fmla="*/ 1808726 h 6254983"/>
              <a:gd name="connsiteX1689" fmla="*/ 1514119 w 3336462"/>
              <a:gd name="connsiteY1689" fmla="*/ 1614887 h 6254983"/>
              <a:gd name="connsiteX1690" fmla="*/ 1487266 w 3336462"/>
              <a:gd name="connsiteY1690" fmla="*/ 1658213 h 6254983"/>
              <a:gd name="connsiteX1691" fmla="*/ 1443375 w 3336462"/>
              <a:gd name="connsiteY1691" fmla="*/ 1709776 h 6254983"/>
              <a:gd name="connsiteX1692" fmla="*/ 1429159 w 3336462"/>
              <a:gd name="connsiteY1692" fmla="*/ 1700186 h 6254983"/>
              <a:gd name="connsiteX1693" fmla="*/ 1470793 w 3336462"/>
              <a:gd name="connsiteY1693" fmla="*/ 1634858 h 6254983"/>
              <a:gd name="connsiteX1694" fmla="*/ 1497760 w 3336462"/>
              <a:gd name="connsiteY1694" fmla="*/ 1590515 h 6254983"/>
              <a:gd name="connsiteX1695" fmla="*/ 1527885 w 3336462"/>
              <a:gd name="connsiteY1695" fmla="*/ 1539630 h 6254983"/>
              <a:gd name="connsiteX1696" fmla="*/ 1530480 w 3336462"/>
              <a:gd name="connsiteY1696" fmla="*/ 1512100 h 6254983"/>
              <a:gd name="connsiteX1697" fmla="*/ 1510622 w 3336462"/>
              <a:gd name="connsiteY1697" fmla="*/ 1505668 h 6254983"/>
              <a:gd name="connsiteX1698" fmla="*/ 1494036 w 3336462"/>
              <a:gd name="connsiteY1698" fmla="*/ 1519772 h 6254983"/>
              <a:gd name="connsiteX1699" fmla="*/ 1452064 w 3336462"/>
              <a:gd name="connsiteY1699" fmla="*/ 1618159 h 6254983"/>
              <a:gd name="connsiteX1700" fmla="*/ 1433559 w 3336462"/>
              <a:gd name="connsiteY1700" fmla="*/ 1612855 h 6254983"/>
              <a:gd name="connsiteX1701" fmla="*/ 1460300 w 3336462"/>
              <a:gd name="connsiteY1701" fmla="*/ 1524172 h 6254983"/>
              <a:gd name="connsiteX1702" fmla="*/ 1491441 w 3336462"/>
              <a:gd name="connsiteY1702" fmla="*/ 1472834 h 6254983"/>
              <a:gd name="connsiteX1703" fmla="*/ 1489523 w 3336462"/>
              <a:gd name="connsiteY1703" fmla="*/ 1438986 h 6254983"/>
              <a:gd name="connsiteX1704" fmla="*/ 1453417 w 3336462"/>
              <a:gd name="connsiteY1704" fmla="*/ 1425334 h 6254983"/>
              <a:gd name="connsiteX1705" fmla="*/ 1417650 w 3336462"/>
              <a:gd name="connsiteY1705" fmla="*/ 1444062 h 6254983"/>
              <a:gd name="connsiteX1706" fmla="*/ 1331675 w 3336462"/>
              <a:gd name="connsiteY1706" fmla="*/ 1545045 h 6254983"/>
              <a:gd name="connsiteX1707" fmla="*/ 1314074 w 3336462"/>
              <a:gd name="connsiteY1707" fmla="*/ 1573929 h 6254983"/>
              <a:gd name="connsiteX1708" fmla="*/ 1296585 w 3336462"/>
              <a:gd name="connsiteY1708" fmla="*/ 1567272 h 6254983"/>
              <a:gd name="connsiteX1709" fmla="*/ 1308997 w 3336462"/>
              <a:gd name="connsiteY1709" fmla="*/ 1479492 h 6254983"/>
              <a:gd name="connsiteX1710" fmla="*/ 1296585 w 3336462"/>
              <a:gd name="connsiteY1710" fmla="*/ 1419692 h 6254983"/>
              <a:gd name="connsiteX1711" fmla="*/ 1260254 w 3336462"/>
              <a:gd name="connsiteY1711" fmla="*/ 1391711 h 6254983"/>
              <a:gd name="connsiteX1712" fmla="*/ 1232046 w 3336462"/>
              <a:gd name="connsiteY1712" fmla="*/ 1394870 h 6254983"/>
              <a:gd name="connsiteX1713" fmla="*/ 1172924 w 3336462"/>
              <a:gd name="connsiteY1713" fmla="*/ 1426801 h 6254983"/>
              <a:gd name="connsiteX1714" fmla="*/ 1167960 w 3336462"/>
              <a:gd name="connsiteY1714" fmla="*/ 1481410 h 6254983"/>
              <a:gd name="connsiteX1715" fmla="*/ 1143249 w 3336462"/>
              <a:gd name="connsiteY1715" fmla="*/ 1477574 h 6254983"/>
              <a:gd name="connsiteX1716" fmla="*/ 1135126 w 3336462"/>
              <a:gd name="connsiteY1716" fmla="*/ 1410780 h 6254983"/>
              <a:gd name="connsiteX1717" fmla="*/ 1130839 w 3336462"/>
              <a:gd name="connsiteY1717" fmla="*/ 1406040 h 6254983"/>
              <a:gd name="connsiteX1718" fmla="*/ 1035385 w 3336462"/>
              <a:gd name="connsiteY1718" fmla="*/ 1476672 h 6254983"/>
              <a:gd name="connsiteX1719" fmla="*/ 991270 w 3336462"/>
              <a:gd name="connsiteY1719" fmla="*/ 1544143 h 6254983"/>
              <a:gd name="connsiteX1720" fmla="*/ 992059 w 3336462"/>
              <a:gd name="connsiteY1720" fmla="*/ 1556780 h 6254983"/>
              <a:gd name="connsiteX1721" fmla="*/ 966899 w 3336462"/>
              <a:gd name="connsiteY1721" fmla="*/ 1560052 h 6254983"/>
              <a:gd name="connsiteX1722" fmla="*/ 932598 w 3336462"/>
              <a:gd name="connsiteY1722" fmla="*/ 1474415 h 6254983"/>
              <a:gd name="connsiteX1723" fmla="*/ 827104 w 3336462"/>
              <a:gd name="connsiteY1723" fmla="*/ 1420595 h 6254983"/>
              <a:gd name="connsiteX1724" fmla="*/ 806567 w 3336462"/>
              <a:gd name="connsiteY1724" fmla="*/ 1413148 h 6254983"/>
              <a:gd name="connsiteX1725" fmla="*/ 735148 w 3336462"/>
              <a:gd name="connsiteY1725" fmla="*/ 1475430 h 6254983"/>
              <a:gd name="connsiteX1726" fmla="*/ 735260 w 3336462"/>
              <a:gd name="connsiteY1726" fmla="*/ 1477122 h 6254983"/>
              <a:gd name="connsiteX1727" fmla="*/ 706941 w 3336462"/>
              <a:gd name="connsiteY1727" fmla="*/ 1479265 h 6254983"/>
              <a:gd name="connsiteX1728" fmla="*/ 637438 w 3336462"/>
              <a:gd name="connsiteY1728" fmla="*/ 1548656 h 6254983"/>
              <a:gd name="connsiteX1729" fmla="*/ 633149 w 3336462"/>
              <a:gd name="connsiteY1729" fmla="*/ 1676942 h 6254983"/>
              <a:gd name="connsiteX1730" fmla="*/ 627846 w 3336462"/>
              <a:gd name="connsiteY1730" fmla="*/ 1840884 h 6254983"/>
              <a:gd name="connsiteX1731" fmla="*/ 625139 w 3336462"/>
              <a:gd name="connsiteY1731" fmla="*/ 1908920 h 6254983"/>
              <a:gd name="connsiteX1732" fmla="*/ 651315 w 3336462"/>
              <a:gd name="connsiteY1732" fmla="*/ 1556666 h 6254983"/>
              <a:gd name="connsiteX1733" fmla="*/ 673656 w 3336462"/>
              <a:gd name="connsiteY1733" fmla="*/ 1559826 h 6254983"/>
              <a:gd name="connsiteX1734" fmla="*/ 662035 w 3336462"/>
              <a:gd name="connsiteY1734" fmla="*/ 1866609 h 6254983"/>
              <a:gd name="connsiteX1735" fmla="*/ 700283 w 3336462"/>
              <a:gd name="connsiteY1735" fmla="*/ 1625832 h 6254983"/>
              <a:gd name="connsiteX1736" fmla="*/ 719803 w 3336462"/>
              <a:gd name="connsiteY1736" fmla="*/ 1628652 h 6254983"/>
              <a:gd name="connsiteX1737" fmla="*/ 666998 w 3336462"/>
              <a:gd name="connsiteY1737" fmla="*/ 2028970 h 6254983"/>
              <a:gd name="connsiteX1738" fmla="*/ 596932 w 3336462"/>
              <a:gd name="connsiteY1738" fmla="*/ 2374565 h 6254983"/>
              <a:gd name="connsiteX1739" fmla="*/ 581811 w 3336462"/>
              <a:gd name="connsiteY1739" fmla="*/ 657645 h 6254983"/>
              <a:gd name="connsiteX1740" fmla="*/ 628748 w 3336462"/>
              <a:gd name="connsiteY1740" fmla="*/ 604050 h 6254983"/>
              <a:gd name="connsiteX1741" fmla="*/ 675910 w 3336462"/>
              <a:gd name="connsiteY1741" fmla="*/ 557452 h 6254983"/>
              <a:gd name="connsiteX1742" fmla="*/ 689676 w 3336462"/>
              <a:gd name="connsiteY1742" fmla="*/ 569185 h 6254983"/>
              <a:gd name="connsiteX1743" fmla="*/ 645334 w 3336462"/>
              <a:gd name="connsiteY1743" fmla="*/ 619621 h 6254983"/>
              <a:gd name="connsiteX1744" fmla="*/ 594221 w 3336462"/>
              <a:gd name="connsiteY1744" fmla="*/ 669718 h 6254983"/>
              <a:gd name="connsiteX1745" fmla="*/ 581811 w 3336462"/>
              <a:gd name="connsiteY1745" fmla="*/ 657645 h 6254983"/>
              <a:gd name="connsiteX1746" fmla="*/ 575718 w 3336462"/>
              <a:gd name="connsiteY1746" fmla="*/ 571104 h 6254983"/>
              <a:gd name="connsiteX1747" fmla="*/ 643528 w 3336462"/>
              <a:gd name="connsiteY1747" fmla="*/ 478584 h 6254983"/>
              <a:gd name="connsiteX1748" fmla="*/ 715288 w 3336462"/>
              <a:gd name="connsiteY1748" fmla="*/ 368124 h 6254983"/>
              <a:gd name="connsiteX1749" fmla="*/ 730972 w 3336462"/>
              <a:gd name="connsiteY1749" fmla="*/ 376588 h 6254983"/>
              <a:gd name="connsiteX1750" fmla="*/ 588693 w 3336462"/>
              <a:gd name="connsiteY1750" fmla="*/ 581146 h 6254983"/>
              <a:gd name="connsiteX1751" fmla="*/ 575718 w 3336462"/>
              <a:gd name="connsiteY1751" fmla="*/ 571104 h 6254983"/>
              <a:gd name="connsiteX1752" fmla="*/ 575267 w 3336462"/>
              <a:gd name="connsiteY1752" fmla="*/ 19710 h 6254983"/>
              <a:gd name="connsiteX1753" fmla="*/ 578095 w 3336462"/>
              <a:gd name="connsiteY1753" fmla="*/ 0 h 6254983"/>
              <a:gd name="connsiteX1754" fmla="*/ 607699 w 3336462"/>
              <a:gd name="connsiteY1754" fmla="*/ 0 h 6254983"/>
              <a:gd name="connsiteX1755" fmla="*/ 598057 w 3336462"/>
              <a:gd name="connsiteY1755" fmla="*/ 24108 h 6254983"/>
              <a:gd name="connsiteX1756" fmla="*/ 575267 w 3336462"/>
              <a:gd name="connsiteY1756" fmla="*/ 19710 h 6254983"/>
              <a:gd name="connsiteX1757" fmla="*/ 566508 w 3336462"/>
              <a:gd name="connsiteY1757" fmla="*/ 3741205 h 6254983"/>
              <a:gd name="connsiteX1758" fmla="*/ 570414 w 3336462"/>
              <a:gd name="connsiteY1758" fmla="*/ 3730185 h 6254983"/>
              <a:gd name="connsiteX1759" fmla="*/ 671622 w 3336462"/>
              <a:gd name="connsiteY1759" fmla="*/ 3683931 h 6254983"/>
              <a:gd name="connsiteX1760" fmla="*/ 729617 w 3336462"/>
              <a:gd name="connsiteY1760" fmla="*/ 3661594 h 6254983"/>
              <a:gd name="connsiteX1761" fmla="*/ 739093 w 3336462"/>
              <a:gd name="connsiteY1761" fmla="*/ 3676595 h 6254983"/>
              <a:gd name="connsiteX1762" fmla="*/ 657406 w 3336462"/>
              <a:gd name="connsiteY1762" fmla="*/ 3718342 h 6254983"/>
              <a:gd name="connsiteX1763" fmla="*/ 576057 w 3336462"/>
              <a:gd name="connsiteY1763" fmla="*/ 3746550 h 6254983"/>
              <a:gd name="connsiteX1764" fmla="*/ 566508 w 3336462"/>
              <a:gd name="connsiteY1764" fmla="*/ 3741205 h 6254983"/>
              <a:gd name="connsiteX1765" fmla="*/ 540401 w 3336462"/>
              <a:gd name="connsiteY1765" fmla="*/ 2966353 h 6254983"/>
              <a:gd name="connsiteX1766" fmla="*/ 574025 w 3336462"/>
              <a:gd name="connsiteY1766" fmla="*/ 2932504 h 6254983"/>
              <a:gd name="connsiteX1767" fmla="*/ 585872 w 3336462"/>
              <a:gd name="connsiteY1767" fmla="*/ 2941078 h 6254983"/>
              <a:gd name="connsiteX1768" fmla="*/ 550896 w 3336462"/>
              <a:gd name="connsiteY1768" fmla="*/ 2977409 h 6254983"/>
              <a:gd name="connsiteX1769" fmla="*/ 540401 w 3336462"/>
              <a:gd name="connsiteY1769" fmla="*/ 2966353 h 6254983"/>
              <a:gd name="connsiteX1770" fmla="*/ 530924 w 3336462"/>
              <a:gd name="connsiteY1770" fmla="*/ 240514 h 6254983"/>
              <a:gd name="connsiteX1771" fmla="*/ 557439 w 3336462"/>
              <a:gd name="connsiteY1771" fmla="*/ 120351 h 6254983"/>
              <a:gd name="connsiteX1772" fmla="*/ 577297 w 3336462"/>
              <a:gd name="connsiteY1772" fmla="*/ 123398 h 6254983"/>
              <a:gd name="connsiteX1773" fmla="*/ 549427 w 3336462"/>
              <a:gd name="connsiteY1773" fmla="*/ 245141 h 6254983"/>
              <a:gd name="connsiteX1774" fmla="*/ 530924 w 3336462"/>
              <a:gd name="connsiteY1774" fmla="*/ 240514 h 6254983"/>
              <a:gd name="connsiteX1775" fmla="*/ 496061 w 3336462"/>
              <a:gd name="connsiteY1775" fmla="*/ 843812 h 6254983"/>
              <a:gd name="connsiteX1776" fmla="*/ 564661 w 3336462"/>
              <a:gd name="connsiteY1776" fmla="*/ 759980 h 6254983"/>
              <a:gd name="connsiteX1777" fmla="*/ 578200 w 3336462"/>
              <a:gd name="connsiteY1777" fmla="*/ 771375 h 6254983"/>
              <a:gd name="connsiteX1778" fmla="*/ 508359 w 3336462"/>
              <a:gd name="connsiteY1778" fmla="*/ 855095 h 6254983"/>
              <a:gd name="connsiteX1779" fmla="*/ 496061 w 3336462"/>
              <a:gd name="connsiteY1779" fmla="*/ 843812 h 6254983"/>
              <a:gd name="connsiteX1780" fmla="*/ 493917 w 3336462"/>
              <a:gd name="connsiteY1780" fmla="*/ 1053111 h 6254983"/>
              <a:gd name="connsiteX1781" fmla="*/ 941057 w 3336462"/>
              <a:gd name="connsiteY1781" fmla="*/ 651778 h 6254983"/>
              <a:gd name="connsiteX1782" fmla="*/ 955388 w 3336462"/>
              <a:gd name="connsiteY1782" fmla="*/ 672087 h 6254983"/>
              <a:gd name="connsiteX1783" fmla="*/ 710097 w 3336462"/>
              <a:gd name="connsiteY1783" fmla="*/ 868296 h 6254983"/>
              <a:gd name="connsiteX1784" fmla="*/ 503394 w 3336462"/>
              <a:gd name="connsiteY1784" fmla="*/ 1062814 h 6254983"/>
              <a:gd name="connsiteX1785" fmla="*/ 493917 w 3336462"/>
              <a:gd name="connsiteY1785" fmla="*/ 1053111 h 6254983"/>
              <a:gd name="connsiteX1786" fmla="*/ 475977 w 3336462"/>
              <a:gd name="connsiteY1786" fmla="*/ 971310 h 6254983"/>
              <a:gd name="connsiteX1787" fmla="*/ 551687 w 3336462"/>
              <a:gd name="connsiteY1787" fmla="*/ 891878 h 6254983"/>
              <a:gd name="connsiteX1788" fmla="*/ 564774 w 3336462"/>
              <a:gd name="connsiteY1788" fmla="*/ 907223 h 6254983"/>
              <a:gd name="connsiteX1789" fmla="*/ 531038 w 3336462"/>
              <a:gd name="connsiteY1789" fmla="*/ 941635 h 6254983"/>
              <a:gd name="connsiteX1790" fmla="*/ 489742 w 3336462"/>
              <a:gd name="connsiteY1790" fmla="*/ 984398 h 6254983"/>
              <a:gd name="connsiteX1791" fmla="*/ 475977 w 3336462"/>
              <a:gd name="connsiteY1791" fmla="*/ 971310 h 6254983"/>
              <a:gd name="connsiteX1792" fmla="*/ 449123 w 3336462"/>
              <a:gd name="connsiteY1792" fmla="*/ 92371 h 6254983"/>
              <a:gd name="connsiteX1793" fmla="*/ 469884 w 3336462"/>
              <a:gd name="connsiteY1793" fmla="*/ 7637 h 6254983"/>
              <a:gd name="connsiteX1794" fmla="*/ 489741 w 3336462"/>
              <a:gd name="connsiteY1794" fmla="*/ 10684 h 6254983"/>
              <a:gd name="connsiteX1795" fmla="*/ 468642 w 3336462"/>
              <a:gd name="connsiteY1795" fmla="*/ 101171 h 6254983"/>
              <a:gd name="connsiteX1796" fmla="*/ 449123 w 3336462"/>
              <a:gd name="connsiteY1796" fmla="*/ 92371 h 6254983"/>
              <a:gd name="connsiteX1797" fmla="*/ 427010 w 3336462"/>
              <a:gd name="connsiteY1797" fmla="*/ 2907682 h 6254983"/>
              <a:gd name="connsiteX1798" fmla="*/ 457924 w 3336462"/>
              <a:gd name="connsiteY1798" fmla="*/ 2838857 h 6254983"/>
              <a:gd name="connsiteX1799" fmla="*/ 469095 w 3336462"/>
              <a:gd name="connsiteY1799" fmla="*/ 2843032 h 6254983"/>
              <a:gd name="connsiteX1800" fmla="*/ 442806 w 3336462"/>
              <a:gd name="connsiteY1800" fmla="*/ 2914001 h 6254983"/>
              <a:gd name="connsiteX1801" fmla="*/ 427010 w 3336462"/>
              <a:gd name="connsiteY1801" fmla="*/ 2907682 h 6254983"/>
              <a:gd name="connsiteX1802" fmla="*/ 400790 w 3336462"/>
              <a:gd name="connsiteY1802" fmla="*/ 455173 h 6254983"/>
              <a:gd name="connsiteX1803" fmla="*/ 405459 w 3336462"/>
              <a:gd name="connsiteY1803" fmla="*/ 392045 h 6254983"/>
              <a:gd name="connsiteX1804" fmla="*/ 425203 w 3336462"/>
              <a:gd name="connsiteY1804" fmla="*/ 394416 h 6254983"/>
              <a:gd name="connsiteX1805" fmla="*/ 417870 w 3336462"/>
              <a:gd name="connsiteY1805" fmla="*/ 519769 h 6254983"/>
              <a:gd name="connsiteX1806" fmla="*/ 402977 w 3336462"/>
              <a:gd name="connsiteY1806" fmla="*/ 518639 h 6254983"/>
              <a:gd name="connsiteX1807" fmla="*/ 400790 w 3336462"/>
              <a:gd name="connsiteY1807" fmla="*/ 455173 h 6254983"/>
              <a:gd name="connsiteX1808" fmla="*/ 389212 w 3336462"/>
              <a:gd name="connsiteY1808" fmla="*/ 1242664 h 6254983"/>
              <a:gd name="connsiteX1809" fmla="*/ 529458 w 3336462"/>
              <a:gd name="connsiteY1809" fmla="*/ 1078046 h 6254983"/>
              <a:gd name="connsiteX1810" fmla="*/ 700620 w 3336462"/>
              <a:gd name="connsiteY1810" fmla="*/ 924146 h 6254983"/>
              <a:gd name="connsiteX1811" fmla="*/ 1045200 w 3336462"/>
              <a:gd name="connsiteY1811" fmla="*/ 716654 h 6254983"/>
              <a:gd name="connsiteX1812" fmla="*/ 1053549 w 3336462"/>
              <a:gd name="connsiteY1812" fmla="*/ 738317 h 6254983"/>
              <a:gd name="connsiteX1813" fmla="*/ 692609 w 3336462"/>
              <a:gd name="connsiteY1813" fmla="*/ 961944 h 6254983"/>
              <a:gd name="connsiteX1814" fmla="*/ 405007 w 3336462"/>
              <a:gd name="connsiteY1814" fmla="*/ 1251690 h 6254983"/>
              <a:gd name="connsiteX1815" fmla="*/ 389212 w 3336462"/>
              <a:gd name="connsiteY1815" fmla="*/ 1242664 h 6254983"/>
              <a:gd name="connsiteX1816" fmla="*/ 385261 w 3336462"/>
              <a:gd name="connsiteY1816" fmla="*/ 183876 h 6254983"/>
              <a:gd name="connsiteX1817" fmla="*/ 403314 w 3336462"/>
              <a:gd name="connsiteY1817" fmla="*/ 76 h 6254983"/>
              <a:gd name="connsiteX1818" fmla="*/ 403436 w 3336462"/>
              <a:gd name="connsiteY1818" fmla="*/ 0 h 6254983"/>
              <a:gd name="connsiteX1819" fmla="*/ 419665 w 3336462"/>
              <a:gd name="connsiteY1819" fmla="*/ 0 h 6254983"/>
              <a:gd name="connsiteX1820" fmla="*/ 422721 w 3336462"/>
              <a:gd name="connsiteY1820" fmla="*/ 3462 h 6254983"/>
              <a:gd name="connsiteX1821" fmla="*/ 401396 w 3336462"/>
              <a:gd name="connsiteY1821" fmla="*/ 186246 h 6254983"/>
              <a:gd name="connsiteX1822" fmla="*/ 385261 w 3336462"/>
              <a:gd name="connsiteY1822" fmla="*/ 183876 h 6254983"/>
              <a:gd name="connsiteX1823" fmla="*/ 380612 w 3336462"/>
              <a:gd name="connsiteY1823" fmla="*/ 3734404 h 6254983"/>
              <a:gd name="connsiteX1824" fmla="*/ 383346 w 3336462"/>
              <a:gd name="connsiteY1824" fmla="*/ 3727828 h 6254983"/>
              <a:gd name="connsiteX1825" fmla="*/ 625364 w 3336462"/>
              <a:gd name="connsiteY1825" fmla="*/ 3546964 h 6254983"/>
              <a:gd name="connsiteX1826" fmla="*/ 635968 w 3336462"/>
              <a:gd name="connsiteY1826" fmla="*/ 3561068 h 6254983"/>
              <a:gd name="connsiteX1827" fmla="*/ 396320 w 3336462"/>
              <a:gd name="connsiteY1827" fmla="*/ 3740350 h 6254983"/>
              <a:gd name="connsiteX1828" fmla="*/ 380612 w 3336462"/>
              <a:gd name="connsiteY1828" fmla="*/ 3734404 h 6254983"/>
              <a:gd name="connsiteX1829" fmla="*/ 376010 w 3336462"/>
              <a:gd name="connsiteY1829" fmla="*/ 3504203 h 6254983"/>
              <a:gd name="connsiteX1830" fmla="*/ 425430 w 3336462"/>
              <a:gd name="connsiteY1830" fmla="*/ 3422517 h 6254983"/>
              <a:gd name="connsiteX1831" fmla="*/ 438405 w 3336462"/>
              <a:gd name="connsiteY1831" fmla="*/ 3430415 h 6254983"/>
              <a:gd name="connsiteX1832" fmla="*/ 393048 w 3336462"/>
              <a:gd name="connsiteY1832" fmla="*/ 3506234 h 6254983"/>
              <a:gd name="connsiteX1833" fmla="*/ 376010 w 3336462"/>
              <a:gd name="connsiteY1833" fmla="*/ 3504203 h 6254983"/>
              <a:gd name="connsiteX1834" fmla="*/ 365489 w 3336462"/>
              <a:gd name="connsiteY1834" fmla="*/ 5417343 h 6254983"/>
              <a:gd name="connsiteX1835" fmla="*/ 374318 w 3336462"/>
              <a:gd name="connsiteY1835" fmla="*/ 5413606 h 6254983"/>
              <a:gd name="connsiteX1836" fmla="*/ 424415 w 3336462"/>
              <a:gd name="connsiteY1836" fmla="*/ 5439443 h 6254983"/>
              <a:gd name="connsiteX1837" fmla="*/ 456345 w 3336462"/>
              <a:gd name="connsiteY1837" fmla="*/ 5464830 h 6254983"/>
              <a:gd name="connsiteX1838" fmla="*/ 451606 w 3336462"/>
              <a:gd name="connsiteY1838" fmla="*/ 5473858 h 6254983"/>
              <a:gd name="connsiteX1839" fmla="*/ 406701 w 3336462"/>
              <a:gd name="connsiteY1839" fmla="*/ 5454338 h 6254983"/>
              <a:gd name="connsiteX1840" fmla="*/ 366646 w 3336462"/>
              <a:gd name="connsiteY1840" fmla="*/ 5426920 h 6254983"/>
              <a:gd name="connsiteX1841" fmla="*/ 365489 w 3336462"/>
              <a:gd name="connsiteY1841" fmla="*/ 5417343 h 6254983"/>
              <a:gd name="connsiteX1842" fmla="*/ 362810 w 3336462"/>
              <a:gd name="connsiteY1842" fmla="*/ 414272 h 6254983"/>
              <a:gd name="connsiteX1843" fmla="*/ 373416 w 3336462"/>
              <a:gd name="connsiteY1843" fmla="*/ 264098 h 6254983"/>
              <a:gd name="connsiteX1844" fmla="*/ 390115 w 3336462"/>
              <a:gd name="connsiteY1844" fmla="*/ 265339 h 6254983"/>
              <a:gd name="connsiteX1845" fmla="*/ 378042 w 3336462"/>
              <a:gd name="connsiteY1845" fmla="*/ 414724 h 6254983"/>
              <a:gd name="connsiteX1846" fmla="*/ 362810 w 3336462"/>
              <a:gd name="connsiteY1846" fmla="*/ 414272 h 6254983"/>
              <a:gd name="connsiteX1847" fmla="*/ 362359 w 3336462"/>
              <a:gd name="connsiteY1847" fmla="*/ 953144 h 6254983"/>
              <a:gd name="connsiteX1848" fmla="*/ 389325 w 3336462"/>
              <a:gd name="connsiteY1848" fmla="*/ 891313 h 6254983"/>
              <a:gd name="connsiteX1849" fmla="*/ 423399 w 3336462"/>
              <a:gd name="connsiteY1849" fmla="*/ 851373 h 6254983"/>
              <a:gd name="connsiteX1850" fmla="*/ 441112 w 3336462"/>
              <a:gd name="connsiteY1850" fmla="*/ 864347 h 6254983"/>
              <a:gd name="connsiteX1851" fmla="*/ 415726 w 3336462"/>
              <a:gd name="connsiteY1851" fmla="*/ 909366 h 6254983"/>
              <a:gd name="connsiteX1852" fmla="*/ 382217 w 3336462"/>
              <a:gd name="connsiteY1852" fmla="*/ 961494 h 6254983"/>
              <a:gd name="connsiteX1853" fmla="*/ 362359 w 3336462"/>
              <a:gd name="connsiteY1853" fmla="*/ 953144 h 6254983"/>
              <a:gd name="connsiteX1854" fmla="*/ 362020 w 3336462"/>
              <a:gd name="connsiteY1854" fmla="*/ 3080964 h 6254983"/>
              <a:gd name="connsiteX1855" fmla="*/ 408618 w 3336462"/>
              <a:gd name="connsiteY1855" fmla="*/ 2962854 h 6254983"/>
              <a:gd name="connsiteX1856" fmla="*/ 419224 w 3336462"/>
              <a:gd name="connsiteY1856" fmla="*/ 2967367 h 6254983"/>
              <a:gd name="connsiteX1857" fmla="*/ 375785 w 3336462"/>
              <a:gd name="connsiteY1857" fmla="*/ 3084010 h 6254983"/>
              <a:gd name="connsiteX1858" fmla="*/ 362020 w 3336462"/>
              <a:gd name="connsiteY1858" fmla="*/ 3080964 h 6254983"/>
              <a:gd name="connsiteX1859" fmla="*/ 332232 w 3336462"/>
              <a:gd name="connsiteY1859" fmla="*/ 1170002 h 6254983"/>
              <a:gd name="connsiteX1860" fmla="*/ 416516 w 3336462"/>
              <a:gd name="connsiteY1860" fmla="*/ 1003917 h 6254983"/>
              <a:gd name="connsiteX1861" fmla="*/ 431297 w 3336462"/>
              <a:gd name="connsiteY1861" fmla="*/ 1014636 h 6254983"/>
              <a:gd name="connsiteX1862" fmla="*/ 378606 w 3336462"/>
              <a:gd name="connsiteY1862" fmla="*/ 1101289 h 6254983"/>
              <a:gd name="connsiteX1863" fmla="*/ 346450 w 3336462"/>
              <a:gd name="connsiteY1863" fmla="*/ 1173048 h 6254983"/>
              <a:gd name="connsiteX1864" fmla="*/ 332232 w 3336462"/>
              <a:gd name="connsiteY1864" fmla="*/ 1170002 h 6254983"/>
              <a:gd name="connsiteX1865" fmla="*/ 318918 w 3336462"/>
              <a:gd name="connsiteY1865" fmla="*/ 3432331 h 6254983"/>
              <a:gd name="connsiteX1866" fmla="*/ 528103 w 3336462"/>
              <a:gd name="connsiteY1866" fmla="*/ 3054698 h 6254983"/>
              <a:gd name="connsiteX1867" fmla="*/ 538823 w 3336462"/>
              <a:gd name="connsiteY1867" fmla="*/ 3063142 h 6254983"/>
              <a:gd name="connsiteX1868" fmla="*/ 326817 w 3336462"/>
              <a:gd name="connsiteY1868" fmla="*/ 3439102 h 6254983"/>
              <a:gd name="connsiteX1869" fmla="*/ 318918 w 3336462"/>
              <a:gd name="connsiteY1869" fmla="*/ 3432331 h 6254983"/>
              <a:gd name="connsiteX1870" fmla="*/ 316789 w 3336462"/>
              <a:gd name="connsiteY1870" fmla="*/ 5314895 h 6254983"/>
              <a:gd name="connsiteX1871" fmla="*/ 322643 w 3336462"/>
              <a:gd name="connsiteY1871" fmla="*/ 5308647 h 6254983"/>
              <a:gd name="connsiteX1872" fmla="*/ 366872 w 3336462"/>
              <a:gd name="connsiteY1872" fmla="*/ 5317447 h 6254983"/>
              <a:gd name="connsiteX1873" fmla="*/ 363261 w 3336462"/>
              <a:gd name="connsiteY1873" fmla="*/ 5334823 h 6254983"/>
              <a:gd name="connsiteX1874" fmla="*/ 320160 w 3336462"/>
              <a:gd name="connsiteY1874" fmla="*/ 5322751 h 6254983"/>
              <a:gd name="connsiteX1875" fmla="*/ 316789 w 3336462"/>
              <a:gd name="connsiteY1875" fmla="*/ 5314895 h 6254983"/>
              <a:gd name="connsiteX1876" fmla="*/ 315309 w 3336462"/>
              <a:gd name="connsiteY1876" fmla="*/ 2693871 h 6254983"/>
              <a:gd name="connsiteX1877" fmla="*/ 323770 w 3336462"/>
              <a:gd name="connsiteY1877" fmla="*/ 2668936 h 6254983"/>
              <a:gd name="connsiteX1878" fmla="*/ 335167 w 3336462"/>
              <a:gd name="connsiteY1878" fmla="*/ 2671983 h 6254983"/>
              <a:gd name="connsiteX1879" fmla="*/ 330878 w 3336462"/>
              <a:gd name="connsiteY1879" fmla="*/ 2696918 h 6254983"/>
              <a:gd name="connsiteX1880" fmla="*/ 315309 w 3336462"/>
              <a:gd name="connsiteY1880" fmla="*/ 2693871 h 6254983"/>
              <a:gd name="connsiteX1881" fmla="*/ 312376 w 3336462"/>
              <a:gd name="connsiteY1881" fmla="*/ 4756811 h 6254983"/>
              <a:gd name="connsiteX1882" fmla="*/ 567596 w 3336462"/>
              <a:gd name="connsiteY1882" fmla="*/ 4911153 h 6254983"/>
              <a:gd name="connsiteX1883" fmla="*/ 905068 w 3336462"/>
              <a:gd name="connsiteY1883" fmla="*/ 5169421 h 6254983"/>
              <a:gd name="connsiteX1884" fmla="*/ 897847 w 3336462"/>
              <a:gd name="connsiteY1884" fmla="*/ 5178449 h 6254983"/>
              <a:gd name="connsiteX1885" fmla="*/ 550220 w 3336462"/>
              <a:gd name="connsiteY1885" fmla="*/ 4934850 h 6254983"/>
              <a:gd name="connsiteX1886" fmla="*/ 398240 w 3336462"/>
              <a:gd name="connsiteY1886" fmla="*/ 4844358 h 6254983"/>
              <a:gd name="connsiteX1887" fmla="*/ 517387 w 3336462"/>
              <a:gd name="connsiteY1887" fmla="*/ 4986750 h 6254983"/>
              <a:gd name="connsiteX1888" fmla="*/ 726459 w 3336462"/>
              <a:gd name="connsiteY1888" fmla="*/ 5353783 h 6254983"/>
              <a:gd name="connsiteX1889" fmla="*/ 706941 w 3336462"/>
              <a:gd name="connsiteY1889" fmla="*/ 5360780 h 6254983"/>
              <a:gd name="connsiteX1890" fmla="*/ 480153 w 3336462"/>
              <a:gd name="connsiteY1890" fmla="*/ 4979756 h 6254983"/>
              <a:gd name="connsiteX1891" fmla="*/ 391019 w 3336462"/>
              <a:gd name="connsiteY1891" fmla="*/ 4882042 h 6254983"/>
              <a:gd name="connsiteX1892" fmla="*/ 389100 w 3336462"/>
              <a:gd name="connsiteY1892" fmla="*/ 4882042 h 6254983"/>
              <a:gd name="connsiteX1893" fmla="*/ 409296 w 3336462"/>
              <a:gd name="connsiteY1893" fmla="*/ 4919732 h 6254983"/>
              <a:gd name="connsiteX1894" fmla="*/ 423400 w 3336462"/>
              <a:gd name="connsiteY1894" fmla="*/ 4921310 h 6254983"/>
              <a:gd name="connsiteX1895" fmla="*/ 432991 w 3336462"/>
              <a:gd name="connsiteY1895" fmla="*/ 4941960 h 6254983"/>
              <a:gd name="connsiteX1896" fmla="*/ 434119 w 3336462"/>
              <a:gd name="connsiteY1896" fmla="*/ 4944443 h 6254983"/>
              <a:gd name="connsiteX1897" fmla="*/ 421821 w 3336462"/>
              <a:gd name="connsiteY1897" fmla="*/ 4942976 h 6254983"/>
              <a:gd name="connsiteX1898" fmla="*/ 433894 w 3336462"/>
              <a:gd name="connsiteY1898" fmla="*/ 4965771 h 6254983"/>
              <a:gd name="connsiteX1899" fmla="*/ 443484 w 3336462"/>
              <a:gd name="connsiteY1899" fmla="*/ 4967573 h 6254983"/>
              <a:gd name="connsiteX1900" fmla="*/ 451721 w 3336462"/>
              <a:gd name="connsiteY1900" fmla="*/ 4989913 h 6254983"/>
              <a:gd name="connsiteX1901" fmla="*/ 445063 w 3336462"/>
              <a:gd name="connsiteY1901" fmla="*/ 4988331 h 6254983"/>
              <a:gd name="connsiteX1902" fmla="*/ 455218 w 3336462"/>
              <a:gd name="connsiteY1902" fmla="*/ 5008864 h 6254983"/>
              <a:gd name="connsiteX1903" fmla="*/ 458602 w 3336462"/>
              <a:gd name="connsiteY1903" fmla="*/ 5009655 h 6254983"/>
              <a:gd name="connsiteX1904" fmla="*/ 464921 w 3336462"/>
              <a:gd name="connsiteY1904" fmla="*/ 5028722 h 6254983"/>
              <a:gd name="connsiteX1905" fmla="*/ 576735 w 3336462"/>
              <a:gd name="connsiteY1905" fmla="*/ 5276156 h 6254983"/>
              <a:gd name="connsiteX1906" fmla="*/ 707278 w 3336462"/>
              <a:gd name="connsiteY1906" fmla="*/ 5724431 h 6254983"/>
              <a:gd name="connsiteX1907" fmla="*/ 782874 w 3336462"/>
              <a:gd name="connsiteY1907" fmla="*/ 5957534 h 6254983"/>
              <a:gd name="connsiteX1908" fmla="*/ 842222 w 3336462"/>
              <a:gd name="connsiteY1908" fmla="*/ 6025233 h 6254983"/>
              <a:gd name="connsiteX1909" fmla="*/ 895477 w 3336462"/>
              <a:gd name="connsiteY1909" fmla="*/ 6025910 h 6254983"/>
              <a:gd name="connsiteX1910" fmla="*/ 931357 w 3336462"/>
              <a:gd name="connsiteY1910" fmla="*/ 6014512 h 6254983"/>
              <a:gd name="connsiteX1911" fmla="*/ 931921 w 3336462"/>
              <a:gd name="connsiteY1911" fmla="*/ 6014850 h 6254983"/>
              <a:gd name="connsiteX1912" fmla="*/ 985288 w 3336462"/>
              <a:gd name="connsiteY1912" fmla="*/ 6050845 h 6254983"/>
              <a:gd name="connsiteX1913" fmla="*/ 1070926 w 3336462"/>
              <a:gd name="connsiteY1913" fmla="*/ 6026700 h 6254983"/>
              <a:gd name="connsiteX1914" fmla="*/ 1112674 w 3336462"/>
              <a:gd name="connsiteY1914" fmla="*/ 5925829 h 6254983"/>
              <a:gd name="connsiteX1915" fmla="*/ 1098683 w 3336462"/>
              <a:gd name="connsiteY1915" fmla="*/ 5887917 h 6254983"/>
              <a:gd name="connsiteX1916" fmla="*/ 1081081 w 3336462"/>
              <a:gd name="connsiteY1916" fmla="*/ 5831624 h 6254983"/>
              <a:gd name="connsiteX1917" fmla="*/ 1099360 w 3336462"/>
              <a:gd name="connsiteY1917" fmla="*/ 5823497 h 6254983"/>
              <a:gd name="connsiteX1918" fmla="*/ 1157128 w 3336462"/>
              <a:gd name="connsiteY1918" fmla="*/ 5903150 h 6254983"/>
              <a:gd name="connsiteX1919" fmla="*/ 1250100 w 3336462"/>
              <a:gd name="connsiteY1919" fmla="*/ 5964755 h 6254983"/>
              <a:gd name="connsiteX1920" fmla="*/ 1371391 w 3336462"/>
              <a:gd name="connsiteY1920" fmla="*/ 5882614 h 6254983"/>
              <a:gd name="connsiteX1921" fmla="*/ 1281240 w 3336462"/>
              <a:gd name="connsiteY1921" fmla="*/ 5700734 h 6254983"/>
              <a:gd name="connsiteX1922" fmla="*/ 1295682 w 3336462"/>
              <a:gd name="connsiteY1922" fmla="*/ 5689569 h 6254983"/>
              <a:gd name="connsiteX1923" fmla="*/ 1363943 w 3336462"/>
              <a:gd name="connsiteY1923" fmla="*/ 5768660 h 6254983"/>
              <a:gd name="connsiteX1924" fmla="*/ 1379515 w 3336462"/>
              <a:gd name="connsiteY1924" fmla="*/ 5785245 h 6254983"/>
              <a:gd name="connsiteX1925" fmla="*/ 1391473 w 3336462"/>
              <a:gd name="connsiteY1925" fmla="*/ 5799801 h 6254983"/>
              <a:gd name="connsiteX1926" fmla="*/ 1396213 w 3336462"/>
              <a:gd name="connsiteY1926" fmla="*/ 5801718 h 6254983"/>
              <a:gd name="connsiteX1927" fmla="*/ 1446534 w 3336462"/>
              <a:gd name="connsiteY1927" fmla="*/ 5835344 h 6254983"/>
              <a:gd name="connsiteX1928" fmla="*/ 1497985 w 3336462"/>
              <a:gd name="connsiteY1928" fmla="*/ 5816050 h 6254983"/>
              <a:gd name="connsiteX1929" fmla="*/ 1452740 w 3336462"/>
              <a:gd name="connsiteY1929" fmla="*/ 5722174 h 6254983"/>
              <a:gd name="connsiteX1930" fmla="*/ 1469778 w 3336462"/>
              <a:gd name="connsiteY1930" fmla="*/ 5715743 h 6254983"/>
              <a:gd name="connsiteX1931" fmla="*/ 1527094 w 3336462"/>
              <a:gd name="connsiteY1931" fmla="*/ 5803862 h 6254983"/>
              <a:gd name="connsiteX1932" fmla="*/ 1568842 w 3336462"/>
              <a:gd name="connsiteY1932" fmla="*/ 5827225 h 6254983"/>
              <a:gd name="connsiteX1933" fmla="*/ 1435817 w 3336462"/>
              <a:gd name="connsiteY1933" fmla="*/ 5634054 h 6254983"/>
              <a:gd name="connsiteX1934" fmla="*/ 1448001 w 3336462"/>
              <a:gd name="connsiteY1934" fmla="*/ 5623108 h 6254983"/>
              <a:gd name="connsiteX1935" fmla="*/ 1588136 w 3336462"/>
              <a:gd name="connsiteY1935" fmla="*/ 5791563 h 6254983"/>
              <a:gd name="connsiteX1936" fmla="*/ 1677045 w 3336462"/>
              <a:gd name="connsiteY1936" fmla="*/ 5788178 h 6254983"/>
              <a:gd name="connsiteX1937" fmla="*/ 1692502 w 3336462"/>
              <a:gd name="connsiteY1937" fmla="*/ 5771141 h 6254983"/>
              <a:gd name="connsiteX1938" fmla="*/ 1741696 w 3336462"/>
              <a:gd name="connsiteY1938" fmla="*/ 5646125 h 6254983"/>
              <a:gd name="connsiteX1939" fmla="*/ 1690584 w 3336462"/>
              <a:gd name="connsiteY1939" fmla="*/ 5541082 h 6254983"/>
              <a:gd name="connsiteX1940" fmla="*/ 1709539 w 3336462"/>
              <a:gd name="connsiteY1940" fmla="*/ 5523369 h 6254983"/>
              <a:gd name="connsiteX1941" fmla="*/ 1919063 w 3336462"/>
              <a:gd name="connsiteY1941" fmla="*/ 5576399 h 6254983"/>
              <a:gd name="connsiteX1942" fmla="*/ 1964871 w 3336462"/>
              <a:gd name="connsiteY1942" fmla="*/ 5504526 h 6254983"/>
              <a:gd name="connsiteX1943" fmla="*/ 1999848 w 3336462"/>
              <a:gd name="connsiteY1943" fmla="*/ 5450142 h 6254983"/>
              <a:gd name="connsiteX1944" fmla="*/ 1815598 w 3336462"/>
              <a:gd name="connsiteY1944" fmla="*/ 5349835 h 6254983"/>
              <a:gd name="connsiteX1945" fmla="*/ 1821353 w 3336462"/>
              <a:gd name="connsiteY1945" fmla="*/ 5334264 h 6254983"/>
              <a:gd name="connsiteX1946" fmla="*/ 1923914 w 3336462"/>
              <a:gd name="connsiteY1946" fmla="*/ 5372063 h 6254983"/>
              <a:gd name="connsiteX1947" fmla="*/ 2029184 w 3336462"/>
              <a:gd name="connsiteY1947" fmla="*/ 5391583 h 6254983"/>
              <a:gd name="connsiteX1948" fmla="*/ 2076911 w 3336462"/>
              <a:gd name="connsiteY1948" fmla="*/ 5328850 h 6254983"/>
              <a:gd name="connsiteX1949" fmla="*/ 2030086 w 3336462"/>
              <a:gd name="connsiteY1949" fmla="*/ 5295790 h 6254983"/>
              <a:gd name="connsiteX1950" fmla="*/ 1954491 w 3336462"/>
              <a:gd name="connsiteY1950" fmla="*/ 5258330 h 6254983"/>
              <a:gd name="connsiteX1951" fmla="*/ 1718227 w 3336462"/>
              <a:gd name="connsiteY1951" fmla="*/ 5172692 h 6254983"/>
              <a:gd name="connsiteX1952" fmla="*/ 1721724 w 3336462"/>
              <a:gd name="connsiteY1952" fmla="*/ 5160620 h 6254983"/>
              <a:gd name="connsiteX1953" fmla="*/ 2004249 w 3336462"/>
              <a:gd name="connsiteY1953" fmla="*/ 5247949 h 6254983"/>
              <a:gd name="connsiteX1954" fmla="*/ 2076008 w 3336462"/>
              <a:gd name="connsiteY1954" fmla="*/ 5288455 h 6254983"/>
              <a:gd name="connsiteX1955" fmla="*/ 2093948 w 3336462"/>
              <a:gd name="connsiteY1955" fmla="*/ 5289583 h 6254983"/>
              <a:gd name="connsiteX1956" fmla="*/ 2114258 w 3336462"/>
              <a:gd name="connsiteY1956" fmla="*/ 5240953 h 6254983"/>
              <a:gd name="connsiteX1957" fmla="*/ 2042949 w 3336462"/>
              <a:gd name="connsiteY1957" fmla="*/ 5206315 h 6254983"/>
              <a:gd name="connsiteX1958" fmla="*/ 1869644 w 3336462"/>
              <a:gd name="connsiteY1958" fmla="*/ 5154528 h 6254983"/>
              <a:gd name="connsiteX1959" fmla="*/ 1873028 w 3336462"/>
              <a:gd name="connsiteY1959" fmla="*/ 5139182 h 6254983"/>
              <a:gd name="connsiteX1960" fmla="*/ 2038549 w 3336462"/>
              <a:gd name="connsiteY1960" fmla="*/ 5177433 h 6254983"/>
              <a:gd name="connsiteX1961" fmla="*/ 2078942 w 3336462"/>
              <a:gd name="connsiteY1961" fmla="*/ 5191536 h 6254983"/>
              <a:gd name="connsiteX1962" fmla="*/ 2165030 w 3336462"/>
              <a:gd name="connsiteY1962" fmla="*/ 5064487 h 6254983"/>
              <a:gd name="connsiteX1963" fmla="*/ 2029861 w 3336462"/>
              <a:gd name="connsiteY1963" fmla="*/ 5014169 h 6254983"/>
              <a:gd name="connsiteX1964" fmla="*/ 1536572 w 3336462"/>
              <a:gd name="connsiteY1964" fmla="*/ 4825517 h 6254983"/>
              <a:gd name="connsiteX1965" fmla="*/ 1547178 w 3336462"/>
              <a:gd name="connsiteY1965" fmla="*/ 4804982 h 6254983"/>
              <a:gd name="connsiteX1966" fmla="*/ 1641503 w 3336462"/>
              <a:gd name="connsiteY1966" fmla="*/ 4835108 h 6254983"/>
              <a:gd name="connsiteX1967" fmla="*/ 1795628 w 3336462"/>
              <a:gd name="connsiteY1967" fmla="*/ 4860153 h 6254983"/>
              <a:gd name="connsiteX1968" fmla="*/ 2031779 w 3336462"/>
              <a:gd name="connsiteY1968" fmla="*/ 4886556 h 6254983"/>
              <a:gd name="connsiteX1969" fmla="*/ 2245026 w 3336462"/>
              <a:gd name="connsiteY1969" fmla="*/ 4888023 h 6254983"/>
              <a:gd name="connsiteX1970" fmla="*/ 2329197 w 3336462"/>
              <a:gd name="connsiteY1970" fmla="*/ 4831833 h 6254983"/>
              <a:gd name="connsiteX1971" fmla="*/ 2333710 w 3336462"/>
              <a:gd name="connsiteY1971" fmla="*/ 4812881 h 6254983"/>
              <a:gd name="connsiteX1972" fmla="*/ 2342397 w 3336462"/>
              <a:gd name="connsiteY1972" fmla="*/ 4801822 h 6254983"/>
              <a:gd name="connsiteX1973" fmla="*/ 2363158 w 3336462"/>
              <a:gd name="connsiteY1973" fmla="*/ 4801143 h 6254983"/>
              <a:gd name="connsiteX1974" fmla="*/ 2368123 w 3336462"/>
              <a:gd name="connsiteY1974" fmla="*/ 4782303 h 6254983"/>
              <a:gd name="connsiteX1975" fmla="*/ 2337998 w 3336462"/>
              <a:gd name="connsiteY1975" fmla="*/ 4772832 h 6254983"/>
              <a:gd name="connsiteX1976" fmla="*/ 2280793 w 3336462"/>
              <a:gd name="connsiteY1976" fmla="*/ 4760194 h 6254983"/>
              <a:gd name="connsiteX1977" fmla="*/ 2159840 w 3336462"/>
              <a:gd name="connsiteY1977" fmla="*/ 4740108 h 6254983"/>
              <a:gd name="connsiteX1978" fmla="*/ 2163339 w 3336462"/>
              <a:gd name="connsiteY1978" fmla="*/ 4728040 h 6254983"/>
              <a:gd name="connsiteX1979" fmla="*/ 2309451 w 3336462"/>
              <a:gd name="connsiteY1979" fmla="*/ 4740225 h 6254983"/>
              <a:gd name="connsiteX1980" fmla="*/ 2323668 w 3336462"/>
              <a:gd name="connsiteY1980" fmla="*/ 4743383 h 6254983"/>
              <a:gd name="connsiteX1981" fmla="*/ 2360225 w 3336462"/>
              <a:gd name="connsiteY1981" fmla="*/ 4732209 h 6254983"/>
              <a:gd name="connsiteX1982" fmla="*/ 2382564 w 3336462"/>
              <a:gd name="connsiteY1982" fmla="*/ 4722735 h 6254983"/>
              <a:gd name="connsiteX1983" fmla="*/ 2353004 w 3336462"/>
              <a:gd name="connsiteY1983" fmla="*/ 4676704 h 6254983"/>
              <a:gd name="connsiteX1984" fmla="*/ 2254504 w 3336462"/>
              <a:gd name="connsiteY1984" fmla="*/ 4655042 h 6254983"/>
              <a:gd name="connsiteX1985" fmla="*/ 2258791 w 3336462"/>
              <a:gd name="connsiteY1985" fmla="*/ 4640486 h 6254983"/>
              <a:gd name="connsiteX1986" fmla="*/ 2386965 w 3336462"/>
              <a:gd name="connsiteY1986" fmla="*/ 4665082 h 6254983"/>
              <a:gd name="connsiteX1987" fmla="*/ 2408628 w 3336462"/>
              <a:gd name="connsiteY1987" fmla="*/ 4627505 h 6254983"/>
              <a:gd name="connsiteX1988" fmla="*/ 2322088 w 3336462"/>
              <a:gd name="connsiteY1988" fmla="*/ 4588808 h 6254983"/>
              <a:gd name="connsiteX1989" fmla="*/ 2320283 w 3336462"/>
              <a:gd name="connsiteY1989" fmla="*/ 4574364 h 6254983"/>
              <a:gd name="connsiteX1990" fmla="*/ 2385724 w 3336462"/>
              <a:gd name="connsiteY1990" fmla="*/ 4576394 h 6254983"/>
              <a:gd name="connsiteX1991" fmla="*/ 2401408 w 3336462"/>
              <a:gd name="connsiteY1991" fmla="*/ 4583841 h 6254983"/>
              <a:gd name="connsiteX1992" fmla="*/ 2423409 w 3336462"/>
              <a:gd name="connsiteY1992" fmla="*/ 4565336 h 6254983"/>
              <a:gd name="connsiteX1993" fmla="*/ 2409306 w 3336462"/>
              <a:gd name="connsiteY1993" fmla="*/ 4519756 h 6254983"/>
              <a:gd name="connsiteX1994" fmla="*/ 2361240 w 3336462"/>
              <a:gd name="connsiteY1994" fmla="*/ 4510053 h 6254983"/>
              <a:gd name="connsiteX1995" fmla="*/ 2314981 w 3336462"/>
              <a:gd name="connsiteY1995" fmla="*/ 4510502 h 6254983"/>
              <a:gd name="connsiteX1996" fmla="*/ 2312159 w 3336462"/>
              <a:gd name="connsiteY1996" fmla="*/ 4499104 h 6254983"/>
              <a:gd name="connsiteX1997" fmla="*/ 2382000 w 3336462"/>
              <a:gd name="connsiteY1997" fmla="*/ 4484325 h 6254983"/>
              <a:gd name="connsiteX1998" fmla="*/ 2402649 w 3336462"/>
              <a:gd name="connsiteY1998" fmla="*/ 4488049 h 6254983"/>
              <a:gd name="connsiteX1999" fmla="*/ 2277183 w 3336462"/>
              <a:gd name="connsiteY1999" fmla="*/ 4362586 h 6254983"/>
              <a:gd name="connsiteX2000" fmla="*/ 2153071 w 3336462"/>
              <a:gd name="connsiteY2000" fmla="*/ 4378495 h 6254983"/>
              <a:gd name="connsiteX2001" fmla="*/ 1936213 w 3336462"/>
              <a:gd name="connsiteY2001" fmla="*/ 4383910 h 6254983"/>
              <a:gd name="connsiteX2002" fmla="*/ 1939598 w 3336462"/>
              <a:gd name="connsiteY2002" fmla="*/ 4369356 h 6254983"/>
              <a:gd name="connsiteX2003" fmla="*/ 2170672 w 3336462"/>
              <a:gd name="connsiteY2003" fmla="*/ 4349611 h 6254983"/>
              <a:gd name="connsiteX2004" fmla="*/ 2221671 w 3336462"/>
              <a:gd name="connsiteY2004" fmla="*/ 4342280 h 6254983"/>
              <a:gd name="connsiteX2005" fmla="*/ 2287900 w 3336462"/>
              <a:gd name="connsiteY2005" fmla="*/ 4318921 h 6254983"/>
              <a:gd name="connsiteX2006" fmla="*/ 2311144 w 3336462"/>
              <a:gd name="connsiteY2006" fmla="*/ 4285969 h 6254983"/>
              <a:gd name="connsiteX2007" fmla="*/ 2306067 w 3336462"/>
              <a:gd name="connsiteY2007" fmla="*/ 4263629 h 6254983"/>
              <a:gd name="connsiteX2008" fmla="*/ 2296814 w 3336462"/>
              <a:gd name="connsiteY2008" fmla="*/ 4148550 h 6254983"/>
              <a:gd name="connsiteX2009" fmla="*/ 2195155 w 3336462"/>
              <a:gd name="connsiteY2009" fmla="*/ 4152160 h 6254983"/>
              <a:gd name="connsiteX2010" fmla="*/ 2190304 w 3336462"/>
              <a:gd name="connsiteY2010" fmla="*/ 4138731 h 6254983"/>
              <a:gd name="connsiteX2011" fmla="*/ 2203956 w 3336462"/>
              <a:gd name="connsiteY2011" fmla="*/ 4130043 h 6254983"/>
              <a:gd name="connsiteX2012" fmla="*/ 2204295 w 3336462"/>
              <a:gd name="connsiteY2012" fmla="*/ 4129478 h 6254983"/>
              <a:gd name="connsiteX2013" fmla="*/ 2263869 w 3336462"/>
              <a:gd name="connsiteY2013" fmla="*/ 4069232 h 6254983"/>
              <a:gd name="connsiteX2014" fmla="*/ 2227763 w 3336462"/>
              <a:gd name="connsiteY2014" fmla="*/ 3991832 h 6254983"/>
              <a:gd name="connsiteX2015" fmla="*/ 1865694 w 3336462"/>
              <a:gd name="connsiteY2015" fmla="*/ 3973664 h 6254983"/>
              <a:gd name="connsiteX2016" fmla="*/ 1859263 w 3336462"/>
              <a:gd name="connsiteY2016" fmla="*/ 3960239 h 6254983"/>
              <a:gd name="connsiteX2017" fmla="*/ 1901575 w 3336462"/>
              <a:gd name="connsiteY2017" fmla="*/ 3859484 h 6254983"/>
              <a:gd name="connsiteX2018" fmla="*/ 1936439 w 3336462"/>
              <a:gd name="connsiteY2018" fmla="*/ 3748008 h 6254983"/>
              <a:gd name="connsiteX2019" fmla="*/ 1920530 w 3336462"/>
              <a:gd name="connsiteY2019" fmla="*/ 3724424 h 6254983"/>
              <a:gd name="connsiteX2020" fmla="*/ 1948512 w 3336462"/>
              <a:gd name="connsiteY2020" fmla="*/ 3628864 h 6254983"/>
              <a:gd name="connsiteX2021" fmla="*/ 1835908 w 3336462"/>
              <a:gd name="connsiteY2021" fmla="*/ 3641388 h 6254983"/>
              <a:gd name="connsiteX2022" fmla="*/ 1819435 w 3336462"/>
              <a:gd name="connsiteY2022" fmla="*/ 3627623 h 6254983"/>
              <a:gd name="connsiteX2023" fmla="*/ 1867839 w 3336462"/>
              <a:gd name="connsiteY2023" fmla="*/ 3576291 h 6254983"/>
              <a:gd name="connsiteX2024" fmla="*/ 1848206 w 3336462"/>
              <a:gd name="connsiteY2024" fmla="*/ 3526412 h 6254983"/>
              <a:gd name="connsiteX2025" fmla="*/ 1800029 w 3336462"/>
              <a:gd name="connsiteY2025" fmla="*/ 3570423 h 6254983"/>
              <a:gd name="connsiteX2026" fmla="*/ 1789534 w 3336462"/>
              <a:gd name="connsiteY2026" fmla="*/ 3560606 h 6254983"/>
              <a:gd name="connsiteX2027" fmla="*/ 1822369 w 3336462"/>
              <a:gd name="connsiteY2027" fmla="*/ 3510731 h 6254983"/>
              <a:gd name="connsiteX2028" fmla="*/ 1607993 w 3336462"/>
              <a:gd name="connsiteY2028" fmla="*/ 3515243 h 6254983"/>
              <a:gd name="connsiteX2029" fmla="*/ 1636201 w 3336462"/>
              <a:gd name="connsiteY2029" fmla="*/ 3430404 h 6254983"/>
              <a:gd name="connsiteX2030" fmla="*/ 1608895 w 3336462"/>
              <a:gd name="connsiteY2030" fmla="*/ 3305850 h 6254983"/>
              <a:gd name="connsiteX2031" fmla="*/ 1545599 w 3336462"/>
              <a:gd name="connsiteY2031" fmla="*/ 3348499 h 6254983"/>
              <a:gd name="connsiteX2032" fmla="*/ 1525853 w 3336462"/>
              <a:gd name="connsiteY2032" fmla="*/ 3326270 h 6254983"/>
              <a:gd name="connsiteX2033" fmla="*/ 1526192 w 3336462"/>
              <a:gd name="connsiteY2033" fmla="*/ 3325929 h 6254983"/>
              <a:gd name="connsiteX2034" fmla="*/ 1538942 w 3336462"/>
              <a:gd name="connsiteY2034" fmla="*/ 3230924 h 6254983"/>
              <a:gd name="connsiteX2035" fmla="*/ 1466392 w 3336462"/>
              <a:gd name="connsiteY2035" fmla="*/ 3296711 h 6254983"/>
              <a:gd name="connsiteX2036" fmla="*/ 1404224 w 3336462"/>
              <a:gd name="connsiteY2036" fmla="*/ 3370721 h 6254983"/>
              <a:gd name="connsiteX2037" fmla="*/ 1390571 w 3336462"/>
              <a:gd name="connsiteY2037" fmla="*/ 3358988 h 6254983"/>
              <a:gd name="connsiteX2038" fmla="*/ 1444391 w 3336462"/>
              <a:gd name="connsiteY2038" fmla="*/ 3273012 h 6254983"/>
              <a:gd name="connsiteX2039" fmla="*/ 1476886 w 3336462"/>
              <a:gd name="connsiteY2039" fmla="*/ 3213319 h 6254983"/>
              <a:gd name="connsiteX2040" fmla="*/ 1478014 w 3336462"/>
              <a:gd name="connsiteY2040" fmla="*/ 3212302 h 6254983"/>
              <a:gd name="connsiteX2041" fmla="*/ 1437622 w 3336462"/>
              <a:gd name="connsiteY2041" fmla="*/ 3158024 h 6254983"/>
              <a:gd name="connsiteX2042" fmla="*/ 1436493 w 3336462"/>
              <a:gd name="connsiteY2042" fmla="*/ 3158024 h 6254983"/>
              <a:gd name="connsiteX2043" fmla="*/ 1434575 w 3336462"/>
              <a:gd name="connsiteY2043" fmla="*/ 3164118 h 6254983"/>
              <a:gd name="connsiteX2044" fmla="*/ 1386284 w 3336462"/>
              <a:gd name="connsiteY2044" fmla="*/ 3220315 h 6254983"/>
              <a:gd name="connsiteX2045" fmla="*/ 1372181 w 3336462"/>
              <a:gd name="connsiteY2045" fmla="*/ 3210724 h 6254983"/>
              <a:gd name="connsiteX2046" fmla="*/ 1399485 w 3336462"/>
              <a:gd name="connsiteY2046" fmla="*/ 3167053 h 6254983"/>
              <a:gd name="connsiteX2047" fmla="*/ 1408172 w 3336462"/>
              <a:gd name="connsiteY2047" fmla="*/ 3135795 h 6254983"/>
              <a:gd name="connsiteX2048" fmla="*/ 1335962 w 3336462"/>
              <a:gd name="connsiteY2048" fmla="*/ 3122252 h 6254983"/>
              <a:gd name="connsiteX2049" fmla="*/ 1326146 w 3336462"/>
              <a:gd name="connsiteY2049" fmla="*/ 3140307 h 6254983"/>
              <a:gd name="connsiteX2050" fmla="*/ 1293201 w 3336462"/>
              <a:gd name="connsiteY2050" fmla="*/ 3185785 h 6254983"/>
              <a:gd name="connsiteX2051" fmla="*/ 1278532 w 3336462"/>
              <a:gd name="connsiteY2051" fmla="*/ 3175288 h 6254983"/>
              <a:gd name="connsiteX2052" fmla="*/ 1301323 w 3336462"/>
              <a:gd name="connsiteY2052" fmla="*/ 3136584 h 6254983"/>
              <a:gd name="connsiteX2053" fmla="*/ 1307980 w 3336462"/>
              <a:gd name="connsiteY2053" fmla="*/ 3119092 h 6254983"/>
              <a:gd name="connsiteX2054" fmla="*/ 1307192 w 3336462"/>
              <a:gd name="connsiteY2054" fmla="*/ 3117627 h 6254983"/>
              <a:gd name="connsiteX2055" fmla="*/ 1192782 w 3336462"/>
              <a:gd name="connsiteY2055" fmla="*/ 3176080 h 6254983"/>
              <a:gd name="connsiteX2056" fmla="*/ 1152615 w 3336462"/>
              <a:gd name="connsiteY2056" fmla="*/ 3242544 h 6254983"/>
              <a:gd name="connsiteX2057" fmla="*/ 1134223 w 3336462"/>
              <a:gd name="connsiteY2057" fmla="*/ 3277415 h 6254983"/>
              <a:gd name="connsiteX2058" fmla="*/ 1136255 w 3336462"/>
              <a:gd name="connsiteY2058" fmla="*/ 3275610 h 6254983"/>
              <a:gd name="connsiteX2059" fmla="*/ 1126326 w 3336462"/>
              <a:gd name="connsiteY2059" fmla="*/ 3321871 h 6254983"/>
              <a:gd name="connsiteX2060" fmla="*/ 1109852 w 3336462"/>
              <a:gd name="connsiteY2060" fmla="*/ 3335409 h 6254983"/>
              <a:gd name="connsiteX2061" fmla="*/ 1101278 w 3336462"/>
              <a:gd name="connsiteY2061" fmla="*/ 3361921 h 6254983"/>
              <a:gd name="connsiteX2062" fmla="*/ 1093943 w 3336462"/>
              <a:gd name="connsiteY2062" fmla="*/ 3388319 h 6254983"/>
              <a:gd name="connsiteX2063" fmla="*/ 1112899 w 3336462"/>
              <a:gd name="connsiteY2063" fmla="*/ 3373767 h 6254983"/>
              <a:gd name="connsiteX2064" fmla="*/ 1093943 w 3336462"/>
              <a:gd name="connsiteY2064" fmla="*/ 3434583 h 6254983"/>
              <a:gd name="connsiteX2065" fmla="*/ 1078148 w 3336462"/>
              <a:gd name="connsiteY2065" fmla="*/ 3447443 h 6254983"/>
              <a:gd name="connsiteX2066" fmla="*/ 1061223 w 3336462"/>
              <a:gd name="connsiteY2066" fmla="*/ 3506556 h 6254983"/>
              <a:gd name="connsiteX2067" fmla="*/ 1069572 w 3336462"/>
              <a:gd name="connsiteY2067" fmla="*/ 3501370 h 6254983"/>
              <a:gd name="connsiteX2068" fmla="*/ 1048136 w 3336462"/>
              <a:gd name="connsiteY2068" fmla="*/ 3552028 h 6254983"/>
              <a:gd name="connsiteX2069" fmla="*/ 1045089 w 3336462"/>
              <a:gd name="connsiteY2069" fmla="*/ 3554062 h 6254983"/>
              <a:gd name="connsiteX2070" fmla="*/ 1033128 w 3336462"/>
              <a:gd name="connsiteY2070" fmla="*/ 3583621 h 6254983"/>
              <a:gd name="connsiteX2071" fmla="*/ 984725 w 3336462"/>
              <a:gd name="connsiteY2071" fmla="*/ 3682680 h 6254983"/>
              <a:gd name="connsiteX2072" fmla="*/ 963062 w 3336462"/>
              <a:gd name="connsiteY2072" fmla="*/ 3726344 h 6254983"/>
              <a:gd name="connsiteX2073" fmla="*/ 960129 w 3336462"/>
              <a:gd name="connsiteY2073" fmla="*/ 3727810 h 6254983"/>
              <a:gd name="connsiteX2074" fmla="*/ 938352 w 3336462"/>
              <a:gd name="connsiteY2074" fmla="*/ 3765948 h 6254983"/>
              <a:gd name="connsiteX2075" fmla="*/ 944106 w 3336462"/>
              <a:gd name="connsiteY2075" fmla="*/ 3764372 h 6254983"/>
              <a:gd name="connsiteX2076" fmla="*/ 928423 w 3336462"/>
              <a:gd name="connsiteY2076" fmla="*/ 3795731 h 6254983"/>
              <a:gd name="connsiteX2077" fmla="*/ 919284 w 3336462"/>
              <a:gd name="connsiteY2077" fmla="*/ 3798555 h 6254983"/>
              <a:gd name="connsiteX2078" fmla="*/ 885323 w 3336462"/>
              <a:gd name="connsiteY2078" fmla="*/ 3855984 h 6254983"/>
              <a:gd name="connsiteX2079" fmla="*/ 898299 w 3336462"/>
              <a:gd name="connsiteY2079" fmla="*/ 3854971 h 6254983"/>
              <a:gd name="connsiteX2080" fmla="*/ 881825 w 3336462"/>
              <a:gd name="connsiteY2080" fmla="*/ 3887012 h 6254983"/>
              <a:gd name="connsiteX2081" fmla="*/ 866253 w 3336462"/>
              <a:gd name="connsiteY2081" fmla="*/ 3888480 h 6254983"/>
              <a:gd name="connsiteX2082" fmla="*/ 792012 w 3336462"/>
              <a:gd name="connsiteY2082" fmla="*/ 4023645 h 6254983"/>
              <a:gd name="connsiteX2083" fmla="*/ 479251 w 3336462"/>
              <a:gd name="connsiteY2083" fmla="*/ 4476198 h 6254983"/>
              <a:gd name="connsiteX2084" fmla="*/ 371274 w 3336462"/>
              <a:gd name="connsiteY2084" fmla="*/ 4570979 h 6254983"/>
              <a:gd name="connsiteX2085" fmla="*/ 540066 w 3336462"/>
              <a:gd name="connsiteY2085" fmla="*/ 4470673 h 6254983"/>
              <a:gd name="connsiteX2086" fmla="*/ 769899 w 3336462"/>
              <a:gd name="connsiteY2086" fmla="*/ 4292180 h 6254983"/>
              <a:gd name="connsiteX2087" fmla="*/ 1210383 w 3336462"/>
              <a:gd name="connsiteY2087" fmla="*/ 3867268 h 6254983"/>
              <a:gd name="connsiteX2088" fmla="*/ 1219297 w 3336462"/>
              <a:gd name="connsiteY2088" fmla="*/ 3876292 h 6254983"/>
              <a:gd name="connsiteX2089" fmla="*/ 811307 w 3336462"/>
              <a:gd name="connsiteY2089" fmla="*/ 4301765 h 6254983"/>
              <a:gd name="connsiteX2090" fmla="*/ 590501 w 3336462"/>
              <a:gd name="connsiteY2090" fmla="*/ 4484325 h 6254983"/>
              <a:gd name="connsiteX2091" fmla="*/ 791449 w 3336462"/>
              <a:gd name="connsiteY2091" fmla="*/ 4359655 h 6254983"/>
              <a:gd name="connsiteX2092" fmla="*/ 1154081 w 3336462"/>
              <a:gd name="connsiteY2092" fmla="*/ 4057613 h 6254983"/>
              <a:gd name="connsiteX2093" fmla="*/ 1164576 w 3336462"/>
              <a:gd name="connsiteY2093" fmla="*/ 4067990 h 6254983"/>
              <a:gd name="connsiteX2094" fmla="*/ 831616 w 3336462"/>
              <a:gd name="connsiteY2094" fmla="*/ 4370032 h 6254983"/>
              <a:gd name="connsiteX2095" fmla="*/ 969381 w 3336462"/>
              <a:gd name="connsiteY2095" fmla="*/ 4285179 h 6254983"/>
              <a:gd name="connsiteX2096" fmla="*/ 1556994 w 3336462"/>
              <a:gd name="connsiteY2096" fmla="*/ 3783433 h 6254983"/>
              <a:gd name="connsiteX2097" fmla="*/ 1569407 w 3336462"/>
              <a:gd name="connsiteY2097" fmla="*/ 3799006 h 6254983"/>
              <a:gd name="connsiteX2098" fmla="*/ 1269506 w 3336462"/>
              <a:gd name="connsiteY2098" fmla="*/ 4077241 h 6254983"/>
              <a:gd name="connsiteX2099" fmla="*/ 1120007 w 3336462"/>
              <a:gd name="connsiteY2099" fmla="*/ 4212974 h 6254983"/>
              <a:gd name="connsiteX2100" fmla="*/ 1373873 w 3336462"/>
              <a:gd name="connsiteY2100" fmla="*/ 4053437 h 6254983"/>
              <a:gd name="connsiteX2101" fmla="*/ 1381658 w 3336462"/>
              <a:gd name="connsiteY2101" fmla="*/ 4064380 h 6254983"/>
              <a:gd name="connsiteX2102" fmla="*/ 974232 w 3336462"/>
              <a:gd name="connsiteY2102" fmla="*/ 4333138 h 6254983"/>
              <a:gd name="connsiteX2103" fmla="*/ 734471 w 3336462"/>
              <a:gd name="connsiteY2103" fmla="*/ 4466385 h 6254983"/>
              <a:gd name="connsiteX2104" fmla="*/ 897057 w 3336462"/>
              <a:gd name="connsiteY2104" fmla="*/ 4393161 h 6254983"/>
              <a:gd name="connsiteX2105" fmla="*/ 1540860 w 3336462"/>
              <a:gd name="connsiteY2105" fmla="*/ 4010901 h 6254983"/>
              <a:gd name="connsiteX2106" fmla="*/ 1550903 w 3336462"/>
              <a:gd name="connsiteY2106" fmla="*/ 4023310 h 6254983"/>
              <a:gd name="connsiteX2107" fmla="*/ 366873 w 3336462"/>
              <a:gd name="connsiteY2107" fmla="*/ 4640146 h 6254983"/>
              <a:gd name="connsiteX2108" fmla="*/ 563083 w 3336462"/>
              <a:gd name="connsiteY2108" fmla="*/ 4621643 h 6254983"/>
              <a:gd name="connsiteX2109" fmla="*/ 878441 w 3336462"/>
              <a:gd name="connsiteY2109" fmla="*/ 4620403 h 6254983"/>
              <a:gd name="connsiteX2110" fmla="*/ 879795 w 3336462"/>
              <a:gd name="connsiteY2110" fmla="*/ 4639695 h 6254983"/>
              <a:gd name="connsiteX2111" fmla="*/ 539050 w 3336462"/>
              <a:gd name="connsiteY2111" fmla="*/ 4652784 h 6254983"/>
              <a:gd name="connsiteX2112" fmla="*/ 419564 w 3336462"/>
              <a:gd name="connsiteY2112" fmla="*/ 4667906 h 6254983"/>
              <a:gd name="connsiteX2113" fmla="*/ 556201 w 3336462"/>
              <a:gd name="connsiteY2113" fmla="*/ 4685500 h 6254983"/>
              <a:gd name="connsiteX2114" fmla="*/ 906196 w 3336462"/>
              <a:gd name="connsiteY2114" fmla="*/ 4759404 h 6254983"/>
              <a:gd name="connsiteX2115" fmla="*/ 900329 w 3336462"/>
              <a:gd name="connsiteY2115" fmla="*/ 4774295 h 6254983"/>
              <a:gd name="connsiteX2116" fmla="*/ 525172 w 3336462"/>
              <a:gd name="connsiteY2116" fmla="*/ 4709983 h 6254983"/>
              <a:gd name="connsiteX2117" fmla="*/ 334378 w 3336462"/>
              <a:gd name="connsiteY2117" fmla="*/ 4692834 h 6254983"/>
              <a:gd name="connsiteX2118" fmla="*/ 319597 w 3336462"/>
              <a:gd name="connsiteY2118" fmla="*/ 4692609 h 6254983"/>
              <a:gd name="connsiteX2119" fmla="*/ 405461 w 3336462"/>
              <a:gd name="connsiteY2119" fmla="*/ 4722172 h 6254983"/>
              <a:gd name="connsiteX2120" fmla="*/ 645110 w 3336462"/>
              <a:gd name="connsiteY2120" fmla="*/ 4813781 h 6254983"/>
              <a:gd name="connsiteX2121" fmla="*/ 1063705 w 3336462"/>
              <a:gd name="connsiteY2121" fmla="*/ 5009767 h 6254983"/>
              <a:gd name="connsiteX2122" fmla="*/ 1059418 w 3336462"/>
              <a:gd name="connsiteY2122" fmla="*/ 5018794 h 6254983"/>
              <a:gd name="connsiteX2123" fmla="*/ 846283 w 3336462"/>
              <a:gd name="connsiteY2123" fmla="*/ 4928081 h 6254983"/>
              <a:gd name="connsiteX2124" fmla="*/ 632247 w 3336462"/>
              <a:gd name="connsiteY2124" fmla="*/ 4839394 h 6254983"/>
              <a:gd name="connsiteX2125" fmla="*/ 423175 w 3336462"/>
              <a:gd name="connsiteY2125" fmla="*/ 4763125 h 6254983"/>
              <a:gd name="connsiteX2126" fmla="*/ 560376 w 3336462"/>
              <a:gd name="connsiteY2126" fmla="*/ 4831494 h 6254983"/>
              <a:gd name="connsiteX2127" fmla="*/ 884420 w 3336462"/>
              <a:gd name="connsiteY2127" fmla="*/ 5016086 h 6254983"/>
              <a:gd name="connsiteX2128" fmla="*/ 875619 w 3336462"/>
              <a:gd name="connsiteY2128" fmla="*/ 5031769 h 6254983"/>
              <a:gd name="connsiteX2129" fmla="*/ 520208 w 3336462"/>
              <a:gd name="connsiteY2129" fmla="*/ 4845824 h 6254983"/>
              <a:gd name="connsiteX2130" fmla="*/ 312376 w 3336462"/>
              <a:gd name="connsiteY2130" fmla="*/ 4756811 h 6254983"/>
              <a:gd name="connsiteX2131" fmla="*/ 306960 w 3336462"/>
              <a:gd name="connsiteY2131" fmla="*/ 3115952 h 6254983"/>
              <a:gd name="connsiteX2132" fmla="*/ 324222 w 3336462"/>
              <a:gd name="connsiteY2132" fmla="*/ 3047816 h 6254983"/>
              <a:gd name="connsiteX2133" fmla="*/ 336295 w 3336462"/>
              <a:gd name="connsiteY2133" fmla="*/ 3054248 h 6254983"/>
              <a:gd name="connsiteX2134" fmla="*/ 327608 w 3336462"/>
              <a:gd name="connsiteY2134" fmla="*/ 3084358 h 6254983"/>
              <a:gd name="connsiteX2135" fmla="*/ 320386 w 3336462"/>
              <a:gd name="connsiteY2135" fmla="*/ 3115726 h 6254983"/>
              <a:gd name="connsiteX2136" fmla="*/ 306960 w 3336462"/>
              <a:gd name="connsiteY2136" fmla="*/ 3115952 h 6254983"/>
              <a:gd name="connsiteX2137" fmla="*/ 293644 w 3336462"/>
              <a:gd name="connsiteY2137" fmla="*/ 3000316 h 6254983"/>
              <a:gd name="connsiteX2138" fmla="*/ 325575 w 3336462"/>
              <a:gd name="connsiteY2138" fmla="*/ 2900801 h 6254983"/>
              <a:gd name="connsiteX2139" fmla="*/ 349834 w 3336462"/>
              <a:gd name="connsiteY2139" fmla="*/ 2794064 h 6254983"/>
              <a:gd name="connsiteX2140" fmla="*/ 364615 w 3336462"/>
              <a:gd name="connsiteY2140" fmla="*/ 2795643 h 6254983"/>
              <a:gd name="connsiteX2141" fmla="*/ 343176 w 3336462"/>
              <a:gd name="connsiteY2141" fmla="*/ 2905313 h 6254983"/>
              <a:gd name="connsiteX2142" fmla="*/ 301317 w 3336462"/>
              <a:gd name="connsiteY2142" fmla="*/ 3002572 h 6254983"/>
              <a:gd name="connsiteX2143" fmla="*/ 293644 w 3336462"/>
              <a:gd name="connsiteY2143" fmla="*/ 3000316 h 6254983"/>
              <a:gd name="connsiteX2144" fmla="*/ 292291 w 3336462"/>
              <a:gd name="connsiteY2144" fmla="*/ 3735840 h 6254983"/>
              <a:gd name="connsiteX2145" fmla="*/ 373867 w 3336462"/>
              <a:gd name="connsiteY2145" fmla="*/ 3651896 h 6254983"/>
              <a:gd name="connsiteX2146" fmla="*/ 383005 w 3336462"/>
              <a:gd name="connsiteY2146" fmla="*/ 3664422 h 6254983"/>
              <a:gd name="connsiteX2147" fmla="*/ 305943 w 3336462"/>
              <a:gd name="connsiteY2147" fmla="*/ 3745428 h 6254983"/>
              <a:gd name="connsiteX2148" fmla="*/ 292291 w 3336462"/>
              <a:gd name="connsiteY2148" fmla="*/ 3735840 h 6254983"/>
              <a:gd name="connsiteX2149" fmla="*/ 288455 w 3336462"/>
              <a:gd name="connsiteY2149" fmla="*/ 228895 h 6254983"/>
              <a:gd name="connsiteX2150" fmla="*/ 304929 w 3336462"/>
              <a:gd name="connsiteY2150" fmla="*/ 101397 h 6254983"/>
              <a:gd name="connsiteX2151" fmla="*/ 325011 w 3336462"/>
              <a:gd name="connsiteY2151" fmla="*/ 103993 h 6254983"/>
              <a:gd name="connsiteX2152" fmla="*/ 306170 w 3336462"/>
              <a:gd name="connsiteY2152" fmla="*/ 231829 h 6254983"/>
              <a:gd name="connsiteX2153" fmla="*/ 288455 w 3336462"/>
              <a:gd name="connsiteY2153" fmla="*/ 228895 h 6254983"/>
              <a:gd name="connsiteX2154" fmla="*/ 278413 w 3336462"/>
              <a:gd name="connsiteY2154" fmla="*/ 2629670 h 6254983"/>
              <a:gd name="connsiteX2155" fmla="*/ 291501 w 3336462"/>
              <a:gd name="connsiteY2155" fmla="*/ 2589729 h 6254983"/>
              <a:gd name="connsiteX2156" fmla="*/ 304477 w 3336462"/>
              <a:gd name="connsiteY2156" fmla="*/ 2595822 h 6254983"/>
              <a:gd name="connsiteX2157" fmla="*/ 301318 w 3336462"/>
              <a:gd name="connsiteY2157" fmla="*/ 2612633 h 6254983"/>
              <a:gd name="connsiteX2158" fmla="*/ 295339 w 3336462"/>
              <a:gd name="connsiteY2158" fmla="*/ 2624254 h 6254983"/>
              <a:gd name="connsiteX2159" fmla="*/ 295563 w 3336462"/>
              <a:gd name="connsiteY2159" fmla="*/ 2627638 h 6254983"/>
              <a:gd name="connsiteX2160" fmla="*/ 290711 w 3336462"/>
              <a:gd name="connsiteY2160" fmla="*/ 2632829 h 6254983"/>
              <a:gd name="connsiteX2161" fmla="*/ 278413 w 3336462"/>
              <a:gd name="connsiteY2161" fmla="*/ 2629670 h 6254983"/>
              <a:gd name="connsiteX2162" fmla="*/ 274802 w 3336462"/>
              <a:gd name="connsiteY2162" fmla="*/ 5724451 h 6254983"/>
              <a:gd name="connsiteX2163" fmla="*/ 282699 w 3336462"/>
              <a:gd name="connsiteY2163" fmla="*/ 5714297 h 6254983"/>
              <a:gd name="connsiteX2164" fmla="*/ 343176 w 3336462"/>
              <a:gd name="connsiteY2164" fmla="*/ 5748822 h 6254983"/>
              <a:gd name="connsiteX2165" fmla="*/ 338099 w 3336462"/>
              <a:gd name="connsiteY2165" fmla="*/ 5759992 h 6254983"/>
              <a:gd name="connsiteX2166" fmla="*/ 274802 w 3336462"/>
              <a:gd name="connsiteY2166" fmla="*/ 5724451 h 6254983"/>
              <a:gd name="connsiteX2167" fmla="*/ 274464 w 3336462"/>
              <a:gd name="connsiteY2167" fmla="*/ 686416 h 6254983"/>
              <a:gd name="connsiteX2168" fmla="*/ 295564 w 3336462"/>
              <a:gd name="connsiteY2168" fmla="*/ 583402 h 6254983"/>
              <a:gd name="connsiteX2169" fmla="*/ 316663 w 3336462"/>
              <a:gd name="connsiteY2169" fmla="*/ 590399 h 6254983"/>
              <a:gd name="connsiteX2170" fmla="*/ 308426 w 3336462"/>
              <a:gd name="connsiteY2170" fmla="*/ 636658 h 6254983"/>
              <a:gd name="connsiteX2171" fmla="*/ 293081 w 3336462"/>
              <a:gd name="connsiteY2171" fmla="*/ 688222 h 6254983"/>
              <a:gd name="connsiteX2172" fmla="*/ 274464 w 3336462"/>
              <a:gd name="connsiteY2172" fmla="*/ 686416 h 6254983"/>
              <a:gd name="connsiteX2173" fmla="*/ 273561 w 3336462"/>
              <a:gd name="connsiteY2173" fmla="*/ 3259584 h 6254983"/>
              <a:gd name="connsiteX2174" fmla="*/ 289809 w 3336462"/>
              <a:gd name="connsiteY2174" fmla="*/ 3196054 h 6254983"/>
              <a:gd name="connsiteX2175" fmla="*/ 313502 w 3336462"/>
              <a:gd name="connsiteY2175" fmla="*/ 3151481 h 6254983"/>
              <a:gd name="connsiteX2176" fmla="*/ 327831 w 3336462"/>
              <a:gd name="connsiteY2176" fmla="*/ 3158477 h 6254983"/>
              <a:gd name="connsiteX2177" fmla="*/ 306959 w 3336462"/>
              <a:gd name="connsiteY2177" fmla="*/ 3212981 h 6254983"/>
              <a:gd name="connsiteX2178" fmla="*/ 285634 w 3336462"/>
              <a:gd name="connsiteY2178" fmla="*/ 3263083 h 6254983"/>
              <a:gd name="connsiteX2179" fmla="*/ 273561 w 3336462"/>
              <a:gd name="connsiteY2179" fmla="*/ 3259584 h 6254983"/>
              <a:gd name="connsiteX2180" fmla="*/ 256526 w 3336462"/>
              <a:gd name="connsiteY2180" fmla="*/ 1122501 h 6254983"/>
              <a:gd name="connsiteX2181" fmla="*/ 318356 w 3336462"/>
              <a:gd name="connsiteY2181" fmla="*/ 847648 h 6254983"/>
              <a:gd name="connsiteX2182" fmla="*/ 337424 w 3336462"/>
              <a:gd name="connsiteY2182" fmla="*/ 851484 h 6254983"/>
              <a:gd name="connsiteX2183" fmla="*/ 274014 w 3336462"/>
              <a:gd name="connsiteY2183" fmla="*/ 1125772 h 6254983"/>
              <a:gd name="connsiteX2184" fmla="*/ 256526 w 3336462"/>
              <a:gd name="connsiteY2184" fmla="*/ 1122501 h 6254983"/>
              <a:gd name="connsiteX2185" fmla="*/ 255282 w 3336462"/>
              <a:gd name="connsiteY2185" fmla="*/ 25687 h 6254983"/>
              <a:gd name="connsiteX2186" fmla="*/ 257306 w 3336462"/>
              <a:gd name="connsiteY2186" fmla="*/ 0 h 6254983"/>
              <a:gd name="connsiteX2187" fmla="*/ 281447 w 3336462"/>
              <a:gd name="connsiteY2187" fmla="*/ 0 h 6254983"/>
              <a:gd name="connsiteX2188" fmla="*/ 274351 w 3336462"/>
              <a:gd name="connsiteY2188" fmla="*/ 30089 h 6254983"/>
              <a:gd name="connsiteX2189" fmla="*/ 255282 w 3336462"/>
              <a:gd name="connsiteY2189" fmla="*/ 25687 h 6254983"/>
              <a:gd name="connsiteX2190" fmla="*/ 240376 w 3336462"/>
              <a:gd name="connsiteY2190" fmla="*/ 5324097 h 6254983"/>
              <a:gd name="connsiteX2191" fmla="*/ 247159 w 3336462"/>
              <a:gd name="connsiteY2191" fmla="*/ 5319712 h 6254983"/>
              <a:gd name="connsiteX2192" fmla="*/ 345659 w 3336462"/>
              <a:gd name="connsiteY2192" fmla="*/ 5346791 h 6254983"/>
              <a:gd name="connsiteX2193" fmla="*/ 427460 w 3336462"/>
              <a:gd name="connsiteY2193" fmla="*/ 5370936 h 6254983"/>
              <a:gd name="connsiteX2194" fmla="*/ 423399 w 3336462"/>
              <a:gd name="connsiteY2194" fmla="*/ 5383235 h 6254983"/>
              <a:gd name="connsiteX2195" fmla="*/ 342839 w 3336462"/>
              <a:gd name="connsiteY2195" fmla="*/ 5365407 h 6254983"/>
              <a:gd name="connsiteX2196" fmla="*/ 243662 w 3336462"/>
              <a:gd name="connsiteY2196" fmla="*/ 5331784 h 6254983"/>
              <a:gd name="connsiteX2197" fmla="*/ 240376 w 3336462"/>
              <a:gd name="connsiteY2197" fmla="*/ 5324097 h 6254983"/>
              <a:gd name="connsiteX2198" fmla="*/ 236821 w 3336462"/>
              <a:gd name="connsiteY2198" fmla="*/ 5358191 h 6254983"/>
              <a:gd name="connsiteX2199" fmla="*/ 244451 w 3336462"/>
              <a:gd name="connsiteY2199" fmla="*/ 5353001 h 6254983"/>
              <a:gd name="connsiteX2200" fmla="*/ 319032 w 3336462"/>
              <a:gd name="connsiteY2200" fmla="*/ 5382450 h 6254983"/>
              <a:gd name="connsiteX2201" fmla="*/ 312036 w 3336462"/>
              <a:gd name="connsiteY2201" fmla="*/ 5398697 h 6254983"/>
              <a:gd name="connsiteX2202" fmla="*/ 239600 w 3336462"/>
              <a:gd name="connsiteY2202" fmla="*/ 5367104 h 6254983"/>
              <a:gd name="connsiteX2203" fmla="*/ 236821 w 3336462"/>
              <a:gd name="connsiteY2203" fmla="*/ 5358191 h 6254983"/>
              <a:gd name="connsiteX2204" fmla="*/ 224029 w 3336462"/>
              <a:gd name="connsiteY2204" fmla="*/ 3692158 h 6254983"/>
              <a:gd name="connsiteX2205" fmla="*/ 355701 w 3336462"/>
              <a:gd name="connsiteY2205" fmla="*/ 3533521 h 6254983"/>
              <a:gd name="connsiteX2206" fmla="*/ 366983 w 3336462"/>
              <a:gd name="connsiteY2206" fmla="*/ 3544242 h 6254983"/>
              <a:gd name="connsiteX2207" fmla="*/ 237681 w 3336462"/>
              <a:gd name="connsiteY2207" fmla="*/ 3702308 h 6254983"/>
              <a:gd name="connsiteX2208" fmla="*/ 224029 w 3336462"/>
              <a:gd name="connsiteY2208" fmla="*/ 3692158 h 6254983"/>
              <a:gd name="connsiteX2209" fmla="*/ 212747 w 3336462"/>
              <a:gd name="connsiteY2209" fmla="*/ 184890 h 6254983"/>
              <a:gd name="connsiteX2210" fmla="*/ 220081 w 3336462"/>
              <a:gd name="connsiteY2210" fmla="*/ 136599 h 6254983"/>
              <a:gd name="connsiteX2211" fmla="*/ 239713 w 3336462"/>
              <a:gd name="connsiteY2211" fmla="*/ 136148 h 6254983"/>
              <a:gd name="connsiteX2212" fmla="*/ 230123 w 3336462"/>
              <a:gd name="connsiteY2212" fmla="*/ 191096 h 6254983"/>
              <a:gd name="connsiteX2213" fmla="*/ 212747 w 3336462"/>
              <a:gd name="connsiteY2213" fmla="*/ 184890 h 6254983"/>
              <a:gd name="connsiteX2214" fmla="*/ 203014 w 3336462"/>
              <a:gd name="connsiteY2214" fmla="*/ 5470124 h 6254983"/>
              <a:gd name="connsiteX2215" fmla="*/ 209362 w 3336462"/>
              <a:gd name="connsiteY2215" fmla="*/ 5466724 h 6254983"/>
              <a:gd name="connsiteX2216" fmla="*/ 259570 w 3336462"/>
              <a:gd name="connsiteY2216" fmla="*/ 5497639 h 6254983"/>
              <a:gd name="connsiteX2217" fmla="*/ 251897 w 3336462"/>
              <a:gd name="connsiteY2217" fmla="*/ 5510276 h 6254983"/>
              <a:gd name="connsiteX2218" fmla="*/ 203607 w 3336462"/>
              <a:gd name="connsiteY2218" fmla="*/ 5477669 h 6254983"/>
              <a:gd name="connsiteX2219" fmla="*/ 203014 w 3336462"/>
              <a:gd name="connsiteY2219" fmla="*/ 5470124 h 6254983"/>
              <a:gd name="connsiteX2220" fmla="*/ 187361 w 3336462"/>
              <a:gd name="connsiteY2220" fmla="*/ 2992755 h 6254983"/>
              <a:gd name="connsiteX2221" fmla="*/ 198869 w 3336462"/>
              <a:gd name="connsiteY2221" fmla="*/ 2952814 h 6254983"/>
              <a:gd name="connsiteX2222" fmla="*/ 211732 w 3336462"/>
              <a:gd name="connsiteY2222" fmla="*/ 2956311 h 6254983"/>
              <a:gd name="connsiteX2223" fmla="*/ 207783 w 3336462"/>
              <a:gd name="connsiteY2223" fmla="*/ 2996254 h 6254983"/>
              <a:gd name="connsiteX2224" fmla="*/ 187361 w 3336462"/>
              <a:gd name="connsiteY2224" fmla="*/ 2992755 h 6254983"/>
              <a:gd name="connsiteX2225" fmla="*/ 180012 w 3336462"/>
              <a:gd name="connsiteY2225" fmla="*/ 5124216 h 6254983"/>
              <a:gd name="connsiteX2226" fmla="*/ 187248 w 3336462"/>
              <a:gd name="connsiteY2226" fmla="*/ 5117745 h 6254983"/>
              <a:gd name="connsiteX2227" fmla="*/ 261940 w 3336462"/>
              <a:gd name="connsiteY2227" fmla="*/ 5137487 h 6254983"/>
              <a:gd name="connsiteX2228" fmla="*/ 259119 w 3336462"/>
              <a:gd name="connsiteY2228" fmla="*/ 5151366 h 6254983"/>
              <a:gd name="connsiteX2229" fmla="*/ 184201 w 3336462"/>
              <a:gd name="connsiteY2229" fmla="*/ 5133313 h 6254983"/>
              <a:gd name="connsiteX2230" fmla="*/ 180012 w 3336462"/>
              <a:gd name="connsiteY2230" fmla="*/ 5124216 h 6254983"/>
              <a:gd name="connsiteX2231" fmla="*/ 177545 w 3336462"/>
              <a:gd name="connsiteY2231" fmla="*/ 3373991 h 6254983"/>
              <a:gd name="connsiteX2232" fmla="*/ 224369 w 3336462"/>
              <a:gd name="connsiteY2232" fmla="*/ 3167952 h 6254983"/>
              <a:gd name="connsiteX2233" fmla="*/ 239487 w 3336462"/>
              <a:gd name="connsiteY2233" fmla="*/ 3175966 h 6254983"/>
              <a:gd name="connsiteX2234" fmla="*/ 215568 w 3336462"/>
              <a:gd name="connsiteY2234" fmla="*/ 3284296 h 6254983"/>
              <a:gd name="connsiteX2235" fmla="*/ 192326 w 3336462"/>
              <a:gd name="connsiteY2235" fmla="*/ 3378840 h 6254983"/>
              <a:gd name="connsiteX2236" fmla="*/ 177545 w 3336462"/>
              <a:gd name="connsiteY2236" fmla="*/ 3373991 h 6254983"/>
              <a:gd name="connsiteX2237" fmla="*/ 150987 w 3336462"/>
              <a:gd name="connsiteY2237" fmla="*/ 494464 h 6254983"/>
              <a:gd name="connsiteX2238" fmla="*/ 151819 w 3336462"/>
              <a:gd name="connsiteY2238" fmla="*/ 415964 h 6254983"/>
              <a:gd name="connsiteX2239" fmla="*/ 172920 w 3336462"/>
              <a:gd name="connsiteY2239" fmla="*/ 416189 h 6254983"/>
              <a:gd name="connsiteX2240" fmla="*/ 185669 w 3336462"/>
              <a:gd name="connsiteY2240" fmla="*/ 568734 h 6254983"/>
              <a:gd name="connsiteX2241" fmla="*/ 162425 w 3336462"/>
              <a:gd name="connsiteY2241" fmla="*/ 572459 h 6254983"/>
              <a:gd name="connsiteX2242" fmla="*/ 150987 w 3336462"/>
              <a:gd name="connsiteY2242" fmla="*/ 494464 h 6254983"/>
              <a:gd name="connsiteX2243" fmla="*/ 138307 w 3336462"/>
              <a:gd name="connsiteY2243" fmla="*/ 5053647 h 6254983"/>
              <a:gd name="connsiteX2244" fmla="*/ 144823 w 3336462"/>
              <a:gd name="connsiteY2244" fmla="*/ 5046230 h 6254983"/>
              <a:gd name="connsiteX2245" fmla="*/ 229897 w 3336462"/>
              <a:gd name="connsiteY2245" fmla="*/ 5062701 h 6254983"/>
              <a:gd name="connsiteX2246" fmla="*/ 225158 w 3336462"/>
              <a:gd name="connsiteY2246" fmla="*/ 5079287 h 6254983"/>
              <a:gd name="connsiteX2247" fmla="*/ 142454 w 3336462"/>
              <a:gd name="connsiteY2247" fmla="*/ 5062588 h 6254983"/>
              <a:gd name="connsiteX2248" fmla="*/ 138307 w 3336462"/>
              <a:gd name="connsiteY2248" fmla="*/ 5053647 h 6254983"/>
              <a:gd name="connsiteX2249" fmla="*/ 115939 w 3336462"/>
              <a:gd name="connsiteY2249" fmla="*/ 5730432 h 6254983"/>
              <a:gd name="connsiteX2250" fmla="*/ 124853 w 3336462"/>
              <a:gd name="connsiteY2250" fmla="*/ 5718358 h 6254983"/>
              <a:gd name="connsiteX2251" fmla="*/ 169760 w 3336462"/>
              <a:gd name="connsiteY2251" fmla="*/ 5752208 h 6254983"/>
              <a:gd name="connsiteX2252" fmla="*/ 162086 w 3336462"/>
              <a:gd name="connsiteY2252" fmla="*/ 5762928 h 6254983"/>
              <a:gd name="connsiteX2253" fmla="*/ 115939 w 3336462"/>
              <a:gd name="connsiteY2253" fmla="*/ 5730432 h 6254983"/>
              <a:gd name="connsiteX2254" fmla="*/ 99791 w 3336462"/>
              <a:gd name="connsiteY2254" fmla="*/ 4019656 h 6254983"/>
              <a:gd name="connsiteX2255" fmla="*/ 101046 w 3336462"/>
              <a:gd name="connsiteY2255" fmla="*/ 4012703 h 6254983"/>
              <a:gd name="connsiteX2256" fmla="*/ 320272 w 3336462"/>
              <a:gd name="connsiteY2256" fmla="*/ 3871892 h 6254983"/>
              <a:gd name="connsiteX2257" fmla="*/ 529571 w 3336462"/>
              <a:gd name="connsiteY2257" fmla="*/ 3763350 h 6254983"/>
              <a:gd name="connsiteX2258" fmla="*/ 536227 w 3336462"/>
              <a:gd name="connsiteY2258" fmla="*/ 3776208 h 6254983"/>
              <a:gd name="connsiteX2259" fmla="*/ 283828 w 3336462"/>
              <a:gd name="connsiteY2259" fmla="*/ 3921197 h 6254983"/>
              <a:gd name="connsiteX2260" fmla="*/ 106575 w 3336462"/>
              <a:gd name="connsiteY2260" fmla="*/ 4021954 h 6254983"/>
              <a:gd name="connsiteX2261" fmla="*/ 99791 w 3336462"/>
              <a:gd name="connsiteY2261" fmla="*/ 4019656 h 6254983"/>
              <a:gd name="connsiteX2262" fmla="*/ 87182 w 3336462"/>
              <a:gd name="connsiteY2262" fmla="*/ 5170506 h 6254983"/>
              <a:gd name="connsiteX2263" fmla="*/ 96080 w 3336462"/>
              <a:gd name="connsiteY2263" fmla="*/ 5164568 h 6254983"/>
              <a:gd name="connsiteX2264" fmla="*/ 196160 w 3336462"/>
              <a:gd name="connsiteY2264" fmla="*/ 5189956 h 6254983"/>
              <a:gd name="connsiteX2265" fmla="*/ 300866 w 3336462"/>
              <a:gd name="connsiteY2265" fmla="*/ 5229330 h 6254983"/>
              <a:gd name="connsiteX2266" fmla="*/ 297595 w 3336462"/>
              <a:gd name="connsiteY2266" fmla="*/ 5241854 h 6254983"/>
              <a:gd name="connsiteX2267" fmla="*/ 173933 w 3336462"/>
              <a:gd name="connsiteY2267" fmla="*/ 5211615 h 6254983"/>
              <a:gd name="connsiteX2268" fmla="*/ 90214 w 3336462"/>
              <a:gd name="connsiteY2268" fmla="*/ 5180252 h 6254983"/>
              <a:gd name="connsiteX2269" fmla="*/ 87182 w 3336462"/>
              <a:gd name="connsiteY2269" fmla="*/ 5170506 h 6254983"/>
              <a:gd name="connsiteX2270" fmla="*/ 70696 w 3336462"/>
              <a:gd name="connsiteY2270" fmla="*/ 5531489 h 6254983"/>
              <a:gd name="connsiteX2271" fmla="*/ 76338 w 3336462"/>
              <a:gd name="connsiteY2271" fmla="*/ 5523592 h 6254983"/>
              <a:gd name="connsiteX2272" fmla="*/ 119438 w 3336462"/>
              <a:gd name="connsiteY2272" fmla="*/ 5548640 h 6254983"/>
              <a:gd name="connsiteX2273" fmla="*/ 112555 w 3336462"/>
              <a:gd name="connsiteY2273" fmla="*/ 5560938 h 6254983"/>
              <a:gd name="connsiteX2274" fmla="*/ 70696 w 3336462"/>
              <a:gd name="connsiteY2274" fmla="*/ 5531489 h 6254983"/>
              <a:gd name="connsiteX2275" fmla="*/ 26240 w 3336462"/>
              <a:gd name="connsiteY2275" fmla="*/ 3858589 h 6254983"/>
              <a:gd name="connsiteX2276" fmla="*/ 82879 w 3336462"/>
              <a:gd name="connsiteY2276" fmla="*/ 3674339 h 6254983"/>
              <a:gd name="connsiteX2277" fmla="*/ 119211 w 3336462"/>
              <a:gd name="connsiteY2277" fmla="*/ 3560498 h 6254983"/>
              <a:gd name="connsiteX2278" fmla="*/ 134217 w 3336462"/>
              <a:gd name="connsiteY2278" fmla="*/ 3564674 h 6254983"/>
              <a:gd name="connsiteX2279" fmla="*/ 93260 w 3336462"/>
              <a:gd name="connsiteY2279" fmla="*/ 3727818 h 6254983"/>
              <a:gd name="connsiteX2280" fmla="*/ 34702 w 3336462"/>
              <a:gd name="connsiteY2280" fmla="*/ 3862539 h 6254983"/>
              <a:gd name="connsiteX2281" fmla="*/ 26240 w 3336462"/>
              <a:gd name="connsiteY2281" fmla="*/ 3858589 h 6254983"/>
              <a:gd name="connsiteX2282" fmla="*/ 24774 w 3336462"/>
              <a:gd name="connsiteY2282" fmla="*/ 420139 h 6254983"/>
              <a:gd name="connsiteX2283" fmla="*/ 46549 w 3336462"/>
              <a:gd name="connsiteY2283" fmla="*/ 414612 h 6254983"/>
              <a:gd name="connsiteX2284" fmla="*/ 60427 w 3336462"/>
              <a:gd name="connsiteY2284" fmla="*/ 529809 h 6254983"/>
              <a:gd name="connsiteX2285" fmla="*/ 42826 w 3336462"/>
              <a:gd name="connsiteY2285" fmla="*/ 530824 h 6254983"/>
              <a:gd name="connsiteX2286" fmla="*/ 32783 w 3336462"/>
              <a:gd name="connsiteY2286" fmla="*/ 472041 h 6254983"/>
              <a:gd name="connsiteX2287" fmla="*/ 24774 w 3336462"/>
              <a:gd name="connsiteY2287" fmla="*/ 420139 h 6254983"/>
              <a:gd name="connsiteX2288" fmla="*/ 14802 w 3336462"/>
              <a:gd name="connsiteY2288" fmla="*/ 5282747 h 6254983"/>
              <a:gd name="connsiteX2289" fmla="*/ 20374 w 3336462"/>
              <a:gd name="connsiteY2289" fmla="*/ 5280575 h 6254983"/>
              <a:gd name="connsiteX2290" fmla="*/ 194695 w 3336462"/>
              <a:gd name="connsiteY2290" fmla="*/ 5367567 h 6254983"/>
              <a:gd name="connsiteX2291" fmla="*/ 326140 w 3336462"/>
              <a:gd name="connsiteY2291" fmla="*/ 5442373 h 6254983"/>
              <a:gd name="connsiteX2292" fmla="*/ 321853 w 3336462"/>
              <a:gd name="connsiteY2292" fmla="*/ 5450270 h 6254983"/>
              <a:gd name="connsiteX2293" fmla="*/ 166599 w 3336462"/>
              <a:gd name="connsiteY2293" fmla="*/ 5373207 h 6254983"/>
              <a:gd name="connsiteX2294" fmla="*/ 16086 w 3336462"/>
              <a:gd name="connsiteY2294" fmla="*/ 5288474 h 6254983"/>
              <a:gd name="connsiteX2295" fmla="*/ 14802 w 3336462"/>
              <a:gd name="connsiteY2295" fmla="*/ 5282747 h 6254983"/>
              <a:gd name="connsiteX2296" fmla="*/ 0 w 3336462"/>
              <a:gd name="connsiteY2296" fmla="*/ 642246 h 6254983"/>
              <a:gd name="connsiteX2297" fmla="*/ 0 w 3336462"/>
              <a:gd name="connsiteY2297" fmla="*/ 513314 h 6254983"/>
              <a:gd name="connsiteX2298" fmla="*/ 11982 w 3336462"/>
              <a:gd name="connsiteY2298" fmla="*/ 563741 h 6254983"/>
              <a:gd name="connsiteX2299" fmla="*/ 20712 w 3336462"/>
              <a:gd name="connsiteY2299" fmla="*/ 615222 h 6254983"/>
              <a:gd name="connsiteX2300" fmla="*/ 34139 w 3336462"/>
              <a:gd name="connsiteY2300" fmla="*/ 709546 h 6254983"/>
              <a:gd name="connsiteX2301" fmla="*/ 18907 w 3336462"/>
              <a:gd name="connsiteY2301" fmla="*/ 713043 h 6254983"/>
              <a:gd name="connsiteX2302" fmla="*/ 5071 w 3336462"/>
              <a:gd name="connsiteY2302" fmla="*/ 668574 h 6254983"/>
              <a:gd name="connsiteX2303" fmla="*/ 0 w 3336462"/>
              <a:gd name="connsiteY2303" fmla="*/ 3488303 h 6254983"/>
              <a:gd name="connsiteX2304" fmla="*/ 0 w 3336462"/>
              <a:gd name="connsiteY2304" fmla="*/ 3301552 h 6254983"/>
              <a:gd name="connsiteX2305" fmla="*/ 4605 w 3336462"/>
              <a:gd name="connsiteY2305" fmla="*/ 3414843 h 6254983"/>
              <a:gd name="connsiteX2306" fmla="*/ 0 w 3336462"/>
              <a:gd name="connsiteY2306" fmla="*/ 3799010 h 6254983"/>
              <a:gd name="connsiteX2307" fmla="*/ 0 w 3336462"/>
              <a:gd name="connsiteY2307" fmla="*/ 3758092 h 6254983"/>
              <a:gd name="connsiteX2308" fmla="*/ 1533 w 3336462"/>
              <a:gd name="connsiteY2308" fmla="*/ 3759854 h 6254983"/>
              <a:gd name="connsiteX2309" fmla="*/ 0 w 3336462"/>
              <a:gd name="connsiteY2309" fmla="*/ 4026547 h 6254983"/>
              <a:gd name="connsiteX2310" fmla="*/ 0 w 3336462"/>
              <a:gd name="connsiteY2310" fmla="*/ 3974110 h 6254983"/>
              <a:gd name="connsiteX2311" fmla="*/ 48075 w 3336462"/>
              <a:gd name="connsiteY2311" fmla="*/ 3906885 h 6254983"/>
              <a:gd name="connsiteX2312" fmla="*/ 183639 w 3336462"/>
              <a:gd name="connsiteY2312" fmla="*/ 3745410 h 6254983"/>
              <a:gd name="connsiteX2313" fmla="*/ 199773 w 3336462"/>
              <a:gd name="connsiteY2313" fmla="*/ 3757145 h 6254983"/>
              <a:gd name="connsiteX2314" fmla="*/ 104856 w 3336462"/>
              <a:gd name="connsiteY2314" fmla="*/ 3897646 h 6254983"/>
              <a:gd name="connsiteX2315" fmla="*/ 0 w 3336462"/>
              <a:gd name="connsiteY2315" fmla="*/ 4080860 h 6254983"/>
              <a:gd name="connsiteX2316" fmla="*/ 0 w 3336462"/>
              <a:gd name="connsiteY2316" fmla="*/ 4046019 h 6254983"/>
              <a:gd name="connsiteX2317" fmla="*/ 75096 w 3336462"/>
              <a:gd name="connsiteY2317" fmla="*/ 3971634 h 6254983"/>
              <a:gd name="connsiteX2318" fmla="*/ 257429 w 3336462"/>
              <a:gd name="connsiteY2318" fmla="*/ 3789303 h 6254983"/>
              <a:gd name="connsiteX2319" fmla="*/ 267132 w 3336462"/>
              <a:gd name="connsiteY2319" fmla="*/ 3801714 h 6254983"/>
              <a:gd name="connsiteX2320" fmla="*/ 92022 w 3336462"/>
              <a:gd name="connsiteY2320" fmla="*/ 3987317 h 6254983"/>
              <a:gd name="connsiteX2321" fmla="*/ 25000 w 3336462"/>
              <a:gd name="connsiteY2321" fmla="*/ 4057864 h 6254983"/>
              <a:gd name="connsiteX2322" fmla="*/ 0 w 3336462"/>
              <a:gd name="connsiteY2322" fmla="*/ 4770526 h 6254983"/>
              <a:gd name="connsiteX2323" fmla="*/ 0 w 3336462"/>
              <a:gd name="connsiteY2323" fmla="*/ 4746722 h 6254983"/>
              <a:gd name="connsiteX2324" fmla="*/ 35268 w 3336462"/>
              <a:gd name="connsiteY2324" fmla="*/ 4746769 h 6254983"/>
              <a:gd name="connsiteX2325" fmla="*/ 36510 w 3336462"/>
              <a:gd name="connsiteY2325" fmla="*/ 4758955 h 6254983"/>
              <a:gd name="connsiteX2326" fmla="*/ 0 w 3336462"/>
              <a:gd name="connsiteY2326" fmla="*/ 4828668 h 6254983"/>
              <a:gd name="connsiteX2327" fmla="*/ 0 w 3336462"/>
              <a:gd name="connsiteY2327" fmla="*/ 4802687 h 6254983"/>
              <a:gd name="connsiteX2328" fmla="*/ 106012 w 3336462"/>
              <a:gd name="connsiteY2328" fmla="*/ 4817506 h 6254983"/>
              <a:gd name="connsiteX2329" fmla="*/ 105335 w 3336462"/>
              <a:gd name="connsiteY2329" fmla="*/ 4825517 h 6254983"/>
              <a:gd name="connsiteX2330" fmla="*/ 0 w 3336462"/>
              <a:gd name="connsiteY2330" fmla="*/ 4903626 h 6254983"/>
              <a:gd name="connsiteX2331" fmla="*/ 0 w 3336462"/>
              <a:gd name="connsiteY2331" fmla="*/ 4871414 h 6254983"/>
              <a:gd name="connsiteX2332" fmla="*/ 24746 w 3336462"/>
              <a:gd name="connsiteY2332" fmla="*/ 4873031 h 6254983"/>
              <a:gd name="connsiteX2333" fmla="*/ 300529 w 3336462"/>
              <a:gd name="connsiteY2333" fmla="*/ 4910252 h 6254983"/>
              <a:gd name="connsiteX2334" fmla="*/ 299288 w 3336462"/>
              <a:gd name="connsiteY2334" fmla="*/ 4923453 h 6254983"/>
              <a:gd name="connsiteX2335" fmla="*/ 9670 w 3336462"/>
              <a:gd name="connsiteY2335" fmla="*/ 4904469 h 6254983"/>
              <a:gd name="connsiteX2336" fmla="*/ 0 w 3336462"/>
              <a:gd name="connsiteY2336" fmla="*/ 5019399 h 6254983"/>
              <a:gd name="connsiteX2337" fmla="*/ 0 w 3336462"/>
              <a:gd name="connsiteY2337" fmla="*/ 5008343 h 6254983"/>
              <a:gd name="connsiteX2338" fmla="*/ 1080 w 3336462"/>
              <a:gd name="connsiteY2338" fmla="*/ 5007312 h 6254983"/>
              <a:gd name="connsiteX2339" fmla="*/ 78706 w 3336462"/>
              <a:gd name="connsiteY2339" fmla="*/ 5024238 h 6254983"/>
              <a:gd name="connsiteX2340" fmla="*/ 74419 w 3336462"/>
              <a:gd name="connsiteY2340" fmla="*/ 5038001 h 6254983"/>
              <a:gd name="connsiteX2341" fmla="*/ 0 w 3336462"/>
              <a:gd name="connsiteY2341" fmla="*/ 5057997 h 6254983"/>
              <a:gd name="connsiteX2342" fmla="*/ 0 w 3336462"/>
              <a:gd name="connsiteY2342" fmla="*/ 5034095 h 6254983"/>
              <a:gd name="connsiteX2343" fmla="*/ 35717 w 3336462"/>
              <a:gd name="connsiteY2343" fmla="*/ 5043500 h 6254983"/>
              <a:gd name="connsiteX2344" fmla="*/ 253026 w 3336462"/>
              <a:gd name="connsiteY2344" fmla="*/ 5106235 h 6254983"/>
              <a:gd name="connsiteX2345" fmla="*/ 251109 w 3336462"/>
              <a:gd name="connsiteY2345" fmla="*/ 5115263 h 6254983"/>
              <a:gd name="connsiteX2346" fmla="*/ 57493 w 3336462"/>
              <a:gd name="connsiteY2346" fmla="*/ 5070690 h 6254983"/>
              <a:gd name="connsiteX2347" fmla="*/ 0 w 3336462"/>
              <a:gd name="connsiteY2347" fmla="*/ 5111377 h 6254983"/>
              <a:gd name="connsiteX2348" fmla="*/ 0 w 3336462"/>
              <a:gd name="connsiteY2348" fmla="*/ 5081623 h 6254983"/>
              <a:gd name="connsiteX2349" fmla="*/ 95969 w 3336462"/>
              <a:gd name="connsiteY2349" fmla="*/ 5110891 h 6254983"/>
              <a:gd name="connsiteX2350" fmla="*/ 197515 w 3336462"/>
              <a:gd name="connsiteY2350" fmla="*/ 5146079 h 6254983"/>
              <a:gd name="connsiteX2351" fmla="*/ 195146 w 3336462"/>
              <a:gd name="connsiteY2351" fmla="*/ 5155444 h 6254983"/>
              <a:gd name="connsiteX2352" fmla="*/ 5818 w 3336462"/>
              <a:gd name="connsiteY2352" fmla="*/ 5113247 h 6254983"/>
              <a:gd name="connsiteX2353" fmla="*/ 0 w 3336462"/>
              <a:gd name="connsiteY2353" fmla="*/ 5146019 h 6254983"/>
              <a:gd name="connsiteX2354" fmla="*/ 0 w 3336462"/>
              <a:gd name="connsiteY2354" fmla="*/ 5121044 h 6254983"/>
              <a:gd name="connsiteX2355" fmla="*/ 20852 w 3336462"/>
              <a:gd name="connsiteY2355" fmla="*/ 5129014 h 6254983"/>
              <a:gd name="connsiteX2356" fmla="*/ 65504 w 3336462"/>
              <a:gd name="connsiteY2356" fmla="*/ 5152045 h 6254983"/>
              <a:gd name="connsiteX2357" fmla="*/ 58848 w 3336462"/>
              <a:gd name="connsiteY2357" fmla="*/ 5166037 h 6254983"/>
              <a:gd name="connsiteX2358" fmla="*/ 6818 w 3336462"/>
              <a:gd name="connsiteY2358" fmla="*/ 5148900 h 6254983"/>
              <a:gd name="connsiteX2359" fmla="*/ 0 w 3336462"/>
              <a:gd name="connsiteY2359" fmla="*/ 5183195 h 6254983"/>
              <a:gd name="connsiteX2360" fmla="*/ 0 w 3336462"/>
              <a:gd name="connsiteY2360" fmla="*/ 5162909 h 6254983"/>
              <a:gd name="connsiteX2361" fmla="*/ 59075 w 3336462"/>
              <a:gd name="connsiteY2361" fmla="*/ 5186120 h 6254983"/>
              <a:gd name="connsiteX2362" fmla="*/ 306509 w 3336462"/>
              <a:gd name="connsiteY2362" fmla="*/ 5288229 h 6254983"/>
              <a:gd name="connsiteX2363" fmla="*/ 302447 w 3336462"/>
              <a:gd name="connsiteY2363" fmla="*/ 5296692 h 6254983"/>
              <a:gd name="connsiteX2364" fmla="*/ 26806 w 3336462"/>
              <a:gd name="connsiteY2364" fmla="*/ 5193680 h 6254983"/>
              <a:gd name="connsiteX2365" fmla="*/ 0 w 3336462"/>
              <a:gd name="connsiteY2365" fmla="*/ 5216278 h 6254983"/>
              <a:gd name="connsiteX2366" fmla="*/ 0 w 3336462"/>
              <a:gd name="connsiteY2366" fmla="*/ 5192917 h 6254983"/>
              <a:gd name="connsiteX2367" fmla="*/ 21078 w 3336462"/>
              <a:gd name="connsiteY2367" fmla="*/ 5202294 h 6254983"/>
              <a:gd name="connsiteX2368" fmla="*/ 82090 w 3336462"/>
              <a:gd name="connsiteY2368" fmla="*/ 5235325 h 6254983"/>
              <a:gd name="connsiteX2369" fmla="*/ 190857 w 3336462"/>
              <a:gd name="connsiteY2369" fmla="*/ 5297269 h 6254983"/>
              <a:gd name="connsiteX2370" fmla="*/ 184539 w 3336462"/>
              <a:gd name="connsiteY2370" fmla="*/ 5308213 h 6254983"/>
              <a:gd name="connsiteX2371" fmla="*/ 60089 w 3336462"/>
              <a:gd name="connsiteY2371" fmla="*/ 5247285 h 6254983"/>
              <a:gd name="connsiteX2372" fmla="*/ 3942 w 3336462"/>
              <a:gd name="connsiteY2372" fmla="*/ 5218641 h 6254983"/>
              <a:gd name="connsiteX2373" fmla="*/ 0 w 3336462"/>
              <a:gd name="connsiteY2373" fmla="*/ 5367547 h 6254983"/>
              <a:gd name="connsiteX2374" fmla="*/ 0 w 3336462"/>
              <a:gd name="connsiteY2374" fmla="*/ 5335552 h 6254983"/>
              <a:gd name="connsiteX2375" fmla="*/ 161751 w 3336462"/>
              <a:gd name="connsiteY2375" fmla="*/ 5427913 h 6254983"/>
              <a:gd name="connsiteX2376" fmla="*/ 155093 w 3336462"/>
              <a:gd name="connsiteY2376" fmla="*/ 5440550 h 6254983"/>
              <a:gd name="connsiteX2377" fmla="*/ 15814 w 3336462"/>
              <a:gd name="connsiteY2377" fmla="*/ 5376126 h 6254983"/>
              <a:gd name="connsiteX2378" fmla="*/ 0 w 3336462"/>
              <a:gd name="connsiteY2378" fmla="*/ 5495432 h 6254983"/>
              <a:gd name="connsiteX2379" fmla="*/ 0 w 3336462"/>
              <a:gd name="connsiteY2379" fmla="*/ 5475203 h 6254983"/>
              <a:gd name="connsiteX2380" fmla="*/ 28047 w 3336462"/>
              <a:gd name="connsiteY2380" fmla="*/ 5494146 h 6254983"/>
              <a:gd name="connsiteX2381" fmla="*/ 20262 w 3336462"/>
              <a:gd name="connsiteY2381" fmla="*/ 5506332 h 6254983"/>
              <a:gd name="connsiteX2382" fmla="*/ 0 w 3336462"/>
              <a:gd name="connsiteY2382" fmla="*/ 5563523 h 6254983"/>
              <a:gd name="connsiteX2383" fmla="*/ 0 w 3336462"/>
              <a:gd name="connsiteY2383" fmla="*/ 5535189 h 6254983"/>
              <a:gd name="connsiteX2384" fmla="*/ 57044 w 3336462"/>
              <a:gd name="connsiteY2384" fmla="*/ 5572803 h 6254983"/>
              <a:gd name="connsiteX2385" fmla="*/ 235990 w 3336462"/>
              <a:gd name="connsiteY2385" fmla="*/ 5691839 h 6254983"/>
              <a:gd name="connsiteX2386" fmla="*/ 230123 w 3336462"/>
              <a:gd name="connsiteY2386" fmla="*/ 5700074 h 6254983"/>
              <a:gd name="connsiteX2387" fmla="*/ 46437 w 3336462"/>
              <a:gd name="connsiteY2387" fmla="*/ 5592662 h 6254983"/>
              <a:gd name="connsiteX2388" fmla="*/ 0 w 3336462"/>
              <a:gd name="connsiteY2388" fmla="*/ 5634288 h 6254983"/>
              <a:gd name="connsiteX2389" fmla="*/ 0 w 3336462"/>
              <a:gd name="connsiteY2389" fmla="*/ 5604455 h 6254983"/>
              <a:gd name="connsiteX2390" fmla="*/ 18792 w 3336462"/>
              <a:gd name="connsiteY2390" fmla="*/ 5618476 h 6254983"/>
              <a:gd name="connsiteX2391" fmla="*/ 97887 w 3336462"/>
              <a:gd name="connsiteY2391" fmla="*/ 5699151 h 6254983"/>
              <a:gd name="connsiteX2392" fmla="*/ 89763 w 3336462"/>
              <a:gd name="connsiteY2392" fmla="*/ 5707387 h 6254983"/>
              <a:gd name="connsiteX2393" fmla="*/ 1981 w 3336462"/>
              <a:gd name="connsiteY2393" fmla="*/ 5636192 h 6254983"/>
              <a:gd name="connsiteX2394" fmla="*/ 0 w 3336462"/>
              <a:gd name="connsiteY2394" fmla="*/ 5881908 h 6254983"/>
              <a:gd name="connsiteX2395" fmla="*/ 0 w 3336462"/>
              <a:gd name="connsiteY2395" fmla="*/ 5848769 h 6254983"/>
              <a:gd name="connsiteX2396" fmla="*/ 20923 w 3336462"/>
              <a:gd name="connsiteY2396" fmla="*/ 5873788 h 6254983"/>
              <a:gd name="connsiteX2397" fmla="*/ 59411 w 3336462"/>
              <a:gd name="connsiteY2397" fmla="*/ 5926170 h 6254983"/>
              <a:gd name="connsiteX2398" fmla="*/ 53093 w 3336462"/>
              <a:gd name="connsiteY2398" fmla="*/ 5931812 h 6254983"/>
              <a:gd name="connsiteX2399" fmla="*/ 0 w 3336462"/>
              <a:gd name="connsiteY2399" fmla="*/ 6178350 h 6254983"/>
              <a:gd name="connsiteX2400" fmla="*/ 0 w 3336462"/>
              <a:gd name="connsiteY2400" fmla="*/ 6142761 h 6254983"/>
              <a:gd name="connsiteX2401" fmla="*/ 10714 w 3336462"/>
              <a:gd name="connsiteY2401" fmla="*/ 6152305 h 6254983"/>
              <a:gd name="connsiteX2402" fmla="*/ 94617 w 3336462"/>
              <a:gd name="connsiteY2402" fmla="*/ 6183643 h 6254983"/>
              <a:gd name="connsiteX2403" fmla="*/ 163893 w 3336462"/>
              <a:gd name="connsiteY2403" fmla="*/ 6077584 h 6254983"/>
              <a:gd name="connsiteX2404" fmla="*/ 121131 w 3336462"/>
              <a:gd name="connsiteY2404" fmla="*/ 5984388 h 6254983"/>
              <a:gd name="connsiteX2405" fmla="*/ 73178 w 3336462"/>
              <a:gd name="connsiteY2405" fmla="*/ 5955955 h 6254983"/>
              <a:gd name="connsiteX2406" fmla="*/ 82092 w 3336462"/>
              <a:gd name="connsiteY2406" fmla="*/ 5941174 h 6254983"/>
              <a:gd name="connsiteX2407" fmla="*/ 104997 w 3336462"/>
              <a:gd name="connsiteY2407" fmla="*/ 5950424 h 6254983"/>
              <a:gd name="connsiteX2408" fmla="*/ 106688 w 3336462"/>
              <a:gd name="connsiteY2408" fmla="*/ 5948396 h 6254983"/>
              <a:gd name="connsiteX2409" fmla="*/ 102627 w 3336462"/>
              <a:gd name="connsiteY2409" fmla="*/ 5866478 h 6254983"/>
              <a:gd name="connsiteX2410" fmla="*/ 100257 w 3336462"/>
              <a:gd name="connsiteY2410" fmla="*/ 5863432 h 6254983"/>
              <a:gd name="connsiteX2411" fmla="*/ 52531 w 3336462"/>
              <a:gd name="connsiteY2411" fmla="*/ 5790434 h 6254983"/>
              <a:gd name="connsiteX2412" fmla="*/ 67875 w 3336462"/>
              <a:gd name="connsiteY2412" fmla="*/ 5772946 h 6254983"/>
              <a:gd name="connsiteX2413" fmla="*/ 254946 w 3336462"/>
              <a:gd name="connsiteY2413" fmla="*/ 5821806 h 6254983"/>
              <a:gd name="connsiteX2414" fmla="*/ 390792 w 3336462"/>
              <a:gd name="connsiteY2414" fmla="*/ 5847077 h 6254983"/>
              <a:gd name="connsiteX2415" fmla="*/ 420467 w 3336462"/>
              <a:gd name="connsiteY2415" fmla="*/ 5732780 h 6254983"/>
              <a:gd name="connsiteX2416" fmla="*/ 412795 w 3336462"/>
              <a:gd name="connsiteY2416" fmla="*/ 5706603 h 6254983"/>
              <a:gd name="connsiteX2417" fmla="*/ 437617 w 3336462"/>
              <a:gd name="connsiteY2417" fmla="*/ 5663839 h 6254983"/>
              <a:gd name="connsiteX2418" fmla="*/ 429945 w 3336462"/>
              <a:gd name="connsiteY2418" fmla="*/ 5652330 h 6254983"/>
              <a:gd name="connsiteX2419" fmla="*/ 292518 w 3336462"/>
              <a:gd name="connsiteY2419" fmla="*/ 5558232 h 6254983"/>
              <a:gd name="connsiteX2420" fmla="*/ 297821 w 3336462"/>
              <a:gd name="connsiteY2420" fmla="*/ 5544467 h 6254983"/>
              <a:gd name="connsiteX2421" fmla="*/ 461537 w 3336462"/>
              <a:gd name="connsiteY2421" fmla="*/ 5637663 h 6254983"/>
              <a:gd name="connsiteX2422" fmla="*/ 589372 w 3336462"/>
              <a:gd name="connsiteY2422" fmla="*/ 5569515 h 6254983"/>
              <a:gd name="connsiteX2423" fmla="*/ 542661 w 3336462"/>
              <a:gd name="connsiteY2423" fmla="*/ 5537472 h 6254983"/>
              <a:gd name="connsiteX2424" fmla="*/ 489631 w 3336462"/>
              <a:gd name="connsiteY2424" fmla="*/ 5505315 h 6254983"/>
              <a:gd name="connsiteX2425" fmla="*/ 495837 w 3336462"/>
              <a:gd name="connsiteY2425" fmla="*/ 5489858 h 6254983"/>
              <a:gd name="connsiteX2426" fmla="*/ 555298 w 3336462"/>
              <a:gd name="connsiteY2426" fmla="*/ 5517276 h 6254983"/>
              <a:gd name="connsiteX2427" fmla="*/ 592192 w 3336462"/>
              <a:gd name="connsiteY2427" fmla="*/ 5542774 h 6254983"/>
              <a:gd name="connsiteX2428" fmla="*/ 585874 w 3336462"/>
              <a:gd name="connsiteY2428" fmla="*/ 5512424 h 6254983"/>
              <a:gd name="connsiteX2429" fmla="*/ 437956 w 3336462"/>
              <a:gd name="connsiteY2429" fmla="*/ 5424303 h 6254983"/>
              <a:gd name="connsiteX2430" fmla="*/ 446192 w 3336462"/>
              <a:gd name="connsiteY2430" fmla="*/ 5404784 h 6254983"/>
              <a:gd name="connsiteX2431" fmla="*/ 605619 w 3336462"/>
              <a:gd name="connsiteY2431" fmla="*/ 5489180 h 6254983"/>
              <a:gd name="connsiteX2432" fmla="*/ 584859 w 3336462"/>
              <a:gd name="connsiteY2432" fmla="*/ 5424980 h 6254983"/>
              <a:gd name="connsiteX2433" fmla="*/ 573012 w 3336462"/>
              <a:gd name="connsiteY2433" fmla="*/ 5420241 h 6254983"/>
              <a:gd name="connsiteX2434" fmla="*/ 495725 w 3336462"/>
              <a:gd name="connsiteY2434" fmla="*/ 5384588 h 6254983"/>
              <a:gd name="connsiteX2435" fmla="*/ 500801 w 3336462"/>
              <a:gd name="connsiteY2435" fmla="*/ 5372739 h 6254983"/>
              <a:gd name="connsiteX2436" fmla="*/ 573688 w 3336462"/>
              <a:gd name="connsiteY2436" fmla="*/ 5392372 h 6254983"/>
              <a:gd name="connsiteX2437" fmla="*/ 572448 w 3336462"/>
              <a:gd name="connsiteY2437" fmla="*/ 5388649 h 6254983"/>
              <a:gd name="connsiteX2438" fmla="*/ 554733 w 3336462"/>
              <a:gd name="connsiteY2438" fmla="*/ 5382893 h 6254983"/>
              <a:gd name="connsiteX2439" fmla="*/ 385716 w 3336462"/>
              <a:gd name="connsiteY2439" fmla="*/ 5323771 h 6254983"/>
              <a:gd name="connsiteX2440" fmla="*/ 390567 w 3336462"/>
              <a:gd name="connsiteY2440" fmla="*/ 5307863 h 6254983"/>
              <a:gd name="connsiteX2441" fmla="*/ 542435 w 3336462"/>
              <a:gd name="connsiteY2441" fmla="*/ 5351415 h 6254983"/>
              <a:gd name="connsiteX2442" fmla="*/ 560714 w 3336462"/>
              <a:gd name="connsiteY2442" fmla="*/ 5356718 h 6254983"/>
              <a:gd name="connsiteX2443" fmla="*/ 547399 w 3336462"/>
              <a:gd name="connsiteY2443" fmla="*/ 5320725 h 6254983"/>
              <a:gd name="connsiteX2444" fmla="*/ 499673 w 3336462"/>
              <a:gd name="connsiteY2444" fmla="*/ 5307412 h 6254983"/>
              <a:gd name="connsiteX2445" fmla="*/ 311925 w 3336462"/>
              <a:gd name="connsiteY2445" fmla="*/ 5252236 h 6254983"/>
              <a:gd name="connsiteX2446" fmla="*/ 316438 w 3336462"/>
              <a:gd name="connsiteY2446" fmla="*/ 5233733 h 6254983"/>
              <a:gd name="connsiteX2447" fmla="*/ 529573 w 3336462"/>
              <a:gd name="connsiteY2447" fmla="*/ 5288004 h 6254983"/>
              <a:gd name="connsiteX2448" fmla="*/ 535101 w 3336462"/>
              <a:gd name="connsiteY2448" fmla="*/ 5289359 h 6254983"/>
              <a:gd name="connsiteX2449" fmla="*/ 523931 w 3336462"/>
              <a:gd name="connsiteY2449" fmla="*/ 5261037 h 6254983"/>
              <a:gd name="connsiteX2450" fmla="*/ 461085 w 3336462"/>
              <a:gd name="connsiteY2450" fmla="*/ 5244677 h 6254983"/>
              <a:gd name="connsiteX2451" fmla="*/ 241407 w 3336462"/>
              <a:gd name="connsiteY2451" fmla="*/ 5180028 h 6254983"/>
              <a:gd name="connsiteX2452" fmla="*/ 245130 w 3336462"/>
              <a:gd name="connsiteY2452" fmla="*/ 5167163 h 6254983"/>
              <a:gd name="connsiteX2453" fmla="*/ 494032 w 3336462"/>
              <a:gd name="connsiteY2453" fmla="*/ 5228768 h 6254983"/>
              <a:gd name="connsiteX2454" fmla="*/ 512197 w 3336462"/>
              <a:gd name="connsiteY2454" fmla="*/ 5232831 h 6254983"/>
              <a:gd name="connsiteX2455" fmla="*/ 500575 w 3336462"/>
              <a:gd name="connsiteY2455" fmla="*/ 5205074 h 6254983"/>
              <a:gd name="connsiteX2456" fmla="*/ 269615 w 3336462"/>
              <a:gd name="connsiteY2456" fmla="*/ 5137716 h 6254983"/>
              <a:gd name="connsiteX2457" fmla="*/ 274466 w 3336462"/>
              <a:gd name="connsiteY2457" fmla="*/ 5121810 h 6254983"/>
              <a:gd name="connsiteX2458" fmla="*/ 488165 w 3336462"/>
              <a:gd name="connsiteY2458" fmla="*/ 5176417 h 6254983"/>
              <a:gd name="connsiteX2459" fmla="*/ 471353 w 3336462"/>
              <a:gd name="connsiteY2459" fmla="*/ 5138053 h 6254983"/>
              <a:gd name="connsiteX2460" fmla="*/ 439648 w 3336462"/>
              <a:gd name="connsiteY2460" fmla="*/ 5131621 h 6254983"/>
              <a:gd name="connsiteX2461" fmla="*/ 254834 w 3336462"/>
              <a:gd name="connsiteY2461" fmla="*/ 5091907 h 6254983"/>
              <a:gd name="connsiteX2462" fmla="*/ 258332 w 3336462"/>
              <a:gd name="connsiteY2462" fmla="*/ 5074868 h 6254983"/>
              <a:gd name="connsiteX2463" fmla="*/ 445966 w 3336462"/>
              <a:gd name="connsiteY2463" fmla="*/ 5108157 h 6254983"/>
              <a:gd name="connsiteX2464" fmla="*/ 459393 w 3336462"/>
              <a:gd name="connsiteY2464" fmla="*/ 5110637 h 6254983"/>
              <a:gd name="connsiteX2465" fmla="*/ 453075 w 3336462"/>
              <a:gd name="connsiteY2465" fmla="*/ 5096307 h 6254983"/>
              <a:gd name="connsiteX2466" fmla="*/ 349835 w 3336462"/>
              <a:gd name="connsiteY2466" fmla="*/ 5073175 h 6254983"/>
              <a:gd name="connsiteX2467" fmla="*/ 152329 w 3336462"/>
              <a:gd name="connsiteY2467" fmla="*/ 5033207 h 6254983"/>
              <a:gd name="connsiteX2468" fmla="*/ 0 w 3336462"/>
              <a:gd name="connsiteY2468" fmla="*/ 4992415 h 6254983"/>
              <a:gd name="connsiteX2469" fmla="*/ 0 w 3336462"/>
              <a:gd name="connsiteY2469" fmla="*/ 4977231 h 6254983"/>
              <a:gd name="connsiteX2470" fmla="*/ 158534 w 3336462"/>
              <a:gd name="connsiteY2470" fmla="*/ 5003579 h 6254983"/>
              <a:gd name="connsiteX2471" fmla="*/ 354123 w 3336462"/>
              <a:gd name="connsiteY2471" fmla="*/ 5048692 h 6254983"/>
              <a:gd name="connsiteX2472" fmla="*/ 440098 w 3336462"/>
              <a:gd name="connsiteY2472" fmla="*/ 5066744 h 6254983"/>
              <a:gd name="connsiteX2473" fmla="*/ 428140 w 3336462"/>
              <a:gd name="connsiteY2473" fmla="*/ 5039554 h 6254983"/>
              <a:gd name="connsiteX2474" fmla="*/ 168787 w 3336462"/>
              <a:gd name="connsiteY2474" fmla="*/ 4992393 h 6254983"/>
              <a:gd name="connsiteX2475" fmla="*/ 0 w 3336462"/>
              <a:gd name="connsiteY2475" fmla="*/ 4961852 h 6254983"/>
              <a:gd name="connsiteX2476" fmla="*/ 0 w 3336462"/>
              <a:gd name="connsiteY2476" fmla="*/ 4930752 h 6254983"/>
              <a:gd name="connsiteX2477" fmla="*/ 161933 w 3336462"/>
              <a:gd name="connsiteY2477" fmla="*/ 4954569 h 6254983"/>
              <a:gd name="connsiteX2478" fmla="*/ 410312 w 3336462"/>
              <a:gd name="connsiteY2478" fmla="*/ 4998936 h 6254983"/>
              <a:gd name="connsiteX2479" fmla="*/ 400270 w 3336462"/>
              <a:gd name="connsiteY2479" fmla="*/ 4978178 h 6254983"/>
              <a:gd name="connsiteX2480" fmla="*/ 232832 w 3336462"/>
              <a:gd name="connsiteY2480" fmla="*/ 4938799 h 6254983"/>
              <a:gd name="connsiteX2481" fmla="*/ 235428 w 3336462"/>
              <a:gd name="connsiteY2481" fmla="*/ 4930790 h 6254983"/>
              <a:gd name="connsiteX2482" fmla="*/ 389665 w 3336462"/>
              <a:gd name="connsiteY2482" fmla="*/ 4957194 h 6254983"/>
              <a:gd name="connsiteX2483" fmla="*/ 377817 w 3336462"/>
              <a:gd name="connsiteY2483" fmla="*/ 4935077 h 6254983"/>
              <a:gd name="connsiteX2484" fmla="*/ 366309 w 3336462"/>
              <a:gd name="connsiteY2484" fmla="*/ 4931692 h 6254983"/>
              <a:gd name="connsiteX2485" fmla="*/ 367775 w 3336462"/>
              <a:gd name="connsiteY2485" fmla="*/ 4919168 h 6254983"/>
              <a:gd name="connsiteX2486" fmla="*/ 368678 w 3336462"/>
              <a:gd name="connsiteY2486" fmla="*/ 4919168 h 6254983"/>
              <a:gd name="connsiteX2487" fmla="*/ 361118 w 3336462"/>
              <a:gd name="connsiteY2487" fmla="*/ 4906190 h 6254983"/>
              <a:gd name="connsiteX2488" fmla="*/ 337537 w 3336462"/>
              <a:gd name="connsiteY2488" fmla="*/ 4880800 h 6254983"/>
              <a:gd name="connsiteX2489" fmla="*/ 287441 w 3336462"/>
              <a:gd name="connsiteY2489" fmla="*/ 4879335 h 6254983"/>
              <a:gd name="connsiteX2490" fmla="*/ 140905 w 3336462"/>
              <a:gd name="connsiteY2490" fmla="*/ 4877529 h 6254983"/>
              <a:gd name="connsiteX2491" fmla="*/ 0 w 3336462"/>
              <a:gd name="connsiteY2491" fmla="*/ 4861961 h 6254983"/>
              <a:gd name="connsiteX2492" fmla="*/ 0 w 3336462"/>
              <a:gd name="connsiteY2492" fmla="*/ 4848903 h 6254983"/>
              <a:gd name="connsiteX2493" fmla="*/ 129283 w 3336462"/>
              <a:gd name="connsiteY2493" fmla="*/ 4850098 h 6254983"/>
              <a:gd name="connsiteX2494" fmla="*/ 262394 w 3336462"/>
              <a:gd name="connsiteY2494" fmla="*/ 4859025 h 6254983"/>
              <a:gd name="connsiteX2495" fmla="*/ 316552 w 3336462"/>
              <a:gd name="connsiteY2495" fmla="*/ 4859925 h 6254983"/>
              <a:gd name="connsiteX2496" fmla="*/ 295678 w 3336462"/>
              <a:gd name="connsiteY2496" fmla="*/ 4840862 h 6254983"/>
              <a:gd name="connsiteX2497" fmla="*/ 290713 w 3336462"/>
              <a:gd name="connsiteY2497" fmla="*/ 4840749 h 6254983"/>
              <a:gd name="connsiteX2498" fmla="*/ 151483 w 3336462"/>
              <a:gd name="connsiteY2498" fmla="*/ 4829352 h 6254983"/>
              <a:gd name="connsiteX2499" fmla="*/ 151595 w 3336462"/>
              <a:gd name="connsiteY2499" fmla="*/ 4813894 h 6254983"/>
              <a:gd name="connsiteX2500" fmla="*/ 263973 w 3336462"/>
              <a:gd name="connsiteY2500" fmla="*/ 4813894 h 6254983"/>
              <a:gd name="connsiteX2501" fmla="*/ 223919 w 3336462"/>
              <a:gd name="connsiteY2501" fmla="*/ 4781966 h 6254983"/>
              <a:gd name="connsiteX2502" fmla="*/ 104545 w 3336462"/>
              <a:gd name="connsiteY2502" fmla="*/ 4789187 h 6254983"/>
              <a:gd name="connsiteX2503" fmla="*/ 103643 w 3336462"/>
              <a:gd name="connsiteY2503" fmla="*/ 4781515 h 6254983"/>
              <a:gd name="connsiteX2504" fmla="*/ 194019 w 3336462"/>
              <a:gd name="connsiteY2504" fmla="*/ 4758837 h 6254983"/>
              <a:gd name="connsiteX2505" fmla="*/ 169309 w 3336462"/>
              <a:gd name="connsiteY2505" fmla="*/ 4739883 h 6254983"/>
              <a:gd name="connsiteX2506" fmla="*/ 155544 w 3336462"/>
              <a:gd name="connsiteY2506" fmla="*/ 4741468 h 6254983"/>
              <a:gd name="connsiteX2507" fmla="*/ 149114 w 3336462"/>
              <a:gd name="connsiteY2507" fmla="*/ 4724205 h 6254983"/>
              <a:gd name="connsiteX2508" fmla="*/ 126209 w 3336462"/>
              <a:gd name="connsiteY2508" fmla="*/ 4705922 h 6254983"/>
              <a:gd name="connsiteX2509" fmla="*/ 91231 w 3336462"/>
              <a:gd name="connsiteY2509" fmla="*/ 4695651 h 6254983"/>
              <a:gd name="connsiteX2510" fmla="*/ 0 w 3336462"/>
              <a:gd name="connsiteY2510" fmla="*/ 4717340 h 6254983"/>
              <a:gd name="connsiteX2511" fmla="*/ 0 w 3336462"/>
              <a:gd name="connsiteY2511" fmla="*/ 4687484 h 6254983"/>
              <a:gd name="connsiteX2512" fmla="*/ 36170 w 3336462"/>
              <a:gd name="connsiteY2512" fmla="*/ 4678169 h 6254983"/>
              <a:gd name="connsiteX2513" fmla="*/ 0 w 3336462"/>
              <a:gd name="connsiteY2513" fmla="*/ 4665370 h 6254983"/>
              <a:gd name="connsiteX2514" fmla="*/ 0 w 3336462"/>
              <a:gd name="connsiteY2514" fmla="*/ 4604899 h 6254983"/>
              <a:gd name="connsiteX2515" fmla="*/ 102853 w 3336462"/>
              <a:gd name="connsiteY2515" fmla="*/ 4642287 h 6254983"/>
              <a:gd name="connsiteX2516" fmla="*/ 219180 w 3336462"/>
              <a:gd name="connsiteY2516" fmla="*/ 4625366 h 6254983"/>
              <a:gd name="connsiteX2517" fmla="*/ 245130 w 3336462"/>
              <a:gd name="connsiteY2517" fmla="*/ 4616675 h 6254983"/>
              <a:gd name="connsiteX2518" fmla="*/ 293872 w 3336462"/>
              <a:gd name="connsiteY2518" fmla="*/ 4583841 h 6254983"/>
              <a:gd name="connsiteX2519" fmla="*/ 448561 w 3336462"/>
              <a:gd name="connsiteY2519" fmla="*/ 4452167 h 6254983"/>
              <a:gd name="connsiteX2520" fmla="*/ 642515 w 3336462"/>
              <a:gd name="connsiteY2520" fmla="*/ 4216696 h 6254983"/>
              <a:gd name="connsiteX2521" fmla="*/ 794382 w 3336462"/>
              <a:gd name="connsiteY2521" fmla="*/ 3939252 h 6254983"/>
              <a:gd name="connsiteX2522" fmla="*/ 821461 w 3336462"/>
              <a:gd name="connsiteY2522" fmla="*/ 3893331 h 6254983"/>
              <a:gd name="connsiteX2523" fmla="*/ 93234 w 3336462"/>
              <a:gd name="connsiteY2523" fmla="*/ 4080175 h 6254983"/>
              <a:gd name="connsiteX2524" fmla="*/ 0 w 3336462"/>
              <a:gd name="connsiteY2524" fmla="*/ 4131967 h 6254983"/>
              <a:gd name="connsiteX2525" fmla="*/ 0 w 3336462"/>
              <a:gd name="connsiteY2525" fmla="*/ 4099411 h 6254983"/>
              <a:gd name="connsiteX2526" fmla="*/ 94533 w 3336462"/>
              <a:gd name="connsiteY2526" fmla="*/ 4049699 h 6254983"/>
              <a:gd name="connsiteX2527" fmla="*/ 550334 w 3336462"/>
              <a:gd name="connsiteY2527" fmla="*/ 3901680 h 6254983"/>
              <a:gd name="connsiteX2528" fmla="*/ 841094 w 3336462"/>
              <a:gd name="connsiteY2528" fmla="*/ 3859936 h 6254983"/>
              <a:gd name="connsiteX2529" fmla="*/ 868963 w 3336462"/>
              <a:gd name="connsiteY2529" fmla="*/ 3813671 h 6254983"/>
              <a:gd name="connsiteX2530" fmla="*/ 602687 w 3336462"/>
              <a:gd name="connsiteY2530" fmla="*/ 3864897 h 6254983"/>
              <a:gd name="connsiteX2531" fmla="*/ 599640 w 3336462"/>
              <a:gd name="connsiteY2531" fmla="*/ 3849893 h 6254983"/>
              <a:gd name="connsiteX2532" fmla="*/ 837257 w 3336462"/>
              <a:gd name="connsiteY2532" fmla="*/ 3793814 h 6254983"/>
              <a:gd name="connsiteX2533" fmla="*/ 889158 w 3336462"/>
              <a:gd name="connsiteY2533" fmla="*/ 3779936 h 6254983"/>
              <a:gd name="connsiteX2534" fmla="*/ 904503 w 3336462"/>
              <a:gd name="connsiteY2534" fmla="*/ 3753874 h 6254983"/>
              <a:gd name="connsiteX2535" fmla="*/ 835564 w 3336462"/>
              <a:gd name="connsiteY2535" fmla="*/ 3779598 h 6254983"/>
              <a:gd name="connsiteX2536" fmla="*/ 830714 w 3336462"/>
              <a:gd name="connsiteY2536" fmla="*/ 3765272 h 6254983"/>
              <a:gd name="connsiteX2537" fmla="*/ 929101 w 3336462"/>
              <a:gd name="connsiteY2537" fmla="*/ 3710998 h 6254983"/>
              <a:gd name="connsiteX2538" fmla="*/ 933162 w 3336462"/>
              <a:gd name="connsiteY2538" fmla="*/ 3703890 h 6254983"/>
              <a:gd name="connsiteX2539" fmla="*/ 946926 w 3336462"/>
              <a:gd name="connsiteY2539" fmla="*/ 3677716 h 6254983"/>
              <a:gd name="connsiteX2540" fmla="*/ 879680 w 3336462"/>
              <a:gd name="connsiteY2540" fmla="*/ 3710549 h 6254983"/>
              <a:gd name="connsiteX2541" fmla="*/ 873589 w 3336462"/>
              <a:gd name="connsiteY2541" fmla="*/ 3698587 h 6254983"/>
              <a:gd name="connsiteX2542" fmla="*/ 966784 w 3336462"/>
              <a:gd name="connsiteY2542" fmla="*/ 3636085 h 6254983"/>
              <a:gd name="connsiteX2543" fmla="*/ 985515 w 3336462"/>
              <a:gd name="connsiteY2543" fmla="*/ 3591860 h 6254983"/>
              <a:gd name="connsiteX2544" fmla="*/ 963174 w 3336462"/>
              <a:gd name="connsiteY2544" fmla="*/ 3603483 h 6254983"/>
              <a:gd name="connsiteX2545" fmla="*/ 954826 w 3336462"/>
              <a:gd name="connsiteY2545" fmla="*/ 3589038 h 6254983"/>
              <a:gd name="connsiteX2546" fmla="*/ 1002778 w 3336462"/>
              <a:gd name="connsiteY2546" fmla="*/ 3547628 h 6254983"/>
              <a:gd name="connsiteX2547" fmla="*/ 1023990 w 3336462"/>
              <a:gd name="connsiteY2547" fmla="*/ 3489074 h 6254983"/>
              <a:gd name="connsiteX2548" fmla="*/ 893671 w 3336462"/>
              <a:gd name="connsiteY2548" fmla="*/ 3561733 h 6254983"/>
              <a:gd name="connsiteX2549" fmla="*/ 884420 w 3336462"/>
              <a:gd name="connsiteY2549" fmla="*/ 3547404 h 6254983"/>
              <a:gd name="connsiteX2550" fmla="*/ 1046330 w 3336462"/>
              <a:gd name="connsiteY2550" fmla="*/ 3425216 h 6254983"/>
              <a:gd name="connsiteX2551" fmla="*/ 1066187 w 3336462"/>
              <a:gd name="connsiteY2551" fmla="*/ 3370040 h 6254983"/>
              <a:gd name="connsiteX2552" fmla="*/ 977279 w 3336462"/>
              <a:gd name="connsiteY2552" fmla="*/ 3429502 h 6254983"/>
              <a:gd name="connsiteX2553" fmla="*/ 969832 w 3336462"/>
              <a:gd name="connsiteY2553" fmla="*/ 3418553 h 6254983"/>
              <a:gd name="connsiteX2554" fmla="*/ 1086384 w 3336462"/>
              <a:gd name="connsiteY2554" fmla="*/ 3318371 h 6254983"/>
              <a:gd name="connsiteX2555" fmla="*/ 1128356 w 3336462"/>
              <a:gd name="connsiteY2555" fmla="*/ 3227651 h 6254983"/>
              <a:gd name="connsiteX2556" fmla="*/ 1033467 w 3336462"/>
              <a:gd name="connsiteY2556" fmla="*/ 3310813 h 6254983"/>
              <a:gd name="connsiteX2557" fmla="*/ 1019816 w 3336462"/>
              <a:gd name="connsiteY2557" fmla="*/ 3296484 h 6254983"/>
              <a:gd name="connsiteX2558" fmla="*/ 1160400 w 3336462"/>
              <a:gd name="connsiteY2558" fmla="*/ 3128346 h 6254983"/>
              <a:gd name="connsiteX2559" fmla="*/ 1179581 w 3336462"/>
              <a:gd name="connsiteY2559" fmla="*/ 3056166 h 6254983"/>
              <a:gd name="connsiteX2560" fmla="*/ 1159046 w 3336462"/>
              <a:gd name="connsiteY2560" fmla="*/ 3022769 h 6254983"/>
              <a:gd name="connsiteX2561" fmla="*/ 1144152 w 3336462"/>
              <a:gd name="connsiteY2561" fmla="*/ 3018820 h 6254983"/>
              <a:gd name="connsiteX2562" fmla="*/ 1088416 w 3336462"/>
              <a:gd name="connsiteY2562" fmla="*/ 3032699 h 6254983"/>
              <a:gd name="connsiteX2563" fmla="*/ 1035385 w 3336462"/>
              <a:gd name="connsiteY2563" fmla="*/ 3086255 h 6254983"/>
              <a:gd name="connsiteX2564" fmla="*/ 1021959 w 3336462"/>
              <a:gd name="connsiteY2564" fmla="*/ 3075083 h 6254983"/>
              <a:gd name="connsiteX2565" fmla="*/ 1083903 w 3336462"/>
              <a:gd name="connsiteY2565" fmla="*/ 3009680 h 6254983"/>
              <a:gd name="connsiteX2566" fmla="*/ 1085595 w 3336462"/>
              <a:gd name="connsiteY2566" fmla="*/ 3006974 h 6254983"/>
              <a:gd name="connsiteX2567" fmla="*/ 1112335 w 3336462"/>
              <a:gd name="connsiteY2567" fmla="*/ 2975155 h 6254983"/>
              <a:gd name="connsiteX2568" fmla="*/ 1089769 w 3336462"/>
              <a:gd name="connsiteY2568" fmla="*/ 2958908 h 6254983"/>
              <a:gd name="connsiteX2569" fmla="*/ 1067768 w 3336462"/>
              <a:gd name="connsiteY2569" fmla="*/ 2946496 h 6254983"/>
              <a:gd name="connsiteX2570" fmla="*/ 1069009 w 3336462"/>
              <a:gd name="connsiteY2570" fmla="*/ 2932506 h 6254983"/>
              <a:gd name="connsiteX2571" fmla="*/ 1048587 w 3336462"/>
              <a:gd name="connsiteY2571" fmla="*/ 2934086 h 6254983"/>
              <a:gd name="connsiteX2572" fmla="*/ 961596 w 3336462"/>
              <a:gd name="connsiteY2572" fmla="*/ 2970754 h 6254983"/>
              <a:gd name="connsiteX2573" fmla="*/ 954600 w 3336462"/>
              <a:gd name="connsiteY2573" fmla="*/ 2958795 h 6254983"/>
              <a:gd name="connsiteX2574" fmla="*/ 1036514 w 3336462"/>
              <a:gd name="connsiteY2574" fmla="*/ 2912083 h 6254983"/>
              <a:gd name="connsiteX2575" fmla="*/ 1046669 w 3336462"/>
              <a:gd name="connsiteY2575" fmla="*/ 2857249 h 6254983"/>
              <a:gd name="connsiteX2576" fmla="*/ 1034483 w 3336462"/>
              <a:gd name="connsiteY2576" fmla="*/ 2841678 h 6254983"/>
              <a:gd name="connsiteX2577" fmla="*/ 1006389 w 3336462"/>
              <a:gd name="connsiteY2577" fmla="*/ 2868081 h 6254983"/>
              <a:gd name="connsiteX2578" fmla="*/ 994881 w 3336462"/>
              <a:gd name="connsiteY2578" fmla="*/ 2859392 h 6254983"/>
              <a:gd name="connsiteX2579" fmla="*/ 1018912 w 3336462"/>
              <a:gd name="connsiteY2579" fmla="*/ 2826784 h 6254983"/>
              <a:gd name="connsiteX2580" fmla="*/ 1003793 w 3336462"/>
              <a:gd name="connsiteY2580" fmla="*/ 2815953 h 6254983"/>
              <a:gd name="connsiteX2581" fmla="*/ 1010450 w 3336462"/>
              <a:gd name="connsiteY2581" fmla="*/ 2809183 h 6254983"/>
              <a:gd name="connsiteX2582" fmla="*/ 1008757 w 3336462"/>
              <a:gd name="connsiteY2582" fmla="*/ 2808958 h 6254983"/>
              <a:gd name="connsiteX2583" fmla="*/ 979083 w 3336462"/>
              <a:gd name="connsiteY2583" fmla="*/ 2808958 h 6254983"/>
              <a:gd name="connsiteX2584" fmla="*/ 974119 w 3336462"/>
              <a:gd name="connsiteY2584" fmla="*/ 2807829 h 6254983"/>
              <a:gd name="connsiteX2585" fmla="*/ 973894 w 3336462"/>
              <a:gd name="connsiteY2585" fmla="*/ 2809410 h 6254983"/>
              <a:gd name="connsiteX2586" fmla="*/ 922331 w 3336462"/>
              <a:gd name="connsiteY2586" fmla="*/ 2874624 h 6254983"/>
              <a:gd name="connsiteX2587" fmla="*/ 909468 w 3336462"/>
              <a:gd name="connsiteY2587" fmla="*/ 2867290 h 6254983"/>
              <a:gd name="connsiteX2588" fmla="*/ 953246 w 3336462"/>
              <a:gd name="connsiteY2588" fmla="*/ 2801962 h 6254983"/>
              <a:gd name="connsiteX2589" fmla="*/ 912175 w 3336462"/>
              <a:gd name="connsiteY2589" fmla="*/ 2788422 h 6254983"/>
              <a:gd name="connsiteX2590" fmla="*/ 781972 w 3336462"/>
              <a:gd name="connsiteY2590" fmla="*/ 2911519 h 6254983"/>
              <a:gd name="connsiteX2591" fmla="*/ 771930 w 3336462"/>
              <a:gd name="connsiteY2591" fmla="*/ 2900462 h 6254983"/>
              <a:gd name="connsiteX2592" fmla="*/ 857229 w 3336462"/>
              <a:gd name="connsiteY2592" fmla="*/ 2814487 h 6254983"/>
              <a:gd name="connsiteX2593" fmla="*/ 832519 w 3336462"/>
              <a:gd name="connsiteY2593" fmla="*/ 2813020 h 6254983"/>
              <a:gd name="connsiteX2594" fmla="*/ 809614 w 3336462"/>
              <a:gd name="connsiteY2594" fmla="*/ 2841001 h 6254983"/>
              <a:gd name="connsiteX2595" fmla="*/ 780618 w 3336462"/>
              <a:gd name="connsiteY2595" fmla="*/ 2864809 h 6254983"/>
              <a:gd name="connsiteX2596" fmla="*/ 773735 w 3336462"/>
              <a:gd name="connsiteY2596" fmla="*/ 2859280 h 6254983"/>
              <a:gd name="connsiteX2597" fmla="*/ 798670 w 3336462"/>
              <a:gd name="connsiteY2597" fmla="*/ 2822497 h 6254983"/>
              <a:gd name="connsiteX2598" fmla="*/ 799798 w 3336462"/>
              <a:gd name="connsiteY2598" fmla="*/ 2821144 h 6254983"/>
              <a:gd name="connsiteX2599" fmla="*/ 779489 w 3336462"/>
              <a:gd name="connsiteY2599" fmla="*/ 2824077 h 6254983"/>
              <a:gd name="connsiteX2600" fmla="*/ 749816 w 3336462"/>
              <a:gd name="connsiteY2600" fmla="*/ 2869208 h 6254983"/>
              <a:gd name="connsiteX2601" fmla="*/ 707730 w 3336462"/>
              <a:gd name="connsiteY2601" fmla="*/ 2918628 h 6254983"/>
              <a:gd name="connsiteX2602" fmla="*/ 700396 w 3336462"/>
              <a:gd name="connsiteY2602" fmla="*/ 2913664 h 6254983"/>
              <a:gd name="connsiteX2603" fmla="*/ 739209 w 3336462"/>
              <a:gd name="connsiteY2603" fmla="*/ 2851156 h 6254983"/>
              <a:gd name="connsiteX2604" fmla="*/ 757601 w 3336462"/>
              <a:gd name="connsiteY2604" fmla="*/ 2820466 h 6254983"/>
              <a:gd name="connsiteX2605" fmla="*/ 739886 w 3336462"/>
              <a:gd name="connsiteY2605" fmla="*/ 2821369 h 6254983"/>
              <a:gd name="connsiteX2606" fmla="*/ 647028 w 3336462"/>
              <a:gd name="connsiteY2606" fmla="*/ 2940065 h 6254983"/>
              <a:gd name="connsiteX2607" fmla="*/ 636987 w 3336462"/>
              <a:gd name="connsiteY2607" fmla="*/ 2930814 h 6254983"/>
              <a:gd name="connsiteX2608" fmla="*/ 683472 w 3336462"/>
              <a:gd name="connsiteY2608" fmla="*/ 2871465 h 6254983"/>
              <a:gd name="connsiteX2609" fmla="*/ 707053 w 3336462"/>
              <a:gd name="connsiteY2609" fmla="*/ 2834344 h 6254983"/>
              <a:gd name="connsiteX2610" fmla="*/ 674671 w 3336462"/>
              <a:gd name="connsiteY2610" fmla="*/ 2859392 h 6254983"/>
              <a:gd name="connsiteX2611" fmla="*/ 610472 w 3336462"/>
              <a:gd name="connsiteY2611" fmla="*/ 2921224 h 6254983"/>
              <a:gd name="connsiteX2612" fmla="*/ 593434 w 3336462"/>
              <a:gd name="connsiteY2612" fmla="*/ 2899109 h 6254983"/>
              <a:gd name="connsiteX2613" fmla="*/ 605846 w 3336462"/>
              <a:gd name="connsiteY2613" fmla="*/ 2888390 h 6254983"/>
              <a:gd name="connsiteX2614" fmla="*/ 606410 w 3336462"/>
              <a:gd name="connsiteY2614" fmla="*/ 2886246 h 6254983"/>
              <a:gd name="connsiteX2615" fmla="*/ 647480 w 3336462"/>
              <a:gd name="connsiteY2615" fmla="*/ 2838858 h 6254983"/>
              <a:gd name="connsiteX2616" fmla="*/ 654588 w 3336462"/>
              <a:gd name="connsiteY2616" fmla="*/ 2837164 h 6254983"/>
              <a:gd name="connsiteX2617" fmla="*/ 667562 w 3336462"/>
              <a:gd name="connsiteY2617" fmla="*/ 2809070 h 6254983"/>
              <a:gd name="connsiteX2618" fmla="*/ 676815 w 3336462"/>
              <a:gd name="connsiteY2618" fmla="*/ 2734152 h 6254983"/>
              <a:gd name="connsiteX2619" fmla="*/ 655942 w 3336462"/>
              <a:gd name="connsiteY2619" fmla="*/ 2784474 h 6254983"/>
              <a:gd name="connsiteX2620" fmla="*/ 619837 w 3336462"/>
              <a:gd name="connsiteY2620" fmla="*/ 2850818 h 6254983"/>
              <a:gd name="connsiteX2621" fmla="*/ 604605 w 3336462"/>
              <a:gd name="connsiteY2621" fmla="*/ 2841678 h 6254983"/>
              <a:gd name="connsiteX2622" fmla="*/ 636760 w 3336462"/>
              <a:gd name="connsiteY2622" fmla="*/ 2776350 h 6254983"/>
              <a:gd name="connsiteX2623" fmla="*/ 660567 w 3336462"/>
              <a:gd name="connsiteY2623" fmla="*/ 2719371 h 6254983"/>
              <a:gd name="connsiteX2624" fmla="*/ 643756 w 3336462"/>
              <a:gd name="connsiteY2624" fmla="*/ 2630237 h 6254983"/>
              <a:gd name="connsiteX2625" fmla="*/ 595691 w 3336462"/>
              <a:gd name="connsiteY2625" fmla="*/ 2706848 h 6254983"/>
              <a:gd name="connsiteX2626" fmla="*/ 574253 w 3336462"/>
              <a:gd name="connsiteY2626" fmla="*/ 2697031 h 6254983"/>
              <a:gd name="connsiteX2627" fmla="*/ 615209 w 3336462"/>
              <a:gd name="connsiteY2627" fmla="*/ 2615456 h 6254983"/>
              <a:gd name="connsiteX2628" fmla="*/ 607312 w 3336462"/>
              <a:gd name="connsiteY2628" fmla="*/ 2576642 h 6254983"/>
              <a:gd name="connsiteX2629" fmla="*/ 572561 w 3336462"/>
              <a:gd name="connsiteY2629" fmla="*/ 2570212 h 6254983"/>
              <a:gd name="connsiteX2630" fmla="*/ 566807 w 3336462"/>
              <a:gd name="connsiteY2630" fmla="*/ 2570099 h 6254983"/>
              <a:gd name="connsiteX2631" fmla="*/ 563873 w 3336462"/>
              <a:gd name="connsiteY2631" fmla="*/ 2570324 h 6254983"/>
              <a:gd name="connsiteX2632" fmla="*/ 545707 w 3336462"/>
              <a:gd name="connsiteY2632" fmla="*/ 2661941 h 6254983"/>
              <a:gd name="connsiteX2633" fmla="*/ 530928 w 3336462"/>
              <a:gd name="connsiteY2633" fmla="*/ 2657540 h 6254983"/>
              <a:gd name="connsiteX2634" fmla="*/ 531830 w 3336462"/>
              <a:gd name="connsiteY2634" fmla="*/ 2588716 h 6254983"/>
              <a:gd name="connsiteX2635" fmla="*/ 529574 w 3336462"/>
              <a:gd name="connsiteY2635" fmla="*/ 2587135 h 6254983"/>
              <a:gd name="connsiteX2636" fmla="*/ 517274 w 3336462"/>
              <a:gd name="connsiteY2636" fmla="*/ 2572694 h 6254983"/>
              <a:gd name="connsiteX2637" fmla="*/ 511634 w 3336462"/>
              <a:gd name="connsiteY2637" fmla="*/ 2571678 h 6254983"/>
              <a:gd name="connsiteX2638" fmla="*/ 511746 w 3336462"/>
              <a:gd name="connsiteY2638" fmla="*/ 2571000 h 6254983"/>
              <a:gd name="connsiteX2639" fmla="*/ 501253 w 3336462"/>
              <a:gd name="connsiteY2639" fmla="*/ 2587023 h 6254983"/>
              <a:gd name="connsiteX2640" fmla="*/ 477221 w 3336462"/>
              <a:gd name="connsiteY2640" fmla="*/ 2584315 h 6254983"/>
              <a:gd name="connsiteX2641" fmla="*/ 432992 w 3336462"/>
              <a:gd name="connsiteY2641" fmla="*/ 2638698 h 6254983"/>
              <a:gd name="connsiteX2642" fmla="*/ 379962 w 3336462"/>
              <a:gd name="connsiteY2642" fmla="*/ 2762585 h 6254983"/>
              <a:gd name="connsiteX2643" fmla="*/ 366309 w 3336462"/>
              <a:gd name="connsiteY2643" fmla="*/ 2755139 h 6254983"/>
              <a:gd name="connsiteX2644" fmla="*/ 408958 w 3336462"/>
              <a:gd name="connsiteY2644" fmla="*/ 2624595 h 6254983"/>
              <a:gd name="connsiteX2645" fmla="*/ 381428 w 3336462"/>
              <a:gd name="connsiteY2645" fmla="*/ 2519438 h 6254983"/>
              <a:gd name="connsiteX2646" fmla="*/ 369468 w 3336462"/>
              <a:gd name="connsiteY2646" fmla="*/ 2529254 h 6254983"/>
              <a:gd name="connsiteX2647" fmla="*/ 363489 w 3336462"/>
              <a:gd name="connsiteY2647" fmla="*/ 2532187 h 6254983"/>
              <a:gd name="connsiteX2648" fmla="*/ 356380 w 3336462"/>
              <a:gd name="connsiteY2648" fmla="*/ 2567165 h 6254983"/>
              <a:gd name="connsiteX2649" fmla="*/ 339455 w 3336462"/>
              <a:gd name="connsiteY2649" fmla="*/ 2639940 h 6254983"/>
              <a:gd name="connsiteX2650" fmla="*/ 327384 w 3336462"/>
              <a:gd name="connsiteY2650" fmla="*/ 2638134 h 6254983"/>
              <a:gd name="connsiteX2651" fmla="*/ 334829 w 3336462"/>
              <a:gd name="connsiteY2651" fmla="*/ 2565811 h 6254983"/>
              <a:gd name="connsiteX2652" fmla="*/ 345097 w 3336462"/>
              <a:gd name="connsiteY2652" fmla="*/ 2509170 h 6254983"/>
              <a:gd name="connsiteX2653" fmla="*/ 333476 w 3336462"/>
              <a:gd name="connsiteY2653" fmla="*/ 2481979 h 6254983"/>
              <a:gd name="connsiteX2654" fmla="*/ 326481 w 3336462"/>
              <a:gd name="connsiteY2654" fmla="*/ 2473404 h 6254983"/>
              <a:gd name="connsiteX2655" fmla="*/ 325352 w 3336462"/>
              <a:gd name="connsiteY2655" fmla="*/ 2498452 h 6254983"/>
              <a:gd name="connsiteX2656" fmla="*/ 314521 w 3336462"/>
              <a:gd name="connsiteY2656" fmla="*/ 2559832 h 6254983"/>
              <a:gd name="connsiteX2657" fmla="*/ 302674 w 3336462"/>
              <a:gd name="connsiteY2657" fmla="*/ 2557687 h 6254983"/>
              <a:gd name="connsiteX2658" fmla="*/ 304252 w 3336462"/>
              <a:gd name="connsiteY2658" fmla="*/ 2510863 h 6254983"/>
              <a:gd name="connsiteX2659" fmla="*/ 302334 w 3336462"/>
              <a:gd name="connsiteY2659" fmla="*/ 2473518 h 6254983"/>
              <a:gd name="connsiteX2660" fmla="*/ 288119 w 3336462"/>
              <a:gd name="connsiteY2660" fmla="*/ 2500934 h 6254983"/>
              <a:gd name="connsiteX2661" fmla="*/ 262732 w 3336462"/>
              <a:gd name="connsiteY2661" fmla="*/ 2585330 h 6254983"/>
              <a:gd name="connsiteX2662" fmla="*/ 247162 w 3336462"/>
              <a:gd name="connsiteY2662" fmla="*/ 2576868 h 6254983"/>
              <a:gd name="connsiteX2663" fmla="*/ 251788 w 3336462"/>
              <a:gd name="connsiteY2663" fmla="*/ 2550014 h 6254983"/>
              <a:gd name="connsiteX2664" fmla="*/ 239377 w 3336462"/>
              <a:gd name="connsiteY2664" fmla="*/ 2507366 h 6254983"/>
              <a:gd name="connsiteX2665" fmla="*/ 186686 w 3336462"/>
              <a:gd name="connsiteY2665" fmla="*/ 2545051 h 6254983"/>
              <a:gd name="connsiteX2666" fmla="*/ 173259 w 3336462"/>
              <a:gd name="connsiteY2666" fmla="*/ 2552948 h 6254983"/>
              <a:gd name="connsiteX2667" fmla="*/ 133994 w 3336462"/>
              <a:gd name="connsiteY2667" fmla="*/ 2674578 h 6254983"/>
              <a:gd name="connsiteX2668" fmla="*/ 121808 w 3336462"/>
              <a:gd name="connsiteY2668" fmla="*/ 2671193 h 6254983"/>
              <a:gd name="connsiteX2669" fmla="*/ 120681 w 3336462"/>
              <a:gd name="connsiteY2669" fmla="*/ 2631027 h 6254983"/>
              <a:gd name="connsiteX2670" fmla="*/ 76565 w 3336462"/>
              <a:gd name="connsiteY2670" fmla="*/ 2549902 h 6254983"/>
              <a:gd name="connsiteX2671" fmla="*/ 292 w 3336462"/>
              <a:gd name="connsiteY2671" fmla="*/ 2547983 h 6254983"/>
              <a:gd name="connsiteX2672" fmla="*/ 0 w 3336462"/>
              <a:gd name="connsiteY2672" fmla="*/ 2548104 h 6254983"/>
              <a:gd name="connsiteX2673" fmla="*/ 0 w 3336462"/>
              <a:gd name="connsiteY2673" fmla="*/ 2523832 h 6254983"/>
              <a:gd name="connsiteX2674" fmla="*/ 49880 w 3336462"/>
              <a:gd name="connsiteY2674" fmla="*/ 2516434 h 6254983"/>
              <a:gd name="connsiteX2675" fmla="*/ 95745 w 3336462"/>
              <a:gd name="connsiteY2675" fmla="*/ 2535686 h 6254983"/>
              <a:gd name="connsiteX2676" fmla="*/ 127676 w 3336462"/>
              <a:gd name="connsiteY2676" fmla="*/ 2582397 h 6254983"/>
              <a:gd name="connsiteX2677" fmla="*/ 130948 w 3336462"/>
              <a:gd name="connsiteY2677" fmla="*/ 2566940 h 6254983"/>
              <a:gd name="connsiteX2678" fmla="*/ 168294 w 3336462"/>
              <a:gd name="connsiteY2678" fmla="*/ 2530833 h 6254983"/>
              <a:gd name="connsiteX2679" fmla="*/ 231027 w 3336462"/>
              <a:gd name="connsiteY2679" fmla="*/ 2478368 h 6254983"/>
              <a:gd name="connsiteX2680" fmla="*/ 261942 w 3336462"/>
              <a:gd name="connsiteY2680" fmla="*/ 2504771 h 6254983"/>
              <a:gd name="connsiteX2681" fmla="*/ 268599 w 3336462"/>
              <a:gd name="connsiteY2681" fmla="*/ 2480061 h 6254983"/>
              <a:gd name="connsiteX2682" fmla="*/ 301094 w 3336462"/>
              <a:gd name="connsiteY2682" fmla="*/ 2442038 h 6254983"/>
              <a:gd name="connsiteX2683" fmla="*/ 366422 w 3336462"/>
              <a:gd name="connsiteY2683" fmla="*/ 2498452 h 6254983"/>
              <a:gd name="connsiteX2684" fmla="*/ 374658 w 3336462"/>
              <a:gd name="connsiteY2684" fmla="*/ 2491456 h 6254983"/>
              <a:gd name="connsiteX2685" fmla="*/ 393162 w 3336462"/>
              <a:gd name="connsiteY2685" fmla="*/ 2491456 h 6254983"/>
              <a:gd name="connsiteX2686" fmla="*/ 426560 w 3336462"/>
              <a:gd name="connsiteY2686" fmla="*/ 2589506 h 6254983"/>
              <a:gd name="connsiteX2687" fmla="*/ 438069 w 3336462"/>
              <a:gd name="connsiteY2687" fmla="*/ 2568746 h 6254983"/>
              <a:gd name="connsiteX2688" fmla="*/ 490083 w 3336462"/>
              <a:gd name="connsiteY2688" fmla="*/ 2556785 h 6254983"/>
              <a:gd name="connsiteX2689" fmla="*/ 503961 w 3336462"/>
              <a:gd name="connsiteY2689" fmla="*/ 2541665 h 6254983"/>
              <a:gd name="connsiteX2690" fmla="*/ 518967 w 3336462"/>
              <a:gd name="connsiteY2690" fmla="*/ 2540424 h 6254983"/>
              <a:gd name="connsiteX2691" fmla="*/ 602347 w 3336462"/>
              <a:gd name="connsiteY2691" fmla="*/ 1783116 h 6254983"/>
              <a:gd name="connsiteX2692" fmla="*/ 551574 w 3336462"/>
              <a:gd name="connsiteY2692" fmla="*/ 1817979 h 6254983"/>
              <a:gd name="connsiteX2693" fmla="*/ 167504 w 3336462"/>
              <a:gd name="connsiteY2693" fmla="*/ 2128598 h 6254983"/>
              <a:gd name="connsiteX2694" fmla="*/ 96422 w 3336462"/>
              <a:gd name="connsiteY2694" fmla="*/ 2217168 h 6254983"/>
              <a:gd name="connsiteX2695" fmla="*/ 4127 w 3336462"/>
              <a:gd name="connsiteY2695" fmla="*/ 2311608 h 6254983"/>
              <a:gd name="connsiteX2696" fmla="*/ 0 w 3336462"/>
              <a:gd name="connsiteY2696" fmla="*/ 2315916 h 6254983"/>
              <a:gd name="connsiteX2697" fmla="*/ 0 w 3336462"/>
              <a:gd name="connsiteY2697" fmla="*/ 2164614 h 6254983"/>
              <a:gd name="connsiteX2698" fmla="*/ 12182 w 3336462"/>
              <a:gd name="connsiteY2698" fmla="*/ 2138570 h 6254983"/>
              <a:gd name="connsiteX2699" fmla="*/ 24324 w 3336462"/>
              <a:gd name="connsiteY2699" fmla="*/ 2081209 h 6254983"/>
              <a:gd name="connsiteX2700" fmla="*/ 104771 w 3336462"/>
              <a:gd name="connsiteY2700" fmla="*/ 1704135 h 6254983"/>
              <a:gd name="connsiteX2701" fmla="*/ 102289 w 3336462"/>
              <a:gd name="connsiteY2701" fmla="*/ 1679312 h 6254983"/>
              <a:gd name="connsiteX2702" fmla="*/ 23428 w 3336462"/>
              <a:gd name="connsiteY2702" fmla="*/ 1425827 h 6254983"/>
              <a:gd name="connsiteX2703" fmla="*/ 0 w 3336462"/>
              <a:gd name="connsiteY2703" fmla="*/ 1359846 h 6254983"/>
              <a:gd name="connsiteX2704" fmla="*/ 0 w 3336462"/>
              <a:gd name="connsiteY2704" fmla="*/ 1259404 h 6254983"/>
              <a:gd name="connsiteX2705" fmla="*/ 30755 w 3336462"/>
              <a:gd name="connsiteY2705" fmla="*/ 1340260 h 6254983"/>
              <a:gd name="connsiteX2706" fmla="*/ 9092 w 3336462"/>
              <a:gd name="connsiteY2706" fmla="*/ 1240519 h 6254983"/>
              <a:gd name="connsiteX2707" fmla="*/ 0 w 3336462"/>
              <a:gd name="connsiteY2707" fmla="*/ 1205414 h 6254983"/>
              <a:gd name="connsiteX2708" fmla="*/ 0 w 3336462"/>
              <a:gd name="connsiteY2708" fmla="*/ 1078842 h 6254983"/>
              <a:gd name="connsiteX2709" fmla="*/ 27823 w 3336462"/>
              <a:gd name="connsiteY2709" fmla="*/ 1199563 h 6254983"/>
              <a:gd name="connsiteX2710" fmla="*/ 50952 w 3336462"/>
              <a:gd name="connsiteY2710" fmla="*/ 1298175 h 6254983"/>
              <a:gd name="connsiteX2711" fmla="*/ 0 w 3336462"/>
              <a:gd name="connsiteY2711" fmla="*/ 955595 h 6254983"/>
              <a:gd name="connsiteX2712" fmla="*/ 0 w 3336462"/>
              <a:gd name="connsiteY2712" fmla="*/ 890050 h 6254983"/>
              <a:gd name="connsiteX2713" fmla="*/ 7851 w 3336462"/>
              <a:gd name="connsiteY2713" fmla="*/ 894473 h 6254983"/>
              <a:gd name="connsiteX2714" fmla="*/ 74871 w 3336462"/>
              <a:gd name="connsiteY2714" fmla="*/ 1223256 h 6254983"/>
              <a:gd name="connsiteX2715" fmla="*/ 38203 w 3336462"/>
              <a:gd name="connsiteY2715" fmla="*/ 776566 h 6254983"/>
              <a:gd name="connsiteX2716" fmla="*/ 56255 w 3336462"/>
              <a:gd name="connsiteY2716" fmla="*/ 773858 h 6254983"/>
              <a:gd name="connsiteX2717" fmla="*/ 108156 w 3336462"/>
              <a:gd name="connsiteY2717" fmla="*/ 1275836 h 6254983"/>
              <a:gd name="connsiteX2718" fmla="*/ 125419 w 3336462"/>
              <a:gd name="connsiteY2718" fmla="*/ 1483779 h 6254983"/>
              <a:gd name="connsiteX2719" fmla="*/ 123613 w 3336462"/>
              <a:gd name="connsiteY2719" fmla="*/ 1148000 h 6254983"/>
              <a:gd name="connsiteX2720" fmla="*/ 84801 w 3336462"/>
              <a:gd name="connsiteY2720" fmla="*/ 597846 h 6254983"/>
              <a:gd name="connsiteX2721" fmla="*/ 110864 w 3336462"/>
              <a:gd name="connsiteY2721" fmla="*/ 594460 h 6254983"/>
              <a:gd name="connsiteX2722" fmla="*/ 156109 w 3336462"/>
              <a:gd name="connsiteY2722" fmla="*/ 1075676 h 6254983"/>
              <a:gd name="connsiteX2723" fmla="*/ 167165 w 3336462"/>
              <a:gd name="connsiteY2723" fmla="*/ 633162 h 6254983"/>
              <a:gd name="connsiteX2724" fmla="*/ 191086 w 3336462"/>
              <a:gd name="connsiteY2724" fmla="*/ 631807 h 6254983"/>
              <a:gd name="connsiteX2725" fmla="*/ 183526 w 3336462"/>
              <a:gd name="connsiteY2725" fmla="*/ 1105690 h 6254983"/>
              <a:gd name="connsiteX2726" fmla="*/ 169760 w 3336462"/>
              <a:gd name="connsiteY2726" fmla="*/ 1431991 h 6254983"/>
              <a:gd name="connsiteX2727" fmla="*/ 199548 w 3336462"/>
              <a:gd name="connsiteY2727" fmla="*/ 1154883 h 6254983"/>
              <a:gd name="connsiteX2728" fmla="*/ 261829 w 3336462"/>
              <a:gd name="connsiteY2728" fmla="*/ 743282 h 6254983"/>
              <a:gd name="connsiteX2729" fmla="*/ 282928 w 3336462"/>
              <a:gd name="connsiteY2729" fmla="*/ 746666 h 6254983"/>
              <a:gd name="connsiteX2730" fmla="*/ 222903 w 3336462"/>
              <a:gd name="connsiteY2730" fmla="*/ 1223820 h 6254983"/>
              <a:gd name="connsiteX2731" fmla="*/ 219857 w 3336462"/>
              <a:gd name="connsiteY2731" fmla="*/ 1258121 h 6254983"/>
              <a:gd name="connsiteX2732" fmla="*/ 239039 w 3336462"/>
              <a:gd name="connsiteY2732" fmla="*/ 1174402 h 6254983"/>
              <a:gd name="connsiteX2733" fmla="*/ 264537 w 3336462"/>
              <a:gd name="connsiteY2733" fmla="*/ 1179254 h 6254983"/>
              <a:gd name="connsiteX2734" fmla="*/ 253028 w 3336462"/>
              <a:gd name="connsiteY2734" fmla="*/ 1248079 h 6254983"/>
              <a:gd name="connsiteX2735" fmla="*/ 340358 w 3336462"/>
              <a:gd name="connsiteY2735" fmla="*/ 1001321 h 6254983"/>
              <a:gd name="connsiteX2736" fmla="*/ 357959 w 3336462"/>
              <a:gd name="connsiteY2736" fmla="*/ 1007754 h 6254983"/>
              <a:gd name="connsiteX2737" fmla="*/ 270179 w 3336462"/>
              <a:gd name="connsiteY2737" fmla="*/ 1290954 h 6254983"/>
              <a:gd name="connsiteX2738" fmla="*/ 232720 w 3336462"/>
              <a:gd name="connsiteY2738" fmla="*/ 1415405 h 6254983"/>
              <a:gd name="connsiteX2739" fmla="*/ 393613 w 3336462"/>
              <a:gd name="connsiteY2739" fmla="*/ 1145178 h 6254983"/>
              <a:gd name="connsiteX2740" fmla="*/ 416518 w 3336462"/>
              <a:gd name="connsiteY2740" fmla="*/ 1159396 h 6254983"/>
              <a:gd name="connsiteX2741" fmla="*/ 245582 w 3336462"/>
              <a:gd name="connsiteY2741" fmla="*/ 1457941 h 6254983"/>
              <a:gd name="connsiteX2742" fmla="*/ 255510 w 3336462"/>
              <a:gd name="connsiteY2742" fmla="*/ 1443386 h 6254983"/>
              <a:gd name="connsiteX2743" fmla="*/ 564550 w 3336462"/>
              <a:gd name="connsiteY2743" fmla="*/ 1108849 h 6254983"/>
              <a:gd name="connsiteX2744" fmla="*/ 827554 w 3336462"/>
              <a:gd name="connsiteY2744" fmla="*/ 901580 h 6254983"/>
              <a:gd name="connsiteX2745" fmla="*/ 1040124 w 3336462"/>
              <a:gd name="connsiteY2745" fmla="*/ 791798 h 6254983"/>
              <a:gd name="connsiteX2746" fmla="*/ 1145620 w 3336462"/>
              <a:gd name="connsiteY2746" fmla="*/ 729403 h 6254983"/>
              <a:gd name="connsiteX2747" fmla="*/ 1135014 w 3336462"/>
              <a:gd name="connsiteY2747" fmla="*/ 711915 h 6254983"/>
              <a:gd name="connsiteX2748" fmla="*/ 1133547 w 3336462"/>
              <a:gd name="connsiteY2748" fmla="*/ 686191 h 6254983"/>
              <a:gd name="connsiteX2749" fmla="*/ 1155774 w 3336462"/>
              <a:gd name="connsiteY2749" fmla="*/ 680886 h 6254983"/>
              <a:gd name="connsiteX2750" fmla="*/ 1296585 w 3336462"/>
              <a:gd name="connsiteY2750" fmla="*/ 548088 h 6254983"/>
              <a:gd name="connsiteX2751" fmla="*/ 1375566 w 3336462"/>
              <a:gd name="connsiteY2751" fmla="*/ 457260 h 6254983"/>
              <a:gd name="connsiteX2752" fmla="*/ 1377934 w 3336462"/>
              <a:gd name="connsiteY2752" fmla="*/ 444059 h 6254983"/>
              <a:gd name="connsiteX2753" fmla="*/ 1287558 w 3336462"/>
              <a:gd name="connsiteY2753" fmla="*/ 508485 h 6254983"/>
              <a:gd name="connsiteX2754" fmla="*/ 1274921 w 3336462"/>
              <a:gd name="connsiteY2754" fmla="*/ 491785 h 6254983"/>
              <a:gd name="connsiteX2755" fmla="*/ 1381997 w 3336462"/>
              <a:gd name="connsiteY2755" fmla="*/ 408630 h 6254983"/>
              <a:gd name="connsiteX2756" fmla="*/ 1381093 w 3336462"/>
              <a:gd name="connsiteY2756" fmla="*/ 392045 h 6254983"/>
              <a:gd name="connsiteX2757" fmla="*/ 1366652 w 3336462"/>
              <a:gd name="connsiteY2757" fmla="*/ 405132 h 6254983"/>
              <a:gd name="connsiteX2758" fmla="*/ 1319377 w 3336462"/>
              <a:gd name="connsiteY2758" fmla="*/ 425218 h 6254983"/>
              <a:gd name="connsiteX2759" fmla="*/ 1314525 w 3336462"/>
              <a:gd name="connsiteY2759" fmla="*/ 410210 h 6254983"/>
              <a:gd name="connsiteX2760" fmla="*/ 1354015 w 3336462"/>
              <a:gd name="connsiteY2760" fmla="*/ 382230 h 6254983"/>
              <a:gd name="connsiteX2761" fmla="*/ 1371616 w 3336462"/>
              <a:gd name="connsiteY2761" fmla="*/ 366658 h 6254983"/>
              <a:gd name="connsiteX2762" fmla="*/ 1311366 w 3336462"/>
              <a:gd name="connsiteY2762" fmla="*/ 357971 h 6254983"/>
              <a:gd name="connsiteX2763" fmla="*/ 1303467 w 3336462"/>
              <a:gd name="connsiteY2763" fmla="*/ 356841 h 6254983"/>
              <a:gd name="connsiteX2764" fmla="*/ 1265670 w 3336462"/>
              <a:gd name="connsiteY2764" fmla="*/ 384486 h 6254983"/>
              <a:gd name="connsiteX2765" fmla="*/ 1255515 w 3336462"/>
              <a:gd name="connsiteY2765" fmla="*/ 391142 h 6254983"/>
              <a:gd name="connsiteX2766" fmla="*/ 1241749 w 3336462"/>
              <a:gd name="connsiteY2766" fmla="*/ 366998 h 6254983"/>
              <a:gd name="connsiteX2767" fmla="*/ 1336640 w 3336462"/>
              <a:gd name="connsiteY2767" fmla="*/ 250783 h 6254983"/>
              <a:gd name="connsiteX2768" fmla="*/ 1297262 w 3336462"/>
              <a:gd name="connsiteY2768" fmla="*/ 242772 h 6254983"/>
              <a:gd name="connsiteX2769" fmla="*/ 1249536 w 3336462"/>
              <a:gd name="connsiteY2769" fmla="*/ 283164 h 6254983"/>
              <a:gd name="connsiteX2770" fmla="*/ 1151486 w 3336462"/>
              <a:gd name="connsiteY2770" fmla="*/ 347703 h 6254983"/>
              <a:gd name="connsiteX2771" fmla="*/ 1141333 w 3336462"/>
              <a:gd name="connsiteY2771" fmla="*/ 332697 h 6254983"/>
              <a:gd name="connsiteX2772" fmla="*/ 1241749 w 3336462"/>
              <a:gd name="connsiteY2772" fmla="*/ 250331 h 6254983"/>
              <a:gd name="connsiteX2773" fmla="*/ 1290154 w 3336462"/>
              <a:gd name="connsiteY2773" fmla="*/ 206101 h 6254983"/>
              <a:gd name="connsiteX2774" fmla="*/ 1257321 w 3336462"/>
              <a:gd name="connsiteY2774" fmla="*/ 172592 h 6254983"/>
              <a:gd name="connsiteX2775" fmla="*/ 1225503 w 3336462"/>
              <a:gd name="connsiteY2775" fmla="*/ 198657 h 6254983"/>
              <a:gd name="connsiteX2776" fmla="*/ 1211399 w 3336462"/>
              <a:gd name="connsiteY2776" fmla="*/ 193464 h 6254983"/>
              <a:gd name="connsiteX2777" fmla="*/ 1220652 w 3336462"/>
              <a:gd name="connsiteY2777" fmla="*/ 162889 h 6254983"/>
              <a:gd name="connsiteX2778" fmla="*/ 1236221 w 3336462"/>
              <a:gd name="connsiteY2778" fmla="*/ 151607 h 6254983"/>
              <a:gd name="connsiteX2779" fmla="*/ 1222569 w 3336462"/>
              <a:gd name="connsiteY2779" fmla="*/ 138743 h 6254983"/>
              <a:gd name="connsiteX2780" fmla="*/ 1176084 w 3336462"/>
              <a:gd name="connsiteY2780" fmla="*/ 139194 h 6254983"/>
              <a:gd name="connsiteX2781" fmla="*/ 1145055 w 3336462"/>
              <a:gd name="connsiteY2781" fmla="*/ 151492 h 6254983"/>
              <a:gd name="connsiteX2782" fmla="*/ 1139753 w 3336462"/>
              <a:gd name="connsiteY2782" fmla="*/ 165257 h 6254983"/>
              <a:gd name="connsiteX2783" fmla="*/ 1114817 w 3336462"/>
              <a:gd name="connsiteY2783" fmla="*/ 157586 h 6254983"/>
              <a:gd name="connsiteX2784" fmla="*/ 1123054 w 3336462"/>
              <a:gd name="connsiteY2784" fmla="*/ 109972 h 6254983"/>
              <a:gd name="connsiteX2785" fmla="*/ 815481 w 3336462"/>
              <a:gd name="connsiteY2785" fmla="*/ 282374 h 6254983"/>
              <a:gd name="connsiteX2786" fmla="*/ 811081 w 3336462"/>
              <a:gd name="connsiteY2786" fmla="*/ 294673 h 6254983"/>
              <a:gd name="connsiteX2787" fmla="*/ 783325 w 3336462"/>
              <a:gd name="connsiteY2787" fmla="*/ 285533 h 6254983"/>
              <a:gd name="connsiteX2788" fmla="*/ 844141 w 3336462"/>
              <a:gd name="connsiteY2788" fmla="*/ 37536 h 6254983"/>
              <a:gd name="connsiteX2789" fmla="*/ 851505 w 3336462"/>
              <a:gd name="connsiteY2789" fmla="*/ 0 h 6254983"/>
              <a:gd name="connsiteX2790" fmla="*/ 890618 w 3336462"/>
              <a:gd name="connsiteY2790" fmla="*/ 0 h 6254983"/>
              <a:gd name="connsiteX2791" fmla="*/ 883630 w 3336462"/>
              <a:gd name="connsiteY2791" fmla="*/ 26463 h 6254983"/>
              <a:gd name="connsiteX2792" fmla="*/ 872009 w 3336462"/>
              <a:gd name="connsiteY2792" fmla="*/ 71836 h 6254983"/>
              <a:gd name="connsiteX2793" fmla="*/ 832180 w 3336462"/>
              <a:gd name="connsiteY2793" fmla="*/ 236227 h 6254983"/>
              <a:gd name="connsiteX2794" fmla="*/ 1145506 w 3336462"/>
              <a:gd name="connsiteY2794" fmla="*/ 77364 h 6254983"/>
              <a:gd name="connsiteX2795" fmla="*/ 1160514 w 3336462"/>
              <a:gd name="connsiteY2795" fmla="*/ 99705 h 6254983"/>
              <a:gd name="connsiteX2796" fmla="*/ 1156790 w 3336462"/>
              <a:gd name="connsiteY2796" fmla="*/ 115275 h 6254983"/>
              <a:gd name="connsiteX2797" fmla="*/ 1193459 w 3336462"/>
              <a:gd name="connsiteY2797" fmla="*/ 107264 h 6254983"/>
              <a:gd name="connsiteX2798" fmla="*/ 1253710 w 3336462"/>
              <a:gd name="connsiteY2798" fmla="*/ 118210 h 6254983"/>
              <a:gd name="connsiteX2799" fmla="*/ 1270184 w 3336462"/>
              <a:gd name="connsiteY2799" fmla="*/ 149800 h 6254983"/>
              <a:gd name="connsiteX2800" fmla="*/ 1325920 w 3336462"/>
              <a:gd name="connsiteY2800" fmla="*/ 208696 h 6254983"/>
              <a:gd name="connsiteX2801" fmla="*/ 1318700 w 3336462"/>
              <a:gd name="connsiteY2801" fmla="*/ 218738 h 6254983"/>
              <a:gd name="connsiteX2802" fmla="*/ 1355820 w 3336462"/>
              <a:gd name="connsiteY2802" fmla="*/ 226187 h 6254983"/>
              <a:gd name="connsiteX2803" fmla="*/ 1366088 w 3336462"/>
              <a:gd name="connsiteY2803" fmla="*/ 240402 h 6254983"/>
              <a:gd name="connsiteX2804" fmla="*/ 1334495 w 3336462"/>
              <a:gd name="connsiteY2804" fmla="*/ 328071 h 6254983"/>
              <a:gd name="connsiteX2805" fmla="*/ 1394859 w 3336462"/>
              <a:gd name="connsiteY2805" fmla="*/ 348042 h 6254983"/>
              <a:gd name="connsiteX2806" fmla="*/ 1401741 w 3336462"/>
              <a:gd name="connsiteY2806" fmla="*/ 484338 h 6254983"/>
              <a:gd name="connsiteX2807" fmla="*/ 1351533 w 3336462"/>
              <a:gd name="connsiteY2807" fmla="*/ 540527 h 6254983"/>
              <a:gd name="connsiteX2808" fmla="*/ 1263639 w 3336462"/>
              <a:gd name="connsiteY2808" fmla="*/ 634739 h 6254983"/>
              <a:gd name="connsiteX2809" fmla="*/ 1190299 w 3336462"/>
              <a:gd name="connsiteY2809" fmla="*/ 695442 h 6254983"/>
              <a:gd name="connsiteX2810" fmla="*/ 1175520 w 3336462"/>
              <a:gd name="connsiteY2810" fmla="*/ 746102 h 6254983"/>
              <a:gd name="connsiteX2811" fmla="*/ 728490 w 3336462"/>
              <a:gd name="connsiteY2811" fmla="*/ 1006061 h 6254983"/>
              <a:gd name="connsiteX2812" fmla="*/ 411329 w 3336462"/>
              <a:gd name="connsiteY2812" fmla="*/ 1303027 h 6254983"/>
              <a:gd name="connsiteX2813" fmla="*/ 228319 w 3336462"/>
              <a:gd name="connsiteY2813" fmla="*/ 1535455 h 6254983"/>
              <a:gd name="connsiteX2814" fmla="*/ 150806 w 3336462"/>
              <a:gd name="connsiteY2814" fmla="*/ 1768560 h 6254983"/>
              <a:gd name="connsiteX2815" fmla="*/ 119664 w 3336462"/>
              <a:gd name="connsiteY2815" fmla="*/ 1972893 h 6254983"/>
              <a:gd name="connsiteX2816" fmla="*/ 110864 w 3336462"/>
              <a:gd name="connsiteY2816" fmla="*/ 2049843 h 6254983"/>
              <a:gd name="connsiteX2817" fmla="*/ 601897 w 3336462"/>
              <a:gd name="connsiteY2817" fmla="*/ 1674348 h 6254983"/>
              <a:gd name="connsiteX2818" fmla="*/ 720254 w 3336462"/>
              <a:gd name="connsiteY2818" fmla="*/ 1422287 h 6254983"/>
              <a:gd name="connsiteX2819" fmla="*/ 725557 w 3336462"/>
              <a:gd name="connsiteY2819" fmla="*/ 1426237 h 6254983"/>
              <a:gd name="connsiteX2820" fmla="*/ 823605 w 3336462"/>
              <a:gd name="connsiteY2820" fmla="*/ 1389567 h 6254983"/>
              <a:gd name="connsiteX2821" fmla="*/ 944558 w 3336462"/>
              <a:gd name="connsiteY2821" fmla="*/ 1442032 h 6254983"/>
              <a:gd name="connsiteX2822" fmla="*/ 1396777 w 3336462"/>
              <a:gd name="connsiteY2822" fmla="*/ 1133332 h 6254983"/>
              <a:gd name="connsiteX2823" fmla="*/ 1668019 w 3336462"/>
              <a:gd name="connsiteY2823" fmla="*/ 937461 h 6254983"/>
              <a:gd name="connsiteX2824" fmla="*/ 1739439 w 3336462"/>
              <a:gd name="connsiteY2824" fmla="*/ 816169 h 6254983"/>
              <a:gd name="connsiteX2825" fmla="*/ 1878106 w 3336462"/>
              <a:gd name="connsiteY2825" fmla="*/ 627407 h 6254983"/>
              <a:gd name="connsiteX2826" fmla="*/ 2005378 w 3336462"/>
              <a:gd name="connsiteY2826" fmla="*/ 375460 h 6254983"/>
              <a:gd name="connsiteX2827" fmla="*/ 2107037 w 3336462"/>
              <a:gd name="connsiteY2827" fmla="*/ 141113 h 6254983"/>
              <a:gd name="connsiteX2828" fmla="*/ 2170164 w 3336462"/>
              <a:gd name="connsiteY2828" fmla="*/ 29722 h 6254983"/>
              <a:gd name="connsiteX2829" fmla="*/ 2186892 w 3336462"/>
              <a:gd name="connsiteY2829" fmla="*/ 0 h 6254983"/>
              <a:gd name="connsiteX2830" fmla="*/ 2216956 w 3336462"/>
              <a:gd name="connsiteY2830" fmla="*/ 0 h 6254983"/>
              <a:gd name="connsiteX2831" fmla="*/ 2171321 w 3336462"/>
              <a:gd name="connsiteY2831" fmla="*/ 77562 h 6254983"/>
              <a:gd name="connsiteX2832" fmla="*/ 2120464 w 3336462"/>
              <a:gd name="connsiteY2832" fmla="*/ 172818 h 6254983"/>
              <a:gd name="connsiteX2833" fmla="*/ 2029297 w 3336462"/>
              <a:gd name="connsiteY2833" fmla="*/ 387645 h 6254983"/>
              <a:gd name="connsiteX2834" fmla="*/ 1937003 w 3336462"/>
              <a:gd name="connsiteY2834" fmla="*/ 573023 h 6254983"/>
              <a:gd name="connsiteX2835" fmla="*/ 1858135 w 3336462"/>
              <a:gd name="connsiteY2835" fmla="*/ 711690 h 6254983"/>
              <a:gd name="connsiteX2836" fmla="*/ 1905185 w 3336462"/>
              <a:gd name="connsiteY2836" fmla="*/ 678969 h 6254983"/>
              <a:gd name="connsiteX2837" fmla="*/ 1913309 w 3336462"/>
              <a:gd name="connsiteY2837" fmla="*/ 688674 h 6254983"/>
              <a:gd name="connsiteX2838" fmla="*/ 1819887 w 3336462"/>
              <a:gd name="connsiteY2838" fmla="*/ 792476 h 6254983"/>
              <a:gd name="connsiteX2839" fmla="*/ 1788293 w 3336462"/>
              <a:gd name="connsiteY2839" fmla="*/ 833319 h 6254983"/>
              <a:gd name="connsiteX2840" fmla="*/ 1905862 w 3336462"/>
              <a:gd name="connsiteY2840" fmla="*/ 729855 h 6254983"/>
              <a:gd name="connsiteX2841" fmla="*/ 2154877 w 3336462"/>
              <a:gd name="connsiteY2841" fmla="*/ 477570 h 6254983"/>
              <a:gd name="connsiteX2842" fmla="*/ 2161870 w 3336462"/>
              <a:gd name="connsiteY2842" fmla="*/ 485693 h 6254983"/>
              <a:gd name="connsiteX2843" fmla="*/ 2030538 w 3336462"/>
              <a:gd name="connsiteY2843" fmla="*/ 633613 h 6254983"/>
              <a:gd name="connsiteX2844" fmla="*/ 1904959 w 3336462"/>
              <a:gd name="connsiteY2844" fmla="*/ 759303 h 6254983"/>
              <a:gd name="connsiteX2845" fmla="*/ 1764149 w 3336462"/>
              <a:gd name="connsiteY2845" fmla="*/ 880707 h 6254983"/>
              <a:gd name="connsiteX2846" fmla="*/ 1778027 w 3336462"/>
              <a:gd name="connsiteY2846" fmla="*/ 882625 h 6254983"/>
              <a:gd name="connsiteX2847" fmla="*/ 1933392 w 3336462"/>
              <a:gd name="connsiteY2847" fmla="*/ 758175 h 6254983"/>
              <a:gd name="connsiteX2848" fmla="*/ 2089097 w 3336462"/>
              <a:gd name="connsiteY2848" fmla="*/ 610595 h 6254983"/>
              <a:gd name="connsiteX2849" fmla="*/ 2218736 w 3336462"/>
              <a:gd name="connsiteY2849" fmla="*/ 497766 h 6254983"/>
              <a:gd name="connsiteX2850" fmla="*/ 2226860 w 3336462"/>
              <a:gd name="connsiteY2850" fmla="*/ 508936 h 6254983"/>
              <a:gd name="connsiteX2851" fmla="*/ 1937793 w 3336462"/>
              <a:gd name="connsiteY2851" fmla="*/ 792024 h 6254983"/>
              <a:gd name="connsiteX2852" fmla="*/ 1879121 w 3336462"/>
              <a:gd name="connsiteY2852" fmla="*/ 841669 h 6254983"/>
              <a:gd name="connsiteX2853" fmla="*/ 1904056 w 3336462"/>
              <a:gd name="connsiteY2853" fmla="*/ 827113 h 6254983"/>
              <a:gd name="connsiteX2854" fmla="*/ 2040918 w 3336462"/>
              <a:gd name="connsiteY2854" fmla="*/ 744071 h 6254983"/>
              <a:gd name="connsiteX2855" fmla="*/ 2047350 w 3336462"/>
              <a:gd name="connsiteY2855" fmla="*/ 755467 h 6254983"/>
              <a:gd name="connsiteX2856" fmla="*/ 1917257 w 3336462"/>
              <a:gd name="connsiteY2856" fmla="*/ 848212 h 6254983"/>
              <a:gd name="connsiteX2857" fmla="*/ 1947495 w 3336462"/>
              <a:gd name="connsiteY2857" fmla="*/ 835237 h 6254983"/>
              <a:gd name="connsiteX2858" fmla="*/ 2099703 w 3336462"/>
              <a:gd name="connsiteY2858" fmla="*/ 777131 h 6254983"/>
              <a:gd name="connsiteX2859" fmla="*/ 2166159 w 3336462"/>
              <a:gd name="connsiteY2859" fmla="*/ 751291 h 6254983"/>
              <a:gd name="connsiteX2860" fmla="*/ 2195946 w 3336462"/>
              <a:gd name="connsiteY2860" fmla="*/ 745990 h 6254983"/>
              <a:gd name="connsiteX2861" fmla="*/ 2200796 w 3336462"/>
              <a:gd name="connsiteY2861" fmla="*/ 744748 h 6254983"/>
              <a:gd name="connsiteX2862" fmla="*/ 2201586 w 3336462"/>
              <a:gd name="connsiteY2862" fmla="*/ 745312 h 6254983"/>
              <a:gd name="connsiteX2863" fmla="*/ 2201474 w 3336462"/>
              <a:gd name="connsiteY2863" fmla="*/ 751518 h 6254983"/>
              <a:gd name="connsiteX2864" fmla="*/ 2087855 w 3336462"/>
              <a:gd name="connsiteY2864" fmla="*/ 802630 h 6254983"/>
              <a:gd name="connsiteX2865" fmla="*/ 1937567 w 3336462"/>
              <a:gd name="connsiteY2865" fmla="*/ 864009 h 6254983"/>
              <a:gd name="connsiteX2866" fmla="*/ 1845724 w 3336462"/>
              <a:gd name="connsiteY2866" fmla="*/ 908576 h 6254983"/>
              <a:gd name="connsiteX2867" fmla="*/ 2085486 w 3336462"/>
              <a:gd name="connsiteY2867" fmla="*/ 834899 h 6254983"/>
              <a:gd name="connsiteX2868" fmla="*/ 2603033 w 3336462"/>
              <a:gd name="connsiteY2868" fmla="*/ 669943 h 6254983"/>
              <a:gd name="connsiteX2869" fmla="*/ 3070596 w 3336462"/>
              <a:gd name="connsiteY2869" fmla="*/ 428150 h 6254983"/>
              <a:gd name="connsiteX2870" fmla="*/ 3267709 w 3336462"/>
              <a:gd name="connsiteY2870" fmla="*/ 260148 h 6254983"/>
              <a:gd name="connsiteX2871" fmla="*/ 3274816 w 3336462"/>
              <a:gd name="connsiteY2871" fmla="*/ 115502 h 6254983"/>
              <a:gd name="connsiteX2872" fmla="*/ 3210167 w 3336462"/>
              <a:gd name="connsiteY2872" fmla="*/ 119787 h 6254983"/>
              <a:gd name="connsiteX2873" fmla="*/ 3203960 w 3336462"/>
              <a:gd name="connsiteY2873" fmla="*/ 127009 h 6254983"/>
              <a:gd name="connsiteX2874" fmla="*/ 3194031 w 3336462"/>
              <a:gd name="connsiteY2874" fmla="*/ 128813 h 6254983"/>
              <a:gd name="connsiteX2875" fmla="*/ 3184892 w 3336462"/>
              <a:gd name="connsiteY2875" fmla="*/ 133667 h 6254983"/>
              <a:gd name="connsiteX2876" fmla="*/ 3176544 w 3336462"/>
              <a:gd name="connsiteY2876" fmla="*/ 118998 h 6254983"/>
              <a:gd name="connsiteX2877" fmla="*/ 3197755 w 3336462"/>
              <a:gd name="connsiteY2877" fmla="*/ 109296 h 6254983"/>
              <a:gd name="connsiteX2878" fmla="*/ 3210279 w 3336462"/>
              <a:gd name="connsiteY2878" fmla="*/ 92144 h 6254983"/>
              <a:gd name="connsiteX2879" fmla="*/ 3226414 w 3336462"/>
              <a:gd name="connsiteY2879" fmla="*/ 21627 h 6254983"/>
              <a:gd name="connsiteX2880" fmla="*/ 3119902 w 3336462"/>
              <a:gd name="connsiteY2880" fmla="*/ 114033 h 6254983"/>
              <a:gd name="connsiteX2881" fmla="*/ 2982703 w 3336462"/>
              <a:gd name="connsiteY2881" fmla="*/ 203733 h 6254983"/>
              <a:gd name="connsiteX2882" fmla="*/ 2977625 w 3336462"/>
              <a:gd name="connsiteY2882" fmla="*/ 197414 h 6254983"/>
              <a:gd name="connsiteX2883" fmla="*/ 3109749 w 3336462"/>
              <a:gd name="connsiteY2883" fmla="*/ 101397 h 6254983"/>
              <a:gd name="connsiteX2884" fmla="*/ 3214341 w 3336462"/>
              <a:gd name="connsiteY2884" fmla="*/ 9554 h 6254983"/>
              <a:gd name="connsiteX2885" fmla="*/ 3198207 w 3336462"/>
              <a:gd name="connsiteY2885" fmla="*/ 11472 h 6254983"/>
              <a:gd name="connsiteX2886" fmla="*/ 3138182 w 3336462"/>
              <a:gd name="connsiteY2886" fmla="*/ 64389 h 6254983"/>
              <a:gd name="connsiteX2887" fmla="*/ 3059539 w 3336462"/>
              <a:gd name="connsiteY2887" fmla="*/ 116178 h 6254983"/>
              <a:gd name="connsiteX2888" fmla="*/ 3054574 w 3336462"/>
              <a:gd name="connsiteY2888" fmla="*/ 107941 h 6254983"/>
              <a:gd name="connsiteX2889" fmla="*/ 3127802 w 3336462"/>
              <a:gd name="connsiteY2889" fmla="*/ 47126 h 6254983"/>
              <a:gd name="connsiteX2890" fmla="*/ 3177785 w 3336462"/>
              <a:gd name="connsiteY2890" fmla="*/ 1204 h 6254983"/>
              <a:gd name="connsiteX2891" fmla="*/ 3177785 w 3336462"/>
              <a:gd name="connsiteY2891" fmla="*/ 979 h 6254983"/>
              <a:gd name="connsiteX2892" fmla="*/ 3177679 w 3336462"/>
              <a:gd name="connsiteY2892" fmla="*/ 0 h 6254983"/>
              <a:gd name="connsiteX2893" fmla="*/ 3232383 w 3336462"/>
              <a:gd name="connsiteY2893" fmla="*/ 0 h 6254983"/>
              <a:gd name="connsiteX2894" fmla="*/ 3245594 w 3336462"/>
              <a:gd name="connsiteY2894" fmla="*/ 18467 h 6254983"/>
              <a:gd name="connsiteX2895" fmla="*/ 3227993 w 3336462"/>
              <a:gd name="connsiteY2895" fmla="*/ 97787 h 6254983"/>
              <a:gd name="connsiteX2896" fmla="*/ 3317467 w 3336462"/>
              <a:gd name="connsiteY2896" fmla="*/ 127121 h 6254983"/>
              <a:gd name="connsiteX2897" fmla="*/ 3271432 w 3336462"/>
              <a:gd name="connsiteY2897" fmla="*/ 286888 h 6254983"/>
              <a:gd name="connsiteX2898" fmla="*/ 2810188 w 3336462"/>
              <a:gd name="connsiteY2898" fmla="*/ 605744 h 6254983"/>
              <a:gd name="connsiteX2899" fmla="*/ 2206439 w 3336462"/>
              <a:gd name="connsiteY2899" fmla="*/ 828580 h 6254983"/>
              <a:gd name="connsiteX2900" fmla="*/ 1878783 w 3336462"/>
              <a:gd name="connsiteY2900" fmla="*/ 921438 h 6254983"/>
              <a:gd name="connsiteX2901" fmla="*/ 1732444 w 3336462"/>
              <a:gd name="connsiteY2901" fmla="*/ 965330 h 6254983"/>
              <a:gd name="connsiteX2902" fmla="*/ 1192557 w 3336462"/>
              <a:gd name="connsiteY2902" fmla="*/ 1360908 h 6254983"/>
              <a:gd name="connsiteX2903" fmla="*/ 1198311 w 3336462"/>
              <a:gd name="connsiteY2903" fmla="*/ 1358539 h 6254983"/>
              <a:gd name="connsiteX2904" fmla="*/ 1244344 w 3336462"/>
              <a:gd name="connsiteY2904" fmla="*/ 1365308 h 6254983"/>
              <a:gd name="connsiteX2905" fmla="*/ 1273794 w 3336462"/>
              <a:gd name="connsiteY2905" fmla="*/ 1357636 h 6254983"/>
              <a:gd name="connsiteX2906" fmla="*/ 1326823 w 3336462"/>
              <a:gd name="connsiteY2906" fmla="*/ 1417211 h 6254983"/>
              <a:gd name="connsiteX2907" fmla="*/ 1340249 w 3336462"/>
              <a:gd name="connsiteY2907" fmla="*/ 1495401 h 6254983"/>
              <a:gd name="connsiteX2908" fmla="*/ 1355369 w 3336462"/>
              <a:gd name="connsiteY2908" fmla="*/ 1475769 h 6254983"/>
              <a:gd name="connsiteX2909" fmla="*/ 1390797 w 3336462"/>
              <a:gd name="connsiteY2909" fmla="*/ 1432894 h 6254983"/>
              <a:gd name="connsiteX2910" fmla="*/ 1476435 w 3336462"/>
              <a:gd name="connsiteY2910" fmla="*/ 1410892 h 6254983"/>
              <a:gd name="connsiteX2911" fmla="*/ 1515812 w 3336462"/>
              <a:gd name="connsiteY2911" fmla="*/ 1465614 h 6254983"/>
              <a:gd name="connsiteX2912" fmla="*/ 1550451 w 3336462"/>
              <a:gd name="connsiteY2912" fmla="*/ 1487502 h 6254983"/>
              <a:gd name="connsiteX2913" fmla="*/ 1541537 w 3336462"/>
              <a:gd name="connsiteY2913" fmla="*/ 1583294 h 6254983"/>
              <a:gd name="connsiteX2914" fmla="*/ 1590279 w 3336462"/>
              <a:gd name="connsiteY2914" fmla="*/ 1629554 h 6254983"/>
              <a:gd name="connsiteX2915" fmla="*/ 1501031 w 3336462"/>
              <a:gd name="connsiteY2915" fmla="*/ 1801732 h 6254983"/>
              <a:gd name="connsiteX2916" fmla="*/ 1869982 w 3336462"/>
              <a:gd name="connsiteY2916" fmla="*/ 1823282 h 6254983"/>
              <a:gd name="connsiteX2917" fmla="*/ 1868741 w 3336462"/>
              <a:gd name="connsiteY2917" fmla="*/ 1827570 h 6254983"/>
              <a:gd name="connsiteX2918" fmla="*/ 1874045 w 3336462"/>
              <a:gd name="connsiteY2918" fmla="*/ 1838401 h 6254983"/>
              <a:gd name="connsiteX2919" fmla="*/ 1840533 w 3336462"/>
              <a:gd name="connsiteY2919" fmla="*/ 1916027 h 6254983"/>
              <a:gd name="connsiteX2920" fmla="*/ 1846063 w 3336462"/>
              <a:gd name="connsiteY2920" fmla="*/ 1916366 h 6254983"/>
              <a:gd name="connsiteX2921" fmla="*/ 1859377 w 3336462"/>
              <a:gd name="connsiteY2921" fmla="*/ 1934870 h 6254983"/>
              <a:gd name="connsiteX2922" fmla="*/ 1746096 w 3336462"/>
              <a:gd name="connsiteY2922" fmla="*/ 2038898 h 6254983"/>
              <a:gd name="connsiteX2923" fmla="*/ 1812552 w 3336462"/>
              <a:gd name="connsiteY2923" fmla="*/ 2037771 h 6254983"/>
              <a:gd name="connsiteX2924" fmla="*/ 1866373 w 3336462"/>
              <a:gd name="connsiteY2924" fmla="*/ 2051310 h 6254983"/>
              <a:gd name="connsiteX2925" fmla="*/ 1876639 w 3336462"/>
              <a:gd name="connsiteY2925" fmla="*/ 2069024 h 6254983"/>
              <a:gd name="connsiteX2926" fmla="*/ 1861408 w 3336462"/>
              <a:gd name="connsiteY2926" fmla="*/ 2108627 h 6254983"/>
              <a:gd name="connsiteX2927" fmla="*/ 1864116 w 3336462"/>
              <a:gd name="connsiteY2927" fmla="*/ 2123859 h 6254983"/>
              <a:gd name="connsiteX2928" fmla="*/ 1879121 w 3336462"/>
              <a:gd name="connsiteY2928" fmla="*/ 2129952 h 6254983"/>
              <a:gd name="connsiteX2929" fmla="*/ 1887133 w 3336462"/>
              <a:gd name="connsiteY2929" fmla="*/ 2144958 h 6254983"/>
              <a:gd name="connsiteX2930" fmla="*/ 1855766 w 3336462"/>
              <a:gd name="connsiteY2930" fmla="*/ 2200696 h 6254983"/>
              <a:gd name="connsiteX2931" fmla="*/ 1895594 w 3336462"/>
              <a:gd name="connsiteY2931" fmla="*/ 2224504 h 6254983"/>
              <a:gd name="connsiteX2932" fmla="*/ 1887809 w 3336462"/>
              <a:gd name="connsiteY2932" fmla="*/ 2281368 h 6254983"/>
              <a:gd name="connsiteX2933" fmla="*/ 1950317 w 3336462"/>
              <a:gd name="connsiteY2933" fmla="*/ 2314315 h 6254983"/>
              <a:gd name="connsiteX2934" fmla="*/ 1954491 w 3336462"/>
              <a:gd name="connsiteY2934" fmla="*/ 2378402 h 6254983"/>
              <a:gd name="connsiteX2935" fmla="*/ 1961374 w 3336462"/>
              <a:gd name="connsiteY2935" fmla="*/ 2375130 h 6254983"/>
              <a:gd name="connsiteX2936" fmla="*/ 2140886 w 3336462"/>
              <a:gd name="connsiteY2936" fmla="*/ 2331238 h 6254983"/>
              <a:gd name="connsiteX2937" fmla="*/ 2262289 w 3336462"/>
              <a:gd name="connsiteY2937" fmla="*/ 2421728 h 6254983"/>
              <a:gd name="connsiteX2938" fmla="*/ 2270413 w 3336462"/>
              <a:gd name="connsiteY2938" fmla="*/ 2426918 h 6254983"/>
              <a:gd name="connsiteX2939" fmla="*/ 2295574 w 3336462"/>
              <a:gd name="connsiteY2939" fmla="*/ 2494504 h 6254983"/>
              <a:gd name="connsiteX2940" fmla="*/ 2226521 w 3336462"/>
              <a:gd name="connsiteY2940" fmla="*/ 2569422 h 6254983"/>
              <a:gd name="connsiteX2941" fmla="*/ 2438076 w 3336462"/>
              <a:gd name="connsiteY2941" fmla="*/ 2550466 h 6254983"/>
              <a:gd name="connsiteX2942" fmla="*/ 2477003 w 3336462"/>
              <a:gd name="connsiteY2942" fmla="*/ 2605978 h 6254983"/>
              <a:gd name="connsiteX2943" fmla="*/ 2526534 w 3336462"/>
              <a:gd name="connsiteY2943" fmla="*/ 2738214 h 6254983"/>
              <a:gd name="connsiteX2944" fmla="*/ 2641846 w 3336462"/>
              <a:gd name="connsiteY2944" fmla="*/ 2798690 h 6254983"/>
              <a:gd name="connsiteX2945" fmla="*/ 2634512 w 3336462"/>
              <a:gd name="connsiteY2945" fmla="*/ 2854090 h 6254983"/>
              <a:gd name="connsiteX2946" fmla="*/ 2643539 w 3336462"/>
              <a:gd name="connsiteY2946" fmla="*/ 2947061 h 6254983"/>
              <a:gd name="connsiteX2947" fmla="*/ 2519652 w 3336462"/>
              <a:gd name="connsiteY2947" fmla="*/ 2999074 h 6254983"/>
              <a:gd name="connsiteX2948" fmla="*/ 2470910 w 3336462"/>
              <a:gd name="connsiteY2948" fmla="*/ 3006859 h 6254983"/>
              <a:gd name="connsiteX2949" fmla="*/ 2562866 w 3336462"/>
              <a:gd name="connsiteY2949" fmla="*/ 3022431 h 6254983"/>
              <a:gd name="connsiteX2950" fmla="*/ 2675017 w 3336462"/>
              <a:gd name="connsiteY2950" fmla="*/ 3074068 h 6254983"/>
              <a:gd name="connsiteX2951" fmla="*/ 2659222 w 3336462"/>
              <a:gd name="connsiteY2951" fmla="*/ 3183979 h 6254983"/>
              <a:gd name="connsiteX2952" fmla="*/ 2634287 w 3336462"/>
              <a:gd name="connsiteY2952" fmla="*/ 3210610 h 6254983"/>
              <a:gd name="connsiteX2953" fmla="*/ 2685173 w 3336462"/>
              <a:gd name="connsiteY2953" fmla="*/ 3285877 h 6254983"/>
              <a:gd name="connsiteX2954" fmla="*/ 2610930 w 3336462"/>
              <a:gd name="connsiteY2954" fmla="*/ 3306525 h 6254983"/>
              <a:gd name="connsiteX2955" fmla="*/ 2579452 w 3336462"/>
              <a:gd name="connsiteY2955" fmla="*/ 3305961 h 6254983"/>
              <a:gd name="connsiteX2956" fmla="*/ 2634287 w 3336462"/>
              <a:gd name="connsiteY2956" fmla="*/ 3361808 h 6254983"/>
              <a:gd name="connsiteX2957" fmla="*/ 2534546 w 3336462"/>
              <a:gd name="connsiteY2957" fmla="*/ 3425101 h 6254983"/>
              <a:gd name="connsiteX2958" fmla="*/ 2444283 w 3336462"/>
              <a:gd name="connsiteY2958" fmla="*/ 3460756 h 6254983"/>
              <a:gd name="connsiteX2959" fmla="*/ 2518073 w 3336462"/>
              <a:gd name="connsiteY2959" fmla="*/ 3489406 h 6254983"/>
              <a:gd name="connsiteX2960" fmla="*/ 2561400 w 3336462"/>
              <a:gd name="connsiteY2960" fmla="*/ 3514000 h 6254983"/>
              <a:gd name="connsiteX2961" fmla="*/ 2562076 w 3336462"/>
              <a:gd name="connsiteY2961" fmla="*/ 3553498 h 6254983"/>
              <a:gd name="connsiteX2962" fmla="*/ 2548311 w 3336462"/>
              <a:gd name="connsiteY2962" fmla="*/ 3615895 h 6254983"/>
              <a:gd name="connsiteX2963" fmla="*/ 2427132 w 3336462"/>
              <a:gd name="connsiteY2963" fmla="*/ 3618826 h 6254983"/>
              <a:gd name="connsiteX2964" fmla="*/ 2453309 w 3336462"/>
              <a:gd name="connsiteY2964" fmla="*/ 3681554 h 6254983"/>
              <a:gd name="connsiteX2965" fmla="*/ 2255407 w 3336462"/>
              <a:gd name="connsiteY2965" fmla="*/ 3696557 h 6254983"/>
              <a:gd name="connsiteX2966" fmla="*/ 2276732 w 3336462"/>
              <a:gd name="connsiteY2966" fmla="*/ 3715286 h 6254983"/>
              <a:gd name="connsiteX2967" fmla="*/ 2277408 w 3336462"/>
              <a:gd name="connsiteY2967" fmla="*/ 3736272 h 6254983"/>
              <a:gd name="connsiteX2968" fmla="*/ 2020270 w 3336462"/>
              <a:gd name="connsiteY2968" fmla="*/ 3700732 h 6254983"/>
              <a:gd name="connsiteX2969" fmla="*/ 1986535 w 3336462"/>
              <a:gd name="connsiteY2969" fmla="*/ 3680764 h 6254983"/>
              <a:gd name="connsiteX2970" fmla="*/ 1982022 w 3336462"/>
              <a:gd name="connsiteY2970" fmla="*/ 3649626 h 6254983"/>
              <a:gd name="connsiteX2971" fmla="*/ 1963969 w 3336462"/>
              <a:gd name="connsiteY2971" fmla="*/ 3713480 h 6254983"/>
              <a:gd name="connsiteX2972" fmla="*/ 1977960 w 3336462"/>
              <a:gd name="connsiteY2972" fmla="*/ 3781632 h 6254983"/>
              <a:gd name="connsiteX2973" fmla="*/ 1937905 w 3336462"/>
              <a:gd name="connsiteY2973" fmla="*/ 3862415 h 6254983"/>
              <a:gd name="connsiteX2974" fmla="*/ 1878895 w 3336462"/>
              <a:gd name="connsiteY2974" fmla="*/ 3949410 h 6254983"/>
              <a:gd name="connsiteX2975" fmla="*/ 2105456 w 3336462"/>
              <a:gd name="connsiteY2975" fmla="*/ 3903711 h 6254983"/>
              <a:gd name="connsiteX2976" fmla="*/ 2239836 w 3336462"/>
              <a:gd name="connsiteY2976" fmla="*/ 3953471 h 6254983"/>
              <a:gd name="connsiteX2977" fmla="*/ 2307308 w 3336462"/>
              <a:gd name="connsiteY2977" fmla="*/ 4040798 h 6254983"/>
              <a:gd name="connsiteX2978" fmla="*/ 2263305 w 3336462"/>
              <a:gd name="connsiteY2978" fmla="*/ 4115718 h 6254983"/>
              <a:gd name="connsiteX2979" fmla="*/ 2351762 w 3336462"/>
              <a:gd name="connsiteY2979" fmla="*/ 4140202 h 6254983"/>
              <a:gd name="connsiteX2980" fmla="*/ 2338675 w 3336462"/>
              <a:gd name="connsiteY2980" fmla="*/ 4269726 h 6254983"/>
              <a:gd name="connsiteX2981" fmla="*/ 2341382 w 3336462"/>
              <a:gd name="connsiteY2981" fmla="*/ 4315756 h 6254983"/>
              <a:gd name="connsiteX2982" fmla="*/ 2301327 w 3336462"/>
              <a:gd name="connsiteY2982" fmla="*/ 4343410 h 6254983"/>
              <a:gd name="connsiteX2983" fmla="*/ 2372072 w 3336462"/>
              <a:gd name="connsiteY2983" fmla="*/ 4362360 h 6254983"/>
              <a:gd name="connsiteX2984" fmla="*/ 2451164 w 3336462"/>
              <a:gd name="connsiteY2984" fmla="*/ 4455670 h 6254983"/>
              <a:gd name="connsiteX2985" fmla="*/ 2425439 w 3336462"/>
              <a:gd name="connsiteY2985" fmla="*/ 4500121 h 6254983"/>
              <a:gd name="connsiteX2986" fmla="*/ 2445975 w 3336462"/>
              <a:gd name="connsiteY2986" fmla="*/ 4520320 h 6254983"/>
              <a:gd name="connsiteX2987" fmla="*/ 2421943 w 3336462"/>
              <a:gd name="connsiteY2987" fmla="*/ 4602798 h 6254983"/>
              <a:gd name="connsiteX2988" fmla="*/ 2431081 w 3336462"/>
              <a:gd name="connsiteY2988" fmla="*/ 4617578 h 6254983"/>
              <a:gd name="connsiteX2989" fmla="*/ 2397797 w 3336462"/>
              <a:gd name="connsiteY2989" fmla="*/ 4680088 h 6254983"/>
              <a:gd name="connsiteX2990" fmla="*/ 2398474 w 3336462"/>
              <a:gd name="connsiteY2990" fmla="*/ 4680988 h 6254983"/>
              <a:gd name="connsiteX2991" fmla="*/ 2398474 w 3336462"/>
              <a:gd name="connsiteY2991" fmla="*/ 4743612 h 6254983"/>
              <a:gd name="connsiteX2992" fmla="*/ 2369927 w 3336462"/>
              <a:gd name="connsiteY2992" fmla="*/ 4756695 h 6254983"/>
              <a:gd name="connsiteX2993" fmla="*/ 2386627 w 3336462"/>
              <a:gd name="connsiteY2993" fmla="*/ 4764932 h 6254983"/>
              <a:gd name="connsiteX2994" fmla="*/ 2395315 w 3336462"/>
              <a:gd name="connsiteY2994" fmla="*/ 4814461 h 6254983"/>
              <a:gd name="connsiteX2995" fmla="*/ 2350069 w 3336462"/>
              <a:gd name="connsiteY2995" fmla="*/ 4823038 h 6254983"/>
              <a:gd name="connsiteX2996" fmla="*/ 2232276 w 3336462"/>
              <a:gd name="connsiteY2996" fmla="*/ 4917814 h 6254983"/>
              <a:gd name="connsiteX2997" fmla="*/ 1776110 w 3336462"/>
              <a:gd name="connsiteY2997" fmla="*/ 4887345 h 6254983"/>
              <a:gd name="connsiteX2998" fmla="*/ 1958666 w 3336462"/>
              <a:gd name="connsiteY2998" fmla="*/ 4958211 h 6254983"/>
              <a:gd name="connsiteX2999" fmla="*/ 2178006 w 3336462"/>
              <a:gd name="connsiteY2999" fmla="*/ 5041133 h 6254983"/>
              <a:gd name="connsiteX3000" fmla="*/ 2112904 w 3336462"/>
              <a:gd name="connsiteY3000" fmla="*/ 5209925 h 6254983"/>
              <a:gd name="connsiteX3001" fmla="*/ 2147655 w 3336462"/>
              <a:gd name="connsiteY3001" fmla="*/ 5238923 h 6254983"/>
              <a:gd name="connsiteX3002" fmla="*/ 2144382 w 3336462"/>
              <a:gd name="connsiteY3002" fmla="*/ 5303800 h 6254983"/>
              <a:gd name="connsiteX3003" fmla="*/ 2103426 w 3336462"/>
              <a:gd name="connsiteY3003" fmla="*/ 5315196 h 6254983"/>
              <a:gd name="connsiteX3004" fmla="*/ 2125202 w 3336462"/>
              <a:gd name="connsiteY3004" fmla="*/ 5350286 h 6254983"/>
              <a:gd name="connsiteX3005" fmla="*/ 2069689 w 3336462"/>
              <a:gd name="connsiteY3005" fmla="*/ 5416293 h 6254983"/>
              <a:gd name="connsiteX3006" fmla="*/ 1993192 w 3336462"/>
              <a:gd name="connsiteY3006" fmla="*/ 5413585 h 6254983"/>
              <a:gd name="connsiteX3007" fmla="*/ 2002668 w 3336462"/>
              <a:gd name="connsiteY3007" fmla="*/ 5516035 h 6254983"/>
              <a:gd name="connsiteX3008" fmla="*/ 1928991 w 3336462"/>
              <a:gd name="connsiteY3008" fmla="*/ 5614871 h 6254983"/>
              <a:gd name="connsiteX3009" fmla="*/ 1877429 w 3336462"/>
              <a:gd name="connsiteY3009" fmla="*/ 5635407 h 6254983"/>
              <a:gd name="connsiteX3010" fmla="*/ 1746886 w 3336462"/>
              <a:gd name="connsiteY3010" fmla="*/ 5586553 h 6254983"/>
              <a:gd name="connsiteX3011" fmla="*/ 1768774 w 3336462"/>
              <a:gd name="connsiteY3011" fmla="*/ 5723979 h 6254983"/>
              <a:gd name="connsiteX3012" fmla="*/ 1708976 w 3336462"/>
              <a:gd name="connsiteY3012" fmla="*/ 5800139 h 6254983"/>
              <a:gd name="connsiteX3013" fmla="*/ 1593778 w 3336462"/>
              <a:gd name="connsiteY3013" fmla="*/ 5813567 h 6254983"/>
              <a:gd name="connsiteX3014" fmla="*/ 1596484 w 3336462"/>
              <a:gd name="connsiteY3014" fmla="*/ 5849556 h 6254983"/>
              <a:gd name="connsiteX3015" fmla="*/ 1578318 w 3336462"/>
              <a:gd name="connsiteY3015" fmla="*/ 5862189 h 6254983"/>
              <a:gd name="connsiteX3016" fmla="*/ 1524839 w 3336462"/>
              <a:gd name="connsiteY3016" fmla="*/ 5836811 h 6254983"/>
              <a:gd name="connsiteX3017" fmla="*/ 1519874 w 3336462"/>
              <a:gd name="connsiteY3017" fmla="*/ 5846961 h 6254983"/>
              <a:gd name="connsiteX3018" fmla="*/ 1398695 w 3336462"/>
              <a:gd name="connsiteY3018" fmla="*/ 5843352 h 6254983"/>
              <a:gd name="connsiteX3019" fmla="*/ 1384704 w 3336462"/>
              <a:gd name="connsiteY3019" fmla="*/ 5951441 h 6254983"/>
              <a:gd name="connsiteX3020" fmla="*/ 1156451 w 3336462"/>
              <a:gd name="connsiteY3020" fmla="*/ 5956067 h 6254983"/>
              <a:gd name="connsiteX3021" fmla="*/ 926054 w 3336462"/>
              <a:gd name="connsiteY3021" fmla="*/ 6055357 h 6254983"/>
              <a:gd name="connsiteX3022" fmla="*/ 794833 w 3336462"/>
              <a:gd name="connsiteY3022" fmla="*/ 6045204 h 6254983"/>
              <a:gd name="connsiteX3023" fmla="*/ 707730 w 3336462"/>
              <a:gd name="connsiteY3023" fmla="*/ 5879229 h 6254983"/>
              <a:gd name="connsiteX3024" fmla="*/ 648269 w 3336462"/>
              <a:gd name="connsiteY3024" fmla="*/ 5649625 h 6254983"/>
              <a:gd name="connsiteX3025" fmla="*/ 624236 w 3336462"/>
              <a:gd name="connsiteY3025" fmla="*/ 5553720 h 6254983"/>
              <a:gd name="connsiteX3026" fmla="*/ 533972 w 3336462"/>
              <a:gd name="connsiteY3026" fmla="*/ 5670950 h 6254983"/>
              <a:gd name="connsiteX3027" fmla="*/ 467291 w 3336462"/>
              <a:gd name="connsiteY3027" fmla="*/ 5668466 h 6254983"/>
              <a:gd name="connsiteX3028" fmla="*/ 459844 w 3336462"/>
              <a:gd name="connsiteY3028" fmla="*/ 5680991 h 6254983"/>
              <a:gd name="connsiteX3029" fmla="*/ 458490 w 3336462"/>
              <a:gd name="connsiteY3029" fmla="*/ 5765500 h 6254983"/>
              <a:gd name="connsiteX3030" fmla="*/ 449464 w 3336462"/>
              <a:gd name="connsiteY3030" fmla="*/ 5830270 h 6254983"/>
              <a:gd name="connsiteX3031" fmla="*/ 388988 w 3336462"/>
              <a:gd name="connsiteY3031" fmla="*/ 5877875 h 6254983"/>
              <a:gd name="connsiteX3032" fmla="*/ 354348 w 3336462"/>
              <a:gd name="connsiteY3032" fmla="*/ 5862981 h 6254983"/>
              <a:gd name="connsiteX3033" fmla="*/ 266681 w 3336462"/>
              <a:gd name="connsiteY3033" fmla="*/ 5854182 h 6254983"/>
              <a:gd name="connsiteX3034" fmla="*/ 92585 w 3336462"/>
              <a:gd name="connsiteY3034" fmla="*/ 5807362 h 6254983"/>
              <a:gd name="connsiteX3035" fmla="*/ 166601 w 3336462"/>
              <a:gd name="connsiteY3035" fmla="*/ 5968931 h 6254983"/>
              <a:gd name="connsiteX3036" fmla="*/ 150467 w 3336462"/>
              <a:gd name="connsiteY3036" fmla="*/ 5986307 h 6254983"/>
              <a:gd name="connsiteX3037" fmla="*/ 141441 w 3336462"/>
              <a:gd name="connsiteY3037" fmla="*/ 6194249 h 6254983"/>
              <a:gd name="connsiteX3038" fmla="*/ 66113 w 3336462"/>
              <a:gd name="connsiteY3038" fmla="*/ 6209255 h 6254983"/>
              <a:gd name="connsiteX3039" fmla="*/ 0 w 3336462"/>
              <a:gd name="connsiteY3039" fmla="*/ 6254983 h 6254983"/>
              <a:gd name="connsiteX3040" fmla="*/ 0 w 3336462"/>
              <a:gd name="connsiteY3040" fmla="*/ 6206226 h 6254983"/>
              <a:gd name="connsiteX3041" fmla="*/ 4231 w 3336462"/>
              <a:gd name="connsiteY3041" fmla="*/ 6238583 h 62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</a:cxnLst>
            <a:rect l="l" t="t" r="r" b="b"/>
            <a:pathLst>
              <a:path w="3336462" h="6254983">
                <a:moveTo>
                  <a:pt x="3144499" y="222124"/>
                </a:moveTo>
                <a:cubicBezTo>
                  <a:pt x="3164244" y="213999"/>
                  <a:pt x="3180604" y="205200"/>
                  <a:pt x="3197528" y="191886"/>
                </a:cubicBezTo>
                <a:cubicBezTo>
                  <a:pt x="3211068" y="181166"/>
                  <a:pt x="3225285" y="166952"/>
                  <a:pt x="3242547" y="162889"/>
                </a:cubicBezTo>
                <a:cubicBezTo>
                  <a:pt x="3246948" y="161873"/>
                  <a:pt x="3248753" y="167401"/>
                  <a:pt x="3246046" y="170111"/>
                </a:cubicBezTo>
                <a:cubicBezTo>
                  <a:pt x="3230249" y="186582"/>
                  <a:pt x="3209376" y="201589"/>
                  <a:pt x="3190646" y="214563"/>
                </a:cubicBezTo>
                <a:cubicBezTo>
                  <a:pt x="3177784" y="223477"/>
                  <a:pt x="3161987" y="234310"/>
                  <a:pt x="3145626" y="231602"/>
                </a:cubicBezTo>
                <a:cubicBezTo>
                  <a:pt x="3141340" y="230926"/>
                  <a:pt x="3140437" y="223816"/>
                  <a:pt x="3144499" y="222124"/>
                </a:cubicBezTo>
                <a:close/>
                <a:moveTo>
                  <a:pt x="3077367" y="51865"/>
                </a:moveTo>
                <a:cubicBezTo>
                  <a:pt x="3090116" y="32120"/>
                  <a:pt x="3108282" y="18355"/>
                  <a:pt x="3124416" y="1655"/>
                </a:cubicBezTo>
                <a:lnTo>
                  <a:pt x="3125693" y="0"/>
                </a:lnTo>
                <a:lnTo>
                  <a:pt x="3155985" y="0"/>
                </a:lnTo>
                <a:lnTo>
                  <a:pt x="3134401" y="21965"/>
                </a:lnTo>
                <a:cubicBezTo>
                  <a:pt x="3117900" y="36520"/>
                  <a:pt x="3099593" y="48875"/>
                  <a:pt x="3083233" y="57846"/>
                </a:cubicBezTo>
                <a:cubicBezTo>
                  <a:pt x="3079510" y="59875"/>
                  <a:pt x="3074997" y="55476"/>
                  <a:pt x="3077367" y="51865"/>
                </a:cubicBezTo>
                <a:close/>
                <a:moveTo>
                  <a:pt x="3054347" y="186400"/>
                </a:moveTo>
                <a:cubicBezTo>
                  <a:pt x="3053501" y="184242"/>
                  <a:pt x="3053897" y="181563"/>
                  <a:pt x="3056040" y="179813"/>
                </a:cubicBezTo>
                <a:cubicBezTo>
                  <a:pt x="3071949" y="167855"/>
                  <a:pt x="3090453" y="159166"/>
                  <a:pt x="3107152" y="148221"/>
                </a:cubicBezTo>
                <a:cubicBezTo>
                  <a:pt x="3118209" y="141001"/>
                  <a:pt x="3131072" y="126332"/>
                  <a:pt x="3144272" y="124640"/>
                </a:cubicBezTo>
                <a:cubicBezTo>
                  <a:pt x="3149012" y="124076"/>
                  <a:pt x="3154879" y="128251"/>
                  <a:pt x="3153638" y="133554"/>
                </a:cubicBezTo>
                <a:cubicBezTo>
                  <a:pt x="3149689" y="150816"/>
                  <a:pt x="3124641" y="162325"/>
                  <a:pt x="3110311" y="170450"/>
                </a:cubicBezTo>
                <a:cubicBezTo>
                  <a:pt x="3094966" y="179137"/>
                  <a:pt x="3077928" y="187936"/>
                  <a:pt x="3060102" y="189855"/>
                </a:cubicBezTo>
                <a:cubicBezTo>
                  <a:pt x="3057281" y="190194"/>
                  <a:pt x="3055193" y="188558"/>
                  <a:pt x="3054347" y="186400"/>
                </a:cubicBezTo>
                <a:close/>
                <a:moveTo>
                  <a:pt x="3049833" y="273686"/>
                </a:moveTo>
                <a:cubicBezTo>
                  <a:pt x="3053105" y="250331"/>
                  <a:pt x="3080523" y="230811"/>
                  <a:pt x="3098012" y="217386"/>
                </a:cubicBezTo>
                <a:cubicBezTo>
                  <a:pt x="3117306" y="202605"/>
                  <a:pt x="3139307" y="184552"/>
                  <a:pt x="3163115" y="178234"/>
                </a:cubicBezTo>
                <a:cubicBezTo>
                  <a:pt x="3168304" y="176766"/>
                  <a:pt x="3170561" y="183537"/>
                  <a:pt x="3167403" y="186921"/>
                </a:cubicBezTo>
                <a:cubicBezTo>
                  <a:pt x="3147770" y="207344"/>
                  <a:pt x="3119563" y="220206"/>
                  <a:pt x="3098012" y="238822"/>
                </a:cubicBezTo>
                <a:cubicBezTo>
                  <a:pt x="3084134" y="250895"/>
                  <a:pt x="3071948" y="268608"/>
                  <a:pt x="3056039" y="277635"/>
                </a:cubicBezTo>
                <a:cubicBezTo>
                  <a:pt x="3053332" y="279214"/>
                  <a:pt x="3049383" y="276846"/>
                  <a:pt x="3049833" y="273686"/>
                </a:cubicBezTo>
                <a:close/>
                <a:moveTo>
                  <a:pt x="2967596" y="360650"/>
                </a:moveTo>
                <a:cubicBezTo>
                  <a:pt x="2966764" y="358507"/>
                  <a:pt x="2967300" y="355883"/>
                  <a:pt x="2969951" y="354473"/>
                </a:cubicBezTo>
                <a:cubicBezTo>
                  <a:pt x="3007749" y="334389"/>
                  <a:pt x="3045773" y="316449"/>
                  <a:pt x="3082102" y="293319"/>
                </a:cubicBezTo>
                <a:cubicBezTo>
                  <a:pt x="3108730" y="276396"/>
                  <a:pt x="3135245" y="257440"/>
                  <a:pt x="3164920" y="246383"/>
                </a:cubicBezTo>
                <a:cubicBezTo>
                  <a:pt x="3169884" y="244464"/>
                  <a:pt x="3175525" y="250556"/>
                  <a:pt x="3170675" y="254733"/>
                </a:cubicBezTo>
                <a:cubicBezTo>
                  <a:pt x="3140775" y="279780"/>
                  <a:pt x="3106136" y="299750"/>
                  <a:pt x="3072851" y="319833"/>
                </a:cubicBezTo>
                <a:cubicBezTo>
                  <a:pt x="3042162" y="338337"/>
                  <a:pt x="3008989" y="357518"/>
                  <a:pt x="2973450" y="363951"/>
                </a:cubicBezTo>
                <a:cubicBezTo>
                  <a:pt x="2970628" y="364458"/>
                  <a:pt x="2968429" y="362794"/>
                  <a:pt x="2967596" y="360650"/>
                </a:cubicBezTo>
                <a:close/>
                <a:moveTo>
                  <a:pt x="2947314" y="163269"/>
                </a:moveTo>
                <a:cubicBezTo>
                  <a:pt x="2945890" y="161618"/>
                  <a:pt x="2945467" y="159166"/>
                  <a:pt x="2947384" y="157359"/>
                </a:cubicBezTo>
                <a:cubicBezTo>
                  <a:pt x="2961489" y="144495"/>
                  <a:pt x="2976155" y="129377"/>
                  <a:pt x="2993193" y="120464"/>
                </a:cubicBezTo>
                <a:cubicBezTo>
                  <a:pt x="2997821" y="118095"/>
                  <a:pt x="3001205" y="123848"/>
                  <a:pt x="2998271" y="127458"/>
                </a:cubicBezTo>
                <a:cubicBezTo>
                  <a:pt x="2986424" y="142239"/>
                  <a:pt x="2968822" y="153748"/>
                  <a:pt x="2953252" y="164354"/>
                </a:cubicBezTo>
                <a:cubicBezTo>
                  <a:pt x="2951165" y="165764"/>
                  <a:pt x="2948738" y="164918"/>
                  <a:pt x="2947314" y="163269"/>
                </a:cubicBezTo>
                <a:close/>
                <a:moveTo>
                  <a:pt x="2905808" y="446033"/>
                </a:moveTo>
                <a:cubicBezTo>
                  <a:pt x="2904511" y="444453"/>
                  <a:pt x="2904229" y="442197"/>
                  <a:pt x="2906204" y="440562"/>
                </a:cubicBezTo>
                <a:cubicBezTo>
                  <a:pt x="2928543" y="421380"/>
                  <a:pt x="2955734" y="404343"/>
                  <a:pt x="2983942" y="395542"/>
                </a:cubicBezTo>
                <a:cubicBezTo>
                  <a:pt x="2988907" y="393964"/>
                  <a:pt x="2991954" y="400846"/>
                  <a:pt x="2987778" y="403779"/>
                </a:cubicBezTo>
                <a:cubicBezTo>
                  <a:pt x="2964085" y="420364"/>
                  <a:pt x="2937232" y="434244"/>
                  <a:pt x="2911507" y="447443"/>
                </a:cubicBezTo>
                <a:cubicBezTo>
                  <a:pt x="2909419" y="448516"/>
                  <a:pt x="2907106" y="447612"/>
                  <a:pt x="2905808" y="446033"/>
                </a:cubicBezTo>
                <a:close/>
                <a:moveTo>
                  <a:pt x="2901014" y="85938"/>
                </a:moveTo>
                <a:cubicBezTo>
                  <a:pt x="2903581" y="74091"/>
                  <a:pt x="2909307" y="56589"/>
                  <a:pt x="2916003" y="36086"/>
                </a:cubicBezTo>
                <a:lnTo>
                  <a:pt x="2927068" y="0"/>
                </a:lnTo>
                <a:lnTo>
                  <a:pt x="2956341" y="0"/>
                </a:lnTo>
                <a:lnTo>
                  <a:pt x="2933736" y="69805"/>
                </a:lnTo>
                <a:cubicBezTo>
                  <a:pt x="2949081" y="62584"/>
                  <a:pt x="2961922" y="50215"/>
                  <a:pt x="2973575" y="35247"/>
                </a:cubicBezTo>
                <a:lnTo>
                  <a:pt x="2996565" y="0"/>
                </a:lnTo>
                <a:lnTo>
                  <a:pt x="3023519" y="0"/>
                </a:lnTo>
                <a:lnTo>
                  <a:pt x="3004818" y="30201"/>
                </a:lnTo>
                <a:cubicBezTo>
                  <a:pt x="2983605" y="62810"/>
                  <a:pt x="2958557" y="99254"/>
                  <a:pt x="2916810" y="103993"/>
                </a:cubicBezTo>
                <a:cubicBezTo>
                  <a:pt x="2905754" y="105233"/>
                  <a:pt x="2898758" y="96432"/>
                  <a:pt x="2901014" y="85938"/>
                </a:cubicBezTo>
                <a:close/>
                <a:moveTo>
                  <a:pt x="2846404" y="332711"/>
                </a:moveTo>
                <a:cubicBezTo>
                  <a:pt x="2846009" y="330582"/>
                  <a:pt x="2846798" y="328183"/>
                  <a:pt x="2848998" y="327169"/>
                </a:cubicBezTo>
                <a:cubicBezTo>
                  <a:pt x="2874837" y="315096"/>
                  <a:pt x="2900110" y="304376"/>
                  <a:pt x="2924256" y="288919"/>
                </a:cubicBezTo>
                <a:cubicBezTo>
                  <a:pt x="2944678" y="275718"/>
                  <a:pt x="2963747" y="259697"/>
                  <a:pt x="2985747" y="248978"/>
                </a:cubicBezTo>
                <a:cubicBezTo>
                  <a:pt x="2990148" y="246722"/>
                  <a:pt x="2993647" y="252814"/>
                  <a:pt x="2991051" y="256312"/>
                </a:cubicBezTo>
                <a:cubicBezTo>
                  <a:pt x="2976271" y="275945"/>
                  <a:pt x="2954833" y="290386"/>
                  <a:pt x="2934073" y="303136"/>
                </a:cubicBezTo>
                <a:cubicBezTo>
                  <a:pt x="2909814" y="318143"/>
                  <a:pt x="2880252" y="336083"/>
                  <a:pt x="2850917" y="336647"/>
                </a:cubicBezTo>
                <a:cubicBezTo>
                  <a:pt x="2848378" y="336702"/>
                  <a:pt x="2846798" y="334841"/>
                  <a:pt x="2846404" y="332711"/>
                </a:cubicBezTo>
                <a:close/>
                <a:moveTo>
                  <a:pt x="2846220" y="286704"/>
                </a:moveTo>
                <a:cubicBezTo>
                  <a:pt x="2844824" y="284546"/>
                  <a:pt x="2844768" y="281415"/>
                  <a:pt x="2846968" y="278989"/>
                </a:cubicBezTo>
                <a:cubicBezTo>
                  <a:pt x="2859718" y="265112"/>
                  <a:pt x="2876416" y="253942"/>
                  <a:pt x="2891649" y="243109"/>
                </a:cubicBezTo>
                <a:cubicBezTo>
                  <a:pt x="2903044" y="234986"/>
                  <a:pt x="2914666" y="225621"/>
                  <a:pt x="2928657" y="223365"/>
                </a:cubicBezTo>
                <a:cubicBezTo>
                  <a:pt x="2934524" y="222462"/>
                  <a:pt x="2937683" y="229232"/>
                  <a:pt x="2934524" y="233632"/>
                </a:cubicBezTo>
                <a:cubicBezTo>
                  <a:pt x="2925383" y="246381"/>
                  <a:pt x="2909249" y="253830"/>
                  <a:pt x="2896386" y="262290"/>
                </a:cubicBezTo>
                <a:cubicBezTo>
                  <a:pt x="2882395" y="271430"/>
                  <a:pt x="2868744" y="281585"/>
                  <a:pt x="2853511" y="288580"/>
                </a:cubicBezTo>
                <a:cubicBezTo>
                  <a:pt x="2850352" y="290047"/>
                  <a:pt x="2847616" y="288862"/>
                  <a:pt x="2846220" y="286704"/>
                </a:cubicBezTo>
                <a:close/>
                <a:moveTo>
                  <a:pt x="2845727" y="225960"/>
                </a:moveTo>
                <a:cubicBezTo>
                  <a:pt x="2862650" y="205427"/>
                  <a:pt x="2888262" y="182294"/>
                  <a:pt x="2915004" y="177782"/>
                </a:cubicBezTo>
                <a:cubicBezTo>
                  <a:pt x="2919854" y="176879"/>
                  <a:pt x="2922111" y="183649"/>
                  <a:pt x="2919179" y="186696"/>
                </a:cubicBezTo>
                <a:cubicBezTo>
                  <a:pt x="2901351" y="205312"/>
                  <a:pt x="2877206" y="223479"/>
                  <a:pt x="2854979" y="236793"/>
                </a:cubicBezTo>
                <a:cubicBezTo>
                  <a:pt x="2848660" y="240514"/>
                  <a:pt x="2841100" y="231602"/>
                  <a:pt x="2845727" y="225960"/>
                </a:cubicBezTo>
                <a:close/>
                <a:moveTo>
                  <a:pt x="2845616" y="47013"/>
                </a:moveTo>
                <a:lnTo>
                  <a:pt x="2863877" y="0"/>
                </a:lnTo>
                <a:lnTo>
                  <a:pt x="2890569" y="0"/>
                </a:lnTo>
                <a:lnTo>
                  <a:pt x="2882700" y="14282"/>
                </a:lnTo>
                <a:cubicBezTo>
                  <a:pt x="2874028" y="27494"/>
                  <a:pt x="2864289" y="39877"/>
                  <a:pt x="2853289" y="51076"/>
                </a:cubicBezTo>
                <a:cubicBezTo>
                  <a:pt x="2850242" y="54123"/>
                  <a:pt x="2844375" y="51527"/>
                  <a:pt x="2845616" y="47013"/>
                </a:cubicBezTo>
                <a:close/>
                <a:moveTo>
                  <a:pt x="2807746" y="120803"/>
                </a:moveTo>
                <a:cubicBezTo>
                  <a:pt x="2806293" y="118489"/>
                  <a:pt x="2806237" y="115330"/>
                  <a:pt x="2808944" y="113468"/>
                </a:cubicBezTo>
                <a:cubicBezTo>
                  <a:pt x="2827448" y="100833"/>
                  <a:pt x="2836587" y="79846"/>
                  <a:pt x="2855092" y="67209"/>
                </a:cubicBezTo>
                <a:cubicBezTo>
                  <a:pt x="2859040" y="64502"/>
                  <a:pt x="2862877" y="69580"/>
                  <a:pt x="2861184" y="73189"/>
                </a:cubicBezTo>
                <a:cubicBezTo>
                  <a:pt x="2851368" y="93951"/>
                  <a:pt x="2835347" y="112343"/>
                  <a:pt x="2814925" y="123059"/>
                </a:cubicBezTo>
                <a:cubicBezTo>
                  <a:pt x="2812047" y="124583"/>
                  <a:pt x="2809199" y="123116"/>
                  <a:pt x="2807746" y="120803"/>
                </a:cubicBezTo>
                <a:close/>
                <a:moveTo>
                  <a:pt x="2789961" y="464324"/>
                </a:moveTo>
                <a:cubicBezTo>
                  <a:pt x="2789594" y="462252"/>
                  <a:pt x="2790496" y="459910"/>
                  <a:pt x="2792923" y="459064"/>
                </a:cubicBezTo>
                <a:cubicBezTo>
                  <a:pt x="2818309" y="450265"/>
                  <a:pt x="2842228" y="436385"/>
                  <a:pt x="2865133" y="422395"/>
                </a:cubicBezTo>
                <a:cubicBezTo>
                  <a:pt x="2881944" y="412127"/>
                  <a:pt x="2899772" y="397348"/>
                  <a:pt x="2919968" y="395656"/>
                </a:cubicBezTo>
                <a:cubicBezTo>
                  <a:pt x="2924367" y="395204"/>
                  <a:pt x="2928881" y="400732"/>
                  <a:pt x="2925271" y="404570"/>
                </a:cubicBezTo>
                <a:cubicBezTo>
                  <a:pt x="2909024" y="421944"/>
                  <a:pt x="2883298" y="432437"/>
                  <a:pt x="2862650" y="443607"/>
                </a:cubicBezTo>
                <a:cubicBezTo>
                  <a:pt x="2840536" y="455680"/>
                  <a:pt x="2819889" y="465610"/>
                  <a:pt x="2794614" y="467978"/>
                </a:cubicBezTo>
                <a:cubicBezTo>
                  <a:pt x="2791964" y="468203"/>
                  <a:pt x="2790327" y="466398"/>
                  <a:pt x="2789961" y="464324"/>
                </a:cubicBezTo>
                <a:close/>
                <a:moveTo>
                  <a:pt x="2761444" y="81539"/>
                </a:moveTo>
                <a:cubicBezTo>
                  <a:pt x="2771824" y="64389"/>
                  <a:pt x="2784573" y="43290"/>
                  <a:pt x="2802062" y="32909"/>
                </a:cubicBezTo>
                <a:cubicBezTo>
                  <a:pt x="2805673" y="30880"/>
                  <a:pt x="2810976" y="34376"/>
                  <a:pt x="2810298" y="38551"/>
                </a:cubicBezTo>
                <a:cubicBezTo>
                  <a:pt x="2806912" y="59426"/>
                  <a:pt x="2786829" y="73755"/>
                  <a:pt x="2773517" y="88987"/>
                </a:cubicBezTo>
                <a:cubicBezTo>
                  <a:pt x="2768440" y="94854"/>
                  <a:pt x="2757043" y="88760"/>
                  <a:pt x="2761444" y="81539"/>
                </a:cubicBezTo>
                <a:close/>
                <a:moveTo>
                  <a:pt x="2751287" y="227315"/>
                </a:moveTo>
                <a:cubicBezTo>
                  <a:pt x="2766971" y="204297"/>
                  <a:pt x="2789537" y="185341"/>
                  <a:pt x="2811425" y="168644"/>
                </a:cubicBezTo>
                <a:cubicBezTo>
                  <a:pt x="2815148" y="165711"/>
                  <a:pt x="2819662" y="170109"/>
                  <a:pt x="2817407" y="174171"/>
                </a:cubicBezTo>
                <a:cubicBezTo>
                  <a:pt x="2803302" y="198317"/>
                  <a:pt x="2779833" y="216031"/>
                  <a:pt x="2759299" y="234535"/>
                </a:cubicBezTo>
                <a:cubicBezTo>
                  <a:pt x="2754109" y="239274"/>
                  <a:pt x="2747451" y="233070"/>
                  <a:pt x="2751287" y="227315"/>
                </a:cubicBezTo>
                <a:close/>
                <a:moveTo>
                  <a:pt x="2745534" y="127121"/>
                </a:moveTo>
                <a:cubicBezTo>
                  <a:pt x="2753771" y="114936"/>
                  <a:pt x="2765055" y="103314"/>
                  <a:pt x="2774871" y="92259"/>
                </a:cubicBezTo>
                <a:cubicBezTo>
                  <a:pt x="2781526" y="84810"/>
                  <a:pt x="2787508" y="77478"/>
                  <a:pt x="2796871" y="73528"/>
                </a:cubicBezTo>
                <a:cubicBezTo>
                  <a:pt x="2801047" y="71836"/>
                  <a:pt x="2806012" y="76348"/>
                  <a:pt x="2804770" y="80523"/>
                </a:cubicBezTo>
                <a:cubicBezTo>
                  <a:pt x="2801047" y="93272"/>
                  <a:pt x="2790553" y="103541"/>
                  <a:pt x="2781414" y="112792"/>
                </a:cubicBezTo>
                <a:cubicBezTo>
                  <a:pt x="2772839" y="121479"/>
                  <a:pt x="2764264" y="131071"/>
                  <a:pt x="2752756" y="135586"/>
                </a:cubicBezTo>
                <a:cubicBezTo>
                  <a:pt x="2747565" y="137727"/>
                  <a:pt x="2742150" y="132199"/>
                  <a:pt x="2745534" y="127121"/>
                </a:cubicBezTo>
                <a:close/>
                <a:moveTo>
                  <a:pt x="2733770" y="414569"/>
                </a:moveTo>
                <a:cubicBezTo>
                  <a:pt x="2732107" y="412327"/>
                  <a:pt x="2731712" y="409252"/>
                  <a:pt x="2734025" y="407165"/>
                </a:cubicBezTo>
                <a:cubicBezTo>
                  <a:pt x="2752078" y="390126"/>
                  <a:pt x="2774305" y="378053"/>
                  <a:pt x="2795291" y="365191"/>
                </a:cubicBezTo>
                <a:cubicBezTo>
                  <a:pt x="2808378" y="357181"/>
                  <a:pt x="2821919" y="349846"/>
                  <a:pt x="2836360" y="344543"/>
                </a:cubicBezTo>
                <a:cubicBezTo>
                  <a:pt x="2842679" y="342175"/>
                  <a:pt x="2846064" y="350071"/>
                  <a:pt x="2841664" y="354134"/>
                </a:cubicBezTo>
                <a:cubicBezTo>
                  <a:pt x="2828351" y="366434"/>
                  <a:pt x="2812554" y="375685"/>
                  <a:pt x="2796984" y="384823"/>
                </a:cubicBezTo>
                <a:cubicBezTo>
                  <a:pt x="2778480" y="395656"/>
                  <a:pt x="2760540" y="407954"/>
                  <a:pt x="2741132" y="416980"/>
                </a:cubicBezTo>
                <a:cubicBezTo>
                  <a:pt x="2738368" y="418222"/>
                  <a:pt x="2735435" y="416810"/>
                  <a:pt x="2733770" y="414569"/>
                </a:cubicBezTo>
                <a:close/>
                <a:moveTo>
                  <a:pt x="2723462" y="378294"/>
                </a:moveTo>
                <a:cubicBezTo>
                  <a:pt x="2722179" y="376813"/>
                  <a:pt x="2721897" y="374557"/>
                  <a:pt x="2723645" y="372525"/>
                </a:cubicBezTo>
                <a:cubicBezTo>
                  <a:pt x="2734928" y="359776"/>
                  <a:pt x="2750047" y="349959"/>
                  <a:pt x="2764150" y="340593"/>
                </a:cubicBezTo>
                <a:cubicBezTo>
                  <a:pt x="2777803" y="331567"/>
                  <a:pt x="2791681" y="323332"/>
                  <a:pt x="2807476" y="318593"/>
                </a:cubicBezTo>
                <a:cubicBezTo>
                  <a:pt x="2811539" y="317352"/>
                  <a:pt x="2813795" y="323444"/>
                  <a:pt x="2810749" y="325813"/>
                </a:cubicBezTo>
                <a:cubicBezTo>
                  <a:pt x="2797209" y="336758"/>
                  <a:pt x="2782316" y="345559"/>
                  <a:pt x="2767875" y="355037"/>
                </a:cubicBezTo>
                <a:cubicBezTo>
                  <a:pt x="2755350" y="363387"/>
                  <a:pt x="2743052" y="372977"/>
                  <a:pt x="2729286" y="379408"/>
                </a:cubicBezTo>
                <a:cubicBezTo>
                  <a:pt x="2727030" y="380479"/>
                  <a:pt x="2724745" y="379774"/>
                  <a:pt x="2723462" y="378294"/>
                </a:cubicBezTo>
                <a:close/>
                <a:moveTo>
                  <a:pt x="2710783" y="74431"/>
                </a:moveTo>
                <a:cubicBezTo>
                  <a:pt x="2716199" y="54348"/>
                  <a:pt x="2729400" y="38212"/>
                  <a:pt x="2741359" y="21627"/>
                </a:cubicBezTo>
                <a:cubicBezTo>
                  <a:pt x="2746154" y="14970"/>
                  <a:pt x="2750386" y="7636"/>
                  <a:pt x="2755026" y="655"/>
                </a:cubicBezTo>
                <a:lnTo>
                  <a:pt x="2755586" y="0"/>
                </a:lnTo>
                <a:lnTo>
                  <a:pt x="2778594" y="0"/>
                </a:lnTo>
                <a:lnTo>
                  <a:pt x="2774306" y="12657"/>
                </a:lnTo>
                <a:cubicBezTo>
                  <a:pt x="2769793" y="20132"/>
                  <a:pt x="2764095" y="27099"/>
                  <a:pt x="2759073" y="33587"/>
                </a:cubicBezTo>
                <a:cubicBezTo>
                  <a:pt x="2746436" y="49833"/>
                  <a:pt x="2732784" y="66308"/>
                  <a:pt x="2716086" y="78494"/>
                </a:cubicBezTo>
                <a:cubicBezTo>
                  <a:pt x="2713378" y="80411"/>
                  <a:pt x="2709994" y="77251"/>
                  <a:pt x="2710783" y="74431"/>
                </a:cubicBezTo>
                <a:close/>
                <a:moveTo>
                  <a:pt x="2706171" y="570937"/>
                </a:moveTo>
                <a:cubicBezTo>
                  <a:pt x="2705197" y="569300"/>
                  <a:pt x="2705197" y="567101"/>
                  <a:pt x="2707059" y="565803"/>
                </a:cubicBezTo>
                <a:cubicBezTo>
                  <a:pt x="2741020" y="541770"/>
                  <a:pt x="2779157" y="530600"/>
                  <a:pt x="2816052" y="512435"/>
                </a:cubicBezTo>
                <a:cubicBezTo>
                  <a:pt x="2856557" y="492576"/>
                  <a:pt x="2896161" y="470688"/>
                  <a:pt x="2936328" y="450152"/>
                </a:cubicBezTo>
                <a:cubicBezTo>
                  <a:pt x="3010569" y="412356"/>
                  <a:pt x="3082328" y="372413"/>
                  <a:pt x="3153299" y="328862"/>
                </a:cubicBezTo>
                <a:cubicBezTo>
                  <a:pt x="3158262" y="325815"/>
                  <a:pt x="3163679" y="333488"/>
                  <a:pt x="3159052" y="337099"/>
                </a:cubicBezTo>
                <a:cubicBezTo>
                  <a:pt x="3030201" y="442479"/>
                  <a:pt x="2860506" y="503182"/>
                  <a:pt x="2711121" y="572686"/>
                </a:cubicBezTo>
                <a:cubicBezTo>
                  <a:pt x="2709090" y="573644"/>
                  <a:pt x="2707143" y="572572"/>
                  <a:pt x="2706171" y="570937"/>
                </a:cubicBezTo>
                <a:close/>
                <a:moveTo>
                  <a:pt x="2696623" y="479277"/>
                </a:moveTo>
                <a:cubicBezTo>
                  <a:pt x="2695975" y="477852"/>
                  <a:pt x="2696285" y="475991"/>
                  <a:pt x="2698147" y="474975"/>
                </a:cubicBezTo>
                <a:cubicBezTo>
                  <a:pt x="2755576" y="443156"/>
                  <a:pt x="2813458" y="409421"/>
                  <a:pt x="2866149" y="369930"/>
                </a:cubicBezTo>
                <a:cubicBezTo>
                  <a:pt x="2906655" y="339692"/>
                  <a:pt x="2947837" y="299637"/>
                  <a:pt x="2997596" y="286099"/>
                </a:cubicBezTo>
                <a:cubicBezTo>
                  <a:pt x="3003463" y="284519"/>
                  <a:pt x="3005493" y="292755"/>
                  <a:pt x="3000867" y="295575"/>
                </a:cubicBezTo>
                <a:cubicBezTo>
                  <a:pt x="2901351" y="355264"/>
                  <a:pt x="2810863" y="440335"/>
                  <a:pt x="2700854" y="480954"/>
                </a:cubicBezTo>
                <a:cubicBezTo>
                  <a:pt x="2698879" y="481688"/>
                  <a:pt x="2697272" y="480701"/>
                  <a:pt x="2696623" y="479277"/>
                </a:cubicBezTo>
                <a:close/>
                <a:moveTo>
                  <a:pt x="2689797" y="202378"/>
                </a:moveTo>
                <a:cubicBezTo>
                  <a:pt x="2694422" y="189853"/>
                  <a:pt x="2704916" y="181054"/>
                  <a:pt x="2714055" y="171688"/>
                </a:cubicBezTo>
                <a:cubicBezTo>
                  <a:pt x="2723081" y="162323"/>
                  <a:pt x="2732446" y="150816"/>
                  <a:pt x="2744294" y="145061"/>
                </a:cubicBezTo>
                <a:cubicBezTo>
                  <a:pt x="2749821" y="142466"/>
                  <a:pt x="2755125" y="147657"/>
                  <a:pt x="2753546" y="153184"/>
                </a:cubicBezTo>
                <a:cubicBezTo>
                  <a:pt x="2750273" y="164806"/>
                  <a:pt x="2740119" y="174059"/>
                  <a:pt x="2731431" y="181843"/>
                </a:cubicBezTo>
                <a:cubicBezTo>
                  <a:pt x="2720937" y="191320"/>
                  <a:pt x="2710895" y="202153"/>
                  <a:pt x="2698597" y="209260"/>
                </a:cubicBezTo>
                <a:cubicBezTo>
                  <a:pt x="2694422" y="211743"/>
                  <a:pt x="2687992" y="207568"/>
                  <a:pt x="2689797" y="202378"/>
                </a:cubicBezTo>
                <a:close/>
                <a:moveTo>
                  <a:pt x="2669148" y="198205"/>
                </a:moveTo>
                <a:cubicBezTo>
                  <a:pt x="2685282" y="169322"/>
                  <a:pt x="2706156" y="141340"/>
                  <a:pt x="2727932" y="116517"/>
                </a:cubicBezTo>
                <a:cubicBezTo>
                  <a:pt x="2731204" y="112794"/>
                  <a:pt x="2738537" y="116517"/>
                  <a:pt x="2736731" y="121481"/>
                </a:cubicBezTo>
                <a:cubicBezTo>
                  <a:pt x="2725111" y="153750"/>
                  <a:pt x="2695325" y="175526"/>
                  <a:pt x="2675918" y="202944"/>
                </a:cubicBezTo>
                <a:cubicBezTo>
                  <a:pt x="2672759" y="207344"/>
                  <a:pt x="2666665" y="202719"/>
                  <a:pt x="2669148" y="198205"/>
                </a:cubicBezTo>
                <a:close/>
                <a:moveTo>
                  <a:pt x="2623452" y="212195"/>
                </a:moveTo>
                <a:cubicBezTo>
                  <a:pt x="2629093" y="201364"/>
                  <a:pt x="2639249" y="192677"/>
                  <a:pt x="2647373" y="183764"/>
                </a:cubicBezTo>
                <a:cubicBezTo>
                  <a:pt x="2657301" y="172818"/>
                  <a:pt x="2667794" y="157249"/>
                  <a:pt x="2681107" y="150479"/>
                </a:cubicBezTo>
                <a:cubicBezTo>
                  <a:pt x="2685620" y="148108"/>
                  <a:pt x="2691939" y="150930"/>
                  <a:pt x="2690698" y="156797"/>
                </a:cubicBezTo>
                <a:cubicBezTo>
                  <a:pt x="2687201" y="172706"/>
                  <a:pt x="2672758" y="185341"/>
                  <a:pt x="2661588" y="196174"/>
                </a:cubicBezTo>
                <a:cubicBezTo>
                  <a:pt x="2652450" y="205088"/>
                  <a:pt x="2642745" y="215242"/>
                  <a:pt x="2631011" y="220657"/>
                </a:cubicBezTo>
                <a:cubicBezTo>
                  <a:pt x="2625482" y="223140"/>
                  <a:pt x="2620857" y="217273"/>
                  <a:pt x="2623452" y="212195"/>
                </a:cubicBezTo>
                <a:close/>
                <a:moveTo>
                  <a:pt x="2597050" y="637420"/>
                </a:moveTo>
                <a:cubicBezTo>
                  <a:pt x="2596599" y="635585"/>
                  <a:pt x="2597220" y="633329"/>
                  <a:pt x="2599082" y="632258"/>
                </a:cubicBezTo>
                <a:cubicBezTo>
                  <a:pt x="2649854" y="602585"/>
                  <a:pt x="2708526" y="585321"/>
                  <a:pt x="2762797" y="562869"/>
                </a:cubicBezTo>
                <a:cubicBezTo>
                  <a:pt x="2823387" y="537819"/>
                  <a:pt x="2882621" y="506002"/>
                  <a:pt x="2944452" y="484563"/>
                </a:cubicBezTo>
                <a:cubicBezTo>
                  <a:pt x="2948514" y="483098"/>
                  <a:pt x="2950883" y="488853"/>
                  <a:pt x="2947611" y="491221"/>
                </a:cubicBezTo>
                <a:cubicBezTo>
                  <a:pt x="2899208" y="524618"/>
                  <a:pt x="2841100" y="546057"/>
                  <a:pt x="2787055" y="568509"/>
                </a:cubicBezTo>
                <a:cubicBezTo>
                  <a:pt x="2726691" y="593558"/>
                  <a:pt x="2664974" y="624360"/>
                  <a:pt x="2601451" y="640042"/>
                </a:cubicBezTo>
                <a:cubicBezTo>
                  <a:pt x="2599025" y="640664"/>
                  <a:pt x="2597502" y="639254"/>
                  <a:pt x="2597050" y="637420"/>
                </a:cubicBezTo>
                <a:close/>
                <a:moveTo>
                  <a:pt x="2591183" y="285083"/>
                </a:moveTo>
                <a:cubicBezTo>
                  <a:pt x="2600774" y="259133"/>
                  <a:pt x="2626837" y="239274"/>
                  <a:pt x="2651435" y="228331"/>
                </a:cubicBezTo>
                <a:cubicBezTo>
                  <a:pt x="2655609" y="226412"/>
                  <a:pt x="2660010" y="232281"/>
                  <a:pt x="2656737" y="235665"/>
                </a:cubicBezTo>
                <a:cubicBezTo>
                  <a:pt x="2638571" y="254506"/>
                  <a:pt x="2613748" y="267143"/>
                  <a:pt x="2599645" y="289710"/>
                </a:cubicBezTo>
                <a:cubicBezTo>
                  <a:pt x="2596713" y="294561"/>
                  <a:pt x="2589378" y="290161"/>
                  <a:pt x="2591183" y="285083"/>
                </a:cubicBezTo>
                <a:close/>
                <a:moveTo>
                  <a:pt x="2562864" y="364852"/>
                </a:moveTo>
                <a:cubicBezTo>
                  <a:pt x="2580239" y="337888"/>
                  <a:pt x="2607205" y="316449"/>
                  <a:pt x="2629657" y="293545"/>
                </a:cubicBezTo>
                <a:cubicBezTo>
                  <a:pt x="2647824" y="274929"/>
                  <a:pt x="2664410" y="253492"/>
                  <a:pt x="2687540" y="240855"/>
                </a:cubicBezTo>
                <a:cubicBezTo>
                  <a:pt x="2692390" y="238260"/>
                  <a:pt x="2696227" y="243788"/>
                  <a:pt x="2694196" y="248075"/>
                </a:cubicBezTo>
                <a:cubicBezTo>
                  <a:pt x="2680318" y="277524"/>
                  <a:pt x="2651096" y="302008"/>
                  <a:pt x="2627289" y="323671"/>
                </a:cubicBezTo>
                <a:cubicBezTo>
                  <a:pt x="2608672" y="340595"/>
                  <a:pt x="2590619" y="360003"/>
                  <a:pt x="2567828" y="370946"/>
                </a:cubicBezTo>
                <a:cubicBezTo>
                  <a:pt x="2563992" y="372752"/>
                  <a:pt x="2560607" y="368126"/>
                  <a:pt x="2562864" y="364852"/>
                </a:cubicBezTo>
                <a:close/>
                <a:moveTo>
                  <a:pt x="2540396" y="509768"/>
                </a:moveTo>
                <a:cubicBezTo>
                  <a:pt x="2539706" y="508231"/>
                  <a:pt x="2539903" y="506341"/>
                  <a:pt x="2541539" y="505101"/>
                </a:cubicBezTo>
                <a:cubicBezTo>
                  <a:pt x="2561398" y="490095"/>
                  <a:pt x="2587122" y="482307"/>
                  <a:pt x="2609123" y="470688"/>
                </a:cubicBezTo>
                <a:cubicBezTo>
                  <a:pt x="2631350" y="458954"/>
                  <a:pt x="2654368" y="440223"/>
                  <a:pt x="2679191" y="435034"/>
                </a:cubicBezTo>
                <a:cubicBezTo>
                  <a:pt x="2683929" y="434017"/>
                  <a:pt x="2687652" y="440450"/>
                  <a:pt x="2684493" y="444061"/>
                </a:cubicBezTo>
                <a:cubicBezTo>
                  <a:pt x="2667682" y="463354"/>
                  <a:pt x="2638798" y="473620"/>
                  <a:pt x="2616007" y="484565"/>
                </a:cubicBezTo>
                <a:cubicBezTo>
                  <a:pt x="2593778" y="495284"/>
                  <a:pt x="2569407" y="509838"/>
                  <a:pt x="2544585" y="512320"/>
                </a:cubicBezTo>
                <a:cubicBezTo>
                  <a:pt x="2542667" y="512490"/>
                  <a:pt x="2541088" y="511305"/>
                  <a:pt x="2540396" y="509768"/>
                </a:cubicBezTo>
                <a:close/>
                <a:moveTo>
                  <a:pt x="2522020" y="122384"/>
                </a:moveTo>
                <a:cubicBezTo>
                  <a:pt x="2536236" y="103993"/>
                  <a:pt x="2552145" y="87293"/>
                  <a:pt x="2566023" y="68562"/>
                </a:cubicBezTo>
                <a:cubicBezTo>
                  <a:pt x="2577532" y="52993"/>
                  <a:pt x="2588025" y="36181"/>
                  <a:pt x="2602693" y="23319"/>
                </a:cubicBezTo>
                <a:cubicBezTo>
                  <a:pt x="2606868" y="19595"/>
                  <a:pt x="2614540" y="23546"/>
                  <a:pt x="2612396" y="29298"/>
                </a:cubicBezTo>
                <a:cubicBezTo>
                  <a:pt x="2598631" y="67661"/>
                  <a:pt x="2564557" y="110197"/>
                  <a:pt x="2530256" y="131635"/>
                </a:cubicBezTo>
                <a:cubicBezTo>
                  <a:pt x="2524050" y="135471"/>
                  <a:pt x="2517732" y="128024"/>
                  <a:pt x="2522020" y="122384"/>
                </a:cubicBezTo>
                <a:close/>
                <a:moveTo>
                  <a:pt x="2448794" y="311935"/>
                </a:moveTo>
                <a:cubicBezTo>
                  <a:pt x="2455902" y="299750"/>
                  <a:pt x="2465041" y="281360"/>
                  <a:pt x="2479597" y="277073"/>
                </a:cubicBezTo>
                <a:cubicBezTo>
                  <a:pt x="2483657" y="275830"/>
                  <a:pt x="2489299" y="278989"/>
                  <a:pt x="2488058" y="283953"/>
                </a:cubicBezTo>
                <a:cubicBezTo>
                  <a:pt x="2484335" y="298058"/>
                  <a:pt x="2471134" y="315998"/>
                  <a:pt x="2457256" y="321527"/>
                </a:cubicBezTo>
                <a:cubicBezTo>
                  <a:pt x="2450937" y="324008"/>
                  <a:pt x="2445410" y="317802"/>
                  <a:pt x="2448794" y="311935"/>
                </a:cubicBezTo>
                <a:close/>
                <a:moveTo>
                  <a:pt x="2433335" y="400959"/>
                </a:moveTo>
                <a:cubicBezTo>
                  <a:pt x="2446198" y="388549"/>
                  <a:pt x="2460302" y="377604"/>
                  <a:pt x="2474180" y="366546"/>
                </a:cubicBezTo>
                <a:cubicBezTo>
                  <a:pt x="2486816" y="356504"/>
                  <a:pt x="2499341" y="344543"/>
                  <a:pt x="2514121" y="337888"/>
                </a:cubicBezTo>
                <a:cubicBezTo>
                  <a:pt x="2519763" y="335292"/>
                  <a:pt x="2523598" y="341723"/>
                  <a:pt x="2521117" y="346462"/>
                </a:cubicBezTo>
                <a:cubicBezTo>
                  <a:pt x="2513444" y="360452"/>
                  <a:pt x="2499114" y="370496"/>
                  <a:pt x="2486591" y="379974"/>
                </a:cubicBezTo>
                <a:cubicBezTo>
                  <a:pt x="2472262" y="390690"/>
                  <a:pt x="2457368" y="401186"/>
                  <a:pt x="2441910" y="410098"/>
                </a:cubicBezTo>
                <a:cubicBezTo>
                  <a:pt x="2436157" y="413484"/>
                  <a:pt x="2427807" y="406262"/>
                  <a:pt x="2433335" y="400959"/>
                </a:cubicBezTo>
                <a:close/>
                <a:moveTo>
                  <a:pt x="2416299" y="90424"/>
                </a:moveTo>
                <a:cubicBezTo>
                  <a:pt x="2415142" y="87802"/>
                  <a:pt x="2415395" y="84473"/>
                  <a:pt x="2417878" y="82554"/>
                </a:cubicBezTo>
                <a:cubicBezTo>
                  <a:pt x="2434182" y="70058"/>
                  <a:pt x="2448709" y="55786"/>
                  <a:pt x="2462182" y="40473"/>
                </a:cubicBezTo>
                <a:lnTo>
                  <a:pt x="2493990" y="0"/>
                </a:lnTo>
                <a:lnTo>
                  <a:pt x="2522099" y="0"/>
                </a:lnTo>
                <a:lnTo>
                  <a:pt x="2497422" y="28622"/>
                </a:lnTo>
                <a:cubicBezTo>
                  <a:pt x="2475760" y="52204"/>
                  <a:pt x="2455225" y="84925"/>
                  <a:pt x="2423181" y="94063"/>
                </a:cubicBezTo>
                <a:cubicBezTo>
                  <a:pt x="2420022" y="94966"/>
                  <a:pt x="2417455" y="93048"/>
                  <a:pt x="2416299" y="90424"/>
                </a:cubicBezTo>
                <a:close/>
                <a:moveTo>
                  <a:pt x="2403479" y="3134602"/>
                </a:moveTo>
                <a:cubicBezTo>
                  <a:pt x="2403549" y="3130821"/>
                  <a:pt x="2406031" y="3127128"/>
                  <a:pt x="2410882" y="3126338"/>
                </a:cubicBezTo>
                <a:cubicBezTo>
                  <a:pt x="2463460" y="3117196"/>
                  <a:pt x="2539282" y="3126450"/>
                  <a:pt x="2588476" y="3146873"/>
                </a:cubicBezTo>
                <a:cubicBezTo>
                  <a:pt x="2596937" y="3150482"/>
                  <a:pt x="2593778" y="3164700"/>
                  <a:pt x="2584640" y="3164474"/>
                </a:cubicBezTo>
                <a:cubicBezTo>
                  <a:pt x="2555191" y="3163684"/>
                  <a:pt x="2526195" y="3156125"/>
                  <a:pt x="2496859" y="3152852"/>
                </a:cubicBezTo>
                <a:cubicBezTo>
                  <a:pt x="2468312" y="3149692"/>
                  <a:pt x="2438525" y="3149806"/>
                  <a:pt x="2410544" y="3143374"/>
                </a:cubicBezTo>
                <a:cubicBezTo>
                  <a:pt x="2405749" y="3142246"/>
                  <a:pt x="2403408" y="3138381"/>
                  <a:pt x="2403479" y="3134602"/>
                </a:cubicBezTo>
                <a:close/>
                <a:moveTo>
                  <a:pt x="2403280" y="32558"/>
                </a:moveTo>
                <a:cubicBezTo>
                  <a:pt x="2402194" y="30485"/>
                  <a:pt x="2402476" y="27778"/>
                  <a:pt x="2405015" y="25802"/>
                </a:cubicBezTo>
                <a:lnTo>
                  <a:pt x="2428163" y="0"/>
                </a:lnTo>
                <a:lnTo>
                  <a:pt x="2455335" y="0"/>
                </a:lnTo>
                <a:lnTo>
                  <a:pt x="2449780" y="8398"/>
                </a:lnTo>
                <a:cubicBezTo>
                  <a:pt x="2439258" y="21457"/>
                  <a:pt x="2426678" y="32063"/>
                  <a:pt x="2409753" y="35504"/>
                </a:cubicBezTo>
                <a:cubicBezTo>
                  <a:pt x="2406820" y="36070"/>
                  <a:pt x="2404367" y="34632"/>
                  <a:pt x="2403280" y="32558"/>
                </a:cubicBezTo>
                <a:close/>
                <a:moveTo>
                  <a:pt x="2365075" y="407390"/>
                </a:moveTo>
                <a:cubicBezTo>
                  <a:pt x="2373537" y="397460"/>
                  <a:pt x="2383014" y="388434"/>
                  <a:pt x="2391928" y="378956"/>
                </a:cubicBezTo>
                <a:cubicBezTo>
                  <a:pt x="2402308" y="367901"/>
                  <a:pt x="2412237" y="354585"/>
                  <a:pt x="2425552" y="347026"/>
                </a:cubicBezTo>
                <a:cubicBezTo>
                  <a:pt x="2430177" y="344431"/>
                  <a:pt x="2435706" y="348833"/>
                  <a:pt x="2433337" y="353909"/>
                </a:cubicBezTo>
                <a:cubicBezTo>
                  <a:pt x="2427808" y="366094"/>
                  <a:pt x="2417428" y="375572"/>
                  <a:pt x="2408062" y="385050"/>
                </a:cubicBezTo>
                <a:cubicBezTo>
                  <a:pt x="2397231" y="395768"/>
                  <a:pt x="2386399" y="406713"/>
                  <a:pt x="2373537" y="415061"/>
                </a:cubicBezTo>
                <a:cubicBezTo>
                  <a:pt x="2368573" y="418335"/>
                  <a:pt x="2360448" y="412805"/>
                  <a:pt x="2365075" y="407390"/>
                </a:cubicBezTo>
                <a:close/>
                <a:moveTo>
                  <a:pt x="2361606" y="327607"/>
                </a:moveTo>
                <a:cubicBezTo>
                  <a:pt x="2359999" y="325026"/>
                  <a:pt x="2359999" y="321245"/>
                  <a:pt x="2363158" y="318820"/>
                </a:cubicBezTo>
                <a:cubicBezTo>
                  <a:pt x="2375908" y="308890"/>
                  <a:pt x="2389672" y="296705"/>
                  <a:pt x="2404792" y="290274"/>
                </a:cubicBezTo>
                <a:cubicBezTo>
                  <a:pt x="2409417" y="288242"/>
                  <a:pt x="2412464" y="293997"/>
                  <a:pt x="2410095" y="297608"/>
                </a:cubicBezTo>
                <a:cubicBezTo>
                  <a:pt x="2401068" y="311373"/>
                  <a:pt x="2382677" y="319835"/>
                  <a:pt x="2369701" y="329199"/>
                </a:cubicBezTo>
                <a:cubicBezTo>
                  <a:pt x="2366430" y="331569"/>
                  <a:pt x="2363214" y="330188"/>
                  <a:pt x="2361606" y="327607"/>
                </a:cubicBezTo>
                <a:close/>
                <a:moveTo>
                  <a:pt x="2344765" y="3209557"/>
                </a:moveTo>
                <a:cubicBezTo>
                  <a:pt x="2345640" y="3205567"/>
                  <a:pt x="2349053" y="3201814"/>
                  <a:pt x="2353792" y="3201476"/>
                </a:cubicBezTo>
                <a:cubicBezTo>
                  <a:pt x="2412124" y="3196060"/>
                  <a:pt x="2476888" y="3212533"/>
                  <a:pt x="2532287" y="3229684"/>
                </a:cubicBezTo>
                <a:cubicBezTo>
                  <a:pt x="2546843" y="3234198"/>
                  <a:pt x="2539621" y="3255188"/>
                  <a:pt x="2525178" y="3251800"/>
                </a:cubicBezTo>
                <a:cubicBezTo>
                  <a:pt x="2467524" y="3238260"/>
                  <a:pt x="2408289" y="3232619"/>
                  <a:pt x="2350971" y="3219078"/>
                </a:cubicBezTo>
                <a:cubicBezTo>
                  <a:pt x="2345555" y="3217781"/>
                  <a:pt x="2343891" y="3213549"/>
                  <a:pt x="2344765" y="3209557"/>
                </a:cubicBezTo>
                <a:close/>
                <a:moveTo>
                  <a:pt x="2336628" y="694653"/>
                </a:moveTo>
                <a:cubicBezTo>
                  <a:pt x="2335542" y="691719"/>
                  <a:pt x="2336303" y="687940"/>
                  <a:pt x="2339914" y="686191"/>
                </a:cubicBezTo>
                <a:cubicBezTo>
                  <a:pt x="2393959" y="660240"/>
                  <a:pt x="2447553" y="619846"/>
                  <a:pt x="2507127" y="608112"/>
                </a:cubicBezTo>
                <a:cubicBezTo>
                  <a:pt x="2513783" y="606760"/>
                  <a:pt x="2514912" y="616125"/>
                  <a:pt x="2509835" y="618833"/>
                </a:cubicBezTo>
                <a:cubicBezTo>
                  <a:pt x="2456014" y="646702"/>
                  <a:pt x="2399826" y="673554"/>
                  <a:pt x="2344427" y="698037"/>
                </a:cubicBezTo>
                <a:cubicBezTo>
                  <a:pt x="2340648" y="699674"/>
                  <a:pt x="2337713" y="697588"/>
                  <a:pt x="2336628" y="694653"/>
                </a:cubicBezTo>
                <a:close/>
                <a:moveTo>
                  <a:pt x="2328137" y="149377"/>
                </a:moveTo>
                <a:cubicBezTo>
                  <a:pt x="2325810" y="146247"/>
                  <a:pt x="2325302" y="141620"/>
                  <a:pt x="2328518" y="138291"/>
                </a:cubicBezTo>
                <a:cubicBezTo>
                  <a:pt x="2337545" y="128926"/>
                  <a:pt x="2346007" y="118659"/>
                  <a:pt x="2353566" y="108053"/>
                </a:cubicBezTo>
                <a:cubicBezTo>
                  <a:pt x="2361351" y="97223"/>
                  <a:pt x="2368573" y="84810"/>
                  <a:pt x="2379405" y="76687"/>
                </a:cubicBezTo>
                <a:cubicBezTo>
                  <a:pt x="2384933" y="72625"/>
                  <a:pt x="2390687" y="78492"/>
                  <a:pt x="2390122" y="84021"/>
                </a:cubicBezTo>
                <a:cubicBezTo>
                  <a:pt x="2387641" y="109860"/>
                  <a:pt x="2359320" y="138179"/>
                  <a:pt x="2338673" y="151492"/>
                </a:cubicBezTo>
                <a:cubicBezTo>
                  <a:pt x="2334610" y="154145"/>
                  <a:pt x="2330464" y="152508"/>
                  <a:pt x="2328137" y="149377"/>
                </a:cubicBezTo>
                <a:close/>
                <a:moveTo>
                  <a:pt x="2296474" y="120466"/>
                </a:moveTo>
                <a:cubicBezTo>
                  <a:pt x="2303807" y="95868"/>
                  <a:pt x="2321747" y="73755"/>
                  <a:pt x="2336980" y="53444"/>
                </a:cubicBezTo>
                <a:cubicBezTo>
                  <a:pt x="2351083" y="35053"/>
                  <a:pt x="2364622" y="18128"/>
                  <a:pt x="2383240" y="4136"/>
                </a:cubicBezTo>
                <a:cubicBezTo>
                  <a:pt x="2387527" y="977"/>
                  <a:pt x="2394974" y="4815"/>
                  <a:pt x="2392492" y="10455"/>
                </a:cubicBezTo>
                <a:cubicBezTo>
                  <a:pt x="2383014" y="32118"/>
                  <a:pt x="2369249" y="48932"/>
                  <a:pt x="2354694" y="67436"/>
                </a:cubicBezTo>
                <a:cubicBezTo>
                  <a:pt x="2339237" y="87293"/>
                  <a:pt x="2325584" y="109745"/>
                  <a:pt x="2307644" y="127234"/>
                </a:cubicBezTo>
                <a:cubicBezTo>
                  <a:pt x="2302792" y="131975"/>
                  <a:pt x="2294556" y="126896"/>
                  <a:pt x="2296474" y="120466"/>
                </a:cubicBezTo>
                <a:close/>
                <a:moveTo>
                  <a:pt x="2243896" y="2446"/>
                </a:moveTo>
                <a:lnTo>
                  <a:pt x="2244835" y="0"/>
                </a:lnTo>
                <a:lnTo>
                  <a:pt x="2252468" y="0"/>
                </a:lnTo>
                <a:lnTo>
                  <a:pt x="2249199" y="4927"/>
                </a:lnTo>
                <a:cubicBezTo>
                  <a:pt x="2247394" y="7185"/>
                  <a:pt x="2242881" y="5491"/>
                  <a:pt x="2243896" y="2446"/>
                </a:cubicBezTo>
                <a:close/>
                <a:moveTo>
                  <a:pt x="2243501" y="2911885"/>
                </a:moveTo>
                <a:cubicBezTo>
                  <a:pt x="2242767" y="2907428"/>
                  <a:pt x="2244573" y="2902605"/>
                  <a:pt x="2249537" y="2900686"/>
                </a:cubicBezTo>
                <a:cubicBezTo>
                  <a:pt x="2266237" y="2894256"/>
                  <a:pt x="2284853" y="2893466"/>
                  <a:pt x="2302567" y="2890870"/>
                </a:cubicBezTo>
                <a:cubicBezTo>
                  <a:pt x="2319266" y="2888388"/>
                  <a:pt x="2335739" y="2886132"/>
                  <a:pt x="2352776" y="2887374"/>
                </a:cubicBezTo>
                <a:cubicBezTo>
                  <a:pt x="2362254" y="2888050"/>
                  <a:pt x="2364285" y="2902380"/>
                  <a:pt x="2355371" y="2905764"/>
                </a:cubicBezTo>
                <a:cubicBezTo>
                  <a:pt x="2338448" y="2911970"/>
                  <a:pt x="2320733" y="2914113"/>
                  <a:pt x="2302906" y="2916369"/>
                </a:cubicBezTo>
                <a:cubicBezTo>
                  <a:pt x="2286320" y="2918514"/>
                  <a:pt x="2269396" y="2922350"/>
                  <a:pt x="2252696" y="2920882"/>
                </a:cubicBezTo>
                <a:cubicBezTo>
                  <a:pt x="2247506" y="2920432"/>
                  <a:pt x="2244234" y="2916342"/>
                  <a:pt x="2243501" y="2911885"/>
                </a:cubicBezTo>
                <a:close/>
                <a:moveTo>
                  <a:pt x="2239834" y="408405"/>
                </a:moveTo>
                <a:cubicBezTo>
                  <a:pt x="2250214" y="394977"/>
                  <a:pt x="2261835" y="382680"/>
                  <a:pt x="2273458" y="370382"/>
                </a:cubicBezTo>
                <a:cubicBezTo>
                  <a:pt x="2284402" y="358760"/>
                  <a:pt x="2294443" y="345898"/>
                  <a:pt x="2307080" y="336196"/>
                </a:cubicBezTo>
                <a:cubicBezTo>
                  <a:pt x="2312384" y="332133"/>
                  <a:pt x="2318927" y="338000"/>
                  <a:pt x="2316783" y="343867"/>
                </a:cubicBezTo>
                <a:cubicBezTo>
                  <a:pt x="2305614" y="373653"/>
                  <a:pt x="2272555" y="394865"/>
                  <a:pt x="2251680" y="417656"/>
                </a:cubicBezTo>
                <a:cubicBezTo>
                  <a:pt x="2245928" y="423975"/>
                  <a:pt x="2234531" y="415288"/>
                  <a:pt x="2239834" y="408405"/>
                </a:cubicBezTo>
                <a:close/>
                <a:moveTo>
                  <a:pt x="2238142" y="692961"/>
                </a:moveTo>
                <a:cubicBezTo>
                  <a:pt x="2265220" y="685176"/>
                  <a:pt x="2289253" y="667123"/>
                  <a:pt x="2314302" y="654486"/>
                </a:cubicBezTo>
                <a:cubicBezTo>
                  <a:pt x="2336754" y="643089"/>
                  <a:pt x="2359207" y="630566"/>
                  <a:pt x="2382788" y="621540"/>
                </a:cubicBezTo>
                <a:cubicBezTo>
                  <a:pt x="2386850" y="619961"/>
                  <a:pt x="2390686" y="625940"/>
                  <a:pt x="2387301" y="628874"/>
                </a:cubicBezTo>
                <a:cubicBezTo>
                  <a:pt x="2363832" y="649747"/>
                  <a:pt x="2333370" y="661481"/>
                  <a:pt x="2305500" y="675134"/>
                </a:cubicBezTo>
                <a:cubicBezTo>
                  <a:pt x="2284176" y="685627"/>
                  <a:pt x="2263641" y="703340"/>
                  <a:pt x="2238593" y="700295"/>
                </a:cubicBezTo>
                <a:cubicBezTo>
                  <a:pt x="2234870" y="699844"/>
                  <a:pt x="2234532" y="693977"/>
                  <a:pt x="2238142" y="692961"/>
                </a:cubicBezTo>
                <a:close/>
                <a:moveTo>
                  <a:pt x="2234278" y="2684732"/>
                </a:moveTo>
                <a:cubicBezTo>
                  <a:pt x="2234335" y="2681290"/>
                  <a:pt x="2236168" y="2677679"/>
                  <a:pt x="2239158" y="2676044"/>
                </a:cubicBezTo>
                <a:cubicBezTo>
                  <a:pt x="2259129" y="2664760"/>
                  <a:pt x="2289593" y="2661714"/>
                  <a:pt x="2312159" y="2663970"/>
                </a:cubicBezTo>
                <a:cubicBezTo>
                  <a:pt x="2321637" y="2664874"/>
                  <a:pt x="2324457" y="2678639"/>
                  <a:pt x="2315318" y="2682474"/>
                </a:cubicBezTo>
                <a:cubicBezTo>
                  <a:pt x="2294444" y="2691276"/>
                  <a:pt x="2262513" y="2697481"/>
                  <a:pt x="2240061" y="2692404"/>
                </a:cubicBezTo>
                <a:cubicBezTo>
                  <a:pt x="2235942" y="2691444"/>
                  <a:pt x="2234221" y="2688173"/>
                  <a:pt x="2234278" y="2684732"/>
                </a:cubicBezTo>
                <a:close/>
                <a:moveTo>
                  <a:pt x="2232938" y="2731907"/>
                </a:moveTo>
                <a:cubicBezTo>
                  <a:pt x="2232867" y="2727916"/>
                  <a:pt x="2235039" y="2723657"/>
                  <a:pt x="2239045" y="2722078"/>
                </a:cubicBezTo>
                <a:cubicBezTo>
                  <a:pt x="2257887" y="2714518"/>
                  <a:pt x="2278422" y="2713503"/>
                  <a:pt x="2298392" y="2714293"/>
                </a:cubicBezTo>
                <a:cubicBezTo>
                  <a:pt x="2309338" y="2714742"/>
                  <a:pt x="2308773" y="2728960"/>
                  <a:pt x="2299746" y="2732006"/>
                </a:cubicBezTo>
                <a:cubicBezTo>
                  <a:pt x="2280679" y="2738325"/>
                  <a:pt x="2260595" y="2742273"/>
                  <a:pt x="2240285" y="2740130"/>
                </a:cubicBezTo>
                <a:cubicBezTo>
                  <a:pt x="2235321" y="2739621"/>
                  <a:pt x="2233008" y="2735898"/>
                  <a:pt x="2232938" y="2731907"/>
                </a:cubicBezTo>
                <a:close/>
                <a:moveTo>
                  <a:pt x="2231302" y="754071"/>
                </a:moveTo>
                <a:cubicBezTo>
                  <a:pt x="2230639" y="751236"/>
                  <a:pt x="2231541" y="747965"/>
                  <a:pt x="2234418" y="746441"/>
                </a:cubicBezTo>
                <a:cubicBezTo>
                  <a:pt x="2247732" y="739445"/>
                  <a:pt x="2262173" y="734142"/>
                  <a:pt x="2276165" y="728389"/>
                </a:cubicBezTo>
                <a:cubicBezTo>
                  <a:pt x="2290494" y="722408"/>
                  <a:pt x="2306402" y="715186"/>
                  <a:pt x="2322086" y="718121"/>
                </a:cubicBezTo>
                <a:cubicBezTo>
                  <a:pt x="2326261" y="718912"/>
                  <a:pt x="2327615" y="725567"/>
                  <a:pt x="2324230" y="728050"/>
                </a:cubicBezTo>
                <a:cubicBezTo>
                  <a:pt x="2310014" y="737866"/>
                  <a:pt x="2291172" y="742153"/>
                  <a:pt x="2275150" y="748471"/>
                </a:cubicBezTo>
                <a:cubicBezTo>
                  <a:pt x="2262964" y="753324"/>
                  <a:pt x="2250779" y="758288"/>
                  <a:pt x="2237578" y="759078"/>
                </a:cubicBezTo>
                <a:cubicBezTo>
                  <a:pt x="2234193" y="759304"/>
                  <a:pt x="2231964" y="756906"/>
                  <a:pt x="2231302" y="754071"/>
                </a:cubicBezTo>
                <a:close/>
                <a:moveTo>
                  <a:pt x="2225364" y="4583419"/>
                </a:moveTo>
                <a:cubicBezTo>
                  <a:pt x="2225646" y="4580073"/>
                  <a:pt x="2227818" y="4576574"/>
                  <a:pt x="2231033" y="4575278"/>
                </a:cubicBezTo>
                <a:cubicBezTo>
                  <a:pt x="2251005" y="4567380"/>
                  <a:pt x="2274360" y="4565912"/>
                  <a:pt x="2295684" y="4566475"/>
                </a:cubicBezTo>
                <a:cubicBezTo>
                  <a:pt x="2307307" y="4566816"/>
                  <a:pt x="2306742" y="4583175"/>
                  <a:pt x="2296587" y="4585656"/>
                </a:cubicBezTo>
                <a:cubicBezTo>
                  <a:pt x="2275488" y="4590845"/>
                  <a:pt x="2252584" y="4594007"/>
                  <a:pt x="2231033" y="4590622"/>
                </a:cubicBezTo>
                <a:cubicBezTo>
                  <a:pt x="2226690" y="4589944"/>
                  <a:pt x="2225082" y="4586760"/>
                  <a:pt x="2225364" y="4583419"/>
                </a:cubicBezTo>
                <a:close/>
                <a:moveTo>
                  <a:pt x="2223587" y="638690"/>
                </a:moveTo>
                <a:cubicBezTo>
                  <a:pt x="2240963" y="619057"/>
                  <a:pt x="2265785" y="598522"/>
                  <a:pt x="2291511" y="591527"/>
                </a:cubicBezTo>
                <a:cubicBezTo>
                  <a:pt x="2296814" y="590060"/>
                  <a:pt x="2299860" y="596154"/>
                  <a:pt x="2296024" y="599877"/>
                </a:cubicBezTo>
                <a:cubicBezTo>
                  <a:pt x="2276729" y="617705"/>
                  <a:pt x="2251117" y="629099"/>
                  <a:pt x="2230808" y="646136"/>
                </a:cubicBezTo>
                <a:cubicBezTo>
                  <a:pt x="2225618" y="650423"/>
                  <a:pt x="2219186" y="643653"/>
                  <a:pt x="2223587" y="638690"/>
                </a:cubicBezTo>
                <a:close/>
                <a:moveTo>
                  <a:pt x="2209935" y="343979"/>
                </a:moveTo>
                <a:cubicBezTo>
                  <a:pt x="2228776" y="309003"/>
                  <a:pt x="2257548" y="274026"/>
                  <a:pt x="2292863" y="254958"/>
                </a:cubicBezTo>
                <a:cubicBezTo>
                  <a:pt x="2298393" y="252023"/>
                  <a:pt x="2302679" y="258569"/>
                  <a:pt x="2299182" y="263195"/>
                </a:cubicBezTo>
                <a:cubicBezTo>
                  <a:pt x="2275149" y="294673"/>
                  <a:pt x="2246039" y="322543"/>
                  <a:pt x="2220088" y="352556"/>
                </a:cubicBezTo>
                <a:cubicBezTo>
                  <a:pt x="2214785" y="358648"/>
                  <a:pt x="2206549" y="350186"/>
                  <a:pt x="2209935" y="343979"/>
                </a:cubicBezTo>
                <a:close/>
                <a:moveTo>
                  <a:pt x="2188342" y="2644226"/>
                </a:moveTo>
                <a:cubicBezTo>
                  <a:pt x="2186494" y="2639290"/>
                  <a:pt x="2187764" y="2633281"/>
                  <a:pt x="2193799" y="2630122"/>
                </a:cubicBezTo>
                <a:cubicBezTo>
                  <a:pt x="2216704" y="2618275"/>
                  <a:pt x="2251230" y="2608459"/>
                  <a:pt x="2276955" y="2612859"/>
                </a:cubicBezTo>
                <a:cubicBezTo>
                  <a:pt x="2288126" y="2614777"/>
                  <a:pt x="2286546" y="2628655"/>
                  <a:pt x="2278083" y="2632604"/>
                </a:cubicBezTo>
                <a:cubicBezTo>
                  <a:pt x="2264770" y="2638810"/>
                  <a:pt x="2249764" y="2640163"/>
                  <a:pt x="2235660" y="2643550"/>
                </a:cubicBezTo>
                <a:cubicBezTo>
                  <a:pt x="2224264" y="2646370"/>
                  <a:pt x="2213093" y="2649980"/>
                  <a:pt x="2201585" y="2651899"/>
                </a:cubicBezTo>
                <a:cubicBezTo>
                  <a:pt x="2195154" y="2653026"/>
                  <a:pt x="2190190" y="2649162"/>
                  <a:pt x="2188342" y="2644226"/>
                </a:cubicBezTo>
                <a:close/>
                <a:moveTo>
                  <a:pt x="2178934" y="602993"/>
                </a:moveTo>
                <a:cubicBezTo>
                  <a:pt x="2178060" y="600159"/>
                  <a:pt x="2179075" y="596830"/>
                  <a:pt x="2182855" y="595702"/>
                </a:cubicBezTo>
                <a:cubicBezTo>
                  <a:pt x="2248183" y="576746"/>
                  <a:pt x="2293201" y="520558"/>
                  <a:pt x="2356273" y="499346"/>
                </a:cubicBezTo>
                <a:cubicBezTo>
                  <a:pt x="2361463" y="497542"/>
                  <a:pt x="2365187" y="504085"/>
                  <a:pt x="2361011" y="507582"/>
                </a:cubicBezTo>
                <a:cubicBezTo>
                  <a:pt x="2312609" y="548200"/>
                  <a:pt x="2248972" y="593671"/>
                  <a:pt x="2186352" y="607324"/>
                </a:cubicBezTo>
                <a:cubicBezTo>
                  <a:pt x="2182572" y="608170"/>
                  <a:pt x="2179808" y="605828"/>
                  <a:pt x="2178934" y="602993"/>
                </a:cubicBezTo>
                <a:close/>
                <a:moveTo>
                  <a:pt x="2169019" y="3520302"/>
                </a:moveTo>
                <a:cubicBezTo>
                  <a:pt x="2169767" y="3516325"/>
                  <a:pt x="2172870" y="3513109"/>
                  <a:pt x="2178116" y="3514126"/>
                </a:cubicBezTo>
                <a:cubicBezTo>
                  <a:pt x="2199101" y="3518188"/>
                  <a:pt x="2219412" y="3525634"/>
                  <a:pt x="2239720" y="3532292"/>
                </a:cubicBezTo>
                <a:cubicBezTo>
                  <a:pt x="2258225" y="3538498"/>
                  <a:pt x="2278987" y="3542447"/>
                  <a:pt x="2293766" y="3555537"/>
                </a:cubicBezTo>
                <a:cubicBezTo>
                  <a:pt x="2297603" y="3558920"/>
                  <a:pt x="2294894" y="3566819"/>
                  <a:pt x="2289818" y="3567158"/>
                </a:cubicBezTo>
                <a:cubicBezTo>
                  <a:pt x="2270636" y="3568735"/>
                  <a:pt x="2252471" y="3559824"/>
                  <a:pt x="2234418" y="3553618"/>
                </a:cubicBezTo>
                <a:cubicBezTo>
                  <a:pt x="2214109" y="3546622"/>
                  <a:pt x="2193348" y="3540416"/>
                  <a:pt x="2174054" y="3531052"/>
                </a:cubicBezTo>
                <a:cubicBezTo>
                  <a:pt x="2169879" y="3529019"/>
                  <a:pt x="2168272" y="3524280"/>
                  <a:pt x="2169019" y="3520302"/>
                </a:cubicBezTo>
                <a:close/>
                <a:moveTo>
                  <a:pt x="2159627" y="2700118"/>
                </a:moveTo>
                <a:cubicBezTo>
                  <a:pt x="2158794" y="2696380"/>
                  <a:pt x="2160289" y="2692292"/>
                  <a:pt x="2165028" y="2690824"/>
                </a:cubicBezTo>
                <a:cubicBezTo>
                  <a:pt x="2180260" y="2686198"/>
                  <a:pt x="2195717" y="2681798"/>
                  <a:pt x="2211740" y="2683940"/>
                </a:cubicBezTo>
                <a:cubicBezTo>
                  <a:pt x="2220315" y="2685070"/>
                  <a:pt x="2222685" y="2697029"/>
                  <a:pt x="2214448" y="2700639"/>
                </a:cubicBezTo>
                <a:cubicBezTo>
                  <a:pt x="2199780" y="2707184"/>
                  <a:pt x="2184097" y="2707409"/>
                  <a:pt x="2168187" y="2707297"/>
                </a:cubicBezTo>
                <a:cubicBezTo>
                  <a:pt x="2163618" y="2707241"/>
                  <a:pt x="2160458" y="2703856"/>
                  <a:pt x="2159627" y="2700118"/>
                </a:cubicBezTo>
                <a:close/>
                <a:moveTo>
                  <a:pt x="2148441" y="313178"/>
                </a:moveTo>
                <a:cubicBezTo>
                  <a:pt x="2167397" y="266015"/>
                  <a:pt x="2210498" y="208923"/>
                  <a:pt x="2254389" y="182296"/>
                </a:cubicBezTo>
                <a:cubicBezTo>
                  <a:pt x="2259805" y="179025"/>
                  <a:pt x="2269057" y="184213"/>
                  <a:pt x="2265108" y="190983"/>
                </a:cubicBezTo>
                <a:cubicBezTo>
                  <a:pt x="2250778" y="215354"/>
                  <a:pt x="2228890" y="234537"/>
                  <a:pt x="2210724" y="255861"/>
                </a:cubicBezTo>
                <a:cubicBezTo>
                  <a:pt x="2193235" y="276394"/>
                  <a:pt x="2176988" y="297606"/>
                  <a:pt x="2160402" y="318820"/>
                </a:cubicBezTo>
                <a:cubicBezTo>
                  <a:pt x="2156114" y="324460"/>
                  <a:pt x="2145397" y="320736"/>
                  <a:pt x="2148441" y="313178"/>
                </a:cubicBezTo>
                <a:close/>
                <a:moveTo>
                  <a:pt x="2142082" y="3224644"/>
                </a:moveTo>
                <a:cubicBezTo>
                  <a:pt x="2141786" y="3220540"/>
                  <a:pt x="2143987" y="3216420"/>
                  <a:pt x="2149120" y="3215800"/>
                </a:cubicBezTo>
                <a:cubicBezTo>
                  <a:pt x="2175071" y="3212754"/>
                  <a:pt x="2203842" y="3212528"/>
                  <a:pt x="2229003" y="3220653"/>
                </a:cubicBezTo>
                <a:cubicBezTo>
                  <a:pt x="2239835" y="3224151"/>
                  <a:pt x="2237578" y="3240062"/>
                  <a:pt x="2226182" y="3240174"/>
                </a:cubicBezTo>
                <a:cubicBezTo>
                  <a:pt x="2201135" y="3240513"/>
                  <a:pt x="2174958" y="3236114"/>
                  <a:pt x="2150022" y="3233405"/>
                </a:cubicBezTo>
                <a:cubicBezTo>
                  <a:pt x="2145171" y="3232840"/>
                  <a:pt x="2142378" y="3228750"/>
                  <a:pt x="2142082" y="3224644"/>
                </a:cubicBezTo>
                <a:close/>
                <a:moveTo>
                  <a:pt x="2082212" y="2975408"/>
                </a:moveTo>
                <a:cubicBezTo>
                  <a:pt x="2082156" y="2971684"/>
                  <a:pt x="2084299" y="2967876"/>
                  <a:pt x="2088643" y="2967370"/>
                </a:cubicBezTo>
                <a:cubicBezTo>
                  <a:pt x="2163223" y="2958906"/>
                  <a:pt x="2238255" y="2952927"/>
                  <a:pt x="2312271" y="2940402"/>
                </a:cubicBezTo>
                <a:cubicBezTo>
                  <a:pt x="2348714" y="2934196"/>
                  <a:pt x="2384820" y="2925170"/>
                  <a:pt x="2421828" y="2922689"/>
                </a:cubicBezTo>
                <a:cubicBezTo>
                  <a:pt x="2433449" y="2921786"/>
                  <a:pt x="2437850" y="2938372"/>
                  <a:pt x="2426567" y="2942659"/>
                </a:cubicBezTo>
                <a:cubicBezTo>
                  <a:pt x="2325585" y="2980796"/>
                  <a:pt x="2196170" y="2987114"/>
                  <a:pt x="2088982" y="2982939"/>
                </a:cubicBezTo>
                <a:cubicBezTo>
                  <a:pt x="2084525" y="2982769"/>
                  <a:pt x="2082268" y="2979131"/>
                  <a:pt x="2082212" y="2975408"/>
                </a:cubicBezTo>
                <a:close/>
                <a:moveTo>
                  <a:pt x="2061988" y="739953"/>
                </a:moveTo>
                <a:cubicBezTo>
                  <a:pt x="2061311" y="737132"/>
                  <a:pt x="2062468" y="733804"/>
                  <a:pt x="2066077" y="732676"/>
                </a:cubicBezTo>
                <a:cubicBezTo>
                  <a:pt x="2112224" y="718233"/>
                  <a:pt x="2146073" y="680324"/>
                  <a:pt x="2191656" y="664301"/>
                </a:cubicBezTo>
                <a:cubicBezTo>
                  <a:pt x="2196621" y="662496"/>
                  <a:pt x="2200006" y="669152"/>
                  <a:pt x="2195267" y="671748"/>
                </a:cubicBezTo>
                <a:cubicBezTo>
                  <a:pt x="2153294" y="696118"/>
                  <a:pt x="2117301" y="732564"/>
                  <a:pt x="2068899" y="744184"/>
                </a:cubicBezTo>
                <a:cubicBezTo>
                  <a:pt x="2065175" y="745086"/>
                  <a:pt x="2062665" y="742773"/>
                  <a:pt x="2061988" y="739953"/>
                </a:cubicBezTo>
                <a:close/>
                <a:moveTo>
                  <a:pt x="2055246" y="2674026"/>
                </a:moveTo>
                <a:cubicBezTo>
                  <a:pt x="2054879" y="2669809"/>
                  <a:pt x="2057276" y="2665324"/>
                  <a:pt x="2062692" y="2663406"/>
                </a:cubicBezTo>
                <a:cubicBezTo>
                  <a:pt x="2080068" y="2657652"/>
                  <a:pt x="2099475" y="2657539"/>
                  <a:pt x="2117527" y="2654380"/>
                </a:cubicBezTo>
                <a:cubicBezTo>
                  <a:pt x="2134113" y="2651558"/>
                  <a:pt x="2150586" y="2647836"/>
                  <a:pt x="2167172" y="2644789"/>
                </a:cubicBezTo>
                <a:cubicBezTo>
                  <a:pt x="2178794" y="2642646"/>
                  <a:pt x="2182290" y="2661150"/>
                  <a:pt x="2171346" y="2664760"/>
                </a:cubicBezTo>
                <a:cubicBezTo>
                  <a:pt x="2153406" y="2670627"/>
                  <a:pt x="2135017" y="2675366"/>
                  <a:pt x="2116398" y="2678412"/>
                </a:cubicBezTo>
                <a:cubicBezTo>
                  <a:pt x="2099587" y="2681233"/>
                  <a:pt x="2081422" y="2685634"/>
                  <a:pt x="2064384" y="2683038"/>
                </a:cubicBezTo>
                <a:cubicBezTo>
                  <a:pt x="2058743" y="2682191"/>
                  <a:pt x="2055612" y="2678242"/>
                  <a:pt x="2055246" y="2674026"/>
                </a:cubicBezTo>
                <a:close/>
                <a:moveTo>
                  <a:pt x="2043216" y="2520622"/>
                </a:moveTo>
                <a:cubicBezTo>
                  <a:pt x="2041791" y="2515939"/>
                  <a:pt x="2042892" y="2510298"/>
                  <a:pt x="2047349" y="2507590"/>
                </a:cubicBezTo>
                <a:cubicBezTo>
                  <a:pt x="2059646" y="2499805"/>
                  <a:pt x="2073750" y="2493035"/>
                  <a:pt x="2088418" y="2493372"/>
                </a:cubicBezTo>
                <a:cubicBezTo>
                  <a:pt x="2095300" y="2493487"/>
                  <a:pt x="2099813" y="2503415"/>
                  <a:pt x="2095074" y="2508605"/>
                </a:cubicBezTo>
                <a:cubicBezTo>
                  <a:pt x="2084581" y="2519888"/>
                  <a:pt x="2069124" y="2524965"/>
                  <a:pt x="2054230" y="2527900"/>
                </a:cubicBezTo>
                <a:cubicBezTo>
                  <a:pt x="2048589" y="2529028"/>
                  <a:pt x="2044640" y="2525304"/>
                  <a:pt x="2043216" y="2520622"/>
                </a:cubicBezTo>
                <a:close/>
                <a:moveTo>
                  <a:pt x="2023526" y="4727361"/>
                </a:moveTo>
                <a:cubicBezTo>
                  <a:pt x="2023709" y="4724088"/>
                  <a:pt x="2025571" y="4720815"/>
                  <a:pt x="2028843" y="4719687"/>
                </a:cubicBezTo>
                <a:cubicBezTo>
                  <a:pt x="2043962" y="4714609"/>
                  <a:pt x="2060548" y="4714381"/>
                  <a:pt x="2076457" y="4715057"/>
                </a:cubicBezTo>
                <a:cubicBezTo>
                  <a:pt x="2094735" y="4715849"/>
                  <a:pt x="2114142" y="4715513"/>
                  <a:pt x="2130841" y="4723635"/>
                </a:cubicBezTo>
                <a:cubicBezTo>
                  <a:pt x="2137385" y="4726797"/>
                  <a:pt x="2135016" y="4736273"/>
                  <a:pt x="2128923" y="4738192"/>
                </a:cubicBezTo>
                <a:cubicBezTo>
                  <a:pt x="2111773" y="4743719"/>
                  <a:pt x="2092704" y="4741463"/>
                  <a:pt x="2074877" y="4740675"/>
                </a:cubicBezTo>
                <a:cubicBezTo>
                  <a:pt x="2059195" y="4739993"/>
                  <a:pt x="2043285" y="4740108"/>
                  <a:pt x="2028278" y="4735032"/>
                </a:cubicBezTo>
                <a:cubicBezTo>
                  <a:pt x="2024838" y="4733905"/>
                  <a:pt x="2023342" y="4730631"/>
                  <a:pt x="2023526" y="4727361"/>
                </a:cubicBezTo>
                <a:close/>
                <a:moveTo>
                  <a:pt x="2023427" y="3401377"/>
                </a:moveTo>
                <a:cubicBezTo>
                  <a:pt x="2024246" y="3395970"/>
                  <a:pt x="2028222" y="3391369"/>
                  <a:pt x="2034936" y="3392495"/>
                </a:cubicBezTo>
                <a:cubicBezTo>
                  <a:pt x="2057502" y="3396334"/>
                  <a:pt x="2082437" y="3402088"/>
                  <a:pt x="2102972" y="3412694"/>
                </a:cubicBezTo>
                <a:cubicBezTo>
                  <a:pt x="2111885" y="3417320"/>
                  <a:pt x="2107486" y="3431762"/>
                  <a:pt x="2097782" y="3431201"/>
                </a:cubicBezTo>
                <a:cubicBezTo>
                  <a:pt x="2075328" y="3430071"/>
                  <a:pt x="2051974" y="3422737"/>
                  <a:pt x="2030874" y="3415174"/>
                </a:cubicBezTo>
                <a:cubicBezTo>
                  <a:pt x="2024951" y="3413029"/>
                  <a:pt x="2022610" y="3406795"/>
                  <a:pt x="2023427" y="3401377"/>
                </a:cubicBezTo>
                <a:close/>
                <a:moveTo>
                  <a:pt x="2012230" y="2642027"/>
                </a:moveTo>
                <a:cubicBezTo>
                  <a:pt x="2010509" y="2638444"/>
                  <a:pt x="2010961" y="2634129"/>
                  <a:pt x="2015304" y="2631252"/>
                </a:cubicBezTo>
                <a:cubicBezTo>
                  <a:pt x="2033470" y="2619292"/>
                  <a:pt x="2057276" y="2615230"/>
                  <a:pt x="2078714" y="2614327"/>
                </a:cubicBezTo>
                <a:cubicBezTo>
                  <a:pt x="2092253" y="2613762"/>
                  <a:pt x="2094058" y="2634411"/>
                  <a:pt x="2081309" y="2637458"/>
                </a:cubicBezTo>
                <a:cubicBezTo>
                  <a:pt x="2062467" y="2641971"/>
                  <a:pt x="2041593" y="2647950"/>
                  <a:pt x="2022187" y="2648402"/>
                </a:cubicBezTo>
                <a:cubicBezTo>
                  <a:pt x="2017843" y="2648458"/>
                  <a:pt x="2013950" y="2645608"/>
                  <a:pt x="2012230" y="2642027"/>
                </a:cubicBezTo>
                <a:close/>
                <a:moveTo>
                  <a:pt x="1992752" y="2886936"/>
                </a:moveTo>
                <a:cubicBezTo>
                  <a:pt x="1992766" y="2882493"/>
                  <a:pt x="1995503" y="2877782"/>
                  <a:pt x="2000523" y="2876541"/>
                </a:cubicBezTo>
                <a:cubicBezTo>
                  <a:pt x="2046106" y="2865033"/>
                  <a:pt x="2096767" y="2859617"/>
                  <a:pt x="2143705" y="2858263"/>
                </a:cubicBezTo>
                <a:cubicBezTo>
                  <a:pt x="2154536" y="2857924"/>
                  <a:pt x="2154197" y="2873270"/>
                  <a:pt x="2145058" y="2875977"/>
                </a:cubicBezTo>
                <a:cubicBezTo>
                  <a:pt x="2100266" y="2889404"/>
                  <a:pt x="2048137" y="2897076"/>
                  <a:pt x="2001313" y="2895723"/>
                </a:cubicBezTo>
                <a:cubicBezTo>
                  <a:pt x="1995446" y="2895553"/>
                  <a:pt x="1992739" y="2891378"/>
                  <a:pt x="1992752" y="2886936"/>
                </a:cubicBezTo>
                <a:close/>
                <a:moveTo>
                  <a:pt x="1975590" y="553616"/>
                </a:moveTo>
                <a:cubicBezTo>
                  <a:pt x="1986872" y="480617"/>
                  <a:pt x="2041255" y="418672"/>
                  <a:pt x="2069237" y="351426"/>
                </a:cubicBezTo>
                <a:cubicBezTo>
                  <a:pt x="2097669" y="283052"/>
                  <a:pt x="2128359" y="208359"/>
                  <a:pt x="2173942" y="149575"/>
                </a:cubicBezTo>
                <a:cubicBezTo>
                  <a:pt x="2176650" y="146077"/>
                  <a:pt x="2182631" y="149802"/>
                  <a:pt x="2181389" y="153750"/>
                </a:cubicBezTo>
                <a:cubicBezTo>
                  <a:pt x="2157357" y="229346"/>
                  <a:pt x="2112676" y="304940"/>
                  <a:pt x="2077247" y="375797"/>
                </a:cubicBezTo>
                <a:cubicBezTo>
                  <a:pt x="2047236" y="436048"/>
                  <a:pt x="2014176" y="497315"/>
                  <a:pt x="1980215" y="555310"/>
                </a:cubicBezTo>
                <a:cubicBezTo>
                  <a:pt x="1978861" y="557454"/>
                  <a:pt x="1975250" y="556099"/>
                  <a:pt x="1975590" y="553616"/>
                </a:cubicBezTo>
                <a:close/>
                <a:moveTo>
                  <a:pt x="1969524" y="3185488"/>
                </a:moveTo>
                <a:cubicBezTo>
                  <a:pt x="1970455" y="3180762"/>
                  <a:pt x="1973953" y="3176700"/>
                  <a:pt x="1979538" y="3177095"/>
                </a:cubicBezTo>
                <a:cubicBezTo>
                  <a:pt x="2005037" y="3178788"/>
                  <a:pt x="2031778" y="3186799"/>
                  <a:pt x="2054456" y="3198536"/>
                </a:cubicBezTo>
                <a:cubicBezTo>
                  <a:pt x="2063483" y="3203275"/>
                  <a:pt x="2057503" y="3217155"/>
                  <a:pt x="2048363" y="3216477"/>
                </a:cubicBezTo>
                <a:cubicBezTo>
                  <a:pt x="2023654" y="3214784"/>
                  <a:pt x="1997364" y="3208804"/>
                  <a:pt x="1974911" y="3197857"/>
                </a:cubicBezTo>
                <a:cubicBezTo>
                  <a:pt x="1970229" y="3195601"/>
                  <a:pt x="1968594" y="3190213"/>
                  <a:pt x="1969524" y="3185488"/>
                </a:cubicBezTo>
                <a:close/>
                <a:moveTo>
                  <a:pt x="1949383" y="3521766"/>
                </a:moveTo>
                <a:cubicBezTo>
                  <a:pt x="1950371" y="3518916"/>
                  <a:pt x="1952740" y="3516548"/>
                  <a:pt x="1956069" y="3515927"/>
                </a:cubicBezTo>
                <a:cubicBezTo>
                  <a:pt x="1971300" y="3513104"/>
                  <a:pt x="1985743" y="3520553"/>
                  <a:pt x="1999846" y="3525631"/>
                </a:cubicBezTo>
                <a:cubicBezTo>
                  <a:pt x="2015078" y="3531047"/>
                  <a:pt x="2029972" y="3537704"/>
                  <a:pt x="2044187" y="3545490"/>
                </a:cubicBezTo>
                <a:cubicBezTo>
                  <a:pt x="2052537" y="3550116"/>
                  <a:pt x="2047122" y="3564898"/>
                  <a:pt x="2037756" y="3563202"/>
                </a:cubicBezTo>
                <a:cubicBezTo>
                  <a:pt x="2019252" y="3559708"/>
                  <a:pt x="2001651" y="3554404"/>
                  <a:pt x="1983937" y="3548085"/>
                </a:cubicBezTo>
                <a:cubicBezTo>
                  <a:pt x="1971752" y="3543684"/>
                  <a:pt x="1959679" y="3540526"/>
                  <a:pt x="1950992" y="3530482"/>
                </a:cubicBezTo>
                <a:cubicBezTo>
                  <a:pt x="1948791" y="3527944"/>
                  <a:pt x="1948396" y="3524614"/>
                  <a:pt x="1949383" y="3521766"/>
                </a:cubicBezTo>
                <a:close/>
                <a:moveTo>
                  <a:pt x="1940611" y="631919"/>
                </a:moveTo>
                <a:cubicBezTo>
                  <a:pt x="1959567" y="609240"/>
                  <a:pt x="1979087" y="587125"/>
                  <a:pt x="1997252" y="563770"/>
                </a:cubicBezTo>
                <a:cubicBezTo>
                  <a:pt x="2010339" y="546958"/>
                  <a:pt x="2022751" y="528454"/>
                  <a:pt x="2039789" y="515480"/>
                </a:cubicBezTo>
                <a:cubicBezTo>
                  <a:pt x="2044867" y="511530"/>
                  <a:pt x="2051298" y="517960"/>
                  <a:pt x="2048815" y="523378"/>
                </a:cubicBezTo>
                <a:cubicBezTo>
                  <a:pt x="2037532" y="547749"/>
                  <a:pt x="2017561" y="570089"/>
                  <a:pt x="2000072" y="590399"/>
                </a:cubicBezTo>
                <a:cubicBezTo>
                  <a:pt x="1984389" y="608676"/>
                  <a:pt x="1968593" y="627180"/>
                  <a:pt x="1948848" y="641170"/>
                </a:cubicBezTo>
                <a:cubicBezTo>
                  <a:pt x="1942868" y="645345"/>
                  <a:pt x="1936097" y="637335"/>
                  <a:pt x="1940611" y="631919"/>
                </a:cubicBezTo>
                <a:close/>
                <a:moveTo>
                  <a:pt x="1930089" y="3021512"/>
                </a:moveTo>
                <a:cubicBezTo>
                  <a:pt x="1930513" y="3017267"/>
                  <a:pt x="1933784" y="3013121"/>
                  <a:pt x="1939370" y="3012952"/>
                </a:cubicBezTo>
                <a:cubicBezTo>
                  <a:pt x="2063031" y="3009342"/>
                  <a:pt x="2183983" y="3006295"/>
                  <a:pt x="2306966" y="2990386"/>
                </a:cubicBezTo>
                <a:cubicBezTo>
                  <a:pt x="2321296" y="2988581"/>
                  <a:pt x="2322424" y="3010357"/>
                  <a:pt x="2308434" y="3012614"/>
                </a:cubicBezTo>
                <a:cubicBezTo>
                  <a:pt x="2187255" y="3031682"/>
                  <a:pt x="2060211" y="3042062"/>
                  <a:pt x="1937903" y="3030666"/>
                </a:cubicBezTo>
                <a:cubicBezTo>
                  <a:pt x="1932092" y="3030102"/>
                  <a:pt x="1929666" y="3025758"/>
                  <a:pt x="1930089" y="3021512"/>
                </a:cubicBezTo>
                <a:close/>
                <a:moveTo>
                  <a:pt x="1908752" y="2952235"/>
                </a:moveTo>
                <a:cubicBezTo>
                  <a:pt x="1908850" y="2948611"/>
                  <a:pt x="1911107" y="2944859"/>
                  <a:pt x="1915225" y="2944126"/>
                </a:cubicBezTo>
                <a:cubicBezTo>
                  <a:pt x="2007858" y="2928668"/>
                  <a:pt x="2110419" y="2913324"/>
                  <a:pt x="2204406" y="2911856"/>
                </a:cubicBezTo>
                <a:cubicBezTo>
                  <a:pt x="2215576" y="2911744"/>
                  <a:pt x="2220540" y="2928442"/>
                  <a:pt x="2208694" y="2931828"/>
                </a:cubicBezTo>
                <a:cubicBezTo>
                  <a:pt x="2117866" y="2958004"/>
                  <a:pt x="2008873" y="2964547"/>
                  <a:pt x="1915225" y="2959584"/>
                </a:cubicBezTo>
                <a:cubicBezTo>
                  <a:pt x="1910712" y="2959358"/>
                  <a:pt x="1908653" y="2955859"/>
                  <a:pt x="1908752" y="2952235"/>
                </a:cubicBezTo>
                <a:close/>
                <a:moveTo>
                  <a:pt x="1889288" y="3365127"/>
                </a:moveTo>
                <a:cubicBezTo>
                  <a:pt x="1890571" y="3360261"/>
                  <a:pt x="1894690" y="3356172"/>
                  <a:pt x="1900444" y="3357415"/>
                </a:cubicBezTo>
                <a:cubicBezTo>
                  <a:pt x="1920527" y="3361813"/>
                  <a:pt x="1940385" y="3365649"/>
                  <a:pt x="1959002" y="3374900"/>
                </a:cubicBezTo>
                <a:cubicBezTo>
                  <a:pt x="1967125" y="3378962"/>
                  <a:pt x="1962839" y="3392386"/>
                  <a:pt x="1954038" y="3391709"/>
                </a:cubicBezTo>
                <a:cubicBezTo>
                  <a:pt x="1933503" y="3390020"/>
                  <a:pt x="1914548" y="3383812"/>
                  <a:pt x="1895141" y="3377494"/>
                </a:cubicBezTo>
                <a:cubicBezTo>
                  <a:pt x="1889556" y="3375634"/>
                  <a:pt x="1888004" y="3369994"/>
                  <a:pt x="1889288" y="3365127"/>
                </a:cubicBezTo>
                <a:close/>
                <a:moveTo>
                  <a:pt x="1886735" y="4606126"/>
                </a:moveTo>
                <a:cubicBezTo>
                  <a:pt x="1886849" y="4601867"/>
                  <a:pt x="1889331" y="4597691"/>
                  <a:pt x="1894126" y="4596844"/>
                </a:cubicBezTo>
                <a:cubicBezTo>
                  <a:pt x="1913646" y="4593460"/>
                  <a:pt x="1931473" y="4595040"/>
                  <a:pt x="1950090" y="4601358"/>
                </a:cubicBezTo>
                <a:cubicBezTo>
                  <a:pt x="1957537" y="4603952"/>
                  <a:pt x="1956183" y="4614334"/>
                  <a:pt x="1949074" y="4616138"/>
                </a:cubicBezTo>
                <a:cubicBezTo>
                  <a:pt x="1930232" y="4620765"/>
                  <a:pt x="1912405" y="4620651"/>
                  <a:pt x="1893562" y="4615912"/>
                </a:cubicBezTo>
                <a:cubicBezTo>
                  <a:pt x="1888880" y="4614728"/>
                  <a:pt x="1886623" y="4610384"/>
                  <a:pt x="1886735" y="4606126"/>
                </a:cubicBezTo>
                <a:close/>
                <a:moveTo>
                  <a:pt x="1840533" y="3474968"/>
                </a:moveTo>
                <a:cubicBezTo>
                  <a:pt x="1843241" y="3480724"/>
                  <a:pt x="1845046" y="3487038"/>
                  <a:pt x="1845724" y="3494036"/>
                </a:cubicBezTo>
                <a:cubicBezTo>
                  <a:pt x="1850011" y="3492004"/>
                  <a:pt x="1854524" y="3490762"/>
                  <a:pt x="1859263" y="3490311"/>
                </a:cubicBezTo>
                <a:cubicBezTo>
                  <a:pt x="1857120" y="3489296"/>
                  <a:pt x="1854976" y="3488280"/>
                  <a:pt x="1852832" y="3487267"/>
                </a:cubicBezTo>
                <a:cubicBezTo>
                  <a:pt x="1849108" y="3482865"/>
                  <a:pt x="1844934" y="3478804"/>
                  <a:pt x="1840533" y="3474968"/>
                </a:cubicBezTo>
                <a:close/>
                <a:moveTo>
                  <a:pt x="1818897" y="2923111"/>
                </a:moveTo>
                <a:cubicBezTo>
                  <a:pt x="1818558" y="2918231"/>
                  <a:pt x="1821239" y="2912928"/>
                  <a:pt x="1826880" y="2911180"/>
                </a:cubicBezTo>
                <a:cubicBezTo>
                  <a:pt x="1861858" y="2900235"/>
                  <a:pt x="1906425" y="2892336"/>
                  <a:pt x="1943093" y="2894932"/>
                </a:cubicBezTo>
                <a:cubicBezTo>
                  <a:pt x="1954490" y="2895834"/>
                  <a:pt x="1957310" y="2910616"/>
                  <a:pt x="1946253" y="2914790"/>
                </a:cubicBezTo>
                <a:cubicBezTo>
                  <a:pt x="1911276" y="2928104"/>
                  <a:pt x="1866371" y="2932617"/>
                  <a:pt x="1829024" y="2932504"/>
                </a:cubicBezTo>
                <a:cubicBezTo>
                  <a:pt x="1822592" y="2932448"/>
                  <a:pt x="1819236" y="2927991"/>
                  <a:pt x="1818897" y="2923111"/>
                </a:cubicBezTo>
                <a:close/>
                <a:moveTo>
                  <a:pt x="1817981" y="4378273"/>
                </a:moveTo>
                <a:cubicBezTo>
                  <a:pt x="1817290" y="4374819"/>
                  <a:pt x="1818588" y="4371237"/>
                  <a:pt x="1822933" y="4369825"/>
                </a:cubicBezTo>
                <a:cubicBezTo>
                  <a:pt x="1845611" y="4362491"/>
                  <a:pt x="1879459" y="4360572"/>
                  <a:pt x="1902251" y="4367908"/>
                </a:cubicBezTo>
                <a:cubicBezTo>
                  <a:pt x="1908344" y="4369825"/>
                  <a:pt x="1909247" y="4379529"/>
                  <a:pt x="1903040" y="4382011"/>
                </a:cubicBezTo>
                <a:cubicBezTo>
                  <a:pt x="1881265" y="4390811"/>
                  <a:pt x="1847304" y="4391489"/>
                  <a:pt x="1824963" y="4385961"/>
                </a:cubicBezTo>
                <a:cubicBezTo>
                  <a:pt x="1821352" y="4385056"/>
                  <a:pt x="1818673" y="4381728"/>
                  <a:pt x="1817981" y="4378273"/>
                </a:cubicBezTo>
                <a:close/>
                <a:moveTo>
                  <a:pt x="1813115" y="3276482"/>
                </a:moveTo>
                <a:cubicBezTo>
                  <a:pt x="1813989" y="3272845"/>
                  <a:pt x="1816782" y="3269684"/>
                  <a:pt x="1821012" y="3269289"/>
                </a:cubicBezTo>
                <a:cubicBezTo>
                  <a:pt x="1838614" y="3267708"/>
                  <a:pt x="1856328" y="3273690"/>
                  <a:pt x="1873027" y="3278768"/>
                </a:cubicBezTo>
                <a:cubicBezTo>
                  <a:pt x="1886792" y="3283056"/>
                  <a:pt x="1900444" y="3287119"/>
                  <a:pt x="1913307" y="3293778"/>
                </a:cubicBezTo>
                <a:cubicBezTo>
                  <a:pt x="1922333" y="3298402"/>
                  <a:pt x="1916353" y="3312392"/>
                  <a:pt x="1907440" y="3311602"/>
                </a:cubicBezTo>
                <a:cubicBezTo>
                  <a:pt x="1890290" y="3310361"/>
                  <a:pt x="1873704" y="3306410"/>
                  <a:pt x="1857231" y="3301789"/>
                </a:cubicBezTo>
                <a:cubicBezTo>
                  <a:pt x="1843014" y="3297839"/>
                  <a:pt x="1829023" y="3295016"/>
                  <a:pt x="1816725" y="3286555"/>
                </a:cubicBezTo>
                <a:cubicBezTo>
                  <a:pt x="1813283" y="3284242"/>
                  <a:pt x="1812240" y="3280123"/>
                  <a:pt x="1813115" y="3276482"/>
                </a:cubicBezTo>
                <a:close/>
                <a:moveTo>
                  <a:pt x="1805300" y="4510092"/>
                </a:moveTo>
                <a:cubicBezTo>
                  <a:pt x="1803523" y="4505480"/>
                  <a:pt x="1804369" y="4500092"/>
                  <a:pt x="1809616" y="4497441"/>
                </a:cubicBezTo>
                <a:cubicBezTo>
                  <a:pt x="1827669" y="4488301"/>
                  <a:pt x="1848316" y="4485820"/>
                  <a:pt x="1866144" y="4496425"/>
                </a:cubicBezTo>
                <a:cubicBezTo>
                  <a:pt x="1872688" y="4500261"/>
                  <a:pt x="1871333" y="4510868"/>
                  <a:pt x="1863774" y="4512674"/>
                </a:cubicBezTo>
                <a:cubicBezTo>
                  <a:pt x="1848543" y="4516171"/>
                  <a:pt x="1832182" y="4516735"/>
                  <a:pt x="1816724" y="4518089"/>
                </a:cubicBezTo>
                <a:cubicBezTo>
                  <a:pt x="1811478" y="4518540"/>
                  <a:pt x="1807077" y="4514704"/>
                  <a:pt x="1805300" y="4510092"/>
                </a:cubicBezTo>
                <a:close/>
                <a:moveTo>
                  <a:pt x="1800013" y="2876443"/>
                </a:moveTo>
                <a:cubicBezTo>
                  <a:pt x="1799406" y="2872395"/>
                  <a:pt x="1801098" y="2868023"/>
                  <a:pt x="1805555" y="2866274"/>
                </a:cubicBezTo>
                <a:cubicBezTo>
                  <a:pt x="1821125" y="2860181"/>
                  <a:pt x="1837372" y="2858489"/>
                  <a:pt x="1853845" y="2856118"/>
                </a:cubicBezTo>
                <a:cubicBezTo>
                  <a:pt x="1875848" y="2852959"/>
                  <a:pt x="1898752" y="2847431"/>
                  <a:pt x="1920979" y="2849349"/>
                </a:cubicBezTo>
                <a:cubicBezTo>
                  <a:pt x="1929892" y="2850139"/>
                  <a:pt x="1935760" y="2864130"/>
                  <a:pt x="1925606" y="2868079"/>
                </a:cubicBezTo>
                <a:cubicBezTo>
                  <a:pt x="1904957" y="2876090"/>
                  <a:pt x="1882279" y="2877557"/>
                  <a:pt x="1860390" y="2880603"/>
                </a:cubicBezTo>
                <a:cubicBezTo>
                  <a:pt x="1843128" y="2882973"/>
                  <a:pt x="1825751" y="2886357"/>
                  <a:pt x="1808263" y="2884665"/>
                </a:cubicBezTo>
                <a:cubicBezTo>
                  <a:pt x="1803524" y="2884214"/>
                  <a:pt x="1800618" y="2880490"/>
                  <a:pt x="1800013" y="2876443"/>
                </a:cubicBezTo>
                <a:close/>
                <a:moveTo>
                  <a:pt x="1785725" y="4998843"/>
                </a:moveTo>
                <a:cubicBezTo>
                  <a:pt x="1786910" y="4995851"/>
                  <a:pt x="1789985" y="4993483"/>
                  <a:pt x="1793822" y="4994103"/>
                </a:cubicBezTo>
                <a:cubicBezTo>
                  <a:pt x="1842338" y="5002228"/>
                  <a:pt x="1888823" y="5022197"/>
                  <a:pt x="1935084" y="5038670"/>
                </a:cubicBezTo>
                <a:cubicBezTo>
                  <a:pt x="1977056" y="5053677"/>
                  <a:pt x="2019253" y="5068682"/>
                  <a:pt x="2059533" y="5087751"/>
                </a:cubicBezTo>
                <a:cubicBezTo>
                  <a:pt x="2071832" y="5093505"/>
                  <a:pt x="2064046" y="5111447"/>
                  <a:pt x="2051409" y="5106933"/>
                </a:cubicBezTo>
                <a:cubicBezTo>
                  <a:pt x="2005375" y="5090346"/>
                  <a:pt x="1960582" y="5070600"/>
                  <a:pt x="1914549" y="5054015"/>
                </a:cubicBezTo>
                <a:cubicBezTo>
                  <a:pt x="1872688" y="5039008"/>
                  <a:pt x="1828911" y="5026936"/>
                  <a:pt x="1788969" y="5007305"/>
                </a:cubicBezTo>
                <a:cubicBezTo>
                  <a:pt x="1785246" y="5005442"/>
                  <a:pt x="1784541" y="5001834"/>
                  <a:pt x="1785725" y="4998843"/>
                </a:cubicBezTo>
                <a:close/>
                <a:moveTo>
                  <a:pt x="1702162" y="1909836"/>
                </a:moveTo>
                <a:cubicBezTo>
                  <a:pt x="1700201" y="1906550"/>
                  <a:pt x="1700173" y="1902432"/>
                  <a:pt x="1704009" y="1899667"/>
                </a:cubicBezTo>
                <a:cubicBezTo>
                  <a:pt x="1722401" y="1886240"/>
                  <a:pt x="1746320" y="1877214"/>
                  <a:pt x="1768435" y="1871912"/>
                </a:cubicBezTo>
                <a:cubicBezTo>
                  <a:pt x="1778364" y="1869541"/>
                  <a:pt x="1785021" y="1885451"/>
                  <a:pt x="1776107" y="1890641"/>
                </a:cubicBezTo>
                <a:cubicBezTo>
                  <a:pt x="1756926" y="1901698"/>
                  <a:pt x="1733796" y="1911852"/>
                  <a:pt x="1711906" y="1915012"/>
                </a:cubicBezTo>
                <a:cubicBezTo>
                  <a:pt x="1708014" y="1915576"/>
                  <a:pt x="1704121" y="1913122"/>
                  <a:pt x="1702162" y="1909836"/>
                </a:cubicBezTo>
                <a:close/>
                <a:moveTo>
                  <a:pt x="1696619" y="2604453"/>
                </a:moveTo>
                <a:cubicBezTo>
                  <a:pt x="1693657" y="2600673"/>
                  <a:pt x="1693008" y="2595483"/>
                  <a:pt x="1697351" y="2591308"/>
                </a:cubicBezTo>
                <a:cubicBezTo>
                  <a:pt x="1711794" y="2577544"/>
                  <a:pt x="1731088" y="2568968"/>
                  <a:pt x="1748577" y="2559830"/>
                </a:cubicBezTo>
                <a:cubicBezTo>
                  <a:pt x="1764599" y="2551592"/>
                  <a:pt x="1780508" y="2541890"/>
                  <a:pt x="1798448" y="2539858"/>
                </a:cubicBezTo>
                <a:cubicBezTo>
                  <a:pt x="1806797" y="2538842"/>
                  <a:pt x="1813905" y="2550576"/>
                  <a:pt x="1807136" y="2556783"/>
                </a:cubicBezTo>
                <a:cubicBezTo>
                  <a:pt x="1792354" y="2570436"/>
                  <a:pt x="1773061" y="2577432"/>
                  <a:pt x="1755346" y="2586570"/>
                </a:cubicBezTo>
                <a:cubicBezTo>
                  <a:pt x="1740453" y="2594355"/>
                  <a:pt x="1725898" y="2604172"/>
                  <a:pt x="1709764" y="2609136"/>
                </a:cubicBezTo>
                <a:cubicBezTo>
                  <a:pt x="1704855" y="2610602"/>
                  <a:pt x="1699581" y="2608232"/>
                  <a:pt x="1696619" y="2604453"/>
                </a:cubicBezTo>
                <a:close/>
                <a:moveTo>
                  <a:pt x="1680963" y="2979046"/>
                </a:moveTo>
                <a:cubicBezTo>
                  <a:pt x="1680287" y="2974956"/>
                  <a:pt x="1682402" y="2970472"/>
                  <a:pt x="1687987" y="2969174"/>
                </a:cubicBezTo>
                <a:cubicBezTo>
                  <a:pt x="1729169" y="2959696"/>
                  <a:pt x="1774414" y="2951347"/>
                  <a:pt x="1816838" y="2956537"/>
                </a:cubicBezTo>
                <a:cubicBezTo>
                  <a:pt x="1826090" y="2957666"/>
                  <a:pt x="1825751" y="2972333"/>
                  <a:pt x="1817176" y="2974364"/>
                </a:cubicBezTo>
                <a:cubicBezTo>
                  <a:pt x="1776671" y="2984067"/>
                  <a:pt x="1732216" y="2984518"/>
                  <a:pt x="1690695" y="2986550"/>
                </a:cubicBezTo>
                <a:cubicBezTo>
                  <a:pt x="1685109" y="2986832"/>
                  <a:pt x="1681641" y="2983136"/>
                  <a:pt x="1680963" y="2979046"/>
                </a:cubicBezTo>
                <a:close/>
                <a:moveTo>
                  <a:pt x="1667029" y="3080807"/>
                </a:moveTo>
                <a:cubicBezTo>
                  <a:pt x="1667510" y="3076604"/>
                  <a:pt x="1670612" y="3072514"/>
                  <a:pt x="1675690" y="3071950"/>
                </a:cubicBezTo>
                <a:cubicBezTo>
                  <a:pt x="1757377" y="3063149"/>
                  <a:pt x="1857344" y="3068452"/>
                  <a:pt x="1937452" y="3086618"/>
                </a:cubicBezTo>
                <a:cubicBezTo>
                  <a:pt x="1950090" y="3089438"/>
                  <a:pt x="1945576" y="3107152"/>
                  <a:pt x="1934068" y="3107718"/>
                </a:cubicBezTo>
                <a:cubicBezTo>
                  <a:pt x="1888146" y="3110200"/>
                  <a:pt x="1841548" y="3103318"/>
                  <a:pt x="1795626" y="3100498"/>
                </a:cubicBezTo>
                <a:cubicBezTo>
                  <a:pt x="1755120" y="3097902"/>
                  <a:pt x="1714051" y="3097564"/>
                  <a:pt x="1674109" y="3090341"/>
                </a:cubicBezTo>
                <a:cubicBezTo>
                  <a:pt x="1668694" y="3089326"/>
                  <a:pt x="1666550" y="3085010"/>
                  <a:pt x="1667029" y="3080807"/>
                </a:cubicBezTo>
                <a:close/>
                <a:moveTo>
                  <a:pt x="1647623" y="4994939"/>
                </a:moveTo>
                <a:cubicBezTo>
                  <a:pt x="1649090" y="4990748"/>
                  <a:pt x="1653237" y="4987562"/>
                  <a:pt x="1659104" y="4988466"/>
                </a:cubicBezTo>
                <a:cubicBezTo>
                  <a:pt x="1708410" y="4996249"/>
                  <a:pt x="1756926" y="5021974"/>
                  <a:pt x="1802058" y="5042735"/>
                </a:cubicBezTo>
                <a:cubicBezTo>
                  <a:pt x="1838502" y="5059546"/>
                  <a:pt x="1876752" y="5076244"/>
                  <a:pt x="1908344" y="5101067"/>
                </a:cubicBezTo>
                <a:cubicBezTo>
                  <a:pt x="1912518" y="5104340"/>
                  <a:pt x="1910149" y="5111111"/>
                  <a:pt x="1904619" y="5109755"/>
                </a:cubicBezTo>
                <a:cubicBezTo>
                  <a:pt x="1860955" y="5099601"/>
                  <a:pt x="1819096" y="5078727"/>
                  <a:pt x="1777687" y="5061689"/>
                </a:cubicBezTo>
                <a:cubicBezTo>
                  <a:pt x="1736392" y="5044766"/>
                  <a:pt x="1690019" y="5031565"/>
                  <a:pt x="1652221" y="5007419"/>
                </a:cubicBezTo>
                <a:cubicBezTo>
                  <a:pt x="1647369" y="5004317"/>
                  <a:pt x="1646157" y="4999128"/>
                  <a:pt x="1647623" y="4994939"/>
                </a:cubicBezTo>
                <a:close/>
                <a:moveTo>
                  <a:pt x="1647566" y="2914775"/>
                </a:moveTo>
                <a:cubicBezTo>
                  <a:pt x="1647228" y="2910700"/>
                  <a:pt x="1649174" y="2906384"/>
                  <a:pt x="1653574" y="2904974"/>
                </a:cubicBezTo>
                <a:cubicBezTo>
                  <a:pt x="1676253" y="2897640"/>
                  <a:pt x="1705250" y="2893691"/>
                  <a:pt x="1729058" y="2896172"/>
                </a:cubicBezTo>
                <a:cubicBezTo>
                  <a:pt x="1739550" y="2897301"/>
                  <a:pt x="1739325" y="2912985"/>
                  <a:pt x="1730184" y="2915805"/>
                </a:cubicBezTo>
                <a:cubicBezTo>
                  <a:pt x="1707619" y="2922915"/>
                  <a:pt x="1678848" y="2925510"/>
                  <a:pt x="1655267" y="2923140"/>
                </a:cubicBezTo>
                <a:cubicBezTo>
                  <a:pt x="1650528" y="2922688"/>
                  <a:pt x="1647904" y="2918851"/>
                  <a:pt x="1647566" y="2914775"/>
                </a:cubicBezTo>
                <a:close/>
                <a:moveTo>
                  <a:pt x="1641710" y="2568092"/>
                </a:moveTo>
                <a:cubicBezTo>
                  <a:pt x="1641904" y="2565493"/>
                  <a:pt x="1643138" y="2562905"/>
                  <a:pt x="1645789" y="2560845"/>
                </a:cubicBezTo>
                <a:cubicBezTo>
                  <a:pt x="1653686" y="2554641"/>
                  <a:pt x="1661246" y="2548322"/>
                  <a:pt x="1670386" y="2543922"/>
                </a:cubicBezTo>
                <a:cubicBezTo>
                  <a:pt x="1677720" y="2540311"/>
                  <a:pt x="1687988" y="2549450"/>
                  <a:pt x="1682006" y="2556671"/>
                </a:cubicBezTo>
                <a:cubicBezTo>
                  <a:pt x="1675011" y="2565134"/>
                  <a:pt x="1666549" y="2571225"/>
                  <a:pt x="1657862" y="2577770"/>
                </a:cubicBezTo>
                <a:cubicBezTo>
                  <a:pt x="1649907" y="2583778"/>
                  <a:pt x="1641128" y="2575886"/>
                  <a:pt x="1641710" y="2568092"/>
                </a:cubicBezTo>
                <a:close/>
                <a:moveTo>
                  <a:pt x="1641502" y="3807487"/>
                </a:moveTo>
                <a:cubicBezTo>
                  <a:pt x="1658314" y="3774766"/>
                  <a:pt x="1692839" y="3753668"/>
                  <a:pt x="1721384" y="3731894"/>
                </a:cubicBezTo>
                <a:cubicBezTo>
                  <a:pt x="1748350" y="3711470"/>
                  <a:pt x="1771480" y="3689016"/>
                  <a:pt x="1795852" y="3665774"/>
                </a:cubicBezTo>
                <a:cubicBezTo>
                  <a:pt x="1802169" y="3659570"/>
                  <a:pt x="1814355" y="3665322"/>
                  <a:pt x="1809842" y="3674460"/>
                </a:cubicBezTo>
                <a:cubicBezTo>
                  <a:pt x="1794160" y="3706504"/>
                  <a:pt x="1763019" y="3728733"/>
                  <a:pt x="1735602" y="3750170"/>
                </a:cubicBezTo>
                <a:cubicBezTo>
                  <a:pt x="1708071" y="3771718"/>
                  <a:pt x="1683022" y="3796994"/>
                  <a:pt x="1654703" y="3817304"/>
                </a:cubicBezTo>
                <a:cubicBezTo>
                  <a:pt x="1648384" y="3821815"/>
                  <a:pt x="1637215" y="3815611"/>
                  <a:pt x="1641502" y="3807487"/>
                </a:cubicBezTo>
                <a:close/>
                <a:moveTo>
                  <a:pt x="1633660" y="2719990"/>
                </a:moveTo>
                <a:cubicBezTo>
                  <a:pt x="1631826" y="2715730"/>
                  <a:pt x="1632475" y="2710005"/>
                  <a:pt x="1636536" y="2706507"/>
                </a:cubicBezTo>
                <a:cubicBezTo>
                  <a:pt x="1649737" y="2694998"/>
                  <a:pt x="1666662" y="2684054"/>
                  <a:pt x="1683585" y="2678977"/>
                </a:cubicBezTo>
                <a:cubicBezTo>
                  <a:pt x="1693853" y="2675818"/>
                  <a:pt x="1697803" y="2689584"/>
                  <a:pt x="1691823" y="2695902"/>
                </a:cubicBezTo>
                <a:cubicBezTo>
                  <a:pt x="1679749" y="2708538"/>
                  <a:pt x="1661809" y="2718129"/>
                  <a:pt x="1645676" y="2724672"/>
                </a:cubicBezTo>
                <a:cubicBezTo>
                  <a:pt x="1639809" y="2727042"/>
                  <a:pt x="1635493" y="2724250"/>
                  <a:pt x="1633660" y="2719990"/>
                </a:cubicBezTo>
                <a:close/>
                <a:moveTo>
                  <a:pt x="1633154" y="3496714"/>
                </a:moveTo>
                <a:cubicBezTo>
                  <a:pt x="1636821" y="3499448"/>
                  <a:pt x="1648104" y="3494994"/>
                  <a:pt x="1660797" y="3488393"/>
                </a:cubicBezTo>
                <a:cubicBezTo>
                  <a:pt x="1655945" y="3485573"/>
                  <a:pt x="1651093" y="3482754"/>
                  <a:pt x="1646243" y="3479934"/>
                </a:cubicBezTo>
                <a:cubicBezTo>
                  <a:pt x="1651658" y="3471134"/>
                  <a:pt x="1656171" y="3461773"/>
                  <a:pt x="1659670" y="3452070"/>
                </a:cubicBezTo>
                <a:cubicBezTo>
                  <a:pt x="1668357" y="3457148"/>
                  <a:pt x="1677045" y="3462335"/>
                  <a:pt x="1685732" y="3467526"/>
                </a:cubicBezTo>
                <a:cubicBezTo>
                  <a:pt x="1678059" y="3472826"/>
                  <a:pt x="1671290" y="3479144"/>
                  <a:pt x="1665310" y="3486024"/>
                </a:cubicBezTo>
                <a:cubicBezTo>
                  <a:pt x="1680430" y="3477789"/>
                  <a:pt x="1696451" y="3467298"/>
                  <a:pt x="1703334" y="3462900"/>
                </a:cubicBezTo>
                <a:cubicBezTo>
                  <a:pt x="1718002" y="3453423"/>
                  <a:pt x="1734701" y="3443492"/>
                  <a:pt x="1752301" y="3439658"/>
                </a:cubicBezTo>
                <a:cubicBezTo>
                  <a:pt x="1727592" y="3427919"/>
                  <a:pt x="1702882" y="3416190"/>
                  <a:pt x="1678059" y="3404679"/>
                </a:cubicBezTo>
                <a:cubicBezTo>
                  <a:pt x="1672418" y="3426908"/>
                  <a:pt x="1662715" y="3447330"/>
                  <a:pt x="1651207" y="3461882"/>
                </a:cubicBezTo>
                <a:cubicBezTo>
                  <a:pt x="1633436" y="3484050"/>
                  <a:pt x="1629487" y="3493975"/>
                  <a:pt x="1633154" y="3496714"/>
                </a:cubicBezTo>
                <a:close/>
                <a:moveTo>
                  <a:pt x="1623181" y="4504988"/>
                </a:moveTo>
                <a:cubicBezTo>
                  <a:pt x="1623533" y="4502404"/>
                  <a:pt x="1625028" y="4499840"/>
                  <a:pt x="1628075" y="4497864"/>
                </a:cubicBezTo>
                <a:cubicBezTo>
                  <a:pt x="1644548" y="4487261"/>
                  <a:pt x="1666549" y="4489179"/>
                  <a:pt x="1685617" y="4488839"/>
                </a:cubicBezTo>
                <a:cubicBezTo>
                  <a:pt x="1708070" y="4488500"/>
                  <a:pt x="1730524" y="4489402"/>
                  <a:pt x="1752074" y="4496059"/>
                </a:cubicBezTo>
                <a:cubicBezTo>
                  <a:pt x="1759972" y="4498429"/>
                  <a:pt x="1762905" y="4511519"/>
                  <a:pt x="1753090" y="4513774"/>
                </a:cubicBezTo>
                <a:cubicBezTo>
                  <a:pt x="1734699" y="4518062"/>
                  <a:pt x="1715855" y="4519527"/>
                  <a:pt x="1697126" y="4519756"/>
                </a:cubicBezTo>
                <a:cubicBezTo>
                  <a:pt x="1677381" y="4519982"/>
                  <a:pt x="1654928" y="4523252"/>
                  <a:pt x="1635634" y="4517499"/>
                </a:cubicBezTo>
                <a:cubicBezTo>
                  <a:pt x="1634280" y="4518175"/>
                  <a:pt x="1632926" y="4518966"/>
                  <a:pt x="1631459" y="4519640"/>
                </a:cubicBezTo>
                <a:cubicBezTo>
                  <a:pt x="1626495" y="4522012"/>
                  <a:pt x="1623110" y="4516146"/>
                  <a:pt x="1625141" y="4512194"/>
                </a:cubicBezTo>
                <a:cubicBezTo>
                  <a:pt x="1623618" y="4510164"/>
                  <a:pt x="1622828" y="4507570"/>
                  <a:pt x="1623181" y="4504988"/>
                </a:cubicBezTo>
                <a:close/>
                <a:moveTo>
                  <a:pt x="1578274" y="4917936"/>
                </a:moveTo>
                <a:cubicBezTo>
                  <a:pt x="1579445" y="4915030"/>
                  <a:pt x="1582323" y="4912745"/>
                  <a:pt x="1585989" y="4912970"/>
                </a:cubicBezTo>
                <a:cubicBezTo>
                  <a:pt x="1609909" y="4914325"/>
                  <a:pt x="1633152" y="4925609"/>
                  <a:pt x="1655493" y="4933508"/>
                </a:cubicBezTo>
                <a:cubicBezTo>
                  <a:pt x="1679074" y="4941857"/>
                  <a:pt x="1702091" y="4950997"/>
                  <a:pt x="1724769" y="4961489"/>
                </a:cubicBezTo>
                <a:cubicBezTo>
                  <a:pt x="1733119" y="4965327"/>
                  <a:pt x="1726575" y="4977851"/>
                  <a:pt x="1718338" y="4975707"/>
                </a:cubicBezTo>
                <a:cubicBezTo>
                  <a:pt x="1695321" y="4969728"/>
                  <a:pt x="1672756" y="4962958"/>
                  <a:pt x="1650302" y="4955171"/>
                </a:cubicBezTo>
                <a:cubicBezTo>
                  <a:pt x="1627173" y="4947047"/>
                  <a:pt x="1600884" y="4940955"/>
                  <a:pt x="1580799" y="4926625"/>
                </a:cubicBezTo>
                <a:cubicBezTo>
                  <a:pt x="1577640" y="4924367"/>
                  <a:pt x="1577105" y="4920843"/>
                  <a:pt x="1578274" y="4917936"/>
                </a:cubicBezTo>
                <a:close/>
                <a:moveTo>
                  <a:pt x="1574933" y="5666105"/>
                </a:moveTo>
                <a:cubicBezTo>
                  <a:pt x="1570758" y="5660350"/>
                  <a:pt x="1576512" y="5651210"/>
                  <a:pt x="1583620" y="5654597"/>
                </a:cubicBezTo>
                <a:cubicBezTo>
                  <a:pt x="1614761" y="5669262"/>
                  <a:pt x="1639020" y="5698148"/>
                  <a:pt x="1658088" y="5726355"/>
                </a:cubicBezTo>
                <a:cubicBezTo>
                  <a:pt x="1663391" y="5734142"/>
                  <a:pt x="1652109" y="5741701"/>
                  <a:pt x="1645678" y="5735945"/>
                </a:cubicBezTo>
                <a:cubicBezTo>
                  <a:pt x="1621306" y="5714057"/>
                  <a:pt x="1594114" y="5692731"/>
                  <a:pt x="1574933" y="5666105"/>
                </a:cubicBezTo>
                <a:close/>
                <a:moveTo>
                  <a:pt x="1566924" y="3291180"/>
                </a:moveTo>
                <a:cubicBezTo>
                  <a:pt x="1572565" y="3287569"/>
                  <a:pt x="1578433" y="3284411"/>
                  <a:pt x="1584412" y="3281816"/>
                </a:cubicBezTo>
                <a:cubicBezTo>
                  <a:pt x="1578433" y="3274705"/>
                  <a:pt x="1572000" y="3267145"/>
                  <a:pt x="1574257" y="3270306"/>
                </a:cubicBezTo>
                <a:cubicBezTo>
                  <a:pt x="1573693" y="3269516"/>
                  <a:pt x="1573017" y="3268724"/>
                  <a:pt x="1572452" y="3267936"/>
                </a:cubicBezTo>
                <a:cubicBezTo>
                  <a:pt x="1571211" y="3275834"/>
                  <a:pt x="1569407" y="3283734"/>
                  <a:pt x="1566924" y="3291180"/>
                </a:cubicBezTo>
                <a:close/>
                <a:moveTo>
                  <a:pt x="1560011" y="1983625"/>
                </a:moveTo>
                <a:cubicBezTo>
                  <a:pt x="1558995" y="1979887"/>
                  <a:pt x="1560546" y="1975374"/>
                  <a:pt x="1565454" y="1973344"/>
                </a:cubicBezTo>
                <a:cubicBezTo>
                  <a:pt x="1589486" y="1963414"/>
                  <a:pt x="1614535" y="1954839"/>
                  <a:pt x="1639582" y="1948070"/>
                </a:cubicBezTo>
                <a:cubicBezTo>
                  <a:pt x="1648271" y="1945700"/>
                  <a:pt x="1655378" y="1958674"/>
                  <a:pt x="1646578" y="1963075"/>
                </a:cubicBezTo>
                <a:cubicBezTo>
                  <a:pt x="1622546" y="1975148"/>
                  <a:pt x="1596257" y="1984062"/>
                  <a:pt x="1569968" y="1989252"/>
                </a:cubicBezTo>
                <a:cubicBezTo>
                  <a:pt x="1564608" y="1990324"/>
                  <a:pt x="1561026" y="1987362"/>
                  <a:pt x="1560011" y="1983625"/>
                </a:cubicBezTo>
                <a:close/>
                <a:moveTo>
                  <a:pt x="1547948" y="2620290"/>
                </a:moveTo>
                <a:cubicBezTo>
                  <a:pt x="1548038" y="2617979"/>
                  <a:pt x="1549124" y="2615595"/>
                  <a:pt x="1551578" y="2613536"/>
                </a:cubicBezTo>
                <a:cubicBezTo>
                  <a:pt x="1565906" y="2601689"/>
                  <a:pt x="1583169" y="2591986"/>
                  <a:pt x="1602238" y="2591986"/>
                </a:cubicBezTo>
                <a:cubicBezTo>
                  <a:pt x="1610699" y="2591986"/>
                  <a:pt x="1615439" y="2605300"/>
                  <a:pt x="1606751" y="2608912"/>
                </a:cubicBezTo>
                <a:cubicBezTo>
                  <a:pt x="1592083" y="2615228"/>
                  <a:pt x="1577528" y="2619404"/>
                  <a:pt x="1563988" y="2628430"/>
                </a:cubicBezTo>
                <a:cubicBezTo>
                  <a:pt x="1556372" y="2633508"/>
                  <a:pt x="1547678" y="2627225"/>
                  <a:pt x="1547948" y="2620290"/>
                </a:cubicBezTo>
                <a:close/>
                <a:moveTo>
                  <a:pt x="1544002" y="5109549"/>
                </a:moveTo>
                <a:cubicBezTo>
                  <a:pt x="1544891" y="5106262"/>
                  <a:pt x="1547570" y="5103555"/>
                  <a:pt x="1551463" y="5104006"/>
                </a:cubicBezTo>
                <a:cubicBezTo>
                  <a:pt x="1589487" y="5108407"/>
                  <a:pt x="1630557" y="5121720"/>
                  <a:pt x="1664066" y="5140225"/>
                </a:cubicBezTo>
                <a:cubicBezTo>
                  <a:pt x="1671626" y="5144398"/>
                  <a:pt x="1667113" y="5157374"/>
                  <a:pt x="1658651" y="5156131"/>
                </a:cubicBezTo>
                <a:cubicBezTo>
                  <a:pt x="1620627" y="5150828"/>
                  <a:pt x="1580686" y="5137516"/>
                  <a:pt x="1547288" y="5118561"/>
                </a:cubicBezTo>
                <a:cubicBezTo>
                  <a:pt x="1544016" y="5116699"/>
                  <a:pt x="1543114" y="5112835"/>
                  <a:pt x="1544002" y="5109549"/>
                </a:cubicBezTo>
                <a:close/>
                <a:moveTo>
                  <a:pt x="1519069" y="3083078"/>
                </a:moveTo>
                <a:cubicBezTo>
                  <a:pt x="1519280" y="3079510"/>
                  <a:pt x="1521339" y="3076210"/>
                  <a:pt x="1525515" y="3075420"/>
                </a:cubicBezTo>
                <a:cubicBezTo>
                  <a:pt x="1544131" y="3071810"/>
                  <a:pt x="1563538" y="3076548"/>
                  <a:pt x="1581590" y="3081514"/>
                </a:cubicBezTo>
                <a:cubicBezTo>
                  <a:pt x="1601335" y="3086817"/>
                  <a:pt x="1620290" y="3092121"/>
                  <a:pt x="1637892" y="3102842"/>
                </a:cubicBezTo>
                <a:cubicBezTo>
                  <a:pt x="1644661" y="3107016"/>
                  <a:pt x="1642066" y="3118751"/>
                  <a:pt x="1633604" y="3118188"/>
                </a:cubicBezTo>
                <a:cubicBezTo>
                  <a:pt x="1612956" y="3116833"/>
                  <a:pt x="1593098" y="3111756"/>
                  <a:pt x="1573016" y="3106904"/>
                </a:cubicBezTo>
                <a:cubicBezTo>
                  <a:pt x="1556317" y="3102842"/>
                  <a:pt x="1538715" y="3101037"/>
                  <a:pt x="1523709" y="3092346"/>
                </a:cubicBezTo>
                <a:cubicBezTo>
                  <a:pt x="1520493" y="3090485"/>
                  <a:pt x="1518857" y="3086648"/>
                  <a:pt x="1519069" y="3083078"/>
                </a:cubicBezTo>
                <a:close/>
                <a:moveTo>
                  <a:pt x="1517910" y="3718234"/>
                </a:moveTo>
                <a:cubicBezTo>
                  <a:pt x="1517474" y="3715792"/>
                  <a:pt x="1518010" y="3713244"/>
                  <a:pt x="1519984" y="3711013"/>
                </a:cubicBezTo>
                <a:cubicBezTo>
                  <a:pt x="1533299" y="3696120"/>
                  <a:pt x="1546274" y="3680888"/>
                  <a:pt x="1559700" y="3665996"/>
                </a:cubicBezTo>
                <a:cubicBezTo>
                  <a:pt x="1570532" y="3653810"/>
                  <a:pt x="1580461" y="3639706"/>
                  <a:pt x="1595129" y="3632262"/>
                </a:cubicBezTo>
                <a:cubicBezTo>
                  <a:pt x="1602012" y="3628764"/>
                  <a:pt x="1609120" y="3636546"/>
                  <a:pt x="1606525" y="3643203"/>
                </a:cubicBezTo>
                <a:cubicBezTo>
                  <a:pt x="1600094" y="3659904"/>
                  <a:pt x="1584410" y="3672878"/>
                  <a:pt x="1572337" y="3685849"/>
                </a:cubicBezTo>
                <a:cubicBezTo>
                  <a:pt x="1560039" y="3699053"/>
                  <a:pt x="1547741" y="3712256"/>
                  <a:pt x="1535441" y="3725341"/>
                </a:cubicBezTo>
                <a:cubicBezTo>
                  <a:pt x="1529265" y="3731856"/>
                  <a:pt x="1519216" y="3725552"/>
                  <a:pt x="1517910" y="3718234"/>
                </a:cubicBezTo>
                <a:close/>
                <a:moveTo>
                  <a:pt x="1515021" y="3192556"/>
                </a:moveTo>
                <a:cubicBezTo>
                  <a:pt x="1515021" y="3192556"/>
                  <a:pt x="1515135" y="3192556"/>
                  <a:pt x="1515135" y="3192556"/>
                </a:cubicBezTo>
                <a:cubicBezTo>
                  <a:pt x="1515135" y="3192556"/>
                  <a:pt x="1515021" y="3192442"/>
                  <a:pt x="1515021" y="3192442"/>
                </a:cubicBezTo>
                <a:cubicBezTo>
                  <a:pt x="1515021" y="3192556"/>
                  <a:pt x="1515021" y="3192556"/>
                  <a:pt x="1515021" y="3192556"/>
                </a:cubicBezTo>
                <a:close/>
                <a:moveTo>
                  <a:pt x="1513103" y="3961392"/>
                </a:moveTo>
                <a:cubicBezTo>
                  <a:pt x="1511099" y="3958162"/>
                  <a:pt x="1510958" y="3953761"/>
                  <a:pt x="1514004" y="3950430"/>
                </a:cubicBezTo>
                <a:cubicBezTo>
                  <a:pt x="1526191" y="3936892"/>
                  <a:pt x="1542438" y="3928092"/>
                  <a:pt x="1556766" y="3917034"/>
                </a:cubicBezTo>
                <a:cubicBezTo>
                  <a:pt x="1571548" y="3905527"/>
                  <a:pt x="1585990" y="3893790"/>
                  <a:pt x="1601222" y="3882959"/>
                </a:cubicBezTo>
                <a:cubicBezTo>
                  <a:pt x="1609910" y="3876755"/>
                  <a:pt x="1619049" y="3889164"/>
                  <a:pt x="1612730" y="3896838"/>
                </a:cubicBezTo>
                <a:cubicBezTo>
                  <a:pt x="1590730" y="3923352"/>
                  <a:pt x="1556993" y="3954944"/>
                  <a:pt x="1523369" y="3965326"/>
                </a:cubicBezTo>
                <a:cubicBezTo>
                  <a:pt x="1518970" y="3966680"/>
                  <a:pt x="1515105" y="3964620"/>
                  <a:pt x="1513103" y="3961392"/>
                </a:cubicBezTo>
                <a:close/>
                <a:moveTo>
                  <a:pt x="1498109" y="2845414"/>
                </a:moveTo>
                <a:cubicBezTo>
                  <a:pt x="1496911" y="2840634"/>
                  <a:pt x="1498490" y="2834794"/>
                  <a:pt x="1503510" y="2832199"/>
                </a:cubicBezTo>
                <a:cubicBezTo>
                  <a:pt x="1522014" y="2822721"/>
                  <a:pt x="1542663" y="2818322"/>
                  <a:pt x="1563423" y="2820691"/>
                </a:cubicBezTo>
                <a:cubicBezTo>
                  <a:pt x="1572788" y="2821820"/>
                  <a:pt x="1572223" y="2836375"/>
                  <a:pt x="1563875" y="2838518"/>
                </a:cubicBezTo>
                <a:cubicBezTo>
                  <a:pt x="1545709" y="2843144"/>
                  <a:pt x="1527543" y="2847319"/>
                  <a:pt x="1509378" y="2852284"/>
                </a:cubicBezTo>
                <a:cubicBezTo>
                  <a:pt x="1503286" y="2853920"/>
                  <a:pt x="1499308" y="2850196"/>
                  <a:pt x="1498109" y="2845414"/>
                </a:cubicBezTo>
                <a:close/>
                <a:moveTo>
                  <a:pt x="1493160" y="4251717"/>
                </a:moveTo>
                <a:cubicBezTo>
                  <a:pt x="1491665" y="4248588"/>
                  <a:pt x="1492229" y="4244583"/>
                  <a:pt x="1496065" y="4241875"/>
                </a:cubicBezTo>
                <a:cubicBezTo>
                  <a:pt x="1545372" y="4206447"/>
                  <a:pt x="1612167" y="4182753"/>
                  <a:pt x="1670273" y="4165715"/>
                </a:cubicBezTo>
                <a:cubicBezTo>
                  <a:pt x="1680202" y="4162781"/>
                  <a:pt x="1688100" y="4178352"/>
                  <a:pt x="1679299" y="4184332"/>
                </a:cubicBezTo>
                <a:cubicBezTo>
                  <a:pt x="1675915" y="4186589"/>
                  <a:pt x="1672643" y="4188845"/>
                  <a:pt x="1669258" y="4191101"/>
                </a:cubicBezTo>
                <a:cubicBezTo>
                  <a:pt x="1668582" y="4191553"/>
                  <a:pt x="1667791" y="4191101"/>
                  <a:pt x="1667001" y="4191101"/>
                </a:cubicBezTo>
                <a:cubicBezTo>
                  <a:pt x="1616341" y="4218745"/>
                  <a:pt x="1558685" y="4246274"/>
                  <a:pt x="1502609" y="4256318"/>
                </a:cubicBezTo>
                <a:cubicBezTo>
                  <a:pt x="1498209" y="4257108"/>
                  <a:pt x="1494655" y="4254849"/>
                  <a:pt x="1493160" y="4251717"/>
                </a:cubicBezTo>
                <a:close/>
                <a:moveTo>
                  <a:pt x="1452004" y="4454705"/>
                </a:moveTo>
                <a:cubicBezTo>
                  <a:pt x="1451497" y="4451292"/>
                  <a:pt x="1453358" y="4447543"/>
                  <a:pt x="1458040" y="4446300"/>
                </a:cubicBezTo>
                <a:cubicBezTo>
                  <a:pt x="1526641" y="4428251"/>
                  <a:pt x="1604042" y="4415272"/>
                  <a:pt x="1675123" y="4415161"/>
                </a:cubicBezTo>
                <a:cubicBezTo>
                  <a:pt x="1684376" y="4415161"/>
                  <a:pt x="1683812" y="4428021"/>
                  <a:pt x="1676026" y="4430280"/>
                </a:cubicBezTo>
                <a:cubicBezTo>
                  <a:pt x="1608328" y="4450133"/>
                  <a:pt x="1530702" y="4459387"/>
                  <a:pt x="1460185" y="4461083"/>
                </a:cubicBezTo>
                <a:cubicBezTo>
                  <a:pt x="1455389" y="4461194"/>
                  <a:pt x="1452512" y="4458117"/>
                  <a:pt x="1452004" y="4454705"/>
                </a:cubicBezTo>
                <a:close/>
                <a:moveTo>
                  <a:pt x="1447690" y="2976324"/>
                </a:moveTo>
                <a:cubicBezTo>
                  <a:pt x="1447153" y="2972051"/>
                  <a:pt x="1449184" y="2967482"/>
                  <a:pt x="1454318" y="2966466"/>
                </a:cubicBezTo>
                <a:cubicBezTo>
                  <a:pt x="1514908" y="2954281"/>
                  <a:pt x="1579671" y="2945594"/>
                  <a:pt x="1641502" y="2945142"/>
                </a:cubicBezTo>
                <a:cubicBezTo>
                  <a:pt x="1650753" y="2945029"/>
                  <a:pt x="1651770" y="2959132"/>
                  <a:pt x="1642968" y="2961163"/>
                </a:cubicBezTo>
                <a:cubicBezTo>
                  <a:pt x="1582943" y="2975266"/>
                  <a:pt x="1517953" y="2982375"/>
                  <a:pt x="1456461" y="2984406"/>
                </a:cubicBezTo>
                <a:cubicBezTo>
                  <a:pt x="1451328" y="2984575"/>
                  <a:pt x="1448225" y="2980598"/>
                  <a:pt x="1447690" y="2976324"/>
                </a:cubicBezTo>
                <a:close/>
                <a:moveTo>
                  <a:pt x="1439072" y="4391327"/>
                </a:moveTo>
                <a:cubicBezTo>
                  <a:pt x="1438465" y="4386900"/>
                  <a:pt x="1440666" y="4382047"/>
                  <a:pt x="1446081" y="4380185"/>
                </a:cubicBezTo>
                <a:cubicBezTo>
                  <a:pt x="1479591" y="4368792"/>
                  <a:pt x="1521903" y="4361121"/>
                  <a:pt x="1557218" y="4365180"/>
                </a:cubicBezTo>
                <a:cubicBezTo>
                  <a:pt x="1565453" y="4366086"/>
                  <a:pt x="1568050" y="4378047"/>
                  <a:pt x="1560038" y="4381542"/>
                </a:cubicBezTo>
                <a:cubicBezTo>
                  <a:pt x="1527657" y="4395761"/>
                  <a:pt x="1484218" y="4400946"/>
                  <a:pt x="1448901" y="4399931"/>
                </a:cubicBezTo>
                <a:cubicBezTo>
                  <a:pt x="1443091" y="4399760"/>
                  <a:pt x="1439678" y="4395755"/>
                  <a:pt x="1439072" y="4391327"/>
                </a:cubicBezTo>
                <a:close/>
                <a:moveTo>
                  <a:pt x="1437786" y="2583638"/>
                </a:moveTo>
                <a:cubicBezTo>
                  <a:pt x="1437471" y="2581380"/>
                  <a:pt x="1438099" y="2578926"/>
                  <a:pt x="1440101" y="2576640"/>
                </a:cubicBezTo>
                <a:cubicBezTo>
                  <a:pt x="1469437" y="2543131"/>
                  <a:pt x="1501142" y="2512216"/>
                  <a:pt x="1539390" y="2489200"/>
                </a:cubicBezTo>
                <a:cubicBezTo>
                  <a:pt x="1548868" y="2483445"/>
                  <a:pt x="1557670" y="2495968"/>
                  <a:pt x="1549207" y="2503190"/>
                </a:cubicBezTo>
                <a:cubicBezTo>
                  <a:pt x="1516600" y="2530607"/>
                  <a:pt x="1483541" y="2557686"/>
                  <a:pt x="1454319" y="2588827"/>
                </a:cubicBezTo>
                <a:cubicBezTo>
                  <a:pt x="1448140" y="2595428"/>
                  <a:pt x="1438727" y="2590414"/>
                  <a:pt x="1437786" y="2583638"/>
                </a:cubicBezTo>
                <a:close/>
                <a:moveTo>
                  <a:pt x="1429003" y="2075934"/>
                </a:moveTo>
                <a:cubicBezTo>
                  <a:pt x="1428029" y="2072548"/>
                  <a:pt x="1429158" y="2068515"/>
                  <a:pt x="1433107" y="2066540"/>
                </a:cubicBezTo>
                <a:cubicBezTo>
                  <a:pt x="1454658" y="2055596"/>
                  <a:pt x="1477561" y="2048826"/>
                  <a:pt x="1500578" y="2041944"/>
                </a:cubicBezTo>
                <a:cubicBezTo>
                  <a:pt x="1520323" y="2036077"/>
                  <a:pt x="1540745" y="2029194"/>
                  <a:pt x="1561506" y="2029194"/>
                </a:cubicBezTo>
                <a:cubicBezTo>
                  <a:pt x="1571548" y="2029194"/>
                  <a:pt x="1574256" y="2043410"/>
                  <a:pt x="1565568" y="2047811"/>
                </a:cubicBezTo>
                <a:cubicBezTo>
                  <a:pt x="1546838" y="2057402"/>
                  <a:pt x="1524949" y="2061350"/>
                  <a:pt x="1504527" y="2066315"/>
                </a:cubicBezTo>
                <a:cubicBezTo>
                  <a:pt x="1482188" y="2071618"/>
                  <a:pt x="1460298" y="2078388"/>
                  <a:pt x="1437508" y="2081434"/>
                </a:cubicBezTo>
                <a:cubicBezTo>
                  <a:pt x="1433051" y="2082054"/>
                  <a:pt x="1429976" y="2079318"/>
                  <a:pt x="1429003" y="2075934"/>
                </a:cubicBezTo>
                <a:close/>
                <a:moveTo>
                  <a:pt x="1427197" y="4709898"/>
                </a:moveTo>
                <a:cubicBezTo>
                  <a:pt x="1428058" y="4707130"/>
                  <a:pt x="1430398" y="4704619"/>
                  <a:pt x="1433218" y="4703887"/>
                </a:cubicBezTo>
                <a:cubicBezTo>
                  <a:pt x="1450369" y="4699599"/>
                  <a:pt x="1469887" y="4702983"/>
                  <a:pt x="1487377" y="4703887"/>
                </a:cubicBezTo>
                <a:cubicBezTo>
                  <a:pt x="1502497" y="4704565"/>
                  <a:pt x="1517615" y="4704452"/>
                  <a:pt x="1532171" y="4708740"/>
                </a:cubicBezTo>
                <a:cubicBezTo>
                  <a:pt x="1541083" y="4711333"/>
                  <a:pt x="1539390" y="4723295"/>
                  <a:pt x="1531267" y="4725667"/>
                </a:cubicBezTo>
                <a:cubicBezTo>
                  <a:pt x="1513667" y="4731192"/>
                  <a:pt x="1493921" y="4729726"/>
                  <a:pt x="1475756" y="4727698"/>
                </a:cubicBezTo>
                <a:cubicBezTo>
                  <a:pt x="1459846" y="4726008"/>
                  <a:pt x="1444277" y="4725326"/>
                  <a:pt x="1430059" y="4717427"/>
                </a:cubicBezTo>
                <a:cubicBezTo>
                  <a:pt x="1426957" y="4715677"/>
                  <a:pt x="1426337" y="4712659"/>
                  <a:pt x="1427197" y="4709898"/>
                </a:cubicBezTo>
                <a:close/>
                <a:moveTo>
                  <a:pt x="1427042" y="3025391"/>
                </a:moveTo>
                <a:cubicBezTo>
                  <a:pt x="1427296" y="3020990"/>
                  <a:pt x="1430230" y="3016618"/>
                  <a:pt x="1435475" y="3016112"/>
                </a:cubicBezTo>
                <a:cubicBezTo>
                  <a:pt x="1565116" y="3002120"/>
                  <a:pt x="1709764" y="3006068"/>
                  <a:pt x="1839855" y="3016336"/>
                </a:cubicBezTo>
                <a:cubicBezTo>
                  <a:pt x="1849672" y="3017012"/>
                  <a:pt x="1848995" y="3032583"/>
                  <a:pt x="1839404" y="3033374"/>
                </a:cubicBezTo>
                <a:cubicBezTo>
                  <a:pt x="1709538" y="3044205"/>
                  <a:pt x="1564214" y="3048267"/>
                  <a:pt x="1434686" y="3034840"/>
                </a:cubicBezTo>
                <a:cubicBezTo>
                  <a:pt x="1429214" y="3034219"/>
                  <a:pt x="1426788" y="3029791"/>
                  <a:pt x="1427042" y="3025391"/>
                </a:cubicBezTo>
                <a:close/>
                <a:moveTo>
                  <a:pt x="1398482" y="2025978"/>
                </a:moveTo>
                <a:cubicBezTo>
                  <a:pt x="1397085" y="2021521"/>
                  <a:pt x="1398299" y="2016104"/>
                  <a:pt x="1403319" y="2013848"/>
                </a:cubicBezTo>
                <a:cubicBezTo>
                  <a:pt x="1433896" y="1999971"/>
                  <a:pt x="1465939" y="1988574"/>
                  <a:pt x="1499449" y="1984851"/>
                </a:cubicBezTo>
                <a:cubicBezTo>
                  <a:pt x="1509491" y="1983724"/>
                  <a:pt x="1510281" y="1997827"/>
                  <a:pt x="1502157" y="2001211"/>
                </a:cubicBezTo>
                <a:cubicBezTo>
                  <a:pt x="1472145" y="2013736"/>
                  <a:pt x="1440439" y="2022988"/>
                  <a:pt x="1409299" y="2032352"/>
                </a:cubicBezTo>
                <a:cubicBezTo>
                  <a:pt x="1403883" y="2033932"/>
                  <a:pt x="1399877" y="2030435"/>
                  <a:pt x="1398482" y="2025978"/>
                </a:cubicBezTo>
                <a:close/>
                <a:moveTo>
                  <a:pt x="1387071" y="5669817"/>
                </a:moveTo>
                <a:cubicBezTo>
                  <a:pt x="1383911" y="5664401"/>
                  <a:pt x="1387862" y="5654584"/>
                  <a:pt x="1395422" y="5657066"/>
                </a:cubicBezTo>
                <a:cubicBezTo>
                  <a:pt x="1412346" y="5662821"/>
                  <a:pt x="1425095" y="5673878"/>
                  <a:pt x="1436379" y="5687534"/>
                </a:cubicBezTo>
                <a:cubicBezTo>
                  <a:pt x="1442922" y="5695430"/>
                  <a:pt x="1431526" y="5706713"/>
                  <a:pt x="1423177" y="5701975"/>
                </a:cubicBezTo>
                <a:cubicBezTo>
                  <a:pt x="1408735" y="5693964"/>
                  <a:pt x="1395534" y="5684261"/>
                  <a:pt x="1387071" y="5669817"/>
                </a:cubicBezTo>
                <a:close/>
                <a:moveTo>
                  <a:pt x="1374533" y="2185758"/>
                </a:moveTo>
                <a:cubicBezTo>
                  <a:pt x="1373504" y="2182641"/>
                  <a:pt x="1374152" y="2178974"/>
                  <a:pt x="1377030" y="2176324"/>
                </a:cubicBezTo>
                <a:cubicBezTo>
                  <a:pt x="1390342" y="2164138"/>
                  <a:pt x="1409750" y="2161204"/>
                  <a:pt x="1426900" y="2157480"/>
                </a:cubicBezTo>
                <a:cubicBezTo>
                  <a:pt x="1441906" y="2154095"/>
                  <a:pt x="1457589" y="2150034"/>
                  <a:pt x="1472934" y="2153419"/>
                </a:cubicBezTo>
                <a:cubicBezTo>
                  <a:pt x="1479703" y="2154997"/>
                  <a:pt x="1482411" y="2164814"/>
                  <a:pt x="1475980" y="2168764"/>
                </a:cubicBezTo>
                <a:cubicBezTo>
                  <a:pt x="1461087" y="2177564"/>
                  <a:pt x="1442922" y="2179031"/>
                  <a:pt x="1426448" y="2183431"/>
                </a:cubicBezTo>
                <a:cubicBezTo>
                  <a:pt x="1411893" y="2187268"/>
                  <a:pt x="1397338" y="2193586"/>
                  <a:pt x="1382107" y="2191893"/>
                </a:cubicBezTo>
                <a:cubicBezTo>
                  <a:pt x="1378270" y="2191442"/>
                  <a:pt x="1375563" y="2188875"/>
                  <a:pt x="1374533" y="2185758"/>
                </a:cubicBezTo>
                <a:close/>
                <a:moveTo>
                  <a:pt x="1358075" y="3867733"/>
                </a:moveTo>
                <a:cubicBezTo>
                  <a:pt x="1376579" y="3844942"/>
                  <a:pt x="1400613" y="3829707"/>
                  <a:pt x="1423065" y="3811205"/>
                </a:cubicBezTo>
                <a:cubicBezTo>
                  <a:pt x="1445631" y="3792700"/>
                  <a:pt x="1467858" y="3773068"/>
                  <a:pt x="1491777" y="3756146"/>
                </a:cubicBezTo>
                <a:cubicBezTo>
                  <a:pt x="1499000" y="3751066"/>
                  <a:pt x="1508364" y="3761783"/>
                  <a:pt x="1503399" y="3768554"/>
                </a:cubicBezTo>
                <a:cubicBezTo>
                  <a:pt x="1471017" y="3812559"/>
                  <a:pt x="1419454" y="3863331"/>
                  <a:pt x="1366989" y="3881047"/>
                </a:cubicBezTo>
                <a:cubicBezTo>
                  <a:pt x="1359994" y="3883528"/>
                  <a:pt x="1353562" y="3873372"/>
                  <a:pt x="1358075" y="3867733"/>
                </a:cubicBezTo>
                <a:close/>
                <a:moveTo>
                  <a:pt x="1351193" y="5167302"/>
                </a:moveTo>
                <a:cubicBezTo>
                  <a:pt x="1353590" y="5163946"/>
                  <a:pt x="1358075" y="5161717"/>
                  <a:pt x="1362475" y="5162564"/>
                </a:cubicBezTo>
                <a:cubicBezTo>
                  <a:pt x="1390232" y="5167980"/>
                  <a:pt x="1415392" y="5183211"/>
                  <a:pt x="1439876" y="5196638"/>
                </a:cubicBezTo>
                <a:cubicBezTo>
                  <a:pt x="1467293" y="5211645"/>
                  <a:pt x="1498660" y="5225636"/>
                  <a:pt x="1521000" y="5247636"/>
                </a:cubicBezTo>
                <a:cubicBezTo>
                  <a:pt x="1528335" y="5254969"/>
                  <a:pt x="1520097" y="5266141"/>
                  <a:pt x="1510959" y="5263883"/>
                </a:cubicBezTo>
                <a:cubicBezTo>
                  <a:pt x="1480947" y="5256550"/>
                  <a:pt x="1452626" y="5237594"/>
                  <a:pt x="1425320" y="5223377"/>
                </a:cubicBezTo>
                <a:cubicBezTo>
                  <a:pt x="1400047" y="5210291"/>
                  <a:pt x="1373533" y="5198219"/>
                  <a:pt x="1352433" y="5178811"/>
                </a:cubicBezTo>
                <a:cubicBezTo>
                  <a:pt x="1348484" y="5175145"/>
                  <a:pt x="1348795" y="5170660"/>
                  <a:pt x="1351193" y="5167302"/>
                </a:cubicBezTo>
                <a:close/>
                <a:moveTo>
                  <a:pt x="1350755" y="2885399"/>
                </a:moveTo>
                <a:cubicBezTo>
                  <a:pt x="1350007" y="2881506"/>
                  <a:pt x="1351361" y="2877105"/>
                  <a:pt x="1355254" y="2875413"/>
                </a:cubicBezTo>
                <a:cubicBezTo>
                  <a:pt x="1386621" y="2861534"/>
                  <a:pt x="1424081" y="2850816"/>
                  <a:pt x="1458606" y="2848559"/>
                </a:cubicBezTo>
                <a:cubicBezTo>
                  <a:pt x="1467520" y="2847995"/>
                  <a:pt x="1471242" y="2861760"/>
                  <a:pt x="1463119" y="2865597"/>
                </a:cubicBezTo>
                <a:cubicBezTo>
                  <a:pt x="1431526" y="2880490"/>
                  <a:pt x="1393616" y="2889856"/>
                  <a:pt x="1358864" y="2892338"/>
                </a:cubicBezTo>
                <a:cubicBezTo>
                  <a:pt x="1354351" y="2892676"/>
                  <a:pt x="1351502" y="2889291"/>
                  <a:pt x="1350755" y="2885399"/>
                </a:cubicBezTo>
                <a:close/>
                <a:moveTo>
                  <a:pt x="1349839" y="5533523"/>
                </a:moveTo>
                <a:cubicBezTo>
                  <a:pt x="1344762" y="5526415"/>
                  <a:pt x="1351983" y="5517953"/>
                  <a:pt x="1359881" y="5520660"/>
                </a:cubicBezTo>
                <a:cubicBezTo>
                  <a:pt x="1385155" y="5529236"/>
                  <a:pt x="1406705" y="5553155"/>
                  <a:pt x="1419116" y="5576059"/>
                </a:cubicBezTo>
                <a:cubicBezTo>
                  <a:pt x="1422163" y="5581702"/>
                  <a:pt x="1414152" y="5587907"/>
                  <a:pt x="1409300" y="5583957"/>
                </a:cubicBezTo>
                <a:cubicBezTo>
                  <a:pt x="1390006" y="5568048"/>
                  <a:pt x="1364619" y="5554172"/>
                  <a:pt x="1349839" y="5533523"/>
                </a:cubicBezTo>
                <a:close/>
                <a:moveTo>
                  <a:pt x="1343520" y="3772059"/>
                </a:moveTo>
                <a:cubicBezTo>
                  <a:pt x="1358753" y="3749720"/>
                  <a:pt x="1378835" y="3730766"/>
                  <a:pt x="1397339" y="3711132"/>
                </a:cubicBezTo>
                <a:cubicBezTo>
                  <a:pt x="1412684" y="3694884"/>
                  <a:pt x="1426562" y="3676718"/>
                  <a:pt x="1446758" y="3666566"/>
                </a:cubicBezTo>
                <a:cubicBezTo>
                  <a:pt x="1454204" y="3662728"/>
                  <a:pt x="1461877" y="3672092"/>
                  <a:pt x="1458717" y="3679089"/>
                </a:cubicBezTo>
                <a:cubicBezTo>
                  <a:pt x="1448563" y="3701428"/>
                  <a:pt x="1428480" y="3717788"/>
                  <a:pt x="1411555" y="3735276"/>
                </a:cubicBezTo>
                <a:cubicBezTo>
                  <a:pt x="1394518" y="3752880"/>
                  <a:pt x="1378159" y="3771834"/>
                  <a:pt x="1358526" y="3786614"/>
                </a:cubicBezTo>
                <a:cubicBezTo>
                  <a:pt x="1348823" y="3793836"/>
                  <a:pt x="1336750" y="3781876"/>
                  <a:pt x="1343520" y="3772059"/>
                </a:cubicBezTo>
                <a:close/>
                <a:moveTo>
                  <a:pt x="1341940" y="3428043"/>
                </a:moveTo>
                <a:cubicBezTo>
                  <a:pt x="1343408" y="3409760"/>
                  <a:pt x="1357623" y="3395774"/>
                  <a:pt x="1370261" y="3383587"/>
                </a:cubicBezTo>
                <a:cubicBezTo>
                  <a:pt x="1377142" y="3377046"/>
                  <a:pt x="1389667" y="3385390"/>
                  <a:pt x="1385719" y="3394195"/>
                </a:cubicBezTo>
                <a:cubicBezTo>
                  <a:pt x="1379174" y="3408858"/>
                  <a:pt x="1367552" y="3422740"/>
                  <a:pt x="1355818" y="3433458"/>
                </a:cubicBezTo>
                <a:cubicBezTo>
                  <a:pt x="1351305" y="3437634"/>
                  <a:pt x="1341376" y="3435716"/>
                  <a:pt x="1341940" y="3428043"/>
                </a:cubicBezTo>
                <a:close/>
                <a:moveTo>
                  <a:pt x="1325847" y="2145944"/>
                </a:moveTo>
                <a:cubicBezTo>
                  <a:pt x="1325156" y="2142475"/>
                  <a:pt x="1326539" y="2138468"/>
                  <a:pt x="1330432" y="2136946"/>
                </a:cubicBezTo>
                <a:cubicBezTo>
                  <a:pt x="1389102" y="2114154"/>
                  <a:pt x="1454092" y="2098246"/>
                  <a:pt x="1515808" y="2086511"/>
                </a:cubicBezTo>
                <a:cubicBezTo>
                  <a:pt x="1526415" y="2084593"/>
                  <a:pt x="1529913" y="2101518"/>
                  <a:pt x="1519872" y="2104902"/>
                </a:cubicBezTo>
                <a:cubicBezTo>
                  <a:pt x="1460635" y="2124874"/>
                  <a:pt x="1395646" y="2142925"/>
                  <a:pt x="1333703" y="2151727"/>
                </a:cubicBezTo>
                <a:cubicBezTo>
                  <a:pt x="1329302" y="2152347"/>
                  <a:pt x="1326539" y="2149414"/>
                  <a:pt x="1325847" y="2145944"/>
                </a:cubicBezTo>
                <a:close/>
                <a:moveTo>
                  <a:pt x="1321462" y="3045926"/>
                </a:moveTo>
                <a:cubicBezTo>
                  <a:pt x="1321179" y="3042062"/>
                  <a:pt x="1322872" y="3038169"/>
                  <a:pt x="1327046" y="3036872"/>
                </a:cubicBezTo>
                <a:cubicBezTo>
                  <a:pt x="1371727" y="3023219"/>
                  <a:pt x="1439311" y="3040256"/>
                  <a:pt x="1478125" y="3064740"/>
                </a:cubicBezTo>
                <a:cubicBezTo>
                  <a:pt x="1487037" y="3070379"/>
                  <a:pt x="1480381" y="3085274"/>
                  <a:pt x="1470452" y="3083356"/>
                </a:cubicBezTo>
                <a:cubicBezTo>
                  <a:pt x="1446871" y="3079068"/>
                  <a:pt x="1424418" y="3070607"/>
                  <a:pt x="1400724" y="3066546"/>
                </a:cubicBezTo>
                <a:cubicBezTo>
                  <a:pt x="1376578" y="3062483"/>
                  <a:pt x="1350966" y="3062483"/>
                  <a:pt x="1327724" y="3054812"/>
                </a:cubicBezTo>
                <a:cubicBezTo>
                  <a:pt x="1324000" y="3053626"/>
                  <a:pt x="1321744" y="3049790"/>
                  <a:pt x="1321462" y="3045926"/>
                </a:cubicBezTo>
                <a:close/>
                <a:moveTo>
                  <a:pt x="1305836" y="1694544"/>
                </a:moveTo>
                <a:cubicBezTo>
                  <a:pt x="1317456" y="1673557"/>
                  <a:pt x="1334267" y="1645350"/>
                  <a:pt x="1353562" y="1630457"/>
                </a:cubicBezTo>
                <a:cubicBezTo>
                  <a:pt x="1360670" y="1624927"/>
                  <a:pt x="1373420" y="1630682"/>
                  <a:pt x="1369697" y="1640610"/>
                </a:cubicBezTo>
                <a:cubicBezTo>
                  <a:pt x="1360783" y="1664306"/>
                  <a:pt x="1338895" y="1688563"/>
                  <a:pt x="1321405" y="1706729"/>
                </a:cubicBezTo>
                <a:cubicBezTo>
                  <a:pt x="1313395" y="1715078"/>
                  <a:pt x="1300645" y="1704134"/>
                  <a:pt x="1305836" y="1694544"/>
                </a:cubicBezTo>
                <a:close/>
                <a:moveTo>
                  <a:pt x="1284975" y="4469916"/>
                </a:moveTo>
                <a:cubicBezTo>
                  <a:pt x="1284453" y="4466410"/>
                  <a:pt x="1285921" y="4462608"/>
                  <a:pt x="1289700" y="4460858"/>
                </a:cubicBezTo>
                <a:cubicBezTo>
                  <a:pt x="1322420" y="4445851"/>
                  <a:pt x="1365522" y="4443483"/>
                  <a:pt x="1400837" y="4442015"/>
                </a:cubicBezTo>
                <a:cubicBezTo>
                  <a:pt x="1412458" y="4441565"/>
                  <a:pt x="1413812" y="4458713"/>
                  <a:pt x="1403206" y="4461647"/>
                </a:cubicBezTo>
                <a:cubicBezTo>
                  <a:pt x="1369018" y="4471011"/>
                  <a:pt x="1327611" y="4481283"/>
                  <a:pt x="1292182" y="4477106"/>
                </a:cubicBezTo>
                <a:cubicBezTo>
                  <a:pt x="1288008" y="4476599"/>
                  <a:pt x="1285498" y="4473411"/>
                  <a:pt x="1284975" y="4469916"/>
                </a:cubicBezTo>
                <a:close/>
                <a:moveTo>
                  <a:pt x="1273777" y="1999012"/>
                </a:moveTo>
                <a:cubicBezTo>
                  <a:pt x="1271592" y="1995346"/>
                  <a:pt x="1271986" y="1990268"/>
                  <a:pt x="1276952" y="1986883"/>
                </a:cubicBezTo>
                <a:cubicBezTo>
                  <a:pt x="1314409" y="1961496"/>
                  <a:pt x="1359540" y="1935885"/>
                  <a:pt x="1402755" y="1922458"/>
                </a:cubicBezTo>
                <a:cubicBezTo>
                  <a:pt x="1412683" y="1919412"/>
                  <a:pt x="1420807" y="1932951"/>
                  <a:pt x="1411556" y="1939044"/>
                </a:cubicBezTo>
                <a:cubicBezTo>
                  <a:pt x="1391471" y="1952469"/>
                  <a:pt x="1369018" y="1961835"/>
                  <a:pt x="1347469" y="1972666"/>
                </a:cubicBezTo>
                <a:cubicBezTo>
                  <a:pt x="1327047" y="1982822"/>
                  <a:pt x="1307076" y="1993878"/>
                  <a:pt x="1286090" y="2002680"/>
                </a:cubicBezTo>
                <a:cubicBezTo>
                  <a:pt x="1280731" y="2004937"/>
                  <a:pt x="1275963" y="2002680"/>
                  <a:pt x="1273777" y="1999012"/>
                </a:cubicBezTo>
                <a:close/>
                <a:moveTo>
                  <a:pt x="1255851" y="3739324"/>
                </a:moveTo>
                <a:cubicBezTo>
                  <a:pt x="1275259" y="3708748"/>
                  <a:pt x="1300419" y="3681897"/>
                  <a:pt x="1323323" y="3653802"/>
                </a:cubicBezTo>
                <a:cubicBezTo>
                  <a:pt x="1343746" y="3628756"/>
                  <a:pt x="1362589" y="3600550"/>
                  <a:pt x="1388991" y="3581595"/>
                </a:cubicBezTo>
                <a:cubicBezTo>
                  <a:pt x="1394406" y="3577761"/>
                  <a:pt x="1403658" y="3583740"/>
                  <a:pt x="1401064" y="3590395"/>
                </a:cubicBezTo>
                <a:cubicBezTo>
                  <a:pt x="1389103" y="3621196"/>
                  <a:pt x="1365183" y="3646131"/>
                  <a:pt x="1343971" y="3671065"/>
                </a:cubicBezTo>
                <a:cubicBezTo>
                  <a:pt x="1320051" y="3699158"/>
                  <a:pt x="1296470" y="3728152"/>
                  <a:pt x="1267699" y="3751286"/>
                </a:cubicBezTo>
                <a:cubicBezTo>
                  <a:pt x="1259689" y="3757718"/>
                  <a:pt x="1251000" y="3747110"/>
                  <a:pt x="1255851" y="3739324"/>
                </a:cubicBezTo>
                <a:close/>
                <a:moveTo>
                  <a:pt x="1249561" y="2170189"/>
                </a:moveTo>
                <a:cubicBezTo>
                  <a:pt x="1248010" y="2166762"/>
                  <a:pt x="1248631" y="2162614"/>
                  <a:pt x="1253030" y="2160528"/>
                </a:cubicBezTo>
                <a:cubicBezTo>
                  <a:pt x="1268828" y="2152968"/>
                  <a:pt x="1284285" y="2144956"/>
                  <a:pt x="1301999" y="2143716"/>
                </a:cubicBezTo>
                <a:cubicBezTo>
                  <a:pt x="1311251" y="2143039"/>
                  <a:pt x="1315199" y="2155902"/>
                  <a:pt x="1307414" y="2160753"/>
                </a:cubicBezTo>
                <a:cubicBezTo>
                  <a:pt x="1292747" y="2169892"/>
                  <a:pt x="1275935" y="2172489"/>
                  <a:pt x="1259124" y="2175534"/>
                </a:cubicBezTo>
                <a:cubicBezTo>
                  <a:pt x="1254837" y="2176324"/>
                  <a:pt x="1251113" y="2173616"/>
                  <a:pt x="1249561" y="2170189"/>
                </a:cubicBezTo>
                <a:close/>
                <a:moveTo>
                  <a:pt x="1230916" y="2136099"/>
                </a:moveTo>
                <a:cubicBezTo>
                  <a:pt x="1228857" y="2132263"/>
                  <a:pt x="1229223" y="2127411"/>
                  <a:pt x="1234075" y="2124760"/>
                </a:cubicBezTo>
                <a:cubicBezTo>
                  <a:pt x="1256415" y="2112575"/>
                  <a:pt x="1281012" y="2104113"/>
                  <a:pt x="1305045" y="2095876"/>
                </a:cubicBezTo>
                <a:cubicBezTo>
                  <a:pt x="1329755" y="2087414"/>
                  <a:pt x="1355592" y="2077824"/>
                  <a:pt x="1381769" y="2076357"/>
                </a:cubicBezTo>
                <a:cubicBezTo>
                  <a:pt x="1392825" y="2075680"/>
                  <a:pt x="1395646" y="2090234"/>
                  <a:pt x="1385943" y="2094635"/>
                </a:cubicBezTo>
                <a:cubicBezTo>
                  <a:pt x="1362587" y="2105241"/>
                  <a:pt x="1336638" y="2109980"/>
                  <a:pt x="1312153" y="2117652"/>
                </a:cubicBezTo>
                <a:cubicBezTo>
                  <a:pt x="1288685" y="2124986"/>
                  <a:pt x="1265893" y="2134463"/>
                  <a:pt x="1242312" y="2141346"/>
                </a:cubicBezTo>
                <a:cubicBezTo>
                  <a:pt x="1237461" y="2142757"/>
                  <a:pt x="1232975" y="2139936"/>
                  <a:pt x="1230916" y="2136099"/>
                </a:cubicBezTo>
                <a:close/>
                <a:moveTo>
                  <a:pt x="1229026" y="4393157"/>
                </a:moveTo>
                <a:cubicBezTo>
                  <a:pt x="1227107" y="4389786"/>
                  <a:pt x="1227080" y="4385387"/>
                  <a:pt x="1230465" y="4382567"/>
                </a:cubicBezTo>
                <a:cubicBezTo>
                  <a:pt x="1259010" y="4358536"/>
                  <a:pt x="1292746" y="4341382"/>
                  <a:pt x="1326707" y="4326151"/>
                </a:cubicBezTo>
                <a:cubicBezTo>
                  <a:pt x="1347807" y="4316673"/>
                  <a:pt x="1368793" y="4306178"/>
                  <a:pt x="1392262" y="4306854"/>
                </a:cubicBezTo>
                <a:cubicBezTo>
                  <a:pt x="1396775" y="4307083"/>
                  <a:pt x="1398581" y="4311934"/>
                  <a:pt x="1395759" y="4315205"/>
                </a:cubicBezTo>
                <a:cubicBezTo>
                  <a:pt x="1377481" y="4336531"/>
                  <a:pt x="1349387" y="4346464"/>
                  <a:pt x="1324789" y="4358986"/>
                </a:cubicBezTo>
                <a:cubicBezTo>
                  <a:pt x="1296695" y="4373315"/>
                  <a:pt x="1268939" y="4387868"/>
                  <a:pt x="1238927" y="4397571"/>
                </a:cubicBezTo>
                <a:cubicBezTo>
                  <a:pt x="1234752" y="4398869"/>
                  <a:pt x="1230944" y="4396527"/>
                  <a:pt x="1229026" y="4393157"/>
                </a:cubicBezTo>
                <a:close/>
                <a:moveTo>
                  <a:pt x="1227757" y="2058516"/>
                </a:moveTo>
                <a:cubicBezTo>
                  <a:pt x="1225952" y="2054637"/>
                  <a:pt x="1226233" y="2049672"/>
                  <a:pt x="1229901" y="2046795"/>
                </a:cubicBezTo>
                <a:cubicBezTo>
                  <a:pt x="1250549" y="2030660"/>
                  <a:pt x="1277402" y="2016557"/>
                  <a:pt x="1302338" y="2007982"/>
                </a:cubicBezTo>
                <a:cubicBezTo>
                  <a:pt x="1312492" y="2004484"/>
                  <a:pt x="1320165" y="2017686"/>
                  <a:pt x="1311589" y="2024455"/>
                </a:cubicBezTo>
                <a:cubicBezTo>
                  <a:pt x="1290829" y="2040589"/>
                  <a:pt x="1263299" y="2055934"/>
                  <a:pt x="1238137" y="2063720"/>
                </a:cubicBezTo>
                <a:cubicBezTo>
                  <a:pt x="1233454" y="2065187"/>
                  <a:pt x="1229562" y="2062394"/>
                  <a:pt x="1227757" y="2058516"/>
                </a:cubicBezTo>
                <a:close/>
                <a:moveTo>
                  <a:pt x="1224259" y="4530216"/>
                </a:moveTo>
                <a:cubicBezTo>
                  <a:pt x="1224343" y="4525407"/>
                  <a:pt x="1227419" y="4520330"/>
                  <a:pt x="1232947" y="4518863"/>
                </a:cubicBezTo>
                <a:cubicBezTo>
                  <a:pt x="1301999" y="4500357"/>
                  <a:pt x="1379850" y="4500357"/>
                  <a:pt x="1451045" y="4496409"/>
                </a:cubicBezTo>
                <a:cubicBezTo>
                  <a:pt x="1486587" y="4494379"/>
                  <a:pt x="1554397" y="4478921"/>
                  <a:pt x="1585087" y="4500924"/>
                </a:cubicBezTo>
                <a:cubicBezTo>
                  <a:pt x="1587907" y="4502841"/>
                  <a:pt x="1587907" y="4507241"/>
                  <a:pt x="1585876" y="4509724"/>
                </a:cubicBezTo>
                <a:cubicBezTo>
                  <a:pt x="1582829" y="4513221"/>
                  <a:pt x="1581927" y="4513673"/>
                  <a:pt x="1577302" y="4513221"/>
                </a:cubicBezTo>
                <a:cubicBezTo>
                  <a:pt x="1576399" y="4513221"/>
                  <a:pt x="1575948" y="4512657"/>
                  <a:pt x="1575383" y="4512319"/>
                </a:cubicBezTo>
                <a:cubicBezTo>
                  <a:pt x="1571998" y="4518525"/>
                  <a:pt x="1564100" y="4519879"/>
                  <a:pt x="1551464" y="4516381"/>
                </a:cubicBezTo>
                <a:cubicBezTo>
                  <a:pt x="1534877" y="4518977"/>
                  <a:pt x="1518179" y="4520780"/>
                  <a:pt x="1501367" y="4521798"/>
                </a:cubicBezTo>
                <a:cubicBezTo>
                  <a:pt x="1469888" y="4524280"/>
                  <a:pt x="1438296" y="4526423"/>
                  <a:pt x="1406816" y="4528903"/>
                </a:cubicBezTo>
                <a:cubicBezTo>
                  <a:pt x="1349500" y="4533420"/>
                  <a:pt x="1290940" y="4543686"/>
                  <a:pt x="1233512" y="4539961"/>
                </a:cubicBezTo>
                <a:cubicBezTo>
                  <a:pt x="1227080" y="4539567"/>
                  <a:pt x="1224175" y="4535027"/>
                  <a:pt x="1224259" y="4530216"/>
                </a:cubicBezTo>
                <a:close/>
                <a:moveTo>
                  <a:pt x="1206209" y="3098892"/>
                </a:moveTo>
                <a:cubicBezTo>
                  <a:pt x="1210947" y="3100135"/>
                  <a:pt x="1215687" y="3101490"/>
                  <a:pt x="1220425" y="3102730"/>
                </a:cubicBezTo>
                <a:cubicBezTo>
                  <a:pt x="1223923" y="3099457"/>
                  <a:pt x="1227533" y="3096297"/>
                  <a:pt x="1231032" y="3093251"/>
                </a:cubicBezTo>
                <a:cubicBezTo>
                  <a:pt x="1223247" y="3091784"/>
                  <a:pt x="1215575" y="3090318"/>
                  <a:pt x="1207900" y="3088963"/>
                </a:cubicBezTo>
                <a:cubicBezTo>
                  <a:pt x="1207450" y="3092238"/>
                  <a:pt x="1206885" y="3095622"/>
                  <a:pt x="1206209" y="3098892"/>
                </a:cubicBezTo>
                <a:close/>
                <a:moveTo>
                  <a:pt x="1198311" y="3125074"/>
                </a:moveTo>
                <a:cubicBezTo>
                  <a:pt x="1199552" y="3123831"/>
                  <a:pt x="1200680" y="3122478"/>
                  <a:pt x="1201921" y="3121236"/>
                </a:cubicBezTo>
                <a:cubicBezTo>
                  <a:pt x="1201583" y="3119996"/>
                  <a:pt x="1201357" y="3118641"/>
                  <a:pt x="1201132" y="3117400"/>
                </a:cubicBezTo>
                <a:cubicBezTo>
                  <a:pt x="1200342" y="3119996"/>
                  <a:pt x="1199326" y="3122591"/>
                  <a:pt x="1198311" y="3125074"/>
                </a:cubicBezTo>
                <a:close/>
                <a:moveTo>
                  <a:pt x="1197703" y="2990301"/>
                </a:moveTo>
                <a:cubicBezTo>
                  <a:pt x="1198224" y="2986606"/>
                  <a:pt x="1200904" y="2982883"/>
                  <a:pt x="1204627" y="2981585"/>
                </a:cubicBezTo>
                <a:cubicBezTo>
                  <a:pt x="1230916" y="2972333"/>
                  <a:pt x="1261944" y="2974589"/>
                  <a:pt x="1289588" y="2973349"/>
                </a:cubicBezTo>
                <a:cubicBezTo>
                  <a:pt x="1318473" y="2971995"/>
                  <a:pt x="1347694" y="2968723"/>
                  <a:pt x="1376466" y="2972785"/>
                </a:cubicBezTo>
                <a:cubicBezTo>
                  <a:pt x="1387862" y="2974363"/>
                  <a:pt x="1387072" y="2989370"/>
                  <a:pt x="1376805" y="2991853"/>
                </a:cubicBezTo>
                <a:cubicBezTo>
                  <a:pt x="1349275" y="2998622"/>
                  <a:pt x="1320391" y="2998058"/>
                  <a:pt x="1292296" y="2999298"/>
                </a:cubicBezTo>
                <a:cubicBezTo>
                  <a:pt x="1263185" y="3000652"/>
                  <a:pt x="1232158" y="3005617"/>
                  <a:pt x="1203724" y="2998848"/>
                </a:cubicBezTo>
                <a:cubicBezTo>
                  <a:pt x="1198817" y="2997662"/>
                  <a:pt x="1197181" y="2993996"/>
                  <a:pt x="1197703" y="2990301"/>
                </a:cubicBezTo>
                <a:close/>
                <a:moveTo>
                  <a:pt x="1186463" y="1908848"/>
                </a:moveTo>
                <a:cubicBezTo>
                  <a:pt x="1184263" y="1906352"/>
                  <a:pt x="1183811" y="1902374"/>
                  <a:pt x="1187027" y="1899103"/>
                </a:cubicBezTo>
                <a:cubicBezTo>
                  <a:pt x="1233061" y="1850925"/>
                  <a:pt x="1268376" y="1785597"/>
                  <a:pt x="1323549" y="1747348"/>
                </a:cubicBezTo>
                <a:cubicBezTo>
                  <a:pt x="1331335" y="1741933"/>
                  <a:pt x="1341038" y="1753328"/>
                  <a:pt x="1334268" y="1759985"/>
                </a:cubicBezTo>
                <a:cubicBezTo>
                  <a:pt x="1287332" y="1806922"/>
                  <a:pt x="1251000" y="1871234"/>
                  <a:pt x="1196391" y="1909709"/>
                </a:cubicBezTo>
                <a:cubicBezTo>
                  <a:pt x="1192612" y="1912360"/>
                  <a:pt x="1188662" y="1911344"/>
                  <a:pt x="1186463" y="1908848"/>
                </a:cubicBezTo>
                <a:close/>
                <a:moveTo>
                  <a:pt x="1170566" y="4005293"/>
                </a:moveTo>
                <a:cubicBezTo>
                  <a:pt x="1168296" y="4001612"/>
                  <a:pt x="1168183" y="3996253"/>
                  <a:pt x="1171567" y="3992304"/>
                </a:cubicBezTo>
                <a:cubicBezTo>
                  <a:pt x="1210720" y="3947172"/>
                  <a:pt x="1259462" y="3902717"/>
                  <a:pt x="1305721" y="3865034"/>
                </a:cubicBezTo>
                <a:cubicBezTo>
                  <a:pt x="1311251" y="3860519"/>
                  <a:pt x="1320390" y="3867289"/>
                  <a:pt x="1316780" y="3873833"/>
                </a:cubicBezTo>
                <a:cubicBezTo>
                  <a:pt x="1287896" y="3927540"/>
                  <a:pt x="1236897" y="3980007"/>
                  <a:pt x="1182513" y="4008213"/>
                </a:cubicBezTo>
                <a:cubicBezTo>
                  <a:pt x="1177266" y="4010978"/>
                  <a:pt x="1172837" y="4008974"/>
                  <a:pt x="1170566" y="4005293"/>
                </a:cubicBezTo>
                <a:close/>
                <a:moveTo>
                  <a:pt x="1170356" y="4795373"/>
                </a:moveTo>
                <a:cubicBezTo>
                  <a:pt x="1171061" y="4791538"/>
                  <a:pt x="1174164" y="4788236"/>
                  <a:pt x="1179241" y="4788519"/>
                </a:cubicBezTo>
                <a:cubicBezTo>
                  <a:pt x="1258560" y="4792919"/>
                  <a:pt x="1345437" y="4817967"/>
                  <a:pt x="1419905" y="4844932"/>
                </a:cubicBezTo>
                <a:cubicBezTo>
                  <a:pt x="1426788" y="4847413"/>
                  <a:pt x="1426337" y="4859260"/>
                  <a:pt x="1418099" y="4858472"/>
                </a:cubicBezTo>
                <a:cubicBezTo>
                  <a:pt x="1339458" y="4850686"/>
                  <a:pt x="1249082" y="4836135"/>
                  <a:pt x="1175857" y="4805444"/>
                </a:cubicBezTo>
                <a:cubicBezTo>
                  <a:pt x="1171344" y="4803580"/>
                  <a:pt x="1169650" y="4799206"/>
                  <a:pt x="1170356" y="4795373"/>
                </a:cubicBezTo>
                <a:close/>
                <a:moveTo>
                  <a:pt x="1165504" y="2247138"/>
                </a:moveTo>
                <a:cubicBezTo>
                  <a:pt x="1164855" y="2243344"/>
                  <a:pt x="1166491" y="2238887"/>
                  <a:pt x="1170553" y="2236913"/>
                </a:cubicBezTo>
                <a:cubicBezTo>
                  <a:pt x="1219634" y="2213444"/>
                  <a:pt x="1279207" y="2198890"/>
                  <a:pt x="1332464" y="2188058"/>
                </a:cubicBezTo>
                <a:cubicBezTo>
                  <a:pt x="1344310" y="2185576"/>
                  <a:pt x="1347694" y="2201373"/>
                  <a:pt x="1336975" y="2205659"/>
                </a:cubicBezTo>
                <a:cubicBezTo>
                  <a:pt x="1286429" y="2226081"/>
                  <a:pt x="1228322" y="2246166"/>
                  <a:pt x="1174164" y="2253386"/>
                </a:cubicBezTo>
                <a:cubicBezTo>
                  <a:pt x="1169087" y="2254063"/>
                  <a:pt x="1166152" y="2250932"/>
                  <a:pt x="1165504" y="2247138"/>
                </a:cubicBezTo>
                <a:close/>
                <a:moveTo>
                  <a:pt x="1163670" y="1839302"/>
                </a:moveTo>
                <a:cubicBezTo>
                  <a:pt x="1185333" y="1809289"/>
                  <a:pt x="1204515" y="1775892"/>
                  <a:pt x="1230916" y="1749603"/>
                </a:cubicBezTo>
                <a:cubicBezTo>
                  <a:pt x="1238249" y="1742382"/>
                  <a:pt x="1250662" y="1751521"/>
                  <a:pt x="1245358" y="1760547"/>
                </a:cubicBezTo>
                <a:cubicBezTo>
                  <a:pt x="1226403" y="1793155"/>
                  <a:pt x="1198760" y="1820234"/>
                  <a:pt x="1174953" y="1849344"/>
                </a:cubicBezTo>
                <a:cubicBezTo>
                  <a:pt x="1168747" y="1857017"/>
                  <a:pt x="1158254" y="1847087"/>
                  <a:pt x="1163670" y="1839302"/>
                </a:cubicBezTo>
                <a:close/>
                <a:moveTo>
                  <a:pt x="1159834" y="5310687"/>
                </a:moveTo>
                <a:cubicBezTo>
                  <a:pt x="1154305" y="5304256"/>
                  <a:pt x="1162428" y="5294438"/>
                  <a:pt x="1169875" y="5297824"/>
                </a:cubicBezTo>
                <a:cubicBezTo>
                  <a:pt x="1236557" y="5328176"/>
                  <a:pt x="1284509" y="5392375"/>
                  <a:pt x="1320276" y="5453981"/>
                </a:cubicBezTo>
                <a:cubicBezTo>
                  <a:pt x="1324789" y="5461654"/>
                  <a:pt x="1313732" y="5470792"/>
                  <a:pt x="1307866" y="5463684"/>
                </a:cubicBezTo>
                <a:cubicBezTo>
                  <a:pt x="1262620" y="5408398"/>
                  <a:pt x="1206206" y="5364395"/>
                  <a:pt x="1159834" y="5310687"/>
                </a:cubicBezTo>
                <a:close/>
                <a:moveTo>
                  <a:pt x="1155549" y="1387311"/>
                </a:moveTo>
                <a:cubicBezTo>
                  <a:pt x="1156451" y="1388439"/>
                  <a:pt x="1157355" y="1389567"/>
                  <a:pt x="1158143" y="1390807"/>
                </a:cubicBezTo>
                <a:cubicBezTo>
                  <a:pt x="1160062" y="1387084"/>
                  <a:pt x="1162205" y="1383700"/>
                  <a:pt x="1164800" y="1380541"/>
                </a:cubicBezTo>
                <a:cubicBezTo>
                  <a:pt x="1161641" y="1382798"/>
                  <a:pt x="1158594" y="1385054"/>
                  <a:pt x="1155549" y="1387311"/>
                </a:cubicBezTo>
                <a:close/>
                <a:moveTo>
                  <a:pt x="1141896" y="1800376"/>
                </a:moveTo>
                <a:cubicBezTo>
                  <a:pt x="1142346" y="1781985"/>
                  <a:pt x="1150921" y="1758742"/>
                  <a:pt x="1165250" y="1746444"/>
                </a:cubicBezTo>
                <a:cubicBezTo>
                  <a:pt x="1171795" y="1740802"/>
                  <a:pt x="1186463" y="1744299"/>
                  <a:pt x="1182852" y="1755243"/>
                </a:cubicBezTo>
                <a:cubicBezTo>
                  <a:pt x="1177210" y="1772281"/>
                  <a:pt x="1167507" y="1789770"/>
                  <a:pt x="1158706" y="1805340"/>
                </a:cubicBezTo>
                <a:cubicBezTo>
                  <a:pt x="1154080" y="1813351"/>
                  <a:pt x="1141670" y="1809289"/>
                  <a:pt x="1141896" y="1800376"/>
                </a:cubicBezTo>
                <a:close/>
                <a:moveTo>
                  <a:pt x="1132007" y="4591215"/>
                </a:moveTo>
                <a:cubicBezTo>
                  <a:pt x="1131824" y="4587222"/>
                  <a:pt x="1133827" y="4583222"/>
                  <a:pt x="1138284" y="4582374"/>
                </a:cubicBezTo>
                <a:cubicBezTo>
                  <a:pt x="1255061" y="4560143"/>
                  <a:pt x="1388651" y="4576503"/>
                  <a:pt x="1507460" y="4579665"/>
                </a:cubicBezTo>
                <a:cubicBezTo>
                  <a:pt x="1617130" y="4582597"/>
                  <a:pt x="1734133" y="4577074"/>
                  <a:pt x="1841547" y="4600764"/>
                </a:cubicBezTo>
                <a:cubicBezTo>
                  <a:pt x="1847978" y="4602231"/>
                  <a:pt x="1846738" y="4612724"/>
                  <a:pt x="1840532" y="4613624"/>
                </a:cubicBezTo>
                <a:cubicBezTo>
                  <a:pt x="1729960" y="4626379"/>
                  <a:pt x="1614535" y="4611142"/>
                  <a:pt x="1503399" y="4608662"/>
                </a:cubicBezTo>
                <a:cubicBezTo>
                  <a:pt x="1384702" y="4606068"/>
                  <a:pt x="1255625" y="4620621"/>
                  <a:pt x="1138848" y="4599975"/>
                </a:cubicBezTo>
                <a:cubicBezTo>
                  <a:pt x="1134560" y="4599183"/>
                  <a:pt x="1132191" y="4595208"/>
                  <a:pt x="1132007" y="4591215"/>
                </a:cubicBezTo>
                <a:close/>
                <a:moveTo>
                  <a:pt x="1125761" y="5148808"/>
                </a:moveTo>
                <a:cubicBezTo>
                  <a:pt x="1127848" y="5145635"/>
                  <a:pt x="1131854" y="5143490"/>
                  <a:pt x="1135916" y="5144507"/>
                </a:cubicBezTo>
                <a:cubicBezTo>
                  <a:pt x="1167845" y="5152518"/>
                  <a:pt x="1196956" y="5170119"/>
                  <a:pt x="1224259" y="5188058"/>
                </a:cubicBezTo>
                <a:cubicBezTo>
                  <a:pt x="1248406" y="5203967"/>
                  <a:pt x="1276839" y="5220326"/>
                  <a:pt x="1290717" y="5246504"/>
                </a:cubicBezTo>
                <a:cubicBezTo>
                  <a:pt x="1293086" y="5251129"/>
                  <a:pt x="1287783" y="5254854"/>
                  <a:pt x="1283721" y="5253725"/>
                </a:cubicBezTo>
                <a:cubicBezTo>
                  <a:pt x="1256417" y="5246277"/>
                  <a:pt x="1233061" y="5225517"/>
                  <a:pt x="1209142" y="5211300"/>
                </a:cubicBezTo>
                <a:cubicBezTo>
                  <a:pt x="1181272" y="5194942"/>
                  <a:pt x="1151598" y="5180613"/>
                  <a:pt x="1127114" y="5159289"/>
                </a:cubicBezTo>
                <a:cubicBezTo>
                  <a:pt x="1123504" y="5156186"/>
                  <a:pt x="1123673" y="5151982"/>
                  <a:pt x="1125761" y="5148808"/>
                </a:cubicBezTo>
                <a:close/>
                <a:moveTo>
                  <a:pt x="1122487" y="460758"/>
                </a:moveTo>
                <a:cubicBezTo>
                  <a:pt x="1117072" y="433567"/>
                  <a:pt x="1152613" y="408066"/>
                  <a:pt x="1176758" y="406713"/>
                </a:cubicBezTo>
                <a:cubicBezTo>
                  <a:pt x="1185672" y="406149"/>
                  <a:pt x="1193344" y="418222"/>
                  <a:pt x="1185784" y="425218"/>
                </a:cubicBezTo>
                <a:cubicBezTo>
                  <a:pt x="1178789" y="431536"/>
                  <a:pt x="1170891" y="436612"/>
                  <a:pt x="1163557" y="442594"/>
                </a:cubicBezTo>
                <a:cubicBezTo>
                  <a:pt x="1153741" y="450602"/>
                  <a:pt x="1145392" y="462788"/>
                  <a:pt x="1132867" y="466174"/>
                </a:cubicBezTo>
                <a:cubicBezTo>
                  <a:pt x="1128806" y="467189"/>
                  <a:pt x="1123389" y="465270"/>
                  <a:pt x="1122487" y="460758"/>
                </a:cubicBezTo>
                <a:close/>
                <a:moveTo>
                  <a:pt x="1104422" y="4474879"/>
                </a:moveTo>
                <a:cubicBezTo>
                  <a:pt x="1103194" y="4471127"/>
                  <a:pt x="1104266" y="4466529"/>
                  <a:pt x="1108497" y="4464159"/>
                </a:cubicBezTo>
                <a:cubicBezTo>
                  <a:pt x="1139300" y="4446897"/>
                  <a:pt x="1181611" y="4434825"/>
                  <a:pt x="1217039" y="4434825"/>
                </a:cubicBezTo>
                <a:cubicBezTo>
                  <a:pt x="1225952" y="4434825"/>
                  <a:pt x="1230240" y="4447461"/>
                  <a:pt x="1220875" y="4450959"/>
                </a:cubicBezTo>
                <a:cubicBezTo>
                  <a:pt x="1187027" y="4463145"/>
                  <a:pt x="1149341" y="4473299"/>
                  <a:pt x="1114138" y="4480520"/>
                </a:cubicBezTo>
                <a:cubicBezTo>
                  <a:pt x="1109174" y="4481535"/>
                  <a:pt x="1105648" y="4478631"/>
                  <a:pt x="1104422" y="4474879"/>
                </a:cubicBezTo>
                <a:close/>
                <a:moveTo>
                  <a:pt x="1093603" y="4540827"/>
                </a:moveTo>
                <a:cubicBezTo>
                  <a:pt x="1092871" y="4537245"/>
                  <a:pt x="1093942" y="4533324"/>
                  <a:pt x="1097440" y="4531520"/>
                </a:cubicBezTo>
                <a:cubicBezTo>
                  <a:pt x="1118764" y="4520349"/>
                  <a:pt x="1145054" y="4519897"/>
                  <a:pt x="1168748" y="4519220"/>
                </a:cubicBezTo>
                <a:cubicBezTo>
                  <a:pt x="1177999" y="4518995"/>
                  <a:pt x="1179918" y="4532195"/>
                  <a:pt x="1171344" y="4535015"/>
                </a:cubicBezTo>
                <a:cubicBezTo>
                  <a:pt x="1149115" y="4542463"/>
                  <a:pt x="1124180" y="4551263"/>
                  <a:pt x="1100599" y="4548103"/>
                </a:cubicBezTo>
                <a:cubicBezTo>
                  <a:pt x="1096875" y="4547652"/>
                  <a:pt x="1094337" y="4544409"/>
                  <a:pt x="1093603" y="4540827"/>
                </a:cubicBezTo>
                <a:close/>
                <a:moveTo>
                  <a:pt x="1085959" y="2181232"/>
                </a:moveTo>
                <a:cubicBezTo>
                  <a:pt x="1083619" y="2177677"/>
                  <a:pt x="1083506" y="2172488"/>
                  <a:pt x="1087060" y="2168313"/>
                </a:cubicBezTo>
                <a:cubicBezTo>
                  <a:pt x="1099019" y="2154210"/>
                  <a:pt x="1116960" y="2144168"/>
                  <a:pt x="1132755" y="2134690"/>
                </a:cubicBezTo>
                <a:cubicBezTo>
                  <a:pt x="1152050" y="2123181"/>
                  <a:pt x="1172584" y="2111110"/>
                  <a:pt x="1194586" y="2105918"/>
                </a:cubicBezTo>
                <a:cubicBezTo>
                  <a:pt x="1203499" y="2103888"/>
                  <a:pt x="1212187" y="2116638"/>
                  <a:pt x="1203839" y="2122842"/>
                </a:cubicBezTo>
                <a:cubicBezTo>
                  <a:pt x="1185559" y="2136270"/>
                  <a:pt x="1163784" y="2145296"/>
                  <a:pt x="1144265" y="2156917"/>
                </a:cubicBezTo>
                <a:cubicBezTo>
                  <a:pt x="1129032" y="2165944"/>
                  <a:pt x="1114478" y="2177226"/>
                  <a:pt x="1098229" y="2184335"/>
                </a:cubicBezTo>
                <a:cubicBezTo>
                  <a:pt x="1092871" y="2186704"/>
                  <a:pt x="1088300" y="2184786"/>
                  <a:pt x="1085959" y="2181232"/>
                </a:cubicBezTo>
                <a:close/>
                <a:moveTo>
                  <a:pt x="1072279" y="1655503"/>
                </a:moveTo>
                <a:cubicBezTo>
                  <a:pt x="1078372" y="1647832"/>
                  <a:pt x="1081078" y="1640724"/>
                  <a:pt x="1084238" y="1631810"/>
                </a:cubicBezTo>
                <a:cubicBezTo>
                  <a:pt x="1087285" y="1623346"/>
                  <a:pt x="1100599" y="1623798"/>
                  <a:pt x="1100486" y="1633840"/>
                </a:cubicBezTo>
                <a:cubicBezTo>
                  <a:pt x="1100373" y="1646815"/>
                  <a:pt x="1094055" y="1656970"/>
                  <a:pt x="1084689" y="1665658"/>
                </a:cubicBezTo>
                <a:cubicBezTo>
                  <a:pt x="1078146" y="1671750"/>
                  <a:pt x="1066411" y="1662838"/>
                  <a:pt x="1072279" y="1655503"/>
                </a:cubicBezTo>
                <a:close/>
                <a:moveTo>
                  <a:pt x="1069387" y="2093691"/>
                </a:moveTo>
                <a:cubicBezTo>
                  <a:pt x="1067596" y="2090941"/>
                  <a:pt x="1067370" y="2086907"/>
                  <a:pt x="1069909" y="2084030"/>
                </a:cubicBezTo>
                <a:cubicBezTo>
                  <a:pt x="1111769" y="2038447"/>
                  <a:pt x="1170552" y="1994218"/>
                  <a:pt x="1225952" y="1966349"/>
                </a:cubicBezTo>
                <a:cubicBezTo>
                  <a:pt x="1234978" y="1961836"/>
                  <a:pt x="1243215" y="1974473"/>
                  <a:pt x="1235655" y="1981017"/>
                </a:cubicBezTo>
                <a:cubicBezTo>
                  <a:pt x="1209818" y="2003470"/>
                  <a:pt x="1180482" y="2022313"/>
                  <a:pt x="1152726" y="2042396"/>
                </a:cubicBezTo>
                <a:cubicBezTo>
                  <a:pt x="1128129" y="2060336"/>
                  <a:pt x="1104322" y="2079855"/>
                  <a:pt x="1078258" y="2095652"/>
                </a:cubicBezTo>
                <a:cubicBezTo>
                  <a:pt x="1074536" y="2097908"/>
                  <a:pt x="1071179" y="2096441"/>
                  <a:pt x="1069387" y="2093691"/>
                </a:cubicBezTo>
                <a:close/>
                <a:moveTo>
                  <a:pt x="1055018" y="2808958"/>
                </a:moveTo>
                <a:cubicBezTo>
                  <a:pt x="1055357" y="2809410"/>
                  <a:pt x="1055582" y="2809861"/>
                  <a:pt x="1055921" y="2810312"/>
                </a:cubicBezTo>
                <a:cubicBezTo>
                  <a:pt x="1100826" y="2772514"/>
                  <a:pt x="1145620" y="2734716"/>
                  <a:pt x="1187366" y="2692970"/>
                </a:cubicBezTo>
                <a:cubicBezTo>
                  <a:pt x="1235996" y="2644340"/>
                  <a:pt x="1280562" y="2589956"/>
                  <a:pt x="1332465" y="2544712"/>
                </a:cubicBezTo>
                <a:cubicBezTo>
                  <a:pt x="1340701" y="2537604"/>
                  <a:pt x="1353902" y="2548435"/>
                  <a:pt x="1347132" y="2557462"/>
                </a:cubicBezTo>
                <a:cubicBezTo>
                  <a:pt x="1290944" y="2632832"/>
                  <a:pt x="1218395" y="2708879"/>
                  <a:pt x="1140656" y="2773078"/>
                </a:cubicBezTo>
                <a:cubicBezTo>
                  <a:pt x="1219297" y="2718131"/>
                  <a:pt x="1296585" y="2658557"/>
                  <a:pt x="1379739" y="2611733"/>
                </a:cubicBezTo>
                <a:cubicBezTo>
                  <a:pt x="1390346" y="2605866"/>
                  <a:pt x="1401854" y="2620759"/>
                  <a:pt x="1392603" y="2629108"/>
                </a:cubicBezTo>
                <a:cubicBezTo>
                  <a:pt x="1311930" y="2701431"/>
                  <a:pt x="1214896" y="2758974"/>
                  <a:pt x="1124295" y="2818096"/>
                </a:cubicBezTo>
                <a:cubicBezTo>
                  <a:pt x="1107144" y="2829380"/>
                  <a:pt x="1089657" y="2840551"/>
                  <a:pt x="1072168" y="2851833"/>
                </a:cubicBezTo>
                <a:cubicBezTo>
                  <a:pt x="1072393" y="2853187"/>
                  <a:pt x="1072393" y="2854427"/>
                  <a:pt x="1072619" y="2855781"/>
                </a:cubicBezTo>
                <a:cubicBezTo>
                  <a:pt x="1281127" y="2727383"/>
                  <a:pt x="1475757" y="2579577"/>
                  <a:pt x="1677609" y="2440345"/>
                </a:cubicBezTo>
                <a:cubicBezTo>
                  <a:pt x="1687763" y="2433350"/>
                  <a:pt x="1700062" y="2449935"/>
                  <a:pt x="1690472" y="2457608"/>
                </a:cubicBezTo>
                <a:cubicBezTo>
                  <a:pt x="1523033" y="2590634"/>
                  <a:pt x="1348260" y="2716664"/>
                  <a:pt x="1166381" y="2830396"/>
                </a:cubicBezTo>
                <a:cubicBezTo>
                  <a:pt x="1177325" y="2824754"/>
                  <a:pt x="1188269" y="2819338"/>
                  <a:pt x="1199101" y="2813471"/>
                </a:cubicBezTo>
                <a:cubicBezTo>
                  <a:pt x="1305273" y="2755590"/>
                  <a:pt x="1404224" y="2682025"/>
                  <a:pt x="1511863" y="2628092"/>
                </a:cubicBezTo>
                <a:cubicBezTo>
                  <a:pt x="1522017" y="2623016"/>
                  <a:pt x="1528900" y="2638022"/>
                  <a:pt x="1521115" y="2644565"/>
                </a:cubicBezTo>
                <a:cubicBezTo>
                  <a:pt x="1415958" y="2733588"/>
                  <a:pt x="1278984" y="2799142"/>
                  <a:pt x="1157016" y="2862213"/>
                </a:cubicBezTo>
                <a:cubicBezTo>
                  <a:pt x="1127454" y="2877444"/>
                  <a:pt x="1097442" y="2893241"/>
                  <a:pt x="1067316" y="2908699"/>
                </a:cubicBezTo>
                <a:cubicBezTo>
                  <a:pt x="1067204" y="2907458"/>
                  <a:pt x="1066865" y="2906328"/>
                  <a:pt x="1066640" y="2905088"/>
                </a:cubicBezTo>
                <a:cubicBezTo>
                  <a:pt x="1066187" y="2906216"/>
                  <a:pt x="1065737" y="2907570"/>
                  <a:pt x="1065172" y="2908699"/>
                </a:cubicBezTo>
                <a:cubicBezTo>
                  <a:pt x="1066301" y="2908699"/>
                  <a:pt x="1067542" y="2908924"/>
                  <a:pt x="1068670" y="2908924"/>
                </a:cubicBezTo>
                <a:cubicBezTo>
                  <a:pt x="1145506" y="2878348"/>
                  <a:pt x="1221215" y="2844837"/>
                  <a:pt x="1295570" y="2804557"/>
                </a:cubicBezTo>
                <a:cubicBezTo>
                  <a:pt x="1419455" y="2737424"/>
                  <a:pt x="1541086" y="2654044"/>
                  <a:pt x="1672306" y="2602143"/>
                </a:cubicBezTo>
                <a:cubicBezTo>
                  <a:pt x="1681896" y="2598306"/>
                  <a:pt x="1692728" y="2611733"/>
                  <a:pt x="1683024" y="2618276"/>
                </a:cubicBezTo>
                <a:cubicBezTo>
                  <a:pt x="1565344" y="2697031"/>
                  <a:pt x="1434348" y="2764616"/>
                  <a:pt x="1306514" y="2828702"/>
                </a:cubicBezTo>
                <a:cubicBezTo>
                  <a:pt x="1402193" y="2787746"/>
                  <a:pt x="1498887" y="2748594"/>
                  <a:pt x="1595582" y="2716212"/>
                </a:cubicBezTo>
                <a:cubicBezTo>
                  <a:pt x="1607429" y="2712263"/>
                  <a:pt x="1614085" y="2728060"/>
                  <a:pt x="1603141" y="2733926"/>
                </a:cubicBezTo>
                <a:cubicBezTo>
                  <a:pt x="1471583" y="2803993"/>
                  <a:pt x="1324227" y="2860069"/>
                  <a:pt x="1181161" y="2909940"/>
                </a:cubicBezTo>
                <a:cubicBezTo>
                  <a:pt x="1224601" y="2901478"/>
                  <a:pt x="1268040" y="2893466"/>
                  <a:pt x="1311140" y="2886810"/>
                </a:cubicBezTo>
                <a:cubicBezTo>
                  <a:pt x="1321859" y="2885230"/>
                  <a:pt x="1325920" y="2901590"/>
                  <a:pt x="1315766" y="2905202"/>
                </a:cubicBezTo>
                <a:cubicBezTo>
                  <a:pt x="1273343" y="2920320"/>
                  <a:pt x="1228775" y="2933408"/>
                  <a:pt x="1183531" y="2945707"/>
                </a:cubicBezTo>
                <a:cubicBezTo>
                  <a:pt x="1200680" y="2943902"/>
                  <a:pt x="1217717" y="2942208"/>
                  <a:pt x="1234755" y="2940065"/>
                </a:cubicBezTo>
                <a:cubicBezTo>
                  <a:pt x="1357964" y="2924834"/>
                  <a:pt x="1473388" y="2895499"/>
                  <a:pt x="1594002" y="2867629"/>
                </a:cubicBezTo>
                <a:cubicBezTo>
                  <a:pt x="1603593" y="2865372"/>
                  <a:pt x="1606978" y="2880830"/>
                  <a:pt x="1598064" y="2884216"/>
                </a:cubicBezTo>
                <a:cubicBezTo>
                  <a:pt x="1492118" y="2924608"/>
                  <a:pt x="1382674" y="2944014"/>
                  <a:pt x="1270748" y="2959020"/>
                </a:cubicBezTo>
                <a:cubicBezTo>
                  <a:pt x="1225165" y="2965113"/>
                  <a:pt x="1179469" y="2972221"/>
                  <a:pt x="1133660" y="2979329"/>
                </a:cubicBezTo>
                <a:cubicBezTo>
                  <a:pt x="1132644" y="2983504"/>
                  <a:pt x="1131403" y="2987680"/>
                  <a:pt x="1129485" y="2991514"/>
                </a:cubicBezTo>
                <a:cubicBezTo>
                  <a:pt x="1130162" y="2991402"/>
                  <a:pt x="1130727" y="2991402"/>
                  <a:pt x="1131291" y="2991290"/>
                </a:cubicBezTo>
                <a:cubicBezTo>
                  <a:pt x="1130951" y="2990952"/>
                  <a:pt x="1130727" y="2990726"/>
                  <a:pt x="1130387" y="2990388"/>
                </a:cubicBezTo>
                <a:cubicBezTo>
                  <a:pt x="1143814" y="2988807"/>
                  <a:pt x="1157240" y="2987341"/>
                  <a:pt x="1170667" y="2986099"/>
                </a:cubicBezTo>
                <a:cubicBezTo>
                  <a:pt x="1179243" y="2985310"/>
                  <a:pt x="1181499" y="2995465"/>
                  <a:pt x="1177212" y="3000992"/>
                </a:cubicBezTo>
                <a:cubicBezTo>
                  <a:pt x="1184094" y="3005845"/>
                  <a:pt x="1190187" y="3012615"/>
                  <a:pt x="1195265" y="3021415"/>
                </a:cubicBezTo>
                <a:cubicBezTo>
                  <a:pt x="1228549" y="3022092"/>
                  <a:pt x="1261946" y="3023221"/>
                  <a:pt x="1295005" y="3027508"/>
                </a:cubicBezTo>
                <a:cubicBezTo>
                  <a:pt x="1307642" y="3029200"/>
                  <a:pt x="1308432" y="3048608"/>
                  <a:pt x="1295343" y="3050074"/>
                </a:cubicBezTo>
                <a:cubicBezTo>
                  <a:pt x="1267249" y="3053233"/>
                  <a:pt x="1237689" y="3055264"/>
                  <a:pt x="1207337" y="3056504"/>
                </a:cubicBezTo>
                <a:cubicBezTo>
                  <a:pt x="1207675" y="3058198"/>
                  <a:pt x="1207788" y="3059738"/>
                  <a:pt x="1208015" y="3061428"/>
                </a:cubicBezTo>
                <a:cubicBezTo>
                  <a:pt x="1221779" y="3064138"/>
                  <a:pt x="1235545" y="3066846"/>
                  <a:pt x="1249197" y="3069779"/>
                </a:cubicBezTo>
                <a:cubicBezTo>
                  <a:pt x="1252695" y="3070569"/>
                  <a:pt x="1256417" y="3071246"/>
                  <a:pt x="1259916" y="3072038"/>
                </a:cubicBezTo>
                <a:cubicBezTo>
                  <a:pt x="1287446" y="3056504"/>
                  <a:pt x="1313283" y="3055376"/>
                  <a:pt x="1328290" y="3086594"/>
                </a:cubicBezTo>
                <a:cubicBezTo>
                  <a:pt x="1331900" y="3087384"/>
                  <a:pt x="1335286" y="3088060"/>
                  <a:pt x="1338896" y="3088850"/>
                </a:cubicBezTo>
                <a:cubicBezTo>
                  <a:pt x="1336527" y="3088738"/>
                  <a:pt x="1334157" y="3088512"/>
                  <a:pt x="1331787" y="3088512"/>
                </a:cubicBezTo>
                <a:cubicBezTo>
                  <a:pt x="1330885" y="3088512"/>
                  <a:pt x="1330094" y="3088624"/>
                  <a:pt x="1329192" y="3088624"/>
                </a:cubicBezTo>
                <a:cubicBezTo>
                  <a:pt x="1329757" y="3089978"/>
                  <a:pt x="1330434" y="3091333"/>
                  <a:pt x="1330998" y="3092800"/>
                </a:cubicBezTo>
                <a:cubicBezTo>
                  <a:pt x="1375002" y="3074518"/>
                  <a:pt x="1425662" y="3067974"/>
                  <a:pt x="1442360" y="3111984"/>
                </a:cubicBezTo>
                <a:cubicBezTo>
                  <a:pt x="1539506" y="3134891"/>
                  <a:pt x="1636201" y="3162425"/>
                  <a:pt x="1724884" y="3202822"/>
                </a:cubicBezTo>
                <a:cubicBezTo>
                  <a:pt x="1735377" y="3207564"/>
                  <a:pt x="1730073" y="3222008"/>
                  <a:pt x="1719017" y="3219525"/>
                </a:cubicBezTo>
                <a:cubicBezTo>
                  <a:pt x="1647709" y="3203614"/>
                  <a:pt x="1577642" y="3182962"/>
                  <a:pt x="1507463" y="3162313"/>
                </a:cubicBezTo>
                <a:cubicBezTo>
                  <a:pt x="1511750" y="3170212"/>
                  <a:pt x="1514232" y="3179126"/>
                  <a:pt x="1514683" y="3188719"/>
                </a:cubicBezTo>
                <a:cubicBezTo>
                  <a:pt x="1517166" y="3189733"/>
                  <a:pt x="1519536" y="3190748"/>
                  <a:pt x="1521904" y="3191765"/>
                </a:cubicBezTo>
                <a:cubicBezTo>
                  <a:pt x="1531382" y="3191426"/>
                  <a:pt x="1541198" y="3193344"/>
                  <a:pt x="1551466" y="3198649"/>
                </a:cubicBezTo>
                <a:cubicBezTo>
                  <a:pt x="1570760" y="3208804"/>
                  <a:pt x="1576062" y="3234420"/>
                  <a:pt x="1573129" y="3261278"/>
                </a:cubicBezTo>
                <a:cubicBezTo>
                  <a:pt x="1583510" y="3265905"/>
                  <a:pt x="1593890" y="3270756"/>
                  <a:pt x="1604158" y="3275610"/>
                </a:cubicBezTo>
                <a:cubicBezTo>
                  <a:pt x="1620291" y="3273012"/>
                  <a:pt x="1636765" y="3276287"/>
                  <a:pt x="1652222" y="3288812"/>
                </a:cubicBezTo>
                <a:cubicBezTo>
                  <a:pt x="1659217" y="3294453"/>
                  <a:pt x="1664746" y="3301224"/>
                  <a:pt x="1669260" y="3308668"/>
                </a:cubicBezTo>
                <a:cubicBezTo>
                  <a:pt x="1670499" y="3308332"/>
                  <a:pt x="1671855" y="3308106"/>
                  <a:pt x="1673322" y="3308218"/>
                </a:cubicBezTo>
                <a:cubicBezTo>
                  <a:pt x="1710217" y="3310813"/>
                  <a:pt x="1751172" y="3325142"/>
                  <a:pt x="1783667" y="3342402"/>
                </a:cubicBezTo>
                <a:cubicBezTo>
                  <a:pt x="1793259" y="3347364"/>
                  <a:pt x="1786038" y="3360904"/>
                  <a:pt x="1776447" y="3358764"/>
                </a:cubicBezTo>
                <a:cubicBezTo>
                  <a:pt x="1744629" y="3351654"/>
                  <a:pt x="1710330" y="3343080"/>
                  <a:pt x="1679076" y="3332027"/>
                </a:cubicBezTo>
                <a:cubicBezTo>
                  <a:pt x="1682348" y="3344437"/>
                  <a:pt x="1683476" y="3357858"/>
                  <a:pt x="1682799" y="3371283"/>
                </a:cubicBezTo>
                <a:cubicBezTo>
                  <a:pt x="1756815" y="3402988"/>
                  <a:pt x="1828800" y="3439204"/>
                  <a:pt x="1890405" y="3488166"/>
                </a:cubicBezTo>
                <a:cubicBezTo>
                  <a:pt x="1895821" y="3492454"/>
                  <a:pt x="1892661" y="3500238"/>
                  <a:pt x="1887245" y="3501589"/>
                </a:cubicBezTo>
                <a:cubicBezTo>
                  <a:pt x="1895257" y="3511182"/>
                  <a:pt x="1898753" y="3524834"/>
                  <a:pt x="1898867" y="3537248"/>
                </a:cubicBezTo>
                <a:cubicBezTo>
                  <a:pt x="1898980" y="3545260"/>
                  <a:pt x="1898189" y="3555302"/>
                  <a:pt x="1896271" y="3565006"/>
                </a:cubicBezTo>
                <a:cubicBezTo>
                  <a:pt x="1914663" y="3561396"/>
                  <a:pt x="1934069" y="3564440"/>
                  <a:pt x="1952686" y="3577534"/>
                </a:cubicBezTo>
                <a:cubicBezTo>
                  <a:pt x="1975252" y="3593441"/>
                  <a:pt x="1983375" y="3619392"/>
                  <a:pt x="1982361" y="3646690"/>
                </a:cubicBezTo>
                <a:cubicBezTo>
                  <a:pt x="2033020" y="3680764"/>
                  <a:pt x="2086727" y="3716980"/>
                  <a:pt x="2139982" y="3732212"/>
                </a:cubicBezTo>
                <a:cubicBezTo>
                  <a:pt x="2164693" y="3739318"/>
                  <a:pt x="2280455" y="3751734"/>
                  <a:pt x="2217270" y="3696219"/>
                </a:cubicBezTo>
                <a:cubicBezTo>
                  <a:pt x="2195382" y="3677040"/>
                  <a:pt x="2173831" y="3657974"/>
                  <a:pt x="2153183" y="3637442"/>
                </a:cubicBezTo>
                <a:cubicBezTo>
                  <a:pt x="2142916" y="3627284"/>
                  <a:pt x="2156569" y="3612056"/>
                  <a:pt x="2167964" y="3620856"/>
                </a:cubicBezTo>
                <a:cubicBezTo>
                  <a:pt x="2182857" y="3632365"/>
                  <a:pt x="2197188" y="3644659"/>
                  <a:pt x="2211403" y="3656956"/>
                </a:cubicBezTo>
                <a:cubicBezTo>
                  <a:pt x="2263982" y="3663278"/>
                  <a:pt x="2314190" y="3684936"/>
                  <a:pt x="2368461" y="3679636"/>
                </a:cubicBezTo>
                <a:cubicBezTo>
                  <a:pt x="2377487" y="3678844"/>
                  <a:pt x="2386627" y="3677492"/>
                  <a:pt x="2395653" y="3675686"/>
                </a:cubicBezTo>
                <a:cubicBezTo>
                  <a:pt x="2385611" y="3672642"/>
                  <a:pt x="2375683" y="3669371"/>
                  <a:pt x="2365528" y="3666887"/>
                </a:cubicBezTo>
                <a:cubicBezTo>
                  <a:pt x="2340818" y="3660907"/>
                  <a:pt x="2315996" y="3655942"/>
                  <a:pt x="2291625" y="3648498"/>
                </a:cubicBezTo>
                <a:cubicBezTo>
                  <a:pt x="2285080" y="3646468"/>
                  <a:pt x="2283726" y="3635298"/>
                  <a:pt x="2292076" y="3635072"/>
                </a:cubicBezTo>
                <a:cubicBezTo>
                  <a:pt x="2317689" y="3634623"/>
                  <a:pt x="2347362" y="3637780"/>
                  <a:pt x="2375683" y="3644436"/>
                </a:cubicBezTo>
                <a:cubicBezTo>
                  <a:pt x="2330776" y="3623224"/>
                  <a:pt x="2280793" y="3617023"/>
                  <a:pt x="2232615" y="3596487"/>
                </a:cubicBezTo>
                <a:cubicBezTo>
                  <a:pt x="2224153" y="3592877"/>
                  <a:pt x="2229343" y="3581480"/>
                  <a:pt x="2237354" y="3582156"/>
                </a:cubicBezTo>
                <a:cubicBezTo>
                  <a:pt x="2278198" y="3585653"/>
                  <a:pt x="2325361" y="3596036"/>
                  <a:pt x="2363835" y="3610364"/>
                </a:cubicBezTo>
                <a:cubicBezTo>
                  <a:pt x="2372636" y="3613636"/>
                  <a:pt x="2381210" y="3617474"/>
                  <a:pt x="2389673" y="3621534"/>
                </a:cubicBezTo>
                <a:cubicBezTo>
                  <a:pt x="2387192" y="3619616"/>
                  <a:pt x="2385047" y="3618035"/>
                  <a:pt x="2384033" y="3617360"/>
                </a:cubicBezTo>
                <a:cubicBezTo>
                  <a:pt x="2361917" y="3603032"/>
                  <a:pt x="2337884" y="3594680"/>
                  <a:pt x="2314981" y="3582156"/>
                </a:cubicBezTo>
                <a:cubicBezTo>
                  <a:pt x="2305840" y="3577193"/>
                  <a:pt x="2307985" y="3562409"/>
                  <a:pt x="2319607" y="3563650"/>
                </a:cubicBezTo>
                <a:cubicBezTo>
                  <a:pt x="2326940" y="3564440"/>
                  <a:pt x="2346573" y="3571890"/>
                  <a:pt x="2369025" y="3582834"/>
                </a:cubicBezTo>
                <a:cubicBezTo>
                  <a:pt x="2422168" y="3586896"/>
                  <a:pt x="2597505" y="3595359"/>
                  <a:pt x="2531047" y="3563540"/>
                </a:cubicBezTo>
                <a:cubicBezTo>
                  <a:pt x="2517960" y="3557333"/>
                  <a:pt x="2525294" y="3538714"/>
                  <a:pt x="2537931" y="3538150"/>
                </a:cubicBezTo>
                <a:cubicBezTo>
                  <a:pt x="2533304" y="3524044"/>
                  <a:pt x="2524278" y="3516032"/>
                  <a:pt x="2510852" y="3514113"/>
                </a:cubicBezTo>
                <a:cubicBezTo>
                  <a:pt x="2506790" y="3512874"/>
                  <a:pt x="2502841" y="3511746"/>
                  <a:pt x="2498779" y="3510616"/>
                </a:cubicBezTo>
                <a:cubicBezTo>
                  <a:pt x="2486818" y="3507346"/>
                  <a:pt x="2474181" y="3504637"/>
                  <a:pt x="2462673" y="3500012"/>
                </a:cubicBezTo>
                <a:cubicBezTo>
                  <a:pt x="2444395" y="3492792"/>
                  <a:pt x="2429388" y="3484894"/>
                  <a:pt x="2415962" y="3470231"/>
                </a:cubicBezTo>
                <a:cubicBezTo>
                  <a:pt x="2411448" y="3465156"/>
                  <a:pt x="2412577" y="3458499"/>
                  <a:pt x="2416188" y="3454098"/>
                </a:cubicBezTo>
                <a:cubicBezTo>
                  <a:pt x="2401972" y="3411445"/>
                  <a:pt x="2511754" y="3414830"/>
                  <a:pt x="2511641" y="3400619"/>
                </a:cubicBezTo>
                <a:cubicBezTo>
                  <a:pt x="2500697" y="3397230"/>
                  <a:pt x="2489641" y="3393282"/>
                  <a:pt x="2478470" y="3390916"/>
                </a:cubicBezTo>
                <a:cubicBezTo>
                  <a:pt x="2457370" y="3386513"/>
                  <a:pt x="2435819" y="3384596"/>
                  <a:pt x="2414835" y="3379404"/>
                </a:cubicBezTo>
                <a:cubicBezTo>
                  <a:pt x="2404679" y="3376926"/>
                  <a:pt x="2405017" y="3361694"/>
                  <a:pt x="2415962" y="3360904"/>
                </a:cubicBezTo>
                <a:cubicBezTo>
                  <a:pt x="2438641" y="3359438"/>
                  <a:pt x="2461207" y="3363498"/>
                  <a:pt x="2483095" y="3369367"/>
                </a:cubicBezTo>
                <a:cubicBezTo>
                  <a:pt x="2497876" y="3373313"/>
                  <a:pt x="2514236" y="3376698"/>
                  <a:pt x="2527888" y="3384258"/>
                </a:cubicBezTo>
                <a:cubicBezTo>
                  <a:pt x="2532965" y="3382113"/>
                  <a:pt x="2538156" y="3380310"/>
                  <a:pt x="2543347" y="3378726"/>
                </a:cubicBezTo>
                <a:cubicBezTo>
                  <a:pt x="2520781" y="3373088"/>
                  <a:pt x="2497764" y="3365305"/>
                  <a:pt x="2478694" y="3355493"/>
                </a:cubicBezTo>
                <a:cubicBezTo>
                  <a:pt x="2469331" y="3350638"/>
                  <a:pt x="2472490" y="3335636"/>
                  <a:pt x="2483659" y="3337214"/>
                </a:cubicBezTo>
                <a:cubicBezTo>
                  <a:pt x="2514914" y="3341614"/>
                  <a:pt x="2550341" y="3353236"/>
                  <a:pt x="2579113" y="3366658"/>
                </a:cubicBezTo>
                <a:cubicBezTo>
                  <a:pt x="2582386" y="3365305"/>
                  <a:pt x="2585544" y="3363950"/>
                  <a:pt x="2588703" y="3362146"/>
                </a:cubicBezTo>
                <a:cubicBezTo>
                  <a:pt x="2620070" y="3343532"/>
                  <a:pt x="2481065" y="3293778"/>
                  <a:pt x="2485465" y="3295244"/>
                </a:cubicBezTo>
                <a:cubicBezTo>
                  <a:pt x="2414947" y="3271321"/>
                  <a:pt x="2343188" y="3261840"/>
                  <a:pt x="2271541" y="3243787"/>
                </a:cubicBezTo>
                <a:cubicBezTo>
                  <a:pt x="2260935" y="3241190"/>
                  <a:pt x="2259355" y="3223473"/>
                  <a:pt x="2271992" y="3223248"/>
                </a:cubicBezTo>
                <a:cubicBezTo>
                  <a:pt x="2351311" y="3221558"/>
                  <a:pt x="2436610" y="3244577"/>
                  <a:pt x="2513221" y="3275610"/>
                </a:cubicBezTo>
                <a:cubicBezTo>
                  <a:pt x="2538269" y="3274142"/>
                  <a:pt x="2564332" y="3278203"/>
                  <a:pt x="2589380" y="3278541"/>
                </a:cubicBezTo>
                <a:cubicBezTo>
                  <a:pt x="2601792" y="3278656"/>
                  <a:pt x="2619620" y="3280914"/>
                  <a:pt x="2635301" y="3279784"/>
                </a:cubicBezTo>
                <a:cubicBezTo>
                  <a:pt x="2614316" y="3273690"/>
                  <a:pt x="2593216" y="3266016"/>
                  <a:pt x="2575391" y="3255974"/>
                </a:cubicBezTo>
                <a:cubicBezTo>
                  <a:pt x="2567943" y="3251686"/>
                  <a:pt x="2570651" y="3237920"/>
                  <a:pt x="2580016" y="3238936"/>
                </a:cubicBezTo>
                <a:cubicBezTo>
                  <a:pt x="2607095" y="3241869"/>
                  <a:pt x="2636318" y="3252138"/>
                  <a:pt x="2662268" y="3263083"/>
                </a:cubicBezTo>
                <a:cubicBezTo>
                  <a:pt x="2657077" y="3246607"/>
                  <a:pt x="2605966" y="3227311"/>
                  <a:pt x="2601115" y="3226182"/>
                </a:cubicBezTo>
                <a:cubicBezTo>
                  <a:pt x="2580918" y="3221443"/>
                  <a:pt x="2561400" y="3217832"/>
                  <a:pt x="2543460" y="3207338"/>
                </a:cubicBezTo>
                <a:cubicBezTo>
                  <a:pt x="2535336" y="3202598"/>
                  <a:pt x="2539059" y="3187364"/>
                  <a:pt x="2549100" y="3189058"/>
                </a:cubicBezTo>
                <a:cubicBezTo>
                  <a:pt x="2559368" y="3190748"/>
                  <a:pt x="2575503" y="3193344"/>
                  <a:pt x="2593104" y="3197294"/>
                </a:cubicBezTo>
                <a:cubicBezTo>
                  <a:pt x="2600212" y="3194698"/>
                  <a:pt x="2607546" y="3193570"/>
                  <a:pt x="2616912" y="3190975"/>
                </a:cubicBezTo>
                <a:cubicBezTo>
                  <a:pt x="2633045" y="3186574"/>
                  <a:pt x="2643764" y="3161748"/>
                  <a:pt x="2646811" y="3135454"/>
                </a:cubicBezTo>
                <a:cubicBezTo>
                  <a:pt x="2646360" y="3135342"/>
                  <a:pt x="2646021" y="3135454"/>
                  <a:pt x="2645682" y="3135342"/>
                </a:cubicBezTo>
                <a:cubicBezTo>
                  <a:pt x="2503066" y="3087610"/>
                  <a:pt x="2352439" y="3102052"/>
                  <a:pt x="2206214" y="3076550"/>
                </a:cubicBezTo>
                <a:cubicBezTo>
                  <a:pt x="2195719" y="3074633"/>
                  <a:pt x="2197300" y="3058424"/>
                  <a:pt x="2207792" y="3058198"/>
                </a:cubicBezTo>
                <a:cubicBezTo>
                  <a:pt x="2349732" y="3054587"/>
                  <a:pt x="2510287" y="3065944"/>
                  <a:pt x="2647035" y="3107696"/>
                </a:cubicBezTo>
                <a:cubicBezTo>
                  <a:pt x="2645119" y="3088963"/>
                  <a:pt x="2638348" y="3072940"/>
                  <a:pt x="2625711" y="3068200"/>
                </a:cubicBezTo>
                <a:cubicBezTo>
                  <a:pt x="2537141" y="3034616"/>
                  <a:pt x="2441236" y="3035405"/>
                  <a:pt x="2349055" y="3018030"/>
                </a:cubicBezTo>
                <a:cubicBezTo>
                  <a:pt x="2336079" y="3015548"/>
                  <a:pt x="2338111" y="2993659"/>
                  <a:pt x="2351538" y="2994562"/>
                </a:cubicBezTo>
                <a:cubicBezTo>
                  <a:pt x="2358533" y="2995013"/>
                  <a:pt x="2365753" y="2995690"/>
                  <a:pt x="2372862" y="2996141"/>
                </a:cubicBezTo>
                <a:cubicBezTo>
                  <a:pt x="2428486" y="2982264"/>
                  <a:pt x="2491783" y="2984294"/>
                  <a:pt x="2544248" y="2961504"/>
                </a:cubicBezTo>
                <a:cubicBezTo>
                  <a:pt x="2567379" y="2951460"/>
                  <a:pt x="2589155" y="2938711"/>
                  <a:pt x="2612172" y="2928557"/>
                </a:cubicBezTo>
                <a:cubicBezTo>
                  <a:pt x="2635867" y="2924044"/>
                  <a:pt x="2642974" y="2907570"/>
                  <a:pt x="2633610" y="2879025"/>
                </a:cubicBezTo>
                <a:cubicBezTo>
                  <a:pt x="2624809" y="2875866"/>
                  <a:pt x="2615783" y="2873496"/>
                  <a:pt x="2606531" y="2871691"/>
                </a:cubicBezTo>
                <a:cubicBezTo>
                  <a:pt x="2594119" y="2868758"/>
                  <a:pt x="2590284" y="2852736"/>
                  <a:pt x="2602694" y="2846530"/>
                </a:cubicBezTo>
                <a:cubicBezTo>
                  <a:pt x="2612172" y="2796885"/>
                  <a:pt x="2595586" y="2770934"/>
                  <a:pt x="2552937" y="2768790"/>
                </a:cubicBezTo>
                <a:cubicBezTo>
                  <a:pt x="2545377" y="2767098"/>
                  <a:pt x="2537931" y="2765518"/>
                  <a:pt x="2530371" y="2763827"/>
                </a:cubicBezTo>
                <a:cubicBezTo>
                  <a:pt x="2522360" y="2761118"/>
                  <a:pt x="2514576" y="2757959"/>
                  <a:pt x="2506903" y="2754461"/>
                </a:cubicBezTo>
                <a:cubicBezTo>
                  <a:pt x="2499681" y="2751527"/>
                  <a:pt x="2499907" y="2743290"/>
                  <a:pt x="2503856" y="2738439"/>
                </a:cubicBezTo>
                <a:cubicBezTo>
                  <a:pt x="2502841" y="2735732"/>
                  <a:pt x="2502728" y="2732573"/>
                  <a:pt x="2504871" y="2730090"/>
                </a:cubicBezTo>
                <a:cubicBezTo>
                  <a:pt x="2521232" y="2711022"/>
                  <a:pt x="2522924" y="2689471"/>
                  <a:pt x="2515139" y="2670855"/>
                </a:cubicBezTo>
                <a:cubicBezTo>
                  <a:pt x="2504307" y="2670742"/>
                  <a:pt x="2493250" y="2669501"/>
                  <a:pt x="2482757" y="2670742"/>
                </a:cubicBezTo>
                <a:cubicBezTo>
                  <a:pt x="2464479" y="2672773"/>
                  <a:pt x="2447780" y="2678414"/>
                  <a:pt x="2430067" y="2682590"/>
                </a:cubicBezTo>
                <a:cubicBezTo>
                  <a:pt x="2417881" y="2685410"/>
                  <a:pt x="2411448" y="2668936"/>
                  <a:pt x="2422055" y="2662505"/>
                </a:cubicBezTo>
                <a:cubicBezTo>
                  <a:pt x="2440672" y="2651110"/>
                  <a:pt x="2464591" y="2645806"/>
                  <a:pt x="2486254" y="2644116"/>
                </a:cubicBezTo>
                <a:cubicBezTo>
                  <a:pt x="2488737" y="2643889"/>
                  <a:pt x="2491332" y="2643776"/>
                  <a:pt x="2493927" y="2643550"/>
                </a:cubicBezTo>
                <a:cubicBezTo>
                  <a:pt x="2490655" y="2640956"/>
                  <a:pt x="2487270" y="2638473"/>
                  <a:pt x="2483434" y="2636443"/>
                </a:cubicBezTo>
                <a:cubicBezTo>
                  <a:pt x="2475987" y="2636893"/>
                  <a:pt x="2468654" y="2636556"/>
                  <a:pt x="2460756" y="2637797"/>
                </a:cubicBezTo>
                <a:cubicBezTo>
                  <a:pt x="2449360" y="2639601"/>
                  <a:pt x="2438076" y="2642083"/>
                  <a:pt x="2426681" y="2644116"/>
                </a:cubicBezTo>
                <a:cubicBezTo>
                  <a:pt x="2402537" y="2648514"/>
                  <a:pt x="2378841" y="2654381"/>
                  <a:pt x="2354132" y="2653818"/>
                </a:cubicBezTo>
                <a:cubicBezTo>
                  <a:pt x="2346573" y="2653705"/>
                  <a:pt x="2341834" y="2642083"/>
                  <a:pt x="2349732" y="2638473"/>
                </a:cubicBezTo>
                <a:cubicBezTo>
                  <a:pt x="2375795" y="2626514"/>
                  <a:pt x="2404793" y="2622113"/>
                  <a:pt x="2432661" y="2616358"/>
                </a:cubicBezTo>
                <a:cubicBezTo>
                  <a:pt x="2437512" y="2615344"/>
                  <a:pt x="2442590" y="2614102"/>
                  <a:pt x="2447892" y="2612973"/>
                </a:cubicBezTo>
                <a:cubicBezTo>
                  <a:pt x="2448232" y="2611056"/>
                  <a:pt x="2448796" y="2609138"/>
                  <a:pt x="2449925" y="2607332"/>
                </a:cubicBezTo>
                <a:cubicBezTo>
                  <a:pt x="2451955" y="2604173"/>
                  <a:pt x="2453309" y="2601238"/>
                  <a:pt x="2453985" y="2598644"/>
                </a:cubicBezTo>
                <a:cubicBezTo>
                  <a:pt x="2452180" y="2599999"/>
                  <a:pt x="2450037" y="2601126"/>
                  <a:pt x="2447103" y="2601353"/>
                </a:cubicBezTo>
                <a:cubicBezTo>
                  <a:pt x="2400504" y="2604398"/>
                  <a:pt x="2357856" y="2618052"/>
                  <a:pt x="2312272" y="2625836"/>
                </a:cubicBezTo>
                <a:cubicBezTo>
                  <a:pt x="2303923" y="2627190"/>
                  <a:pt x="2300313" y="2614553"/>
                  <a:pt x="2307082" y="2610379"/>
                </a:cubicBezTo>
                <a:cubicBezTo>
                  <a:pt x="2342511" y="2588489"/>
                  <a:pt x="2387981" y="2580478"/>
                  <a:pt x="2430067" y="2577094"/>
                </a:cubicBezTo>
                <a:cubicBezTo>
                  <a:pt x="2394186" y="2571114"/>
                  <a:pt x="2331115" y="2582058"/>
                  <a:pt x="2326940" y="2582736"/>
                </a:cubicBezTo>
                <a:cubicBezTo>
                  <a:pt x="2306067" y="2586346"/>
                  <a:pt x="2285194" y="2589844"/>
                  <a:pt x="2264319" y="2593454"/>
                </a:cubicBezTo>
                <a:cubicBezTo>
                  <a:pt x="2212193" y="2602368"/>
                  <a:pt x="2160179" y="2611845"/>
                  <a:pt x="2107827" y="2619405"/>
                </a:cubicBezTo>
                <a:cubicBezTo>
                  <a:pt x="2094400" y="2621323"/>
                  <a:pt x="2090111" y="2598758"/>
                  <a:pt x="2103426" y="2596049"/>
                </a:cubicBezTo>
                <a:cubicBezTo>
                  <a:pt x="2109293" y="2594920"/>
                  <a:pt x="2115386" y="2593454"/>
                  <a:pt x="2121366" y="2592212"/>
                </a:cubicBezTo>
                <a:cubicBezTo>
                  <a:pt x="2121704" y="2589053"/>
                  <a:pt x="2123396" y="2586120"/>
                  <a:pt x="2127233" y="2584541"/>
                </a:cubicBezTo>
                <a:cubicBezTo>
                  <a:pt x="2155101" y="2573596"/>
                  <a:pt x="2184437" y="2564006"/>
                  <a:pt x="2208582" y="2545841"/>
                </a:cubicBezTo>
                <a:cubicBezTo>
                  <a:pt x="2226636" y="2533655"/>
                  <a:pt x="2242657" y="2519099"/>
                  <a:pt x="2256761" y="2502402"/>
                </a:cubicBezTo>
                <a:cubicBezTo>
                  <a:pt x="2254278" y="2486040"/>
                  <a:pt x="2251909" y="2469793"/>
                  <a:pt x="2249426" y="2453546"/>
                </a:cubicBezTo>
                <a:cubicBezTo>
                  <a:pt x="2233405" y="2462459"/>
                  <a:pt x="2216706" y="2470358"/>
                  <a:pt x="2200232" y="2477691"/>
                </a:cubicBezTo>
                <a:cubicBezTo>
                  <a:pt x="2176878" y="2488072"/>
                  <a:pt x="2151490" y="2502062"/>
                  <a:pt x="2125879" y="2504656"/>
                </a:cubicBezTo>
                <a:cubicBezTo>
                  <a:pt x="2116515" y="2505561"/>
                  <a:pt x="2111888" y="2492924"/>
                  <a:pt x="2119560" y="2487508"/>
                </a:cubicBezTo>
                <a:cubicBezTo>
                  <a:pt x="2140095" y="2473178"/>
                  <a:pt x="2166159" y="2466182"/>
                  <a:pt x="2188838" y="2455465"/>
                </a:cubicBezTo>
                <a:cubicBezTo>
                  <a:pt x="2205085" y="2447793"/>
                  <a:pt x="2220881" y="2439217"/>
                  <a:pt x="2236903" y="2431206"/>
                </a:cubicBezTo>
                <a:cubicBezTo>
                  <a:pt x="2236789" y="2422969"/>
                  <a:pt x="2233744" y="2415747"/>
                  <a:pt x="2229568" y="2408979"/>
                </a:cubicBezTo>
                <a:cubicBezTo>
                  <a:pt x="2223025" y="2411573"/>
                  <a:pt x="2216255" y="2413492"/>
                  <a:pt x="2209146" y="2415747"/>
                </a:cubicBezTo>
                <a:cubicBezTo>
                  <a:pt x="2197188" y="2419584"/>
                  <a:pt x="2185904" y="2425113"/>
                  <a:pt x="2173380" y="2426015"/>
                </a:cubicBezTo>
                <a:cubicBezTo>
                  <a:pt x="2164805" y="2426693"/>
                  <a:pt x="2161758" y="2416312"/>
                  <a:pt x="2166498" y="2410558"/>
                </a:cubicBezTo>
                <a:cubicBezTo>
                  <a:pt x="2174847" y="2400402"/>
                  <a:pt x="2192223" y="2391377"/>
                  <a:pt x="2208696" y="2387540"/>
                </a:cubicBezTo>
                <a:cubicBezTo>
                  <a:pt x="2203279" y="2384043"/>
                  <a:pt x="2197525" y="2380771"/>
                  <a:pt x="2191320" y="2377837"/>
                </a:cubicBezTo>
                <a:cubicBezTo>
                  <a:pt x="2178006" y="2385058"/>
                  <a:pt x="2160404" y="2386638"/>
                  <a:pt x="2146753" y="2393521"/>
                </a:cubicBezTo>
                <a:cubicBezTo>
                  <a:pt x="2132649" y="2400629"/>
                  <a:pt x="2117642" y="2408189"/>
                  <a:pt x="2104554" y="2416989"/>
                </a:cubicBezTo>
                <a:cubicBezTo>
                  <a:pt x="2096657" y="2422405"/>
                  <a:pt x="2087066" y="2411686"/>
                  <a:pt x="2093497" y="2404465"/>
                </a:cubicBezTo>
                <a:cubicBezTo>
                  <a:pt x="2106924" y="2389346"/>
                  <a:pt x="2119673" y="2378514"/>
                  <a:pt x="2138177" y="2369488"/>
                </a:cubicBezTo>
                <a:cubicBezTo>
                  <a:pt x="2141788" y="2367795"/>
                  <a:pt x="2145623" y="2365990"/>
                  <a:pt x="2149573" y="2364185"/>
                </a:cubicBezTo>
                <a:cubicBezTo>
                  <a:pt x="2126217" y="2359108"/>
                  <a:pt x="2103765" y="2358092"/>
                  <a:pt x="2090450" y="2361026"/>
                </a:cubicBezTo>
                <a:cubicBezTo>
                  <a:pt x="2004926" y="2379756"/>
                  <a:pt x="1941968" y="2422067"/>
                  <a:pt x="1863326" y="2463135"/>
                </a:cubicBezTo>
                <a:cubicBezTo>
                  <a:pt x="1853960" y="2467988"/>
                  <a:pt x="1845498" y="2456480"/>
                  <a:pt x="1852267" y="2448807"/>
                </a:cubicBezTo>
                <a:cubicBezTo>
                  <a:pt x="1863776" y="2435720"/>
                  <a:pt x="1877204" y="2424436"/>
                  <a:pt x="1891420" y="2414056"/>
                </a:cubicBezTo>
                <a:cubicBezTo>
                  <a:pt x="1891420" y="2412025"/>
                  <a:pt x="1892097" y="2409880"/>
                  <a:pt x="1893789" y="2408075"/>
                </a:cubicBezTo>
                <a:cubicBezTo>
                  <a:pt x="1913646" y="2386299"/>
                  <a:pt x="1951558" y="2357530"/>
                  <a:pt x="1925381" y="2325034"/>
                </a:cubicBezTo>
                <a:cubicBezTo>
                  <a:pt x="1914324" y="2311268"/>
                  <a:pt x="1897287" y="2303370"/>
                  <a:pt x="1879573" y="2309463"/>
                </a:cubicBezTo>
                <a:cubicBezTo>
                  <a:pt x="1868291" y="2313298"/>
                  <a:pt x="1861069" y="2322552"/>
                  <a:pt x="1849899" y="2326162"/>
                </a:cubicBezTo>
                <a:cubicBezTo>
                  <a:pt x="1843016" y="2328418"/>
                  <a:pt x="1835908" y="2323905"/>
                  <a:pt x="1836584" y="2316233"/>
                </a:cubicBezTo>
                <a:cubicBezTo>
                  <a:pt x="1838164" y="2297955"/>
                  <a:pt x="1856443" y="2280691"/>
                  <a:pt x="1866710" y="2266475"/>
                </a:cubicBezTo>
                <a:cubicBezTo>
                  <a:pt x="1872916" y="2257786"/>
                  <a:pt x="1879347" y="2248760"/>
                  <a:pt x="1881830" y="2238380"/>
                </a:cubicBezTo>
                <a:cubicBezTo>
                  <a:pt x="1883522" y="2231498"/>
                  <a:pt x="1882957" y="2223374"/>
                  <a:pt x="1877880" y="2218410"/>
                </a:cubicBezTo>
                <a:cubicBezTo>
                  <a:pt x="1873028" y="2213672"/>
                  <a:pt x="1865582" y="2212994"/>
                  <a:pt x="1858925" y="2213784"/>
                </a:cubicBezTo>
                <a:cubicBezTo>
                  <a:pt x="1839631" y="2216040"/>
                  <a:pt x="1824061" y="2228338"/>
                  <a:pt x="1806121" y="2234996"/>
                </a:cubicBezTo>
                <a:cubicBezTo>
                  <a:pt x="1804203" y="2235786"/>
                  <a:pt x="1801947" y="2236574"/>
                  <a:pt x="1799915" y="2235786"/>
                </a:cubicBezTo>
                <a:cubicBezTo>
                  <a:pt x="1797885" y="2234884"/>
                  <a:pt x="1796869" y="2232513"/>
                  <a:pt x="1796982" y="2230370"/>
                </a:cubicBezTo>
                <a:cubicBezTo>
                  <a:pt x="1797094" y="2228114"/>
                  <a:pt x="1798223" y="2226194"/>
                  <a:pt x="1799464" y="2224389"/>
                </a:cubicBezTo>
                <a:cubicBezTo>
                  <a:pt x="1802285" y="2220441"/>
                  <a:pt x="1806008" y="2217056"/>
                  <a:pt x="1808038" y="2212655"/>
                </a:cubicBezTo>
                <a:cubicBezTo>
                  <a:pt x="1809507" y="2209722"/>
                  <a:pt x="1809844" y="2205885"/>
                  <a:pt x="1808604" y="2202840"/>
                </a:cubicBezTo>
                <a:cubicBezTo>
                  <a:pt x="1808038" y="2201486"/>
                  <a:pt x="1807136" y="2200245"/>
                  <a:pt x="1805895" y="2199454"/>
                </a:cubicBezTo>
                <a:cubicBezTo>
                  <a:pt x="1800029" y="2195392"/>
                  <a:pt x="1787504" y="2201372"/>
                  <a:pt x="1781525" y="2204082"/>
                </a:cubicBezTo>
                <a:cubicBezTo>
                  <a:pt x="1773965" y="2207466"/>
                  <a:pt x="1766744" y="2211979"/>
                  <a:pt x="1759861" y="2216604"/>
                </a:cubicBezTo>
                <a:cubicBezTo>
                  <a:pt x="1750384" y="2222923"/>
                  <a:pt x="1740455" y="2229919"/>
                  <a:pt x="1732444" y="2238043"/>
                </a:cubicBezTo>
                <a:cubicBezTo>
                  <a:pt x="1723869" y="2246842"/>
                  <a:pt x="1715407" y="2255983"/>
                  <a:pt x="1706719" y="2264670"/>
                </a:cubicBezTo>
                <a:cubicBezTo>
                  <a:pt x="1689794" y="2281594"/>
                  <a:pt x="1674224" y="2296036"/>
                  <a:pt x="1651546" y="2303708"/>
                </a:cubicBezTo>
                <a:cubicBezTo>
                  <a:pt x="1641051" y="2307207"/>
                  <a:pt x="1634170" y="2292087"/>
                  <a:pt x="1641842" y="2285204"/>
                </a:cubicBezTo>
                <a:cubicBezTo>
                  <a:pt x="1654028" y="2274260"/>
                  <a:pt x="1664295" y="2263203"/>
                  <a:pt x="1668582" y="2246842"/>
                </a:cubicBezTo>
                <a:cubicBezTo>
                  <a:pt x="1669485" y="2243570"/>
                  <a:pt x="1670050" y="2239961"/>
                  <a:pt x="1668582" y="2236802"/>
                </a:cubicBezTo>
                <a:cubicBezTo>
                  <a:pt x="1666439" y="2232062"/>
                  <a:pt x="1660346" y="2230483"/>
                  <a:pt x="1655157" y="2230483"/>
                </a:cubicBezTo>
                <a:cubicBezTo>
                  <a:pt x="1637555" y="2230370"/>
                  <a:pt x="1622209" y="2241540"/>
                  <a:pt x="1608219" y="2252258"/>
                </a:cubicBezTo>
                <a:cubicBezTo>
                  <a:pt x="1590956" y="2265346"/>
                  <a:pt x="1573918" y="2278773"/>
                  <a:pt x="1555980" y="2290620"/>
                </a:cubicBezTo>
                <a:cubicBezTo>
                  <a:pt x="1537700" y="2302581"/>
                  <a:pt x="1521452" y="2321761"/>
                  <a:pt x="1505883" y="2336993"/>
                </a:cubicBezTo>
                <a:cubicBezTo>
                  <a:pt x="1469778" y="2372196"/>
                  <a:pt x="1434011" y="2407624"/>
                  <a:pt x="1398131" y="2442940"/>
                </a:cubicBezTo>
                <a:cubicBezTo>
                  <a:pt x="1315428" y="2524514"/>
                  <a:pt x="1229790" y="2603496"/>
                  <a:pt x="1156226" y="2693646"/>
                </a:cubicBezTo>
                <a:cubicBezTo>
                  <a:pt x="1122715" y="2734604"/>
                  <a:pt x="1089318" y="2772966"/>
                  <a:pt x="1055018" y="2808958"/>
                </a:cubicBezTo>
                <a:close/>
                <a:moveTo>
                  <a:pt x="1037754" y="2261904"/>
                </a:moveTo>
                <a:cubicBezTo>
                  <a:pt x="1035948" y="2258435"/>
                  <a:pt x="1036061" y="2254006"/>
                  <a:pt x="1039559" y="2251355"/>
                </a:cubicBezTo>
                <a:cubicBezTo>
                  <a:pt x="1066638" y="2230481"/>
                  <a:pt x="1100035" y="2217168"/>
                  <a:pt x="1131176" y="2203290"/>
                </a:cubicBezTo>
                <a:cubicBezTo>
                  <a:pt x="1159044" y="2190992"/>
                  <a:pt x="1187026" y="2177903"/>
                  <a:pt x="1216926" y="2171134"/>
                </a:cubicBezTo>
                <a:cubicBezTo>
                  <a:pt x="1226404" y="2169102"/>
                  <a:pt x="1235881" y="2181966"/>
                  <a:pt x="1225727" y="2187719"/>
                </a:cubicBezTo>
                <a:cubicBezTo>
                  <a:pt x="1199324" y="2202726"/>
                  <a:pt x="1170666" y="2213218"/>
                  <a:pt x="1142910" y="2225517"/>
                </a:cubicBezTo>
                <a:cubicBezTo>
                  <a:pt x="1111543" y="2239395"/>
                  <a:pt x="1080515" y="2257222"/>
                  <a:pt x="1047456" y="2266699"/>
                </a:cubicBezTo>
                <a:cubicBezTo>
                  <a:pt x="1043282" y="2267884"/>
                  <a:pt x="1039559" y="2265374"/>
                  <a:pt x="1037754" y="2261904"/>
                </a:cubicBezTo>
                <a:close/>
                <a:moveTo>
                  <a:pt x="1028265" y="1680645"/>
                </a:moveTo>
                <a:cubicBezTo>
                  <a:pt x="1027570" y="1678373"/>
                  <a:pt x="1027880" y="1675785"/>
                  <a:pt x="1029742" y="1673218"/>
                </a:cubicBezTo>
                <a:cubicBezTo>
                  <a:pt x="1034029" y="1667239"/>
                  <a:pt x="1038092" y="1661823"/>
                  <a:pt x="1043281" y="1656633"/>
                </a:cubicBezTo>
                <a:cubicBezTo>
                  <a:pt x="1049487" y="1650428"/>
                  <a:pt x="1060318" y="1659228"/>
                  <a:pt x="1056707" y="1666788"/>
                </a:cubicBezTo>
                <a:cubicBezTo>
                  <a:pt x="1053887" y="1672767"/>
                  <a:pt x="1050616" y="1677845"/>
                  <a:pt x="1046891" y="1683374"/>
                </a:cubicBezTo>
                <a:cubicBezTo>
                  <a:pt x="1041476" y="1691413"/>
                  <a:pt x="1030348" y="1687457"/>
                  <a:pt x="1028265" y="1680645"/>
                </a:cubicBezTo>
                <a:close/>
                <a:moveTo>
                  <a:pt x="1028161" y="3957084"/>
                </a:moveTo>
                <a:cubicBezTo>
                  <a:pt x="1052420" y="3911390"/>
                  <a:pt x="1093716" y="3867727"/>
                  <a:pt x="1137945" y="3841098"/>
                </a:cubicBezTo>
                <a:cubicBezTo>
                  <a:pt x="1144827" y="3836921"/>
                  <a:pt x="1154080" y="3844256"/>
                  <a:pt x="1148438" y="3851477"/>
                </a:cubicBezTo>
                <a:cubicBezTo>
                  <a:pt x="1116960" y="3892322"/>
                  <a:pt x="1079612" y="3933507"/>
                  <a:pt x="1041589" y="3968257"/>
                </a:cubicBezTo>
                <a:cubicBezTo>
                  <a:pt x="1033917" y="3975251"/>
                  <a:pt x="1023536" y="3965660"/>
                  <a:pt x="1028161" y="3957084"/>
                </a:cubicBezTo>
                <a:close/>
                <a:moveTo>
                  <a:pt x="1020052" y="4922283"/>
                </a:moveTo>
                <a:cubicBezTo>
                  <a:pt x="1021307" y="4918770"/>
                  <a:pt x="1024833" y="4915836"/>
                  <a:pt x="1029290" y="4916119"/>
                </a:cubicBezTo>
                <a:cubicBezTo>
                  <a:pt x="1076565" y="4919164"/>
                  <a:pt x="1124179" y="4937333"/>
                  <a:pt x="1168522" y="4953016"/>
                </a:cubicBezTo>
                <a:cubicBezTo>
                  <a:pt x="1208915" y="4967346"/>
                  <a:pt x="1254835" y="4980657"/>
                  <a:pt x="1289361" y="5006722"/>
                </a:cubicBezTo>
                <a:cubicBezTo>
                  <a:pt x="1295341" y="5011121"/>
                  <a:pt x="1289925" y="5020486"/>
                  <a:pt x="1283268" y="5019132"/>
                </a:cubicBezTo>
                <a:cubicBezTo>
                  <a:pt x="1241747" y="5010896"/>
                  <a:pt x="1201919" y="4989458"/>
                  <a:pt x="1161751" y="4975808"/>
                </a:cubicBezTo>
                <a:cubicBezTo>
                  <a:pt x="1116507" y="4960352"/>
                  <a:pt x="1068217" y="4950873"/>
                  <a:pt x="1024438" y="4931917"/>
                </a:cubicBezTo>
                <a:cubicBezTo>
                  <a:pt x="1019813" y="4929884"/>
                  <a:pt x="1018797" y="4925795"/>
                  <a:pt x="1020052" y="4922283"/>
                </a:cubicBezTo>
                <a:close/>
                <a:moveTo>
                  <a:pt x="1017134" y="525662"/>
                </a:moveTo>
                <a:cubicBezTo>
                  <a:pt x="1014652" y="521488"/>
                  <a:pt x="1014398" y="515819"/>
                  <a:pt x="1018122" y="512096"/>
                </a:cubicBezTo>
                <a:cubicBezTo>
                  <a:pt x="1034933" y="495508"/>
                  <a:pt x="1056032" y="477119"/>
                  <a:pt x="1079275" y="470912"/>
                </a:cubicBezTo>
                <a:cubicBezTo>
                  <a:pt x="1088413" y="468430"/>
                  <a:pt x="1095070" y="480278"/>
                  <a:pt x="1089881" y="487385"/>
                </a:cubicBezTo>
                <a:cubicBezTo>
                  <a:pt x="1076002" y="506680"/>
                  <a:pt x="1051067" y="520783"/>
                  <a:pt x="1029516" y="530260"/>
                </a:cubicBezTo>
                <a:cubicBezTo>
                  <a:pt x="1024327" y="532516"/>
                  <a:pt x="1019616" y="529837"/>
                  <a:pt x="1017134" y="525662"/>
                </a:cubicBezTo>
                <a:close/>
                <a:moveTo>
                  <a:pt x="1003340" y="616462"/>
                </a:moveTo>
                <a:cubicBezTo>
                  <a:pt x="1014396" y="597958"/>
                  <a:pt x="1032449" y="584982"/>
                  <a:pt x="1050276" y="573248"/>
                </a:cubicBezTo>
                <a:cubicBezTo>
                  <a:pt x="1066185" y="562530"/>
                  <a:pt x="1084125" y="551247"/>
                  <a:pt x="1103758" y="551133"/>
                </a:cubicBezTo>
                <a:cubicBezTo>
                  <a:pt x="1114137" y="551020"/>
                  <a:pt x="1115493" y="563882"/>
                  <a:pt x="1109739" y="569864"/>
                </a:cubicBezTo>
                <a:cubicBezTo>
                  <a:pt x="1097326" y="582726"/>
                  <a:pt x="1078371" y="589269"/>
                  <a:pt x="1063365" y="598634"/>
                </a:cubicBezTo>
                <a:cubicBezTo>
                  <a:pt x="1047117" y="608676"/>
                  <a:pt x="1032676" y="621765"/>
                  <a:pt x="1015750" y="630679"/>
                </a:cubicBezTo>
                <a:cubicBezTo>
                  <a:pt x="1006837" y="635416"/>
                  <a:pt x="998600" y="624473"/>
                  <a:pt x="1003340" y="616462"/>
                </a:cubicBezTo>
                <a:close/>
                <a:moveTo>
                  <a:pt x="990816" y="3236007"/>
                </a:moveTo>
                <a:cubicBezTo>
                  <a:pt x="1014850" y="3205314"/>
                  <a:pt x="1043057" y="3178458"/>
                  <a:pt x="1067203" y="3147880"/>
                </a:cubicBezTo>
                <a:cubicBezTo>
                  <a:pt x="1086158" y="3123958"/>
                  <a:pt x="1101615" y="3096088"/>
                  <a:pt x="1124294" y="3075664"/>
                </a:cubicBezTo>
                <a:cubicBezTo>
                  <a:pt x="1131175" y="3069458"/>
                  <a:pt x="1138735" y="3079387"/>
                  <a:pt x="1136367" y="3086044"/>
                </a:cubicBezTo>
                <a:cubicBezTo>
                  <a:pt x="1125196" y="3118317"/>
                  <a:pt x="1098343" y="3146639"/>
                  <a:pt x="1076342" y="3172366"/>
                </a:cubicBezTo>
                <a:cubicBezTo>
                  <a:pt x="1053324" y="3199333"/>
                  <a:pt x="1029968" y="3225963"/>
                  <a:pt x="1001197" y="3246839"/>
                </a:cubicBezTo>
                <a:cubicBezTo>
                  <a:pt x="994880" y="3251466"/>
                  <a:pt x="985966" y="3241986"/>
                  <a:pt x="990816" y="3236007"/>
                </a:cubicBezTo>
                <a:close/>
                <a:moveTo>
                  <a:pt x="987558" y="4588748"/>
                </a:moveTo>
                <a:cubicBezTo>
                  <a:pt x="987487" y="4585335"/>
                  <a:pt x="989123" y="4581894"/>
                  <a:pt x="992508" y="4580823"/>
                </a:cubicBezTo>
                <a:cubicBezTo>
                  <a:pt x="1012366" y="4574504"/>
                  <a:pt x="1039332" y="4572584"/>
                  <a:pt x="1059078" y="4580370"/>
                </a:cubicBezTo>
                <a:cubicBezTo>
                  <a:pt x="1065170" y="4582852"/>
                  <a:pt x="1064944" y="4591540"/>
                  <a:pt x="1059190" y="4594134"/>
                </a:cubicBezTo>
                <a:cubicBezTo>
                  <a:pt x="1040009" y="4602710"/>
                  <a:pt x="1012705" y="4602035"/>
                  <a:pt x="992847" y="4596504"/>
                </a:cubicBezTo>
                <a:cubicBezTo>
                  <a:pt x="989405" y="4595545"/>
                  <a:pt x="987628" y="4592160"/>
                  <a:pt x="987558" y="4588748"/>
                </a:cubicBezTo>
                <a:close/>
                <a:moveTo>
                  <a:pt x="986868" y="2144732"/>
                </a:moveTo>
                <a:cubicBezTo>
                  <a:pt x="998602" y="2129726"/>
                  <a:pt x="1014624" y="2119119"/>
                  <a:pt x="1033353" y="2115170"/>
                </a:cubicBezTo>
                <a:cubicBezTo>
                  <a:pt x="1043621" y="2113026"/>
                  <a:pt x="1045763" y="2126904"/>
                  <a:pt x="1039784" y="2132320"/>
                </a:cubicBezTo>
                <a:cubicBezTo>
                  <a:pt x="1028050" y="2142700"/>
                  <a:pt x="1013607" y="2151502"/>
                  <a:pt x="999731" y="2158723"/>
                </a:cubicBezTo>
                <a:cubicBezTo>
                  <a:pt x="991607" y="2163010"/>
                  <a:pt x="980549" y="2152743"/>
                  <a:pt x="986868" y="2144732"/>
                </a:cubicBezTo>
                <a:close/>
                <a:moveTo>
                  <a:pt x="985248" y="448567"/>
                </a:moveTo>
                <a:cubicBezTo>
                  <a:pt x="985421" y="445816"/>
                  <a:pt x="986641" y="442933"/>
                  <a:pt x="989235" y="440337"/>
                </a:cubicBezTo>
                <a:cubicBezTo>
                  <a:pt x="1003678" y="425782"/>
                  <a:pt x="1021617" y="409421"/>
                  <a:pt x="1041023" y="402426"/>
                </a:cubicBezTo>
                <a:cubicBezTo>
                  <a:pt x="1051630" y="398590"/>
                  <a:pt x="1057497" y="410776"/>
                  <a:pt x="1052307" y="418786"/>
                </a:cubicBezTo>
                <a:cubicBezTo>
                  <a:pt x="1041363" y="435484"/>
                  <a:pt x="1020151" y="448346"/>
                  <a:pt x="1003113" y="458276"/>
                </a:cubicBezTo>
                <a:cubicBezTo>
                  <a:pt x="993635" y="463860"/>
                  <a:pt x="984730" y="456816"/>
                  <a:pt x="985248" y="448567"/>
                </a:cubicBezTo>
                <a:close/>
                <a:moveTo>
                  <a:pt x="978632" y="1825312"/>
                </a:moveTo>
                <a:cubicBezTo>
                  <a:pt x="983484" y="1801729"/>
                  <a:pt x="998490" y="1775666"/>
                  <a:pt x="1013158" y="1756710"/>
                </a:cubicBezTo>
                <a:cubicBezTo>
                  <a:pt x="1019928" y="1748022"/>
                  <a:pt x="1033354" y="1755582"/>
                  <a:pt x="1029855" y="1765962"/>
                </a:cubicBezTo>
                <a:cubicBezTo>
                  <a:pt x="1022183" y="1788528"/>
                  <a:pt x="1008080" y="1815268"/>
                  <a:pt x="991269" y="1832194"/>
                </a:cubicBezTo>
                <a:cubicBezTo>
                  <a:pt x="985965" y="1837497"/>
                  <a:pt x="977051" y="1832644"/>
                  <a:pt x="978632" y="1825312"/>
                </a:cubicBezTo>
                <a:close/>
                <a:moveTo>
                  <a:pt x="973555" y="1490662"/>
                </a:moveTo>
                <a:cubicBezTo>
                  <a:pt x="977843" y="1499802"/>
                  <a:pt x="981454" y="1508940"/>
                  <a:pt x="984274" y="1517742"/>
                </a:cubicBezTo>
                <a:cubicBezTo>
                  <a:pt x="985740" y="1514468"/>
                  <a:pt x="987207" y="1511196"/>
                  <a:pt x="988562" y="1507812"/>
                </a:cubicBezTo>
                <a:cubicBezTo>
                  <a:pt x="984161" y="1501719"/>
                  <a:pt x="979083" y="1495965"/>
                  <a:pt x="973555" y="1490662"/>
                </a:cubicBezTo>
                <a:close/>
                <a:moveTo>
                  <a:pt x="963496" y="4448876"/>
                </a:moveTo>
                <a:cubicBezTo>
                  <a:pt x="961819" y="4445086"/>
                  <a:pt x="962439" y="4440207"/>
                  <a:pt x="966670" y="4437500"/>
                </a:cubicBezTo>
                <a:cubicBezTo>
                  <a:pt x="1035608" y="4391471"/>
                  <a:pt x="1113911" y="4357735"/>
                  <a:pt x="1187815" y="4320270"/>
                </a:cubicBezTo>
                <a:cubicBezTo>
                  <a:pt x="1251902" y="4287662"/>
                  <a:pt x="1315424" y="4252460"/>
                  <a:pt x="1383460" y="4228882"/>
                </a:cubicBezTo>
                <a:cubicBezTo>
                  <a:pt x="1390907" y="4226288"/>
                  <a:pt x="1399483" y="4235990"/>
                  <a:pt x="1391811" y="4241517"/>
                </a:cubicBezTo>
                <a:cubicBezTo>
                  <a:pt x="1323661" y="4290143"/>
                  <a:pt x="1246260" y="4325690"/>
                  <a:pt x="1171568" y="4363036"/>
                </a:cubicBezTo>
                <a:cubicBezTo>
                  <a:pt x="1107255" y="4395302"/>
                  <a:pt x="1042492" y="4430842"/>
                  <a:pt x="974116" y="4453747"/>
                </a:cubicBezTo>
                <a:cubicBezTo>
                  <a:pt x="969152" y="4455385"/>
                  <a:pt x="965175" y="4452673"/>
                  <a:pt x="963496" y="4448876"/>
                </a:cubicBezTo>
                <a:close/>
                <a:moveTo>
                  <a:pt x="960578" y="2402263"/>
                </a:moveTo>
                <a:cubicBezTo>
                  <a:pt x="959281" y="2398793"/>
                  <a:pt x="959902" y="2394647"/>
                  <a:pt x="963512" y="2392503"/>
                </a:cubicBezTo>
                <a:cubicBezTo>
                  <a:pt x="1014850" y="2361927"/>
                  <a:pt x="1080967" y="2347484"/>
                  <a:pt x="1138510" y="2332816"/>
                </a:cubicBezTo>
                <a:cubicBezTo>
                  <a:pt x="1183755" y="2321195"/>
                  <a:pt x="1231369" y="2305850"/>
                  <a:pt x="1278419" y="2306415"/>
                </a:cubicBezTo>
                <a:cubicBezTo>
                  <a:pt x="1288687" y="2306527"/>
                  <a:pt x="1293538" y="2322548"/>
                  <a:pt x="1283158" y="2326724"/>
                </a:cubicBezTo>
                <a:cubicBezTo>
                  <a:pt x="1228097" y="2348612"/>
                  <a:pt x="1163897" y="2354592"/>
                  <a:pt x="1106355" y="2370164"/>
                </a:cubicBezTo>
                <a:cubicBezTo>
                  <a:pt x="1061110" y="2382461"/>
                  <a:pt x="1015527" y="2401417"/>
                  <a:pt x="969154" y="2407962"/>
                </a:cubicBezTo>
                <a:cubicBezTo>
                  <a:pt x="965092" y="2408526"/>
                  <a:pt x="961876" y="2405733"/>
                  <a:pt x="960578" y="2402263"/>
                </a:cubicBezTo>
                <a:close/>
                <a:moveTo>
                  <a:pt x="958886" y="1731326"/>
                </a:moveTo>
                <a:cubicBezTo>
                  <a:pt x="968815" y="1715756"/>
                  <a:pt x="975697" y="1698040"/>
                  <a:pt x="986416" y="1683034"/>
                </a:cubicBezTo>
                <a:cubicBezTo>
                  <a:pt x="992282" y="1674798"/>
                  <a:pt x="1005597" y="1678747"/>
                  <a:pt x="1003453" y="1689579"/>
                </a:cubicBezTo>
                <a:cubicBezTo>
                  <a:pt x="999391" y="1710113"/>
                  <a:pt x="986529" y="1727039"/>
                  <a:pt x="972875" y="1742496"/>
                </a:cubicBezTo>
                <a:cubicBezTo>
                  <a:pt x="965994" y="1750280"/>
                  <a:pt x="953469" y="1739788"/>
                  <a:pt x="958886" y="1731326"/>
                </a:cubicBezTo>
                <a:close/>
                <a:moveTo>
                  <a:pt x="951594" y="4741556"/>
                </a:moveTo>
                <a:cubicBezTo>
                  <a:pt x="952510" y="4738215"/>
                  <a:pt x="955388" y="4735111"/>
                  <a:pt x="958998" y="4734492"/>
                </a:cubicBezTo>
                <a:cubicBezTo>
                  <a:pt x="988221" y="4729188"/>
                  <a:pt x="1020828" y="4736973"/>
                  <a:pt x="1050052" y="4741148"/>
                </a:cubicBezTo>
                <a:cubicBezTo>
                  <a:pt x="1079951" y="4745436"/>
                  <a:pt x="1109964" y="4749725"/>
                  <a:pt x="1139413" y="4756154"/>
                </a:cubicBezTo>
                <a:cubicBezTo>
                  <a:pt x="1150244" y="4758522"/>
                  <a:pt x="1146069" y="4776125"/>
                  <a:pt x="1135351" y="4774884"/>
                </a:cubicBezTo>
                <a:cubicBezTo>
                  <a:pt x="1101953" y="4770934"/>
                  <a:pt x="1068781" y="4765856"/>
                  <a:pt x="1035384" y="4762245"/>
                </a:cubicBezTo>
                <a:cubicBezTo>
                  <a:pt x="1008982" y="4759314"/>
                  <a:pt x="980888" y="4759538"/>
                  <a:pt x="955952" y="4750059"/>
                </a:cubicBezTo>
                <a:cubicBezTo>
                  <a:pt x="951721" y="4748480"/>
                  <a:pt x="950677" y="4744900"/>
                  <a:pt x="951594" y="4741556"/>
                </a:cubicBezTo>
                <a:close/>
                <a:moveTo>
                  <a:pt x="949394" y="4796776"/>
                </a:moveTo>
                <a:cubicBezTo>
                  <a:pt x="949578" y="4794067"/>
                  <a:pt x="951270" y="4791642"/>
                  <a:pt x="954711" y="4791473"/>
                </a:cubicBezTo>
                <a:cubicBezTo>
                  <a:pt x="985626" y="4789780"/>
                  <a:pt x="1015074" y="4797563"/>
                  <a:pt x="1044974" y="4804785"/>
                </a:cubicBezTo>
                <a:cubicBezTo>
                  <a:pt x="1078484" y="4812909"/>
                  <a:pt x="1113461" y="4819791"/>
                  <a:pt x="1144376" y="4835363"/>
                </a:cubicBezTo>
                <a:cubicBezTo>
                  <a:pt x="1152840" y="4839650"/>
                  <a:pt x="1150243" y="4852625"/>
                  <a:pt x="1140202" y="4851724"/>
                </a:cubicBezTo>
                <a:cubicBezTo>
                  <a:pt x="1106804" y="4848676"/>
                  <a:pt x="1074310" y="4837507"/>
                  <a:pt x="1041815" y="4829721"/>
                </a:cubicBezTo>
                <a:cubicBezTo>
                  <a:pt x="1011802" y="4822388"/>
                  <a:pt x="981112" y="4817422"/>
                  <a:pt x="953131" y="4803771"/>
                </a:cubicBezTo>
                <a:cubicBezTo>
                  <a:pt x="950536" y="4802474"/>
                  <a:pt x="949211" y="4799482"/>
                  <a:pt x="949394" y="4796776"/>
                </a:cubicBezTo>
                <a:close/>
                <a:moveTo>
                  <a:pt x="943880" y="3360456"/>
                </a:moveTo>
                <a:cubicBezTo>
                  <a:pt x="951890" y="3344662"/>
                  <a:pt x="967687" y="3335859"/>
                  <a:pt x="983483" y="3329090"/>
                </a:cubicBezTo>
                <a:cubicBezTo>
                  <a:pt x="989914" y="3326380"/>
                  <a:pt x="995329" y="3332928"/>
                  <a:pt x="992058" y="3338792"/>
                </a:cubicBezTo>
                <a:cubicBezTo>
                  <a:pt x="983483" y="3354702"/>
                  <a:pt x="969943" y="3369030"/>
                  <a:pt x="951213" y="3370830"/>
                </a:cubicBezTo>
                <a:cubicBezTo>
                  <a:pt x="945797" y="3371283"/>
                  <a:pt x="941397" y="3365419"/>
                  <a:pt x="943880" y="3360456"/>
                </a:cubicBezTo>
                <a:close/>
                <a:moveTo>
                  <a:pt x="932060" y="5228615"/>
                </a:moveTo>
                <a:cubicBezTo>
                  <a:pt x="934232" y="5224863"/>
                  <a:pt x="938689" y="5222409"/>
                  <a:pt x="944217" y="5223255"/>
                </a:cubicBezTo>
                <a:cubicBezTo>
                  <a:pt x="973440" y="5227882"/>
                  <a:pt x="996795" y="5252140"/>
                  <a:pt x="1015976" y="5273239"/>
                </a:cubicBezTo>
                <a:cubicBezTo>
                  <a:pt x="1036285" y="5295354"/>
                  <a:pt x="1060882" y="5317582"/>
                  <a:pt x="1064606" y="5348835"/>
                </a:cubicBezTo>
                <a:cubicBezTo>
                  <a:pt x="1065395" y="5355606"/>
                  <a:pt x="1057272" y="5362715"/>
                  <a:pt x="1051179" y="5357410"/>
                </a:cubicBezTo>
                <a:cubicBezTo>
                  <a:pt x="1031547" y="5340373"/>
                  <a:pt x="1015074" y="5319613"/>
                  <a:pt x="996795" y="5301221"/>
                </a:cubicBezTo>
                <a:cubicBezTo>
                  <a:pt x="976487" y="5280799"/>
                  <a:pt x="952001" y="5263649"/>
                  <a:pt x="933612" y="5241759"/>
                </a:cubicBezTo>
                <a:cubicBezTo>
                  <a:pt x="930001" y="5237415"/>
                  <a:pt x="929888" y="5232367"/>
                  <a:pt x="932060" y="5228615"/>
                </a:cubicBezTo>
                <a:close/>
                <a:moveTo>
                  <a:pt x="931989" y="4696359"/>
                </a:moveTo>
                <a:cubicBezTo>
                  <a:pt x="932568" y="4692708"/>
                  <a:pt x="935360" y="4689238"/>
                  <a:pt x="939705" y="4689126"/>
                </a:cubicBezTo>
                <a:cubicBezTo>
                  <a:pt x="1083561" y="4685403"/>
                  <a:pt x="1238814" y="4685630"/>
                  <a:pt x="1381769" y="4701089"/>
                </a:cubicBezTo>
                <a:cubicBezTo>
                  <a:pt x="1391585" y="4702102"/>
                  <a:pt x="1389328" y="4715980"/>
                  <a:pt x="1380753" y="4717334"/>
                </a:cubicBezTo>
                <a:cubicBezTo>
                  <a:pt x="1241636" y="4739787"/>
                  <a:pt x="1075777" y="4730986"/>
                  <a:pt x="937560" y="4704696"/>
                </a:cubicBezTo>
                <a:cubicBezTo>
                  <a:pt x="933047" y="4703849"/>
                  <a:pt x="931411" y="4700012"/>
                  <a:pt x="931989" y="4696359"/>
                </a:cubicBezTo>
                <a:close/>
                <a:moveTo>
                  <a:pt x="931805" y="3182624"/>
                </a:moveTo>
                <a:cubicBezTo>
                  <a:pt x="950310" y="3154640"/>
                  <a:pt x="978179" y="3125639"/>
                  <a:pt x="1006273" y="3107245"/>
                </a:cubicBezTo>
                <a:cubicBezTo>
                  <a:pt x="1013495" y="3102507"/>
                  <a:pt x="1021393" y="3110406"/>
                  <a:pt x="1016880" y="3117627"/>
                </a:cubicBezTo>
                <a:cubicBezTo>
                  <a:pt x="998940" y="3146063"/>
                  <a:pt x="970958" y="3174162"/>
                  <a:pt x="943540" y="3193232"/>
                </a:cubicBezTo>
                <a:cubicBezTo>
                  <a:pt x="937109" y="3197632"/>
                  <a:pt x="927180" y="3189622"/>
                  <a:pt x="931805" y="3182624"/>
                </a:cubicBezTo>
                <a:close/>
                <a:moveTo>
                  <a:pt x="915672" y="3093592"/>
                </a:moveTo>
                <a:cubicBezTo>
                  <a:pt x="933839" y="3058196"/>
                  <a:pt x="970395" y="3013178"/>
                  <a:pt x="1008757" y="2998848"/>
                </a:cubicBezTo>
                <a:cubicBezTo>
                  <a:pt x="1016317" y="2996028"/>
                  <a:pt x="1024553" y="3004602"/>
                  <a:pt x="1019024" y="3011711"/>
                </a:cubicBezTo>
                <a:cubicBezTo>
                  <a:pt x="1006387" y="3027845"/>
                  <a:pt x="989012" y="3039692"/>
                  <a:pt x="974343" y="3053908"/>
                </a:cubicBezTo>
                <a:cubicBezTo>
                  <a:pt x="958210" y="3069556"/>
                  <a:pt x="944444" y="3087162"/>
                  <a:pt x="928874" y="3103410"/>
                </a:cubicBezTo>
                <a:cubicBezTo>
                  <a:pt x="923007" y="3109503"/>
                  <a:pt x="911836" y="3100926"/>
                  <a:pt x="915672" y="3093592"/>
                </a:cubicBezTo>
                <a:close/>
                <a:moveTo>
                  <a:pt x="912569" y="4642704"/>
                </a:moveTo>
                <a:cubicBezTo>
                  <a:pt x="911920" y="4637682"/>
                  <a:pt x="914317" y="4632719"/>
                  <a:pt x="920861" y="4632154"/>
                </a:cubicBezTo>
                <a:cubicBezTo>
                  <a:pt x="1045086" y="4621774"/>
                  <a:pt x="1173374" y="4635313"/>
                  <a:pt x="1297936" y="4638697"/>
                </a:cubicBezTo>
                <a:cubicBezTo>
                  <a:pt x="1412120" y="4641859"/>
                  <a:pt x="1528897" y="4639939"/>
                  <a:pt x="1642178" y="4655399"/>
                </a:cubicBezTo>
                <a:cubicBezTo>
                  <a:pt x="1649173" y="4656301"/>
                  <a:pt x="1651318" y="4667923"/>
                  <a:pt x="1643194" y="4668710"/>
                </a:cubicBezTo>
                <a:cubicBezTo>
                  <a:pt x="1518969" y="4679202"/>
                  <a:pt x="1391585" y="4669500"/>
                  <a:pt x="1267021" y="4666229"/>
                </a:cubicBezTo>
                <a:cubicBezTo>
                  <a:pt x="1152951" y="4663183"/>
                  <a:pt x="1035722" y="4668823"/>
                  <a:pt x="922554" y="4653592"/>
                </a:cubicBezTo>
                <a:cubicBezTo>
                  <a:pt x="916912" y="4652803"/>
                  <a:pt x="913218" y="4647727"/>
                  <a:pt x="912569" y="4642704"/>
                </a:cubicBezTo>
                <a:close/>
                <a:moveTo>
                  <a:pt x="906786" y="4548799"/>
                </a:moveTo>
                <a:cubicBezTo>
                  <a:pt x="906137" y="4544665"/>
                  <a:pt x="907773" y="4539953"/>
                  <a:pt x="911722" y="4537810"/>
                </a:cubicBezTo>
                <a:cubicBezTo>
                  <a:pt x="957869" y="4512424"/>
                  <a:pt x="1027823" y="4496740"/>
                  <a:pt x="1080176" y="4503284"/>
                </a:cubicBezTo>
                <a:cubicBezTo>
                  <a:pt x="1087961" y="4504301"/>
                  <a:pt x="1087624" y="4514341"/>
                  <a:pt x="1081530" y="4517273"/>
                </a:cubicBezTo>
                <a:cubicBezTo>
                  <a:pt x="1055693" y="4529572"/>
                  <a:pt x="1027823" y="4534089"/>
                  <a:pt x="1000180" y="4540516"/>
                </a:cubicBezTo>
                <a:cubicBezTo>
                  <a:pt x="971860" y="4547061"/>
                  <a:pt x="944555" y="4555073"/>
                  <a:pt x="915557" y="4556312"/>
                </a:cubicBezTo>
                <a:cubicBezTo>
                  <a:pt x="910368" y="4556482"/>
                  <a:pt x="907434" y="4552930"/>
                  <a:pt x="906786" y="4548799"/>
                </a:cubicBezTo>
                <a:close/>
                <a:moveTo>
                  <a:pt x="906533" y="3316456"/>
                </a:moveTo>
                <a:cubicBezTo>
                  <a:pt x="922330" y="3295696"/>
                  <a:pt x="944444" y="3275046"/>
                  <a:pt x="966897" y="3261848"/>
                </a:cubicBezTo>
                <a:cubicBezTo>
                  <a:pt x="974795" y="3257221"/>
                  <a:pt x="982806" y="3267038"/>
                  <a:pt x="978518" y="3274372"/>
                </a:cubicBezTo>
                <a:cubicBezTo>
                  <a:pt x="965092" y="3297390"/>
                  <a:pt x="940382" y="3317586"/>
                  <a:pt x="915784" y="3327739"/>
                </a:cubicBezTo>
                <a:cubicBezTo>
                  <a:pt x="909015" y="3330560"/>
                  <a:pt x="901681" y="3322774"/>
                  <a:pt x="906533" y="3316456"/>
                </a:cubicBezTo>
                <a:close/>
                <a:moveTo>
                  <a:pt x="893896" y="3966783"/>
                </a:moveTo>
                <a:cubicBezTo>
                  <a:pt x="935303" y="3903263"/>
                  <a:pt x="992846" y="3834880"/>
                  <a:pt x="1056031" y="3792572"/>
                </a:cubicBezTo>
                <a:cubicBezTo>
                  <a:pt x="1063364" y="3787722"/>
                  <a:pt x="1073745" y="3797312"/>
                  <a:pt x="1068556" y="3804761"/>
                </a:cubicBezTo>
                <a:cubicBezTo>
                  <a:pt x="1024439" y="3867944"/>
                  <a:pt x="963736" y="3927969"/>
                  <a:pt x="908338" y="3981562"/>
                </a:cubicBezTo>
                <a:cubicBezTo>
                  <a:pt x="899311" y="3990249"/>
                  <a:pt x="887915" y="3975924"/>
                  <a:pt x="893896" y="3966783"/>
                </a:cubicBezTo>
                <a:close/>
                <a:moveTo>
                  <a:pt x="889269" y="5569424"/>
                </a:moveTo>
                <a:cubicBezTo>
                  <a:pt x="888366" y="5563218"/>
                  <a:pt x="897053" y="5559833"/>
                  <a:pt x="900664" y="5565024"/>
                </a:cubicBezTo>
                <a:cubicBezTo>
                  <a:pt x="918153" y="5590410"/>
                  <a:pt x="924584" y="5620535"/>
                  <a:pt x="931241" y="5650097"/>
                </a:cubicBezTo>
                <a:cubicBezTo>
                  <a:pt x="932256" y="5654271"/>
                  <a:pt x="926389" y="5657544"/>
                  <a:pt x="924020" y="5653369"/>
                </a:cubicBezTo>
                <a:cubicBezTo>
                  <a:pt x="909014" y="5626740"/>
                  <a:pt x="893669" y="5600113"/>
                  <a:pt x="889269" y="5569424"/>
                </a:cubicBezTo>
                <a:close/>
                <a:moveTo>
                  <a:pt x="865012" y="3420142"/>
                </a:moveTo>
                <a:cubicBezTo>
                  <a:pt x="875506" y="3403896"/>
                  <a:pt x="891865" y="3389568"/>
                  <a:pt x="909693" y="3382232"/>
                </a:cubicBezTo>
                <a:cubicBezTo>
                  <a:pt x="917704" y="3378958"/>
                  <a:pt x="925601" y="3387080"/>
                  <a:pt x="920862" y="3394867"/>
                </a:cubicBezTo>
                <a:cubicBezTo>
                  <a:pt x="910934" y="3410996"/>
                  <a:pt x="894573" y="3424878"/>
                  <a:pt x="877085" y="3432440"/>
                </a:cubicBezTo>
                <a:cubicBezTo>
                  <a:pt x="869525" y="3435713"/>
                  <a:pt x="859709" y="3428378"/>
                  <a:pt x="865012" y="3420142"/>
                </a:cubicBezTo>
                <a:close/>
                <a:moveTo>
                  <a:pt x="861853" y="1842574"/>
                </a:moveTo>
                <a:cubicBezTo>
                  <a:pt x="870991" y="1820572"/>
                  <a:pt x="884982" y="1801844"/>
                  <a:pt x="893896" y="1779277"/>
                </a:cubicBezTo>
                <a:cubicBezTo>
                  <a:pt x="897620" y="1769800"/>
                  <a:pt x="901229" y="1760322"/>
                  <a:pt x="905517" y="1751070"/>
                </a:cubicBezTo>
                <a:cubicBezTo>
                  <a:pt x="910143" y="1741141"/>
                  <a:pt x="924923" y="1745202"/>
                  <a:pt x="923683" y="1756146"/>
                </a:cubicBezTo>
                <a:cubicBezTo>
                  <a:pt x="920185" y="1789883"/>
                  <a:pt x="900101" y="1831292"/>
                  <a:pt x="873022" y="1852164"/>
                </a:cubicBezTo>
                <a:cubicBezTo>
                  <a:pt x="866704" y="1857017"/>
                  <a:pt x="859032" y="1849232"/>
                  <a:pt x="861853" y="1842574"/>
                </a:cubicBezTo>
                <a:close/>
                <a:moveTo>
                  <a:pt x="851810" y="5352424"/>
                </a:moveTo>
                <a:cubicBezTo>
                  <a:pt x="848651" y="5345091"/>
                  <a:pt x="857225" y="5335274"/>
                  <a:pt x="864447" y="5341255"/>
                </a:cubicBezTo>
                <a:cubicBezTo>
                  <a:pt x="903147" y="5372959"/>
                  <a:pt x="931241" y="5425651"/>
                  <a:pt x="944893" y="5473492"/>
                </a:cubicBezTo>
                <a:cubicBezTo>
                  <a:pt x="946924" y="5480825"/>
                  <a:pt x="935867" y="5485453"/>
                  <a:pt x="931581" y="5479585"/>
                </a:cubicBezTo>
                <a:cubicBezTo>
                  <a:pt x="903035" y="5440995"/>
                  <a:pt x="871329" y="5396430"/>
                  <a:pt x="851810" y="5352424"/>
                </a:cubicBezTo>
                <a:close/>
                <a:moveTo>
                  <a:pt x="806679" y="1846862"/>
                </a:moveTo>
                <a:cubicBezTo>
                  <a:pt x="817172" y="1791350"/>
                  <a:pt x="838836" y="1735048"/>
                  <a:pt x="868623" y="1687096"/>
                </a:cubicBezTo>
                <a:cubicBezTo>
                  <a:pt x="875054" y="1676716"/>
                  <a:pt x="889383" y="1683711"/>
                  <a:pt x="885546" y="1695108"/>
                </a:cubicBezTo>
                <a:cubicBezTo>
                  <a:pt x="867382" y="1748702"/>
                  <a:pt x="845379" y="1802294"/>
                  <a:pt x="821347" y="1853519"/>
                </a:cubicBezTo>
                <a:cubicBezTo>
                  <a:pt x="817060" y="1862546"/>
                  <a:pt x="805099" y="1855099"/>
                  <a:pt x="806679" y="1846862"/>
                </a:cubicBezTo>
                <a:close/>
                <a:moveTo>
                  <a:pt x="806623" y="3547408"/>
                </a:moveTo>
                <a:cubicBezTo>
                  <a:pt x="805241" y="3544446"/>
                  <a:pt x="805607" y="3540412"/>
                  <a:pt x="808484" y="3537816"/>
                </a:cubicBezTo>
                <a:cubicBezTo>
                  <a:pt x="845944" y="3504081"/>
                  <a:pt x="889157" y="3470238"/>
                  <a:pt x="932258" y="3444063"/>
                </a:cubicBezTo>
                <a:cubicBezTo>
                  <a:pt x="938915" y="3440111"/>
                  <a:pt x="946475" y="3449365"/>
                  <a:pt x="941962" y="3455346"/>
                </a:cubicBezTo>
                <a:cubicBezTo>
                  <a:pt x="911272" y="3495960"/>
                  <a:pt x="862303" y="3531498"/>
                  <a:pt x="815254" y="3550570"/>
                </a:cubicBezTo>
                <a:cubicBezTo>
                  <a:pt x="811136" y="3552259"/>
                  <a:pt x="808005" y="3550371"/>
                  <a:pt x="806623" y="3547408"/>
                </a:cubicBezTo>
                <a:close/>
                <a:moveTo>
                  <a:pt x="804197" y="3627194"/>
                </a:moveTo>
                <a:cubicBezTo>
                  <a:pt x="820332" y="3602595"/>
                  <a:pt x="863995" y="3587138"/>
                  <a:pt x="892428" y="3590072"/>
                </a:cubicBezTo>
                <a:cubicBezTo>
                  <a:pt x="899988" y="3590860"/>
                  <a:pt x="904840" y="3602371"/>
                  <a:pt x="897505" y="3606996"/>
                </a:cubicBezTo>
                <a:cubicBezTo>
                  <a:pt x="884193" y="3615346"/>
                  <a:pt x="868735" y="3619973"/>
                  <a:pt x="854405" y="3626177"/>
                </a:cubicBezTo>
                <a:cubicBezTo>
                  <a:pt x="841542" y="3631706"/>
                  <a:pt x="829584" y="3638928"/>
                  <a:pt x="816946" y="3645133"/>
                </a:cubicBezTo>
                <a:cubicBezTo>
                  <a:pt x="805663" y="3650660"/>
                  <a:pt x="798667" y="3635542"/>
                  <a:pt x="804197" y="3627194"/>
                </a:cubicBezTo>
                <a:close/>
                <a:moveTo>
                  <a:pt x="792914" y="3344329"/>
                </a:moveTo>
                <a:cubicBezTo>
                  <a:pt x="807129" y="3325712"/>
                  <a:pt x="823716" y="3309239"/>
                  <a:pt x="840076" y="3292654"/>
                </a:cubicBezTo>
                <a:cubicBezTo>
                  <a:pt x="856098" y="3276519"/>
                  <a:pt x="871105" y="3257224"/>
                  <a:pt x="890850" y="3245716"/>
                </a:cubicBezTo>
                <a:cubicBezTo>
                  <a:pt x="894912" y="3243346"/>
                  <a:pt x="901455" y="3247182"/>
                  <a:pt x="898747" y="3252147"/>
                </a:cubicBezTo>
                <a:cubicBezTo>
                  <a:pt x="887464" y="3272681"/>
                  <a:pt x="868510" y="3288591"/>
                  <a:pt x="852375" y="3305403"/>
                </a:cubicBezTo>
                <a:cubicBezTo>
                  <a:pt x="836465" y="3321876"/>
                  <a:pt x="820782" y="3338574"/>
                  <a:pt x="802956" y="3353016"/>
                </a:cubicBezTo>
                <a:cubicBezTo>
                  <a:pt x="797201" y="3357642"/>
                  <a:pt x="788061" y="3350648"/>
                  <a:pt x="792914" y="3344329"/>
                </a:cubicBezTo>
                <a:close/>
                <a:moveTo>
                  <a:pt x="791108" y="3204635"/>
                </a:moveTo>
                <a:cubicBezTo>
                  <a:pt x="813109" y="3174622"/>
                  <a:pt x="849553" y="3144719"/>
                  <a:pt x="882387" y="3127343"/>
                </a:cubicBezTo>
                <a:cubicBezTo>
                  <a:pt x="889044" y="3123845"/>
                  <a:pt x="897168" y="3132081"/>
                  <a:pt x="892541" y="3138513"/>
                </a:cubicBezTo>
                <a:cubicBezTo>
                  <a:pt x="870991" y="3167738"/>
                  <a:pt x="835337" y="3199896"/>
                  <a:pt x="803180" y="3216934"/>
                </a:cubicBezTo>
                <a:cubicBezTo>
                  <a:pt x="795846" y="3220772"/>
                  <a:pt x="785578" y="3212196"/>
                  <a:pt x="791108" y="3204635"/>
                </a:cubicBezTo>
                <a:close/>
                <a:moveTo>
                  <a:pt x="777346" y="123850"/>
                </a:moveTo>
                <a:cubicBezTo>
                  <a:pt x="781690" y="98689"/>
                  <a:pt x="787331" y="73810"/>
                  <a:pt x="792704" y="48889"/>
                </a:cubicBezTo>
                <a:lnTo>
                  <a:pt x="801642" y="0"/>
                </a:lnTo>
                <a:lnTo>
                  <a:pt x="832958" y="0"/>
                </a:lnTo>
                <a:lnTo>
                  <a:pt x="792239" y="127912"/>
                </a:lnTo>
                <a:cubicBezTo>
                  <a:pt x="789080" y="136148"/>
                  <a:pt x="775878" y="132537"/>
                  <a:pt x="777346" y="123850"/>
                </a:cubicBezTo>
                <a:close/>
                <a:moveTo>
                  <a:pt x="762337" y="1765851"/>
                </a:moveTo>
                <a:cubicBezTo>
                  <a:pt x="764932" y="1744640"/>
                  <a:pt x="770348" y="1722864"/>
                  <a:pt x="775313" y="1702216"/>
                </a:cubicBezTo>
                <a:cubicBezTo>
                  <a:pt x="777343" y="1693754"/>
                  <a:pt x="791333" y="1693189"/>
                  <a:pt x="792914" y="1702330"/>
                </a:cubicBezTo>
                <a:cubicBezTo>
                  <a:pt x="796862" y="1726136"/>
                  <a:pt x="792914" y="1751523"/>
                  <a:pt x="779938" y="1772283"/>
                </a:cubicBezTo>
                <a:cubicBezTo>
                  <a:pt x="774749" y="1780520"/>
                  <a:pt x="761095" y="1775330"/>
                  <a:pt x="762337" y="1765851"/>
                </a:cubicBezTo>
                <a:close/>
                <a:moveTo>
                  <a:pt x="761773" y="3095063"/>
                </a:moveTo>
                <a:cubicBezTo>
                  <a:pt x="774410" y="3070011"/>
                  <a:pt x="796862" y="3050862"/>
                  <a:pt x="816268" y="3031004"/>
                </a:cubicBezTo>
                <a:cubicBezTo>
                  <a:pt x="836353" y="3010470"/>
                  <a:pt x="854969" y="2988242"/>
                  <a:pt x="879228" y="2972672"/>
                </a:cubicBezTo>
                <a:cubicBezTo>
                  <a:pt x="886561" y="2967932"/>
                  <a:pt x="897055" y="2976734"/>
                  <a:pt x="892090" y="2984631"/>
                </a:cubicBezTo>
                <a:cubicBezTo>
                  <a:pt x="875053" y="3012161"/>
                  <a:pt x="849328" y="3033260"/>
                  <a:pt x="826423" y="3055714"/>
                </a:cubicBezTo>
                <a:cubicBezTo>
                  <a:pt x="808710" y="3073057"/>
                  <a:pt x="791785" y="3092240"/>
                  <a:pt x="769445" y="3103525"/>
                </a:cubicBezTo>
                <a:cubicBezTo>
                  <a:pt x="764481" y="3106008"/>
                  <a:pt x="759403" y="3099464"/>
                  <a:pt x="761773" y="3095063"/>
                </a:cubicBezTo>
                <a:close/>
                <a:moveTo>
                  <a:pt x="756131" y="4252264"/>
                </a:moveTo>
                <a:cubicBezTo>
                  <a:pt x="791221" y="4202169"/>
                  <a:pt x="839737" y="4158052"/>
                  <a:pt x="878211" y="4109761"/>
                </a:cubicBezTo>
                <a:cubicBezTo>
                  <a:pt x="903711" y="4077718"/>
                  <a:pt x="929436" y="4047818"/>
                  <a:pt x="963961" y="4025704"/>
                </a:cubicBezTo>
                <a:cubicBezTo>
                  <a:pt x="971860" y="4020627"/>
                  <a:pt x="983030" y="4031910"/>
                  <a:pt x="976938" y="4039582"/>
                </a:cubicBezTo>
                <a:cubicBezTo>
                  <a:pt x="941622" y="4084261"/>
                  <a:pt x="901229" y="4125106"/>
                  <a:pt x="863883" y="4168319"/>
                </a:cubicBezTo>
                <a:cubicBezTo>
                  <a:pt x="834435" y="4202395"/>
                  <a:pt x="804309" y="4241770"/>
                  <a:pt x="762336" y="4260499"/>
                </a:cubicBezTo>
                <a:cubicBezTo>
                  <a:pt x="757259" y="4262870"/>
                  <a:pt x="753198" y="4256439"/>
                  <a:pt x="756131" y="4252264"/>
                </a:cubicBezTo>
                <a:close/>
                <a:moveTo>
                  <a:pt x="752072" y="11924"/>
                </a:moveTo>
                <a:lnTo>
                  <a:pt x="755786" y="0"/>
                </a:lnTo>
                <a:lnTo>
                  <a:pt x="773882" y="0"/>
                </a:lnTo>
                <a:lnTo>
                  <a:pt x="765273" y="17791"/>
                </a:lnTo>
                <a:cubicBezTo>
                  <a:pt x="760985" y="25123"/>
                  <a:pt x="750153" y="19708"/>
                  <a:pt x="752072" y="11924"/>
                </a:cubicBezTo>
                <a:close/>
                <a:moveTo>
                  <a:pt x="749700" y="2068460"/>
                </a:moveTo>
                <a:cubicBezTo>
                  <a:pt x="752296" y="2032805"/>
                  <a:pt x="768317" y="1993766"/>
                  <a:pt x="782308" y="1961046"/>
                </a:cubicBezTo>
                <a:cubicBezTo>
                  <a:pt x="786145" y="1952132"/>
                  <a:pt x="801038" y="1955404"/>
                  <a:pt x="799006" y="1965333"/>
                </a:cubicBezTo>
                <a:cubicBezTo>
                  <a:pt x="792011" y="1999860"/>
                  <a:pt x="783324" y="2041493"/>
                  <a:pt x="765497" y="2072070"/>
                </a:cubicBezTo>
                <a:cubicBezTo>
                  <a:pt x="761661" y="2078727"/>
                  <a:pt x="749024" y="2077373"/>
                  <a:pt x="749700" y="2068460"/>
                </a:cubicBezTo>
                <a:close/>
                <a:moveTo>
                  <a:pt x="742014" y="3543423"/>
                </a:moveTo>
                <a:cubicBezTo>
                  <a:pt x="740250" y="3541363"/>
                  <a:pt x="739827" y="3538260"/>
                  <a:pt x="742253" y="3535664"/>
                </a:cubicBezTo>
                <a:cubicBezTo>
                  <a:pt x="750039" y="3527427"/>
                  <a:pt x="759403" y="3520994"/>
                  <a:pt x="768317" y="3514111"/>
                </a:cubicBezTo>
                <a:cubicBezTo>
                  <a:pt x="775764" y="3508245"/>
                  <a:pt x="784790" y="3520204"/>
                  <a:pt x="777117" y="3525960"/>
                </a:cubicBezTo>
                <a:cubicBezTo>
                  <a:pt x="768203" y="3532505"/>
                  <a:pt x="759628" y="3539727"/>
                  <a:pt x="749813" y="3544918"/>
                </a:cubicBezTo>
                <a:cubicBezTo>
                  <a:pt x="746879" y="3546498"/>
                  <a:pt x="743776" y="3545482"/>
                  <a:pt x="742014" y="3543423"/>
                </a:cubicBezTo>
                <a:close/>
                <a:moveTo>
                  <a:pt x="728375" y="5413243"/>
                </a:moveTo>
                <a:cubicBezTo>
                  <a:pt x="728150" y="5405120"/>
                  <a:pt x="738192" y="5402186"/>
                  <a:pt x="743608" y="5407151"/>
                </a:cubicBezTo>
                <a:cubicBezTo>
                  <a:pt x="757599" y="5420011"/>
                  <a:pt x="762563" y="5439758"/>
                  <a:pt x="769445" y="5457134"/>
                </a:cubicBezTo>
                <a:cubicBezTo>
                  <a:pt x="777344" y="5476654"/>
                  <a:pt x="788514" y="5496061"/>
                  <a:pt x="790319" y="5517273"/>
                </a:cubicBezTo>
                <a:cubicBezTo>
                  <a:pt x="790770" y="5522238"/>
                  <a:pt x="784113" y="5527202"/>
                  <a:pt x="780052" y="5522914"/>
                </a:cubicBezTo>
                <a:cubicBezTo>
                  <a:pt x="768994" y="5511177"/>
                  <a:pt x="763353" y="5497639"/>
                  <a:pt x="756471" y="5483085"/>
                </a:cubicBezTo>
                <a:cubicBezTo>
                  <a:pt x="745977" y="5461083"/>
                  <a:pt x="728827" y="5438179"/>
                  <a:pt x="728375" y="5413243"/>
                </a:cubicBezTo>
                <a:close/>
                <a:moveTo>
                  <a:pt x="723271" y="3509390"/>
                </a:moveTo>
                <a:cubicBezTo>
                  <a:pt x="721465" y="3506784"/>
                  <a:pt x="721098" y="3502830"/>
                  <a:pt x="723298" y="3499898"/>
                </a:cubicBezTo>
                <a:cubicBezTo>
                  <a:pt x="747444" y="3468088"/>
                  <a:pt x="776329" y="3432552"/>
                  <a:pt x="808598" y="3408625"/>
                </a:cubicBezTo>
                <a:cubicBezTo>
                  <a:pt x="815254" y="3403664"/>
                  <a:pt x="823830" y="3412240"/>
                  <a:pt x="820219" y="3419230"/>
                </a:cubicBezTo>
                <a:cubicBezTo>
                  <a:pt x="801263" y="3455680"/>
                  <a:pt x="765271" y="3487831"/>
                  <a:pt x="731874" y="3510843"/>
                </a:cubicBezTo>
                <a:cubicBezTo>
                  <a:pt x="728320" y="3513268"/>
                  <a:pt x="725076" y="3511998"/>
                  <a:pt x="723271" y="3509390"/>
                </a:cubicBezTo>
                <a:close/>
                <a:moveTo>
                  <a:pt x="721381" y="572120"/>
                </a:moveTo>
                <a:cubicBezTo>
                  <a:pt x="738192" y="545944"/>
                  <a:pt x="758727" y="523717"/>
                  <a:pt x="778698" y="499910"/>
                </a:cubicBezTo>
                <a:cubicBezTo>
                  <a:pt x="795509" y="480051"/>
                  <a:pt x="810854" y="457372"/>
                  <a:pt x="831727" y="441690"/>
                </a:cubicBezTo>
                <a:cubicBezTo>
                  <a:pt x="840189" y="435372"/>
                  <a:pt x="854858" y="443834"/>
                  <a:pt x="849667" y="454664"/>
                </a:cubicBezTo>
                <a:cubicBezTo>
                  <a:pt x="836240" y="482873"/>
                  <a:pt x="812095" y="506002"/>
                  <a:pt x="791335" y="529132"/>
                </a:cubicBezTo>
                <a:cubicBezTo>
                  <a:pt x="773395" y="549104"/>
                  <a:pt x="756020" y="568284"/>
                  <a:pt x="734356" y="584420"/>
                </a:cubicBezTo>
                <a:cubicBezTo>
                  <a:pt x="727021" y="589835"/>
                  <a:pt x="716641" y="579681"/>
                  <a:pt x="721381" y="572120"/>
                </a:cubicBezTo>
                <a:close/>
                <a:moveTo>
                  <a:pt x="714441" y="884656"/>
                </a:moveTo>
                <a:cubicBezTo>
                  <a:pt x="712691" y="881666"/>
                  <a:pt x="712973" y="877435"/>
                  <a:pt x="716754" y="874614"/>
                </a:cubicBezTo>
                <a:cubicBezTo>
                  <a:pt x="763917" y="839637"/>
                  <a:pt x="814350" y="809736"/>
                  <a:pt x="860047" y="772616"/>
                </a:cubicBezTo>
                <a:cubicBezTo>
                  <a:pt x="897168" y="742378"/>
                  <a:pt x="933949" y="708304"/>
                  <a:pt x="981000" y="695330"/>
                </a:cubicBezTo>
                <a:cubicBezTo>
                  <a:pt x="990930" y="692622"/>
                  <a:pt x="995103" y="707628"/>
                  <a:pt x="986416" y="712027"/>
                </a:cubicBezTo>
                <a:cubicBezTo>
                  <a:pt x="892315" y="759415"/>
                  <a:pt x="819090" y="840088"/>
                  <a:pt x="724314" y="887250"/>
                </a:cubicBezTo>
                <a:cubicBezTo>
                  <a:pt x="719969" y="889394"/>
                  <a:pt x="716190" y="887645"/>
                  <a:pt x="714441" y="884656"/>
                </a:cubicBezTo>
                <a:close/>
                <a:moveTo>
                  <a:pt x="713016" y="3763941"/>
                </a:moveTo>
                <a:cubicBezTo>
                  <a:pt x="712156" y="3760147"/>
                  <a:pt x="713312" y="3755577"/>
                  <a:pt x="716528" y="3753206"/>
                </a:cubicBezTo>
                <a:cubicBezTo>
                  <a:pt x="736160" y="3738768"/>
                  <a:pt x="760419" y="3731094"/>
                  <a:pt x="782984" y="3722404"/>
                </a:cubicBezTo>
                <a:cubicBezTo>
                  <a:pt x="802165" y="3715074"/>
                  <a:pt x="821234" y="3705482"/>
                  <a:pt x="841656" y="3703000"/>
                </a:cubicBezTo>
                <a:cubicBezTo>
                  <a:pt x="848312" y="3702212"/>
                  <a:pt x="852600" y="3712478"/>
                  <a:pt x="847183" y="3716540"/>
                </a:cubicBezTo>
                <a:cubicBezTo>
                  <a:pt x="828003" y="3731544"/>
                  <a:pt x="803406" y="3740006"/>
                  <a:pt x="780953" y="3749483"/>
                </a:cubicBezTo>
                <a:cubicBezTo>
                  <a:pt x="761546" y="3757720"/>
                  <a:pt x="742591" y="3766859"/>
                  <a:pt x="721605" y="3770020"/>
                </a:cubicBezTo>
                <a:cubicBezTo>
                  <a:pt x="716753" y="3770752"/>
                  <a:pt x="713875" y="3767734"/>
                  <a:pt x="713016" y="3763941"/>
                </a:cubicBezTo>
                <a:close/>
                <a:moveTo>
                  <a:pt x="703328" y="670168"/>
                </a:moveTo>
                <a:cubicBezTo>
                  <a:pt x="739884" y="625826"/>
                  <a:pt x="786821" y="588930"/>
                  <a:pt x="829244" y="550117"/>
                </a:cubicBezTo>
                <a:cubicBezTo>
                  <a:pt x="866366" y="516044"/>
                  <a:pt x="900779" y="479260"/>
                  <a:pt x="952454" y="470461"/>
                </a:cubicBezTo>
                <a:cubicBezTo>
                  <a:pt x="960466" y="469106"/>
                  <a:pt x="965543" y="481968"/>
                  <a:pt x="958096" y="485918"/>
                </a:cubicBezTo>
                <a:cubicBezTo>
                  <a:pt x="865689" y="535451"/>
                  <a:pt x="802617" y="626052"/>
                  <a:pt x="716191" y="683821"/>
                </a:cubicBezTo>
                <a:cubicBezTo>
                  <a:pt x="707389" y="689688"/>
                  <a:pt x="696445" y="678518"/>
                  <a:pt x="703328" y="670168"/>
                </a:cubicBezTo>
                <a:close/>
                <a:moveTo>
                  <a:pt x="695656" y="3810172"/>
                </a:moveTo>
                <a:cubicBezTo>
                  <a:pt x="694245" y="3807327"/>
                  <a:pt x="694696" y="3803799"/>
                  <a:pt x="698477" y="3801824"/>
                </a:cubicBezTo>
                <a:cubicBezTo>
                  <a:pt x="726457" y="3787383"/>
                  <a:pt x="756922" y="3778806"/>
                  <a:pt x="787385" y="3771474"/>
                </a:cubicBezTo>
                <a:cubicBezTo>
                  <a:pt x="794606" y="3769670"/>
                  <a:pt x="796523" y="3780838"/>
                  <a:pt x="790319" y="3783548"/>
                </a:cubicBezTo>
                <a:cubicBezTo>
                  <a:pt x="762450" y="3796180"/>
                  <a:pt x="734242" y="3808482"/>
                  <a:pt x="704005" y="3814459"/>
                </a:cubicBezTo>
                <a:cubicBezTo>
                  <a:pt x="700338" y="3815193"/>
                  <a:pt x="697065" y="3813019"/>
                  <a:pt x="695656" y="3810172"/>
                </a:cubicBezTo>
                <a:close/>
                <a:moveTo>
                  <a:pt x="679296" y="2973010"/>
                </a:moveTo>
                <a:cubicBezTo>
                  <a:pt x="682680" y="2968496"/>
                  <a:pt x="685388" y="2963532"/>
                  <a:pt x="687533" y="2958230"/>
                </a:cubicBezTo>
                <a:cubicBezTo>
                  <a:pt x="691594" y="2947624"/>
                  <a:pt x="708630" y="2953039"/>
                  <a:pt x="704344" y="2963532"/>
                </a:cubicBezTo>
                <a:cubicBezTo>
                  <a:pt x="700620" y="2972897"/>
                  <a:pt x="696220" y="2978539"/>
                  <a:pt x="686855" y="2982826"/>
                </a:cubicBezTo>
                <a:cubicBezTo>
                  <a:pt x="680650" y="2985646"/>
                  <a:pt x="675799" y="2977974"/>
                  <a:pt x="679296" y="2973010"/>
                </a:cubicBezTo>
                <a:close/>
                <a:moveTo>
                  <a:pt x="661583" y="2594583"/>
                </a:moveTo>
                <a:cubicBezTo>
                  <a:pt x="661921" y="2595034"/>
                  <a:pt x="662260" y="2595485"/>
                  <a:pt x="662485" y="2596049"/>
                </a:cubicBezTo>
                <a:cubicBezTo>
                  <a:pt x="678057" y="2631703"/>
                  <a:pt x="685164" y="2666342"/>
                  <a:pt x="688210" y="2704252"/>
                </a:cubicBezTo>
                <a:cubicBezTo>
                  <a:pt x="688323" y="2704252"/>
                  <a:pt x="688549" y="2704252"/>
                  <a:pt x="688774" y="2704252"/>
                </a:cubicBezTo>
                <a:cubicBezTo>
                  <a:pt x="694641" y="2703914"/>
                  <a:pt x="701750" y="2707750"/>
                  <a:pt x="703217" y="2713842"/>
                </a:cubicBezTo>
                <a:cubicBezTo>
                  <a:pt x="709986" y="2743630"/>
                  <a:pt x="707392" y="2776689"/>
                  <a:pt x="697800" y="2808056"/>
                </a:cubicBezTo>
                <a:cubicBezTo>
                  <a:pt x="701637" y="2806024"/>
                  <a:pt x="705473" y="2803881"/>
                  <a:pt x="709535" y="2802189"/>
                </a:cubicBezTo>
                <a:cubicBezTo>
                  <a:pt x="746205" y="2787069"/>
                  <a:pt x="785921" y="2790340"/>
                  <a:pt x="824507" y="2783797"/>
                </a:cubicBezTo>
                <a:cubicBezTo>
                  <a:pt x="847186" y="2779960"/>
                  <a:pt x="872235" y="2777252"/>
                  <a:pt x="880359" y="2789552"/>
                </a:cubicBezTo>
                <a:cubicBezTo>
                  <a:pt x="882841" y="2786505"/>
                  <a:pt x="885774" y="2783797"/>
                  <a:pt x="888256" y="2780638"/>
                </a:cubicBezTo>
                <a:cubicBezTo>
                  <a:pt x="903488" y="2760892"/>
                  <a:pt x="927747" y="2755364"/>
                  <a:pt x="945687" y="2774207"/>
                </a:cubicBezTo>
                <a:cubicBezTo>
                  <a:pt x="965997" y="2795418"/>
                  <a:pt x="1002890" y="2774658"/>
                  <a:pt x="1026472" y="2786166"/>
                </a:cubicBezTo>
                <a:cubicBezTo>
                  <a:pt x="1028164" y="2786956"/>
                  <a:pt x="1029518" y="2787971"/>
                  <a:pt x="1031098" y="2788762"/>
                </a:cubicBezTo>
                <a:cubicBezTo>
                  <a:pt x="1059531" y="2758635"/>
                  <a:pt x="1086947" y="2726931"/>
                  <a:pt x="1114028" y="2693872"/>
                </a:cubicBezTo>
                <a:cubicBezTo>
                  <a:pt x="1137158" y="2665664"/>
                  <a:pt x="1161077" y="2638360"/>
                  <a:pt x="1185674" y="2611620"/>
                </a:cubicBezTo>
                <a:cubicBezTo>
                  <a:pt x="1023765" y="2608347"/>
                  <a:pt x="847300" y="2578336"/>
                  <a:pt x="681328" y="2592439"/>
                </a:cubicBezTo>
                <a:cubicBezTo>
                  <a:pt x="681216" y="2592439"/>
                  <a:pt x="681102" y="2592439"/>
                  <a:pt x="680989" y="2592439"/>
                </a:cubicBezTo>
                <a:cubicBezTo>
                  <a:pt x="674445" y="2593003"/>
                  <a:pt x="668014" y="2593905"/>
                  <a:pt x="661583" y="2594583"/>
                </a:cubicBezTo>
                <a:close/>
                <a:moveTo>
                  <a:pt x="641737" y="4579392"/>
                </a:moveTo>
                <a:cubicBezTo>
                  <a:pt x="640877" y="4575456"/>
                  <a:pt x="642570" y="4571112"/>
                  <a:pt x="647702" y="4569194"/>
                </a:cubicBezTo>
                <a:cubicBezTo>
                  <a:pt x="681326" y="4556668"/>
                  <a:pt x="716641" y="4551932"/>
                  <a:pt x="752071" y="4546852"/>
                </a:cubicBezTo>
                <a:cubicBezTo>
                  <a:pt x="791447" y="4541325"/>
                  <a:pt x="831277" y="4532638"/>
                  <a:pt x="871218" y="4533540"/>
                </a:cubicBezTo>
                <a:cubicBezTo>
                  <a:pt x="884195" y="4533765"/>
                  <a:pt x="884757" y="4550240"/>
                  <a:pt x="875166" y="4553510"/>
                </a:cubicBezTo>
                <a:lnTo>
                  <a:pt x="875281" y="4553623"/>
                </a:lnTo>
                <a:cubicBezTo>
                  <a:pt x="831051" y="4568630"/>
                  <a:pt x="782421" y="4573257"/>
                  <a:pt x="736275" y="4580138"/>
                </a:cubicBezTo>
                <a:cubicBezTo>
                  <a:pt x="707842" y="4584314"/>
                  <a:pt x="679972" y="4588715"/>
                  <a:pt x="651088" y="4587135"/>
                </a:cubicBezTo>
                <a:cubicBezTo>
                  <a:pt x="646010" y="4586851"/>
                  <a:pt x="642598" y="4583328"/>
                  <a:pt x="641737" y="4579392"/>
                </a:cubicBezTo>
                <a:close/>
                <a:moveTo>
                  <a:pt x="637889" y="2592665"/>
                </a:moveTo>
                <a:cubicBezTo>
                  <a:pt x="638002" y="2593003"/>
                  <a:pt x="638002" y="2593229"/>
                  <a:pt x="638002" y="2593454"/>
                </a:cubicBezTo>
                <a:cubicBezTo>
                  <a:pt x="638227" y="2593341"/>
                  <a:pt x="638341" y="2593116"/>
                  <a:pt x="638341" y="2593003"/>
                </a:cubicBezTo>
                <a:cubicBezTo>
                  <a:pt x="638227" y="2592890"/>
                  <a:pt x="638002" y="2592777"/>
                  <a:pt x="637889" y="2592665"/>
                </a:cubicBezTo>
                <a:close/>
                <a:moveTo>
                  <a:pt x="630412" y="756453"/>
                </a:moveTo>
                <a:cubicBezTo>
                  <a:pt x="628325" y="753041"/>
                  <a:pt x="628127" y="748471"/>
                  <a:pt x="631456" y="745426"/>
                </a:cubicBezTo>
                <a:cubicBezTo>
                  <a:pt x="643190" y="734594"/>
                  <a:pt x="651539" y="716429"/>
                  <a:pt x="665192" y="708531"/>
                </a:cubicBezTo>
                <a:cubicBezTo>
                  <a:pt x="671397" y="704920"/>
                  <a:pt x="681214" y="707288"/>
                  <a:pt x="681552" y="715865"/>
                </a:cubicBezTo>
                <a:cubicBezTo>
                  <a:pt x="682455" y="738880"/>
                  <a:pt x="660001" y="753548"/>
                  <a:pt x="640707" y="760544"/>
                </a:cubicBezTo>
                <a:cubicBezTo>
                  <a:pt x="636476" y="762123"/>
                  <a:pt x="632500" y="759867"/>
                  <a:pt x="630412" y="756453"/>
                </a:cubicBezTo>
                <a:close/>
                <a:moveTo>
                  <a:pt x="606070" y="852048"/>
                </a:moveTo>
                <a:cubicBezTo>
                  <a:pt x="710774" y="733804"/>
                  <a:pt x="838836" y="617817"/>
                  <a:pt x="979759" y="544365"/>
                </a:cubicBezTo>
                <a:cubicBezTo>
                  <a:pt x="994427" y="536806"/>
                  <a:pt x="1007177" y="555535"/>
                  <a:pt x="993976" y="565914"/>
                </a:cubicBezTo>
                <a:cubicBezTo>
                  <a:pt x="938916" y="609128"/>
                  <a:pt x="876859" y="642864"/>
                  <a:pt x="821460" y="685964"/>
                </a:cubicBezTo>
                <a:cubicBezTo>
                  <a:pt x="749926" y="741815"/>
                  <a:pt x="686969" y="807030"/>
                  <a:pt x="615886" y="863331"/>
                </a:cubicBezTo>
                <a:cubicBezTo>
                  <a:pt x="609003" y="868748"/>
                  <a:pt x="600541" y="858254"/>
                  <a:pt x="606070" y="852048"/>
                </a:cubicBezTo>
                <a:close/>
                <a:moveTo>
                  <a:pt x="597820" y="1724951"/>
                </a:moveTo>
                <a:cubicBezTo>
                  <a:pt x="597891" y="1738265"/>
                  <a:pt x="599584" y="1751692"/>
                  <a:pt x="603024" y="1765062"/>
                </a:cubicBezTo>
                <a:cubicBezTo>
                  <a:pt x="603251" y="1756940"/>
                  <a:pt x="603475" y="1748816"/>
                  <a:pt x="603701" y="1740692"/>
                </a:cubicBezTo>
                <a:cubicBezTo>
                  <a:pt x="604041" y="1727039"/>
                  <a:pt x="603251" y="1707746"/>
                  <a:pt x="602347" y="1685518"/>
                </a:cubicBezTo>
                <a:cubicBezTo>
                  <a:pt x="599302" y="1698436"/>
                  <a:pt x="597750" y="1711638"/>
                  <a:pt x="597820" y="1724951"/>
                </a:cubicBezTo>
                <a:close/>
                <a:moveTo>
                  <a:pt x="596932" y="2374565"/>
                </a:moveTo>
                <a:cubicBezTo>
                  <a:pt x="618595" y="2314540"/>
                  <a:pt x="639920" y="2254290"/>
                  <a:pt x="657634" y="2192685"/>
                </a:cubicBezTo>
                <a:cubicBezTo>
                  <a:pt x="693739" y="2067219"/>
                  <a:pt x="717095" y="1939157"/>
                  <a:pt x="750605" y="1813240"/>
                </a:cubicBezTo>
                <a:cubicBezTo>
                  <a:pt x="753990" y="1800603"/>
                  <a:pt x="774299" y="1805682"/>
                  <a:pt x="772719" y="1818318"/>
                </a:cubicBezTo>
                <a:cubicBezTo>
                  <a:pt x="755683" y="1958000"/>
                  <a:pt x="714162" y="2097005"/>
                  <a:pt x="673204" y="2231273"/>
                </a:cubicBezTo>
                <a:cubicBezTo>
                  <a:pt x="657070" y="2284302"/>
                  <a:pt x="640259" y="2338122"/>
                  <a:pt x="621755" y="2391377"/>
                </a:cubicBezTo>
                <a:cubicBezTo>
                  <a:pt x="627170" y="2380207"/>
                  <a:pt x="632586" y="2369150"/>
                  <a:pt x="637663" y="2357866"/>
                </a:cubicBezTo>
                <a:cubicBezTo>
                  <a:pt x="672415" y="2280127"/>
                  <a:pt x="699720" y="2199117"/>
                  <a:pt x="735035" y="2121716"/>
                </a:cubicBezTo>
                <a:cubicBezTo>
                  <a:pt x="740112" y="2110320"/>
                  <a:pt x="759179" y="2116525"/>
                  <a:pt x="755908" y="2128710"/>
                </a:cubicBezTo>
                <a:cubicBezTo>
                  <a:pt x="734244" y="2208480"/>
                  <a:pt x="702201" y="2294230"/>
                  <a:pt x="663727" y="2376032"/>
                </a:cubicBezTo>
                <a:cubicBezTo>
                  <a:pt x="696561" y="2329660"/>
                  <a:pt x="727813" y="2282272"/>
                  <a:pt x="752524" y="2230256"/>
                </a:cubicBezTo>
                <a:cubicBezTo>
                  <a:pt x="803296" y="2123634"/>
                  <a:pt x="848766" y="2012384"/>
                  <a:pt x="907212" y="1909709"/>
                </a:cubicBezTo>
                <a:cubicBezTo>
                  <a:pt x="915786" y="1894703"/>
                  <a:pt x="939706" y="1907791"/>
                  <a:pt x="933726" y="1923475"/>
                </a:cubicBezTo>
                <a:cubicBezTo>
                  <a:pt x="876410" y="2072747"/>
                  <a:pt x="806230" y="2220893"/>
                  <a:pt x="719013" y="2356964"/>
                </a:cubicBezTo>
                <a:cubicBezTo>
                  <a:pt x="837596" y="2201372"/>
                  <a:pt x="944897" y="2036980"/>
                  <a:pt x="1074989" y="1890866"/>
                </a:cubicBezTo>
                <a:cubicBezTo>
                  <a:pt x="1086947" y="1877327"/>
                  <a:pt x="1107822" y="1891544"/>
                  <a:pt x="1098006" y="1907228"/>
                </a:cubicBezTo>
                <a:cubicBezTo>
                  <a:pt x="1016544" y="2037207"/>
                  <a:pt x="913981" y="2157256"/>
                  <a:pt x="821462" y="2279676"/>
                </a:cubicBezTo>
                <a:cubicBezTo>
                  <a:pt x="797204" y="2311720"/>
                  <a:pt x="773284" y="2344891"/>
                  <a:pt x="748687" y="2377724"/>
                </a:cubicBezTo>
                <a:cubicBezTo>
                  <a:pt x="756359" y="2370954"/>
                  <a:pt x="764032" y="2364185"/>
                  <a:pt x="771479" y="2357302"/>
                </a:cubicBezTo>
                <a:cubicBezTo>
                  <a:pt x="836693" y="2297504"/>
                  <a:pt x="899201" y="2231724"/>
                  <a:pt x="970283" y="2179258"/>
                </a:cubicBezTo>
                <a:cubicBezTo>
                  <a:pt x="980551" y="2171586"/>
                  <a:pt x="993300" y="2186027"/>
                  <a:pt x="985177" y="2195732"/>
                </a:cubicBezTo>
                <a:cubicBezTo>
                  <a:pt x="940270" y="2249551"/>
                  <a:pt x="887016" y="2297390"/>
                  <a:pt x="833647" y="2344327"/>
                </a:cubicBezTo>
                <a:cubicBezTo>
                  <a:pt x="898751" y="2295134"/>
                  <a:pt x="964641" y="2246730"/>
                  <a:pt x="1032114" y="2200696"/>
                </a:cubicBezTo>
                <a:cubicBezTo>
                  <a:pt x="1043847" y="2192685"/>
                  <a:pt x="1057839" y="2212430"/>
                  <a:pt x="1046443" y="2221005"/>
                </a:cubicBezTo>
                <a:cubicBezTo>
                  <a:pt x="964191" y="2282836"/>
                  <a:pt x="881149" y="2343876"/>
                  <a:pt x="801152" y="2408640"/>
                </a:cubicBezTo>
                <a:cubicBezTo>
                  <a:pt x="814354" y="2401871"/>
                  <a:pt x="827441" y="2395213"/>
                  <a:pt x="840416" y="2388668"/>
                </a:cubicBezTo>
                <a:cubicBezTo>
                  <a:pt x="929440" y="2343536"/>
                  <a:pt x="1025005" y="2286558"/>
                  <a:pt x="1123618" y="2265910"/>
                </a:cubicBezTo>
                <a:cubicBezTo>
                  <a:pt x="1136029" y="2263316"/>
                  <a:pt x="1141333" y="2279564"/>
                  <a:pt x="1131064" y="2285995"/>
                </a:cubicBezTo>
                <a:cubicBezTo>
                  <a:pt x="1037641" y="2344102"/>
                  <a:pt x="926393" y="2378064"/>
                  <a:pt x="828345" y="2429401"/>
                </a:cubicBezTo>
                <a:cubicBezTo>
                  <a:pt x="810518" y="2438652"/>
                  <a:pt x="793028" y="2448694"/>
                  <a:pt x="775541" y="2458624"/>
                </a:cubicBezTo>
                <a:cubicBezTo>
                  <a:pt x="808825" y="2452306"/>
                  <a:pt x="842222" y="2448694"/>
                  <a:pt x="875055" y="2448694"/>
                </a:cubicBezTo>
                <a:cubicBezTo>
                  <a:pt x="890400" y="2448694"/>
                  <a:pt x="893334" y="2471937"/>
                  <a:pt x="877537" y="2472840"/>
                </a:cubicBezTo>
                <a:cubicBezTo>
                  <a:pt x="806567" y="2476902"/>
                  <a:pt x="737065" y="2491682"/>
                  <a:pt x="673317" y="2524402"/>
                </a:cubicBezTo>
                <a:cubicBezTo>
                  <a:pt x="670722" y="2525756"/>
                  <a:pt x="668352" y="2527336"/>
                  <a:pt x="665871" y="2528690"/>
                </a:cubicBezTo>
                <a:cubicBezTo>
                  <a:pt x="711906" y="2516617"/>
                  <a:pt x="758954" y="2506010"/>
                  <a:pt x="806230" y="2502402"/>
                </a:cubicBezTo>
                <a:cubicBezTo>
                  <a:pt x="819770" y="2501385"/>
                  <a:pt x="820785" y="2522597"/>
                  <a:pt x="808260" y="2525418"/>
                </a:cubicBezTo>
                <a:cubicBezTo>
                  <a:pt x="761212" y="2535911"/>
                  <a:pt x="714274" y="2544148"/>
                  <a:pt x="668127" y="2558702"/>
                </a:cubicBezTo>
                <a:cubicBezTo>
                  <a:pt x="657972" y="2561862"/>
                  <a:pt x="646351" y="2565021"/>
                  <a:pt x="634391" y="2568406"/>
                </a:cubicBezTo>
                <a:cubicBezTo>
                  <a:pt x="634504" y="2568858"/>
                  <a:pt x="634617" y="2569310"/>
                  <a:pt x="634730" y="2569760"/>
                </a:cubicBezTo>
                <a:cubicBezTo>
                  <a:pt x="733342" y="2543245"/>
                  <a:pt x="840643" y="2537265"/>
                  <a:pt x="941286" y="2531850"/>
                </a:cubicBezTo>
                <a:cubicBezTo>
                  <a:pt x="977730" y="2529932"/>
                  <a:pt x="1014174" y="2528577"/>
                  <a:pt x="1050618" y="2527674"/>
                </a:cubicBezTo>
                <a:cubicBezTo>
                  <a:pt x="1126890" y="2515489"/>
                  <a:pt x="1205532" y="2515151"/>
                  <a:pt x="1282369" y="2507479"/>
                </a:cubicBezTo>
                <a:cubicBezTo>
                  <a:pt x="1284399" y="2507252"/>
                  <a:pt x="1286317" y="2507591"/>
                  <a:pt x="1288010" y="2508043"/>
                </a:cubicBezTo>
                <a:cubicBezTo>
                  <a:pt x="1292749" y="2503303"/>
                  <a:pt x="1297375" y="2498452"/>
                  <a:pt x="1302113" y="2493825"/>
                </a:cubicBezTo>
                <a:cubicBezTo>
                  <a:pt x="1226857" y="2499693"/>
                  <a:pt x="1150809" y="2500144"/>
                  <a:pt x="1075553" y="2504544"/>
                </a:cubicBezTo>
                <a:cubicBezTo>
                  <a:pt x="1001649" y="2508832"/>
                  <a:pt x="926844" y="2520679"/>
                  <a:pt x="852941" y="2516392"/>
                </a:cubicBezTo>
                <a:cubicBezTo>
                  <a:pt x="841207" y="2515715"/>
                  <a:pt x="842222" y="2500031"/>
                  <a:pt x="852265" y="2497211"/>
                </a:cubicBezTo>
                <a:cubicBezTo>
                  <a:pt x="919171" y="2478594"/>
                  <a:pt x="994881" y="2468100"/>
                  <a:pt x="1071605" y="2463135"/>
                </a:cubicBezTo>
                <a:cubicBezTo>
                  <a:pt x="1072393" y="2462685"/>
                  <a:pt x="1072958" y="2461896"/>
                  <a:pt x="1073861" y="2461669"/>
                </a:cubicBezTo>
                <a:cubicBezTo>
                  <a:pt x="1119557" y="2452643"/>
                  <a:pt x="1165928" y="2449259"/>
                  <a:pt x="1211964" y="2443278"/>
                </a:cubicBezTo>
                <a:cubicBezTo>
                  <a:pt x="1251002" y="2438202"/>
                  <a:pt x="1291169" y="2429739"/>
                  <a:pt x="1330885" y="2428160"/>
                </a:cubicBezTo>
                <a:cubicBezTo>
                  <a:pt x="1332803" y="2427482"/>
                  <a:pt x="1334947" y="2427030"/>
                  <a:pt x="1336977" y="2426354"/>
                </a:cubicBezTo>
                <a:cubicBezTo>
                  <a:pt x="1263752" y="2434026"/>
                  <a:pt x="1189398" y="2435268"/>
                  <a:pt x="1116510" y="2443956"/>
                </a:cubicBezTo>
                <a:cubicBezTo>
                  <a:pt x="1051747" y="2451628"/>
                  <a:pt x="987659" y="2466070"/>
                  <a:pt x="922443" y="2469229"/>
                </a:cubicBezTo>
                <a:cubicBezTo>
                  <a:pt x="911161" y="2469793"/>
                  <a:pt x="907550" y="2451064"/>
                  <a:pt x="918269" y="2447341"/>
                </a:cubicBezTo>
                <a:cubicBezTo>
                  <a:pt x="1008645" y="2415862"/>
                  <a:pt x="1112109" y="2405932"/>
                  <a:pt x="1207450" y="2397808"/>
                </a:cubicBezTo>
                <a:cubicBezTo>
                  <a:pt x="1233852" y="2395552"/>
                  <a:pt x="1260480" y="2393182"/>
                  <a:pt x="1287107" y="2391603"/>
                </a:cubicBezTo>
                <a:cubicBezTo>
                  <a:pt x="1293313" y="2390700"/>
                  <a:pt x="1299519" y="2389573"/>
                  <a:pt x="1305723" y="2388444"/>
                </a:cubicBezTo>
                <a:cubicBezTo>
                  <a:pt x="1306287" y="2388331"/>
                  <a:pt x="1306514" y="2387880"/>
                  <a:pt x="1307077" y="2387880"/>
                </a:cubicBezTo>
                <a:cubicBezTo>
                  <a:pt x="1307868" y="2387880"/>
                  <a:pt x="1308545" y="2387767"/>
                  <a:pt x="1309334" y="2387767"/>
                </a:cubicBezTo>
                <a:cubicBezTo>
                  <a:pt x="1311027" y="2387540"/>
                  <a:pt x="1312606" y="2387315"/>
                  <a:pt x="1314299" y="2386978"/>
                </a:cubicBezTo>
                <a:cubicBezTo>
                  <a:pt x="1354353" y="2378627"/>
                  <a:pt x="1394408" y="2370842"/>
                  <a:pt x="1434463" y="2362492"/>
                </a:cubicBezTo>
                <a:cubicBezTo>
                  <a:pt x="1435590" y="2362267"/>
                  <a:pt x="1436381" y="2362492"/>
                  <a:pt x="1437395" y="2362492"/>
                </a:cubicBezTo>
                <a:cubicBezTo>
                  <a:pt x="1440330" y="2359446"/>
                  <a:pt x="1443602" y="2355949"/>
                  <a:pt x="1446648" y="2352790"/>
                </a:cubicBezTo>
                <a:cubicBezTo>
                  <a:pt x="1385833" y="2366216"/>
                  <a:pt x="1320730" y="2378854"/>
                  <a:pt x="1259577" y="2376484"/>
                </a:cubicBezTo>
                <a:cubicBezTo>
                  <a:pt x="1215687" y="2385172"/>
                  <a:pt x="1171346" y="2393069"/>
                  <a:pt x="1127116" y="2394198"/>
                </a:cubicBezTo>
                <a:cubicBezTo>
                  <a:pt x="1118766" y="2394423"/>
                  <a:pt x="1115946" y="2382125"/>
                  <a:pt x="1124295" y="2379530"/>
                </a:cubicBezTo>
                <a:cubicBezTo>
                  <a:pt x="1186803" y="2360237"/>
                  <a:pt x="1253597" y="2353466"/>
                  <a:pt x="1317571" y="2339362"/>
                </a:cubicBezTo>
                <a:cubicBezTo>
                  <a:pt x="1374211" y="2326840"/>
                  <a:pt x="1429611" y="2305401"/>
                  <a:pt x="1487605" y="2301226"/>
                </a:cubicBezTo>
                <a:cubicBezTo>
                  <a:pt x="1490087" y="2301000"/>
                  <a:pt x="1492344" y="2301678"/>
                  <a:pt x="1494374" y="2302581"/>
                </a:cubicBezTo>
                <a:cubicBezTo>
                  <a:pt x="1499001" y="2297955"/>
                  <a:pt x="1503739" y="2293554"/>
                  <a:pt x="1508478" y="2288928"/>
                </a:cubicBezTo>
                <a:cubicBezTo>
                  <a:pt x="1489523" y="2290959"/>
                  <a:pt x="1470680" y="2292200"/>
                  <a:pt x="1451726" y="2292540"/>
                </a:cubicBezTo>
                <a:cubicBezTo>
                  <a:pt x="1451162" y="2292652"/>
                  <a:pt x="1450484" y="2292876"/>
                  <a:pt x="1449920" y="2292991"/>
                </a:cubicBezTo>
                <a:cubicBezTo>
                  <a:pt x="1409413" y="2304499"/>
                  <a:pt x="1364058" y="2326726"/>
                  <a:pt x="1321633" y="2321310"/>
                </a:cubicBezTo>
                <a:cubicBezTo>
                  <a:pt x="1316104" y="2320521"/>
                  <a:pt x="1313735" y="2312734"/>
                  <a:pt x="1317571" y="2308899"/>
                </a:cubicBezTo>
                <a:cubicBezTo>
                  <a:pt x="1347696" y="2278886"/>
                  <a:pt x="1398583" y="2269974"/>
                  <a:pt x="1438523" y="2258351"/>
                </a:cubicBezTo>
                <a:cubicBezTo>
                  <a:pt x="1490200" y="2243232"/>
                  <a:pt x="1546952" y="2221795"/>
                  <a:pt x="1601111" y="2221118"/>
                </a:cubicBezTo>
                <a:cubicBezTo>
                  <a:pt x="1623902" y="2211527"/>
                  <a:pt x="1647258" y="2207804"/>
                  <a:pt x="1670952" y="2213333"/>
                </a:cubicBezTo>
                <a:cubicBezTo>
                  <a:pt x="1684830" y="2216604"/>
                  <a:pt x="1691262" y="2225970"/>
                  <a:pt x="1692728" y="2236802"/>
                </a:cubicBezTo>
                <a:cubicBezTo>
                  <a:pt x="1719017" y="2211752"/>
                  <a:pt x="1747111" y="2188284"/>
                  <a:pt x="1779154" y="2178018"/>
                </a:cubicBezTo>
                <a:cubicBezTo>
                  <a:pt x="1796644" y="2172376"/>
                  <a:pt x="1813342" y="2177678"/>
                  <a:pt x="1824061" y="2188849"/>
                </a:cubicBezTo>
                <a:cubicBezTo>
                  <a:pt x="1843241" y="2176099"/>
                  <a:pt x="1865356" y="2158611"/>
                  <a:pt x="1840533" y="2143830"/>
                </a:cubicBezTo>
                <a:cubicBezTo>
                  <a:pt x="1620291" y="2198327"/>
                  <a:pt x="1394633" y="2259818"/>
                  <a:pt x="1171346" y="2298405"/>
                </a:cubicBezTo>
                <a:cubicBezTo>
                  <a:pt x="1160626" y="2300324"/>
                  <a:pt x="1158031" y="2283738"/>
                  <a:pt x="1167734" y="2280240"/>
                </a:cubicBezTo>
                <a:cubicBezTo>
                  <a:pt x="1375340" y="2205096"/>
                  <a:pt x="1603931" y="2157144"/>
                  <a:pt x="1821578" y="2118105"/>
                </a:cubicBezTo>
                <a:cubicBezTo>
                  <a:pt x="1822029" y="2116525"/>
                  <a:pt x="1822481" y="2114720"/>
                  <a:pt x="1823271" y="2113366"/>
                </a:cubicBezTo>
                <a:cubicBezTo>
                  <a:pt x="1825978" y="2108514"/>
                  <a:pt x="1828236" y="2103436"/>
                  <a:pt x="1830718" y="2098474"/>
                </a:cubicBezTo>
                <a:cubicBezTo>
                  <a:pt x="1733572" y="2123295"/>
                  <a:pt x="1633379" y="2147440"/>
                  <a:pt x="1534654" y="2161770"/>
                </a:cubicBezTo>
                <a:cubicBezTo>
                  <a:pt x="1523033" y="2163462"/>
                  <a:pt x="1520889" y="2145183"/>
                  <a:pt x="1531495" y="2141912"/>
                </a:cubicBezTo>
                <a:cubicBezTo>
                  <a:pt x="1556204" y="2134353"/>
                  <a:pt x="1581141" y="2127358"/>
                  <a:pt x="1606188" y="2120812"/>
                </a:cubicBezTo>
                <a:cubicBezTo>
                  <a:pt x="1647709" y="2109981"/>
                  <a:pt x="1689456" y="2100504"/>
                  <a:pt x="1731429" y="2091590"/>
                </a:cubicBezTo>
                <a:cubicBezTo>
                  <a:pt x="1750835" y="2087415"/>
                  <a:pt x="1770580" y="2082226"/>
                  <a:pt x="1789986" y="2079291"/>
                </a:cubicBezTo>
                <a:cubicBezTo>
                  <a:pt x="1798562" y="2077937"/>
                  <a:pt x="1806460" y="2077035"/>
                  <a:pt x="1814470" y="2073198"/>
                </a:cubicBezTo>
                <a:cubicBezTo>
                  <a:pt x="1818419" y="2071280"/>
                  <a:pt x="1822256" y="2069024"/>
                  <a:pt x="1825754" y="2066316"/>
                </a:cubicBezTo>
                <a:cubicBezTo>
                  <a:pt x="1826994" y="2065414"/>
                  <a:pt x="1832974" y="2058644"/>
                  <a:pt x="1833990" y="2058756"/>
                </a:cubicBezTo>
                <a:cubicBezTo>
                  <a:pt x="1801720" y="2055711"/>
                  <a:pt x="1769114" y="2055598"/>
                  <a:pt x="1736844" y="2058644"/>
                </a:cubicBezTo>
                <a:cubicBezTo>
                  <a:pt x="1705252" y="2061578"/>
                  <a:pt x="1674675" y="2068009"/>
                  <a:pt x="1643873" y="2075230"/>
                </a:cubicBezTo>
                <a:cubicBezTo>
                  <a:pt x="1616455" y="2081548"/>
                  <a:pt x="1587007" y="2092832"/>
                  <a:pt x="1558575" y="2091590"/>
                </a:cubicBezTo>
                <a:cubicBezTo>
                  <a:pt x="1549434" y="2091252"/>
                  <a:pt x="1545260" y="2080082"/>
                  <a:pt x="1553159" y="2074552"/>
                </a:cubicBezTo>
                <a:cubicBezTo>
                  <a:pt x="1579222" y="2056162"/>
                  <a:pt x="1614989" y="2049392"/>
                  <a:pt x="1645340" y="2039689"/>
                </a:cubicBezTo>
                <a:cubicBezTo>
                  <a:pt x="1657187" y="2035853"/>
                  <a:pt x="1669711" y="2031677"/>
                  <a:pt x="1682348" y="2028631"/>
                </a:cubicBezTo>
                <a:cubicBezTo>
                  <a:pt x="1683363" y="2027278"/>
                  <a:pt x="1684717" y="2026036"/>
                  <a:pt x="1686409" y="2025022"/>
                </a:cubicBezTo>
                <a:cubicBezTo>
                  <a:pt x="1660459" y="2030098"/>
                  <a:pt x="1634734" y="2033144"/>
                  <a:pt x="1611603" y="2033708"/>
                </a:cubicBezTo>
                <a:cubicBezTo>
                  <a:pt x="1599530" y="2034048"/>
                  <a:pt x="1599418" y="2014302"/>
                  <a:pt x="1611040" y="2012836"/>
                </a:cubicBezTo>
                <a:cubicBezTo>
                  <a:pt x="1650981" y="2007758"/>
                  <a:pt x="1690132" y="2001214"/>
                  <a:pt x="1728043" y="1987110"/>
                </a:cubicBezTo>
                <a:cubicBezTo>
                  <a:pt x="1761554" y="1974699"/>
                  <a:pt x="1791227" y="1955743"/>
                  <a:pt x="1823610" y="1941640"/>
                </a:cubicBezTo>
                <a:cubicBezTo>
                  <a:pt x="1823948" y="1941076"/>
                  <a:pt x="1824625" y="1940513"/>
                  <a:pt x="1824964" y="1939948"/>
                </a:cubicBezTo>
                <a:cubicBezTo>
                  <a:pt x="1821917" y="1939384"/>
                  <a:pt x="1818870" y="1938593"/>
                  <a:pt x="1815938" y="1937918"/>
                </a:cubicBezTo>
                <a:cubicBezTo>
                  <a:pt x="1783894" y="1961385"/>
                  <a:pt x="1743275" y="1975150"/>
                  <a:pt x="1706267" y="1975940"/>
                </a:cubicBezTo>
                <a:cubicBezTo>
                  <a:pt x="1694421" y="1976165"/>
                  <a:pt x="1695097" y="1960256"/>
                  <a:pt x="1703108" y="1955743"/>
                </a:cubicBezTo>
                <a:cubicBezTo>
                  <a:pt x="1733459" y="1938707"/>
                  <a:pt x="1770016" y="1935885"/>
                  <a:pt x="1798900" y="1915125"/>
                </a:cubicBezTo>
                <a:cubicBezTo>
                  <a:pt x="1823722" y="1897298"/>
                  <a:pt x="1842002" y="1874958"/>
                  <a:pt x="1847642" y="1845285"/>
                </a:cubicBezTo>
                <a:cubicBezTo>
                  <a:pt x="1846852" y="1844946"/>
                  <a:pt x="1845836" y="1844607"/>
                  <a:pt x="1845046" y="1844268"/>
                </a:cubicBezTo>
                <a:cubicBezTo>
                  <a:pt x="1831395" y="1851940"/>
                  <a:pt x="1817855" y="1859839"/>
                  <a:pt x="1804203" y="1867963"/>
                </a:cubicBezTo>
                <a:cubicBezTo>
                  <a:pt x="1795289" y="1873152"/>
                  <a:pt x="1784571" y="1862320"/>
                  <a:pt x="1791791" y="1854084"/>
                </a:cubicBezTo>
                <a:cubicBezTo>
                  <a:pt x="1809280" y="1834226"/>
                  <a:pt x="1879685" y="1794736"/>
                  <a:pt x="1783443" y="1791577"/>
                </a:cubicBezTo>
                <a:cubicBezTo>
                  <a:pt x="1735491" y="1789998"/>
                  <a:pt x="1687200" y="1790674"/>
                  <a:pt x="1640037" y="1801619"/>
                </a:cubicBezTo>
                <a:cubicBezTo>
                  <a:pt x="1583283" y="1814708"/>
                  <a:pt x="1530705" y="1833888"/>
                  <a:pt x="1471808" y="1831744"/>
                </a:cubicBezTo>
                <a:cubicBezTo>
                  <a:pt x="1459171" y="1831293"/>
                  <a:pt x="1454321" y="1818431"/>
                  <a:pt x="1461316" y="1808726"/>
                </a:cubicBezTo>
                <a:cubicBezTo>
                  <a:pt x="1482978" y="1778828"/>
                  <a:pt x="1625144" y="1587920"/>
                  <a:pt x="1514119" y="1614887"/>
                </a:cubicBezTo>
                <a:cubicBezTo>
                  <a:pt x="1506559" y="1630344"/>
                  <a:pt x="1496067" y="1645238"/>
                  <a:pt x="1487266" y="1658213"/>
                </a:cubicBezTo>
                <a:cubicBezTo>
                  <a:pt x="1474743" y="1676605"/>
                  <a:pt x="1461879" y="1697026"/>
                  <a:pt x="1443375" y="1709776"/>
                </a:cubicBezTo>
                <a:cubicBezTo>
                  <a:pt x="1436831" y="1714289"/>
                  <a:pt x="1425210" y="1709212"/>
                  <a:pt x="1429159" y="1700186"/>
                </a:cubicBezTo>
                <a:cubicBezTo>
                  <a:pt x="1439540" y="1676605"/>
                  <a:pt x="1457592" y="1656972"/>
                  <a:pt x="1470793" y="1634858"/>
                </a:cubicBezTo>
                <a:cubicBezTo>
                  <a:pt x="1480046" y="1619513"/>
                  <a:pt x="1487266" y="1605183"/>
                  <a:pt x="1497760" y="1590515"/>
                </a:cubicBezTo>
                <a:cubicBezTo>
                  <a:pt x="1509267" y="1574493"/>
                  <a:pt x="1519310" y="1557457"/>
                  <a:pt x="1527885" y="1539630"/>
                </a:cubicBezTo>
                <a:cubicBezTo>
                  <a:pt x="1532059" y="1530942"/>
                  <a:pt x="1535782" y="1520222"/>
                  <a:pt x="1530480" y="1512100"/>
                </a:cubicBezTo>
                <a:cubicBezTo>
                  <a:pt x="1526417" y="1505781"/>
                  <a:pt x="1517843" y="1503637"/>
                  <a:pt x="1510622" y="1505668"/>
                </a:cubicBezTo>
                <a:cubicBezTo>
                  <a:pt x="1503514" y="1507699"/>
                  <a:pt x="1497760" y="1513341"/>
                  <a:pt x="1494036" y="1519772"/>
                </a:cubicBezTo>
                <a:cubicBezTo>
                  <a:pt x="1476435" y="1550010"/>
                  <a:pt x="1465829" y="1585890"/>
                  <a:pt x="1452064" y="1618159"/>
                </a:cubicBezTo>
                <a:cubicBezTo>
                  <a:pt x="1448115" y="1627524"/>
                  <a:pt x="1432995" y="1622220"/>
                  <a:pt x="1433559" y="1612855"/>
                </a:cubicBezTo>
                <a:cubicBezTo>
                  <a:pt x="1435365" y="1581377"/>
                  <a:pt x="1445407" y="1551928"/>
                  <a:pt x="1460300" y="1524172"/>
                </a:cubicBezTo>
                <a:cubicBezTo>
                  <a:pt x="1469551" y="1506796"/>
                  <a:pt x="1484559" y="1491226"/>
                  <a:pt x="1491441" y="1472834"/>
                </a:cubicBezTo>
                <a:cubicBezTo>
                  <a:pt x="1495615" y="1461213"/>
                  <a:pt x="1495842" y="1448576"/>
                  <a:pt x="1489523" y="1438986"/>
                </a:cubicBezTo>
                <a:cubicBezTo>
                  <a:pt x="1482076" y="1427591"/>
                  <a:pt x="1466844" y="1423078"/>
                  <a:pt x="1453417" y="1425334"/>
                </a:cubicBezTo>
                <a:cubicBezTo>
                  <a:pt x="1439991" y="1427478"/>
                  <a:pt x="1428031" y="1435263"/>
                  <a:pt x="1417650" y="1444062"/>
                </a:cubicBezTo>
                <a:cubicBezTo>
                  <a:pt x="1383238" y="1472948"/>
                  <a:pt x="1366426" y="1516273"/>
                  <a:pt x="1331675" y="1545045"/>
                </a:cubicBezTo>
                <a:cubicBezTo>
                  <a:pt x="1327387" y="1555764"/>
                  <a:pt x="1321859" y="1565806"/>
                  <a:pt x="1314074" y="1573929"/>
                </a:cubicBezTo>
                <a:cubicBezTo>
                  <a:pt x="1308319" y="1579797"/>
                  <a:pt x="1296133" y="1576412"/>
                  <a:pt x="1296585" y="1567272"/>
                </a:cubicBezTo>
                <a:cubicBezTo>
                  <a:pt x="1298051" y="1537372"/>
                  <a:pt x="1310915" y="1510069"/>
                  <a:pt x="1308997" y="1479492"/>
                </a:cubicBezTo>
                <a:cubicBezTo>
                  <a:pt x="1307756" y="1459407"/>
                  <a:pt x="1304935" y="1438310"/>
                  <a:pt x="1296585" y="1419692"/>
                </a:cubicBezTo>
                <a:cubicBezTo>
                  <a:pt x="1295231" y="1416871"/>
                  <a:pt x="1270408" y="1367453"/>
                  <a:pt x="1260254" y="1391711"/>
                </a:cubicBezTo>
                <a:cubicBezTo>
                  <a:pt x="1254951" y="1404347"/>
                  <a:pt x="1239945" y="1406717"/>
                  <a:pt x="1232046" y="1394870"/>
                </a:cubicBezTo>
                <a:cubicBezTo>
                  <a:pt x="1210383" y="1362262"/>
                  <a:pt x="1182740" y="1404347"/>
                  <a:pt x="1172924" y="1426801"/>
                </a:cubicBezTo>
                <a:cubicBezTo>
                  <a:pt x="1175971" y="1445643"/>
                  <a:pt x="1174278" y="1465501"/>
                  <a:pt x="1167960" y="1481410"/>
                </a:cubicBezTo>
                <a:cubicBezTo>
                  <a:pt x="1162544" y="1495175"/>
                  <a:pt x="1144718" y="1491790"/>
                  <a:pt x="1143249" y="1477574"/>
                </a:cubicBezTo>
                <a:cubicBezTo>
                  <a:pt x="1141107" y="1456700"/>
                  <a:pt x="1149005" y="1428493"/>
                  <a:pt x="1135126" y="1410780"/>
                </a:cubicBezTo>
                <a:cubicBezTo>
                  <a:pt x="1133772" y="1408974"/>
                  <a:pt x="1132305" y="1407394"/>
                  <a:pt x="1130839" y="1406040"/>
                </a:cubicBezTo>
                <a:cubicBezTo>
                  <a:pt x="1098908" y="1429396"/>
                  <a:pt x="1067091" y="1452976"/>
                  <a:pt x="1035385" y="1476672"/>
                </a:cubicBezTo>
                <a:cubicBezTo>
                  <a:pt x="1024779" y="1502282"/>
                  <a:pt x="1013497" y="1527218"/>
                  <a:pt x="991270" y="1544143"/>
                </a:cubicBezTo>
                <a:cubicBezTo>
                  <a:pt x="991834" y="1548544"/>
                  <a:pt x="992173" y="1552830"/>
                  <a:pt x="992059" y="1556780"/>
                </a:cubicBezTo>
                <a:cubicBezTo>
                  <a:pt x="991721" y="1569868"/>
                  <a:pt x="971074" y="1571786"/>
                  <a:pt x="966899" y="1560052"/>
                </a:cubicBezTo>
                <a:cubicBezTo>
                  <a:pt x="956631" y="1531054"/>
                  <a:pt x="950877" y="1500140"/>
                  <a:pt x="932598" y="1474415"/>
                </a:cubicBezTo>
                <a:cubicBezTo>
                  <a:pt x="915449" y="1450381"/>
                  <a:pt x="866480" y="1387423"/>
                  <a:pt x="827104" y="1420595"/>
                </a:cubicBezTo>
                <a:cubicBezTo>
                  <a:pt x="819656" y="1426913"/>
                  <a:pt x="809614" y="1420369"/>
                  <a:pt x="806567" y="1413148"/>
                </a:cubicBezTo>
                <a:cubicBezTo>
                  <a:pt x="783213" y="1357636"/>
                  <a:pt x="743046" y="1458844"/>
                  <a:pt x="735148" y="1475430"/>
                </a:cubicBezTo>
                <a:cubicBezTo>
                  <a:pt x="735148" y="1476107"/>
                  <a:pt x="735260" y="1476558"/>
                  <a:pt x="735260" y="1477122"/>
                </a:cubicBezTo>
                <a:cubicBezTo>
                  <a:pt x="736162" y="1493934"/>
                  <a:pt x="710664" y="1494385"/>
                  <a:pt x="706941" y="1479265"/>
                </a:cubicBezTo>
                <a:cubicBezTo>
                  <a:pt x="691144" y="1414390"/>
                  <a:pt x="638792" y="1514695"/>
                  <a:pt x="637438" y="1548656"/>
                </a:cubicBezTo>
                <a:cubicBezTo>
                  <a:pt x="635746" y="1591418"/>
                  <a:pt x="634391" y="1634181"/>
                  <a:pt x="633149" y="1676942"/>
                </a:cubicBezTo>
                <a:cubicBezTo>
                  <a:pt x="631457" y="1731552"/>
                  <a:pt x="629878" y="1786274"/>
                  <a:pt x="627846" y="1840884"/>
                </a:cubicBezTo>
                <a:cubicBezTo>
                  <a:pt x="627058" y="1863562"/>
                  <a:pt x="626041" y="1886241"/>
                  <a:pt x="625139" y="1908920"/>
                </a:cubicBezTo>
                <a:cubicBezTo>
                  <a:pt x="634730" y="1791464"/>
                  <a:pt x="645335" y="1673897"/>
                  <a:pt x="651315" y="1556666"/>
                </a:cubicBezTo>
                <a:cubicBezTo>
                  <a:pt x="651993" y="1541886"/>
                  <a:pt x="673994" y="1545609"/>
                  <a:pt x="673656" y="1559826"/>
                </a:cubicBezTo>
                <a:cubicBezTo>
                  <a:pt x="671061" y="1660243"/>
                  <a:pt x="668240" y="1763595"/>
                  <a:pt x="662035" y="1866609"/>
                </a:cubicBezTo>
                <a:cubicBezTo>
                  <a:pt x="672075" y="1785484"/>
                  <a:pt x="682569" y="1704472"/>
                  <a:pt x="700283" y="1625832"/>
                </a:cubicBezTo>
                <a:cubicBezTo>
                  <a:pt x="702765" y="1614436"/>
                  <a:pt x="719803" y="1617595"/>
                  <a:pt x="719803" y="1628652"/>
                </a:cubicBezTo>
                <a:cubicBezTo>
                  <a:pt x="720141" y="1761226"/>
                  <a:pt x="690128" y="1898877"/>
                  <a:pt x="666998" y="2028970"/>
                </a:cubicBezTo>
                <a:cubicBezTo>
                  <a:pt x="646690" y="2142927"/>
                  <a:pt x="628524" y="2261736"/>
                  <a:pt x="596932" y="2374565"/>
                </a:cubicBezTo>
                <a:close/>
                <a:moveTo>
                  <a:pt x="581811" y="657645"/>
                </a:moveTo>
                <a:cubicBezTo>
                  <a:pt x="595914" y="638463"/>
                  <a:pt x="612613" y="621538"/>
                  <a:pt x="628748" y="604050"/>
                </a:cubicBezTo>
                <a:cubicBezTo>
                  <a:pt x="643642" y="587916"/>
                  <a:pt x="657632" y="569862"/>
                  <a:pt x="675910" y="557452"/>
                </a:cubicBezTo>
                <a:cubicBezTo>
                  <a:pt x="683131" y="552488"/>
                  <a:pt x="694640" y="560950"/>
                  <a:pt x="689676" y="569185"/>
                </a:cubicBezTo>
                <a:cubicBezTo>
                  <a:pt x="677941" y="588366"/>
                  <a:pt x="660904" y="603486"/>
                  <a:pt x="645334" y="619621"/>
                </a:cubicBezTo>
                <a:cubicBezTo>
                  <a:pt x="628748" y="636883"/>
                  <a:pt x="612725" y="654486"/>
                  <a:pt x="594221" y="669718"/>
                </a:cubicBezTo>
                <a:cubicBezTo>
                  <a:pt x="586437" y="676037"/>
                  <a:pt x="576057" y="665541"/>
                  <a:pt x="581811" y="657645"/>
                </a:cubicBezTo>
                <a:close/>
                <a:moveTo>
                  <a:pt x="575718" y="571104"/>
                </a:moveTo>
                <a:cubicBezTo>
                  <a:pt x="597156" y="539287"/>
                  <a:pt x="621977" y="510177"/>
                  <a:pt x="643528" y="478584"/>
                </a:cubicBezTo>
                <a:cubicBezTo>
                  <a:pt x="668239" y="442479"/>
                  <a:pt x="688773" y="402990"/>
                  <a:pt x="715288" y="368124"/>
                </a:cubicBezTo>
                <a:cubicBezTo>
                  <a:pt x="720816" y="360904"/>
                  <a:pt x="734243" y="368124"/>
                  <a:pt x="730972" y="376588"/>
                </a:cubicBezTo>
                <a:cubicBezTo>
                  <a:pt x="703214" y="449588"/>
                  <a:pt x="645334" y="527890"/>
                  <a:pt x="588693" y="581146"/>
                </a:cubicBezTo>
                <a:cubicBezTo>
                  <a:pt x="582037" y="587352"/>
                  <a:pt x="570528" y="579115"/>
                  <a:pt x="575718" y="571104"/>
                </a:cubicBezTo>
                <a:close/>
                <a:moveTo>
                  <a:pt x="575267" y="19710"/>
                </a:moveTo>
                <a:lnTo>
                  <a:pt x="578095" y="0"/>
                </a:lnTo>
                <a:lnTo>
                  <a:pt x="607699" y="0"/>
                </a:lnTo>
                <a:lnTo>
                  <a:pt x="598057" y="24108"/>
                </a:lnTo>
                <a:cubicBezTo>
                  <a:pt x="593207" y="34037"/>
                  <a:pt x="574703" y="32120"/>
                  <a:pt x="575267" y="19710"/>
                </a:cubicBezTo>
                <a:close/>
                <a:moveTo>
                  <a:pt x="566508" y="3741205"/>
                </a:moveTo>
                <a:cubicBezTo>
                  <a:pt x="565337" y="3737350"/>
                  <a:pt x="566409" y="3732558"/>
                  <a:pt x="570414" y="3730185"/>
                </a:cubicBezTo>
                <a:cubicBezTo>
                  <a:pt x="602233" y="3711232"/>
                  <a:pt x="637773" y="3698712"/>
                  <a:pt x="671622" y="3683931"/>
                </a:cubicBezTo>
                <a:cubicBezTo>
                  <a:pt x="690803" y="3675582"/>
                  <a:pt x="708856" y="3665204"/>
                  <a:pt x="729617" y="3661594"/>
                </a:cubicBezTo>
                <a:cubicBezTo>
                  <a:pt x="737852" y="3660127"/>
                  <a:pt x="745751" y="3669266"/>
                  <a:pt x="739093" y="3676595"/>
                </a:cubicBezTo>
                <a:cubicBezTo>
                  <a:pt x="717656" y="3698826"/>
                  <a:pt x="686178" y="3708638"/>
                  <a:pt x="657406" y="3718342"/>
                </a:cubicBezTo>
                <a:cubicBezTo>
                  <a:pt x="630214" y="3727594"/>
                  <a:pt x="603699" y="3738536"/>
                  <a:pt x="576057" y="3746550"/>
                </a:cubicBezTo>
                <a:cubicBezTo>
                  <a:pt x="571092" y="3747960"/>
                  <a:pt x="567678" y="3745055"/>
                  <a:pt x="566508" y="3741205"/>
                </a:cubicBezTo>
                <a:close/>
                <a:moveTo>
                  <a:pt x="540401" y="2966353"/>
                </a:moveTo>
                <a:cubicBezTo>
                  <a:pt x="548751" y="2953152"/>
                  <a:pt x="561276" y="2941418"/>
                  <a:pt x="574025" y="2932504"/>
                </a:cubicBezTo>
                <a:cubicBezTo>
                  <a:pt x="579780" y="2928442"/>
                  <a:pt x="589143" y="2933633"/>
                  <a:pt x="585872" y="2941078"/>
                </a:cubicBezTo>
                <a:cubicBezTo>
                  <a:pt x="579102" y="2956536"/>
                  <a:pt x="566805" y="2970978"/>
                  <a:pt x="550896" y="2977409"/>
                </a:cubicBezTo>
                <a:cubicBezTo>
                  <a:pt x="544012" y="2980117"/>
                  <a:pt x="535776" y="2973686"/>
                  <a:pt x="540401" y="2966353"/>
                </a:cubicBezTo>
                <a:close/>
                <a:moveTo>
                  <a:pt x="530924" y="240514"/>
                </a:moveTo>
                <a:cubicBezTo>
                  <a:pt x="536905" y="200574"/>
                  <a:pt x="544577" y="158826"/>
                  <a:pt x="557439" y="120351"/>
                </a:cubicBezTo>
                <a:cubicBezTo>
                  <a:pt x="560711" y="110536"/>
                  <a:pt x="576958" y="113244"/>
                  <a:pt x="577297" y="123398"/>
                </a:cubicBezTo>
                <a:cubicBezTo>
                  <a:pt x="578763" y="164242"/>
                  <a:pt x="567143" y="208472"/>
                  <a:pt x="549427" y="245141"/>
                </a:cubicBezTo>
                <a:cubicBezTo>
                  <a:pt x="544914" y="254618"/>
                  <a:pt x="529232" y="251911"/>
                  <a:pt x="530924" y="240514"/>
                </a:cubicBezTo>
                <a:close/>
                <a:moveTo>
                  <a:pt x="496061" y="843812"/>
                </a:moveTo>
                <a:cubicBezTo>
                  <a:pt x="517160" y="815379"/>
                  <a:pt x="538372" y="783786"/>
                  <a:pt x="564661" y="759980"/>
                </a:cubicBezTo>
                <a:cubicBezTo>
                  <a:pt x="572333" y="753097"/>
                  <a:pt x="583504" y="762687"/>
                  <a:pt x="578200" y="771375"/>
                </a:cubicBezTo>
                <a:cubicBezTo>
                  <a:pt x="559696" y="802178"/>
                  <a:pt x="532166" y="828467"/>
                  <a:pt x="508359" y="855095"/>
                </a:cubicBezTo>
                <a:cubicBezTo>
                  <a:pt x="501026" y="863331"/>
                  <a:pt x="489742" y="852275"/>
                  <a:pt x="496061" y="843812"/>
                </a:cubicBezTo>
                <a:close/>
                <a:moveTo>
                  <a:pt x="493917" y="1053111"/>
                </a:moveTo>
                <a:cubicBezTo>
                  <a:pt x="607987" y="898986"/>
                  <a:pt x="781518" y="756595"/>
                  <a:pt x="941057" y="651778"/>
                </a:cubicBezTo>
                <a:cubicBezTo>
                  <a:pt x="952906" y="643880"/>
                  <a:pt x="966445" y="663287"/>
                  <a:pt x="955388" y="672087"/>
                </a:cubicBezTo>
                <a:cubicBezTo>
                  <a:pt x="873247" y="737302"/>
                  <a:pt x="788513" y="798456"/>
                  <a:pt x="710097" y="868296"/>
                </a:cubicBezTo>
                <a:cubicBezTo>
                  <a:pt x="639466" y="931142"/>
                  <a:pt x="575379" y="1001773"/>
                  <a:pt x="503394" y="1062814"/>
                </a:cubicBezTo>
                <a:cubicBezTo>
                  <a:pt x="497301" y="1068004"/>
                  <a:pt x="489403" y="1059090"/>
                  <a:pt x="493917" y="1053111"/>
                </a:cubicBezTo>
                <a:close/>
                <a:moveTo>
                  <a:pt x="475977" y="971310"/>
                </a:moveTo>
                <a:cubicBezTo>
                  <a:pt x="492902" y="942086"/>
                  <a:pt x="522012" y="908462"/>
                  <a:pt x="551687" y="891878"/>
                </a:cubicBezTo>
                <a:cubicBezTo>
                  <a:pt x="561953" y="886123"/>
                  <a:pt x="571769" y="897970"/>
                  <a:pt x="564774" y="907223"/>
                </a:cubicBezTo>
                <a:cubicBezTo>
                  <a:pt x="555071" y="919972"/>
                  <a:pt x="542434" y="930353"/>
                  <a:pt x="531038" y="941635"/>
                </a:cubicBezTo>
                <a:cubicBezTo>
                  <a:pt x="516935" y="955514"/>
                  <a:pt x="504298" y="970858"/>
                  <a:pt x="489742" y="984398"/>
                </a:cubicBezTo>
                <a:cubicBezTo>
                  <a:pt x="481167" y="992408"/>
                  <a:pt x="471013" y="979771"/>
                  <a:pt x="475977" y="971310"/>
                </a:cubicBezTo>
                <a:close/>
                <a:moveTo>
                  <a:pt x="449123" y="92371"/>
                </a:moveTo>
                <a:cubicBezTo>
                  <a:pt x="455330" y="64162"/>
                  <a:pt x="460181" y="34828"/>
                  <a:pt x="469884" y="7637"/>
                </a:cubicBezTo>
                <a:cubicBezTo>
                  <a:pt x="473494" y="-2293"/>
                  <a:pt x="488839" y="642"/>
                  <a:pt x="489741" y="10684"/>
                </a:cubicBezTo>
                <a:cubicBezTo>
                  <a:pt x="492337" y="42162"/>
                  <a:pt x="482408" y="73303"/>
                  <a:pt x="468642" y="101171"/>
                </a:cubicBezTo>
                <a:cubicBezTo>
                  <a:pt x="462889" y="112680"/>
                  <a:pt x="446642" y="103541"/>
                  <a:pt x="449123" y="92371"/>
                </a:cubicBezTo>
                <a:close/>
                <a:moveTo>
                  <a:pt x="427010" y="2907682"/>
                </a:moveTo>
                <a:cubicBezTo>
                  <a:pt x="436487" y="2884214"/>
                  <a:pt x="445738" y="2861084"/>
                  <a:pt x="457924" y="2838857"/>
                </a:cubicBezTo>
                <a:cubicBezTo>
                  <a:pt x="461083" y="2832990"/>
                  <a:pt x="471013" y="2836375"/>
                  <a:pt x="469095" y="2843032"/>
                </a:cubicBezTo>
                <a:cubicBezTo>
                  <a:pt x="462212" y="2867516"/>
                  <a:pt x="452509" y="2890533"/>
                  <a:pt x="442806" y="2914001"/>
                </a:cubicBezTo>
                <a:cubicBezTo>
                  <a:pt x="438630" y="2924155"/>
                  <a:pt x="422835" y="2917836"/>
                  <a:pt x="427010" y="2907682"/>
                </a:cubicBezTo>
                <a:close/>
                <a:moveTo>
                  <a:pt x="400790" y="455173"/>
                </a:moveTo>
                <a:cubicBezTo>
                  <a:pt x="400550" y="433962"/>
                  <a:pt x="401453" y="412805"/>
                  <a:pt x="405459" y="392045"/>
                </a:cubicBezTo>
                <a:cubicBezTo>
                  <a:pt x="407827" y="379860"/>
                  <a:pt x="423962" y="384034"/>
                  <a:pt x="425203" y="394416"/>
                </a:cubicBezTo>
                <a:cubicBezTo>
                  <a:pt x="430619" y="435823"/>
                  <a:pt x="422157" y="478698"/>
                  <a:pt x="417870" y="519769"/>
                </a:cubicBezTo>
                <a:cubicBezTo>
                  <a:pt x="416968" y="528344"/>
                  <a:pt x="403202" y="526989"/>
                  <a:pt x="402977" y="518639"/>
                </a:cubicBezTo>
                <a:cubicBezTo>
                  <a:pt x="402413" y="497654"/>
                  <a:pt x="401030" y="476385"/>
                  <a:pt x="400790" y="455173"/>
                </a:cubicBezTo>
                <a:close/>
                <a:moveTo>
                  <a:pt x="389212" y="1242664"/>
                </a:moveTo>
                <a:cubicBezTo>
                  <a:pt x="418096" y="1175304"/>
                  <a:pt x="477669" y="1127690"/>
                  <a:pt x="529458" y="1078046"/>
                </a:cubicBezTo>
                <a:cubicBezTo>
                  <a:pt x="584858" y="1025017"/>
                  <a:pt x="640821" y="972324"/>
                  <a:pt x="700620" y="924146"/>
                </a:cubicBezTo>
                <a:cubicBezTo>
                  <a:pt x="802617" y="842007"/>
                  <a:pt x="918041" y="754790"/>
                  <a:pt x="1045200" y="716654"/>
                </a:cubicBezTo>
                <a:cubicBezTo>
                  <a:pt x="1058062" y="712818"/>
                  <a:pt x="1065284" y="732224"/>
                  <a:pt x="1053549" y="738317"/>
                </a:cubicBezTo>
                <a:cubicBezTo>
                  <a:pt x="925263" y="805901"/>
                  <a:pt x="805100" y="868634"/>
                  <a:pt x="692609" y="961944"/>
                </a:cubicBezTo>
                <a:cubicBezTo>
                  <a:pt x="594109" y="1043633"/>
                  <a:pt x="464920" y="1136943"/>
                  <a:pt x="405007" y="1251690"/>
                </a:cubicBezTo>
                <a:cubicBezTo>
                  <a:pt x="399479" y="1262408"/>
                  <a:pt x="384698" y="1253157"/>
                  <a:pt x="389212" y="1242664"/>
                </a:cubicBezTo>
                <a:close/>
                <a:moveTo>
                  <a:pt x="385261" y="183876"/>
                </a:moveTo>
                <a:cubicBezTo>
                  <a:pt x="382553" y="124416"/>
                  <a:pt x="391016" y="58183"/>
                  <a:pt x="403314" y="76"/>
                </a:cubicBezTo>
                <a:lnTo>
                  <a:pt x="403436" y="0"/>
                </a:lnTo>
                <a:lnTo>
                  <a:pt x="419665" y="0"/>
                </a:lnTo>
                <a:lnTo>
                  <a:pt x="422721" y="3462"/>
                </a:lnTo>
                <a:cubicBezTo>
                  <a:pt x="421932" y="62810"/>
                  <a:pt x="416403" y="128701"/>
                  <a:pt x="401396" y="186246"/>
                </a:cubicBezTo>
                <a:cubicBezTo>
                  <a:pt x="398914" y="195610"/>
                  <a:pt x="385712" y="192902"/>
                  <a:pt x="385261" y="183876"/>
                </a:cubicBezTo>
                <a:close/>
                <a:moveTo>
                  <a:pt x="380612" y="3734404"/>
                </a:moveTo>
                <a:cubicBezTo>
                  <a:pt x="380474" y="3732272"/>
                  <a:pt x="381258" y="3729972"/>
                  <a:pt x="383346" y="3727828"/>
                </a:cubicBezTo>
                <a:cubicBezTo>
                  <a:pt x="453751" y="3655620"/>
                  <a:pt x="542096" y="3602930"/>
                  <a:pt x="625364" y="3546964"/>
                </a:cubicBezTo>
                <a:cubicBezTo>
                  <a:pt x="634277" y="3540984"/>
                  <a:pt x="642175" y="3553960"/>
                  <a:pt x="635968" y="3561068"/>
                </a:cubicBezTo>
                <a:cubicBezTo>
                  <a:pt x="571995" y="3634972"/>
                  <a:pt x="472254" y="3679202"/>
                  <a:pt x="396320" y="3740350"/>
                </a:cubicBezTo>
                <a:cubicBezTo>
                  <a:pt x="389719" y="3745683"/>
                  <a:pt x="381025" y="3740796"/>
                  <a:pt x="380612" y="3734404"/>
                </a:cubicBezTo>
                <a:close/>
                <a:moveTo>
                  <a:pt x="376010" y="3504203"/>
                </a:moveTo>
                <a:cubicBezTo>
                  <a:pt x="379170" y="3472049"/>
                  <a:pt x="406023" y="3446323"/>
                  <a:pt x="425430" y="3422517"/>
                </a:cubicBezTo>
                <a:cubicBezTo>
                  <a:pt x="430395" y="3416425"/>
                  <a:pt x="441113" y="3423304"/>
                  <a:pt x="438405" y="3430415"/>
                </a:cubicBezTo>
                <a:cubicBezTo>
                  <a:pt x="427800" y="3458170"/>
                  <a:pt x="400269" y="3477127"/>
                  <a:pt x="393048" y="3506234"/>
                </a:cubicBezTo>
                <a:cubicBezTo>
                  <a:pt x="390565" y="3516615"/>
                  <a:pt x="375108" y="3515486"/>
                  <a:pt x="376010" y="3504203"/>
                </a:cubicBezTo>
                <a:close/>
                <a:moveTo>
                  <a:pt x="365489" y="5417343"/>
                </a:moveTo>
                <a:cubicBezTo>
                  <a:pt x="367125" y="5414479"/>
                  <a:pt x="370426" y="5412590"/>
                  <a:pt x="374318" y="5413606"/>
                </a:cubicBezTo>
                <a:cubicBezTo>
                  <a:pt x="392372" y="5418344"/>
                  <a:pt x="408844" y="5429065"/>
                  <a:pt x="424415" y="5439443"/>
                </a:cubicBezTo>
                <a:cubicBezTo>
                  <a:pt x="435923" y="5447116"/>
                  <a:pt x="447432" y="5454112"/>
                  <a:pt x="456345" y="5464830"/>
                </a:cubicBezTo>
                <a:cubicBezTo>
                  <a:pt x="459166" y="5468214"/>
                  <a:pt x="456459" y="5474760"/>
                  <a:pt x="451606" y="5473858"/>
                </a:cubicBezTo>
                <a:cubicBezTo>
                  <a:pt x="435359" y="5470810"/>
                  <a:pt x="420917" y="5462461"/>
                  <a:pt x="406701" y="5454338"/>
                </a:cubicBezTo>
                <a:cubicBezTo>
                  <a:pt x="392484" y="5446213"/>
                  <a:pt x="378154" y="5438879"/>
                  <a:pt x="366646" y="5426920"/>
                </a:cubicBezTo>
                <a:cubicBezTo>
                  <a:pt x="363881" y="5424043"/>
                  <a:pt x="363854" y="5420206"/>
                  <a:pt x="365489" y="5417343"/>
                </a:cubicBezTo>
                <a:close/>
                <a:moveTo>
                  <a:pt x="362810" y="414272"/>
                </a:moveTo>
                <a:cubicBezTo>
                  <a:pt x="357394" y="365870"/>
                  <a:pt x="366759" y="312162"/>
                  <a:pt x="373416" y="264098"/>
                </a:cubicBezTo>
                <a:cubicBezTo>
                  <a:pt x="374770" y="254620"/>
                  <a:pt x="390227" y="255748"/>
                  <a:pt x="390115" y="265339"/>
                </a:cubicBezTo>
                <a:cubicBezTo>
                  <a:pt x="389663" y="313404"/>
                  <a:pt x="390905" y="368126"/>
                  <a:pt x="378042" y="414724"/>
                </a:cubicBezTo>
                <a:cubicBezTo>
                  <a:pt x="375898" y="422735"/>
                  <a:pt x="363826" y="423413"/>
                  <a:pt x="362810" y="414272"/>
                </a:cubicBezTo>
                <a:close/>
                <a:moveTo>
                  <a:pt x="362359" y="953144"/>
                </a:moveTo>
                <a:cubicBezTo>
                  <a:pt x="368677" y="931142"/>
                  <a:pt x="377252" y="910833"/>
                  <a:pt x="389325" y="891313"/>
                </a:cubicBezTo>
                <a:cubicBezTo>
                  <a:pt x="398576" y="876420"/>
                  <a:pt x="407264" y="859722"/>
                  <a:pt x="423399" y="851373"/>
                </a:cubicBezTo>
                <a:cubicBezTo>
                  <a:pt x="432537" y="846745"/>
                  <a:pt x="443482" y="853741"/>
                  <a:pt x="441112" y="864347"/>
                </a:cubicBezTo>
                <a:cubicBezTo>
                  <a:pt x="437277" y="881723"/>
                  <a:pt x="425092" y="894585"/>
                  <a:pt x="415726" y="909366"/>
                </a:cubicBezTo>
                <a:cubicBezTo>
                  <a:pt x="404670" y="926855"/>
                  <a:pt x="393611" y="944344"/>
                  <a:pt x="382217" y="961494"/>
                </a:cubicBezTo>
                <a:cubicBezTo>
                  <a:pt x="375559" y="971536"/>
                  <a:pt x="358860" y="965330"/>
                  <a:pt x="362359" y="953144"/>
                </a:cubicBezTo>
                <a:close/>
                <a:moveTo>
                  <a:pt x="362020" y="3080964"/>
                </a:moveTo>
                <a:cubicBezTo>
                  <a:pt x="372287" y="3039917"/>
                  <a:pt x="385149" y="2998396"/>
                  <a:pt x="408618" y="2962854"/>
                </a:cubicBezTo>
                <a:cubicBezTo>
                  <a:pt x="412115" y="2957552"/>
                  <a:pt x="421367" y="2960824"/>
                  <a:pt x="419224" y="2967367"/>
                </a:cubicBezTo>
                <a:cubicBezTo>
                  <a:pt x="406473" y="3006858"/>
                  <a:pt x="389212" y="3044770"/>
                  <a:pt x="375785" y="3084010"/>
                </a:cubicBezTo>
                <a:cubicBezTo>
                  <a:pt x="372851" y="3092474"/>
                  <a:pt x="359651" y="3089990"/>
                  <a:pt x="362020" y="3080964"/>
                </a:cubicBezTo>
                <a:close/>
                <a:moveTo>
                  <a:pt x="332232" y="1170002"/>
                </a:moveTo>
                <a:cubicBezTo>
                  <a:pt x="336295" y="1115619"/>
                  <a:pt x="375334" y="1039684"/>
                  <a:pt x="416516" y="1003917"/>
                </a:cubicBezTo>
                <a:cubicBezTo>
                  <a:pt x="424076" y="997262"/>
                  <a:pt x="436374" y="1004820"/>
                  <a:pt x="431297" y="1014636"/>
                </a:cubicBezTo>
                <a:cubicBezTo>
                  <a:pt x="415614" y="1044650"/>
                  <a:pt x="393273" y="1070374"/>
                  <a:pt x="378606" y="1101289"/>
                </a:cubicBezTo>
                <a:cubicBezTo>
                  <a:pt x="367435" y="1124870"/>
                  <a:pt x="359312" y="1150482"/>
                  <a:pt x="346450" y="1173048"/>
                </a:cubicBezTo>
                <a:cubicBezTo>
                  <a:pt x="343064" y="1178803"/>
                  <a:pt x="331668" y="1178013"/>
                  <a:pt x="332232" y="1170002"/>
                </a:cubicBezTo>
                <a:close/>
                <a:moveTo>
                  <a:pt x="318918" y="3432331"/>
                </a:moveTo>
                <a:cubicBezTo>
                  <a:pt x="398351" y="3313974"/>
                  <a:pt x="432425" y="3161308"/>
                  <a:pt x="528103" y="3054698"/>
                </a:cubicBezTo>
                <a:cubicBezTo>
                  <a:pt x="533520" y="3048718"/>
                  <a:pt x="542434" y="3056504"/>
                  <a:pt x="538823" y="3063142"/>
                </a:cubicBezTo>
                <a:cubicBezTo>
                  <a:pt x="470223" y="3187938"/>
                  <a:pt x="409972" y="3322999"/>
                  <a:pt x="326817" y="3439102"/>
                </a:cubicBezTo>
                <a:cubicBezTo>
                  <a:pt x="322868" y="3444630"/>
                  <a:pt x="315309" y="3437746"/>
                  <a:pt x="318918" y="3432331"/>
                </a:cubicBezTo>
                <a:close/>
                <a:moveTo>
                  <a:pt x="316789" y="5314895"/>
                </a:moveTo>
                <a:cubicBezTo>
                  <a:pt x="317340" y="5311863"/>
                  <a:pt x="319427" y="5309098"/>
                  <a:pt x="322643" y="5308647"/>
                </a:cubicBezTo>
                <a:cubicBezTo>
                  <a:pt x="338213" y="5306617"/>
                  <a:pt x="353333" y="5308986"/>
                  <a:pt x="366872" y="5317447"/>
                </a:cubicBezTo>
                <a:cubicBezTo>
                  <a:pt x="373866" y="5321735"/>
                  <a:pt x="373415" y="5335388"/>
                  <a:pt x="363261" y="5334823"/>
                </a:cubicBezTo>
                <a:cubicBezTo>
                  <a:pt x="348029" y="5334034"/>
                  <a:pt x="333699" y="5329746"/>
                  <a:pt x="320160" y="5322751"/>
                </a:cubicBezTo>
                <a:cubicBezTo>
                  <a:pt x="317227" y="5321227"/>
                  <a:pt x="316240" y="5317927"/>
                  <a:pt x="316789" y="5314895"/>
                </a:cubicBezTo>
                <a:close/>
                <a:moveTo>
                  <a:pt x="315309" y="2693871"/>
                </a:moveTo>
                <a:cubicBezTo>
                  <a:pt x="315646" y="2683604"/>
                  <a:pt x="316663" y="2676496"/>
                  <a:pt x="323770" y="2668936"/>
                </a:cubicBezTo>
                <a:cubicBezTo>
                  <a:pt x="327719" y="2664648"/>
                  <a:pt x="333813" y="2666453"/>
                  <a:pt x="335167" y="2671983"/>
                </a:cubicBezTo>
                <a:cubicBezTo>
                  <a:pt x="337648" y="2681911"/>
                  <a:pt x="335504" y="2687552"/>
                  <a:pt x="330878" y="2696918"/>
                </a:cubicBezTo>
                <a:cubicBezTo>
                  <a:pt x="327494" y="2703687"/>
                  <a:pt x="314971" y="2702446"/>
                  <a:pt x="315309" y="2693871"/>
                </a:cubicBezTo>
                <a:close/>
                <a:moveTo>
                  <a:pt x="312376" y="4756811"/>
                </a:moveTo>
                <a:cubicBezTo>
                  <a:pt x="400270" y="4803513"/>
                  <a:pt x="485570" y="4857334"/>
                  <a:pt x="567596" y="4911153"/>
                </a:cubicBezTo>
                <a:cubicBezTo>
                  <a:pt x="685841" y="4988781"/>
                  <a:pt x="804650" y="5069226"/>
                  <a:pt x="905068" y="5169421"/>
                </a:cubicBezTo>
                <a:cubicBezTo>
                  <a:pt x="909694" y="5174048"/>
                  <a:pt x="903375" y="5182173"/>
                  <a:pt x="897847" y="5178449"/>
                </a:cubicBezTo>
                <a:cubicBezTo>
                  <a:pt x="779715" y="5100482"/>
                  <a:pt x="669368" y="5011460"/>
                  <a:pt x="550220" y="4934850"/>
                </a:cubicBezTo>
                <a:cubicBezTo>
                  <a:pt x="500463" y="4902804"/>
                  <a:pt x="449464" y="4873358"/>
                  <a:pt x="398240" y="4844358"/>
                </a:cubicBezTo>
                <a:cubicBezTo>
                  <a:pt x="441453" y="4890283"/>
                  <a:pt x="481507" y="4939140"/>
                  <a:pt x="517387" y="4986750"/>
                </a:cubicBezTo>
                <a:cubicBezTo>
                  <a:pt x="601106" y="5097662"/>
                  <a:pt x="681779" y="5221434"/>
                  <a:pt x="726459" y="5353783"/>
                </a:cubicBezTo>
                <a:cubicBezTo>
                  <a:pt x="730747" y="5366760"/>
                  <a:pt x="712808" y="5372290"/>
                  <a:pt x="706941" y="5360780"/>
                </a:cubicBezTo>
                <a:cubicBezTo>
                  <a:pt x="638566" y="5227866"/>
                  <a:pt x="574817" y="5097098"/>
                  <a:pt x="480153" y="4979756"/>
                </a:cubicBezTo>
                <a:cubicBezTo>
                  <a:pt x="452059" y="4944894"/>
                  <a:pt x="421821" y="4913071"/>
                  <a:pt x="391019" y="4882042"/>
                </a:cubicBezTo>
                <a:cubicBezTo>
                  <a:pt x="390342" y="4882042"/>
                  <a:pt x="389778" y="4882042"/>
                  <a:pt x="389100" y="4882042"/>
                </a:cubicBezTo>
                <a:cubicBezTo>
                  <a:pt x="396096" y="4894455"/>
                  <a:pt x="402753" y="4907092"/>
                  <a:pt x="409296" y="4919732"/>
                </a:cubicBezTo>
                <a:cubicBezTo>
                  <a:pt x="413923" y="4920183"/>
                  <a:pt x="418662" y="4920747"/>
                  <a:pt x="423400" y="4921310"/>
                </a:cubicBezTo>
                <a:cubicBezTo>
                  <a:pt x="426673" y="4928193"/>
                  <a:pt x="429945" y="4935077"/>
                  <a:pt x="432991" y="4941960"/>
                </a:cubicBezTo>
                <a:cubicBezTo>
                  <a:pt x="433442" y="4942752"/>
                  <a:pt x="433781" y="4943654"/>
                  <a:pt x="434119" y="4944443"/>
                </a:cubicBezTo>
                <a:cubicBezTo>
                  <a:pt x="430057" y="4943993"/>
                  <a:pt x="425882" y="4943427"/>
                  <a:pt x="421821" y="4942976"/>
                </a:cubicBezTo>
                <a:cubicBezTo>
                  <a:pt x="426108" y="4950425"/>
                  <a:pt x="430170" y="4957985"/>
                  <a:pt x="433894" y="4965771"/>
                </a:cubicBezTo>
                <a:cubicBezTo>
                  <a:pt x="437053" y="4966331"/>
                  <a:pt x="440325" y="4967013"/>
                  <a:pt x="443484" y="4967573"/>
                </a:cubicBezTo>
                <a:cubicBezTo>
                  <a:pt x="446192" y="4974569"/>
                  <a:pt x="448900" y="4982125"/>
                  <a:pt x="451721" y="4989913"/>
                </a:cubicBezTo>
                <a:cubicBezTo>
                  <a:pt x="449464" y="4989347"/>
                  <a:pt x="447320" y="4988896"/>
                  <a:pt x="445063" y="4988331"/>
                </a:cubicBezTo>
                <a:cubicBezTo>
                  <a:pt x="448561" y="4995100"/>
                  <a:pt x="451833" y="5001984"/>
                  <a:pt x="455218" y="5008864"/>
                </a:cubicBezTo>
                <a:cubicBezTo>
                  <a:pt x="456346" y="5009203"/>
                  <a:pt x="457475" y="5009430"/>
                  <a:pt x="458602" y="5009655"/>
                </a:cubicBezTo>
                <a:cubicBezTo>
                  <a:pt x="460635" y="5015861"/>
                  <a:pt x="462778" y="5022292"/>
                  <a:pt x="464921" y="5028722"/>
                </a:cubicBezTo>
                <a:cubicBezTo>
                  <a:pt x="504412" y="5110185"/>
                  <a:pt x="540968" y="5193117"/>
                  <a:pt x="576735" y="5276156"/>
                </a:cubicBezTo>
                <a:cubicBezTo>
                  <a:pt x="638566" y="5419678"/>
                  <a:pt x="673092" y="5572562"/>
                  <a:pt x="707278" y="5724431"/>
                </a:cubicBezTo>
                <a:cubicBezTo>
                  <a:pt x="724879" y="5802282"/>
                  <a:pt x="746092" y="5886112"/>
                  <a:pt x="782874" y="5957534"/>
                </a:cubicBezTo>
                <a:cubicBezTo>
                  <a:pt x="798331" y="5987547"/>
                  <a:pt x="812210" y="6010337"/>
                  <a:pt x="842222" y="6025233"/>
                </a:cubicBezTo>
                <a:cubicBezTo>
                  <a:pt x="849442" y="6028730"/>
                  <a:pt x="892883" y="6053891"/>
                  <a:pt x="895477" y="6025910"/>
                </a:cubicBezTo>
                <a:cubicBezTo>
                  <a:pt x="897282" y="6005825"/>
                  <a:pt x="923234" y="6001537"/>
                  <a:pt x="931357" y="6014512"/>
                </a:cubicBezTo>
                <a:cubicBezTo>
                  <a:pt x="931469" y="6014628"/>
                  <a:pt x="931696" y="6014628"/>
                  <a:pt x="931921" y="6014850"/>
                </a:cubicBezTo>
                <a:cubicBezTo>
                  <a:pt x="946024" y="6032679"/>
                  <a:pt x="959676" y="6052085"/>
                  <a:pt x="985288" y="6050845"/>
                </a:cubicBezTo>
                <a:cubicBezTo>
                  <a:pt x="1014173" y="6049378"/>
                  <a:pt x="1047345" y="6043172"/>
                  <a:pt x="1070926" y="6026700"/>
                </a:cubicBezTo>
                <a:cubicBezTo>
                  <a:pt x="1107596" y="6001086"/>
                  <a:pt x="1119895" y="5966335"/>
                  <a:pt x="1112674" y="5925829"/>
                </a:cubicBezTo>
                <a:cubicBezTo>
                  <a:pt x="1107032" y="5913643"/>
                  <a:pt x="1103195" y="5900329"/>
                  <a:pt x="1098683" y="5887917"/>
                </a:cubicBezTo>
                <a:cubicBezTo>
                  <a:pt x="1091912" y="5869412"/>
                  <a:pt x="1085594" y="5850797"/>
                  <a:pt x="1081081" y="5831624"/>
                </a:cubicBezTo>
                <a:cubicBezTo>
                  <a:pt x="1078598" y="5821128"/>
                  <a:pt x="1094056" y="5812776"/>
                  <a:pt x="1099360" y="5823497"/>
                </a:cubicBezTo>
                <a:cubicBezTo>
                  <a:pt x="1114140" y="5853054"/>
                  <a:pt x="1133660" y="5879681"/>
                  <a:pt x="1157128" y="5903150"/>
                </a:cubicBezTo>
                <a:cubicBezTo>
                  <a:pt x="1184094" y="5929553"/>
                  <a:pt x="1211399" y="5955052"/>
                  <a:pt x="1250100" y="5964755"/>
                </a:cubicBezTo>
                <a:cubicBezTo>
                  <a:pt x="1304370" y="5978408"/>
                  <a:pt x="1377032" y="5949412"/>
                  <a:pt x="1371391" y="5882614"/>
                </a:cubicBezTo>
                <a:cubicBezTo>
                  <a:pt x="1365297" y="5810634"/>
                  <a:pt x="1309786" y="5763019"/>
                  <a:pt x="1281240" y="5700734"/>
                </a:cubicBezTo>
                <a:cubicBezTo>
                  <a:pt x="1277404" y="5692387"/>
                  <a:pt x="1288461" y="5683474"/>
                  <a:pt x="1295682" y="5689569"/>
                </a:cubicBezTo>
                <a:cubicBezTo>
                  <a:pt x="1317684" y="5708183"/>
                  <a:pt x="1343071" y="5736504"/>
                  <a:pt x="1363943" y="5768660"/>
                </a:cubicBezTo>
                <a:cubicBezTo>
                  <a:pt x="1369585" y="5773284"/>
                  <a:pt x="1374211" y="5779040"/>
                  <a:pt x="1379515" y="5785245"/>
                </a:cubicBezTo>
                <a:cubicBezTo>
                  <a:pt x="1383689" y="5790098"/>
                  <a:pt x="1387863" y="5794723"/>
                  <a:pt x="1391473" y="5799801"/>
                </a:cubicBezTo>
                <a:cubicBezTo>
                  <a:pt x="1393167" y="5800139"/>
                  <a:pt x="1394972" y="5800477"/>
                  <a:pt x="1396213" y="5801718"/>
                </a:cubicBezTo>
                <a:cubicBezTo>
                  <a:pt x="1410317" y="5815260"/>
                  <a:pt x="1427467" y="5829705"/>
                  <a:pt x="1446534" y="5835344"/>
                </a:cubicBezTo>
                <a:cubicBezTo>
                  <a:pt x="1461428" y="5839857"/>
                  <a:pt x="1501934" y="5843015"/>
                  <a:pt x="1497985" y="5816050"/>
                </a:cubicBezTo>
                <a:cubicBezTo>
                  <a:pt x="1492795" y="5780845"/>
                  <a:pt x="1454206" y="5758843"/>
                  <a:pt x="1452740" y="5722174"/>
                </a:cubicBezTo>
                <a:cubicBezTo>
                  <a:pt x="1452402" y="5713261"/>
                  <a:pt x="1464136" y="5710101"/>
                  <a:pt x="1469778" y="5715743"/>
                </a:cubicBezTo>
                <a:cubicBezTo>
                  <a:pt x="1488170" y="5733908"/>
                  <a:pt x="1519422" y="5770239"/>
                  <a:pt x="1527094" y="5803862"/>
                </a:cubicBezTo>
                <a:cubicBezTo>
                  <a:pt x="1539168" y="5815148"/>
                  <a:pt x="1553045" y="5821240"/>
                  <a:pt x="1568842" y="5827225"/>
                </a:cubicBezTo>
                <a:cubicBezTo>
                  <a:pt x="1561395" y="5749930"/>
                  <a:pt x="1470567" y="5697915"/>
                  <a:pt x="1435817" y="5634054"/>
                </a:cubicBezTo>
                <a:cubicBezTo>
                  <a:pt x="1431304" y="5625591"/>
                  <a:pt x="1440103" y="5617805"/>
                  <a:pt x="1448001" y="5623108"/>
                </a:cubicBezTo>
                <a:cubicBezTo>
                  <a:pt x="1496744" y="5656056"/>
                  <a:pt x="1564327" y="5724205"/>
                  <a:pt x="1588136" y="5791563"/>
                </a:cubicBezTo>
                <a:cubicBezTo>
                  <a:pt x="1619502" y="5799235"/>
                  <a:pt x="1698257" y="5837262"/>
                  <a:pt x="1677045" y="5788178"/>
                </a:cubicBezTo>
                <a:cubicBezTo>
                  <a:pt x="1673209" y="5779264"/>
                  <a:pt x="1683363" y="5768322"/>
                  <a:pt x="1692502" y="5771141"/>
                </a:cubicBezTo>
                <a:cubicBezTo>
                  <a:pt x="1753995" y="5789871"/>
                  <a:pt x="1751512" y="5678847"/>
                  <a:pt x="1741696" y="5646125"/>
                </a:cubicBezTo>
                <a:cubicBezTo>
                  <a:pt x="1730300" y="5607877"/>
                  <a:pt x="1714955" y="5572788"/>
                  <a:pt x="1690584" y="5541082"/>
                </a:cubicBezTo>
                <a:cubicBezTo>
                  <a:pt x="1680655" y="5528108"/>
                  <a:pt x="1697805" y="5510957"/>
                  <a:pt x="1709539" y="5523369"/>
                </a:cubicBezTo>
                <a:cubicBezTo>
                  <a:pt x="1736506" y="5551914"/>
                  <a:pt x="1889051" y="5660906"/>
                  <a:pt x="1919063" y="5576399"/>
                </a:cubicBezTo>
                <a:cubicBezTo>
                  <a:pt x="1929218" y="5547852"/>
                  <a:pt x="1939823" y="5522693"/>
                  <a:pt x="1964871" y="5504526"/>
                </a:cubicBezTo>
                <a:cubicBezTo>
                  <a:pt x="1987550" y="5488164"/>
                  <a:pt x="2041707" y="5485908"/>
                  <a:pt x="1999848" y="5450142"/>
                </a:cubicBezTo>
                <a:cubicBezTo>
                  <a:pt x="1944111" y="5402414"/>
                  <a:pt x="1878895" y="5383910"/>
                  <a:pt x="1815598" y="5349835"/>
                </a:cubicBezTo>
                <a:cubicBezTo>
                  <a:pt x="1807926" y="5345774"/>
                  <a:pt x="1813117" y="5332910"/>
                  <a:pt x="1821353" y="5334264"/>
                </a:cubicBezTo>
                <a:cubicBezTo>
                  <a:pt x="1840533" y="5337311"/>
                  <a:pt x="1881942" y="5351979"/>
                  <a:pt x="1923914" y="5372063"/>
                </a:cubicBezTo>
                <a:cubicBezTo>
                  <a:pt x="1959907" y="5372402"/>
                  <a:pt x="1992289" y="5393050"/>
                  <a:pt x="2029184" y="5391583"/>
                </a:cubicBezTo>
                <a:cubicBezTo>
                  <a:pt x="2070141" y="5398353"/>
                  <a:pt x="2086050" y="5377366"/>
                  <a:pt x="2076911" y="5328850"/>
                </a:cubicBezTo>
                <a:cubicBezTo>
                  <a:pt x="2061341" y="5317790"/>
                  <a:pt x="2045658" y="5306847"/>
                  <a:pt x="2030086" y="5295790"/>
                </a:cubicBezTo>
                <a:cubicBezTo>
                  <a:pt x="2005715" y="5281798"/>
                  <a:pt x="1980780" y="5268597"/>
                  <a:pt x="1954491" y="5258330"/>
                </a:cubicBezTo>
                <a:cubicBezTo>
                  <a:pt x="1876865" y="5228203"/>
                  <a:pt x="1792469" y="5210601"/>
                  <a:pt x="1718227" y="5172692"/>
                </a:cubicBezTo>
                <a:cubicBezTo>
                  <a:pt x="1712247" y="5169535"/>
                  <a:pt x="1714504" y="5158589"/>
                  <a:pt x="1721724" y="5160620"/>
                </a:cubicBezTo>
                <a:cubicBezTo>
                  <a:pt x="1814584" y="5186684"/>
                  <a:pt x="1916920" y="5205863"/>
                  <a:pt x="2004249" y="5247949"/>
                </a:cubicBezTo>
                <a:cubicBezTo>
                  <a:pt x="2027718" y="5259232"/>
                  <a:pt x="2053668" y="5271982"/>
                  <a:pt x="2076008" y="5288455"/>
                </a:cubicBezTo>
                <a:cubicBezTo>
                  <a:pt x="2081988" y="5288907"/>
                  <a:pt x="2087855" y="5289471"/>
                  <a:pt x="2093948" y="5289583"/>
                </a:cubicBezTo>
                <a:cubicBezTo>
                  <a:pt x="2118319" y="5290035"/>
                  <a:pt x="2137049" y="5255621"/>
                  <a:pt x="2114258" y="5240953"/>
                </a:cubicBezTo>
                <a:cubicBezTo>
                  <a:pt x="2091692" y="5226398"/>
                  <a:pt x="2068111" y="5215454"/>
                  <a:pt x="2042949" y="5206315"/>
                </a:cubicBezTo>
                <a:cubicBezTo>
                  <a:pt x="1987776" y="5186233"/>
                  <a:pt x="1920755" y="5182736"/>
                  <a:pt x="1869644" y="5154528"/>
                </a:cubicBezTo>
                <a:cubicBezTo>
                  <a:pt x="1863213" y="5150917"/>
                  <a:pt x="1864453" y="5138618"/>
                  <a:pt x="1873028" y="5139182"/>
                </a:cubicBezTo>
                <a:cubicBezTo>
                  <a:pt x="1926623" y="5142792"/>
                  <a:pt x="1987099" y="5161523"/>
                  <a:pt x="2038549" y="5177433"/>
                </a:cubicBezTo>
                <a:cubicBezTo>
                  <a:pt x="2051412" y="5181382"/>
                  <a:pt x="2065289" y="5186008"/>
                  <a:pt x="2078942" y="5191536"/>
                </a:cubicBezTo>
                <a:cubicBezTo>
                  <a:pt x="2134340" y="5180705"/>
                  <a:pt x="2262176" y="5117859"/>
                  <a:pt x="2165030" y="5064487"/>
                </a:cubicBezTo>
                <a:cubicBezTo>
                  <a:pt x="2121930" y="5040795"/>
                  <a:pt x="2076120" y="5029174"/>
                  <a:pt x="2029861" y="5014169"/>
                </a:cubicBezTo>
                <a:cubicBezTo>
                  <a:pt x="1866146" y="4961143"/>
                  <a:pt x="1686973" y="4910367"/>
                  <a:pt x="1536572" y="4825517"/>
                </a:cubicBezTo>
                <a:cubicBezTo>
                  <a:pt x="1524387" y="4818749"/>
                  <a:pt x="1535218" y="4801706"/>
                  <a:pt x="1547178" y="4804982"/>
                </a:cubicBezTo>
                <a:cubicBezTo>
                  <a:pt x="1578770" y="4813894"/>
                  <a:pt x="1610249" y="4824166"/>
                  <a:pt x="1641503" y="4835108"/>
                </a:cubicBezTo>
                <a:cubicBezTo>
                  <a:pt x="1693404" y="4836349"/>
                  <a:pt x="1744291" y="4852368"/>
                  <a:pt x="1795628" y="4860153"/>
                </a:cubicBezTo>
                <a:cubicBezTo>
                  <a:pt x="1873931" y="4871999"/>
                  <a:pt x="1953025" y="4879107"/>
                  <a:pt x="2031779" y="4886556"/>
                </a:cubicBezTo>
                <a:cubicBezTo>
                  <a:pt x="2099928" y="4892988"/>
                  <a:pt x="2177442" y="4902916"/>
                  <a:pt x="2245026" y="4888023"/>
                </a:cubicBezTo>
                <a:cubicBezTo>
                  <a:pt x="2264771" y="4883735"/>
                  <a:pt x="2358983" y="4864552"/>
                  <a:pt x="2329197" y="4831833"/>
                </a:cubicBezTo>
                <a:cubicBezTo>
                  <a:pt x="2322766" y="4824727"/>
                  <a:pt x="2326940" y="4815362"/>
                  <a:pt x="2333710" y="4812881"/>
                </a:cubicBezTo>
                <a:cubicBezTo>
                  <a:pt x="2332356" y="4807801"/>
                  <a:pt x="2335854" y="4801595"/>
                  <a:pt x="2342397" y="4801822"/>
                </a:cubicBezTo>
                <a:cubicBezTo>
                  <a:pt x="2349280" y="4801935"/>
                  <a:pt x="2356275" y="4801706"/>
                  <a:pt x="2363158" y="4801143"/>
                </a:cubicBezTo>
                <a:cubicBezTo>
                  <a:pt x="2364851" y="4794828"/>
                  <a:pt x="2366431" y="4788621"/>
                  <a:pt x="2368123" y="4782303"/>
                </a:cubicBezTo>
                <a:cubicBezTo>
                  <a:pt x="2358193" y="4778470"/>
                  <a:pt x="2348378" y="4775311"/>
                  <a:pt x="2337998" y="4772832"/>
                </a:cubicBezTo>
                <a:cubicBezTo>
                  <a:pt x="2318929" y="4768314"/>
                  <a:pt x="2300200" y="4762789"/>
                  <a:pt x="2280793" y="4760194"/>
                </a:cubicBezTo>
                <a:cubicBezTo>
                  <a:pt x="2239610" y="4754669"/>
                  <a:pt x="2199330" y="4754219"/>
                  <a:pt x="2159840" y="4740108"/>
                </a:cubicBezTo>
                <a:cubicBezTo>
                  <a:pt x="2152619" y="4737515"/>
                  <a:pt x="2156793" y="4727812"/>
                  <a:pt x="2163339" y="4728040"/>
                </a:cubicBezTo>
                <a:cubicBezTo>
                  <a:pt x="2211629" y="4729617"/>
                  <a:pt x="2262289" y="4728376"/>
                  <a:pt x="2309451" y="4740225"/>
                </a:cubicBezTo>
                <a:cubicBezTo>
                  <a:pt x="2313964" y="4741352"/>
                  <a:pt x="2318817" y="4742367"/>
                  <a:pt x="2323668" y="4743383"/>
                </a:cubicBezTo>
                <a:cubicBezTo>
                  <a:pt x="2335176" y="4737964"/>
                  <a:pt x="2347813" y="4735148"/>
                  <a:pt x="2360225" y="4732209"/>
                </a:cubicBezTo>
                <a:cubicBezTo>
                  <a:pt x="2366317" y="4730749"/>
                  <a:pt x="2378841" y="4728826"/>
                  <a:pt x="2382564" y="4722735"/>
                </a:cubicBezTo>
                <a:cubicBezTo>
                  <a:pt x="2393284" y="4704792"/>
                  <a:pt x="2368573" y="4681212"/>
                  <a:pt x="2353004" y="4676704"/>
                </a:cubicBezTo>
                <a:cubicBezTo>
                  <a:pt x="2321073" y="4667564"/>
                  <a:pt x="2282823" y="4675234"/>
                  <a:pt x="2254504" y="4655042"/>
                </a:cubicBezTo>
                <a:cubicBezTo>
                  <a:pt x="2248750" y="4650981"/>
                  <a:pt x="2250443" y="4639356"/>
                  <a:pt x="2258791" y="4640486"/>
                </a:cubicBezTo>
                <a:cubicBezTo>
                  <a:pt x="2296364" y="4645335"/>
                  <a:pt x="2355373" y="4637213"/>
                  <a:pt x="2386965" y="4665082"/>
                </a:cubicBezTo>
                <a:cubicBezTo>
                  <a:pt x="2399377" y="4653914"/>
                  <a:pt x="2414722" y="4640034"/>
                  <a:pt x="2408628" y="4627505"/>
                </a:cubicBezTo>
                <a:cubicBezTo>
                  <a:pt x="2391140" y="4591516"/>
                  <a:pt x="2352102" y="4603025"/>
                  <a:pt x="2322088" y="4588808"/>
                </a:cubicBezTo>
                <a:cubicBezTo>
                  <a:pt x="2316899" y="4586322"/>
                  <a:pt x="2314642" y="4577865"/>
                  <a:pt x="2320283" y="4574364"/>
                </a:cubicBezTo>
                <a:cubicBezTo>
                  <a:pt x="2338787" y="4562966"/>
                  <a:pt x="2366655" y="4568951"/>
                  <a:pt x="2385724" y="4576394"/>
                </a:cubicBezTo>
                <a:cubicBezTo>
                  <a:pt x="2391366" y="4578538"/>
                  <a:pt x="2396555" y="4581135"/>
                  <a:pt x="2401408" y="4583841"/>
                </a:cubicBezTo>
                <a:cubicBezTo>
                  <a:pt x="2409531" y="4578314"/>
                  <a:pt x="2418219" y="4573460"/>
                  <a:pt x="2423409" y="4565336"/>
                </a:cubicBezTo>
                <a:cubicBezTo>
                  <a:pt x="2433677" y="4549092"/>
                  <a:pt x="2425666" y="4529118"/>
                  <a:pt x="2409306" y="4519756"/>
                </a:cubicBezTo>
                <a:cubicBezTo>
                  <a:pt x="2394977" y="4511631"/>
                  <a:pt x="2377600" y="4509488"/>
                  <a:pt x="2361240" y="4510053"/>
                </a:cubicBezTo>
                <a:cubicBezTo>
                  <a:pt x="2346008" y="4510502"/>
                  <a:pt x="2329761" y="4515467"/>
                  <a:pt x="2314981" y="4510502"/>
                </a:cubicBezTo>
                <a:cubicBezTo>
                  <a:pt x="2310467" y="4508926"/>
                  <a:pt x="2309227" y="4502492"/>
                  <a:pt x="2312159" y="4499104"/>
                </a:cubicBezTo>
                <a:cubicBezTo>
                  <a:pt x="2327391" y="4481619"/>
                  <a:pt x="2360789" y="4482522"/>
                  <a:pt x="2382000" y="4484325"/>
                </a:cubicBezTo>
                <a:cubicBezTo>
                  <a:pt x="2388996" y="4484889"/>
                  <a:pt x="2395991" y="4486244"/>
                  <a:pt x="2402649" y="4488049"/>
                </a:cubicBezTo>
                <a:cubicBezTo>
                  <a:pt x="2464705" y="4417983"/>
                  <a:pt x="2327843" y="4361687"/>
                  <a:pt x="2277183" y="4362586"/>
                </a:cubicBezTo>
                <a:cubicBezTo>
                  <a:pt x="2235098" y="4363379"/>
                  <a:pt x="2194365" y="4371050"/>
                  <a:pt x="2153071" y="4378495"/>
                </a:cubicBezTo>
                <a:cubicBezTo>
                  <a:pt x="2084020" y="4391017"/>
                  <a:pt x="2003685" y="4411215"/>
                  <a:pt x="1936213" y="4383910"/>
                </a:cubicBezTo>
                <a:cubicBezTo>
                  <a:pt x="1927977" y="4380637"/>
                  <a:pt x="1931136" y="4369017"/>
                  <a:pt x="1939598" y="4369356"/>
                </a:cubicBezTo>
                <a:cubicBezTo>
                  <a:pt x="2019369" y="4372064"/>
                  <a:pt x="2092030" y="4363263"/>
                  <a:pt x="2170672" y="4349611"/>
                </a:cubicBezTo>
                <a:cubicBezTo>
                  <a:pt x="2188161" y="4346566"/>
                  <a:pt x="2205085" y="4344078"/>
                  <a:pt x="2221671" y="4342280"/>
                </a:cubicBezTo>
                <a:cubicBezTo>
                  <a:pt x="2243334" y="4333816"/>
                  <a:pt x="2266351" y="4328848"/>
                  <a:pt x="2287900" y="4318921"/>
                </a:cubicBezTo>
                <a:cubicBezTo>
                  <a:pt x="2299522" y="4313613"/>
                  <a:pt x="2336192" y="4295223"/>
                  <a:pt x="2311144" y="4285969"/>
                </a:cubicBezTo>
                <a:cubicBezTo>
                  <a:pt x="2302343" y="4282700"/>
                  <a:pt x="2300538" y="4270401"/>
                  <a:pt x="2306067" y="4263629"/>
                </a:cubicBezTo>
                <a:cubicBezTo>
                  <a:pt x="2335966" y="4227304"/>
                  <a:pt x="2373086" y="4158365"/>
                  <a:pt x="2296814" y="4148550"/>
                </a:cubicBezTo>
                <a:cubicBezTo>
                  <a:pt x="2262401" y="4144151"/>
                  <a:pt x="2228779" y="4157802"/>
                  <a:pt x="2195155" y="4152160"/>
                </a:cubicBezTo>
                <a:cubicBezTo>
                  <a:pt x="2189064" y="4151143"/>
                  <a:pt x="2184550" y="4143582"/>
                  <a:pt x="2190304" y="4138731"/>
                </a:cubicBezTo>
                <a:cubicBezTo>
                  <a:pt x="2194253" y="4135575"/>
                  <a:pt x="2198992" y="4132750"/>
                  <a:pt x="2203956" y="4130043"/>
                </a:cubicBezTo>
                <a:cubicBezTo>
                  <a:pt x="2204183" y="4129932"/>
                  <a:pt x="2204069" y="4129596"/>
                  <a:pt x="2204295" y="4129478"/>
                </a:cubicBezTo>
                <a:cubicBezTo>
                  <a:pt x="2225394" y="4111882"/>
                  <a:pt x="2249991" y="4093488"/>
                  <a:pt x="2263869" y="4069232"/>
                </a:cubicBezTo>
                <a:cubicBezTo>
                  <a:pt x="2287676" y="4027487"/>
                  <a:pt x="2250780" y="4014171"/>
                  <a:pt x="2227763" y="3991832"/>
                </a:cubicBezTo>
                <a:cubicBezTo>
                  <a:pt x="2102974" y="3870767"/>
                  <a:pt x="2003233" y="3952001"/>
                  <a:pt x="1865694" y="3973664"/>
                </a:cubicBezTo>
                <a:cubicBezTo>
                  <a:pt x="1858361" y="3974794"/>
                  <a:pt x="1854864" y="3965204"/>
                  <a:pt x="1859263" y="3960239"/>
                </a:cubicBezTo>
                <a:cubicBezTo>
                  <a:pt x="1840421" y="3928647"/>
                  <a:pt x="1884650" y="3881596"/>
                  <a:pt x="1901575" y="3859484"/>
                </a:cubicBezTo>
                <a:cubicBezTo>
                  <a:pt x="1914211" y="3843123"/>
                  <a:pt x="1977283" y="3729730"/>
                  <a:pt x="1936439" y="3748008"/>
                </a:cubicBezTo>
                <a:cubicBezTo>
                  <a:pt x="1923464" y="3753762"/>
                  <a:pt x="1910826" y="3735144"/>
                  <a:pt x="1920530" y="3724424"/>
                </a:cubicBezTo>
                <a:cubicBezTo>
                  <a:pt x="1941968" y="3702762"/>
                  <a:pt x="1957199" y="3659782"/>
                  <a:pt x="1948512" y="3628864"/>
                </a:cubicBezTo>
                <a:cubicBezTo>
                  <a:pt x="1926961" y="3551692"/>
                  <a:pt x="1860731" y="3620856"/>
                  <a:pt x="1835908" y="3641388"/>
                </a:cubicBezTo>
                <a:cubicBezTo>
                  <a:pt x="1826205" y="3649398"/>
                  <a:pt x="1813681" y="3638344"/>
                  <a:pt x="1819435" y="3627623"/>
                </a:cubicBezTo>
                <a:cubicBezTo>
                  <a:pt x="1830718" y="3606756"/>
                  <a:pt x="1847981" y="3588248"/>
                  <a:pt x="1867839" y="3576291"/>
                </a:cubicBezTo>
                <a:cubicBezTo>
                  <a:pt x="1870321" y="3551127"/>
                  <a:pt x="1877317" y="3499788"/>
                  <a:pt x="1848206" y="3526412"/>
                </a:cubicBezTo>
                <a:cubicBezTo>
                  <a:pt x="1835118" y="3538374"/>
                  <a:pt x="1820112" y="3571100"/>
                  <a:pt x="1800029" y="3570423"/>
                </a:cubicBezTo>
                <a:cubicBezTo>
                  <a:pt x="1794612" y="3570195"/>
                  <a:pt x="1789649" y="3566472"/>
                  <a:pt x="1789534" y="3560606"/>
                </a:cubicBezTo>
                <a:cubicBezTo>
                  <a:pt x="1789084" y="3542663"/>
                  <a:pt x="1809844" y="3522916"/>
                  <a:pt x="1822369" y="3510731"/>
                </a:cubicBezTo>
                <a:cubicBezTo>
                  <a:pt x="1796304" y="3361470"/>
                  <a:pt x="1641730" y="3593330"/>
                  <a:pt x="1607993" y="3515243"/>
                </a:cubicBezTo>
                <a:cubicBezTo>
                  <a:pt x="1593551" y="3481737"/>
                  <a:pt x="1618825" y="3456243"/>
                  <a:pt x="1636201" y="3430404"/>
                </a:cubicBezTo>
                <a:cubicBezTo>
                  <a:pt x="1648047" y="3412689"/>
                  <a:pt x="1660120" y="3287910"/>
                  <a:pt x="1608895" y="3305850"/>
                </a:cubicBezTo>
                <a:cubicBezTo>
                  <a:pt x="1584073" y="3314534"/>
                  <a:pt x="1566247" y="3333151"/>
                  <a:pt x="1545599" y="3348499"/>
                </a:cubicBezTo>
                <a:cubicBezTo>
                  <a:pt x="1530028" y="3360004"/>
                  <a:pt x="1513105" y="3340486"/>
                  <a:pt x="1525853" y="3326270"/>
                </a:cubicBezTo>
                <a:cubicBezTo>
                  <a:pt x="1525967" y="3326159"/>
                  <a:pt x="1526080" y="3326042"/>
                  <a:pt x="1526192" y="3325929"/>
                </a:cubicBezTo>
                <a:cubicBezTo>
                  <a:pt x="1526080" y="3295695"/>
                  <a:pt x="1554625" y="3258682"/>
                  <a:pt x="1538942" y="3230924"/>
                </a:cubicBezTo>
                <a:cubicBezTo>
                  <a:pt x="1514119" y="3186913"/>
                  <a:pt x="1474629" y="3283056"/>
                  <a:pt x="1466392" y="3296711"/>
                </a:cubicBezTo>
                <a:cubicBezTo>
                  <a:pt x="1449806" y="3324241"/>
                  <a:pt x="1431754" y="3353009"/>
                  <a:pt x="1404224" y="3370721"/>
                </a:cubicBezTo>
                <a:cubicBezTo>
                  <a:pt x="1397003" y="3375459"/>
                  <a:pt x="1387751" y="3366544"/>
                  <a:pt x="1390571" y="3358988"/>
                </a:cubicBezTo>
                <a:cubicBezTo>
                  <a:pt x="1402644" y="3327059"/>
                  <a:pt x="1429271" y="3303592"/>
                  <a:pt x="1444391" y="3273012"/>
                </a:cubicBezTo>
                <a:cubicBezTo>
                  <a:pt x="1454094" y="3253492"/>
                  <a:pt x="1461654" y="3229342"/>
                  <a:pt x="1476886" y="3213319"/>
                </a:cubicBezTo>
                <a:cubicBezTo>
                  <a:pt x="1477224" y="3212868"/>
                  <a:pt x="1477675" y="3212640"/>
                  <a:pt x="1478014" y="3212302"/>
                </a:cubicBezTo>
                <a:cubicBezTo>
                  <a:pt x="1464587" y="3194248"/>
                  <a:pt x="1451047" y="3176080"/>
                  <a:pt x="1437622" y="3158024"/>
                </a:cubicBezTo>
                <a:cubicBezTo>
                  <a:pt x="1437283" y="3158024"/>
                  <a:pt x="1436831" y="3158024"/>
                  <a:pt x="1436493" y="3158024"/>
                </a:cubicBezTo>
                <a:cubicBezTo>
                  <a:pt x="1435929" y="3160169"/>
                  <a:pt x="1435252" y="3162313"/>
                  <a:pt x="1434575" y="3164118"/>
                </a:cubicBezTo>
                <a:cubicBezTo>
                  <a:pt x="1426226" y="3186687"/>
                  <a:pt x="1405579" y="3206660"/>
                  <a:pt x="1386284" y="3220315"/>
                </a:cubicBezTo>
                <a:cubicBezTo>
                  <a:pt x="1380079" y="3224604"/>
                  <a:pt x="1369698" y="3218622"/>
                  <a:pt x="1372181" y="3210724"/>
                </a:cubicBezTo>
                <a:cubicBezTo>
                  <a:pt x="1377709" y="3193344"/>
                  <a:pt x="1389895" y="3182174"/>
                  <a:pt x="1399485" y="3167053"/>
                </a:cubicBezTo>
                <a:cubicBezTo>
                  <a:pt x="1405804" y="3157121"/>
                  <a:pt x="1408963" y="3147305"/>
                  <a:pt x="1408172" y="3135795"/>
                </a:cubicBezTo>
                <a:cubicBezTo>
                  <a:pt x="1383689" y="3113112"/>
                  <a:pt x="1359542" y="3108034"/>
                  <a:pt x="1335962" y="3122252"/>
                </a:cubicBezTo>
                <a:cubicBezTo>
                  <a:pt x="1333480" y="3128346"/>
                  <a:pt x="1329870" y="3134328"/>
                  <a:pt x="1326146" y="3140307"/>
                </a:cubicBezTo>
                <a:cubicBezTo>
                  <a:pt x="1316330" y="3155994"/>
                  <a:pt x="1306626" y="3172920"/>
                  <a:pt x="1293201" y="3185785"/>
                </a:cubicBezTo>
                <a:cubicBezTo>
                  <a:pt x="1285980" y="3192668"/>
                  <a:pt x="1273343" y="3184655"/>
                  <a:pt x="1278532" y="3175288"/>
                </a:cubicBezTo>
                <a:cubicBezTo>
                  <a:pt x="1285753" y="3162198"/>
                  <a:pt x="1295231" y="3150351"/>
                  <a:pt x="1301323" y="3136584"/>
                </a:cubicBezTo>
                <a:cubicBezTo>
                  <a:pt x="1303806" y="3131055"/>
                  <a:pt x="1305723" y="3124962"/>
                  <a:pt x="1307980" y="3119092"/>
                </a:cubicBezTo>
                <a:cubicBezTo>
                  <a:pt x="1307756" y="3118530"/>
                  <a:pt x="1307304" y="3118303"/>
                  <a:pt x="1307192" y="3117627"/>
                </a:cubicBezTo>
                <a:cubicBezTo>
                  <a:pt x="1293425" y="3042628"/>
                  <a:pt x="1197183" y="3168858"/>
                  <a:pt x="1192782" y="3176080"/>
                </a:cubicBezTo>
                <a:cubicBezTo>
                  <a:pt x="1179355" y="3198197"/>
                  <a:pt x="1165478" y="3220088"/>
                  <a:pt x="1152615" y="3242544"/>
                </a:cubicBezTo>
                <a:cubicBezTo>
                  <a:pt x="1145958" y="3254056"/>
                  <a:pt x="1139978" y="3265678"/>
                  <a:pt x="1134223" y="3277415"/>
                </a:cubicBezTo>
                <a:cubicBezTo>
                  <a:pt x="1134902" y="3276738"/>
                  <a:pt x="1135578" y="3276172"/>
                  <a:pt x="1136255" y="3275610"/>
                </a:cubicBezTo>
                <a:cubicBezTo>
                  <a:pt x="1133321" y="3291068"/>
                  <a:pt x="1129937" y="3306414"/>
                  <a:pt x="1126326" y="3321871"/>
                </a:cubicBezTo>
                <a:cubicBezTo>
                  <a:pt x="1120911" y="3326497"/>
                  <a:pt x="1115382" y="3330895"/>
                  <a:pt x="1109852" y="3335409"/>
                </a:cubicBezTo>
                <a:cubicBezTo>
                  <a:pt x="1106807" y="3344212"/>
                  <a:pt x="1103873" y="3352896"/>
                  <a:pt x="1101278" y="3361921"/>
                </a:cubicBezTo>
                <a:cubicBezTo>
                  <a:pt x="1098796" y="3370721"/>
                  <a:pt x="1096313" y="3379522"/>
                  <a:pt x="1093943" y="3388319"/>
                </a:cubicBezTo>
                <a:cubicBezTo>
                  <a:pt x="1100262" y="3383468"/>
                  <a:pt x="1106580" y="3378726"/>
                  <a:pt x="1112899" y="3373767"/>
                </a:cubicBezTo>
                <a:cubicBezTo>
                  <a:pt x="1107144" y="3394185"/>
                  <a:pt x="1100714" y="3414493"/>
                  <a:pt x="1093943" y="3434583"/>
                </a:cubicBezTo>
                <a:cubicBezTo>
                  <a:pt x="1088753" y="3438981"/>
                  <a:pt x="1083451" y="3443154"/>
                  <a:pt x="1078148" y="3447443"/>
                </a:cubicBezTo>
                <a:cubicBezTo>
                  <a:pt x="1072844" y="3467298"/>
                  <a:pt x="1067316" y="3487038"/>
                  <a:pt x="1061223" y="3506556"/>
                </a:cubicBezTo>
                <a:cubicBezTo>
                  <a:pt x="1064045" y="3504862"/>
                  <a:pt x="1066752" y="3503058"/>
                  <a:pt x="1069572" y="3501370"/>
                </a:cubicBezTo>
                <a:cubicBezTo>
                  <a:pt x="1062690" y="3518628"/>
                  <a:pt x="1055581" y="3535442"/>
                  <a:pt x="1048136" y="3552028"/>
                </a:cubicBezTo>
                <a:cubicBezTo>
                  <a:pt x="1047119" y="3552706"/>
                  <a:pt x="1046104" y="3553384"/>
                  <a:pt x="1045089" y="3554062"/>
                </a:cubicBezTo>
                <a:cubicBezTo>
                  <a:pt x="1041366" y="3563991"/>
                  <a:pt x="1037417" y="3573803"/>
                  <a:pt x="1033128" y="3583621"/>
                </a:cubicBezTo>
                <a:cubicBezTo>
                  <a:pt x="1018348" y="3617360"/>
                  <a:pt x="1001988" y="3650300"/>
                  <a:pt x="984725" y="3682680"/>
                </a:cubicBezTo>
                <a:cubicBezTo>
                  <a:pt x="977504" y="3697232"/>
                  <a:pt x="970283" y="3711790"/>
                  <a:pt x="963062" y="3726344"/>
                </a:cubicBezTo>
                <a:cubicBezTo>
                  <a:pt x="962159" y="3726910"/>
                  <a:pt x="961144" y="3727360"/>
                  <a:pt x="960129" y="3727810"/>
                </a:cubicBezTo>
                <a:cubicBezTo>
                  <a:pt x="953020" y="3740562"/>
                  <a:pt x="945687" y="3753312"/>
                  <a:pt x="938352" y="3765948"/>
                </a:cubicBezTo>
                <a:cubicBezTo>
                  <a:pt x="940270" y="3765492"/>
                  <a:pt x="942189" y="3764931"/>
                  <a:pt x="944106" y="3764372"/>
                </a:cubicBezTo>
                <a:cubicBezTo>
                  <a:pt x="938917" y="3774750"/>
                  <a:pt x="933726" y="3785240"/>
                  <a:pt x="928423" y="3795731"/>
                </a:cubicBezTo>
                <a:cubicBezTo>
                  <a:pt x="925378" y="3796750"/>
                  <a:pt x="922331" y="3797651"/>
                  <a:pt x="919284" y="3798555"/>
                </a:cubicBezTo>
                <a:cubicBezTo>
                  <a:pt x="908001" y="3817733"/>
                  <a:pt x="896606" y="3836800"/>
                  <a:pt x="885323" y="3855984"/>
                </a:cubicBezTo>
                <a:cubicBezTo>
                  <a:pt x="889610" y="3855644"/>
                  <a:pt x="894011" y="3855307"/>
                  <a:pt x="898299" y="3854971"/>
                </a:cubicBezTo>
                <a:cubicBezTo>
                  <a:pt x="892769" y="3865689"/>
                  <a:pt x="887353" y="3876292"/>
                  <a:pt x="881825" y="3887012"/>
                </a:cubicBezTo>
                <a:cubicBezTo>
                  <a:pt x="876636" y="3887463"/>
                  <a:pt x="871445" y="3888030"/>
                  <a:pt x="866253" y="3888480"/>
                </a:cubicBezTo>
                <a:cubicBezTo>
                  <a:pt x="840304" y="3932823"/>
                  <a:pt x="815030" y="3977612"/>
                  <a:pt x="792012" y="4023645"/>
                </a:cubicBezTo>
                <a:cubicBezTo>
                  <a:pt x="708068" y="4191647"/>
                  <a:pt x="614195" y="4343410"/>
                  <a:pt x="479251" y="4476198"/>
                </a:cubicBezTo>
                <a:cubicBezTo>
                  <a:pt x="443484" y="4511292"/>
                  <a:pt x="408394" y="4541984"/>
                  <a:pt x="371274" y="4570979"/>
                </a:cubicBezTo>
                <a:cubicBezTo>
                  <a:pt x="428027" y="4538481"/>
                  <a:pt x="486020" y="4508019"/>
                  <a:pt x="540066" y="4470673"/>
                </a:cubicBezTo>
                <a:cubicBezTo>
                  <a:pt x="620062" y="4415613"/>
                  <a:pt x="696898" y="4356271"/>
                  <a:pt x="769899" y="4292180"/>
                </a:cubicBezTo>
                <a:cubicBezTo>
                  <a:pt x="923007" y="4157575"/>
                  <a:pt x="1054792" y="3998036"/>
                  <a:pt x="1210383" y="3867268"/>
                </a:cubicBezTo>
                <a:cubicBezTo>
                  <a:pt x="1216024" y="3862415"/>
                  <a:pt x="1223472" y="3870538"/>
                  <a:pt x="1219297" y="3876292"/>
                </a:cubicBezTo>
                <a:cubicBezTo>
                  <a:pt x="1105452" y="4032109"/>
                  <a:pt x="955615" y="4174387"/>
                  <a:pt x="811307" y="4301765"/>
                </a:cubicBezTo>
                <a:cubicBezTo>
                  <a:pt x="743383" y="4361687"/>
                  <a:pt x="669255" y="4426333"/>
                  <a:pt x="590501" y="4484325"/>
                </a:cubicBezTo>
                <a:cubicBezTo>
                  <a:pt x="659438" y="4447994"/>
                  <a:pt x="726799" y="4408730"/>
                  <a:pt x="791449" y="4359655"/>
                </a:cubicBezTo>
                <a:cubicBezTo>
                  <a:pt x="916238" y="4264874"/>
                  <a:pt x="1025683" y="4146404"/>
                  <a:pt x="1154081" y="4057613"/>
                </a:cubicBezTo>
                <a:cubicBezTo>
                  <a:pt x="1160739" y="4052984"/>
                  <a:pt x="1170104" y="4061108"/>
                  <a:pt x="1164576" y="4067990"/>
                </a:cubicBezTo>
                <a:cubicBezTo>
                  <a:pt x="1073183" y="4181495"/>
                  <a:pt x="949409" y="4282136"/>
                  <a:pt x="831616" y="4370032"/>
                </a:cubicBezTo>
                <a:cubicBezTo>
                  <a:pt x="879456" y="4344419"/>
                  <a:pt x="926166" y="4316996"/>
                  <a:pt x="969381" y="4285179"/>
                </a:cubicBezTo>
                <a:cubicBezTo>
                  <a:pt x="1176761" y="4132412"/>
                  <a:pt x="1347809" y="3933723"/>
                  <a:pt x="1556994" y="3783433"/>
                </a:cubicBezTo>
                <a:cubicBezTo>
                  <a:pt x="1566472" y="3776664"/>
                  <a:pt x="1576852" y="3790880"/>
                  <a:pt x="1569407" y="3799006"/>
                </a:cubicBezTo>
                <a:cubicBezTo>
                  <a:pt x="1477789" y="3899424"/>
                  <a:pt x="1370713" y="3986640"/>
                  <a:pt x="1269506" y="4077241"/>
                </a:cubicBezTo>
                <a:cubicBezTo>
                  <a:pt x="1219973" y="4121584"/>
                  <a:pt x="1170893" y="4168405"/>
                  <a:pt x="1120007" y="4212974"/>
                </a:cubicBezTo>
                <a:cubicBezTo>
                  <a:pt x="1204628" y="4159830"/>
                  <a:pt x="1288461" y="4105449"/>
                  <a:pt x="1373873" y="4053437"/>
                </a:cubicBezTo>
                <a:cubicBezTo>
                  <a:pt x="1380417" y="4049373"/>
                  <a:pt x="1387638" y="4059527"/>
                  <a:pt x="1381658" y="4064380"/>
                </a:cubicBezTo>
                <a:cubicBezTo>
                  <a:pt x="1255628" y="4167051"/>
                  <a:pt x="1115382" y="4252913"/>
                  <a:pt x="974232" y="4333138"/>
                </a:cubicBezTo>
                <a:cubicBezTo>
                  <a:pt x="896831" y="4377140"/>
                  <a:pt x="816835" y="4425315"/>
                  <a:pt x="734471" y="4466385"/>
                </a:cubicBezTo>
                <a:cubicBezTo>
                  <a:pt x="789192" y="4443255"/>
                  <a:pt x="843688" y="4419337"/>
                  <a:pt x="897057" y="4393161"/>
                </a:cubicBezTo>
                <a:cubicBezTo>
                  <a:pt x="1122489" y="4282586"/>
                  <a:pt x="1332351" y="4150013"/>
                  <a:pt x="1540860" y="4010901"/>
                </a:cubicBezTo>
                <a:cubicBezTo>
                  <a:pt x="1548307" y="4005935"/>
                  <a:pt x="1558010" y="4017445"/>
                  <a:pt x="1550903" y="4023310"/>
                </a:cubicBezTo>
                <a:cubicBezTo>
                  <a:pt x="1211964" y="4306509"/>
                  <a:pt x="792691" y="4511181"/>
                  <a:pt x="366873" y="4640146"/>
                </a:cubicBezTo>
                <a:cubicBezTo>
                  <a:pt x="432653" y="4630216"/>
                  <a:pt x="500238" y="4625929"/>
                  <a:pt x="563083" y="4621643"/>
                </a:cubicBezTo>
                <a:cubicBezTo>
                  <a:pt x="666660" y="4614420"/>
                  <a:pt x="775314" y="4606523"/>
                  <a:pt x="878441" y="4620403"/>
                </a:cubicBezTo>
                <a:cubicBezTo>
                  <a:pt x="888707" y="4621753"/>
                  <a:pt x="891529" y="4638791"/>
                  <a:pt x="879795" y="4639695"/>
                </a:cubicBezTo>
                <a:cubicBezTo>
                  <a:pt x="766514" y="4647927"/>
                  <a:pt x="652557" y="4643192"/>
                  <a:pt x="539050" y="4652784"/>
                </a:cubicBezTo>
                <a:cubicBezTo>
                  <a:pt x="499335" y="4656170"/>
                  <a:pt x="459505" y="4662036"/>
                  <a:pt x="419564" y="4667906"/>
                </a:cubicBezTo>
                <a:cubicBezTo>
                  <a:pt x="467629" y="4673543"/>
                  <a:pt x="514454" y="4680650"/>
                  <a:pt x="556201" y="4685500"/>
                </a:cubicBezTo>
                <a:cubicBezTo>
                  <a:pt x="673092" y="4698928"/>
                  <a:pt x="796413" y="4714946"/>
                  <a:pt x="906196" y="4759404"/>
                </a:cubicBezTo>
                <a:cubicBezTo>
                  <a:pt x="915448" y="4763125"/>
                  <a:pt x="908452" y="4775195"/>
                  <a:pt x="900329" y="4774295"/>
                </a:cubicBezTo>
                <a:cubicBezTo>
                  <a:pt x="774412" y="4760419"/>
                  <a:pt x="651089" y="4725894"/>
                  <a:pt x="525172" y="4709983"/>
                </a:cubicBezTo>
                <a:cubicBezTo>
                  <a:pt x="461762" y="4701975"/>
                  <a:pt x="398240" y="4695878"/>
                  <a:pt x="334378" y="4692834"/>
                </a:cubicBezTo>
                <a:cubicBezTo>
                  <a:pt x="329527" y="4692609"/>
                  <a:pt x="324449" y="4692720"/>
                  <a:pt x="319597" y="4692609"/>
                </a:cubicBezTo>
                <a:cubicBezTo>
                  <a:pt x="349046" y="4700953"/>
                  <a:pt x="377930" y="4711450"/>
                  <a:pt x="405461" y="4722172"/>
                </a:cubicBezTo>
                <a:cubicBezTo>
                  <a:pt x="485118" y="4753083"/>
                  <a:pt x="566016" y="4781289"/>
                  <a:pt x="645110" y="4813781"/>
                </a:cubicBezTo>
                <a:cubicBezTo>
                  <a:pt x="781972" y="4869970"/>
                  <a:pt x="943430" y="4922550"/>
                  <a:pt x="1063705" y="5009767"/>
                </a:cubicBezTo>
                <a:cubicBezTo>
                  <a:pt x="1067767" y="5012702"/>
                  <a:pt x="1064269" y="5020149"/>
                  <a:pt x="1059418" y="5018794"/>
                </a:cubicBezTo>
                <a:cubicBezTo>
                  <a:pt x="985740" y="4998261"/>
                  <a:pt x="916576" y="4958095"/>
                  <a:pt x="846283" y="4928081"/>
                </a:cubicBezTo>
                <a:cubicBezTo>
                  <a:pt x="775314" y="4897725"/>
                  <a:pt x="703894" y="4868277"/>
                  <a:pt x="632247" y="4839394"/>
                </a:cubicBezTo>
                <a:cubicBezTo>
                  <a:pt x="562406" y="4811301"/>
                  <a:pt x="493129" y="4786031"/>
                  <a:pt x="423175" y="4763125"/>
                </a:cubicBezTo>
                <a:cubicBezTo>
                  <a:pt x="469999" y="4785464"/>
                  <a:pt x="515808" y="4809165"/>
                  <a:pt x="560376" y="4831494"/>
                </a:cubicBezTo>
                <a:cubicBezTo>
                  <a:pt x="671624" y="4887459"/>
                  <a:pt x="781294" y="4946134"/>
                  <a:pt x="884420" y="5016086"/>
                </a:cubicBezTo>
                <a:cubicBezTo>
                  <a:pt x="894011" y="5022518"/>
                  <a:pt x="885999" y="5037297"/>
                  <a:pt x="875619" y="5031769"/>
                </a:cubicBezTo>
                <a:cubicBezTo>
                  <a:pt x="757713" y="4968813"/>
                  <a:pt x="641049" y="4903142"/>
                  <a:pt x="520208" y="4845824"/>
                </a:cubicBezTo>
                <a:cubicBezTo>
                  <a:pt x="452511" y="4813894"/>
                  <a:pt x="381766" y="4786367"/>
                  <a:pt x="312376" y="4756811"/>
                </a:cubicBezTo>
                <a:close/>
                <a:moveTo>
                  <a:pt x="306960" y="3115952"/>
                </a:moveTo>
                <a:cubicBezTo>
                  <a:pt x="302785" y="3094287"/>
                  <a:pt x="310457" y="3064725"/>
                  <a:pt x="324222" y="3047816"/>
                </a:cubicBezTo>
                <a:cubicBezTo>
                  <a:pt x="328847" y="3042061"/>
                  <a:pt x="337423" y="3047703"/>
                  <a:pt x="336295" y="3054248"/>
                </a:cubicBezTo>
                <a:cubicBezTo>
                  <a:pt x="334489" y="3064611"/>
                  <a:pt x="330202" y="3074088"/>
                  <a:pt x="327608" y="3084358"/>
                </a:cubicBezTo>
                <a:cubicBezTo>
                  <a:pt x="324899" y="3094850"/>
                  <a:pt x="323997" y="3105570"/>
                  <a:pt x="320386" y="3115726"/>
                </a:cubicBezTo>
                <a:cubicBezTo>
                  <a:pt x="318355" y="3121479"/>
                  <a:pt x="308426" y="3123512"/>
                  <a:pt x="306960" y="3115952"/>
                </a:cubicBezTo>
                <a:close/>
                <a:moveTo>
                  <a:pt x="293644" y="3000316"/>
                </a:moveTo>
                <a:cubicBezTo>
                  <a:pt x="293871" y="2966693"/>
                  <a:pt x="316324" y="2932958"/>
                  <a:pt x="325575" y="2900801"/>
                </a:cubicBezTo>
                <a:cubicBezTo>
                  <a:pt x="335391" y="2866838"/>
                  <a:pt x="335166" y="2825543"/>
                  <a:pt x="349834" y="2794064"/>
                </a:cubicBezTo>
                <a:cubicBezTo>
                  <a:pt x="352654" y="2788197"/>
                  <a:pt x="363486" y="2788761"/>
                  <a:pt x="364615" y="2795643"/>
                </a:cubicBezTo>
                <a:cubicBezTo>
                  <a:pt x="370482" y="2830394"/>
                  <a:pt x="353895" y="2872254"/>
                  <a:pt x="343176" y="2905313"/>
                </a:cubicBezTo>
                <a:cubicBezTo>
                  <a:pt x="332458" y="2938485"/>
                  <a:pt x="321288" y="2973800"/>
                  <a:pt x="301317" y="3002572"/>
                </a:cubicBezTo>
                <a:cubicBezTo>
                  <a:pt x="299287" y="3005506"/>
                  <a:pt x="293532" y="3004153"/>
                  <a:pt x="293644" y="3000316"/>
                </a:cubicBezTo>
                <a:close/>
                <a:moveTo>
                  <a:pt x="292291" y="3735840"/>
                </a:moveTo>
                <a:cubicBezTo>
                  <a:pt x="305040" y="3701316"/>
                  <a:pt x="341484" y="3668030"/>
                  <a:pt x="373867" y="3651896"/>
                </a:cubicBezTo>
                <a:cubicBezTo>
                  <a:pt x="381876" y="3647947"/>
                  <a:pt x="389549" y="3657990"/>
                  <a:pt x="383005" y="3664422"/>
                </a:cubicBezTo>
                <a:cubicBezTo>
                  <a:pt x="356603" y="3691159"/>
                  <a:pt x="331217" y="3717786"/>
                  <a:pt x="305943" y="3745428"/>
                </a:cubicBezTo>
                <a:cubicBezTo>
                  <a:pt x="299851" y="3752086"/>
                  <a:pt x="289470" y="3743398"/>
                  <a:pt x="292291" y="3735840"/>
                </a:cubicBezTo>
                <a:close/>
                <a:moveTo>
                  <a:pt x="288455" y="228895"/>
                </a:moveTo>
                <a:cubicBezTo>
                  <a:pt x="286425" y="189179"/>
                  <a:pt x="291276" y="139082"/>
                  <a:pt x="304929" y="101397"/>
                </a:cubicBezTo>
                <a:cubicBezTo>
                  <a:pt x="308426" y="91807"/>
                  <a:pt x="324335" y="93499"/>
                  <a:pt x="325011" y="103993"/>
                </a:cubicBezTo>
                <a:cubicBezTo>
                  <a:pt x="327607" y="144497"/>
                  <a:pt x="319144" y="193466"/>
                  <a:pt x="306170" y="231829"/>
                </a:cubicBezTo>
                <a:cubicBezTo>
                  <a:pt x="302784" y="241871"/>
                  <a:pt x="289020" y="239049"/>
                  <a:pt x="288455" y="228895"/>
                </a:cubicBezTo>
                <a:close/>
                <a:moveTo>
                  <a:pt x="278413" y="2629670"/>
                </a:moveTo>
                <a:cubicBezTo>
                  <a:pt x="270741" y="2617372"/>
                  <a:pt x="282701" y="2598530"/>
                  <a:pt x="291501" y="2589729"/>
                </a:cubicBezTo>
                <a:cubicBezTo>
                  <a:pt x="296578" y="2584651"/>
                  <a:pt x="304365" y="2589504"/>
                  <a:pt x="304477" y="2595822"/>
                </a:cubicBezTo>
                <a:cubicBezTo>
                  <a:pt x="304589" y="2604058"/>
                  <a:pt x="304365" y="2605186"/>
                  <a:pt x="301318" y="2612633"/>
                </a:cubicBezTo>
                <a:cubicBezTo>
                  <a:pt x="302672" y="2609361"/>
                  <a:pt x="295789" y="2624932"/>
                  <a:pt x="295339" y="2624254"/>
                </a:cubicBezTo>
                <a:cubicBezTo>
                  <a:pt x="295563" y="2625384"/>
                  <a:pt x="296241" y="2626398"/>
                  <a:pt x="295563" y="2627638"/>
                </a:cubicBezTo>
                <a:cubicBezTo>
                  <a:pt x="294209" y="2630122"/>
                  <a:pt x="292968" y="2631363"/>
                  <a:pt x="290711" y="2632829"/>
                </a:cubicBezTo>
                <a:cubicBezTo>
                  <a:pt x="286537" y="2635538"/>
                  <a:pt x="280896" y="2633620"/>
                  <a:pt x="278413" y="2629670"/>
                </a:cubicBezTo>
                <a:close/>
                <a:moveTo>
                  <a:pt x="274802" y="5724451"/>
                </a:moveTo>
                <a:cubicBezTo>
                  <a:pt x="271192" y="5719262"/>
                  <a:pt x="277172" y="5712716"/>
                  <a:pt x="282699" y="5714297"/>
                </a:cubicBezTo>
                <a:cubicBezTo>
                  <a:pt x="304589" y="5720728"/>
                  <a:pt x="324784" y="5735734"/>
                  <a:pt x="343176" y="5748822"/>
                </a:cubicBezTo>
                <a:cubicBezTo>
                  <a:pt x="348479" y="5752544"/>
                  <a:pt x="344191" y="5761121"/>
                  <a:pt x="338099" y="5759992"/>
                </a:cubicBezTo>
                <a:cubicBezTo>
                  <a:pt x="314179" y="5755591"/>
                  <a:pt x="288905" y="5745324"/>
                  <a:pt x="274802" y="5724451"/>
                </a:cubicBezTo>
                <a:close/>
                <a:moveTo>
                  <a:pt x="274464" y="686416"/>
                </a:moveTo>
                <a:cubicBezTo>
                  <a:pt x="268371" y="653358"/>
                  <a:pt x="274126" y="610256"/>
                  <a:pt x="295564" y="583402"/>
                </a:cubicBezTo>
                <a:cubicBezTo>
                  <a:pt x="301882" y="575506"/>
                  <a:pt x="316437" y="580018"/>
                  <a:pt x="316663" y="590399"/>
                </a:cubicBezTo>
                <a:cubicBezTo>
                  <a:pt x="316888" y="606420"/>
                  <a:pt x="312150" y="621201"/>
                  <a:pt x="308426" y="636658"/>
                </a:cubicBezTo>
                <a:cubicBezTo>
                  <a:pt x="304139" y="654486"/>
                  <a:pt x="300077" y="671298"/>
                  <a:pt x="293081" y="688222"/>
                </a:cubicBezTo>
                <a:cubicBezTo>
                  <a:pt x="289696" y="696120"/>
                  <a:pt x="275931" y="694992"/>
                  <a:pt x="274464" y="686416"/>
                </a:cubicBezTo>
                <a:close/>
                <a:moveTo>
                  <a:pt x="273561" y="3259584"/>
                </a:moveTo>
                <a:cubicBezTo>
                  <a:pt x="274125" y="3237466"/>
                  <a:pt x="281797" y="3216479"/>
                  <a:pt x="289809" y="3196054"/>
                </a:cubicBezTo>
                <a:cubicBezTo>
                  <a:pt x="296014" y="3180370"/>
                  <a:pt x="301767" y="3163894"/>
                  <a:pt x="313502" y="3151481"/>
                </a:cubicBezTo>
                <a:cubicBezTo>
                  <a:pt x="319257" y="3145614"/>
                  <a:pt x="329185" y="3150128"/>
                  <a:pt x="327831" y="3158477"/>
                </a:cubicBezTo>
                <a:cubicBezTo>
                  <a:pt x="324784" y="3177661"/>
                  <a:pt x="313953" y="3195039"/>
                  <a:pt x="306959" y="3212981"/>
                </a:cubicBezTo>
                <a:cubicBezTo>
                  <a:pt x="300414" y="3230020"/>
                  <a:pt x="294773" y="3247286"/>
                  <a:pt x="285634" y="3263083"/>
                </a:cubicBezTo>
                <a:cubicBezTo>
                  <a:pt x="281909" y="3269402"/>
                  <a:pt x="273448" y="3266806"/>
                  <a:pt x="273561" y="3259584"/>
                </a:cubicBezTo>
                <a:close/>
                <a:moveTo>
                  <a:pt x="256526" y="1122501"/>
                </a:moveTo>
                <a:cubicBezTo>
                  <a:pt x="268146" y="1031899"/>
                  <a:pt x="289246" y="934301"/>
                  <a:pt x="318356" y="847648"/>
                </a:cubicBezTo>
                <a:cubicBezTo>
                  <a:pt x="321741" y="837381"/>
                  <a:pt x="339342" y="840314"/>
                  <a:pt x="337424" y="851484"/>
                </a:cubicBezTo>
                <a:cubicBezTo>
                  <a:pt x="321403" y="942650"/>
                  <a:pt x="298385" y="1036412"/>
                  <a:pt x="274014" y="1125772"/>
                </a:cubicBezTo>
                <a:cubicBezTo>
                  <a:pt x="271307" y="1135476"/>
                  <a:pt x="255285" y="1132655"/>
                  <a:pt x="256526" y="1122501"/>
                </a:cubicBezTo>
                <a:close/>
                <a:moveTo>
                  <a:pt x="255282" y="25687"/>
                </a:moveTo>
                <a:lnTo>
                  <a:pt x="257306" y="0"/>
                </a:lnTo>
                <a:lnTo>
                  <a:pt x="281447" y="0"/>
                </a:lnTo>
                <a:lnTo>
                  <a:pt x="274351" y="30089"/>
                </a:lnTo>
                <a:cubicBezTo>
                  <a:pt x="270289" y="40243"/>
                  <a:pt x="256185" y="34940"/>
                  <a:pt x="255282" y="25687"/>
                </a:cubicBezTo>
                <a:close/>
                <a:moveTo>
                  <a:pt x="240376" y="5324097"/>
                </a:moveTo>
                <a:cubicBezTo>
                  <a:pt x="241067" y="5321404"/>
                  <a:pt x="243436" y="5319260"/>
                  <a:pt x="247159" y="5319712"/>
                </a:cubicBezTo>
                <a:cubicBezTo>
                  <a:pt x="280444" y="5323998"/>
                  <a:pt x="313277" y="5337877"/>
                  <a:pt x="345659" y="5346791"/>
                </a:cubicBezTo>
                <a:cubicBezTo>
                  <a:pt x="372400" y="5354125"/>
                  <a:pt x="402864" y="5357959"/>
                  <a:pt x="427460" y="5370936"/>
                </a:cubicBezTo>
                <a:cubicBezTo>
                  <a:pt x="433779" y="5374321"/>
                  <a:pt x="429379" y="5383121"/>
                  <a:pt x="423399" y="5383235"/>
                </a:cubicBezTo>
                <a:cubicBezTo>
                  <a:pt x="396658" y="5383572"/>
                  <a:pt x="368450" y="5372741"/>
                  <a:pt x="342839" y="5365407"/>
                </a:cubicBezTo>
                <a:cubicBezTo>
                  <a:pt x="310118" y="5356154"/>
                  <a:pt x="273336" y="5348708"/>
                  <a:pt x="243662" y="5331784"/>
                </a:cubicBezTo>
                <a:cubicBezTo>
                  <a:pt x="240672" y="5330035"/>
                  <a:pt x="239684" y="5326791"/>
                  <a:pt x="240376" y="5324097"/>
                </a:cubicBezTo>
                <a:close/>
                <a:moveTo>
                  <a:pt x="236821" y="5358191"/>
                </a:moveTo>
                <a:cubicBezTo>
                  <a:pt x="237879" y="5355061"/>
                  <a:pt x="240671" y="5352549"/>
                  <a:pt x="244451" y="5353001"/>
                </a:cubicBezTo>
                <a:cubicBezTo>
                  <a:pt x="271305" y="5356386"/>
                  <a:pt x="295676" y="5369587"/>
                  <a:pt x="319032" y="5382450"/>
                </a:cubicBezTo>
                <a:cubicBezTo>
                  <a:pt x="327831" y="5387301"/>
                  <a:pt x="321513" y="5402421"/>
                  <a:pt x="312036" y="5398697"/>
                </a:cubicBezTo>
                <a:cubicBezTo>
                  <a:pt x="287552" y="5389333"/>
                  <a:pt x="261714" y="5381321"/>
                  <a:pt x="239600" y="5367104"/>
                </a:cubicBezTo>
                <a:cubicBezTo>
                  <a:pt x="236440" y="5365074"/>
                  <a:pt x="235764" y="5361323"/>
                  <a:pt x="236821" y="5358191"/>
                </a:cubicBezTo>
                <a:close/>
                <a:moveTo>
                  <a:pt x="224029" y="3692158"/>
                </a:moveTo>
                <a:cubicBezTo>
                  <a:pt x="256411" y="3635182"/>
                  <a:pt x="302558" y="3572113"/>
                  <a:pt x="355701" y="3533521"/>
                </a:cubicBezTo>
                <a:cubicBezTo>
                  <a:pt x="362132" y="3528894"/>
                  <a:pt x="371496" y="3537584"/>
                  <a:pt x="366983" y="3544242"/>
                </a:cubicBezTo>
                <a:cubicBezTo>
                  <a:pt x="329298" y="3599648"/>
                  <a:pt x="279992" y="3650186"/>
                  <a:pt x="237681" y="3702308"/>
                </a:cubicBezTo>
                <a:cubicBezTo>
                  <a:pt x="230686" y="3710998"/>
                  <a:pt x="218726" y="3701522"/>
                  <a:pt x="224029" y="3692158"/>
                </a:cubicBezTo>
                <a:close/>
                <a:moveTo>
                  <a:pt x="212747" y="184890"/>
                </a:moveTo>
                <a:cubicBezTo>
                  <a:pt x="215455" y="168868"/>
                  <a:pt x="215680" y="152283"/>
                  <a:pt x="220081" y="136599"/>
                </a:cubicBezTo>
                <a:cubicBezTo>
                  <a:pt x="222563" y="127800"/>
                  <a:pt x="236667" y="127573"/>
                  <a:pt x="239713" y="136148"/>
                </a:cubicBezTo>
                <a:cubicBezTo>
                  <a:pt x="246257" y="155103"/>
                  <a:pt x="241180" y="174735"/>
                  <a:pt x="230123" y="191096"/>
                </a:cubicBezTo>
                <a:cubicBezTo>
                  <a:pt x="224368" y="199558"/>
                  <a:pt x="210829" y="195835"/>
                  <a:pt x="212747" y="184890"/>
                </a:cubicBezTo>
                <a:close/>
                <a:moveTo>
                  <a:pt x="203014" y="5470124"/>
                </a:moveTo>
                <a:cubicBezTo>
                  <a:pt x="204059" y="5467740"/>
                  <a:pt x="206258" y="5466048"/>
                  <a:pt x="209362" y="5466724"/>
                </a:cubicBezTo>
                <a:cubicBezTo>
                  <a:pt x="228090" y="5470786"/>
                  <a:pt x="246143" y="5484102"/>
                  <a:pt x="259570" y="5497639"/>
                </a:cubicBezTo>
                <a:cubicBezTo>
                  <a:pt x="265324" y="5503508"/>
                  <a:pt x="260134" y="5513548"/>
                  <a:pt x="251897" y="5510276"/>
                </a:cubicBezTo>
                <a:cubicBezTo>
                  <a:pt x="234521" y="5503394"/>
                  <a:pt x="215115" y="5492675"/>
                  <a:pt x="203607" y="5477669"/>
                </a:cubicBezTo>
                <a:cubicBezTo>
                  <a:pt x="202084" y="5475581"/>
                  <a:pt x="201971" y="5472507"/>
                  <a:pt x="203014" y="5470124"/>
                </a:cubicBezTo>
                <a:close/>
                <a:moveTo>
                  <a:pt x="187361" y="2992755"/>
                </a:moveTo>
                <a:cubicBezTo>
                  <a:pt x="190859" y="2979103"/>
                  <a:pt x="192890" y="2965676"/>
                  <a:pt x="198869" y="2952814"/>
                </a:cubicBezTo>
                <a:cubicBezTo>
                  <a:pt x="201916" y="2946157"/>
                  <a:pt x="211506" y="2949992"/>
                  <a:pt x="211732" y="2956311"/>
                </a:cubicBezTo>
                <a:cubicBezTo>
                  <a:pt x="212184" y="2970077"/>
                  <a:pt x="210942" y="2982826"/>
                  <a:pt x="207783" y="2996254"/>
                </a:cubicBezTo>
                <a:cubicBezTo>
                  <a:pt x="204736" y="3009228"/>
                  <a:pt x="184088" y="3005617"/>
                  <a:pt x="187361" y="2992755"/>
                </a:cubicBezTo>
                <a:close/>
                <a:moveTo>
                  <a:pt x="180012" y="5124216"/>
                </a:moveTo>
                <a:cubicBezTo>
                  <a:pt x="180450" y="5120903"/>
                  <a:pt x="182791" y="5118026"/>
                  <a:pt x="187248" y="5117745"/>
                </a:cubicBezTo>
                <a:cubicBezTo>
                  <a:pt x="210038" y="5116391"/>
                  <a:pt x="242872" y="5124851"/>
                  <a:pt x="261940" y="5137487"/>
                </a:cubicBezTo>
                <a:cubicBezTo>
                  <a:pt x="267131" y="5140984"/>
                  <a:pt x="265889" y="5150689"/>
                  <a:pt x="259119" y="5151366"/>
                </a:cubicBezTo>
                <a:cubicBezTo>
                  <a:pt x="236441" y="5153621"/>
                  <a:pt x="203269" y="5145612"/>
                  <a:pt x="184201" y="5133313"/>
                </a:cubicBezTo>
                <a:cubicBezTo>
                  <a:pt x="181041" y="5131280"/>
                  <a:pt x="179575" y="5127530"/>
                  <a:pt x="180012" y="5124216"/>
                </a:cubicBezTo>
                <a:close/>
                <a:moveTo>
                  <a:pt x="177545" y="3373991"/>
                </a:moveTo>
                <a:cubicBezTo>
                  <a:pt x="191987" y="3309456"/>
                  <a:pt x="179463" y="3221441"/>
                  <a:pt x="224369" y="3167952"/>
                </a:cubicBezTo>
                <a:cubicBezTo>
                  <a:pt x="230912" y="3160167"/>
                  <a:pt x="241632" y="3166486"/>
                  <a:pt x="239487" y="3175966"/>
                </a:cubicBezTo>
                <a:cubicBezTo>
                  <a:pt x="231025" y="3212302"/>
                  <a:pt x="220983" y="3247284"/>
                  <a:pt x="215568" y="3284296"/>
                </a:cubicBezTo>
                <a:cubicBezTo>
                  <a:pt x="210942" y="3316454"/>
                  <a:pt x="205526" y="3349058"/>
                  <a:pt x="192326" y="3378840"/>
                </a:cubicBezTo>
                <a:cubicBezTo>
                  <a:pt x="188264" y="3387982"/>
                  <a:pt x="175400" y="3383808"/>
                  <a:pt x="177545" y="3373991"/>
                </a:cubicBezTo>
                <a:close/>
                <a:moveTo>
                  <a:pt x="150987" y="494464"/>
                </a:moveTo>
                <a:cubicBezTo>
                  <a:pt x="148632" y="467612"/>
                  <a:pt x="148322" y="440673"/>
                  <a:pt x="151819" y="415964"/>
                </a:cubicBezTo>
                <a:cubicBezTo>
                  <a:pt x="153399" y="404455"/>
                  <a:pt x="170097" y="406486"/>
                  <a:pt x="172920" y="416189"/>
                </a:cubicBezTo>
                <a:cubicBezTo>
                  <a:pt x="186344" y="463352"/>
                  <a:pt x="186909" y="519879"/>
                  <a:pt x="185669" y="568734"/>
                </a:cubicBezTo>
                <a:cubicBezTo>
                  <a:pt x="185330" y="581485"/>
                  <a:pt x="165020" y="586334"/>
                  <a:pt x="162425" y="572459"/>
                </a:cubicBezTo>
                <a:cubicBezTo>
                  <a:pt x="157743" y="548088"/>
                  <a:pt x="153343" y="521318"/>
                  <a:pt x="150987" y="494464"/>
                </a:cubicBezTo>
                <a:close/>
                <a:moveTo>
                  <a:pt x="138307" y="5053647"/>
                </a:moveTo>
                <a:cubicBezTo>
                  <a:pt x="138787" y="5050122"/>
                  <a:pt x="141043" y="5046850"/>
                  <a:pt x="144823" y="5046230"/>
                </a:cubicBezTo>
                <a:cubicBezTo>
                  <a:pt x="171338" y="5042280"/>
                  <a:pt x="206542" y="5049614"/>
                  <a:pt x="229897" y="5062701"/>
                </a:cubicBezTo>
                <a:cubicBezTo>
                  <a:pt x="238133" y="5067327"/>
                  <a:pt x="233733" y="5078949"/>
                  <a:pt x="225158" y="5079287"/>
                </a:cubicBezTo>
                <a:cubicBezTo>
                  <a:pt x="199771" y="5080190"/>
                  <a:pt x="165245" y="5073984"/>
                  <a:pt x="142454" y="5062588"/>
                </a:cubicBezTo>
                <a:cubicBezTo>
                  <a:pt x="139125" y="5060953"/>
                  <a:pt x="137827" y="5057173"/>
                  <a:pt x="138307" y="5053647"/>
                </a:cubicBezTo>
                <a:close/>
                <a:moveTo>
                  <a:pt x="115939" y="5730432"/>
                </a:moveTo>
                <a:cubicBezTo>
                  <a:pt x="112443" y="5724113"/>
                  <a:pt x="117970" y="5716891"/>
                  <a:pt x="124853" y="5718358"/>
                </a:cubicBezTo>
                <a:cubicBezTo>
                  <a:pt x="142905" y="5722081"/>
                  <a:pt x="159153" y="5737314"/>
                  <a:pt x="169760" y="5752208"/>
                </a:cubicBezTo>
                <a:cubicBezTo>
                  <a:pt x="173257" y="5757060"/>
                  <a:pt x="167955" y="5764844"/>
                  <a:pt x="162086" y="5762928"/>
                </a:cubicBezTo>
                <a:cubicBezTo>
                  <a:pt x="144711" y="5757172"/>
                  <a:pt x="125192" y="5746680"/>
                  <a:pt x="115939" y="5730432"/>
                </a:cubicBezTo>
                <a:close/>
                <a:moveTo>
                  <a:pt x="99791" y="4019656"/>
                </a:moveTo>
                <a:cubicBezTo>
                  <a:pt x="98479" y="4017471"/>
                  <a:pt x="98508" y="4014508"/>
                  <a:pt x="101046" y="4012703"/>
                </a:cubicBezTo>
                <a:cubicBezTo>
                  <a:pt x="171451" y="3962381"/>
                  <a:pt x="246370" y="3916800"/>
                  <a:pt x="320272" y="3871892"/>
                </a:cubicBezTo>
                <a:cubicBezTo>
                  <a:pt x="386616" y="3831607"/>
                  <a:pt x="454202" y="3784223"/>
                  <a:pt x="529571" y="3763350"/>
                </a:cubicBezTo>
                <a:cubicBezTo>
                  <a:pt x="537131" y="3761204"/>
                  <a:pt x="543562" y="3771244"/>
                  <a:pt x="536227" y="3776208"/>
                </a:cubicBezTo>
                <a:cubicBezTo>
                  <a:pt x="456232" y="3829803"/>
                  <a:pt x="365969" y="3870086"/>
                  <a:pt x="283828" y="3921197"/>
                </a:cubicBezTo>
                <a:cubicBezTo>
                  <a:pt x="226287" y="3956965"/>
                  <a:pt x="168404" y="3993971"/>
                  <a:pt x="106575" y="4021954"/>
                </a:cubicBezTo>
                <a:cubicBezTo>
                  <a:pt x="103754" y="4023250"/>
                  <a:pt x="101102" y="4021844"/>
                  <a:pt x="99791" y="4019656"/>
                </a:cubicBezTo>
                <a:close/>
                <a:moveTo>
                  <a:pt x="87182" y="5170506"/>
                </a:moveTo>
                <a:cubicBezTo>
                  <a:pt x="88606" y="5167135"/>
                  <a:pt x="92019" y="5164397"/>
                  <a:pt x="96080" y="5164568"/>
                </a:cubicBezTo>
                <a:cubicBezTo>
                  <a:pt x="130156" y="5166260"/>
                  <a:pt x="163891" y="5179574"/>
                  <a:pt x="196160" y="5189956"/>
                </a:cubicBezTo>
                <a:cubicBezTo>
                  <a:pt x="231815" y="5201347"/>
                  <a:pt x="267130" y="5212744"/>
                  <a:pt x="300866" y="5229330"/>
                </a:cubicBezTo>
                <a:cubicBezTo>
                  <a:pt x="307297" y="5232375"/>
                  <a:pt x="305379" y="5242983"/>
                  <a:pt x="297595" y="5241854"/>
                </a:cubicBezTo>
                <a:cubicBezTo>
                  <a:pt x="255282" y="5236099"/>
                  <a:pt x="214777" y="5223576"/>
                  <a:pt x="173933" y="5211615"/>
                </a:cubicBezTo>
                <a:cubicBezTo>
                  <a:pt x="145501" y="5203266"/>
                  <a:pt x="115713" y="5195708"/>
                  <a:pt x="90214" y="5180252"/>
                </a:cubicBezTo>
                <a:cubicBezTo>
                  <a:pt x="86321" y="5177882"/>
                  <a:pt x="85757" y="5173876"/>
                  <a:pt x="87182" y="5170506"/>
                </a:cubicBezTo>
                <a:close/>
                <a:moveTo>
                  <a:pt x="70696" y="5531489"/>
                </a:moveTo>
                <a:cubicBezTo>
                  <a:pt x="68778" y="5527878"/>
                  <a:pt x="72276" y="5522803"/>
                  <a:pt x="76338" y="5523592"/>
                </a:cubicBezTo>
                <a:cubicBezTo>
                  <a:pt x="93825" y="5526751"/>
                  <a:pt x="105334" y="5538712"/>
                  <a:pt x="119438" y="5548640"/>
                </a:cubicBezTo>
                <a:cubicBezTo>
                  <a:pt x="126998" y="5553942"/>
                  <a:pt x="120904" y="5564322"/>
                  <a:pt x="112555" y="5560938"/>
                </a:cubicBezTo>
                <a:cubicBezTo>
                  <a:pt x="95744" y="5554054"/>
                  <a:pt x="79834" y="5548414"/>
                  <a:pt x="70696" y="5531489"/>
                </a:cubicBezTo>
                <a:close/>
                <a:moveTo>
                  <a:pt x="26240" y="3858589"/>
                </a:moveTo>
                <a:cubicBezTo>
                  <a:pt x="43842" y="3796757"/>
                  <a:pt x="66632" y="3736616"/>
                  <a:pt x="82879" y="3674339"/>
                </a:cubicBezTo>
                <a:cubicBezTo>
                  <a:pt x="92808" y="3636317"/>
                  <a:pt x="98901" y="3594572"/>
                  <a:pt x="119211" y="3560498"/>
                </a:cubicBezTo>
                <a:cubicBezTo>
                  <a:pt x="122822" y="3554404"/>
                  <a:pt x="134104" y="3557565"/>
                  <a:pt x="134217" y="3564674"/>
                </a:cubicBezTo>
                <a:cubicBezTo>
                  <a:pt x="134555" y="3618606"/>
                  <a:pt x="109733" y="3676824"/>
                  <a:pt x="93260" y="3727818"/>
                </a:cubicBezTo>
                <a:cubicBezTo>
                  <a:pt x="78253" y="3774528"/>
                  <a:pt x="62119" y="3821467"/>
                  <a:pt x="34702" y="3862539"/>
                </a:cubicBezTo>
                <a:cubicBezTo>
                  <a:pt x="31656" y="3866937"/>
                  <a:pt x="24774" y="3863778"/>
                  <a:pt x="26240" y="3858589"/>
                </a:cubicBezTo>
                <a:close/>
                <a:moveTo>
                  <a:pt x="24774" y="420139"/>
                </a:moveTo>
                <a:cubicBezTo>
                  <a:pt x="23758" y="407390"/>
                  <a:pt x="41809" y="402426"/>
                  <a:pt x="46549" y="414612"/>
                </a:cubicBezTo>
                <a:cubicBezTo>
                  <a:pt x="59637" y="447896"/>
                  <a:pt x="67873" y="494268"/>
                  <a:pt x="60427" y="529809"/>
                </a:cubicBezTo>
                <a:cubicBezTo>
                  <a:pt x="58396" y="539851"/>
                  <a:pt x="46098" y="540415"/>
                  <a:pt x="42826" y="530824"/>
                </a:cubicBezTo>
                <a:cubicBezTo>
                  <a:pt x="36845" y="511983"/>
                  <a:pt x="35830" y="491560"/>
                  <a:pt x="32783" y="472041"/>
                </a:cubicBezTo>
                <a:cubicBezTo>
                  <a:pt x="30077" y="454667"/>
                  <a:pt x="26240" y="437628"/>
                  <a:pt x="24774" y="420139"/>
                </a:cubicBezTo>
                <a:close/>
                <a:moveTo>
                  <a:pt x="14802" y="5282747"/>
                </a:moveTo>
                <a:cubicBezTo>
                  <a:pt x="15832" y="5280885"/>
                  <a:pt x="18004" y="5279616"/>
                  <a:pt x="20374" y="5280575"/>
                </a:cubicBezTo>
                <a:cubicBezTo>
                  <a:pt x="80512" y="5305059"/>
                  <a:pt x="137265" y="5337328"/>
                  <a:pt x="194695" y="5367567"/>
                </a:cubicBezTo>
                <a:cubicBezTo>
                  <a:pt x="238924" y="5390809"/>
                  <a:pt x="286763" y="5411344"/>
                  <a:pt x="326140" y="5442373"/>
                </a:cubicBezTo>
                <a:cubicBezTo>
                  <a:pt x="330314" y="5445645"/>
                  <a:pt x="326704" y="5451850"/>
                  <a:pt x="321853" y="5450270"/>
                </a:cubicBezTo>
                <a:cubicBezTo>
                  <a:pt x="267581" y="5432895"/>
                  <a:pt x="216922" y="5399835"/>
                  <a:pt x="166599" y="5373207"/>
                </a:cubicBezTo>
                <a:cubicBezTo>
                  <a:pt x="115714" y="5346129"/>
                  <a:pt x="64152" y="5320405"/>
                  <a:pt x="16086" y="5288474"/>
                </a:cubicBezTo>
                <a:cubicBezTo>
                  <a:pt x="13886" y="5287063"/>
                  <a:pt x="13773" y="5284608"/>
                  <a:pt x="14802" y="5282747"/>
                </a:cubicBezTo>
                <a:close/>
                <a:moveTo>
                  <a:pt x="0" y="642246"/>
                </a:moveTo>
                <a:lnTo>
                  <a:pt x="0" y="513314"/>
                </a:lnTo>
                <a:lnTo>
                  <a:pt x="11982" y="563741"/>
                </a:lnTo>
                <a:cubicBezTo>
                  <a:pt x="15042" y="580920"/>
                  <a:pt x="17553" y="598240"/>
                  <a:pt x="20712" y="615222"/>
                </a:cubicBezTo>
                <a:cubicBezTo>
                  <a:pt x="26467" y="646361"/>
                  <a:pt x="34251" y="677727"/>
                  <a:pt x="34139" y="709546"/>
                </a:cubicBezTo>
                <a:cubicBezTo>
                  <a:pt x="34139" y="717218"/>
                  <a:pt x="22066" y="720490"/>
                  <a:pt x="18907" y="713043"/>
                </a:cubicBezTo>
                <a:cubicBezTo>
                  <a:pt x="12758" y="698714"/>
                  <a:pt x="8499" y="683763"/>
                  <a:pt x="5071" y="668574"/>
                </a:cubicBezTo>
                <a:close/>
                <a:moveTo>
                  <a:pt x="0" y="3488303"/>
                </a:moveTo>
                <a:lnTo>
                  <a:pt x="0" y="3301552"/>
                </a:lnTo>
                <a:lnTo>
                  <a:pt x="4605" y="3414843"/>
                </a:lnTo>
                <a:close/>
                <a:moveTo>
                  <a:pt x="0" y="3799010"/>
                </a:moveTo>
                <a:lnTo>
                  <a:pt x="0" y="3758092"/>
                </a:lnTo>
                <a:lnTo>
                  <a:pt x="1533" y="3759854"/>
                </a:lnTo>
                <a:close/>
                <a:moveTo>
                  <a:pt x="0" y="4026547"/>
                </a:moveTo>
                <a:lnTo>
                  <a:pt x="0" y="3974110"/>
                </a:lnTo>
                <a:lnTo>
                  <a:pt x="48075" y="3906885"/>
                </a:lnTo>
                <a:cubicBezTo>
                  <a:pt x="90498" y="3850597"/>
                  <a:pt x="135009" y="3796072"/>
                  <a:pt x="183639" y="3745410"/>
                </a:cubicBezTo>
                <a:cubicBezTo>
                  <a:pt x="191649" y="3737064"/>
                  <a:pt x="205189" y="3747100"/>
                  <a:pt x="199773" y="3757145"/>
                </a:cubicBezTo>
                <a:cubicBezTo>
                  <a:pt x="173146" y="3806790"/>
                  <a:pt x="140030" y="3852938"/>
                  <a:pt x="104856" y="3897646"/>
                </a:cubicBezTo>
                <a:close/>
                <a:moveTo>
                  <a:pt x="0" y="4080860"/>
                </a:moveTo>
                <a:lnTo>
                  <a:pt x="0" y="4046019"/>
                </a:lnTo>
                <a:lnTo>
                  <a:pt x="75096" y="3971634"/>
                </a:lnTo>
                <a:cubicBezTo>
                  <a:pt x="132301" y="3908788"/>
                  <a:pt x="187925" y="3838723"/>
                  <a:pt x="257429" y="3789303"/>
                </a:cubicBezTo>
                <a:cubicBezTo>
                  <a:pt x="265326" y="3783660"/>
                  <a:pt x="272436" y="3795282"/>
                  <a:pt x="267132" y="3801714"/>
                </a:cubicBezTo>
                <a:cubicBezTo>
                  <a:pt x="213537" y="3867043"/>
                  <a:pt x="150242" y="3925939"/>
                  <a:pt x="92022" y="3987317"/>
                </a:cubicBezTo>
                <a:cubicBezTo>
                  <a:pt x="70076" y="4010392"/>
                  <a:pt x="47961" y="4034481"/>
                  <a:pt x="25000" y="4057864"/>
                </a:cubicBezTo>
                <a:close/>
                <a:moveTo>
                  <a:pt x="0" y="4770526"/>
                </a:moveTo>
                <a:lnTo>
                  <a:pt x="0" y="4746722"/>
                </a:lnTo>
                <a:lnTo>
                  <a:pt x="35268" y="4746769"/>
                </a:lnTo>
                <a:cubicBezTo>
                  <a:pt x="41925" y="4747328"/>
                  <a:pt x="41925" y="4756581"/>
                  <a:pt x="36510" y="4758955"/>
                </a:cubicBezTo>
                <a:close/>
                <a:moveTo>
                  <a:pt x="0" y="4828668"/>
                </a:moveTo>
                <a:lnTo>
                  <a:pt x="0" y="4802687"/>
                </a:lnTo>
                <a:lnTo>
                  <a:pt x="106012" y="4817506"/>
                </a:lnTo>
                <a:cubicBezTo>
                  <a:pt x="110638" y="4818748"/>
                  <a:pt x="109847" y="4824951"/>
                  <a:pt x="105335" y="4825517"/>
                </a:cubicBezTo>
                <a:close/>
                <a:moveTo>
                  <a:pt x="0" y="4903626"/>
                </a:moveTo>
                <a:lnTo>
                  <a:pt x="0" y="4871414"/>
                </a:lnTo>
                <a:lnTo>
                  <a:pt x="24746" y="4873031"/>
                </a:lnTo>
                <a:cubicBezTo>
                  <a:pt x="118197" y="4880040"/>
                  <a:pt x="211225" y="4890224"/>
                  <a:pt x="300529" y="4910252"/>
                </a:cubicBezTo>
                <a:cubicBezTo>
                  <a:pt x="308765" y="4912059"/>
                  <a:pt x="308089" y="4923678"/>
                  <a:pt x="299288" y="4923453"/>
                </a:cubicBezTo>
                <a:cubicBezTo>
                  <a:pt x="203045" y="4920972"/>
                  <a:pt x="106351" y="4913243"/>
                  <a:pt x="9670" y="4904469"/>
                </a:cubicBezTo>
                <a:close/>
                <a:moveTo>
                  <a:pt x="0" y="5019399"/>
                </a:moveTo>
                <a:lnTo>
                  <a:pt x="0" y="5008343"/>
                </a:lnTo>
                <a:lnTo>
                  <a:pt x="1080" y="5007312"/>
                </a:lnTo>
                <a:cubicBezTo>
                  <a:pt x="28385" y="5007087"/>
                  <a:pt x="53320" y="5014646"/>
                  <a:pt x="78706" y="5024238"/>
                </a:cubicBezTo>
                <a:cubicBezTo>
                  <a:pt x="86379" y="5027171"/>
                  <a:pt x="82317" y="5040034"/>
                  <a:pt x="74419" y="5038001"/>
                </a:cubicBezTo>
                <a:close/>
                <a:moveTo>
                  <a:pt x="0" y="5057997"/>
                </a:moveTo>
                <a:lnTo>
                  <a:pt x="0" y="5034095"/>
                </a:lnTo>
                <a:lnTo>
                  <a:pt x="35717" y="5043500"/>
                </a:lnTo>
                <a:cubicBezTo>
                  <a:pt x="107927" y="5061551"/>
                  <a:pt x="185329" y="5075092"/>
                  <a:pt x="253026" y="5106235"/>
                </a:cubicBezTo>
                <a:cubicBezTo>
                  <a:pt x="257540" y="5108381"/>
                  <a:pt x="256637" y="5115827"/>
                  <a:pt x="251109" y="5115263"/>
                </a:cubicBezTo>
                <a:cubicBezTo>
                  <a:pt x="185554" y="5108829"/>
                  <a:pt x="121354" y="5086601"/>
                  <a:pt x="57493" y="5070690"/>
                </a:cubicBezTo>
                <a:close/>
                <a:moveTo>
                  <a:pt x="0" y="5111377"/>
                </a:moveTo>
                <a:lnTo>
                  <a:pt x="0" y="5081623"/>
                </a:lnTo>
                <a:lnTo>
                  <a:pt x="95969" y="5110891"/>
                </a:lnTo>
                <a:cubicBezTo>
                  <a:pt x="130241" y="5121484"/>
                  <a:pt x="164287" y="5132710"/>
                  <a:pt x="197515" y="5146079"/>
                </a:cubicBezTo>
                <a:cubicBezTo>
                  <a:pt x="202028" y="5147886"/>
                  <a:pt x="199996" y="5155895"/>
                  <a:pt x="195146" y="5155444"/>
                </a:cubicBezTo>
                <a:cubicBezTo>
                  <a:pt x="130607" y="5149690"/>
                  <a:pt x="67422" y="5132766"/>
                  <a:pt x="5818" y="5113247"/>
                </a:cubicBezTo>
                <a:close/>
                <a:moveTo>
                  <a:pt x="0" y="5146019"/>
                </a:moveTo>
                <a:lnTo>
                  <a:pt x="0" y="5121044"/>
                </a:lnTo>
                <a:lnTo>
                  <a:pt x="20852" y="5129014"/>
                </a:lnTo>
                <a:cubicBezTo>
                  <a:pt x="36536" y="5135459"/>
                  <a:pt x="51796" y="5142737"/>
                  <a:pt x="65504" y="5152045"/>
                </a:cubicBezTo>
                <a:cubicBezTo>
                  <a:pt x="73176" y="5157236"/>
                  <a:pt x="67197" y="5167503"/>
                  <a:pt x="58848" y="5166037"/>
                </a:cubicBezTo>
                <a:cubicBezTo>
                  <a:pt x="41190" y="5162370"/>
                  <a:pt x="23898" y="5155994"/>
                  <a:pt x="6818" y="5148900"/>
                </a:cubicBezTo>
                <a:close/>
                <a:moveTo>
                  <a:pt x="0" y="5183195"/>
                </a:moveTo>
                <a:lnTo>
                  <a:pt x="0" y="5162909"/>
                </a:lnTo>
                <a:lnTo>
                  <a:pt x="59075" y="5186120"/>
                </a:lnTo>
                <a:cubicBezTo>
                  <a:pt x="141778" y="5218501"/>
                  <a:pt x="228770" y="5244903"/>
                  <a:pt x="306509" y="5288229"/>
                </a:cubicBezTo>
                <a:cubicBezTo>
                  <a:pt x="311473" y="5291050"/>
                  <a:pt x="307299" y="5297821"/>
                  <a:pt x="302447" y="5296692"/>
                </a:cubicBezTo>
                <a:cubicBezTo>
                  <a:pt x="207671" y="5273675"/>
                  <a:pt x="117407" y="5229106"/>
                  <a:pt x="26806" y="5193680"/>
                </a:cubicBezTo>
                <a:close/>
                <a:moveTo>
                  <a:pt x="0" y="5216278"/>
                </a:moveTo>
                <a:lnTo>
                  <a:pt x="0" y="5192917"/>
                </a:lnTo>
                <a:lnTo>
                  <a:pt x="21078" y="5202294"/>
                </a:lnTo>
                <a:cubicBezTo>
                  <a:pt x="41726" y="5213070"/>
                  <a:pt x="62007" y="5224663"/>
                  <a:pt x="82090" y="5235325"/>
                </a:cubicBezTo>
                <a:cubicBezTo>
                  <a:pt x="118874" y="5254845"/>
                  <a:pt x="156670" y="5273349"/>
                  <a:pt x="190857" y="5297269"/>
                </a:cubicBezTo>
                <a:cubicBezTo>
                  <a:pt x="196951" y="5301444"/>
                  <a:pt x="191084" y="5310696"/>
                  <a:pt x="184539" y="5308213"/>
                </a:cubicBezTo>
                <a:cubicBezTo>
                  <a:pt x="141551" y="5291853"/>
                  <a:pt x="100707" y="5268611"/>
                  <a:pt x="60089" y="5247285"/>
                </a:cubicBezTo>
                <a:cubicBezTo>
                  <a:pt x="41698" y="5237581"/>
                  <a:pt x="22629" y="5228414"/>
                  <a:pt x="3942" y="5218641"/>
                </a:cubicBezTo>
                <a:close/>
                <a:moveTo>
                  <a:pt x="0" y="5367547"/>
                </a:moveTo>
                <a:lnTo>
                  <a:pt x="0" y="5335552"/>
                </a:lnTo>
                <a:lnTo>
                  <a:pt x="161751" y="5427913"/>
                </a:lnTo>
                <a:cubicBezTo>
                  <a:pt x="169648" y="5432879"/>
                  <a:pt x="163555" y="5444048"/>
                  <a:pt x="155093" y="5440550"/>
                </a:cubicBezTo>
                <a:cubicBezTo>
                  <a:pt x="108184" y="5421200"/>
                  <a:pt x="61770" y="5399466"/>
                  <a:pt x="15814" y="5376126"/>
                </a:cubicBezTo>
                <a:close/>
                <a:moveTo>
                  <a:pt x="0" y="5495432"/>
                </a:moveTo>
                <a:lnTo>
                  <a:pt x="0" y="5475203"/>
                </a:lnTo>
                <a:lnTo>
                  <a:pt x="28047" y="5494146"/>
                </a:lnTo>
                <a:cubicBezTo>
                  <a:pt x="34816" y="5499222"/>
                  <a:pt x="27708" y="5509828"/>
                  <a:pt x="20262" y="5506332"/>
                </a:cubicBezTo>
                <a:close/>
                <a:moveTo>
                  <a:pt x="0" y="5563523"/>
                </a:moveTo>
                <a:lnTo>
                  <a:pt x="0" y="5535189"/>
                </a:lnTo>
                <a:lnTo>
                  <a:pt x="57044" y="5572803"/>
                </a:lnTo>
                <a:cubicBezTo>
                  <a:pt x="117520" y="5611051"/>
                  <a:pt x="180592" y="5646366"/>
                  <a:pt x="235990" y="5691839"/>
                </a:cubicBezTo>
                <a:cubicBezTo>
                  <a:pt x="240730" y="5695674"/>
                  <a:pt x="235201" y="5702330"/>
                  <a:pt x="230123" y="5700074"/>
                </a:cubicBezTo>
                <a:cubicBezTo>
                  <a:pt x="165133" y="5671529"/>
                  <a:pt x="106124" y="5630797"/>
                  <a:pt x="46437" y="5592662"/>
                </a:cubicBezTo>
                <a:close/>
                <a:moveTo>
                  <a:pt x="0" y="5634288"/>
                </a:moveTo>
                <a:lnTo>
                  <a:pt x="0" y="5604455"/>
                </a:lnTo>
                <a:lnTo>
                  <a:pt x="18792" y="5618476"/>
                </a:lnTo>
                <a:cubicBezTo>
                  <a:pt x="46210" y="5642396"/>
                  <a:pt x="80398" y="5666767"/>
                  <a:pt x="97887" y="5699151"/>
                </a:cubicBezTo>
                <a:cubicBezTo>
                  <a:pt x="100932" y="5704795"/>
                  <a:pt x="95066" y="5709757"/>
                  <a:pt x="89763" y="5707387"/>
                </a:cubicBezTo>
                <a:cubicBezTo>
                  <a:pt x="56027" y="5692040"/>
                  <a:pt x="29624" y="5660563"/>
                  <a:pt x="1981" y="5636192"/>
                </a:cubicBezTo>
                <a:close/>
                <a:moveTo>
                  <a:pt x="0" y="5881908"/>
                </a:moveTo>
                <a:lnTo>
                  <a:pt x="0" y="5848769"/>
                </a:lnTo>
                <a:lnTo>
                  <a:pt x="20923" y="5873788"/>
                </a:lnTo>
                <a:cubicBezTo>
                  <a:pt x="35040" y="5890543"/>
                  <a:pt x="48580" y="5907665"/>
                  <a:pt x="59411" y="5926170"/>
                </a:cubicBezTo>
                <a:cubicBezTo>
                  <a:pt x="61894" y="5930458"/>
                  <a:pt x="57042" y="5934521"/>
                  <a:pt x="53093" y="5931812"/>
                </a:cubicBezTo>
                <a:close/>
                <a:moveTo>
                  <a:pt x="0" y="6178350"/>
                </a:moveTo>
                <a:lnTo>
                  <a:pt x="0" y="6142761"/>
                </a:lnTo>
                <a:lnTo>
                  <a:pt x="10714" y="6152305"/>
                </a:lnTo>
                <a:cubicBezTo>
                  <a:pt x="36312" y="6174306"/>
                  <a:pt x="63251" y="6191879"/>
                  <a:pt x="94617" y="6183643"/>
                </a:cubicBezTo>
                <a:cubicBezTo>
                  <a:pt x="140989" y="6171458"/>
                  <a:pt x="176643" y="6126214"/>
                  <a:pt x="163893" y="6077584"/>
                </a:cubicBezTo>
                <a:cubicBezTo>
                  <a:pt x="154867" y="6043396"/>
                  <a:pt x="134783" y="6015866"/>
                  <a:pt x="121131" y="5984388"/>
                </a:cubicBezTo>
                <a:cubicBezTo>
                  <a:pt x="101724" y="5977956"/>
                  <a:pt x="82092" y="5964078"/>
                  <a:pt x="73178" y="5955955"/>
                </a:cubicBezTo>
                <a:cubicBezTo>
                  <a:pt x="66860" y="5950200"/>
                  <a:pt x="73856" y="5937677"/>
                  <a:pt x="82092" y="5941174"/>
                </a:cubicBezTo>
                <a:cubicBezTo>
                  <a:pt x="89540" y="5944559"/>
                  <a:pt x="97325" y="5947382"/>
                  <a:pt x="104997" y="5950424"/>
                </a:cubicBezTo>
                <a:cubicBezTo>
                  <a:pt x="105673" y="5949861"/>
                  <a:pt x="105786" y="5948847"/>
                  <a:pt x="106688" y="5948396"/>
                </a:cubicBezTo>
                <a:cubicBezTo>
                  <a:pt x="138733" y="5931810"/>
                  <a:pt x="118761" y="5896155"/>
                  <a:pt x="102627" y="5866478"/>
                </a:cubicBezTo>
                <a:cubicBezTo>
                  <a:pt x="101724" y="5865463"/>
                  <a:pt x="101048" y="5864446"/>
                  <a:pt x="100257" y="5863432"/>
                </a:cubicBezTo>
                <a:cubicBezTo>
                  <a:pt x="81302" y="5840083"/>
                  <a:pt x="65394" y="5817631"/>
                  <a:pt x="52531" y="5790434"/>
                </a:cubicBezTo>
                <a:cubicBezTo>
                  <a:pt x="48019" y="5780845"/>
                  <a:pt x="58737" y="5771141"/>
                  <a:pt x="67875" y="5772946"/>
                </a:cubicBezTo>
                <a:cubicBezTo>
                  <a:pt x="131286" y="5785583"/>
                  <a:pt x="191875" y="5808264"/>
                  <a:pt x="254946" y="5821806"/>
                </a:cubicBezTo>
                <a:cubicBezTo>
                  <a:pt x="299739" y="5831398"/>
                  <a:pt x="350964" y="5824061"/>
                  <a:pt x="390792" y="5847077"/>
                </a:cubicBezTo>
                <a:cubicBezTo>
                  <a:pt x="435812" y="5873135"/>
                  <a:pt x="424868" y="5743724"/>
                  <a:pt x="420467" y="5732780"/>
                </a:cubicBezTo>
                <a:cubicBezTo>
                  <a:pt x="416969" y="5724092"/>
                  <a:pt x="414713" y="5715856"/>
                  <a:pt x="412795" y="5706603"/>
                </a:cubicBezTo>
                <a:cubicBezTo>
                  <a:pt x="408506" y="5686181"/>
                  <a:pt x="422160" y="5673091"/>
                  <a:pt x="437617" y="5663839"/>
                </a:cubicBezTo>
                <a:cubicBezTo>
                  <a:pt x="435135" y="5659891"/>
                  <a:pt x="432426" y="5656168"/>
                  <a:pt x="429945" y="5652330"/>
                </a:cubicBezTo>
                <a:cubicBezTo>
                  <a:pt x="379510" y="5627170"/>
                  <a:pt x="331897" y="5585199"/>
                  <a:pt x="292518" y="5558232"/>
                </a:cubicBezTo>
                <a:cubicBezTo>
                  <a:pt x="286200" y="5553833"/>
                  <a:pt x="290376" y="5543677"/>
                  <a:pt x="297821" y="5544467"/>
                </a:cubicBezTo>
                <a:cubicBezTo>
                  <a:pt x="360554" y="5551351"/>
                  <a:pt x="404896" y="5614080"/>
                  <a:pt x="461537" y="5637663"/>
                </a:cubicBezTo>
                <a:cubicBezTo>
                  <a:pt x="518290" y="5661244"/>
                  <a:pt x="575719" y="5621868"/>
                  <a:pt x="589372" y="5569515"/>
                </a:cubicBezTo>
                <a:cubicBezTo>
                  <a:pt x="573012" y="5560488"/>
                  <a:pt x="558343" y="5547063"/>
                  <a:pt x="542661" y="5537472"/>
                </a:cubicBezTo>
                <a:cubicBezTo>
                  <a:pt x="525398" y="5526866"/>
                  <a:pt x="504186" y="5519306"/>
                  <a:pt x="489631" y="5505315"/>
                </a:cubicBezTo>
                <a:cubicBezTo>
                  <a:pt x="484215" y="5500237"/>
                  <a:pt x="487713" y="5489180"/>
                  <a:pt x="495837" y="5489858"/>
                </a:cubicBezTo>
                <a:cubicBezTo>
                  <a:pt x="517161" y="5491776"/>
                  <a:pt x="537583" y="5505992"/>
                  <a:pt x="555298" y="5517276"/>
                </a:cubicBezTo>
                <a:cubicBezTo>
                  <a:pt x="567145" y="5524836"/>
                  <a:pt x="580684" y="5533072"/>
                  <a:pt x="592192" y="5542774"/>
                </a:cubicBezTo>
                <a:cubicBezTo>
                  <a:pt x="591855" y="5532733"/>
                  <a:pt x="589936" y="5522466"/>
                  <a:pt x="585874" y="5512424"/>
                </a:cubicBezTo>
                <a:cubicBezTo>
                  <a:pt x="533296" y="5491663"/>
                  <a:pt x="485118" y="5450142"/>
                  <a:pt x="437956" y="5424303"/>
                </a:cubicBezTo>
                <a:cubicBezTo>
                  <a:pt x="427124" y="5418435"/>
                  <a:pt x="435360" y="5400159"/>
                  <a:pt x="446192" y="5404784"/>
                </a:cubicBezTo>
                <a:cubicBezTo>
                  <a:pt x="499109" y="5424642"/>
                  <a:pt x="549882" y="5472031"/>
                  <a:pt x="605619" y="5489180"/>
                </a:cubicBezTo>
                <a:cubicBezTo>
                  <a:pt x="598962" y="5467743"/>
                  <a:pt x="592080" y="5446305"/>
                  <a:pt x="584859" y="5424980"/>
                </a:cubicBezTo>
                <a:cubicBezTo>
                  <a:pt x="580910" y="5423401"/>
                  <a:pt x="576961" y="5421707"/>
                  <a:pt x="573012" y="5420241"/>
                </a:cubicBezTo>
                <a:cubicBezTo>
                  <a:pt x="547174" y="5410312"/>
                  <a:pt x="516936" y="5402979"/>
                  <a:pt x="495725" y="5384588"/>
                </a:cubicBezTo>
                <a:cubicBezTo>
                  <a:pt x="490872" y="5380300"/>
                  <a:pt x="495160" y="5372739"/>
                  <a:pt x="500801" y="5372739"/>
                </a:cubicBezTo>
                <a:cubicBezTo>
                  <a:pt x="524834" y="5372739"/>
                  <a:pt x="549995" y="5382443"/>
                  <a:pt x="573688" y="5392372"/>
                </a:cubicBezTo>
                <a:cubicBezTo>
                  <a:pt x="573237" y="5391130"/>
                  <a:pt x="572899" y="5389892"/>
                  <a:pt x="572448" y="5388649"/>
                </a:cubicBezTo>
                <a:cubicBezTo>
                  <a:pt x="566581" y="5386731"/>
                  <a:pt x="560600" y="5384812"/>
                  <a:pt x="554733" y="5382893"/>
                </a:cubicBezTo>
                <a:cubicBezTo>
                  <a:pt x="498996" y="5365180"/>
                  <a:pt x="437617" y="5350738"/>
                  <a:pt x="385716" y="5323771"/>
                </a:cubicBezTo>
                <a:cubicBezTo>
                  <a:pt x="377253" y="5319371"/>
                  <a:pt x="380976" y="5306396"/>
                  <a:pt x="390567" y="5307863"/>
                </a:cubicBezTo>
                <a:cubicBezTo>
                  <a:pt x="442018" y="5315647"/>
                  <a:pt x="492790" y="5336182"/>
                  <a:pt x="542435" y="5351415"/>
                </a:cubicBezTo>
                <a:cubicBezTo>
                  <a:pt x="548415" y="5353221"/>
                  <a:pt x="554620" y="5354913"/>
                  <a:pt x="560714" y="5356718"/>
                </a:cubicBezTo>
                <a:cubicBezTo>
                  <a:pt x="556313" y="5344758"/>
                  <a:pt x="552025" y="5332685"/>
                  <a:pt x="547399" y="5320725"/>
                </a:cubicBezTo>
                <a:cubicBezTo>
                  <a:pt x="531378" y="5316212"/>
                  <a:pt x="515468" y="5311698"/>
                  <a:pt x="499673" y="5307412"/>
                </a:cubicBezTo>
                <a:cubicBezTo>
                  <a:pt x="437391" y="5290599"/>
                  <a:pt x="371048" y="5278300"/>
                  <a:pt x="311925" y="5252236"/>
                </a:cubicBezTo>
                <a:cubicBezTo>
                  <a:pt x="302222" y="5247949"/>
                  <a:pt x="305269" y="5232267"/>
                  <a:pt x="316438" y="5233733"/>
                </a:cubicBezTo>
                <a:cubicBezTo>
                  <a:pt x="388197" y="5242984"/>
                  <a:pt x="459619" y="5269387"/>
                  <a:pt x="529573" y="5288004"/>
                </a:cubicBezTo>
                <a:cubicBezTo>
                  <a:pt x="531490" y="5288455"/>
                  <a:pt x="533296" y="5288907"/>
                  <a:pt x="535101" y="5289359"/>
                </a:cubicBezTo>
                <a:cubicBezTo>
                  <a:pt x="531378" y="5279881"/>
                  <a:pt x="527768" y="5270403"/>
                  <a:pt x="523931" y="5261037"/>
                </a:cubicBezTo>
                <a:cubicBezTo>
                  <a:pt x="502832" y="5255509"/>
                  <a:pt x="481734" y="5249869"/>
                  <a:pt x="461085" y="5244677"/>
                </a:cubicBezTo>
                <a:cubicBezTo>
                  <a:pt x="388762" y="5226398"/>
                  <a:pt x="308089" y="5214212"/>
                  <a:pt x="241407" y="5180028"/>
                </a:cubicBezTo>
                <a:cubicBezTo>
                  <a:pt x="235315" y="5176981"/>
                  <a:pt x="238248" y="5166601"/>
                  <a:pt x="245130" y="5167163"/>
                </a:cubicBezTo>
                <a:cubicBezTo>
                  <a:pt x="328511" y="5174500"/>
                  <a:pt x="412568" y="5209361"/>
                  <a:pt x="494032" y="5228768"/>
                </a:cubicBezTo>
                <a:cubicBezTo>
                  <a:pt x="500011" y="5230234"/>
                  <a:pt x="506105" y="5231476"/>
                  <a:pt x="512197" y="5232831"/>
                </a:cubicBezTo>
                <a:cubicBezTo>
                  <a:pt x="508361" y="5223577"/>
                  <a:pt x="504524" y="5214326"/>
                  <a:pt x="500575" y="5205074"/>
                </a:cubicBezTo>
                <a:cubicBezTo>
                  <a:pt x="423626" y="5186233"/>
                  <a:pt x="339794" y="5171903"/>
                  <a:pt x="269615" y="5137716"/>
                </a:cubicBezTo>
                <a:cubicBezTo>
                  <a:pt x="260813" y="5133428"/>
                  <a:pt x="264988" y="5120679"/>
                  <a:pt x="274466" y="5121810"/>
                </a:cubicBezTo>
                <a:cubicBezTo>
                  <a:pt x="346225" y="5130494"/>
                  <a:pt x="417420" y="5156785"/>
                  <a:pt x="488165" y="5176417"/>
                </a:cubicBezTo>
                <a:cubicBezTo>
                  <a:pt x="482636" y="5163666"/>
                  <a:pt x="477106" y="5150804"/>
                  <a:pt x="471353" y="5138053"/>
                </a:cubicBezTo>
                <a:cubicBezTo>
                  <a:pt x="460747" y="5135796"/>
                  <a:pt x="450141" y="5133653"/>
                  <a:pt x="439648" y="5131621"/>
                </a:cubicBezTo>
                <a:cubicBezTo>
                  <a:pt x="378720" y="5120116"/>
                  <a:pt x="312602" y="5115603"/>
                  <a:pt x="254834" y="5091907"/>
                </a:cubicBezTo>
                <a:cubicBezTo>
                  <a:pt x="245468" y="5088070"/>
                  <a:pt x="248290" y="5074868"/>
                  <a:pt x="258332" y="5074868"/>
                </a:cubicBezTo>
                <a:cubicBezTo>
                  <a:pt x="320951" y="5074642"/>
                  <a:pt x="384813" y="5095744"/>
                  <a:pt x="445966" y="5108157"/>
                </a:cubicBezTo>
                <a:cubicBezTo>
                  <a:pt x="450367" y="5109055"/>
                  <a:pt x="454992" y="5109734"/>
                  <a:pt x="459393" y="5110637"/>
                </a:cubicBezTo>
                <a:cubicBezTo>
                  <a:pt x="457248" y="5105899"/>
                  <a:pt x="455218" y="5101160"/>
                  <a:pt x="453075" y="5096307"/>
                </a:cubicBezTo>
                <a:cubicBezTo>
                  <a:pt x="418662" y="5088409"/>
                  <a:pt x="384249" y="5080621"/>
                  <a:pt x="349835" y="5073175"/>
                </a:cubicBezTo>
                <a:cubicBezTo>
                  <a:pt x="284790" y="5059185"/>
                  <a:pt x="218277" y="5047198"/>
                  <a:pt x="152329" y="5033207"/>
                </a:cubicBezTo>
                <a:lnTo>
                  <a:pt x="0" y="4992415"/>
                </a:lnTo>
                <a:lnTo>
                  <a:pt x="0" y="4977231"/>
                </a:lnTo>
                <a:lnTo>
                  <a:pt x="158534" y="5003579"/>
                </a:lnTo>
                <a:cubicBezTo>
                  <a:pt x="224144" y="5018061"/>
                  <a:pt x="289416" y="5034590"/>
                  <a:pt x="354123" y="5048692"/>
                </a:cubicBezTo>
                <a:cubicBezTo>
                  <a:pt x="382669" y="5054897"/>
                  <a:pt x="411329" y="5060876"/>
                  <a:pt x="440098" y="5066744"/>
                </a:cubicBezTo>
                <a:cubicBezTo>
                  <a:pt x="436150" y="5057604"/>
                  <a:pt x="432201" y="5048579"/>
                  <a:pt x="428140" y="5039554"/>
                </a:cubicBezTo>
                <a:cubicBezTo>
                  <a:pt x="341600" y="5026072"/>
                  <a:pt x="255145" y="5009204"/>
                  <a:pt x="168787" y="4992393"/>
                </a:cubicBezTo>
                <a:lnTo>
                  <a:pt x="0" y="4961852"/>
                </a:lnTo>
                <a:lnTo>
                  <a:pt x="0" y="4930752"/>
                </a:lnTo>
                <a:lnTo>
                  <a:pt x="161933" y="4954569"/>
                </a:lnTo>
                <a:cubicBezTo>
                  <a:pt x="245159" y="4967206"/>
                  <a:pt x="328511" y="4981168"/>
                  <a:pt x="410312" y="4998936"/>
                </a:cubicBezTo>
                <a:cubicBezTo>
                  <a:pt x="407040" y="4991941"/>
                  <a:pt x="403656" y="4985060"/>
                  <a:pt x="400270" y="4978178"/>
                </a:cubicBezTo>
                <a:cubicBezTo>
                  <a:pt x="344420" y="4966785"/>
                  <a:pt x="286539" y="4958095"/>
                  <a:pt x="232832" y="4938799"/>
                </a:cubicBezTo>
                <a:cubicBezTo>
                  <a:pt x="227980" y="4937107"/>
                  <a:pt x="231027" y="4930564"/>
                  <a:pt x="235428" y="4930790"/>
                </a:cubicBezTo>
                <a:cubicBezTo>
                  <a:pt x="286990" y="4933836"/>
                  <a:pt x="338779" y="4946362"/>
                  <a:pt x="389665" y="4957194"/>
                </a:cubicBezTo>
                <a:cubicBezTo>
                  <a:pt x="385716" y="4949746"/>
                  <a:pt x="381878" y="4942411"/>
                  <a:pt x="377817" y="4935077"/>
                </a:cubicBezTo>
                <a:cubicBezTo>
                  <a:pt x="373981" y="4933949"/>
                  <a:pt x="370032" y="4932934"/>
                  <a:pt x="366309" y="4931692"/>
                </a:cubicBezTo>
                <a:cubicBezTo>
                  <a:pt x="360330" y="4929660"/>
                  <a:pt x="361232" y="4919618"/>
                  <a:pt x="367775" y="4919168"/>
                </a:cubicBezTo>
                <a:cubicBezTo>
                  <a:pt x="368114" y="4919168"/>
                  <a:pt x="368339" y="4919168"/>
                  <a:pt x="368678" y="4919168"/>
                </a:cubicBezTo>
                <a:cubicBezTo>
                  <a:pt x="366083" y="4914877"/>
                  <a:pt x="363714" y="4910477"/>
                  <a:pt x="361118" y="4906190"/>
                </a:cubicBezTo>
                <a:cubicBezTo>
                  <a:pt x="353672" y="4897505"/>
                  <a:pt x="345774" y="4889150"/>
                  <a:pt x="337537" y="4880800"/>
                </a:cubicBezTo>
                <a:cubicBezTo>
                  <a:pt x="320726" y="4880235"/>
                  <a:pt x="304027" y="4879674"/>
                  <a:pt x="287441" y="4879335"/>
                </a:cubicBezTo>
                <a:cubicBezTo>
                  <a:pt x="239827" y="4878206"/>
                  <a:pt x="190239" y="4879052"/>
                  <a:pt x="140905" y="4877529"/>
                </a:cubicBezTo>
                <a:lnTo>
                  <a:pt x="0" y="4861961"/>
                </a:lnTo>
                <a:lnTo>
                  <a:pt x="0" y="4848903"/>
                </a:lnTo>
                <a:lnTo>
                  <a:pt x="129283" y="4850098"/>
                </a:lnTo>
                <a:cubicBezTo>
                  <a:pt x="173879" y="4853186"/>
                  <a:pt x="218503" y="4857558"/>
                  <a:pt x="262394" y="4859025"/>
                </a:cubicBezTo>
                <a:cubicBezTo>
                  <a:pt x="280446" y="4859589"/>
                  <a:pt x="298499" y="4859815"/>
                  <a:pt x="316552" y="4859925"/>
                </a:cubicBezTo>
                <a:cubicBezTo>
                  <a:pt x="309782" y="4853496"/>
                  <a:pt x="302786" y="4847179"/>
                  <a:pt x="295678" y="4840862"/>
                </a:cubicBezTo>
                <a:cubicBezTo>
                  <a:pt x="294098" y="4840862"/>
                  <a:pt x="292406" y="4840749"/>
                  <a:pt x="290713" y="4840749"/>
                </a:cubicBezTo>
                <a:cubicBezTo>
                  <a:pt x="245130" y="4839957"/>
                  <a:pt x="195148" y="4843681"/>
                  <a:pt x="151483" y="4829352"/>
                </a:cubicBezTo>
                <a:cubicBezTo>
                  <a:pt x="144261" y="4826980"/>
                  <a:pt x="143247" y="4815475"/>
                  <a:pt x="151595" y="4813894"/>
                </a:cubicBezTo>
                <a:cubicBezTo>
                  <a:pt x="188040" y="4807130"/>
                  <a:pt x="226401" y="4811077"/>
                  <a:pt x="263973" y="4813894"/>
                </a:cubicBezTo>
                <a:cubicBezTo>
                  <a:pt x="250772" y="4803065"/>
                  <a:pt x="237458" y="4792458"/>
                  <a:pt x="223919" y="4781966"/>
                </a:cubicBezTo>
                <a:cubicBezTo>
                  <a:pt x="184203" y="4787832"/>
                  <a:pt x="144261" y="4792231"/>
                  <a:pt x="104545" y="4789187"/>
                </a:cubicBezTo>
                <a:cubicBezTo>
                  <a:pt x="100032" y="4788737"/>
                  <a:pt x="99581" y="4782983"/>
                  <a:pt x="103643" y="4781515"/>
                </a:cubicBezTo>
                <a:cubicBezTo>
                  <a:pt x="132640" y="4770686"/>
                  <a:pt x="163217" y="4764027"/>
                  <a:pt x="194019" y="4758837"/>
                </a:cubicBezTo>
                <a:cubicBezTo>
                  <a:pt x="185782" y="4752523"/>
                  <a:pt x="177545" y="4746200"/>
                  <a:pt x="169309" y="4739883"/>
                </a:cubicBezTo>
                <a:cubicBezTo>
                  <a:pt x="164571" y="4740447"/>
                  <a:pt x="160058" y="4740902"/>
                  <a:pt x="155544" y="4741468"/>
                </a:cubicBezTo>
                <a:cubicBezTo>
                  <a:pt x="145954" y="4742593"/>
                  <a:pt x="143359" y="4729841"/>
                  <a:pt x="149114" y="4724205"/>
                </a:cubicBezTo>
                <a:cubicBezTo>
                  <a:pt x="141441" y="4718220"/>
                  <a:pt x="133769" y="4712016"/>
                  <a:pt x="126209" y="4705922"/>
                </a:cubicBezTo>
                <a:cubicBezTo>
                  <a:pt x="114587" y="4702649"/>
                  <a:pt x="102853" y="4699259"/>
                  <a:pt x="91231" y="4695651"/>
                </a:cubicBezTo>
                <a:lnTo>
                  <a:pt x="0" y="4717340"/>
                </a:lnTo>
                <a:lnTo>
                  <a:pt x="0" y="4687484"/>
                </a:lnTo>
                <a:lnTo>
                  <a:pt x="36170" y="4678169"/>
                </a:lnTo>
                <a:lnTo>
                  <a:pt x="0" y="4665370"/>
                </a:lnTo>
                <a:lnTo>
                  <a:pt x="0" y="4604899"/>
                </a:lnTo>
                <a:lnTo>
                  <a:pt x="102853" y="4642287"/>
                </a:lnTo>
                <a:cubicBezTo>
                  <a:pt x="145277" y="4646015"/>
                  <a:pt x="178335" y="4641610"/>
                  <a:pt x="219180" y="4625366"/>
                </a:cubicBezTo>
                <a:cubicBezTo>
                  <a:pt x="234637" y="4619157"/>
                  <a:pt x="238248" y="4617242"/>
                  <a:pt x="245130" y="4616675"/>
                </a:cubicBezTo>
                <a:cubicBezTo>
                  <a:pt x="261829" y="4605619"/>
                  <a:pt x="277963" y="4593546"/>
                  <a:pt x="293872" y="4583841"/>
                </a:cubicBezTo>
                <a:cubicBezTo>
                  <a:pt x="352544" y="4548188"/>
                  <a:pt x="400382" y="4500121"/>
                  <a:pt x="448561" y="4452167"/>
                </a:cubicBezTo>
                <a:cubicBezTo>
                  <a:pt x="520885" y="4380414"/>
                  <a:pt x="587115" y="4302334"/>
                  <a:pt x="642515" y="4216696"/>
                </a:cubicBezTo>
                <a:cubicBezTo>
                  <a:pt x="700283" y="4127675"/>
                  <a:pt x="741692" y="4031096"/>
                  <a:pt x="794382" y="3939252"/>
                </a:cubicBezTo>
                <a:cubicBezTo>
                  <a:pt x="803296" y="3923908"/>
                  <a:pt x="812322" y="3908562"/>
                  <a:pt x="821461" y="3893331"/>
                </a:cubicBezTo>
                <a:cubicBezTo>
                  <a:pt x="569880" y="3919563"/>
                  <a:pt x="321410" y="3974928"/>
                  <a:pt x="93234" y="4080175"/>
                </a:cubicBezTo>
                <a:lnTo>
                  <a:pt x="0" y="4131967"/>
                </a:lnTo>
                <a:lnTo>
                  <a:pt x="0" y="4099411"/>
                </a:lnTo>
                <a:lnTo>
                  <a:pt x="94533" y="4049699"/>
                </a:lnTo>
                <a:cubicBezTo>
                  <a:pt x="239327" y="3981478"/>
                  <a:pt x="393022" y="3932059"/>
                  <a:pt x="550334" y="3901680"/>
                </a:cubicBezTo>
                <a:cubicBezTo>
                  <a:pt x="646576" y="3883175"/>
                  <a:pt x="743610" y="3869188"/>
                  <a:pt x="841094" y="3859936"/>
                </a:cubicBezTo>
                <a:cubicBezTo>
                  <a:pt x="850459" y="3844474"/>
                  <a:pt x="859710" y="3829127"/>
                  <a:pt x="868963" y="3813671"/>
                </a:cubicBezTo>
                <a:cubicBezTo>
                  <a:pt x="780391" y="3838837"/>
                  <a:pt x="688886" y="3857566"/>
                  <a:pt x="602687" y="3864897"/>
                </a:cubicBezTo>
                <a:cubicBezTo>
                  <a:pt x="592757" y="3865800"/>
                  <a:pt x="590162" y="3852826"/>
                  <a:pt x="599640" y="3849893"/>
                </a:cubicBezTo>
                <a:cubicBezTo>
                  <a:pt x="677040" y="3825853"/>
                  <a:pt x="758615" y="3813899"/>
                  <a:pt x="837257" y="3793814"/>
                </a:cubicBezTo>
                <a:cubicBezTo>
                  <a:pt x="854633" y="3789414"/>
                  <a:pt x="871896" y="3784676"/>
                  <a:pt x="889158" y="3779936"/>
                </a:cubicBezTo>
                <a:cubicBezTo>
                  <a:pt x="894349" y="3771252"/>
                  <a:pt x="899426" y="3762564"/>
                  <a:pt x="904503" y="3753874"/>
                </a:cubicBezTo>
                <a:cubicBezTo>
                  <a:pt x="881713" y="3763578"/>
                  <a:pt x="858583" y="3772265"/>
                  <a:pt x="835564" y="3779598"/>
                </a:cubicBezTo>
                <a:cubicBezTo>
                  <a:pt x="826877" y="3782422"/>
                  <a:pt x="823605" y="3769332"/>
                  <a:pt x="830714" y="3765272"/>
                </a:cubicBezTo>
                <a:cubicBezTo>
                  <a:pt x="862982" y="3746878"/>
                  <a:pt x="895928" y="3728829"/>
                  <a:pt x="929101" y="3710998"/>
                </a:cubicBezTo>
                <a:cubicBezTo>
                  <a:pt x="930455" y="3708629"/>
                  <a:pt x="931809" y="3706260"/>
                  <a:pt x="933162" y="3703890"/>
                </a:cubicBezTo>
                <a:cubicBezTo>
                  <a:pt x="938015" y="3695203"/>
                  <a:pt x="942528" y="3686517"/>
                  <a:pt x="946926" y="3677716"/>
                </a:cubicBezTo>
                <a:cubicBezTo>
                  <a:pt x="924588" y="3689336"/>
                  <a:pt x="902021" y="3700390"/>
                  <a:pt x="879680" y="3710549"/>
                </a:cubicBezTo>
                <a:cubicBezTo>
                  <a:pt x="871557" y="3714272"/>
                  <a:pt x="866593" y="3703327"/>
                  <a:pt x="873589" y="3698587"/>
                </a:cubicBezTo>
                <a:cubicBezTo>
                  <a:pt x="904391" y="3677827"/>
                  <a:pt x="935532" y="3656956"/>
                  <a:pt x="966784" y="3636085"/>
                </a:cubicBezTo>
                <a:cubicBezTo>
                  <a:pt x="973330" y="3621422"/>
                  <a:pt x="979536" y="3606642"/>
                  <a:pt x="985515" y="3591860"/>
                </a:cubicBezTo>
                <a:cubicBezTo>
                  <a:pt x="978181" y="3596036"/>
                  <a:pt x="970734" y="3599869"/>
                  <a:pt x="963174" y="3603483"/>
                </a:cubicBezTo>
                <a:cubicBezTo>
                  <a:pt x="953810" y="3607993"/>
                  <a:pt x="948620" y="3595248"/>
                  <a:pt x="954826" y="3589038"/>
                </a:cubicBezTo>
                <a:cubicBezTo>
                  <a:pt x="969381" y="3574711"/>
                  <a:pt x="985515" y="3560943"/>
                  <a:pt x="1002778" y="3547628"/>
                </a:cubicBezTo>
                <a:cubicBezTo>
                  <a:pt x="1010111" y="3528218"/>
                  <a:pt x="1017107" y="3508696"/>
                  <a:pt x="1023990" y="3489074"/>
                </a:cubicBezTo>
                <a:cubicBezTo>
                  <a:pt x="982129" y="3518288"/>
                  <a:pt x="938465" y="3543454"/>
                  <a:pt x="893671" y="3561733"/>
                </a:cubicBezTo>
                <a:cubicBezTo>
                  <a:pt x="884872" y="3565344"/>
                  <a:pt x="876521" y="3553722"/>
                  <a:pt x="884420" y="3547404"/>
                </a:cubicBezTo>
                <a:cubicBezTo>
                  <a:pt x="938015" y="3504750"/>
                  <a:pt x="992510" y="3465493"/>
                  <a:pt x="1046330" y="3425216"/>
                </a:cubicBezTo>
                <a:cubicBezTo>
                  <a:pt x="1052761" y="3406705"/>
                  <a:pt x="1059419" y="3388319"/>
                  <a:pt x="1066187" y="3370040"/>
                </a:cubicBezTo>
                <a:cubicBezTo>
                  <a:pt x="1037078" y="3391704"/>
                  <a:pt x="1007291" y="3411894"/>
                  <a:pt x="977279" y="3429502"/>
                </a:cubicBezTo>
                <a:cubicBezTo>
                  <a:pt x="970622" y="3433453"/>
                  <a:pt x="964191" y="3423522"/>
                  <a:pt x="969832" y="3418553"/>
                </a:cubicBezTo>
                <a:cubicBezTo>
                  <a:pt x="1008081" y="3384936"/>
                  <a:pt x="1047119" y="3351542"/>
                  <a:pt x="1086384" y="3318371"/>
                </a:cubicBezTo>
                <a:cubicBezTo>
                  <a:pt x="1099020" y="3287569"/>
                  <a:pt x="1112787" y="3257327"/>
                  <a:pt x="1128356" y="3227651"/>
                </a:cubicBezTo>
                <a:cubicBezTo>
                  <a:pt x="1095976" y="3261955"/>
                  <a:pt x="1060208" y="3291294"/>
                  <a:pt x="1033467" y="3310813"/>
                </a:cubicBezTo>
                <a:cubicBezTo>
                  <a:pt x="1023426" y="3318035"/>
                  <a:pt x="1010902" y="3305961"/>
                  <a:pt x="1019816" y="3296484"/>
                </a:cubicBezTo>
                <a:cubicBezTo>
                  <a:pt x="1070024" y="3243334"/>
                  <a:pt x="1130162" y="3197408"/>
                  <a:pt x="1160400" y="3128346"/>
                </a:cubicBezTo>
                <a:cubicBezTo>
                  <a:pt x="1166606" y="3114128"/>
                  <a:pt x="1180597" y="3082079"/>
                  <a:pt x="1179581" y="3056166"/>
                </a:cubicBezTo>
                <a:cubicBezTo>
                  <a:pt x="1173714" y="3044545"/>
                  <a:pt x="1166831" y="3033375"/>
                  <a:pt x="1159046" y="3022769"/>
                </a:cubicBezTo>
                <a:cubicBezTo>
                  <a:pt x="1154759" y="3020963"/>
                  <a:pt x="1150020" y="3019496"/>
                  <a:pt x="1144152" y="3018820"/>
                </a:cubicBezTo>
                <a:cubicBezTo>
                  <a:pt x="1123731" y="3016564"/>
                  <a:pt x="1106807" y="3017579"/>
                  <a:pt x="1088416" y="3032699"/>
                </a:cubicBezTo>
                <a:cubicBezTo>
                  <a:pt x="1068783" y="3048720"/>
                  <a:pt x="1053777" y="3068990"/>
                  <a:pt x="1035385" y="3086255"/>
                </a:cubicBezTo>
                <a:cubicBezTo>
                  <a:pt x="1027600" y="3093590"/>
                  <a:pt x="1018010" y="3083659"/>
                  <a:pt x="1021959" y="3075083"/>
                </a:cubicBezTo>
                <a:cubicBezTo>
                  <a:pt x="1033693" y="3050074"/>
                  <a:pt x="1057274" y="3025815"/>
                  <a:pt x="1083903" y="3009680"/>
                </a:cubicBezTo>
                <a:cubicBezTo>
                  <a:pt x="1084466" y="3008779"/>
                  <a:pt x="1084579" y="3007762"/>
                  <a:pt x="1085595" y="3006974"/>
                </a:cubicBezTo>
                <a:cubicBezTo>
                  <a:pt x="1095749" y="2998962"/>
                  <a:pt x="1109288" y="2988356"/>
                  <a:pt x="1112335" y="2975155"/>
                </a:cubicBezTo>
                <a:cubicBezTo>
                  <a:pt x="1105114" y="2969514"/>
                  <a:pt x="1097781" y="2963984"/>
                  <a:pt x="1089769" y="2958908"/>
                </a:cubicBezTo>
                <a:cubicBezTo>
                  <a:pt x="1082661" y="2954394"/>
                  <a:pt x="1075215" y="2950445"/>
                  <a:pt x="1067768" y="2946496"/>
                </a:cubicBezTo>
                <a:cubicBezTo>
                  <a:pt x="1068558" y="2941758"/>
                  <a:pt x="1068896" y="2937132"/>
                  <a:pt x="1069009" y="2932506"/>
                </a:cubicBezTo>
                <a:cubicBezTo>
                  <a:pt x="1062127" y="2932053"/>
                  <a:pt x="1055243" y="2932732"/>
                  <a:pt x="1048587" y="2934086"/>
                </a:cubicBezTo>
                <a:cubicBezTo>
                  <a:pt x="1018462" y="2943564"/>
                  <a:pt x="993188" y="2967595"/>
                  <a:pt x="961596" y="2970754"/>
                </a:cubicBezTo>
                <a:cubicBezTo>
                  <a:pt x="955841" y="2971320"/>
                  <a:pt x="949635" y="2963872"/>
                  <a:pt x="954600" y="2958795"/>
                </a:cubicBezTo>
                <a:cubicBezTo>
                  <a:pt x="974684" y="2938372"/>
                  <a:pt x="1005147" y="2919756"/>
                  <a:pt x="1036514" y="2912083"/>
                </a:cubicBezTo>
                <a:cubicBezTo>
                  <a:pt x="1043509" y="2899673"/>
                  <a:pt x="1048136" y="2877671"/>
                  <a:pt x="1046669" y="2857249"/>
                </a:cubicBezTo>
                <a:cubicBezTo>
                  <a:pt x="1042945" y="2851720"/>
                  <a:pt x="1038883" y="2846530"/>
                  <a:pt x="1034483" y="2841678"/>
                </a:cubicBezTo>
                <a:cubicBezTo>
                  <a:pt x="1025570" y="2851268"/>
                  <a:pt x="1016091" y="2860408"/>
                  <a:pt x="1006389" y="2868081"/>
                </a:cubicBezTo>
                <a:cubicBezTo>
                  <a:pt x="1000522" y="2872706"/>
                  <a:pt x="991834" y="2866276"/>
                  <a:pt x="994881" y="2859392"/>
                </a:cubicBezTo>
                <a:cubicBezTo>
                  <a:pt x="1000070" y="2847320"/>
                  <a:pt x="1008645" y="2836038"/>
                  <a:pt x="1018912" y="2826784"/>
                </a:cubicBezTo>
                <a:cubicBezTo>
                  <a:pt x="1014061" y="2822836"/>
                  <a:pt x="1009096" y="2819224"/>
                  <a:pt x="1003793" y="2815953"/>
                </a:cubicBezTo>
                <a:cubicBezTo>
                  <a:pt x="1006050" y="2813809"/>
                  <a:pt x="1008193" y="2811440"/>
                  <a:pt x="1010450" y="2809183"/>
                </a:cubicBezTo>
                <a:cubicBezTo>
                  <a:pt x="1009886" y="2809183"/>
                  <a:pt x="1009322" y="2808958"/>
                  <a:pt x="1008757" y="2808958"/>
                </a:cubicBezTo>
                <a:cubicBezTo>
                  <a:pt x="998829" y="2808394"/>
                  <a:pt x="988899" y="2809634"/>
                  <a:pt x="979083" y="2808958"/>
                </a:cubicBezTo>
                <a:cubicBezTo>
                  <a:pt x="978407" y="2808846"/>
                  <a:pt x="976601" y="2808506"/>
                  <a:pt x="974119" y="2807829"/>
                </a:cubicBezTo>
                <a:cubicBezTo>
                  <a:pt x="973894" y="2808394"/>
                  <a:pt x="974232" y="2808958"/>
                  <a:pt x="973894" y="2809410"/>
                </a:cubicBezTo>
                <a:cubicBezTo>
                  <a:pt x="959677" y="2832878"/>
                  <a:pt x="940947" y="2854541"/>
                  <a:pt x="922331" y="2874624"/>
                </a:cubicBezTo>
                <a:cubicBezTo>
                  <a:pt x="916803" y="2880604"/>
                  <a:pt x="906196" y="2875526"/>
                  <a:pt x="909468" y="2867290"/>
                </a:cubicBezTo>
                <a:cubicBezTo>
                  <a:pt x="919059" y="2843258"/>
                  <a:pt x="933839" y="2819790"/>
                  <a:pt x="953246" y="2801962"/>
                </a:cubicBezTo>
                <a:cubicBezTo>
                  <a:pt x="934066" y="2796321"/>
                  <a:pt x="911612" y="2789100"/>
                  <a:pt x="912175" y="2788422"/>
                </a:cubicBezTo>
                <a:cubicBezTo>
                  <a:pt x="871671" y="2835134"/>
                  <a:pt x="841207" y="2884328"/>
                  <a:pt x="781972" y="2911519"/>
                </a:cubicBezTo>
                <a:cubicBezTo>
                  <a:pt x="775427" y="2914566"/>
                  <a:pt x="766852" y="2907006"/>
                  <a:pt x="771930" y="2900462"/>
                </a:cubicBezTo>
                <a:cubicBezTo>
                  <a:pt x="796414" y="2868419"/>
                  <a:pt x="828345" y="2843145"/>
                  <a:pt x="857229" y="2814487"/>
                </a:cubicBezTo>
                <a:cubicBezTo>
                  <a:pt x="855424" y="2809296"/>
                  <a:pt x="845156" y="2810199"/>
                  <a:pt x="832519" y="2813020"/>
                </a:cubicBezTo>
                <a:cubicBezTo>
                  <a:pt x="827894" y="2824415"/>
                  <a:pt x="818980" y="2832539"/>
                  <a:pt x="809614" y="2841001"/>
                </a:cubicBezTo>
                <a:cubicBezTo>
                  <a:pt x="800250" y="2849462"/>
                  <a:pt x="792126" y="2859392"/>
                  <a:pt x="780618" y="2864809"/>
                </a:cubicBezTo>
                <a:cubicBezTo>
                  <a:pt x="777119" y="2866388"/>
                  <a:pt x="772268" y="2863454"/>
                  <a:pt x="773735" y="2859280"/>
                </a:cubicBezTo>
                <a:cubicBezTo>
                  <a:pt x="778587" y="2845402"/>
                  <a:pt x="789532" y="2833893"/>
                  <a:pt x="798670" y="2822497"/>
                </a:cubicBezTo>
                <a:cubicBezTo>
                  <a:pt x="799009" y="2822047"/>
                  <a:pt x="799460" y="2821595"/>
                  <a:pt x="799798" y="2821144"/>
                </a:cubicBezTo>
                <a:cubicBezTo>
                  <a:pt x="792014" y="2822949"/>
                  <a:pt x="784905" y="2824189"/>
                  <a:pt x="779489" y="2824077"/>
                </a:cubicBezTo>
                <a:cubicBezTo>
                  <a:pt x="772494" y="2840324"/>
                  <a:pt x="759519" y="2855781"/>
                  <a:pt x="749816" y="2869208"/>
                </a:cubicBezTo>
                <a:cubicBezTo>
                  <a:pt x="737404" y="2886585"/>
                  <a:pt x="725106" y="2905764"/>
                  <a:pt x="707730" y="2918628"/>
                </a:cubicBezTo>
                <a:cubicBezTo>
                  <a:pt x="704346" y="2921109"/>
                  <a:pt x="698591" y="2918177"/>
                  <a:pt x="700396" y="2913664"/>
                </a:cubicBezTo>
                <a:cubicBezTo>
                  <a:pt x="709535" y="2891098"/>
                  <a:pt x="726234" y="2871691"/>
                  <a:pt x="739209" y="2851156"/>
                </a:cubicBezTo>
                <a:cubicBezTo>
                  <a:pt x="745302" y="2841453"/>
                  <a:pt x="750944" y="2830396"/>
                  <a:pt x="757601" y="2820466"/>
                </a:cubicBezTo>
                <a:cubicBezTo>
                  <a:pt x="751621" y="2820129"/>
                  <a:pt x="745640" y="2820354"/>
                  <a:pt x="739886" y="2821369"/>
                </a:cubicBezTo>
                <a:cubicBezTo>
                  <a:pt x="719576" y="2864582"/>
                  <a:pt x="683359" y="2913212"/>
                  <a:pt x="647028" y="2940065"/>
                </a:cubicBezTo>
                <a:cubicBezTo>
                  <a:pt x="641500" y="2944241"/>
                  <a:pt x="633149" y="2936681"/>
                  <a:pt x="636987" y="2930814"/>
                </a:cubicBezTo>
                <a:cubicBezTo>
                  <a:pt x="650751" y="2909827"/>
                  <a:pt x="668916" y="2892000"/>
                  <a:pt x="683472" y="2871465"/>
                </a:cubicBezTo>
                <a:cubicBezTo>
                  <a:pt x="691933" y="2859392"/>
                  <a:pt x="699493" y="2846868"/>
                  <a:pt x="707053" y="2834344"/>
                </a:cubicBezTo>
                <a:cubicBezTo>
                  <a:pt x="695882" y="2841227"/>
                  <a:pt x="685052" y="2849914"/>
                  <a:pt x="674671" y="2859392"/>
                </a:cubicBezTo>
                <a:cubicBezTo>
                  <a:pt x="658311" y="2885568"/>
                  <a:pt x="636422" y="2907570"/>
                  <a:pt x="610472" y="2921224"/>
                </a:cubicBezTo>
                <a:cubicBezTo>
                  <a:pt x="597045" y="2928331"/>
                  <a:pt x="580458" y="2909602"/>
                  <a:pt x="593434" y="2899109"/>
                </a:cubicBezTo>
                <a:cubicBezTo>
                  <a:pt x="597609" y="2895836"/>
                  <a:pt x="601783" y="2892113"/>
                  <a:pt x="605846" y="2888390"/>
                </a:cubicBezTo>
                <a:cubicBezTo>
                  <a:pt x="605958" y="2887600"/>
                  <a:pt x="606071" y="2886922"/>
                  <a:pt x="606410" y="2886246"/>
                </a:cubicBezTo>
                <a:cubicBezTo>
                  <a:pt x="614759" y="2867178"/>
                  <a:pt x="631232" y="2851381"/>
                  <a:pt x="647480" y="2838858"/>
                </a:cubicBezTo>
                <a:cubicBezTo>
                  <a:pt x="649849" y="2837052"/>
                  <a:pt x="652331" y="2836600"/>
                  <a:pt x="654588" y="2837164"/>
                </a:cubicBezTo>
                <a:cubicBezTo>
                  <a:pt x="659777" y="2828026"/>
                  <a:pt x="664291" y="2818773"/>
                  <a:pt x="667562" y="2809070"/>
                </a:cubicBezTo>
                <a:cubicBezTo>
                  <a:pt x="670158" y="2801510"/>
                  <a:pt x="686856" y="2736634"/>
                  <a:pt x="676815" y="2734152"/>
                </a:cubicBezTo>
                <a:cubicBezTo>
                  <a:pt x="672753" y="2751527"/>
                  <a:pt x="662824" y="2769467"/>
                  <a:pt x="655942" y="2784474"/>
                </a:cubicBezTo>
                <a:cubicBezTo>
                  <a:pt x="645448" y="2807378"/>
                  <a:pt x="634053" y="2829832"/>
                  <a:pt x="619837" y="2850818"/>
                </a:cubicBezTo>
                <a:cubicBezTo>
                  <a:pt x="613405" y="2860408"/>
                  <a:pt x="599527" y="2851945"/>
                  <a:pt x="604605" y="2841678"/>
                </a:cubicBezTo>
                <a:cubicBezTo>
                  <a:pt x="615324" y="2819902"/>
                  <a:pt x="627058" y="2798578"/>
                  <a:pt x="636760" y="2776350"/>
                </a:cubicBezTo>
                <a:cubicBezTo>
                  <a:pt x="644658" y="2758410"/>
                  <a:pt x="649849" y="2736183"/>
                  <a:pt x="660567" y="2719371"/>
                </a:cubicBezTo>
                <a:cubicBezTo>
                  <a:pt x="658536" y="2687893"/>
                  <a:pt x="653911" y="2659121"/>
                  <a:pt x="643756" y="2630237"/>
                </a:cubicBezTo>
                <a:cubicBezTo>
                  <a:pt x="624236" y="2653479"/>
                  <a:pt x="614307" y="2681574"/>
                  <a:pt x="595691" y="2706848"/>
                </a:cubicBezTo>
                <a:cubicBezTo>
                  <a:pt x="587794" y="2717566"/>
                  <a:pt x="570756" y="2710345"/>
                  <a:pt x="574253" y="2697031"/>
                </a:cubicBezTo>
                <a:cubicBezTo>
                  <a:pt x="582039" y="2667470"/>
                  <a:pt x="595578" y="2638924"/>
                  <a:pt x="615209" y="2615456"/>
                </a:cubicBezTo>
                <a:cubicBezTo>
                  <a:pt x="612277" y="2602707"/>
                  <a:pt x="610696" y="2589280"/>
                  <a:pt x="607312" y="2576642"/>
                </a:cubicBezTo>
                <a:cubicBezTo>
                  <a:pt x="595691" y="2572581"/>
                  <a:pt x="584069" y="2570549"/>
                  <a:pt x="572561" y="2570212"/>
                </a:cubicBezTo>
                <a:cubicBezTo>
                  <a:pt x="570643" y="2570212"/>
                  <a:pt x="568724" y="2570099"/>
                  <a:pt x="566807" y="2570099"/>
                </a:cubicBezTo>
                <a:cubicBezTo>
                  <a:pt x="565791" y="2570212"/>
                  <a:pt x="564889" y="2570324"/>
                  <a:pt x="563873" y="2570324"/>
                </a:cubicBezTo>
                <a:cubicBezTo>
                  <a:pt x="559472" y="2601126"/>
                  <a:pt x="565227" y="2637232"/>
                  <a:pt x="545707" y="2661941"/>
                </a:cubicBezTo>
                <a:cubicBezTo>
                  <a:pt x="541082" y="2667808"/>
                  <a:pt x="531716" y="2664650"/>
                  <a:pt x="530928" y="2657540"/>
                </a:cubicBezTo>
                <a:cubicBezTo>
                  <a:pt x="528445" y="2634975"/>
                  <a:pt x="529234" y="2611620"/>
                  <a:pt x="531830" y="2588716"/>
                </a:cubicBezTo>
                <a:cubicBezTo>
                  <a:pt x="531152" y="2588038"/>
                  <a:pt x="530250" y="2588038"/>
                  <a:pt x="529574" y="2587135"/>
                </a:cubicBezTo>
                <a:cubicBezTo>
                  <a:pt x="525963" y="2581832"/>
                  <a:pt x="521787" y="2577094"/>
                  <a:pt x="517274" y="2572694"/>
                </a:cubicBezTo>
                <a:cubicBezTo>
                  <a:pt x="515356" y="2572354"/>
                  <a:pt x="513552" y="2571905"/>
                  <a:pt x="511634" y="2571678"/>
                </a:cubicBezTo>
                <a:cubicBezTo>
                  <a:pt x="511634" y="2571453"/>
                  <a:pt x="511746" y="2571227"/>
                  <a:pt x="511746" y="2571000"/>
                </a:cubicBezTo>
                <a:cubicBezTo>
                  <a:pt x="507797" y="2575740"/>
                  <a:pt x="504074" y="2580704"/>
                  <a:pt x="501253" y="2587023"/>
                </a:cubicBezTo>
                <a:cubicBezTo>
                  <a:pt x="496175" y="2598644"/>
                  <a:pt x="480944" y="2593566"/>
                  <a:pt x="477221" y="2584315"/>
                </a:cubicBezTo>
                <a:cubicBezTo>
                  <a:pt x="465372" y="2555092"/>
                  <a:pt x="437278" y="2626400"/>
                  <a:pt x="432992" y="2638698"/>
                </a:cubicBezTo>
                <a:cubicBezTo>
                  <a:pt x="418098" y="2681799"/>
                  <a:pt x="409297" y="2726367"/>
                  <a:pt x="379962" y="2762585"/>
                </a:cubicBezTo>
                <a:cubicBezTo>
                  <a:pt x="374884" y="2768904"/>
                  <a:pt x="364053" y="2762698"/>
                  <a:pt x="366309" y="2755139"/>
                </a:cubicBezTo>
                <a:cubicBezTo>
                  <a:pt x="378720" y="2713165"/>
                  <a:pt x="391019" y="2667018"/>
                  <a:pt x="408958" y="2624595"/>
                </a:cubicBezTo>
                <a:cubicBezTo>
                  <a:pt x="400045" y="2588264"/>
                  <a:pt x="401513" y="2551030"/>
                  <a:pt x="381428" y="2519438"/>
                </a:cubicBezTo>
                <a:cubicBezTo>
                  <a:pt x="377366" y="2522597"/>
                  <a:pt x="373304" y="2525756"/>
                  <a:pt x="369468" y="2529254"/>
                </a:cubicBezTo>
                <a:cubicBezTo>
                  <a:pt x="367776" y="2530833"/>
                  <a:pt x="365631" y="2531736"/>
                  <a:pt x="363489" y="2532187"/>
                </a:cubicBezTo>
                <a:cubicBezTo>
                  <a:pt x="361570" y="2544035"/>
                  <a:pt x="358411" y="2555882"/>
                  <a:pt x="356380" y="2567165"/>
                </a:cubicBezTo>
                <a:cubicBezTo>
                  <a:pt x="352092" y="2591423"/>
                  <a:pt x="349272" y="2617148"/>
                  <a:pt x="339455" y="2639940"/>
                </a:cubicBezTo>
                <a:cubicBezTo>
                  <a:pt x="336974" y="2645582"/>
                  <a:pt x="327835" y="2644453"/>
                  <a:pt x="327384" y="2638134"/>
                </a:cubicBezTo>
                <a:cubicBezTo>
                  <a:pt x="325579" y="2613989"/>
                  <a:pt x="330994" y="2589506"/>
                  <a:pt x="334829" y="2565811"/>
                </a:cubicBezTo>
                <a:cubicBezTo>
                  <a:pt x="337651" y="2547758"/>
                  <a:pt x="338328" y="2526659"/>
                  <a:pt x="345097" y="2509170"/>
                </a:cubicBezTo>
                <a:cubicBezTo>
                  <a:pt x="342164" y="2499580"/>
                  <a:pt x="338666" y="2490215"/>
                  <a:pt x="333476" y="2481979"/>
                </a:cubicBezTo>
                <a:cubicBezTo>
                  <a:pt x="331106" y="2478368"/>
                  <a:pt x="328850" y="2475548"/>
                  <a:pt x="326481" y="2473404"/>
                </a:cubicBezTo>
                <a:cubicBezTo>
                  <a:pt x="326593" y="2482091"/>
                  <a:pt x="325803" y="2490892"/>
                  <a:pt x="325352" y="2498452"/>
                </a:cubicBezTo>
                <a:cubicBezTo>
                  <a:pt x="324225" y="2518762"/>
                  <a:pt x="324225" y="2541552"/>
                  <a:pt x="314521" y="2559832"/>
                </a:cubicBezTo>
                <a:cubicBezTo>
                  <a:pt x="311588" y="2565359"/>
                  <a:pt x="303576" y="2563893"/>
                  <a:pt x="302674" y="2557687"/>
                </a:cubicBezTo>
                <a:cubicBezTo>
                  <a:pt x="300418" y="2542116"/>
                  <a:pt x="303689" y="2526434"/>
                  <a:pt x="304252" y="2510863"/>
                </a:cubicBezTo>
                <a:cubicBezTo>
                  <a:pt x="304704" y="2498790"/>
                  <a:pt x="302674" y="2485928"/>
                  <a:pt x="302334" y="2473518"/>
                </a:cubicBezTo>
                <a:cubicBezTo>
                  <a:pt x="295678" y="2479609"/>
                  <a:pt x="290376" y="2489990"/>
                  <a:pt x="288119" y="2500934"/>
                </a:cubicBezTo>
                <a:cubicBezTo>
                  <a:pt x="282590" y="2528239"/>
                  <a:pt x="282816" y="2564118"/>
                  <a:pt x="262732" y="2585330"/>
                </a:cubicBezTo>
                <a:cubicBezTo>
                  <a:pt x="256752" y="2591648"/>
                  <a:pt x="246146" y="2584541"/>
                  <a:pt x="247162" y="2576868"/>
                </a:cubicBezTo>
                <a:cubicBezTo>
                  <a:pt x="248290" y="2568180"/>
                  <a:pt x="250208" y="2559041"/>
                  <a:pt x="251788" y="2550014"/>
                </a:cubicBezTo>
                <a:cubicBezTo>
                  <a:pt x="249983" y="2535911"/>
                  <a:pt x="250547" y="2517745"/>
                  <a:pt x="239377" y="2507366"/>
                </a:cubicBezTo>
                <a:cubicBezTo>
                  <a:pt x="206317" y="2476450"/>
                  <a:pt x="193906" y="2522710"/>
                  <a:pt x="186686" y="2545051"/>
                </a:cubicBezTo>
                <a:cubicBezTo>
                  <a:pt x="184767" y="2550918"/>
                  <a:pt x="179351" y="2554302"/>
                  <a:pt x="173259" y="2552948"/>
                </a:cubicBezTo>
                <a:cubicBezTo>
                  <a:pt x="132640" y="2544035"/>
                  <a:pt x="159832" y="2660700"/>
                  <a:pt x="133994" y="2674578"/>
                </a:cubicBezTo>
                <a:cubicBezTo>
                  <a:pt x="129480" y="2676948"/>
                  <a:pt x="124517" y="2675368"/>
                  <a:pt x="121808" y="2671193"/>
                </a:cubicBezTo>
                <a:cubicBezTo>
                  <a:pt x="115829" y="2661716"/>
                  <a:pt x="118198" y="2645582"/>
                  <a:pt x="120681" y="2631027"/>
                </a:cubicBezTo>
                <a:cubicBezTo>
                  <a:pt x="114249" y="2600789"/>
                  <a:pt x="103192" y="2567616"/>
                  <a:pt x="76565" y="2549902"/>
                </a:cubicBezTo>
                <a:cubicBezTo>
                  <a:pt x="52757" y="2534107"/>
                  <a:pt x="25790" y="2538056"/>
                  <a:pt x="292" y="2547983"/>
                </a:cubicBezTo>
                <a:lnTo>
                  <a:pt x="0" y="2548104"/>
                </a:lnTo>
                <a:lnTo>
                  <a:pt x="0" y="2523832"/>
                </a:lnTo>
                <a:lnTo>
                  <a:pt x="49880" y="2516434"/>
                </a:lnTo>
                <a:cubicBezTo>
                  <a:pt x="66297" y="2517520"/>
                  <a:pt x="82037" y="2523048"/>
                  <a:pt x="95745" y="2535686"/>
                </a:cubicBezTo>
                <a:cubicBezTo>
                  <a:pt x="109848" y="2548773"/>
                  <a:pt x="120681" y="2564795"/>
                  <a:pt x="127676" y="2582397"/>
                </a:cubicBezTo>
                <a:cubicBezTo>
                  <a:pt x="128578" y="2577206"/>
                  <a:pt x="129368" y="2571905"/>
                  <a:pt x="130948" y="2566940"/>
                </a:cubicBezTo>
                <a:cubicBezTo>
                  <a:pt x="137380" y="2546630"/>
                  <a:pt x="148662" y="2531286"/>
                  <a:pt x="168294" y="2530833"/>
                </a:cubicBezTo>
                <a:cubicBezTo>
                  <a:pt x="177884" y="2501385"/>
                  <a:pt x="191763" y="2464377"/>
                  <a:pt x="231027" y="2478368"/>
                </a:cubicBezTo>
                <a:cubicBezTo>
                  <a:pt x="244679" y="2483332"/>
                  <a:pt x="255060" y="2493036"/>
                  <a:pt x="261942" y="2504771"/>
                </a:cubicBezTo>
                <a:cubicBezTo>
                  <a:pt x="264086" y="2496534"/>
                  <a:pt x="266005" y="2487959"/>
                  <a:pt x="268599" y="2480061"/>
                </a:cubicBezTo>
                <a:cubicBezTo>
                  <a:pt x="274014" y="2463700"/>
                  <a:pt x="282138" y="2446324"/>
                  <a:pt x="301094" y="2442038"/>
                </a:cubicBezTo>
                <a:cubicBezTo>
                  <a:pt x="336747" y="2434026"/>
                  <a:pt x="355591" y="2467763"/>
                  <a:pt x="366422" y="2498452"/>
                </a:cubicBezTo>
                <a:cubicBezTo>
                  <a:pt x="368678" y="2496534"/>
                  <a:pt x="371274" y="2494390"/>
                  <a:pt x="374658" y="2491456"/>
                </a:cubicBezTo>
                <a:cubicBezTo>
                  <a:pt x="379622" y="2487169"/>
                  <a:pt x="388424" y="2485702"/>
                  <a:pt x="393162" y="2491456"/>
                </a:cubicBezTo>
                <a:cubicBezTo>
                  <a:pt x="415164" y="2518423"/>
                  <a:pt x="424868" y="2554077"/>
                  <a:pt x="426560" y="2589506"/>
                </a:cubicBezTo>
                <a:cubicBezTo>
                  <a:pt x="430397" y="2582510"/>
                  <a:pt x="433668" y="2575176"/>
                  <a:pt x="438069" y="2568746"/>
                </a:cubicBezTo>
                <a:cubicBezTo>
                  <a:pt x="454880" y="2543922"/>
                  <a:pt x="475302" y="2541328"/>
                  <a:pt x="490083" y="2556785"/>
                </a:cubicBezTo>
                <a:cubicBezTo>
                  <a:pt x="494483" y="2551820"/>
                  <a:pt x="499221" y="2547081"/>
                  <a:pt x="503961" y="2541665"/>
                </a:cubicBezTo>
                <a:cubicBezTo>
                  <a:pt x="507797" y="2537491"/>
                  <a:pt x="514229" y="2537829"/>
                  <a:pt x="518967" y="2540424"/>
                </a:cubicBezTo>
                <a:cubicBezTo>
                  <a:pt x="576510" y="2290396"/>
                  <a:pt x="594901" y="2038898"/>
                  <a:pt x="602347" y="1783116"/>
                </a:cubicBezTo>
                <a:cubicBezTo>
                  <a:pt x="585423" y="1794736"/>
                  <a:pt x="568499" y="1806358"/>
                  <a:pt x="551574" y="1817979"/>
                </a:cubicBezTo>
                <a:cubicBezTo>
                  <a:pt x="415164" y="1911854"/>
                  <a:pt x="273563" y="1999522"/>
                  <a:pt x="167504" y="2128598"/>
                </a:cubicBezTo>
                <a:cubicBezTo>
                  <a:pt x="143359" y="2157933"/>
                  <a:pt x="123163" y="2190090"/>
                  <a:pt x="96422" y="2217168"/>
                </a:cubicBezTo>
                <a:cubicBezTo>
                  <a:pt x="65506" y="2248535"/>
                  <a:pt x="34816" y="2280015"/>
                  <a:pt x="4127" y="2311608"/>
                </a:cubicBezTo>
                <a:lnTo>
                  <a:pt x="0" y="2315916"/>
                </a:lnTo>
                <a:lnTo>
                  <a:pt x="0" y="2164614"/>
                </a:lnTo>
                <a:lnTo>
                  <a:pt x="12182" y="2138570"/>
                </a:lnTo>
                <a:cubicBezTo>
                  <a:pt x="17441" y="2118867"/>
                  <a:pt x="20658" y="2098303"/>
                  <a:pt x="24324" y="2081209"/>
                </a:cubicBezTo>
                <a:cubicBezTo>
                  <a:pt x="51178" y="1955518"/>
                  <a:pt x="77918" y="1829826"/>
                  <a:pt x="104771" y="1704135"/>
                </a:cubicBezTo>
                <a:cubicBezTo>
                  <a:pt x="103643" y="1695898"/>
                  <a:pt x="102853" y="1687549"/>
                  <a:pt x="102289" y="1679312"/>
                </a:cubicBezTo>
                <a:cubicBezTo>
                  <a:pt x="78229" y="1593844"/>
                  <a:pt x="51637" y="1509498"/>
                  <a:pt x="23428" y="1425827"/>
                </a:cubicBezTo>
                <a:lnTo>
                  <a:pt x="0" y="1359846"/>
                </a:lnTo>
                <a:lnTo>
                  <a:pt x="0" y="1259404"/>
                </a:lnTo>
                <a:lnTo>
                  <a:pt x="30755" y="1340260"/>
                </a:lnTo>
                <a:cubicBezTo>
                  <a:pt x="23872" y="1306863"/>
                  <a:pt x="16764" y="1273579"/>
                  <a:pt x="9092" y="1240519"/>
                </a:cubicBezTo>
                <a:lnTo>
                  <a:pt x="0" y="1205414"/>
                </a:lnTo>
                <a:lnTo>
                  <a:pt x="0" y="1078842"/>
                </a:lnTo>
                <a:lnTo>
                  <a:pt x="27823" y="1199563"/>
                </a:lnTo>
                <a:cubicBezTo>
                  <a:pt x="35382" y="1232282"/>
                  <a:pt x="43167" y="1265229"/>
                  <a:pt x="50952" y="1298175"/>
                </a:cubicBezTo>
                <a:lnTo>
                  <a:pt x="0" y="955595"/>
                </a:lnTo>
                <a:lnTo>
                  <a:pt x="0" y="890050"/>
                </a:lnTo>
                <a:lnTo>
                  <a:pt x="7851" y="894473"/>
                </a:lnTo>
                <a:cubicBezTo>
                  <a:pt x="34704" y="999855"/>
                  <a:pt x="57609" y="1111330"/>
                  <a:pt x="74871" y="1223256"/>
                </a:cubicBezTo>
                <a:cubicBezTo>
                  <a:pt x="61107" y="1075563"/>
                  <a:pt x="36171" y="924597"/>
                  <a:pt x="38203" y="776566"/>
                </a:cubicBezTo>
                <a:cubicBezTo>
                  <a:pt x="38315" y="766411"/>
                  <a:pt x="53886" y="763364"/>
                  <a:pt x="56255" y="773858"/>
                </a:cubicBezTo>
                <a:cubicBezTo>
                  <a:pt x="92360" y="935656"/>
                  <a:pt x="94617" y="1110766"/>
                  <a:pt x="108156" y="1275836"/>
                </a:cubicBezTo>
                <a:cubicBezTo>
                  <a:pt x="113797" y="1344888"/>
                  <a:pt x="120116" y="1414276"/>
                  <a:pt x="125419" y="1483779"/>
                </a:cubicBezTo>
                <a:cubicBezTo>
                  <a:pt x="126773" y="1371966"/>
                  <a:pt x="127676" y="1260040"/>
                  <a:pt x="123613" y="1148000"/>
                </a:cubicBezTo>
                <a:cubicBezTo>
                  <a:pt x="116957" y="963862"/>
                  <a:pt x="99018" y="781418"/>
                  <a:pt x="84801" y="597846"/>
                </a:cubicBezTo>
                <a:cubicBezTo>
                  <a:pt x="83560" y="581034"/>
                  <a:pt x="108496" y="577650"/>
                  <a:pt x="110864" y="594460"/>
                </a:cubicBezTo>
                <a:cubicBezTo>
                  <a:pt x="133431" y="751631"/>
                  <a:pt x="148324" y="913315"/>
                  <a:pt x="156109" y="1075676"/>
                </a:cubicBezTo>
                <a:cubicBezTo>
                  <a:pt x="159945" y="928547"/>
                  <a:pt x="155545" y="779612"/>
                  <a:pt x="167165" y="633162"/>
                </a:cubicBezTo>
                <a:cubicBezTo>
                  <a:pt x="168406" y="618269"/>
                  <a:pt x="190183" y="615898"/>
                  <a:pt x="191086" y="631807"/>
                </a:cubicBezTo>
                <a:cubicBezTo>
                  <a:pt x="200564" y="788526"/>
                  <a:pt x="189393" y="948856"/>
                  <a:pt x="183526" y="1105690"/>
                </a:cubicBezTo>
                <a:cubicBezTo>
                  <a:pt x="179577" y="1213440"/>
                  <a:pt x="178448" y="1323449"/>
                  <a:pt x="169760" y="1431991"/>
                </a:cubicBezTo>
                <a:cubicBezTo>
                  <a:pt x="181382" y="1339923"/>
                  <a:pt x="191199" y="1247741"/>
                  <a:pt x="199548" y="1154883"/>
                </a:cubicBezTo>
                <a:cubicBezTo>
                  <a:pt x="211621" y="1020616"/>
                  <a:pt x="215006" y="870778"/>
                  <a:pt x="261829" y="743282"/>
                </a:cubicBezTo>
                <a:cubicBezTo>
                  <a:pt x="265778" y="732337"/>
                  <a:pt x="284057" y="733916"/>
                  <a:pt x="282928" y="746666"/>
                </a:cubicBezTo>
                <a:cubicBezTo>
                  <a:pt x="268712" y="905642"/>
                  <a:pt x="237120" y="1063942"/>
                  <a:pt x="222903" y="1223820"/>
                </a:cubicBezTo>
                <a:cubicBezTo>
                  <a:pt x="221888" y="1235217"/>
                  <a:pt x="220873" y="1246725"/>
                  <a:pt x="219857" y="1258121"/>
                </a:cubicBezTo>
                <a:cubicBezTo>
                  <a:pt x="226514" y="1229687"/>
                  <a:pt x="233622" y="1201480"/>
                  <a:pt x="239039" y="1174402"/>
                </a:cubicBezTo>
                <a:cubicBezTo>
                  <a:pt x="242310" y="1158042"/>
                  <a:pt x="267696" y="1162780"/>
                  <a:pt x="264537" y="1179254"/>
                </a:cubicBezTo>
                <a:cubicBezTo>
                  <a:pt x="260250" y="1201368"/>
                  <a:pt x="256752" y="1224610"/>
                  <a:pt x="253028" y="1248079"/>
                </a:cubicBezTo>
                <a:cubicBezTo>
                  <a:pt x="277739" y="1164924"/>
                  <a:pt x="300530" y="1076918"/>
                  <a:pt x="340358" y="1001321"/>
                </a:cubicBezTo>
                <a:cubicBezTo>
                  <a:pt x="344871" y="992746"/>
                  <a:pt x="359540" y="998501"/>
                  <a:pt x="357959" y="1007754"/>
                </a:cubicBezTo>
                <a:cubicBezTo>
                  <a:pt x="340923" y="1103884"/>
                  <a:pt x="299289" y="1197758"/>
                  <a:pt x="270179" y="1290954"/>
                </a:cubicBezTo>
                <a:cubicBezTo>
                  <a:pt x="257316" y="1332250"/>
                  <a:pt x="245130" y="1373772"/>
                  <a:pt x="232720" y="1415405"/>
                </a:cubicBezTo>
                <a:cubicBezTo>
                  <a:pt x="279092" y="1321192"/>
                  <a:pt x="334040" y="1230704"/>
                  <a:pt x="393613" y="1145178"/>
                </a:cubicBezTo>
                <a:cubicBezTo>
                  <a:pt x="403543" y="1130963"/>
                  <a:pt x="426222" y="1144954"/>
                  <a:pt x="416518" y="1159396"/>
                </a:cubicBezTo>
                <a:cubicBezTo>
                  <a:pt x="351641" y="1255751"/>
                  <a:pt x="296468" y="1355153"/>
                  <a:pt x="245582" y="1457941"/>
                </a:cubicBezTo>
                <a:cubicBezTo>
                  <a:pt x="248967" y="1453090"/>
                  <a:pt x="251900" y="1448351"/>
                  <a:pt x="255510" y="1443386"/>
                </a:cubicBezTo>
                <a:cubicBezTo>
                  <a:pt x="346903" y="1318711"/>
                  <a:pt x="451157" y="1213554"/>
                  <a:pt x="564550" y="1108849"/>
                </a:cubicBezTo>
                <a:cubicBezTo>
                  <a:pt x="646690" y="1032914"/>
                  <a:pt x="727024" y="953031"/>
                  <a:pt x="827554" y="901580"/>
                </a:cubicBezTo>
                <a:cubicBezTo>
                  <a:pt x="898636" y="865250"/>
                  <a:pt x="970734" y="831401"/>
                  <a:pt x="1040124" y="791798"/>
                </a:cubicBezTo>
                <a:cubicBezTo>
                  <a:pt x="1075215" y="771715"/>
                  <a:pt x="1112447" y="752646"/>
                  <a:pt x="1145620" y="729403"/>
                </a:cubicBezTo>
                <a:cubicBezTo>
                  <a:pt x="1181611" y="704131"/>
                  <a:pt x="1136706" y="711802"/>
                  <a:pt x="1135014" y="711915"/>
                </a:cubicBezTo>
                <a:cubicBezTo>
                  <a:pt x="1118089" y="713157"/>
                  <a:pt x="1117412" y="688674"/>
                  <a:pt x="1133547" y="686191"/>
                </a:cubicBezTo>
                <a:cubicBezTo>
                  <a:pt x="1141896" y="684949"/>
                  <a:pt x="1149117" y="682468"/>
                  <a:pt x="1155774" y="680886"/>
                </a:cubicBezTo>
                <a:cubicBezTo>
                  <a:pt x="1217492" y="648619"/>
                  <a:pt x="1252695" y="602358"/>
                  <a:pt x="1296585" y="548088"/>
                </a:cubicBezTo>
                <a:cubicBezTo>
                  <a:pt x="1321407" y="517398"/>
                  <a:pt x="1367780" y="502054"/>
                  <a:pt x="1375566" y="457260"/>
                </a:cubicBezTo>
                <a:cubicBezTo>
                  <a:pt x="1376129" y="453649"/>
                  <a:pt x="1377032" y="449137"/>
                  <a:pt x="1377934" y="444059"/>
                </a:cubicBezTo>
                <a:cubicBezTo>
                  <a:pt x="1348825" y="466850"/>
                  <a:pt x="1318812" y="489644"/>
                  <a:pt x="1287558" y="508485"/>
                </a:cubicBezTo>
                <a:cubicBezTo>
                  <a:pt x="1275937" y="515480"/>
                  <a:pt x="1264881" y="500926"/>
                  <a:pt x="1274921" y="491785"/>
                </a:cubicBezTo>
                <a:cubicBezTo>
                  <a:pt x="1307868" y="461662"/>
                  <a:pt x="1345554" y="434695"/>
                  <a:pt x="1381997" y="408630"/>
                </a:cubicBezTo>
                <a:cubicBezTo>
                  <a:pt x="1382109" y="402990"/>
                  <a:pt x="1381771" y="397460"/>
                  <a:pt x="1381093" y="392045"/>
                </a:cubicBezTo>
                <a:cubicBezTo>
                  <a:pt x="1376920" y="397009"/>
                  <a:pt x="1371616" y="401296"/>
                  <a:pt x="1366652" y="405132"/>
                </a:cubicBezTo>
                <a:cubicBezTo>
                  <a:pt x="1351872" y="416528"/>
                  <a:pt x="1337994" y="422959"/>
                  <a:pt x="1319377" y="425218"/>
                </a:cubicBezTo>
                <a:cubicBezTo>
                  <a:pt x="1310124" y="426343"/>
                  <a:pt x="1306965" y="414836"/>
                  <a:pt x="1314525" y="410210"/>
                </a:cubicBezTo>
                <a:cubicBezTo>
                  <a:pt x="1327501" y="402199"/>
                  <a:pt x="1343183" y="392946"/>
                  <a:pt x="1354015" y="382230"/>
                </a:cubicBezTo>
                <a:cubicBezTo>
                  <a:pt x="1360108" y="376136"/>
                  <a:pt x="1364282" y="370269"/>
                  <a:pt x="1371616" y="366658"/>
                </a:cubicBezTo>
                <a:cubicBezTo>
                  <a:pt x="1361800" y="354248"/>
                  <a:pt x="1343861" y="348606"/>
                  <a:pt x="1311366" y="357971"/>
                </a:cubicBezTo>
                <a:cubicBezTo>
                  <a:pt x="1308319" y="358873"/>
                  <a:pt x="1305723" y="358196"/>
                  <a:pt x="1303467" y="356841"/>
                </a:cubicBezTo>
                <a:cubicBezTo>
                  <a:pt x="1291395" y="366434"/>
                  <a:pt x="1278420" y="375460"/>
                  <a:pt x="1265670" y="384486"/>
                </a:cubicBezTo>
                <a:cubicBezTo>
                  <a:pt x="1263413" y="387418"/>
                  <a:pt x="1260480" y="389675"/>
                  <a:pt x="1255515" y="391142"/>
                </a:cubicBezTo>
                <a:cubicBezTo>
                  <a:pt x="1241073" y="395204"/>
                  <a:pt x="1228211" y="377037"/>
                  <a:pt x="1241749" y="366998"/>
                </a:cubicBezTo>
                <a:cubicBezTo>
                  <a:pt x="1284061" y="335744"/>
                  <a:pt x="1334157" y="306859"/>
                  <a:pt x="1336640" y="250783"/>
                </a:cubicBezTo>
                <a:cubicBezTo>
                  <a:pt x="1323663" y="247172"/>
                  <a:pt x="1310688" y="244916"/>
                  <a:pt x="1297262" y="242772"/>
                </a:cubicBezTo>
                <a:cubicBezTo>
                  <a:pt x="1282030" y="257326"/>
                  <a:pt x="1264768" y="270527"/>
                  <a:pt x="1249536" y="283164"/>
                </a:cubicBezTo>
                <a:cubicBezTo>
                  <a:pt x="1220088" y="307648"/>
                  <a:pt x="1188947" y="337097"/>
                  <a:pt x="1151486" y="347703"/>
                </a:cubicBezTo>
                <a:cubicBezTo>
                  <a:pt x="1143025" y="350071"/>
                  <a:pt x="1134788" y="339917"/>
                  <a:pt x="1141333" y="332697"/>
                </a:cubicBezTo>
                <a:cubicBezTo>
                  <a:pt x="1170217" y="301217"/>
                  <a:pt x="1209707" y="278877"/>
                  <a:pt x="1241749" y="250331"/>
                </a:cubicBezTo>
                <a:cubicBezTo>
                  <a:pt x="1257771" y="236114"/>
                  <a:pt x="1276275" y="222349"/>
                  <a:pt x="1290154" y="206101"/>
                </a:cubicBezTo>
                <a:cubicBezTo>
                  <a:pt x="1302001" y="192226"/>
                  <a:pt x="1275712" y="180377"/>
                  <a:pt x="1257321" y="172592"/>
                </a:cubicBezTo>
                <a:cubicBezTo>
                  <a:pt x="1248068" y="183085"/>
                  <a:pt x="1235657" y="192450"/>
                  <a:pt x="1225503" y="198657"/>
                </a:cubicBezTo>
                <a:cubicBezTo>
                  <a:pt x="1220876" y="201477"/>
                  <a:pt x="1213317" y="198430"/>
                  <a:pt x="1211399" y="193464"/>
                </a:cubicBezTo>
                <a:cubicBezTo>
                  <a:pt x="1206885" y="181393"/>
                  <a:pt x="1209707" y="171012"/>
                  <a:pt x="1220652" y="162889"/>
                </a:cubicBezTo>
                <a:cubicBezTo>
                  <a:pt x="1225277" y="159503"/>
                  <a:pt x="1232273" y="155669"/>
                  <a:pt x="1236221" y="151607"/>
                </a:cubicBezTo>
                <a:cubicBezTo>
                  <a:pt x="1245135" y="142466"/>
                  <a:pt x="1226857" y="139758"/>
                  <a:pt x="1222569" y="138743"/>
                </a:cubicBezTo>
                <a:cubicBezTo>
                  <a:pt x="1207450" y="135132"/>
                  <a:pt x="1191089" y="134907"/>
                  <a:pt x="1176084" y="139194"/>
                </a:cubicBezTo>
                <a:cubicBezTo>
                  <a:pt x="1165027" y="142354"/>
                  <a:pt x="1155774" y="149236"/>
                  <a:pt x="1145055" y="151492"/>
                </a:cubicBezTo>
                <a:cubicBezTo>
                  <a:pt x="1143249" y="156006"/>
                  <a:pt x="1141896" y="160518"/>
                  <a:pt x="1139753" y="165257"/>
                </a:cubicBezTo>
                <a:cubicBezTo>
                  <a:pt x="1134111" y="177445"/>
                  <a:pt x="1113011" y="170562"/>
                  <a:pt x="1114817" y="157586"/>
                </a:cubicBezTo>
                <a:cubicBezTo>
                  <a:pt x="1116510" y="141563"/>
                  <a:pt x="1119557" y="125768"/>
                  <a:pt x="1123054" y="109972"/>
                </a:cubicBezTo>
                <a:cubicBezTo>
                  <a:pt x="992285" y="107264"/>
                  <a:pt x="919848" y="222576"/>
                  <a:pt x="815481" y="282374"/>
                </a:cubicBezTo>
                <a:cubicBezTo>
                  <a:pt x="813903" y="286436"/>
                  <a:pt x="812774" y="290611"/>
                  <a:pt x="811081" y="294673"/>
                </a:cubicBezTo>
                <a:cubicBezTo>
                  <a:pt x="804875" y="310131"/>
                  <a:pt x="778587" y="301668"/>
                  <a:pt x="783325" y="285533"/>
                </a:cubicBezTo>
                <a:cubicBezTo>
                  <a:pt x="807584" y="203281"/>
                  <a:pt x="827667" y="121706"/>
                  <a:pt x="844141" y="37536"/>
                </a:cubicBezTo>
                <a:lnTo>
                  <a:pt x="851505" y="0"/>
                </a:lnTo>
                <a:lnTo>
                  <a:pt x="890618" y="0"/>
                </a:lnTo>
                <a:lnTo>
                  <a:pt x="883630" y="26463"/>
                </a:lnTo>
                <a:cubicBezTo>
                  <a:pt x="878955" y="43199"/>
                  <a:pt x="874661" y="58720"/>
                  <a:pt x="872009" y="71836"/>
                </a:cubicBezTo>
                <a:cubicBezTo>
                  <a:pt x="860726" y="127121"/>
                  <a:pt x="848992" y="182409"/>
                  <a:pt x="832180" y="236227"/>
                </a:cubicBezTo>
                <a:cubicBezTo>
                  <a:pt x="918043" y="152171"/>
                  <a:pt x="1022748" y="63825"/>
                  <a:pt x="1145506" y="77364"/>
                </a:cubicBezTo>
                <a:cubicBezTo>
                  <a:pt x="1157580" y="78606"/>
                  <a:pt x="1162769" y="88760"/>
                  <a:pt x="1160514" y="99705"/>
                </a:cubicBezTo>
                <a:cubicBezTo>
                  <a:pt x="1159497" y="105233"/>
                  <a:pt x="1158031" y="110084"/>
                  <a:pt x="1156790" y="115275"/>
                </a:cubicBezTo>
                <a:cubicBezTo>
                  <a:pt x="1169089" y="110311"/>
                  <a:pt x="1182853" y="107941"/>
                  <a:pt x="1193459" y="107264"/>
                </a:cubicBezTo>
                <a:cubicBezTo>
                  <a:pt x="1212865" y="106136"/>
                  <a:pt x="1236786" y="107489"/>
                  <a:pt x="1253710" y="118210"/>
                </a:cubicBezTo>
                <a:cubicBezTo>
                  <a:pt x="1268603" y="127800"/>
                  <a:pt x="1272438" y="138855"/>
                  <a:pt x="1270184" y="149800"/>
                </a:cubicBezTo>
                <a:cubicBezTo>
                  <a:pt x="1303693" y="154088"/>
                  <a:pt x="1347132" y="171351"/>
                  <a:pt x="1325920" y="208696"/>
                </a:cubicBezTo>
                <a:cubicBezTo>
                  <a:pt x="1323889" y="212307"/>
                  <a:pt x="1321068" y="215354"/>
                  <a:pt x="1318700" y="218738"/>
                </a:cubicBezTo>
                <a:cubicBezTo>
                  <a:pt x="1331223" y="219642"/>
                  <a:pt x="1343521" y="222012"/>
                  <a:pt x="1355820" y="226187"/>
                </a:cubicBezTo>
                <a:cubicBezTo>
                  <a:pt x="1362477" y="228443"/>
                  <a:pt x="1365636" y="233632"/>
                  <a:pt x="1366088" y="240402"/>
                </a:cubicBezTo>
                <a:cubicBezTo>
                  <a:pt x="1368683" y="277185"/>
                  <a:pt x="1355144" y="304828"/>
                  <a:pt x="1334495" y="328071"/>
                </a:cubicBezTo>
                <a:cubicBezTo>
                  <a:pt x="1355144" y="325249"/>
                  <a:pt x="1374775" y="332358"/>
                  <a:pt x="1394859" y="348042"/>
                </a:cubicBezTo>
                <a:cubicBezTo>
                  <a:pt x="1432995" y="377716"/>
                  <a:pt x="1412686" y="447894"/>
                  <a:pt x="1401741" y="484338"/>
                </a:cubicBezTo>
                <a:cubicBezTo>
                  <a:pt x="1393956" y="509952"/>
                  <a:pt x="1372067" y="525634"/>
                  <a:pt x="1351533" y="540527"/>
                </a:cubicBezTo>
                <a:cubicBezTo>
                  <a:pt x="1314750" y="567156"/>
                  <a:pt x="1293087" y="602245"/>
                  <a:pt x="1263639" y="634739"/>
                </a:cubicBezTo>
                <a:cubicBezTo>
                  <a:pt x="1241412" y="659337"/>
                  <a:pt x="1218507" y="682128"/>
                  <a:pt x="1190299" y="695442"/>
                </a:cubicBezTo>
                <a:cubicBezTo>
                  <a:pt x="1200793" y="712254"/>
                  <a:pt x="1189623" y="736061"/>
                  <a:pt x="1175520" y="746102"/>
                </a:cubicBezTo>
                <a:cubicBezTo>
                  <a:pt x="1035724" y="846182"/>
                  <a:pt x="858696" y="893231"/>
                  <a:pt x="728490" y="1006061"/>
                </a:cubicBezTo>
                <a:cubicBezTo>
                  <a:pt x="619949" y="1100047"/>
                  <a:pt x="508813" y="1197644"/>
                  <a:pt x="411329" y="1303027"/>
                </a:cubicBezTo>
                <a:cubicBezTo>
                  <a:pt x="344534" y="1375238"/>
                  <a:pt x="283831" y="1454331"/>
                  <a:pt x="228319" y="1535455"/>
                </a:cubicBezTo>
                <a:cubicBezTo>
                  <a:pt x="177320" y="1610035"/>
                  <a:pt x="160170" y="1682923"/>
                  <a:pt x="150806" y="1768560"/>
                </a:cubicBezTo>
                <a:cubicBezTo>
                  <a:pt x="145277" y="1836935"/>
                  <a:pt x="128804" y="1903390"/>
                  <a:pt x="119664" y="1972893"/>
                </a:cubicBezTo>
                <a:cubicBezTo>
                  <a:pt x="116393" y="1997377"/>
                  <a:pt x="114136" y="2023668"/>
                  <a:pt x="110864" y="2049843"/>
                </a:cubicBezTo>
                <a:cubicBezTo>
                  <a:pt x="250660" y="1899556"/>
                  <a:pt x="426334" y="1786048"/>
                  <a:pt x="601897" y="1674348"/>
                </a:cubicBezTo>
                <a:cubicBezTo>
                  <a:pt x="597834" y="1562759"/>
                  <a:pt x="596820" y="1389116"/>
                  <a:pt x="720254" y="1422287"/>
                </a:cubicBezTo>
                <a:cubicBezTo>
                  <a:pt x="722398" y="1422851"/>
                  <a:pt x="724091" y="1424544"/>
                  <a:pt x="725557" y="1426237"/>
                </a:cubicBezTo>
                <a:cubicBezTo>
                  <a:pt x="744400" y="1380766"/>
                  <a:pt x="794045" y="1346918"/>
                  <a:pt x="823605" y="1389567"/>
                </a:cubicBezTo>
                <a:cubicBezTo>
                  <a:pt x="865691" y="1365985"/>
                  <a:pt x="911499" y="1397691"/>
                  <a:pt x="944558" y="1442032"/>
                </a:cubicBezTo>
                <a:cubicBezTo>
                  <a:pt x="1092139" y="1333265"/>
                  <a:pt x="1244571" y="1235893"/>
                  <a:pt x="1396777" y="1133332"/>
                </a:cubicBezTo>
                <a:cubicBezTo>
                  <a:pt x="1487153" y="1072405"/>
                  <a:pt x="1576176" y="999178"/>
                  <a:pt x="1668019" y="937461"/>
                </a:cubicBezTo>
                <a:cubicBezTo>
                  <a:pt x="1696790" y="901129"/>
                  <a:pt x="1715970" y="856787"/>
                  <a:pt x="1739439" y="816169"/>
                </a:cubicBezTo>
                <a:cubicBezTo>
                  <a:pt x="1778817" y="748247"/>
                  <a:pt x="1840082" y="697586"/>
                  <a:pt x="1878106" y="627407"/>
                </a:cubicBezTo>
                <a:cubicBezTo>
                  <a:pt x="1922448" y="545380"/>
                  <a:pt x="1967241" y="460532"/>
                  <a:pt x="2005378" y="375460"/>
                </a:cubicBezTo>
                <a:cubicBezTo>
                  <a:pt x="2040129" y="297833"/>
                  <a:pt x="2067659" y="216597"/>
                  <a:pt x="2107037" y="141113"/>
                </a:cubicBezTo>
                <a:cubicBezTo>
                  <a:pt x="2126781" y="103259"/>
                  <a:pt x="2148501" y="66505"/>
                  <a:pt x="2170164" y="29722"/>
                </a:cubicBezTo>
                <a:lnTo>
                  <a:pt x="2186892" y="0"/>
                </a:lnTo>
                <a:lnTo>
                  <a:pt x="2216956" y="0"/>
                </a:lnTo>
                <a:lnTo>
                  <a:pt x="2171321" y="77562"/>
                </a:lnTo>
                <a:cubicBezTo>
                  <a:pt x="2153296" y="108759"/>
                  <a:pt x="2135921" y="140323"/>
                  <a:pt x="2120464" y="172818"/>
                </a:cubicBezTo>
                <a:cubicBezTo>
                  <a:pt x="2086952" y="243109"/>
                  <a:pt x="2061792" y="316901"/>
                  <a:pt x="2029297" y="387645"/>
                </a:cubicBezTo>
                <a:cubicBezTo>
                  <a:pt x="2000525" y="450265"/>
                  <a:pt x="1967467" y="511080"/>
                  <a:pt x="1937003" y="573023"/>
                </a:cubicBezTo>
                <a:cubicBezTo>
                  <a:pt x="1913761" y="620410"/>
                  <a:pt x="1889615" y="668815"/>
                  <a:pt x="1858135" y="711690"/>
                </a:cubicBezTo>
                <a:cubicBezTo>
                  <a:pt x="1872577" y="697473"/>
                  <a:pt x="1888148" y="685515"/>
                  <a:pt x="1905185" y="678969"/>
                </a:cubicBezTo>
                <a:cubicBezTo>
                  <a:pt x="1911052" y="676713"/>
                  <a:pt x="1917371" y="683144"/>
                  <a:pt x="1913309" y="688674"/>
                </a:cubicBezTo>
                <a:cubicBezTo>
                  <a:pt x="1885552" y="726358"/>
                  <a:pt x="1849899" y="756821"/>
                  <a:pt x="1819887" y="792476"/>
                </a:cubicBezTo>
                <a:cubicBezTo>
                  <a:pt x="1808942" y="805450"/>
                  <a:pt x="1798675" y="819328"/>
                  <a:pt x="1788293" y="833319"/>
                </a:cubicBezTo>
                <a:cubicBezTo>
                  <a:pt x="1827446" y="798906"/>
                  <a:pt x="1867951" y="765847"/>
                  <a:pt x="1905862" y="729855"/>
                </a:cubicBezTo>
                <a:cubicBezTo>
                  <a:pt x="1989806" y="650084"/>
                  <a:pt x="2058858" y="542898"/>
                  <a:pt x="2154877" y="477570"/>
                </a:cubicBezTo>
                <a:cubicBezTo>
                  <a:pt x="2160292" y="473960"/>
                  <a:pt x="2165257" y="480954"/>
                  <a:pt x="2161870" y="485693"/>
                </a:cubicBezTo>
                <a:cubicBezTo>
                  <a:pt x="2123735" y="538835"/>
                  <a:pt x="2074993" y="585773"/>
                  <a:pt x="2030538" y="633613"/>
                </a:cubicBezTo>
                <a:cubicBezTo>
                  <a:pt x="1990258" y="677050"/>
                  <a:pt x="1949752" y="720490"/>
                  <a:pt x="1904959" y="759303"/>
                </a:cubicBezTo>
                <a:cubicBezTo>
                  <a:pt x="1858135" y="799922"/>
                  <a:pt x="1809844" y="838735"/>
                  <a:pt x="1764149" y="880707"/>
                </a:cubicBezTo>
                <a:cubicBezTo>
                  <a:pt x="1769114" y="880031"/>
                  <a:pt x="1773852" y="880820"/>
                  <a:pt x="1778027" y="882625"/>
                </a:cubicBezTo>
                <a:cubicBezTo>
                  <a:pt x="1832185" y="844489"/>
                  <a:pt x="1884198" y="803644"/>
                  <a:pt x="1933392" y="758175"/>
                </a:cubicBezTo>
                <a:cubicBezTo>
                  <a:pt x="1985745" y="709771"/>
                  <a:pt x="2040354" y="662609"/>
                  <a:pt x="2089097" y="610595"/>
                </a:cubicBezTo>
                <a:cubicBezTo>
                  <a:pt x="2128925" y="568057"/>
                  <a:pt x="2166046" y="524167"/>
                  <a:pt x="2218736" y="497766"/>
                </a:cubicBezTo>
                <a:cubicBezTo>
                  <a:pt x="2224943" y="494607"/>
                  <a:pt x="2231825" y="503970"/>
                  <a:pt x="2226860" y="508936"/>
                </a:cubicBezTo>
                <a:cubicBezTo>
                  <a:pt x="2131633" y="604501"/>
                  <a:pt x="2039112" y="702776"/>
                  <a:pt x="1937793" y="792024"/>
                </a:cubicBezTo>
                <a:cubicBezTo>
                  <a:pt x="1918386" y="809174"/>
                  <a:pt x="1898867" y="825534"/>
                  <a:pt x="1879121" y="841669"/>
                </a:cubicBezTo>
                <a:cubicBezTo>
                  <a:pt x="1887358" y="836704"/>
                  <a:pt x="1895821" y="832078"/>
                  <a:pt x="1904056" y="827113"/>
                </a:cubicBezTo>
                <a:cubicBezTo>
                  <a:pt x="1948849" y="800034"/>
                  <a:pt x="1988904" y="755806"/>
                  <a:pt x="2040918" y="744071"/>
                </a:cubicBezTo>
                <a:cubicBezTo>
                  <a:pt x="2047124" y="742717"/>
                  <a:pt x="2052878" y="750954"/>
                  <a:pt x="2047350" y="755467"/>
                </a:cubicBezTo>
                <a:cubicBezTo>
                  <a:pt x="2007183" y="788751"/>
                  <a:pt x="1963179" y="819780"/>
                  <a:pt x="1917257" y="848212"/>
                </a:cubicBezTo>
                <a:cubicBezTo>
                  <a:pt x="1927413" y="843925"/>
                  <a:pt x="1937341" y="839299"/>
                  <a:pt x="1947495" y="835237"/>
                </a:cubicBezTo>
                <a:cubicBezTo>
                  <a:pt x="1998043" y="815267"/>
                  <a:pt x="2048929" y="796424"/>
                  <a:pt x="2099703" y="777131"/>
                </a:cubicBezTo>
                <a:cubicBezTo>
                  <a:pt x="2121930" y="768668"/>
                  <a:pt x="2143818" y="759529"/>
                  <a:pt x="2166159" y="751291"/>
                </a:cubicBezTo>
                <a:cubicBezTo>
                  <a:pt x="2159050" y="753888"/>
                  <a:pt x="2199782" y="738317"/>
                  <a:pt x="2195946" y="745990"/>
                </a:cubicBezTo>
                <a:cubicBezTo>
                  <a:pt x="2196961" y="744071"/>
                  <a:pt x="2198992" y="743619"/>
                  <a:pt x="2200796" y="744748"/>
                </a:cubicBezTo>
                <a:cubicBezTo>
                  <a:pt x="2201023" y="744974"/>
                  <a:pt x="2201361" y="745087"/>
                  <a:pt x="2201586" y="745312"/>
                </a:cubicBezTo>
                <a:cubicBezTo>
                  <a:pt x="2203956" y="746778"/>
                  <a:pt x="2203167" y="749938"/>
                  <a:pt x="2201474" y="751518"/>
                </a:cubicBezTo>
                <a:cubicBezTo>
                  <a:pt x="2174508" y="776792"/>
                  <a:pt x="2120688" y="789316"/>
                  <a:pt x="2087855" y="802630"/>
                </a:cubicBezTo>
                <a:cubicBezTo>
                  <a:pt x="2037758" y="823052"/>
                  <a:pt x="1986986" y="842121"/>
                  <a:pt x="1937567" y="864009"/>
                </a:cubicBezTo>
                <a:cubicBezTo>
                  <a:pt x="1906539" y="877660"/>
                  <a:pt x="1876301" y="893683"/>
                  <a:pt x="1845724" y="908576"/>
                </a:cubicBezTo>
                <a:cubicBezTo>
                  <a:pt x="1924366" y="880031"/>
                  <a:pt x="2004024" y="854192"/>
                  <a:pt x="2085486" y="834899"/>
                </a:cubicBezTo>
                <a:cubicBezTo>
                  <a:pt x="2262063" y="793040"/>
                  <a:pt x="2434015" y="735722"/>
                  <a:pt x="2603033" y="669943"/>
                </a:cubicBezTo>
                <a:cubicBezTo>
                  <a:pt x="2767086" y="606196"/>
                  <a:pt x="2926176" y="529584"/>
                  <a:pt x="3070596" y="428150"/>
                </a:cubicBezTo>
                <a:cubicBezTo>
                  <a:pt x="3140551" y="379071"/>
                  <a:pt x="3212083" y="325815"/>
                  <a:pt x="3267709" y="260148"/>
                </a:cubicBezTo>
                <a:cubicBezTo>
                  <a:pt x="3300993" y="220882"/>
                  <a:pt x="3348269" y="148672"/>
                  <a:pt x="3274816" y="115502"/>
                </a:cubicBezTo>
                <a:cubicBezTo>
                  <a:pt x="3245707" y="102299"/>
                  <a:pt x="3229009" y="109069"/>
                  <a:pt x="3210167" y="119787"/>
                </a:cubicBezTo>
                <a:cubicBezTo>
                  <a:pt x="3208135" y="122158"/>
                  <a:pt x="3206104" y="124528"/>
                  <a:pt x="3203960" y="127009"/>
                </a:cubicBezTo>
                <a:cubicBezTo>
                  <a:pt x="3201027" y="130395"/>
                  <a:pt x="3197078" y="130395"/>
                  <a:pt x="3194031" y="128813"/>
                </a:cubicBezTo>
                <a:cubicBezTo>
                  <a:pt x="3191099" y="130507"/>
                  <a:pt x="3188052" y="132087"/>
                  <a:pt x="3184892" y="133667"/>
                </a:cubicBezTo>
                <a:cubicBezTo>
                  <a:pt x="3175189" y="138404"/>
                  <a:pt x="3166727" y="123510"/>
                  <a:pt x="3176544" y="118998"/>
                </a:cubicBezTo>
                <a:cubicBezTo>
                  <a:pt x="3184104" y="115502"/>
                  <a:pt x="3191099" y="112228"/>
                  <a:pt x="3197755" y="109296"/>
                </a:cubicBezTo>
                <a:cubicBezTo>
                  <a:pt x="3201479" y="103880"/>
                  <a:pt x="3204638" y="99705"/>
                  <a:pt x="3210279" y="92144"/>
                </a:cubicBezTo>
                <a:cubicBezTo>
                  <a:pt x="3214116" y="86842"/>
                  <a:pt x="3232168" y="43515"/>
                  <a:pt x="3226414" y="21627"/>
                </a:cubicBezTo>
                <a:cubicBezTo>
                  <a:pt x="3190535" y="51865"/>
                  <a:pt x="3157474" y="85938"/>
                  <a:pt x="3119902" y="114033"/>
                </a:cubicBezTo>
                <a:cubicBezTo>
                  <a:pt x="3076125" y="146755"/>
                  <a:pt x="3029076" y="174962"/>
                  <a:pt x="2982703" y="203733"/>
                </a:cubicBezTo>
                <a:cubicBezTo>
                  <a:pt x="2978302" y="206440"/>
                  <a:pt x="2973676" y="201025"/>
                  <a:pt x="2977625" y="197414"/>
                </a:cubicBezTo>
                <a:cubicBezTo>
                  <a:pt x="3018131" y="160406"/>
                  <a:pt x="3067325" y="135810"/>
                  <a:pt x="3109749" y="101397"/>
                </a:cubicBezTo>
                <a:cubicBezTo>
                  <a:pt x="3145741" y="72175"/>
                  <a:pt x="3178236" y="38778"/>
                  <a:pt x="3214341" y="9554"/>
                </a:cubicBezTo>
                <a:cubicBezTo>
                  <a:pt x="3210279" y="8652"/>
                  <a:pt x="3204750" y="9441"/>
                  <a:pt x="3198207" y="11472"/>
                </a:cubicBezTo>
                <a:cubicBezTo>
                  <a:pt x="3183764" y="34376"/>
                  <a:pt x="3160182" y="49157"/>
                  <a:pt x="3138182" y="64389"/>
                </a:cubicBezTo>
                <a:cubicBezTo>
                  <a:pt x="3112456" y="82217"/>
                  <a:pt x="3088988" y="104442"/>
                  <a:pt x="3059539" y="116178"/>
                </a:cubicBezTo>
                <a:cubicBezTo>
                  <a:pt x="3054124" y="118322"/>
                  <a:pt x="3050852" y="111776"/>
                  <a:pt x="3054574" y="107941"/>
                </a:cubicBezTo>
                <a:cubicBezTo>
                  <a:pt x="3076577" y="85826"/>
                  <a:pt x="3102753" y="65742"/>
                  <a:pt x="3127802" y="47126"/>
                </a:cubicBezTo>
                <a:cubicBezTo>
                  <a:pt x="3146079" y="33587"/>
                  <a:pt x="3165374" y="20386"/>
                  <a:pt x="3177785" y="1204"/>
                </a:cubicBezTo>
                <a:cubicBezTo>
                  <a:pt x="3177785" y="1091"/>
                  <a:pt x="3177785" y="1091"/>
                  <a:pt x="3177785" y="979"/>
                </a:cubicBezTo>
                <a:lnTo>
                  <a:pt x="3177679" y="0"/>
                </a:lnTo>
                <a:lnTo>
                  <a:pt x="3232383" y="0"/>
                </a:lnTo>
                <a:lnTo>
                  <a:pt x="3245594" y="18467"/>
                </a:lnTo>
                <a:cubicBezTo>
                  <a:pt x="3255410" y="53105"/>
                  <a:pt x="3245369" y="75108"/>
                  <a:pt x="3227993" y="97787"/>
                </a:cubicBezTo>
                <a:cubicBezTo>
                  <a:pt x="3257441" y="89549"/>
                  <a:pt x="3282603" y="94063"/>
                  <a:pt x="3317467" y="127121"/>
                </a:cubicBezTo>
                <a:cubicBezTo>
                  <a:pt x="3367789" y="174962"/>
                  <a:pt x="3306071" y="248639"/>
                  <a:pt x="3271432" y="286888"/>
                </a:cubicBezTo>
                <a:cubicBezTo>
                  <a:pt x="3146418" y="424087"/>
                  <a:pt x="2976384" y="526537"/>
                  <a:pt x="2810188" y="605744"/>
                </a:cubicBezTo>
                <a:cubicBezTo>
                  <a:pt x="2617588" y="697586"/>
                  <a:pt x="2411900" y="771488"/>
                  <a:pt x="2206439" y="828580"/>
                </a:cubicBezTo>
                <a:cubicBezTo>
                  <a:pt x="2096769" y="859044"/>
                  <a:pt x="1986421" y="883303"/>
                  <a:pt x="1878783" y="921438"/>
                </a:cubicBezTo>
                <a:cubicBezTo>
                  <a:pt x="1831507" y="938251"/>
                  <a:pt x="1781637" y="951000"/>
                  <a:pt x="1732444" y="965330"/>
                </a:cubicBezTo>
                <a:cubicBezTo>
                  <a:pt x="1554851" y="1100273"/>
                  <a:pt x="1372969" y="1229462"/>
                  <a:pt x="1192557" y="1360908"/>
                </a:cubicBezTo>
                <a:cubicBezTo>
                  <a:pt x="1194362" y="1360118"/>
                  <a:pt x="1196280" y="1359329"/>
                  <a:pt x="1198311" y="1358539"/>
                </a:cubicBezTo>
                <a:cubicBezTo>
                  <a:pt x="1217943" y="1351318"/>
                  <a:pt x="1232046" y="1354477"/>
                  <a:pt x="1244344" y="1365308"/>
                </a:cubicBezTo>
                <a:cubicBezTo>
                  <a:pt x="1252243" y="1358764"/>
                  <a:pt x="1262059" y="1355153"/>
                  <a:pt x="1273794" y="1357636"/>
                </a:cubicBezTo>
                <a:cubicBezTo>
                  <a:pt x="1303467" y="1363842"/>
                  <a:pt x="1316782" y="1391147"/>
                  <a:pt x="1326823" y="1417211"/>
                </a:cubicBezTo>
                <a:cubicBezTo>
                  <a:pt x="1335286" y="1439212"/>
                  <a:pt x="1340701" y="1467645"/>
                  <a:pt x="1340249" y="1495401"/>
                </a:cubicBezTo>
                <a:cubicBezTo>
                  <a:pt x="1345327" y="1488970"/>
                  <a:pt x="1350517" y="1482424"/>
                  <a:pt x="1355369" y="1475769"/>
                </a:cubicBezTo>
                <a:cubicBezTo>
                  <a:pt x="1365861" y="1461100"/>
                  <a:pt x="1376694" y="1444402"/>
                  <a:pt x="1390797" y="1432894"/>
                </a:cubicBezTo>
                <a:cubicBezTo>
                  <a:pt x="1415056" y="1413148"/>
                  <a:pt x="1444955" y="1399834"/>
                  <a:pt x="1476435" y="1410892"/>
                </a:cubicBezTo>
                <a:cubicBezTo>
                  <a:pt x="1502723" y="1420143"/>
                  <a:pt x="1515361" y="1440566"/>
                  <a:pt x="1515812" y="1465614"/>
                </a:cubicBezTo>
                <a:cubicBezTo>
                  <a:pt x="1529352" y="1466742"/>
                  <a:pt x="1541762" y="1473061"/>
                  <a:pt x="1550451" y="1487502"/>
                </a:cubicBezTo>
                <a:cubicBezTo>
                  <a:pt x="1571775" y="1523044"/>
                  <a:pt x="1561395" y="1553959"/>
                  <a:pt x="1541537" y="1583294"/>
                </a:cubicBezTo>
                <a:cubicBezTo>
                  <a:pt x="1568390" y="1583634"/>
                  <a:pt x="1592874" y="1593787"/>
                  <a:pt x="1590279" y="1629554"/>
                </a:cubicBezTo>
                <a:cubicBezTo>
                  <a:pt x="1585427" y="1697139"/>
                  <a:pt x="1541876" y="1749830"/>
                  <a:pt x="1501031" y="1801732"/>
                </a:cubicBezTo>
                <a:cubicBezTo>
                  <a:pt x="1604495" y="1783679"/>
                  <a:pt x="1874270" y="1703796"/>
                  <a:pt x="1869982" y="1823282"/>
                </a:cubicBezTo>
                <a:cubicBezTo>
                  <a:pt x="1869982" y="1824750"/>
                  <a:pt x="1869305" y="1826103"/>
                  <a:pt x="1868741" y="1827570"/>
                </a:cubicBezTo>
                <a:cubicBezTo>
                  <a:pt x="1872125" y="1829939"/>
                  <a:pt x="1874157" y="1834452"/>
                  <a:pt x="1874045" y="1838401"/>
                </a:cubicBezTo>
                <a:cubicBezTo>
                  <a:pt x="1872916" y="1868301"/>
                  <a:pt x="1860054" y="1894591"/>
                  <a:pt x="1840533" y="1916027"/>
                </a:cubicBezTo>
                <a:cubicBezTo>
                  <a:pt x="1842339" y="1916254"/>
                  <a:pt x="1844144" y="1916142"/>
                  <a:pt x="1846063" y="1916366"/>
                </a:cubicBezTo>
                <a:cubicBezTo>
                  <a:pt x="1855089" y="1917269"/>
                  <a:pt x="1862309" y="1925505"/>
                  <a:pt x="1859377" y="1934870"/>
                </a:cubicBezTo>
                <a:cubicBezTo>
                  <a:pt x="1845724" y="1978873"/>
                  <a:pt x="1792694" y="2013173"/>
                  <a:pt x="1746096" y="2038898"/>
                </a:cubicBezTo>
                <a:cubicBezTo>
                  <a:pt x="1768210" y="2039237"/>
                  <a:pt x="1790551" y="2036078"/>
                  <a:pt x="1812552" y="2037771"/>
                </a:cubicBezTo>
                <a:cubicBezTo>
                  <a:pt x="1831170" y="2039237"/>
                  <a:pt x="1848996" y="2045104"/>
                  <a:pt x="1866373" y="2051310"/>
                </a:cubicBezTo>
                <a:cubicBezTo>
                  <a:pt x="1873931" y="2054018"/>
                  <a:pt x="1878556" y="2060900"/>
                  <a:pt x="1876639" y="2069024"/>
                </a:cubicBezTo>
                <a:cubicBezTo>
                  <a:pt x="1873480" y="2082790"/>
                  <a:pt x="1870771" y="2097232"/>
                  <a:pt x="1861408" y="2108627"/>
                </a:cubicBezTo>
                <a:cubicBezTo>
                  <a:pt x="1844144" y="2116074"/>
                  <a:pt x="1845046" y="2121152"/>
                  <a:pt x="1864116" y="2123859"/>
                </a:cubicBezTo>
                <a:lnTo>
                  <a:pt x="1879121" y="2129952"/>
                </a:lnTo>
                <a:cubicBezTo>
                  <a:pt x="1884425" y="2132096"/>
                  <a:pt x="1888711" y="2139090"/>
                  <a:pt x="1887133" y="2144958"/>
                </a:cubicBezTo>
                <a:cubicBezTo>
                  <a:pt x="1881378" y="2166847"/>
                  <a:pt x="1871449" y="2186704"/>
                  <a:pt x="1855766" y="2200696"/>
                </a:cubicBezTo>
                <a:cubicBezTo>
                  <a:pt x="1874045" y="2197198"/>
                  <a:pt x="1891308" y="2199906"/>
                  <a:pt x="1895594" y="2224504"/>
                </a:cubicBezTo>
                <a:cubicBezTo>
                  <a:pt x="1899092" y="2244248"/>
                  <a:pt x="1897287" y="2265234"/>
                  <a:pt x="1887809" y="2281368"/>
                </a:cubicBezTo>
                <a:cubicBezTo>
                  <a:pt x="1913986" y="2280691"/>
                  <a:pt x="1936100" y="2292312"/>
                  <a:pt x="1950317" y="2314315"/>
                </a:cubicBezTo>
                <a:cubicBezTo>
                  <a:pt x="1963067" y="2333947"/>
                  <a:pt x="1962954" y="2357754"/>
                  <a:pt x="1954491" y="2378402"/>
                </a:cubicBezTo>
                <a:cubicBezTo>
                  <a:pt x="1956748" y="2377385"/>
                  <a:pt x="1959004" y="2376146"/>
                  <a:pt x="1961374" y="2375130"/>
                </a:cubicBezTo>
                <a:cubicBezTo>
                  <a:pt x="2005039" y="2356288"/>
                  <a:pt x="2092256" y="2314315"/>
                  <a:pt x="2140886" y="2331238"/>
                </a:cubicBezTo>
                <a:cubicBezTo>
                  <a:pt x="2200120" y="2351887"/>
                  <a:pt x="2257438" y="2354370"/>
                  <a:pt x="2262289" y="2421728"/>
                </a:cubicBezTo>
                <a:cubicBezTo>
                  <a:pt x="2265674" y="2422180"/>
                  <a:pt x="2268494" y="2424098"/>
                  <a:pt x="2270413" y="2426918"/>
                </a:cubicBezTo>
                <a:cubicBezTo>
                  <a:pt x="2296929" y="2434816"/>
                  <a:pt x="2308323" y="2462234"/>
                  <a:pt x="2295574" y="2494504"/>
                </a:cubicBezTo>
                <a:cubicBezTo>
                  <a:pt x="2283501" y="2524967"/>
                  <a:pt x="2257211" y="2550354"/>
                  <a:pt x="2226521" y="2569422"/>
                </a:cubicBezTo>
                <a:cubicBezTo>
                  <a:pt x="2297943" y="2553738"/>
                  <a:pt x="2371847" y="2541215"/>
                  <a:pt x="2438076" y="2550466"/>
                </a:cubicBezTo>
                <a:cubicBezTo>
                  <a:pt x="2471249" y="2555092"/>
                  <a:pt x="2484224" y="2580930"/>
                  <a:pt x="2477003" y="2605978"/>
                </a:cubicBezTo>
                <a:cubicBezTo>
                  <a:pt x="2557111" y="2620646"/>
                  <a:pt x="2611946" y="2693422"/>
                  <a:pt x="2526534" y="2738214"/>
                </a:cubicBezTo>
                <a:cubicBezTo>
                  <a:pt x="2569184" y="2745208"/>
                  <a:pt x="2624245" y="2755590"/>
                  <a:pt x="2641846" y="2798690"/>
                </a:cubicBezTo>
                <a:cubicBezTo>
                  <a:pt x="2650309" y="2819452"/>
                  <a:pt x="2646360" y="2839084"/>
                  <a:pt x="2634512" y="2854090"/>
                </a:cubicBezTo>
                <a:cubicBezTo>
                  <a:pt x="2678966" y="2873270"/>
                  <a:pt x="2705143" y="2920095"/>
                  <a:pt x="2643539" y="2947061"/>
                </a:cubicBezTo>
                <a:cubicBezTo>
                  <a:pt x="2603033" y="2964775"/>
                  <a:pt x="2563882" y="2991514"/>
                  <a:pt x="2519652" y="2999074"/>
                </a:cubicBezTo>
                <a:cubicBezTo>
                  <a:pt x="2503517" y="3001783"/>
                  <a:pt x="2487270" y="3004378"/>
                  <a:pt x="2470910" y="3006859"/>
                </a:cubicBezTo>
                <a:cubicBezTo>
                  <a:pt x="2502163" y="3010922"/>
                  <a:pt x="2533192" y="3015773"/>
                  <a:pt x="2562866" y="3022431"/>
                </a:cubicBezTo>
                <a:cubicBezTo>
                  <a:pt x="2594683" y="3029539"/>
                  <a:pt x="2661591" y="3037549"/>
                  <a:pt x="2675017" y="3074068"/>
                </a:cubicBezTo>
                <a:cubicBezTo>
                  <a:pt x="2686414" y="3104874"/>
                  <a:pt x="2672085" y="3155994"/>
                  <a:pt x="2659222" y="3183979"/>
                </a:cubicBezTo>
                <a:cubicBezTo>
                  <a:pt x="2651888" y="3199891"/>
                  <a:pt x="2643877" y="3206775"/>
                  <a:pt x="2634287" y="3210610"/>
                </a:cubicBezTo>
                <a:cubicBezTo>
                  <a:pt x="2672085" y="3224716"/>
                  <a:pt x="2702662" y="3247737"/>
                  <a:pt x="2685173" y="3285877"/>
                </a:cubicBezTo>
                <a:cubicBezTo>
                  <a:pt x="2673777" y="3310925"/>
                  <a:pt x="2632369" y="3307091"/>
                  <a:pt x="2610930" y="3306525"/>
                </a:cubicBezTo>
                <a:cubicBezTo>
                  <a:pt x="2600776" y="3306302"/>
                  <a:pt x="2590170" y="3306186"/>
                  <a:pt x="2579452" y="3305961"/>
                </a:cubicBezTo>
                <a:cubicBezTo>
                  <a:pt x="2604387" y="3316115"/>
                  <a:pt x="2646133" y="3329989"/>
                  <a:pt x="2634287" y="3361808"/>
                </a:cubicBezTo>
                <a:cubicBezTo>
                  <a:pt x="2618378" y="3404454"/>
                  <a:pt x="2548763" y="3388094"/>
                  <a:pt x="2534546" y="3425101"/>
                </a:cubicBezTo>
                <a:cubicBezTo>
                  <a:pt x="2527551" y="3443154"/>
                  <a:pt x="2451955" y="3448795"/>
                  <a:pt x="2444283" y="3460756"/>
                </a:cubicBezTo>
                <a:cubicBezTo>
                  <a:pt x="2467300" y="3474744"/>
                  <a:pt x="2491671" y="3480724"/>
                  <a:pt x="2518073" y="3489406"/>
                </a:cubicBezTo>
                <a:cubicBezTo>
                  <a:pt x="2532628" y="3494148"/>
                  <a:pt x="2552824" y="3499788"/>
                  <a:pt x="2561400" y="3514000"/>
                </a:cubicBezTo>
                <a:cubicBezTo>
                  <a:pt x="2569748" y="3527770"/>
                  <a:pt x="2569523" y="3542890"/>
                  <a:pt x="2562076" y="3553498"/>
                </a:cubicBezTo>
                <a:cubicBezTo>
                  <a:pt x="2584754" y="3574598"/>
                  <a:pt x="2589719" y="3607771"/>
                  <a:pt x="2548311" y="3615895"/>
                </a:cubicBezTo>
                <a:cubicBezTo>
                  <a:pt x="2511529" y="3623000"/>
                  <a:pt x="2468090" y="3624128"/>
                  <a:pt x="2427132" y="3618826"/>
                </a:cubicBezTo>
                <a:cubicBezTo>
                  <a:pt x="2456129" y="3640486"/>
                  <a:pt x="2474069" y="3664180"/>
                  <a:pt x="2453309" y="3681554"/>
                </a:cubicBezTo>
                <a:cubicBezTo>
                  <a:pt x="2405921" y="3720929"/>
                  <a:pt x="2321863" y="3716188"/>
                  <a:pt x="2255407" y="3696557"/>
                </a:cubicBezTo>
                <a:cubicBezTo>
                  <a:pt x="2262515" y="3702762"/>
                  <a:pt x="2269623" y="3709084"/>
                  <a:pt x="2276732" y="3715286"/>
                </a:cubicBezTo>
                <a:cubicBezTo>
                  <a:pt x="2283162" y="3720929"/>
                  <a:pt x="2284292" y="3730404"/>
                  <a:pt x="2277408" y="3736272"/>
                </a:cubicBezTo>
                <a:cubicBezTo>
                  <a:pt x="2193577" y="3808032"/>
                  <a:pt x="2100041" y="3748458"/>
                  <a:pt x="2020270" y="3700732"/>
                </a:cubicBezTo>
                <a:cubicBezTo>
                  <a:pt x="2009101" y="3694077"/>
                  <a:pt x="1997818" y="3687418"/>
                  <a:pt x="1986535" y="3680764"/>
                </a:cubicBezTo>
                <a:cubicBezTo>
                  <a:pt x="1986196" y="3670271"/>
                  <a:pt x="1984617" y="3659782"/>
                  <a:pt x="1982022" y="3649626"/>
                </a:cubicBezTo>
                <a:cubicBezTo>
                  <a:pt x="1980892" y="3671512"/>
                  <a:pt x="1974011" y="3694302"/>
                  <a:pt x="1963969" y="3713480"/>
                </a:cubicBezTo>
                <a:cubicBezTo>
                  <a:pt x="1984503" y="3719460"/>
                  <a:pt x="1989694" y="3748572"/>
                  <a:pt x="1977960" y="3781632"/>
                </a:cubicBezTo>
                <a:cubicBezTo>
                  <a:pt x="1967918" y="3809950"/>
                  <a:pt x="1956297" y="3838495"/>
                  <a:pt x="1937905" y="3862415"/>
                </a:cubicBezTo>
                <a:cubicBezTo>
                  <a:pt x="1920530" y="3885097"/>
                  <a:pt x="1884537" y="3918151"/>
                  <a:pt x="1878895" y="3949410"/>
                </a:cubicBezTo>
                <a:cubicBezTo>
                  <a:pt x="1946141" y="3914540"/>
                  <a:pt x="2031667" y="3903373"/>
                  <a:pt x="2105456" y="3903711"/>
                </a:cubicBezTo>
                <a:cubicBezTo>
                  <a:pt x="2149799" y="3903935"/>
                  <a:pt x="2214901" y="3908223"/>
                  <a:pt x="2239836" y="3953471"/>
                </a:cubicBezTo>
                <a:cubicBezTo>
                  <a:pt x="2257776" y="3985964"/>
                  <a:pt x="2316672" y="3991832"/>
                  <a:pt x="2307308" y="4040798"/>
                </a:cubicBezTo>
                <a:cubicBezTo>
                  <a:pt x="2301667" y="4069796"/>
                  <a:pt x="2285080" y="4095407"/>
                  <a:pt x="2263305" y="4115718"/>
                </a:cubicBezTo>
                <a:cubicBezTo>
                  <a:pt x="2297266" y="4113573"/>
                  <a:pt x="2332356" y="4120679"/>
                  <a:pt x="2351762" y="4140202"/>
                </a:cubicBezTo>
                <a:cubicBezTo>
                  <a:pt x="2391930" y="4180591"/>
                  <a:pt x="2368688" y="4230577"/>
                  <a:pt x="2338675" y="4269726"/>
                </a:cubicBezTo>
                <a:cubicBezTo>
                  <a:pt x="2353116" y="4281006"/>
                  <a:pt x="2357065" y="4297366"/>
                  <a:pt x="2341382" y="4315756"/>
                </a:cubicBezTo>
                <a:cubicBezTo>
                  <a:pt x="2331566" y="4327270"/>
                  <a:pt x="2317237" y="4336184"/>
                  <a:pt x="2301327" y="4343410"/>
                </a:cubicBezTo>
                <a:cubicBezTo>
                  <a:pt x="2324571" y="4346340"/>
                  <a:pt x="2347813" y="4352092"/>
                  <a:pt x="2372072" y="4362360"/>
                </a:cubicBezTo>
                <a:cubicBezTo>
                  <a:pt x="2415962" y="4380753"/>
                  <a:pt x="2447216" y="4407377"/>
                  <a:pt x="2451164" y="4455670"/>
                </a:cubicBezTo>
                <a:cubicBezTo>
                  <a:pt x="2452857" y="4476879"/>
                  <a:pt x="2441349" y="4492226"/>
                  <a:pt x="2425439" y="4500121"/>
                </a:cubicBezTo>
                <a:cubicBezTo>
                  <a:pt x="2433339" y="4505312"/>
                  <a:pt x="2440559" y="4511631"/>
                  <a:pt x="2445975" y="4520320"/>
                </a:cubicBezTo>
                <a:cubicBezTo>
                  <a:pt x="2463237" y="4548300"/>
                  <a:pt x="2450714" y="4589821"/>
                  <a:pt x="2421943" y="4602798"/>
                </a:cubicBezTo>
                <a:cubicBezTo>
                  <a:pt x="2425327" y="4607086"/>
                  <a:pt x="2428486" y="4611938"/>
                  <a:pt x="2431081" y="4617578"/>
                </a:cubicBezTo>
                <a:cubicBezTo>
                  <a:pt x="2445185" y="4648159"/>
                  <a:pt x="2422168" y="4667906"/>
                  <a:pt x="2397797" y="4680088"/>
                </a:cubicBezTo>
                <a:cubicBezTo>
                  <a:pt x="2398022" y="4680422"/>
                  <a:pt x="2398248" y="4680650"/>
                  <a:pt x="2398474" y="4680988"/>
                </a:cubicBezTo>
                <a:cubicBezTo>
                  <a:pt x="2408628" y="4698701"/>
                  <a:pt x="2417767" y="4728040"/>
                  <a:pt x="2398474" y="4743612"/>
                </a:cubicBezTo>
                <a:cubicBezTo>
                  <a:pt x="2390237" y="4750265"/>
                  <a:pt x="2380308" y="4753985"/>
                  <a:pt x="2369927" y="4756695"/>
                </a:cubicBezTo>
                <a:cubicBezTo>
                  <a:pt x="2375795" y="4758955"/>
                  <a:pt x="2381550" y="4761544"/>
                  <a:pt x="2386627" y="4764932"/>
                </a:cubicBezTo>
                <a:cubicBezTo>
                  <a:pt x="2405921" y="4777455"/>
                  <a:pt x="2411563" y="4796406"/>
                  <a:pt x="2395315" y="4814461"/>
                </a:cubicBezTo>
                <a:cubicBezTo>
                  <a:pt x="2384596" y="4826421"/>
                  <a:pt x="2365753" y="4826421"/>
                  <a:pt x="2350069" y="4823038"/>
                </a:cubicBezTo>
                <a:cubicBezTo>
                  <a:pt x="2399602" y="4878094"/>
                  <a:pt x="2272331" y="4914877"/>
                  <a:pt x="2232276" y="4917814"/>
                </a:cubicBezTo>
                <a:cubicBezTo>
                  <a:pt x="2085373" y="4928758"/>
                  <a:pt x="1927073" y="4914653"/>
                  <a:pt x="1776110" y="4887345"/>
                </a:cubicBezTo>
                <a:cubicBezTo>
                  <a:pt x="1837149" y="4911493"/>
                  <a:pt x="1897851" y="4936320"/>
                  <a:pt x="1958666" y="4958211"/>
                </a:cubicBezTo>
                <a:cubicBezTo>
                  <a:pt x="2027604" y="4983029"/>
                  <a:pt x="2115951" y="5000515"/>
                  <a:pt x="2178006" y="5041133"/>
                </a:cubicBezTo>
                <a:cubicBezTo>
                  <a:pt x="2276732" y="5105786"/>
                  <a:pt x="2199895" y="5197742"/>
                  <a:pt x="2112904" y="5209925"/>
                </a:cubicBezTo>
                <a:cubicBezTo>
                  <a:pt x="2126217" y="5217936"/>
                  <a:pt x="2138290" y="5227414"/>
                  <a:pt x="2147655" y="5238923"/>
                </a:cubicBezTo>
                <a:cubicBezTo>
                  <a:pt x="2166835" y="5262618"/>
                  <a:pt x="2165707" y="5282588"/>
                  <a:pt x="2144382" y="5303800"/>
                </a:cubicBezTo>
                <a:cubicBezTo>
                  <a:pt x="2134679" y="5313391"/>
                  <a:pt x="2119560" y="5315760"/>
                  <a:pt x="2103426" y="5315196"/>
                </a:cubicBezTo>
                <a:cubicBezTo>
                  <a:pt x="2112564" y="5325577"/>
                  <a:pt x="2120124" y="5337085"/>
                  <a:pt x="2125202" y="5350286"/>
                </a:cubicBezTo>
                <a:cubicBezTo>
                  <a:pt x="2138741" y="5385377"/>
                  <a:pt x="2098574" y="5411553"/>
                  <a:pt x="2069689" y="5416293"/>
                </a:cubicBezTo>
                <a:cubicBezTo>
                  <a:pt x="2042949" y="5420692"/>
                  <a:pt x="2017788" y="5418661"/>
                  <a:pt x="1993192" y="5413585"/>
                </a:cubicBezTo>
                <a:cubicBezTo>
                  <a:pt x="2043740" y="5449127"/>
                  <a:pt x="2068900" y="5489180"/>
                  <a:pt x="2002668" y="5516035"/>
                </a:cubicBezTo>
                <a:cubicBezTo>
                  <a:pt x="1954604" y="5535554"/>
                  <a:pt x="1951558" y="5575384"/>
                  <a:pt x="1928991" y="5614871"/>
                </a:cubicBezTo>
                <a:cubicBezTo>
                  <a:pt x="1919853" y="5631007"/>
                  <a:pt x="1894240" y="5637663"/>
                  <a:pt x="1877429" y="5635407"/>
                </a:cubicBezTo>
                <a:cubicBezTo>
                  <a:pt x="1831282" y="5629202"/>
                  <a:pt x="1786602" y="5611600"/>
                  <a:pt x="1746886" y="5586553"/>
                </a:cubicBezTo>
                <a:cubicBezTo>
                  <a:pt x="1766405" y="5629202"/>
                  <a:pt x="1774868" y="5675688"/>
                  <a:pt x="1768774" y="5723979"/>
                </a:cubicBezTo>
                <a:cubicBezTo>
                  <a:pt x="1763585" y="5764372"/>
                  <a:pt x="1744855" y="5797543"/>
                  <a:pt x="1708976" y="5800139"/>
                </a:cubicBezTo>
                <a:cubicBezTo>
                  <a:pt x="1729736" y="5869185"/>
                  <a:pt x="1641954" y="5834556"/>
                  <a:pt x="1593778" y="5813567"/>
                </a:cubicBezTo>
                <a:cubicBezTo>
                  <a:pt x="1596372" y="5825753"/>
                  <a:pt x="1597726" y="5837826"/>
                  <a:pt x="1596484" y="5849556"/>
                </a:cubicBezTo>
                <a:cubicBezTo>
                  <a:pt x="1595582" y="5857791"/>
                  <a:pt x="1587120" y="5865912"/>
                  <a:pt x="1578318" y="5862189"/>
                </a:cubicBezTo>
                <a:cubicBezTo>
                  <a:pt x="1558687" y="5853842"/>
                  <a:pt x="1540070" y="5846961"/>
                  <a:pt x="1524839" y="5836811"/>
                </a:cubicBezTo>
                <a:cubicBezTo>
                  <a:pt x="1523485" y="5840306"/>
                  <a:pt x="1522356" y="5843805"/>
                  <a:pt x="1519874" y="5846961"/>
                </a:cubicBezTo>
                <a:cubicBezTo>
                  <a:pt x="1490200" y="5884871"/>
                  <a:pt x="1432092" y="5874489"/>
                  <a:pt x="1398695" y="5843352"/>
                </a:cubicBezTo>
                <a:cubicBezTo>
                  <a:pt x="1409865" y="5881599"/>
                  <a:pt x="1408850" y="5920074"/>
                  <a:pt x="1384704" y="5951441"/>
                </a:cubicBezTo>
                <a:cubicBezTo>
                  <a:pt x="1330209" y="6022410"/>
                  <a:pt x="1218734" y="6014965"/>
                  <a:pt x="1156451" y="5956067"/>
                </a:cubicBezTo>
                <a:cubicBezTo>
                  <a:pt x="1153066" y="6052989"/>
                  <a:pt x="977504" y="6129824"/>
                  <a:pt x="926054" y="6055357"/>
                </a:cubicBezTo>
                <a:cubicBezTo>
                  <a:pt x="902585" y="6099021"/>
                  <a:pt x="833195" y="6077359"/>
                  <a:pt x="794833" y="6045204"/>
                </a:cubicBezTo>
                <a:cubicBezTo>
                  <a:pt x="745753" y="6004018"/>
                  <a:pt x="729055" y="5937224"/>
                  <a:pt x="707730" y="5879229"/>
                </a:cubicBezTo>
                <a:cubicBezTo>
                  <a:pt x="680087" y="5804315"/>
                  <a:pt x="665532" y="5727364"/>
                  <a:pt x="648269" y="5649625"/>
                </a:cubicBezTo>
                <a:cubicBezTo>
                  <a:pt x="641161" y="5617243"/>
                  <a:pt x="632925" y="5585426"/>
                  <a:pt x="624236" y="5553720"/>
                </a:cubicBezTo>
                <a:cubicBezTo>
                  <a:pt x="620964" y="5603365"/>
                  <a:pt x="577976" y="5660004"/>
                  <a:pt x="533972" y="5670950"/>
                </a:cubicBezTo>
                <a:cubicBezTo>
                  <a:pt x="511745" y="5676479"/>
                  <a:pt x="489406" y="5674783"/>
                  <a:pt x="467291" y="5668466"/>
                </a:cubicBezTo>
                <a:cubicBezTo>
                  <a:pt x="467629" y="5673544"/>
                  <a:pt x="464808" y="5678508"/>
                  <a:pt x="459844" y="5680991"/>
                </a:cubicBezTo>
                <a:cubicBezTo>
                  <a:pt x="420240" y="5701074"/>
                  <a:pt x="455557" y="5740790"/>
                  <a:pt x="458490" y="5765500"/>
                </a:cubicBezTo>
                <a:cubicBezTo>
                  <a:pt x="461198" y="5787501"/>
                  <a:pt x="458829" y="5809730"/>
                  <a:pt x="449464" y="5830270"/>
                </a:cubicBezTo>
                <a:cubicBezTo>
                  <a:pt x="438181" y="5854972"/>
                  <a:pt x="419564" y="5881599"/>
                  <a:pt x="388988" y="5877875"/>
                </a:cubicBezTo>
                <a:cubicBezTo>
                  <a:pt x="375787" y="5876182"/>
                  <a:pt x="368904" y="5863204"/>
                  <a:pt x="354348" y="5862981"/>
                </a:cubicBezTo>
                <a:cubicBezTo>
                  <a:pt x="325013" y="5862529"/>
                  <a:pt x="295453" y="5860611"/>
                  <a:pt x="266681" y="5854182"/>
                </a:cubicBezTo>
                <a:cubicBezTo>
                  <a:pt x="207897" y="5840984"/>
                  <a:pt x="151031" y="5821465"/>
                  <a:pt x="92585" y="5807362"/>
                </a:cubicBezTo>
                <a:cubicBezTo>
                  <a:pt x="127111" y="5855873"/>
                  <a:pt x="187249" y="5909807"/>
                  <a:pt x="166601" y="5968931"/>
                </a:cubicBezTo>
                <a:cubicBezTo>
                  <a:pt x="163217" y="5978633"/>
                  <a:pt x="157350" y="5983710"/>
                  <a:pt x="150467" y="5986307"/>
                </a:cubicBezTo>
                <a:cubicBezTo>
                  <a:pt x="201127" y="6046782"/>
                  <a:pt x="216472" y="6147764"/>
                  <a:pt x="141441" y="6194249"/>
                </a:cubicBezTo>
                <a:cubicBezTo>
                  <a:pt x="116111" y="6209932"/>
                  <a:pt x="90668" y="6213570"/>
                  <a:pt x="66113" y="6209255"/>
                </a:cubicBezTo>
                <a:close/>
                <a:moveTo>
                  <a:pt x="0" y="6254983"/>
                </a:moveTo>
                <a:lnTo>
                  <a:pt x="0" y="6206226"/>
                </a:lnTo>
                <a:lnTo>
                  <a:pt x="4231" y="6238583"/>
                </a:lnTo>
                <a:close/>
              </a:path>
            </a:pathLst>
          </a:custGeom>
          <a:solidFill>
            <a:schemeClr val="accent2">
              <a:lumMod val="5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CACA03-14EC-47D4-BEE6-B63ECB4E0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3187107"/>
            <a:ext cx="8510121" cy="0"/>
            <a:chOff x="1504814" y="2488864"/>
            <a:chExt cx="8510121" cy="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710A9E-CBA5-493D-B5CC-139FC62249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D45CE7-8994-4CC0-BD04-71AAC7CFA1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DFA585-826A-437E-9176-21C064BBB7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5B3C9B-FC93-4EF1-99BB-D9EB230D6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FFFEF5-BF14-46E6-B219-5BCC3B6113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4E7FFC-B762-4ACD-84B3-C2B55AAFAE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5895E1-3113-48F5-9631-EF2D1266C6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D1DEB0-EAF8-40E3-BD8E-8C6EED6FE4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6C3DA1-7D93-48EF-8CEC-2ACF2F8DE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4406CB-AC07-4D7D-93A5-8D4F6DED95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2D9714-1A66-42E1-9E27-6B9ECD048D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itle 1">
            <a:extLst>
              <a:ext uri="{FF2B5EF4-FFF2-40B4-BE49-F238E27FC236}">
                <a16:creationId xmlns:a16="http://schemas.microsoft.com/office/drawing/2014/main" id="{E6A0F68A-0727-499C-95A1-8309DB6E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9" name="Text Placeholder 14">
            <a:extLst>
              <a:ext uri="{FF2B5EF4-FFF2-40B4-BE49-F238E27FC236}">
                <a16:creationId xmlns:a16="http://schemas.microsoft.com/office/drawing/2014/main" id="{9E84D4A7-DE99-4167-A427-92C589A8F2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92423" y="2278154"/>
            <a:ext cx="1440088" cy="586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Text Placeholder 14">
            <a:extLst>
              <a:ext uri="{FF2B5EF4-FFF2-40B4-BE49-F238E27FC236}">
                <a16:creationId xmlns:a16="http://schemas.microsoft.com/office/drawing/2014/main" id="{C09CE6BD-58EB-42C6-B22B-075DF5051D2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60668" y="2278154"/>
            <a:ext cx="1440088" cy="586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C1AF7B1F-6DB6-49A0-AD34-4861FF0338F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07743" y="2278154"/>
            <a:ext cx="1440088" cy="586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19C4732-665F-4187-9762-2C96D2457C9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22" y="2933787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51D05C92-1F9A-43C1-B638-401D3A3B8D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540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61D70152-6545-4E82-B3D3-F85F84D399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817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FA606CE-DE05-4C02-BBC5-E72C9E6212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423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BCB61EA-E1D4-41F2-BED6-A9F6FB1983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647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0FD0F91-278E-48A6-B43D-8B03EA4EA8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3306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DE82F9DE-C40F-48AB-BB22-A214CA8ACB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22477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33ABCCCB-89D5-40A9-AEC0-466B010C6B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189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1D0535B7-5BC0-4708-82F7-7D14D62E94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1307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5449361D-E11C-4767-821C-0FDAF402E9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072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A3DCC9EB-7694-41C4-BC92-B8601D27689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0137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BD38137E-9ACF-40DA-8D9E-C7E7735997A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69552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EE89F314-B633-4E62-84CE-944B56AFBB0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58963" y="3272064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3A6FB8A-7512-4446-BFA3-C9F691C7136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92423" y="4374107"/>
            <a:ext cx="1440088" cy="586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D42CD586-DF87-463D-97BA-C3EEAD955DC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9498" y="4374107"/>
            <a:ext cx="1440088" cy="5862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8C54AC2A-EE67-4CE1-A609-3D48D72B776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86573" y="4374107"/>
            <a:ext cx="1440088" cy="586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8" name="Text Placeholder 14">
            <a:extLst>
              <a:ext uri="{FF2B5EF4-FFF2-40B4-BE49-F238E27FC236}">
                <a16:creationId xmlns:a16="http://schemas.microsoft.com/office/drawing/2014/main" id="{74C0BF44-B305-42B0-B0F9-9C5CF3ADDF1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5322" y="4945105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6FE73737-7C31-42CB-BFD0-634D8A8E8C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7540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4DA40CD4-92C2-4789-B68D-576AF3D450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4817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4A5AFB08-8150-4C14-9F82-0B1F5DED9F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423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1D6EC66A-5BE5-43CF-9F86-A8CB3797C3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43647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EFC396DD-0647-4848-8B50-CE40E10F5B4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3306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id="{1FF89666-7305-4794-B4BD-808C350006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22477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9BD3D8F6-3FF6-4B96-BA03-30FB4F6D76D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189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id="{F2AFC477-965D-4BA3-A188-6A4F587892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1307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F6EB6F48-2407-46CA-95B2-70B17EA740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072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id="{874C7977-2056-446D-90E9-28D00C4B59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80137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id="{048C1ACA-454B-423E-BB16-5464DAF1250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9552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BB8AA39F-7BE2-43FB-8E8D-5DF11D7BB21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58963" y="528713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2D2517F-DF00-48B8-8095-407130F94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5202176"/>
            <a:ext cx="8510121" cy="0"/>
            <a:chOff x="1504814" y="2488864"/>
            <a:chExt cx="8510121" cy="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AEFBFE-6B89-41EE-8770-613491FB75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032413-BD5B-44B0-9AF8-FB962DDD4F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1B4DFE-FB04-4D74-96E3-5FE5364A24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ED06F7-47A0-46BC-A791-392E0C5443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3FC7F1-6C95-4F18-A762-7BE32A4799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271918A-EDC0-4C6D-B72F-CC7E54C183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4B2F3B-73A6-41EE-A345-0376CF1ED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D8362D-073F-453B-9A91-F82F01DBDA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C56365-23C8-4529-A6A2-0AB76CCFC4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1C3BBF4-4A90-45E3-96FF-711A6B5408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D93A3F6-C6AD-4513-9778-8809ADD38A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Date Placeholder 6">
            <a:extLst>
              <a:ext uri="{FF2B5EF4-FFF2-40B4-BE49-F238E27FC236}">
                <a16:creationId xmlns:a16="http://schemas.microsoft.com/office/drawing/2014/main" id="{6158D8AE-71AF-4860-8A9B-A65970D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1" name="Footer Placeholder 7">
            <a:extLst>
              <a:ext uri="{FF2B5EF4-FFF2-40B4-BE49-F238E27FC236}">
                <a16:creationId xmlns:a16="http://schemas.microsoft.com/office/drawing/2014/main" id="{B3BA7F82-26A8-4741-8DF0-00E588B2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2" name="Slide Number Placeholder 8">
            <a:extLst>
              <a:ext uri="{FF2B5EF4-FFF2-40B4-BE49-F238E27FC236}">
                <a16:creationId xmlns:a16="http://schemas.microsoft.com/office/drawing/2014/main" id="{C05313F4-5E7C-4EDB-B363-63904EDA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 Pla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DC05-1E39-46AB-85DA-1CE640BF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325563"/>
          </a:xfrm>
        </p:spPr>
        <p:txBody>
          <a:bodyPr>
            <a:norm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AA05B5-7C62-4C7B-974C-D555CBDCA4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05001"/>
            <a:ext cx="7315200" cy="38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AF3B-E111-4ECF-992B-02270AAC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09625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36D8-31ED-4F34-9E40-B22038A5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88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462A-DCEB-440A-83F9-8AF84338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48" y="6356350"/>
            <a:ext cx="62865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949EE9-9CAB-43E8-A9E0-5E6A6307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565011">
            <a:off x="8672296" y="6339"/>
            <a:ext cx="3976873" cy="3955845"/>
          </a:xfrm>
          <a:custGeom>
            <a:avLst/>
            <a:gdLst>
              <a:gd name="connsiteX0" fmla="*/ 1667584 w 3976873"/>
              <a:gd name="connsiteY0" fmla="*/ 3426902 h 3955845"/>
              <a:gd name="connsiteX1" fmla="*/ 1664960 w 3976873"/>
              <a:gd name="connsiteY1" fmla="*/ 3434656 h 3955845"/>
              <a:gd name="connsiteX2" fmla="*/ 1632871 w 3976873"/>
              <a:gd name="connsiteY2" fmla="*/ 3440621 h 3955845"/>
              <a:gd name="connsiteX3" fmla="*/ 1629292 w 3976873"/>
              <a:gd name="connsiteY3" fmla="*/ 3432747 h 3955845"/>
              <a:gd name="connsiteX4" fmla="*/ 1630604 w 3976873"/>
              <a:gd name="connsiteY4" fmla="*/ 3431078 h 3955845"/>
              <a:gd name="connsiteX5" fmla="*/ 1633466 w 3976873"/>
              <a:gd name="connsiteY5" fmla="*/ 3429526 h 3955845"/>
              <a:gd name="connsiteX6" fmla="*/ 1650392 w 3976873"/>
              <a:gd name="connsiteY6" fmla="*/ 3422981 h 3955845"/>
              <a:gd name="connsiteX7" fmla="*/ 1667584 w 3976873"/>
              <a:gd name="connsiteY7" fmla="*/ 3426902 h 3955845"/>
              <a:gd name="connsiteX8" fmla="*/ 2905282 w 3976873"/>
              <a:gd name="connsiteY8" fmla="*/ 3723458 h 3955845"/>
              <a:gd name="connsiteX9" fmla="*/ 2925978 w 3976873"/>
              <a:gd name="connsiteY9" fmla="*/ 3743736 h 3955845"/>
              <a:gd name="connsiteX10" fmla="*/ 2915602 w 3976873"/>
              <a:gd name="connsiteY10" fmla="*/ 3752206 h 3955845"/>
              <a:gd name="connsiteX11" fmla="*/ 2865737 w 3976873"/>
              <a:gd name="connsiteY11" fmla="*/ 3732762 h 3955845"/>
              <a:gd name="connsiteX12" fmla="*/ 2867527 w 3976873"/>
              <a:gd name="connsiteY12" fmla="*/ 3718567 h 3955845"/>
              <a:gd name="connsiteX13" fmla="*/ 2870748 w 3976873"/>
              <a:gd name="connsiteY13" fmla="*/ 3717494 h 3955845"/>
              <a:gd name="connsiteX14" fmla="*/ 2875997 w 3976873"/>
              <a:gd name="connsiteY14" fmla="*/ 3717851 h 3955845"/>
              <a:gd name="connsiteX15" fmla="*/ 2905282 w 3976873"/>
              <a:gd name="connsiteY15" fmla="*/ 3723458 h 3955845"/>
              <a:gd name="connsiteX16" fmla="*/ 1661023 w 3976873"/>
              <a:gd name="connsiteY16" fmla="*/ 3301050 h 3955845"/>
              <a:gd name="connsiteX17" fmla="*/ 1660188 w 3976873"/>
              <a:gd name="connsiteY17" fmla="*/ 3309400 h 3955845"/>
              <a:gd name="connsiteX18" fmla="*/ 1625833 w 3976873"/>
              <a:gd name="connsiteY18" fmla="*/ 3318228 h 3955845"/>
              <a:gd name="connsiteX19" fmla="*/ 1596846 w 3976873"/>
              <a:gd name="connsiteY19" fmla="*/ 3321210 h 3955845"/>
              <a:gd name="connsiteX20" fmla="*/ 1597561 w 3976873"/>
              <a:gd name="connsiteY20" fmla="*/ 3310117 h 3955845"/>
              <a:gd name="connsiteX21" fmla="*/ 1661023 w 3976873"/>
              <a:gd name="connsiteY21" fmla="*/ 3301050 h 3955845"/>
              <a:gd name="connsiteX22" fmla="*/ 910328 w 3976873"/>
              <a:gd name="connsiteY22" fmla="*/ 2926598 h 3955845"/>
              <a:gd name="connsiteX23" fmla="*/ 910448 w 3976873"/>
              <a:gd name="connsiteY23" fmla="*/ 2936499 h 3955845"/>
              <a:gd name="connsiteX24" fmla="*/ 739028 w 3976873"/>
              <a:gd name="connsiteY24" fmla="*/ 2930534 h 3955845"/>
              <a:gd name="connsiteX25" fmla="*/ 739028 w 3976873"/>
              <a:gd name="connsiteY25" fmla="*/ 2922422 h 3955845"/>
              <a:gd name="connsiteX26" fmla="*/ 824813 w 3976873"/>
              <a:gd name="connsiteY26" fmla="*/ 2920394 h 3955845"/>
              <a:gd name="connsiteX27" fmla="*/ 910328 w 3976873"/>
              <a:gd name="connsiteY27" fmla="*/ 2926598 h 3955845"/>
              <a:gd name="connsiteX28" fmla="*/ 2022072 w 3976873"/>
              <a:gd name="connsiteY28" fmla="*/ 3258196 h 3955845"/>
              <a:gd name="connsiteX29" fmla="*/ 2022473 w 3976873"/>
              <a:gd name="connsiteY29" fmla="*/ 3264428 h 3955845"/>
              <a:gd name="connsiteX30" fmla="*/ 1956626 w 3976873"/>
              <a:gd name="connsiteY30" fmla="*/ 3309758 h 3955845"/>
              <a:gd name="connsiteX31" fmla="*/ 1868589 w 3976873"/>
              <a:gd name="connsiteY31" fmla="*/ 3364632 h 3955845"/>
              <a:gd name="connsiteX32" fmla="*/ 1864056 w 3976873"/>
              <a:gd name="connsiteY32" fmla="*/ 3359623 h 3955845"/>
              <a:gd name="connsiteX33" fmla="*/ 1934199 w 3976873"/>
              <a:gd name="connsiteY33" fmla="*/ 3306538 h 3955845"/>
              <a:gd name="connsiteX34" fmla="*/ 2015674 w 3976873"/>
              <a:gd name="connsiteY34" fmla="*/ 3257510 h 3955845"/>
              <a:gd name="connsiteX35" fmla="*/ 2022072 w 3976873"/>
              <a:gd name="connsiteY35" fmla="*/ 3258196 h 3955845"/>
              <a:gd name="connsiteX36" fmla="*/ 1938612 w 3976873"/>
              <a:gd name="connsiteY36" fmla="*/ 3212895 h 3955845"/>
              <a:gd name="connsiteX37" fmla="*/ 1941594 w 3976873"/>
              <a:gd name="connsiteY37" fmla="*/ 3220648 h 3955845"/>
              <a:gd name="connsiteX38" fmla="*/ 1896860 w 3976873"/>
              <a:gd name="connsiteY38" fmla="*/ 3243790 h 3955845"/>
              <a:gd name="connsiteX39" fmla="*/ 1890777 w 3976873"/>
              <a:gd name="connsiteY39" fmla="*/ 3233770 h 3955845"/>
              <a:gd name="connsiteX40" fmla="*/ 1938612 w 3976873"/>
              <a:gd name="connsiteY40" fmla="*/ 3212895 h 3955845"/>
              <a:gd name="connsiteX41" fmla="*/ 2980301 w 3976873"/>
              <a:gd name="connsiteY41" fmla="*/ 3536321 h 3955845"/>
              <a:gd name="connsiteX42" fmla="*/ 3025109 w 3976873"/>
              <a:gd name="connsiteY42" fmla="*/ 3562774 h 3955845"/>
              <a:gd name="connsiteX43" fmla="*/ 3016640 w 3976873"/>
              <a:gd name="connsiteY43" fmla="*/ 3573749 h 3955845"/>
              <a:gd name="connsiteX44" fmla="*/ 2961170 w 3976873"/>
              <a:gd name="connsiteY44" fmla="*/ 3556452 h 3955845"/>
              <a:gd name="connsiteX45" fmla="*/ 2918344 w 3976873"/>
              <a:gd name="connsiteY45" fmla="*/ 3535576 h 3955845"/>
              <a:gd name="connsiteX46" fmla="*/ 2928962 w 3976873"/>
              <a:gd name="connsiteY46" fmla="*/ 3520784 h 3955845"/>
              <a:gd name="connsiteX47" fmla="*/ 2980301 w 3976873"/>
              <a:gd name="connsiteY47" fmla="*/ 3536321 h 3955845"/>
              <a:gd name="connsiteX48" fmla="*/ 1689653 w 3976873"/>
              <a:gd name="connsiteY48" fmla="*/ 3131062 h 3955845"/>
              <a:gd name="connsiteX49" fmla="*/ 1689056 w 3976873"/>
              <a:gd name="connsiteY49" fmla="*/ 3141082 h 3955845"/>
              <a:gd name="connsiteX50" fmla="*/ 1654582 w 3976873"/>
              <a:gd name="connsiteY50" fmla="*/ 3141082 h 3955845"/>
              <a:gd name="connsiteX51" fmla="*/ 1614619 w 3976873"/>
              <a:gd name="connsiteY51" fmla="*/ 3132015 h 3955845"/>
              <a:gd name="connsiteX52" fmla="*/ 1616529 w 3976873"/>
              <a:gd name="connsiteY52" fmla="*/ 3123188 h 3955845"/>
              <a:gd name="connsiteX53" fmla="*/ 1658519 w 3976873"/>
              <a:gd name="connsiteY53" fmla="*/ 3127483 h 3955845"/>
              <a:gd name="connsiteX54" fmla="*/ 1689653 w 3976873"/>
              <a:gd name="connsiteY54" fmla="*/ 3131062 h 3955845"/>
              <a:gd name="connsiteX55" fmla="*/ 2016269 w 3976873"/>
              <a:gd name="connsiteY55" fmla="*/ 3231981 h 3955845"/>
              <a:gd name="connsiteX56" fmla="*/ 2020803 w 3976873"/>
              <a:gd name="connsiteY56" fmla="*/ 3240451 h 3955845"/>
              <a:gd name="connsiteX57" fmla="*/ 1978455 w 3976873"/>
              <a:gd name="connsiteY57" fmla="*/ 3266815 h 3955845"/>
              <a:gd name="connsiteX58" fmla="*/ 1930978 w 3976873"/>
              <a:gd name="connsiteY58" fmla="*/ 3292820 h 3955845"/>
              <a:gd name="connsiteX59" fmla="*/ 1926444 w 3976873"/>
              <a:gd name="connsiteY59" fmla="*/ 3287213 h 3955845"/>
              <a:gd name="connsiteX60" fmla="*/ 1972251 w 3976873"/>
              <a:gd name="connsiteY60" fmla="*/ 3254289 h 3955845"/>
              <a:gd name="connsiteX61" fmla="*/ 2016269 w 3976873"/>
              <a:gd name="connsiteY61" fmla="*/ 3231981 h 3955845"/>
              <a:gd name="connsiteX62" fmla="*/ 1922508 w 3976873"/>
              <a:gd name="connsiteY62" fmla="*/ 3177108 h 3955845"/>
              <a:gd name="connsiteX63" fmla="*/ 1924654 w 3976873"/>
              <a:gd name="connsiteY63" fmla="*/ 3184861 h 3955845"/>
              <a:gd name="connsiteX64" fmla="*/ 1870735 w 3976873"/>
              <a:gd name="connsiteY64" fmla="*/ 3200607 h 3955845"/>
              <a:gd name="connsiteX65" fmla="*/ 1834829 w 3976873"/>
              <a:gd name="connsiteY65" fmla="*/ 3204425 h 3955845"/>
              <a:gd name="connsiteX66" fmla="*/ 1816219 w 3976873"/>
              <a:gd name="connsiteY66" fmla="*/ 3201324 h 3955845"/>
              <a:gd name="connsiteX67" fmla="*/ 1818486 w 3976873"/>
              <a:gd name="connsiteY67" fmla="*/ 3192377 h 3955845"/>
              <a:gd name="connsiteX68" fmla="*/ 1922508 w 3976873"/>
              <a:gd name="connsiteY68" fmla="*/ 3177108 h 3955845"/>
              <a:gd name="connsiteX69" fmla="*/ 862955 w 3976873"/>
              <a:gd name="connsiteY69" fmla="*/ 2804265 h 3955845"/>
              <a:gd name="connsiteX70" fmla="*/ 888140 w 3976873"/>
              <a:gd name="connsiteY70" fmla="*/ 2815658 h 3955845"/>
              <a:gd name="connsiteX71" fmla="*/ 884801 w 3976873"/>
              <a:gd name="connsiteY71" fmla="*/ 2824962 h 3955845"/>
              <a:gd name="connsiteX72" fmla="*/ 832194 w 3976873"/>
              <a:gd name="connsiteY72" fmla="*/ 2809097 h 3955845"/>
              <a:gd name="connsiteX73" fmla="*/ 835892 w 3976873"/>
              <a:gd name="connsiteY73" fmla="*/ 2797883 h 3955845"/>
              <a:gd name="connsiteX74" fmla="*/ 862955 w 3976873"/>
              <a:gd name="connsiteY74" fmla="*/ 2804265 h 3955845"/>
              <a:gd name="connsiteX75" fmla="*/ 892793 w 3976873"/>
              <a:gd name="connsiteY75" fmla="*/ 2775218 h 3955845"/>
              <a:gd name="connsiteX76" fmla="*/ 936692 w 3976873"/>
              <a:gd name="connsiteY76" fmla="*/ 2790965 h 3955845"/>
              <a:gd name="connsiteX77" fmla="*/ 934068 w 3976873"/>
              <a:gd name="connsiteY77" fmla="*/ 2798718 h 3955845"/>
              <a:gd name="connsiteX78" fmla="*/ 889930 w 3976873"/>
              <a:gd name="connsiteY78" fmla="*/ 2786432 h 3955845"/>
              <a:gd name="connsiteX79" fmla="*/ 892793 w 3976873"/>
              <a:gd name="connsiteY79" fmla="*/ 2775218 h 3955845"/>
              <a:gd name="connsiteX80" fmla="*/ 1826240 w 3976873"/>
              <a:gd name="connsiteY80" fmla="*/ 3029546 h 3955845"/>
              <a:gd name="connsiteX81" fmla="*/ 1825404 w 3976873"/>
              <a:gd name="connsiteY81" fmla="*/ 3039328 h 3955845"/>
              <a:gd name="connsiteX82" fmla="*/ 1788187 w 3976873"/>
              <a:gd name="connsiteY82" fmla="*/ 3036584 h 3955845"/>
              <a:gd name="connsiteX83" fmla="*/ 1746435 w 3976873"/>
              <a:gd name="connsiteY83" fmla="*/ 3032767 h 3955845"/>
              <a:gd name="connsiteX84" fmla="*/ 1746912 w 3976873"/>
              <a:gd name="connsiteY84" fmla="*/ 3019644 h 3955845"/>
              <a:gd name="connsiteX85" fmla="*/ 1787291 w 3976873"/>
              <a:gd name="connsiteY85" fmla="*/ 3019272 h 3955845"/>
              <a:gd name="connsiteX86" fmla="*/ 1826240 w 3976873"/>
              <a:gd name="connsiteY86" fmla="*/ 3029546 h 3955845"/>
              <a:gd name="connsiteX87" fmla="*/ 2061122 w 3976873"/>
              <a:gd name="connsiteY87" fmla="*/ 3091577 h 3955845"/>
              <a:gd name="connsiteX88" fmla="*/ 2060647 w 3976873"/>
              <a:gd name="connsiteY88" fmla="*/ 3099926 h 3955845"/>
              <a:gd name="connsiteX89" fmla="*/ 2019372 w 3976873"/>
              <a:gd name="connsiteY89" fmla="*/ 3100524 h 3955845"/>
              <a:gd name="connsiteX90" fmla="*/ 1982749 w 3976873"/>
              <a:gd name="connsiteY90" fmla="*/ 3101358 h 3955845"/>
              <a:gd name="connsiteX91" fmla="*/ 1980602 w 3976873"/>
              <a:gd name="connsiteY91" fmla="*/ 3091338 h 3955845"/>
              <a:gd name="connsiteX92" fmla="*/ 2020906 w 3976873"/>
              <a:gd name="connsiteY92" fmla="*/ 3084568 h 3955845"/>
              <a:gd name="connsiteX93" fmla="*/ 2061122 w 3976873"/>
              <a:gd name="connsiteY93" fmla="*/ 3091577 h 3955845"/>
              <a:gd name="connsiteX94" fmla="*/ 1302004 w 3976873"/>
              <a:gd name="connsiteY94" fmla="*/ 2764601 h 3955845"/>
              <a:gd name="connsiteX95" fmla="*/ 1340610 w 3976873"/>
              <a:gd name="connsiteY95" fmla="*/ 2778916 h 3955845"/>
              <a:gd name="connsiteX96" fmla="*/ 1337628 w 3976873"/>
              <a:gd name="connsiteY96" fmla="*/ 2788579 h 3955845"/>
              <a:gd name="connsiteX97" fmla="*/ 1258061 w 3976873"/>
              <a:gd name="connsiteY97" fmla="*/ 2767941 h 3955845"/>
              <a:gd name="connsiteX98" fmla="*/ 1261520 w 3976873"/>
              <a:gd name="connsiteY98" fmla="*/ 2756012 h 3955845"/>
              <a:gd name="connsiteX99" fmla="*/ 1302004 w 3976873"/>
              <a:gd name="connsiteY99" fmla="*/ 2764601 h 3955845"/>
              <a:gd name="connsiteX100" fmla="*/ 2257953 w 3976873"/>
              <a:gd name="connsiteY100" fmla="*/ 3042071 h 3955845"/>
              <a:gd name="connsiteX101" fmla="*/ 2028081 w 3976873"/>
              <a:gd name="connsiteY101" fmla="*/ 3012249 h 3955845"/>
              <a:gd name="connsiteX102" fmla="*/ 1878250 w 3976873"/>
              <a:gd name="connsiteY102" fmla="*/ 2985885 h 3955845"/>
              <a:gd name="connsiteX103" fmla="*/ 1818263 w 3976873"/>
              <a:gd name="connsiteY103" fmla="*/ 2980368 h 3955845"/>
              <a:gd name="connsiteX104" fmla="*/ 1760870 w 3976873"/>
              <a:gd name="connsiteY104" fmla="*/ 2989702 h 3955845"/>
              <a:gd name="connsiteX105" fmla="*/ 1715062 w 3976873"/>
              <a:gd name="connsiteY105" fmla="*/ 3013203 h 3955845"/>
              <a:gd name="connsiteX106" fmla="*/ 1678201 w 3976873"/>
              <a:gd name="connsiteY106" fmla="*/ 3040401 h 3955845"/>
              <a:gd name="connsiteX107" fmla="*/ 1757530 w 3976873"/>
              <a:gd name="connsiteY107" fmla="*/ 3051614 h 3955845"/>
              <a:gd name="connsiteX108" fmla="*/ 1754547 w 3976873"/>
              <a:gd name="connsiteY108" fmla="*/ 3061276 h 3955845"/>
              <a:gd name="connsiteX109" fmla="*/ 1697169 w 3976873"/>
              <a:gd name="connsiteY109" fmla="*/ 3054954 h 3955845"/>
              <a:gd name="connsiteX110" fmla="*/ 1655178 w 3976873"/>
              <a:gd name="connsiteY110" fmla="*/ 3056505 h 3955845"/>
              <a:gd name="connsiteX111" fmla="*/ 1651719 w 3976873"/>
              <a:gd name="connsiteY111" fmla="*/ 3094558 h 3955845"/>
              <a:gd name="connsiteX112" fmla="*/ 1654463 w 3976873"/>
              <a:gd name="connsiteY112" fmla="*/ 3097780 h 3955845"/>
              <a:gd name="connsiteX113" fmla="*/ 1685598 w 3976873"/>
              <a:gd name="connsiteY113" fmla="*/ 3101716 h 3955845"/>
              <a:gd name="connsiteX114" fmla="*/ 1726513 w 3976873"/>
              <a:gd name="connsiteY114" fmla="*/ 3109828 h 3955845"/>
              <a:gd name="connsiteX115" fmla="*/ 1726157 w 3976873"/>
              <a:gd name="connsiteY115" fmla="*/ 3119967 h 3955845"/>
              <a:gd name="connsiteX116" fmla="*/ 1642414 w 3976873"/>
              <a:gd name="connsiteY116" fmla="*/ 3108277 h 3955845"/>
              <a:gd name="connsiteX117" fmla="*/ 1617245 w 3976873"/>
              <a:gd name="connsiteY117" fmla="*/ 3113884 h 3955845"/>
              <a:gd name="connsiteX118" fmla="*/ 1597919 w 3976873"/>
              <a:gd name="connsiteY118" fmla="*/ 3114480 h 3955845"/>
              <a:gd name="connsiteX119" fmla="*/ 1604599 w 3976873"/>
              <a:gd name="connsiteY119" fmla="*/ 3163986 h 3955845"/>
              <a:gd name="connsiteX120" fmla="*/ 1605315 w 3976873"/>
              <a:gd name="connsiteY120" fmla="*/ 3164940 h 3955845"/>
              <a:gd name="connsiteX121" fmla="*/ 1655774 w 3976873"/>
              <a:gd name="connsiteY121" fmla="*/ 3179374 h 3955845"/>
              <a:gd name="connsiteX122" fmla="*/ 1786278 w 3976873"/>
              <a:gd name="connsiteY122" fmla="*/ 3197626 h 3955845"/>
              <a:gd name="connsiteX123" fmla="*/ 1784608 w 3976873"/>
              <a:gd name="connsiteY123" fmla="*/ 3207885 h 3955845"/>
              <a:gd name="connsiteX124" fmla="*/ 1643489 w 3976873"/>
              <a:gd name="connsiteY124" fmla="*/ 3194763 h 3955845"/>
              <a:gd name="connsiteX125" fmla="*/ 1565591 w 3976873"/>
              <a:gd name="connsiteY125" fmla="*/ 3175199 h 3955845"/>
              <a:gd name="connsiteX126" fmla="*/ 1510360 w 3976873"/>
              <a:gd name="connsiteY126" fmla="*/ 3202516 h 3955845"/>
              <a:gd name="connsiteX127" fmla="*/ 1520141 w 3976873"/>
              <a:gd name="connsiteY127" fmla="*/ 3267887 h 3955845"/>
              <a:gd name="connsiteX128" fmla="*/ 1521454 w 3976873"/>
              <a:gd name="connsiteY128" fmla="*/ 3268962 h 3955845"/>
              <a:gd name="connsiteX129" fmla="*/ 1534575 w 3976873"/>
              <a:gd name="connsiteY129" fmla="*/ 3275045 h 3955845"/>
              <a:gd name="connsiteX130" fmla="*/ 1532071 w 3976873"/>
              <a:gd name="connsiteY130" fmla="*/ 3281964 h 3955845"/>
              <a:gd name="connsiteX131" fmla="*/ 1495210 w 3976873"/>
              <a:gd name="connsiteY131" fmla="*/ 3299857 h 3955845"/>
              <a:gd name="connsiteX132" fmla="*/ 1528850 w 3976873"/>
              <a:gd name="connsiteY132" fmla="*/ 3319898 h 3955845"/>
              <a:gd name="connsiteX133" fmla="*/ 1539228 w 3976873"/>
              <a:gd name="connsiteY133" fmla="*/ 3317989 h 3955845"/>
              <a:gd name="connsiteX134" fmla="*/ 1570959 w 3976873"/>
              <a:gd name="connsiteY134" fmla="*/ 3313695 h 3955845"/>
              <a:gd name="connsiteX135" fmla="*/ 1576566 w 3976873"/>
              <a:gd name="connsiteY135" fmla="*/ 3320256 h 3955845"/>
              <a:gd name="connsiteX136" fmla="*/ 1554259 w 3976873"/>
              <a:gd name="connsiteY136" fmla="*/ 3330516 h 3955845"/>
              <a:gd name="connsiteX137" fmla="*/ 1496164 w 3976873"/>
              <a:gd name="connsiteY137" fmla="*/ 3344830 h 3955845"/>
              <a:gd name="connsiteX138" fmla="*/ 1480298 w 3976873"/>
              <a:gd name="connsiteY138" fmla="*/ 3353657 h 3955845"/>
              <a:gd name="connsiteX139" fmla="*/ 1480776 w 3976873"/>
              <a:gd name="connsiteY139" fmla="*/ 3365586 h 3955845"/>
              <a:gd name="connsiteX140" fmla="*/ 1483163 w 3976873"/>
              <a:gd name="connsiteY140" fmla="*/ 3378232 h 3955845"/>
              <a:gd name="connsiteX141" fmla="*/ 1481730 w 3976873"/>
              <a:gd name="connsiteY141" fmla="*/ 3386581 h 3955845"/>
              <a:gd name="connsiteX142" fmla="*/ 1500459 w 3976873"/>
              <a:gd name="connsiteY142" fmla="*/ 3397318 h 3955845"/>
              <a:gd name="connsiteX143" fmla="*/ 1517279 w 3976873"/>
              <a:gd name="connsiteY143" fmla="*/ 3402567 h 3955845"/>
              <a:gd name="connsiteX144" fmla="*/ 1548175 w 3976873"/>
              <a:gd name="connsiteY144" fmla="*/ 3394455 h 3955845"/>
              <a:gd name="connsiteX145" fmla="*/ 1592074 w 3976873"/>
              <a:gd name="connsiteY145" fmla="*/ 3378470 h 3955845"/>
              <a:gd name="connsiteX146" fmla="*/ 1635019 w 3976873"/>
              <a:gd name="connsiteY146" fmla="*/ 3372625 h 3955845"/>
              <a:gd name="connsiteX147" fmla="*/ 1639551 w 3976873"/>
              <a:gd name="connsiteY147" fmla="*/ 3379186 h 3955845"/>
              <a:gd name="connsiteX148" fmla="*/ 1609370 w 3976873"/>
              <a:gd name="connsiteY148" fmla="*/ 3391353 h 3955845"/>
              <a:gd name="connsiteX149" fmla="*/ 1551038 w 3976873"/>
              <a:gd name="connsiteY149" fmla="*/ 3412229 h 3955845"/>
              <a:gd name="connsiteX150" fmla="*/ 1494971 w 3976873"/>
              <a:gd name="connsiteY150" fmla="*/ 3431793 h 3955845"/>
              <a:gd name="connsiteX151" fmla="*/ 1491512 w 3976873"/>
              <a:gd name="connsiteY151" fmla="*/ 3442171 h 3955845"/>
              <a:gd name="connsiteX152" fmla="*/ 1491512 w 3976873"/>
              <a:gd name="connsiteY152" fmla="*/ 3467103 h 3955845"/>
              <a:gd name="connsiteX153" fmla="*/ 1515012 w 3976873"/>
              <a:gd name="connsiteY153" fmla="*/ 3466268 h 3955845"/>
              <a:gd name="connsiteX154" fmla="*/ 1522050 w 3976873"/>
              <a:gd name="connsiteY154" fmla="*/ 3467222 h 3955845"/>
              <a:gd name="connsiteX155" fmla="*/ 1610565 w 3976873"/>
              <a:gd name="connsiteY155" fmla="*/ 3449209 h 3955845"/>
              <a:gd name="connsiteX156" fmla="*/ 1614381 w 3976873"/>
              <a:gd name="connsiteY156" fmla="*/ 3458037 h 3955845"/>
              <a:gd name="connsiteX157" fmla="*/ 1519068 w 3976873"/>
              <a:gd name="connsiteY157" fmla="*/ 3488217 h 3955845"/>
              <a:gd name="connsiteX158" fmla="*/ 1456202 w 3976873"/>
              <a:gd name="connsiteY158" fmla="*/ 3560745 h 3955845"/>
              <a:gd name="connsiteX159" fmla="*/ 1486263 w 3976873"/>
              <a:gd name="connsiteY159" fmla="*/ 3575538 h 3955845"/>
              <a:gd name="connsiteX160" fmla="*/ 1489245 w 3976873"/>
              <a:gd name="connsiteY160" fmla="*/ 3587825 h 3955845"/>
              <a:gd name="connsiteX161" fmla="*/ 1557002 w 3976873"/>
              <a:gd name="connsiteY161" fmla="*/ 3598203 h 3955845"/>
              <a:gd name="connsiteX162" fmla="*/ 1645635 w 3976873"/>
              <a:gd name="connsiteY162" fmla="*/ 3554542 h 3955845"/>
              <a:gd name="connsiteX163" fmla="*/ 1721145 w 3976873"/>
              <a:gd name="connsiteY163" fmla="*/ 3518159 h 3955845"/>
              <a:gd name="connsiteX164" fmla="*/ 1783297 w 3976873"/>
              <a:gd name="connsiteY164" fmla="*/ 3462212 h 3955845"/>
              <a:gd name="connsiteX165" fmla="*/ 1908313 w 3976873"/>
              <a:gd name="connsiteY165" fmla="*/ 3371789 h 3955845"/>
              <a:gd name="connsiteX166" fmla="*/ 2024263 w 3976873"/>
              <a:gd name="connsiteY166" fmla="*/ 3282441 h 3955845"/>
              <a:gd name="connsiteX167" fmla="*/ 2288133 w 3976873"/>
              <a:gd name="connsiteY167" fmla="*/ 3132493 h 3955845"/>
              <a:gd name="connsiteX168" fmla="*/ 2341455 w 3976873"/>
              <a:gd name="connsiteY168" fmla="*/ 3112691 h 3955845"/>
              <a:gd name="connsiteX169" fmla="*/ 2318791 w 3976873"/>
              <a:gd name="connsiteY169" fmla="*/ 3119013 h 3955845"/>
              <a:gd name="connsiteX170" fmla="*/ 2204391 w 3976873"/>
              <a:gd name="connsiteY170" fmla="*/ 3163628 h 3955845"/>
              <a:gd name="connsiteX171" fmla="*/ 2051581 w 3976873"/>
              <a:gd name="connsiteY171" fmla="*/ 3230312 h 3955845"/>
              <a:gd name="connsiteX172" fmla="*/ 2046809 w 3976873"/>
              <a:gd name="connsiteY172" fmla="*/ 3221842 h 3955845"/>
              <a:gd name="connsiteX173" fmla="*/ 2184589 w 3976873"/>
              <a:gd name="connsiteY173" fmla="*/ 3154800 h 3955845"/>
              <a:gd name="connsiteX174" fmla="*/ 1989787 w 3976873"/>
              <a:gd name="connsiteY174" fmla="*/ 3200966 h 3955845"/>
              <a:gd name="connsiteX175" fmla="*/ 1987641 w 3976873"/>
              <a:gd name="connsiteY175" fmla="*/ 3193212 h 3955845"/>
              <a:gd name="connsiteX176" fmla="*/ 2172183 w 3976873"/>
              <a:gd name="connsiteY176" fmla="*/ 3134402 h 3955845"/>
              <a:gd name="connsiteX177" fmla="*/ 1990862 w 3976873"/>
              <a:gd name="connsiteY177" fmla="*/ 3163151 h 3955845"/>
              <a:gd name="connsiteX178" fmla="*/ 1989192 w 3976873"/>
              <a:gd name="connsiteY178" fmla="*/ 3155635 h 3955845"/>
              <a:gd name="connsiteX179" fmla="*/ 2363048 w 3976873"/>
              <a:gd name="connsiteY179" fmla="*/ 3076785 h 3955845"/>
              <a:gd name="connsiteX180" fmla="*/ 2290997 w 3976873"/>
              <a:gd name="connsiteY180" fmla="*/ 3077739 h 3955845"/>
              <a:gd name="connsiteX181" fmla="*/ 2099654 w 3976873"/>
              <a:gd name="connsiteY181" fmla="*/ 3097542 h 3955845"/>
              <a:gd name="connsiteX182" fmla="*/ 2097269 w 3976873"/>
              <a:gd name="connsiteY182" fmla="*/ 3088117 h 3955845"/>
              <a:gd name="connsiteX183" fmla="*/ 2244354 w 3976873"/>
              <a:gd name="connsiteY183" fmla="*/ 3060442 h 3955845"/>
              <a:gd name="connsiteX184" fmla="*/ 2189718 w 3976873"/>
              <a:gd name="connsiteY184" fmla="*/ 3055790 h 3955845"/>
              <a:gd name="connsiteX185" fmla="*/ 1991458 w 3976873"/>
              <a:gd name="connsiteY185" fmla="*/ 3047678 h 3955845"/>
              <a:gd name="connsiteX186" fmla="*/ 1991816 w 3976873"/>
              <a:gd name="connsiteY186" fmla="*/ 3040043 h 3955845"/>
              <a:gd name="connsiteX187" fmla="*/ 2166814 w 3976873"/>
              <a:gd name="connsiteY187" fmla="*/ 3038493 h 3955845"/>
              <a:gd name="connsiteX188" fmla="*/ 2257953 w 3976873"/>
              <a:gd name="connsiteY188" fmla="*/ 3042071 h 3955845"/>
              <a:gd name="connsiteX189" fmla="*/ 3116605 w 3976873"/>
              <a:gd name="connsiteY189" fmla="*/ 3277073 h 3955845"/>
              <a:gd name="connsiteX190" fmla="*/ 3171240 w 3976873"/>
              <a:gd name="connsiteY190" fmla="*/ 3319302 h 3955845"/>
              <a:gd name="connsiteX191" fmla="*/ 3174593 w 3976873"/>
              <a:gd name="connsiteY191" fmla="*/ 3321635 h 3955845"/>
              <a:gd name="connsiteX192" fmla="*/ 3167354 w 3976873"/>
              <a:gd name="connsiteY192" fmla="*/ 3344949 h 3955845"/>
              <a:gd name="connsiteX193" fmla="*/ 3154182 w 3976873"/>
              <a:gd name="connsiteY193" fmla="*/ 3334810 h 3955845"/>
              <a:gd name="connsiteX194" fmla="*/ 3106466 w 3976873"/>
              <a:gd name="connsiteY194" fmla="*/ 3287690 h 3955845"/>
              <a:gd name="connsiteX195" fmla="*/ 3116605 w 3976873"/>
              <a:gd name="connsiteY195" fmla="*/ 3277073 h 3955845"/>
              <a:gd name="connsiteX196" fmla="*/ 1224420 w 3976873"/>
              <a:gd name="connsiteY196" fmla="*/ 2597475 h 3955845"/>
              <a:gd name="connsiteX197" fmla="*/ 1183862 w 3976873"/>
              <a:gd name="connsiteY197" fmla="*/ 2601651 h 3955845"/>
              <a:gd name="connsiteX198" fmla="*/ 1173483 w 3976873"/>
              <a:gd name="connsiteY198" fmla="*/ 2614176 h 3955845"/>
              <a:gd name="connsiteX199" fmla="*/ 1099881 w 3976873"/>
              <a:gd name="connsiteY199" fmla="*/ 2579462 h 3955845"/>
              <a:gd name="connsiteX200" fmla="*/ 1116344 w 3976873"/>
              <a:gd name="connsiteY200" fmla="*/ 2623600 h 3955845"/>
              <a:gd name="connsiteX201" fmla="*/ 1107874 w 3976873"/>
              <a:gd name="connsiteY201" fmla="*/ 2635529 h 3955845"/>
              <a:gd name="connsiteX202" fmla="*/ 1034749 w 3976873"/>
              <a:gd name="connsiteY202" fmla="*/ 2617874 h 3955845"/>
              <a:gd name="connsiteX203" fmla="*/ 1029501 w 3976873"/>
              <a:gd name="connsiteY203" fmla="*/ 2627417 h 3955845"/>
              <a:gd name="connsiteX204" fmla="*/ 984289 w 3976873"/>
              <a:gd name="connsiteY204" fmla="*/ 2632547 h 3955845"/>
              <a:gd name="connsiteX205" fmla="*/ 979876 w 3976873"/>
              <a:gd name="connsiteY205" fmla="*/ 2641851 h 3955845"/>
              <a:gd name="connsiteX206" fmla="*/ 953512 w 3976873"/>
              <a:gd name="connsiteY206" fmla="*/ 2649129 h 3955845"/>
              <a:gd name="connsiteX207" fmla="*/ 1005999 w 3976873"/>
              <a:gd name="connsiteY207" fmla="*/ 2665113 h 3955845"/>
              <a:gd name="connsiteX208" fmla="*/ 1116701 w 3976873"/>
              <a:gd name="connsiteY208" fmla="*/ 2717243 h 3955845"/>
              <a:gd name="connsiteX209" fmla="*/ 1112168 w 3976873"/>
              <a:gd name="connsiteY209" fmla="*/ 2728933 h 3955845"/>
              <a:gd name="connsiteX210" fmla="*/ 1033556 w 3976873"/>
              <a:gd name="connsiteY210" fmla="*/ 2692908 h 3955845"/>
              <a:gd name="connsiteX211" fmla="*/ 982618 w 3976873"/>
              <a:gd name="connsiteY211" fmla="*/ 2672270 h 3955845"/>
              <a:gd name="connsiteX212" fmla="*/ 951723 w 3976873"/>
              <a:gd name="connsiteY212" fmla="*/ 2672508 h 3955845"/>
              <a:gd name="connsiteX213" fmla="*/ 874423 w 3976873"/>
              <a:gd name="connsiteY213" fmla="*/ 2659745 h 3955845"/>
              <a:gd name="connsiteX214" fmla="*/ 869652 w 3976873"/>
              <a:gd name="connsiteY214" fmla="*/ 2667737 h 3955845"/>
              <a:gd name="connsiteX215" fmla="*/ 810840 w 3976873"/>
              <a:gd name="connsiteY215" fmla="*/ 2683364 h 3955845"/>
              <a:gd name="connsiteX216" fmla="*/ 804280 w 3976873"/>
              <a:gd name="connsiteY216" fmla="*/ 2693624 h 3955845"/>
              <a:gd name="connsiteX217" fmla="*/ 758592 w 3976873"/>
              <a:gd name="connsiteY217" fmla="*/ 2711517 h 3955845"/>
              <a:gd name="connsiteX218" fmla="*/ 780779 w 3976873"/>
              <a:gd name="connsiteY218" fmla="*/ 2733943 h 3955845"/>
              <a:gd name="connsiteX219" fmla="*/ 870606 w 3976873"/>
              <a:gd name="connsiteY219" fmla="*/ 2772356 h 3955845"/>
              <a:gd name="connsiteX220" fmla="*/ 865834 w 3976873"/>
              <a:gd name="connsiteY220" fmla="*/ 2785238 h 3955845"/>
              <a:gd name="connsiteX221" fmla="*/ 827661 w 3976873"/>
              <a:gd name="connsiteY221" fmla="*/ 2769372 h 3955845"/>
              <a:gd name="connsiteX222" fmla="*/ 827303 w 3976873"/>
              <a:gd name="connsiteY222" fmla="*/ 2769372 h 3955845"/>
              <a:gd name="connsiteX223" fmla="*/ 787221 w 3976873"/>
              <a:gd name="connsiteY223" fmla="*/ 2760665 h 3955845"/>
              <a:gd name="connsiteX224" fmla="*/ 734375 w 3976873"/>
              <a:gd name="connsiteY224" fmla="*/ 2750763 h 3955845"/>
              <a:gd name="connsiteX225" fmla="*/ 754655 w 3976873"/>
              <a:gd name="connsiteY225" fmla="*/ 2773429 h 3955845"/>
              <a:gd name="connsiteX226" fmla="*/ 781018 w 3976873"/>
              <a:gd name="connsiteY226" fmla="*/ 2780945 h 3955845"/>
              <a:gd name="connsiteX227" fmla="*/ 806666 w 3976873"/>
              <a:gd name="connsiteY227" fmla="*/ 2787505 h 3955845"/>
              <a:gd name="connsiteX228" fmla="*/ 802251 w 3976873"/>
              <a:gd name="connsiteY228" fmla="*/ 2800746 h 3955845"/>
              <a:gd name="connsiteX229" fmla="*/ 770401 w 3976873"/>
              <a:gd name="connsiteY229" fmla="*/ 2792634 h 3955845"/>
              <a:gd name="connsiteX230" fmla="*/ 718271 w 3976873"/>
              <a:gd name="connsiteY230" fmla="*/ 2786789 h 3955845"/>
              <a:gd name="connsiteX231" fmla="*/ 657075 w 3976873"/>
              <a:gd name="connsiteY231" fmla="*/ 2819355 h 3955845"/>
              <a:gd name="connsiteX232" fmla="*/ 737715 w 3976873"/>
              <a:gd name="connsiteY232" fmla="*/ 2837368 h 3955845"/>
              <a:gd name="connsiteX233" fmla="*/ 791993 w 3976873"/>
              <a:gd name="connsiteY233" fmla="*/ 2852876 h 3955845"/>
              <a:gd name="connsiteX234" fmla="*/ 789607 w 3976873"/>
              <a:gd name="connsiteY234" fmla="*/ 2863612 h 3955845"/>
              <a:gd name="connsiteX235" fmla="*/ 708490 w 3976873"/>
              <a:gd name="connsiteY235" fmla="*/ 2844883 h 3955845"/>
              <a:gd name="connsiteX236" fmla="*/ 688687 w 3976873"/>
              <a:gd name="connsiteY236" fmla="*/ 2841782 h 3955845"/>
              <a:gd name="connsiteX237" fmla="*/ 688330 w 3976873"/>
              <a:gd name="connsiteY237" fmla="*/ 2841901 h 3955845"/>
              <a:gd name="connsiteX238" fmla="*/ 601964 w 3976873"/>
              <a:gd name="connsiteY238" fmla="*/ 2880670 h 3955845"/>
              <a:gd name="connsiteX239" fmla="*/ 594090 w 3976873"/>
              <a:gd name="connsiteY239" fmla="*/ 2890811 h 3955845"/>
              <a:gd name="connsiteX240" fmla="*/ 610432 w 3976873"/>
              <a:gd name="connsiteY240" fmla="*/ 2889856 h 3955845"/>
              <a:gd name="connsiteX241" fmla="*/ 645504 w 3976873"/>
              <a:gd name="connsiteY241" fmla="*/ 2903336 h 3955845"/>
              <a:gd name="connsiteX242" fmla="*/ 706223 w 3976873"/>
              <a:gd name="connsiteY242" fmla="*/ 2917890 h 3955845"/>
              <a:gd name="connsiteX243" fmla="*/ 704553 w 3976873"/>
              <a:gd name="connsiteY243" fmla="*/ 2926837 h 3955845"/>
              <a:gd name="connsiteX244" fmla="*/ 656240 w 3976873"/>
              <a:gd name="connsiteY244" fmla="*/ 2924808 h 3955845"/>
              <a:gd name="connsiteX245" fmla="*/ 586097 w 3976873"/>
              <a:gd name="connsiteY245" fmla="*/ 2913833 h 3955845"/>
              <a:gd name="connsiteX246" fmla="*/ 588841 w 3976873"/>
              <a:gd name="connsiteY246" fmla="*/ 2920753 h 3955845"/>
              <a:gd name="connsiteX247" fmla="*/ 621646 w 3976873"/>
              <a:gd name="connsiteY247" fmla="*/ 2938287 h 3955845"/>
              <a:gd name="connsiteX248" fmla="*/ 693579 w 3976873"/>
              <a:gd name="connsiteY248" fmla="*/ 2955465 h 3955845"/>
              <a:gd name="connsiteX249" fmla="*/ 1035227 w 3976873"/>
              <a:gd name="connsiteY249" fmla="*/ 2932205 h 3955845"/>
              <a:gd name="connsiteX250" fmla="*/ 1127557 w 3976873"/>
              <a:gd name="connsiteY250" fmla="*/ 2901666 h 3955845"/>
              <a:gd name="connsiteX251" fmla="*/ 1215473 w 3976873"/>
              <a:gd name="connsiteY251" fmla="*/ 2873991 h 3955845"/>
              <a:gd name="connsiteX252" fmla="*/ 1372222 w 3976873"/>
              <a:gd name="connsiteY252" fmla="*/ 2817805 h 3955845"/>
              <a:gd name="connsiteX253" fmla="*/ 1452981 w 3976873"/>
              <a:gd name="connsiteY253" fmla="*/ 2811362 h 3955845"/>
              <a:gd name="connsiteX254" fmla="*/ 1362916 w 3976873"/>
              <a:gd name="connsiteY254" fmla="*/ 2794662 h 3955845"/>
              <a:gd name="connsiteX255" fmla="*/ 1364229 w 3976873"/>
              <a:gd name="connsiteY255" fmla="*/ 2784881 h 3955845"/>
              <a:gd name="connsiteX256" fmla="*/ 1442602 w 3976873"/>
              <a:gd name="connsiteY256" fmla="*/ 2789294 h 3955845"/>
              <a:gd name="connsiteX257" fmla="*/ 1316871 w 3976873"/>
              <a:gd name="connsiteY257" fmla="*/ 2743249 h 3955845"/>
              <a:gd name="connsiteX258" fmla="*/ 1320807 w 3976873"/>
              <a:gd name="connsiteY258" fmla="*/ 2733228 h 3955845"/>
              <a:gd name="connsiteX259" fmla="*/ 1397749 w 3976873"/>
              <a:gd name="connsiteY259" fmla="*/ 2754700 h 3955845"/>
              <a:gd name="connsiteX260" fmla="*/ 1235157 w 3976873"/>
              <a:gd name="connsiteY260" fmla="*/ 2662846 h 3955845"/>
              <a:gd name="connsiteX261" fmla="*/ 1240406 w 3976873"/>
              <a:gd name="connsiteY261" fmla="*/ 2655451 h 3955845"/>
              <a:gd name="connsiteX262" fmla="*/ 1342638 w 3976873"/>
              <a:gd name="connsiteY262" fmla="*/ 2703882 h 3955845"/>
              <a:gd name="connsiteX263" fmla="*/ 1216190 w 3976873"/>
              <a:gd name="connsiteY263" fmla="*/ 2621095 h 3955845"/>
              <a:gd name="connsiteX264" fmla="*/ 1221438 w 3976873"/>
              <a:gd name="connsiteY264" fmla="*/ 2611671 h 3955845"/>
              <a:gd name="connsiteX265" fmla="*/ 1332021 w 3976873"/>
              <a:gd name="connsiteY265" fmla="*/ 2669885 h 3955845"/>
              <a:gd name="connsiteX266" fmla="*/ 1324029 w 3976873"/>
              <a:gd name="connsiteY266" fmla="*/ 2663682 h 3955845"/>
              <a:gd name="connsiteX267" fmla="*/ 1267604 w 3976873"/>
              <a:gd name="connsiteY267" fmla="*/ 2622407 h 3955845"/>
              <a:gd name="connsiteX268" fmla="*/ 1224420 w 3976873"/>
              <a:gd name="connsiteY268" fmla="*/ 2597475 h 3955845"/>
              <a:gd name="connsiteX269" fmla="*/ 3217235 w 3976873"/>
              <a:gd name="connsiteY269" fmla="*/ 3184305 h 3955845"/>
              <a:gd name="connsiteX270" fmla="*/ 3206379 w 3976873"/>
              <a:gd name="connsiteY270" fmla="*/ 3219268 h 3955845"/>
              <a:gd name="connsiteX271" fmla="*/ 3204773 w 3976873"/>
              <a:gd name="connsiteY271" fmla="*/ 3219374 h 3955845"/>
              <a:gd name="connsiteX272" fmla="*/ 3189490 w 3976873"/>
              <a:gd name="connsiteY272" fmla="*/ 3267887 h 3955845"/>
              <a:gd name="connsiteX273" fmla="*/ 3190048 w 3976873"/>
              <a:gd name="connsiteY273" fmla="*/ 3271862 h 3955845"/>
              <a:gd name="connsiteX274" fmla="*/ 3182064 w 3976873"/>
              <a:gd name="connsiteY274" fmla="*/ 3297575 h 3955845"/>
              <a:gd name="connsiteX275" fmla="*/ 3164439 w 3976873"/>
              <a:gd name="connsiteY275" fmla="*/ 3278743 h 3955845"/>
              <a:gd name="connsiteX276" fmla="*/ 3124597 w 3976873"/>
              <a:gd name="connsiteY276" fmla="*/ 3264786 h 3955845"/>
              <a:gd name="connsiteX277" fmla="*/ 3097280 w 3976873"/>
              <a:gd name="connsiteY277" fmla="*/ 3249040 h 3955845"/>
              <a:gd name="connsiteX278" fmla="*/ 3063878 w 3976873"/>
              <a:gd name="connsiteY278" fmla="*/ 3323715 h 3955845"/>
              <a:gd name="connsiteX279" fmla="*/ 3063997 w 3976873"/>
              <a:gd name="connsiteY279" fmla="*/ 3325743 h 3955845"/>
              <a:gd name="connsiteX280" fmla="*/ 3121734 w 3976873"/>
              <a:gd name="connsiteY280" fmla="*/ 3389205 h 3955845"/>
              <a:gd name="connsiteX281" fmla="*/ 3146640 w 3976873"/>
              <a:gd name="connsiteY281" fmla="*/ 3411661 h 3955845"/>
              <a:gd name="connsiteX282" fmla="*/ 3136213 w 3976873"/>
              <a:gd name="connsiteY282" fmla="*/ 3445241 h 3955845"/>
              <a:gd name="connsiteX283" fmla="*/ 3132186 w 3976873"/>
              <a:gd name="connsiteY283" fmla="*/ 3442001 h 3955845"/>
              <a:gd name="connsiteX284" fmla="*/ 3091434 w 3976873"/>
              <a:gd name="connsiteY284" fmla="*/ 3399823 h 3955845"/>
              <a:gd name="connsiteX285" fmla="*/ 2999938 w 3976873"/>
              <a:gd name="connsiteY285" fmla="*/ 3305583 h 3955845"/>
              <a:gd name="connsiteX286" fmla="*/ 2899495 w 3976873"/>
              <a:gd name="connsiteY286" fmla="*/ 3295921 h 3955845"/>
              <a:gd name="connsiteX287" fmla="*/ 2856790 w 3976873"/>
              <a:gd name="connsiteY287" fmla="*/ 3395408 h 3955845"/>
              <a:gd name="connsiteX288" fmla="*/ 2857624 w 3976873"/>
              <a:gd name="connsiteY288" fmla="*/ 3398152 h 3955845"/>
              <a:gd name="connsiteX289" fmla="*/ 2870628 w 3976873"/>
              <a:gd name="connsiteY289" fmla="*/ 3417955 h 3955845"/>
              <a:gd name="connsiteX290" fmla="*/ 2861204 w 3976873"/>
              <a:gd name="connsiteY290" fmla="*/ 3425470 h 3955845"/>
              <a:gd name="connsiteX291" fmla="*/ 2794400 w 3976873"/>
              <a:gd name="connsiteY291" fmla="*/ 3418670 h 3955845"/>
              <a:gd name="connsiteX292" fmla="*/ 2823985 w 3976873"/>
              <a:gd name="connsiteY292" fmla="*/ 3475692 h 3955845"/>
              <a:gd name="connsiteX293" fmla="*/ 2840090 w 3976873"/>
              <a:gd name="connsiteY293" fmla="*/ 3482014 h 3955845"/>
              <a:gd name="connsiteX294" fmla="*/ 2888043 w 3976873"/>
              <a:gd name="connsiteY294" fmla="*/ 3503367 h 3955845"/>
              <a:gd name="connsiteX295" fmla="*/ 2890192 w 3976873"/>
              <a:gd name="connsiteY295" fmla="*/ 3517205 h 3955845"/>
              <a:gd name="connsiteX296" fmla="*/ 2850347 w 3976873"/>
              <a:gd name="connsiteY296" fmla="*/ 3512194 h 3955845"/>
              <a:gd name="connsiteX297" fmla="*/ 2757182 w 3976873"/>
              <a:gd name="connsiteY297" fmla="*/ 3482133 h 3955845"/>
              <a:gd name="connsiteX298" fmla="*/ 2727479 w 3976873"/>
              <a:gd name="connsiteY298" fmla="*/ 3480820 h 3955845"/>
              <a:gd name="connsiteX299" fmla="*/ 2717816 w 3976873"/>
              <a:gd name="connsiteY299" fmla="*/ 3497879 h 3955845"/>
              <a:gd name="connsiteX300" fmla="*/ 2710302 w 3976873"/>
              <a:gd name="connsiteY300" fmla="*/ 3517562 h 3955845"/>
              <a:gd name="connsiteX301" fmla="*/ 2701116 w 3976873"/>
              <a:gd name="connsiteY301" fmla="*/ 3527940 h 3955845"/>
              <a:gd name="connsiteX302" fmla="*/ 2717936 w 3976873"/>
              <a:gd name="connsiteY302" fmla="*/ 3559075 h 3955845"/>
              <a:gd name="connsiteX303" fmla="*/ 2736783 w 3976873"/>
              <a:gd name="connsiteY303" fmla="*/ 3580786 h 3955845"/>
              <a:gd name="connsiteX304" fmla="*/ 2786766 w 3976873"/>
              <a:gd name="connsiteY304" fmla="*/ 3596056 h 3955845"/>
              <a:gd name="connsiteX305" fmla="*/ 2861800 w 3976873"/>
              <a:gd name="connsiteY305" fmla="*/ 3611682 h 3955845"/>
              <a:gd name="connsiteX306" fmla="*/ 2926574 w 3976873"/>
              <a:gd name="connsiteY306" fmla="*/ 3640550 h 3955845"/>
              <a:gd name="connsiteX307" fmla="*/ 2927290 w 3976873"/>
              <a:gd name="connsiteY307" fmla="*/ 3653553 h 3955845"/>
              <a:gd name="connsiteX308" fmla="*/ 2874922 w 3976873"/>
              <a:gd name="connsiteY308" fmla="*/ 3644368 h 3955845"/>
              <a:gd name="connsiteX309" fmla="*/ 2775792 w 3976873"/>
              <a:gd name="connsiteY309" fmla="*/ 3623135 h 3955845"/>
              <a:gd name="connsiteX310" fmla="*/ 2680956 w 3976873"/>
              <a:gd name="connsiteY310" fmla="*/ 3602019 h 3955845"/>
              <a:gd name="connsiteX311" fmla="*/ 2667237 w 3976873"/>
              <a:gd name="connsiteY311" fmla="*/ 3613471 h 3955845"/>
              <a:gd name="connsiteX312" fmla="*/ 2645764 w 3976873"/>
              <a:gd name="connsiteY312" fmla="*/ 3648066 h 3955845"/>
              <a:gd name="connsiteX313" fmla="*/ 2679166 w 3976873"/>
              <a:gd name="connsiteY313" fmla="*/ 3667152 h 3955845"/>
              <a:gd name="connsiteX314" fmla="*/ 2688112 w 3976873"/>
              <a:gd name="connsiteY314" fmla="*/ 3674429 h 3955845"/>
              <a:gd name="connsiteX315" fmla="*/ 2826848 w 3976873"/>
              <a:gd name="connsiteY315" fmla="*/ 3725604 h 3955845"/>
              <a:gd name="connsiteX316" fmla="*/ 2824581 w 3976873"/>
              <a:gd name="connsiteY316" fmla="*/ 3741231 h 3955845"/>
              <a:gd name="connsiteX317" fmla="*/ 2666044 w 3976873"/>
              <a:gd name="connsiteY317" fmla="*/ 3701031 h 3955845"/>
              <a:gd name="connsiteX318" fmla="*/ 2516097 w 3976873"/>
              <a:gd name="connsiteY318" fmla="*/ 3747793 h 3955845"/>
              <a:gd name="connsiteX319" fmla="*/ 2545204 w 3976873"/>
              <a:gd name="connsiteY319" fmla="*/ 3794197 h 3955845"/>
              <a:gd name="connsiteX320" fmla="*/ 2538761 w 3976873"/>
              <a:gd name="connsiteY320" fmla="*/ 3813879 h 3955845"/>
              <a:gd name="connsiteX321" fmla="*/ 2624173 w 3976873"/>
              <a:gd name="connsiteY321" fmla="*/ 3886766 h 3955845"/>
              <a:gd name="connsiteX322" fmla="*/ 2785216 w 3976873"/>
              <a:gd name="connsiteY322" fmla="*/ 3902512 h 3955845"/>
              <a:gd name="connsiteX323" fmla="*/ 2921564 w 3976873"/>
              <a:gd name="connsiteY323" fmla="*/ 3916946 h 3955845"/>
              <a:gd name="connsiteX324" fmla="*/ 2989396 w 3976873"/>
              <a:gd name="connsiteY324" fmla="*/ 3908313 h 3955845"/>
              <a:gd name="connsiteX325" fmla="*/ 2992666 w 3976873"/>
              <a:gd name="connsiteY325" fmla="*/ 3907545 h 3955845"/>
              <a:gd name="connsiteX326" fmla="*/ 2980417 w 3976873"/>
              <a:gd name="connsiteY326" fmla="*/ 3946994 h 3955845"/>
              <a:gd name="connsiteX327" fmla="*/ 2922518 w 3976873"/>
              <a:gd name="connsiteY327" fmla="*/ 3955717 h 3955845"/>
              <a:gd name="connsiteX328" fmla="*/ 2704933 w 3976873"/>
              <a:gd name="connsiteY328" fmla="*/ 3941521 h 3955845"/>
              <a:gd name="connsiteX329" fmla="*/ 2519793 w 3976873"/>
              <a:gd name="connsiteY329" fmla="*/ 3880325 h 3955845"/>
              <a:gd name="connsiteX330" fmla="*/ 2483173 w 3976873"/>
              <a:gd name="connsiteY330" fmla="*/ 3828552 h 3955845"/>
              <a:gd name="connsiteX331" fmla="*/ 2489136 w 3976873"/>
              <a:gd name="connsiteY331" fmla="*/ 3813879 h 3955845"/>
              <a:gd name="connsiteX332" fmla="*/ 2505479 w 3976873"/>
              <a:gd name="connsiteY332" fmla="*/ 3798014 h 3955845"/>
              <a:gd name="connsiteX333" fmla="*/ 2490091 w 3976873"/>
              <a:gd name="connsiteY333" fmla="*/ 3766521 h 3955845"/>
              <a:gd name="connsiteX334" fmla="*/ 2577770 w 3976873"/>
              <a:gd name="connsiteY334" fmla="*/ 3672998 h 3955845"/>
              <a:gd name="connsiteX335" fmla="*/ 2622384 w 3976873"/>
              <a:gd name="connsiteY335" fmla="*/ 3665005 h 3955845"/>
              <a:gd name="connsiteX336" fmla="*/ 2604848 w 3976873"/>
              <a:gd name="connsiteY336" fmla="*/ 3629098 h 3955845"/>
              <a:gd name="connsiteX337" fmla="*/ 2622026 w 3976873"/>
              <a:gd name="connsiteY337" fmla="*/ 3599037 h 3955845"/>
              <a:gd name="connsiteX338" fmla="*/ 2649104 w 3976873"/>
              <a:gd name="connsiteY338" fmla="*/ 3588540 h 3955845"/>
              <a:gd name="connsiteX339" fmla="*/ 2665209 w 3976873"/>
              <a:gd name="connsiteY339" fmla="*/ 3575775 h 3955845"/>
              <a:gd name="connsiteX340" fmla="*/ 2695389 w 3976873"/>
              <a:gd name="connsiteY340" fmla="*/ 3570289 h 3955845"/>
              <a:gd name="connsiteX341" fmla="*/ 2675468 w 3976873"/>
              <a:gd name="connsiteY341" fmla="*/ 3521141 h 3955845"/>
              <a:gd name="connsiteX342" fmla="*/ 2686323 w 3976873"/>
              <a:gd name="connsiteY342" fmla="*/ 3507303 h 3955845"/>
              <a:gd name="connsiteX343" fmla="*/ 2694078 w 3976873"/>
              <a:gd name="connsiteY343" fmla="*/ 3481060 h 3955845"/>
              <a:gd name="connsiteX344" fmla="*/ 2707558 w 3976873"/>
              <a:gd name="connsiteY344" fmla="*/ 3455770 h 3955845"/>
              <a:gd name="connsiteX345" fmla="*/ 2779489 w 3976873"/>
              <a:gd name="connsiteY345" fmla="*/ 3459944 h 3955845"/>
              <a:gd name="connsiteX346" fmla="*/ 2775911 w 3976873"/>
              <a:gd name="connsiteY346" fmla="*/ 3405191 h 3955845"/>
              <a:gd name="connsiteX347" fmla="*/ 2825297 w 3976873"/>
              <a:gd name="connsiteY347" fmla="*/ 3385508 h 3955845"/>
              <a:gd name="connsiteX348" fmla="*/ 2828160 w 3976873"/>
              <a:gd name="connsiteY348" fmla="*/ 3328845 h 3955845"/>
              <a:gd name="connsiteX349" fmla="*/ 2946139 w 3976873"/>
              <a:gd name="connsiteY349" fmla="*/ 3255362 h 3955845"/>
              <a:gd name="connsiteX350" fmla="*/ 3036082 w 3976873"/>
              <a:gd name="connsiteY350" fmla="*/ 3299380 h 3955845"/>
              <a:gd name="connsiteX351" fmla="*/ 3080459 w 3976873"/>
              <a:gd name="connsiteY351" fmla="*/ 3224346 h 3955845"/>
              <a:gd name="connsiteX352" fmla="*/ 3145830 w 3976873"/>
              <a:gd name="connsiteY352" fmla="*/ 3239616 h 3955845"/>
              <a:gd name="connsiteX353" fmla="*/ 3139149 w 3976873"/>
              <a:gd name="connsiteY353" fmla="*/ 3195598 h 3955845"/>
              <a:gd name="connsiteX354" fmla="*/ 3148096 w 3976873"/>
              <a:gd name="connsiteY354" fmla="*/ 3184026 h 3955845"/>
              <a:gd name="connsiteX355" fmla="*/ 3203359 w 3976873"/>
              <a:gd name="connsiteY355" fmla="*/ 3182043 h 3955845"/>
              <a:gd name="connsiteX356" fmla="*/ 468969 w 3976873"/>
              <a:gd name="connsiteY356" fmla="*/ 2248388 h 3955845"/>
              <a:gd name="connsiteX357" fmla="*/ 538739 w 3976873"/>
              <a:gd name="connsiteY357" fmla="*/ 2276108 h 3955845"/>
              <a:gd name="connsiteX358" fmla="*/ 537069 w 3976873"/>
              <a:gd name="connsiteY358" fmla="*/ 2281833 h 3955845"/>
              <a:gd name="connsiteX359" fmla="*/ 394278 w 3976873"/>
              <a:gd name="connsiteY359" fmla="*/ 2237218 h 3955845"/>
              <a:gd name="connsiteX360" fmla="*/ 396426 w 3976873"/>
              <a:gd name="connsiteY360" fmla="*/ 2229704 h 3955845"/>
              <a:gd name="connsiteX361" fmla="*/ 468969 w 3976873"/>
              <a:gd name="connsiteY361" fmla="*/ 2248388 h 3955845"/>
              <a:gd name="connsiteX362" fmla="*/ 342685 w 3976873"/>
              <a:gd name="connsiteY362" fmla="*/ 2207500 h 3955845"/>
              <a:gd name="connsiteX363" fmla="*/ 361831 w 3976873"/>
              <a:gd name="connsiteY363" fmla="*/ 2216462 h 3955845"/>
              <a:gd name="connsiteX364" fmla="*/ 358491 w 3976873"/>
              <a:gd name="connsiteY364" fmla="*/ 2227914 h 3955845"/>
              <a:gd name="connsiteX365" fmla="*/ 319006 w 3976873"/>
              <a:gd name="connsiteY365" fmla="*/ 2210140 h 3955845"/>
              <a:gd name="connsiteX366" fmla="*/ 322466 w 3976873"/>
              <a:gd name="connsiteY366" fmla="*/ 2203102 h 3955845"/>
              <a:gd name="connsiteX367" fmla="*/ 342685 w 3976873"/>
              <a:gd name="connsiteY367" fmla="*/ 2207500 h 3955845"/>
              <a:gd name="connsiteX368" fmla="*/ 584368 w 3976873"/>
              <a:gd name="connsiteY368" fmla="*/ 2266310 h 3955845"/>
              <a:gd name="connsiteX369" fmla="*/ 642404 w 3976873"/>
              <a:gd name="connsiteY369" fmla="*/ 2288871 h 3955845"/>
              <a:gd name="connsiteX370" fmla="*/ 639779 w 3976873"/>
              <a:gd name="connsiteY370" fmla="*/ 2296505 h 3955845"/>
              <a:gd name="connsiteX371" fmla="*/ 521682 w 3976873"/>
              <a:gd name="connsiteY371" fmla="*/ 2258690 h 3955845"/>
              <a:gd name="connsiteX372" fmla="*/ 523828 w 3976873"/>
              <a:gd name="connsiteY372" fmla="*/ 2251175 h 3955845"/>
              <a:gd name="connsiteX373" fmla="*/ 584368 w 3976873"/>
              <a:gd name="connsiteY373" fmla="*/ 2266310 h 3955845"/>
              <a:gd name="connsiteX374" fmla="*/ 252442 w 3976873"/>
              <a:gd name="connsiteY374" fmla="*/ 2155982 h 3955845"/>
              <a:gd name="connsiteX375" fmla="*/ 278329 w 3976873"/>
              <a:gd name="connsiteY375" fmla="*/ 2164092 h 3955845"/>
              <a:gd name="connsiteX376" fmla="*/ 311372 w 3976873"/>
              <a:gd name="connsiteY376" fmla="*/ 2176856 h 3955845"/>
              <a:gd name="connsiteX377" fmla="*/ 308151 w 3976873"/>
              <a:gd name="connsiteY377" fmla="*/ 2186043 h 3955845"/>
              <a:gd name="connsiteX378" fmla="*/ 249818 w 3976873"/>
              <a:gd name="connsiteY378" fmla="*/ 2163735 h 3955845"/>
              <a:gd name="connsiteX379" fmla="*/ 252442 w 3976873"/>
              <a:gd name="connsiteY379" fmla="*/ 2155982 h 3955845"/>
              <a:gd name="connsiteX380" fmla="*/ 334514 w 3976873"/>
              <a:gd name="connsiteY380" fmla="*/ 2178050 h 3955845"/>
              <a:gd name="connsiteX381" fmla="*/ 362786 w 3976873"/>
              <a:gd name="connsiteY381" fmla="*/ 2189979 h 3955845"/>
              <a:gd name="connsiteX382" fmla="*/ 406924 w 3976873"/>
              <a:gd name="connsiteY382" fmla="*/ 2206918 h 3955845"/>
              <a:gd name="connsiteX383" fmla="*/ 405492 w 3976873"/>
              <a:gd name="connsiteY383" fmla="*/ 2211929 h 3955845"/>
              <a:gd name="connsiteX384" fmla="*/ 358253 w 3976873"/>
              <a:gd name="connsiteY384" fmla="*/ 2197374 h 3955845"/>
              <a:gd name="connsiteX385" fmla="*/ 331293 w 3976873"/>
              <a:gd name="connsiteY385" fmla="*/ 2182941 h 3955845"/>
              <a:gd name="connsiteX386" fmla="*/ 334514 w 3976873"/>
              <a:gd name="connsiteY386" fmla="*/ 2178050 h 3955845"/>
              <a:gd name="connsiteX387" fmla="*/ 619260 w 3976873"/>
              <a:gd name="connsiteY387" fmla="*/ 2237337 h 3955845"/>
              <a:gd name="connsiteX388" fmla="*/ 669719 w 3976873"/>
              <a:gd name="connsiteY388" fmla="*/ 2254635 h 3955845"/>
              <a:gd name="connsiteX389" fmla="*/ 720894 w 3976873"/>
              <a:gd name="connsiteY389" fmla="*/ 2269546 h 3955845"/>
              <a:gd name="connsiteX390" fmla="*/ 718867 w 3976873"/>
              <a:gd name="connsiteY390" fmla="*/ 2278373 h 3955845"/>
              <a:gd name="connsiteX391" fmla="*/ 615681 w 3976873"/>
              <a:gd name="connsiteY391" fmla="*/ 2245091 h 3955845"/>
              <a:gd name="connsiteX392" fmla="*/ 619260 w 3976873"/>
              <a:gd name="connsiteY392" fmla="*/ 2237337 h 3955845"/>
              <a:gd name="connsiteX393" fmla="*/ 1783177 w 3976873"/>
              <a:gd name="connsiteY393" fmla="*/ 2577315 h 3955845"/>
              <a:gd name="connsiteX394" fmla="*/ 1804769 w 3976873"/>
              <a:gd name="connsiteY394" fmla="*/ 2587813 h 3955845"/>
              <a:gd name="connsiteX395" fmla="*/ 1817295 w 3976873"/>
              <a:gd name="connsiteY395" fmla="*/ 2606065 h 3955845"/>
              <a:gd name="connsiteX396" fmla="*/ 1809540 w 3976873"/>
              <a:gd name="connsiteY396" fmla="*/ 2607257 h 3955845"/>
              <a:gd name="connsiteX397" fmla="*/ 1794391 w 3976873"/>
              <a:gd name="connsiteY397" fmla="*/ 2595449 h 3955845"/>
              <a:gd name="connsiteX398" fmla="*/ 1780434 w 3976873"/>
              <a:gd name="connsiteY398" fmla="*/ 2586502 h 3955845"/>
              <a:gd name="connsiteX399" fmla="*/ 1783177 w 3976873"/>
              <a:gd name="connsiteY399" fmla="*/ 2577315 h 3955845"/>
              <a:gd name="connsiteX400" fmla="*/ 600741 w 3976873"/>
              <a:gd name="connsiteY400" fmla="*/ 2209245 h 3955845"/>
              <a:gd name="connsiteX401" fmla="*/ 620930 w 3976873"/>
              <a:gd name="connsiteY401" fmla="*/ 2217415 h 3955845"/>
              <a:gd name="connsiteX402" fmla="*/ 615920 w 3976873"/>
              <a:gd name="connsiteY402" fmla="*/ 2227436 h 3955845"/>
              <a:gd name="connsiteX403" fmla="*/ 577031 w 3976873"/>
              <a:gd name="connsiteY403" fmla="*/ 2210497 h 3955845"/>
              <a:gd name="connsiteX404" fmla="*/ 580014 w 3976873"/>
              <a:gd name="connsiteY404" fmla="*/ 2203221 h 3955845"/>
              <a:gd name="connsiteX405" fmla="*/ 600741 w 3976873"/>
              <a:gd name="connsiteY405" fmla="*/ 2209245 h 3955845"/>
              <a:gd name="connsiteX406" fmla="*/ 668765 w 3976873"/>
              <a:gd name="connsiteY406" fmla="*/ 2218132 h 3955845"/>
              <a:gd name="connsiteX407" fmla="*/ 705150 w 3976873"/>
              <a:gd name="connsiteY407" fmla="*/ 2235190 h 3955845"/>
              <a:gd name="connsiteX408" fmla="*/ 740698 w 3976873"/>
              <a:gd name="connsiteY408" fmla="*/ 2253800 h 3955845"/>
              <a:gd name="connsiteX409" fmla="*/ 737835 w 3976873"/>
              <a:gd name="connsiteY409" fmla="*/ 2262746 h 3955845"/>
              <a:gd name="connsiteX410" fmla="*/ 688329 w 3976873"/>
              <a:gd name="connsiteY410" fmla="*/ 2241036 h 3955845"/>
              <a:gd name="connsiteX411" fmla="*/ 661728 w 3976873"/>
              <a:gd name="connsiteY411" fmla="*/ 2223022 h 3955845"/>
              <a:gd name="connsiteX412" fmla="*/ 663145 w 3976873"/>
              <a:gd name="connsiteY412" fmla="*/ 2217580 h 3955845"/>
              <a:gd name="connsiteX413" fmla="*/ 668765 w 3976873"/>
              <a:gd name="connsiteY413" fmla="*/ 2218132 h 3955845"/>
              <a:gd name="connsiteX414" fmla="*/ 2040367 w 3976873"/>
              <a:gd name="connsiteY414" fmla="*/ 2643165 h 3955845"/>
              <a:gd name="connsiteX415" fmla="*/ 2069473 w 3976873"/>
              <a:gd name="connsiteY415" fmla="*/ 2691119 h 3955845"/>
              <a:gd name="connsiteX416" fmla="*/ 2099415 w 3976873"/>
              <a:gd name="connsiteY416" fmla="*/ 2739432 h 3955845"/>
              <a:gd name="connsiteX417" fmla="*/ 2092496 w 3976873"/>
              <a:gd name="connsiteY417" fmla="*/ 2746112 h 3955845"/>
              <a:gd name="connsiteX418" fmla="*/ 2059691 w 3976873"/>
              <a:gd name="connsiteY418" fmla="*/ 2704957 h 3955845"/>
              <a:gd name="connsiteX419" fmla="*/ 2030345 w 3976873"/>
              <a:gd name="connsiteY419" fmla="*/ 2648533 h 3955845"/>
              <a:gd name="connsiteX420" fmla="*/ 2033119 w 3976873"/>
              <a:gd name="connsiteY420" fmla="*/ 2641600 h 3955845"/>
              <a:gd name="connsiteX421" fmla="*/ 2040367 w 3976873"/>
              <a:gd name="connsiteY421" fmla="*/ 2643165 h 3955845"/>
              <a:gd name="connsiteX422" fmla="*/ 216774 w 3976873"/>
              <a:gd name="connsiteY422" fmla="*/ 2075700 h 3955845"/>
              <a:gd name="connsiteX423" fmla="*/ 271410 w 3976873"/>
              <a:gd name="connsiteY423" fmla="*/ 2102421 h 3955845"/>
              <a:gd name="connsiteX424" fmla="*/ 368274 w 3976873"/>
              <a:gd name="connsiteY424" fmla="*/ 2152165 h 3955845"/>
              <a:gd name="connsiteX425" fmla="*/ 364456 w 3976873"/>
              <a:gd name="connsiteY425" fmla="*/ 2159561 h 3955845"/>
              <a:gd name="connsiteX426" fmla="*/ 212719 w 3976873"/>
              <a:gd name="connsiteY426" fmla="*/ 2084288 h 3955845"/>
              <a:gd name="connsiteX427" fmla="*/ 216774 w 3976873"/>
              <a:gd name="connsiteY427" fmla="*/ 2075700 h 3955845"/>
              <a:gd name="connsiteX428" fmla="*/ 328564 w 3976873"/>
              <a:gd name="connsiteY428" fmla="*/ 2098438 h 3955845"/>
              <a:gd name="connsiteX429" fmla="*/ 332128 w 3976873"/>
              <a:gd name="connsiteY429" fmla="*/ 2101823 h 3955845"/>
              <a:gd name="connsiteX430" fmla="*/ 360162 w 3976873"/>
              <a:gd name="connsiteY430" fmla="*/ 2112679 h 3955845"/>
              <a:gd name="connsiteX431" fmla="*/ 379486 w 3976873"/>
              <a:gd name="connsiteY431" fmla="*/ 2125802 h 3955845"/>
              <a:gd name="connsiteX432" fmla="*/ 375550 w 3976873"/>
              <a:gd name="connsiteY432" fmla="*/ 2132839 h 3955845"/>
              <a:gd name="connsiteX433" fmla="*/ 350737 w 3976873"/>
              <a:gd name="connsiteY433" fmla="*/ 2121268 h 3955845"/>
              <a:gd name="connsiteX434" fmla="*/ 324732 w 3976873"/>
              <a:gd name="connsiteY434" fmla="*/ 2107907 h 3955845"/>
              <a:gd name="connsiteX435" fmla="*/ 323539 w 3976873"/>
              <a:gd name="connsiteY435" fmla="*/ 2103494 h 3955845"/>
              <a:gd name="connsiteX436" fmla="*/ 324375 w 3976873"/>
              <a:gd name="connsiteY436" fmla="*/ 2100869 h 3955845"/>
              <a:gd name="connsiteX437" fmla="*/ 328564 w 3976873"/>
              <a:gd name="connsiteY437" fmla="*/ 2098438 h 3955845"/>
              <a:gd name="connsiteX438" fmla="*/ 1824093 w 3976873"/>
              <a:gd name="connsiteY438" fmla="*/ 2559661 h 3955845"/>
              <a:gd name="connsiteX439" fmla="*/ 1849621 w 3976873"/>
              <a:gd name="connsiteY439" fmla="*/ 2586620 h 3955845"/>
              <a:gd name="connsiteX440" fmla="*/ 1839601 w 3976873"/>
              <a:gd name="connsiteY440" fmla="*/ 2588290 h 3955845"/>
              <a:gd name="connsiteX441" fmla="*/ 1828745 w 3976873"/>
              <a:gd name="connsiteY441" fmla="*/ 2579224 h 3955845"/>
              <a:gd name="connsiteX442" fmla="*/ 1818963 w 3976873"/>
              <a:gd name="connsiteY442" fmla="*/ 2569323 h 3955845"/>
              <a:gd name="connsiteX443" fmla="*/ 1819202 w 3976873"/>
              <a:gd name="connsiteY443" fmla="*/ 2569323 h 3955845"/>
              <a:gd name="connsiteX444" fmla="*/ 1818128 w 3976873"/>
              <a:gd name="connsiteY444" fmla="*/ 2568010 h 3955845"/>
              <a:gd name="connsiteX445" fmla="*/ 1824093 w 3976873"/>
              <a:gd name="connsiteY445" fmla="*/ 2559661 h 3955845"/>
              <a:gd name="connsiteX446" fmla="*/ 759173 w 3976873"/>
              <a:gd name="connsiteY446" fmla="*/ 2223530 h 3955845"/>
              <a:gd name="connsiteX447" fmla="*/ 774338 w 3976873"/>
              <a:gd name="connsiteY447" fmla="*/ 2235549 h 3955845"/>
              <a:gd name="connsiteX448" fmla="*/ 773145 w 3976873"/>
              <a:gd name="connsiteY448" fmla="*/ 2241633 h 3955845"/>
              <a:gd name="connsiteX449" fmla="*/ 770640 w 3976873"/>
              <a:gd name="connsiteY449" fmla="*/ 2243302 h 3955845"/>
              <a:gd name="connsiteX450" fmla="*/ 760859 w 3976873"/>
              <a:gd name="connsiteY450" fmla="*/ 2240558 h 3955845"/>
              <a:gd name="connsiteX451" fmla="*/ 736761 w 3976873"/>
              <a:gd name="connsiteY451" fmla="*/ 2228988 h 3955845"/>
              <a:gd name="connsiteX452" fmla="*/ 739147 w 3976873"/>
              <a:gd name="connsiteY452" fmla="*/ 2221115 h 3955845"/>
              <a:gd name="connsiteX453" fmla="*/ 739266 w 3976873"/>
              <a:gd name="connsiteY453" fmla="*/ 2220995 h 3955845"/>
              <a:gd name="connsiteX454" fmla="*/ 759173 w 3976873"/>
              <a:gd name="connsiteY454" fmla="*/ 2223530 h 3955845"/>
              <a:gd name="connsiteX455" fmla="*/ 2083191 w 3976873"/>
              <a:gd name="connsiteY455" fmla="*/ 2633979 h 3955845"/>
              <a:gd name="connsiteX456" fmla="*/ 2124824 w 3976873"/>
              <a:gd name="connsiteY456" fmla="*/ 2712472 h 3955845"/>
              <a:gd name="connsiteX457" fmla="*/ 2163474 w 3976873"/>
              <a:gd name="connsiteY457" fmla="*/ 2785716 h 3955845"/>
              <a:gd name="connsiteX458" fmla="*/ 2158582 w 3976873"/>
              <a:gd name="connsiteY458" fmla="*/ 2790727 h 3955845"/>
              <a:gd name="connsiteX459" fmla="*/ 2118859 w 3976873"/>
              <a:gd name="connsiteY459" fmla="*/ 2729053 h 3955845"/>
              <a:gd name="connsiteX460" fmla="*/ 2095718 w 3976873"/>
              <a:gd name="connsiteY460" fmla="*/ 2675015 h 3955845"/>
              <a:gd name="connsiteX461" fmla="*/ 2076511 w 3976873"/>
              <a:gd name="connsiteY461" fmla="*/ 2637081 h 3955845"/>
              <a:gd name="connsiteX462" fmla="*/ 2078643 w 3976873"/>
              <a:gd name="connsiteY462" fmla="*/ 2632711 h 3955845"/>
              <a:gd name="connsiteX463" fmla="*/ 2083191 w 3976873"/>
              <a:gd name="connsiteY463" fmla="*/ 2633979 h 3955845"/>
              <a:gd name="connsiteX464" fmla="*/ 260792 w 3976873"/>
              <a:gd name="connsiteY464" fmla="*/ 2063175 h 3955845"/>
              <a:gd name="connsiteX465" fmla="*/ 303736 w 3976873"/>
              <a:gd name="connsiteY465" fmla="*/ 2094428 h 3955845"/>
              <a:gd name="connsiteX466" fmla="*/ 296937 w 3976873"/>
              <a:gd name="connsiteY466" fmla="*/ 2098722 h 3955845"/>
              <a:gd name="connsiteX467" fmla="*/ 258406 w 3976873"/>
              <a:gd name="connsiteY467" fmla="*/ 2070332 h 3955845"/>
              <a:gd name="connsiteX468" fmla="*/ 260792 w 3976873"/>
              <a:gd name="connsiteY468" fmla="*/ 2063175 h 3955845"/>
              <a:gd name="connsiteX469" fmla="*/ 671867 w 3976873"/>
              <a:gd name="connsiteY469" fmla="*/ 2181629 h 3955845"/>
              <a:gd name="connsiteX470" fmla="*/ 698350 w 3976873"/>
              <a:gd name="connsiteY470" fmla="*/ 2199045 h 3955845"/>
              <a:gd name="connsiteX471" fmla="*/ 690835 w 3976873"/>
              <a:gd name="connsiteY471" fmla="*/ 2203100 h 3955845"/>
              <a:gd name="connsiteX472" fmla="*/ 668289 w 3976873"/>
              <a:gd name="connsiteY472" fmla="*/ 2192126 h 3955845"/>
              <a:gd name="connsiteX473" fmla="*/ 671867 w 3976873"/>
              <a:gd name="connsiteY473" fmla="*/ 2181629 h 3955845"/>
              <a:gd name="connsiteX474" fmla="*/ 556632 w 3976873"/>
              <a:gd name="connsiteY474" fmla="*/ 2115065 h 3955845"/>
              <a:gd name="connsiteX475" fmla="*/ 572140 w 3976873"/>
              <a:gd name="connsiteY475" fmla="*/ 2128663 h 3955845"/>
              <a:gd name="connsiteX476" fmla="*/ 566056 w 3976873"/>
              <a:gd name="connsiteY476" fmla="*/ 2132839 h 3955845"/>
              <a:gd name="connsiteX477" fmla="*/ 553769 w 3976873"/>
              <a:gd name="connsiteY477" fmla="*/ 2125323 h 3955845"/>
              <a:gd name="connsiteX478" fmla="*/ 556632 w 3976873"/>
              <a:gd name="connsiteY478" fmla="*/ 2115065 h 3955845"/>
              <a:gd name="connsiteX479" fmla="*/ 1894385 w 3976873"/>
              <a:gd name="connsiteY479" fmla="*/ 2491486 h 3955845"/>
              <a:gd name="connsiteX480" fmla="*/ 1900200 w 3976873"/>
              <a:gd name="connsiteY480" fmla="*/ 2496317 h 3955845"/>
              <a:gd name="connsiteX481" fmla="*/ 1917378 w 3976873"/>
              <a:gd name="connsiteY481" fmla="*/ 2515285 h 3955845"/>
              <a:gd name="connsiteX482" fmla="*/ 1931693 w 3976873"/>
              <a:gd name="connsiteY482" fmla="*/ 2533297 h 3955845"/>
              <a:gd name="connsiteX483" fmla="*/ 1965213 w 3976873"/>
              <a:gd name="connsiteY483" fmla="*/ 2577078 h 3955845"/>
              <a:gd name="connsiteX484" fmla="*/ 1958175 w 3976873"/>
              <a:gd name="connsiteY484" fmla="*/ 2581729 h 3955845"/>
              <a:gd name="connsiteX485" fmla="*/ 1910220 w 3976873"/>
              <a:gd name="connsiteY485" fmla="*/ 2528407 h 3955845"/>
              <a:gd name="connsiteX486" fmla="*/ 1888390 w 3976873"/>
              <a:gd name="connsiteY486" fmla="*/ 2496675 h 3955845"/>
              <a:gd name="connsiteX487" fmla="*/ 1894385 w 3976873"/>
              <a:gd name="connsiteY487" fmla="*/ 2491486 h 3955845"/>
              <a:gd name="connsiteX488" fmla="*/ 1831489 w 3976873"/>
              <a:gd name="connsiteY488" fmla="*/ 2446573 h 3955845"/>
              <a:gd name="connsiteX489" fmla="*/ 1865845 w 3976873"/>
              <a:gd name="connsiteY489" fmla="*/ 2482957 h 3955845"/>
              <a:gd name="connsiteX490" fmla="*/ 1856421 w 3976873"/>
              <a:gd name="connsiteY490" fmla="*/ 2483434 h 3955845"/>
              <a:gd name="connsiteX491" fmla="*/ 1841509 w 3976873"/>
              <a:gd name="connsiteY491" fmla="*/ 2474129 h 3955845"/>
              <a:gd name="connsiteX492" fmla="*/ 1827909 w 3976873"/>
              <a:gd name="connsiteY492" fmla="*/ 2462320 h 3955845"/>
              <a:gd name="connsiteX493" fmla="*/ 1823855 w 3976873"/>
              <a:gd name="connsiteY493" fmla="*/ 2446454 h 3955845"/>
              <a:gd name="connsiteX494" fmla="*/ 1831489 w 3976873"/>
              <a:gd name="connsiteY494" fmla="*/ 2446573 h 3955845"/>
              <a:gd name="connsiteX495" fmla="*/ 1896026 w 3976873"/>
              <a:gd name="connsiteY495" fmla="*/ 2452895 h 3955845"/>
              <a:gd name="connsiteX496" fmla="*/ 1912607 w 3976873"/>
              <a:gd name="connsiteY496" fmla="*/ 2466971 h 3955845"/>
              <a:gd name="connsiteX497" fmla="*/ 1923581 w 3976873"/>
              <a:gd name="connsiteY497" fmla="*/ 2482838 h 3955845"/>
              <a:gd name="connsiteX498" fmla="*/ 1918094 w 3976873"/>
              <a:gd name="connsiteY498" fmla="*/ 2491187 h 3955845"/>
              <a:gd name="connsiteX499" fmla="*/ 1905926 w 3976873"/>
              <a:gd name="connsiteY499" fmla="*/ 2480451 h 3955845"/>
              <a:gd name="connsiteX500" fmla="*/ 1888510 w 3976873"/>
              <a:gd name="connsiteY500" fmla="*/ 2463034 h 3955845"/>
              <a:gd name="connsiteX501" fmla="*/ 1896026 w 3976873"/>
              <a:gd name="connsiteY501" fmla="*/ 2452895 h 3955845"/>
              <a:gd name="connsiteX502" fmla="*/ 2086785 w 3976873"/>
              <a:gd name="connsiteY502" fmla="*/ 2502535 h 3955845"/>
              <a:gd name="connsiteX503" fmla="*/ 2093092 w 3976873"/>
              <a:gd name="connsiteY503" fmla="*/ 2505026 h 3955845"/>
              <a:gd name="connsiteX504" fmla="*/ 2112298 w 3976873"/>
              <a:gd name="connsiteY504" fmla="*/ 2570754 h 3955845"/>
              <a:gd name="connsiteX505" fmla="*/ 2140212 w 3976873"/>
              <a:gd name="connsiteY505" fmla="*/ 2663801 h 3955845"/>
              <a:gd name="connsiteX506" fmla="*/ 2133532 w 3976873"/>
              <a:gd name="connsiteY506" fmla="*/ 2667141 h 3955845"/>
              <a:gd name="connsiteX507" fmla="*/ 2083430 w 3976873"/>
              <a:gd name="connsiteY507" fmla="*/ 2508008 h 3955845"/>
              <a:gd name="connsiteX508" fmla="*/ 2086785 w 3976873"/>
              <a:gd name="connsiteY508" fmla="*/ 2502535 h 3955845"/>
              <a:gd name="connsiteX509" fmla="*/ 2118591 w 3976873"/>
              <a:gd name="connsiteY509" fmla="*/ 2507814 h 3955845"/>
              <a:gd name="connsiteX510" fmla="*/ 2123511 w 3976873"/>
              <a:gd name="connsiteY510" fmla="*/ 2509796 h 3955845"/>
              <a:gd name="connsiteX511" fmla="*/ 2157390 w 3976873"/>
              <a:gd name="connsiteY511" fmla="*/ 2628372 h 3955845"/>
              <a:gd name="connsiteX512" fmla="*/ 2191745 w 3976873"/>
              <a:gd name="connsiteY512" fmla="*/ 2733228 h 3955845"/>
              <a:gd name="connsiteX513" fmla="*/ 2185782 w 3976873"/>
              <a:gd name="connsiteY513" fmla="*/ 2734898 h 3955845"/>
              <a:gd name="connsiteX514" fmla="*/ 2144627 w 3976873"/>
              <a:gd name="connsiteY514" fmla="*/ 2624911 h 3955845"/>
              <a:gd name="connsiteX515" fmla="*/ 2115640 w 3976873"/>
              <a:gd name="connsiteY515" fmla="*/ 2512541 h 3955845"/>
              <a:gd name="connsiteX516" fmla="*/ 2118591 w 3976873"/>
              <a:gd name="connsiteY516" fmla="*/ 2507814 h 3955845"/>
              <a:gd name="connsiteX517" fmla="*/ 553955 w 3976873"/>
              <a:gd name="connsiteY517" fmla="*/ 2017072 h 3955845"/>
              <a:gd name="connsiteX518" fmla="*/ 549476 w 3976873"/>
              <a:gd name="connsiteY518" fmla="*/ 2056494 h 3955845"/>
              <a:gd name="connsiteX519" fmla="*/ 599220 w 3976873"/>
              <a:gd name="connsiteY519" fmla="*/ 2107430 h 3955845"/>
              <a:gd name="connsiteX520" fmla="*/ 592421 w 3976873"/>
              <a:gd name="connsiteY520" fmla="*/ 2120553 h 3955845"/>
              <a:gd name="connsiteX521" fmla="*/ 524187 w 3976873"/>
              <a:gd name="connsiteY521" fmla="*/ 2054705 h 3955845"/>
              <a:gd name="connsiteX522" fmla="*/ 501402 w 3976873"/>
              <a:gd name="connsiteY522" fmla="*/ 2037646 h 3955845"/>
              <a:gd name="connsiteX523" fmla="*/ 457741 w 3976873"/>
              <a:gd name="connsiteY523" fmla="*/ 2012595 h 3955845"/>
              <a:gd name="connsiteX524" fmla="*/ 459411 w 3976873"/>
              <a:gd name="connsiteY524" fmla="*/ 2033709 h 3955845"/>
              <a:gd name="connsiteX525" fmla="*/ 491977 w 3976873"/>
              <a:gd name="connsiteY525" fmla="*/ 2065679 h 3955845"/>
              <a:gd name="connsiteX526" fmla="*/ 539098 w 3976873"/>
              <a:gd name="connsiteY526" fmla="*/ 2106953 h 3955845"/>
              <a:gd name="connsiteX527" fmla="*/ 531582 w 3976873"/>
              <a:gd name="connsiteY527" fmla="*/ 2111606 h 3955845"/>
              <a:gd name="connsiteX528" fmla="*/ 461797 w 3976873"/>
              <a:gd name="connsiteY528" fmla="*/ 2060191 h 3955845"/>
              <a:gd name="connsiteX529" fmla="*/ 445216 w 3976873"/>
              <a:gd name="connsiteY529" fmla="*/ 2041940 h 3955845"/>
              <a:gd name="connsiteX530" fmla="*/ 442114 w 3976873"/>
              <a:gd name="connsiteY530" fmla="*/ 2041105 h 3955845"/>
              <a:gd name="connsiteX531" fmla="*/ 418256 w 3976873"/>
              <a:gd name="connsiteY531" fmla="*/ 2030728 h 3955845"/>
              <a:gd name="connsiteX532" fmla="*/ 379367 w 3976873"/>
              <a:gd name="connsiteY532" fmla="*/ 2003886 h 3955845"/>
              <a:gd name="connsiteX533" fmla="*/ 349008 w 3976873"/>
              <a:gd name="connsiteY533" fmla="*/ 1995014 h 3955845"/>
              <a:gd name="connsiteX534" fmla="*/ 320080 w 3976873"/>
              <a:gd name="connsiteY534" fmla="*/ 1998041 h 3955845"/>
              <a:gd name="connsiteX535" fmla="*/ 305765 w 3976873"/>
              <a:gd name="connsiteY535" fmla="*/ 2021422 h 3955845"/>
              <a:gd name="connsiteX536" fmla="*/ 333202 w 3976873"/>
              <a:gd name="connsiteY536" fmla="*/ 2049456 h 3955845"/>
              <a:gd name="connsiteX537" fmla="*/ 389029 w 3976873"/>
              <a:gd name="connsiteY537" fmla="*/ 2093951 h 3955845"/>
              <a:gd name="connsiteX538" fmla="*/ 382947 w 3976873"/>
              <a:gd name="connsiteY538" fmla="*/ 2100035 h 3955845"/>
              <a:gd name="connsiteX539" fmla="*/ 328311 w 3976873"/>
              <a:gd name="connsiteY539" fmla="*/ 2063651 h 3955845"/>
              <a:gd name="connsiteX540" fmla="*/ 316024 w 3976873"/>
              <a:gd name="connsiteY540" fmla="*/ 2052319 h 3955845"/>
              <a:gd name="connsiteX541" fmla="*/ 252801 w 3976873"/>
              <a:gd name="connsiteY541" fmla="*/ 2047666 h 3955845"/>
              <a:gd name="connsiteX542" fmla="*/ 246479 w 3976873"/>
              <a:gd name="connsiteY542" fmla="*/ 2058282 h 3955845"/>
              <a:gd name="connsiteX543" fmla="*/ 176813 w 3976873"/>
              <a:gd name="connsiteY543" fmla="*/ 2072597 h 3955845"/>
              <a:gd name="connsiteX544" fmla="*/ 165599 w 3976873"/>
              <a:gd name="connsiteY544" fmla="*/ 2078682 h 3955845"/>
              <a:gd name="connsiteX545" fmla="*/ 206397 w 3976873"/>
              <a:gd name="connsiteY545" fmla="*/ 2103375 h 3955845"/>
              <a:gd name="connsiteX546" fmla="*/ 207470 w 3976873"/>
              <a:gd name="connsiteY546" fmla="*/ 2108982 h 3955845"/>
              <a:gd name="connsiteX547" fmla="*/ 206635 w 3976873"/>
              <a:gd name="connsiteY547" fmla="*/ 2110532 h 3955845"/>
              <a:gd name="connsiteX548" fmla="*/ 198881 w 3976873"/>
              <a:gd name="connsiteY548" fmla="*/ 2109578 h 3955845"/>
              <a:gd name="connsiteX549" fmla="*/ 181345 w 3976873"/>
              <a:gd name="connsiteY549" fmla="*/ 2100870 h 3955845"/>
              <a:gd name="connsiteX550" fmla="*/ 166195 w 3976873"/>
              <a:gd name="connsiteY550" fmla="*/ 2092878 h 3955845"/>
              <a:gd name="connsiteX551" fmla="*/ 147706 w 3976873"/>
              <a:gd name="connsiteY551" fmla="*/ 2086197 h 3955845"/>
              <a:gd name="connsiteX552" fmla="*/ 144604 w 3976873"/>
              <a:gd name="connsiteY552" fmla="*/ 2127233 h 3955845"/>
              <a:gd name="connsiteX553" fmla="*/ 275346 w 3976873"/>
              <a:gd name="connsiteY553" fmla="*/ 2200000 h 3955845"/>
              <a:gd name="connsiteX554" fmla="*/ 409547 w 3976873"/>
              <a:gd name="connsiteY554" fmla="*/ 2262389 h 3955845"/>
              <a:gd name="connsiteX555" fmla="*/ 717079 w 3976873"/>
              <a:gd name="connsiteY555" fmla="*/ 2327879 h 3955845"/>
              <a:gd name="connsiteX556" fmla="*/ 927984 w 3976873"/>
              <a:gd name="connsiteY556" fmla="*/ 2364978 h 3955845"/>
              <a:gd name="connsiteX557" fmla="*/ 677116 w 3976873"/>
              <a:gd name="connsiteY557" fmla="*/ 2295671 h 3955845"/>
              <a:gd name="connsiteX558" fmla="*/ 679502 w 3976873"/>
              <a:gd name="connsiteY558" fmla="*/ 2286009 h 3955845"/>
              <a:gd name="connsiteX559" fmla="*/ 873706 w 3976873"/>
              <a:gd name="connsiteY559" fmla="*/ 2328833 h 3955845"/>
              <a:gd name="connsiteX560" fmla="*/ 849013 w 3976873"/>
              <a:gd name="connsiteY560" fmla="*/ 2316308 h 3955845"/>
              <a:gd name="connsiteX561" fmla="*/ 804518 w 3976873"/>
              <a:gd name="connsiteY561" fmla="*/ 2296267 h 3955845"/>
              <a:gd name="connsiteX562" fmla="*/ 759665 w 3976873"/>
              <a:gd name="connsiteY562" fmla="*/ 2276943 h 3955845"/>
              <a:gd name="connsiteX563" fmla="*/ 754535 w 3976873"/>
              <a:gd name="connsiteY563" fmla="*/ 2273603 h 3955845"/>
              <a:gd name="connsiteX564" fmla="*/ 754058 w 3976873"/>
              <a:gd name="connsiteY564" fmla="*/ 2271574 h 3955845"/>
              <a:gd name="connsiteX565" fmla="*/ 762051 w 3976873"/>
              <a:gd name="connsiteY565" fmla="*/ 2265371 h 3955845"/>
              <a:gd name="connsiteX566" fmla="*/ 944804 w 3976873"/>
              <a:gd name="connsiteY566" fmla="*/ 2352214 h 3955845"/>
              <a:gd name="connsiteX567" fmla="*/ 953870 w 3976873"/>
              <a:gd name="connsiteY567" fmla="*/ 2355794 h 3955845"/>
              <a:gd name="connsiteX568" fmla="*/ 802372 w 3976873"/>
              <a:gd name="connsiteY568" fmla="*/ 2263105 h 3955845"/>
              <a:gd name="connsiteX569" fmla="*/ 804876 w 3976873"/>
              <a:gd name="connsiteY569" fmla="*/ 2256186 h 3955845"/>
              <a:gd name="connsiteX570" fmla="*/ 898996 w 3976873"/>
              <a:gd name="connsiteY570" fmla="*/ 2305333 h 3955845"/>
              <a:gd name="connsiteX571" fmla="*/ 906035 w 3976873"/>
              <a:gd name="connsiteY571" fmla="*/ 2309390 h 3955845"/>
              <a:gd name="connsiteX572" fmla="*/ 868697 w 3976873"/>
              <a:gd name="connsiteY572" fmla="*/ 2278254 h 3955845"/>
              <a:gd name="connsiteX573" fmla="*/ 728172 w 3976873"/>
              <a:gd name="connsiteY573" fmla="*/ 2163856 h 3955845"/>
              <a:gd name="connsiteX574" fmla="*/ 577270 w 3976873"/>
              <a:gd name="connsiteY574" fmla="*/ 2024762 h 3955845"/>
              <a:gd name="connsiteX575" fmla="*/ 553955 w 3976873"/>
              <a:gd name="connsiteY575" fmla="*/ 2017072 h 3955845"/>
              <a:gd name="connsiteX576" fmla="*/ 1865487 w 3976873"/>
              <a:gd name="connsiteY576" fmla="*/ 2390745 h 3955845"/>
              <a:gd name="connsiteX577" fmla="*/ 1885408 w 3976873"/>
              <a:gd name="connsiteY577" fmla="*/ 2423669 h 3955845"/>
              <a:gd name="connsiteX578" fmla="*/ 1878728 w 3976873"/>
              <a:gd name="connsiteY578" fmla="*/ 2427010 h 3955845"/>
              <a:gd name="connsiteX579" fmla="*/ 1857017 w 3976873"/>
              <a:gd name="connsiteY579" fmla="*/ 2395756 h 3955845"/>
              <a:gd name="connsiteX580" fmla="*/ 1859329 w 3976873"/>
              <a:gd name="connsiteY580" fmla="*/ 2389538 h 3955845"/>
              <a:gd name="connsiteX581" fmla="*/ 1865487 w 3976873"/>
              <a:gd name="connsiteY581" fmla="*/ 2390745 h 3955845"/>
              <a:gd name="connsiteX582" fmla="*/ 2103710 w 3976873"/>
              <a:gd name="connsiteY582" fmla="*/ 2408161 h 3955845"/>
              <a:gd name="connsiteX583" fmla="*/ 2115997 w 3976873"/>
              <a:gd name="connsiteY583" fmla="*/ 2433331 h 3955845"/>
              <a:gd name="connsiteX584" fmla="*/ 2125422 w 3976873"/>
              <a:gd name="connsiteY584" fmla="*/ 2479020 h 3955845"/>
              <a:gd name="connsiteX585" fmla="*/ 2113372 w 3976873"/>
              <a:gd name="connsiteY585" fmla="*/ 2479974 h 3955845"/>
              <a:gd name="connsiteX586" fmla="*/ 2103114 w 3976873"/>
              <a:gd name="connsiteY586" fmla="*/ 2441802 h 3955845"/>
              <a:gd name="connsiteX587" fmla="*/ 2097029 w 3976873"/>
              <a:gd name="connsiteY587" fmla="*/ 2413768 h 3955845"/>
              <a:gd name="connsiteX588" fmla="*/ 2103710 w 3976873"/>
              <a:gd name="connsiteY588" fmla="*/ 2408161 h 3955845"/>
              <a:gd name="connsiteX589" fmla="*/ 2200752 w 3976873"/>
              <a:gd name="connsiteY589" fmla="*/ 2420715 h 3955845"/>
              <a:gd name="connsiteX590" fmla="*/ 2200854 w 3976873"/>
              <a:gd name="connsiteY590" fmla="*/ 2423103 h 3955845"/>
              <a:gd name="connsiteX591" fmla="*/ 2192817 w 3976873"/>
              <a:gd name="connsiteY591" fmla="*/ 2488802 h 3955845"/>
              <a:gd name="connsiteX592" fmla="*/ 2192221 w 3976873"/>
              <a:gd name="connsiteY592" fmla="*/ 2544152 h 3955845"/>
              <a:gd name="connsiteX593" fmla="*/ 2192223 w 3976873"/>
              <a:gd name="connsiteY593" fmla="*/ 2544140 h 3955845"/>
              <a:gd name="connsiteX594" fmla="*/ 2192819 w 3976873"/>
              <a:gd name="connsiteY594" fmla="*/ 2488803 h 3955845"/>
              <a:gd name="connsiteX595" fmla="*/ 2200856 w 3976873"/>
              <a:gd name="connsiteY595" fmla="*/ 2423103 h 3955845"/>
              <a:gd name="connsiteX596" fmla="*/ 2200753 w 3976873"/>
              <a:gd name="connsiteY596" fmla="*/ 2420716 h 3955845"/>
              <a:gd name="connsiteX597" fmla="*/ 2136993 w 3976873"/>
              <a:gd name="connsiteY597" fmla="*/ 2392058 h 3955845"/>
              <a:gd name="connsiteX598" fmla="*/ 2141883 w 3976873"/>
              <a:gd name="connsiteY598" fmla="*/ 2395040 h 3955845"/>
              <a:gd name="connsiteX599" fmla="*/ 2150353 w 3976873"/>
              <a:gd name="connsiteY599" fmla="*/ 2464945 h 3955845"/>
              <a:gd name="connsiteX600" fmla="*/ 2140929 w 3976873"/>
              <a:gd name="connsiteY600" fmla="*/ 2465660 h 3955845"/>
              <a:gd name="connsiteX601" fmla="*/ 2132460 w 3976873"/>
              <a:gd name="connsiteY601" fmla="*/ 2396233 h 3955845"/>
              <a:gd name="connsiteX602" fmla="*/ 2136993 w 3976873"/>
              <a:gd name="connsiteY602" fmla="*/ 2392058 h 3955845"/>
              <a:gd name="connsiteX603" fmla="*/ 1486382 w 3976873"/>
              <a:gd name="connsiteY603" fmla="*/ 2182105 h 3955845"/>
              <a:gd name="connsiteX604" fmla="*/ 1494613 w 3976873"/>
              <a:gd name="connsiteY604" fmla="*/ 2197852 h 3955845"/>
              <a:gd name="connsiteX605" fmla="*/ 1491750 w 3976873"/>
              <a:gd name="connsiteY605" fmla="*/ 2233639 h 3955845"/>
              <a:gd name="connsiteX606" fmla="*/ 1481133 w 3976873"/>
              <a:gd name="connsiteY606" fmla="*/ 2231492 h 3955845"/>
              <a:gd name="connsiteX607" fmla="*/ 1480298 w 3976873"/>
              <a:gd name="connsiteY607" fmla="*/ 2208230 h 3955845"/>
              <a:gd name="connsiteX608" fmla="*/ 1479940 w 3976873"/>
              <a:gd name="connsiteY608" fmla="*/ 2188429 h 3955845"/>
              <a:gd name="connsiteX609" fmla="*/ 1486382 w 3976873"/>
              <a:gd name="connsiteY609" fmla="*/ 2182105 h 3955845"/>
              <a:gd name="connsiteX610" fmla="*/ 1410692 w 3976873"/>
              <a:gd name="connsiteY610" fmla="*/ 2136642 h 3955845"/>
              <a:gd name="connsiteX611" fmla="*/ 1415762 w 3976873"/>
              <a:gd name="connsiteY611" fmla="*/ 2138447 h 3955845"/>
              <a:gd name="connsiteX612" fmla="*/ 1432463 w 3976873"/>
              <a:gd name="connsiteY612" fmla="*/ 2182226 h 3955845"/>
              <a:gd name="connsiteX613" fmla="*/ 1423635 w 3976873"/>
              <a:gd name="connsiteY613" fmla="*/ 2185805 h 3955845"/>
              <a:gd name="connsiteX614" fmla="*/ 1407054 w 3976873"/>
              <a:gd name="connsiteY614" fmla="*/ 2140474 h 3955845"/>
              <a:gd name="connsiteX615" fmla="*/ 1410692 w 3976873"/>
              <a:gd name="connsiteY615" fmla="*/ 2136642 h 3955845"/>
              <a:gd name="connsiteX616" fmla="*/ 842214 w 3976873"/>
              <a:gd name="connsiteY616" fmla="*/ 1950206 h 3955845"/>
              <a:gd name="connsiteX617" fmla="*/ 849492 w 3976873"/>
              <a:gd name="connsiteY617" fmla="*/ 1982295 h 3955845"/>
              <a:gd name="connsiteX618" fmla="*/ 848537 w 3976873"/>
              <a:gd name="connsiteY618" fmla="*/ 2006392 h 3955845"/>
              <a:gd name="connsiteX619" fmla="*/ 849730 w 3976873"/>
              <a:gd name="connsiteY619" fmla="*/ 2024047 h 3955845"/>
              <a:gd name="connsiteX620" fmla="*/ 838636 w 3976873"/>
              <a:gd name="connsiteY620" fmla="*/ 2025239 h 3955845"/>
              <a:gd name="connsiteX621" fmla="*/ 832910 w 3976873"/>
              <a:gd name="connsiteY621" fmla="*/ 1991957 h 3955845"/>
              <a:gd name="connsiteX622" fmla="*/ 834818 w 3976873"/>
              <a:gd name="connsiteY622" fmla="*/ 1954023 h 3955845"/>
              <a:gd name="connsiteX623" fmla="*/ 837174 w 3976873"/>
              <a:gd name="connsiteY623" fmla="*/ 1949341 h 3955845"/>
              <a:gd name="connsiteX624" fmla="*/ 842214 w 3976873"/>
              <a:gd name="connsiteY624" fmla="*/ 1950206 h 3955845"/>
              <a:gd name="connsiteX625" fmla="*/ 1506676 w 3976873"/>
              <a:gd name="connsiteY625" fmla="*/ 2140325 h 3955845"/>
              <a:gd name="connsiteX626" fmla="*/ 1510836 w 3976873"/>
              <a:gd name="connsiteY626" fmla="*/ 2142621 h 3955845"/>
              <a:gd name="connsiteX627" fmla="*/ 1518471 w 3976873"/>
              <a:gd name="connsiteY627" fmla="*/ 2182106 h 3955845"/>
              <a:gd name="connsiteX628" fmla="*/ 1515728 w 3976873"/>
              <a:gd name="connsiteY628" fmla="*/ 2234355 h 3955845"/>
              <a:gd name="connsiteX629" fmla="*/ 1506542 w 3976873"/>
              <a:gd name="connsiteY629" fmla="*/ 2233640 h 3955845"/>
              <a:gd name="connsiteX630" fmla="*/ 1505827 w 3976873"/>
              <a:gd name="connsiteY630" fmla="*/ 2189025 h 3955845"/>
              <a:gd name="connsiteX631" fmla="*/ 1503322 w 3976873"/>
              <a:gd name="connsiteY631" fmla="*/ 2143575 h 3955845"/>
              <a:gd name="connsiteX632" fmla="*/ 1506676 w 3976873"/>
              <a:gd name="connsiteY632" fmla="*/ 2140325 h 3955845"/>
              <a:gd name="connsiteX633" fmla="*/ 885457 w 3976873"/>
              <a:gd name="connsiteY633" fmla="*/ 1902251 h 3955845"/>
              <a:gd name="connsiteX634" fmla="*/ 889095 w 3976873"/>
              <a:gd name="connsiteY634" fmla="*/ 1907380 h 3955845"/>
              <a:gd name="connsiteX635" fmla="*/ 886948 w 3976873"/>
              <a:gd name="connsiteY635" fmla="*/ 1937800 h 3955845"/>
              <a:gd name="connsiteX636" fmla="*/ 883608 w 3976873"/>
              <a:gd name="connsiteY636" fmla="*/ 1948893 h 3955845"/>
              <a:gd name="connsiteX637" fmla="*/ 874899 w 3976873"/>
              <a:gd name="connsiteY637" fmla="*/ 1946985 h 3955845"/>
              <a:gd name="connsiteX638" fmla="*/ 879671 w 3976873"/>
              <a:gd name="connsiteY638" fmla="*/ 1904278 h 3955845"/>
              <a:gd name="connsiteX639" fmla="*/ 885457 w 3976873"/>
              <a:gd name="connsiteY639" fmla="*/ 1902251 h 3955845"/>
              <a:gd name="connsiteX640" fmla="*/ 1544953 w 3976873"/>
              <a:gd name="connsiteY640" fmla="*/ 2100511 h 3955845"/>
              <a:gd name="connsiteX641" fmla="*/ 1550082 w 3976873"/>
              <a:gd name="connsiteY641" fmla="*/ 2124727 h 3955845"/>
              <a:gd name="connsiteX642" fmla="*/ 1545669 w 3976873"/>
              <a:gd name="connsiteY642" fmla="*/ 2158009 h 3955845"/>
              <a:gd name="connsiteX643" fmla="*/ 1535529 w 3976873"/>
              <a:gd name="connsiteY643" fmla="*/ 2155384 h 3955845"/>
              <a:gd name="connsiteX644" fmla="*/ 1536245 w 3976873"/>
              <a:gd name="connsiteY644" fmla="*/ 2103971 h 3955845"/>
              <a:gd name="connsiteX645" fmla="*/ 1539302 w 3976873"/>
              <a:gd name="connsiteY645" fmla="*/ 2098975 h 3955845"/>
              <a:gd name="connsiteX646" fmla="*/ 1544953 w 3976873"/>
              <a:gd name="connsiteY646" fmla="*/ 2100511 h 3955845"/>
              <a:gd name="connsiteX647" fmla="*/ 1888214 w 3976873"/>
              <a:gd name="connsiteY647" fmla="*/ 2186991 h 3955845"/>
              <a:gd name="connsiteX648" fmla="*/ 1880841 w 3976873"/>
              <a:gd name="connsiteY648" fmla="*/ 2215608 h 3955845"/>
              <a:gd name="connsiteX649" fmla="*/ 1891848 w 3976873"/>
              <a:gd name="connsiteY649" fmla="*/ 2249743 h 3955845"/>
              <a:gd name="connsiteX650" fmla="*/ 1883617 w 3976873"/>
              <a:gd name="connsiteY650" fmla="*/ 2260003 h 3955845"/>
              <a:gd name="connsiteX651" fmla="*/ 1852243 w 3976873"/>
              <a:gd name="connsiteY651" fmla="*/ 2300562 h 3955845"/>
              <a:gd name="connsiteX652" fmla="*/ 1896859 w 3976873"/>
              <a:gd name="connsiteY652" fmla="*/ 2357105 h 3955845"/>
              <a:gd name="connsiteX653" fmla="*/ 1886839 w 3976873"/>
              <a:gd name="connsiteY653" fmla="*/ 2363547 h 3955845"/>
              <a:gd name="connsiteX654" fmla="*/ 1835782 w 3976873"/>
              <a:gd name="connsiteY654" fmla="*/ 2307480 h 3955845"/>
              <a:gd name="connsiteX655" fmla="*/ 1804885 w 3976873"/>
              <a:gd name="connsiteY655" fmla="*/ 2307242 h 3955845"/>
              <a:gd name="connsiteX656" fmla="*/ 1821348 w 3976873"/>
              <a:gd name="connsiteY656" fmla="*/ 2344341 h 3955845"/>
              <a:gd name="connsiteX657" fmla="*/ 1841746 w 3976873"/>
              <a:gd name="connsiteY657" fmla="*/ 2359611 h 3955845"/>
              <a:gd name="connsiteX658" fmla="*/ 1851528 w 3976873"/>
              <a:gd name="connsiteY658" fmla="*/ 2382992 h 3955845"/>
              <a:gd name="connsiteX659" fmla="*/ 1844848 w 3976873"/>
              <a:gd name="connsiteY659" fmla="*/ 2386330 h 3955845"/>
              <a:gd name="connsiteX660" fmla="*/ 1819440 w 3976873"/>
              <a:gd name="connsiteY660" fmla="*/ 2360207 h 3955845"/>
              <a:gd name="connsiteX661" fmla="*/ 1808107 w 3976873"/>
              <a:gd name="connsiteY661" fmla="*/ 2351618 h 3955845"/>
              <a:gd name="connsiteX662" fmla="*/ 1805005 w 3976873"/>
              <a:gd name="connsiteY662" fmla="*/ 2353168 h 3955845"/>
              <a:gd name="connsiteX663" fmla="*/ 1774943 w 3976873"/>
              <a:gd name="connsiteY663" fmla="*/ 2364382 h 3955845"/>
              <a:gd name="connsiteX664" fmla="*/ 1769457 w 3976873"/>
              <a:gd name="connsiteY664" fmla="*/ 2398261 h 3955845"/>
              <a:gd name="connsiteX665" fmla="*/ 1791764 w 3976873"/>
              <a:gd name="connsiteY665" fmla="*/ 2410667 h 3955845"/>
              <a:gd name="connsiteX666" fmla="*/ 1809776 w 3976873"/>
              <a:gd name="connsiteY666" fmla="*/ 2437984 h 3955845"/>
              <a:gd name="connsiteX667" fmla="*/ 1801068 w 3976873"/>
              <a:gd name="connsiteY667" fmla="*/ 2449436 h 3955845"/>
              <a:gd name="connsiteX668" fmla="*/ 1770292 w 3976873"/>
              <a:gd name="connsiteY668" fmla="*/ 2429037 h 3955845"/>
              <a:gd name="connsiteX669" fmla="*/ 1915946 w 3976873"/>
              <a:gd name="connsiteY669" fmla="*/ 2570516 h 3955845"/>
              <a:gd name="connsiteX670" fmla="*/ 1908548 w 3976873"/>
              <a:gd name="connsiteY670" fmla="*/ 2574571 h 3955845"/>
              <a:gd name="connsiteX671" fmla="*/ 1871211 w 3976873"/>
              <a:gd name="connsiteY671" fmla="*/ 2542960 h 3955845"/>
              <a:gd name="connsiteX672" fmla="*/ 1834470 w 3976873"/>
              <a:gd name="connsiteY672" fmla="*/ 2514449 h 3955845"/>
              <a:gd name="connsiteX673" fmla="*/ 1809538 w 3976873"/>
              <a:gd name="connsiteY673" fmla="*/ 2497391 h 3955845"/>
              <a:gd name="connsiteX674" fmla="*/ 1809061 w 3976873"/>
              <a:gd name="connsiteY674" fmla="*/ 2497392 h 3955845"/>
              <a:gd name="connsiteX675" fmla="*/ 1813833 w 3976873"/>
              <a:gd name="connsiteY675" fmla="*/ 2544391 h 3955845"/>
              <a:gd name="connsiteX676" fmla="*/ 1804767 w 3976873"/>
              <a:gd name="connsiteY676" fmla="*/ 2555008 h 3955845"/>
              <a:gd name="connsiteX677" fmla="*/ 1758124 w 3976873"/>
              <a:gd name="connsiteY677" fmla="*/ 2584711 h 3955845"/>
              <a:gd name="connsiteX678" fmla="*/ 1807868 w 3976873"/>
              <a:gd name="connsiteY678" fmla="*/ 2732035 h 3955845"/>
              <a:gd name="connsiteX679" fmla="*/ 2018058 w 3976873"/>
              <a:gd name="connsiteY679" fmla="*/ 2798479 h 3955845"/>
              <a:gd name="connsiteX680" fmla="*/ 2121006 w 3976873"/>
              <a:gd name="connsiteY680" fmla="*/ 2870651 h 3955845"/>
              <a:gd name="connsiteX681" fmla="*/ 2190074 w 3976873"/>
              <a:gd name="connsiteY681" fmla="*/ 2907511 h 3955845"/>
              <a:gd name="connsiteX682" fmla="*/ 2142120 w 3976873"/>
              <a:gd name="connsiteY682" fmla="*/ 2871128 h 3955845"/>
              <a:gd name="connsiteX683" fmla="*/ 2021636 w 3976873"/>
              <a:gd name="connsiteY683" fmla="*/ 2759472 h 3955845"/>
              <a:gd name="connsiteX684" fmla="*/ 2026885 w 3976873"/>
              <a:gd name="connsiteY684" fmla="*/ 2750644 h 3955845"/>
              <a:gd name="connsiteX685" fmla="*/ 2143671 w 3976873"/>
              <a:gd name="connsiteY685" fmla="*/ 2852638 h 3955845"/>
              <a:gd name="connsiteX686" fmla="*/ 2230276 w 3976873"/>
              <a:gd name="connsiteY686" fmla="*/ 2918724 h 3955845"/>
              <a:gd name="connsiteX687" fmla="*/ 2104305 w 3976873"/>
              <a:gd name="connsiteY687" fmla="*/ 2774621 h 3955845"/>
              <a:gd name="connsiteX688" fmla="*/ 2110986 w 3976873"/>
              <a:gd name="connsiteY688" fmla="*/ 2766868 h 3955845"/>
              <a:gd name="connsiteX689" fmla="*/ 2197112 w 3976873"/>
              <a:gd name="connsiteY689" fmla="*/ 2859795 h 3955845"/>
              <a:gd name="connsiteX690" fmla="*/ 2272385 w 3976873"/>
              <a:gd name="connsiteY690" fmla="*/ 2927075 h 3955845"/>
              <a:gd name="connsiteX691" fmla="*/ 2226696 w 3976873"/>
              <a:gd name="connsiteY691" fmla="*/ 2868026 h 3955845"/>
              <a:gd name="connsiteX692" fmla="*/ 2143432 w 3976873"/>
              <a:gd name="connsiteY692" fmla="*/ 2708416 h 3955845"/>
              <a:gd name="connsiteX693" fmla="*/ 2151663 w 3976873"/>
              <a:gd name="connsiteY693" fmla="*/ 2704718 h 3955845"/>
              <a:gd name="connsiteX694" fmla="*/ 2234212 w 3976873"/>
              <a:gd name="connsiteY694" fmla="*/ 2849297 h 3955845"/>
              <a:gd name="connsiteX695" fmla="*/ 2228128 w 3976873"/>
              <a:gd name="connsiteY695" fmla="*/ 2836652 h 3955845"/>
              <a:gd name="connsiteX696" fmla="*/ 2189836 w 3976873"/>
              <a:gd name="connsiteY696" fmla="*/ 2749690 h 3955845"/>
              <a:gd name="connsiteX697" fmla="*/ 2198425 w 3976873"/>
              <a:gd name="connsiteY697" fmla="*/ 2746708 h 3955845"/>
              <a:gd name="connsiteX698" fmla="*/ 2206417 w 3976873"/>
              <a:gd name="connsiteY698" fmla="*/ 2758160 h 3955845"/>
              <a:gd name="connsiteX699" fmla="*/ 2204151 w 3976873"/>
              <a:gd name="connsiteY699" fmla="*/ 2751957 h 3955845"/>
              <a:gd name="connsiteX700" fmla="*/ 2145698 w 3976873"/>
              <a:gd name="connsiteY700" fmla="*/ 2519102 h 3955845"/>
              <a:gd name="connsiteX701" fmla="*/ 2154764 w 3976873"/>
              <a:gd name="connsiteY701" fmla="*/ 2517551 h 3955845"/>
              <a:gd name="connsiteX702" fmla="*/ 2189119 w 3976873"/>
              <a:gd name="connsiteY702" fmla="*/ 2644595 h 3955845"/>
              <a:gd name="connsiteX703" fmla="*/ 2186734 w 3976873"/>
              <a:gd name="connsiteY703" fmla="*/ 2616085 h 3955845"/>
              <a:gd name="connsiteX704" fmla="*/ 2185064 w 3976873"/>
              <a:gd name="connsiteY704" fmla="*/ 2613342 h 3955845"/>
              <a:gd name="connsiteX705" fmla="*/ 2174925 w 3976873"/>
              <a:gd name="connsiteY705" fmla="*/ 2506815 h 3955845"/>
              <a:gd name="connsiteX706" fmla="*/ 2182952 w 3976873"/>
              <a:gd name="connsiteY706" fmla="*/ 2411109 h 3955845"/>
              <a:gd name="connsiteX707" fmla="*/ 2093690 w 3976873"/>
              <a:gd name="connsiteY707" fmla="*/ 2351379 h 3955845"/>
              <a:gd name="connsiteX708" fmla="*/ 1938164 w 3976873"/>
              <a:gd name="connsiteY708" fmla="*/ 2238173 h 3955845"/>
              <a:gd name="connsiteX709" fmla="*/ 2068161 w 3976873"/>
              <a:gd name="connsiteY709" fmla="*/ 2241156 h 3955845"/>
              <a:gd name="connsiteX710" fmla="*/ 2303044 w 3976873"/>
              <a:gd name="connsiteY710" fmla="*/ 2394682 h 3955845"/>
              <a:gd name="connsiteX711" fmla="*/ 2294694 w 3976873"/>
              <a:gd name="connsiteY711" fmla="*/ 2408639 h 3955845"/>
              <a:gd name="connsiteX712" fmla="*/ 2061242 w 3976873"/>
              <a:gd name="connsiteY712" fmla="*/ 2252488 h 3955845"/>
              <a:gd name="connsiteX713" fmla="*/ 2068161 w 3976873"/>
              <a:gd name="connsiteY713" fmla="*/ 2241156 h 3955845"/>
              <a:gd name="connsiteX714" fmla="*/ 1574299 w 3976873"/>
              <a:gd name="connsiteY714" fmla="*/ 2040986 h 3955845"/>
              <a:gd name="connsiteX715" fmla="*/ 1586227 w 3976873"/>
              <a:gd name="connsiteY715" fmla="*/ 2062578 h 3955845"/>
              <a:gd name="connsiteX716" fmla="*/ 1570362 w 3976873"/>
              <a:gd name="connsiteY716" fmla="*/ 2068781 h 3955845"/>
              <a:gd name="connsiteX717" fmla="*/ 1566664 w 3976873"/>
              <a:gd name="connsiteY717" fmla="*/ 2043371 h 3955845"/>
              <a:gd name="connsiteX718" fmla="*/ 1574299 w 3976873"/>
              <a:gd name="connsiteY718" fmla="*/ 2040986 h 3955845"/>
              <a:gd name="connsiteX719" fmla="*/ 2931432 w 3976873"/>
              <a:gd name="connsiteY719" fmla="*/ 2457043 h 3955845"/>
              <a:gd name="connsiteX720" fmla="*/ 2938982 w 3976873"/>
              <a:gd name="connsiteY720" fmla="*/ 2460053 h 3955845"/>
              <a:gd name="connsiteX721" fmla="*/ 3029285 w 3976873"/>
              <a:gd name="connsiteY721" fmla="*/ 2560019 h 3955845"/>
              <a:gd name="connsiteX722" fmla="*/ 3016878 w 3976873"/>
              <a:gd name="connsiteY722" fmla="*/ 2570874 h 3955845"/>
              <a:gd name="connsiteX723" fmla="*/ 2923951 w 3976873"/>
              <a:gd name="connsiteY723" fmla="*/ 2473534 h 3955845"/>
              <a:gd name="connsiteX724" fmla="*/ 2924756 w 3976873"/>
              <a:gd name="connsiteY724" fmla="*/ 2459681 h 3955845"/>
              <a:gd name="connsiteX725" fmla="*/ 2931432 w 3976873"/>
              <a:gd name="connsiteY725" fmla="*/ 2457043 h 3955845"/>
              <a:gd name="connsiteX726" fmla="*/ 134821 w 3976873"/>
              <a:gd name="connsiteY726" fmla="*/ 1571339 h 3955845"/>
              <a:gd name="connsiteX727" fmla="*/ 160350 w 3976873"/>
              <a:gd name="connsiteY727" fmla="*/ 1589472 h 3955845"/>
              <a:gd name="connsiteX728" fmla="*/ 176096 w 3976873"/>
              <a:gd name="connsiteY728" fmla="*/ 1618579 h 3955845"/>
              <a:gd name="connsiteX729" fmla="*/ 167387 w 3976873"/>
              <a:gd name="connsiteY729" fmla="*/ 1620129 h 3955845"/>
              <a:gd name="connsiteX730" fmla="*/ 148301 w 3976873"/>
              <a:gd name="connsiteY730" fmla="*/ 1601162 h 3955845"/>
              <a:gd name="connsiteX731" fmla="*/ 130050 w 3976873"/>
              <a:gd name="connsiteY731" fmla="*/ 1583507 h 3955845"/>
              <a:gd name="connsiteX732" fmla="*/ 134821 w 3976873"/>
              <a:gd name="connsiteY732" fmla="*/ 1571339 h 3955845"/>
              <a:gd name="connsiteX733" fmla="*/ 594925 w 3976873"/>
              <a:gd name="connsiteY733" fmla="*/ 1701486 h 3955845"/>
              <a:gd name="connsiteX734" fmla="*/ 598743 w 3976873"/>
              <a:gd name="connsiteY734" fmla="*/ 1705303 h 3955845"/>
              <a:gd name="connsiteX735" fmla="*/ 603752 w 3976873"/>
              <a:gd name="connsiteY735" fmla="*/ 1743714 h 3955845"/>
              <a:gd name="connsiteX736" fmla="*/ 596236 w 3976873"/>
              <a:gd name="connsiteY736" fmla="*/ 1751469 h 3955845"/>
              <a:gd name="connsiteX737" fmla="*/ 587648 w 3976873"/>
              <a:gd name="connsiteY737" fmla="*/ 1707570 h 3955845"/>
              <a:gd name="connsiteX738" fmla="*/ 592778 w 3976873"/>
              <a:gd name="connsiteY738" fmla="*/ 1701247 h 3955845"/>
              <a:gd name="connsiteX739" fmla="*/ 594925 w 3976873"/>
              <a:gd name="connsiteY739" fmla="*/ 1701486 h 3955845"/>
              <a:gd name="connsiteX740" fmla="*/ 489352 w 3976873"/>
              <a:gd name="connsiteY740" fmla="*/ 1668681 h 3955845"/>
              <a:gd name="connsiteX741" fmla="*/ 491261 w 3976873"/>
              <a:gd name="connsiteY741" fmla="*/ 1669396 h 3955845"/>
              <a:gd name="connsiteX742" fmla="*/ 494244 w 3976873"/>
              <a:gd name="connsiteY742" fmla="*/ 1675241 h 3955845"/>
              <a:gd name="connsiteX743" fmla="*/ 521322 w 3976873"/>
              <a:gd name="connsiteY743" fmla="*/ 1730831 h 3955845"/>
              <a:gd name="connsiteX744" fmla="*/ 512018 w 3976873"/>
              <a:gd name="connsiteY744" fmla="*/ 1735721 h 3955845"/>
              <a:gd name="connsiteX745" fmla="*/ 489710 w 3976873"/>
              <a:gd name="connsiteY745" fmla="*/ 1698265 h 3955845"/>
              <a:gd name="connsiteX746" fmla="*/ 481361 w 3976873"/>
              <a:gd name="connsiteY746" fmla="*/ 1673332 h 3955845"/>
              <a:gd name="connsiteX747" fmla="*/ 489352 w 3976873"/>
              <a:gd name="connsiteY747" fmla="*/ 1668681 h 3955845"/>
              <a:gd name="connsiteX748" fmla="*/ 439132 w 3976873"/>
              <a:gd name="connsiteY748" fmla="*/ 1641363 h 3955845"/>
              <a:gd name="connsiteX749" fmla="*/ 462155 w 3976873"/>
              <a:gd name="connsiteY749" fmla="*/ 1680252 h 3955845"/>
              <a:gd name="connsiteX750" fmla="*/ 454402 w 3976873"/>
              <a:gd name="connsiteY750" fmla="*/ 1684308 h 3955845"/>
              <a:gd name="connsiteX751" fmla="*/ 433407 w 3976873"/>
              <a:gd name="connsiteY751" fmla="*/ 1650309 h 3955845"/>
              <a:gd name="connsiteX752" fmla="*/ 431259 w 3976873"/>
              <a:gd name="connsiteY752" fmla="*/ 1644345 h 3955845"/>
              <a:gd name="connsiteX753" fmla="*/ 431855 w 3976873"/>
              <a:gd name="connsiteY753" fmla="*/ 1643033 h 3955845"/>
              <a:gd name="connsiteX754" fmla="*/ 439132 w 3976873"/>
              <a:gd name="connsiteY754" fmla="*/ 1641363 h 3955845"/>
              <a:gd name="connsiteX755" fmla="*/ 221293 w 3976873"/>
              <a:gd name="connsiteY755" fmla="*/ 1559083 h 3955845"/>
              <a:gd name="connsiteX756" fmla="*/ 228346 w 3976873"/>
              <a:gd name="connsiteY756" fmla="*/ 1562155 h 3955845"/>
              <a:gd name="connsiteX757" fmla="*/ 270455 w 3976873"/>
              <a:gd name="connsiteY757" fmla="*/ 1605337 h 3955845"/>
              <a:gd name="connsiteX758" fmla="*/ 312087 w 3976873"/>
              <a:gd name="connsiteY758" fmla="*/ 1645539 h 3955845"/>
              <a:gd name="connsiteX759" fmla="*/ 307793 w 3976873"/>
              <a:gd name="connsiteY759" fmla="*/ 1652815 h 3955845"/>
              <a:gd name="connsiteX760" fmla="*/ 252682 w 3976873"/>
              <a:gd name="connsiteY760" fmla="*/ 1607843 h 3955845"/>
              <a:gd name="connsiteX761" fmla="*/ 217013 w 3976873"/>
              <a:gd name="connsiteY761" fmla="*/ 1565853 h 3955845"/>
              <a:gd name="connsiteX762" fmla="*/ 221293 w 3976873"/>
              <a:gd name="connsiteY762" fmla="*/ 1559083 h 3955845"/>
              <a:gd name="connsiteX763" fmla="*/ 374475 w 3976873"/>
              <a:gd name="connsiteY763" fmla="*/ 1600805 h 3955845"/>
              <a:gd name="connsiteX764" fmla="*/ 403105 w 3976873"/>
              <a:gd name="connsiteY764" fmla="*/ 1639455 h 3955845"/>
              <a:gd name="connsiteX765" fmla="*/ 395710 w 3976873"/>
              <a:gd name="connsiteY765" fmla="*/ 1643868 h 3955845"/>
              <a:gd name="connsiteX766" fmla="*/ 380560 w 3976873"/>
              <a:gd name="connsiteY766" fmla="*/ 1624424 h 3955845"/>
              <a:gd name="connsiteX767" fmla="*/ 366961 w 3976873"/>
              <a:gd name="connsiteY767" fmla="*/ 1607008 h 3955845"/>
              <a:gd name="connsiteX768" fmla="*/ 374475 w 3976873"/>
              <a:gd name="connsiteY768" fmla="*/ 1600805 h 3955845"/>
              <a:gd name="connsiteX769" fmla="*/ 577763 w 3976873"/>
              <a:gd name="connsiteY769" fmla="*/ 1656870 h 3955845"/>
              <a:gd name="connsiteX770" fmla="*/ 582042 w 3976873"/>
              <a:gd name="connsiteY770" fmla="*/ 1659136 h 3955845"/>
              <a:gd name="connsiteX771" fmla="*/ 585263 w 3976873"/>
              <a:gd name="connsiteY771" fmla="*/ 1671186 h 3955845"/>
              <a:gd name="connsiteX772" fmla="*/ 575124 w 3976873"/>
              <a:gd name="connsiteY772" fmla="*/ 1673332 h 3955845"/>
              <a:gd name="connsiteX773" fmla="*/ 574288 w 3976873"/>
              <a:gd name="connsiteY773" fmla="*/ 1660330 h 3955845"/>
              <a:gd name="connsiteX774" fmla="*/ 577763 w 3976873"/>
              <a:gd name="connsiteY774" fmla="*/ 1656870 h 3955845"/>
              <a:gd name="connsiteX775" fmla="*/ 2310321 w 3976873"/>
              <a:gd name="connsiteY775" fmla="*/ 2151091 h 3955845"/>
              <a:gd name="connsiteX776" fmla="*/ 2367819 w 3976873"/>
              <a:gd name="connsiteY776" fmla="*/ 2220996 h 3955845"/>
              <a:gd name="connsiteX777" fmla="*/ 2355174 w 3976873"/>
              <a:gd name="connsiteY777" fmla="*/ 2230896 h 3955845"/>
              <a:gd name="connsiteX778" fmla="*/ 2295648 w 3976873"/>
              <a:gd name="connsiteY778" fmla="*/ 2163497 h 3955845"/>
              <a:gd name="connsiteX779" fmla="*/ 2310321 w 3976873"/>
              <a:gd name="connsiteY779" fmla="*/ 2151091 h 3955845"/>
              <a:gd name="connsiteX780" fmla="*/ 2409450 w 3976873"/>
              <a:gd name="connsiteY780" fmla="*/ 2168865 h 3955845"/>
              <a:gd name="connsiteX781" fmla="*/ 2456929 w 3976873"/>
              <a:gd name="connsiteY781" fmla="*/ 2228631 h 3955845"/>
              <a:gd name="connsiteX782" fmla="*/ 2446550 w 3976873"/>
              <a:gd name="connsiteY782" fmla="*/ 2237099 h 3955845"/>
              <a:gd name="connsiteX783" fmla="*/ 2395732 w 3976873"/>
              <a:gd name="connsiteY783" fmla="*/ 2181988 h 3955845"/>
              <a:gd name="connsiteX784" fmla="*/ 2409450 w 3976873"/>
              <a:gd name="connsiteY784" fmla="*/ 2168865 h 3955845"/>
              <a:gd name="connsiteX785" fmla="*/ 401673 w 3976873"/>
              <a:gd name="connsiteY785" fmla="*/ 1527440 h 3955845"/>
              <a:gd name="connsiteX786" fmla="*/ 435433 w 3976873"/>
              <a:gd name="connsiteY786" fmla="*/ 1569430 h 3955845"/>
              <a:gd name="connsiteX787" fmla="*/ 479571 w 3976873"/>
              <a:gd name="connsiteY787" fmla="*/ 1646373 h 3955845"/>
              <a:gd name="connsiteX788" fmla="*/ 472652 w 3976873"/>
              <a:gd name="connsiteY788" fmla="*/ 1650786 h 3955845"/>
              <a:gd name="connsiteX789" fmla="*/ 432689 w 3976873"/>
              <a:gd name="connsiteY789" fmla="*/ 1588159 h 3955845"/>
              <a:gd name="connsiteX790" fmla="*/ 411456 w 3976873"/>
              <a:gd name="connsiteY790" fmla="*/ 1558098 h 3955845"/>
              <a:gd name="connsiteX791" fmla="*/ 396664 w 3976873"/>
              <a:gd name="connsiteY791" fmla="*/ 1535551 h 3955845"/>
              <a:gd name="connsiteX792" fmla="*/ 401673 w 3976873"/>
              <a:gd name="connsiteY792" fmla="*/ 1527440 h 3955845"/>
              <a:gd name="connsiteX793" fmla="*/ 1529685 w 3976873"/>
              <a:gd name="connsiteY793" fmla="*/ 1874813 h 3955845"/>
              <a:gd name="connsiteX794" fmla="*/ 1547698 w 3976873"/>
              <a:gd name="connsiteY794" fmla="*/ 1912390 h 3955845"/>
              <a:gd name="connsiteX795" fmla="*/ 1538154 w 3976873"/>
              <a:gd name="connsiteY795" fmla="*/ 1913702 h 3955845"/>
              <a:gd name="connsiteX796" fmla="*/ 1523005 w 3976873"/>
              <a:gd name="connsiteY796" fmla="*/ 1880420 h 3955845"/>
              <a:gd name="connsiteX797" fmla="*/ 1529685 w 3976873"/>
              <a:gd name="connsiteY797" fmla="*/ 1874813 h 3955845"/>
              <a:gd name="connsiteX798" fmla="*/ 1511956 w 3976873"/>
              <a:gd name="connsiteY798" fmla="*/ 1866524 h 3955845"/>
              <a:gd name="connsiteX799" fmla="*/ 1517995 w 3976873"/>
              <a:gd name="connsiteY799" fmla="*/ 1881614 h 3955845"/>
              <a:gd name="connsiteX800" fmla="*/ 1503322 w 3976873"/>
              <a:gd name="connsiteY800" fmla="*/ 1885550 h 3955845"/>
              <a:gd name="connsiteX801" fmla="*/ 1493898 w 3976873"/>
              <a:gd name="connsiteY801" fmla="*/ 1870281 h 3955845"/>
              <a:gd name="connsiteX802" fmla="*/ 1497238 w 3976873"/>
              <a:gd name="connsiteY802" fmla="*/ 1862527 h 3955845"/>
              <a:gd name="connsiteX803" fmla="*/ 1511956 w 3976873"/>
              <a:gd name="connsiteY803" fmla="*/ 1866524 h 3955845"/>
              <a:gd name="connsiteX804" fmla="*/ 316262 w 3976873"/>
              <a:gd name="connsiteY804" fmla="*/ 1493561 h 3955845"/>
              <a:gd name="connsiteX805" fmla="*/ 360160 w 3976873"/>
              <a:gd name="connsiteY805" fmla="*/ 1544857 h 3955845"/>
              <a:gd name="connsiteX806" fmla="*/ 389506 w 3976873"/>
              <a:gd name="connsiteY806" fmla="*/ 1586251 h 3955845"/>
              <a:gd name="connsiteX807" fmla="*/ 381991 w 3976873"/>
              <a:gd name="connsiteY807" fmla="*/ 1590545 h 3955845"/>
              <a:gd name="connsiteX808" fmla="*/ 306362 w 3976873"/>
              <a:gd name="connsiteY808" fmla="*/ 1504536 h 3955845"/>
              <a:gd name="connsiteX809" fmla="*/ 316262 w 3976873"/>
              <a:gd name="connsiteY809" fmla="*/ 1493561 h 3955845"/>
              <a:gd name="connsiteX810" fmla="*/ 652901 w 3976873"/>
              <a:gd name="connsiteY810" fmla="*/ 1596988 h 3955845"/>
              <a:gd name="connsiteX811" fmla="*/ 658030 w 3976873"/>
              <a:gd name="connsiteY811" fmla="*/ 1604861 h 3955845"/>
              <a:gd name="connsiteX812" fmla="*/ 639301 w 3976873"/>
              <a:gd name="connsiteY812" fmla="*/ 1648163 h 3955845"/>
              <a:gd name="connsiteX813" fmla="*/ 629758 w 3976873"/>
              <a:gd name="connsiteY813" fmla="*/ 1645062 h 3955845"/>
              <a:gd name="connsiteX814" fmla="*/ 652901 w 3976873"/>
              <a:gd name="connsiteY814" fmla="*/ 1596988 h 3955845"/>
              <a:gd name="connsiteX815" fmla="*/ 365529 w 3976873"/>
              <a:gd name="connsiteY815" fmla="*/ 1505848 h 3955845"/>
              <a:gd name="connsiteX816" fmla="*/ 437581 w 3976873"/>
              <a:gd name="connsiteY816" fmla="*/ 1613926 h 3955845"/>
              <a:gd name="connsiteX817" fmla="*/ 430662 w 3976873"/>
              <a:gd name="connsiteY817" fmla="*/ 1618936 h 3955845"/>
              <a:gd name="connsiteX818" fmla="*/ 353719 w 3976873"/>
              <a:gd name="connsiteY818" fmla="*/ 1516465 h 3955845"/>
              <a:gd name="connsiteX819" fmla="*/ 354972 w 3976873"/>
              <a:gd name="connsiteY819" fmla="*/ 1505162 h 3955845"/>
              <a:gd name="connsiteX820" fmla="*/ 365529 w 3976873"/>
              <a:gd name="connsiteY820" fmla="*/ 1505848 h 3955845"/>
              <a:gd name="connsiteX821" fmla="*/ 1568931 w 3976873"/>
              <a:gd name="connsiteY821" fmla="*/ 1877081 h 3955845"/>
              <a:gd name="connsiteX822" fmla="*/ 1577758 w 3976873"/>
              <a:gd name="connsiteY822" fmla="*/ 1918953 h 3955845"/>
              <a:gd name="connsiteX823" fmla="*/ 1563682 w 3976873"/>
              <a:gd name="connsiteY823" fmla="*/ 1914300 h 3955845"/>
              <a:gd name="connsiteX824" fmla="*/ 1564160 w 3976873"/>
              <a:gd name="connsiteY824" fmla="*/ 1884716 h 3955845"/>
              <a:gd name="connsiteX825" fmla="*/ 1568931 w 3976873"/>
              <a:gd name="connsiteY825" fmla="*/ 1877081 h 3955845"/>
              <a:gd name="connsiteX826" fmla="*/ 251011 w 3976873"/>
              <a:gd name="connsiteY826" fmla="*/ 1467319 h 3955845"/>
              <a:gd name="connsiteX827" fmla="*/ 298727 w 3976873"/>
              <a:gd name="connsiteY827" fmla="*/ 1526605 h 3955845"/>
              <a:gd name="connsiteX828" fmla="*/ 320318 w 3976873"/>
              <a:gd name="connsiteY828" fmla="*/ 1555952 h 3955845"/>
              <a:gd name="connsiteX829" fmla="*/ 332964 w 3976873"/>
              <a:gd name="connsiteY829" fmla="*/ 1575753 h 3955845"/>
              <a:gd name="connsiteX830" fmla="*/ 328788 w 3976873"/>
              <a:gd name="connsiteY830" fmla="*/ 1582196 h 3955845"/>
              <a:gd name="connsiteX831" fmla="*/ 288109 w 3976873"/>
              <a:gd name="connsiteY831" fmla="*/ 1535434 h 3955845"/>
              <a:gd name="connsiteX832" fmla="*/ 240990 w 3976873"/>
              <a:gd name="connsiteY832" fmla="*/ 1472805 h 3955845"/>
              <a:gd name="connsiteX833" fmla="*/ 243763 w 3976873"/>
              <a:gd name="connsiteY833" fmla="*/ 1465723 h 3955845"/>
              <a:gd name="connsiteX834" fmla="*/ 251011 w 3976873"/>
              <a:gd name="connsiteY834" fmla="*/ 1467319 h 3955845"/>
              <a:gd name="connsiteX835" fmla="*/ 579059 w 3976873"/>
              <a:gd name="connsiteY835" fmla="*/ 1557740 h 3955845"/>
              <a:gd name="connsiteX836" fmla="*/ 582638 w 3976873"/>
              <a:gd name="connsiteY836" fmla="*/ 1586132 h 3955845"/>
              <a:gd name="connsiteX837" fmla="*/ 573572 w 3976873"/>
              <a:gd name="connsiteY837" fmla="*/ 1621561 h 3955845"/>
              <a:gd name="connsiteX838" fmla="*/ 564387 w 3976873"/>
              <a:gd name="connsiteY838" fmla="*/ 1618339 h 3955845"/>
              <a:gd name="connsiteX839" fmla="*/ 571305 w 3976873"/>
              <a:gd name="connsiteY839" fmla="*/ 1561080 h 3955845"/>
              <a:gd name="connsiteX840" fmla="*/ 579059 w 3976873"/>
              <a:gd name="connsiteY840" fmla="*/ 1557740 h 3955845"/>
              <a:gd name="connsiteX841" fmla="*/ 622362 w 3976873"/>
              <a:gd name="connsiteY841" fmla="*/ 1564897 h 3955845"/>
              <a:gd name="connsiteX842" fmla="*/ 630832 w 3976873"/>
              <a:gd name="connsiteY842" fmla="*/ 1567760 h 3955845"/>
              <a:gd name="connsiteX843" fmla="*/ 622599 w 3976873"/>
              <a:gd name="connsiteY843" fmla="*/ 1593766 h 3955845"/>
              <a:gd name="connsiteX844" fmla="*/ 608166 w 3976873"/>
              <a:gd name="connsiteY844" fmla="*/ 1630031 h 3955845"/>
              <a:gd name="connsiteX845" fmla="*/ 606376 w 3976873"/>
              <a:gd name="connsiteY845" fmla="*/ 1630746 h 3955845"/>
              <a:gd name="connsiteX846" fmla="*/ 595521 w 3976873"/>
              <a:gd name="connsiteY846" fmla="*/ 1685977 h 3955845"/>
              <a:gd name="connsiteX847" fmla="*/ 589556 w 3976873"/>
              <a:gd name="connsiteY847" fmla="*/ 1683950 h 3955845"/>
              <a:gd name="connsiteX848" fmla="*/ 591823 w 3976873"/>
              <a:gd name="connsiteY848" fmla="*/ 1613687 h 3955845"/>
              <a:gd name="connsiteX849" fmla="*/ 600173 w 3976873"/>
              <a:gd name="connsiteY849" fmla="*/ 1565494 h 3955845"/>
              <a:gd name="connsiteX850" fmla="*/ 609001 w 3976873"/>
              <a:gd name="connsiteY850" fmla="*/ 1567283 h 3955845"/>
              <a:gd name="connsiteX851" fmla="*/ 608643 w 3976873"/>
              <a:gd name="connsiteY851" fmla="*/ 1590187 h 3955845"/>
              <a:gd name="connsiteX852" fmla="*/ 622362 w 3976873"/>
              <a:gd name="connsiteY852" fmla="*/ 1564897 h 3955845"/>
              <a:gd name="connsiteX853" fmla="*/ 381037 w 3976873"/>
              <a:gd name="connsiteY853" fmla="*/ 1480560 h 3955845"/>
              <a:gd name="connsiteX854" fmla="*/ 393562 w 3976873"/>
              <a:gd name="connsiteY854" fmla="*/ 1494875 h 3955845"/>
              <a:gd name="connsiteX855" fmla="*/ 388910 w 3976873"/>
              <a:gd name="connsiteY855" fmla="*/ 1503583 h 3955845"/>
              <a:gd name="connsiteX856" fmla="*/ 374356 w 3976873"/>
              <a:gd name="connsiteY856" fmla="*/ 1484257 h 3955845"/>
              <a:gd name="connsiteX857" fmla="*/ 381037 w 3976873"/>
              <a:gd name="connsiteY857" fmla="*/ 1480560 h 3955845"/>
              <a:gd name="connsiteX858" fmla="*/ 570157 w 3976873"/>
              <a:gd name="connsiteY858" fmla="*/ 1536268 h 3955845"/>
              <a:gd name="connsiteX859" fmla="*/ 573333 w 3976873"/>
              <a:gd name="connsiteY859" fmla="*/ 1540443 h 3955845"/>
              <a:gd name="connsiteX860" fmla="*/ 567011 w 3976873"/>
              <a:gd name="connsiteY860" fmla="*/ 1560127 h 3955845"/>
              <a:gd name="connsiteX861" fmla="*/ 559376 w 3976873"/>
              <a:gd name="connsiteY861" fmla="*/ 1557502 h 3955845"/>
              <a:gd name="connsiteX862" fmla="*/ 565102 w 3976873"/>
              <a:gd name="connsiteY862" fmla="*/ 1538176 h 3955845"/>
              <a:gd name="connsiteX863" fmla="*/ 570157 w 3976873"/>
              <a:gd name="connsiteY863" fmla="*/ 1536268 h 3955845"/>
              <a:gd name="connsiteX864" fmla="*/ 336064 w 3976873"/>
              <a:gd name="connsiteY864" fmla="*/ 1461353 h 3955845"/>
              <a:gd name="connsiteX865" fmla="*/ 352050 w 3976873"/>
              <a:gd name="connsiteY865" fmla="*/ 1481871 h 3955845"/>
              <a:gd name="connsiteX866" fmla="*/ 345727 w 3976873"/>
              <a:gd name="connsiteY866" fmla="*/ 1490937 h 3955845"/>
              <a:gd name="connsiteX867" fmla="*/ 328311 w 3976873"/>
              <a:gd name="connsiteY867" fmla="*/ 1465171 h 3955845"/>
              <a:gd name="connsiteX868" fmla="*/ 336064 w 3976873"/>
              <a:gd name="connsiteY868" fmla="*/ 1461353 h 3955845"/>
              <a:gd name="connsiteX869" fmla="*/ 589795 w 3976873"/>
              <a:gd name="connsiteY869" fmla="*/ 1520282 h 3955845"/>
              <a:gd name="connsiteX870" fmla="*/ 598145 w 3976873"/>
              <a:gd name="connsiteY870" fmla="*/ 1522907 h 3955845"/>
              <a:gd name="connsiteX871" fmla="*/ 595760 w 3976873"/>
              <a:gd name="connsiteY871" fmla="*/ 1536387 h 3955845"/>
              <a:gd name="connsiteX872" fmla="*/ 584308 w 3976873"/>
              <a:gd name="connsiteY872" fmla="*/ 1531734 h 3955845"/>
              <a:gd name="connsiteX873" fmla="*/ 589795 w 3976873"/>
              <a:gd name="connsiteY873" fmla="*/ 1520282 h 3955845"/>
              <a:gd name="connsiteX874" fmla="*/ 768372 w 3976873"/>
              <a:gd name="connsiteY874" fmla="*/ 1556189 h 3955845"/>
              <a:gd name="connsiteX875" fmla="*/ 770043 w 3976873"/>
              <a:gd name="connsiteY875" fmla="*/ 1564658 h 3955845"/>
              <a:gd name="connsiteX876" fmla="*/ 748690 w 3976873"/>
              <a:gd name="connsiteY876" fmla="*/ 1578377 h 3955845"/>
              <a:gd name="connsiteX877" fmla="*/ 736403 w 3976873"/>
              <a:gd name="connsiteY877" fmla="*/ 1587205 h 3955845"/>
              <a:gd name="connsiteX878" fmla="*/ 721730 w 3976873"/>
              <a:gd name="connsiteY878" fmla="*/ 1593527 h 3955845"/>
              <a:gd name="connsiteX879" fmla="*/ 711829 w 3976873"/>
              <a:gd name="connsiteY879" fmla="*/ 1587205 h 3955845"/>
              <a:gd name="connsiteX880" fmla="*/ 739385 w 3976873"/>
              <a:gd name="connsiteY880" fmla="*/ 1563466 h 3955845"/>
              <a:gd name="connsiteX881" fmla="*/ 768372 w 3976873"/>
              <a:gd name="connsiteY881" fmla="*/ 1556189 h 3955845"/>
              <a:gd name="connsiteX882" fmla="*/ 350776 w 3976873"/>
              <a:gd name="connsiteY882" fmla="*/ 1424682 h 3955845"/>
              <a:gd name="connsiteX883" fmla="*/ 293120 w 3976873"/>
              <a:gd name="connsiteY883" fmla="*/ 1426879 h 3955845"/>
              <a:gd name="connsiteX884" fmla="*/ 267115 w 3976873"/>
              <a:gd name="connsiteY884" fmla="*/ 1431771 h 3955845"/>
              <a:gd name="connsiteX885" fmla="*/ 218215 w 3976873"/>
              <a:gd name="connsiteY885" fmla="*/ 1415918 h 3955845"/>
              <a:gd name="connsiteX886" fmla="*/ 200670 w 3976873"/>
              <a:gd name="connsiteY886" fmla="*/ 1419244 h 3955845"/>
              <a:gd name="connsiteX887" fmla="*/ 192916 w 3976873"/>
              <a:gd name="connsiteY887" fmla="*/ 1418410 h 3955845"/>
              <a:gd name="connsiteX888" fmla="*/ 168343 w 3976873"/>
              <a:gd name="connsiteY888" fmla="*/ 1436303 h 3955845"/>
              <a:gd name="connsiteX889" fmla="*/ 167746 w 3976873"/>
              <a:gd name="connsiteY889" fmla="*/ 1454435 h 3955845"/>
              <a:gd name="connsiteX890" fmla="*/ 176932 w 3976873"/>
              <a:gd name="connsiteY890" fmla="*/ 1484138 h 3955845"/>
              <a:gd name="connsiteX891" fmla="*/ 189576 w 3976873"/>
              <a:gd name="connsiteY891" fmla="*/ 1509190 h 3955845"/>
              <a:gd name="connsiteX892" fmla="*/ 191603 w 3976873"/>
              <a:gd name="connsiteY892" fmla="*/ 1516824 h 3955845"/>
              <a:gd name="connsiteX893" fmla="*/ 207350 w 3976873"/>
              <a:gd name="connsiteY893" fmla="*/ 1533525 h 3955845"/>
              <a:gd name="connsiteX894" fmla="*/ 202101 w 3976873"/>
              <a:gd name="connsiteY894" fmla="*/ 1540920 h 3955845"/>
              <a:gd name="connsiteX895" fmla="*/ 164048 w 3976873"/>
              <a:gd name="connsiteY895" fmla="*/ 1506446 h 3955845"/>
              <a:gd name="connsiteX896" fmla="*/ 122177 w 3976873"/>
              <a:gd name="connsiteY896" fmla="*/ 1466126 h 3955845"/>
              <a:gd name="connsiteX897" fmla="*/ 79948 w 3976873"/>
              <a:gd name="connsiteY897" fmla="*/ 1479487 h 3955845"/>
              <a:gd name="connsiteX898" fmla="*/ 87344 w 3976873"/>
              <a:gd name="connsiteY898" fmla="*/ 1523386 h 3955845"/>
              <a:gd name="connsiteX899" fmla="*/ 87344 w 3976873"/>
              <a:gd name="connsiteY899" fmla="*/ 1523505 h 3955845"/>
              <a:gd name="connsiteX900" fmla="*/ 114303 w 3976873"/>
              <a:gd name="connsiteY900" fmla="*/ 1559650 h 3955845"/>
              <a:gd name="connsiteX901" fmla="*/ 105954 w 3976873"/>
              <a:gd name="connsiteY901" fmla="*/ 1561916 h 3955845"/>
              <a:gd name="connsiteX902" fmla="*/ 34259 w 3976873"/>
              <a:gd name="connsiteY902" fmla="*/ 1528872 h 3955845"/>
              <a:gd name="connsiteX903" fmla="*/ 27818 w 3976873"/>
              <a:gd name="connsiteY903" fmla="*/ 1535672 h 3955845"/>
              <a:gd name="connsiteX904" fmla="*/ 87226 w 3976873"/>
              <a:gd name="connsiteY904" fmla="*/ 1611661 h 3955845"/>
              <a:gd name="connsiteX905" fmla="*/ 158083 w 3976873"/>
              <a:gd name="connsiteY905" fmla="*/ 1670708 h 3955845"/>
              <a:gd name="connsiteX906" fmla="*/ 343699 w 3976873"/>
              <a:gd name="connsiteY906" fmla="*/ 1777832 h 3955845"/>
              <a:gd name="connsiteX907" fmla="*/ 568919 w 3976873"/>
              <a:gd name="connsiteY907" fmla="*/ 1910602 h 3955845"/>
              <a:gd name="connsiteX908" fmla="*/ 512614 w 3976873"/>
              <a:gd name="connsiteY908" fmla="*/ 1855609 h 3955845"/>
              <a:gd name="connsiteX909" fmla="*/ 438535 w 3976873"/>
              <a:gd name="connsiteY909" fmla="*/ 1789402 h 3955845"/>
              <a:gd name="connsiteX910" fmla="*/ 436627 w 3976873"/>
              <a:gd name="connsiteY910" fmla="*/ 1782603 h 3955845"/>
              <a:gd name="connsiteX911" fmla="*/ 438058 w 3976873"/>
              <a:gd name="connsiteY911" fmla="*/ 1779741 h 3955845"/>
              <a:gd name="connsiteX912" fmla="*/ 447243 w 3976873"/>
              <a:gd name="connsiteY912" fmla="*/ 1781649 h 3955845"/>
              <a:gd name="connsiteX913" fmla="*/ 486251 w 3976873"/>
              <a:gd name="connsiteY913" fmla="*/ 1809920 h 3955845"/>
              <a:gd name="connsiteX914" fmla="*/ 523947 w 3976873"/>
              <a:gd name="connsiteY914" fmla="*/ 1843799 h 3955845"/>
              <a:gd name="connsiteX915" fmla="*/ 528719 w 3976873"/>
              <a:gd name="connsiteY915" fmla="*/ 1848094 h 3955845"/>
              <a:gd name="connsiteX916" fmla="*/ 524783 w 3976873"/>
              <a:gd name="connsiteY916" fmla="*/ 1842129 h 3955845"/>
              <a:gd name="connsiteX917" fmla="*/ 448914 w 3976873"/>
              <a:gd name="connsiteY917" fmla="*/ 1753615 h 3955845"/>
              <a:gd name="connsiteX918" fmla="*/ 411933 w 3976873"/>
              <a:gd name="connsiteY918" fmla="*/ 1709598 h 3955845"/>
              <a:gd name="connsiteX919" fmla="*/ 419807 w 3976873"/>
              <a:gd name="connsiteY919" fmla="*/ 1707093 h 3955845"/>
              <a:gd name="connsiteX920" fmla="*/ 476231 w 3976873"/>
              <a:gd name="connsiteY920" fmla="*/ 1766499 h 3955845"/>
              <a:gd name="connsiteX921" fmla="*/ 527406 w 3976873"/>
              <a:gd name="connsiteY921" fmla="*/ 1821730 h 3955845"/>
              <a:gd name="connsiteX922" fmla="*/ 554844 w 3976873"/>
              <a:gd name="connsiteY922" fmla="*/ 1856683 h 3955845"/>
              <a:gd name="connsiteX923" fmla="*/ 540408 w 3976873"/>
              <a:gd name="connsiteY923" fmla="*/ 1829365 h 3955845"/>
              <a:gd name="connsiteX924" fmla="*/ 505934 w 3976873"/>
              <a:gd name="connsiteY924" fmla="*/ 1770435 h 3955845"/>
              <a:gd name="connsiteX925" fmla="*/ 466330 w 3976873"/>
              <a:gd name="connsiteY925" fmla="*/ 1721168 h 3955845"/>
              <a:gd name="connsiteX926" fmla="*/ 472414 w 3976873"/>
              <a:gd name="connsiteY926" fmla="*/ 1716993 h 3955845"/>
              <a:gd name="connsiteX927" fmla="*/ 514046 w 3976873"/>
              <a:gd name="connsiteY927" fmla="*/ 1755643 h 3955845"/>
              <a:gd name="connsiteX928" fmla="*/ 551264 w 3976873"/>
              <a:gd name="connsiteY928" fmla="*/ 1822446 h 3955845"/>
              <a:gd name="connsiteX929" fmla="*/ 591704 w 3976873"/>
              <a:gd name="connsiteY929" fmla="*/ 1899746 h 3955845"/>
              <a:gd name="connsiteX930" fmla="*/ 596714 w 3976873"/>
              <a:gd name="connsiteY930" fmla="*/ 1906188 h 3955845"/>
              <a:gd name="connsiteX931" fmla="*/ 534087 w 3976873"/>
              <a:gd name="connsiteY931" fmla="*/ 1758268 h 3955845"/>
              <a:gd name="connsiteX932" fmla="*/ 540648 w 3976873"/>
              <a:gd name="connsiteY932" fmla="*/ 1755286 h 3955845"/>
              <a:gd name="connsiteX933" fmla="*/ 580848 w 3976873"/>
              <a:gd name="connsiteY933" fmla="*/ 1840698 h 3955845"/>
              <a:gd name="connsiteX934" fmla="*/ 561047 w 3976873"/>
              <a:gd name="connsiteY934" fmla="*/ 1778786 h 3955845"/>
              <a:gd name="connsiteX935" fmla="*/ 529434 w 3976873"/>
              <a:gd name="connsiteY935" fmla="*/ 1715323 h 3955845"/>
              <a:gd name="connsiteX936" fmla="*/ 442830 w 3976873"/>
              <a:gd name="connsiteY936" fmla="*/ 1545573 h 3955845"/>
              <a:gd name="connsiteX937" fmla="*/ 370301 w 3976873"/>
              <a:gd name="connsiteY937" fmla="*/ 1436422 h 3955845"/>
              <a:gd name="connsiteX938" fmla="*/ 350776 w 3976873"/>
              <a:gd name="connsiteY938" fmla="*/ 1424682 h 3955845"/>
              <a:gd name="connsiteX939" fmla="*/ 2086367 w 3976873"/>
              <a:gd name="connsiteY939" fmla="*/ 1955098 h 3955845"/>
              <a:gd name="connsiteX940" fmla="*/ 2057901 w 3976873"/>
              <a:gd name="connsiteY940" fmla="*/ 1948895 h 3955845"/>
              <a:gd name="connsiteX941" fmla="*/ 2015911 w 3976873"/>
              <a:gd name="connsiteY941" fmla="*/ 1953070 h 3955845"/>
              <a:gd name="connsiteX942" fmla="*/ 1992973 w 3976873"/>
              <a:gd name="connsiteY942" fmla="*/ 1986379 h 3955845"/>
              <a:gd name="connsiteX943" fmla="*/ 1996220 w 3976873"/>
              <a:gd name="connsiteY943" fmla="*/ 2016911 h 3955845"/>
              <a:gd name="connsiteX944" fmla="*/ 2014719 w 3976873"/>
              <a:gd name="connsiteY944" fmla="*/ 2024523 h 3955845"/>
              <a:gd name="connsiteX945" fmla="*/ 2019728 w 3976873"/>
              <a:gd name="connsiteY945" fmla="*/ 2011640 h 3955845"/>
              <a:gd name="connsiteX946" fmla="*/ 2028883 w 3976873"/>
              <a:gd name="connsiteY946" fmla="*/ 2008872 h 3955845"/>
              <a:gd name="connsiteX947" fmla="*/ 2019207 w 3976873"/>
              <a:gd name="connsiteY947" fmla="*/ 2000979 h 3955845"/>
              <a:gd name="connsiteX948" fmla="*/ 2015434 w 3976873"/>
              <a:gd name="connsiteY948" fmla="*/ 1983011 h 3955845"/>
              <a:gd name="connsiteX949" fmla="*/ 2023785 w 3976873"/>
              <a:gd name="connsiteY949" fmla="*/ 1981699 h 3955845"/>
              <a:gd name="connsiteX950" fmla="*/ 2033328 w 3976873"/>
              <a:gd name="connsiteY950" fmla="*/ 1996251 h 3955845"/>
              <a:gd name="connsiteX951" fmla="*/ 2038100 w 3976873"/>
              <a:gd name="connsiteY951" fmla="*/ 2005080 h 3955845"/>
              <a:gd name="connsiteX952" fmla="*/ 2038117 w 3976873"/>
              <a:gd name="connsiteY952" fmla="*/ 2006079 h 3955845"/>
              <a:gd name="connsiteX953" fmla="*/ 2053950 w 3976873"/>
              <a:gd name="connsiteY953" fmla="*/ 2001291 h 3955845"/>
              <a:gd name="connsiteX954" fmla="*/ 2054632 w 3976873"/>
              <a:gd name="connsiteY954" fmla="*/ 2001242 h 3955845"/>
              <a:gd name="connsiteX955" fmla="*/ 2043349 w 3976873"/>
              <a:gd name="connsiteY955" fmla="*/ 1985278 h 3955845"/>
              <a:gd name="connsiteX956" fmla="*/ 2032374 w 3976873"/>
              <a:gd name="connsiteY956" fmla="*/ 1965117 h 3955845"/>
              <a:gd name="connsiteX957" fmla="*/ 2040009 w 3976873"/>
              <a:gd name="connsiteY957" fmla="*/ 1961658 h 3955845"/>
              <a:gd name="connsiteX958" fmla="*/ 2058140 w 3976873"/>
              <a:gd name="connsiteY958" fmla="*/ 1978597 h 3955845"/>
              <a:gd name="connsiteX959" fmla="*/ 2067564 w 3976873"/>
              <a:gd name="connsiteY959" fmla="*/ 1999831 h 3955845"/>
              <a:gd name="connsiteX960" fmla="*/ 2067516 w 3976873"/>
              <a:gd name="connsiteY960" fmla="*/ 2000309 h 3955845"/>
              <a:gd name="connsiteX961" fmla="*/ 2079500 w 3976873"/>
              <a:gd name="connsiteY961" fmla="*/ 1999440 h 3955845"/>
              <a:gd name="connsiteX962" fmla="*/ 2077704 w 3976873"/>
              <a:gd name="connsiteY962" fmla="*/ 1995418 h 3955845"/>
              <a:gd name="connsiteX963" fmla="*/ 2072694 w 3976873"/>
              <a:gd name="connsiteY963" fmla="*/ 1983488 h 3955845"/>
              <a:gd name="connsiteX964" fmla="*/ 2066730 w 3976873"/>
              <a:gd name="connsiteY964" fmla="*/ 1964282 h 3955845"/>
              <a:gd name="connsiteX965" fmla="*/ 2076035 w 3976873"/>
              <a:gd name="connsiteY965" fmla="*/ 1960942 h 3955845"/>
              <a:gd name="connsiteX966" fmla="*/ 2091423 w 3976873"/>
              <a:gd name="connsiteY966" fmla="*/ 1985993 h 3955845"/>
              <a:gd name="connsiteX967" fmla="*/ 2097400 w 3976873"/>
              <a:gd name="connsiteY967" fmla="*/ 1998681 h 3955845"/>
              <a:gd name="connsiteX968" fmla="*/ 2105580 w 3976873"/>
              <a:gd name="connsiteY968" fmla="*/ 1998735 h 3955845"/>
              <a:gd name="connsiteX969" fmla="*/ 2098103 w 3976873"/>
              <a:gd name="connsiteY969" fmla="*/ 1966311 h 3955845"/>
              <a:gd name="connsiteX970" fmla="*/ 2086367 w 3976873"/>
              <a:gd name="connsiteY970" fmla="*/ 1955098 h 3955845"/>
              <a:gd name="connsiteX971" fmla="*/ 1572630 w 3976873"/>
              <a:gd name="connsiteY971" fmla="*/ 1792624 h 3955845"/>
              <a:gd name="connsiteX972" fmla="*/ 1586825 w 3976873"/>
              <a:gd name="connsiteY972" fmla="*/ 1828172 h 3955845"/>
              <a:gd name="connsiteX973" fmla="*/ 1571077 w 3976873"/>
              <a:gd name="connsiteY973" fmla="*/ 1833062 h 3955845"/>
              <a:gd name="connsiteX974" fmla="*/ 1564637 w 3976873"/>
              <a:gd name="connsiteY974" fmla="*/ 1798230 h 3955845"/>
              <a:gd name="connsiteX975" fmla="*/ 1572630 w 3976873"/>
              <a:gd name="connsiteY975" fmla="*/ 1792624 h 3955845"/>
              <a:gd name="connsiteX976" fmla="*/ 856745 w 3976873"/>
              <a:gd name="connsiteY976" fmla="*/ 1506324 h 3955845"/>
              <a:gd name="connsiteX977" fmla="*/ 836637 w 3976873"/>
              <a:gd name="connsiteY977" fmla="*/ 1501868 h 3955845"/>
              <a:gd name="connsiteX978" fmla="*/ 804876 w 3976873"/>
              <a:gd name="connsiteY978" fmla="*/ 1500839 h 3955845"/>
              <a:gd name="connsiteX979" fmla="*/ 755131 w 3976873"/>
              <a:gd name="connsiteY979" fmla="*/ 1522550 h 3955845"/>
              <a:gd name="connsiteX980" fmla="*/ 694890 w 3976873"/>
              <a:gd name="connsiteY980" fmla="*/ 1562632 h 3955845"/>
              <a:gd name="connsiteX981" fmla="*/ 671151 w 3976873"/>
              <a:gd name="connsiteY981" fmla="*/ 1586371 h 3955845"/>
              <a:gd name="connsiteX982" fmla="*/ 663039 w 3976873"/>
              <a:gd name="connsiteY982" fmla="*/ 1579332 h 3955845"/>
              <a:gd name="connsiteX983" fmla="*/ 775053 w 3976873"/>
              <a:gd name="connsiteY983" fmla="*/ 1494756 h 3955845"/>
              <a:gd name="connsiteX984" fmla="*/ 752627 w 3976873"/>
              <a:gd name="connsiteY984" fmla="*/ 1492489 h 3955845"/>
              <a:gd name="connsiteX985" fmla="*/ 723162 w 3976873"/>
              <a:gd name="connsiteY985" fmla="*/ 1473164 h 3955845"/>
              <a:gd name="connsiteX986" fmla="*/ 697515 w 3976873"/>
              <a:gd name="connsiteY986" fmla="*/ 1481395 h 3955845"/>
              <a:gd name="connsiteX987" fmla="*/ 657433 w 3976873"/>
              <a:gd name="connsiteY987" fmla="*/ 1520283 h 3955845"/>
              <a:gd name="connsiteX988" fmla="*/ 624151 w 3976873"/>
              <a:gd name="connsiteY988" fmla="*/ 1553566 h 3955845"/>
              <a:gd name="connsiteX989" fmla="*/ 615562 w 3976873"/>
              <a:gd name="connsiteY989" fmla="*/ 1549868 h 3955845"/>
              <a:gd name="connsiteX990" fmla="*/ 653019 w 3976873"/>
              <a:gd name="connsiteY990" fmla="*/ 1499647 h 3955845"/>
              <a:gd name="connsiteX991" fmla="*/ 678548 w 3976873"/>
              <a:gd name="connsiteY991" fmla="*/ 1473761 h 3955845"/>
              <a:gd name="connsiteX992" fmla="*/ 638585 w 3976873"/>
              <a:gd name="connsiteY992" fmla="*/ 1479606 h 3955845"/>
              <a:gd name="connsiteX993" fmla="*/ 613295 w 3976873"/>
              <a:gd name="connsiteY993" fmla="*/ 1505969 h 3955845"/>
              <a:gd name="connsiteX994" fmla="*/ 605899 w 3976873"/>
              <a:gd name="connsiteY994" fmla="*/ 1501078 h 3955845"/>
              <a:gd name="connsiteX995" fmla="*/ 620215 w 3976873"/>
              <a:gd name="connsiteY995" fmla="*/ 1477935 h 3955845"/>
              <a:gd name="connsiteX996" fmla="*/ 583473 w 3976873"/>
              <a:gd name="connsiteY996" fmla="*/ 1502748 h 3955845"/>
              <a:gd name="connsiteX997" fmla="*/ 573572 w 3976873"/>
              <a:gd name="connsiteY997" fmla="*/ 1508951 h 3955845"/>
              <a:gd name="connsiteX998" fmla="*/ 579179 w 3976873"/>
              <a:gd name="connsiteY998" fmla="*/ 1760654 h 3955845"/>
              <a:gd name="connsiteX999" fmla="*/ 623674 w 3976873"/>
              <a:gd name="connsiteY999" fmla="*/ 1909647 h 3955845"/>
              <a:gd name="connsiteX1000" fmla="*/ 597310 w 3976873"/>
              <a:gd name="connsiteY1000" fmla="*/ 1769958 h 3955845"/>
              <a:gd name="connsiteX1001" fmla="*/ 601724 w 3976873"/>
              <a:gd name="connsiteY1001" fmla="*/ 1768169 h 3955845"/>
              <a:gd name="connsiteX1002" fmla="*/ 622242 w 3976873"/>
              <a:gd name="connsiteY1002" fmla="*/ 1833660 h 3955845"/>
              <a:gd name="connsiteX1003" fmla="*/ 627850 w 3976873"/>
              <a:gd name="connsiteY1003" fmla="*/ 1859427 h 3955845"/>
              <a:gd name="connsiteX1004" fmla="*/ 630473 w 3976873"/>
              <a:gd name="connsiteY1004" fmla="*/ 1824355 h 3955845"/>
              <a:gd name="connsiteX1005" fmla="*/ 640255 w 3976873"/>
              <a:gd name="connsiteY1005" fmla="*/ 1824354 h 3955845"/>
              <a:gd name="connsiteX1006" fmla="*/ 649797 w 3976873"/>
              <a:gd name="connsiteY1006" fmla="*/ 1905353 h 3955845"/>
              <a:gd name="connsiteX1007" fmla="*/ 649798 w 3976873"/>
              <a:gd name="connsiteY1007" fmla="*/ 1905472 h 3955845"/>
              <a:gd name="connsiteX1008" fmla="*/ 659699 w 3976873"/>
              <a:gd name="connsiteY1008" fmla="*/ 1803359 h 3955845"/>
              <a:gd name="connsiteX1009" fmla="*/ 703956 w 3976873"/>
              <a:gd name="connsiteY1009" fmla="*/ 1700770 h 3955845"/>
              <a:gd name="connsiteX1010" fmla="*/ 752030 w 3976873"/>
              <a:gd name="connsiteY1010" fmla="*/ 1621323 h 3955845"/>
              <a:gd name="connsiteX1011" fmla="*/ 832790 w 3976873"/>
              <a:gd name="connsiteY1011" fmla="*/ 1561081 h 3955845"/>
              <a:gd name="connsiteX1012" fmla="*/ 873111 w 3976873"/>
              <a:gd name="connsiteY1012" fmla="*/ 1561319 h 3955845"/>
              <a:gd name="connsiteX1013" fmla="*/ 935738 w 3976873"/>
              <a:gd name="connsiteY1013" fmla="*/ 1566687 h 3955845"/>
              <a:gd name="connsiteX1014" fmla="*/ 931681 w 3976873"/>
              <a:gd name="connsiteY1014" fmla="*/ 1560246 h 3955845"/>
              <a:gd name="connsiteX1015" fmla="*/ 875257 w 3976873"/>
              <a:gd name="connsiteY1015" fmla="*/ 1535553 h 3955845"/>
              <a:gd name="connsiteX1016" fmla="*/ 796407 w 3976873"/>
              <a:gd name="connsiteY1016" fmla="*/ 1549987 h 3955845"/>
              <a:gd name="connsiteX1017" fmla="*/ 794616 w 3976873"/>
              <a:gd name="connsiteY1017" fmla="*/ 1540324 h 3955845"/>
              <a:gd name="connsiteX1018" fmla="*/ 871081 w 3976873"/>
              <a:gd name="connsiteY1018" fmla="*/ 1514080 h 3955845"/>
              <a:gd name="connsiteX1019" fmla="*/ 856745 w 3976873"/>
              <a:gd name="connsiteY1019" fmla="*/ 1506324 h 3955845"/>
              <a:gd name="connsiteX1020" fmla="*/ 2844834 w 3976873"/>
              <a:gd name="connsiteY1020" fmla="*/ 2066050 h 3955845"/>
              <a:gd name="connsiteX1021" fmla="*/ 2850706 w 3976873"/>
              <a:gd name="connsiteY1021" fmla="*/ 2150256 h 3955845"/>
              <a:gd name="connsiteX1022" fmla="*/ 2828637 w 3976873"/>
              <a:gd name="connsiteY1022" fmla="*/ 2159560 h 3955845"/>
              <a:gd name="connsiteX1023" fmla="*/ 2742032 w 3976873"/>
              <a:gd name="connsiteY1023" fmla="*/ 2071881 h 3955845"/>
              <a:gd name="connsiteX1024" fmla="*/ 2726525 w 3976873"/>
              <a:gd name="connsiteY1024" fmla="*/ 2080590 h 3955845"/>
              <a:gd name="connsiteX1025" fmla="*/ 2659245 w 3976873"/>
              <a:gd name="connsiteY1025" fmla="*/ 2048858 h 3955845"/>
              <a:gd name="connsiteX1026" fmla="*/ 2645049 w 3976873"/>
              <a:gd name="connsiteY1026" fmla="*/ 2057924 h 3955845"/>
              <a:gd name="connsiteX1027" fmla="*/ 2602105 w 3976873"/>
              <a:gd name="connsiteY1027" fmla="*/ 2045281 h 3955845"/>
              <a:gd name="connsiteX1028" fmla="*/ 2661273 w 3976873"/>
              <a:gd name="connsiteY1028" fmla="*/ 2112798 h 3955845"/>
              <a:gd name="connsiteX1029" fmla="*/ 2770424 w 3976873"/>
              <a:gd name="connsiteY1029" fmla="*/ 2280759 h 3955845"/>
              <a:gd name="connsiteX1030" fmla="*/ 2753961 w 3976873"/>
              <a:gd name="connsiteY1030" fmla="*/ 2293165 h 3955845"/>
              <a:gd name="connsiteX1031" fmla="*/ 2675706 w 3976873"/>
              <a:gd name="connsiteY1031" fmla="*/ 2175187 h 3955845"/>
              <a:gd name="connsiteX1032" fmla="*/ 2622622 w 3976873"/>
              <a:gd name="connsiteY1032" fmla="*/ 2102539 h 3955845"/>
              <a:gd name="connsiteX1033" fmla="*/ 2579439 w 3976873"/>
              <a:gd name="connsiteY1033" fmla="*/ 2076296 h 3955845"/>
              <a:gd name="connsiteX1034" fmla="*/ 2482934 w 3976873"/>
              <a:gd name="connsiteY1034" fmla="*/ 1991838 h 3955845"/>
              <a:gd name="connsiteX1035" fmla="*/ 2469453 w 3976873"/>
              <a:gd name="connsiteY1035" fmla="*/ 1998875 h 3955845"/>
              <a:gd name="connsiteX1036" fmla="*/ 2412492 w 3976873"/>
              <a:gd name="connsiteY1036" fmla="*/ 1970887 h 3955845"/>
              <a:gd name="connsiteX1037" fmla="*/ 2408024 w 3976873"/>
              <a:gd name="connsiteY1037" fmla="*/ 1969117 h 3955845"/>
              <a:gd name="connsiteX1038" fmla="*/ 2399283 w 3976873"/>
              <a:gd name="connsiteY1038" fmla="*/ 1978305 h 3955845"/>
              <a:gd name="connsiteX1039" fmla="*/ 2385204 w 3976873"/>
              <a:gd name="connsiteY1039" fmla="*/ 1969889 h 3955845"/>
              <a:gd name="connsiteX1040" fmla="*/ 2386786 w 3976873"/>
              <a:gd name="connsiteY1040" fmla="*/ 1968697 h 3955845"/>
              <a:gd name="connsiteX1041" fmla="*/ 2391697 w 3976873"/>
              <a:gd name="connsiteY1041" fmla="*/ 1962652 h 3955845"/>
              <a:gd name="connsiteX1042" fmla="*/ 2385611 w 3976873"/>
              <a:gd name="connsiteY1042" fmla="*/ 1960243 h 3955845"/>
              <a:gd name="connsiteX1043" fmla="*/ 2374141 w 3976873"/>
              <a:gd name="connsiteY1043" fmla="*/ 1970008 h 3955845"/>
              <a:gd name="connsiteX1044" fmla="*/ 2356128 w 3976873"/>
              <a:gd name="connsiteY1044" fmla="*/ 1978715 h 3955845"/>
              <a:gd name="connsiteX1045" fmla="*/ 2297229 w 3976873"/>
              <a:gd name="connsiteY1045" fmla="*/ 1951925 h 3955845"/>
              <a:gd name="connsiteX1046" fmla="*/ 2277157 w 3976873"/>
              <a:gd name="connsiteY1046" fmla="*/ 1964282 h 3955845"/>
              <a:gd name="connsiteX1047" fmla="*/ 2288728 w 3976873"/>
              <a:gd name="connsiteY1047" fmla="*/ 2014622 h 3955845"/>
              <a:gd name="connsiteX1048" fmla="*/ 2380701 w 3976873"/>
              <a:gd name="connsiteY1048" fmla="*/ 2145484 h 3955845"/>
              <a:gd name="connsiteX1049" fmla="*/ 2362928 w 3976873"/>
              <a:gd name="connsiteY1049" fmla="*/ 2159202 h 3955845"/>
              <a:gd name="connsiteX1050" fmla="*/ 2323562 w 3976873"/>
              <a:gd name="connsiteY1050" fmla="*/ 2104328 h 3955845"/>
              <a:gd name="connsiteX1051" fmla="*/ 2323085 w 3976873"/>
              <a:gd name="connsiteY1051" fmla="*/ 2104090 h 3955845"/>
              <a:gd name="connsiteX1052" fmla="*/ 2274891 w 3976873"/>
              <a:gd name="connsiteY1052" fmla="*/ 2057328 h 3955845"/>
              <a:gd name="connsiteX1053" fmla="*/ 2209878 w 3976873"/>
              <a:gd name="connsiteY1053" fmla="*/ 1998041 h 3955845"/>
              <a:gd name="connsiteX1054" fmla="*/ 2218585 w 3976873"/>
              <a:gd name="connsiteY1054" fmla="*/ 2047068 h 3955845"/>
              <a:gd name="connsiteX1055" fmla="*/ 2248886 w 3976873"/>
              <a:gd name="connsiteY1055" fmla="*/ 2080232 h 3955845"/>
              <a:gd name="connsiteX1056" fmla="*/ 2278948 w 3976873"/>
              <a:gd name="connsiteY1056" fmla="*/ 2111367 h 3955845"/>
              <a:gd name="connsiteX1057" fmla="*/ 2261292 w 3976873"/>
              <a:gd name="connsiteY1057" fmla="*/ 2126040 h 3955845"/>
              <a:gd name="connsiteX1058" fmla="*/ 2223955 w 3976873"/>
              <a:gd name="connsiteY1058" fmla="*/ 2087150 h 3955845"/>
              <a:gd name="connsiteX1059" fmla="*/ 2156555 w 3976873"/>
              <a:gd name="connsiteY1059" fmla="*/ 2034066 h 3955845"/>
              <a:gd name="connsiteX1060" fmla="*/ 2112896 w 3976873"/>
              <a:gd name="connsiteY1060" fmla="*/ 2023497 h 3955845"/>
              <a:gd name="connsiteX1061" fmla="*/ 2111743 w 3976873"/>
              <a:gd name="connsiteY1061" fmla="*/ 2023535 h 3955845"/>
              <a:gd name="connsiteX1062" fmla="*/ 2111630 w 3976873"/>
              <a:gd name="connsiteY1062" fmla="*/ 2023191 h 3955845"/>
              <a:gd name="connsiteX1063" fmla="*/ 2102905 w 3976873"/>
              <a:gd name="connsiteY1063" fmla="*/ 2021079 h 3955845"/>
              <a:gd name="connsiteX1064" fmla="*/ 2095753 w 3976873"/>
              <a:gd name="connsiteY1064" fmla="*/ 2021764 h 3955845"/>
              <a:gd name="connsiteX1065" fmla="*/ 2094420 w 3976873"/>
              <a:gd name="connsiteY1065" fmla="*/ 2022987 h 3955845"/>
              <a:gd name="connsiteX1066" fmla="*/ 2093184 w 3976873"/>
              <a:gd name="connsiteY1066" fmla="*/ 2022011 h 3955845"/>
              <a:gd name="connsiteX1067" fmla="*/ 2043349 w 3976873"/>
              <a:gd name="connsiteY1067" fmla="*/ 2026790 h 3955845"/>
              <a:gd name="connsiteX1068" fmla="*/ 2139973 w 3976873"/>
              <a:gd name="connsiteY1068" fmla="*/ 2121387 h 3955845"/>
              <a:gd name="connsiteX1069" fmla="*/ 2202124 w 3976873"/>
              <a:gd name="connsiteY1069" fmla="*/ 2189740 h 3955845"/>
              <a:gd name="connsiteX1070" fmla="*/ 2189479 w 3976873"/>
              <a:gd name="connsiteY1070" fmla="*/ 2202623 h 3955845"/>
              <a:gd name="connsiteX1071" fmla="*/ 2092736 w 3976873"/>
              <a:gd name="connsiteY1071" fmla="*/ 2106714 h 3955845"/>
              <a:gd name="connsiteX1072" fmla="*/ 2067803 w 3976873"/>
              <a:gd name="connsiteY1072" fmla="*/ 2085362 h 3955845"/>
              <a:gd name="connsiteX1073" fmla="*/ 2067325 w 3976873"/>
              <a:gd name="connsiteY1073" fmla="*/ 2085241 h 3955845"/>
              <a:gd name="connsiteX1074" fmla="*/ 1913680 w 3976873"/>
              <a:gd name="connsiteY1074" fmla="*/ 2064844 h 3955845"/>
              <a:gd name="connsiteX1075" fmla="*/ 1893997 w 3976873"/>
              <a:gd name="connsiteY1075" fmla="*/ 2072239 h 3955845"/>
              <a:gd name="connsiteX1076" fmla="*/ 1917616 w 3976873"/>
              <a:gd name="connsiteY1076" fmla="*/ 2084885 h 3955845"/>
              <a:gd name="connsiteX1077" fmla="*/ 1954836 w 3976873"/>
              <a:gd name="connsiteY1077" fmla="*/ 2134032 h 3955845"/>
              <a:gd name="connsiteX1078" fmla="*/ 2026767 w 3976873"/>
              <a:gd name="connsiteY1078" fmla="*/ 2206561 h 3955845"/>
              <a:gd name="connsiteX1079" fmla="*/ 2016627 w 3976873"/>
              <a:gd name="connsiteY1079" fmla="*/ 2217654 h 3955845"/>
              <a:gd name="connsiteX1080" fmla="*/ 1951138 w 3976873"/>
              <a:gd name="connsiteY1080" fmla="*/ 2173039 h 3955845"/>
              <a:gd name="connsiteX1081" fmla="*/ 1862863 w 3976873"/>
              <a:gd name="connsiteY1081" fmla="*/ 2097291 h 3955845"/>
              <a:gd name="connsiteX1082" fmla="*/ 1860715 w 3976873"/>
              <a:gd name="connsiteY1082" fmla="*/ 2109220 h 3955845"/>
              <a:gd name="connsiteX1083" fmla="*/ 1873300 w 3976873"/>
              <a:gd name="connsiteY1083" fmla="*/ 2136388 h 3955845"/>
              <a:gd name="connsiteX1084" fmla="*/ 1889686 w 3976873"/>
              <a:gd name="connsiteY1084" fmla="*/ 2159715 h 3955845"/>
              <a:gd name="connsiteX1085" fmla="*/ 1894155 w 3976873"/>
              <a:gd name="connsiteY1085" fmla="*/ 2153015 h 3955845"/>
              <a:gd name="connsiteX1086" fmla="*/ 1897425 w 3976873"/>
              <a:gd name="connsiteY1086" fmla="*/ 2168214 h 3955845"/>
              <a:gd name="connsiteX1087" fmla="*/ 1975473 w 3976873"/>
              <a:gd name="connsiteY1087" fmla="*/ 2247477 h 3955845"/>
              <a:gd name="connsiteX1088" fmla="*/ 2471124 w 3976873"/>
              <a:gd name="connsiteY1088" fmla="*/ 2509558 h 3955845"/>
              <a:gd name="connsiteX1089" fmla="*/ 2625963 w 3976873"/>
              <a:gd name="connsiteY1089" fmla="*/ 2546777 h 3955845"/>
              <a:gd name="connsiteX1090" fmla="*/ 2772093 w 3976873"/>
              <a:gd name="connsiteY1090" fmla="*/ 2583996 h 3955845"/>
              <a:gd name="connsiteX1091" fmla="*/ 3038708 w 3976873"/>
              <a:gd name="connsiteY1091" fmla="*/ 2641016 h 3955845"/>
              <a:gd name="connsiteX1092" fmla="*/ 3156686 w 3976873"/>
              <a:gd name="connsiteY1092" fmla="*/ 2701616 h 3955845"/>
              <a:gd name="connsiteX1093" fmla="*/ 3045865 w 3976873"/>
              <a:gd name="connsiteY1093" fmla="*/ 2600696 h 3955845"/>
              <a:gd name="connsiteX1094" fmla="*/ 3056124 w 3976873"/>
              <a:gd name="connsiteY1094" fmla="*/ 2588290 h 3955845"/>
              <a:gd name="connsiteX1095" fmla="*/ 3161457 w 3976873"/>
              <a:gd name="connsiteY1095" fmla="*/ 2662011 h 3955845"/>
              <a:gd name="connsiteX1096" fmla="*/ 3026182 w 3976873"/>
              <a:gd name="connsiteY1096" fmla="*/ 2489518 h 3955845"/>
              <a:gd name="connsiteX1097" fmla="*/ 3040258 w 3976873"/>
              <a:gd name="connsiteY1097" fmla="*/ 2479020 h 3955845"/>
              <a:gd name="connsiteX1098" fmla="*/ 3128891 w 3976873"/>
              <a:gd name="connsiteY1098" fmla="*/ 2575167 h 3955845"/>
              <a:gd name="connsiteX1099" fmla="*/ 2981807 w 3976873"/>
              <a:gd name="connsiteY1099" fmla="*/ 2307122 h 3955845"/>
              <a:gd name="connsiteX1100" fmla="*/ 2995524 w 3976873"/>
              <a:gd name="connsiteY1100" fmla="*/ 2301396 h 3955845"/>
              <a:gd name="connsiteX1101" fmla="*/ 3096086 w 3976873"/>
              <a:gd name="connsiteY1101" fmla="*/ 2456951 h 3955845"/>
              <a:gd name="connsiteX1102" fmla="*/ 2991469 w 3976873"/>
              <a:gd name="connsiteY1102" fmla="*/ 2232685 h 3955845"/>
              <a:gd name="connsiteX1103" fmla="*/ 3006976 w 3976873"/>
              <a:gd name="connsiteY1103" fmla="*/ 2223976 h 3955845"/>
              <a:gd name="connsiteX1104" fmla="*/ 3110640 w 3976873"/>
              <a:gd name="connsiteY1104" fmla="*/ 2400407 h 3955845"/>
              <a:gd name="connsiteX1105" fmla="*/ 3104914 w 3976873"/>
              <a:gd name="connsiteY1105" fmla="*/ 2384899 h 3955845"/>
              <a:gd name="connsiteX1106" fmla="*/ 3061850 w 3976873"/>
              <a:gd name="connsiteY1106" fmla="*/ 2278850 h 3955845"/>
              <a:gd name="connsiteX1107" fmla="*/ 3023319 w 3976873"/>
              <a:gd name="connsiteY1107" fmla="*/ 2206918 h 3955845"/>
              <a:gd name="connsiteX1108" fmla="*/ 2963316 w 3976873"/>
              <a:gd name="connsiteY1108" fmla="*/ 2177811 h 3955845"/>
              <a:gd name="connsiteX1109" fmla="*/ 2938146 w 3976873"/>
              <a:gd name="connsiteY1109" fmla="*/ 2186400 h 3955845"/>
              <a:gd name="connsiteX1110" fmla="*/ 2865736 w 3976873"/>
              <a:gd name="connsiteY1110" fmla="*/ 2074744 h 3955845"/>
              <a:gd name="connsiteX1111" fmla="*/ 2844834 w 3976873"/>
              <a:gd name="connsiteY1111" fmla="*/ 2066050 h 3955845"/>
              <a:gd name="connsiteX1112" fmla="*/ 1311741 w 3976873"/>
              <a:gd name="connsiteY1112" fmla="*/ 1528752 h 3955845"/>
              <a:gd name="connsiteX1113" fmla="*/ 1176944 w 3976873"/>
              <a:gd name="connsiteY1113" fmla="*/ 1599372 h 3955845"/>
              <a:gd name="connsiteX1114" fmla="*/ 1131851 w 3976873"/>
              <a:gd name="connsiteY1114" fmla="*/ 1677270 h 3955845"/>
              <a:gd name="connsiteX1115" fmla="*/ 1117656 w 3976873"/>
              <a:gd name="connsiteY1115" fmla="*/ 1700173 h 3955845"/>
              <a:gd name="connsiteX1116" fmla="*/ 1107515 w 3976873"/>
              <a:gd name="connsiteY1116" fmla="*/ 1692658 h 3955845"/>
              <a:gd name="connsiteX1117" fmla="*/ 1126006 w 3976873"/>
              <a:gd name="connsiteY1117" fmla="*/ 1641721 h 3955845"/>
              <a:gd name="connsiteX1118" fmla="*/ 1102029 w 3976873"/>
              <a:gd name="connsiteY1118" fmla="*/ 1605575 h 3955845"/>
              <a:gd name="connsiteX1119" fmla="*/ 1050496 w 3976873"/>
              <a:gd name="connsiteY1119" fmla="*/ 1691822 h 3955845"/>
              <a:gd name="connsiteX1120" fmla="*/ 1042503 w 3976873"/>
              <a:gd name="connsiteY1120" fmla="*/ 1716993 h 3955845"/>
              <a:gd name="connsiteX1121" fmla="*/ 1021149 w 3976873"/>
              <a:gd name="connsiteY1121" fmla="*/ 1785465 h 3955845"/>
              <a:gd name="connsiteX1122" fmla="*/ 1011488 w 3976873"/>
              <a:gd name="connsiteY1122" fmla="*/ 1782483 h 3955845"/>
              <a:gd name="connsiteX1123" fmla="*/ 1035822 w 3976873"/>
              <a:gd name="connsiteY1123" fmla="*/ 1676553 h 3955845"/>
              <a:gd name="connsiteX1124" fmla="*/ 1030932 w 3976873"/>
              <a:gd name="connsiteY1124" fmla="*/ 1656871 h 3955845"/>
              <a:gd name="connsiteX1125" fmla="*/ 1026279 w 3976873"/>
              <a:gd name="connsiteY1125" fmla="*/ 1640051 h 3955845"/>
              <a:gd name="connsiteX1126" fmla="*/ 972718 w 3976873"/>
              <a:gd name="connsiteY1126" fmla="*/ 1725582 h 3955845"/>
              <a:gd name="connsiteX1127" fmla="*/ 948502 w 3976873"/>
              <a:gd name="connsiteY1127" fmla="*/ 1775088 h 3955845"/>
              <a:gd name="connsiteX1128" fmla="*/ 937646 w 3976873"/>
              <a:gd name="connsiteY1128" fmla="*/ 1831870 h 3955845"/>
              <a:gd name="connsiteX1129" fmla="*/ 928224 w 3976873"/>
              <a:gd name="connsiteY1129" fmla="*/ 1830557 h 3955845"/>
              <a:gd name="connsiteX1130" fmla="*/ 954705 w 3976873"/>
              <a:gd name="connsiteY1130" fmla="*/ 1723554 h 3955845"/>
              <a:gd name="connsiteX1131" fmla="*/ 918799 w 3976873"/>
              <a:gd name="connsiteY1131" fmla="*/ 1732381 h 3955845"/>
              <a:gd name="connsiteX1132" fmla="*/ 885159 w 3976873"/>
              <a:gd name="connsiteY1132" fmla="*/ 1819941 h 3955845"/>
              <a:gd name="connsiteX1133" fmla="*/ 876332 w 3976873"/>
              <a:gd name="connsiteY1133" fmla="*/ 1826501 h 3955845"/>
              <a:gd name="connsiteX1134" fmla="*/ 813705 w 3976873"/>
              <a:gd name="connsiteY1134" fmla="*/ 1870997 h 3955845"/>
              <a:gd name="connsiteX1135" fmla="*/ 816567 w 3976873"/>
              <a:gd name="connsiteY1135" fmla="*/ 1934460 h 3955845"/>
              <a:gd name="connsiteX1136" fmla="*/ 809648 w 3976873"/>
              <a:gd name="connsiteY1136" fmla="*/ 1948775 h 3955845"/>
              <a:gd name="connsiteX1137" fmla="*/ 811915 w 3976873"/>
              <a:gd name="connsiteY1137" fmla="*/ 2017724 h 3955845"/>
              <a:gd name="connsiteX1138" fmla="*/ 881341 w 3976873"/>
              <a:gd name="connsiteY1138" fmla="*/ 2167076 h 3955845"/>
              <a:gd name="connsiteX1139" fmla="*/ 914027 w 3976873"/>
              <a:gd name="connsiteY1139" fmla="*/ 2208111 h 3955845"/>
              <a:gd name="connsiteX1140" fmla="*/ 890647 w 3976873"/>
              <a:gd name="connsiteY1140" fmla="*/ 2172682 h 3955845"/>
              <a:gd name="connsiteX1141" fmla="*/ 846509 w 3976873"/>
              <a:gd name="connsiteY1141" fmla="*/ 2065321 h 3955845"/>
              <a:gd name="connsiteX1142" fmla="*/ 854859 w 3976873"/>
              <a:gd name="connsiteY1142" fmla="*/ 2061385 h 3955845"/>
              <a:gd name="connsiteX1143" fmla="*/ 869055 w 3976873"/>
              <a:gd name="connsiteY1143" fmla="*/ 2098245 h 3955845"/>
              <a:gd name="connsiteX1144" fmla="*/ 895895 w 3976873"/>
              <a:gd name="connsiteY1144" fmla="*/ 2158367 h 3955845"/>
              <a:gd name="connsiteX1145" fmla="*/ 916651 w 3976873"/>
              <a:gd name="connsiteY1145" fmla="*/ 2193438 h 3955845"/>
              <a:gd name="connsiteX1146" fmla="*/ 879195 w 3976873"/>
              <a:gd name="connsiteY1146" fmla="*/ 1984442 h 3955845"/>
              <a:gd name="connsiteX1147" fmla="*/ 889811 w 3976873"/>
              <a:gd name="connsiteY1147" fmla="*/ 1983010 h 3955845"/>
              <a:gd name="connsiteX1148" fmla="*/ 912477 w 3976873"/>
              <a:gd name="connsiteY1148" fmla="*/ 2133913 h 3955845"/>
              <a:gd name="connsiteX1149" fmla="*/ 928938 w 3976873"/>
              <a:gd name="connsiteY1149" fmla="*/ 2176619 h 3955845"/>
              <a:gd name="connsiteX1150" fmla="*/ 913073 w 3976873"/>
              <a:gd name="connsiteY1150" fmla="*/ 2090849 h 3955845"/>
              <a:gd name="connsiteX1151" fmla="*/ 903291 w 3976873"/>
              <a:gd name="connsiteY1151" fmla="*/ 1926228 h 3955845"/>
              <a:gd name="connsiteX1152" fmla="*/ 913788 w 3976873"/>
              <a:gd name="connsiteY1152" fmla="*/ 1925035 h 3955845"/>
              <a:gd name="connsiteX1153" fmla="*/ 914863 w 3976873"/>
              <a:gd name="connsiteY1153" fmla="*/ 2005914 h 3955845"/>
              <a:gd name="connsiteX1154" fmla="*/ 920230 w 3976873"/>
              <a:gd name="connsiteY1154" fmla="*/ 2051960 h 3955845"/>
              <a:gd name="connsiteX1155" fmla="*/ 918680 w 3976873"/>
              <a:gd name="connsiteY1155" fmla="*/ 2017009 h 3955845"/>
              <a:gd name="connsiteX1156" fmla="*/ 933233 w 3976873"/>
              <a:gd name="connsiteY1156" fmla="*/ 1910362 h 3955845"/>
              <a:gd name="connsiteX1157" fmla="*/ 942657 w 3976873"/>
              <a:gd name="connsiteY1157" fmla="*/ 1909170 h 3955845"/>
              <a:gd name="connsiteX1158" fmla="*/ 935260 w 3976873"/>
              <a:gd name="connsiteY1158" fmla="*/ 2014980 h 3955845"/>
              <a:gd name="connsiteX1159" fmla="*/ 935977 w 3976873"/>
              <a:gd name="connsiteY1159" fmla="*/ 2064963 h 3955845"/>
              <a:gd name="connsiteX1160" fmla="*/ 938481 w 3976873"/>
              <a:gd name="connsiteY1160" fmla="*/ 2060549 h 3955845"/>
              <a:gd name="connsiteX1161" fmla="*/ 948502 w 3976873"/>
              <a:gd name="connsiteY1161" fmla="*/ 1982056 h 3955845"/>
              <a:gd name="connsiteX1162" fmla="*/ 965441 w 3976873"/>
              <a:gd name="connsiteY1162" fmla="*/ 1874337 h 3955845"/>
              <a:gd name="connsiteX1163" fmla="*/ 976892 w 3976873"/>
              <a:gd name="connsiteY1163" fmla="*/ 1877796 h 3955845"/>
              <a:gd name="connsiteX1164" fmla="*/ 959954 w 3976873"/>
              <a:gd name="connsiteY1164" fmla="*/ 2029415 h 3955845"/>
              <a:gd name="connsiteX1165" fmla="*/ 971168 w 3976873"/>
              <a:gd name="connsiteY1165" fmla="*/ 2017009 h 3955845"/>
              <a:gd name="connsiteX1166" fmla="*/ 1006597 w 3976873"/>
              <a:gd name="connsiteY1166" fmla="*/ 1865867 h 3955845"/>
              <a:gd name="connsiteX1167" fmla="*/ 1018048 w 3976873"/>
              <a:gd name="connsiteY1167" fmla="*/ 1863719 h 3955845"/>
              <a:gd name="connsiteX1168" fmla="*/ 1010772 w 3976873"/>
              <a:gd name="connsiteY1168" fmla="*/ 1937919 h 3955845"/>
              <a:gd name="connsiteX1169" fmla="*/ 993355 w 3976873"/>
              <a:gd name="connsiteY1169" fmla="*/ 1994462 h 3955845"/>
              <a:gd name="connsiteX1170" fmla="*/ 1009937 w 3976873"/>
              <a:gd name="connsiteY1170" fmla="*/ 1978715 h 3955845"/>
              <a:gd name="connsiteX1171" fmla="*/ 1012442 w 3976873"/>
              <a:gd name="connsiteY1171" fmla="*/ 1975734 h 3955845"/>
              <a:gd name="connsiteX1172" fmla="*/ 1042265 w 3976873"/>
              <a:gd name="connsiteY1172" fmla="*/ 1792862 h 3955845"/>
              <a:gd name="connsiteX1173" fmla="*/ 1051569 w 3976873"/>
              <a:gd name="connsiteY1173" fmla="*/ 1790714 h 3955845"/>
              <a:gd name="connsiteX1174" fmla="*/ 1047394 w 3976873"/>
              <a:gd name="connsiteY1174" fmla="*/ 1891157 h 3955845"/>
              <a:gd name="connsiteX1175" fmla="*/ 1034868 w 3976873"/>
              <a:gd name="connsiteY1175" fmla="*/ 1946866 h 3955845"/>
              <a:gd name="connsiteX1176" fmla="*/ 1068032 w 3976873"/>
              <a:gd name="connsiteY1176" fmla="*/ 1887101 h 3955845"/>
              <a:gd name="connsiteX1177" fmla="*/ 1070178 w 3976873"/>
              <a:gd name="connsiteY1177" fmla="*/ 1878632 h 3955845"/>
              <a:gd name="connsiteX1178" fmla="*/ 1074354 w 3976873"/>
              <a:gd name="connsiteY1178" fmla="*/ 1857397 h 3955845"/>
              <a:gd name="connsiteX1179" fmla="*/ 1081630 w 3976873"/>
              <a:gd name="connsiteY1179" fmla="*/ 1795129 h 3955845"/>
              <a:gd name="connsiteX1180" fmla="*/ 1089623 w 3976873"/>
              <a:gd name="connsiteY1180" fmla="*/ 1788926 h 3955845"/>
              <a:gd name="connsiteX1181" fmla="*/ 1095230 w 3976873"/>
              <a:gd name="connsiteY1181" fmla="*/ 1837476 h 3955845"/>
              <a:gd name="connsiteX1182" fmla="*/ 1094036 w 3976873"/>
              <a:gd name="connsiteY1182" fmla="*/ 1846423 h 3955845"/>
              <a:gd name="connsiteX1183" fmla="*/ 1110976 w 3976873"/>
              <a:gd name="connsiteY1183" fmla="*/ 1825547 h 3955845"/>
              <a:gd name="connsiteX1184" fmla="*/ 1112168 w 3976873"/>
              <a:gd name="connsiteY1184" fmla="*/ 1823996 h 3955845"/>
              <a:gd name="connsiteX1185" fmla="*/ 1113004 w 3976873"/>
              <a:gd name="connsiteY1185" fmla="*/ 1822923 h 3955845"/>
              <a:gd name="connsiteX1186" fmla="*/ 1119803 w 3976873"/>
              <a:gd name="connsiteY1186" fmla="*/ 1793577 h 3955845"/>
              <a:gd name="connsiteX1187" fmla="*/ 1125887 w 3976873"/>
              <a:gd name="connsiteY1187" fmla="*/ 1766737 h 3955845"/>
              <a:gd name="connsiteX1188" fmla="*/ 1130659 w 3976873"/>
              <a:gd name="connsiteY1188" fmla="*/ 1759460 h 3955845"/>
              <a:gd name="connsiteX1189" fmla="*/ 1132805 w 3976873"/>
              <a:gd name="connsiteY1189" fmla="*/ 1759818 h 3955845"/>
              <a:gd name="connsiteX1190" fmla="*/ 1137100 w 3976873"/>
              <a:gd name="connsiteY1190" fmla="*/ 1764947 h 3955845"/>
              <a:gd name="connsiteX1191" fmla="*/ 1135550 w 3976873"/>
              <a:gd name="connsiteY1191" fmla="*/ 1797394 h 3955845"/>
              <a:gd name="connsiteX1192" fmla="*/ 1172768 w 3976873"/>
              <a:gd name="connsiteY1192" fmla="*/ 1758148 h 3955845"/>
              <a:gd name="connsiteX1193" fmla="*/ 1180761 w 3976873"/>
              <a:gd name="connsiteY1193" fmla="*/ 1739778 h 3955845"/>
              <a:gd name="connsiteX1194" fmla="*/ 1193048 w 3976873"/>
              <a:gd name="connsiteY1194" fmla="*/ 1697788 h 3955845"/>
              <a:gd name="connsiteX1195" fmla="*/ 1200562 w 3976873"/>
              <a:gd name="connsiteY1195" fmla="*/ 1695044 h 3955845"/>
              <a:gd name="connsiteX1196" fmla="*/ 1201517 w 3976873"/>
              <a:gd name="connsiteY1196" fmla="*/ 1727014 h 3955845"/>
              <a:gd name="connsiteX1197" fmla="*/ 1202591 w 3976873"/>
              <a:gd name="connsiteY1197" fmla="*/ 1725940 h 3955845"/>
              <a:gd name="connsiteX1198" fmla="*/ 1280129 w 3976873"/>
              <a:gd name="connsiteY1198" fmla="*/ 1624901 h 3955845"/>
              <a:gd name="connsiteX1199" fmla="*/ 1311741 w 3976873"/>
              <a:gd name="connsiteY1199" fmla="*/ 1528752 h 3955845"/>
              <a:gd name="connsiteX1200" fmla="*/ 1674214 w 3976873"/>
              <a:gd name="connsiteY1200" fmla="*/ 1639119 h 3955845"/>
              <a:gd name="connsiteX1201" fmla="*/ 1647424 w 3976873"/>
              <a:gd name="connsiteY1201" fmla="*/ 1689914 h 3955845"/>
              <a:gd name="connsiteX1202" fmla="*/ 1635734 w 3976873"/>
              <a:gd name="connsiteY1202" fmla="*/ 1698981 h 3955845"/>
              <a:gd name="connsiteX1203" fmla="*/ 1569885 w 3976873"/>
              <a:gd name="connsiteY1203" fmla="*/ 1733098 h 3955845"/>
              <a:gd name="connsiteX1204" fmla="*/ 1558792 w 3976873"/>
              <a:gd name="connsiteY1204" fmla="*/ 1774850 h 3955845"/>
              <a:gd name="connsiteX1205" fmla="*/ 1559388 w 3976873"/>
              <a:gd name="connsiteY1205" fmla="*/ 1784870 h 3955845"/>
              <a:gd name="connsiteX1206" fmla="*/ 1539466 w 3976873"/>
              <a:gd name="connsiteY1206" fmla="*/ 1803718 h 3955845"/>
              <a:gd name="connsiteX1207" fmla="*/ 1561654 w 3976873"/>
              <a:gd name="connsiteY1207" fmla="*/ 1867180 h 3955845"/>
              <a:gd name="connsiteX1208" fmla="*/ 1548055 w 3976873"/>
              <a:gd name="connsiteY1208" fmla="*/ 1880660 h 3955845"/>
              <a:gd name="connsiteX1209" fmla="*/ 1477794 w 3976873"/>
              <a:gd name="connsiteY1209" fmla="*/ 1847616 h 3955845"/>
              <a:gd name="connsiteX1210" fmla="*/ 1489485 w 3976873"/>
              <a:gd name="connsiteY1210" fmla="*/ 1950206 h 3955845"/>
              <a:gd name="connsiteX1211" fmla="*/ 1489961 w 3976873"/>
              <a:gd name="connsiteY1211" fmla="*/ 1951041 h 3955845"/>
              <a:gd name="connsiteX1212" fmla="*/ 1502964 w 3976873"/>
              <a:gd name="connsiteY1212" fmla="*/ 1972274 h 3955845"/>
              <a:gd name="connsiteX1213" fmla="*/ 1520141 w 3976873"/>
              <a:gd name="connsiteY1213" fmla="*/ 2066394 h 3955845"/>
              <a:gd name="connsiteX1214" fmla="*/ 1506185 w 3976873"/>
              <a:gd name="connsiteY1214" fmla="*/ 2064248 h 3955845"/>
              <a:gd name="connsiteX1215" fmla="*/ 1467773 w 3976873"/>
              <a:gd name="connsiteY1215" fmla="*/ 1943526 h 3955845"/>
              <a:gd name="connsiteX1216" fmla="*/ 1457752 w 3976873"/>
              <a:gd name="connsiteY1216" fmla="*/ 1934818 h 3955845"/>
              <a:gd name="connsiteX1217" fmla="*/ 1436876 w 3976873"/>
              <a:gd name="connsiteY1217" fmla="*/ 1922770 h 3955845"/>
              <a:gd name="connsiteX1218" fmla="*/ 1422085 w 3976873"/>
              <a:gd name="connsiteY1218" fmla="*/ 1928376 h 3955845"/>
              <a:gd name="connsiteX1219" fmla="*/ 1421965 w 3976873"/>
              <a:gd name="connsiteY1219" fmla="*/ 2028342 h 3955845"/>
              <a:gd name="connsiteX1220" fmla="*/ 1412303 w 3976873"/>
              <a:gd name="connsiteY1220" fmla="*/ 2025360 h 3955845"/>
              <a:gd name="connsiteX1221" fmla="*/ 1414092 w 3976873"/>
              <a:gd name="connsiteY1221" fmla="*/ 1981221 h 3955845"/>
              <a:gd name="connsiteX1222" fmla="*/ 1413138 w 3976873"/>
              <a:gd name="connsiteY1222" fmla="*/ 1976211 h 3955845"/>
              <a:gd name="connsiteX1223" fmla="*/ 1411229 w 3976873"/>
              <a:gd name="connsiteY1223" fmla="*/ 1973587 h 3955845"/>
              <a:gd name="connsiteX1224" fmla="*/ 1377829 w 3976873"/>
              <a:gd name="connsiteY1224" fmla="*/ 1962374 h 3955845"/>
              <a:gd name="connsiteX1225" fmla="*/ 1374011 w 3976873"/>
              <a:gd name="connsiteY1225" fmla="*/ 1973468 h 3955845"/>
              <a:gd name="connsiteX1226" fmla="*/ 1369717 w 3976873"/>
              <a:gd name="connsiteY1226" fmla="*/ 1985635 h 3955845"/>
              <a:gd name="connsiteX1227" fmla="*/ 1364587 w 3976873"/>
              <a:gd name="connsiteY1227" fmla="*/ 1992196 h 3955845"/>
              <a:gd name="connsiteX1228" fmla="*/ 1368285 w 3976873"/>
              <a:gd name="connsiteY1228" fmla="*/ 2019394 h 3955845"/>
              <a:gd name="connsiteX1229" fmla="*/ 1377708 w 3976873"/>
              <a:gd name="connsiteY1229" fmla="*/ 2038720 h 3955845"/>
              <a:gd name="connsiteX1230" fmla="*/ 1407769 w 3976873"/>
              <a:gd name="connsiteY1230" fmla="*/ 2123297 h 3955845"/>
              <a:gd name="connsiteX1231" fmla="*/ 1398584 w 3976873"/>
              <a:gd name="connsiteY1231" fmla="*/ 2124012 h 3955845"/>
              <a:gd name="connsiteX1232" fmla="*/ 1361843 w 3976873"/>
              <a:gd name="connsiteY1232" fmla="*/ 2043730 h 3955845"/>
              <a:gd name="connsiteX1233" fmla="*/ 1354925 w 3976873"/>
              <a:gd name="connsiteY1233" fmla="*/ 2063533 h 3955845"/>
              <a:gd name="connsiteX1234" fmla="*/ 1367927 w 3976873"/>
              <a:gd name="connsiteY1234" fmla="*/ 2085124 h 3955845"/>
              <a:gd name="connsiteX1235" fmla="*/ 1391189 w 3976873"/>
              <a:gd name="connsiteY1235" fmla="*/ 2134153 h 3955845"/>
              <a:gd name="connsiteX1236" fmla="*/ 1434013 w 3976873"/>
              <a:gd name="connsiteY1236" fmla="*/ 2252368 h 3955845"/>
              <a:gd name="connsiteX1237" fmla="*/ 1425545 w 3976873"/>
              <a:gd name="connsiteY1237" fmla="*/ 2257140 h 3955845"/>
              <a:gd name="connsiteX1238" fmla="*/ 1387014 w 3976873"/>
              <a:gd name="connsiteY1238" fmla="*/ 2159322 h 3955845"/>
              <a:gd name="connsiteX1239" fmla="*/ 1363991 w 3976873"/>
              <a:gd name="connsiteY1239" fmla="*/ 2106954 h 3955845"/>
              <a:gd name="connsiteX1240" fmla="*/ 1350272 w 3976873"/>
              <a:gd name="connsiteY1240" fmla="*/ 2084885 h 3955845"/>
              <a:gd name="connsiteX1241" fmla="*/ 1330590 w 3976873"/>
              <a:gd name="connsiteY1241" fmla="*/ 2110891 h 3955845"/>
              <a:gd name="connsiteX1242" fmla="*/ 1331901 w 3976873"/>
              <a:gd name="connsiteY1242" fmla="*/ 2111249 h 3955845"/>
              <a:gd name="connsiteX1243" fmla="*/ 1337985 w 3976873"/>
              <a:gd name="connsiteY1243" fmla="*/ 2122580 h 3955845"/>
              <a:gd name="connsiteX1244" fmla="*/ 1349078 w 3976873"/>
              <a:gd name="connsiteY1244" fmla="*/ 2149182 h 3955845"/>
              <a:gd name="connsiteX1245" fmla="*/ 1341564 w 3976873"/>
              <a:gd name="connsiteY1245" fmla="*/ 2154550 h 3955845"/>
              <a:gd name="connsiteX1246" fmla="*/ 1322357 w 3976873"/>
              <a:gd name="connsiteY1246" fmla="*/ 2118763 h 3955845"/>
              <a:gd name="connsiteX1247" fmla="*/ 1317706 w 3976873"/>
              <a:gd name="connsiteY1247" fmla="*/ 2120076 h 3955845"/>
              <a:gd name="connsiteX1248" fmla="*/ 1308282 w 3976873"/>
              <a:gd name="connsiteY1248" fmla="*/ 2168627 h 3955845"/>
              <a:gd name="connsiteX1249" fmla="*/ 1350868 w 3976873"/>
              <a:gd name="connsiteY1249" fmla="*/ 2262985 h 3955845"/>
              <a:gd name="connsiteX1250" fmla="*/ 1339178 w 3976873"/>
              <a:gd name="connsiteY1250" fmla="*/ 2265729 h 3955845"/>
              <a:gd name="connsiteX1251" fmla="*/ 1291342 w 3976873"/>
              <a:gd name="connsiteY1251" fmla="*/ 2168508 h 3955845"/>
              <a:gd name="connsiteX1252" fmla="*/ 1277744 w 3976873"/>
              <a:gd name="connsiteY1252" fmla="*/ 2188191 h 3955845"/>
              <a:gd name="connsiteX1253" fmla="*/ 1278101 w 3976873"/>
              <a:gd name="connsiteY1253" fmla="*/ 2190695 h 3955845"/>
              <a:gd name="connsiteX1254" fmla="*/ 1279771 w 3976873"/>
              <a:gd name="connsiteY1254" fmla="*/ 2196899 h 3955845"/>
              <a:gd name="connsiteX1255" fmla="*/ 1285616 w 3976873"/>
              <a:gd name="connsiteY1255" fmla="*/ 2211095 h 3955845"/>
              <a:gd name="connsiteX1256" fmla="*/ 1296830 w 3976873"/>
              <a:gd name="connsiteY1256" fmla="*/ 2246046 h 3955845"/>
              <a:gd name="connsiteX1257" fmla="*/ 1314722 w 3976873"/>
              <a:gd name="connsiteY1257" fmla="*/ 2284815 h 3955845"/>
              <a:gd name="connsiteX1258" fmla="*/ 1310190 w 3976873"/>
              <a:gd name="connsiteY1258" fmla="*/ 2289230 h 3955845"/>
              <a:gd name="connsiteX1259" fmla="*/ 1294086 w 3976873"/>
              <a:gd name="connsiteY1259" fmla="*/ 2273603 h 3955845"/>
              <a:gd name="connsiteX1260" fmla="*/ 1271422 w 3976873"/>
              <a:gd name="connsiteY1260" fmla="*/ 2216940 h 3955845"/>
              <a:gd name="connsiteX1261" fmla="*/ 1267604 w 3976873"/>
              <a:gd name="connsiteY1261" fmla="*/ 2202983 h 3955845"/>
              <a:gd name="connsiteX1262" fmla="*/ 1407055 w 3976873"/>
              <a:gd name="connsiteY1262" fmla="*/ 2529839 h 3955845"/>
              <a:gd name="connsiteX1263" fmla="*/ 1476362 w 3976873"/>
              <a:gd name="connsiteY1263" fmla="*/ 2603559 h 3955845"/>
              <a:gd name="connsiteX1264" fmla="*/ 1429599 w 3976873"/>
              <a:gd name="connsiteY1264" fmla="*/ 2530197 h 3955845"/>
              <a:gd name="connsiteX1265" fmla="*/ 1435087 w 3976873"/>
              <a:gd name="connsiteY1265" fmla="*/ 2526379 h 3955845"/>
              <a:gd name="connsiteX1266" fmla="*/ 1520500 w 3976873"/>
              <a:gd name="connsiteY1266" fmla="*/ 2627656 h 3955845"/>
              <a:gd name="connsiteX1267" fmla="*/ 1491989 w 3976873"/>
              <a:gd name="connsiteY1267" fmla="*/ 2581610 h 3955845"/>
              <a:gd name="connsiteX1268" fmla="*/ 1429719 w 3976873"/>
              <a:gd name="connsiteY1268" fmla="*/ 2433809 h 3955845"/>
              <a:gd name="connsiteX1269" fmla="*/ 1440216 w 3976873"/>
              <a:gd name="connsiteY1269" fmla="*/ 2432616 h 3955845"/>
              <a:gd name="connsiteX1270" fmla="*/ 1538750 w 3976873"/>
              <a:gd name="connsiteY1270" fmla="*/ 2630280 h 3955845"/>
              <a:gd name="connsiteX1271" fmla="*/ 1507735 w 3976873"/>
              <a:gd name="connsiteY1271" fmla="*/ 2549879 h 3955845"/>
              <a:gd name="connsiteX1272" fmla="*/ 1447732 w 3976873"/>
              <a:gd name="connsiteY1272" fmla="*/ 2346131 h 3955845"/>
              <a:gd name="connsiteX1273" fmla="*/ 1456440 w 3976873"/>
              <a:gd name="connsiteY1273" fmla="*/ 2345296 h 3955845"/>
              <a:gd name="connsiteX1274" fmla="*/ 1535411 w 3976873"/>
              <a:gd name="connsiteY1274" fmla="*/ 2576123 h 3955845"/>
              <a:gd name="connsiteX1275" fmla="*/ 1502845 w 3976873"/>
              <a:gd name="connsiteY1275" fmla="*/ 2453493 h 3955845"/>
              <a:gd name="connsiteX1276" fmla="*/ 1476124 w 3976873"/>
              <a:gd name="connsiteY1276" fmla="*/ 2264417 h 3955845"/>
              <a:gd name="connsiteX1277" fmla="*/ 1485667 w 3976873"/>
              <a:gd name="connsiteY1277" fmla="*/ 2264775 h 3955845"/>
              <a:gd name="connsiteX1278" fmla="*/ 1515130 w 3976873"/>
              <a:gd name="connsiteY1278" fmla="*/ 2449675 h 3955845"/>
              <a:gd name="connsiteX1279" fmla="*/ 1539824 w 3976873"/>
              <a:gd name="connsiteY1279" fmla="*/ 2552146 h 3955845"/>
              <a:gd name="connsiteX1280" fmla="*/ 1538035 w 3976873"/>
              <a:gd name="connsiteY1280" fmla="*/ 2535325 h 3955845"/>
              <a:gd name="connsiteX1281" fmla="*/ 1528731 w 3976873"/>
              <a:gd name="connsiteY1281" fmla="*/ 2495006 h 3955845"/>
              <a:gd name="connsiteX1282" fmla="*/ 1512745 w 3976873"/>
              <a:gd name="connsiteY1282" fmla="*/ 2399811 h 3955845"/>
              <a:gd name="connsiteX1283" fmla="*/ 1500459 w 3976873"/>
              <a:gd name="connsiteY1283" fmla="*/ 2255829 h 3955845"/>
              <a:gd name="connsiteX1284" fmla="*/ 1507616 w 3976873"/>
              <a:gd name="connsiteY1284" fmla="*/ 2254754 h 3955845"/>
              <a:gd name="connsiteX1285" fmla="*/ 1520977 w 3976873"/>
              <a:gd name="connsiteY1285" fmla="*/ 2361161 h 3955845"/>
              <a:gd name="connsiteX1286" fmla="*/ 1525749 w 3976873"/>
              <a:gd name="connsiteY1286" fmla="*/ 2192485 h 3955845"/>
              <a:gd name="connsiteX1287" fmla="*/ 1536603 w 3976873"/>
              <a:gd name="connsiteY1287" fmla="*/ 2191888 h 3955845"/>
              <a:gd name="connsiteX1288" fmla="*/ 1544715 w 3976873"/>
              <a:gd name="connsiteY1288" fmla="*/ 2307361 h 3955845"/>
              <a:gd name="connsiteX1289" fmla="*/ 1548413 w 3976873"/>
              <a:gd name="connsiteY1289" fmla="*/ 2292927 h 3955845"/>
              <a:gd name="connsiteX1290" fmla="*/ 1548413 w 3976873"/>
              <a:gd name="connsiteY1290" fmla="*/ 2286843 h 3955845"/>
              <a:gd name="connsiteX1291" fmla="*/ 1547100 w 3976873"/>
              <a:gd name="connsiteY1291" fmla="*/ 2223978 h 3955845"/>
              <a:gd name="connsiteX1292" fmla="*/ 1547698 w 3976873"/>
              <a:gd name="connsiteY1292" fmla="*/ 2163616 h 3955845"/>
              <a:gd name="connsiteX1293" fmla="*/ 1556883 w 3976873"/>
              <a:gd name="connsiteY1293" fmla="*/ 2163020 h 3955845"/>
              <a:gd name="connsiteX1294" fmla="*/ 1562847 w 3976873"/>
              <a:gd name="connsiteY1294" fmla="*/ 2233044 h 3955845"/>
              <a:gd name="connsiteX1295" fmla="*/ 1575134 w 3976873"/>
              <a:gd name="connsiteY1295" fmla="*/ 2100035 h 3955845"/>
              <a:gd name="connsiteX1296" fmla="*/ 1585274 w 3976873"/>
              <a:gd name="connsiteY1296" fmla="*/ 2096934 h 3955845"/>
              <a:gd name="connsiteX1297" fmla="*/ 1581100 w 3976873"/>
              <a:gd name="connsiteY1297" fmla="*/ 2190815 h 3955845"/>
              <a:gd name="connsiteX1298" fmla="*/ 1598157 w 3976873"/>
              <a:gd name="connsiteY1298" fmla="*/ 2153358 h 3955845"/>
              <a:gd name="connsiteX1299" fmla="*/ 1595414 w 3976873"/>
              <a:gd name="connsiteY1299" fmla="*/ 2138804 h 3955845"/>
              <a:gd name="connsiteX1300" fmla="*/ 1591954 w 3976873"/>
              <a:gd name="connsiteY1300" fmla="*/ 2116258 h 3955845"/>
              <a:gd name="connsiteX1301" fmla="*/ 1600186 w 3976873"/>
              <a:gd name="connsiteY1301" fmla="*/ 2114231 h 3955845"/>
              <a:gd name="connsiteX1302" fmla="*/ 1607581 w 3976873"/>
              <a:gd name="connsiteY1302" fmla="*/ 2133913 h 3955845"/>
              <a:gd name="connsiteX1303" fmla="*/ 1609609 w 3976873"/>
              <a:gd name="connsiteY1303" fmla="*/ 2129738 h 3955845"/>
              <a:gd name="connsiteX1304" fmla="*/ 1605076 w 3976873"/>
              <a:gd name="connsiteY1304" fmla="*/ 2072955 h 3955845"/>
              <a:gd name="connsiteX1305" fmla="*/ 1596725 w 3976873"/>
              <a:gd name="connsiteY1305" fmla="*/ 2008778 h 3955845"/>
              <a:gd name="connsiteX1306" fmla="*/ 1605672 w 3976873"/>
              <a:gd name="connsiteY1306" fmla="*/ 2004363 h 3955845"/>
              <a:gd name="connsiteX1307" fmla="*/ 1615932 w 3976873"/>
              <a:gd name="connsiteY1307" fmla="*/ 2042657 h 3955845"/>
              <a:gd name="connsiteX1308" fmla="*/ 1623923 w 3976873"/>
              <a:gd name="connsiteY1308" fmla="*/ 2085839 h 3955845"/>
              <a:gd name="connsiteX1309" fmla="*/ 1624998 w 3976873"/>
              <a:gd name="connsiteY1309" fmla="*/ 2098126 h 3955845"/>
              <a:gd name="connsiteX1310" fmla="*/ 1632156 w 3976873"/>
              <a:gd name="connsiteY1310" fmla="*/ 2082261 h 3955845"/>
              <a:gd name="connsiteX1311" fmla="*/ 1624640 w 3976873"/>
              <a:gd name="connsiteY1311" fmla="*/ 2028938 h 3955845"/>
              <a:gd name="connsiteX1312" fmla="*/ 1632275 w 3976873"/>
              <a:gd name="connsiteY1312" fmla="*/ 2028103 h 3955845"/>
              <a:gd name="connsiteX1313" fmla="*/ 1637882 w 3976873"/>
              <a:gd name="connsiteY1313" fmla="*/ 2043491 h 3955845"/>
              <a:gd name="connsiteX1314" fmla="*/ 1627622 w 3976873"/>
              <a:gd name="connsiteY1314" fmla="*/ 1980745 h 3955845"/>
              <a:gd name="connsiteX1315" fmla="*/ 1637524 w 3976873"/>
              <a:gd name="connsiteY1315" fmla="*/ 1976569 h 3955845"/>
              <a:gd name="connsiteX1316" fmla="*/ 1653747 w 3976873"/>
              <a:gd name="connsiteY1316" fmla="*/ 2028580 h 3955845"/>
              <a:gd name="connsiteX1317" fmla="*/ 1663290 w 3976873"/>
              <a:gd name="connsiteY1317" fmla="*/ 1998518 h 3955845"/>
              <a:gd name="connsiteX1318" fmla="*/ 1658518 w 3976873"/>
              <a:gd name="connsiteY1318" fmla="*/ 1960466 h 3955845"/>
              <a:gd name="connsiteX1319" fmla="*/ 1648856 w 3976873"/>
              <a:gd name="connsiteY1319" fmla="*/ 1905711 h 3955845"/>
              <a:gd name="connsiteX1320" fmla="*/ 1657683 w 3976873"/>
              <a:gd name="connsiteY1320" fmla="*/ 1903206 h 3955845"/>
              <a:gd name="connsiteX1321" fmla="*/ 1676532 w 3976873"/>
              <a:gd name="connsiteY1321" fmla="*/ 1950325 h 3955845"/>
              <a:gd name="connsiteX1322" fmla="*/ 1689892 w 3976873"/>
              <a:gd name="connsiteY1322" fmla="*/ 1893543 h 3955845"/>
              <a:gd name="connsiteX1323" fmla="*/ 1682257 w 3976873"/>
              <a:gd name="connsiteY1323" fmla="*/ 1852746 h 3955845"/>
              <a:gd name="connsiteX1324" fmla="*/ 1677843 w 3976873"/>
              <a:gd name="connsiteY1324" fmla="*/ 1826740 h 3955845"/>
              <a:gd name="connsiteX1325" fmla="*/ 1688102 w 3976873"/>
              <a:gd name="connsiteY1325" fmla="*/ 1823400 h 3955845"/>
              <a:gd name="connsiteX1326" fmla="*/ 1699793 w 3976873"/>
              <a:gd name="connsiteY1326" fmla="*/ 1851792 h 3955845"/>
              <a:gd name="connsiteX1327" fmla="*/ 1706950 w 3976873"/>
              <a:gd name="connsiteY1327" fmla="*/ 1712818 h 3955845"/>
              <a:gd name="connsiteX1328" fmla="*/ 1688460 w 3976873"/>
              <a:gd name="connsiteY1328" fmla="*/ 1656275 h 3955845"/>
              <a:gd name="connsiteX1329" fmla="*/ 1674214 w 3976873"/>
              <a:gd name="connsiteY1329" fmla="*/ 1639119 h 3955845"/>
              <a:gd name="connsiteX1330" fmla="*/ 2434980 w 3976873"/>
              <a:gd name="connsiteY1330" fmla="*/ 1779501 h 3955845"/>
              <a:gd name="connsiteX1331" fmla="*/ 2428418 w 3976873"/>
              <a:gd name="connsiteY1331" fmla="*/ 1829246 h 3955845"/>
              <a:gd name="connsiteX1332" fmla="*/ 2416489 w 3976873"/>
              <a:gd name="connsiteY1332" fmla="*/ 1824236 h 3955845"/>
              <a:gd name="connsiteX1333" fmla="*/ 2417205 w 3976873"/>
              <a:gd name="connsiteY1333" fmla="*/ 1822327 h 3955845"/>
              <a:gd name="connsiteX1334" fmla="*/ 2416966 w 3976873"/>
              <a:gd name="connsiteY1334" fmla="*/ 1822446 h 3955845"/>
              <a:gd name="connsiteX1335" fmla="*/ 2420306 w 3976873"/>
              <a:gd name="connsiteY1335" fmla="*/ 1790119 h 3955845"/>
              <a:gd name="connsiteX1336" fmla="*/ 2426032 w 3976873"/>
              <a:gd name="connsiteY1336" fmla="*/ 1776997 h 3955845"/>
              <a:gd name="connsiteX1337" fmla="*/ 2434980 w 3976873"/>
              <a:gd name="connsiteY1337" fmla="*/ 1779501 h 3955845"/>
              <a:gd name="connsiteX1338" fmla="*/ 2478043 w 3976873"/>
              <a:gd name="connsiteY1338" fmla="*/ 1790596 h 3955845"/>
              <a:gd name="connsiteX1339" fmla="*/ 2454781 w 3976873"/>
              <a:gd name="connsiteY1339" fmla="*/ 1834256 h 3955845"/>
              <a:gd name="connsiteX1340" fmla="*/ 2448100 w 3976873"/>
              <a:gd name="connsiteY1340" fmla="*/ 1831989 h 3955845"/>
              <a:gd name="connsiteX1341" fmla="*/ 2452753 w 3976873"/>
              <a:gd name="connsiteY1341" fmla="*/ 1818629 h 3955845"/>
              <a:gd name="connsiteX1342" fmla="*/ 2469095 w 3976873"/>
              <a:gd name="connsiteY1342" fmla="*/ 1788090 h 3955845"/>
              <a:gd name="connsiteX1343" fmla="*/ 2478043 w 3976873"/>
              <a:gd name="connsiteY1343" fmla="*/ 1790596 h 3955845"/>
              <a:gd name="connsiteX1344" fmla="*/ 2516693 w 3976873"/>
              <a:gd name="connsiteY1344" fmla="*/ 1793936 h 3955845"/>
              <a:gd name="connsiteX1345" fmla="*/ 2525282 w 3976873"/>
              <a:gd name="connsiteY1345" fmla="*/ 1796679 h 3955845"/>
              <a:gd name="connsiteX1346" fmla="*/ 2497606 w 3976873"/>
              <a:gd name="connsiteY1346" fmla="*/ 1826383 h 3955845"/>
              <a:gd name="connsiteX1347" fmla="*/ 2491761 w 3976873"/>
              <a:gd name="connsiteY1347" fmla="*/ 1818509 h 3955845"/>
              <a:gd name="connsiteX1348" fmla="*/ 2516693 w 3976873"/>
              <a:gd name="connsiteY1348" fmla="*/ 1793936 h 3955845"/>
              <a:gd name="connsiteX1349" fmla="*/ 2462355 w 3976873"/>
              <a:gd name="connsiteY1349" fmla="*/ 1751305 h 3955845"/>
              <a:gd name="connsiteX1350" fmla="*/ 2409689 w 3976873"/>
              <a:gd name="connsiteY1350" fmla="*/ 1753855 h 3955845"/>
              <a:gd name="connsiteX1351" fmla="*/ 2377957 w 3976873"/>
              <a:gd name="connsiteY1351" fmla="*/ 1763994 h 3955845"/>
              <a:gd name="connsiteX1352" fmla="*/ 2386427 w 3976873"/>
              <a:gd name="connsiteY1352" fmla="*/ 1782724 h 3955845"/>
              <a:gd name="connsiteX1353" fmla="*/ 2392035 w 3976873"/>
              <a:gd name="connsiteY1353" fmla="*/ 1800139 h 3955845"/>
              <a:gd name="connsiteX1354" fmla="*/ 2395613 w 3976873"/>
              <a:gd name="connsiteY1354" fmla="*/ 1821135 h 3955845"/>
              <a:gd name="connsiteX1355" fmla="*/ 2381537 w 3976873"/>
              <a:gd name="connsiteY1355" fmla="*/ 1828173 h 3955845"/>
              <a:gd name="connsiteX1356" fmla="*/ 2369011 w 3976873"/>
              <a:gd name="connsiteY1356" fmla="*/ 1798112 h 3955845"/>
              <a:gd name="connsiteX1357" fmla="*/ 2351476 w 3976873"/>
              <a:gd name="connsiteY1357" fmla="*/ 1800856 h 3955845"/>
              <a:gd name="connsiteX1358" fmla="*/ 2356247 w 3976873"/>
              <a:gd name="connsiteY1358" fmla="*/ 1900939 h 3955845"/>
              <a:gd name="connsiteX1359" fmla="*/ 2344079 w 3976873"/>
              <a:gd name="connsiteY1359" fmla="*/ 1902252 h 3955845"/>
              <a:gd name="connsiteX1360" fmla="*/ 2330360 w 3976873"/>
              <a:gd name="connsiteY1360" fmla="*/ 1819107 h 3955845"/>
              <a:gd name="connsiteX1361" fmla="*/ 2271909 w 3976873"/>
              <a:gd name="connsiteY1361" fmla="*/ 1796561 h 3955845"/>
              <a:gd name="connsiteX1362" fmla="*/ 2263320 w 3976873"/>
              <a:gd name="connsiteY1362" fmla="*/ 1803241 h 3955845"/>
              <a:gd name="connsiteX1363" fmla="*/ 2185662 w 3976873"/>
              <a:gd name="connsiteY1363" fmla="*/ 1828888 h 3955845"/>
              <a:gd name="connsiteX1364" fmla="*/ 2172183 w 3976873"/>
              <a:gd name="connsiteY1364" fmla="*/ 1903923 h 3955845"/>
              <a:gd name="connsiteX1365" fmla="*/ 2173614 w 3976873"/>
              <a:gd name="connsiteY1365" fmla="*/ 1926587 h 3955845"/>
              <a:gd name="connsiteX1366" fmla="*/ 2164547 w 3976873"/>
              <a:gd name="connsiteY1366" fmla="*/ 1931598 h 3955845"/>
              <a:gd name="connsiteX1367" fmla="*/ 2099654 w 3976873"/>
              <a:gd name="connsiteY1367" fmla="*/ 1927304 h 3955845"/>
              <a:gd name="connsiteX1368" fmla="*/ 2119336 w 3976873"/>
              <a:gd name="connsiteY1368" fmla="*/ 1983728 h 3955845"/>
              <a:gd name="connsiteX1369" fmla="*/ 2120768 w 3976873"/>
              <a:gd name="connsiteY1369" fmla="*/ 1986233 h 3955845"/>
              <a:gd name="connsiteX1370" fmla="*/ 2121007 w 3976873"/>
              <a:gd name="connsiteY1370" fmla="*/ 1988977 h 3955845"/>
              <a:gd name="connsiteX1371" fmla="*/ 2122930 w 3976873"/>
              <a:gd name="connsiteY1371" fmla="*/ 1999597 h 3955845"/>
              <a:gd name="connsiteX1372" fmla="*/ 2149041 w 3976873"/>
              <a:gd name="connsiteY1372" fmla="*/ 2007345 h 3955845"/>
              <a:gd name="connsiteX1373" fmla="*/ 2156197 w 3976873"/>
              <a:gd name="connsiteY1373" fmla="*/ 2011044 h 3955845"/>
              <a:gd name="connsiteX1374" fmla="*/ 2152738 w 3976873"/>
              <a:gd name="connsiteY1374" fmla="*/ 2005199 h 3955845"/>
              <a:gd name="connsiteX1375" fmla="*/ 2168483 w 3976873"/>
              <a:gd name="connsiteY1375" fmla="*/ 1969768 h 3955845"/>
              <a:gd name="connsiteX1376" fmla="*/ 2240654 w 3976873"/>
              <a:gd name="connsiteY1376" fmla="*/ 1989571 h 3955845"/>
              <a:gd name="connsiteX1377" fmla="*/ 2233855 w 3976873"/>
              <a:gd name="connsiteY1377" fmla="*/ 1960106 h 3955845"/>
              <a:gd name="connsiteX1378" fmla="*/ 2348494 w 3976873"/>
              <a:gd name="connsiteY1378" fmla="*/ 1947819 h 3955845"/>
              <a:gd name="connsiteX1379" fmla="*/ 2348851 w 3976873"/>
              <a:gd name="connsiteY1379" fmla="*/ 1941974 h 3955845"/>
              <a:gd name="connsiteX1380" fmla="*/ 2358036 w 3976873"/>
              <a:gd name="connsiteY1380" fmla="*/ 1930762 h 3955845"/>
              <a:gd name="connsiteX1381" fmla="*/ 2399387 w 3976873"/>
              <a:gd name="connsiteY1381" fmla="*/ 1936935 h 3955845"/>
              <a:gd name="connsiteX1382" fmla="*/ 2408861 w 3976873"/>
              <a:gd name="connsiteY1382" fmla="*/ 1941528 h 3955845"/>
              <a:gd name="connsiteX1383" fmla="*/ 2425555 w 3976873"/>
              <a:gd name="connsiteY1383" fmla="*/ 1920980 h 3955845"/>
              <a:gd name="connsiteX1384" fmla="*/ 2511563 w 3976873"/>
              <a:gd name="connsiteY1384" fmla="*/ 1850958 h 3955845"/>
              <a:gd name="connsiteX1385" fmla="*/ 2556058 w 3976873"/>
              <a:gd name="connsiteY1385" fmla="*/ 1798708 h 3955845"/>
              <a:gd name="connsiteX1386" fmla="*/ 2510012 w 3976873"/>
              <a:gd name="connsiteY1386" fmla="*/ 1767811 h 3955845"/>
              <a:gd name="connsiteX1387" fmla="*/ 2462355 w 3976873"/>
              <a:gd name="connsiteY1387" fmla="*/ 1751305 h 3955845"/>
              <a:gd name="connsiteX1388" fmla="*/ 2475286 w 3976873"/>
              <a:gd name="connsiteY1388" fmla="*/ 1736932 h 3955845"/>
              <a:gd name="connsiteX1389" fmla="*/ 2575384 w 3976873"/>
              <a:gd name="connsiteY1389" fmla="*/ 1783081 h 3955845"/>
              <a:gd name="connsiteX1390" fmla="*/ 2579082 w 3976873"/>
              <a:gd name="connsiteY1390" fmla="*/ 1796680 h 3955845"/>
              <a:gd name="connsiteX1391" fmla="*/ 2527905 w 3976873"/>
              <a:gd name="connsiteY1391" fmla="*/ 1860739 h 3955845"/>
              <a:gd name="connsiteX1392" fmla="*/ 2434979 w 3976873"/>
              <a:gd name="connsiteY1392" fmla="*/ 1940783 h 3955845"/>
              <a:gd name="connsiteX1393" fmla="*/ 2426250 w 3976873"/>
              <a:gd name="connsiteY1393" fmla="*/ 1949959 h 3955845"/>
              <a:gd name="connsiteX1394" fmla="*/ 2438319 w 3976873"/>
              <a:gd name="connsiteY1394" fmla="*/ 1955812 h 3955845"/>
              <a:gd name="connsiteX1395" fmla="*/ 2468858 w 3976873"/>
              <a:gd name="connsiteY1395" fmla="*/ 1963685 h 3955845"/>
              <a:gd name="connsiteX1396" fmla="*/ 2489017 w 3976873"/>
              <a:gd name="connsiteY1396" fmla="*/ 1951279 h 3955845"/>
              <a:gd name="connsiteX1397" fmla="*/ 2540073 w 3976873"/>
              <a:gd name="connsiteY1397" fmla="*/ 1980505 h 3955845"/>
              <a:gd name="connsiteX1398" fmla="*/ 2571089 w 3976873"/>
              <a:gd name="connsiteY1398" fmla="*/ 2022733 h 3955845"/>
              <a:gd name="connsiteX1399" fmla="*/ 2577053 w 3976873"/>
              <a:gd name="connsiteY1399" fmla="*/ 2017247 h 3955845"/>
              <a:gd name="connsiteX1400" fmla="*/ 2617732 w 3976873"/>
              <a:gd name="connsiteY1400" fmla="*/ 2016651 h 3955845"/>
              <a:gd name="connsiteX1401" fmla="*/ 2625248 w 3976873"/>
              <a:gd name="connsiteY1401" fmla="*/ 2019155 h 3955845"/>
              <a:gd name="connsiteX1402" fmla="*/ 2629661 w 3976873"/>
              <a:gd name="connsiteY1402" fmla="*/ 2010685 h 3955845"/>
              <a:gd name="connsiteX1403" fmla="*/ 2678331 w 3976873"/>
              <a:gd name="connsiteY1403" fmla="*/ 2007823 h 3955845"/>
              <a:gd name="connsiteX1404" fmla="*/ 2708035 w 3976873"/>
              <a:gd name="connsiteY1404" fmla="*/ 2033828 h 3955845"/>
              <a:gd name="connsiteX1405" fmla="*/ 2707318 w 3976873"/>
              <a:gd name="connsiteY1405" fmla="*/ 2028221 h 3955845"/>
              <a:gd name="connsiteX1406" fmla="*/ 2714357 w 3976873"/>
              <a:gd name="connsiteY1406" fmla="*/ 2016651 h 3955845"/>
              <a:gd name="connsiteX1407" fmla="*/ 2793566 w 3976873"/>
              <a:gd name="connsiteY1407" fmla="*/ 2057566 h 3955845"/>
              <a:gd name="connsiteX1408" fmla="*/ 2793566 w 3976873"/>
              <a:gd name="connsiteY1408" fmla="*/ 2057448 h 3955845"/>
              <a:gd name="connsiteX1409" fmla="*/ 2943037 w 3976873"/>
              <a:gd name="connsiteY1409" fmla="*/ 2142859 h 3955845"/>
              <a:gd name="connsiteX1410" fmla="*/ 3007453 w 3976873"/>
              <a:gd name="connsiteY1410" fmla="*/ 2148347 h 3955845"/>
              <a:gd name="connsiteX1411" fmla="*/ 3125432 w 3976873"/>
              <a:gd name="connsiteY1411" fmla="*/ 2349709 h 3955845"/>
              <a:gd name="connsiteX1412" fmla="*/ 3273352 w 3976873"/>
              <a:gd name="connsiteY1412" fmla="*/ 2670004 h 3955845"/>
              <a:gd name="connsiteX1413" fmla="*/ 3323228 w 3976873"/>
              <a:gd name="connsiteY1413" fmla="*/ 2739429 h 3955845"/>
              <a:gd name="connsiteX1414" fmla="*/ 3347271 w 3976873"/>
              <a:gd name="connsiteY1414" fmla="*/ 2765516 h 3955845"/>
              <a:gd name="connsiteX1415" fmla="*/ 3320948 w 3976873"/>
              <a:gd name="connsiteY1415" fmla="*/ 2850290 h 3955845"/>
              <a:gd name="connsiteX1416" fmla="*/ 3315604 w 3976873"/>
              <a:gd name="connsiteY1416" fmla="*/ 2847022 h 3955845"/>
              <a:gd name="connsiteX1417" fmla="*/ 3264405 w 3976873"/>
              <a:gd name="connsiteY1417" fmla="*/ 2809693 h 3955845"/>
              <a:gd name="connsiteX1418" fmla="*/ 3011032 w 3976873"/>
              <a:gd name="connsiteY1418" fmla="*/ 2659387 h 3955845"/>
              <a:gd name="connsiteX1419" fmla="*/ 2715192 w 3976873"/>
              <a:gd name="connsiteY1419" fmla="*/ 2601651 h 3955845"/>
              <a:gd name="connsiteX1420" fmla="*/ 2523254 w 3976873"/>
              <a:gd name="connsiteY1420" fmla="*/ 2554889 h 3955845"/>
              <a:gd name="connsiteX1421" fmla="*/ 2288968 w 3976873"/>
              <a:gd name="connsiteY1421" fmla="*/ 2464108 h 3955845"/>
              <a:gd name="connsiteX1422" fmla="*/ 2227099 w 3976873"/>
              <a:gd name="connsiteY1422" fmla="*/ 2433676 h 3955845"/>
              <a:gd name="connsiteX1423" fmla="*/ 2226637 w 3976873"/>
              <a:gd name="connsiteY1423" fmla="*/ 2439218 h 3955845"/>
              <a:gd name="connsiteX1424" fmla="*/ 2225504 w 3976873"/>
              <a:gd name="connsiteY1424" fmla="*/ 2469954 h 3955845"/>
              <a:gd name="connsiteX1425" fmla="*/ 2208564 w 3976873"/>
              <a:gd name="connsiteY1425" fmla="*/ 2547015 h 3955845"/>
              <a:gd name="connsiteX1426" fmla="*/ 2225981 w 3976873"/>
              <a:gd name="connsiteY1426" fmla="*/ 2703525 h 3955845"/>
              <a:gd name="connsiteX1427" fmla="*/ 2290040 w 3976873"/>
              <a:gd name="connsiteY1427" fmla="*/ 2860153 h 3955845"/>
              <a:gd name="connsiteX1428" fmla="*/ 2393942 w 3976873"/>
              <a:gd name="connsiteY1428" fmla="*/ 2997814 h 3955845"/>
              <a:gd name="connsiteX1429" fmla="*/ 2394194 w 3976873"/>
              <a:gd name="connsiteY1429" fmla="*/ 2998014 h 3955845"/>
              <a:gd name="connsiteX1430" fmla="*/ 2508489 w 3976873"/>
              <a:gd name="connsiteY1430" fmla="*/ 3017548 h 3955845"/>
              <a:gd name="connsiteX1431" fmla="*/ 2793327 w 3976873"/>
              <a:gd name="connsiteY1431" fmla="*/ 3036464 h 3955845"/>
              <a:gd name="connsiteX1432" fmla="*/ 3071469 w 3976873"/>
              <a:gd name="connsiteY1432" fmla="*/ 3033290 h 3955845"/>
              <a:gd name="connsiteX1433" fmla="*/ 3269421 w 3976873"/>
              <a:gd name="connsiteY1433" fmla="*/ 3016237 h 3955845"/>
              <a:gd name="connsiteX1434" fmla="*/ 3250316 w 3976873"/>
              <a:gd name="connsiteY1434" fmla="*/ 3077766 h 3955845"/>
              <a:gd name="connsiteX1435" fmla="*/ 3055528 w 3976873"/>
              <a:gd name="connsiteY1435" fmla="*/ 3091458 h 3955845"/>
              <a:gd name="connsiteX1436" fmla="*/ 2614271 w 3976873"/>
              <a:gd name="connsiteY1436" fmla="*/ 3080006 h 3955845"/>
              <a:gd name="connsiteX1437" fmla="*/ 2539647 w 3976873"/>
              <a:gd name="connsiteY1437" fmla="*/ 3070381 h 3955845"/>
              <a:gd name="connsiteX1438" fmla="*/ 2535660 w 3976873"/>
              <a:gd name="connsiteY1438" fmla="*/ 3070940 h 3955845"/>
              <a:gd name="connsiteX1439" fmla="*/ 2349807 w 3976873"/>
              <a:gd name="connsiteY1439" fmla="*/ 3128556 h 3955845"/>
              <a:gd name="connsiteX1440" fmla="*/ 2123274 w 3976873"/>
              <a:gd name="connsiteY1440" fmla="*/ 3240212 h 3955845"/>
              <a:gd name="connsiteX1441" fmla="*/ 1916782 w 3976873"/>
              <a:gd name="connsiteY1441" fmla="*/ 3394335 h 3955845"/>
              <a:gd name="connsiteX1442" fmla="*/ 1807632 w 3976873"/>
              <a:gd name="connsiteY1442" fmla="*/ 3471397 h 3955845"/>
              <a:gd name="connsiteX1443" fmla="*/ 1734029 w 3976873"/>
              <a:gd name="connsiteY1443" fmla="*/ 3538200 h 3955845"/>
              <a:gd name="connsiteX1444" fmla="*/ 1616528 w 3976873"/>
              <a:gd name="connsiteY1444" fmla="*/ 3600827 h 3955845"/>
              <a:gd name="connsiteX1445" fmla="*/ 1500697 w 3976873"/>
              <a:gd name="connsiteY1445" fmla="*/ 3628622 h 3955845"/>
              <a:gd name="connsiteX1446" fmla="*/ 1465029 w 3976873"/>
              <a:gd name="connsiteY1446" fmla="*/ 3613473 h 3955845"/>
              <a:gd name="connsiteX1447" fmla="*/ 1463359 w 3976873"/>
              <a:gd name="connsiteY1447" fmla="*/ 3603929 h 3955845"/>
              <a:gd name="connsiteX1448" fmla="*/ 1466700 w 3976873"/>
              <a:gd name="connsiteY1448" fmla="*/ 3590448 h 3955845"/>
              <a:gd name="connsiteX1449" fmla="*/ 1448567 w 3976873"/>
              <a:gd name="connsiteY1449" fmla="*/ 3578996 h 3955845"/>
              <a:gd name="connsiteX1450" fmla="*/ 1463956 w 3976873"/>
              <a:gd name="connsiteY1450" fmla="*/ 3502294 h 3955845"/>
              <a:gd name="connsiteX1451" fmla="*/ 1484473 w 3976873"/>
              <a:gd name="connsiteY1451" fmla="*/ 3483804 h 3955845"/>
              <a:gd name="connsiteX1452" fmla="*/ 1463837 w 3976873"/>
              <a:gd name="connsiteY1452" fmla="*/ 3470801 h 3955845"/>
              <a:gd name="connsiteX1453" fmla="*/ 1463121 w 3976873"/>
              <a:gd name="connsiteY1453" fmla="*/ 3449686 h 3955845"/>
              <a:gd name="connsiteX1454" fmla="*/ 1473856 w 3976873"/>
              <a:gd name="connsiteY1454" fmla="*/ 3435491 h 3955845"/>
              <a:gd name="connsiteX1455" fmla="*/ 1478152 w 3976873"/>
              <a:gd name="connsiteY1455" fmla="*/ 3423681 h 3955845"/>
              <a:gd name="connsiteX1456" fmla="*/ 1491989 w 3976873"/>
              <a:gd name="connsiteY1456" fmla="*/ 3411037 h 3955845"/>
              <a:gd name="connsiteX1457" fmla="*/ 1465745 w 3976873"/>
              <a:gd name="connsiteY1457" fmla="*/ 3391949 h 3955845"/>
              <a:gd name="connsiteX1458" fmla="*/ 1466938 w 3976873"/>
              <a:gd name="connsiteY1458" fmla="*/ 3381333 h 3955845"/>
              <a:gd name="connsiteX1459" fmla="*/ 1462524 w 3976873"/>
              <a:gd name="connsiteY1459" fmla="*/ 3365230 h 3955845"/>
              <a:gd name="connsiteX1460" fmla="*/ 1461451 w 3976873"/>
              <a:gd name="connsiteY1460" fmla="*/ 3347812 h 3955845"/>
              <a:gd name="connsiteX1461" fmla="*/ 1500220 w 3976873"/>
              <a:gd name="connsiteY1461" fmla="*/ 3326817 h 3955845"/>
              <a:gd name="connsiteX1462" fmla="*/ 1480776 w 3976873"/>
              <a:gd name="connsiteY1462" fmla="*/ 3299500 h 3955845"/>
              <a:gd name="connsiteX1463" fmla="*/ 1500101 w 3976873"/>
              <a:gd name="connsiteY1463" fmla="*/ 3273375 h 3955845"/>
              <a:gd name="connsiteX1464" fmla="*/ 1483401 w 3976873"/>
              <a:gd name="connsiteY1464" fmla="*/ 3243075 h 3955845"/>
              <a:gd name="connsiteX1465" fmla="*/ 1521096 w 3976873"/>
              <a:gd name="connsiteY1465" fmla="*/ 3166968 h 3955845"/>
              <a:gd name="connsiteX1466" fmla="*/ 1581934 w 3976873"/>
              <a:gd name="connsiteY1466" fmla="*/ 3160884 h 3955845"/>
              <a:gd name="connsiteX1467" fmla="*/ 1580860 w 3976873"/>
              <a:gd name="connsiteY1467" fmla="*/ 3107561 h 3955845"/>
              <a:gd name="connsiteX1468" fmla="*/ 1619750 w 3976873"/>
              <a:gd name="connsiteY1468" fmla="*/ 3094440 h 3955845"/>
              <a:gd name="connsiteX1469" fmla="*/ 1602094 w 3976873"/>
              <a:gd name="connsiteY1469" fmla="*/ 3073684 h 3955845"/>
              <a:gd name="connsiteX1470" fmla="*/ 1603048 w 3976873"/>
              <a:gd name="connsiteY1470" fmla="*/ 3064736 h 3955845"/>
              <a:gd name="connsiteX1471" fmla="*/ 1661858 w 3976873"/>
              <a:gd name="connsiteY1471" fmla="*/ 3030500 h 3955845"/>
              <a:gd name="connsiteX1472" fmla="*/ 1749298 w 3976873"/>
              <a:gd name="connsiteY1472" fmla="*/ 2975745 h 3955845"/>
              <a:gd name="connsiteX1473" fmla="*/ 1863221 w 3976873"/>
              <a:gd name="connsiteY1473" fmla="*/ 2968350 h 3955845"/>
              <a:gd name="connsiteX1474" fmla="*/ 1998139 w 3976873"/>
              <a:gd name="connsiteY1474" fmla="*/ 2988391 h 3955845"/>
              <a:gd name="connsiteX1475" fmla="*/ 2148205 w 3976873"/>
              <a:gd name="connsiteY1475" fmla="*/ 3017020 h 3955845"/>
              <a:gd name="connsiteX1476" fmla="*/ 2232200 w 3976873"/>
              <a:gd name="connsiteY1476" fmla="*/ 3023908 h 3955845"/>
              <a:gd name="connsiteX1477" fmla="*/ 2296463 w 3976873"/>
              <a:gd name="connsiteY1477" fmla="*/ 3031288 h 3955845"/>
              <a:gd name="connsiteX1478" fmla="*/ 2179936 w 3976873"/>
              <a:gd name="connsiteY1478" fmla="*/ 3007179 h 3955845"/>
              <a:gd name="connsiteX1479" fmla="*/ 1763135 w 3976873"/>
              <a:gd name="connsiteY1479" fmla="*/ 2865641 h 3955845"/>
              <a:gd name="connsiteX1480" fmla="*/ 1694893 w 3976873"/>
              <a:gd name="connsiteY1480" fmla="*/ 2832748 h 3955845"/>
              <a:gd name="connsiteX1481" fmla="*/ 1619540 w 3976873"/>
              <a:gd name="connsiteY1481" fmla="*/ 2835654 h 3955845"/>
              <a:gd name="connsiteX1482" fmla="*/ 1543164 w 3976873"/>
              <a:gd name="connsiteY1482" fmla="*/ 2832954 h 3955845"/>
              <a:gd name="connsiteX1483" fmla="*/ 1363274 w 3976873"/>
              <a:gd name="connsiteY1483" fmla="*/ 2836414 h 3955845"/>
              <a:gd name="connsiteX1484" fmla="*/ 1191019 w 3976873"/>
              <a:gd name="connsiteY1484" fmla="*/ 2901546 h 3955845"/>
              <a:gd name="connsiteX1485" fmla="*/ 1076262 w 3976873"/>
              <a:gd name="connsiteY1485" fmla="*/ 2939004 h 3955845"/>
              <a:gd name="connsiteX1486" fmla="*/ 925359 w 3976873"/>
              <a:gd name="connsiteY1486" fmla="*/ 2967276 h 3955845"/>
              <a:gd name="connsiteX1487" fmla="*/ 787699 w 3976873"/>
              <a:gd name="connsiteY1487" fmla="*/ 2971809 h 3955845"/>
              <a:gd name="connsiteX1488" fmla="*/ 560808 w 3976873"/>
              <a:gd name="connsiteY1488" fmla="*/ 2923258 h 3955845"/>
              <a:gd name="connsiteX1489" fmla="*/ 557468 w 3976873"/>
              <a:gd name="connsiteY1489" fmla="*/ 2915146 h 3955845"/>
              <a:gd name="connsiteX1490" fmla="*/ 597311 w 3976873"/>
              <a:gd name="connsiteY1490" fmla="*/ 2856693 h 3955845"/>
              <a:gd name="connsiteX1491" fmla="*/ 601487 w 3976873"/>
              <a:gd name="connsiteY1491" fmla="*/ 2839993 h 3955845"/>
              <a:gd name="connsiteX1492" fmla="*/ 641687 w 3976873"/>
              <a:gd name="connsiteY1492" fmla="*/ 2827467 h 3955845"/>
              <a:gd name="connsiteX1493" fmla="*/ 640137 w 3976873"/>
              <a:gd name="connsiteY1493" fmla="*/ 2819117 h 3955845"/>
              <a:gd name="connsiteX1494" fmla="*/ 672703 w 3976873"/>
              <a:gd name="connsiteY1494" fmla="*/ 2789533 h 3955845"/>
              <a:gd name="connsiteX1495" fmla="*/ 705865 w 3976873"/>
              <a:gd name="connsiteY1495" fmla="*/ 2775337 h 3955845"/>
              <a:gd name="connsiteX1496" fmla="*/ 710757 w 3976873"/>
              <a:gd name="connsiteY1496" fmla="*/ 2774979 h 3955845"/>
              <a:gd name="connsiteX1497" fmla="*/ 707058 w 3976873"/>
              <a:gd name="connsiteY1497" fmla="*/ 2773071 h 3955845"/>
              <a:gd name="connsiteX1498" fmla="*/ 703837 w 3976873"/>
              <a:gd name="connsiteY1498" fmla="*/ 2749571 h 3955845"/>
              <a:gd name="connsiteX1499" fmla="*/ 747736 w 3976873"/>
              <a:gd name="connsiteY1499" fmla="*/ 2736569 h 3955845"/>
              <a:gd name="connsiteX1500" fmla="*/ 734734 w 3976873"/>
              <a:gd name="connsiteY1500" fmla="*/ 2723446 h 3955845"/>
              <a:gd name="connsiteX1501" fmla="*/ 790322 w 3976873"/>
              <a:gd name="connsiteY1501" fmla="*/ 2680143 h 3955845"/>
              <a:gd name="connsiteX1502" fmla="*/ 788653 w 3976873"/>
              <a:gd name="connsiteY1502" fmla="*/ 2677042 h 3955845"/>
              <a:gd name="connsiteX1503" fmla="*/ 789845 w 3976873"/>
              <a:gd name="connsiteY1503" fmla="*/ 2668334 h 3955845"/>
              <a:gd name="connsiteX1504" fmla="*/ 839590 w 3976873"/>
              <a:gd name="connsiteY1504" fmla="*/ 2655570 h 3955845"/>
              <a:gd name="connsiteX1505" fmla="*/ 857960 w 3976873"/>
              <a:gd name="connsiteY1505" fmla="*/ 2649844 h 3955845"/>
              <a:gd name="connsiteX1506" fmla="*/ 864522 w 3976873"/>
              <a:gd name="connsiteY1506" fmla="*/ 2636841 h 3955845"/>
              <a:gd name="connsiteX1507" fmla="*/ 900427 w 3976873"/>
              <a:gd name="connsiteY1507" fmla="*/ 2635648 h 3955845"/>
              <a:gd name="connsiteX1508" fmla="*/ 930130 w 3976873"/>
              <a:gd name="connsiteY1508" fmla="*/ 2647577 h 3955845"/>
              <a:gd name="connsiteX1509" fmla="*/ 931443 w 3976873"/>
              <a:gd name="connsiteY1509" fmla="*/ 2642805 h 3955845"/>
              <a:gd name="connsiteX1510" fmla="*/ 952319 w 3976873"/>
              <a:gd name="connsiteY1510" fmla="*/ 2629445 h 3955845"/>
              <a:gd name="connsiteX1511" fmla="*/ 956972 w 3976873"/>
              <a:gd name="connsiteY1511" fmla="*/ 2628253 h 3955845"/>
              <a:gd name="connsiteX1512" fmla="*/ 956495 w 3976873"/>
              <a:gd name="connsiteY1512" fmla="*/ 2622406 h 3955845"/>
              <a:gd name="connsiteX1513" fmla="*/ 980830 w 3976873"/>
              <a:gd name="connsiteY1513" fmla="*/ 2605229 h 3955845"/>
              <a:gd name="connsiteX1514" fmla="*/ 1004568 w 3976873"/>
              <a:gd name="connsiteY1514" fmla="*/ 2609166 h 3955845"/>
              <a:gd name="connsiteX1515" fmla="*/ 1002421 w 3976873"/>
              <a:gd name="connsiteY1515" fmla="*/ 2606541 h 3955845"/>
              <a:gd name="connsiteX1516" fmla="*/ 1002302 w 3976873"/>
              <a:gd name="connsiteY1516" fmla="*/ 2598191 h 3955845"/>
              <a:gd name="connsiteX1517" fmla="*/ 1056579 w 3976873"/>
              <a:gd name="connsiteY1517" fmla="*/ 2593897 h 3955845"/>
              <a:gd name="connsiteX1518" fmla="*/ 1161674 w 3976873"/>
              <a:gd name="connsiteY1518" fmla="*/ 2590199 h 3955845"/>
              <a:gd name="connsiteX1519" fmla="*/ 1196864 w 3976873"/>
              <a:gd name="connsiteY1519" fmla="*/ 2572305 h 3955845"/>
              <a:gd name="connsiteX1520" fmla="*/ 1322955 w 3976873"/>
              <a:gd name="connsiteY1520" fmla="*/ 2638869 h 3955845"/>
              <a:gd name="connsiteX1521" fmla="*/ 1502845 w 3976873"/>
              <a:gd name="connsiteY1521" fmla="*/ 2757564 h 3955845"/>
              <a:gd name="connsiteX1522" fmla="*/ 1599901 w 3976873"/>
              <a:gd name="connsiteY1522" fmla="*/ 2791129 h 3955845"/>
              <a:gd name="connsiteX1523" fmla="*/ 1625593 w 3976873"/>
              <a:gd name="connsiteY1523" fmla="*/ 2797382 h 3955845"/>
              <a:gd name="connsiteX1524" fmla="*/ 1544550 w 3976873"/>
              <a:gd name="connsiteY1524" fmla="*/ 2752628 h 3955845"/>
              <a:gd name="connsiteX1525" fmla="*/ 1335002 w 3976873"/>
              <a:gd name="connsiteY1525" fmla="*/ 2623243 h 3955845"/>
              <a:gd name="connsiteX1526" fmla="*/ 1143541 w 3976873"/>
              <a:gd name="connsiteY1526" fmla="*/ 2495602 h 3955845"/>
              <a:gd name="connsiteX1527" fmla="*/ 1010160 w 3976873"/>
              <a:gd name="connsiteY1527" fmla="*/ 2388185 h 3955845"/>
              <a:gd name="connsiteX1528" fmla="*/ 1010294 w 3976873"/>
              <a:gd name="connsiteY1528" fmla="*/ 2390701 h 3955845"/>
              <a:gd name="connsiteX1529" fmla="*/ 1001825 w 3976873"/>
              <a:gd name="connsiteY1529" fmla="*/ 2394681 h 3955845"/>
              <a:gd name="connsiteX1530" fmla="*/ 819310 w 3976873"/>
              <a:gd name="connsiteY1530" fmla="*/ 2359490 h 3955845"/>
              <a:gd name="connsiteX1531" fmla="*/ 620215 w 3976873"/>
              <a:gd name="connsiteY1531" fmla="*/ 2332650 h 3955845"/>
              <a:gd name="connsiteX1532" fmla="*/ 434837 w 3976873"/>
              <a:gd name="connsiteY1532" fmla="*/ 2287559 h 3955845"/>
              <a:gd name="connsiteX1533" fmla="*/ 284889 w 3976873"/>
              <a:gd name="connsiteY1533" fmla="*/ 2222426 h 3955845"/>
              <a:gd name="connsiteX1534" fmla="*/ 199716 w 3976873"/>
              <a:gd name="connsiteY1534" fmla="*/ 2174710 h 3955845"/>
              <a:gd name="connsiteX1535" fmla="*/ 132675 w 3976873"/>
              <a:gd name="connsiteY1535" fmla="*/ 2137968 h 3955845"/>
              <a:gd name="connsiteX1536" fmla="*/ 113230 w 3976873"/>
              <a:gd name="connsiteY1536" fmla="*/ 2129380 h 3955845"/>
              <a:gd name="connsiteX1537" fmla="*/ 120985 w 3976873"/>
              <a:gd name="connsiteY1537" fmla="*/ 2079398 h 3955845"/>
              <a:gd name="connsiteX1538" fmla="*/ 143412 w 3976873"/>
              <a:gd name="connsiteY1538" fmla="*/ 2072120 h 3955845"/>
              <a:gd name="connsiteX1539" fmla="*/ 169893 w 3976873"/>
              <a:gd name="connsiteY1539" fmla="*/ 2052556 h 3955845"/>
              <a:gd name="connsiteX1540" fmla="*/ 186236 w 3976873"/>
              <a:gd name="connsiteY1540" fmla="*/ 2041940 h 3955845"/>
              <a:gd name="connsiteX1541" fmla="*/ 216297 w 3976873"/>
              <a:gd name="connsiteY1541" fmla="*/ 2040986 h 3955845"/>
              <a:gd name="connsiteX1542" fmla="*/ 228703 w 3976873"/>
              <a:gd name="connsiteY1542" fmla="*/ 2032516 h 3955845"/>
              <a:gd name="connsiteX1543" fmla="*/ 229778 w 3976873"/>
              <a:gd name="connsiteY1543" fmla="*/ 2025836 h 3955845"/>
              <a:gd name="connsiteX1544" fmla="*/ 295506 w 3976873"/>
              <a:gd name="connsiteY1544" fmla="*/ 2030728 h 3955845"/>
              <a:gd name="connsiteX1545" fmla="*/ 285844 w 3976873"/>
              <a:gd name="connsiteY1545" fmla="*/ 2014265 h 3955845"/>
              <a:gd name="connsiteX1546" fmla="*/ 287633 w 3976873"/>
              <a:gd name="connsiteY1546" fmla="*/ 2006034 h 3955845"/>
              <a:gd name="connsiteX1547" fmla="*/ 311968 w 3976873"/>
              <a:gd name="connsiteY1547" fmla="*/ 1983249 h 3955845"/>
              <a:gd name="connsiteX1548" fmla="*/ 320795 w 3976873"/>
              <a:gd name="connsiteY1548" fmla="*/ 1975496 h 3955845"/>
              <a:gd name="connsiteX1549" fmla="*/ 356582 w 3976873"/>
              <a:gd name="connsiteY1549" fmla="*/ 1983368 h 3955845"/>
              <a:gd name="connsiteX1550" fmla="*/ 409547 w 3976873"/>
              <a:gd name="connsiteY1550" fmla="*/ 2011164 h 3955845"/>
              <a:gd name="connsiteX1551" fmla="*/ 441040 w 3976873"/>
              <a:gd name="connsiteY1551" fmla="*/ 2030607 h 3955845"/>
              <a:gd name="connsiteX1552" fmla="*/ 442830 w 3976873"/>
              <a:gd name="connsiteY1552" fmla="*/ 2008658 h 3955845"/>
              <a:gd name="connsiteX1553" fmla="*/ 446289 w 3976873"/>
              <a:gd name="connsiteY1553" fmla="*/ 2000546 h 3955845"/>
              <a:gd name="connsiteX1554" fmla="*/ 504742 w 3976873"/>
              <a:gd name="connsiteY1554" fmla="*/ 2023570 h 3955845"/>
              <a:gd name="connsiteX1555" fmla="*/ 511183 w 3976873"/>
              <a:gd name="connsiteY1555" fmla="*/ 2028461 h 3955845"/>
              <a:gd name="connsiteX1556" fmla="*/ 509871 w 3976873"/>
              <a:gd name="connsiteY1556" fmla="*/ 2014623 h 3955845"/>
              <a:gd name="connsiteX1557" fmla="*/ 618067 w 3976873"/>
              <a:gd name="connsiteY1557" fmla="*/ 2020587 h 3955845"/>
              <a:gd name="connsiteX1558" fmla="*/ 696561 w 3976873"/>
              <a:gd name="connsiteY1558" fmla="*/ 2103733 h 3955845"/>
              <a:gd name="connsiteX1559" fmla="*/ 794975 w 3976873"/>
              <a:gd name="connsiteY1559" fmla="*/ 2198449 h 3955845"/>
              <a:gd name="connsiteX1560" fmla="*/ 899638 w 3976873"/>
              <a:gd name="connsiteY1560" fmla="*/ 2289229 h 3955845"/>
              <a:gd name="connsiteX1561" fmla="*/ 926528 w 3976873"/>
              <a:gd name="connsiteY1561" fmla="*/ 2311096 h 3955845"/>
              <a:gd name="connsiteX1562" fmla="*/ 876211 w 3976873"/>
              <a:gd name="connsiteY1562" fmla="*/ 2257707 h 3955845"/>
              <a:gd name="connsiteX1563" fmla="*/ 792112 w 3976873"/>
              <a:gd name="connsiteY1563" fmla="*/ 2159442 h 3955845"/>
              <a:gd name="connsiteX1564" fmla="*/ 681451 w 3976873"/>
              <a:gd name="connsiteY1564" fmla="*/ 2022780 h 3955845"/>
              <a:gd name="connsiteX1565" fmla="*/ 674939 w 3976873"/>
              <a:gd name="connsiteY1565" fmla="*/ 2020751 h 3955845"/>
              <a:gd name="connsiteX1566" fmla="*/ 661251 w 3976873"/>
              <a:gd name="connsiteY1566" fmla="*/ 2006034 h 3955845"/>
              <a:gd name="connsiteX1567" fmla="*/ 549475 w 3976873"/>
              <a:gd name="connsiteY1567" fmla="*/ 1917521 h 3955845"/>
              <a:gd name="connsiteX1568" fmla="*/ 413365 w 3976873"/>
              <a:gd name="connsiteY1568" fmla="*/ 1831751 h 3955845"/>
              <a:gd name="connsiteX1569" fmla="*/ 208662 w 3976873"/>
              <a:gd name="connsiteY1569" fmla="*/ 1724748 h 3955845"/>
              <a:gd name="connsiteX1570" fmla="*/ 110367 w 3976873"/>
              <a:gd name="connsiteY1570" fmla="*/ 1657587 h 3955845"/>
              <a:gd name="connsiteX1571" fmla="*/ 19468 w 3976873"/>
              <a:gd name="connsiteY1571" fmla="*/ 1586728 h 3955845"/>
              <a:gd name="connsiteX1572" fmla="*/ 1693 w 3976873"/>
              <a:gd name="connsiteY1572" fmla="*/ 1537701 h 3955845"/>
              <a:gd name="connsiteX1573" fmla="*/ 22330 w 3976873"/>
              <a:gd name="connsiteY1573" fmla="*/ 1509548 h 3955845"/>
              <a:gd name="connsiteX1574" fmla="*/ 31039 w 3976873"/>
              <a:gd name="connsiteY1574" fmla="*/ 1504179 h 3955845"/>
              <a:gd name="connsiteX1575" fmla="*/ 64441 w 3976873"/>
              <a:gd name="connsiteY1575" fmla="*/ 1513484 h 3955845"/>
              <a:gd name="connsiteX1576" fmla="*/ 59788 w 3976873"/>
              <a:gd name="connsiteY1576" fmla="*/ 1505014 h 3955845"/>
              <a:gd name="connsiteX1577" fmla="*/ 69450 w 3976873"/>
              <a:gd name="connsiteY1577" fmla="*/ 1470659 h 3955845"/>
              <a:gd name="connsiteX1578" fmla="*/ 75892 w 3976873"/>
              <a:gd name="connsiteY1578" fmla="*/ 1465410 h 3955845"/>
              <a:gd name="connsiteX1579" fmla="*/ 144246 w 3976873"/>
              <a:gd name="connsiteY1579" fmla="*/ 1465291 h 3955845"/>
              <a:gd name="connsiteX1580" fmla="*/ 151999 w 3976873"/>
              <a:gd name="connsiteY1580" fmla="*/ 1472448 h 3955845"/>
              <a:gd name="connsiteX1581" fmla="*/ 170012 w 3976873"/>
              <a:gd name="connsiteY1581" fmla="*/ 1388349 h 3955845"/>
              <a:gd name="connsiteX1582" fmla="*/ 179318 w 3976873"/>
              <a:gd name="connsiteY1582" fmla="*/ 1388349 h 3955845"/>
              <a:gd name="connsiteX1583" fmla="*/ 229539 w 3976873"/>
              <a:gd name="connsiteY1583" fmla="*/ 1395029 h 3955845"/>
              <a:gd name="connsiteX1584" fmla="*/ 264490 w 3976873"/>
              <a:gd name="connsiteY1584" fmla="*/ 1412326 h 3955845"/>
              <a:gd name="connsiteX1585" fmla="*/ 298727 w 3976873"/>
              <a:gd name="connsiteY1585" fmla="*/ 1399443 h 3955845"/>
              <a:gd name="connsiteX1586" fmla="*/ 405253 w 3976873"/>
              <a:gd name="connsiteY1586" fmla="*/ 1458492 h 3955845"/>
              <a:gd name="connsiteX1587" fmla="*/ 525737 w 3976873"/>
              <a:gd name="connsiteY1587" fmla="*/ 1671663 h 3955845"/>
              <a:gd name="connsiteX1588" fmla="*/ 554724 w 3976873"/>
              <a:gd name="connsiteY1588" fmla="*/ 1730354 h 3955845"/>
              <a:gd name="connsiteX1589" fmla="*/ 528480 w 3976873"/>
              <a:gd name="connsiteY1589" fmla="*/ 1600924 h 3955845"/>
              <a:gd name="connsiteX1590" fmla="*/ 535399 w 3976873"/>
              <a:gd name="connsiteY1590" fmla="*/ 1522908 h 3955845"/>
              <a:gd name="connsiteX1591" fmla="*/ 564744 w 3976873"/>
              <a:gd name="connsiteY1591" fmla="*/ 1489864 h 3955845"/>
              <a:gd name="connsiteX1592" fmla="*/ 588602 w 3976873"/>
              <a:gd name="connsiteY1592" fmla="*/ 1463263 h 3955845"/>
              <a:gd name="connsiteX1593" fmla="*/ 639539 w 3976873"/>
              <a:gd name="connsiteY1593" fmla="*/ 1459923 h 3955845"/>
              <a:gd name="connsiteX1594" fmla="*/ 642402 w 3976873"/>
              <a:gd name="connsiteY1594" fmla="*/ 1459803 h 3955845"/>
              <a:gd name="connsiteX1595" fmla="*/ 673418 w 3976873"/>
              <a:gd name="connsiteY1595" fmla="*/ 1458253 h 3955845"/>
              <a:gd name="connsiteX1596" fmla="*/ 690358 w 3976873"/>
              <a:gd name="connsiteY1596" fmla="*/ 1464814 h 3955845"/>
              <a:gd name="connsiteX1597" fmla="*/ 717675 w 3976873"/>
              <a:gd name="connsiteY1597" fmla="*/ 1456702 h 3955845"/>
              <a:gd name="connsiteX1598" fmla="*/ 745469 w 3976873"/>
              <a:gd name="connsiteY1598" fmla="*/ 1465768 h 3955845"/>
              <a:gd name="connsiteX1599" fmla="*/ 767181 w 3976873"/>
              <a:gd name="connsiteY1599" fmla="*/ 1477697 h 3955845"/>
              <a:gd name="connsiteX1600" fmla="*/ 774099 w 3976873"/>
              <a:gd name="connsiteY1600" fmla="*/ 1475670 h 3955845"/>
              <a:gd name="connsiteX1601" fmla="*/ 789249 w 3976873"/>
              <a:gd name="connsiteY1601" fmla="*/ 1489507 h 3955845"/>
              <a:gd name="connsiteX1602" fmla="*/ 796883 w 3976873"/>
              <a:gd name="connsiteY1602" fmla="*/ 1486644 h 3955845"/>
              <a:gd name="connsiteX1603" fmla="*/ 872513 w 3976873"/>
              <a:gd name="connsiteY1603" fmla="*/ 1499050 h 3955845"/>
              <a:gd name="connsiteX1604" fmla="*/ 886709 w 3976873"/>
              <a:gd name="connsiteY1604" fmla="*/ 1511814 h 3955845"/>
              <a:gd name="connsiteX1605" fmla="*/ 907346 w 3976873"/>
              <a:gd name="connsiteY1605" fmla="*/ 1511814 h 3955845"/>
              <a:gd name="connsiteX1606" fmla="*/ 963771 w 3976873"/>
              <a:gd name="connsiteY1606" fmla="*/ 1570147 h 3955845"/>
              <a:gd name="connsiteX1607" fmla="*/ 958998 w 3976873"/>
              <a:gd name="connsiteY1607" fmla="*/ 1583985 h 3955845"/>
              <a:gd name="connsiteX1608" fmla="*/ 838993 w 3976873"/>
              <a:gd name="connsiteY1608" fmla="*/ 1586728 h 3955845"/>
              <a:gd name="connsiteX1609" fmla="*/ 718987 w 3976873"/>
              <a:gd name="connsiteY1609" fmla="*/ 1713296 h 3955845"/>
              <a:gd name="connsiteX1610" fmla="*/ 701212 w 3976873"/>
              <a:gd name="connsiteY1610" fmla="*/ 1756360 h 3955845"/>
              <a:gd name="connsiteX1611" fmla="*/ 669601 w 3976873"/>
              <a:gd name="connsiteY1611" fmla="*/ 1887221 h 3955845"/>
              <a:gd name="connsiteX1612" fmla="*/ 675088 w 3976873"/>
              <a:gd name="connsiteY1612" fmla="*/ 1971082 h 3955845"/>
              <a:gd name="connsiteX1613" fmla="*/ 679438 w 3976873"/>
              <a:gd name="connsiteY1613" fmla="*/ 1982241 h 3955845"/>
              <a:gd name="connsiteX1614" fmla="*/ 874362 w 3976873"/>
              <a:gd name="connsiteY1614" fmla="*/ 2193694 h 3955845"/>
              <a:gd name="connsiteX1615" fmla="*/ 898707 w 3976873"/>
              <a:gd name="connsiteY1615" fmla="*/ 2215867 h 3955845"/>
              <a:gd name="connsiteX1616" fmla="*/ 874303 w 3976873"/>
              <a:gd name="connsiteY1616" fmla="*/ 2184493 h 3955845"/>
              <a:gd name="connsiteX1617" fmla="*/ 815851 w 3976873"/>
              <a:gd name="connsiteY1617" fmla="*/ 2101466 h 3955845"/>
              <a:gd name="connsiteX1618" fmla="*/ 800105 w 3976873"/>
              <a:gd name="connsiteY1618" fmla="*/ 2044684 h 3955845"/>
              <a:gd name="connsiteX1619" fmla="*/ 771714 w 3976873"/>
              <a:gd name="connsiteY1619" fmla="*/ 1971201 h 3955845"/>
              <a:gd name="connsiteX1620" fmla="*/ 791993 w 3976873"/>
              <a:gd name="connsiteY1620" fmla="*/ 1920145 h 3955845"/>
              <a:gd name="connsiteX1621" fmla="*/ 796765 w 3976873"/>
              <a:gd name="connsiteY1621" fmla="*/ 1836999 h 3955845"/>
              <a:gd name="connsiteX1622" fmla="*/ 831716 w 3976873"/>
              <a:gd name="connsiteY1622" fmla="*/ 1803120 h 3955845"/>
              <a:gd name="connsiteX1623" fmla="*/ 867026 w 3976873"/>
              <a:gd name="connsiteY1623" fmla="*/ 1803836 h 3955845"/>
              <a:gd name="connsiteX1624" fmla="*/ 903888 w 3976873"/>
              <a:gd name="connsiteY1624" fmla="*/ 1710313 h 3955845"/>
              <a:gd name="connsiteX1625" fmla="*/ 952797 w 3976873"/>
              <a:gd name="connsiteY1625" fmla="*/ 1697310 h 3955845"/>
              <a:gd name="connsiteX1626" fmla="*/ 959954 w 3976873"/>
              <a:gd name="connsiteY1626" fmla="*/ 1700292 h 3955845"/>
              <a:gd name="connsiteX1627" fmla="*/ 962817 w 3976873"/>
              <a:gd name="connsiteY1627" fmla="*/ 1705422 h 3955845"/>
              <a:gd name="connsiteX1628" fmla="*/ 966515 w 3976873"/>
              <a:gd name="connsiteY1628" fmla="*/ 1696952 h 3955845"/>
              <a:gd name="connsiteX1629" fmla="*/ 1029859 w 3976873"/>
              <a:gd name="connsiteY1629" fmla="*/ 1618698 h 3955845"/>
              <a:gd name="connsiteX1630" fmla="*/ 1042026 w 3976873"/>
              <a:gd name="connsiteY1630" fmla="*/ 1625855 h 3955845"/>
              <a:gd name="connsiteX1631" fmla="*/ 1046439 w 3976873"/>
              <a:gd name="connsiteY1631" fmla="*/ 1652099 h 3955845"/>
              <a:gd name="connsiteX1632" fmla="*/ 1058726 w 3976873"/>
              <a:gd name="connsiteY1632" fmla="*/ 1628241 h 3955845"/>
              <a:gd name="connsiteX1633" fmla="*/ 1139606 w 3976873"/>
              <a:gd name="connsiteY1633" fmla="*/ 1569311 h 3955845"/>
              <a:gd name="connsiteX1634" fmla="*/ 1148193 w 3976873"/>
              <a:gd name="connsiteY1634" fmla="*/ 1578616 h 3955845"/>
              <a:gd name="connsiteX1635" fmla="*/ 1148791 w 3976873"/>
              <a:gd name="connsiteY1635" fmla="*/ 1603429 h 3955845"/>
              <a:gd name="connsiteX1636" fmla="*/ 1186606 w 3976873"/>
              <a:gd name="connsiteY1636" fmla="*/ 1562035 h 3955845"/>
              <a:gd name="connsiteX1637" fmla="*/ 1320569 w 3976873"/>
              <a:gd name="connsiteY1637" fmla="*/ 1509070 h 3955845"/>
              <a:gd name="connsiteX1638" fmla="*/ 1331305 w 3976873"/>
              <a:gd name="connsiteY1638" fmla="*/ 1518732 h 3955845"/>
              <a:gd name="connsiteX1639" fmla="*/ 1309236 w 3976873"/>
              <a:gd name="connsiteY1639" fmla="*/ 1612614 h 3955845"/>
              <a:gd name="connsiteX1640" fmla="*/ 1255913 w 3976873"/>
              <a:gd name="connsiteY1640" fmla="*/ 1689676 h 3955845"/>
              <a:gd name="connsiteX1641" fmla="*/ 1120280 w 3976873"/>
              <a:gd name="connsiteY1641" fmla="*/ 1836999 h 3955845"/>
              <a:gd name="connsiteX1642" fmla="*/ 1054313 w 3976873"/>
              <a:gd name="connsiteY1642" fmla="*/ 1957720 h 3955845"/>
              <a:gd name="connsiteX1643" fmla="*/ 956495 w 3976873"/>
              <a:gd name="connsiteY1643" fmla="*/ 2078681 h 3955845"/>
              <a:gd name="connsiteX1644" fmla="*/ 970451 w 3976873"/>
              <a:gd name="connsiteY1644" fmla="*/ 2236264 h 3955845"/>
              <a:gd name="connsiteX1645" fmla="*/ 984766 w 3976873"/>
              <a:gd name="connsiteY1645" fmla="*/ 2286485 h 3955845"/>
              <a:gd name="connsiteX1646" fmla="*/ 983618 w 3976873"/>
              <a:gd name="connsiteY1646" fmla="*/ 2293208 h 3955845"/>
              <a:gd name="connsiteX1647" fmla="*/ 1126721 w 3976873"/>
              <a:gd name="connsiteY1647" fmla="*/ 2423551 h 3955845"/>
              <a:gd name="connsiteX1648" fmla="*/ 1399628 w 3976873"/>
              <a:gd name="connsiteY1648" fmla="*/ 2611820 h 3955845"/>
              <a:gd name="connsiteX1649" fmla="*/ 1535247 w 3976873"/>
              <a:gd name="connsiteY1649" fmla="*/ 2686994 h 3955845"/>
              <a:gd name="connsiteX1650" fmla="*/ 1469085 w 3976873"/>
              <a:gd name="connsiteY1650" fmla="*/ 2616920 h 3955845"/>
              <a:gd name="connsiteX1651" fmla="*/ 1330350 w 3976873"/>
              <a:gd name="connsiteY1651" fmla="*/ 2458622 h 3955845"/>
              <a:gd name="connsiteX1652" fmla="*/ 1236708 w 3976873"/>
              <a:gd name="connsiteY1652" fmla="*/ 2296388 h 3955845"/>
              <a:gd name="connsiteX1653" fmla="*/ 1265218 w 3976873"/>
              <a:gd name="connsiteY1653" fmla="*/ 2193559 h 3955845"/>
              <a:gd name="connsiteX1654" fmla="*/ 1266411 w 3976873"/>
              <a:gd name="connsiteY1654" fmla="*/ 2168985 h 3955845"/>
              <a:gd name="connsiteX1655" fmla="*/ 1286809 w 3976873"/>
              <a:gd name="connsiteY1655" fmla="*/ 2156101 h 3955845"/>
              <a:gd name="connsiteX1656" fmla="*/ 1296949 w 3976873"/>
              <a:gd name="connsiteY1656" fmla="*/ 2107550 h 3955845"/>
              <a:gd name="connsiteX1657" fmla="*/ 1324266 w 3976873"/>
              <a:gd name="connsiteY1657" fmla="*/ 2091207 h 3955845"/>
              <a:gd name="connsiteX1658" fmla="*/ 1334645 w 3976873"/>
              <a:gd name="connsiteY1658" fmla="*/ 2072240 h 3955845"/>
              <a:gd name="connsiteX1659" fmla="*/ 1342756 w 3976873"/>
              <a:gd name="connsiteY1659" fmla="*/ 2070213 h 3955845"/>
              <a:gd name="connsiteX1660" fmla="*/ 1340133 w 3976873"/>
              <a:gd name="connsiteY1660" fmla="*/ 2064367 h 3955845"/>
              <a:gd name="connsiteX1661" fmla="*/ 1350391 w 3976873"/>
              <a:gd name="connsiteY1661" fmla="*/ 2023451 h 3955845"/>
              <a:gd name="connsiteX1662" fmla="*/ 1352181 w 3976873"/>
              <a:gd name="connsiteY1662" fmla="*/ 2023689 h 3955845"/>
              <a:gd name="connsiteX1663" fmla="*/ 1351107 w 3976873"/>
              <a:gd name="connsiteY1663" fmla="*/ 2021661 h 3955845"/>
              <a:gd name="connsiteX1664" fmla="*/ 1360888 w 3976873"/>
              <a:gd name="connsiteY1664" fmla="*/ 1964640 h 3955845"/>
              <a:gd name="connsiteX1665" fmla="*/ 1394648 w 3976873"/>
              <a:gd name="connsiteY1665" fmla="*/ 1936487 h 3955845"/>
              <a:gd name="connsiteX1666" fmla="*/ 1407292 w 3976873"/>
              <a:gd name="connsiteY1666" fmla="*/ 1943049 h 3955845"/>
              <a:gd name="connsiteX1667" fmla="*/ 1407054 w 3976873"/>
              <a:gd name="connsiteY1667" fmla="*/ 1937083 h 3955845"/>
              <a:gd name="connsiteX1668" fmla="*/ 1419461 w 3976873"/>
              <a:gd name="connsiteY1668" fmla="*/ 1904040 h 3955845"/>
              <a:gd name="connsiteX1669" fmla="*/ 1457634 w 3976873"/>
              <a:gd name="connsiteY1669" fmla="*/ 1918714 h 3955845"/>
              <a:gd name="connsiteX1670" fmla="*/ 1463837 w 3976873"/>
              <a:gd name="connsiteY1670" fmla="*/ 1829365 h 3955845"/>
              <a:gd name="connsiteX1671" fmla="*/ 1514057 w 3976873"/>
              <a:gd name="connsiteY1671" fmla="*/ 1815646 h 3955845"/>
              <a:gd name="connsiteX1672" fmla="*/ 1516443 w 3976873"/>
              <a:gd name="connsiteY1672" fmla="*/ 1795247 h 3955845"/>
              <a:gd name="connsiteX1673" fmla="*/ 1529208 w 3976873"/>
              <a:gd name="connsiteY1673" fmla="*/ 1786779 h 3955845"/>
              <a:gd name="connsiteX1674" fmla="*/ 1528372 w 3976873"/>
              <a:gd name="connsiteY1674" fmla="*/ 1770555 h 3955845"/>
              <a:gd name="connsiteX1675" fmla="*/ 1523601 w 3976873"/>
              <a:gd name="connsiteY1675" fmla="*/ 1730354 h 3955845"/>
              <a:gd name="connsiteX1676" fmla="*/ 1587182 w 3976873"/>
              <a:gd name="connsiteY1676" fmla="*/ 1680014 h 3955845"/>
              <a:gd name="connsiteX1677" fmla="*/ 1630484 w 3976873"/>
              <a:gd name="connsiteY1677" fmla="*/ 1667726 h 3955845"/>
              <a:gd name="connsiteX1678" fmla="*/ 1640505 w 3976873"/>
              <a:gd name="connsiteY1678" fmla="*/ 1641364 h 3955845"/>
              <a:gd name="connsiteX1679" fmla="*/ 1661619 w 3976873"/>
              <a:gd name="connsiteY1679" fmla="*/ 1614403 h 3955845"/>
              <a:gd name="connsiteX1680" fmla="*/ 1671283 w 3976873"/>
              <a:gd name="connsiteY1680" fmla="*/ 1609871 h 3955845"/>
              <a:gd name="connsiteX1681" fmla="*/ 1735700 w 3976873"/>
              <a:gd name="connsiteY1681" fmla="*/ 1780337 h 3955845"/>
              <a:gd name="connsiteX1682" fmla="*/ 1668061 w 3976873"/>
              <a:gd name="connsiteY1682" fmla="*/ 2052438 h 3955845"/>
              <a:gd name="connsiteX1683" fmla="*/ 1558196 w 3976873"/>
              <a:gd name="connsiteY1683" fmla="*/ 2329073 h 3955845"/>
              <a:gd name="connsiteX1684" fmla="*/ 1557957 w 3976873"/>
              <a:gd name="connsiteY1684" fmla="*/ 2576242 h 3955845"/>
              <a:gd name="connsiteX1685" fmla="*/ 1608297 w 3976873"/>
              <a:gd name="connsiteY1685" fmla="*/ 2717124 h 3955845"/>
              <a:gd name="connsiteX1686" fmla="*/ 1632201 w 3976873"/>
              <a:gd name="connsiteY1686" fmla="*/ 2740735 h 3955845"/>
              <a:gd name="connsiteX1687" fmla="*/ 1689891 w 3976873"/>
              <a:gd name="connsiteY1687" fmla="*/ 2772714 h 3955845"/>
              <a:gd name="connsiteX1688" fmla="*/ 2225773 w 3976873"/>
              <a:gd name="connsiteY1688" fmla="*/ 2969230 h 3955845"/>
              <a:gd name="connsiteX1689" fmla="*/ 2322301 w 3976873"/>
              <a:gd name="connsiteY1689" fmla="*/ 2985727 h 3955845"/>
              <a:gd name="connsiteX1690" fmla="*/ 2304592 w 3976873"/>
              <a:gd name="connsiteY1690" fmla="*/ 2975149 h 3955845"/>
              <a:gd name="connsiteX1691" fmla="*/ 2122675 w 3976873"/>
              <a:gd name="connsiteY1691" fmla="*/ 2889975 h 3955845"/>
              <a:gd name="connsiteX1692" fmla="*/ 1944933 w 3976873"/>
              <a:gd name="connsiteY1692" fmla="*/ 2790129 h 3955845"/>
              <a:gd name="connsiteX1693" fmla="*/ 1814309 w 3976873"/>
              <a:gd name="connsiteY1693" fmla="*/ 2752792 h 3955845"/>
              <a:gd name="connsiteX1694" fmla="*/ 1737129 w 3976873"/>
              <a:gd name="connsiteY1694" fmla="*/ 2588648 h 3955845"/>
              <a:gd name="connsiteX1695" fmla="*/ 1773751 w 3976873"/>
              <a:gd name="connsiteY1695" fmla="*/ 2523634 h 3955845"/>
              <a:gd name="connsiteX1696" fmla="*/ 1758601 w 3976873"/>
              <a:gd name="connsiteY1696" fmla="*/ 2482122 h 3955845"/>
              <a:gd name="connsiteX1697" fmla="*/ 1764685 w 3976873"/>
              <a:gd name="connsiteY1697" fmla="*/ 2477231 h 3955845"/>
              <a:gd name="connsiteX1698" fmla="*/ 1785799 w 3976873"/>
              <a:gd name="connsiteY1698" fmla="*/ 2479856 h 3955845"/>
              <a:gd name="connsiteX1699" fmla="*/ 1784845 w 3976873"/>
              <a:gd name="connsiteY1699" fmla="*/ 2479139 h 3955845"/>
              <a:gd name="connsiteX1700" fmla="*/ 1761464 w 3976873"/>
              <a:gd name="connsiteY1700" fmla="*/ 2414126 h 3955845"/>
              <a:gd name="connsiteX1701" fmla="*/ 1764566 w 3976873"/>
              <a:gd name="connsiteY1701" fmla="*/ 2412455 h 3955845"/>
              <a:gd name="connsiteX1702" fmla="*/ 1758601 w 3976873"/>
              <a:gd name="connsiteY1702" fmla="*/ 2408996 h 3955845"/>
              <a:gd name="connsiteX1703" fmla="*/ 1753710 w 3976873"/>
              <a:gd name="connsiteY1703" fmla="*/ 2400169 h 3955845"/>
              <a:gd name="connsiteX1704" fmla="*/ 1769337 w 3976873"/>
              <a:gd name="connsiteY1704" fmla="*/ 2339689 h 3955845"/>
              <a:gd name="connsiteX1705" fmla="*/ 1796893 w 3976873"/>
              <a:gd name="connsiteY1705" fmla="*/ 2341239 h 3955845"/>
              <a:gd name="connsiteX1706" fmla="*/ 1787349 w 3976873"/>
              <a:gd name="connsiteY1706" fmla="*/ 2314756 h 3955845"/>
              <a:gd name="connsiteX1707" fmla="*/ 1805243 w 3976873"/>
              <a:gd name="connsiteY1707" fmla="*/ 2290660 h 3955845"/>
              <a:gd name="connsiteX1708" fmla="*/ 1818842 w 3976873"/>
              <a:gd name="connsiteY1708" fmla="*/ 2290422 h 3955845"/>
              <a:gd name="connsiteX1709" fmla="*/ 1817292 w 3976873"/>
              <a:gd name="connsiteY1709" fmla="*/ 2286962 h 3955845"/>
              <a:gd name="connsiteX1710" fmla="*/ 1821467 w 3976873"/>
              <a:gd name="connsiteY1710" fmla="*/ 2259407 h 3955845"/>
              <a:gd name="connsiteX1711" fmla="*/ 1854273 w 3976873"/>
              <a:gd name="connsiteY1711" fmla="*/ 2228152 h 3955845"/>
              <a:gd name="connsiteX1712" fmla="*/ 1867633 w 3976873"/>
              <a:gd name="connsiteY1712" fmla="*/ 2234832 h 3955845"/>
              <a:gd name="connsiteX1713" fmla="*/ 1870615 w 3976873"/>
              <a:gd name="connsiteY1713" fmla="*/ 2188310 h 3955845"/>
              <a:gd name="connsiteX1714" fmla="*/ 1878282 w 3976873"/>
              <a:gd name="connsiteY1714" fmla="*/ 2176814 h 3955845"/>
              <a:gd name="connsiteX1715" fmla="*/ 1873766 w 3976873"/>
              <a:gd name="connsiteY1715" fmla="*/ 2172186 h 3955845"/>
              <a:gd name="connsiteX1716" fmla="*/ 1819678 w 3976873"/>
              <a:gd name="connsiteY1716" fmla="*/ 2088104 h 3955845"/>
              <a:gd name="connsiteX1717" fmla="*/ 1821945 w 3976873"/>
              <a:gd name="connsiteY1717" fmla="*/ 2073910 h 3955845"/>
              <a:gd name="connsiteX1718" fmla="*/ 1927756 w 3976873"/>
              <a:gd name="connsiteY1718" fmla="*/ 2026909 h 3955845"/>
              <a:gd name="connsiteX1719" fmla="*/ 1948035 w 3976873"/>
              <a:gd name="connsiteY1719" fmla="*/ 2007226 h 3955845"/>
              <a:gd name="connsiteX1720" fmla="*/ 1978623 w 3976873"/>
              <a:gd name="connsiteY1720" fmla="*/ 2010459 h 3955845"/>
              <a:gd name="connsiteX1721" fmla="*/ 1978279 w 3976873"/>
              <a:gd name="connsiteY1721" fmla="*/ 1992012 h 3955845"/>
              <a:gd name="connsiteX1722" fmla="*/ 1987640 w 3976873"/>
              <a:gd name="connsiteY1722" fmla="*/ 1959751 h 3955845"/>
              <a:gd name="connsiteX1723" fmla="*/ 2047404 w 3976873"/>
              <a:gd name="connsiteY1723" fmla="*/ 1930763 h 3955845"/>
              <a:gd name="connsiteX1724" fmla="*/ 2089991 w 3976873"/>
              <a:gd name="connsiteY1724" fmla="*/ 1944004 h 3955845"/>
              <a:gd name="connsiteX1725" fmla="*/ 2075796 w 3976873"/>
              <a:gd name="connsiteY1725" fmla="*/ 1895453 h 3955845"/>
              <a:gd name="connsiteX1726" fmla="*/ 2154646 w 3976873"/>
              <a:gd name="connsiteY1726" fmla="*/ 1906666 h 3955845"/>
              <a:gd name="connsiteX1727" fmla="*/ 2149636 w 3976873"/>
              <a:gd name="connsiteY1727" fmla="*/ 1843084 h 3955845"/>
              <a:gd name="connsiteX1728" fmla="*/ 2194369 w 3976873"/>
              <a:gd name="connsiteY1728" fmla="*/ 1793459 h 3955845"/>
              <a:gd name="connsiteX1729" fmla="*/ 2275487 w 3976873"/>
              <a:gd name="connsiteY1729" fmla="*/ 1760774 h 3955845"/>
              <a:gd name="connsiteX1730" fmla="*/ 2287059 w 3976873"/>
              <a:gd name="connsiteY1730" fmla="*/ 1758507 h 3955845"/>
              <a:gd name="connsiteX1731" fmla="*/ 2331435 w 3976873"/>
              <a:gd name="connsiteY1731" fmla="*/ 1785587 h 3955845"/>
              <a:gd name="connsiteX1732" fmla="*/ 2334775 w 3976873"/>
              <a:gd name="connsiteY1732" fmla="*/ 1791432 h 3955845"/>
              <a:gd name="connsiteX1733" fmla="*/ 2343125 w 3976873"/>
              <a:gd name="connsiteY1733" fmla="*/ 1778906 h 3955845"/>
              <a:gd name="connsiteX1734" fmla="*/ 2363524 w 3976873"/>
              <a:gd name="connsiteY1734" fmla="*/ 1774492 h 3955845"/>
              <a:gd name="connsiteX1735" fmla="*/ 2360899 w 3976873"/>
              <a:gd name="connsiteY1735" fmla="*/ 1757434 h 3955845"/>
              <a:gd name="connsiteX1736" fmla="*/ 2364955 w 3976873"/>
              <a:gd name="connsiteY1736" fmla="*/ 1750395 h 3955845"/>
              <a:gd name="connsiteX1737" fmla="*/ 2437722 w 3976873"/>
              <a:gd name="connsiteY1737" fmla="*/ 1731428 h 3955845"/>
              <a:gd name="connsiteX1738" fmla="*/ 2475286 w 3976873"/>
              <a:gd name="connsiteY1738" fmla="*/ 1736932 h 3955845"/>
              <a:gd name="connsiteX1739" fmla="*/ 3560752 w 3976873"/>
              <a:gd name="connsiteY1739" fmla="*/ 2048277 h 3955845"/>
              <a:gd name="connsiteX1740" fmla="*/ 3564898 w 3976873"/>
              <a:gd name="connsiteY1740" fmla="*/ 2056970 h 3955845"/>
              <a:gd name="connsiteX1741" fmla="*/ 3558219 w 3976873"/>
              <a:gd name="connsiteY1741" fmla="*/ 2086146 h 3955845"/>
              <a:gd name="connsiteX1742" fmla="*/ 3452344 w 3976873"/>
              <a:gd name="connsiteY1742" fmla="*/ 2427120 h 3955845"/>
              <a:gd name="connsiteX1743" fmla="*/ 3460042 w 3976873"/>
              <a:gd name="connsiteY1743" fmla="*/ 2386093 h 3955845"/>
              <a:gd name="connsiteX1744" fmla="*/ 3552135 w 3976873"/>
              <a:gd name="connsiteY1744" fmla="*/ 2050767 h 3955845"/>
              <a:gd name="connsiteX1745" fmla="*/ 3560752 w 3976873"/>
              <a:gd name="connsiteY1745" fmla="*/ 2048277 h 3955845"/>
              <a:gd name="connsiteX1746" fmla="*/ 3660793 w 3976873"/>
              <a:gd name="connsiteY1746" fmla="*/ 1755799 h 3955845"/>
              <a:gd name="connsiteX1747" fmla="*/ 3656503 w 3976873"/>
              <a:gd name="connsiteY1747" fmla="*/ 1769614 h 3955845"/>
              <a:gd name="connsiteX1748" fmla="*/ 3656527 w 3976873"/>
              <a:gd name="connsiteY1748" fmla="*/ 1765843 h 3955845"/>
              <a:gd name="connsiteX1749" fmla="*/ 2673441 w 3976873"/>
              <a:gd name="connsiteY1749" fmla="*/ 1265121 h 3955845"/>
              <a:gd name="connsiteX1750" fmla="*/ 2709706 w 3976873"/>
              <a:gd name="connsiteY1750" fmla="*/ 1315700 h 3955845"/>
              <a:gd name="connsiteX1751" fmla="*/ 2702666 w 3976873"/>
              <a:gd name="connsiteY1751" fmla="*/ 1323216 h 3955845"/>
              <a:gd name="connsiteX1752" fmla="*/ 2697776 w 3976873"/>
              <a:gd name="connsiteY1752" fmla="*/ 1323455 h 3955845"/>
              <a:gd name="connsiteX1753" fmla="*/ 2686564 w 3976873"/>
              <a:gd name="connsiteY1753" fmla="*/ 1311168 h 3955845"/>
              <a:gd name="connsiteX1754" fmla="*/ 2662943 w 3976873"/>
              <a:gd name="connsiteY1754" fmla="*/ 1274187 h 3955845"/>
              <a:gd name="connsiteX1755" fmla="*/ 2673083 w 3976873"/>
              <a:gd name="connsiteY1755" fmla="*/ 1265360 h 3955845"/>
              <a:gd name="connsiteX1756" fmla="*/ 2673441 w 3976873"/>
              <a:gd name="connsiteY1756" fmla="*/ 1265121 h 3955845"/>
              <a:gd name="connsiteX1757" fmla="*/ 2492119 w 3976873"/>
              <a:gd name="connsiteY1757" fmla="*/ 1184481 h 3955845"/>
              <a:gd name="connsiteX1758" fmla="*/ 2547470 w 3976873"/>
              <a:gd name="connsiteY1758" fmla="*/ 1252117 h 3955845"/>
              <a:gd name="connsiteX1759" fmla="*/ 2605922 w 3976873"/>
              <a:gd name="connsiteY1759" fmla="*/ 1316892 h 3955845"/>
              <a:gd name="connsiteX1760" fmla="*/ 2595305 w 3976873"/>
              <a:gd name="connsiteY1760" fmla="*/ 1327390 h 3955845"/>
              <a:gd name="connsiteX1761" fmla="*/ 2480428 w 3976873"/>
              <a:gd name="connsiteY1761" fmla="*/ 1192115 h 3955845"/>
              <a:gd name="connsiteX1762" fmla="*/ 2482561 w 3976873"/>
              <a:gd name="connsiteY1762" fmla="*/ 1183645 h 3955845"/>
              <a:gd name="connsiteX1763" fmla="*/ 2492119 w 3976873"/>
              <a:gd name="connsiteY1763" fmla="*/ 1184481 h 3955845"/>
              <a:gd name="connsiteX1764" fmla="*/ 2570240 w 3976873"/>
              <a:gd name="connsiteY1764" fmla="*/ 1194828 h 3955845"/>
              <a:gd name="connsiteX1765" fmla="*/ 2577531 w 3976873"/>
              <a:gd name="connsiteY1765" fmla="*/ 1200465 h 3955845"/>
              <a:gd name="connsiteX1766" fmla="*/ 2613438 w 3976873"/>
              <a:gd name="connsiteY1766" fmla="*/ 1255578 h 3955845"/>
              <a:gd name="connsiteX1767" fmla="*/ 2646960 w 3976873"/>
              <a:gd name="connsiteY1767" fmla="*/ 1312121 h 3955845"/>
              <a:gd name="connsiteX1768" fmla="*/ 2635268 w 3976873"/>
              <a:gd name="connsiteY1768" fmla="*/ 1322022 h 3955845"/>
              <a:gd name="connsiteX1769" fmla="*/ 2585047 w 3976873"/>
              <a:gd name="connsiteY1769" fmla="*/ 1249136 h 3955845"/>
              <a:gd name="connsiteX1770" fmla="*/ 2563575 w 3976873"/>
              <a:gd name="connsiteY1770" fmla="*/ 1201181 h 3955845"/>
              <a:gd name="connsiteX1771" fmla="*/ 2570240 w 3976873"/>
              <a:gd name="connsiteY1771" fmla="*/ 1194828 h 3955845"/>
              <a:gd name="connsiteX1772" fmla="*/ 2347421 w 3976873"/>
              <a:gd name="connsiteY1772" fmla="*/ 1121377 h 3955845"/>
              <a:gd name="connsiteX1773" fmla="*/ 2479953 w 3976873"/>
              <a:gd name="connsiteY1773" fmla="*/ 1276096 h 3955845"/>
              <a:gd name="connsiteX1774" fmla="*/ 2469574 w 3976873"/>
              <a:gd name="connsiteY1774" fmla="*/ 1284447 h 3955845"/>
              <a:gd name="connsiteX1775" fmla="*/ 2337878 w 3976873"/>
              <a:gd name="connsiteY1775" fmla="*/ 1129965 h 3955845"/>
              <a:gd name="connsiteX1776" fmla="*/ 2347421 w 3976873"/>
              <a:gd name="connsiteY1776" fmla="*/ 1121377 h 3955845"/>
              <a:gd name="connsiteX1777" fmla="*/ 2613556 w 3976873"/>
              <a:gd name="connsiteY1777" fmla="*/ 1152392 h 3955845"/>
              <a:gd name="connsiteX1778" fmla="*/ 2635387 w 3976873"/>
              <a:gd name="connsiteY1778" fmla="*/ 1199393 h 3955845"/>
              <a:gd name="connsiteX1779" fmla="*/ 2621549 w 3976873"/>
              <a:gd name="connsiteY1779" fmla="*/ 1198677 h 3955845"/>
              <a:gd name="connsiteX1780" fmla="*/ 2599600 w 3976873"/>
              <a:gd name="connsiteY1780" fmla="*/ 1163963 h 3955845"/>
              <a:gd name="connsiteX1781" fmla="*/ 2601523 w 3976873"/>
              <a:gd name="connsiteY1781" fmla="*/ 1152273 h 3955845"/>
              <a:gd name="connsiteX1782" fmla="*/ 2613556 w 3976873"/>
              <a:gd name="connsiteY1782" fmla="*/ 1152392 h 3955845"/>
              <a:gd name="connsiteX1783" fmla="*/ 2466949 w 3976873"/>
              <a:gd name="connsiteY1783" fmla="*/ 1103244 h 3955845"/>
              <a:gd name="connsiteX1784" fmla="*/ 2511684 w 3976873"/>
              <a:gd name="connsiteY1784" fmla="*/ 1158237 h 3955845"/>
              <a:gd name="connsiteX1785" fmla="*/ 2496175 w 3976873"/>
              <a:gd name="connsiteY1785" fmla="*/ 1168019 h 3955845"/>
              <a:gd name="connsiteX1786" fmla="*/ 2456570 w 3976873"/>
              <a:gd name="connsiteY1786" fmla="*/ 1110879 h 3955845"/>
              <a:gd name="connsiteX1787" fmla="*/ 2466949 w 3976873"/>
              <a:gd name="connsiteY1787" fmla="*/ 1103244 h 3955845"/>
              <a:gd name="connsiteX1788" fmla="*/ 2188764 w 3976873"/>
              <a:gd name="connsiteY1788" fmla="*/ 981687 h 3955845"/>
              <a:gd name="connsiteX1789" fmla="*/ 2346823 w 3976873"/>
              <a:gd name="connsiteY1789" fmla="*/ 1168853 h 3955845"/>
              <a:gd name="connsiteX1790" fmla="*/ 2339428 w 3976873"/>
              <a:gd name="connsiteY1790" fmla="*/ 1175415 h 3955845"/>
              <a:gd name="connsiteX1791" fmla="*/ 2179221 w 3976873"/>
              <a:gd name="connsiteY1791" fmla="*/ 990276 h 3955845"/>
              <a:gd name="connsiteX1792" fmla="*/ 2188764 w 3976873"/>
              <a:gd name="connsiteY1792" fmla="*/ 981687 h 3955845"/>
              <a:gd name="connsiteX1793" fmla="*/ 2108601 w 3976873"/>
              <a:gd name="connsiteY1793" fmla="*/ 880896 h 3955845"/>
              <a:gd name="connsiteX1794" fmla="*/ 2152022 w 3976873"/>
              <a:gd name="connsiteY1794" fmla="*/ 933383 h 3955845"/>
              <a:gd name="connsiteX1795" fmla="*/ 2137349 w 3976873"/>
              <a:gd name="connsiteY1795" fmla="*/ 946386 h 3955845"/>
              <a:gd name="connsiteX1796" fmla="*/ 2097745 w 3976873"/>
              <a:gd name="connsiteY1796" fmla="*/ 887576 h 3955845"/>
              <a:gd name="connsiteX1797" fmla="*/ 2100757 w 3976873"/>
              <a:gd name="connsiteY1797" fmla="*/ 880879 h 3955845"/>
              <a:gd name="connsiteX1798" fmla="*/ 2108601 w 3976873"/>
              <a:gd name="connsiteY1798" fmla="*/ 880896 h 3955845"/>
              <a:gd name="connsiteX1799" fmla="*/ 2147130 w 3976873"/>
              <a:gd name="connsiteY1799" fmla="*/ 856563 h 3955845"/>
              <a:gd name="connsiteX1800" fmla="*/ 2176238 w 3976873"/>
              <a:gd name="connsiteY1800" fmla="*/ 897599 h 3955845"/>
              <a:gd name="connsiteX1801" fmla="*/ 2222999 w 3976873"/>
              <a:gd name="connsiteY1801" fmla="*/ 959260 h 3955845"/>
              <a:gd name="connsiteX1802" fmla="*/ 2216678 w 3976873"/>
              <a:gd name="connsiteY1802" fmla="*/ 964987 h 3955845"/>
              <a:gd name="connsiteX1803" fmla="*/ 2163474 w 3976873"/>
              <a:gd name="connsiteY1803" fmla="*/ 903921 h 3955845"/>
              <a:gd name="connsiteX1804" fmla="*/ 2138542 w 3976873"/>
              <a:gd name="connsiteY1804" fmla="*/ 860620 h 3955845"/>
              <a:gd name="connsiteX1805" fmla="*/ 2141271 w 3976873"/>
              <a:gd name="connsiteY1805" fmla="*/ 854833 h 3955845"/>
              <a:gd name="connsiteX1806" fmla="*/ 2147130 w 3976873"/>
              <a:gd name="connsiteY1806" fmla="*/ 856563 h 3955845"/>
              <a:gd name="connsiteX1807" fmla="*/ 2504471 w 3976873"/>
              <a:gd name="connsiteY1807" fmla="*/ 957398 h 3955845"/>
              <a:gd name="connsiteX1808" fmla="*/ 2510610 w 3976873"/>
              <a:gd name="connsiteY1808" fmla="*/ 960334 h 3955845"/>
              <a:gd name="connsiteX1809" fmla="*/ 2520392 w 3976873"/>
              <a:gd name="connsiteY1809" fmla="*/ 992662 h 3955845"/>
              <a:gd name="connsiteX1810" fmla="*/ 2508343 w 3976873"/>
              <a:gd name="connsiteY1810" fmla="*/ 993139 h 3955845"/>
              <a:gd name="connsiteX1811" fmla="*/ 2497727 w 3976873"/>
              <a:gd name="connsiteY1811" fmla="*/ 972144 h 3955845"/>
              <a:gd name="connsiteX1812" fmla="*/ 2498711 w 3976873"/>
              <a:gd name="connsiteY1812" fmla="*/ 959842 h 3955845"/>
              <a:gd name="connsiteX1813" fmla="*/ 2504471 w 3976873"/>
              <a:gd name="connsiteY1813" fmla="*/ 957398 h 3955845"/>
              <a:gd name="connsiteX1814" fmla="*/ 2051699 w 3976873"/>
              <a:gd name="connsiteY1814" fmla="*/ 755282 h 3955845"/>
              <a:gd name="connsiteX1815" fmla="*/ 2080805 w 3976873"/>
              <a:gd name="connsiteY1815" fmla="*/ 788802 h 3955845"/>
              <a:gd name="connsiteX1816" fmla="*/ 2115877 w 3976873"/>
              <a:gd name="connsiteY1816" fmla="*/ 834968 h 3955845"/>
              <a:gd name="connsiteX1817" fmla="*/ 2103232 w 3976873"/>
              <a:gd name="connsiteY1817" fmla="*/ 844988 h 3955845"/>
              <a:gd name="connsiteX1818" fmla="*/ 2041321 w 3976873"/>
              <a:gd name="connsiteY1818" fmla="*/ 763752 h 3955845"/>
              <a:gd name="connsiteX1819" fmla="*/ 2051699 w 3976873"/>
              <a:gd name="connsiteY1819" fmla="*/ 755282 h 3955845"/>
              <a:gd name="connsiteX1820" fmla="*/ 2207387 w 3976873"/>
              <a:gd name="connsiteY1820" fmla="*/ 740687 h 3955845"/>
              <a:gd name="connsiteX1821" fmla="*/ 2209401 w 3976873"/>
              <a:gd name="connsiteY1821" fmla="*/ 748487 h 3955845"/>
              <a:gd name="connsiteX1822" fmla="*/ 2239104 w 3976873"/>
              <a:gd name="connsiteY1822" fmla="*/ 787733 h 3955845"/>
              <a:gd name="connsiteX1823" fmla="*/ 2254731 w 3976873"/>
              <a:gd name="connsiteY1823" fmla="*/ 822685 h 3955845"/>
              <a:gd name="connsiteX1824" fmla="*/ 2243279 w 3976873"/>
              <a:gd name="connsiteY1824" fmla="*/ 829007 h 3955845"/>
              <a:gd name="connsiteX1825" fmla="*/ 2218586 w 3976873"/>
              <a:gd name="connsiteY1825" fmla="*/ 791550 h 3955845"/>
              <a:gd name="connsiteX1826" fmla="*/ 2193894 w 3976873"/>
              <a:gd name="connsiteY1826" fmla="*/ 750514 h 3955845"/>
              <a:gd name="connsiteX1827" fmla="*/ 2195921 w 3976873"/>
              <a:gd name="connsiteY1827" fmla="*/ 743357 h 3955845"/>
              <a:gd name="connsiteX1828" fmla="*/ 2199380 w 3976873"/>
              <a:gd name="connsiteY1828" fmla="*/ 740494 h 3955845"/>
              <a:gd name="connsiteX1829" fmla="*/ 2207387 w 3976873"/>
              <a:gd name="connsiteY1829" fmla="*/ 740687 h 3955845"/>
              <a:gd name="connsiteX1830" fmla="*/ 3043734 w 3976873"/>
              <a:gd name="connsiteY1830" fmla="*/ 971607 h 3955845"/>
              <a:gd name="connsiteX1831" fmla="*/ 3050040 w 3976873"/>
              <a:gd name="connsiteY1831" fmla="*/ 977155 h 3955845"/>
              <a:gd name="connsiteX1832" fmla="*/ 3032504 w 3976873"/>
              <a:gd name="connsiteY1832" fmla="*/ 1027972 h 3955845"/>
              <a:gd name="connsiteX1833" fmla="*/ 3010436 w 3976873"/>
              <a:gd name="connsiteY1833" fmla="*/ 1060777 h 3955845"/>
              <a:gd name="connsiteX1834" fmla="*/ 2996955 w 3976873"/>
              <a:gd name="connsiteY1834" fmla="*/ 1086425 h 3955845"/>
              <a:gd name="connsiteX1835" fmla="*/ 2980375 w 3976873"/>
              <a:gd name="connsiteY1835" fmla="*/ 1078551 h 3955845"/>
              <a:gd name="connsiteX1836" fmla="*/ 3001131 w 3976873"/>
              <a:gd name="connsiteY1836" fmla="*/ 1027136 h 3955845"/>
              <a:gd name="connsiteX1837" fmla="*/ 3036441 w 3976873"/>
              <a:gd name="connsiteY1837" fmla="*/ 976080 h 3955845"/>
              <a:gd name="connsiteX1838" fmla="*/ 3043734 w 3976873"/>
              <a:gd name="connsiteY1838" fmla="*/ 971607 h 3955845"/>
              <a:gd name="connsiteX1839" fmla="*/ 2071620 w 3976873"/>
              <a:gd name="connsiteY1839" fmla="*/ 612494 h 3955845"/>
              <a:gd name="connsiteX1840" fmla="*/ 2124585 w 3976873"/>
              <a:gd name="connsiteY1840" fmla="*/ 696833 h 3955845"/>
              <a:gd name="connsiteX1841" fmla="*/ 2216440 w 3976873"/>
              <a:gd name="connsiteY1841" fmla="*/ 849644 h 3955845"/>
              <a:gd name="connsiteX1842" fmla="*/ 2204987 w 3976873"/>
              <a:gd name="connsiteY1842" fmla="*/ 856443 h 3955845"/>
              <a:gd name="connsiteX1843" fmla="*/ 2058618 w 3976873"/>
              <a:gd name="connsiteY1843" fmla="*/ 620964 h 3955845"/>
              <a:gd name="connsiteX1844" fmla="*/ 2061182 w 3976873"/>
              <a:gd name="connsiteY1844" fmla="*/ 610376 h 3955845"/>
              <a:gd name="connsiteX1845" fmla="*/ 2071620 w 3976873"/>
              <a:gd name="connsiteY1845" fmla="*/ 612494 h 3955845"/>
              <a:gd name="connsiteX1846" fmla="*/ 3151438 w 3976873"/>
              <a:gd name="connsiteY1846" fmla="*/ 947670 h 3955845"/>
              <a:gd name="connsiteX1847" fmla="*/ 3152034 w 3976873"/>
              <a:gd name="connsiteY1847" fmla="*/ 957948 h 3955845"/>
              <a:gd name="connsiteX1848" fmla="*/ 3122928 w 3976873"/>
              <a:gd name="connsiteY1848" fmla="*/ 998387 h 3955845"/>
              <a:gd name="connsiteX1849" fmla="*/ 3108732 w 3976873"/>
              <a:gd name="connsiteY1849" fmla="*/ 1010913 h 3955845"/>
              <a:gd name="connsiteX1850" fmla="*/ 3098115 w 3976873"/>
              <a:gd name="connsiteY1850" fmla="*/ 1000774 h 3955845"/>
              <a:gd name="connsiteX1851" fmla="*/ 3141537 w 3976873"/>
              <a:gd name="connsiteY1851" fmla="*/ 945435 h 3955845"/>
              <a:gd name="connsiteX1852" fmla="*/ 3151438 w 3976873"/>
              <a:gd name="connsiteY1852" fmla="*/ 947670 h 3955845"/>
              <a:gd name="connsiteX1853" fmla="*/ 2143434 w 3976873"/>
              <a:gd name="connsiteY1853" fmla="*/ 633133 h 3955845"/>
              <a:gd name="connsiteX1854" fmla="*/ 2176357 w 3976873"/>
              <a:gd name="connsiteY1854" fmla="*/ 713652 h 3955845"/>
              <a:gd name="connsiteX1855" fmla="*/ 2162878 w 3976873"/>
              <a:gd name="connsiteY1855" fmla="*/ 713773 h 3955845"/>
              <a:gd name="connsiteX1856" fmla="*/ 2133890 w 3976873"/>
              <a:gd name="connsiteY1856" fmla="*/ 641005 h 3955845"/>
              <a:gd name="connsiteX1857" fmla="*/ 2135351 w 3976873"/>
              <a:gd name="connsiteY1857" fmla="*/ 632953 h 3955845"/>
              <a:gd name="connsiteX1858" fmla="*/ 2143434 w 3976873"/>
              <a:gd name="connsiteY1858" fmla="*/ 633133 h 3955845"/>
              <a:gd name="connsiteX1859" fmla="*/ 2303019 w 3976873"/>
              <a:gd name="connsiteY1859" fmla="*/ 598248 h 3955845"/>
              <a:gd name="connsiteX1860" fmla="*/ 2282048 w 3976873"/>
              <a:gd name="connsiteY1860" fmla="*/ 592812 h 3955845"/>
              <a:gd name="connsiteX1861" fmla="*/ 2241967 w 3976873"/>
              <a:gd name="connsiteY1861" fmla="*/ 612972 h 3955845"/>
              <a:gd name="connsiteX1862" fmla="*/ 2256044 w 3976873"/>
              <a:gd name="connsiteY1862" fmla="*/ 675599 h 3955845"/>
              <a:gd name="connsiteX1863" fmla="*/ 2295290 w 3976873"/>
              <a:gd name="connsiteY1863" fmla="*/ 785704 h 3955845"/>
              <a:gd name="connsiteX1864" fmla="*/ 2281571 w 3976873"/>
              <a:gd name="connsiteY1864" fmla="*/ 789044 h 3955845"/>
              <a:gd name="connsiteX1865" fmla="*/ 2236838 w 3976873"/>
              <a:gd name="connsiteY1865" fmla="*/ 691466 h 3955845"/>
              <a:gd name="connsiteX1866" fmla="*/ 2229442 w 3976873"/>
              <a:gd name="connsiteY1866" fmla="*/ 664982 h 3955845"/>
              <a:gd name="connsiteX1867" fmla="*/ 2145461 w 3976873"/>
              <a:gd name="connsiteY1867" fmla="*/ 604024 h 3955845"/>
              <a:gd name="connsiteX1868" fmla="*/ 2127567 w 3976873"/>
              <a:gd name="connsiteY1868" fmla="*/ 613449 h 3955845"/>
              <a:gd name="connsiteX1869" fmla="*/ 2018297 w 3976873"/>
              <a:gd name="connsiteY1869" fmla="*/ 573486 h 3955845"/>
              <a:gd name="connsiteX1870" fmla="*/ 1997422 w 3976873"/>
              <a:gd name="connsiteY1870" fmla="*/ 572294 h 3955845"/>
              <a:gd name="connsiteX1871" fmla="*/ 2032851 w 3976873"/>
              <a:gd name="connsiteY1871" fmla="*/ 641839 h 3955845"/>
              <a:gd name="connsiteX1872" fmla="*/ 2029630 w 3976873"/>
              <a:gd name="connsiteY1872" fmla="*/ 650548 h 3955845"/>
              <a:gd name="connsiteX1873" fmla="*/ 2027244 w 3976873"/>
              <a:gd name="connsiteY1873" fmla="*/ 651980 h 3955845"/>
              <a:gd name="connsiteX1874" fmla="*/ 2017223 w 3976873"/>
              <a:gd name="connsiteY1874" fmla="*/ 643987 h 3955845"/>
              <a:gd name="connsiteX1875" fmla="*/ 2000404 w 3976873"/>
              <a:gd name="connsiteY1875" fmla="*/ 616908 h 3955845"/>
              <a:gd name="connsiteX1876" fmla="*/ 1986328 w 3976873"/>
              <a:gd name="connsiteY1876" fmla="*/ 592693 h 3955845"/>
              <a:gd name="connsiteX1877" fmla="*/ 1966407 w 3976873"/>
              <a:gd name="connsiteY1877" fmla="*/ 567403 h 3955845"/>
              <a:gd name="connsiteX1878" fmla="*/ 1942266 w 3976873"/>
              <a:gd name="connsiteY1878" fmla="*/ 565232 h 3955845"/>
              <a:gd name="connsiteX1879" fmla="*/ 1926683 w 3976873"/>
              <a:gd name="connsiteY1879" fmla="*/ 621799 h 3955845"/>
              <a:gd name="connsiteX1880" fmla="*/ 2045853 w 3976873"/>
              <a:gd name="connsiteY1880" fmla="*/ 835925 h 3955845"/>
              <a:gd name="connsiteX1881" fmla="*/ 2178385 w 3976873"/>
              <a:gd name="connsiteY1881" fmla="*/ 1038230 h 3955845"/>
              <a:gd name="connsiteX1882" fmla="*/ 2549976 w 3976873"/>
              <a:gd name="connsiteY1882" fmla="*/ 1394551 h 3955845"/>
              <a:gd name="connsiteX1883" fmla="*/ 2811460 w 3976873"/>
              <a:gd name="connsiteY1883" fmla="*/ 1628002 h 3955845"/>
              <a:gd name="connsiteX1884" fmla="*/ 2522061 w 3976873"/>
              <a:gd name="connsiteY1884" fmla="*/ 1315223 h 3955845"/>
              <a:gd name="connsiteX1885" fmla="*/ 2533631 w 3976873"/>
              <a:gd name="connsiteY1885" fmla="*/ 1303890 h 3955845"/>
              <a:gd name="connsiteX1886" fmla="*/ 2766963 w 3976873"/>
              <a:gd name="connsiteY1886" fmla="*/ 1530900 h 3955845"/>
              <a:gd name="connsiteX1887" fmla="*/ 2743463 w 3976873"/>
              <a:gd name="connsiteY1887" fmla="*/ 1492250 h 3955845"/>
              <a:gd name="connsiteX1888" fmla="*/ 2698849 w 3976873"/>
              <a:gd name="connsiteY1888" fmla="*/ 1425924 h 3955845"/>
              <a:gd name="connsiteX1889" fmla="*/ 2653161 w 3976873"/>
              <a:gd name="connsiteY1889" fmla="*/ 1360315 h 3955845"/>
              <a:gd name="connsiteX1890" fmla="*/ 2648985 w 3976873"/>
              <a:gd name="connsiteY1890" fmla="*/ 1351248 h 3955845"/>
              <a:gd name="connsiteX1891" fmla="*/ 2650060 w 3976873"/>
              <a:gd name="connsiteY1891" fmla="*/ 1348028 h 3955845"/>
              <a:gd name="connsiteX1892" fmla="*/ 2666521 w 3976873"/>
              <a:gd name="connsiteY1892" fmla="*/ 1346239 h 3955845"/>
              <a:gd name="connsiteX1893" fmla="*/ 2845934 w 3976873"/>
              <a:gd name="connsiteY1893" fmla="*/ 1624543 h 3955845"/>
              <a:gd name="connsiteX1894" fmla="*/ 2855358 w 3976873"/>
              <a:gd name="connsiteY1894" fmla="*/ 1637307 h 3955845"/>
              <a:gd name="connsiteX1895" fmla="*/ 2724496 w 3976873"/>
              <a:gd name="connsiteY1895" fmla="*/ 1377731 h 3955845"/>
              <a:gd name="connsiteX1896" fmla="*/ 2733920 w 3976873"/>
              <a:gd name="connsiteY1896" fmla="*/ 1370335 h 3955845"/>
              <a:gd name="connsiteX1897" fmla="*/ 2822672 w 3976873"/>
              <a:gd name="connsiteY1897" fmla="*/ 1519806 h 3955845"/>
              <a:gd name="connsiteX1898" fmla="*/ 2828995 w 3976873"/>
              <a:gd name="connsiteY1898" fmla="*/ 1531496 h 3955845"/>
              <a:gd name="connsiteX1899" fmla="*/ 2803825 w 3976873"/>
              <a:gd name="connsiteY1899" fmla="*/ 1455986 h 3955845"/>
              <a:gd name="connsiteX1900" fmla="*/ 2706841 w 3976873"/>
              <a:gd name="connsiteY1900" fmla="*/ 1175534 h 3955845"/>
              <a:gd name="connsiteX1901" fmla="*/ 2616659 w 3976873"/>
              <a:gd name="connsiteY1901" fmla="*/ 851910 h 3955845"/>
              <a:gd name="connsiteX1902" fmla="*/ 2550571 w 3976873"/>
              <a:gd name="connsiteY1902" fmla="*/ 872189 h 3955845"/>
              <a:gd name="connsiteX1903" fmla="*/ 2575980 w 3976873"/>
              <a:gd name="connsiteY1903" fmla="*/ 985982 h 3955845"/>
              <a:gd name="connsiteX1904" fmla="*/ 2555224 w 3976873"/>
              <a:gd name="connsiteY1904" fmla="*/ 998388 h 3955845"/>
              <a:gd name="connsiteX1905" fmla="*/ 2516930 w 3976873"/>
              <a:gd name="connsiteY1905" fmla="*/ 847974 h 3955845"/>
              <a:gd name="connsiteX1906" fmla="*/ 2499873 w 3976873"/>
              <a:gd name="connsiteY1906" fmla="*/ 804432 h 3955845"/>
              <a:gd name="connsiteX1907" fmla="*/ 2460746 w 3976873"/>
              <a:gd name="connsiteY1907" fmla="*/ 731903 h 3955845"/>
              <a:gd name="connsiteX1908" fmla="*/ 2445000 w 3976873"/>
              <a:gd name="connsiteY1908" fmla="*/ 762681 h 3955845"/>
              <a:gd name="connsiteX1909" fmla="*/ 2462773 w 3976873"/>
              <a:gd name="connsiteY1909" fmla="*/ 835329 h 3955845"/>
              <a:gd name="connsiteX1910" fmla="*/ 2492835 w 3976873"/>
              <a:gd name="connsiteY1910" fmla="*/ 933386 h 3955845"/>
              <a:gd name="connsiteX1911" fmla="*/ 2478401 w 3976873"/>
              <a:gd name="connsiteY1911" fmla="*/ 933266 h 3955845"/>
              <a:gd name="connsiteX1912" fmla="*/ 2425674 w 3976873"/>
              <a:gd name="connsiteY1912" fmla="*/ 801569 h 3955845"/>
              <a:gd name="connsiteX1913" fmla="*/ 2418398 w 3976873"/>
              <a:gd name="connsiteY1913" fmla="*/ 761846 h 3955845"/>
              <a:gd name="connsiteX1914" fmla="*/ 2414820 w 3976873"/>
              <a:gd name="connsiteY1914" fmla="*/ 758029 h 3955845"/>
              <a:gd name="connsiteX1915" fmla="*/ 2390483 w 3976873"/>
              <a:gd name="connsiteY1915" fmla="*/ 722958 h 3955845"/>
              <a:gd name="connsiteX1916" fmla="*/ 2359469 w 3976873"/>
              <a:gd name="connsiteY1916" fmla="*/ 651980 h 3955845"/>
              <a:gd name="connsiteX1917" fmla="*/ 2303019 w 3976873"/>
              <a:gd name="connsiteY1917" fmla="*/ 598248 h 3955845"/>
              <a:gd name="connsiteX1918" fmla="*/ 2917508 w 3976873"/>
              <a:gd name="connsiteY1918" fmla="*/ 415666 h 3955845"/>
              <a:gd name="connsiteX1919" fmla="*/ 2920253 w 3976873"/>
              <a:gd name="connsiteY1919" fmla="*/ 417931 h 3955845"/>
              <a:gd name="connsiteX1920" fmla="*/ 2922281 w 3976873"/>
              <a:gd name="connsiteY1920" fmla="*/ 426520 h 3955845"/>
              <a:gd name="connsiteX1921" fmla="*/ 2896157 w 3976873"/>
              <a:gd name="connsiteY1921" fmla="*/ 484257 h 3955845"/>
              <a:gd name="connsiteX1922" fmla="*/ 2879098 w 3976873"/>
              <a:gd name="connsiteY1922" fmla="*/ 488551 h 3955845"/>
              <a:gd name="connsiteX1923" fmla="*/ 2904983 w 3976873"/>
              <a:gd name="connsiteY1923" fmla="*/ 420079 h 3955845"/>
              <a:gd name="connsiteX1924" fmla="*/ 2909815 w 3976873"/>
              <a:gd name="connsiteY1924" fmla="*/ 414293 h 3955845"/>
              <a:gd name="connsiteX1925" fmla="*/ 2917508 w 3976873"/>
              <a:gd name="connsiteY1925" fmla="*/ 415666 h 3955845"/>
              <a:gd name="connsiteX1926" fmla="*/ 2934956 w 3976873"/>
              <a:gd name="connsiteY1926" fmla="*/ 340661 h 3955845"/>
              <a:gd name="connsiteX1927" fmla="*/ 2938982 w 3976873"/>
              <a:gd name="connsiteY1927" fmla="*/ 347550 h 3955845"/>
              <a:gd name="connsiteX1928" fmla="*/ 2933136 w 3976873"/>
              <a:gd name="connsiteY1928" fmla="*/ 367233 h 3955845"/>
              <a:gd name="connsiteX1929" fmla="*/ 2917152 w 3976873"/>
              <a:gd name="connsiteY1929" fmla="*/ 361388 h 3955845"/>
              <a:gd name="connsiteX1930" fmla="*/ 2927172 w 3976873"/>
              <a:gd name="connsiteY1930" fmla="*/ 342540 h 3955845"/>
              <a:gd name="connsiteX1931" fmla="*/ 2934956 w 3976873"/>
              <a:gd name="connsiteY1931" fmla="*/ 340661 h 3955845"/>
              <a:gd name="connsiteX1932" fmla="*/ 2794088 w 3976873"/>
              <a:gd name="connsiteY1932" fmla="*/ 277245 h 3955845"/>
              <a:gd name="connsiteX1933" fmla="*/ 2801558 w 3976873"/>
              <a:gd name="connsiteY1933" fmla="*/ 280988 h 3955845"/>
              <a:gd name="connsiteX1934" fmla="*/ 2803586 w 3976873"/>
              <a:gd name="connsiteY1934" fmla="*/ 283612 h 3955845"/>
              <a:gd name="connsiteX1935" fmla="*/ 2802631 w 3976873"/>
              <a:gd name="connsiteY1935" fmla="*/ 294349 h 3955845"/>
              <a:gd name="connsiteX1936" fmla="*/ 2792373 w 3976873"/>
              <a:gd name="connsiteY1936" fmla="*/ 395030 h 3955845"/>
              <a:gd name="connsiteX1937" fmla="*/ 2775195 w 3976873"/>
              <a:gd name="connsiteY1937" fmla="*/ 393836 h 3955845"/>
              <a:gd name="connsiteX1938" fmla="*/ 2776508 w 3976873"/>
              <a:gd name="connsiteY1938" fmla="*/ 322620 h 3955845"/>
              <a:gd name="connsiteX1939" fmla="*/ 2786528 w 3976873"/>
              <a:gd name="connsiteY1939" fmla="*/ 280748 h 3955845"/>
              <a:gd name="connsiteX1940" fmla="*/ 2794088 w 3976873"/>
              <a:gd name="connsiteY1940" fmla="*/ 277245 h 3955845"/>
              <a:gd name="connsiteX1941" fmla="*/ 3091076 w 3976873"/>
              <a:gd name="connsiteY1941" fmla="*/ 322262 h 3955845"/>
              <a:gd name="connsiteX1942" fmla="*/ 3091434 w 3976873"/>
              <a:gd name="connsiteY1942" fmla="*/ 337530 h 3955845"/>
              <a:gd name="connsiteX1943" fmla="*/ 3028091 w 3976873"/>
              <a:gd name="connsiteY1943" fmla="*/ 381670 h 3955845"/>
              <a:gd name="connsiteX1944" fmla="*/ 3017474 w 3976873"/>
              <a:gd name="connsiteY1944" fmla="*/ 369263 h 3955845"/>
              <a:gd name="connsiteX1945" fmla="*/ 3091076 w 3976873"/>
              <a:gd name="connsiteY1945" fmla="*/ 322262 h 3955845"/>
              <a:gd name="connsiteX1946" fmla="*/ 2743823 w 3976873"/>
              <a:gd name="connsiteY1946" fmla="*/ 195814 h 3955845"/>
              <a:gd name="connsiteX1947" fmla="*/ 2755394 w 3976873"/>
              <a:gd name="connsiteY1947" fmla="*/ 199749 h 3955845"/>
              <a:gd name="connsiteX1948" fmla="*/ 2753843 w 3976873"/>
              <a:gd name="connsiteY1948" fmla="*/ 273712 h 3955845"/>
              <a:gd name="connsiteX1949" fmla="*/ 2739648 w 3976873"/>
              <a:gd name="connsiteY1949" fmla="*/ 272637 h 3955845"/>
              <a:gd name="connsiteX1950" fmla="*/ 2739648 w 3976873"/>
              <a:gd name="connsiteY1950" fmla="*/ 207266 h 3955845"/>
              <a:gd name="connsiteX1951" fmla="*/ 2741914 w 3976873"/>
              <a:gd name="connsiteY1951" fmla="*/ 197127 h 3955845"/>
              <a:gd name="connsiteX1952" fmla="*/ 2743823 w 3976873"/>
              <a:gd name="connsiteY1952" fmla="*/ 195814 h 3955845"/>
              <a:gd name="connsiteX1953" fmla="*/ 3265568 w 3976873"/>
              <a:gd name="connsiteY1953" fmla="*/ 352636 h 3955845"/>
              <a:gd name="connsiteX1954" fmla="*/ 3287190 w 3976873"/>
              <a:gd name="connsiteY1954" fmla="*/ 365087 h 3955845"/>
              <a:gd name="connsiteX1955" fmla="*/ 3282179 w 3976873"/>
              <a:gd name="connsiteY1955" fmla="*/ 378209 h 3955845"/>
              <a:gd name="connsiteX1956" fmla="*/ 3240547 w 3976873"/>
              <a:gd name="connsiteY1956" fmla="*/ 378924 h 3955845"/>
              <a:gd name="connsiteX1957" fmla="*/ 3215735 w 3976873"/>
              <a:gd name="connsiteY1957" fmla="*/ 380714 h 3955845"/>
              <a:gd name="connsiteX1958" fmla="*/ 3190087 w 3976873"/>
              <a:gd name="connsiteY1958" fmla="*/ 377136 h 3955845"/>
              <a:gd name="connsiteX1959" fmla="*/ 3181737 w 3976873"/>
              <a:gd name="connsiteY1959" fmla="*/ 359719 h 3955845"/>
              <a:gd name="connsiteX1960" fmla="*/ 3209577 w 3976873"/>
              <a:gd name="connsiteY1960" fmla="*/ 349817 h 3955845"/>
              <a:gd name="connsiteX1961" fmla="*/ 3240547 w 3976873"/>
              <a:gd name="connsiteY1961" fmla="*/ 350295 h 3955845"/>
              <a:gd name="connsiteX1962" fmla="*/ 3265568 w 3976873"/>
              <a:gd name="connsiteY1962" fmla="*/ 352636 h 3955845"/>
              <a:gd name="connsiteX1963" fmla="*/ 3054171 w 3976873"/>
              <a:gd name="connsiteY1963" fmla="*/ 234210 h 3955845"/>
              <a:gd name="connsiteX1964" fmla="*/ 3055646 w 3976873"/>
              <a:gd name="connsiteY1964" fmla="*/ 243172 h 3955845"/>
              <a:gd name="connsiteX1965" fmla="*/ 3035368 w 3976873"/>
              <a:gd name="connsiteY1965" fmla="*/ 274665 h 3955845"/>
              <a:gd name="connsiteX1966" fmla="*/ 3076283 w 3976873"/>
              <a:gd name="connsiteY1966" fmla="*/ 251403 h 3955845"/>
              <a:gd name="connsiteX1967" fmla="*/ 3085707 w 3976873"/>
              <a:gd name="connsiteY1967" fmla="*/ 262616 h 3955845"/>
              <a:gd name="connsiteX1968" fmla="*/ 3051828 w 3976873"/>
              <a:gd name="connsiteY1968" fmla="*/ 291724 h 3955845"/>
              <a:gd name="connsiteX1969" fmla="*/ 3000416 w 3976873"/>
              <a:gd name="connsiteY1969" fmla="*/ 329777 h 3955845"/>
              <a:gd name="connsiteX1970" fmla="*/ 2997314 w 3976873"/>
              <a:gd name="connsiteY1970" fmla="*/ 329300 h 3955845"/>
              <a:gd name="connsiteX1971" fmla="*/ 2934805 w 3976873"/>
              <a:gd name="connsiteY1971" fmla="*/ 396939 h 3955845"/>
              <a:gd name="connsiteX1972" fmla="*/ 2928244 w 3976873"/>
              <a:gd name="connsiteY1972" fmla="*/ 388826 h 3955845"/>
              <a:gd name="connsiteX1973" fmla="*/ 2991827 w 3976873"/>
              <a:gd name="connsiteY1973" fmla="*/ 292916 h 3955845"/>
              <a:gd name="connsiteX1974" fmla="*/ 3044911 w 3976873"/>
              <a:gd name="connsiteY1974" fmla="*/ 233032 h 3955845"/>
              <a:gd name="connsiteX1975" fmla="*/ 3054171 w 3976873"/>
              <a:gd name="connsiteY1975" fmla="*/ 234210 h 3955845"/>
              <a:gd name="connsiteX1976" fmla="*/ 3019076 w 3976873"/>
              <a:gd name="connsiteY1976" fmla="*/ 220227 h 3955845"/>
              <a:gd name="connsiteX1977" fmla="*/ 3017818 w 3976873"/>
              <a:gd name="connsiteY1977" fmla="*/ 226903 h 3955845"/>
              <a:gd name="connsiteX1978" fmla="*/ 3002683 w 3976873"/>
              <a:gd name="connsiteY1978" fmla="*/ 246630 h 3955845"/>
              <a:gd name="connsiteX1979" fmla="*/ 2959499 w 3976873"/>
              <a:gd name="connsiteY1979" fmla="*/ 288145 h 3955845"/>
              <a:gd name="connsiteX1980" fmla="*/ 2949478 w 3976873"/>
              <a:gd name="connsiteY1980" fmla="*/ 275737 h 3955845"/>
              <a:gd name="connsiteX1981" fmla="*/ 2977736 w 3976873"/>
              <a:gd name="connsiteY1981" fmla="*/ 238012 h 3955845"/>
              <a:gd name="connsiteX1982" fmla="*/ 2998316 w 3976873"/>
              <a:gd name="connsiteY1982" fmla="*/ 213781 h 3955845"/>
              <a:gd name="connsiteX1983" fmla="*/ 2792542 w 3976873"/>
              <a:gd name="connsiteY1983" fmla="*/ 149887 h 3955845"/>
              <a:gd name="connsiteX1984" fmla="*/ 2812989 w 3976873"/>
              <a:gd name="connsiteY1984" fmla="*/ 156236 h 3955845"/>
              <a:gd name="connsiteX1985" fmla="*/ 2813189 w 3976873"/>
              <a:gd name="connsiteY1985" fmla="*/ 169033 h 3955845"/>
              <a:gd name="connsiteX1986" fmla="*/ 2807165 w 3976873"/>
              <a:gd name="connsiteY1986" fmla="*/ 241502 h 3955845"/>
              <a:gd name="connsiteX1987" fmla="*/ 2793805 w 3976873"/>
              <a:gd name="connsiteY1987" fmla="*/ 241741 h 3955845"/>
              <a:gd name="connsiteX1988" fmla="*/ 2708759 w 3976873"/>
              <a:gd name="connsiteY1988" fmla="*/ 123872 h 3955845"/>
              <a:gd name="connsiteX1989" fmla="*/ 2709408 w 3976873"/>
              <a:gd name="connsiteY1989" fmla="*/ 126551 h 3955845"/>
              <a:gd name="connsiteX1990" fmla="*/ 2706604 w 3976873"/>
              <a:gd name="connsiteY1990" fmla="*/ 166229 h 3955845"/>
              <a:gd name="connsiteX1991" fmla="*/ 2692527 w 3976873"/>
              <a:gd name="connsiteY1991" fmla="*/ 165992 h 3955845"/>
              <a:gd name="connsiteX1992" fmla="*/ 2688352 w 3976873"/>
              <a:gd name="connsiteY1992" fmla="*/ 125792 h 3955845"/>
              <a:gd name="connsiteX1993" fmla="*/ 2687445 w 3976873"/>
              <a:gd name="connsiteY1993" fmla="*/ 117254 h 3955845"/>
              <a:gd name="connsiteX1994" fmla="*/ 3300638 w 3976873"/>
              <a:gd name="connsiteY1994" fmla="*/ 307653 h 3955845"/>
              <a:gd name="connsiteX1995" fmla="*/ 3297568 w 3976873"/>
              <a:gd name="connsiteY1995" fmla="*/ 307351 h 3955845"/>
              <a:gd name="connsiteX1996" fmla="*/ 3179232 w 3976873"/>
              <a:gd name="connsiteY1996" fmla="*/ 311168 h 3955845"/>
              <a:gd name="connsiteX1997" fmla="*/ 3125671 w 3976873"/>
              <a:gd name="connsiteY1997" fmla="*/ 323694 h 3955845"/>
              <a:gd name="connsiteX1998" fmla="*/ 3120422 w 3976873"/>
              <a:gd name="connsiteY1998" fmla="*/ 306874 h 3955845"/>
              <a:gd name="connsiteX1999" fmla="*/ 3177077 w 3976873"/>
              <a:gd name="connsiteY1999" fmla="*/ 286280 h 3955845"/>
              <a:gd name="connsiteX2000" fmla="*/ 3213550 w 3976873"/>
              <a:gd name="connsiteY2000" fmla="*/ 280612 h 3955845"/>
              <a:gd name="connsiteX2001" fmla="*/ 2550495 w 3976873"/>
              <a:gd name="connsiteY2001" fmla="*/ 74730 h 3955845"/>
              <a:gd name="connsiteX2002" fmla="*/ 2571283 w 3976873"/>
              <a:gd name="connsiteY2002" fmla="*/ 81185 h 3955845"/>
              <a:gd name="connsiteX2003" fmla="*/ 2575027 w 3976873"/>
              <a:gd name="connsiteY2003" fmla="*/ 95969 h 3955845"/>
              <a:gd name="connsiteX2004" fmla="*/ 2562739 w 3976873"/>
              <a:gd name="connsiteY2004" fmla="*/ 102411 h 3955845"/>
              <a:gd name="connsiteX2005" fmla="*/ 2760286 w 3976873"/>
              <a:gd name="connsiteY2005" fmla="*/ 139871 h 3955845"/>
              <a:gd name="connsiteX2006" fmla="*/ 2776659 w 3976873"/>
              <a:gd name="connsiteY2006" fmla="*/ 144955 h 3955845"/>
              <a:gd name="connsiteX2007" fmla="*/ 2776627 w 3976873"/>
              <a:gd name="connsiteY2007" fmla="*/ 160267 h 3955845"/>
              <a:gd name="connsiteX2008" fmla="*/ 2762670 w 3976873"/>
              <a:gd name="connsiteY2008" fmla="*/ 161221 h 3955845"/>
              <a:gd name="connsiteX2009" fmla="*/ 2961739 w 3976873"/>
              <a:gd name="connsiteY2009" fmla="*/ 202423 h 3955845"/>
              <a:gd name="connsiteX2010" fmla="*/ 2931064 w 3976873"/>
              <a:gd name="connsiteY2010" fmla="*/ 263899 h 3955845"/>
              <a:gd name="connsiteX2011" fmla="*/ 2847486 w 3976873"/>
              <a:gd name="connsiteY2011" fmla="*/ 487002 h 3955845"/>
              <a:gd name="connsiteX2012" fmla="*/ 2781040 w 3976873"/>
              <a:gd name="connsiteY2012" fmla="*/ 732741 h 3955845"/>
              <a:gd name="connsiteX2013" fmla="*/ 2864664 w 3976873"/>
              <a:gd name="connsiteY2013" fmla="*/ 515632 h 3955845"/>
              <a:gd name="connsiteX2014" fmla="*/ 2872417 w 3976873"/>
              <a:gd name="connsiteY2014" fmla="*/ 516944 h 3955845"/>
              <a:gd name="connsiteX2015" fmla="*/ 2844384 w 3976873"/>
              <a:gd name="connsiteY2015" fmla="*/ 625856 h 3955845"/>
              <a:gd name="connsiteX2016" fmla="*/ 2829950 w 3976873"/>
              <a:gd name="connsiteY2016" fmla="*/ 666535 h 3955845"/>
              <a:gd name="connsiteX2017" fmla="*/ 2863828 w 3976873"/>
              <a:gd name="connsiteY2017" fmla="*/ 620011 h 3955845"/>
              <a:gd name="connsiteX2018" fmla="*/ 2877427 w 3976873"/>
              <a:gd name="connsiteY2018" fmla="*/ 628362 h 3955845"/>
              <a:gd name="connsiteX2019" fmla="*/ 2820884 w 3976873"/>
              <a:gd name="connsiteY2019" fmla="*/ 749441 h 3955845"/>
              <a:gd name="connsiteX2020" fmla="*/ 2820884 w 3976873"/>
              <a:gd name="connsiteY2020" fmla="*/ 749561 h 3955845"/>
              <a:gd name="connsiteX2021" fmla="*/ 2922638 w 3976873"/>
              <a:gd name="connsiteY2021" fmla="*/ 616075 h 3955845"/>
              <a:gd name="connsiteX2022" fmla="*/ 3072707 w 3976873"/>
              <a:gd name="connsiteY2022" fmla="*/ 511337 h 3955845"/>
              <a:gd name="connsiteX2023" fmla="*/ 3208100 w 3976873"/>
              <a:gd name="connsiteY2023" fmla="*/ 442149 h 3955845"/>
              <a:gd name="connsiteX2024" fmla="*/ 3372364 w 3976873"/>
              <a:gd name="connsiteY2024" fmla="*/ 427834 h 3955845"/>
              <a:gd name="connsiteX2025" fmla="*/ 3428311 w 3976873"/>
              <a:gd name="connsiteY2025" fmla="*/ 463025 h 3955845"/>
              <a:gd name="connsiteX2026" fmla="*/ 3510860 w 3976873"/>
              <a:gd name="connsiteY2026" fmla="*/ 524460 h 3955845"/>
              <a:gd name="connsiteX2027" fmla="*/ 3510860 w 3976873"/>
              <a:gd name="connsiteY2027" fmla="*/ 512054 h 3955845"/>
              <a:gd name="connsiteX2028" fmla="*/ 3453600 w 3976873"/>
              <a:gd name="connsiteY2028" fmla="*/ 429027 h 3955845"/>
              <a:gd name="connsiteX2029" fmla="*/ 3331446 w 3976873"/>
              <a:gd name="connsiteY2029" fmla="*/ 381192 h 3955845"/>
              <a:gd name="connsiteX2030" fmla="*/ 3337291 w 3976873"/>
              <a:gd name="connsiteY2030" fmla="*/ 366280 h 3955845"/>
              <a:gd name="connsiteX2031" fmla="*/ 3466245 w 3976873"/>
              <a:gd name="connsiteY2031" fmla="*/ 395507 h 3955845"/>
              <a:gd name="connsiteX2032" fmla="*/ 3428862 w 3976873"/>
              <a:gd name="connsiteY2032" fmla="*/ 348864 h 3955845"/>
              <a:gd name="connsiteX2033" fmla="*/ 3425631 w 3976873"/>
              <a:gd name="connsiteY2033" fmla="*/ 346464 h 3955845"/>
              <a:gd name="connsiteX2034" fmla="*/ 3469952 w 3976873"/>
              <a:gd name="connsiteY2034" fmla="*/ 360226 h 3955845"/>
              <a:gd name="connsiteX2035" fmla="*/ 3481394 w 3976873"/>
              <a:gd name="connsiteY2035" fmla="*/ 375108 h 3955845"/>
              <a:gd name="connsiteX2036" fmla="*/ 3490102 w 3976873"/>
              <a:gd name="connsiteY2036" fmla="*/ 405171 h 3955845"/>
              <a:gd name="connsiteX2037" fmla="*/ 3518734 w 3976873"/>
              <a:gd name="connsiteY2037" fmla="*/ 422943 h 3955845"/>
              <a:gd name="connsiteX2038" fmla="*/ 3547005 w 3976873"/>
              <a:gd name="connsiteY2038" fmla="*/ 552850 h 3955845"/>
              <a:gd name="connsiteX2039" fmla="*/ 3528395 w 3976873"/>
              <a:gd name="connsiteY2039" fmla="*/ 568000 h 3955845"/>
              <a:gd name="connsiteX2040" fmla="*/ 3359004 w 3976873"/>
              <a:gd name="connsiteY2040" fmla="*/ 468393 h 3955845"/>
              <a:gd name="connsiteX2041" fmla="*/ 3082845 w 3976873"/>
              <a:gd name="connsiteY2041" fmla="*/ 541041 h 3955845"/>
              <a:gd name="connsiteX2042" fmla="*/ 3020934 w 3976873"/>
              <a:gd name="connsiteY2042" fmla="*/ 585656 h 3955845"/>
              <a:gd name="connsiteX2043" fmla="*/ 2864187 w 3976873"/>
              <a:gd name="connsiteY2043" fmla="*/ 740614 h 3955845"/>
              <a:gd name="connsiteX2044" fmla="*/ 2799530 w 3976873"/>
              <a:gd name="connsiteY2044" fmla="*/ 862051 h 3955845"/>
              <a:gd name="connsiteX2045" fmla="*/ 2797392 w 3976873"/>
              <a:gd name="connsiteY2045" fmla="*/ 872162 h 3955845"/>
              <a:gd name="connsiteX2046" fmla="*/ 2795008 w 3976873"/>
              <a:gd name="connsiteY2046" fmla="*/ 885597 h 3955845"/>
              <a:gd name="connsiteX2047" fmla="*/ 2827014 w 3976873"/>
              <a:gd name="connsiteY2047" fmla="*/ 1069649 h 3955845"/>
              <a:gd name="connsiteX2048" fmla="*/ 2884913 w 3976873"/>
              <a:gd name="connsiteY2048" fmla="*/ 1343584 h 3955845"/>
              <a:gd name="connsiteX2049" fmla="*/ 2900559 w 3976873"/>
              <a:gd name="connsiteY2049" fmla="*/ 1404353 h 3955845"/>
              <a:gd name="connsiteX2050" fmla="*/ 2892696 w 3976873"/>
              <a:gd name="connsiteY2050" fmla="*/ 1330731 h 3955845"/>
              <a:gd name="connsiteX2051" fmla="*/ 2883034 w 3976873"/>
              <a:gd name="connsiteY2051" fmla="*/ 1165156 h 3955845"/>
              <a:gd name="connsiteX2052" fmla="*/ 2910113 w 3976873"/>
              <a:gd name="connsiteY2052" fmla="*/ 1072467 h 3955845"/>
              <a:gd name="connsiteX2053" fmla="*/ 2933972 w 3976873"/>
              <a:gd name="connsiteY2053" fmla="*/ 945675 h 3955845"/>
              <a:gd name="connsiteX2054" fmla="*/ 3006261 w 3976873"/>
              <a:gd name="connsiteY2054" fmla="*/ 892233 h 3955845"/>
              <a:gd name="connsiteX2055" fmla="*/ 3084635 w 3976873"/>
              <a:gd name="connsiteY2055" fmla="*/ 780577 h 3955845"/>
              <a:gd name="connsiteX2056" fmla="*/ 3162412 w 3976873"/>
              <a:gd name="connsiteY2056" fmla="*/ 763518 h 3955845"/>
              <a:gd name="connsiteX2057" fmla="*/ 3210963 w 3976873"/>
              <a:gd name="connsiteY2057" fmla="*/ 795011 h 3955845"/>
              <a:gd name="connsiteX2058" fmla="*/ 3342780 w 3976873"/>
              <a:gd name="connsiteY2058" fmla="*/ 696596 h 3955845"/>
              <a:gd name="connsiteX2059" fmla="*/ 3422108 w 3976873"/>
              <a:gd name="connsiteY2059" fmla="*/ 720573 h 3955845"/>
              <a:gd name="connsiteX2060" fmla="*/ 3429384 w 3976873"/>
              <a:gd name="connsiteY2060" fmla="*/ 730833 h 3955845"/>
              <a:gd name="connsiteX2061" fmla="*/ 3428907 w 3976873"/>
              <a:gd name="connsiteY2061" fmla="*/ 740375 h 3955845"/>
              <a:gd name="connsiteX2062" fmla="*/ 3441432 w 3976873"/>
              <a:gd name="connsiteY2062" fmla="*/ 731786 h 3955845"/>
              <a:gd name="connsiteX2063" fmla="*/ 3596988 w 3976873"/>
              <a:gd name="connsiteY2063" fmla="*/ 677510 h 3955845"/>
              <a:gd name="connsiteX2064" fmla="*/ 3607723 w 3976873"/>
              <a:gd name="connsiteY2064" fmla="*/ 697907 h 3955845"/>
              <a:gd name="connsiteX2065" fmla="*/ 3591141 w 3976873"/>
              <a:gd name="connsiteY2065" fmla="*/ 738228 h 3955845"/>
              <a:gd name="connsiteX2066" fmla="*/ 3628718 w 3976873"/>
              <a:gd name="connsiteY2066" fmla="*/ 715682 h 3955845"/>
              <a:gd name="connsiteX2067" fmla="*/ 3792146 w 3976873"/>
              <a:gd name="connsiteY2067" fmla="*/ 703276 h 3955845"/>
              <a:gd name="connsiteX2068" fmla="*/ 3796083 w 3976873"/>
              <a:gd name="connsiteY2068" fmla="*/ 723556 h 3955845"/>
              <a:gd name="connsiteX2069" fmla="*/ 3775565 w 3976873"/>
              <a:gd name="connsiteY2069" fmla="*/ 758746 h 3955845"/>
              <a:gd name="connsiteX2070" fmla="*/ 3863840 w 3976873"/>
              <a:gd name="connsiteY2070" fmla="*/ 733694 h 3955845"/>
              <a:gd name="connsiteX2071" fmla="*/ 3923767 w 3976873"/>
              <a:gd name="connsiteY2071" fmla="*/ 729047 h 3955845"/>
              <a:gd name="connsiteX2072" fmla="*/ 3976873 w 3976873"/>
              <a:gd name="connsiteY2072" fmla="*/ 737844 h 3955845"/>
              <a:gd name="connsiteX2073" fmla="*/ 3967228 w 3976873"/>
              <a:gd name="connsiteY2073" fmla="*/ 768906 h 3955845"/>
              <a:gd name="connsiteX2074" fmla="*/ 3944629 w 3976873"/>
              <a:gd name="connsiteY2074" fmla="*/ 764472 h 3955845"/>
              <a:gd name="connsiteX2075" fmla="*/ 3818510 w 3976873"/>
              <a:gd name="connsiteY2075" fmla="*/ 776521 h 3955845"/>
              <a:gd name="connsiteX2076" fmla="*/ 3688603 w 3976873"/>
              <a:gd name="connsiteY2076" fmla="*/ 846067 h 3955845"/>
              <a:gd name="connsiteX2077" fmla="*/ 3649118 w 3976873"/>
              <a:gd name="connsiteY2077" fmla="*/ 865868 h 3955845"/>
              <a:gd name="connsiteX2078" fmla="*/ 3641483 w 3976873"/>
              <a:gd name="connsiteY2078" fmla="*/ 846663 h 3955845"/>
              <a:gd name="connsiteX2079" fmla="*/ 3711149 w 3976873"/>
              <a:gd name="connsiteY2079" fmla="*/ 791791 h 3955845"/>
              <a:gd name="connsiteX2080" fmla="*/ 3709001 w 3976873"/>
              <a:gd name="connsiteY2080" fmla="*/ 720931 h 3955845"/>
              <a:gd name="connsiteX2081" fmla="*/ 3562989 w 3976873"/>
              <a:gd name="connsiteY2081" fmla="*/ 796561 h 3955845"/>
              <a:gd name="connsiteX2082" fmla="*/ 3530185 w 3976873"/>
              <a:gd name="connsiteY2082" fmla="*/ 824714 h 3955845"/>
              <a:gd name="connsiteX2083" fmla="*/ 3441312 w 3976873"/>
              <a:gd name="connsiteY2083" fmla="*/ 901655 h 3955845"/>
              <a:gd name="connsiteX2084" fmla="*/ 3430338 w 3976873"/>
              <a:gd name="connsiteY2084" fmla="*/ 889130 h 3955845"/>
              <a:gd name="connsiteX2085" fmla="*/ 3555473 w 3976873"/>
              <a:gd name="connsiteY2085" fmla="*/ 762682 h 3955845"/>
              <a:gd name="connsiteX2086" fmla="*/ 3565733 w 3976873"/>
              <a:gd name="connsiteY2086" fmla="*/ 731072 h 3955845"/>
              <a:gd name="connsiteX2087" fmla="*/ 3573726 w 3976873"/>
              <a:gd name="connsiteY2087" fmla="*/ 703754 h 3955845"/>
              <a:gd name="connsiteX2088" fmla="*/ 3425566 w 3976873"/>
              <a:gd name="connsiteY2088" fmla="*/ 776640 h 3955845"/>
              <a:gd name="connsiteX2089" fmla="*/ 3349102 w 3976873"/>
              <a:gd name="connsiteY2089" fmla="*/ 824594 h 3955845"/>
              <a:gd name="connsiteX2090" fmla="*/ 3285044 w 3976873"/>
              <a:gd name="connsiteY2090" fmla="*/ 894379 h 3955845"/>
              <a:gd name="connsiteX2091" fmla="*/ 3273114 w 3976873"/>
              <a:gd name="connsiteY2091" fmla="*/ 884478 h 3955845"/>
              <a:gd name="connsiteX2092" fmla="*/ 3402186 w 3976873"/>
              <a:gd name="connsiteY2092" fmla="*/ 758507 h 3955845"/>
              <a:gd name="connsiteX2093" fmla="*/ 3344569 w 3976873"/>
              <a:gd name="connsiteY2093" fmla="*/ 739778 h 3955845"/>
              <a:gd name="connsiteX2094" fmla="*/ 3222296 w 3976873"/>
              <a:gd name="connsiteY2094" fmla="*/ 832588 h 3955845"/>
              <a:gd name="connsiteX2095" fmla="*/ 3204403 w 3976873"/>
              <a:gd name="connsiteY2095" fmla="*/ 834258 h 3955845"/>
              <a:gd name="connsiteX2096" fmla="*/ 3078910 w 3976873"/>
              <a:gd name="connsiteY2096" fmla="*/ 842131 h 3955845"/>
              <a:gd name="connsiteX2097" fmla="*/ 3028210 w 3976873"/>
              <a:gd name="connsiteY2097" fmla="*/ 932910 h 3955845"/>
              <a:gd name="connsiteX2098" fmla="*/ 3006141 w 3976873"/>
              <a:gd name="connsiteY2098" fmla="*/ 946867 h 3955845"/>
              <a:gd name="connsiteX2099" fmla="*/ 2949718 w 3976873"/>
              <a:gd name="connsiteY2099" fmla="*/ 1044791 h 3955845"/>
              <a:gd name="connsiteX2100" fmla="*/ 2916912 w 3976873"/>
              <a:gd name="connsiteY2100" fmla="*/ 1311287 h 3955845"/>
              <a:gd name="connsiteX2101" fmla="*/ 2927053 w 3976873"/>
              <a:gd name="connsiteY2101" fmla="*/ 1396580 h 3955845"/>
              <a:gd name="connsiteX2102" fmla="*/ 2925143 w 3976873"/>
              <a:gd name="connsiteY2102" fmla="*/ 1327152 h 3955845"/>
              <a:gd name="connsiteX2103" fmla="*/ 2956279 w 3976873"/>
              <a:gd name="connsiteY2103" fmla="*/ 1139747 h 3955845"/>
              <a:gd name="connsiteX2104" fmla="*/ 2971309 w 3976873"/>
              <a:gd name="connsiteY2104" fmla="*/ 1141417 h 3955845"/>
              <a:gd name="connsiteX2105" fmla="*/ 2959261 w 3976873"/>
              <a:gd name="connsiteY2105" fmla="*/ 1204880 h 3955845"/>
              <a:gd name="connsiteX2106" fmla="*/ 2944827 w 3976873"/>
              <a:gd name="connsiteY2106" fmla="*/ 1311645 h 3955845"/>
              <a:gd name="connsiteX2107" fmla="*/ 2943395 w 3976873"/>
              <a:gd name="connsiteY2107" fmla="*/ 1378327 h 3955845"/>
              <a:gd name="connsiteX2108" fmla="*/ 3071513 w 3976873"/>
              <a:gd name="connsiteY2108" fmla="*/ 1055170 h 3955845"/>
              <a:gd name="connsiteX2109" fmla="*/ 3087617 w 3976873"/>
              <a:gd name="connsiteY2109" fmla="*/ 1062327 h 3955845"/>
              <a:gd name="connsiteX2110" fmla="*/ 2988964 w 3976873"/>
              <a:gd name="connsiteY2110" fmla="*/ 1291842 h 3955845"/>
              <a:gd name="connsiteX2111" fmla="*/ 2975126 w 3976873"/>
              <a:gd name="connsiteY2111" fmla="*/ 1365564 h 3955845"/>
              <a:gd name="connsiteX2112" fmla="*/ 3026898 w 3976873"/>
              <a:gd name="connsiteY2112" fmla="*/ 1232555 h 3955845"/>
              <a:gd name="connsiteX2113" fmla="*/ 3155255 w 3976873"/>
              <a:gd name="connsiteY2113" fmla="*/ 994929 h 3955845"/>
              <a:gd name="connsiteX2114" fmla="*/ 3170883 w 3976873"/>
              <a:gd name="connsiteY2114" fmla="*/ 1002324 h 3955845"/>
              <a:gd name="connsiteX2115" fmla="*/ 3102649 w 3976873"/>
              <a:gd name="connsiteY2115" fmla="*/ 1115888 h 3955845"/>
              <a:gd name="connsiteX2116" fmla="*/ 3070440 w 3976873"/>
              <a:gd name="connsiteY2116" fmla="*/ 1184481 h 3955845"/>
              <a:gd name="connsiteX2117" fmla="*/ 3098353 w 3976873"/>
              <a:gd name="connsiteY2117" fmla="*/ 1134498 h 3955845"/>
              <a:gd name="connsiteX2118" fmla="*/ 3210606 w 3976873"/>
              <a:gd name="connsiteY2118" fmla="*/ 998746 h 3955845"/>
              <a:gd name="connsiteX2119" fmla="*/ 3224681 w 3976873"/>
              <a:gd name="connsiteY2119" fmla="*/ 1005307 h 3955845"/>
              <a:gd name="connsiteX2120" fmla="*/ 3123167 w 3976873"/>
              <a:gd name="connsiteY2120" fmla="*/ 1146070 h 3955845"/>
              <a:gd name="connsiteX2121" fmla="*/ 3081056 w 3976873"/>
              <a:gd name="connsiteY2121" fmla="*/ 1216213 h 3955845"/>
              <a:gd name="connsiteX2122" fmla="*/ 3088332 w 3976873"/>
              <a:gd name="connsiteY2122" fmla="*/ 1212275 h 3955845"/>
              <a:gd name="connsiteX2123" fmla="*/ 3170047 w 3976873"/>
              <a:gd name="connsiteY2123" fmla="*/ 1111714 h 3955845"/>
              <a:gd name="connsiteX2124" fmla="*/ 3286475 w 3976873"/>
              <a:gd name="connsiteY2124" fmla="*/ 976319 h 3955845"/>
              <a:gd name="connsiteX2125" fmla="*/ 3299477 w 3976873"/>
              <a:gd name="connsiteY2125" fmla="*/ 990992 h 3955845"/>
              <a:gd name="connsiteX2126" fmla="*/ 3145235 w 3976873"/>
              <a:gd name="connsiteY2126" fmla="*/ 1187344 h 3955845"/>
              <a:gd name="connsiteX2127" fmla="*/ 3171597 w 3976873"/>
              <a:gd name="connsiteY2127" fmla="*/ 1179828 h 3955845"/>
              <a:gd name="connsiteX2128" fmla="*/ 3351129 w 3976873"/>
              <a:gd name="connsiteY2128" fmla="*/ 1000058 h 3955845"/>
              <a:gd name="connsiteX2129" fmla="*/ 3368903 w 3976873"/>
              <a:gd name="connsiteY2129" fmla="*/ 1006976 h 3955845"/>
              <a:gd name="connsiteX2130" fmla="*/ 3294824 w 3976873"/>
              <a:gd name="connsiteY2130" fmla="*/ 1103959 h 3955845"/>
              <a:gd name="connsiteX2131" fmla="*/ 3221818 w 3976873"/>
              <a:gd name="connsiteY2131" fmla="*/ 1167542 h 3955845"/>
              <a:gd name="connsiteX2132" fmla="*/ 3258560 w 3976873"/>
              <a:gd name="connsiteY2132" fmla="*/ 1160026 h 3955845"/>
              <a:gd name="connsiteX2133" fmla="*/ 3264763 w 3976873"/>
              <a:gd name="connsiteY2133" fmla="*/ 1157999 h 3955845"/>
              <a:gd name="connsiteX2134" fmla="*/ 3463859 w 3976873"/>
              <a:gd name="connsiteY2134" fmla="*/ 929212 h 3955845"/>
              <a:gd name="connsiteX2135" fmla="*/ 3478650 w 3976873"/>
              <a:gd name="connsiteY2135" fmla="*/ 934342 h 3955845"/>
              <a:gd name="connsiteX2136" fmla="*/ 3386320 w 3976873"/>
              <a:gd name="connsiteY2136" fmla="*/ 1070558 h 3955845"/>
              <a:gd name="connsiteX2137" fmla="*/ 3320830 w 3976873"/>
              <a:gd name="connsiteY2137" fmla="*/ 1137123 h 3955845"/>
              <a:gd name="connsiteX2138" fmla="*/ 3418528 w 3976873"/>
              <a:gd name="connsiteY2138" fmla="*/ 1082607 h 3955845"/>
              <a:gd name="connsiteX2139" fmla="*/ 3428787 w 3976873"/>
              <a:gd name="connsiteY2139" fmla="*/ 1072706 h 3955845"/>
              <a:gd name="connsiteX2140" fmla="*/ 3452883 w 3976873"/>
              <a:gd name="connsiteY2140" fmla="*/ 1046820 h 3955845"/>
              <a:gd name="connsiteX2141" fmla="*/ 3516704 w 3976873"/>
              <a:gd name="connsiteY2141" fmla="*/ 966418 h 3955845"/>
              <a:gd name="connsiteX2142" fmla="*/ 3533167 w 3976873"/>
              <a:gd name="connsiteY2142" fmla="*/ 964628 h 3955845"/>
              <a:gd name="connsiteX2143" fmla="*/ 3499169 w 3976873"/>
              <a:gd name="connsiteY2143" fmla="*/ 1037038 h 3955845"/>
              <a:gd name="connsiteX2144" fmla="*/ 3489865 w 3976873"/>
              <a:gd name="connsiteY2144" fmla="*/ 1048490 h 3955845"/>
              <a:gd name="connsiteX2145" fmla="*/ 3531496 w 3976873"/>
              <a:gd name="connsiteY2145" fmla="*/ 1034056 h 3955845"/>
              <a:gd name="connsiteX2146" fmla="*/ 3534599 w 3976873"/>
              <a:gd name="connsiteY2146" fmla="*/ 1032983 h 3955845"/>
              <a:gd name="connsiteX2147" fmla="*/ 3536745 w 3976873"/>
              <a:gd name="connsiteY2147" fmla="*/ 1032266 h 3955845"/>
              <a:gd name="connsiteX2148" fmla="*/ 3571459 w 3976873"/>
              <a:gd name="connsiteY2148" fmla="*/ 997314 h 3955845"/>
              <a:gd name="connsiteX2149" fmla="*/ 3603071 w 3976873"/>
              <a:gd name="connsiteY2149" fmla="*/ 965225 h 3955845"/>
              <a:gd name="connsiteX2150" fmla="*/ 3616073 w 3976873"/>
              <a:gd name="connsiteY2150" fmla="*/ 959141 h 3955845"/>
              <a:gd name="connsiteX2151" fmla="*/ 3618817 w 3976873"/>
              <a:gd name="connsiteY2151" fmla="*/ 961408 h 3955845"/>
              <a:gd name="connsiteX2152" fmla="*/ 3620367 w 3976873"/>
              <a:gd name="connsiteY2152" fmla="*/ 972383 h 3955845"/>
              <a:gd name="connsiteX2153" fmla="*/ 3590187 w 3976873"/>
              <a:gd name="connsiteY2153" fmla="*/ 1016282 h 3955845"/>
              <a:gd name="connsiteX2154" fmla="*/ 3675838 w 3976873"/>
              <a:gd name="connsiteY2154" fmla="*/ 993735 h 3955845"/>
              <a:gd name="connsiteX2155" fmla="*/ 3702798 w 3976873"/>
              <a:gd name="connsiteY2155" fmla="*/ 975007 h 3955845"/>
              <a:gd name="connsiteX2156" fmla="*/ 3756120 w 3976873"/>
              <a:gd name="connsiteY2156" fmla="*/ 927303 h 3955845"/>
              <a:gd name="connsiteX2157" fmla="*/ 3768885 w 3976873"/>
              <a:gd name="connsiteY2157" fmla="*/ 930047 h 3955845"/>
              <a:gd name="connsiteX2158" fmla="*/ 3742760 w 3976873"/>
              <a:gd name="connsiteY2158" fmla="*/ 975365 h 3955845"/>
              <a:gd name="connsiteX2159" fmla="*/ 3745146 w 3976873"/>
              <a:gd name="connsiteY2159" fmla="*/ 974649 h 3955845"/>
              <a:gd name="connsiteX2160" fmla="*/ 3844276 w 3976873"/>
              <a:gd name="connsiteY2160" fmla="*/ 942268 h 3955845"/>
              <a:gd name="connsiteX2161" fmla="*/ 3924075 w 3976873"/>
              <a:gd name="connsiteY2161" fmla="*/ 907883 h 3955845"/>
              <a:gd name="connsiteX2162" fmla="*/ 3912177 w 3976873"/>
              <a:gd name="connsiteY2162" fmla="*/ 946199 h 3955845"/>
              <a:gd name="connsiteX2163" fmla="*/ 3850241 w 3976873"/>
              <a:gd name="connsiteY2163" fmla="*/ 971071 h 3955845"/>
              <a:gd name="connsiteX2164" fmla="*/ 3534478 w 3976873"/>
              <a:gd name="connsiteY2164" fmla="*/ 1059226 h 3955845"/>
              <a:gd name="connsiteX2165" fmla="*/ 3338604 w 3976873"/>
              <a:gd name="connsiteY2165" fmla="*/ 1170285 h 3955845"/>
              <a:gd name="connsiteX2166" fmla="*/ 3098234 w 3976873"/>
              <a:gd name="connsiteY2166" fmla="*/ 1254265 h 3955845"/>
              <a:gd name="connsiteX2167" fmla="*/ 2981806 w 3976873"/>
              <a:gd name="connsiteY2167" fmla="*/ 1485689 h 3955845"/>
              <a:gd name="connsiteX2168" fmla="*/ 2958425 w 3976873"/>
              <a:gd name="connsiteY2168" fmla="*/ 1568000 h 3955845"/>
              <a:gd name="connsiteX2169" fmla="*/ 2947928 w 3976873"/>
              <a:gd name="connsiteY2169" fmla="*/ 1579989 h 3955845"/>
              <a:gd name="connsiteX2170" fmla="*/ 2945428 w 3976873"/>
              <a:gd name="connsiteY2170" fmla="*/ 1578632 h 3955845"/>
              <a:gd name="connsiteX2171" fmla="*/ 2954668 w 3976873"/>
              <a:gd name="connsiteY2171" fmla="*/ 1614522 h 3955845"/>
              <a:gd name="connsiteX2172" fmla="*/ 3038111 w 3976873"/>
              <a:gd name="connsiteY2172" fmla="*/ 1880898 h 3955845"/>
              <a:gd name="connsiteX2173" fmla="*/ 3255668 w 3976873"/>
              <a:gd name="connsiteY2173" fmla="*/ 2378130 h 3955845"/>
              <a:gd name="connsiteX2174" fmla="*/ 3382168 w 3976873"/>
              <a:gd name="connsiteY2174" fmla="*/ 2610842 h 3955845"/>
              <a:gd name="connsiteX2175" fmla="*/ 3348147 w 3976873"/>
              <a:gd name="connsiteY2175" fmla="*/ 2444902 h 3955845"/>
              <a:gd name="connsiteX2176" fmla="*/ 3291365 w 3976873"/>
              <a:gd name="connsiteY2176" fmla="*/ 2105044 h 3955845"/>
              <a:gd name="connsiteX2177" fmla="*/ 3300908 w 3976873"/>
              <a:gd name="connsiteY2177" fmla="*/ 1798588 h 3955845"/>
              <a:gd name="connsiteX2178" fmla="*/ 3429265 w 3976873"/>
              <a:gd name="connsiteY2178" fmla="*/ 1680012 h 3955845"/>
              <a:gd name="connsiteX2179" fmla="*/ 3452169 w 3976873"/>
              <a:gd name="connsiteY2179" fmla="*/ 1646850 h 3955845"/>
              <a:gd name="connsiteX2180" fmla="*/ 3491654 w 3976873"/>
              <a:gd name="connsiteY2180" fmla="*/ 1646492 h 3955845"/>
              <a:gd name="connsiteX2181" fmla="*/ 3547482 w 3976873"/>
              <a:gd name="connsiteY2181" fmla="*/ 1587682 h 3955845"/>
              <a:gd name="connsiteX2182" fmla="*/ 3599612 w 3976873"/>
              <a:gd name="connsiteY2182" fmla="*/ 1588637 h 3955845"/>
              <a:gd name="connsiteX2183" fmla="*/ 3630269 w 3976873"/>
              <a:gd name="connsiteY2183" fmla="*/ 1571220 h 3955845"/>
              <a:gd name="connsiteX2184" fmla="*/ 3643272 w 3976873"/>
              <a:gd name="connsiteY2184" fmla="*/ 1575514 h 3955845"/>
              <a:gd name="connsiteX2185" fmla="*/ 3644583 w 3976873"/>
              <a:gd name="connsiteY2185" fmla="*/ 1565135 h 3955845"/>
              <a:gd name="connsiteX2186" fmla="*/ 3694090 w 3976873"/>
              <a:gd name="connsiteY2186" fmla="*/ 1517062 h 3955845"/>
              <a:gd name="connsiteX2187" fmla="*/ 3696357 w 3976873"/>
              <a:gd name="connsiteY2187" fmla="*/ 1518971 h 3955845"/>
              <a:gd name="connsiteX2188" fmla="*/ 3696714 w 3976873"/>
              <a:gd name="connsiteY2188" fmla="*/ 1515273 h 3955845"/>
              <a:gd name="connsiteX2189" fmla="*/ 3735430 w 3976873"/>
              <a:gd name="connsiteY2189" fmla="*/ 1458539 h 3955845"/>
              <a:gd name="connsiteX2190" fmla="*/ 3757078 w 3976873"/>
              <a:gd name="connsiteY2190" fmla="*/ 1445706 h 3955845"/>
              <a:gd name="connsiteX2191" fmla="*/ 3744929 w 3976873"/>
              <a:gd name="connsiteY2191" fmla="*/ 1484832 h 3955845"/>
              <a:gd name="connsiteX2192" fmla="*/ 3741328 w 3976873"/>
              <a:gd name="connsiteY2192" fmla="*/ 1486166 h 3955845"/>
              <a:gd name="connsiteX2193" fmla="*/ 3722958 w 3976873"/>
              <a:gd name="connsiteY2193" fmla="*/ 1527202 h 3955845"/>
              <a:gd name="connsiteX2194" fmla="*/ 3719498 w 3976873"/>
              <a:gd name="connsiteY2194" fmla="*/ 1562273 h 3955845"/>
              <a:gd name="connsiteX2195" fmla="*/ 3719175 w 3976873"/>
              <a:gd name="connsiteY2195" fmla="*/ 1567777 h 3955845"/>
              <a:gd name="connsiteX2196" fmla="*/ 3677160 w 3976873"/>
              <a:gd name="connsiteY2196" fmla="*/ 1703088 h 3955845"/>
              <a:gd name="connsiteX2197" fmla="*/ 3675242 w 3976873"/>
              <a:gd name="connsiteY2197" fmla="*/ 1698980 h 3955845"/>
              <a:gd name="connsiteX2198" fmla="*/ 3693374 w 3976873"/>
              <a:gd name="connsiteY2198" fmla="*/ 1555592 h 3955845"/>
              <a:gd name="connsiteX2199" fmla="*/ 3666772 w 3976873"/>
              <a:gd name="connsiteY2199" fmla="*/ 1577185 h 3955845"/>
              <a:gd name="connsiteX2200" fmla="*/ 3666295 w 3976873"/>
              <a:gd name="connsiteY2200" fmla="*/ 1618578 h 3955845"/>
              <a:gd name="connsiteX2201" fmla="*/ 3656393 w 3976873"/>
              <a:gd name="connsiteY2201" fmla="*/ 1706733 h 3955845"/>
              <a:gd name="connsiteX2202" fmla="*/ 3615185 w 3976873"/>
              <a:gd name="connsiteY2202" fmla="*/ 1902684 h 3955845"/>
              <a:gd name="connsiteX2203" fmla="*/ 3613335 w 3976873"/>
              <a:gd name="connsiteY2203" fmla="*/ 1908642 h 3955845"/>
              <a:gd name="connsiteX2204" fmla="*/ 3605622 w 3976873"/>
              <a:gd name="connsiteY2204" fmla="*/ 1914553 h 3955845"/>
              <a:gd name="connsiteX2205" fmla="*/ 3598180 w 3976873"/>
              <a:gd name="connsiteY2205" fmla="*/ 1907500 h 3955845"/>
              <a:gd name="connsiteX2206" fmla="*/ 3628837 w 3976873"/>
              <a:gd name="connsiteY2206" fmla="*/ 1738107 h 3955845"/>
              <a:gd name="connsiteX2207" fmla="*/ 3641960 w 3976873"/>
              <a:gd name="connsiteY2207" fmla="*/ 1645419 h 3955845"/>
              <a:gd name="connsiteX2208" fmla="*/ 3641960 w 3976873"/>
              <a:gd name="connsiteY2208" fmla="*/ 1602831 h 3955845"/>
              <a:gd name="connsiteX2209" fmla="*/ 3592096 w 3976873"/>
              <a:gd name="connsiteY2209" fmla="*/ 1622038 h 3955845"/>
              <a:gd name="connsiteX2210" fmla="*/ 3593648 w 3976873"/>
              <a:gd name="connsiteY2210" fmla="*/ 1623589 h 3955845"/>
              <a:gd name="connsiteX2211" fmla="*/ 3592336 w 3976873"/>
              <a:gd name="connsiteY2211" fmla="*/ 1644703 h 3955845"/>
              <a:gd name="connsiteX2212" fmla="*/ 3584939 w 3976873"/>
              <a:gd name="connsiteY2212" fmla="*/ 1691226 h 3955845"/>
              <a:gd name="connsiteX2213" fmla="*/ 3569789 w 3976873"/>
              <a:gd name="connsiteY2213" fmla="*/ 1692300 h 3955845"/>
              <a:gd name="connsiteX2214" fmla="*/ 3573964 w 3976873"/>
              <a:gd name="connsiteY2214" fmla="*/ 1625855 h 3955845"/>
              <a:gd name="connsiteX2215" fmla="*/ 3566210 w 3976873"/>
              <a:gd name="connsiteY2215" fmla="*/ 1623707 h 3955845"/>
              <a:gd name="connsiteX2216" fmla="*/ 3511217 w 3976873"/>
              <a:gd name="connsiteY2216" fmla="*/ 1683115 h 3955845"/>
              <a:gd name="connsiteX2217" fmla="*/ 3489149 w 3976873"/>
              <a:gd name="connsiteY2217" fmla="*/ 1851075 h 3955845"/>
              <a:gd name="connsiteX2218" fmla="*/ 3470540 w 3976873"/>
              <a:gd name="connsiteY2218" fmla="*/ 1844872 h 3955845"/>
              <a:gd name="connsiteX2219" fmla="*/ 3487836 w 3976873"/>
              <a:gd name="connsiteY2219" fmla="*/ 1668323 h 3955845"/>
              <a:gd name="connsiteX2220" fmla="*/ 3451930 w 3976873"/>
              <a:gd name="connsiteY2220" fmla="*/ 1683949 h 3955845"/>
              <a:gd name="connsiteX2221" fmla="*/ 3450379 w 3976873"/>
              <a:gd name="connsiteY2221" fmla="*/ 1687766 h 3955845"/>
              <a:gd name="connsiteX2222" fmla="*/ 3447397 w 3976873"/>
              <a:gd name="connsiteY2222" fmla="*/ 1697786 h 3955845"/>
              <a:gd name="connsiteX2223" fmla="*/ 3443221 w 3976873"/>
              <a:gd name="connsiteY2223" fmla="*/ 1722599 h 3955845"/>
              <a:gd name="connsiteX2224" fmla="*/ 3428668 w 3976873"/>
              <a:gd name="connsiteY2224" fmla="*/ 1780933 h 3955845"/>
              <a:gd name="connsiteX2225" fmla="*/ 3420199 w 3976873"/>
              <a:gd name="connsiteY2225" fmla="*/ 1850359 h 3955845"/>
              <a:gd name="connsiteX2226" fmla="*/ 3410059 w 3976873"/>
              <a:gd name="connsiteY2226" fmla="*/ 1852745 h 3955845"/>
              <a:gd name="connsiteX2227" fmla="*/ 3401231 w 3976873"/>
              <a:gd name="connsiteY2227" fmla="*/ 1817077 h 3955845"/>
              <a:gd name="connsiteX2228" fmla="*/ 3418528 w 3976873"/>
              <a:gd name="connsiteY2228" fmla="*/ 1718662 h 3955845"/>
              <a:gd name="connsiteX2229" fmla="*/ 3425209 w 3976873"/>
              <a:gd name="connsiteY2229" fmla="*/ 1695878 h 3955845"/>
              <a:gd name="connsiteX2230" fmla="*/ 3337531 w 3976873"/>
              <a:gd name="connsiteY2230" fmla="*/ 2271097 h 3955845"/>
              <a:gd name="connsiteX2231" fmla="*/ 3370336 w 3976873"/>
              <a:gd name="connsiteY2231" fmla="*/ 2433451 h 3955845"/>
              <a:gd name="connsiteX2232" fmla="*/ 3368547 w 3976873"/>
              <a:gd name="connsiteY2232" fmla="*/ 2291138 h 3955845"/>
              <a:gd name="connsiteX2233" fmla="*/ 3379401 w 3976873"/>
              <a:gd name="connsiteY2233" fmla="*/ 2290541 h 3955845"/>
              <a:gd name="connsiteX2234" fmla="*/ 3411014 w 3976873"/>
              <a:gd name="connsiteY2234" fmla="*/ 2505264 h 3955845"/>
              <a:gd name="connsiteX2235" fmla="*/ 3410895 w 3976873"/>
              <a:gd name="connsiteY2235" fmla="*/ 2416631 h 3955845"/>
              <a:gd name="connsiteX2236" fmla="*/ 3451572 w 3976873"/>
              <a:gd name="connsiteY2236" fmla="*/ 2157293 h 3955845"/>
              <a:gd name="connsiteX2237" fmla="*/ 3467200 w 3976873"/>
              <a:gd name="connsiteY2237" fmla="*/ 2164689 h 3955845"/>
              <a:gd name="connsiteX2238" fmla="*/ 3437914 w 3976873"/>
              <a:gd name="connsiteY2238" fmla="*/ 2339733 h 3955845"/>
              <a:gd name="connsiteX2239" fmla="*/ 3434904 w 3976873"/>
              <a:gd name="connsiteY2239" fmla="*/ 2483288 h 3955845"/>
              <a:gd name="connsiteX2240" fmla="*/ 3356540 w 3976873"/>
              <a:gd name="connsiteY2240" fmla="*/ 2735663 h 3955845"/>
              <a:gd name="connsiteX2241" fmla="*/ 3335995 w 3976873"/>
              <a:gd name="connsiteY2241" fmla="*/ 2699066 h 3955845"/>
              <a:gd name="connsiteX2242" fmla="*/ 3155851 w 3976873"/>
              <a:gd name="connsiteY2242" fmla="*/ 2338376 h 3955845"/>
              <a:gd name="connsiteX2243" fmla="*/ 2930947 w 3976873"/>
              <a:gd name="connsiteY2243" fmla="*/ 1819787 h 3955845"/>
              <a:gd name="connsiteX2244" fmla="*/ 2904193 w 3976873"/>
              <a:gd name="connsiteY2244" fmla="*/ 1734896 h 3955845"/>
              <a:gd name="connsiteX2245" fmla="*/ 2889118 w 3976873"/>
              <a:gd name="connsiteY2245" fmla="*/ 1733217 h 3955845"/>
              <a:gd name="connsiteX2246" fmla="*/ 2665330 w 3976873"/>
              <a:gd name="connsiteY2246" fmla="*/ 1526964 h 3955845"/>
              <a:gd name="connsiteX2247" fmla="*/ 2411359 w 3976873"/>
              <a:gd name="connsiteY2247" fmla="*/ 1317967 h 3955845"/>
              <a:gd name="connsiteX2248" fmla="*/ 2192581 w 3976873"/>
              <a:gd name="connsiteY2248" fmla="*/ 1096087 h 3955845"/>
              <a:gd name="connsiteX2249" fmla="*/ 2040009 w 3976873"/>
              <a:gd name="connsiteY2249" fmla="*/ 876127 h 3955845"/>
              <a:gd name="connsiteX2250" fmla="*/ 1962589 w 3976873"/>
              <a:gd name="connsiteY2250" fmla="*/ 736318 h 3955845"/>
              <a:gd name="connsiteX2251" fmla="*/ 1900915 w 3976873"/>
              <a:gd name="connsiteY2251" fmla="*/ 627286 h 3955845"/>
              <a:gd name="connsiteX2252" fmla="*/ 1881233 w 3976873"/>
              <a:gd name="connsiteY2252" fmla="*/ 598538 h 3955845"/>
              <a:gd name="connsiteX2253" fmla="*/ 1935152 w 3976873"/>
              <a:gd name="connsiteY2253" fmla="*/ 535552 h 3955845"/>
              <a:gd name="connsiteX2254" fmla="*/ 1972610 w 3976873"/>
              <a:gd name="connsiteY2254" fmla="*/ 544856 h 3955845"/>
              <a:gd name="connsiteX2255" fmla="*/ 2026410 w 3976873"/>
              <a:gd name="connsiteY2255" fmla="*/ 540443 h 3955845"/>
              <a:gd name="connsiteX2256" fmla="*/ 2058259 w 3976873"/>
              <a:gd name="connsiteY2256" fmla="*/ 539847 h 3955845"/>
              <a:gd name="connsiteX2257" fmla="*/ 2100846 w 3976873"/>
              <a:gd name="connsiteY2257" fmla="*/ 564420 h 3955845"/>
              <a:gd name="connsiteX2258" fmla="*/ 2125420 w 3976873"/>
              <a:gd name="connsiteY2258" fmla="*/ 563227 h 3955845"/>
              <a:gd name="connsiteX2259" fmla="*/ 2132578 w 3976873"/>
              <a:gd name="connsiteY2259" fmla="*/ 554878 h 3955845"/>
              <a:gd name="connsiteX2260" fmla="*/ 2219779 w 3976873"/>
              <a:gd name="connsiteY2260" fmla="*/ 618339 h 3955845"/>
              <a:gd name="connsiteX2261" fmla="*/ 2220495 w 3976873"/>
              <a:gd name="connsiteY2261" fmla="*/ 587086 h 3955845"/>
              <a:gd name="connsiteX2262" fmla="*/ 2230156 w 3976873"/>
              <a:gd name="connsiteY2262" fmla="*/ 577184 h 3955845"/>
              <a:gd name="connsiteX2263" fmla="*/ 2283719 w 3976873"/>
              <a:gd name="connsiteY2263" fmla="*/ 566449 h 3955845"/>
              <a:gd name="connsiteX2264" fmla="*/ 2302685 w 3976873"/>
              <a:gd name="connsiteY2264" fmla="*/ 563228 h 3955845"/>
              <a:gd name="connsiteX2265" fmla="*/ 2345750 w 3976873"/>
              <a:gd name="connsiteY2265" fmla="*/ 605099 h 3955845"/>
              <a:gd name="connsiteX2266" fmla="*/ 2395494 w 3976873"/>
              <a:gd name="connsiteY2266" fmla="*/ 689318 h 3955845"/>
              <a:gd name="connsiteX2267" fmla="*/ 2422573 w 3976873"/>
              <a:gd name="connsiteY2267" fmla="*/ 743476 h 3955845"/>
              <a:gd name="connsiteX2268" fmla="*/ 2444045 w 3976873"/>
              <a:gd name="connsiteY2268" fmla="*/ 714369 h 3955845"/>
              <a:gd name="connsiteX2269" fmla="*/ 2455735 w 3976873"/>
              <a:gd name="connsiteY2269" fmla="*/ 706018 h 3955845"/>
              <a:gd name="connsiteX2270" fmla="*/ 2517289 w 3976873"/>
              <a:gd name="connsiteY2270" fmla="*/ 788448 h 3955845"/>
              <a:gd name="connsiteX2271" fmla="*/ 2521941 w 3976873"/>
              <a:gd name="connsiteY2271" fmla="*/ 800735 h 3955845"/>
              <a:gd name="connsiteX2272" fmla="*/ 2532081 w 3976873"/>
              <a:gd name="connsiteY2272" fmla="*/ 780336 h 3955845"/>
              <a:gd name="connsiteX2273" fmla="*/ 2677496 w 3976873"/>
              <a:gd name="connsiteY2273" fmla="*/ 881853 h 3955845"/>
              <a:gd name="connsiteX2274" fmla="*/ 2715073 w 3976873"/>
              <a:gd name="connsiteY2274" fmla="*/ 1065309 h 3955845"/>
              <a:gd name="connsiteX2275" fmla="*/ 2770424 w 3976873"/>
              <a:gd name="connsiteY2275" fmla="*/ 1281941 h 3955845"/>
              <a:gd name="connsiteX2276" fmla="*/ 2837808 w 3976873"/>
              <a:gd name="connsiteY2276" fmla="*/ 1498482 h 3955845"/>
              <a:gd name="connsiteX2277" fmla="*/ 2856582 w 3976873"/>
              <a:gd name="connsiteY2277" fmla="*/ 1552707 h 3955845"/>
              <a:gd name="connsiteX2278" fmla="*/ 2832425 w 3976873"/>
              <a:gd name="connsiteY2278" fmla="*/ 1434259 h 3955845"/>
              <a:gd name="connsiteX2279" fmla="*/ 2800128 w 3976873"/>
              <a:gd name="connsiteY2279" fmla="*/ 1225038 h 3955845"/>
              <a:gd name="connsiteX2280" fmla="*/ 2763682 w 3976873"/>
              <a:gd name="connsiteY2280" fmla="*/ 937915 h 3955845"/>
              <a:gd name="connsiteX2281" fmla="*/ 2757197 w 3976873"/>
              <a:gd name="connsiteY2281" fmla="*/ 930494 h 3955845"/>
              <a:gd name="connsiteX2282" fmla="*/ 2750861 w 3976873"/>
              <a:gd name="connsiteY2282" fmla="*/ 898196 h 3955845"/>
              <a:gd name="connsiteX2283" fmla="*/ 2671651 w 3976873"/>
              <a:gd name="connsiteY2283" fmla="*/ 678702 h 3955845"/>
              <a:gd name="connsiteX2284" fmla="*/ 2556178 w 3976873"/>
              <a:gd name="connsiteY2284" fmla="*/ 441911 h 3955845"/>
              <a:gd name="connsiteX2285" fmla="*/ 2363524 w 3976873"/>
              <a:gd name="connsiteY2285" fmla="*/ 116486 h 3955845"/>
              <a:gd name="connsiteX2286" fmla="*/ 2321460 w 3976873"/>
              <a:gd name="connsiteY2286" fmla="*/ 28512 h 3955845"/>
              <a:gd name="connsiteX2287" fmla="*/ 2309821 w 3976873"/>
              <a:gd name="connsiteY2287" fmla="*/ 0 h 3955845"/>
              <a:gd name="connsiteX2288" fmla="*/ 2345066 w 3976873"/>
              <a:gd name="connsiteY2288" fmla="*/ 10944 h 3955845"/>
              <a:gd name="connsiteX2289" fmla="*/ 2415788 w 3976873"/>
              <a:gd name="connsiteY2289" fmla="*/ 156136 h 3955845"/>
              <a:gd name="connsiteX2290" fmla="*/ 2504884 w 3976873"/>
              <a:gd name="connsiteY2290" fmla="*/ 307351 h 3955845"/>
              <a:gd name="connsiteX2291" fmla="*/ 2704337 w 3976873"/>
              <a:gd name="connsiteY2291" fmla="*/ 686456 h 3955845"/>
              <a:gd name="connsiteX2292" fmla="*/ 2673441 w 3976873"/>
              <a:gd name="connsiteY2292" fmla="*/ 561320 h 3955845"/>
              <a:gd name="connsiteX2293" fmla="*/ 2627515 w 3976873"/>
              <a:gd name="connsiteY2293" fmla="*/ 405410 h 3955845"/>
              <a:gd name="connsiteX2294" fmla="*/ 2630615 w 3976873"/>
              <a:gd name="connsiteY2294" fmla="*/ 394194 h 3955845"/>
              <a:gd name="connsiteX2295" fmla="*/ 2635149 w 3976873"/>
              <a:gd name="connsiteY2295" fmla="*/ 391451 h 3955845"/>
              <a:gd name="connsiteX2296" fmla="*/ 2646243 w 3976873"/>
              <a:gd name="connsiteY2296" fmla="*/ 402069 h 3955845"/>
              <a:gd name="connsiteX2297" fmla="*/ 2676065 w 3976873"/>
              <a:gd name="connsiteY2297" fmla="*/ 474954 h 3955845"/>
              <a:gd name="connsiteX2298" fmla="*/ 2699208 w 3976873"/>
              <a:gd name="connsiteY2298" fmla="*/ 554640 h 3955845"/>
              <a:gd name="connsiteX2299" fmla="*/ 2702070 w 3976873"/>
              <a:gd name="connsiteY2299" fmla="*/ 564660 h 3955845"/>
              <a:gd name="connsiteX2300" fmla="*/ 2701712 w 3976873"/>
              <a:gd name="connsiteY2300" fmla="*/ 552972 h 3955845"/>
              <a:gd name="connsiteX2301" fmla="*/ 2672368 w 3976873"/>
              <a:gd name="connsiteY2301" fmla="*/ 364253 h 3955845"/>
              <a:gd name="connsiteX2302" fmla="*/ 2658887 w 3976873"/>
              <a:gd name="connsiteY2302" fmla="*/ 271087 h 3955845"/>
              <a:gd name="connsiteX2303" fmla="*/ 2671890 w 3976873"/>
              <a:gd name="connsiteY2303" fmla="*/ 274427 h 3955845"/>
              <a:gd name="connsiteX2304" fmla="*/ 2699208 w 3976873"/>
              <a:gd name="connsiteY2304" fmla="*/ 405766 h 3955845"/>
              <a:gd name="connsiteX2305" fmla="*/ 2722826 w 3976873"/>
              <a:gd name="connsiteY2305" fmla="*/ 526846 h 3955845"/>
              <a:gd name="connsiteX2306" fmla="*/ 2730819 w 3976873"/>
              <a:gd name="connsiteY2306" fmla="*/ 599255 h 3955845"/>
              <a:gd name="connsiteX2307" fmla="*/ 2734278 w 3976873"/>
              <a:gd name="connsiteY2307" fmla="*/ 548914 h 3955845"/>
              <a:gd name="connsiteX2308" fmla="*/ 2737022 w 3976873"/>
              <a:gd name="connsiteY2308" fmla="*/ 437258 h 3955845"/>
              <a:gd name="connsiteX2309" fmla="*/ 2724378 w 3976873"/>
              <a:gd name="connsiteY2309" fmla="*/ 334430 h 3955845"/>
              <a:gd name="connsiteX2310" fmla="*/ 2736307 w 3976873"/>
              <a:gd name="connsiteY2310" fmla="*/ 333833 h 3955845"/>
              <a:gd name="connsiteX2311" fmla="*/ 2761000 w 3976873"/>
              <a:gd name="connsiteY2311" fmla="*/ 423539 h 3955845"/>
              <a:gd name="connsiteX2312" fmla="*/ 2755274 w 3976873"/>
              <a:gd name="connsiteY2312" fmla="*/ 548556 h 3955845"/>
              <a:gd name="connsiteX2313" fmla="*/ 2744896 w 3976873"/>
              <a:gd name="connsiteY2313" fmla="*/ 690989 h 3955845"/>
              <a:gd name="connsiteX2314" fmla="*/ 2746208 w 3976873"/>
              <a:gd name="connsiteY2314" fmla="*/ 704231 h 3955845"/>
              <a:gd name="connsiteX2315" fmla="*/ 2786648 w 3976873"/>
              <a:gd name="connsiteY2315" fmla="*/ 444416 h 3955845"/>
              <a:gd name="connsiteX2316" fmla="*/ 2798338 w 3976873"/>
              <a:gd name="connsiteY2316" fmla="*/ 445966 h 3955845"/>
              <a:gd name="connsiteX2317" fmla="*/ 2780683 w 3976873"/>
              <a:gd name="connsiteY2317" fmla="*/ 599493 h 3955845"/>
              <a:gd name="connsiteX2318" fmla="*/ 2806569 w 3976873"/>
              <a:gd name="connsiteY2318" fmla="*/ 496307 h 3955845"/>
              <a:gd name="connsiteX2319" fmla="*/ 2817186 w 3976873"/>
              <a:gd name="connsiteY2319" fmla="*/ 380715 h 3955845"/>
              <a:gd name="connsiteX2320" fmla="*/ 2833425 w 3976873"/>
              <a:gd name="connsiteY2320" fmla="*/ 225503 h 3955845"/>
              <a:gd name="connsiteX2321" fmla="*/ 2837205 w 3976873"/>
              <a:gd name="connsiteY2321" fmla="*/ 163755 h 3955845"/>
              <a:gd name="connsiteX2322" fmla="*/ 2861927 w 3976873"/>
              <a:gd name="connsiteY2322" fmla="*/ 171431 h 3955845"/>
              <a:gd name="connsiteX2323" fmla="*/ 2849990 w 3976873"/>
              <a:gd name="connsiteY2323" fmla="*/ 316417 h 3955845"/>
              <a:gd name="connsiteX2324" fmla="*/ 2839852 w 3976873"/>
              <a:gd name="connsiteY2324" fmla="*/ 423062 h 3955845"/>
              <a:gd name="connsiteX2325" fmla="*/ 2914884 w 3976873"/>
              <a:gd name="connsiteY2325" fmla="*/ 220389 h 3955845"/>
              <a:gd name="connsiteX2326" fmla="*/ 2929606 w 3976873"/>
              <a:gd name="connsiteY2326" fmla="*/ 192446 h 39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</a:cxnLst>
            <a:rect l="l" t="t" r="r" b="b"/>
            <a:pathLst>
              <a:path w="3976873" h="3955845">
                <a:moveTo>
                  <a:pt x="1667584" y="3426902"/>
                </a:moveTo>
                <a:cubicBezTo>
                  <a:pt x="1671043" y="3429169"/>
                  <a:pt x="1669253" y="3435133"/>
                  <a:pt x="1664960" y="3434656"/>
                </a:cubicBezTo>
                <a:cubicBezTo>
                  <a:pt x="1653628" y="3433224"/>
                  <a:pt x="1643845" y="3440978"/>
                  <a:pt x="1632871" y="3440621"/>
                </a:cubicBezTo>
                <a:cubicBezTo>
                  <a:pt x="1629172" y="3440500"/>
                  <a:pt x="1627026" y="3435610"/>
                  <a:pt x="1629292" y="3432747"/>
                </a:cubicBezTo>
                <a:cubicBezTo>
                  <a:pt x="1629770" y="3432151"/>
                  <a:pt x="1630126" y="3431674"/>
                  <a:pt x="1630604" y="3431078"/>
                </a:cubicBezTo>
                <a:cubicBezTo>
                  <a:pt x="1631439" y="3430003"/>
                  <a:pt x="1632394" y="3429646"/>
                  <a:pt x="1633466" y="3429526"/>
                </a:cubicBezTo>
                <a:cubicBezTo>
                  <a:pt x="1638299" y="3425888"/>
                  <a:pt x="1644322" y="3423562"/>
                  <a:pt x="1650392" y="3422981"/>
                </a:cubicBezTo>
                <a:cubicBezTo>
                  <a:pt x="1656461" y="3422399"/>
                  <a:pt x="1662575" y="3423562"/>
                  <a:pt x="1667584" y="3426902"/>
                </a:cubicBezTo>
                <a:close/>
                <a:moveTo>
                  <a:pt x="2905282" y="3723458"/>
                </a:moveTo>
                <a:cubicBezTo>
                  <a:pt x="2914259" y="3727901"/>
                  <a:pt x="2921803" y="3734790"/>
                  <a:pt x="2925978" y="3743736"/>
                </a:cubicBezTo>
                <a:cubicBezTo>
                  <a:pt x="2928842" y="3749941"/>
                  <a:pt x="2921088" y="3756620"/>
                  <a:pt x="2915602" y="3752206"/>
                </a:cubicBezTo>
                <a:cubicBezTo>
                  <a:pt x="2901047" y="3740517"/>
                  <a:pt x="2880768" y="3742663"/>
                  <a:pt x="2865737" y="3732762"/>
                </a:cubicBezTo>
                <a:cubicBezTo>
                  <a:pt x="2860728" y="3729423"/>
                  <a:pt x="2861801" y="3720595"/>
                  <a:pt x="2867527" y="3718567"/>
                </a:cubicBezTo>
                <a:cubicBezTo>
                  <a:pt x="2868600" y="3718209"/>
                  <a:pt x="2869674" y="3717851"/>
                  <a:pt x="2870748" y="3717494"/>
                </a:cubicBezTo>
                <a:cubicBezTo>
                  <a:pt x="2872656" y="3716777"/>
                  <a:pt x="2874445" y="3717136"/>
                  <a:pt x="2875997" y="3717851"/>
                </a:cubicBezTo>
                <a:cubicBezTo>
                  <a:pt x="2885898" y="3717016"/>
                  <a:pt x="2896305" y="3719014"/>
                  <a:pt x="2905282" y="3723458"/>
                </a:cubicBezTo>
                <a:close/>
                <a:moveTo>
                  <a:pt x="1661023" y="3301050"/>
                </a:moveTo>
                <a:cubicBezTo>
                  <a:pt x="1665080" y="3302482"/>
                  <a:pt x="1663528" y="3308327"/>
                  <a:pt x="1660188" y="3309400"/>
                </a:cubicBezTo>
                <a:cubicBezTo>
                  <a:pt x="1648498" y="3313217"/>
                  <a:pt x="1638238" y="3316916"/>
                  <a:pt x="1625833" y="3318228"/>
                </a:cubicBezTo>
                <a:cubicBezTo>
                  <a:pt x="1616291" y="3319302"/>
                  <a:pt x="1606270" y="3321925"/>
                  <a:pt x="1596846" y="3321210"/>
                </a:cubicBezTo>
                <a:cubicBezTo>
                  <a:pt x="1590046" y="3320614"/>
                  <a:pt x="1591716" y="3310951"/>
                  <a:pt x="1597561" y="3310117"/>
                </a:cubicBezTo>
                <a:cubicBezTo>
                  <a:pt x="1617482" y="3307611"/>
                  <a:pt x="1640983" y="3293297"/>
                  <a:pt x="1661023" y="3301050"/>
                </a:cubicBezTo>
                <a:close/>
                <a:moveTo>
                  <a:pt x="910328" y="2926598"/>
                </a:moveTo>
                <a:cubicBezTo>
                  <a:pt x="915936" y="2927313"/>
                  <a:pt x="916174" y="2935664"/>
                  <a:pt x="910448" y="2936499"/>
                </a:cubicBezTo>
                <a:cubicBezTo>
                  <a:pt x="856887" y="2943895"/>
                  <a:pt x="792112" y="2940794"/>
                  <a:pt x="739028" y="2930534"/>
                </a:cubicBezTo>
                <a:cubicBezTo>
                  <a:pt x="734734" y="2929699"/>
                  <a:pt x="734138" y="2922900"/>
                  <a:pt x="739028" y="2922422"/>
                </a:cubicBezTo>
                <a:cubicBezTo>
                  <a:pt x="766286" y="2920574"/>
                  <a:pt x="795572" y="2919798"/>
                  <a:pt x="824813" y="2920394"/>
                </a:cubicBezTo>
                <a:cubicBezTo>
                  <a:pt x="854054" y="2920991"/>
                  <a:pt x="883251" y="2922959"/>
                  <a:pt x="910328" y="2926598"/>
                </a:cubicBezTo>
                <a:close/>
                <a:moveTo>
                  <a:pt x="2022072" y="3258196"/>
                </a:moveTo>
                <a:cubicBezTo>
                  <a:pt x="2023637" y="3259657"/>
                  <a:pt x="2024204" y="3262043"/>
                  <a:pt x="2022473" y="3264428"/>
                </a:cubicBezTo>
                <a:cubicBezTo>
                  <a:pt x="2006965" y="3285781"/>
                  <a:pt x="1979529" y="3297829"/>
                  <a:pt x="1956626" y="3309758"/>
                </a:cubicBezTo>
                <a:cubicBezTo>
                  <a:pt x="1925371" y="3325982"/>
                  <a:pt x="1897338" y="3344472"/>
                  <a:pt x="1868589" y="3364632"/>
                </a:cubicBezTo>
                <a:cubicBezTo>
                  <a:pt x="1865011" y="3367138"/>
                  <a:pt x="1861193" y="3362963"/>
                  <a:pt x="1864056" y="3359623"/>
                </a:cubicBezTo>
                <a:cubicBezTo>
                  <a:pt x="1883262" y="3337077"/>
                  <a:pt x="1908551" y="3320733"/>
                  <a:pt x="1934199" y="3306538"/>
                </a:cubicBezTo>
                <a:cubicBezTo>
                  <a:pt x="1962112" y="3291149"/>
                  <a:pt x="1988237" y="3273375"/>
                  <a:pt x="2015674" y="3257510"/>
                </a:cubicBezTo>
                <a:cubicBezTo>
                  <a:pt x="2017941" y="3256198"/>
                  <a:pt x="2020505" y="3256735"/>
                  <a:pt x="2022072" y="3258196"/>
                </a:cubicBezTo>
                <a:close/>
                <a:moveTo>
                  <a:pt x="1938612" y="3212895"/>
                </a:moveTo>
                <a:cubicBezTo>
                  <a:pt x="1942071" y="3213372"/>
                  <a:pt x="1944099" y="3218023"/>
                  <a:pt x="1941594" y="3220648"/>
                </a:cubicBezTo>
                <a:cubicBezTo>
                  <a:pt x="1930859" y="3232219"/>
                  <a:pt x="1911056" y="3237230"/>
                  <a:pt x="1896860" y="3243790"/>
                </a:cubicBezTo>
                <a:cubicBezTo>
                  <a:pt x="1890657" y="3246654"/>
                  <a:pt x="1885528" y="3237945"/>
                  <a:pt x="1890777" y="3233770"/>
                </a:cubicBezTo>
                <a:cubicBezTo>
                  <a:pt x="1903302" y="3223870"/>
                  <a:pt x="1922031" y="3210628"/>
                  <a:pt x="1938612" y="3212895"/>
                </a:cubicBezTo>
                <a:close/>
                <a:moveTo>
                  <a:pt x="2980301" y="3536321"/>
                </a:moveTo>
                <a:cubicBezTo>
                  <a:pt x="2997941" y="3541600"/>
                  <a:pt x="3014493" y="3548698"/>
                  <a:pt x="3025109" y="3562774"/>
                </a:cubicBezTo>
                <a:cubicBezTo>
                  <a:pt x="3029284" y="3568381"/>
                  <a:pt x="3022365" y="3575180"/>
                  <a:pt x="3016640" y="3573749"/>
                </a:cubicBezTo>
                <a:cubicBezTo>
                  <a:pt x="2997075" y="3568857"/>
                  <a:pt x="2979540" y="3565279"/>
                  <a:pt x="2961170" y="3556452"/>
                </a:cubicBezTo>
                <a:cubicBezTo>
                  <a:pt x="2947092" y="3549652"/>
                  <a:pt x="2930870" y="3544761"/>
                  <a:pt x="2918344" y="3535576"/>
                </a:cubicBezTo>
                <a:cubicBezTo>
                  <a:pt x="2909396" y="3529015"/>
                  <a:pt x="2920134" y="3516847"/>
                  <a:pt x="2928962" y="3520784"/>
                </a:cubicBezTo>
                <a:cubicBezTo>
                  <a:pt x="2943932" y="3527583"/>
                  <a:pt x="2962661" y="3531043"/>
                  <a:pt x="2980301" y="3536321"/>
                </a:cubicBezTo>
                <a:close/>
                <a:moveTo>
                  <a:pt x="1689653" y="3131062"/>
                </a:moveTo>
                <a:cubicBezTo>
                  <a:pt x="1694901" y="3132850"/>
                  <a:pt x="1693709" y="3139651"/>
                  <a:pt x="1689056" y="3141082"/>
                </a:cubicBezTo>
                <a:cubicBezTo>
                  <a:pt x="1677963" y="3144421"/>
                  <a:pt x="1666034" y="3142394"/>
                  <a:pt x="1654582" y="3141082"/>
                </a:cubicBezTo>
                <a:cubicBezTo>
                  <a:pt x="1641103" y="3139531"/>
                  <a:pt x="1627026" y="3137622"/>
                  <a:pt x="1614619" y="3132015"/>
                </a:cubicBezTo>
                <a:cubicBezTo>
                  <a:pt x="1610444" y="3130107"/>
                  <a:pt x="1611876" y="3123188"/>
                  <a:pt x="1616529" y="3123188"/>
                </a:cubicBezTo>
                <a:cubicBezTo>
                  <a:pt x="1630605" y="3123188"/>
                  <a:pt x="1644562" y="3126290"/>
                  <a:pt x="1658519" y="3127483"/>
                </a:cubicBezTo>
                <a:cubicBezTo>
                  <a:pt x="1669135" y="3128437"/>
                  <a:pt x="1679632" y="3127722"/>
                  <a:pt x="1689653" y="3131062"/>
                </a:cubicBezTo>
                <a:close/>
                <a:moveTo>
                  <a:pt x="2016269" y="3231981"/>
                </a:moveTo>
                <a:cubicBezTo>
                  <a:pt x="2021757" y="3230670"/>
                  <a:pt x="2024859" y="3236753"/>
                  <a:pt x="2020803" y="3240451"/>
                </a:cubicBezTo>
                <a:cubicBezTo>
                  <a:pt x="2008874" y="3251665"/>
                  <a:pt x="1992530" y="3258583"/>
                  <a:pt x="1978455" y="3266815"/>
                </a:cubicBezTo>
                <a:cubicBezTo>
                  <a:pt x="1962827" y="3275880"/>
                  <a:pt x="1947320" y="3285066"/>
                  <a:pt x="1930978" y="3292820"/>
                </a:cubicBezTo>
                <a:cubicBezTo>
                  <a:pt x="1927517" y="3294370"/>
                  <a:pt x="1923104" y="3290195"/>
                  <a:pt x="1926444" y="3287213"/>
                </a:cubicBezTo>
                <a:cubicBezTo>
                  <a:pt x="1940519" y="3274569"/>
                  <a:pt x="1956028" y="3264071"/>
                  <a:pt x="1972251" y="3254289"/>
                </a:cubicBezTo>
                <a:cubicBezTo>
                  <a:pt x="1986089" y="3245939"/>
                  <a:pt x="2000523" y="3235919"/>
                  <a:pt x="2016269" y="3231981"/>
                </a:cubicBezTo>
                <a:close/>
                <a:moveTo>
                  <a:pt x="1922508" y="3177108"/>
                </a:moveTo>
                <a:cubicBezTo>
                  <a:pt x="1927279" y="3176512"/>
                  <a:pt x="1928472" y="3182714"/>
                  <a:pt x="1924654" y="3184861"/>
                </a:cubicBezTo>
                <a:cubicBezTo>
                  <a:pt x="1908312" y="3193808"/>
                  <a:pt x="1889107" y="3198103"/>
                  <a:pt x="1870735" y="3200607"/>
                </a:cubicBezTo>
                <a:cubicBezTo>
                  <a:pt x="1858806" y="3202159"/>
                  <a:pt x="1846758" y="3202993"/>
                  <a:pt x="1834829" y="3204425"/>
                </a:cubicBezTo>
                <a:cubicBezTo>
                  <a:pt x="1827195" y="3205260"/>
                  <a:pt x="1822781" y="3205379"/>
                  <a:pt x="1816219" y="3201324"/>
                </a:cubicBezTo>
                <a:cubicBezTo>
                  <a:pt x="1812640" y="3199176"/>
                  <a:pt x="1814192" y="3192616"/>
                  <a:pt x="1818486" y="3192377"/>
                </a:cubicBezTo>
                <a:cubicBezTo>
                  <a:pt x="1853080" y="3190826"/>
                  <a:pt x="1888271" y="3181521"/>
                  <a:pt x="1922508" y="3177108"/>
                </a:cubicBezTo>
                <a:close/>
                <a:moveTo>
                  <a:pt x="862955" y="2804265"/>
                </a:moveTo>
                <a:cubicBezTo>
                  <a:pt x="872037" y="2807188"/>
                  <a:pt x="880804" y="2810946"/>
                  <a:pt x="888140" y="2815658"/>
                </a:cubicBezTo>
                <a:cubicBezTo>
                  <a:pt x="892554" y="2818521"/>
                  <a:pt x="889572" y="2825082"/>
                  <a:pt x="884801" y="2824962"/>
                </a:cubicBezTo>
                <a:cubicBezTo>
                  <a:pt x="867384" y="2824127"/>
                  <a:pt x="847701" y="2816732"/>
                  <a:pt x="832194" y="2809097"/>
                </a:cubicBezTo>
                <a:cubicBezTo>
                  <a:pt x="826945" y="2806472"/>
                  <a:pt x="830046" y="2796929"/>
                  <a:pt x="835892" y="2797883"/>
                </a:cubicBezTo>
                <a:cubicBezTo>
                  <a:pt x="844481" y="2799255"/>
                  <a:pt x="853875" y="2801343"/>
                  <a:pt x="862955" y="2804265"/>
                </a:cubicBezTo>
                <a:close/>
                <a:moveTo>
                  <a:pt x="892793" y="2775218"/>
                </a:moveTo>
                <a:cubicBezTo>
                  <a:pt x="908062" y="2778200"/>
                  <a:pt x="922973" y="2783569"/>
                  <a:pt x="936692" y="2790965"/>
                </a:cubicBezTo>
                <a:cubicBezTo>
                  <a:pt x="940509" y="2792994"/>
                  <a:pt x="938123" y="2799195"/>
                  <a:pt x="934068" y="2798718"/>
                </a:cubicBezTo>
                <a:cubicBezTo>
                  <a:pt x="918918" y="2796810"/>
                  <a:pt x="903887" y="2792636"/>
                  <a:pt x="889930" y="2786432"/>
                </a:cubicBezTo>
                <a:cubicBezTo>
                  <a:pt x="883966" y="2783808"/>
                  <a:pt x="886113" y="2773907"/>
                  <a:pt x="892793" y="2775218"/>
                </a:cubicBezTo>
                <a:close/>
                <a:moveTo>
                  <a:pt x="1826240" y="3029546"/>
                </a:moveTo>
                <a:cubicBezTo>
                  <a:pt x="1830176" y="3031454"/>
                  <a:pt x="1831131" y="3039089"/>
                  <a:pt x="1825404" y="3039328"/>
                </a:cubicBezTo>
                <a:cubicBezTo>
                  <a:pt x="1812999" y="3039805"/>
                  <a:pt x="1800713" y="3038016"/>
                  <a:pt x="1788187" y="3036584"/>
                </a:cubicBezTo>
                <a:cubicBezTo>
                  <a:pt x="1774229" y="3035033"/>
                  <a:pt x="1760273" y="3034795"/>
                  <a:pt x="1746435" y="3032767"/>
                </a:cubicBezTo>
                <a:cubicBezTo>
                  <a:pt x="1738801" y="3031694"/>
                  <a:pt x="1739636" y="3020598"/>
                  <a:pt x="1746912" y="3019644"/>
                </a:cubicBezTo>
                <a:cubicBezTo>
                  <a:pt x="1759319" y="3017975"/>
                  <a:pt x="1773424" y="3017737"/>
                  <a:pt x="1787291" y="3019272"/>
                </a:cubicBezTo>
                <a:cubicBezTo>
                  <a:pt x="1801160" y="3020808"/>
                  <a:pt x="1814788" y="3024118"/>
                  <a:pt x="1826240" y="3029546"/>
                </a:cubicBezTo>
                <a:close/>
                <a:moveTo>
                  <a:pt x="2061122" y="3091577"/>
                </a:moveTo>
                <a:cubicBezTo>
                  <a:pt x="2064702" y="3093008"/>
                  <a:pt x="2065298" y="3099451"/>
                  <a:pt x="2060647" y="3099926"/>
                </a:cubicBezTo>
                <a:cubicBezTo>
                  <a:pt x="2046808" y="3101478"/>
                  <a:pt x="2033209" y="3100404"/>
                  <a:pt x="2019372" y="3100524"/>
                </a:cubicBezTo>
                <a:cubicBezTo>
                  <a:pt x="2007204" y="3100643"/>
                  <a:pt x="1994917" y="3102074"/>
                  <a:pt x="1982749" y="3101358"/>
                </a:cubicBezTo>
                <a:cubicBezTo>
                  <a:pt x="1977859" y="3101120"/>
                  <a:pt x="1975353" y="3093485"/>
                  <a:pt x="1980602" y="3091338"/>
                </a:cubicBezTo>
                <a:cubicBezTo>
                  <a:pt x="1992471" y="3086865"/>
                  <a:pt x="2006697" y="3084568"/>
                  <a:pt x="2020906" y="3084568"/>
                </a:cubicBezTo>
                <a:cubicBezTo>
                  <a:pt x="2035118" y="3084568"/>
                  <a:pt x="2049314" y="3086865"/>
                  <a:pt x="2061122" y="3091577"/>
                </a:cubicBezTo>
                <a:close/>
                <a:moveTo>
                  <a:pt x="1302004" y="2764601"/>
                </a:moveTo>
                <a:cubicBezTo>
                  <a:pt x="1315797" y="2768150"/>
                  <a:pt x="1329277" y="2772653"/>
                  <a:pt x="1340610" y="2778916"/>
                </a:cubicBezTo>
                <a:cubicBezTo>
                  <a:pt x="1345263" y="2781541"/>
                  <a:pt x="1342637" y="2788817"/>
                  <a:pt x="1337628" y="2788579"/>
                </a:cubicBezTo>
                <a:cubicBezTo>
                  <a:pt x="1311622" y="2787863"/>
                  <a:pt x="1282515" y="2776530"/>
                  <a:pt x="1258061" y="2767941"/>
                </a:cubicBezTo>
                <a:cubicBezTo>
                  <a:pt x="1250426" y="2765198"/>
                  <a:pt x="1253766" y="2754580"/>
                  <a:pt x="1261520" y="2756012"/>
                </a:cubicBezTo>
                <a:cubicBezTo>
                  <a:pt x="1274105" y="2758458"/>
                  <a:pt x="1288211" y="2761053"/>
                  <a:pt x="1302004" y="2764601"/>
                </a:cubicBezTo>
                <a:close/>
                <a:moveTo>
                  <a:pt x="2257953" y="3042071"/>
                </a:moveTo>
                <a:cubicBezTo>
                  <a:pt x="2181369" y="3032646"/>
                  <a:pt x="2104427" y="3028114"/>
                  <a:pt x="2028081" y="3012249"/>
                </a:cubicBezTo>
                <a:cubicBezTo>
                  <a:pt x="1978216" y="3001870"/>
                  <a:pt x="1929069" y="2990060"/>
                  <a:pt x="1878250" y="2985885"/>
                </a:cubicBezTo>
                <a:cubicBezTo>
                  <a:pt x="1858389" y="2984215"/>
                  <a:pt x="1838110" y="2981054"/>
                  <a:pt x="1818263" y="2980368"/>
                </a:cubicBezTo>
                <a:cubicBezTo>
                  <a:pt x="1798417" y="2979681"/>
                  <a:pt x="1779002" y="2981471"/>
                  <a:pt x="1760870" y="2989702"/>
                </a:cubicBezTo>
                <a:cubicBezTo>
                  <a:pt x="1745243" y="2996740"/>
                  <a:pt x="1729974" y="3004614"/>
                  <a:pt x="1715062" y="3013203"/>
                </a:cubicBezTo>
                <a:cubicBezTo>
                  <a:pt x="1700508" y="3021672"/>
                  <a:pt x="1690130" y="3030738"/>
                  <a:pt x="1678201" y="3040401"/>
                </a:cubicBezTo>
                <a:cubicBezTo>
                  <a:pt x="1706234" y="3035987"/>
                  <a:pt x="1739396" y="3039208"/>
                  <a:pt x="1757530" y="3051614"/>
                </a:cubicBezTo>
                <a:cubicBezTo>
                  <a:pt x="1762062" y="3054716"/>
                  <a:pt x="1759676" y="3060919"/>
                  <a:pt x="1754547" y="3061276"/>
                </a:cubicBezTo>
                <a:cubicBezTo>
                  <a:pt x="1735460" y="3062589"/>
                  <a:pt x="1716374" y="3055789"/>
                  <a:pt x="1697169" y="3054954"/>
                </a:cubicBezTo>
                <a:cubicBezTo>
                  <a:pt x="1683211" y="3054477"/>
                  <a:pt x="1669135" y="3056625"/>
                  <a:pt x="1655178" y="3056505"/>
                </a:cubicBezTo>
                <a:cubicBezTo>
                  <a:pt x="1639194" y="3066525"/>
                  <a:pt x="1624282" y="3078574"/>
                  <a:pt x="1651719" y="3094558"/>
                </a:cubicBezTo>
                <a:cubicBezTo>
                  <a:pt x="1653151" y="3095394"/>
                  <a:pt x="1653865" y="3096586"/>
                  <a:pt x="1654463" y="3097780"/>
                </a:cubicBezTo>
                <a:cubicBezTo>
                  <a:pt x="1664841" y="3098853"/>
                  <a:pt x="1675338" y="3100404"/>
                  <a:pt x="1685598" y="3101716"/>
                </a:cubicBezTo>
                <a:cubicBezTo>
                  <a:pt x="1699315" y="3103387"/>
                  <a:pt x="1713750" y="3104341"/>
                  <a:pt x="1726513" y="3109828"/>
                </a:cubicBezTo>
                <a:cubicBezTo>
                  <a:pt x="1731047" y="3111737"/>
                  <a:pt x="1731762" y="3118775"/>
                  <a:pt x="1726157" y="3119967"/>
                </a:cubicBezTo>
                <a:cubicBezTo>
                  <a:pt x="1701941" y="3124978"/>
                  <a:pt x="1667227" y="3118060"/>
                  <a:pt x="1642414" y="3108277"/>
                </a:cubicBezTo>
                <a:cubicBezTo>
                  <a:pt x="1631320" y="3109113"/>
                  <a:pt x="1628099" y="3111499"/>
                  <a:pt x="1617245" y="3113884"/>
                </a:cubicBezTo>
                <a:cubicBezTo>
                  <a:pt x="1612830" y="3114839"/>
                  <a:pt x="1601021" y="3112094"/>
                  <a:pt x="1597919" y="3114480"/>
                </a:cubicBezTo>
                <a:cubicBezTo>
                  <a:pt x="1585036" y="3124501"/>
                  <a:pt x="1592193" y="3156709"/>
                  <a:pt x="1604599" y="3163986"/>
                </a:cubicBezTo>
                <a:cubicBezTo>
                  <a:pt x="1605077" y="3164224"/>
                  <a:pt x="1604957" y="3164582"/>
                  <a:pt x="1605315" y="3164940"/>
                </a:cubicBezTo>
                <a:cubicBezTo>
                  <a:pt x="1623925" y="3169473"/>
                  <a:pt x="1641699" y="3175199"/>
                  <a:pt x="1655774" y="3179374"/>
                </a:cubicBezTo>
                <a:cubicBezTo>
                  <a:pt x="1698362" y="3192018"/>
                  <a:pt x="1745481" y="3181760"/>
                  <a:pt x="1786278" y="3197626"/>
                </a:cubicBezTo>
                <a:cubicBezTo>
                  <a:pt x="1792005" y="3199773"/>
                  <a:pt x="1790573" y="3207646"/>
                  <a:pt x="1784608" y="3207885"/>
                </a:cubicBezTo>
                <a:cubicBezTo>
                  <a:pt x="1736415" y="3210152"/>
                  <a:pt x="1689652" y="3209913"/>
                  <a:pt x="1643489" y="3194763"/>
                </a:cubicBezTo>
                <a:cubicBezTo>
                  <a:pt x="1621419" y="3187486"/>
                  <a:pt x="1589448" y="3175438"/>
                  <a:pt x="1565591" y="3175199"/>
                </a:cubicBezTo>
                <a:cubicBezTo>
                  <a:pt x="1541972" y="3175080"/>
                  <a:pt x="1523004" y="3182356"/>
                  <a:pt x="1510360" y="3202516"/>
                </a:cubicBezTo>
                <a:cubicBezTo>
                  <a:pt x="1498431" y="3221483"/>
                  <a:pt x="1487575" y="3257987"/>
                  <a:pt x="1520141" y="3267887"/>
                </a:cubicBezTo>
                <a:cubicBezTo>
                  <a:pt x="1520858" y="3268008"/>
                  <a:pt x="1520977" y="3268603"/>
                  <a:pt x="1521454" y="3268962"/>
                </a:cubicBezTo>
                <a:cubicBezTo>
                  <a:pt x="1526703" y="3269319"/>
                  <a:pt x="1531474" y="3270871"/>
                  <a:pt x="1534575" y="3275045"/>
                </a:cubicBezTo>
                <a:cubicBezTo>
                  <a:pt x="1536484" y="3277670"/>
                  <a:pt x="1534696" y="3280891"/>
                  <a:pt x="1532071" y="3281964"/>
                </a:cubicBezTo>
                <a:cubicBezTo>
                  <a:pt x="1519665" y="3287332"/>
                  <a:pt x="1496402" y="3278266"/>
                  <a:pt x="1495210" y="3299857"/>
                </a:cubicBezTo>
                <a:cubicBezTo>
                  <a:pt x="1494256" y="3315365"/>
                  <a:pt x="1516324" y="3318109"/>
                  <a:pt x="1528850" y="3319898"/>
                </a:cubicBezTo>
                <a:cubicBezTo>
                  <a:pt x="1532308" y="3319302"/>
                  <a:pt x="1535769" y="3318705"/>
                  <a:pt x="1539228" y="3317989"/>
                </a:cubicBezTo>
                <a:cubicBezTo>
                  <a:pt x="1548294" y="3316081"/>
                  <a:pt x="1562608" y="3317393"/>
                  <a:pt x="1570959" y="3313695"/>
                </a:cubicBezTo>
                <a:cubicBezTo>
                  <a:pt x="1574538" y="3312144"/>
                  <a:pt x="1578594" y="3317035"/>
                  <a:pt x="1576566" y="3320256"/>
                </a:cubicBezTo>
                <a:cubicBezTo>
                  <a:pt x="1571316" y="3328607"/>
                  <a:pt x="1563445" y="3328845"/>
                  <a:pt x="1554259" y="3330516"/>
                </a:cubicBezTo>
                <a:cubicBezTo>
                  <a:pt x="1534457" y="3333975"/>
                  <a:pt x="1515489" y="3339582"/>
                  <a:pt x="1496164" y="3344830"/>
                </a:cubicBezTo>
                <a:cubicBezTo>
                  <a:pt x="1487694" y="3347096"/>
                  <a:pt x="1484117" y="3345069"/>
                  <a:pt x="1480298" y="3353657"/>
                </a:cubicBezTo>
                <a:cubicBezTo>
                  <a:pt x="1476482" y="3362246"/>
                  <a:pt x="1479345" y="3358787"/>
                  <a:pt x="1480776" y="3365586"/>
                </a:cubicBezTo>
                <a:cubicBezTo>
                  <a:pt x="1481730" y="3370000"/>
                  <a:pt x="1483281" y="3373460"/>
                  <a:pt x="1483163" y="3378232"/>
                </a:cubicBezTo>
                <a:cubicBezTo>
                  <a:pt x="1483042" y="3380736"/>
                  <a:pt x="1481252" y="3384196"/>
                  <a:pt x="1481730" y="3386581"/>
                </a:cubicBezTo>
                <a:cubicBezTo>
                  <a:pt x="1483162" y="3394693"/>
                  <a:pt x="1493539" y="3395171"/>
                  <a:pt x="1500459" y="3397318"/>
                </a:cubicBezTo>
                <a:cubicBezTo>
                  <a:pt x="1506185" y="3399108"/>
                  <a:pt x="1511791" y="3400659"/>
                  <a:pt x="1517279" y="3402567"/>
                </a:cubicBezTo>
                <a:cubicBezTo>
                  <a:pt x="1528493" y="3400181"/>
                  <a:pt x="1539586" y="3398392"/>
                  <a:pt x="1548175" y="3394455"/>
                </a:cubicBezTo>
                <a:cubicBezTo>
                  <a:pt x="1563205" y="3387655"/>
                  <a:pt x="1575851" y="3381452"/>
                  <a:pt x="1592074" y="3378470"/>
                </a:cubicBezTo>
                <a:cubicBezTo>
                  <a:pt x="1604599" y="3376203"/>
                  <a:pt x="1622731" y="3376680"/>
                  <a:pt x="1635019" y="3372625"/>
                </a:cubicBezTo>
                <a:cubicBezTo>
                  <a:pt x="1638478" y="3371551"/>
                  <a:pt x="1641699" y="3376442"/>
                  <a:pt x="1639551" y="3379186"/>
                </a:cubicBezTo>
                <a:cubicBezTo>
                  <a:pt x="1632871" y="3387655"/>
                  <a:pt x="1619392" y="3388967"/>
                  <a:pt x="1609370" y="3391353"/>
                </a:cubicBezTo>
                <a:cubicBezTo>
                  <a:pt x="1588376" y="3396483"/>
                  <a:pt x="1571078" y="3403640"/>
                  <a:pt x="1551038" y="3412229"/>
                </a:cubicBezTo>
                <a:cubicBezTo>
                  <a:pt x="1536246" y="3418551"/>
                  <a:pt x="1505111" y="3418432"/>
                  <a:pt x="1494971" y="3431793"/>
                </a:cubicBezTo>
                <a:cubicBezTo>
                  <a:pt x="1493897" y="3433105"/>
                  <a:pt x="1492108" y="3440144"/>
                  <a:pt x="1491512" y="3442171"/>
                </a:cubicBezTo>
                <a:cubicBezTo>
                  <a:pt x="1483639" y="3448733"/>
                  <a:pt x="1483639" y="3457082"/>
                  <a:pt x="1491512" y="3467103"/>
                </a:cubicBezTo>
                <a:cubicBezTo>
                  <a:pt x="1499742" y="3469847"/>
                  <a:pt x="1507497" y="3469489"/>
                  <a:pt x="1515012" y="3466268"/>
                </a:cubicBezTo>
                <a:cubicBezTo>
                  <a:pt x="1517398" y="3464359"/>
                  <a:pt x="1520260" y="3465313"/>
                  <a:pt x="1522050" y="3467222"/>
                </a:cubicBezTo>
                <a:cubicBezTo>
                  <a:pt x="1551397" y="3458991"/>
                  <a:pt x="1584200" y="3456247"/>
                  <a:pt x="1610565" y="3449209"/>
                </a:cubicBezTo>
                <a:cubicBezTo>
                  <a:pt x="1615216" y="3447898"/>
                  <a:pt x="1618556" y="3455532"/>
                  <a:pt x="1614381" y="3458037"/>
                </a:cubicBezTo>
                <a:cubicBezTo>
                  <a:pt x="1585752" y="3475692"/>
                  <a:pt x="1550321" y="3476169"/>
                  <a:pt x="1519068" y="3488217"/>
                </a:cubicBezTo>
                <a:cubicBezTo>
                  <a:pt x="1512388" y="3490842"/>
                  <a:pt x="1446659" y="3534741"/>
                  <a:pt x="1456202" y="3560745"/>
                </a:cubicBezTo>
                <a:cubicBezTo>
                  <a:pt x="1457991" y="3565517"/>
                  <a:pt x="1481014" y="3572793"/>
                  <a:pt x="1486263" y="3575538"/>
                </a:cubicBezTo>
                <a:cubicBezTo>
                  <a:pt x="1490797" y="3577923"/>
                  <a:pt x="1491393" y="3583768"/>
                  <a:pt x="1489245" y="3587825"/>
                </a:cubicBezTo>
                <a:cubicBezTo>
                  <a:pt x="1475766" y="3613233"/>
                  <a:pt x="1550561" y="3599515"/>
                  <a:pt x="1557002" y="3598203"/>
                </a:cubicBezTo>
                <a:cubicBezTo>
                  <a:pt x="1592551" y="3591046"/>
                  <a:pt x="1614501" y="3570289"/>
                  <a:pt x="1645635" y="3554542"/>
                </a:cubicBezTo>
                <a:cubicBezTo>
                  <a:pt x="1670687" y="3541898"/>
                  <a:pt x="1696691" y="3533547"/>
                  <a:pt x="1721145" y="3518159"/>
                </a:cubicBezTo>
                <a:cubicBezTo>
                  <a:pt x="1745720" y="3502771"/>
                  <a:pt x="1762421" y="3482133"/>
                  <a:pt x="1783297" y="3462212"/>
                </a:cubicBezTo>
                <a:cubicBezTo>
                  <a:pt x="1820157" y="3427021"/>
                  <a:pt x="1866202" y="3400300"/>
                  <a:pt x="1908313" y="3371789"/>
                </a:cubicBezTo>
                <a:cubicBezTo>
                  <a:pt x="1948990" y="3344353"/>
                  <a:pt x="1985732" y="3312741"/>
                  <a:pt x="2024263" y="3282441"/>
                </a:cubicBezTo>
                <a:cubicBezTo>
                  <a:pt x="2102397" y="3221125"/>
                  <a:pt x="2194013" y="3166133"/>
                  <a:pt x="2288133" y="3132493"/>
                </a:cubicBezTo>
                <a:cubicBezTo>
                  <a:pt x="2306146" y="3126051"/>
                  <a:pt x="2323801" y="3119371"/>
                  <a:pt x="2341455" y="3112691"/>
                </a:cubicBezTo>
                <a:cubicBezTo>
                  <a:pt x="2333941" y="3114838"/>
                  <a:pt x="2326306" y="3116866"/>
                  <a:pt x="2318791" y="3119013"/>
                </a:cubicBezTo>
                <a:cubicBezTo>
                  <a:pt x="2281573" y="3135595"/>
                  <a:pt x="2241849" y="3148001"/>
                  <a:pt x="2204391" y="3163628"/>
                </a:cubicBezTo>
                <a:cubicBezTo>
                  <a:pt x="2153097" y="3184981"/>
                  <a:pt x="2102995" y="3209196"/>
                  <a:pt x="2051581" y="3230312"/>
                </a:cubicBezTo>
                <a:cubicBezTo>
                  <a:pt x="2046570" y="3232339"/>
                  <a:pt x="2042037" y="3224705"/>
                  <a:pt x="2046809" y="3221842"/>
                </a:cubicBezTo>
                <a:cubicBezTo>
                  <a:pt x="2090707" y="3195598"/>
                  <a:pt x="2137470" y="3174603"/>
                  <a:pt x="2184589" y="3154800"/>
                </a:cubicBezTo>
                <a:cubicBezTo>
                  <a:pt x="2119575" y="3171144"/>
                  <a:pt x="2054204" y="3186413"/>
                  <a:pt x="1989787" y="3200966"/>
                </a:cubicBezTo>
                <a:cubicBezTo>
                  <a:pt x="1985256" y="3201920"/>
                  <a:pt x="1983465" y="3194763"/>
                  <a:pt x="1987641" y="3193212"/>
                </a:cubicBezTo>
                <a:cubicBezTo>
                  <a:pt x="2046928" y="3171501"/>
                  <a:pt x="2109077" y="3151460"/>
                  <a:pt x="2172183" y="3134402"/>
                </a:cubicBezTo>
                <a:cubicBezTo>
                  <a:pt x="2111941" y="3145258"/>
                  <a:pt x="2051461" y="3155397"/>
                  <a:pt x="1990862" y="3163151"/>
                </a:cubicBezTo>
                <a:cubicBezTo>
                  <a:pt x="1986567" y="3163747"/>
                  <a:pt x="1985016" y="3156948"/>
                  <a:pt x="1989192" y="3155635"/>
                </a:cubicBezTo>
                <a:cubicBezTo>
                  <a:pt x="2108959" y="3117343"/>
                  <a:pt x="2236242" y="3094798"/>
                  <a:pt x="2363048" y="3076785"/>
                </a:cubicBezTo>
                <a:cubicBezTo>
                  <a:pt x="2339070" y="3076666"/>
                  <a:pt x="2314974" y="3076666"/>
                  <a:pt x="2290997" y="3077739"/>
                </a:cubicBezTo>
                <a:cubicBezTo>
                  <a:pt x="2226580" y="3080602"/>
                  <a:pt x="2163475" y="3090383"/>
                  <a:pt x="2099654" y="3097542"/>
                </a:cubicBezTo>
                <a:cubicBezTo>
                  <a:pt x="2094286" y="3098138"/>
                  <a:pt x="2091900" y="3089787"/>
                  <a:pt x="2097269" y="3088117"/>
                </a:cubicBezTo>
                <a:cubicBezTo>
                  <a:pt x="2143077" y="3073564"/>
                  <a:pt x="2193178" y="3065214"/>
                  <a:pt x="2244354" y="3060442"/>
                </a:cubicBezTo>
                <a:cubicBezTo>
                  <a:pt x="2226102" y="3058533"/>
                  <a:pt x="2207850" y="3056744"/>
                  <a:pt x="2189718" y="3055790"/>
                </a:cubicBezTo>
                <a:cubicBezTo>
                  <a:pt x="2123751" y="3052091"/>
                  <a:pt x="2057306" y="3053164"/>
                  <a:pt x="1991458" y="3047678"/>
                </a:cubicBezTo>
                <a:cubicBezTo>
                  <a:pt x="1986925" y="3047320"/>
                  <a:pt x="1987641" y="3040520"/>
                  <a:pt x="1991816" y="3040043"/>
                </a:cubicBezTo>
                <a:cubicBezTo>
                  <a:pt x="2049791" y="3033959"/>
                  <a:pt x="2108600" y="3036107"/>
                  <a:pt x="2166814" y="3038493"/>
                </a:cubicBezTo>
                <a:cubicBezTo>
                  <a:pt x="2196161" y="3039685"/>
                  <a:pt x="2227057" y="3040162"/>
                  <a:pt x="2257953" y="3042071"/>
                </a:cubicBezTo>
                <a:close/>
                <a:moveTo>
                  <a:pt x="3116605" y="3277073"/>
                </a:moveTo>
                <a:cubicBezTo>
                  <a:pt x="3136049" y="3289240"/>
                  <a:pt x="3152870" y="3305583"/>
                  <a:pt x="3171240" y="3319302"/>
                </a:cubicBezTo>
                <a:lnTo>
                  <a:pt x="3174593" y="3321635"/>
                </a:lnTo>
                <a:lnTo>
                  <a:pt x="3167354" y="3344949"/>
                </a:lnTo>
                <a:lnTo>
                  <a:pt x="3154182" y="3334810"/>
                </a:lnTo>
                <a:cubicBezTo>
                  <a:pt x="3136765" y="3321092"/>
                  <a:pt x="3118872" y="3306299"/>
                  <a:pt x="3106466" y="3287690"/>
                </a:cubicBezTo>
                <a:cubicBezTo>
                  <a:pt x="3102290" y="3281487"/>
                  <a:pt x="3110164" y="3273017"/>
                  <a:pt x="3116605" y="3277073"/>
                </a:cubicBezTo>
                <a:close/>
                <a:moveTo>
                  <a:pt x="1224420" y="2597475"/>
                </a:moveTo>
                <a:cubicBezTo>
                  <a:pt x="1220007" y="2596044"/>
                  <a:pt x="1175154" y="2584115"/>
                  <a:pt x="1183862" y="2601651"/>
                </a:cubicBezTo>
                <a:cubicBezTo>
                  <a:pt x="1186844" y="2607735"/>
                  <a:pt x="1180044" y="2616085"/>
                  <a:pt x="1173483" y="2614176"/>
                </a:cubicBezTo>
                <a:cubicBezTo>
                  <a:pt x="1154040" y="2608569"/>
                  <a:pt x="1116701" y="2578508"/>
                  <a:pt x="1099881" y="2579462"/>
                </a:cubicBezTo>
                <a:cubicBezTo>
                  <a:pt x="1051688" y="2582206"/>
                  <a:pt x="1103340" y="2612744"/>
                  <a:pt x="1116344" y="2623600"/>
                </a:cubicBezTo>
                <a:cubicBezTo>
                  <a:pt x="1123262" y="2629445"/>
                  <a:pt x="1115031" y="2638392"/>
                  <a:pt x="1107874" y="2635529"/>
                </a:cubicBezTo>
                <a:cubicBezTo>
                  <a:pt x="1092605" y="2629445"/>
                  <a:pt x="1012442" y="2596163"/>
                  <a:pt x="1034749" y="2617874"/>
                </a:cubicBezTo>
                <a:cubicBezTo>
                  <a:pt x="1038327" y="2621333"/>
                  <a:pt x="1034152" y="2628491"/>
                  <a:pt x="1029501" y="2627417"/>
                </a:cubicBezTo>
                <a:cubicBezTo>
                  <a:pt x="1016020" y="2624315"/>
                  <a:pt x="951365" y="2613461"/>
                  <a:pt x="984289" y="2632547"/>
                </a:cubicBezTo>
                <a:cubicBezTo>
                  <a:pt x="989657" y="2635648"/>
                  <a:pt x="985244" y="2643164"/>
                  <a:pt x="979876" y="2641851"/>
                </a:cubicBezTo>
                <a:cubicBezTo>
                  <a:pt x="940032" y="2632070"/>
                  <a:pt x="945877" y="2638630"/>
                  <a:pt x="953512" y="2649129"/>
                </a:cubicBezTo>
                <a:cubicBezTo>
                  <a:pt x="953989" y="2649605"/>
                  <a:pt x="997530" y="2661773"/>
                  <a:pt x="1005999" y="2665113"/>
                </a:cubicBezTo>
                <a:cubicBezTo>
                  <a:pt x="1044053" y="2680024"/>
                  <a:pt x="1079603" y="2700304"/>
                  <a:pt x="1116701" y="2717243"/>
                </a:cubicBezTo>
                <a:cubicBezTo>
                  <a:pt x="1123262" y="2720225"/>
                  <a:pt x="1118849" y="2731199"/>
                  <a:pt x="1112168" y="2728933"/>
                </a:cubicBezTo>
                <a:cubicBezTo>
                  <a:pt x="1084970" y="2719628"/>
                  <a:pt x="1059441" y="2705314"/>
                  <a:pt x="1033556" y="2692908"/>
                </a:cubicBezTo>
                <a:cubicBezTo>
                  <a:pt x="1016974" y="2685035"/>
                  <a:pt x="999796" y="2678712"/>
                  <a:pt x="982618" y="2672270"/>
                </a:cubicBezTo>
                <a:cubicBezTo>
                  <a:pt x="972241" y="2673702"/>
                  <a:pt x="962339" y="2674537"/>
                  <a:pt x="951723" y="2672508"/>
                </a:cubicBezTo>
                <a:cubicBezTo>
                  <a:pt x="946235" y="2671554"/>
                  <a:pt x="871321" y="2638630"/>
                  <a:pt x="874423" y="2659745"/>
                </a:cubicBezTo>
                <a:cubicBezTo>
                  <a:pt x="874900" y="2663085"/>
                  <a:pt x="872633" y="2666426"/>
                  <a:pt x="869652" y="2667737"/>
                </a:cubicBezTo>
                <a:cubicBezTo>
                  <a:pt x="855456" y="2673940"/>
                  <a:pt x="800463" y="2666306"/>
                  <a:pt x="810840" y="2683364"/>
                </a:cubicBezTo>
                <a:cubicBezTo>
                  <a:pt x="813465" y="2687778"/>
                  <a:pt x="809409" y="2694101"/>
                  <a:pt x="804280" y="2693624"/>
                </a:cubicBezTo>
                <a:cubicBezTo>
                  <a:pt x="783523" y="2691715"/>
                  <a:pt x="763840" y="2688255"/>
                  <a:pt x="758592" y="2711517"/>
                </a:cubicBezTo>
                <a:cubicBezTo>
                  <a:pt x="754058" y="2731558"/>
                  <a:pt x="762528" y="2726667"/>
                  <a:pt x="780779" y="2733943"/>
                </a:cubicBezTo>
                <a:cubicBezTo>
                  <a:pt x="810961" y="2745991"/>
                  <a:pt x="840186" y="2760546"/>
                  <a:pt x="870606" y="2772356"/>
                </a:cubicBezTo>
                <a:cubicBezTo>
                  <a:pt x="878955" y="2775575"/>
                  <a:pt x="874184" y="2788221"/>
                  <a:pt x="865834" y="2785238"/>
                </a:cubicBezTo>
                <a:cubicBezTo>
                  <a:pt x="852830" y="2780586"/>
                  <a:pt x="840186" y="2775098"/>
                  <a:pt x="827661" y="2769372"/>
                </a:cubicBezTo>
                <a:cubicBezTo>
                  <a:pt x="827541" y="2769253"/>
                  <a:pt x="827422" y="2769372"/>
                  <a:pt x="827303" y="2769372"/>
                </a:cubicBezTo>
                <a:cubicBezTo>
                  <a:pt x="813942" y="2766152"/>
                  <a:pt x="800582" y="2763886"/>
                  <a:pt x="787221" y="2760665"/>
                </a:cubicBezTo>
                <a:cubicBezTo>
                  <a:pt x="771475" y="2756847"/>
                  <a:pt x="751076" y="2746231"/>
                  <a:pt x="734375" y="2750763"/>
                </a:cubicBezTo>
                <a:cubicBezTo>
                  <a:pt x="696084" y="2761142"/>
                  <a:pt x="743800" y="2769970"/>
                  <a:pt x="754655" y="2773429"/>
                </a:cubicBezTo>
                <a:cubicBezTo>
                  <a:pt x="763363" y="2776292"/>
                  <a:pt x="772190" y="2778677"/>
                  <a:pt x="781018" y="2780945"/>
                </a:cubicBezTo>
                <a:cubicBezTo>
                  <a:pt x="789488" y="2783091"/>
                  <a:pt x="797957" y="2785358"/>
                  <a:pt x="806666" y="2787505"/>
                </a:cubicBezTo>
                <a:cubicBezTo>
                  <a:pt x="815493" y="2789771"/>
                  <a:pt x="810961" y="2803013"/>
                  <a:pt x="802251" y="2800746"/>
                </a:cubicBezTo>
                <a:cubicBezTo>
                  <a:pt x="791516" y="2798122"/>
                  <a:pt x="781018" y="2795378"/>
                  <a:pt x="770401" y="2792634"/>
                </a:cubicBezTo>
                <a:cubicBezTo>
                  <a:pt x="753104" y="2788578"/>
                  <a:pt x="735449" y="2785358"/>
                  <a:pt x="718271" y="2786789"/>
                </a:cubicBezTo>
                <a:cubicBezTo>
                  <a:pt x="700736" y="2788221"/>
                  <a:pt x="670675" y="2802417"/>
                  <a:pt x="657075" y="2819355"/>
                </a:cubicBezTo>
                <a:cubicBezTo>
                  <a:pt x="682127" y="2830688"/>
                  <a:pt x="711234" y="2832001"/>
                  <a:pt x="737715" y="2837368"/>
                </a:cubicBezTo>
                <a:cubicBezTo>
                  <a:pt x="756325" y="2841067"/>
                  <a:pt x="774099" y="2846435"/>
                  <a:pt x="791993" y="2852876"/>
                </a:cubicBezTo>
                <a:cubicBezTo>
                  <a:pt x="798554" y="2855262"/>
                  <a:pt x="796526" y="2865640"/>
                  <a:pt x="789607" y="2863612"/>
                </a:cubicBezTo>
                <a:cubicBezTo>
                  <a:pt x="762409" y="2855859"/>
                  <a:pt x="736403" y="2848820"/>
                  <a:pt x="708490" y="2844883"/>
                </a:cubicBezTo>
                <a:cubicBezTo>
                  <a:pt x="701809" y="2843930"/>
                  <a:pt x="695248" y="2842855"/>
                  <a:pt x="688687" y="2841782"/>
                </a:cubicBezTo>
                <a:cubicBezTo>
                  <a:pt x="688449" y="2841782"/>
                  <a:pt x="688449" y="2841901"/>
                  <a:pt x="688330" y="2841901"/>
                </a:cubicBezTo>
                <a:cubicBezTo>
                  <a:pt x="644908" y="2837846"/>
                  <a:pt x="623555" y="2846672"/>
                  <a:pt x="601964" y="2880670"/>
                </a:cubicBezTo>
                <a:cubicBezTo>
                  <a:pt x="600055" y="2883534"/>
                  <a:pt x="597072" y="2886993"/>
                  <a:pt x="594090" y="2890811"/>
                </a:cubicBezTo>
                <a:cubicBezTo>
                  <a:pt x="599101" y="2889379"/>
                  <a:pt x="604827" y="2888902"/>
                  <a:pt x="610432" y="2889856"/>
                </a:cubicBezTo>
                <a:cubicBezTo>
                  <a:pt x="622838" y="2891884"/>
                  <a:pt x="633575" y="2899399"/>
                  <a:pt x="645504" y="2903336"/>
                </a:cubicBezTo>
                <a:cubicBezTo>
                  <a:pt x="665426" y="2909897"/>
                  <a:pt x="686778" y="2910374"/>
                  <a:pt x="706223" y="2917890"/>
                </a:cubicBezTo>
                <a:cubicBezTo>
                  <a:pt x="711234" y="2919797"/>
                  <a:pt x="708609" y="2926002"/>
                  <a:pt x="704553" y="2926837"/>
                </a:cubicBezTo>
                <a:cubicBezTo>
                  <a:pt x="688568" y="2930057"/>
                  <a:pt x="671986" y="2928387"/>
                  <a:pt x="656240" y="2924808"/>
                </a:cubicBezTo>
                <a:cubicBezTo>
                  <a:pt x="642283" y="2921587"/>
                  <a:pt x="597192" y="2892957"/>
                  <a:pt x="586097" y="2913833"/>
                </a:cubicBezTo>
                <a:cubicBezTo>
                  <a:pt x="586574" y="2916100"/>
                  <a:pt x="587410" y="2918367"/>
                  <a:pt x="588841" y="2920753"/>
                </a:cubicBezTo>
                <a:cubicBezTo>
                  <a:pt x="592897" y="2927194"/>
                  <a:pt x="614608" y="2935187"/>
                  <a:pt x="621646" y="2938287"/>
                </a:cubicBezTo>
                <a:cubicBezTo>
                  <a:pt x="644550" y="2948308"/>
                  <a:pt x="668169" y="2954154"/>
                  <a:pt x="693579" y="2955465"/>
                </a:cubicBezTo>
                <a:cubicBezTo>
                  <a:pt x="808217" y="2962504"/>
                  <a:pt x="922617" y="2954869"/>
                  <a:pt x="1035227" y="2932205"/>
                </a:cubicBezTo>
                <a:cubicBezTo>
                  <a:pt x="1067793" y="2925644"/>
                  <a:pt x="1095826" y="2910374"/>
                  <a:pt x="1127557" y="2901666"/>
                </a:cubicBezTo>
                <a:cubicBezTo>
                  <a:pt x="1157379" y="2893434"/>
                  <a:pt x="1186605" y="2885562"/>
                  <a:pt x="1215473" y="2873991"/>
                </a:cubicBezTo>
                <a:cubicBezTo>
                  <a:pt x="1267723" y="2853115"/>
                  <a:pt x="1315677" y="2825081"/>
                  <a:pt x="1372222" y="2817805"/>
                </a:cubicBezTo>
                <a:cubicBezTo>
                  <a:pt x="1399180" y="2814346"/>
                  <a:pt x="1426141" y="2812198"/>
                  <a:pt x="1452981" y="2811362"/>
                </a:cubicBezTo>
                <a:cubicBezTo>
                  <a:pt x="1421727" y="2806591"/>
                  <a:pt x="1391308" y="2800746"/>
                  <a:pt x="1362916" y="2794662"/>
                </a:cubicBezTo>
                <a:cubicBezTo>
                  <a:pt x="1356713" y="2793231"/>
                  <a:pt x="1357906" y="2784522"/>
                  <a:pt x="1364229" y="2784881"/>
                </a:cubicBezTo>
                <a:cubicBezTo>
                  <a:pt x="1389637" y="2786312"/>
                  <a:pt x="1416001" y="2787744"/>
                  <a:pt x="1442602" y="2789294"/>
                </a:cubicBezTo>
                <a:cubicBezTo>
                  <a:pt x="1398942" y="2775933"/>
                  <a:pt x="1356236" y="2759591"/>
                  <a:pt x="1316871" y="2743249"/>
                </a:cubicBezTo>
                <a:cubicBezTo>
                  <a:pt x="1311144" y="2740861"/>
                  <a:pt x="1315081" y="2731438"/>
                  <a:pt x="1320807" y="2733228"/>
                </a:cubicBezTo>
                <a:cubicBezTo>
                  <a:pt x="1346215" y="2740982"/>
                  <a:pt x="1371863" y="2747900"/>
                  <a:pt x="1397749" y="2754700"/>
                </a:cubicBezTo>
                <a:cubicBezTo>
                  <a:pt x="1338343" y="2729172"/>
                  <a:pt x="1281560" y="2698156"/>
                  <a:pt x="1235157" y="2662846"/>
                </a:cubicBezTo>
                <a:cubicBezTo>
                  <a:pt x="1230624" y="2659387"/>
                  <a:pt x="1236111" y="2653780"/>
                  <a:pt x="1240406" y="2655451"/>
                </a:cubicBezTo>
                <a:cubicBezTo>
                  <a:pt x="1275357" y="2669168"/>
                  <a:pt x="1308997" y="2686585"/>
                  <a:pt x="1342638" y="2703882"/>
                </a:cubicBezTo>
                <a:cubicBezTo>
                  <a:pt x="1299334" y="2676326"/>
                  <a:pt x="1257107" y="2647100"/>
                  <a:pt x="1216190" y="2621095"/>
                </a:cubicBezTo>
                <a:cubicBezTo>
                  <a:pt x="1210344" y="2617397"/>
                  <a:pt x="1215236" y="2608331"/>
                  <a:pt x="1221438" y="2611671"/>
                </a:cubicBezTo>
                <a:cubicBezTo>
                  <a:pt x="1256748" y="2630876"/>
                  <a:pt x="1294444" y="2649963"/>
                  <a:pt x="1332021" y="2669885"/>
                </a:cubicBezTo>
                <a:cubicBezTo>
                  <a:pt x="1329396" y="2667857"/>
                  <a:pt x="1326652" y="2665828"/>
                  <a:pt x="1324029" y="2663682"/>
                </a:cubicBezTo>
                <a:cubicBezTo>
                  <a:pt x="1306134" y="2648769"/>
                  <a:pt x="1287048" y="2635171"/>
                  <a:pt x="1267604" y="2622407"/>
                </a:cubicBezTo>
                <a:cubicBezTo>
                  <a:pt x="1251977" y="2612267"/>
                  <a:pt x="1244701" y="2603918"/>
                  <a:pt x="1224420" y="2597475"/>
                </a:cubicBezTo>
                <a:close/>
                <a:moveTo>
                  <a:pt x="3217235" y="3184305"/>
                </a:moveTo>
                <a:lnTo>
                  <a:pt x="3206379" y="3219268"/>
                </a:lnTo>
                <a:lnTo>
                  <a:pt x="3204773" y="3219374"/>
                </a:lnTo>
                <a:cubicBezTo>
                  <a:pt x="3184145" y="3222729"/>
                  <a:pt x="3171151" y="3233532"/>
                  <a:pt x="3189490" y="3267887"/>
                </a:cubicBezTo>
                <a:lnTo>
                  <a:pt x="3190048" y="3271862"/>
                </a:lnTo>
                <a:lnTo>
                  <a:pt x="3182064" y="3297575"/>
                </a:lnTo>
                <a:lnTo>
                  <a:pt x="3164439" y="3278743"/>
                </a:lnTo>
                <a:cubicBezTo>
                  <a:pt x="3148335" y="3270392"/>
                  <a:pt x="3141775" y="3270750"/>
                  <a:pt x="3124597" y="3264786"/>
                </a:cubicBezTo>
                <a:cubicBezTo>
                  <a:pt x="3117798" y="3262399"/>
                  <a:pt x="3103601" y="3248323"/>
                  <a:pt x="3097280" y="3249040"/>
                </a:cubicBezTo>
                <a:cubicBezTo>
                  <a:pt x="3070796" y="3251903"/>
                  <a:pt x="3052903" y="3302959"/>
                  <a:pt x="3063878" y="3323715"/>
                </a:cubicBezTo>
                <a:cubicBezTo>
                  <a:pt x="3064235" y="3324431"/>
                  <a:pt x="3063878" y="3325028"/>
                  <a:pt x="3063997" y="3325743"/>
                </a:cubicBezTo>
                <a:cubicBezTo>
                  <a:pt x="3085947" y="3347932"/>
                  <a:pt x="3105748" y="3371312"/>
                  <a:pt x="3121734" y="3389205"/>
                </a:cubicBezTo>
                <a:lnTo>
                  <a:pt x="3146640" y="3411661"/>
                </a:lnTo>
                <a:lnTo>
                  <a:pt x="3136213" y="3445241"/>
                </a:lnTo>
                <a:lnTo>
                  <a:pt x="3132186" y="3442001"/>
                </a:lnTo>
                <a:cubicBezTo>
                  <a:pt x="3117834" y="3429026"/>
                  <a:pt x="3104198" y="3415062"/>
                  <a:pt x="3091434" y="3399823"/>
                </a:cubicBezTo>
                <a:cubicBezTo>
                  <a:pt x="3067098" y="3370716"/>
                  <a:pt x="3033100" y="3326459"/>
                  <a:pt x="2999938" y="3305583"/>
                </a:cubicBezTo>
                <a:cubicBezTo>
                  <a:pt x="2967133" y="3284946"/>
                  <a:pt x="2934447" y="3278743"/>
                  <a:pt x="2899495" y="3295921"/>
                </a:cubicBezTo>
                <a:cubicBezTo>
                  <a:pt x="2866452" y="3312144"/>
                  <a:pt x="2820167" y="3353538"/>
                  <a:pt x="2856790" y="3395408"/>
                </a:cubicBezTo>
                <a:cubicBezTo>
                  <a:pt x="2857505" y="3396363"/>
                  <a:pt x="2857267" y="3397198"/>
                  <a:pt x="2857624" y="3398152"/>
                </a:cubicBezTo>
                <a:cubicBezTo>
                  <a:pt x="2864544" y="3403163"/>
                  <a:pt x="2869911" y="3409485"/>
                  <a:pt x="2870628" y="3417955"/>
                </a:cubicBezTo>
                <a:cubicBezTo>
                  <a:pt x="2871105" y="3423323"/>
                  <a:pt x="2865735" y="3426186"/>
                  <a:pt x="2861204" y="3425470"/>
                </a:cubicBezTo>
                <a:cubicBezTo>
                  <a:pt x="2839254" y="3422250"/>
                  <a:pt x="2814680" y="3389682"/>
                  <a:pt x="2794400" y="3418670"/>
                </a:cubicBezTo>
                <a:cubicBezTo>
                  <a:pt x="2779847" y="3439666"/>
                  <a:pt x="2808119" y="3462331"/>
                  <a:pt x="2823985" y="3475692"/>
                </a:cubicBezTo>
                <a:cubicBezTo>
                  <a:pt x="2829353" y="3477838"/>
                  <a:pt x="2834720" y="3479986"/>
                  <a:pt x="2840090" y="3482014"/>
                </a:cubicBezTo>
                <a:cubicBezTo>
                  <a:pt x="2854523" y="3487262"/>
                  <a:pt x="2873251" y="3501219"/>
                  <a:pt x="2888043" y="3503367"/>
                </a:cubicBezTo>
                <a:cubicBezTo>
                  <a:pt x="2894486" y="3504201"/>
                  <a:pt x="2895799" y="3514461"/>
                  <a:pt x="2890192" y="3517205"/>
                </a:cubicBezTo>
                <a:cubicBezTo>
                  <a:pt x="2875637" y="3524242"/>
                  <a:pt x="2864425" y="3517801"/>
                  <a:pt x="2850347" y="3512194"/>
                </a:cubicBezTo>
                <a:cubicBezTo>
                  <a:pt x="2819690" y="3500027"/>
                  <a:pt x="2788556" y="3491557"/>
                  <a:pt x="2757182" y="3482133"/>
                </a:cubicBezTo>
                <a:cubicBezTo>
                  <a:pt x="2743344" y="3478077"/>
                  <a:pt x="2740243" y="3472113"/>
                  <a:pt x="2727479" y="3480820"/>
                </a:cubicBezTo>
                <a:cubicBezTo>
                  <a:pt x="2714715" y="3489530"/>
                  <a:pt x="2721633" y="3487144"/>
                  <a:pt x="2717816" y="3497879"/>
                </a:cubicBezTo>
                <a:cubicBezTo>
                  <a:pt x="2715311" y="3504918"/>
                  <a:pt x="2714596" y="3511121"/>
                  <a:pt x="2710302" y="3517562"/>
                </a:cubicBezTo>
                <a:cubicBezTo>
                  <a:pt x="2708034" y="3520902"/>
                  <a:pt x="2702546" y="3524362"/>
                  <a:pt x="2701116" y="3527940"/>
                </a:cubicBezTo>
                <a:cubicBezTo>
                  <a:pt x="2696105" y="3540465"/>
                  <a:pt x="2710062" y="3550129"/>
                  <a:pt x="2717936" y="3559075"/>
                </a:cubicBezTo>
                <a:cubicBezTo>
                  <a:pt x="2724377" y="3566472"/>
                  <a:pt x="2730820" y="3573271"/>
                  <a:pt x="2736783" y="3580786"/>
                </a:cubicBezTo>
                <a:cubicBezTo>
                  <a:pt x="2754319" y="3586990"/>
                  <a:pt x="2771497" y="3594147"/>
                  <a:pt x="2786766" y="3596056"/>
                </a:cubicBezTo>
                <a:cubicBezTo>
                  <a:pt x="2813606" y="3599514"/>
                  <a:pt x="2836629" y="3601900"/>
                  <a:pt x="2861800" y="3611682"/>
                </a:cubicBezTo>
                <a:cubicBezTo>
                  <a:pt x="2881125" y="3619197"/>
                  <a:pt x="2906057" y="3635660"/>
                  <a:pt x="2926574" y="3640550"/>
                </a:cubicBezTo>
                <a:cubicBezTo>
                  <a:pt x="2932420" y="3641982"/>
                  <a:pt x="2932778" y="3651525"/>
                  <a:pt x="2927290" y="3653553"/>
                </a:cubicBezTo>
                <a:cubicBezTo>
                  <a:pt x="2910829" y="3659518"/>
                  <a:pt x="2891025" y="3649616"/>
                  <a:pt x="2874922" y="3644368"/>
                </a:cubicBezTo>
                <a:cubicBezTo>
                  <a:pt x="2841281" y="3633393"/>
                  <a:pt x="2811101" y="3628502"/>
                  <a:pt x="2775792" y="3623135"/>
                </a:cubicBezTo>
                <a:cubicBezTo>
                  <a:pt x="2749786" y="3619197"/>
                  <a:pt x="2706722" y="3592119"/>
                  <a:pt x="2680956" y="3602019"/>
                </a:cubicBezTo>
                <a:cubicBezTo>
                  <a:pt x="2678332" y="3602974"/>
                  <a:pt x="2669743" y="3611086"/>
                  <a:pt x="2667237" y="3613471"/>
                </a:cubicBezTo>
                <a:cubicBezTo>
                  <a:pt x="2650657" y="3615738"/>
                  <a:pt x="2643499" y="3627309"/>
                  <a:pt x="2645764" y="3648066"/>
                </a:cubicBezTo>
                <a:cubicBezTo>
                  <a:pt x="2654830" y="3658801"/>
                  <a:pt x="2665925" y="3665244"/>
                  <a:pt x="2679166" y="3667152"/>
                </a:cubicBezTo>
                <a:cubicBezTo>
                  <a:pt x="2684176" y="3666436"/>
                  <a:pt x="2687277" y="3670134"/>
                  <a:pt x="2688112" y="3674429"/>
                </a:cubicBezTo>
                <a:cubicBezTo>
                  <a:pt x="2736187" y="3688148"/>
                  <a:pt x="2784142" y="3712721"/>
                  <a:pt x="2826848" y="3725604"/>
                </a:cubicBezTo>
                <a:cubicBezTo>
                  <a:pt x="2834482" y="3727871"/>
                  <a:pt x="2832574" y="3741232"/>
                  <a:pt x="2824581" y="3741231"/>
                </a:cubicBezTo>
                <a:cubicBezTo>
                  <a:pt x="2769588" y="3740993"/>
                  <a:pt x="2719964" y="3711170"/>
                  <a:pt x="2666044" y="3701031"/>
                </a:cubicBezTo>
                <a:cubicBezTo>
                  <a:pt x="2654474" y="3698883"/>
                  <a:pt x="2525281" y="3703417"/>
                  <a:pt x="2516097" y="3747793"/>
                </a:cubicBezTo>
                <a:cubicBezTo>
                  <a:pt x="2514426" y="3755785"/>
                  <a:pt x="2540312" y="3785847"/>
                  <a:pt x="2545204" y="3794197"/>
                </a:cubicBezTo>
                <a:cubicBezTo>
                  <a:pt x="2549378" y="3801354"/>
                  <a:pt x="2545322" y="3810062"/>
                  <a:pt x="2538761" y="3813879"/>
                </a:cubicBezTo>
                <a:cubicBezTo>
                  <a:pt x="2498083" y="3837618"/>
                  <a:pt x="2614033" y="3882948"/>
                  <a:pt x="2624173" y="3886766"/>
                </a:cubicBezTo>
                <a:cubicBezTo>
                  <a:pt x="2679882" y="3907642"/>
                  <a:pt x="2728194" y="3897621"/>
                  <a:pt x="2785216" y="3902512"/>
                </a:cubicBezTo>
                <a:cubicBezTo>
                  <a:pt x="2830903" y="3906449"/>
                  <a:pt x="2874206" y="3917304"/>
                  <a:pt x="2921564" y="3916946"/>
                </a:cubicBezTo>
                <a:cubicBezTo>
                  <a:pt x="2945302" y="3916767"/>
                  <a:pt x="2967432" y="3913129"/>
                  <a:pt x="2989396" y="3908313"/>
                </a:cubicBezTo>
                <a:lnTo>
                  <a:pt x="2992666" y="3907545"/>
                </a:lnTo>
                <a:lnTo>
                  <a:pt x="2980417" y="3946994"/>
                </a:lnTo>
                <a:lnTo>
                  <a:pt x="2922518" y="3955717"/>
                </a:lnTo>
                <a:cubicBezTo>
                  <a:pt x="2850467" y="3957267"/>
                  <a:pt x="2776506" y="3944383"/>
                  <a:pt x="2704933" y="3941521"/>
                </a:cubicBezTo>
                <a:cubicBezTo>
                  <a:pt x="2648508" y="3939372"/>
                  <a:pt x="2565363" y="3910863"/>
                  <a:pt x="2519793" y="3880325"/>
                </a:cubicBezTo>
                <a:cubicBezTo>
                  <a:pt x="2497011" y="3865056"/>
                  <a:pt x="2486632" y="3854796"/>
                  <a:pt x="2483173" y="3828552"/>
                </a:cubicBezTo>
                <a:cubicBezTo>
                  <a:pt x="2482337" y="3821753"/>
                  <a:pt x="2489017" y="3818413"/>
                  <a:pt x="2489136" y="3813879"/>
                </a:cubicBezTo>
                <a:cubicBezTo>
                  <a:pt x="2494148" y="3808153"/>
                  <a:pt x="2499515" y="3802785"/>
                  <a:pt x="2505479" y="3798014"/>
                </a:cubicBezTo>
                <a:cubicBezTo>
                  <a:pt x="2504883" y="3784893"/>
                  <a:pt x="2499753" y="3774395"/>
                  <a:pt x="2490091" y="3766521"/>
                </a:cubicBezTo>
                <a:cubicBezTo>
                  <a:pt x="2497606" y="3718328"/>
                  <a:pt x="2519078" y="3696140"/>
                  <a:pt x="2577770" y="3672998"/>
                </a:cubicBezTo>
                <a:cubicBezTo>
                  <a:pt x="2592322" y="3667272"/>
                  <a:pt x="2607235" y="3665482"/>
                  <a:pt x="2622384" y="3665005"/>
                </a:cubicBezTo>
                <a:cubicBezTo>
                  <a:pt x="2612483" y="3654150"/>
                  <a:pt x="2604848" y="3641863"/>
                  <a:pt x="2604848" y="3629098"/>
                </a:cubicBezTo>
                <a:cubicBezTo>
                  <a:pt x="2604848" y="3615977"/>
                  <a:pt x="2611529" y="3606434"/>
                  <a:pt x="2622026" y="3599037"/>
                </a:cubicBezTo>
                <a:cubicBezTo>
                  <a:pt x="2634312" y="3590210"/>
                  <a:pt x="2636341" y="3595816"/>
                  <a:pt x="2649104" y="3588540"/>
                </a:cubicBezTo>
                <a:cubicBezTo>
                  <a:pt x="2655189" y="3585081"/>
                  <a:pt x="2659246" y="3578878"/>
                  <a:pt x="2665209" y="3575775"/>
                </a:cubicBezTo>
                <a:cubicBezTo>
                  <a:pt x="2674633" y="3570885"/>
                  <a:pt x="2684891" y="3569572"/>
                  <a:pt x="2695389" y="3570289"/>
                </a:cubicBezTo>
                <a:cubicBezTo>
                  <a:pt x="2679405" y="3556570"/>
                  <a:pt x="2666879" y="3539869"/>
                  <a:pt x="2675468" y="3521141"/>
                </a:cubicBezTo>
                <a:cubicBezTo>
                  <a:pt x="2678092" y="3515415"/>
                  <a:pt x="2683222" y="3512313"/>
                  <a:pt x="2686323" y="3507303"/>
                </a:cubicBezTo>
                <a:cubicBezTo>
                  <a:pt x="2691811" y="3498356"/>
                  <a:pt x="2691811" y="3490722"/>
                  <a:pt x="2694078" y="3481060"/>
                </a:cubicBezTo>
                <a:cubicBezTo>
                  <a:pt x="2696583" y="3470562"/>
                  <a:pt x="2698491" y="3462688"/>
                  <a:pt x="2707558" y="3455770"/>
                </a:cubicBezTo>
                <a:cubicBezTo>
                  <a:pt x="2726763" y="3441097"/>
                  <a:pt x="2756824" y="3452430"/>
                  <a:pt x="2779489" y="3459944"/>
                </a:cubicBezTo>
                <a:cubicBezTo>
                  <a:pt x="2767680" y="3443960"/>
                  <a:pt x="2763385" y="3423681"/>
                  <a:pt x="2775911" y="3405191"/>
                </a:cubicBezTo>
                <a:cubicBezTo>
                  <a:pt x="2787004" y="3388848"/>
                  <a:pt x="2806330" y="3383002"/>
                  <a:pt x="2825297" y="3385508"/>
                </a:cubicBezTo>
                <a:cubicBezTo>
                  <a:pt x="2815157" y="3367853"/>
                  <a:pt x="2814084" y="3351032"/>
                  <a:pt x="2828160" y="3328845"/>
                </a:cubicBezTo>
                <a:cubicBezTo>
                  <a:pt x="2847007" y="3299142"/>
                  <a:pt x="2909874" y="3253454"/>
                  <a:pt x="2946139" y="3255362"/>
                </a:cubicBezTo>
                <a:cubicBezTo>
                  <a:pt x="2977154" y="3257031"/>
                  <a:pt x="3007811" y="3275522"/>
                  <a:pt x="3036082" y="3299380"/>
                </a:cubicBezTo>
                <a:cubicBezTo>
                  <a:pt x="3032267" y="3268483"/>
                  <a:pt x="3046223" y="3235321"/>
                  <a:pt x="3080459" y="3224346"/>
                </a:cubicBezTo>
                <a:cubicBezTo>
                  <a:pt x="3099188" y="3218263"/>
                  <a:pt x="3123523" y="3227687"/>
                  <a:pt x="3145830" y="3239616"/>
                </a:cubicBezTo>
                <a:cubicBezTo>
                  <a:pt x="3140224" y="3228402"/>
                  <a:pt x="3137480" y="3216354"/>
                  <a:pt x="3139149" y="3195598"/>
                </a:cubicBezTo>
                <a:cubicBezTo>
                  <a:pt x="3139628" y="3189752"/>
                  <a:pt x="3142729" y="3186174"/>
                  <a:pt x="3148096" y="3184026"/>
                </a:cubicBezTo>
                <a:cubicBezTo>
                  <a:pt x="3166109" y="3176988"/>
                  <a:pt x="3184660" y="3178927"/>
                  <a:pt x="3203359" y="3182043"/>
                </a:cubicBezTo>
                <a:close/>
                <a:moveTo>
                  <a:pt x="468969" y="2248388"/>
                </a:moveTo>
                <a:cubicBezTo>
                  <a:pt x="493111" y="2256723"/>
                  <a:pt x="516790" y="2266564"/>
                  <a:pt x="538739" y="2276108"/>
                </a:cubicBezTo>
                <a:cubicBezTo>
                  <a:pt x="541960" y="2277420"/>
                  <a:pt x="540409" y="2282550"/>
                  <a:pt x="537069" y="2281833"/>
                </a:cubicBezTo>
                <a:cubicBezTo>
                  <a:pt x="490188" y="2271813"/>
                  <a:pt x="436985" y="2258930"/>
                  <a:pt x="394278" y="2237218"/>
                </a:cubicBezTo>
                <a:cubicBezTo>
                  <a:pt x="390342" y="2235311"/>
                  <a:pt x="391892" y="2228987"/>
                  <a:pt x="396426" y="2229704"/>
                </a:cubicBezTo>
                <a:cubicBezTo>
                  <a:pt x="420224" y="2233223"/>
                  <a:pt x="444828" y="2240052"/>
                  <a:pt x="468969" y="2248388"/>
                </a:cubicBezTo>
                <a:close/>
                <a:moveTo>
                  <a:pt x="342685" y="2207500"/>
                </a:moveTo>
                <a:cubicBezTo>
                  <a:pt x="349455" y="2210229"/>
                  <a:pt x="356046" y="2213718"/>
                  <a:pt x="361831" y="2216462"/>
                </a:cubicBezTo>
                <a:cubicBezTo>
                  <a:pt x="367319" y="2218967"/>
                  <a:pt x="364337" y="2228629"/>
                  <a:pt x="358491" y="2227914"/>
                </a:cubicBezTo>
                <a:cubicBezTo>
                  <a:pt x="343580" y="2226124"/>
                  <a:pt x="330220" y="2220279"/>
                  <a:pt x="319006" y="2210140"/>
                </a:cubicBezTo>
                <a:cubicBezTo>
                  <a:pt x="315905" y="2207277"/>
                  <a:pt x="319364" y="2203221"/>
                  <a:pt x="322466" y="2203102"/>
                </a:cubicBezTo>
                <a:cubicBezTo>
                  <a:pt x="328967" y="2202804"/>
                  <a:pt x="335916" y="2204772"/>
                  <a:pt x="342685" y="2207500"/>
                </a:cubicBezTo>
                <a:close/>
                <a:moveTo>
                  <a:pt x="584368" y="2266310"/>
                </a:moveTo>
                <a:cubicBezTo>
                  <a:pt x="604558" y="2272468"/>
                  <a:pt x="624331" y="2279864"/>
                  <a:pt x="642404" y="2288871"/>
                </a:cubicBezTo>
                <a:cubicBezTo>
                  <a:pt x="646100" y="2290779"/>
                  <a:pt x="643715" y="2297222"/>
                  <a:pt x="639779" y="2296505"/>
                </a:cubicBezTo>
                <a:cubicBezTo>
                  <a:pt x="600055" y="2290183"/>
                  <a:pt x="558303" y="2274795"/>
                  <a:pt x="521682" y="2258690"/>
                </a:cubicBezTo>
                <a:cubicBezTo>
                  <a:pt x="517625" y="2256901"/>
                  <a:pt x="519296" y="2250220"/>
                  <a:pt x="523828" y="2251175"/>
                </a:cubicBezTo>
                <a:cubicBezTo>
                  <a:pt x="543571" y="2255231"/>
                  <a:pt x="564178" y="2260151"/>
                  <a:pt x="584368" y="2266310"/>
                </a:cubicBezTo>
                <a:close/>
                <a:moveTo>
                  <a:pt x="252442" y="2155982"/>
                </a:moveTo>
                <a:cubicBezTo>
                  <a:pt x="262702" y="2156697"/>
                  <a:pt x="269382" y="2160037"/>
                  <a:pt x="278329" y="2164092"/>
                </a:cubicBezTo>
                <a:cubicBezTo>
                  <a:pt x="289184" y="2169103"/>
                  <a:pt x="300875" y="2171012"/>
                  <a:pt x="311372" y="2176856"/>
                </a:cubicBezTo>
                <a:cubicBezTo>
                  <a:pt x="315905" y="2179363"/>
                  <a:pt x="312923" y="2186758"/>
                  <a:pt x="308151" y="2186043"/>
                </a:cubicBezTo>
                <a:cubicBezTo>
                  <a:pt x="286321" y="2183299"/>
                  <a:pt x="268786" y="2173517"/>
                  <a:pt x="249818" y="2163735"/>
                </a:cubicBezTo>
                <a:cubicBezTo>
                  <a:pt x="245882" y="2161708"/>
                  <a:pt x="248506" y="2155743"/>
                  <a:pt x="252442" y="2155982"/>
                </a:cubicBezTo>
                <a:close/>
                <a:moveTo>
                  <a:pt x="334514" y="2178050"/>
                </a:moveTo>
                <a:cubicBezTo>
                  <a:pt x="343341" y="2183060"/>
                  <a:pt x="353482" y="2185445"/>
                  <a:pt x="362786" y="2189979"/>
                </a:cubicBezTo>
                <a:cubicBezTo>
                  <a:pt x="376981" y="2196779"/>
                  <a:pt x="392370" y="2200954"/>
                  <a:pt x="406924" y="2206918"/>
                </a:cubicBezTo>
                <a:cubicBezTo>
                  <a:pt x="410024" y="2208230"/>
                  <a:pt x="408832" y="2212764"/>
                  <a:pt x="405492" y="2211929"/>
                </a:cubicBezTo>
                <a:cubicBezTo>
                  <a:pt x="389506" y="2208230"/>
                  <a:pt x="373164" y="2204294"/>
                  <a:pt x="358253" y="2197374"/>
                </a:cubicBezTo>
                <a:cubicBezTo>
                  <a:pt x="347635" y="2192484"/>
                  <a:pt x="339763" y="2190815"/>
                  <a:pt x="331293" y="2182941"/>
                </a:cubicBezTo>
                <a:cubicBezTo>
                  <a:pt x="329026" y="2180794"/>
                  <a:pt x="331532" y="2176380"/>
                  <a:pt x="334514" y="2178050"/>
                </a:cubicBezTo>
                <a:close/>
                <a:moveTo>
                  <a:pt x="619260" y="2237337"/>
                </a:moveTo>
                <a:cubicBezTo>
                  <a:pt x="636438" y="2240797"/>
                  <a:pt x="653019" y="2249147"/>
                  <a:pt x="669719" y="2254635"/>
                </a:cubicBezTo>
                <a:cubicBezTo>
                  <a:pt x="686659" y="2260241"/>
                  <a:pt x="704075" y="2264058"/>
                  <a:pt x="720894" y="2269546"/>
                </a:cubicBezTo>
                <a:cubicBezTo>
                  <a:pt x="726622" y="2271455"/>
                  <a:pt x="724474" y="2279089"/>
                  <a:pt x="718867" y="2278373"/>
                </a:cubicBezTo>
                <a:cubicBezTo>
                  <a:pt x="682842" y="2274079"/>
                  <a:pt x="648128" y="2261195"/>
                  <a:pt x="615681" y="2245091"/>
                </a:cubicBezTo>
                <a:cubicBezTo>
                  <a:pt x="610910" y="2242706"/>
                  <a:pt x="614966" y="2236502"/>
                  <a:pt x="619260" y="2237337"/>
                </a:cubicBezTo>
                <a:close/>
                <a:moveTo>
                  <a:pt x="1783177" y="2577315"/>
                </a:moveTo>
                <a:cubicBezTo>
                  <a:pt x="1790334" y="2577792"/>
                  <a:pt x="1798566" y="2583877"/>
                  <a:pt x="1804769" y="2587813"/>
                </a:cubicBezTo>
                <a:cubicBezTo>
                  <a:pt x="1810972" y="2591751"/>
                  <a:pt x="1819084" y="2597714"/>
                  <a:pt x="1817295" y="2606065"/>
                </a:cubicBezTo>
                <a:cubicBezTo>
                  <a:pt x="1816578" y="2609524"/>
                  <a:pt x="1810852" y="2611671"/>
                  <a:pt x="1809540" y="2607257"/>
                </a:cubicBezTo>
                <a:cubicBezTo>
                  <a:pt x="1807870" y="2602486"/>
                  <a:pt x="1798685" y="2597833"/>
                  <a:pt x="1794391" y="2595449"/>
                </a:cubicBezTo>
                <a:cubicBezTo>
                  <a:pt x="1789977" y="2593062"/>
                  <a:pt x="1784608" y="2588410"/>
                  <a:pt x="1780434" y="2586502"/>
                </a:cubicBezTo>
                <a:cubicBezTo>
                  <a:pt x="1775185" y="2584116"/>
                  <a:pt x="1777929" y="2576959"/>
                  <a:pt x="1783177" y="2577315"/>
                </a:cubicBezTo>
                <a:close/>
                <a:moveTo>
                  <a:pt x="600741" y="2209245"/>
                </a:moveTo>
                <a:cubicBezTo>
                  <a:pt x="607451" y="2211928"/>
                  <a:pt x="614072" y="2214970"/>
                  <a:pt x="620930" y="2217415"/>
                </a:cubicBezTo>
                <a:cubicBezTo>
                  <a:pt x="627730" y="2219921"/>
                  <a:pt x="622720" y="2229822"/>
                  <a:pt x="615920" y="2227436"/>
                </a:cubicBezTo>
                <a:cubicBezTo>
                  <a:pt x="602560" y="2222783"/>
                  <a:pt x="589199" y="2217655"/>
                  <a:pt x="577031" y="2210497"/>
                </a:cubicBezTo>
                <a:cubicBezTo>
                  <a:pt x="573453" y="2208349"/>
                  <a:pt x="576197" y="2202623"/>
                  <a:pt x="580014" y="2203221"/>
                </a:cubicBezTo>
                <a:cubicBezTo>
                  <a:pt x="587231" y="2204235"/>
                  <a:pt x="594031" y="2206561"/>
                  <a:pt x="600741" y="2209245"/>
                </a:cubicBezTo>
                <a:close/>
                <a:moveTo>
                  <a:pt x="668765" y="2218132"/>
                </a:moveTo>
                <a:cubicBezTo>
                  <a:pt x="677354" y="2227079"/>
                  <a:pt x="694413" y="2228748"/>
                  <a:pt x="705150" y="2235190"/>
                </a:cubicBezTo>
                <a:cubicBezTo>
                  <a:pt x="716720" y="2242228"/>
                  <a:pt x="728649" y="2247716"/>
                  <a:pt x="740698" y="2253800"/>
                </a:cubicBezTo>
                <a:cubicBezTo>
                  <a:pt x="745588" y="2256305"/>
                  <a:pt x="743202" y="2263700"/>
                  <a:pt x="737835" y="2262746"/>
                </a:cubicBezTo>
                <a:cubicBezTo>
                  <a:pt x="718867" y="2259287"/>
                  <a:pt x="705387" y="2248551"/>
                  <a:pt x="688329" y="2241036"/>
                </a:cubicBezTo>
                <a:cubicBezTo>
                  <a:pt x="678547" y="2236741"/>
                  <a:pt x="666619" y="2233282"/>
                  <a:pt x="661728" y="2223022"/>
                </a:cubicBezTo>
                <a:cubicBezTo>
                  <a:pt x="660654" y="2220815"/>
                  <a:pt x="661549" y="2218698"/>
                  <a:pt x="663145" y="2217580"/>
                </a:cubicBezTo>
                <a:cubicBezTo>
                  <a:pt x="664740" y="2216461"/>
                  <a:pt x="667036" y="2216342"/>
                  <a:pt x="668765" y="2218132"/>
                </a:cubicBezTo>
                <a:close/>
                <a:moveTo>
                  <a:pt x="2040367" y="2643165"/>
                </a:moveTo>
                <a:cubicBezTo>
                  <a:pt x="2052415" y="2657240"/>
                  <a:pt x="2060169" y="2675134"/>
                  <a:pt x="2069473" y="2691119"/>
                </a:cubicBezTo>
                <a:cubicBezTo>
                  <a:pt x="2079135" y="2707461"/>
                  <a:pt x="2090348" y="2723089"/>
                  <a:pt x="2099415" y="2739432"/>
                </a:cubicBezTo>
                <a:cubicBezTo>
                  <a:pt x="2101919" y="2743965"/>
                  <a:pt x="2097028" y="2749691"/>
                  <a:pt x="2092496" y="2746112"/>
                </a:cubicBezTo>
                <a:cubicBezTo>
                  <a:pt x="2078301" y="2734541"/>
                  <a:pt x="2069711" y="2719987"/>
                  <a:pt x="2059691" y="2704957"/>
                </a:cubicBezTo>
                <a:cubicBezTo>
                  <a:pt x="2048358" y="2687779"/>
                  <a:pt x="2035356" y="2668692"/>
                  <a:pt x="2030345" y="2648533"/>
                </a:cubicBezTo>
                <a:cubicBezTo>
                  <a:pt x="2029570" y="2645432"/>
                  <a:pt x="2030971" y="2642807"/>
                  <a:pt x="2033119" y="2641600"/>
                </a:cubicBezTo>
                <a:cubicBezTo>
                  <a:pt x="2035267" y="2640391"/>
                  <a:pt x="2038160" y="2640600"/>
                  <a:pt x="2040367" y="2643165"/>
                </a:cubicBezTo>
                <a:close/>
                <a:moveTo>
                  <a:pt x="216774" y="2075700"/>
                </a:moveTo>
                <a:cubicBezTo>
                  <a:pt x="235623" y="2082618"/>
                  <a:pt x="253516" y="2093236"/>
                  <a:pt x="271410" y="2102421"/>
                </a:cubicBezTo>
                <a:cubicBezTo>
                  <a:pt x="303380" y="2118882"/>
                  <a:pt x="337973" y="2132721"/>
                  <a:pt x="368274" y="2152165"/>
                </a:cubicBezTo>
                <a:cubicBezTo>
                  <a:pt x="372449" y="2154790"/>
                  <a:pt x="368751" y="2160992"/>
                  <a:pt x="364456" y="2159561"/>
                </a:cubicBezTo>
                <a:cubicBezTo>
                  <a:pt x="312923" y="2141190"/>
                  <a:pt x="258645" y="2113872"/>
                  <a:pt x="212719" y="2084288"/>
                </a:cubicBezTo>
                <a:cubicBezTo>
                  <a:pt x="207589" y="2080948"/>
                  <a:pt x="210929" y="2073552"/>
                  <a:pt x="216774" y="2075700"/>
                </a:cubicBezTo>
                <a:close/>
                <a:moveTo>
                  <a:pt x="328564" y="2098438"/>
                </a:moveTo>
                <a:cubicBezTo>
                  <a:pt x="330309" y="2098662"/>
                  <a:pt x="331949" y="2099855"/>
                  <a:pt x="332128" y="2101823"/>
                </a:cubicBezTo>
                <a:cubicBezTo>
                  <a:pt x="332486" y="2105283"/>
                  <a:pt x="355271" y="2110412"/>
                  <a:pt x="360162" y="2112679"/>
                </a:cubicBezTo>
                <a:cubicBezTo>
                  <a:pt x="367200" y="2116019"/>
                  <a:pt x="373641" y="2120672"/>
                  <a:pt x="379486" y="2125802"/>
                </a:cubicBezTo>
                <a:cubicBezTo>
                  <a:pt x="382947" y="2128902"/>
                  <a:pt x="379963" y="2134270"/>
                  <a:pt x="375550" y="2132839"/>
                </a:cubicBezTo>
                <a:cubicBezTo>
                  <a:pt x="366842" y="2129857"/>
                  <a:pt x="359208" y="2124727"/>
                  <a:pt x="350737" y="2121268"/>
                </a:cubicBezTo>
                <a:cubicBezTo>
                  <a:pt x="340955" y="2117213"/>
                  <a:pt x="333441" y="2114350"/>
                  <a:pt x="324732" y="2107907"/>
                </a:cubicBezTo>
                <a:cubicBezTo>
                  <a:pt x="323539" y="2106953"/>
                  <a:pt x="323062" y="2104807"/>
                  <a:pt x="323539" y="2103494"/>
                </a:cubicBezTo>
                <a:cubicBezTo>
                  <a:pt x="323779" y="2102659"/>
                  <a:pt x="324136" y="2101704"/>
                  <a:pt x="324375" y="2100869"/>
                </a:cubicBezTo>
                <a:cubicBezTo>
                  <a:pt x="324971" y="2098960"/>
                  <a:pt x="326820" y="2098214"/>
                  <a:pt x="328564" y="2098438"/>
                </a:cubicBezTo>
                <a:close/>
                <a:moveTo>
                  <a:pt x="1824093" y="2559661"/>
                </a:moveTo>
                <a:cubicBezTo>
                  <a:pt x="1834948" y="2561807"/>
                  <a:pt x="1852365" y="2574094"/>
                  <a:pt x="1849621" y="2586620"/>
                </a:cubicBezTo>
                <a:cubicBezTo>
                  <a:pt x="1848667" y="2591511"/>
                  <a:pt x="1842226" y="2592227"/>
                  <a:pt x="1839601" y="2588290"/>
                </a:cubicBezTo>
                <a:cubicBezTo>
                  <a:pt x="1837692" y="2585427"/>
                  <a:pt x="1831370" y="2581729"/>
                  <a:pt x="1828745" y="2579224"/>
                </a:cubicBezTo>
                <a:cubicBezTo>
                  <a:pt x="1825286" y="2575884"/>
                  <a:pt x="1821708" y="2573140"/>
                  <a:pt x="1818963" y="2569323"/>
                </a:cubicBezTo>
                <a:cubicBezTo>
                  <a:pt x="1819083" y="2569323"/>
                  <a:pt x="1819083" y="2569323"/>
                  <a:pt x="1819202" y="2569323"/>
                </a:cubicBezTo>
                <a:cubicBezTo>
                  <a:pt x="1818845" y="2568845"/>
                  <a:pt x="1818487" y="2568726"/>
                  <a:pt x="1818128" y="2568010"/>
                </a:cubicBezTo>
                <a:cubicBezTo>
                  <a:pt x="1816339" y="2564313"/>
                  <a:pt x="1819678" y="2558825"/>
                  <a:pt x="1824093" y="2559661"/>
                </a:cubicBezTo>
                <a:close/>
                <a:moveTo>
                  <a:pt x="759173" y="2223530"/>
                </a:moveTo>
                <a:cubicBezTo>
                  <a:pt x="765690" y="2225796"/>
                  <a:pt x="771416" y="2229644"/>
                  <a:pt x="774338" y="2235549"/>
                </a:cubicBezTo>
                <a:cubicBezTo>
                  <a:pt x="775292" y="2237337"/>
                  <a:pt x="774934" y="2240439"/>
                  <a:pt x="773145" y="2241633"/>
                </a:cubicBezTo>
                <a:lnTo>
                  <a:pt x="770640" y="2243302"/>
                </a:lnTo>
                <a:cubicBezTo>
                  <a:pt x="767181" y="2245688"/>
                  <a:pt x="762886" y="2243541"/>
                  <a:pt x="760859" y="2240558"/>
                </a:cubicBezTo>
                <a:cubicBezTo>
                  <a:pt x="757398" y="2235549"/>
                  <a:pt x="741892" y="2233163"/>
                  <a:pt x="736761" y="2228988"/>
                </a:cubicBezTo>
                <a:cubicBezTo>
                  <a:pt x="733540" y="2226483"/>
                  <a:pt x="735211" y="2220518"/>
                  <a:pt x="739147" y="2221115"/>
                </a:cubicBezTo>
                <a:cubicBezTo>
                  <a:pt x="739147" y="2221115"/>
                  <a:pt x="739147" y="2221115"/>
                  <a:pt x="739266" y="2220995"/>
                </a:cubicBezTo>
                <a:cubicBezTo>
                  <a:pt x="745350" y="2220577"/>
                  <a:pt x="752657" y="2221263"/>
                  <a:pt x="759173" y="2223530"/>
                </a:cubicBezTo>
                <a:close/>
                <a:moveTo>
                  <a:pt x="2083191" y="2633979"/>
                </a:moveTo>
                <a:cubicBezTo>
                  <a:pt x="2100727" y="2658791"/>
                  <a:pt x="2113610" y="2684439"/>
                  <a:pt x="2124824" y="2712472"/>
                </a:cubicBezTo>
                <a:cubicBezTo>
                  <a:pt x="2135201" y="2738954"/>
                  <a:pt x="2150471" y="2760665"/>
                  <a:pt x="2163474" y="2785716"/>
                </a:cubicBezTo>
                <a:cubicBezTo>
                  <a:pt x="2165144" y="2788937"/>
                  <a:pt x="2161923" y="2792277"/>
                  <a:pt x="2158582" y="2790727"/>
                </a:cubicBezTo>
                <a:cubicBezTo>
                  <a:pt x="2138542" y="2781303"/>
                  <a:pt x="2127210" y="2748378"/>
                  <a:pt x="2118859" y="2729053"/>
                </a:cubicBezTo>
                <a:cubicBezTo>
                  <a:pt x="2110986" y="2710921"/>
                  <a:pt x="2105261" y="2692551"/>
                  <a:pt x="2095718" y="2675015"/>
                </a:cubicBezTo>
                <a:cubicBezTo>
                  <a:pt x="2088917" y="2662490"/>
                  <a:pt x="2079017" y="2651276"/>
                  <a:pt x="2076511" y="2637081"/>
                </a:cubicBezTo>
                <a:cubicBezTo>
                  <a:pt x="2076154" y="2635112"/>
                  <a:pt x="2077197" y="2633443"/>
                  <a:pt x="2078643" y="2632711"/>
                </a:cubicBezTo>
                <a:cubicBezTo>
                  <a:pt x="2080090" y="2631981"/>
                  <a:pt x="2081938" y="2632190"/>
                  <a:pt x="2083191" y="2633979"/>
                </a:cubicBezTo>
                <a:close/>
                <a:moveTo>
                  <a:pt x="260792" y="2063175"/>
                </a:moveTo>
                <a:cubicBezTo>
                  <a:pt x="277016" y="2065202"/>
                  <a:pt x="298608" y="2077848"/>
                  <a:pt x="303736" y="2094428"/>
                </a:cubicBezTo>
                <a:cubicBezTo>
                  <a:pt x="305168" y="2098962"/>
                  <a:pt x="300277" y="2102183"/>
                  <a:pt x="296937" y="2098722"/>
                </a:cubicBezTo>
                <a:cubicBezTo>
                  <a:pt x="284770" y="2086793"/>
                  <a:pt x="272841" y="2079159"/>
                  <a:pt x="258406" y="2070332"/>
                </a:cubicBezTo>
                <a:cubicBezTo>
                  <a:pt x="254709" y="2068065"/>
                  <a:pt x="256378" y="2062578"/>
                  <a:pt x="260792" y="2063175"/>
                </a:cubicBezTo>
                <a:close/>
                <a:moveTo>
                  <a:pt x="671867" y="2181629"/>
                </a:moveTo>
                <a:cubicBezTo>
                  <a:pt x="681769" y="2184611"/>
                  <a:pt x="696322" y="2186997"/>
                  <a:pt x="698350" y="2199045"/>
                </a:cubicBezTo>
                <a:cubicBezTo>
                  <a:pt x="699184" y="2203579"/>
                  <a:pt x="694294" y="2205726"/>
                  <a:pt x="690835" y="2203100"/>
                </a:cubicBezTo>
                <a:cubicBezTo>
                  <a:pt x="683796" y="2197495"/>
                  <a:pt x="676639" y="2194989"/>
                  <a:pt x="668289" y="2192126"/>
                </a:cubicBezTo>
                <a:cubicBezTo>
                  <a:pt x="662324" y="2190098"/>
                  <a:pt x="665902" y="2179840"/>
                  <a:pt x="671867" y="2181629"/>
                </a:cubicBezTo>
                <a:close/>
                <a:moveTo>
                  <a:pt x="556632" y="2115065"/>
                </a:moveTo>
                <a:cubicBezTo>
                  <a:pt x="564625" y="2117570"/>
                  <a:pt x="569038" y="2120672"/>
                  <a:pt x="572140" y="2128663"/>
                </a:cubicBezTo>
                <a:cubicBezTo>
                  <a:pt x="573572" y="2132242"/>
                  <a:pt x="568919" y="2134986"/>
                  <a:pt x="566056" y="2132839"/>
                </a:cubicBezTo>
                <a:cubicBezTo>
                  <a:pt x="562120" y="2129499"/>
                  <a:pt x="558780" y="2126994"/>
                  <a:pt x="553769" y="2125323"/>
                </a:cubicBezTo>
                <a:cubicBezTo>
                  <a:pt x="547328" y="2123177"/>
                  <a:pt x="550072" y="2113037"/>
                  <a:pt x="556632" y="2115065"/>
                </a:cubicBezTo>
                <a:close/>
                <a:moveTo>
                  <a:pt x="1894385" y="2491486"/>
                </a:moveTo>
                <a:cubicBezTo>
                  <a:pt x="1897069" y="2491338"/>
                  <a:pt x="1899723" y="2492858"/>
                  <a:pt x="1900200" y="2496317"/>
                </a:cubicBezTo>
                <a:cubicBezTo>
                  <a:pt x="1901036" y="2502044"/>
                  <a:pt x="1913441" y="2510752"/>
                  <a:pt x="1917378" y="2515285"/>
                </a:cubicBezTo>
                <a:cubicBezTo>
                  <a:pt x="1922508" y="2521010"/>
                  <a:pt x="1926922" y="2527334"/>
                  <a:pt x="1931693" y="2533297"/>
                </a:cubicBezTo>
                <a:cubicBezTo>
                  <a:pt x="1943264" y="2547732"/>
                  <a:pt x="1957220" y="2560137"/>
                  <a:pt x="1965213" y="2577078"/>
                </a:cubicBezTo>
                <a:cubicBezTo>
                  <a:pt x="1967240" y="2581491"/>
                  <a:pt x="1961395" y="2585308"/>
                  <a:pt x="1958175" y="2581729"/>
                </a:cubicBezTo>
                <a:cubicBezTo>
                  <a:pt x="1941951" y="2564075"/>
                  <a:pt x="1925132" y="2547254"/>
                  <a:pt x="1910220" y="2528407"/>
                </a:cubicBezTo>
                <a:cubicBezTo>
                  <a:pt x="1903063" y="2519460"/>
                  <a:pt x="1886004" y="2509798"/>
                  <a:pt x="1888390" y="2496675"/>
                </a:cubicBezTo>
                <a:cubicBezTo>
                  <a:pt x="1888988" y="2493455"/>
                  <a:pt x="1891701" y="2491635"/>
                  <a:pt x="1894385" y="2491486"/>
                </a:cubicBezTo>
                <a:close/>
                <a:moveTo>
                  <a:pt x="1831489" y="2446573"/>
                </a:moveTo>
                <a:cubicBezTo>
                  <a:pt x="1838288" y="2461127"/>
                  <a:pt x="1870497" y="2463632"/>
                  <a:pt x="1865845" y="2482957"/>
                </a:cubicBezTo>
                <a:cubicBezTo>
                  <a:pt x="1864771" y="2487728"/>
                  <a:pt x="1858448" y="2486655"/>
                  <a:pt x="1856421" y="2483434"/>
                </a:cubicBezTo>
                <a:cubicBezTo>
                  <a:pt x="1854154" y="2479856"/>
                  <a:pt x="1845087" y="2476874"/>
                  <a:pt x="1841509" y="2474129"/>
                </a:cubicBezTo>
                <a:cubicBezTo>
                  <a:pt x="1836975" y="2470669"/>
                  <a:pt x="1831847" y="2466614"/>
                  <a:pt x="1827909" y="2462320"/>
                </a:cubicBezTo>
                <a:cubicBezTo>
                  <a:pt x="1823377" y="2457429"/>
                  <a:pt x="1820514" y="2452657"/>
                  <a:pt x="1823855" y="2446454"/>
                </a:cubicBezTo>
                <a:cubicBezTo>
                  <a:pt x="1825404" y="2443591"/>
                  <a:pt x="1830058" y="2443591"/>
                  <a:pt x="1831489" y="2446573"/>
                </a:cubicBezTo>
                <a:close/>
                <a:moveTo>
                  <a:pt x="1896026" y="2452895"/>
                </a:moveTo>
                <a:cubicBezTo>
                  <a:pt x="1902585" y="2456235"/>
                  <a:pt x="1907238" y="2462080"/>
                  <a:pt x="1912607" y="2466971"/>
                </a:cubicBezTo>
                <a:cubicBezTo>
                  <a:pt x="1917736" y="2471863"/>
                  <a:pt x="1919287" y="2477827"/>
                  <a:pt x="1923581" y="2482838"/>
                </a:cubicBezTo>
                <a:cubicBezTo>
                  <a:pt x="1927041" y="2486893"/>
                  <a:pt x="1922985" y="2492618"/>
                  <a:pt x="1918094" y="2491187"/>
                </a:cubicBezTo>
                <a:cubicBezTo>
                  <a:pt x="1911891" y="2489398"/>
                  <a:pt x="1910341" y="2485223"/>
                  <a:pt x="1905926" y="2480451"/>
                </a:cubicBezTo>
                <a:cubicBezTo>
                  <a:pt x="1900558" y="2474726"/>
                  <a:pt x="1894355" y="2468283"/>
                  <a:pt x="1888510" y="2463034"/>
                </a:cubicBezTo>
                <a:cubicBezTo>
                  <a:pt x="1883023" y="2458025"/>
                  <a:pt x="1889823" y="2449793"/>
                  <a:pt x="1896026" y="2452895"/>
                </a:cubicBezTo>
                <a:close/>
                <a:moveTo>
                  <a:pt x="2086785" y="2502535"/>
                </a:moveTo>
                <a:cubicBezTo>
                  <a:pt x="2089007" y="2501984"/>
                  <a:pt x="2091721" y="2502759"/>
                  <a:pt x="2093092" y="2505026"/>
                </a:cubicBezTo>
                <a:cubicBezTo>
                  <a:pt x="2104425" y="2523992"/>
                  <a:pt x="2106095" y="2549521"/>
                  <a:pt x="2112298" y="2570754"/>
                </a:cubicBezTo>
                <a:cubicBezTo>
                  <a:pt x="2121245" y="2601651"/>
                  <a:pt x="2128641" y="2633979"/>
                  <a:pt x="2140212" y="2663801"/>
                </a:cubicBezTo>
                <a:cubicBezTo>
                  <a:pt x="2141763" y="2667738"/>
                  <a:pt x="2135560" y="2670839"/>
                  <a:pt x="2133532" y="2667141"/>
                </a:cubicBezTo>
                <a:cubicBezTo>
                  <a:pt x="2105976" y="2619664"/>
                  <a:pt x="2094405" y="2561331"/>
                  <a:pt x="2083430" y="2508008"/>
                </a:cubicBezTo>
                <a:cubicBezTo>
                  <a:pt x="2082834" y="2504966"/>
                  <a:pt x="2084563" y="2503087"/>
                  <a:pt x="2086785" y="2502535"/>
                </a:cubicBezTo>
                <a:close/>
                <a:moveTo>
                  <a:pt x="2118591" y="2507814"/>
                </a:moveTo>
                <a:cubicBezTo>
                  <a:pt x="2120350" y="2507173"/>
                  <a:pt x="2122439" y="2507650"/>
                  <a:pt x="2123511" y="2509796"/>
                </a:cubicBezTo>
                <a:cubicBezTo>
                  <a:pt x="2141764" y="2545584"/>
                  <a:pt x="2147132" y="2589722"/>
                  <a:pt x="2157390" y="2628372"/>
                </a:cubicBezTo>
                <a:cubicBezTo>
                  <a:pt x="2166576" y="2663085"/>
                  <a:pt x="2186855" y="2698037"/>
                  <a:pt x="2191745" y="2733228"/>
                </a:cubicBezTo>
                <a:cubicBezTo>
                  <a:pt x="2192223" y="2736806"/>
                  <a:pt x="2187214" y="2738000"/>
                  <a:pt x="2185782" y="2734898"/>
                </a:cubicBezTo>
                <a:cubicBezTo>
                  <a:pt x="2168963" y="2699469"/>
                  <a:pt x="2153573" y="2663205"/>
                  <a:pt x="2144627" y="2624911"/>
                </a:cubicBezTo>
                <a:cubicBezTo>
                  <a:pt x="2135918" y="2587336"/>
                  <a:pt x="2120053" y="2550952"/>
                  <a:pt x="2115640" y="2512541"/>
                </a:cubicBezTo>
                <a:cubicBezTo>
                  <a:pt x="2115402" y="2510215"/>
                  <a:pt x="2116833" y="2508455"/>
                  <a:pt x="2118591" y="2507814"/>
                </a:cubicBezTo>
                <a:close/>
                <a:moveTo>
                  <a:pt x="553955" y="2017072"/>
                </a:moveTo>
                <a:cubicBezTo>
                  <a:pt x="533706" y="2012967"/>
                  <a:pt x="525050" y="2021243"/>
                  <a:pt x="549476" y="2056494"/>
                </a:cubicBezTo>
                <a:cubicBezTo>
                  <a:pt x="561643" y="2074029"/>
                  <a:pt x="580610" y="2097649"/>
                  <a:pt x="599220" y="2107430"/>
                </a:cubicBezTo>
                <a:cubicBezTo>
                  <a:pt x="607690" y="2111845"/>
                  <a:pt x="601009" y="2124728"/>
                  <a:pt x="592421" y="2120553"/>
                </a:cubicBezTo>
                <a:cubicBezTo>
                  <a:pt x="574288" y="2111606"/>
                  <a:pt x="542557" y="2082976"/>
                  <a:pt x="524187" y="2054705"/>
                </a:cubicBezTo>
                <a:cubicBezTo>
                  <a:pt x="516790" y="2048501"/>
                  <a:pt x="508559" y="2042895"/>
                  <a:pt x="501402" y="2037646"/>
                </a:cubicBezTo>
                <a:cubicBezTo>
                  <a:pt x="493528" y="2031920"/>
                  <a:pt x="470624" y="2012356"/>
                  <a:pt x="457741" y="2012595"/>
                </a:cubicBezTo>
                <a:cubicBezTo>
                  <a:pt x="457861" y="2019872"/>
                  <a:pt x="457026" y="2026671"/>
                  <a:pt x="459411" y="2033709"/>
                </a:cubicBezTo>
                <a:cubicBezTo>
                  <a:pt x="464183" y="2047666"/>
                  <a:pt x="480167" y="2057448"/>
                  <a:pt x="491977" y="2065679"/>
                </a:cubicBezTo>
                <a:cubicBezTo>
                  <a:pt x="508797" y="2077489"/>
                  <a:pt x="531224" y="2086793"/>
                  <a:pt x="539098" y="2106953"/>
                </a:cubicBezTo>
                <a:cubicBezTo>
                  <a:pt x="540767" y="2111368"/>
                  <a:pt x="534684" y="2114588"/>
                  <a:pt x="531582" y="2111606"/>
                </a:cubicBezTo>
                <a:cubicBezTo>
                  <a:pt x="510705" y="2091684"/>
                  <a:pt x="483747" y="2079040"/>
                  <a:pt x="461797" y="2060191"/>
                </a:cubicBezTo>
                <a:cubicBezTo>
                  <a:pt x="455594" y="2054943"/>
                  <a:pt x="449391" y="2049097"/>
                  <a:pt x="445216" y="2041940"/>
                </a:cubicBezTo>
                <a:cubicBezTo>
                  <a:pt x="444261" y="2042179"/>
                  <a:pt x="443188" y="2042059"/>
                  <a:pt x="442114" y="2041105"/>
                </a:cubicBezTo>
                <a:cubicBezTo>
                  <a:pt x="436866" y="2036214"/>
                  <a:pt x="425175" y="2034187"/>
                  <a:pt x="418256" y="2030728"/>
                </a:cubicBezTo>
                <a:cubicBezTo>
                  <a:pt x="404180" y="2023570"/>
                  <a:pt x="393801" y="2010329"/>
                  <a:pt x="379367" y="2003886"/>
                </a:cubicBezTo>
                <a:cubicBezTo>
                  <a:pt x="371912" y="2000546"/>
                  <a:pt x="360341" y="1996789"/>
                  <a:pt x="349008" y="1995014"/>
                </a:cubicBezTo>
                <a:cubicBezTo>
                  <a:pt x="337675" y="1993239"/>
                  <a:pt x="326582" y="1993449"/>
                  <a:pt x="320080" y="1998041"/>
                </a:cubicBezTo>
                <a:cubicBezTo>
                  <a:pt x="313042" y="2003052"/>
                  <a:pt x="302425" y="2011521"/>
                  <a:pt x="305765" y="2021422"/>
                </a:cubicBezTo>
                <a:cubicBezTo>
                  <a:pt x="306958" y="2025001"/>
                  <a:pt x="329027" y="2045161"/>
                  <a:pt x="333202" y="2049456"/>
                </a:cubicBezTo>
                <a:cubicBezTo>
                  <a:pt x="349425" y="2066515"/>
                  <a:pt x="376504" y="2073910"/>
                  <a:pt x="389029" y="2093951"/>
                </a:cubicBezTo>
                <a:cubicBezTo>
                  <a:pt x="391297" y="2097410"/>
                  <a:pt x="386644" y="2102659"/>
                  <a:pt x="382947" y="2100035"/>
                </a:cubicBezTo>
                <a:cubicBezTo>
                  <a:pt x="365171" y="2087033"/>
                  <a:pt x="344535" y="2079040"/>
                  <a:pt x="328311" y="2063651"/>
                </a:cubicBezTo>
                <a:cubicBezTo>
                  <a:pt x="324733" y="2060191"/>
                  <a:pt x="320439" y="2056374"/>
                  <a:pt x="316024" y="2052319"/>
                </a:cubicBezTo>
                <a:cubicBezTo>
                  <a:pt x="299443" y="2047189"/>
                  <a:pt x="233595" y="2017963"/>
                  <a:pt x="252801" y="2047666"/>
                </a:cubicBezTo>
                <a:cubicBezTo>
                  <a:pt x="255663" y="2051960"/>
                  <a:pt x="252561" y="2059714"/>
                  <a:pt x="246479" y="2058282"/>
                </a:cubicBezTo>
                <a:cubicBezTo>
                  <a:pt x="218206" y="2051364"/>
                  <a:pt x="198523" y="2058045"/>
                  <a:pt x="176813" y="2072597"/>
                </a:cubicBezTo>
                <a:cubicBezTo>
                  <a:pt x="173473" y="2074864"/>
                  <a:pt x="169655" y="2076773"/>
                  <a:pt x="165599" y="2078682"/>
                </a:cubicBezTo>
                <a:cubicBezTo>
                  <a:pt x="180749" y="2084170"/>
                  <a:pt x="195064" y="2093354"/>
                  <a:pt x="206397" y="2103375"/>
                </a:cubicBezTo>
                <a:cubicBezTo>
                  <a:pt x="207947" y="2104687"/>
                  <a:pt x="208424" y="2107192"/>
                  <a:pt x="207470" y="2108982"/>
                </a:cubicBezTo>
                <a:cubicBezTo>
                  <a:pt x="207112" y="2109459"/>
                  <a:pt x="206874" y="2110055"/>
                  <a:pt x="206635" y="2110532"/>
                </a:cubicBezTo>
                <a:cubicBezTo>
                  <a:pt x="204845" y="2113991"/>
                  <a:pt x="199477" y="2113872"/>
                  <a:pt x="198881" y="2109578"/>
                </a:cubicBezTo>
                <a:cubicBezTo>
                  <a:pt x="198881" y="2110174"/>
                  <a:pt x="182657" y="2101585"/>
                  <a:pt x="181345" y="2100870"/>
                </a:cubicBezTo>
                <a:cubicBezTo>
                  <a:pt x="176336" y="2098007"/>
                  <a:pt x="171444" y="2095263"/>
                  <a:pt x="166195" y="2092878"/>
                </a:cubicBezTo>
                <a:cubicBezTo>
                  <a:pt x="160231" y="2090133"/>
                  <a:pt x="154028" y="2087987"/>
                  <a:pt x="147706" y="2086197"/>
                </a:cubicBezTo>
                <a:cubicBezTo>
                  <a:pt x="127784" y="2094667"/>
                  <a:pt x="113947" y="2103613"/>
                  <a:pt x="144604" y="2127233"/>
                </a:cubicBezTo>
                <a:cubicBezTo>
                  <a:pt x="183016" y="2156817"/>
                  <a:pt x="233595" y="2175545"/>
                  <a:pt x="275346" y="2200000"/>
                </a:cubicBezTo>
                <a:cubicBezTo>
                  <a:pt x="321035" y="2226721"/>
                  <a:pt x="357776" y="2248193"/>
                  <a:pt x="409547" y="2262389"/>
                </a:cubicBezTo>
                <a:cubicBezTo>
                  <a:pt x="511422" y="2290422"/>
                  <a:pt x="611745" y="2315354"/>
                  <a:pt x="717079" y="2327879"/>
                </a:cubicBezTo>
                <a:cubicBezTo>
                  <a:pt x="788295" y="2336349"/>
                  <a:pt x="857960" y="2351618"/>
                  <a:pt x="927984" y="2364978"/>
                </a:cubicBezTo>
                <a:cubicBezTo>
                  <a:pt x="845673" y="2338138"/>
                  <a:pt x="757279" y="2326329"/>
                  <a:pt x="677116" y="2295671"/>
                </a:cubicBezTo>
                <a:cubicBezTo>
                  <a:pt x="671986" y="2293643"/>
                  <a:pt x="673895" y="2284934"/>
                  <a:pt x="679502" y="2286009"/>
                </a:cubicBezTo>
                <a:cubicBezTo>
                  <a:pt x="742010" y="2297580"/>
                  <a:pt x="809052" y="2310463"/>
                  <a:pt x="873706" y="2328833"/>
                </a:cubicBezTo>
                <a:cubicBezTo>
                  <a:pt x="865476" y="2324659"/>
                  <a:pt x="857245" y="2320363"/>
                  <a:pt x="849013" y="2316308"/>
                </a:cubicBezTo>
                <a:cubicBezTo>
                  <a:pt x="834460" y="2309151"/>
                  <a:pt x="819549" y="2302589"/>
                  <a:pt x="804518" y="2296267"/>
                </a:cubicBezTo>
                <a:cubicBezTo>
                  <a:pt x="797957" y="2293523"/>
                  <a:pt x="765033" y="2275391"/>
                  <a:pt x="759665" y="2276943"/>
                </a:cubicBezTo>
                <a:cubicBezTo>
                  <a:pt x="757279" y="2277658"/>
                  <a:pt x="755133" y="2275749"/>
                  <a:pt x="754535" y="2273603"/>
                </a:cubicBezTo>
                <a:cubicBezTo>
                  <a:pt x="754416" y="2272886"/>
                  <a:pt x="754178" y="2272290"/>
                  <a:pt x="754058" y="2271574"/>
                </a:cubicBezTo>
                <a:cubicBezTo>
                  <a:pt x="752866" y="2266922"/>
                  <a:pt x="758353" y="2264297"/>
                  <a:pt x="762051" y="2265371"/>
                </a:cubicBezTo>
                <a:cubicBezTo>
                  <a:pt x="821100" y="2282071"/>
                  <a:pt x="894941" y="2316070"/>
                  <a:pt x="944804" y="2352214"/>
                </a:cubicBezTo>
                <a:cubicBezTo>
                  <a:pt x="947906" y="2353289"/>
                  <a:pt x="950888" y="2354600"/>
                  <a:pt x="953870" y="2355794"/>
                </a:cubicBezTo>
                <a:cubicBezTo>
                  <a:pt x="907704" y="2320484"/>
                  <a:pt x="853905" y="2288872"/>
                  <a:pt x="802372" y="2263105"/>
                </a:cubicBezTo>
                <a:cubicBezTo>
                  <a:pt x="798555" y="2261197"/>
                  <a:pt x="800820" y="2255231"/>
                  <a:pt x="804876" y="2256186"/>
                </a:cubicBezTo>
                <a:cubicBezTo>
                  <a:pt x="839232" y="2264416"/>
                  <a:pt x="869293" y="2286963"/>
                  <a:pt x="898996" y="2305333"/>
                </a:cubicBezTo>
                <a:cubicBezTo>
                  <a:pt x="901144" y="2306646"/>
                  <a:pt x="903649" y="2308077"/>
                  <a:pt x="906035" y="2309390"/>
                </a:cubicBezTo>
                <a:cubicBezTo>
                  <a:pt x="893629" y="2298653"/>
                  <a:pt x="881222" y="2288155"/>
                  <a:pt x="868697" y="2278254"/>
                </a:cubicBezTo>
                <a:cubicBezTo>
                  <a:pt x="821219" y="2240797"/>
                  <a:pt x="771713" y="2206084"/>
                  <a:pt x="728172" y="2163856"/>
                </a:cubicBezTo>
                <a:cubicBezTo>
                  <a:pt x="676162" y="2113395"/>
                  <a:pt x="646459" y="2053750"/>
                  <a:pt x="577270" y="2024762"/>
                </a:cubicBezTo>
                <a:cubicBezTo>
                  <a:pt x="568741" y="2021183"/>
                  <a:pt x="560703" y="2018440"/>
                  <a:pt x="553955" y="2017072"/>
                </a:cubicBezTo>
                <a:close/>
                <a:moveTo>
                  <a:pt x="1865487" y="2390745"/>
                </a:moveTo>
                <a:cubicBezTo>
                  <a:pt x="1871929" y="2401243"/>
                  <a:pt x="1882545" y="2411621"/>
                  <a:pt x="1885408" y="2423669"/>
                </a:cubicBezTo>
                <a:cubicBezTo>
                  <a:pt x="1886482" y="2427726"/>
                  <a:pt x="1881353" y="2430589"/>
                  <a:pt x="1878728" y="2427010"/>
                </a:cubicBezTo>
                <a:cubicBezTo>
                  <a:pt x="1870616" y="2416154"/>
                  <a:pt x="1862744" y="2408519"/>
                  <a:pt x="1857017" y="2395756"/>
                </a:cubicBezTo>
                <a:cubicBezTo>
                  <a:pt x="1855884" y="2393251"/>
                  <a:pt x="1857285" y="2390775"/>
                  <a:pt x="1859329" y="2389538"/>
                </a:cubicBezTo>
                <a:cubicBezTo>
                  <a:pt x="1861372" y="2388300"/>
                  <a:pt x="1864056" y="2388300"/>
                  <a:pt x="1865487" y="2390745"/>
                </a:cubicBezTo>
                <a:close/>
                <a:moveTo>
                  <a:pt x="2103710" y="2408161"/>
                </a:moveTo>
                <a:cubicBezTo>
                  <a:pt x="2113611" y="2412099"/>
                  <a:pt x="2114208" y="2424147"/>
                  <a:pt x="2115997" y="2433331"/>
                </a:cubicBezTo>
                <a:cubicBezTo>
                  <a:pt x="2119098" y="2448363"/>
                  <a:pt x="2125183" y="2463751"/>
                  <a:pt x="2125422" y="2479020"/>
                </a:cubicBezTo>
                <a:cubicBezTo>
                  <a:pt x="2125541" y="2485938"/>
                  <a:pt x="2114326" y="2486774"/>
                  <a:pt x="2113372" y="2479974"/>
                </a:cubicBezTo>
                <a:cubicBezTo>
                  <a:pt x="2111584" y="2467210"/>
                  <a:pt x="2105858" y="2454446"/>
                  <a:pt x="2103114" y="2441802"/>
                </a:cubicBezTo>
                <a:cubicBezTo>
                  <a:pt x="2101205" y="2432497"/>
                  <a:pt x="2099534" y="2422953"/>
                  <a:pt x="2097029" y="2413768"/>
                </a:cubicBezTo>
                <a:cubicBezTo>
                  <a:pt x="2095957" y="2410070"/>
                  <a:pt x="2100370" y="2406850"/>
                  <a:pt x="2103710" y="2408161"/>
                </a:cubicBezTo>
                <a:close/>
                <a:moveTo>
                  <a:pt x="2200752" y="2420715"/>
                </a:moveTo>
                <a:lnTo>
                  <a:pt x="2200854" y="2423103"/>
                </a:lnTo>
                <a:cubicBezTo>
                  <a:pt x="2198574" y="2446007"/>
                  <a:pt x="2194489" y="2469060"/>
                  <a:pt x="2192817" y="2488802"/>
                </a:cubicBezTo>
                <a:cubicBezTo>
                  <a:pt x="2191268" y="2507292"/>
                  <a:pt x="2191625" y="2525663"/>
                  <a:pt x="2192221" y="2544152"/>
                </a:cubicBezTo>
                <a:lnTo>
                  <a:pt x="2192223" y="2544140"/>
                </a:lnTo>
                <a:lnTo>
                  <a:pt x="2192819" y="2488803"/>
                </a:lnTo>
                <a:cubicBezTo>
                  <a:pt x="2194490" y="2469060"/>
                  <a:pt x="2198575" y="2446007"/>
                  <a:pt x="2200856" y="2423103"/>
                </a:cubicBezTo>
                <a:lnTo>
                  <a:pt x="2200753" y="2420716"/>
                </a:lnTo>
                <a:close/>
                <a:moveTo>
                  <a:pt x="2136993" y="2392058"/>
                </a:moveTo>
                <a:cubicBezTo>
                  <a:pt x="2139050" y="2391610"/>
                  <a:pt x="2141168" y="2392356"/>
                  <a:pt x="2141883" y="2395040"/>
                </a:cubicBezTo>
                <a:cubicBezTo>
                  <a:pt x="2147609" y="2417347"/>
                  <a:pt x="2149160" y="2441921"/>
                  <a:pt x="2150353" y="2464945"/>
                </a:cubicBezTo>
                <a:cubicBezTo>
                  <a:pt x="2150712" y="2471267"/>
                  <a:pt x="2142002" y="2471505"/>
                  <a:pt x="2140929" y="2465660"/>
                </a:cubicBezTo>
                <a:cubicBezTo>
                  <a:pt x="2137112" y="2444546"/>
                  <a:pt x="2126972" y="2417585"/>
                  <a:pt x="2132460" y="2396233"/>
                </a:cubicBezTo>
                <a:cubicBezTo>
                  <a:pt x="2132937" y="2394145"/>
                  <a:pt x="2134935" y="2392505"/>
                  <a:pt x="2136993" y="2392058"/>
                </a:cubicBezTo>
                <a:close/>
                <a:moveTo>
                  <a:pt x="1486382" y="2182105"/>
                </a:moveTo>
                <a:cubicBezTo>
                  <a:pt x="1492586" y="2185446"/>
                  <a:pt x="1494016" y="2191052"/>
                  <a:pt x="1494613" y="2197852"/>
                </a:cubicBezTo>
                <a:cubicBezTo>
                  <a:pt x="1495686" y="2209065"/>
                  <a:pt x="1496164" y="2223262"/>
                  <a:pt x="1491750" y="2233639"/>
                </a:cubicBezTo>
                <a:cubicBezTo>
                  <a:pt x="1489602" y="2238650"/>
                  <a:pt x="1481013" y="2237099"/>
                  <a:pt x="1481133" y="2231492"/>
                </a:cubicBezTo>
                <a:cubicBezTo>
                  <a:pt x="1481371" y="2223619"/>
                  <a:pt x="1480298" y="2215984"/>
                  <a:pt x="1480298" y="2208230"/>
                </a:cubicBezTo>
                <a:cubicBezTo>
                  <a:pt x="1480417" y="2202385"/>
                  <a:pt x="1482325" y="2194034"/>
                  <a:pt x="1479940" y="2188429"/>
                </a:cubicBezTo>
                <a:cubicBezTo>
                  <a:pt x="1478389" y="2184730"/>
                  <a:pt x="1482565" y="2180078"/>
                  <a:pt x="1486382" y="2182105"/>
                </a:cubicBezTo>
                <a:close/>
                <a:moveTo>
                  <a:pt x="1410692" y="2136642"/>
                </a:moveTo>
                <a:cubicBezTo>
                  <a:pt x="1412571" y="2136270"/>
                  <a:pt x="1414688" y="2136836"/>
                  <a:pt x="1415762" y="2138447"/>
                </a:cubicBezTo>
                <a:cubicBezTo>
                  <a:pt x="1424112" y="2150853"/>
                  <a:pt x="1430435" y="2167434"/>
                  <a:pt x="1432463" y="2182226"/>
                </a:cubicBezTo>
                <a:cubicBezTo>
                  <a:pt x="1433178" y="2187474"/>
                  <a:pt x="1426856" y="2188906"/>
                  <a:pt x="1423635" y="2185805"/>
                </a:cubicBezTo>
                <a:cubicBezTo>
                  <a:pt x="1412303" y="2174234"/>
                  <a:pt x="1406219" y="2156459"/>
                  <a:pt x="1407054" y="2140474"/>
                </a:cubicBezTo>
                <a:cubicBezTo>
                  <a:pt x="1407173" y="2138327"/>
                  <a:pt x="1408813" y="2137015"/>
                  <a:pt x="1410692" y="2136642"/>
                </a:cubicBezTo>
                <a:close/>
                <a:moveTo>
                  <a:pt x="842214" y="1950206"/>
                </a:moveTo>
                <a:cubicBezTo>
                  <a:pt x="850088" y="1959391"/>
                  <a:pt x="850446" y="1970843"/>
                  <a:pt x="849492" y="1982295"/>
                </a:cubicBezTo>
                <a:cubicBezTo>
                  <a:pt x="848775" y="1990526"/>
                  <a:pt x="847583" y="1998041"/>
                  <a:pt x="848537" y="2006392"/>
                </a:cubicBezTo>
                <a:cubicBezTo>
                  <a:pt x="849134" y="2012475"/>
                  <a:pt x="851280" y="2017963"/>
                  <a:pt x="849730" y="2024047"/>
                </a:cubicBezTo>
                <a:cubicBezTo>
                  <a:pt x="848537" y="2028938"/>
                  <a:pt x="840305" y="2031442"/>
                  <a:pt x="838636" y="2025239"/>
                </a:cubicBezTo>
                <a:cubicBezTo>
                  <a:pt x="835654" y="2013668"/>
                  <a:pt x="832433" y="2004363"/>
                  <a:pt x="832910" y="1991957"/>
                </a:cubicBezTo>
                <a:cubicBezTo>
                  <a:pt x="833387" y="1979671"/>
                  <a:pt x="837204" y="1966190"/>
                  <a:pt x="834818" y="1954023"/>
                </a:cubicBezTo>
                <a:cubicBezTo>
                  <a:pt x="834460" y="1951994"/>
                  <a:pt x="835594" y="1950206"/>
                  <a:pt x="837174" y="1949341"/>
                </a:cubicBezTo>
                <a:cubicBezTo>
                  <a:pt x="838755" y="1948476"/>
                  <a:pt x="840783" y="1948535"/>
                  <a:pt x="842214" y="1950206"/>
                </a:cubicBezTo>
                <a:close/>
                <a:moveTo>
                  <a:pt x="1506676" y="2140325"/>
                </a:moveTo>
                <a:cubicBezTo>
                  <a:pt x="1508331" y="2140205"/>
                  <a:pt x="1510120" y="2141011"/>
                  <a:pt x="1510836" y="2142621"/>
                </a:cubicBezTo>
                <a:cubicBezTo>
                  <a:pt x="1516682" y="2155385"/>
                  <a:pt x="1517756" y="2168149"/>
                  <a:pt x="1518471" y="2182106"/>
                </a:cubicBezTo>
                <a:cubicBezTo>
                  <a:pt x="1519307" y="2199045"/>
                  <a:pt x="1520261" y="2217773"/>
                  <a:pt x="1515728" y="2234355"/>
                </a:cubicBezTo>
                <a:cubicBezTo>
                  <a:pt x="1514297" y="2239604"/>
                  <a:pt x="1507139" y="2238889"/>
                  <a:pt x="1506542" y="2233640"/>
                </a:cubicBezTo>
                <a:cubicBezTo>
                  <a:pt x="1504991" y="2218848"/>
                  <a:pt x="1506662" y="2203817"/>
                  <a:pt x="1505827" y="2189025"/>
                </a:cubicBezTo>
                <a:cubicBezTo>
                  <a:pt x="1504991" y="2173756"/>
                  <a:pt x="1502009" y="2158964"/>
                  <a:pt x="1503322" y="2143575"/>
                </a:cubicBezTo>
                <a:cubicBezTo>
                  <a:pt x="1503501" y="2141488"/>
                  <a:pt x="1505021" y="2140444"/>
                  <a:pt x="1506676" y="2140325"/>
                </a:cubicBezTo>
                <a:close/>
                <a:moveTo>
                  <a:pt x="885457" y="1902251"/>
                </a:moveTo>
                <a:cubicBezTo>
                  <a:pt x="887454" y="1902997"/>
                  <a:pt x="889095" y="1904934"/>
                  <a:pt x="889095" y="1907380"/>
                </a:cubicBezTo>
                <a:cubicBezTo>
                  <a:pt x="889095" y="1917520"/>
                  <a:pt x="887425" y="1927779"/>
                  <a:pt x="886948" y="1937800"/>
                </a:cubicBezTo>
                <a:cubicBezTo>
                  <a:pt x="886709" y="1942451"/>
                  <a:pt x="886113" y="1945076"/>
                  <a:pt x="883608" y="1948893"/>
                </a:cubicBezTo>
                <a:cubicBezTo>
                  <a:pt x="881222" y="1952473"/>
                  <a:pt x="874780" y="1952115"/>
                  <a:pt x="874899" y="1946985"/>
                </a:cubicBezTo>
                <a:cubicBezTo>
                  <a:pt x="874780" y="1931238"/>
                  <a:pt x="870605" y="1918474"/>
                  <a:pt x="879671" y="1904278"/>
                </a:cubicBezTo>
                <a:cubicBezTo>
                  <a:pt x="881102" y="1901953"/>
                  <a:pt x="883458" y="1901505"/>
                  <a:pt x="885457" y="1902251"/>
                </a:cubicBezTo>
                <a:close/>
                <a:moveTo>
                  <a:pt x="1544953" y="2100511"/>
                </a:moveTo>
                <a:cubicBezTo>
                  <a:pt x="1550679" y="2107311"/>
                  <a:pt x="1550559" y="2116257"/>
                  <a:pt x="1550082" y="2124727"/>
                </a:cubicBezTo>
                <a:cubicBezTo>
                  <a:pt x="1549367" y="2135821"/>
                  <a:pt x="1550082" y="2147631"/>
                  <a:pt x="1545669" y="2158009"/>
                </a:cubicBezTo>
                <a:cubicBezTo>
                  <a:pt x="1543522" y="2162900"/>
                  <a:pt x="1535172" y="2160633"/>
                  <a:pt x="1535529" y="2155384"/>
                </a:cubicBezTo>
                <a:cubicBezTo>
                  <a:pt x="1536842" y="2139042"/>
                  <a:pt x="1537916" y="2120314"/>
                  <a:pt x="1536245" y="2103971"/>
                </a:cubicBezTo>
                <a:cubicBezTo>
                  <a:pt x="1536007" y="2101525"/>
                  <a:pt x="1537438" y="2099705"/>
                  <a:pt x="1539302" y="2098975"/>
                </a:cubicBezTo>
                <a:cubicBezTo>
                  <a:pt x="1541165" y="2098244"/>
                  <a:pt x="1543462" y="2098602"/>
                  <a:pt x="1544953" y="2100511"/>
                </a:cubicBezTo>
                <a:close/>
                <a:moveTo>
                  <a:pt x="1888214" y="2186991"/>
                </a:moveTo>
                <a:lnTo>
                  <a:pt x="1880841" y="2215608"/>
                </a:lnTo>
                <a:cubicBezTo>
                  <a:pt x="1880799" y="2227407"/>
                  <a:pt x="1884094" y="2239068"/>
                  <a:pt x="1891848" y="2249743"/>
                </a:cubicBezTo>
                <a:cubicBezTo>
                  <a:pt x="1895428" y="2254635"/>
                  <a:pt x="1889105" y="2262270"/>
                  <a:pt x="1883617" y="2260003"/>
                </a:cubicBezTo>
                <a:cubicBezTo>
                  <a:pt x="1852363" y="2247119"/>
                  <a:pt x="1819439" y="2252606"/>
                  <a:pt x="1852243" y="2300562"/>
                </a:cubicBezTo>
                <a:cubicBezTo>
                  <a:pt x="1866439" y="2321317"/>
                  <a:pt x="1886003" y="2333009"/>
                  <a:pt x="1896859" y="2357105"/>
                </a:cubicBezTo>
                <a:cubicBezTo>
                  <a:pt x="1899603" y="2363189"/>
                  <a:pt x="1890655" y="2369392"/>
                  <a:pt x="1886839" y="2363547"/>
                </a:cubicBezTo>
                <a:cubicBezTo>
                  <a:pt x="1869780" y="2337064"/>
                  <a:pt x="1855942" y="2326089"/>
                  <a:pt x="1835782" y="2307480"/>
                </a:cubicBezTo>
                <a:cubicBezTo>
                  <a:pt x="1825285" y="2305094"/>
                  <a:pt x="1812997" y="2299249"/>
                  <a:pt x="1804885" y="2307242"/>
                </a:cubicBezTo>
                <a:cubicBezTo>
                  <a:pt x="1791048" y="2320961"/>
                  <a:pt x="1812043" y="2337541"/>
                  <a:pt x="1821348" y="2344341"/>
                </a:cubicBezTo>
                <a:cubicBezTo>
                  <a:pt x="1828028" y="2349232"/>
                  <a:pt x="1836020" y="2353408"/>
                  <a:pt x="1841746" y="2359611"/>
                </a:cubicBezTo>
                <a:cubicBezTo>
                  <a:pt x="1847711" y="2366052"/>
                  <a:pt x="1849501" y="2374761"/>
                  <a:pt x="1851528" y="2382992"/>
                </a:cubicBezTo>
                <a:cubicBezTo>
                  <a:pt x="1852601" y="2387047"/>
                  <a:pt x="1847472" y="2389910"/>
                  <a:pt x="1844848" y="2386330"/>
                </a:cubicBezTo>
                <a:cubicBezTo>
                  <a:pt x="1837094" y="2375357"/>
                  <a:pt x="1830294" y="2367841"/>
                  <a:pt x="1819440" y="2360207"/>
                </a:cubicBezTo>
                <a:cubicBezTo>
                  <a:pt x="1815623" y="2357463"/>
                  <a:pt x="1811805" y="2354600"/>
                  <a:pt x="1808107" y="2351618"/>
                </a:cubicBezTo>
                <a:cubicBezTo>
                  <a:pt x="1807390" y="2352453"/>
                  <a:pt x="1806317" y="2353049"/>
                  <a:pt x="1805005" y="2353168"/>
                </a:cubicBezTo>
                <a:cubicBezTo>
                  <a:pt x="1785799" y="2354481"/>
                  <a:pt x="1780431" y="2341716"/>
                  <a:pt x="1774943" y="2364382"/>
                </a:cubicBezTo>
                <a:cubicBezTo>
                  <a:pt x="1774109" y="2368079"/>
                  <a:pt x="1766952" y="2393966"/>
                  <a:pt x="1769457" y="2398261"/>
                </a:cubicBezTo>
                <a:cubicBezTo>
                  <a:pt x="1771126" y="2401003"/>
                  <a:pt x="1788066" y="2406730"/>
                  <a:pt x="1791764" y="2410667"/>
                </a:cubicBezTo>
                <a:cubicBezTo>
                  <a:pt x="1799398" y="2418539"/>
                  <a:pt x="1802977" y="2429395"/>
                  <a:pt x="1809776" y="2437984"/>
                </a:cubicBezTo>
                <a:cubicBezTo>
                  <a:pt x="1814548" y="2443948"/>
                  <a:pt x="1808465" y="2454327"/>
                  <a:pt x="1801068" y="2449436"/>
                </a:cubicBezTo>
                <a:cubicBezTo>
                  <a:pt x="1790810" y="2442637"/>
                  <a:pt x="1780550" y="2435836"/>
                  <a:pt x="1770292" y="2429037"/>
                </a:cubicBezTo>
                <a:cubicBezTo>
                  <a:pt x="1765043" y="2473055"/>
                  <a:pt x="1906879" y="2529957"/>
                  <a:pt x="1915946" y="2570516"/>
                </a:cubicBezTo>
                <a:cubicBezTo>
                  <a:pt x="1916899" y="2574452"/>
                  <a:pt x="1911292" y="2578270"/>
                  <a:pt x="1908548" y="2574571"/>
                </a:cubicBezTo>
                <a:cubicBezTo>
                  <a:pt x="1900318" y="2563597"/>
                  <a:pt x="1881827" y="2552861"/>
                  <a:pt x="1871211" y="2542960"/>
                </a:cubicBezTo>
                <a:cubicBezTo>
                  <a:pt x="1859759" y="2532223"/>
                  <a:pt x="1847472" y="2523277"/>
                  <a:pt x="1834470" y="2514449"/>
                </a:cubicBezTo>
                <a:cubicBezTo>
                  <a:pt x="1826119" y="2508723"/>
                  <a:pt x="1817768" y="2503116"/>
                  <a:pt x="1809538" y="2497391"/>
                </a:cubicBezTo>
                <a:cubicBezTo>
                  <a:pt x="1809299" y="2497271"/>
                  <a:pt x="1809180" y="2497392"/>
                  <a:pt x="1809061" y="2497392"/>
                </a:cubicBezTo>
                <a:cubicBezTo>
                  <a:pt x="1739037" y="2478424"/>
                  <a:pt x="1795342" y="2524111"/>
                  <a:pt x="1813833" y="2544391"/>
                </a:cubicBezTo>
                <a:cubicBezTo>
                  <a:pt x="1819319" y="2550475"/>
                  <a:pt x="1811447" y="2559183"/>
                  <a:pt x="1804767" y="2555008"/>
                </a:cubicBezTo>
                <a:cubicBezTo>
                  <a:pt x="1774347" y="2536040"/>
                  <a:pt x="1766594" y="2561330"/>
                  <a:pt x="1758124" y="2584711"/>
                </a:cubicBezTo>
                <a:cubicBezTo>
                  <a:pt x="1738083" y="2640182"/>
                  <a:pt x="1756454" y="2698752"/>
                  <a:pt x="1807868" y="2732035"/>
                </a:cubicBezTo>
                <a:cubicBezTo>
                  <a:pt x="1867990" y="2771043"/>
                  <a:pt x="1953402" y="2767703"/>
                  <a:pt x="2018058" y="2798479"/>
                </a:cubicBezTo>
                <a:cubicBezTo>
                  <a:pt x="2056350" y="2816732"/>
                  <a:pt x="2085219" y="2848462"/>
                  <a:pt x="2121006" y="2870651"/>
                </a:cubicBezTo>
                <a:cubicBezTo>
                  <a:pt x="2143193" y="2884489"/>
                  <a:pt x="2166574" y="2896059"/>
                  <a:pt x="2190074" y="2907511"/>
                </a:cubicBezTo>
                <a:cubicBezTo>
                  <a:pt x="2174327" y="2896178"/>
                  <a:pt x="2158702" y="2884130"/>
                  <a:pt x="2142120" y="2871128"/>
                </a:cubicBezTo>
                <a:cubicBezTo>
                  <a:pt x="2098817" y="2837129"/>
                  <a:pt x="2064461" y="2793947"/>
                  <a:pt x="2021636" y="2759472"/>
                </a:cubicBezTo>
                <a:cubicBezTo>
                  <a:pt x="2017581" y="2756251"/>
                  <a:pt x="2022113" y="2748854"/>
                  <a:pt x="2026885" y="2750644"/>
                </a:cubicBezTo>
                <a:cubicBezTo>
                  <a:pt x="2071737" y="2767822"/>
                  <a:pt x="2107048" y="2822576"/>
                  <a:pt x="2143671" y="2852638"/>
                </a:cubicBezTo>
                <a:cubicBezTo>
                  <a:pt x="2171823" y="2875781"/>
                  <a:pt x="2199379" y="2899758"/>
                  <a:pt x="2230276" y="2918724"/>
                </a:cubicBezTo>
                <a:cubicBezTo>
                  <a:pt x="2181843" y="2874468"/>
                  <a:pt x="2139495" y="2821980"/>
                  <a:pt x="2104305" y="2774621"/>
                </a:cubicBezTo>
                <a:cubicBezTo>
                  <a:pt x="2100965" y="2770089"/>
                  <a:pt x="2105855" y="2763527"/>
                  <a:pt x="2110986" y="2766868"/>
                </a:cubicBezTo>
                <a:cubicBezTo>
                  <a:pt x="2144625" y="2788817"/>
                  <a:pt x="2169318" y="2830211"/>
                  <a:pt x="2197112" y="2859795"/>
                </a:cubicBezTo>
                <a:cubicBezTo>
                  <a:pt x="2220016" y="2884249"/>
                  <a:pt x="2245545" y="2906438"/>
                  <a:pt x="2272385" y="2927075"/>
                </a:cubicBezTo>
                <a:cubicBezTo>
                  <a:pt x="2255326" y="2906915"/>
                  <a:pt x="2239937" y="2885322"/>
                  <a:pt x="2226696" y="2868026"/>
                </a:cubicBezTo>
                <a:cubicBezTo>
                  <a:pt x="2189597" y="2819476"/>
                  <a:pt x="2159774" y="2767464"/>
                  <a:pt x="2143432" y="2708416"/>
                </a:cubicBezTo>
                <a:cubicBezTo>
                  <a:pt x="2142001" y="2703405"/>
                  <a:pt x="2148919" y="2700304"/>
                  <a:pt x="2151663" y="2704718"/>
                </a:cubicBezTo>
                <a:cubicBezTo>
                  <a:pt x="2181485" y="2752194"/>
                  <a:pt x="2200810" y="2803371"/>
                  <a:pt x="2234212" y="2849297"/>
                </a:cubicBezTo>
                <a:cubicBezTo>
                  <a:pt x="2232064" y="2844884"/>
                  <a:pt x="2230037" y="2840590"/>
                  <a:pt x="2228128" y="2836652"/>
                </a:cubicBezTo>
                <a:cubicBezTo>
                  <a:pt x="2215126" y="2809216"/>
                  <a:pt x="2195323" y="2779632"/>
                  <a:pt x="2189836" y="2749690"/>
                </a:cubicBezTo>
                <a:cubicBezTo>
                  <a:pt x="2188882" y="2744441"/>
                  <a:pt x="2195800" y="2743726"/>
                  <a:pt x="2198425" y="2746708"/>
                </a:cubicBezTo>
                <a:cubicBezTo>
                  <a:pt x="2201526" y="2750048"/>
                  <a:pt x="2203912" y="2754224"/>
                  <a:pt x="2206417" y="2758160"/>
                </a:cubicBezTo>
                <a:cubicBezTo>
                  <a:pt x="2205701" y="2756132"/>
                  <a:pt x="2204866" y="2753984"/>
                  <a:pt x="2204151" y="2751957"/>
                </a:cubicBezTo>
                <a:cubicBezTo>
                  <a:pt x="2177430" y="2676327"/>
                  <a:pt x="2146414" y="2600815"/>
                  <a:pt x="2145698" y="2519102"/>
                </a:cubicBezTo>
                <a:cubicBezTo>
                  <a:pt x="2145578" y="2513734"/>
                  <a:pt x="2152975" y="2512661"/>
                  <a:pt x="2154764" y="2517551"/>
                </a:cubicBezTo>
                <a:cubicBezTo>
                  <a:pt x="2170272" y="2558467"/>
                  <a:pt x="2178622" y="2601889"/>
                  <a:pt x="2189119" y="2644595"/>
                </a:cubicBezTo>
                <a:cubicBezTo>
                  <a:pt x="2187569" y="2634933"/>
                  <a:pt x="2186973" y="2625509"/>
                  <a:pt x="2186734" y="2616085"/>
                </a:cubicBezTo>
                <a:cubicBezTo>
                  <a:pt x="2185900" y="2615488"/>
                  <a:pt x="2185183" y="2614653"/>
                  <a:pt x="2185064" y="2613342"/>
                </a:cubicBezTo>
                <a:cubicBezTo>
                  <a:pt x="2182201" y="2577792"/>
                  <a:pt x="2173016" y="2543198"/>
                  <a:pt x="2174925" y="2506815"/>
                </a:cubicBezTo>
                <a:lnTo>
                  <a:pt x="2182952" y="2411109"/>
                </a:lnTo>
                <a:lnTo>
                  <a:pt x="2093690" y="2351379"/>
                </a:lnTo>
                <a:cubicBezTo>
                  <a:pt x="2036609" y="2311894"/>
                  <a:pt x="1984299" y="2278105"/>
                  <a:pt x="1938164" y="2238173"/>
                </a:cubicBezTo>
                <a:close/>
                <a:moveTo>
                  <a:pt x="2068161" y="2241156"/>
                </a:moveTo>
                <a:cubicBezTo>
                  <a:pt x="2147251" y="2283027"/>
                  <a:pt x="2233975" y="2337780"/>
                  <a:pt x="2303044" y="2394682"/>
                </a:cubicBezTo>
                <a:cubicBezTo>
                  <a:pt x="2310201" y="2400647"/>
                  <a:pt x="2303282" y="2412457"/>
                  <a:pt x="2294694" y="2408639"/>
                </a:cubicBezTo>
                <a:cubicBezTo>
                  <a:pt x="2213814" y="2372732"/>
                  <a:pt x="2126375" y="2312491"/>
                  <a:pt x="2061242" y="2252488"/>
                </a:cubicBezTo>
                <a:cubicBezTo>
                  <a:pt x="2055994" y="2247597"/>
                  <a:pt x="2061122" y="2237576"/>
                  <a:pt x="2068161" y="2241156"/>
                </a:cubicBezTo>
                <a:close/>
                <a:moveTo>
                  <a:pt x="1574299" y="2040986"/>
                </a:moveTo>
                <a:cubicBezTo>
                  <a:pt x="1580978" y="2047428"/>
                  <a:pt x="1583365" y="2053869"/>
                  <a:pt x="1586227" y="2062578"/>
                </a:cubicBezTo>
                <a:cubicBezTo>
                  <a:pt x="1589687" y="2072837"/>
                  <a:pt x="1573822" y="2079159"/>
                  <a:pt x="1570362" y="2068781"/>
                </a:cubicBezTo>
                <a:cubicBezTo>
                  <a:pt x="1567379" y="2059714"/>
                  <a:pt x="1565233" y="2052915"/>
                  <a:pt x="1566664" y="2043371"/>
                </a:cubicBezTo>
                <a:cubicBezTo>
                  <a:pt x="1567260" y="2040031"/>
                  <a:pt x="1571913" y="2038481"/>
                  <a:pt x="1574299" y="2040986"/>
                </a:cubicBezTo>
                <a:close/>
                <a:moveTo>
                  <a:pt x="2931432" y="2457043"/>
                </a:moveTo>
                <a:cubicBezTo>
                  <a:pt x="2933942" y="2456989"/>
                  <a:pt x="2936597" y="2457876"/>
                  <a:pt x="2938982" y="2460053"/>
                </a:cubicBezTo>
                <a:cubicBezTo>
                  <a:pt x="2969877" y="2488444"/>
                  <a:pt x="3008527" y="2523158"/>
                  <a:pt x="3029285" y="2560019"/>
                </a:cubicBezTo>
                <a:cubicBezTo>
                  <a:pt x="3033579" y="2567653"/>
                  <a:pt x="3023559" y="2575526"/>
                  <a:pt x="3016878" y="2570874"/>
                </a:cubicBezTo>
                <a:cubicBezTo>
                  <a:pt x="2981329" y="2547373"/>
                  <a:pt x="2950553" y="2506577"/>
                  <a:pt x="2923951" y="2473534"/>
                </a:cubicBezTo>
                <a:cubicBezTo>
                  <a:pt x="2919775" y="2468404"/>
                  <a:pt x="2921147" y="2462857"/>
                  <a:pt x="2924756" y="2459681"/>
                </a:cubicBezTo>
                <a:cubicBezTo>
                  <a:pt x="2926560" y="2458093"/>
                  <a:pt x="2928924" y="2457097"/>
                  <a:pt x="2931432" y="2457043"/>
                </a:cubicBezTo>
                <a:close/>
                <a:moveTo>
                  <a:pt x="134821" y="1571339"/>
                </a:moveTo>
                <a:cubicBezTo>
                  <a:pt x="146154" y="1572174"/>
                  <a:pt x="153193" y="1581598"/>
                  <a:pt x="160350" y="1589472"/>
                </a:cubicBezTo>
                <a:cubicBezTo>
                  <a:pt x="167268" y="1596986"/>
                  <a:pt x="179674" y="1607484"/>
                  <a:pt x="176096" y="1618579"/>
                </a:cubicBezTo>
                <a:cubicBezTo>
                  <a:pt x="174903" y="1622157"/>
                  <a:pt x="169773" y="1623349"/>
                  <a:pt x="167387" y="1620129"/>
                </a:cubicBezTo>
                <a:cubicBezTo>
                  <a:pt x="162497" y="1613568"/>
                  <a:pt x="154027" y="1607484"/>
                  <a:pt x="148301" y="1601162"/>
                </a:cubicBezTo>
                <a:cubicBezTo>
                  <a:pt x="142575" y="1594721"/>
                  <a:pt x="137684" y="1588040"/>
                  <a:pt x="130050" y="1583507"/>
                </a:cubicBezTo>
                <a:cubicBezTo>
                  <a:pt x="123966" y="1579927"/>
                  <a:pt x="128618" y="1570863"/>
                  <a:pt x="134821" y="1571339"/>
                </a:cubicBezTo>
                <a:close/>
                <a:moveTo>
                  <a:pt x="594925" y="1701486"/>
                </a:moveTo>
                <a:cubicBezTo>
                  <a:pt x="596595" y="1701724"/>
                  <a:pt x="598384" y="1703632"/>
                  <a:pt x="598743" y="1705303"/>
                </a:cubicBezTo>
                <a:cubicBezTo>
                  <a:pt x="601008" y="1716755"/>
                  <a:pt x="597907" y="1733456"/>
                  <a:pt x="603752" y="1743714"/>
                </a:cubicBezTo>
                <a:cubicBezTo>
                  <a:pt x="606377" y="1748367"/>
                  <a:pt x="600531" y="1753138"/>
                  <a:pt x="596236" y="1751469"/>
                </a:cubicBezTo>
                <a:cubicBezTo>
                  <a:pt x="581087" y="1745743"/>
                  <a:pt x="582876" y="1721287"/>
                  <a:pt x="587648" y="1707570"/>
                </a:cubicBezTo>
                <a:cubicBezTo>
                  <a:pt x="585859" y="1704349"/>
                  <a:pt x="589556" y="1700770"/>
                  <a:pt x="592778" y="1701247"/>
                </a:cubicBezTo>
                <a:cubicBezTo>
                  <a:pt x="593494" y="1701247"/>
                  <a:pt x="594209" y="1701367"/>
                  <a:pt x="594925" y="1701486"/>
                </a:cubicBezTo>
                <a:close/>
                <a:moveTo>
                  <a:pt x="489352" y="1668681"/>
                </a:moveTo>
                <a:cubicBezTo>
                  <a:pt x="490069" y="1668919"/>
                  <a:pt x="490665" y="1669158"/>
                  <a:pt x="491261" y="1669396"/>
                </a:cubicBezTo>
                <a:cubicBezTo>
                  <a:pt x="494124" y="1670350"/>
                  <a:pt x="494840" y="1672975"/>
                  <a:pt x="494244" y="1675241"/>
                </a:cubicBezTo>
                <a:cubicBezTo>
                  <a:pt x="502236" y="1694327"/>
                  <a:pt x="517267" y="1709596"/>
                  <a:pt x="521322" y="1730831"/>
                </a:cubicBezTo>
                <a:cubicBezTo>
                  <a:pt x="522158" y="1735483"/>
                  <a:pt x="515358" y="1739181"/>
                  <a:pt x="512018" y="1735721"/>
                </a:cubicBezTo>
                <a:cubicBezTo>
                  <a:pt x="501758" y="1725224"/>
                  <a:pt x="496987" y="1710790"/>
                  <a:pt x="489710" y="1698265"/>
                </a:cubicBezTo>
                <a:cubicBezTo>
                  <a:pt x="484939" y="1690153"/>
                  <a:pt x="480525" y="1682995"/>
                  <a:pt x="481361" y="1673332"/>
                </a:cubicBezTo>
                <a:cubicBezTo>
                  <a:pt x="481718" y="1669515"/>
                  <a:pt x="485893" y="1667368"/>
                  <a:pt x="489352" y="1668681"/>
                </a:cubicBezTo>
                <a:close/>
                <a:moveTo>
                  <a:pt x="439132" y="1641363"/>
                </a:moveTo>
                <a:cubicBezTo>
                  <a:pt x="450823" y="1650071"/>
                  <a:pt x="459411" y="1666056"/>
                  <a:pt x="462155" y="1680252"/>
                </a:cubicBezTo>
                <a:cubicBezTo>
                  <a:pt x="462871" y="1684188"/>
                  <a:pt x="457144" y="1687171"/>
                  <a:pt x="454402" y="1684308"/>
                </a:cubicBezTo>
                <a:cubicBezTo>
                  <a:pt x="445454" y="1675003"/>
                  <a:pt x="438655" y="1662238"/>
                  <a:pt x="433407" y="1650309"/>
                </a:cubicBezTo>
                <a:cubicBezTo>
                  <a:pt x="431498" y="1649236"/>
                  <a:pt x="430305" y="1646731"/>
                  <a:pt x="431259" y="1644345"/>
                </a:cubicBezTo>
                <a:cubicBezTo>
                  <a:pt x="431498" y="1643868"/>
                  <a:pt x="431617" y="1643510"/>
                  <a:pt x="431855" y="1643033"/>
                </a:cubicBezTo>
                <a:cubicBezTo>
                  <a:pt x="433167" y="1640051"/>
                  <a:pt x="436866" y="1639574"/>
                  <a:pt x="439132" y="1641363"/>
                </a:cubicBezTo>
                <a:close/>
                <a:moveTo>
                  <a:pt x="221293" y="1559083"/>
                </a:moveTo>
                <a:cubicBezTo>
                  <a:pt x="223992" y="1558158"/>
                  <a:pt x="227154" y="1558873"/>
                  <a:pt x="228346" y="1562155"/>
                </a:cubicBezTo>
                <a:cubicBezTo>
                  <a:pt x="234430" y="1578497"/>
                  <a:pt x="258527" y="1594602"/>
                  <a:pt x="270455" y="1605337"/>
                </a:cubicBezTo>
                <a:cubicBezTo>
                  <a:pt x="285009" y="1618341"/>
                  <a:pt x="298370" y="1631701"/>
                  <a:pt x="312087" y="1645539"/>
                </a:cubicBezTo>
                <a:cubicBezTo>
                  <a:pt x="314951" y="1648402"/>
                  <a:pt x="311969" y="1654605"/>
                  <a:pt x="307793" y="1652815"/>
                </a:cubicBezTo>
                <a:cubicBezTo>
                  <a:pt x="287275" y="1644227"/>
                  <a:pt x="268786" y="1622992"/>
                  <a:pt x="252682" y="1607843"/>
                </a:cubicBezTo>
                <a:cubicBezTo>
                  <a:pt x="241468" y="1597346"/>
                  <a:pt x="219995" y="1581599"/>
                  <a:pt x="217013" y="1565853"/>
                </a:cubicBezTo>
                <a:cubicBezTo>
                  <a:pt x="216357" y="1562572"/>
                  <a:pt x="218594" y="1560007"/>
                  <a:pt x="221293" y="1559083"/>
                </a:cubicBezTo>
                <a:close/>
                <a:moveTo>
                  <a:pt x="374475" y="1600805"/>
                </a:moveTo>
                <a:cubicBezTo>
                  <a:pt x="387359" y="1611659"/>
                  <a:pt x="398214" y="1622754"/>
                  <a:pt x="403105" y="1639455"/>
                </a:cubicBezTo>
                <a:cubicBezTo>
                  <a:pt x="404417" y="1643749"/>
                  <a:pt x="398811" y="1646850"/>
                  <a:pt x="395710" y="1643868"/>
                </a:cubicBezTo>
                <a:cubicBezTo>
                  <a:pt x="389625" y="1638142"/>
                  <a:pt x="385689" y="1630985"/>
                  <a:pt x="380560" y="1624424"/>
                </a:cubicBezTo>
                <a:cubicBezTo>
                  <a:pt x="375907" y="1618460"/>
                  <a:pt x="370658" y="1613569"/>
                  <a:pt x="366961" y="1607008"/>
                </a:cubicBezTo>
                <a:cubicBezTo>
                  <a:pt x="364575" y="1602832"/>
                  <a:pt x="370778" y="1597942"/>
                  <a:pt x="374475" y="1600805"/>
                </a:cubicBezTo>
                <a:close/>
                <a:moveTo>
                  <a:pt x="577763" y="1656870"/>
                </a:moveTo>
                <a:cubicBezTo>
                  <a:pt x="579418" y="1656631"/>
                  <a:pt x="581208" y="1657347"/>
                  <a:pt x="582042" y="1659136"/>
                </a:cubicBezTo>
                <a:cubicBezTo>
                  <a:pt x="583951" y="1663072"/>
                  <a:pt x="584667" y="1666771"/>
                  <a:pt x="585263" y="1671186"/>
                </a:cubicBezTo>
                <a:cubicBezTo>
                  <a:pt x="586217" y="1677627"/>
                  <a:pt x="576078" y="1679774"/>
                  <a:pt x="575124" y="1673332"/>
                </a:cubicBezTo>
                <a:cubicBezTo>
                  <a:pt x="574526" y="1668679"/>
                  <a:pt x="573692" y="1664982"/>
                  <a:pt x="574288" y="1660330"/>
                </a:cubicBezTo>
                <a:cubicBezTo>
                  <a:pt x="574587" y="1658302"/>
                  <a:pt x="576107" y="1657109"/>
                  <a:pt x="577763" y="1656870"/>
                </a:cubicBezTo>
                <a:close/>
                <a:moveTo>
                  <a:pt x="2310321" y="2151091"/>
                </a:moveTo>
                <a:cubicBezTo>
                  <a:pt x="2332031" y="2169819"/>
                  <a:pt x="2355412" y="2195229"/>
                  <a:pt x="2367819" y="2220996"/>
                </a:cubicBezTo>
                <a:cubicBezTo>
                  <a:pt x="2371636" y="2228869"/>
                  <a:pt x="2361855" y="2235549"/>
                  <a:pt x="2355174" y="2230896"/>
                </a:cubicBezTo>
                <a:cubicBezTo>
                  <a:pt x="2331793" y="2214793"/>
                  <a:pt x="2310559" y="2187474"/>
                  <a:pt x="2295648" y="2163497"/>
                </a:cubicBezTo>
                <a:cubicBezTo>
                  <a:pt x="2290400" y="2155267"/>
                  <a:pt x="2303044" y="2144769"/>
                  <a:pt x="2310321" y="2151091"/>
                </a:cubicBezTo>
                <a:close/>
                <a:moveTo>
                  <a:pt x="2409450" y="2168865"/>
                </a:moveTo>
                <a:cubicBezTo>
                  <a:pt x="2428059" y="2186282"/>
                  <a:pt x="2444284" y="2206561"/>
                  <a:pt x="2456929" y="2228631"/>
                </a:cubicBezTo>
                <a:cubicBezTo>
                  <a:pt x="2460388" y="2234595"/>
                  <a:pt x="2451680" y="2241275"/>
                  <a:pt x="2446550" y="2237099"/>
                </a:cubicBezTo>
                <a:cubicBezTo>
                  <a:pt x="2427106" y="2221353"/>
                  <a:pt x="2409928" y="2202625"/>
                  <a:pt x="2395732" y="2181988"/>
                </a:cubicBezTo>
                <a:cubicBezTo>
                  <a:pt x="2389768" y="2173280"/>
                  <a:pt x="2401339" y="2161231"/>
                  <a:pt x="2409450" y="2168865"/>
                </a:cubicBezTo>
                <a:close/>
                <a:moveTo>
                  <a:pt x="401673" y="1527440"/>
                </a:moveTo>
                <a:cubicBezTo>
                  <a:pt x="415869" y="1535432"/>
                  <a:pt x="426486" y="1556190"/>
                  <a:pt x="435433" y="1569430"/>
                </a:cubicBezTo>
                <a:cubicBezTo>
                  <a:pt x="451896" y="1593646"/>
                  <a:pt x="468238" y="1619294"/>
                  <a:pt x="479571" y="1646373"/>
                </a:cubicBezTo>
                <a:cubicBezTo>
                  <a:pt x="481241" y="1650428"/>
                  <a:pt x="475396" y="1654723"/>
                  <a:pt x="472652" y="1650786"/>
                </a:cubicBezTo>
                <a:cubicBezTo>
                  <a:pt x="458695" y="1630388"/>
                  <a:pt x="445812" y="1609154"/>
                  <a:pt x="432689" y="1588159"/>
                </a:cubicBezTo>
                <a:cubicBezTo>
                  <a:pt x="426129" y="1577662"/>
                  <a:pt x="418374" y="1568238"/>
                  <a:pt x="411456" y="1558098"/>
                </a:cubicBezTo>
                <a:cubicBezTo>
                  <a:pt x="406445" y="1550821"/>
                  <a:pt x="403105" y="1541875"/>
                  <a:pt x="396664" y="1535551"/>
                </a:cubicBezTo>
                <a:cubicBezTo>
                  <a:pt x="393085" y="1532092"/>
                  <a:pt x="396425" y="1524458"/>
                  <a:pt x="401673" y="1527440"/>
                </a:cubicBezTo>
                <a:close/>
                <a:moveTo>
                  <a:pt x="1529685" y="1874813"/>
                </a:moveTo>
                <a:cubicBezTo>
                  <a:pt x="1543762" y="1881852"/>
                  <a:pt x="1549010" y="1897359"/>
                  <a:pt x="1547698" y="1912390"/>
                </a:cubicBezTo>
                <a:cubicBezTo>
                  <a:pt x="1547220" y="1917520"/>
                  <a:pt x="1540183" y="1918235"/>
                  <a:pt x="1538154" y="1913702"/>
                </a:cubicBezTo>
                <a:cubicBezTo>
                  <a:pt x="1533144" y="1902847"/>
                  <a:pt x="1526107" y="1892110"/>
                  <a:pt x="1523005" y="1880420"/>
                </a:cubicBezTo>
                <a:cubicBezTo>
                  <a:pt x="1522050" y="1876961"/>
                  <a:pt x="1526344" y="1873144"/>
                  <a:pt x="1529685" y="1874813"/>
                </a:cubicBezTo>
                <a:close/>
                <a:moveTo>
                  <a:pt x="1511956" y="1866524"/>
                </a:moveTo>
                <a:cubicBezTo>
                  <a:pt x="1515580" y="1870401"/>
                  <a:pt x="1517757" y="1876126"/>
                  <a:pt x="1517995" y="1881614"/>
                </a:cubicBezTo>
                <a:cubicBezTo>
                  <a:pt x="1518352" y="1889844"/>
                  <a:pt x="1506423" y="1894258"/>
                  <a:pt x="1503322" y="1885550"/>
                </a:cubicBezTo>
                <a:cubicBezTo>
                  <a:pt x="1501891" y="1881375"/>
                  <a:pt x="1496164" y="1875291"/>
                  <a:pt x="1493898" y="1870281"/>
                </a:cubicBezTo>
                <a:cubicBezTo>
                  <a:pt x="1492347" y="1866941"/>
                  <a:pt x="1493779" y="1863600"/>
                  <a:pt x="1497238" y="1862527"/>
                </a:cubicBezTo>
                <a:cubicBezTo>
                  <a:pt x="1503262" y="1860619"/>
                  <a:pt x="1508333" y="1862647"/>
                  <a:pt x="1511956" y="1866524"/>
                </a:cubicBezTo>
                <a:close/>
                <a:moveTo>
                  <a:pt x="316262" y="1493561"/>
                </a:moveTo>
                <a:cubicBezTo>
                  <a:pt x="331174" y="1510501"/>
                  <a:pt x="345489" y="1527798"/>
                  <a:pt x="360160" y="1544857"/>
                </a:cubicBezTo>
                <a:cubicBezTo>
                  <a:pt x="370658" y="1557024"/>
                  <a:pt x="384616" y="1570623"/>
                  <a:pt x="389506" y="1586251"/>
                </a:cubicBezTo>
                <a:cubicBezTo>
                  <a:pt x="390819" y="1590187"/>
                  <a:pt x="384973" y="1594123"/>
                  <a:pt x="381991" y="1590545"/>
                </a:cubicBezTo>
                <a:cubicBezTo>
                  <a:pt x="358372" y="1561318"/>
                  <a:pt x="331293" y="1532809"/>
                  <a:pt x="306362" y="1504536"/>
                </a:cubicBezTo>
                <a:cubicBezTo>
                  <a:pt x="300158" y="1497499"/>
                  <a:pt x="309939" y="1486404"/>
                  <a:pt x="316262" y="1493561"/>
                </a:cubicBezTo>
                <a:close/>
                <a:moveTo>
                  <a:pt x="652901" y="1596988"/>
                </a:moveTo>
                <a:cubicBezTo>
                  <a:pt x="657434" y="1596033"/>
                  <a:pt x="660058" y="1601282"/>
                  <a:pt x="658030" y="1604861"/>
                </a:cubicBezTo>
                <a:cubicBezTo>
                  <a:pt x="650276" y="1618460"/>
                  <a:pt x="647294" y="1634564"/>
                  <a:pt x="639301" y="1648163"/>
                </a:cubicBezTo>
                <a:cubicBezTo>
                  <a:pt x="636677" y="1652577"/>
                  <a:pt x="629400" y="1650071"/>
                  <a:pt x="629758" y="1645062"/>
                </a:cubicBezTo>
                <a:cubicBezTo>
                  <a:pt x="630831" y="1631105"/>
                  <a:pt x="635723" y="1600686"/>
                  <a:pt x="652901" y="1596988"/>
                </a:cubicBezTo>
                <a:close/>
                <a:moveTo>
                  <a:pt x="365529" y="1505848"/>
                </a:moveTo>
                <a:cubicBezTo>
                  <a:pt x="391773" y="1540562"/>
                  <a:pt x="416466" y="1575991"/>
                  <a:pt x="437581" y="1613926"/>
                </a:cubicBezTo>
                <a:cubicBezTo>
                  <a:pt x="439967" y="1618221"/>
                  <a:pt x="433883" y="1622515"/>
                  <a:pt x="430662" y="1618936"/>
                </a:cubicBezTo>
                <a:cubicBezTo>
                  <a:pt x="401674" y="1587682"/>
                  <a:pt x="379605" y="1550105"/>
                  <a:pt x="353719" y="1516465"/>
                </a:cubicBezTo>
                <a:cubicBezTo>
                  <a:pt x="350618" y="1512468"/>
                  <a:pt x="352020" y="1507817"/>
                  <a:pt x="354972" y="1505162"/>
                </a:cubicBezTo>
                <a:cubicBezTo>
                  <a:pt x="357925" y="1502508"/>
                  <a:pt x="362428" y="1501852"/>
                  <a:pt x="365529" y="1505848"/>
                </a:cubicBezTo>
                <a:close/>
                <a:moveTo>
                  <a:pt x="1568931" y="1877081"/>
                </a:moveTo>
                <a:cubicBezTo>
                  <a:pt x="1585036" y="1880780"/>
                  <a:pt x="1582529" y="1907501"/>
                  <a:pt x="1577758" y="1918953"/>
                </a:cubicBezTo>
                <a:cubicBezTo>
                  <a:pt x="1574299" y="1927183"/>
                  <a:pt x="1562846" y="1922172"/>
                  <a:pt x="1563682" y="1914300"/>
                </a:cubicBezTo>
                <a:cubicBezTo>
                  <a:pt x="1564518" y="1906784"/>
                  <a:pt x="1568096" y="1891396"/>
                  <a:pt x="1564160" y="1884716"/>
                </a:cubicBezTo>
                <a:cubicBezTo>
                  <a:pt x="1562132" y="1881495"/>
                  <a:pt x="1564397" y="1876246"/>
                  <a:pt x="1568931" y="1877081"/>
                </a:cubicBezTo>
                <a:close/>
                <a:moveTo>
                  <a:pt x="251011" y="1467319"/>
                </a:moveTo>
                <a:cubicBezTo>
                  <a:pt x="263178" y="1489149"/>
                  <a:pt x="283458" y="1506923"/>
                  <a:pt x="298727" y="1526605"/>
                </a:cubicBezTo>
                <a:cubicBezTo>
                  <a:pt x="306122" y="1536269"/>
                  <a:pt x="313400" y="1546050"/>
                  <a:pt x="320318" y="1555952"/>
                </a:cubicBezTo>
                <a:cubicBezTo>
                  <a:pt x="324494" y="1562035"/>
                  <a:pt x="327595" y="1570982"/>
                  <a:pt x="332964" y="1575753"/>
                </a:cubicBezTo>
                <a:cubicBezTo>
                  <a:pt x="336183" y="1578616"/>
                  <a:pt x="333083" y="1584223"/>
                  <a:pt x="328788" y="1582196"/>
                </a:cubicBezTo>
                <a:cubicBezTo>
                  <a:pt x="312325" y="1574322"/>
                  <a:pt x="298488" y="1549271"/>
                  <a:pt x="288109" y="1535434"/>
                </a:cubicBezTo>
                <a:cubicBezTo>
                  <a:pt x="272960" y="1515273"/>
                  <a:pt x="251607" y="1495829"/>
                  <a:pt x="240990" y="1472805"/>
                </a:cubicBezTo>
                <a:cubicBezTo>
                  <a:pt x="239619" y="1469882"/>
                  <a:pt x="241318" y="1467079"/>
                  <a:pt x="243763" y="1465723"/>
                </a:cubicBezTo>
                <a:cubicBezTo>
                  <a:pt x="246209" y="1464365"/>
                  <a:pt x="249400" y="1464455"/>
                  <a:pt x="251011" y="1467319"/>
                </a:cubicBezTo>
                <a:close/>
                <a:moveTo>
                  <a:pt x="579059" y="1557740"/>
                </a:moveTo>
                <a:cubicBezTo>
                  <a:pt x="586933" y="1565016"/>
                  <a:pt x="583592" y="1576469"/>
                  <a:pt x="582638" y="1586132"/>
                </a:cubicBezTo>
                <a:cubicBezTo>
                  <a:pt x="581444" y="1598299"/>
                  <a:pt x="580371" y="1611063"/>
                  <a:pt x="573572" y="1621561"/>
                </a:cubicBezTo>
                <a:cubicBezTo>
                  <a:pt x="570590" y="1626213"/>
                  <a:pt x="564506" y="1622992"/>
                  <a:pt x="564387" y="1618339"/>
                </a:cubicBezTo>
                <a:cubicBezTo>
                  <a:pt x="564029" y="1599492"/>
                  <a:pt x="569397" y="1579810"/>
                  <a:pt x="571305" y="1561080"/>
                </a:cubicBezTo>
                <a:cubicBezTo>
                  <a:pt x="571663" y="1557621"/>
                  <a:pt x="576316" y="1555235"/>
                  <a:pt x="579059" y="1557740"/>
                </a:cubicBezTo>
                <a:close/>
                <a:moveTo>
                  <a:pt x="622362" y="1564897"/>
                </a:moveTo>
                <a:cubicBezTo>
                  <a:pt x="624866" y="1562512"/>
                  <a:pt x="630473" y="1563824"/>
                  <a:pt x="630832" y="1567760"/>
                </a:cubicBezTo>
                <a:cubicBezTo>
                  <a:pt x="631547" y="1577662"/>
                  <a:pt x="625702" y="1584580"/>
                  <a:pt x="622599" y="1593766"/>
                </a:cubicBezTo>
                <a:cubicBezTo>
                  <a:pt x="618425" y="1606173"/>
                  <a:pt x="616158" y="1619294"/>
                  <a:pt x="608166" y="1630031"/>
                </a:cubicBezTo>
                <a:cubicBezTo>
                  <a:pt x="607807" y="1630508"/>
                  <a:pt x="606973" y="1630508"/>
                  <a:pt x="606376" y="1630746"/>
                </a:cubicBezTo>
                <a:cubicBezTo>
                  <a:pt x="606376" y="1649951"/>
                  <a:pt x="604707" y="1668919"/>
                  <a:pt x="595521" y="1685977"/>
                </a:cubicBezTo>
                <a:cubicBezTo>
                  <a:pt x="593970" y="1689078"/>
                  <a:pt x="589318" y="1686932"/>
                  <a:pt x="589556" y="1683950"/>
                </a:cubicBezTo>
                <a:cubicBezTo>
                  <a:pt x="591107" y="1659853"/>
                  <a:pt x="592538" y="1637665"/>
                  <a:pt x="591823" y="1613687"/>
                </a:cubicBezTo>
                <a:cubicBezTo>
                  <a:pt x="591465" y="1599372"/>
                  <a:pt x="592300" y="1577781"/>
                  <a:pt x="600173" y="1565494"/>
                </a:cubicBezTo>
                <a:cubicBezTo>
                  <a:pt x="602558" y="1561796"/>
                  <a:pt x="608643" y="1562274"/>
                  <a:pt x="609001" y="1567283"/>
                </a:cubicBezTo>
                <a:cubicBezTo>
                  <a:pt x="609597" y="1575037"/>
                  <a:pt x="609239" y="1582552"/>
                  <a:pt x="608643" y="1590187"/>
                </a:cubicBezTo>
                <a:cubicBezTo>
                  <a:pt x="611147" y="1580763"/>
                  <a:pt x="614965" y="1572055"/>
                  <a:pt x="622362" y="1564897"/>
                </a:cubicBezTo>
                <a:close/>
                <a:moveTo>
                  <a:pt x="381037" y="1480560"/>
                </a:moveTo>
                <a:cubicBezTo>
                  <a:pt x="386166" y="1484496"/>
                  <a:pt x="388671" y="1490580"/>
                  <a:pt x="393562" y="1494875"/>
                </a:cubicBezTo>
                <a:cubicBezTo>
                  <a:pt x="397500" y="1498334"/>
                  <a:pt x="394516" y="1505850"/>
                  <a:pt x="388910" y="1503583"/>
                </a:cubicBezTo>
                <a:cubicBezTo>
                  <a:pt x="381276" y="1500481"/>
                  <a:pt x="374238" y="1492846"/>
                  <a:pt x="374356" y="1484257"/>
                </a:cubicBezTo>
                <a:cubicBezTo>
                  <a:pt x="374476" y="1481275"/>
                  <a:pt x="378292" y="1478531"/>
                  <a:pt x="381037" y="1480560"/>
                </a:cubicBezTo>
                <a:close/>
                <a:moveTo>
                  <a:pt x="570157" y="1536268"/>
                </a:moveTo>
                <a:cubicBezTo>
                  <a:pt x="571962" y="1536746"/>
                  <a:pt x="573453" y="1538237"/>
                  <a:pt x="573333" y="1540443"/>
                </a:cubicBezTo>
                <a:cubicBezTo>
                  <a:pt x="572856" y="1548317"/>
                  <a:pt x="571305" y="1553208"/>
                  <a:pt x="567011" y="1560127"/>
                </a:cubicBezTo>
                <a:cubicBezTo>
                  <a:pt x="564744" y="1563944"/>
                  <a:pt x="559376" y="1561319"/>
                  <a:pt x="559376" y="1557502"/>
                </a:cubicBezTo>
                <a:cubicBezTo>
                  <a:pt x="559734" y="1549748"/>
                  <a:pt x="561285" y="1544619"/>
                  <a:pt x="565102" y="1538176"/>
                </a:cubicBezTo>
                <a:cubicBezTo>
                  <a:pt x="566236" y="1536328"/>
                  <a:pt x="568353" y="1535791"/>
                  <a:pt x="570157" y="1536268"/>
                </a:cubicBezTo>
                <a:close/>
                <a:moveTo>
                  <a:pt x="336064" y="1461353"/>
                </a:moveTo>
                <a:cubicBezTo>
                  <a:pt x="343341" y="1466602"/>
                  <a:pt x="344534" y="1476504"/>
                  <a:pt x="352050" y="1481871"/>
                </a:cubicBezTo>
                <a:cubicBezTo>
                  <a:pt x="357418" y="1485808"/>
                  <a:pt x="350975" y="1492846"/>
                  <a:pt x="345727" y="1490937"/>
                </a:cubicBezTo>
                <a:cubicBezTo>
                  <a:pt x="336304" y="1487358"/>
                  <a:pt x="328430" y="1475429"/>
                  <a:pt x="328311" y="1465171"/>
                </a:cubicBezTo>
                <a:cubicBezTo>
                  <a:pt x="328311" y="1460876"/>
                  <a:pt x="332844" y="1458968"/>
                  <a:pt x="336064" y="1461353"/>
                </a:cubicBezTo>
                <a:close/>
                <a:moveTo>
                  <a:pt x="589795" y="1520282"/>
                </a:moveTo>
                <a:cubicBezTo>
                  <a:pt x="592540" y="1517062"/>
                  <a:pt x="597667" y="1518851"/>
                  <a:pt x="598145" y="1522907"/>
                </a:cubicBezTo>
                <a:cubicBezTo>
                  <a:pt x="598743" y="1529229"/>
                  <a:pt x="598385" y="1530184"/>
                  <a:pt x="595760" y="1536387"/>
                </a:cubicBezTo>
                <a:cubicBezTo>
                  <a:pt x="592778" y="1543306"/>
                  <a:pt x="582876" y="1538295"/>
                  <a:pt x="584308" y="1531734"/>
                </a:cubicBezTo>
                <a:cubicBezTo>
                  <a:pt x="585501" y="1526008"/>
                  <a:pt x="585859" y="1524816"/>
                  <a:pt x="589795" y="1520282"/>
                </a:cubicBezTo>
                <a:close/>
                <a:moveTo>
                  <a:pt x="768372" y="1556189"/>
                </a:moveTo>
                <a:cubicBezTo>
                  <a:pt x="771951" y="1557024"/>
                  <a:pt x="773860" y="1562751"/>
                  <a:pt x="770043" y="1564658"/>
                </a:cubicBezTo>
                <a:cubicBezTo>
                  <a:pt x="762170" y="1568477"/>
                  <a:pt x="755490" y="1573009"/>
                  <a:pt x="748690" y="1578377"/>
                </a:cubicBezTo>
                <a:cubicBezTo>
                  <a:pt x="744873" y="1581360"/>
                  <a:pt x="740817" y="1584938"/>
                  <a:pt x="736403" y="1587205"/>
                </a:cubicBezTo>
                <a:cubicBezTo>
                  <a:pt x="731870" y="1589591"/>
                  <a:pt x="725905" y="1590068"/>
                  <a:pt x="721730" y="1593527"/>
                </a:cubicBezTo>
                <a:cubicBezTo>
                  <a:pt x="716839" y="1597822"/>
                  <a:pt x="710756" y="1592811"/>
                  <a:pt x="711829" y="1587205"/>
                </a:cubicBezTo>
                <a:cubicBezTo>
                  <a:pt x="714095" y="1575395"/>
                  <a:pt x="730438" y="1569550"/>
                  <a:pt x="739385" y="1563466"/>
                </a:cubicBezTo>
                <a:cubicBezTo>
                  <a:pt x="748332" y="1557382"/>
                  <a:pt x="757517" y="1553804"/>
                  <a:pt x="768372" y="1556189"/>
                </a:cubicBezTo>
                <a:close/>
                <a:moveTo>
                  <a:pt x="350776" y="1424682"/>
                </a:moveTo>
                <a:cubicBezTo>
                  <a:pt x="332061" y="1417396"/>
                  <a:pt x="315039" y="1422137"/>
                  <a:pt x="293120" y="1426879"/>
                </a:cubicBezTo>
                <a:cubicBezTo>
                  <a:pt x="277493" y="1430219"/>
                  <a:pt x="282741" y="1431294"/>
                  <a:pt x="267115" y="1431771"/>
                </a:cubicBezTo>
                <a:cubicBezTo>
                  <a:pt x="251637" y="1432307"/>
                  <a:pt x="235421" y="1417813"/>
                  <a:pt x="218215" y="1415918"/>
                </a:cubicBezTo>
                <a:cubicBezTo>
                  <a:pt x="212480" y="1415285"/>
                  <a:pt x="206635" y="1416053"/>
                  <a:pt x="200670" y="1419244"/>
                </a:cubicBezTo>
                <a:cubicBezTo>
                  <a:pt x="198165" y="1420557"/>
                  <a:pt x="195183" y="1419842"/>
                  <a:pt x="192916" y="1418410"/>
                </a:cubicBezTo>
                <a:cubicBezTo>
                  <a:pt x="180987" y="1410655"/>
                  <a:pt x="172279" y="1420915"/>
                  <a:pt x="168343" y="1436303"/>
                </a:cubicBezTo>
                <a:cubicBezTo>
                  <a:pt x="167985" y="1442268"/>
                  <a:pt x="167268" y="1448232"/>
                  <a:pt x="167746" y="1454435"/>
                </a:cubicBezTo>
                <a:cubicBezTo>
                  <a:pt x="168581" y="1465291"/>
                  <a:pt x="172517" y="1474357"/>
                  <a:pt x="176932" y="1484138"/>
                </a:cubicBezTo>
                <a:cubicBezTo>
                  <a:pt x="180868" y="1492727"/>
                  <a:pt x="185521" y="1500839"/>
                  <a:pt x="189576" y="1509190"/>
                </a:cubicBezTo>
                <a:cubicBezTo>
                  <a:pt x="191007" y="1511934"/>
                  <a:pt x="191604" y="1514080"/>
                  <a:pt x="191603" y="1516824"/>
                </a:cubicBezTo>
                <a:cubicBezTo>
                  <a:pt x="196615" y="1522669"/>
                  <a:pt x="201744" y="1528395"/>
                  <a:pt x="207350" y="1533525"/>
                </a:cubicBezTo>
                <a:cubicBezTo>
                  <a:pt x="211287" y="1537223"/>
                  <a:pt x="206635" y="1542829"/>
                  <a:pt x="202101" y="1540920"/>
                </a:cubicBezTo>
                <a:cubicBezTo>
                  <a:pt x="187071" y="1534479"/>
                  <a:pt x="175380" y="1518017"/>
                  <a:pt x="164048" y="1506446"/>
                </a:cubicBezTo>
                <a:cubicBezTo>
                  <a:pt x="152238" y="1494398"/>
                  <a:pt x="139951" y="1469227"/>
                  <a:pt x="122177" y="1466126"/>
                </a:cubicBezTo>
                <a:cubicBezTo>
                  <a:pt x="120865" y="1465887"/>
                  <a:pt x="83408" y="1477220"/>
                  <a:pt x="79948" y="1479487"/>
                </a:cubicBezTo>
                <a:cubicBezTo>
                  <a:pt x="60742" y="1491893"/>
                  <a:pt x="81977" y="1511457"/>
                  <a:pt x="87344" y="1523386"/>
                </a:cubicBezTo>
                <a:lnTo>
                  <a:pt x="87344" y="1523505"/>
                </a:lnTo>
                <a:cubicBezTo>
                  <a:pt x="101420" y="1531855"/>
                  <a:pt x="112514" y="1543306"/>
                  <a:pt x="114303" y="1559650"/>
                </a:cubicBezTo>
                <a:cubicBezTo>
                  <a:pt x="114780" y="1564541"/>
                  <a:pt x="108340" y="1565018"/>
                  <a:pt x="105954" y="1561916"/>
                </a:cubicBezTo>
                <a:cubicBezTo>
                  <a:pt x="94740" y="1547124"/>
                  <a:pt x="35572" y="1502747"/>
                  <a:pt x="34259" y="1528872"/>
                </a:cubicBezTo>
                <a:cubicBezTo>
                  <a:pt x="34021" y="1532213"/>
                  <a:pt x="31039" y="1535076"/>
                  <a:pt x="27818" y="1535672"/>
                </a:cubicBezTo>
                <a:cubicBezTo>
                  <a:pt x="-14411" y="1542949"/>
                  <a:pt x="80664" y="1606650"/>
                  <a:pt x="87226" y="1611661"/>
                </a:cubicBezTo>
                <a:cubicBezTo>
                  <a:pt x="111917" y="1630747"/>
                  <a:pt x="131720" y="1653173"/>
                  <a:pt x="158083" y="1670708"/>
                </a:cubicBezTo>
                <a:cubicBezTo>
                  <a:pt x="217968" y="1710671"/>
                  <a:pt x="278209" y="1747652"/>
                  <a:pt x="343699" y="1777832"/>
                </a:cubicBezTo>
                <a:cubicBezTo>
                  <a:pt x="424458" y="1814932"/>
                  <a:pt x="497822" y="1860619"/>
                  <a:pt x="568919" y="1910602"/>
                </a:cubicBezTo>
                <a:cubicBezTo>
                  <a:pt x="549118" y="1893424"/>
                  <a:pt x="531342" y="1871713"/>
                  <a:pt x="512614" y="1855609"/>
                </a:cubicBezTo>
                <a:cubicBezTo>
                  <a:pt x="487564" y="1834018"/>
                  <a:pt x="462512" y="1812069"/>
                  <a:pt x="438535" y="1789402"/>
                </a:cubicBezTo>
                <a:cubicBezTo>
                  <a:pt x="436865" y="1787733"/>
                  <a:pt x="435433" y="1785108"/>
                  <a:pt x="436627" y="1782603"/>
                </a:cubicBezTo>
                <a:cubicBezTo>
                  <a:pt x="437104" y="1781649"/>
                  <a:pt x="437581" y="1780695"/>
                  <a:pt x="438058" y="1779741"/>
                </a:cubicBezTo>
                <a:cubicBezTo>
                  <a:pt x="440205" y="1775327"/>
                  <a:pt x="446170" y="1777951"/>
                  <a:pt x="447243" y="1781649"/>
                </a:cubicBezTo>
                <a:cubicBezTo>
                  <a:pt x="447482" y="1782603"/>
                  <a:pt x="483388" y="1807297"/>
                  <a:pt x="486251" y="1809920"/>
                </a:cubicBezTo>
                <a:cubicBezTo>
                  <a:pt x="498895" y="1821135"/>
                  <a:pt x="510945" y="1832943"/>
                  <a:pt x="523947" y="1843799"/>
                </a:cubicBezTo>
                <a:cubicBezTo>
                  <a:pt x="525617" y="1845111"/>
                  <a:pt x="527168" y="1846662"/>
                  <a:pt x="528719" y="1848094"/>
                </a:cubicBezTo>
                <a:cubicBezTo>
                  <a:pt x="527406" y="1846066"/>
                  <a:pt x="526214" y="1844157"/>
                  <a:pt x="524783" y="1842129"/>
                </a:cubicBezTo>
                <a:cubicBezTo>
                  <a:pt x="502833" y="1810875"/>
                  <a:pt x="474560" y="1781887"/>
                  <a:pt x="448914" y="1753615"/>
                </a:cubicBezTo>
                <a:cubicBezTo>
                  <a:pt x="437342" y="1740971"/>
                  <a:pt x="415631" y="1727968"/>
                  <a:pt x="411933" y="1709598"/>
                </a:cubicBezTo>
                <a:cubicBezTo>
                  <a:pt x="410979" y="1704587"/>
                  <a:pt x="417540" y="1703395"/>
                  <a:pt x="419807" y="1707093"/>
                </a:cubicBezTo>
                <a:cubicBezTo>
                  <a:pt x="432451" y="1728207"/>
                  <a:pt x="459291" y="1747651"/>
                  <a:pt x="476231" y="1766499"/>
                </a:cubicBezTo>
                <a:cubicBezTo>
                  <a:pt x="492813" y="1785108"/>
                  <a:pt x="511779" y="1802167"/>
                  <a:pt x="527406" y="1821730"/>
                </a:cubicBezTo>
                <a:cubicBezTo>
                  <a:pt x="536591" y="1833183"/>
                  <a:pt x="545658" y="1844992"/>
                  <a:pt x="554844" y="1856683"/>
                </a:cubicBezTo>
                <a:cubicBezTo>
                  <a:pt x="549952" y="1847855"/>
                  <a:pt x="545180" y="1838908"/>
                  <a:pt x="540408" y="1829365"/>
                </a:cubicBezTo>
                <a:cubicBezTo>
                  <a:pt x="530269" y="1808728"/>
                  <a:pt x="519294" y="1789165"/>
                  <a:pt x="505934" y="1770435"/>
                </a:cubicBezTo>
                <a:cubicBezTo>
                  <a:pt x="493647" y="1753138"/>
                  <a:pt x="475158" y="1740494"/>
                  <a:pt x="466330" y="1721168"/>
                </a:cubicBezTo>
                <a:cubicBezTo>
                  <a:pt x="464898" y="1717828"/>
                  <a:pt x="469909" y="1714250"/>
                  <a:pt x="472414" y="1716993"/>
                </a:cubicBezTo>
                <a:cubicBezTo>
                  <a:pt x="485535" y="1731428"/>
                  <a:pt x="502594" y="1739897"/>
                  <a:pt x="514046" y="1755643"/>
                </a:cubicBezTo>
                <a:cubicBezTo>
                  <a:pt x="528479" y="1775804"/>
                  <a:pt x="540171" y="1800019"/>
                  <a:pt x="551264" y="1822446"/>
                </a:cubicBezTo>
                <a:cubicBezTo>
                  <a:pt x="563910" y="1848093"/>
                  <a:pt x="575122" y="1876604"/>
                  <a:pt x="591704" y="1899746"/>
                </a:cubicBezTo>
                <a:cubicBezTo>
                  <a:pt x="593374" y="1902013"/>
                  <a:pt x="595044" y="1904040"/>
                  <a:pt x="596714" y="1906188"/>
                </a:cubicBezTo>
                <a:cubicBezTo>
                  <a:pt x="570232" y="1859545"/>
                  <a:pt x="551265" y="1806462"/>
                  <a:pt x="534087" y="1758268"/>
                </a:cubicBezTo>
                <a:cubicBezTo>
                  <a:pt x="532655" y="1754212"/>
                  <a:pt x="538500" y="1752065"/>
                  <a:pt x="540648" y="1755286"/>
                </a:cubicBezTo>
                <a:cubicBezTo>
                  <a:pt x="558303" y="1781291"/>
                  <a:pt x="569159" y="1811591"/>
                  <a:pt x="580848" y="1840698"/>
                </a:cubicBezTo>
                <a:cubicBezTo>
                  <a:pt x="574884" y="1819941"/>
                  <a:pt x="570232" y="1798588"/>
                  <a:pt x="561047" y="1778786"/>
                </a:cubicBezTo>
                <a:cubicBezTo>
                  <a:pt x="551145" y="1757314"/>
                  <a:pt x="539335" y="1736796"/>
                  <a:pt x="529434" y="1715323"/>
                </a:cubicBezTo>
                <a:cubicBezTo>
                  <a:pt x="502952" y="1657706"/>
                  <a:pt x="474204" y="1600566"/>
                  <a:pt x="442830" y="1545573"/>
                </a:cubicBezTo>
                <a:cubicBezTo>
                  <a:pt x="423385" y="1511457"/>
                  <a:pt x="401555" y="1461832"/>
                  <a:pt x="370301" y="1436422"/>
                </a:cubicBezTo>
                <a:cubicBezTo>
                  <a:pt x="363442" y="1430875"/>
                  <a:pt x="357015" y="1427110"/>
                  <a:pt x="350776" y="1424682"/>
                </a:cubicBezTo>
                <a:close/>
                <a:moveTo>
                  <a:pt x="2086367" y="1955098"/>
                </a:moveTo>
                <a:cubicBezTo>
                  <a:pt x="2080358" y="1952086"/>
                  <a:pt x="2071561" y="1949909"/>
                  <a:pt x="2057901" y="1948895"/>
                </a:cubicBezTo>
                <a:cubicBezTo>
                  <a:pt x="2051938" y="1948418"/>
                  <a:pt x="2021995" y="1949014"/>
                  <a:pt x="2015911" y="1953070"/>
                </a:cubicBezTo>
                <a:cubicBezTo>
                  <a:pt x="2002401" y="1962076"/>
                  <a:pt x="1995416" y="1973611"/>
                  <a:pt x="1992973" y="1986379"/>
                </a:cubicBezTo>
                <a:lnTo>
                  <a:pt x="1996220" y="2016911"/>
                </a:lnTo>
                <a:lnTo>
                  <a:pt x="2014719" y="2024523"/>
                </a:lnTo>
                <a:cubicBezTo>
                  <a:pt x="2013645" y="2019632"/>
                  <a:pt x="2015673" y="2014384"/>
                  <a:pt x="2019728" y="2011640"/>
                </a:cubicBezTo>
                <a:lnTo>
                  <a:pt x="2028883" y="2008872"/>
                </a:lnTo>
                <a:lnTo>
                  <a:pt x="2019207" y="2000979"/>
                </a:lnTo>
                <a:cubicBezTo>
                  <a:pt x="2015615" y="1995418"/>
                  <a:pt x="2013765" y="1988796"/>
                  <a:pt x="2015434" y="1983011"/>
                </a:cubicBezTo>
                <a:cubicBezTo>
                  <a:pt x="2016508" y="1979313"/>
                  <a:pt x="2021638" y="1978240"/>
                  <a:pt x="2023785" y="1981699"/>
                </a:cubicBezTo>
                <a:cubicBezTo>
                  <a:pt x="2026888" y="1986829"/>
                  <a:pt x="2030107" y="1991480"/>
                  <a:pt x="2033328" y="1996251"/>
                </a:cubicBezTo>
                <a:cubicBezTo>
                  <a:pt x="2035118" y="1998877"/>
                  <a:pt x="2036072" y="2002932"/>
                  <a:pt x="2038100" y="2005080"/>
                </a:cubicBezTo>
                <a:lnTo>
                  <a:pt x="2038117" y="2006079"/>
                </a:lnTo>
                <a:lnTo>
                  <a:pt x="2053950" y="2001291"/>
                </a:lnTo>
                <a:lnTo>
                  <a:pt x="2054632" y="2001242"/>
                </a:lnTo>
                <a:lnTo>
                  <a:pt x="2043349" y="1985278"/>
                </a:lnTo>
                <a:cubicBezTo>
                  <a:pt x="2037265" y="1978478"/>
                  <a:pt x="2032970" y="1974422"/>
                  <a:pt x="2032374" y="1965117"/>
                </a:cubicBezTo>
                <a:cubicBezTo>
                  <a:pt x="2032016" y="1960942"/>
                  <a:pt x="2037145" y="1959272"/>
                  <a:pt x="2040009" y="1961658"/>
                </a:cubicBezTo>
                <a:cubicBezTo>
                  <a:pt x="2046451" y="1966907"/>
                  <a:pt x="2053250" y="1971797"/>
                  <a:pt x="2058140" y="1978597"/>
                </a:cubicBezTo>
                <a:cubicBezTo>
                  <a:pt x="2062793" y="1985039"/>
                  <a:pt x="2063390" y="1993151"/>
                  <a:pt x="2067564" y="1999831"/>
                </a:cubicBezTo>
                <a:lnTo>
                  <a:pt x="2067516" y="2000309"/>
                </a:lnTo>
                <a:lnTo>
                  <a:pt x="2079500" y="1999440"/>
                </a:lnTo>
                <a:lnTo>
                  <a:pt x="2077704" y="1995418"/>
                </a:lnTo>
                <a:cubicBezTo>
                  <a:pt x="2076035" y="1991480"/>
                  <a:pt x="2074485" y="1987425"/>
                  <a:pt x="2072694" y="1983488"/>
                </a:cubicBezTo>
                <a:cubicBezTo>
                  <a:pt x="2069474" y="1976689"/>
                  <a:pt x="2064941" y="1971916"/>
                  <a:pt x="2066730" y="1964282"/>
                </a:cubicBezTo>
                <a:cubicBezTo>
                  <a:pt x="2067684" y="1960585"/>
                  <a:pt x="2072813" y="1957601"/>
                  <a:pt x="2076035" y="1960942"/>
                </a:cubicBezTo>
                <a:cubicBezTo>
                  <a:pt x="2083193" y="1968576"/>
                  <a:pt x="2087367" y="1976331"/>
                  <a:pt x="2091423" y="1985993"/>
                </a:cubicBezTo>
                <a:lnTo>
                  <a:pt x="2097400" y="1998681"/>
                </a:lnTo>
                <a:lnTo>
                  <a:pt x="2105580" y="1998735"/>
                </a:lnTo>
                <a:lnTo>
                  <a:pt x="2098103" y="1966311"/>
                </a:lnTo>
                <a:cubicBezTo>
                  <a:pt x="2095598" y="1961957"/>
                  <a:pt x="2092376" y="1958109"/>
                  <a:pt x="2086367" y="1955098"/>
                </a:cubicBezTo>
                <a:close/>
                <a:moveTo>
                  <a:pt x="1572630" y="1792624"/>
                </a:moveTo>
                <a:cubicBezTo>
                  <a:pt x="1585513" y="1800138"/>
                  <a:pt x="1581456" y="1816124"/>
                  <a:pt x="1586825" y="1828172"/>
                </a:cubicBezTo>
                <a:cubicBezTo>
                  <a:pt x="1591119" y="1837835"/>
                  <a:pt x="1575253" y="1842726"/>
                  <a:pt x="1571077" y="1833062"/>
                </a:cubicBezTo>
                <a:cubicBezTo>
                  <a:pt x="1566903" y="1823519"/>
                  <a:pt x="1564636" y="1808608"/>
                  <a:pt x="1564637" y="1798230"/>
                </a:cubicBezTo>
                <a:cubicBezTo>
                  <a:pt x="1564636" y="1794413"/>
                  <a:pt x="1568573" y="1790238"/>
                  <a:pt x="1572630" y="1792624"/>
                </a:cubicBezTo>
                <a:close/>
                <a:moveTo>
                  <a:pt x="856745" y="1506324"/>
                </a:moveTo>
                <a:cubicBezTo>
                  <a:pt x="850646" y="1504317"/>
                  <a:pt x="843586" y="1502859"/>
                  <a:pt x="836637" y="1501868"/>
                </a:cubicBezTo>
                <a:cubicBezTo>
                  <a:pt x="822740" y="1499885"/>
                  <a:pt x="809290" y="1499766"/>
                  <a:pt x="804876" y="1500839"/>
                </a:cubicBezTo>
                <a:cubicBezTo>
                  <a:pt x="788176" y="1505014"/>
                  <a:pt x="770759" y="1515274"/>
                  <a:pt x="755131" y="1522550"/>
                </a:cubicBezTo>
                <a:cubicBezTo>
                  <a:pt x="732825" y="1532929"/>
                  <a:pt x="712187" y="1545096"/>
                  <a:pt x="694890" y="1562632"/>
                </a:cubicBezTo>
                <a:cubicBezTo>
                  <a:pt x="686659" y="1570982"/>
                  <a:pt x="681411" y="1580883"/>
                  <a:pt x="671151" y="1586371"/>
                </a:cubicBezTo>
                <a:cubicBezTo>
                  <a:pt x="666856" y="1588757"/>
                  <a:pt x="659819" y="1584462"/>
                  <a:pt x="663039" y="1579332"/>
                </a:cubicBezTo>
                <a:cubicBezTo>
                  <a:pt x="690596" y="1536030"/>
                  <a:pt x="729485" y="1513007"/>
                  <a:pt x="775053" y="1494756"/>
                </a:cubicBezTo>
                <a:cubicBezTo>
                  <a:pt x="773145" y="1488791"/>
                  <a:pt x="758353" y="1494159"/>
                  <a:pt x="752627" y="1492489"/>
                </a:cubicBezTo>
                <a:cubicBezTo>
                  <a:pt x="741056" y="1489149"/>
                  <a:pt x="736284" y="1474476"/>
                  <a:pt x="723162" y="1473164"/>
                </a:cubicBezTo>
                <a:cubicBezTo>
                  <a:pt x="714216" y="1472329"/>
                  <a:pt x="704910" y="1476981"/>
                  <a:pt x="697515" y="1481395"/>
                </a:cubicBezTo>
                <a:cubicBezTo>
                  <a:pt x="681292" y="1491058"/>
                  <a:pt x="671390" y="1507877"/>
                  <a:pt x="657433" y="1520283"/>
                </a:cubicBezTo>
                <a:cubicBezTo>
                  <a:pt x="645742" y="1530662"/>
                  <a:pt x="634887" y="1541875"/>
                  <a:pt x="624151" y="1553566"/>
                </a:cubicBezTo>
                <a:cubicBezTo>
                  <a:pt x="620692" y="1557264"/>
                  <a:pt x="615323" y="1554639"/>
                  <a:pt x="615562" y="1549868"/>
                </a:cubicBezTo>
                <a:cubicBezTo>
                  <a:pt x="616517" y="1526726"/>
                  <a:pt x="637868" y="1513842"/>
                  <a:pt x="653019" y="1499647"/>
                </a:cubicBezTo>
                <a:cubicBezTo>
                  <a:pt x="661728" y="1491416"/>
                  <a:pt x="669719" y="1481873"/>
                  <a:pt x="678548" y="1473761"/>
                </a:cubicBezTo>
                <a:cubicBezTo>
                  <a:pt x="665306" y="1471375"/>
                  <a:pt x="645861" y="1472925"/>
                  <a:pt x="638585" y="1479606"/>
                </a:cubicBezTo>
                <a:cubicBezTo>
                  <a:pt x="629638" y="1487955"/>
                  <a:pt x="624032" y="1499527"/>
                  <a:pt x="613295" y="1505969"/>
                </a:cubicBezTo>
                <a:cubicBezTo>
                  <a:pt x="609955" y="1507996"/>
                  <a:pt x="605661" y="1504776"/>
                  <a:pt x="605899" y="1501078"/>
                </a:cubicBezTo>
                <a:cubicBezTo>
                  <a:pt x="606615" y="1490818"/>
                  <a:pt x="613654" y="1485093"/>
                  <a:pt x="620215" y="1477935"/>
                </a:cubicBezTo>
                <a:cubicBezTo>
                  <a:pt x="605303" y="1480560"/>
                  <a:pt x="589915" y="1482350"/>
                  <a:pt x="583473" y="1502748"/>
                </a:cubicBezTo>
                <a:cubicBezTo>
                  <a:pt x="582161" y="1506804"/>
                  <a:pt x="578105" y="1510263"/>
                  <a:pt x="573572" y="1508951"/>
                </a:cubicBezTo>
                <a:cubicBezTo>
                  <a:pt x="513331" y="1491416"/>
                  <a:pt x="571663" y="1733575"/>
                  <a:pt x="579179" y="1760654"/>
                </a:cubicBezTo>
                <a:cubicBezTo>
                  <a:pt x="593374" y="1812425"/>
                  <a:pt x="602917" y="1863244"/>
                  <a:pt x="623674" y="1909647"/>
                </a:cubicBezTo>
                <a:cubicBezTo>
                  <a:pt x="609597" y="1864079"/>
                  <a:pt x="600174" y="1816124"/>
                  <a:pt x="597310" y="1769958"/>
                </a:cubicBezTo>
                <a:cubicBezTo>
                  <a:pt x="597191" y="1767811"/>
                  <a:pt x="600293" y="1766380"/>
                  <a:pt x="601724" y="1768169"/>
                </a:cubicBezTo>
                <a:cubicBezTo>
                  <a:pt x="616635" y="1786898"/>
                  <a:pt x="618425" y="1810517"/>
                  <a:pt x="622242" y="1833660"/>
                </a:cubicBezTo>
                <a:cubicBezTo>
                  <a:pt x="623674" y="1842368"/>
                  <a:pt x="626060" y="1850837"/>
                  <a:pt x="627850" y="1859427"/>
                </a:cubicBezTo>
                <a:cubicBezTo>
                  <a:pt x="627372" y="1847020"/>
                  <a:pt x="628087" y="1835091"/>
                  <a:pt x="630473" y="1824355"/>
                </a:cubicBezTo>
                <a:cubicBezTo>
                  <a:pt x="631667" y="1818987"/>
                  <a:pt x="639181" y="1818749"/>
                  <a:pt x="640255" y="1824354"/>
                </a:cubicBezTo>
                <a:cubicBezTo>
                  <a:pt x="645146" y="1851196"/>
                  <a:pt x="643834" y="1878394"/>
                  <a:pt x="649797" y="1905353"/>
                </a:cubicBezTo>
                <a:cubicBezTo>
                  <a:pt x="649798" y="1905472"/>
                  <a:pt x="649798" y="1905472"/>
                  <a:pt x="649798" y="1905472"/>
                </a:cubicBezTo>
                <a:cubicBezTo>
                  <a:pt x="648843" y="1867299"/>
                  <a:pt x="653615" y="1829246"/>
                  <a:pt x="659699" y="1803359"/>
                </a:cubicBezTo>
                <a:cubicBezTo>
                  <a:pt x="668527" y="1766022"/>
                  <a:pt x="691431" y="1736915"/>
                  <a:pt x="703956" y="1700770"/>
                </a:cubicBezTo>
                <a:cubicBezTo>
                  <a:pt x="715766" y="1666653"/>
                  <a:pt x="726979" y="1649594"/>
                  <a:pt x="752030" y="1621323"/>
                </a:cubicBezTo>
                <a:cubicBezTo>
                  <a:pt x="773741" y="1596869"/>
                  <a:pt x="799627" y="1568954"/>
                  <a:pt x="832790" y="1561081"/>
                </a:cubicBezTo>
                <a:cubicBezTo>
                  <a:pt x="848059" y="1557383"/>
                  <a:pt x="857842" y="1560246"/>
                  <a:pt x="873111" y="1561319"/>
                </a:cubicBezTo>
                <a:cubicBezTo>
                  <a:pt x="870248" y="1561200"/>
                  <a:pt x="931921" y="1570027"/>
                  <a:pt x="935738" y="1566687"/>
                </a:cubicBezTo>
                <a:cubicBezTo>
                  <a:pt x="936096" y="1566330"/>
                  <a:pt x="931562" y="1560961"/>
                  <a:pt x="931681" y="1560246"/>
                </a:cubicBezTo>
                <a:cubicBezTo>
                  <a:pt x="937288" y="1515035"/>
                  <a:pt x="891599" y="1531735"/>
                  <a:pt x="875257" y="1535553"/>
                </a:cubicBezTo>
                <a:cubicBezTo>
                  <a:pt x="848417" y="1541756"/>
                  <a:pt x="824440" y="1554043"/>
                  <a:pt x="796407" y="1549987"/>
                </a:cubicBezTo>
                <a:cubicBezTo>
                  <a:pt x="791873" y="1549271"/>
                  <a:pt x="789487" y="1542114"/>
                  <a:pt x="794616" y="1540324"/>
                </a:cubicBezTo>
                <a:cubicBezTo>
                  <a:pt x="817401" y="1532331"/>
                  <a:pt x="844838" y="1519806"/>
                  <a:pt x="871081" y="1514080"/>
                </a:cubicBezTo>
                <a:cubicBezTo>
                  <a:pt x="867980" y="1510889"/>
                  <a:pt x="862843" y="1508332"/>
                  <a:pt x="856745" y="1506324"/>
                </a:cubicBezTo>
                <a:close/>
                <a:moveTo>
                  <a:pt x="2844834" y="2066050"/>
                </a:moveTo>
                <a:cubicBezTo>
                  <a:pt x="2807244" y="2057723"/>
                  <a:pt x="2843087" y="2127187"/>
                  <a:pt x="2850706" y="2150256"/>
                </a:cubicBezTo>
                <a:cubicBezTo>
                  <a:pt x="2855359" y="2164332"/>
                  <a:pt x="2836151" y="2169699"/>
                  <a:pt x="2828637" y="2159560"/>
                </a:cubicBezTo>
                <a:cubicBezTo>
                  <a:pt x="2812533" y="2137969"/>
                  <a:pt x="2729746" y="2022377"/>
                  <a:pt x="2742032" y="2071881"/>
                </a:cubicBezTo>
                <a:cubicBezTo>
                  <a:pt x="2744060" y="2079755"/>
                  <a:pt x="2732130" y="2086196"/>
                  <a:pt x="2726525" y="2080590"/>
                </a:cubicBezTo>
                <a:cubicBezTo>
                  <a:pt x="2710420" y="2064723"/>
                  <a:pt x="2629899" y="1993985"/>
                  <a:pt x="2659245" y="2048858"/>
                </a:cubicBezTo>
                <a:cubicBezTo>
                  <a:pt x="2664017" y="2057805"/>
                  <a:pt x="2651371" y="2064367"/>
                  <a:pt x="2645049" y="2057924"/>
                </a:cubicBezTo>
                <a:cubicBezTo>
                  <a:pt x="2597930" y="2009850"/>
                  <a:pt x="2600435" y="2024046"/>
                  <a:pt x="2602105" y="2045281"/>
                </a:cubicBezTo>
                <a:cubicBezTo>
                  <a:pt x="2602224" y="2046354"/>
                  <a:pt x="2652326" y="2100869"/>
                  <a:pt x="2661273" y="2112798"/>
                </a:cubicBezTo>
                <a:cubicBezTo>
                  <a:pt x="2701473" y="2166240"/>
                  <a:pt x="2733443" y="2225170"/>
                  <a:pt x="2770424" y="2280759"/>
                </a:cubicBezTo>
                <a:cubicBezTo>
                  <a:pt x="2776985" y="2290541"/>
                  <a:pt x="2761357" y="2302231"/>
                  <a:pt x="2753961" y="2293165"/>
                </a:cubicBezTo>
                <a:cubicBezTo>
                  <a:pt x="2724258" y="2256663"/>
                  <a:pt x="2701117" y="2214792"/>
                  <a:pt x="2675706" y="2175187"/>
                </a:cubicBezTo>
                <a:cubicBezTo>
                  <a:pt x="2659483" y="2149897"/>
                  <a:pt x="2640992" y="2126277"/>
                  <a:pt x="2622622" y="2102539"/>
                </a:cubicBezTo>
                <a:cubicBezTo>
                  <a:pt x="2606995" y="2095620"/>
                  <a:pt x="2592443" y="2088225"/>
                  <a:pt x="2579439" y="2076296"/>
                </a:cubicBezTo>
                <a:cubicBezTo>
                  <a:pt x="2572640" y="2070093"/>
                  <a:pt x="2496890" y="1959868"/>
                  <a:pt x="2482934" y="1991838"/>
                </a:cubicBezTo>
                <a:cubicBezTo>
                  <a:pt x="2480667" y="1996967"/>
                  <a:pt x="2474821" y="1999592"/>
                  <a:pt x="2469453" y="1998875"/>
                </a:cubicBezTo>
                <a:cubicBezTo>
                  <a:pt x="2456928" y="1997146"/>
                  <a:pt x="2433161" y="1981758"/>
                  <a:pt x="2412492" y="1970887"/>
                </a:cubicBezTo>
                <a:lnTo>
                  <a:pt x="2408024" y="1969117"/>
                </a:lnTo>
                <a:lnTo>
                  <a:pt x="2399283" y="1978305"/>
                </a:lnTo>
                <a:lnTo>
                  <a:pt x="2385204" y="1969889"/>
                </a:lnTo>
                <a:lnTo>
                  <a:pt x="2386786" y="1968697"/>
                </a:lnTo>
                <a:lnTo>
                  <a:pt x="2391697" y="1962652"/>
                </a:lnTo>
                <a:lnTo>
                  <a:pt x="2385611" y="1960243"/>
                </a:lnTo>
                <a:cubicBezTo>
                  <a:pt x="2378621" y="1959338"/>
                  <a:pt x="2374201" y="1961836"/>
                  <a:pt x="2374141" y="1970008"/>
                </a:cubicBezTo>
                <a:cubicBezTo>
                  <a:pt x="2374022" y="1978478"/>
                  <a:pt x="2362809" y="1983726"/>
                  <a:pt x="2356128" y="1978715"/>
                </a:cubicBezTo>
                <a:cubicBezTo>
                  <a:pt x="2335640" y="1963328"/>
                  <a:pt x="2316896" y="1947268"/>
                  <a:pt x="2297229" y="1951925"/>
                </a:cubicBezTo>
                <a:cubicBezTo>
                  <a:pt x="2290675" y="1953479"/>
                  <a:pt x="2284017" y="1957334"/>
                  <a:pt x="2277157" y="1964282"/>
                </a:cubicBezTo>
                <a:cubicBezTo>
                  <a:pt x="2253539" y="1988259"/>
                  <a:pt x="2269523" y="1988736"/>
                  <a:pt x="2288728" y="2014622"/>
                </a:cubicBezTo>
                <a:cubicBezTo>
                  <a:pt x="2320460" y="2057447"/>
                  <a:pt x="2348613" y="2102896"/>
                  <a:pt x="2380701" y="2145484"/>
                </a:cubicBezTo>
                <a:cubicBezTo>
                  <a:pt x="2389410" y="2157055"/>
                  <a:pt x="2371994" y="2170535"/>
                  <a:pt x="2362928" y="2159202"/>
                </a:cubicBezTo>
                <a:cubicBezTo>
                  <a:pt x="2348851" y="2141667"/>
                  <a:pt x="2336087" y="2123058"/>
                  <a:pt x="2323562" y="2104328"/>
                </a:cubicBezTo>
                <a:cubicBezTo>
                  <a:pt x="2323443" y="2104209"/>
                  <a:pt x="2323204" y="2104209"/>
                  <a:pt x="2323085" y="2104090"/>
                </a:cubicBezTo>
                <a:cubicBezTo>
                  <a:pt x="2307338" y="2087986"/>
                  <a:pt x="2290756" y="2073312"/>
                  <a:pt x="2274891" y="2057328"/>
                </a:cubicBezTo>
                <a:cubicBezTo>
                  <a:pt x="2256163" y="2038480"/>
                  <a:pt x="2236957" y="2006153"/>
                  <a:pt x="2209878" y="1998041"/>
                </a:cubicBezTo>
                <a:cubicBezTo>
                  <a:pt x="2147728" y="1979432"/>
                  <a:pt x="2206418" y="2032874"/>
                  <a:pt x="2218585" y="2047068"/>
                </a:cubicBezTo>
                <a:cubicBezTo>
                  <a:pt x="2228369" y="2058521"/>
                  <a:pt x="2238627" y="2069495"/>
                  <a:pt x="2248886" y="2080232"/>
                </a:cubicBezTo>
                <a:cubicBezTo>
                  <a:pt x="2258788" y="2090371"/>
                  <a:pt x="2268688" y="2100869"/>
                  <a:pt x="2278948" y="2111367"/>
                </a:cubicBezTo>
                <a:cubicBezTo>
                  <a:pt x="2289087" y="2122103"/>
                  <a:pt x="2271432" y="2136537"/>
                  <a:pt x="2261292" y="2126040"/>
                </a:cubicBezTo>
                <a:cubicBezTo>
                  <a:pt x="2248767" y="2112917"/>
                  <a:pt x="2236241" y="2100154"/>
                  <a:pt x="2223955" y="2087150"/>
                </a:cubicBezTo>
                <a:cubicBezTo>
                  <a:pt x="2203437" y="2066513"/>
                  <a:pt x="2181607" y="2046831"/>
                  <a:pt x="2156555" y="2034066"/>
                </a:cubicBezTo>
                <a:lnTo>
                  <a:pt x="2112896" y="2023497"/>
                </a:lnTo>
                <a:lnTo>
                  <a:pt x="2111743" y="2023535"/>
                </a:lnTo>
                <a:lnTo>
                  <a:pt x="2111630" y="2023191"/>
                </a:lnTo>
                <a:lnTo>
                  <a:pt x="2102905" y="2021079"/>
                </a:lnTo>
                <a:lnTo>
                  <a:pt x="2095753" y="2021764"/>
                </a:lnTo>
                <a:lnTo>
                  <a:pt x="2094420" y="2022987"/>
                </a:lnTo>
                <a:lnTo>
                  <a:pt x="2093184" y="2022011"/>
                </a:lnTo>
                <a:lnTo>
                  <a:pt x="2043349" y="2026790"/>
                </a:lnTo>
                <a:cubicBezTo>
                  <a:pt x="2068399" y="2064127"/>
                  <a:pt x="2107646" y="2091088"/>
                  <a:pt x="2139973" y="2121387"/>
                </a:cubicBezTo>
                <a:cubicBezTo>
                  <a:pt x="2162520" y="2142621"/>
                  <a:pt x="2182799" y="2165405"/>
                  <a:pt x="2202124" y="2189740"/>
                </a:cubicBezTo>
                <a:cubicBezTo>
                  <a:pt x="2209161" y="2198568"/>
                  <a:pt x="2197472" y="2211333"/>
                  <a:pt x="2189479" y="2202623"/>
                </a:cubicBezTo>
                <a:cubicBezTo>
                  <a:pt x="2158345" y="2168507"/>
                  <a:pt x="2128164" y="2136298"/>
                  <a:pt x="2092736" y="2106714"/>
                </a:cubicBezTo>
                <a:cubicBezTo>
                  <a:pt x="2084266" y="2099677"/>
                  <a:pt x="2075914" y="2092638"/>
                  <a:pt x="2067803" y="2085362"/>
                </a:cubicBezTo>
                <a:cubicBezTo>
                  <a:pt x="2067683" y="2085241"/>
                  <a:pt x="2067445" y="2085362"/>
                  <a:pt x="2067325" y="2085241"/>
                </a:cubicBezTo>
                <a:cubicBezTo>
                  <a:pt x="2010425" y="2042297"/>
                  <a:pt x="1973087" y="2036214"/>
                  <a:pt x="1913680" y="2064844"/>
                </a:cubicBezTo>
                <a:cubicBezTo>
                  <a:pt x="1908670" y="2067230"/>
                  <a:pt x="1901392" y="2069495"/>
                  <a:pt x="1893997" y="2072239"/>
                </a:cubicBezTo>
                <a:cubicBezTo>
                  <a:pt x="1902346" y="2074387"/>
                  <a:pt x="1910578" y="2078681"/>
                  <a:pt x="1917616" y="2084885"/>
                </a:cubicBezTo>
                <a:cubicBezTo>
                  <a:pt x="1933124" y="2098602"/>
                  <a:pt x="1941713" y="2118405"/>
                  <a:pt x="1954836" y="2134032"/>
                </a:cubicBezTo>
                <a:cubicBezTo>
                  <a:pt x="1976785" y="2160276"/>
                  <a:pt x="2006131" y="2179242"/>
                  <a:pt x="2026767" y="2206561"/>
                </a:cubicBezTo>
                <a:cubicBezTo>
                  <a:pt x="2032015" y="2213598"/>
                  <a:pt x="2023069" y="2220040"/>
                  <a:pt x="2016627" y="2217654"/>
                </a:cubicBezTo>
                <a:cubicBezTo>
                  <a:pt x="1991696" y="2208349"/>
                  <a:pt x="1969985" y="2191649"/>
                  <a:pt x="1951138" y="2173039"/>
                </a:cubicBezTo>
                <a:cubicBezTo>
                  <a:pt x="1934318" y="2156459"/>
                  <a:pt x="1896382" y="2077846"/>
                  <a:pt x="1862863" y="2097291"/>
                </a:cubicBezTo>
                <a:cubicBezTo>
                  <a:pt x="1861550" y="2100869"/>
                  <a:pt x="1860715" y="2104686"/>
                  <a:pt x="1860715" y="2109220"/>
                </a:cubicBezTo>
                <a:cubicBezTo>
                  <a:pt x="1860715" y="2115482"/>
                  <a:pt x="1866560" y="2126069"/>
                  <a:pt x="1873300" y="2136388"/>
                </a:cubicBezTo>
                <a:lnTo>
                  <a:pt x="1889686" y="2159715"/>
                </a:lnTo>
                <a:lnTo>
                  <a:pt x="1894155" y="2153015"/>
                </a:lnTo>
                <a:lnTo>
                  <a:pt x="1897425" y="2168214"/>
                </a:lnTo>
                <a:lnTo>
                  <a:pt x="1975473" y="2247477"/>
                </a:lnTo>
                <a:cubicBezTo>
                  <a:pt x="2129119" y="2355913"/>
                  <a:pt x="2294813" y="2443948"/>
                  <a:pt x="2471124" y="2509558"/>
                </a:cubicBezTo>
                <a:cubicBezTo>
                  <a:pt x="2522181" y="2528645"/>
                  <a:pt x="2574311" y="2531627"/>
                  <a:pt x="2625963" y="2546777"/>
                </a:cubicBezTo>
                <a:cubicBezTo>
                  <a:pt x="2674515" y="2560972"/>
                  <a:pt x="2721872" y="2575168"/>
                  <a:pt x="2772093" y="2583996"/>
                </a:cubicBezTo>
                <a:cubicBezTo>
                  <a:pt x="2862874" y="2599980"/>
                  <a:pt x="2953773" y="2602366"/>
                  <a:pt x="3038708" y="2641016"/>
                </a:cubicBezTo>
                <a:cubicBezTo>
                  <a:pt x="3079266" y="2659387"/>
                  <a:pt x="3118633" y="2679547"/>
                  <a:pt x="3156686" y="2701616"/>
                </a:cubicBezTo>
                <a:cubicBezTo>
                  <a:pt x="3117559" y="2667976"/>
                  <a:pt x="3080102" y="2633740"/>
                  <a:pt x="3045865" y="2600696"/>
                </a:cubicBezTo>
                <a:cubicBezTo>
                  <a:pt x="3038349" y="2593419"/>
                  <a:pt x="3047655" y="2582325"/>
                  <a:pt x="3056124" y="2588290"/>
                </a:cubicBezTo>
                <a:cubicBezTo>
                  <a:pt x="3090360" y="2612267"/>
                  <a:pt x="3125791" y="2636841"/>
                  <a:pt x="3161457" y="2662011"/>
                </a:cubicBezTo>
                <a:cubicBezTo>
                  <a:pt x="3112191" y="2605826"/>
                  <a:pt x="3066860" y="2546180"/>
                  <a:pt x="3026182" y="2489518"/>
                </a:cubicBezTo>
                <a:cubicBezTo>
                  <a:pt x="3020217" y="2481286"/>
                  <a:pt x="3033817" y="2471623"/>
                  <a:pt x="3040258" y="2479020"/>
                </a:cubicBezTo>
                <a:cubicBezTo>
                  <a:pt x="3068888" y="2511705"/>
                  <a:pt x="3098711" y="2543437"/>
                  <a:pt x="3128891" y="2575167"/>
                </a:cubicBezTo>
                <a:cubicBezTo>
                  <a:pt x="3068172" y="2488444"/>
                  <a:pt x="3016043" y="2396352"/>
                  <a:pt x="2981807" y="2307122"/>
                </a:cubicBezTo>
                <a:cubicBezTo>
                  <a:pt x="2978585" y="2298414"/>
                  <a:pt x="2990992" y="2295313"/>
                  <a:pt x="2995524" y="2301396"/>
                </a:cubicBezTo>
                <a:cubicBezTo>
                  <a:pt x="3032386" y="2350664"/>
                  <a:pt x="3064116" y="2403867"/>
                  <a:pt x="3096086" y="2456951"/>
                </a:cubicBezTo>
                <a:cubicBezTo>
                  <a:pt x="3059584" y="2381321"/>
                  <a:pt x="3025943" y="2304140"/>
                  <a:pt x="2991469" y="2232685"/>
                </a:cubicBezTo>
                <a:cubicBezTo>
                  <a:pt x="2986578" y="2222426"/>
                  <a:pt x="3001251" y="2213956"/>
                  <a:pt x="3006976" y="2223976"/>
                </a:cubicBezTo>
                <a:cubicBezTo>
                  <a:pt x="3039423" y="2281117"/>
                  <a:pt x="3075568" y="2340166"/>
                  <a:pt x="3110640" y="2400407"/>
                </a:cubicBezTo>
                <a:cubicBezTo>
                  <a:pt x="3108731" y="2395277"/>
                  <a:pt x="3106704" y="2390148"/>
                  <a:pt x="3104914" y="2384899"/>
                </a:cubicBezTo>
                <a:cubicBezTo>
                  <a:pt x="3092866" y="2348755"/>
                  <a:pt x="3077954" y="2313325"/>
                  <a:pt x="3061850" y="2278850"/>
                </a:cubicBezTo>
                <a:cubicBezTo>
                  <a:pt x="3048967" y="2251175"/>
                  <a:pt x="3045984" y="2233282"/>
                  <a:pt x="3023319" y="2206918"/>
                </a:cubicBezTo>
                <a:cubicBezTo>
                  <a:pt x="3018309" y="2201192"/>
                  <a:pt x="2966298" y="2145841"/>
                  <a:pt x="2963316" y="2177811"/>
                </a:cubicBezTo>
                <a:cubicBezTo>
                  <a:pt x="2962362" y="2188906"/>
                  <a:pt x="2945661" y="2194632"/>
                  <a:pt x="2938146" y="2186400"/>
                </a:cubicBezTo>
                <a:cubicBezTo>
                  <a:pt x="2916077" y="2162065"/>
                  <a:pt x="2889951" y="2087866"/>
                  <a:pt x="2865736" y="2074744"/>
                </a:cubicBezTo>
                <a:cubicBezTo>
                  <a:pt x="2857073" y="2070017"/>
                  <a:pt x="2850203" y="2067240"/>
                  <a:pt x="2844834" y="2066050"/>
                </a:cubicBezTo>
                <a:close/>
                <a:moveTo>
                  <a:pt x="1311741" y="1528752"/>
                </a:moveTo>
                <a:cubicBezTo>
                  <a:pt x="1259253" y="1542352"/>
                  <a:pt x="1214043" y="1554996"/>
                  <a:pt x="1176944" y="1599372"/>
                </a:cubicBezTo>
                <a:cubicBezTo>
                  <a:pt x="1156067" y="1624305"/>
                  <a:pt x="1144376" y="1648401"/>
                  <a:pt x="1131851" y="1677270"/>
                </a:cubicBezTo>
                <a:cubicBezTo>
                  <a:pt x="1126602" y="1689199"/>
                  <a:pt x="1127079" y="1691941"/>
                  <a:pt x="1117656" y="1700173"/>
                </a:cubicBezTo>
                <a:cubicBezTo>
                  <a:pt x="1112168" y="1705064"/>
                  <a:pt x="1104534" y="1699219"/>
                  <a:pt x="1107515" y="1692658"/>
                </a:cubicBezTo>
                <a:cubicBezTo>
                  <a:pt x="1115271" y="1675241"/>
                  <a:pt x="1119565" y="1658302"/>
                  <a:pt x="1126006" y="1641721"/>
                </a:cubicBezTo>
                <a:cubicBezTo>
                  <a:pt x="1132447" y="1607365"/>
                  <a:pt x="1137577" y="1571101"/>
                  <a:pt x="1102029" y="1605575"/>
                </a:cubicBezTo>
                <a:cubicBezTo>
                  <a:pt x="1078171" y="1628599"/>
                  <a:pt x="1061828" y="1659734"/>
                  <a:pt x="1050496" y="1691822"/>
                </a:cubicBezTo>
                <a:cubicBezTo>
                  <a:pt x="1048825" y="1700292"/>
                  <a:pt x="1046082" y="1708523"/>
                  <a:pt x="1042503" y="1716993"/>
                </a:cubicBezTo>
                <a:cubicBezTo>
                  <a:pt x="1036062" y="1741924"/>
                  <a:pt x="1035346" y="1762919"/>
                  <a:pt x="1021149" y="1785465"/>
                </a:cubicBezTo>
                <a:cubicBezTo>
                  <a:pt x="1018526" y="1789641"/>
                  <a:pt x="1010891" y="1787851"/>
                  <a:pt x="1011488" y="1782483"/>
                </a:cubicBezTo>
                <a:cubicBezTo>
                  <a:pt x="1015423" y="1746458"/>
                  <a:pt x="1022939" y="1710551"/>
                  <a:pt x="1035822" y="1676553"/>
                </a:cubicBezTo>
                <a:cubicBezTo>
                  <a:pt x="1034987" y="1670469"/>
                  <a:pt x="1033556" y="1664266"/>
                  <a:pt x="1030932" y="1656871"/>
                </a:cubicBezTo>
                <a:cubicBezTo>
                  <a:pt x="1028546" y="1650190"/>
                  <a:pt x="1026996" y="1645180"/>
                  <a:pt x="1026279" y="1640051"/>
                </a:cubicBezTo>
                <a:cubicBezTo>
                  <a:pt x="998485" y="1662716"/>
                  <a:pt x="989538" y="1692777"/>
                  <a:pt x="972718" y="1725582"/>
                </a:cubicBezTo>
                <a:cubicBezTo>
                  <a:pt x="964248" y="1742282"/>
                  <a:pt x="952915" y="1756478"/>
                  <a:pt x="948502" y="1775088"/>
                </a:cubicBezTo>
                <a:cubicBezTo>
                  <a:pt x="943730" y="1795486"/>
                  <a:pt x="946235" y="1812902"/>
                  <a:pt x="937646" y="1831870"/>
                </a:cubicBezTo>
                <a:cubicBezTo>
                  <a:pt x="935737" y="1836044"/>
                  <a:pt x="928461" y="1835687"/>
                  <a:pt x="928224" y="1830557"/>
                </a:cubicBezTo>
                <a:cubicBezTo>
                  <a:pt x="926553" y="1785823"/>
                  <a:pt x="939077" y="1757910"/>
                  <a:pt x="954705" y="1723554"/>
                </a:cubicBezTo>
                <a:cubicBezTo>
                  <a:pt x="950292" y="1706733"/>
                  <a:pt x="923452" y="1727968"/>
                  <a:pt x="918799" y="1732381"/>
                </a:cubicBezTo>
                <a:cubicBezTo>
                  <a:pt x="894941" y="1755047"/>
                  <a:pt x="896731" y="1790357"/>
                  <a:pt x="885159" y="1819941"/>
                </a:cubicBezTo>
                <a:cubicBezTo>
                  <a:pt x="883608" y="1823877"/>
                  <a:pt x="880745" y="1826144"/>
                  <a:pt x="876332" y="1826501"/>
                </a:cubicBezTo>
                <a:cubicBezTo>
                  <a:pt x="834819" y="1829364"/>
                  <a:pt x="824798" y="1821729"/>
                  <a:pt x="813705" y="1870997"/>
                </a:cubicBezTo>
                <a:cubicBezTo>
                  <a:pt x="803087" y="1918474"/>
                  <a:pt x="813465" y="1901415"/>
                  <a:pt x="816567" y="1934460"/>
                </a:cubicBezTo>
                <a:cubicBezTo>
                  <a:pt x="817282" y="1940901"/>
                  <a:pt x="810125" y="1945076"/>
                  <a:pt x="809648" y="1948775"/>
                </a:cubicBezTo>
                <a:cubicBezTo>
                  <a:pt x="803564" y="1996848"/>
                  <a:pt x="800821" y="1982295"/>
                  <a:pt x="811915" y="2017724"/>
                </a:cubicBezTo>
                <a:cubicBezTo>
                  <a:pt x="830166" y="2075938"/>
                  <a:pt x="839351" y="2119718"/>
                  <a:pt x="881341" y="2167076"/>
                </a:cubicBezTo>
                <a:cubicBezTo>
                  <a:pt x="892555" y="2179840"/>
                  <a:pt x="903172" y="2193915"/>
                  <a:pt x="914027" y="2208111"/>
                </a:cubicBezTo>
                <a:cubicBezTo>
                  <a:pt x="906273" y="2196301"/>
                  <a:pt x="898519" y="2184372"/>
                  <a:pt x="890647" y="2172682"/>
                </a:cubicBezTo>
                <a:cubicBezTo>
                  <a:pt x="868697" y="2139877"/>
                  <a:pt x="855218" y="2103971"/>
                  <a:pt x="846509" y="2065321"/>
                </a:cubicBezTo>
                <a:cubicBezTo>
                  <a:pt x="845316" y="2060072"/>
                  <a:pt x="851638" y="2057209"/>
                  <a:pt x="854859" y="2061385"/>
                </a:cubicBezTo>
                <a:cubicBezTo>
                  <a:pt x="863209" y="2071882"/>
                  <a:pt x="864641" y="2085839"/>
                  <a:pt x="869055" y="2098245"/>
                </a:cubicBezTo>
                <a:cubicBezTo>
                  <a:pt x="876331" y="2118763"/>
                  <a:pt x="884324" y="2139996"/>
                  <a:pt x="895895" y="2158367"/>
                </a:cubicBezTo>
                <a:cubicBezTo>
                  <a:pt x="902694" y="2169223"/>
                  <a:pt x="909613" y="2181271"/>
                  <a:pt x="916651" y="2193438"/>
                </a:cubicBezTo>
                <a:cubicBezTo>
                  <a:pt x="885875" y="2128665"/>
                  <a:pt x="872275" y="2055539"/>
                  <a:pt x="879195" y="1984442"/>
                </a:cubicBezTo>
                <a:cubicBezTo>
                  <a:pt x="879672" y="1978715"/>
                  <a:pt x="888142" y="1976688"/>
                  <a:pt x="889811" y="1983010"/>
                </a:cubicBezTo>
                <a:cubicBezTo>
                  <a:pt x="902336" y="2032278"/>
                  <a:pt x="898042" y="2083691"/>
                  <a:pt x="912477" y="2133913"/>
                </a:cubicBezTo>
                <a:cubicBezTo>
                  <a:pt x="916651" y="2148585"/>
                  <a:pt x="922617" y="2162662"/>
                  <a:pt x="928938" y="2176619"/>
                </a:cubicBezTo>
                <a:cubicBezTo>
                  <a:pt x="922496" y="2147751"/>
                  <a:pt x="917606" y="2117928"/>
                  <a:pt x="913073" y="2090849"/>
                </a:cubicBezTo>
                <a:cubicBezTo>
                  <a:pt x="903411" y="2033947"/>
                  <a:pt x="901025" y="1984085"/>
                  <a:pt x="903291" y="1926228"/>
                </a:cubicBezTo>
                <a:cubicBezTo>
                  <a:pt x="903530" y="1919906"/>
                  <a:pt x="911879" y="1919548"/>
                  <a:pt x="913788" y="1925035"/>
                </a:cubicBezTo>
                <a:cubicBezTo>
                  <a:pt x="922496" y="1950086"/>
                  <a:pt x="913430" y="1979551"/>
                  <a:pt x="914863" y="2005914"/>
                </a:cubicBezTo>
                <a:cubicBezTo>
                  <a:pt x="915697" y="2021183"/>
                  <a:pt x="917845" y="2036572"/>
                  <a:pt x="920230" y="2051960"/>
                </a:cubicBezTo>
                <a:cubicBezTo>
                  <a:pt x="919395" y="2040269"/>
                  <a:pt x="918799" y="2028699"/>
                  <a:pt x="918680" y="2017009"/>
                </a:cubicBezTo>
                <a:cubicBezTo>
                  <a:pt x="918201" y="1980982"/>
                  <a:pt x="930251" y="1945911"/>
                  <a:pt x="933233" y="1910362"/>
                </a:cubicBezTo>
                <a:cubicBezTo>
                  <a:pt x="933591" y="1905353"/>
                  <a:pt x="940986" y="1904636"/>
                  <a:pt x="942657" y="1909170"/>
                </a:cubicBezTo>
                <a:cubicBezTo>
                  <a:pt x="954228" y="1940066"/>
                  <a:pt x="936215" y="1982533"/>
                  <a:pt x="935260" y="2014980"/>
                </a:cubicBezTo>
                <a:cubicBezTo>
                  <a:pt x="934783" y="2031561"/>
                  <a:pt x="935261" y="2048262"/>
                  <a:pt x="935977" y="2064963"/>
                </a:cubicBezTo>
                <a:cubicBezTo>
                  <a:pt x="936692" y="2063412"/>
                  <a:pt x="937646" y="2061981"/>
                  <a:pt x="938481" y="2060549"/>
                </a:cubicBezTo>
                <a:cubicBezTo>
                  <a:pt x="942418" y="2034543"/>
                  <a:pt x="945639" y="2008300"/>
                  <a:pt x="948502" y="1982056"/>
                </a:cubicBezTo>
                <a:cubicBezTo>
                  <a:pt x="952319" y="1946746"/>
                  <a:pt x="949456" y="1906784"/>
                  <a:pt x="965441" y="1874337"/>
                </a:cubicBezTo>
                <a:cubicBezTo>
                  <a:pt x="968184" y="1868850"/>
                  <a:pt x="977370" y="1871952"/>
                  <a:pt x="976892" y="1877796"/>
                </a:cubicBezTo>
                <a:cubicBezTo>
                  <a:pt x="973075" y="1926109"/>
                  <a:pt x="971645" y="1980267"/>
                  <a:pt x="959954" y="2029415"/>
                </a:cubicBezTo>
                <a:cubicBezTo>
                  <a:pt x="963533" y="2025000"/>
                  <a:pt x="967351" y="2021183"/>
                  <a:pt x="971168" y="2017009"/>
                </a:cubicBezTo>
                <a:cubicBezTo>
                  <a:pt x="982739" y="1966907"/>
                  <a:pt x="1003256" y="1917639"/>
                  <a:pt x="1006597" y="1865867"/>
                </a:cubicBezTo>
                <a:cubicBezTo>
                  <a:pt x="1006955" y="1859783"/>
                  <a:pt x="1015544" y="1858233"/>
                  <a:pt x="1018048" y="1863719"/>
                </a:cubicBezTo>
                <a:cubicBezTo>
                  <a:pt x="1028069" y="1885789"/>
                  <a:pt x="1015901" y="1915611"/>
                  <a:pt x="1010772" y="1937919"/>
                </a:cubicBezTo>
                <a:cubicBezTo>
                  <a:pt x="1006119" y="1958078"/>
                  <a:pt x="1000035" y="1976330"/>
                  <a:pt x="993355" y="1994462"/>
                </a:cubicBezTo>
                <a:cubicBezTo>
                  <a:pt x="998962" y="1989213"/>
                  <a:pt x="1004569" y="1984084"/>
                  <a:pt x="1009937" y="1978715"/>
                </a:cubicBezTo>
                <a:cubicBezTo>
                  <a:pt x="1010891" y="1977761"/>
                  <a:pt x="1011487" y="1976688"/>
                  <a:pt x="1012442" y="1975734"/>
                </a:cubicBezTo>
                <a:cubicBezTo>
                  <a:pt x="1021508" y="1914896"/>
                  <a:pt x="1040832" y="1854176"/>
                  <a:pt x="1042265" y="1792862"/>
                </a:cubicBezTo>
                <a:cubicBezTo>
                  <a:pt x="1042384" y="1787494"/>
                  <a:pt x="1049302" y="1785465"/>
                  <a:pt x="1051569" y="1790714"/>
                </a:cubicBezTo>
                <a:cubicBezTo>
                  <a:pt x="1062783" y="1816601"/>
                  <a:pt x="1055028" y="1864078"/>
                  <a:pt x="1047394" y="1891157"/>
                </a:cubicBezTo>
                <a:cubicBezTo>
                  <a:pt x="1042384" y="1909050"/>
                  <a:pt x="1039402" y="1928257"/>
                  <a:pt x="1034868" y="1946866"/>
                </a:cubicBezTo>
                <a:cubicBezTo>
                  <a:pt x="1047037" y="1927780"/>
                  <a:pt x="1056818" y="1907618"/>
                  <a:pt x="1068032" y="1887101"/>
                </a:cubicBezTo>
                <a:cubicBezTo>
                  <a:pt x="1068747" y="1884238"/>
                  <a:pt x="1069701" y="1881495"/>
                  <a:pt x="1070178" y="1878632"/>
                </a:cubicBezTo>
                <a:cubicBezTo>
                  <a:pt x="1071372" y="1871235"/>
                  <a:pt x="1072564" y="1864555"/>
                  <a:pt x="1074354" y="1857397"/>
                </a:cubicBezTo>
                <a:cubicBezTo>
                  <a:pt x="1078052" y="1842128"/>
                  <a:pt x="1085208" y="1810875"/>
                  <a:pt x="1081630" y="1795129"/>
                </a:cubicBezTo>
                <a:cubicBezTo>
                  <a:pt x="1080557" y="1790476"/>
                  <a:pt x="1085805" y="1787732"/>
                  <a:pt x="1089623" y="1788926"/>
                </a:cubicBezTo>
                <a:cubicBezTo>
                  <a:pt x="1106920" y="1794174"/>
                  <a:pt x="1096660" y="1824832"/>
                  <a:pt x="1095230" y="1837476"/>
                </a:cubicBezTo>
                <a:cubicBezTo>
                  <a:pt x="1094872" y="1840339"/>
                  <a:pt x="1094394" y="1843441"/>
                  <a:pt x="1094036" y="1846423"/>
                </a:cubicBezTo>
                <a:cubicBezTo>
                  <a:pt x="1099404" y="1839146"/>
                  <a:pt x="1105250" y="1832466"/>
                  <a:pt x="1110976" y="1825547"/>
                </a:cubicBezTo>
                <a:cubicBezTo>
                  <a:pt x="1111214" y="1824950"/>
                  <a:pt x="1111572" y="1824473"/>
                  <a:pt x="1112168" y="1823996"/>
                </a:cubicBezTo>
                <a:cubicBezTo>
                  <a:pt x="1112406" y="1823638"/>
                  <a:pt x="1112764" y="1823281"/>
                  <a:pt x="1113004" y="1822923"/>
                </a:cubicBezTo>
                <a:cubicBezTo>
                  <a:pt x="1115986" y="1813380"/>
                  <a:pt x="1117656" y="1803240"/>
                  <a:pt x="1119803" y="1793577"/>
                </a:cubicBezTo>
                <a:cubicBezTo>
                  <a:pt x="1120161" y="1792026"/>
                  <a:pt x="1126483" y="1767453"/>
                  <a:pt x="1125887" y="1766737"/>
                </a:cubicBezTo>
                <a:cubicBezTo>
                  <a:pt x="1123143" y="1763397"/>
                  <a:pt x="1126960" y="1758864"/>
                  <a:pt x="1130659" y="1759460"/>
                </a:cubicBezTo>
                <a:cubicBezTo>
                  <a:pt x="1131374" y="1759579"/>
                  <a:pt x="1132090" y="1759698"/>
                  <a:pt x="1132805" y="1759818"/>
                </a:cubicBezTo>
                <a:cubicBezTo>
                  <a:pt x="1135312" y="1760176"/>
                  <a:pt x="1136743" y="1762682"/>
                  <a:pt x="1137100" y="1764947"/>
                </a:cubicBezTo>
                <a:cubicBezTo>
                  <a:pt x="1138293" y="1774611"/>
                  <a:pt x="1137697" y="1786181"/>
                  <a:pt x="1135550" y="1797394"/>
                </a:cubicBezTo>
                <a:cubicBezTo>
                  <a:pt x="1147837" y="1784273"/>
                  <a:pt x="1160362" y="1771270"/>
                  <a:pt x="1172768" y="1758148"/>
                </a:cubicBezTo>
                <a:cubicBezTo>
                  <a:pt x="1175273" y="1751945"/>
                  <a:pt x="1178017" y="1745861"/>
                  <a:pt x="1180761" y="1739778"/>
                </a:cubicBezTo>
                <a:cubicBezTo>
                  <a:pt x="1186606" y="1726655"/>
                  <a:pt x="1191735" y="1712221"/>
                  <a:pt x="1193048" y="1697788"/>
                </a:cubicBezTo>
                <a:cubicBezTo>
                  <a:pt x="1193405" y="1694327"/>
                  <a:pt x="1198176" y="1691941"/>
                  <a:pt x="1200562" y="1695044"/>
                </a:cubicBezTo>
                <a:cubicBezTo>
                  <a:pt x="1208555" y="1705541"/>
                  <a:pt x="1206050" y="1716039"/>
                  <a:pt x="1201517" y="1727014"/>
                </a:cubicBezTo>
                <a:cubicBezTo>
                  <a:pt x="1201875" y="1726655"/>
                  <a:pt x="1202233" y="1726297"/>
                  <a:pt x="1202591" y="1725940"/>
                </a:cubicBezTo>
                <a:cubicBezTo>
                  <a:pt x="1230624" y="1693970"/>
                  <a:pt x="1258061" y="1661642"/>
                  <a:pt x="1280129" y="1624901"/>
                </a:cubicBezTo>
                <a:cubicBezTo>
                  <a:pt x="1299216" y="1593169"/>
                  <a:pt x="1303152" y="1561915"/>
                  <a:pt x="1311741" y="1528752"/>
                </a:cubicBezTo>
                <a:close/>
                <a:moveTo>
                  <a:pt x="1674214" y="1639119"/>
                </a:moveTo>
                <a:cubicBezTo>
                  <a:pt x="1661091" y="1635048"/>
                  <a:pt x="1651540" y="1665669"/>
                  <a:pt x="1647424" y="1689914"/>
                </a:cubicBezTo>
                <a:cubicBezTo>
                  <a:pt x="1646590" y="1695044"/>
                  <a:pt x="1641341" y="1700292"/>
                  <a:pt x="1635734" y="1698981"/>
                </a:cubicBezTo>
                <a:cubicBezTo>
                  <a:pt x="1595891" y="1689438"/>
                  <a:pt x="1589449" y="1699577"/>
                  <a:pt x="1569885" y="1733098"/>
                </a:cubicBezTo>
                <a:cubicBezTo>
                  <a:pt x="1549367" y="1768168"/>
                  <a:pt x="1543999" y="1757433"/>
                  <a:pt x="1558792" y="1774850"/>
                </a:cubicBezTo>
                <a:cubicBezTo>
                  <a:pt x="1561059" y="1777474"/>
                  <a:pt x="1560819" y="1782006"/>
                  <a:pt x="1559388" y="1784870"/>
                </a:cubicBezTo>
                <a:cubicBezTo>
                  <a:pt x="1558433" y="1786658"/>
                  <a:pt x="1538155" y="1807057"/>
                  <a:pt x="1539466" y="1803718"/>
                </a:cubicBezTo>
                <a:cubicBezTo>
                  <a:pt x="1531593" y="1823877"/>
                  <a:pt x="1550203" y="1852030"/>
                  <a:pt x="1561654" y="1867180"/>
                </a:cubicBezTo>
                <a:cubicBezTo>
                  <a:pt x="1567619" y="1875054"/>
                  <a:pt x="1555928" y="1885789"/>
                  <a:pt x="1548055" y="1880660"/>
                </a:cubicBezTo>
                <a:cubicBezTo>
                  <a:pt x="1526105" y="1866107"/>
                  <a:pt x="1509405" y="1822327"/>
                  <a:pt x="1477794" y="1847616"/>
                </a:cubicBezTo>
                <a:cubicBezTo>
                  <a:pt x="1448209" y="1871356"/>
                  <a:pt x="1470636" y="1918236"/>
                  <a:pt x="1489485" y="1950206"/>
                </a:cubicBezTo>
                <a:cubicBezTo>
                  <a:pt x="1489603" y="1950445"/>
                  <a:pt x="1489723" y="1950802"/>
                  <a:pt x="1489961" y="1951041"/>
                </a:cubicBezTo>
                <a:cubicBezTo>
                  <a:pt x="1494971" y="1959391"/>
                  <a:pt x="1499624" y="1966788"/>
                  <a:pt x="1502964" y="1972274"/>
                </a:cubicBezTo>
                <a:cubicBezTo>
                  <a:pt x="1522050" y="2003767"/>
                  <a:pt x="1532070" y="2030488"/>
                  <a:pt x="1520141" y="2066394"/>
                </a:cubicBezTo>
                <a:cubicBezTo>
                  <a:pt x="1517637" y="2073791"/>
                  <a:pt x="1505587" y="2072479"/>
                  <a:pt x="1506185" y="2064248"/>
                </a:cubicBezTo>
                <a:cubicBezTo>
                  <a:pt x="1509405" y="2015458"/>
                  <a:pt x="1485428" y="1979671"/>
                  <a:pt x="1467773" y="1943526"/>
                </a:cubicBezTo>
                <a:cubicBezTo>
                  <a:pt x="1464432" y="1940186"/>
                  <a:pt x="1461092" y="1937204"/>
                  <a:pt x="1457752" y="1934818"/>
                </a:cubicBezTo>
                <a:cubicBezTo>
                  <a:pt x="1451191" y="1930046"/>
                  <a:pt x="1444154" y="1926348"/>
                  <a:pt x="1436876" y="1922770"/>
                </a:cubicBezTo>
                <a:cubicBezTo>
                  <a:pt x="1426856" y="1917878"/>
                  <a:pt x="1425305" y="1911914"/>
                  <a:pt x="1422085" y="1928376"/>
                </a:cubicBezTo>
                <a:cubicBezTo>
                  <a:pt x="1415643" y="1961062"/>
                  <a:pt x="1443677" y="1997207"/>
                  <a:pt x="1421965" y="2028342"/>
                </a:cubicBezTo>
                <a:cubicBezTo>
                  <a:pt x="1418983" y="2032636"/>
                  <a:pt x="1412303" y="2030728"/>
                  <a:pt x="1412303" y="2025360"/>
                </a:cubicBezTo>
                <a:cubicBezTo>
                  <a:pt x="1412422" y="2010210"/>
                  <a:pt x="1416001" y="1996849"/>
                  <a:pt x="1414092" y="1981221"/>
                </a:cubicBezTo>
                <a:cubicBezTo>
                  <a:pt x="1413854" y="1979551"/>
                  <a:pt x="1413495" y="1977881"/>
                  <a:pt x="1413138" y="1976211"/>
                </a:cubicBezTo>
                <a:cubicBezTo>
                  <a:pt x="1412184" y="1975735"/>
                  <a:pt x="1411349" y="1974900"/>
                  <a:pt x="1411229" y="1973587"/>
                </a:cubicBezTo>
                <a:cubicBezTo>
                  <a:pt x="1408128" y="1954619"/>
                  <a:pt x="1396915" y="1950922"/>
                  <a:pt x="1377829" y="1962374"/>
                </a:cubicBezTo>
                <a:cubicBezTo>
                  <a:pt x="1376397" y="1965953"/>
                  <a:pt x="1375084" y="1969651"/>
                  <a:pt x="1374011" y="1973468"/>
                </a:cubicBezTo>
                <a:cubicBezTo>
                  <a:pt x="1371863" y="1976450"/>
                  <a:pt x="1370790" y="1982057"/>
                  <a:pt x="1369717" y="1985635"/>
                </a:cubicBezTo>
                <a:cubicBezTo>
                  <a:pt x="1368285" y="1988021"/>
                  <a:pt x="1366496" y="1990169"/>
                  <a:pt x="1364587" y="1992196"/>
                </a:cubicBezTo>
                <a:cubicBezTo>
                  <a:pt x="1365899" y="2001262"/>
                  <a:pt x="1367091" y="2010328"/>
                  <a:pt x="1368285" y="2019394"/>
                </a:cubicBezTo>
                <a:cubicBezTo>
                  <a:pt x="1370074" y="2025479"/>
                  <a:pt x="1374846" y="2032636"/>
                  <a:pt x="1377708" y="2038720"/>
                </a:cubicBezTo>
                <a:cubicBezTo>
                  <a:pt x="1388922" y="2063174"/>
                  <a:pt x="1415166" y="2094905"/>
                  <a:pt x="1407769" y="2123297"/>
                </a:cubicBezTo>
                <a:cubicBezTo>
                  <a:pt x="1406577" y="2127710"/>
                  <a:pt x="1400135" y="2128783"/>
                  <a:pt x="1398584" y="2124012"/>
                </a:cubicBezTo>
                <a:cubicBezTo>
                  <a:pt x="1389041" y="2095740"/>
                  <a:pt x="1375322" y="2069855"/>
                  <a:pt x="1361843" y="2043730"/>
                </a:cubicBezTo>
                <a:cubicBezTo>
                  <a:pt x="1347170" y="2046355"/>
                  <a:pt x="1344665" y="2052915"/>
                  <a:pt x="1354925" y="2063533"/>
                </a:cubicBezTo>
                <a:cubicBezTo>
                  <a:pt x="1357430" y="2074149"/>
                  <a:pt x="1363513" y="2076416"/>
                  <a:pt x="1367927" y="2085124"/>
                </a:cubicBezTo>
                <a:cubicBezTo>
                  <a:pt x="1376157" y="2101228"/>
                  <a:pt x="1384388" y="2117571"/>
                  <a:pt x="1391189" y="2134153"/>
                </a:cubicBezTo>
                <a:cubicBezTo>
                  <a:pt x="1406935" y="2172564"/>
                  <a:pt x="1421965" y="2212764"/>
                  <a:pt x="1434013" y="2252368"/>
                </a:cubicBezTo>
                <a:cubicBezTo>
                  <a:pt x="1435565" y="2257498"/>
                  <a:pt x="1429004" y="2261674"/>
                  <a:pt x="1425545" y="2257140"/>
                </a:cubicBezTo>
                <a:cubicBezTo>
                  <a:pt x="1404429" y="2229464"/>
                  <a:pt x="1399539" y="2191292"/>
                  <a:pt x="1387014" y="2159322"/>
                </a:cubicBezTo>
                <a:cubicBezTo>
                  <a:pt x="1379975" y="2141310"/>
                  <a:pt x="1373176" y="2124012"/>
                  <a:pt x="1363991" y="2106954"/>
                </a:cubicBezTo>
                <a:cubicBezTo>
                  <a:pt x="1360053" y="2099677"/>
                  <a:pt x="1354924" y="2092400"/>
                  <a:pt x="1350272" y="2084885"/>
                </a:cubicBezTo>
                <a:cubicBezTo>
                  <a:pt x="1342996" y="2085720"/>
                  <a:pt x="1334764" y="2102660"/>
                  <a:pt x="1330590" y="2110891"/>
                </a:cubicBezTo>
                <a:cubicBezTo>
                  <a:pt x="1331066" y="2111129"/>
                  <a:pt x="1331544" y="2110891"/>
                  <a:pt x="1331901" y="2111249"/>
                </a:cubicBezTo>
                <a:cubicBezTo>
                  <a:pt x="1336911" y="2115662"/>
                  <a:pt x="1336434" y="2116377"/>
                  <a:pt x="1337985" y="2122580"/>
                </a:cubicBezTo>
                <a:cubicBezTo>
                  <a:pt x="1340371" y="2132124"/>
                  <a:pt x="1344665" y="2140474"/>
                  <a:pt x="1349078" y="2149182"/>
                </a:cubicBezTo>
                <a:cubicBezTo>
                  <a:pt x="1351464" y="2153716"/>
                  <a:pt x="1345023" y="2157056"/>
                  <a:pt x="1341564" y="2154550"/>
                </a:cubicBezTo>
                <a:cubicBezTo>
                  <a:pt x="1331901" y="2147632"/>
                  <a:pt x="1319853" y="2131647"/>
                  <a:pt x="1322357" y="2118763"/>
                </a:cubicBezTo>
                <a:cubicBezTo>
                  <a:pt x="1320807" y="2118883"/>
                  <a:pt x="1319257" y="2118883"/>
                  <a:pt x="1317706" y="2120076"/>
                </a:cubicBezTo>
                <a:cubicBezTo>
                  <a:pt x="1291581" y="2140117"/>
                  <a:pt x="1297665" y="2145484"/>
                  <a:pt x="1308282" y="2168627"/>
                </a:cubicBezTo>
                <a:cubicBezTo>
                  <a:pt x="1321524" y="2197615"/>
                  <a:pt x="1349676" y="2230658"/>
                  <a:pt x="1350868" y="2262985"/>
                </a:cubicBezTo>
                <a:cubicBezTo>
                  <a:pt x="1351107" y="2269069"/>
                  <a:pt x="1341564" y="2271455"/>
                  <a:pt x="1339178" y="2265729"/>
                </a:cubicBezTo>
                <a:cubicBezTo>
                  <a:pt x="1325102" y="2232446"/>
                  <a:pt x="1305419" y="2201789"/>
                  <a:pt x="1291342" y="2168508"/>
                </a:cubicBezTo>
                <a:cubicBezTo>
                  <a:pt x="1284424" y="2173280"/>
                  <a:pt x="1277862" y="2181988"/>
                  <a:pt x="1277744" y="2188191"/>
                </a:cubicBezTo>
                <a:cubicBezTo>
                  <a:pt x="1277743" y="2189026"/>
                  <a:pt x="1277981" y="2189860"/>
                  <a:pt x="1278101" y="2190695"/>
                </a:cubicBezTo>
                <a:cubicBezTo>
                  <a:pt x="1280367" y="2192008"/>
                  <a:pt x="1281084" y="2194751"/>
                  <a:pt x="1279771" y="2196899"/>
                </a:cubicBezTo>
                <a:cubicBezTo>
                  <a:pt x="1281680" y="2201789"/>
                  <a:pt x="1284424" y="2206800"/>
                  <a:pt x="1285616" y="2211095"/>
                </a:cubicBezTo>
                <a:cubicBezTo>
                  <a:pt x="1289076" y="2223262"/>
                  <a:pt x="1291104" y="2234595"/>
                  <a:pt x="1296830" y="2246046"/>
                </a:cubicBezTo>
                <a:cubicBezTo>
                  <a:pt x="1302675" y="2257617"/>
                  <a:pt x="1313412" y="2271574"/>
                  <a:pt x="1314722" y="2284815"/>
                </a:cubicBezTo>
                <a:cubicBezTo>
                  <a:pt x="1314962" y="2287082"/>
                  <a:pt x="1312457" y="2289349"/>
                  <a:pt x="1310190" y="2289230"/>
                </a:cubicBezTo>
                <a:cubicBezTo>
                  <a:pt x="1300885" y="2288633"/>
                  <a:pt x="1298023" y="2281118"/>
                  <a:pt x="1294086" y="2273603"/>
                </a:cubicBezTo>
                <a:cubicBezTo>
                  <a:pt x="1284185" y="2254516"/>
                  <a:pt x="1275596" y="2237816"/>
                  <a:pt x="1271422" y="2216940"/>
                </a:cubicBezTo>
                <a:cubicBezTo>
                  <a:pt x="1270586" y="2212287"/>
                  <a:pt x="1269036" y="2207636"/>
                  <a:pt x="1267604" y="2202983"/>
                </a:cubicBezTo>
                <a:cubicBezTo>
                  <a:pt x="1162985" y="2255948"/>
                  <a:pt x="1373176" y="2487848"/>
                  <a:pt x="1407055" y="2529839"/>
                </a:cubicBezTo>
                <a:cubicBezTo>
                  <a:pt x="1428169" y="2555962"/>
                  <a:pt x="1452266" y="2579820"/>
                  <a:pt x="1476362" y="2603559"/>
                </a:cubicBezTo>
                <a:cubicBezTo>
                  <a:pt x="1458111" y="2578986"/>
                  <a:pt x="1442246" y="2553457"/>
                  <a:pt x="1429599" y="2530197"/>
                </a:cubicBezTo>
                <a:cubicBezTo>
                  <a:pt x="1427810" y="2526736"/>
                  <a:pt x="1432581" y="2523635"/>
                  <a:pt x="1435087" y="2526379"/>
                </a:cubicBezTo>
                <a:cubicBezTo>
                  <a:pt x="1465029" y="2558945"/>
                  <a:pt x="1489364" y="2595806"/>
                  <a:pt x="1520500" y="2627656"/>
                </a:cubicBezTo>
                <a:cubicBezTo>
                  <a:pt x="1510717" y="2612388"/>
                  <a:pt x="1500816" y="2597118"/>
                  <a:pt x="1491989" y="2581610"/>
                </a:cubicBezTo>
                <a:cubicBezTo>
                  <a:pt x="1470159" y="2543318"/>
                  <a:pt x="1425187" y="2480929"/>
                  <a:pt x="1429719" y="2433809"/>
                </a:cubicBezTo>
                <a:cubicBezTo>
                  <a:pt x="1430316" y="2427726"/>
                  <a:pt x="1438308" y="2426772"/>
                  <a:pt x="1440216" y="2432616"/>
                </a:cubicBezTo>
                <a:cubicBezTo>
                  <a:pt x="1461093" y="2498823"/>
                  <a:pt x="1496044" y="2568130"/>
                  <a:pt x="1538750" y="2630280"/>
                </a:cubicBezTo>
                <a:cubicBezTo>
                  <a:pt x="1527895" y="2603440"/>
                  <a:pt x="1517993" y="2576123"/>
                  <a:pt x="1507735" y="2549879"/>
                </a:cubicBezTo>
                <a:cubicBezTo>
                  <a:pt x="1482923" y="2486178"/>
                  <a:pt x="1450118" y="2415439"/>
                  <a:pt x="1447732" y="2346131"/>
                </a:cubicBezTo>
                <a:cubicBezTo>
                  <a:pt x="1447613" y="2340764"/>
                  <a:pt x="1454890" y="2341002"/>
                  <a:pt x="1456440" y="2345296"/>
                </a:cubicBezTo>
                <a:cubicBezTo>
                  <a:pt x="1483400" y="2422596"/>
                  <a:pt x="1507973" y="2499777"/>
                  <a:pt x="1535411" y="2576123"/>
                </a:cubicBezTo>
                <a:cubicBezTo>
                  <a:pt x="1523123" y="2535444"/>
                  <a:pt x="1512745" y="2493932"/>
                  <a:pt x="1502845" y="2453493"/>
                </a:cubicBezTo>
                <a:cubicBezTo>
                  <a:pt x="1488172" y="2393847"/>
                  <a:pt x="1470159" y="2326328"/>
                  <a:pt x="1476124" y="2264417"/>
                </a:cubicBezTo>
                <a:cubicBezTo>
                  <a:pt x="1476720" y="2258453"/>
                  <a:pt x="1484592" y="2259884"/>
                  <a:pt x="1485667" y="2264775"/>
                </a:cubicBezTo>
                <a:cubicBezTo>
                  <a:pt x="1498907" y="2325732"/>
                  <a:pt x="1502009" y="2388122"/>
                  <a:pt x="1515130" y="2449675"/>
                </a:cubicBezTo>
                <a:cubicBezTo>
                  <a:pt x="1522408" y="2483554"/>
                  <a:pt x="1530639" y="2517909"/>
                  <a:pt x="1539824" y="2552146"/>
                </a:cubicBezTo>
                <a:cubicBezTo>
                  <a:pt x="1539109" y="2546300"/>
                  <a:pt x="1538632" y="2541051"/>
                  <a:pt x="1538035" y="2535325"/>
                </a:cubicBezTo>
                <a:cubicBezTo>
                  <a:pt x="1533979" y="2522323"/>
                  <a:pt x="1530997" y="2508843"/>
                  <a:pt x="1528731" y="2495006"/>
                </a:cubicBezTo>
                <a:cubicBezTo>
                  <a:pt x="1521573" y="2463632"/>
                  <a:pt x="1517159" y="2431304"/>
                  <a:pt x="1512745" y="2399811"/>
                </a:cubicBezTo>
                <a:cubicBezTo>
                  <a:pt x="1506185" y="2353050"/>
                  <a:pt x="1496760" y="2302948"/>
                  <a:pt x="1500459" y="2255829"/>
                </a:cubicBezTo>
                <a:cubicBezTo>
                  <a:pt x="1500816" y="2252012"/>
                  <a:pt x="1506662" y="2250580"/>
                  <a:pt x="1507616" y="2254754"/>
                </a:cubicBezTo>
                <a:cubicBezTo>
                  <a:pt x="1515966" y="2289230"/>
                  <a:pt x="1517636" y="2325494"/>
                  <a:pt x="1520977" y="2361161"/>
                </a:cubicBezTo>
                <a:cubicBezTo>
                  <a:pt x="1520023" y="2305095"/>
                  <a:pt x="1518948" y="2247836"/>
                  <a:pt x="1525749" y="2192485"/>
                </a:cubicBezTo>
                <a:cubicBezTo>
                  <a:pt x="1526464" y="2187117"/>
                  <a:pt x="1535530" y="2186401"/>
                  <a:pt x="1536603" y="2191888"/>
                </a:cubicBezTo>
                <a:cubicBezTo>
                  <a:pt x="1544000" y="2229585"/>
                  <a:pt x="1545313" y="2268354"/>
                  <a:pt x="1544715" y="2307361"/>
                </a:cubicBezTo>
                <a:cubicBezTo>
                  <a:pt x="1545669" y="2302470"/>
                  <a:pt x="1547340" y="2297699"/>
                  <a:pt x="1548413" y="2292927"/>
                </a:cubicBezTo>
                <a:cubicBezTo>
                  <a:pt x="1546146" y="2291616"/>
                  <a:pt x="1545789" y="2287798"/>
                  <a:pt x="1548413" y="2286843"/>
                </a:cubicBezTo>
                <a:cubicBezTo>
                  <a:pt x="1548055" y="2265849"/>
                  <a:pt x="1547698" y="2244973"/>
                  <a:pt x="1547100" y="2223978"/>
                </a:cubicBezTo>
                <a:cubicBezTo>
                  <a:pt x="1546624" y="2203937"/>
                  <a:pt x="1543046" y="2183299"/>
                  <a:pt x="1547698" y="2163616"/>
                </a:cubicBezTo>
                <a:cubicBezTo>
                  <a:pt x="1548890" y="2159084"/>
                  <a:pt x="1555212" y="2158486"/>
                  <a:pt x="1556883" y="2163020"/>
                </a:cubicBezTo>
                <a:cubicBezTo>
                  <a:pt x="1564637" y="2184612"/>
                  <a:pt x="1562847" y="2210020"/>
                  <a:pt x="1562847" y="2233044"/>
                </a:cubicBezTo>
                <a:cubicBezTo>
                  <a:pt x="1570004" y="2181748"/>
                  <a:pt x="1575253" y="2110891"/>
                  <a:pt x="1575134" y="2100035"/>
                </a:cubicBezTo>
                <a:cubicBezTo>
                  <a:pt x="1575015" y="2094905"/>
                  <a:pt x="1582650" y="2091804"/>
                  <a:pt x="1585274" y="2096934"/>
                </a:cubicBezTo>
                <a:cubicBezTo>
                  <a:pt x="1597919" y="2122224"/>
                  <a:pt x="1585750" y="2161947"/>
                  <a:pt x="1581100" y="2190815"/>
                </a:cubicBezTo>
                <a:cubicBezTo>
                  <a:pt x="1586348" y="2178170"/>
                  <a:pt x="1592193" y="2165764"/>
                  <a:pt x="1598157" y="2153358"/>
                </a:cubicBezTo>
                <a:cubicBezTo>
                  <a:pt x="1597203" y="2148467"/>
                  <a:pt x="1596487" y="2143696"/>
                  <a:pt x="1595414" y="2138804"/>
                </a:cubicBezTo>
                <a:cubicBezTo>
                  <a:pt x="1593744" y="2131169"/>
                  <a:pt x="1591476" y="2124132"/>
                  <a:pt x="1591954" y="2116258"/>
                </a:cubicBezTo>
                <a:cubicBezTo>
                  <a:pt x="1592193" y="2111606"/>
                  <a:pt x="1597800" y="2110651"/>
                  <a:pt x="1600186" y="2114231"/>
                </a:cubicBezTo>
                <a:cubicBezTo>
                  <a:pt x="1603526" y="2119359"/>
                  <a:pt x="1605911" y="2126518"/>
                  <a:pt x="1607581" y="2133913"/>
                </a:cubicBezTo>
                <a:cubicBezTo>
                  <a:pt x="1608298" y="2132482"/>
                  <a:pt x="1608894" y="2131169"/>
                  <a:pt x="1609609" y="2129738"/>
                </a:cubicBezTo>
                <a:cubicBezTo>
                  <a:pt x="1609012" y="2110770"/>
                  <a:pt x="1608298" y="2092042"/>
                  <a:pt x="1605076" y="2072955"/>
                </a:cubicBezTo>
                <a:cubicBezTo>
                  <a:pt x="1601497" y="2051483"/>
                  <a:pt x="1600186" y="2030011"/>
                  <a:pt x="1596725" y="2008778"/>
                </a:cubicBezTo>
                <a:cubicBezTo>
                  <a:pt x="1596011" y="2004244"/>
                  <a:pt x="1602571" y="1999831"/>
                  <a:pt x="1605672" y="2004363"/>
                </a:cubicBezTo>
                <a:cubicBezTo>
                  <a:pt x="1613426" y="2015817"/>
                  <a:pt x="1613188" y="2029296"/>
                  <a:pt x="1615932" y="2042657"/>
                </a:cubicBezTo>
                <a:cubicBezTo>
                  <a:pt x="1618795" y="2056971"/>
                  <a:pt x="1621657" y="2071405"/>
                  <a:pt x="1623923" y="2085839"/>
                </a:cubicBezTo>
                <a:cubicBezTo>
                  <a:pt x="1624640" y="2090015"/>
                  <a:pt x="1624759" y="2094071"/>
                  <a:pt x="1624998" y="2098126"/>
                </a:cubicBezTo>
                <a:cubicBezTo>
                  <a:pt x="1627503" y="2092877"/>
                  <a:pt x="1629770" y="2087510"/>
                  <a:pt x="1632156" y="2082261"/>
                </a:cubicBezTo>
                <a:cubicBezTo>
                  <a:pt x="1623805" y="2066752"/>
                  <a:pt x="1622254" y="2045996"/>
                  <a:pt x="1624640" y="2028938"/>
                </a:cubicBezTo>
                <a:cubicBezTo>
                  <a:pt x="1625236" y="2024881"/>
                  <a:pt x="1630724" y="2024643"/>
                  <a:pt x="1632275" y="2028103"/>
                </a:cubicBezTo>
                <a:cubicBezTo>
                  <a:pt x="1634541" y="2032874"/>
                  <a:pt x="1636330" y="2038123"/>
                  <a:pt x="1637882" y="2043491"/>
                </a:cubicBezTo>
                <a:cubicBezTo>
                  <a:pt x="1635138" y="2022616"/>
                  <a:pt x="1630485" y="2001739"/>
                  <a:pt x="1627622" y="1980745"/>
                </a:cubicBezTo>
                <a:cubicBezTo>
                  <a:pt x="1626787" y="1974900"/>
                  <a:pt x="1634064" y="1971082"/>
                  <a:pt x="1637524" y="1976569"/>
                </a:cubicBezTo>
                <a:cubicBezTo>
                  <a:pt x="1646470" y="1990526"/>
                  <a:pt x="1651361" y="2010447"/>
                  <a:pt x="1653747" y="2028580"/>
                </a:cubicBezTo>
                <a:cubicBezTo>
                  <a:pt x="1657206" y="2018678"/>
                  <a:pt x="1660308" y="2008539"/>
                  <a:pt x="1663290" y="1998518"/>
                </a:cubicBezTo>
                <a:cubicBezTo>
                  <a:pt x="1661859" y="1985874"/>
                  <a:pt x="1660786" y="1973110"/>
                  <a:pt x="1658518" y="1960466"/>
                </a:cubicBezTo>
                <a:cubicBezTo>
                  <a:pt x="1655297" y="1942213"/>
                  <a:pt x="1648856" y="1924320"/>
                  <a:pt x="1648856" y="1905711"/>
                </a:cubicBezTo>
                <a:cubicBezTo>
                  <a:pt x="1648856" y="1901416"/>
                  <a:pt x="1655297" y="1899985"/>
                  <a:pt x="1657683" y="1903206"/>
                </a:cubicBezTo>
                <a:cubicBezTo>
                  <a:pt x="1666749" y="1915611"/>
                  <a:pt x="1672833" y="1932432"/>
                  <a:pt x="1676532" y="1950325"/>
                </a:cubicBezTo>
                <a:cubicBezTo>
                  <a:pt x="1681303" y="1931478"/>
                  <a:pt x="1685598" y="1912510"/>
                  <a:pt x="1689892" y="1893543"/>
                </a:cubicBezTo>
                <a:cubicBezTo>
                  <a:pt x="1687029" y="1879944"/>
                  <a:pt x="1685239" y="1866226"/>
                  <a:pt x="1682257" y="1852746"/>
                </a:cubicBezTo>
                <a:cubicBezTo>
                  <a:pt x="1680229" y="1844157"/>
                  <a:pt x="1678082" y="1835568"/>
                  <a:pt x="1677843" y="1826740"/>
                </a:cubicBezTo>
                <a:cubicBezTo>
                  <a:pt x="1677724" y="1821133"/>
                  <a:pt x="1684881" y="1818747"/>
                  <a:pt x="1688102" y="1823400"/>
                </a:cubicBezTo>
                <a:cubicBezTo>
                  <a:pt x="1693471" y="1831035"/>
                  <a:pt x="1697050" y="1841175"/>
                  <a:pt x="1699793" y="1851792"/>
                </a:cubicBezTo>
                <a:cubicBezTo>
                  <a:pt x="1710887" y="1805388"/>
                  <a:pt x="1720310" y="1761967"/>
                  <a:pt x="1706950" y="1712818"/>
                </a:cubicBezTo>
                <a:cubicBezTo>
                  <a:pt x="1702059" y="1694567"/>
                  <a:pt x="1696691" y="1673214"/>
                  <a:pt x="1688460" y="1656275"/>
                </a:cubicBezTo>
                <a:cubicBezTo>
                  <a:pt x="1683361" y="1645687"/>
                  <a:pt x="1678589" y="1640476"/>
                  <a:pt x="1674214" y="1639119"/>
                </a:cubicBezTo>
                <a:close/>
                <a:moveTo>
                  <a:pt x="2434980" y="1779501"/>
                </a:moveTo>
                <a:cubicBezTo>
                  <a:pt x="2439513" y="1795368"/>
                  <a:pt x="2439155" y="1816005"/>
                  <a:pt x="2428418" y="1829246"/>
                </a:cubicBezTo>
                <a:cubicBezTo>
                  <a:pt x="2424482" y="1834256"/>
                  <a:pt x="2415178" y="1830916"/>
                  <a:pt x="2416489" y="1824236"/>
                </a:cubicBezTo>
                <a:cubicBezTo>
                  <a:pt x="2416728" y="1823281"/>
                  <a:pt x="2416966" y="1822923"/>
                  <a:pt x="2417205" y="1822327"/>
                </a:cubicBezTo>
                <a:cubicBezTo>
                  <a:pt x="2417086" y="1822327"/>
                  <a:pt x="2417086" y="1822446"/>
                  <a:pt x="2416966" y="1822446"/>
                </a:cubicBezTo>
                <a:cubicBezTo>
                  <a:pt x="2423290" y="1809562"/>
                  <a:pt x="2419710" y="1802405"/>
                  <a:pt x="2420306" y="1790119"/>
                </a:cubicBezTo>
                <a:cubicBezTo>
                  <a:pt x="2420665" y="1784631"/>
                  <a:pt x="2421619" y="1780456"/>
                  <a:pt x="2426032" y="1776997"/>
                </a:cubicBezTo>
                <a:cubicBezTo>
                  <a:pt x="2429254" y="1774492"/>
                  <a:pt x="2433787" y="1775327"/>
                  <a:pt x="2434980" y="1779501"/>
                </a:cubicBezTo>
                <a:close/>
                <a:moveTo>
                  <a:pt x="2478043" y="1790596"/>
                </a:moveTo>
                <a:cubicBezTo>
                  <a:pt x="2481741" y="1810875"/>
                  <a:pt x="2466710" y="1821014"/>
                  <a:pt x="2454781" y="1834256"/>
                </a:cubicBezTo>
                <a:cubicBezTo>
                  <a:pt x="2452514" y="1836642"/>
                  <a:pt x="2448340" y="1835329"/>
                  <a:pt x="2448100" y="1831989"/>
                </a:cubicBezTo>
                <a:cubicBezTo>
                  <a:pt x="2447742" y="1826502"/>
                  <a:pt x="2449890" y="1823281"/>
                  <a:pt x="2452753" y="1818629"/>
                </a:cubicBezTo>
                <a:cubicBezTo>
                  <a:pt x="2458837" y="1808608"/>
                  <a:pt x="2461223" y="1796560"/>
                  <a:pt x="2469095" y="1788090"/>
                </a:cubicBezTo>
                <a:cubicBezTo>
                  <a:pt x="2471840" y="1785227"/>
                  <a:pt x="2477326" y="1786658"/>
                  <a:pt x="2478043" y="1790596"/>
                </a:cubicBezTo>
                <a:close/>
                <a:moveTo>
                  <a:pt x="2516693" y="1793936"/>
                </a:moveTo>
                <a:cubicBezTo>
                  <a:pt x="2519795" y="1792027"/>
                  <a:pt x="2524090" y="1793101"/>
                  <a:pt x="2525282" y="1796679"/>
                </a:cubicBezTo>
                <a:cubicBezTo>
                  <a:pt x="2530412" y="1811590"/>
                  <a:pt x="2508581" y="1822208"/>
                  <a:pt x="2497606" y="1826383"/>
                </a:cubicBezTo>
                <a:cubicBezTo>
                  <a:pt x="2493551" y="1827934"/>
                  <a:pt x="2489017" y="1821968"/>
                  <a:pt x="2491761" y="1818509"/>
                </a:cubicBezTo>
                <a:cubicBezTo>
                  <a:pt x="2498919" y="1809324"/>
                  <a:pt x="2506791" y="1800258"/>
                  <a:pt x="2516693" y="1793936"/>
                </a:cubicBezTo>
                <a:close/>
                <a:moveTo>
                  <a:pt x="2462355" y="1751305"/>
                </a:moveTo>
                <a:cubicBezTo>
                  <a:pt x="2446401" y="1748427"/>
                  <a:pt x="2429612" y="1748725"/>
                  <a:pt x="2409689" y="1753855"/>
                </a:cubicBezTo>
                <a:cubicBezTo>
                  <a:pt x="2410046" y="1754213"/>
                  <a:pt x="2383565" y="1763040"/>
                  <a:pt x="2377957" y="1763994"/>
                </a:cubicBezTo>
                <a:cubicBezTo>
                  <a:pt x="2379866" y="1765546"/>
                  <a:pt x="2383088" y="1773299"/>
                  <a:pt x="2386427" y="1782724"/>
                </a:cubicBezTo>
                <a:cubicBezTo>
                  <a:pt x="2389768" y="1787495"/>
                  <a:pt x="2391200" y="1793698"/>
                  <a:pt x="2392035" y="1800139"/>
                </a:cubicBezTo>
                <a:cubicBezTo>
                  <a:pt x="2396448" y="1814813"/>
                  <a:pt x="2399071" y="1826979"/>
                  <a:pt x="2395613" y="1821135"/>
                </a:cubicBezTo>
                <a:cubicBezTo>
                  <a:pt x="2399192" y="1830559"/>
                  <a:pt x="2386786" y="1837000"/>
                  <a:pt x="2381537" y="1828173"/>
                </a:cubicBezTo>
                <a:cubicBezTo>
                  <a:pt x="2376288" y="1819226"/>
                  <a:pt x="2372232" y="1808847"/>
                  <a:pt x="2369011" y="1798112"/>
                </a:cubicBezTo>
                <a:cubicBezTo>
                  <a:pt x="2364120" y="1790835"/>
                  <a:pt x="2358395" y="1788807"/>
                  <a:pt x="2351476" y="1800856"/>
                </a:cubicBezTo>
                <a:cubicBezTo>
                  <a:pt x="2339308" y="1821731"/>
                  <a:pt x="2354100" y="1876844"/>
                  <a:pt x="2356247" y="1900939"/>
                </a:cubicBezTo>
                <a:cubicBezTo>
                  <a:pt x="2356963" y="1908336"/>
                  <a:pt x="2345869" y="1908694"/>
                  <a:pt x="2344079" y="1902252"/>
                </a:cubicBezTo>
                <a:cubicBezTo>
                  <a:pt x="2340262" y="1888653"/>
                  <a:pt x="2330361" y="1850360"/>
                  <a:pt x="2330360" y="1819107"/>
                </a:cubicBezTo>
                <a:cubicBezTo>
                  <a:pt x="2314376" y="1793340"/>
                  <a:pt x="2280617" y="1757672"/>
                  <a:pt x="2271909" y="1796561"/>
                </a:cubicBezTo>
                <a:cubicBezTo>
                  <a:pt x="2270955" y="1800498"/>
                  <a:pt x="2267733" y="1803838"/>
                  <a:pt x="2263320" y="1803241"/>
                </a:cubicBezTo>
                <a:cubicBezTo>
                  <a:pt x="2236718" y="1799662"/>
                  <a:pt x="2202602" y="1807416"/>
                  <a:pt x="2185662" y="1828888"/>
                </a:cubicBezTo>
                <a:cubicBezTo>
                  <a:pt x="2167529" y="1851792"/>
                  <a:pt x="2172182" y="1878156"/>
                  <a:pt x="2172183" y="1903923"/>
                </a:cubicBezTo>
                <a:cubicBezTo>
                  <a:pt x="2172182" y="1917402"/>
                  <a:pt x="2178863" y="1914897"/>
                  <a:pt x="2173614" y="1926587"/>
                </a:cubicBezTo>
                <a:cubicBezTo>
                  <a:pt x="2172182" y="1929808"/>
                  <a:pt x="2168246" y="1932552"/>
                  <a:pt x="2164547" y="1931598"/>
                </a:cubicBezTo>
                <a:cubicBezTo>
                  <a:pt x="2140689" y="1925514"/>
                  <a:pt x="2078300" y="1872310"/>
                  <a:pt x="2099654" y="1927304"/>
                </a:cubicBezTo>
                <a:cubicBezTo>
                  <a:pt x="2107408" y="1947105"/>
                  <a:pt x="2113850" y="1965477"/>
                  <a:pt x="2119336" y="1983728"/>
                </a:cubicBezTo>
                <a:cubicBezTo>
                  <a:pt x="2119813" y="1984563"/>
                  <a:pt x="2120290" y="1985397"/>
                  <a:pt x="2120768" y="1986233"/>
                </a:cubicBezTo>
                <a:cubicBezTo>
                  <a:pt x="2121244" y="1987187"/>
                  <a:pt x="2121244" y="1988141"/>
                  <a:pt x="2121007" y="1988977"/>
                </a:cubicBezTo>
                <a:lnTo>
                  <a:pt x="2122930" y="1999597"/>
                </a:lnTo>
                <a:lnTo>
                  <a:pt x="2149041" y="2007345"/>
                </a:lnTo>
                <a:cubicBezTo>
                  <a:pt x="2151665" y="2008419"/>
                  <a:pt x="2153692" y="2009970"/>
                  <a:pt x="2156197" y="2011044"/>
                </a:cubicBezTo>
                <a:cubicBezTo>
                  <a:pt x="2155004" y="2009135"/>
                  <a:pt x="2153454" y="2007226"/>
                  <a:pt x="2152738" y="2005199"/>
                </a:cubicBezTo>
                <a:cubicBezTo>
                  <a:pt x="2146654" y="1989094"/>
                  <a:pt x="2153454" y="1977046"/>
                  <a:pt x="2168483" y="1969768"/>
                </a:cubicBezTo>
                <a:cubicBezTo>
                  <a:pt x="2192104" y="1958437"/>
                  <a:pt x="2219540" y="1973586"/>
                  <a:pt x="2240654" y="1989571"/>
                </a:cubicBezTo>
                <a:cubicBezTo>
                  <a:pt x="2234690" y="1980624"/>
                  <a:pt x="2230635" y="1970843"/>
                  <a:pt x="2233855" y="1960106"/>
                </a:cubicBezTo>
                <a:cubicBezTo>
                  <a:pt x="2248528" y="1910959"/>
                  <a:pt x="2310678" y="1928733"/>
                  <a:pt x="2348494" y="1947819"/>
                </a:cubicBezTo>
                <a:cubicBezTo>
                  <a:pt x="2348494" y="1946268"/>
                  <a:pt x="2348494" y="1944718"/>
                  <a:pt x="2348851" y="1941974"/>
                </a:cubicBezTo>
                <a:cubicBezTo>
                  <a:pt x="2349568" y="1936844"/>
                  <a:pt x="2352430" y="1931716"/>
                  <a:pt x="2358036" y="1930762"/>
                </a:cubicBezTo>
                <a:cubicBezTo>
                  <a:pt x="2373544" y="1928076"/>
                  <a:pt x="2386667" y="1931447"/>
                  <a:pt x="2399387" y="1936935"/>
                </a:cubicBezTo>
                <a:lnTo>
                  <a:pt x="2408861" y="1941528"/>
                </a:lnTo>
                <a:lnTo>
                  <a:pt x="2425555" y="1920980"/>
                </a:lnTo>
                <a:cubicBezTo>
                  <a:pt x="2451799" y="1895572"/>
                  <a:pt x="2485082" y="1875531"/>
                  <a:pt x="2511563" y="1850958"/>
                </a:cubicBezTo>
                <a:cubicBezTo>
                  <a:pt x="2514784" y="1847975"/>
                  <a:pt x="2557610" y="1806462"/>
                  <a:pt x="2556058" y="1798708"/>
                </a:cubicBezTo>
                <a:cubicBezTo>
                  <a:pt x="2553076" y="1783320"/>
                  <a:pt x="2521346" y="1772941"/>
                  <a:pt x="2510012" y="1767811"/>
                </a:cubicBezTo>
                <a:cubicBezTo>
                  <a:pt x="2493430" y="1760237"/>
                  <a:pt x="2478311" y="1754183"/>
                  <a:pt x="2462355" y="1751305"/>
                </a:cubicBezTo>
                <a:close/>
                <a:moveTo>
                  <a:pt x="2475286" y="1736932"/>
                </a:moveTo>
                <a:cubicBezTo>
                  <a:pt x="2510497" y="1747652"/>
                  <a:pt x="2539954" y="1771271"/>
                  <a:pt x="2575384" y="1783081"/>
                </a:cubicBezTo>
                <a:cubicBezTo>
                  <a:pt x="2581468" y="1785110"/>
                  <a:pt x="2583018" y="1791790"/>
                  <a:pt x="2579082" y="1796680"/>
                </a:cubicBezTo>
                <a:cubicBezTo>
                  <a:pt x="2560950" y="1819107"/>
                  <a:pt x="2547946" y="1841175"/>
                  <a:pt x="2527905" y="1860739"/>
                </a:cubicBezTo>
                <a:cubicBezTo>
                  <a:pt x="2499037" y="1889010"/>
                  <a:pt x="2463728" y="1912154"/>
                  <a:pt x="2434979" y="1940783"/>
                </a:cubicBezTo>
                <a:lnTo>
                  <a:pt x="2426250" y="1949959"/>
                </a:lnTo>
                <a:lnTo>
                  <a:pt x="2438319" y="1955812"/>
                </a:lnTo>
                <a:cubicBezTo>
                  <a:pt x="2449890" y="1960584"/>
                  <a:pt x="2457167" y="1965474"/>
                  <a:pt x="2468858" y="1963685"/>
                </a:cubicBezTo>
                <a:cubicBezTo>
                  <a:pt x="2475061" y="1962731"/>
                  <a:pt x="2481502" y="1950921"/>
                  <a:pt x="2489017" y="1951279"/>
                </a:cubicBezTo>
                <a:cubicBezTo>
                  <a:pt x="2512637" y="1952472"/>
                  <a:pt x="2525043" y="1962731"/>
                  <a:pt x="2540073" y="1980505"/>
                </a:cubicBezTo>
                <a:cubicBezTo>
                  <a:pt x="2552003" y="1994581"/>
                  <a:pt x="2561546" y="2008896"/>
                  <a:pt x="2571089" y="2022733"/>
                </a:cubicBezTo>
                <a:cubicBezTo>
                  <a:pt x="2572043" y="2020109"/>
                  <a:pt x="2574071" y="2017962"/>
                  <a:pt x="2577053" y="2017247"/>
                </a:cubicBezTo>
                <a:cubicBezTo>
                  <a:pt x="2590056" y="2014265"/>
                  <a:pt x="2604730" y="2013548"/>
                  <a:pt x="2617732" y="2016651"/>
                </a:cubicBezTo>
                <a:cubicBezTo>
                  <a:pt x="2620953" y="2017485"/>
                  <a:pt x="2622862" y="2018320"/>
                  <a:pt x="2625248" y="2019155"/>
                </a:cubicBezTo>
                <a:cubicBezTo>
                  <a:pt x="2625127" y="2015815"/>
                  <a:pt x="2626202" y="2012117"/>
                  <a:pt x="2629661" y="2010685"/>
                </a:cubicBezTo>
                <a:cubicBezTo>
                  <a:pt x="2647197" y="2003051"/>
                  <a:pt x="2659841" y="2001023"/>
                  <a:pt x="2678331" y="2007823"/>
                </a:cubicBezTo>
                <a:cubicBezTo>
                  <a:pt x="2693839" y="2013667"/>
                  <a:pt x="2702666" y="2023927"/>
                  <a:pt x="2708035" y="2033828"/>
                </a:cubicBezTo>
                <a:cubicBezTo>
                  <a:pt x="2707797" y="2031681"/>
                  <a:pt x="2707557" y="2030607"/>
                  <a:pt x="2707318" y="2028221"/>
                </a:cubicBezTo>
                <a:cubicBezTo>
                  <a:pt x="2706842" y="2023091"/>
                  <a:pt x="2709705" y="2018797"/>
                  <a:pt x="2714357" y="2016651"/>
                </a:cubicBezTo>
                <a:cubicBezTo>
                  <a:pt x="2743464" y="2002813"/>
                  <a:pt x="2770543" y="2026313"/>
                  <a:pt x="2793566" y="2057566"/>
                </a:cubicBezTo>
                <a:lnTo>
                  <a:pt x="2793566" y="2057448"/>
                </a:lnTo>
                <a:cubicBezTo>
                  <a:pt x="2868957" y="1973467"/>
                  <a:pt x="2901882" y="2080470"/>
                  <a:pt x="2943037" y="2142859"/>
                </a:cubicBezTo>
                <a:cubicBezTo>
                  <a:pt x="2956158" y="2125681"/>
                  <a:pt x="2980733" y="2131288"/>
                  <a:pt x="3007453" y="2148347"/>
                </a:cubicBezTo>
                <a:cubicBezTo>
                  <a:pt x="3073540" y="2190575"/>
                  <a:pt x="3100619" y="2278969"/>
                  <a:pt x="3125432" y="2349709"/>
                </a:cubicBezTo>
                <a:cubicBezTo>
                  <a:pt x="3164798" y="2461961"/>
                  <a:pt x="3211798" y="2567891"/>
                  <a:pt x="3273352" y="2670004"/>
                </a:cubicBezTo>
                <a:cubicBezTo>
                  <a:pt x="3288502" y="2695145"/>
                  <a:pt x="3305329" y="2717981"/>
                  <a:pt x="3323228" y="2739429"/>
                </a:cubicBezTo>
                <a:lnTo>
                  <a:pt x="3347271" y="2765516"/>
                </a:lnTo>
                <a:lnTo>
                  <a:pt x="3320948" y="2850290"/>
                </a:lnTo>
                <a:lnTo>
                  <a:pt x="3315604" y="2847022"/>
                </a:lnTo>
                <a:cubicBezTo>
                  <a:pt x="3298254" y="2835594"/>
                  <a:pt x="3281166" y="2823322"/>
                  <a:pt x="3264405" y="2809693"/>
                </a:cubicBezTo>
                <a:cubicBezTo>
                  <a:pt x="3188776" y="2748258"/>
                  <a:pt x="3101574" y="2696248"/>
                  <a:pt x="3011032" y="2659387"/>
                </a:cubicBezTo>
                <a:cubicBezTo>
                  <a:pt x="2917390" y="2621214"/>
                  <a:pt x="2812533" y="2625866"/>
                  <a:pt x="2715192" y="2601651"/>
                </a:cubicBezTo>
                <a:cubicBezTo>
                  <a:pt x="2650298" y="2585546"/>
                  <a:pt x="2588625" y="2568129"/>
                  <a:pt x="2523254" y="2554889"/>
                </a:cubicBezTo>
                <a:cubicBezTo>
                  <a:pt x="2442018" y="2538426"/>
                  <a:pt x="2366149" y="2492381"/>
                  <a:pt x="2288968" y="2464108"/>
                </a:cubicBezTo>
                <a:lnTo>
                  <a:pt x="2227099" y="2433676"/>
                </a:lnTo>
                <a:lnTo>
                  <a:pt x="2226637" y="2439218"/>
                </a:lnTo>
                <a:cubicBezTo>
                  <a:pt x="2226286" y="2448340"/>
                  <a:pt x="2226101" y="2458354"/>
                  <a:pt x="2225504" y="2469954"/>
                </a:cubicBezTo>
                <a:cubicBezTo>
                  <a:pt x="2224073" y="2496675"/>
                  <a:pt x="2213216" y="2521010"/>
                  <a:pt x="2208564" y="2547015"/>
                </a:cubicBezTo>
                <a:cubicBezTo>
                  <a:pt x="2198783" y="2601532"/>
                  <a:pt x="2210592" y="2651752"/>
                  <a:pt x="2225981" y="2703525"/>
                </a:cubicBezTo>
                <a:cubicBezTo>
                  <a:pt x="2241847" y="2756966"/>
                  <a:pt x="2265585" y="2809931"/>
                  <a:pt x="2290040" y="2860153"/>
                </a:cubicBezTo>
                <a:cubicBezTo>
                  <a:pt x="2316999" y="2915384"/>
                  <a:pt x="2339188" y="2965129"/>
                  <a:pt x="2393942" y="2997814"/>
                </a:cubicBezTo>
                <a:lnTo>
                  <a:pt x="2394194" y="2998014"/>
                </a:lnTo>
                <a:lnTo>
                  <a:pt x="2508489" y="3017548"/>
                </a:lnTo>
                <a:cubicBezTo>
                  <a:pt x="2603402" y="3028591"/>
                  <a:pt x="2698670" y="3034734"/>
                  <a:pt x="2793327" y="3036464"/>
                </a:cubicBezTo>
                <a:cubicBezTo>
                  <a:pt x="2884942" y="3038119"/>
                  <a:pt x="2978135" y="3037443"/>
                  <a:pt x="3071469" y="3033290"/>
                </a:cubicBezTo>
                <a:lnTo>
                  <a:pt x="3269421" y="3016237"/>
                </a:lnTo>
                <a:lnTo>
                  <a:pt x="3250316" y="3077766"/>
                </a:lnTo>
                <a:lnTo>
                  <a:pt x="3055528" y="3091458"/>
                </a:lnTo>
                <a:cubicBezTo>
                  <a:pt x="2908443" y="3096588"/>
                  <a:pt x="2760881" y="3093485"/>
                  <a:pt x="2614271" y="3080006"/>
                </a:cubicBezTo>
                <a:lnTo>
                  <a:pt x="2539647" y="3070381"/>
                </a:lnTo>
                <a:lnTo>
                  <a:pt x="2535660" y="3070940"/>
                </a:lnTo>
                <a:cubicBezTo>
                  <a:pt x="2472795" y="3087522"/>
                  <a:pt x="2408259" y="3101239"/>
                  <a:pt x="2349807" y="3128556"/>
                </a:cubicBezTo>
                <a:cubicBezTo>
                  <a:pt x="2273579" y="3164224"/>
                  <a:pt x="2198069" y="3200130"/>
                  <a:pt x="2123274" y="3240212"/>
                </a:cubicBezTo>
                <a:cubicBezTo>
                  <a:pt x="2047882" y="3280652"/>
                  <a:pt x="1987522" y="3346500"/>
                  <a:pt x="1916782" y="3394335"/>
                </a:cubicBezTo>
                <a:cubicBezTo>
                  <a:pt x="1880517" y="3418790"/>
                  <a:pt x="1841152" y="3443126"/>
                  <a:pt x="1807632" y="3471397"/>
                </a:cubicBezTo>
                <a:cubicBezTo>
                  <a:pt x="1781745" y="3493228"/>
                  <a:pt x="1763017" y="3519352"/>
                  <a:pt x="1734029" y="3538200"/>
                </a:cubicBezTo>
                <a:cubicBezTo>
                  <a:pt x="1697169" y="3562177"/>
                  <a:pt x="1654582" y="3579236"/>
                  <a:pt x="1616528" y="3600827"/>
                </a:cubicBezTo>
                <a:cubicBezTo>
                  <a:pt x="1586467" y="3617886"/>
                  <a:pt x="1534218" y="3629815"/>
                  <a:pt x="1500697" y="3628622"/>
                </a:cubicBezTo>
                <a:cubicBezTo>
                  <a:pt x="1483878" y="3627906"/>
                  <a:pt x="1475288" y="3625998"/>
                  <a:pt x="1465029" y="3613473"/>
                </a:cubicBezTo>
                <a:cubicBezTo>
                  <a:pt x="1462405" y="3610251"/>
                  <a:pt x="1464671" y="3606315"/>
                  <a:pt x="1463359" y="3603929"/>
                </a:cubicBezTo>
                <a:cubicBezTo>
                  <a:pt x="1464075" y="3599395"/>
                  <a:pt x="1465149" y="3594863"/>
                  <a:pt x="1466700" y="3590448"/>
                </a:cubicBezTo>
                <a:cubicBezTo>
                  <a:pt x="1462167" y="3583768"/>
                  <a:pt x="1456083" y="3579952"/>
                  <a:pt x="1448567" y="3578996"/>
                </a:cubicBezTo>
                <a:cubicBezTo>
                  <a:pt x="1436876" y="3551679"/>
                  <a:pt x="1440932" y="3533189"/>
                  <a:pt x="1463956" y="3502294"/>
                </a:cubicBezTo>
                <a:cubicBezTo>
                  <a:pt x="1469563" y="3494659"/>
                  <a:pt x="1476720" y="3488933"/>
                  <a:pt x="1484473" y="3483804"/>
                </a:cubicBezTo>
                <a:cubicBezTo>
                  <a:pt x="1475885" y="3481418"/>
                  <a:pt x="1467893" y="3477361"/>
                  <a:pt x="1463837" y="3470801"/>
                </a:cubicBezTo>
                <a:cubicBezTo>
                  <a:pt x="1459661" y="3464002"/>
                  <a:pt x="1460138" y="3456963"/>
                  <a:pt x="1463121" y="3449686"/>
                </a:cubicBezTo>
                <a:cubicBezTo>
                  <a:pt x="1466699" y="3441097"/>
                  <a:pt x="1469563" y="3443364"/>
                  <a:pt x="1473856" y="3435491"/>
                </a:cubicBezTo>
                <a:cubicBezTo>
                  <a:pt x="1475884" y="3431793"/>
                  <a:pt x="1476003" y="3427259"/>
                  <a:pt x="1478152" y="3423681"/>
                </a:cubicBezTo>
                <a:cubicBezTo>
                  <a:pt x="1481492" y="3418074"/>
                  <a:pt x="1486263" y="3414019"/>
                  <a:pt x="1491989" y="3411037"/>
                </a:cubicBezTo>
                <a:cubicBezTo>
                  <a:pt x="1479225" y="3409127"/>
                  <a:pt x="1467296" y="3404476"/>
                  <a:pt x="1465745" y="3391949"/>
                </a:cubicBezTo>
                <a:cubicBezTo>
                  <a:pt x="1465268" y="3388252"/>
                  <a:pt x="1466939" y="3384912"/>
                  <a:pt x="1466938" y="3381333"/>
                </a:cubicBezTo>
                <a:cubicBezTo>
                  <a:pt x="1466938" y="3374892"/>
                  <a:pt x="1464432" y="3370954"/>
                  <a:pt x="1462524" y="3365230"/>
                </a:cubicBezTo>
                <a:cubicBezTo>
                  <a:pt x="1460497" y="3359025"/>
                  <a:pt x="1458946" y="3354254"/>
                  <a:pt x="1461451" y="3347812"/>
                </a:cubicBezTo>
                <a:cubicBezTo>
                  <a:pt x="1466818" y="3333975"/>
                  <a:pt x="1486025" y="3330158"/>
                  <a:pt x="1500220" y="3326817"/>
                </a:cubicBezTo>
                <a:cubicBezTo>
                  <a:pt x="1489007" y="3322284"/>
                  <a:pt x="1480179" y="3313098"/>
                  <a:pt x="1480776" y="3299500"/>
                </a:cubicBezTo>
                <a:cubicBezTo>
                  <a:pt x="1481252" y="3287451"/>
                  <a:pt x="1489484" y="3278266"/>
                  <a:pt x="1500101" y="3273375"/>
                </a:cubicBezTo>
                <a:cubicBezTo>
                  <a:pt x="1489126" y="3267530"/>
                  <a:pt x="1483163" y="3259060"/>
                  <a:pt x="1483401" y="3243075"/>
                </a:cubicBezTo>
                <a:cubicBezTo>
                  <a:pt x="1483758" y="3221602"/>
                  <a:pt x="1501651" y="3177705"/>
                  <a:pt x="1521096" y="3166968"/>
                </a:cubicBezTo>
                <a:cubicBezTo>
                  <a:pt x="1537677" y="3157783"/>
                  <a:pt x="1559627" y="3157544"/>
                  <a:pt x="1581934" y="3160884"/>
                </a:cubicBezTo>
                <a:cubicBezTo>
                  <a:pt x="1570005" y="3145973"/>
                  <a:pt x="1566665" y="3124262"/>
                  <a:pt x="1580860" y="3107561"/>
                </a:cubicBezTo>
                <a:cubicBezTo>
                  <a:pt x="1588734" y="3098376"/>
                  <a:pt x="1604361" y="3095394"/>
                  <a:pt x="1619750" y="3094440"/>
                </a:cubicBezTo>
                <a:cubicBezTo>
                  <a:pt x="1613188" y="3090383"/>
                  <a:pt x="1607939" y="3085015"/>
                  <a:pt x="1602094" y="3073684"/>
                </a:cubicBezTo>
                <a:cubicBezTo>
                  <a:pt x="1600543" y="3070463"/>
                  <a:pt x="1600901" y="3067600"/>
                  <a:pt x="1603048" y="3064736"/>
                </a:cubicBezTo>
                <a:cubicBezTo>
                  <a:pt x="1617244" y="3045888"/>
                  <a:pt x="1644084" y="3044934"/>
                  <a:pt x="1661858" y="3030500"/>
                </a:cubicBezTo>
                <a:cubicBezTo>
                  <a:pt x="1688461" y="3009028"/>
                  <a:pt x="1718521" y="2993996"/>
                  <a:pt x="1749298" y="2975745"/>
                </a:cubicBezTo>
                <a:cubicBezTo>
                  <a:pt x="1784966" y="2954631"/>
                  <a:pt x="1822304" y="2964889"/>
                  <a:pt x="1863221" y="2968350"/>
                </a:cubicBezTo>
                <a:cubicBezTo>
                  <a:pt x="1909028" y="2972167"/>
                  <a:pt x="1953285" y="2979444"/>
                  <a:pt x="1998139" y="2988391"/>
                </a:cubicBezTo>
                <a:cubicBezTo>
                  <a:pt x="2048121" y="2998291"/>
                  <a:pt x="2097626" y="3010936"/>
                  <a:pt x="2148205" y="3017020"/>
                </a:cubicBezTo>
                <a:cubicBezTo>
                  <a:pt x="2175941" y="3020300"/>
                  <a:pt x="2204124" y="3021881"/>
                  <a:pt x="2232200" y="3023908"/>
                </a:cubicBezTo>
                <a:lnTo>
                  <a:pt x="2296463" y="3031288"/>
                </a:lnTo>
                <a:lnTo>
                  <a:pt x="2179936" y="3007179"/>
                </a:lnTo>
                <a:cubicBezTo>
                  <a:pt x="2037413" y="2971779"/>
                  <a:pt x="1897814" y="2924928"/>
                  <a:pt x="1763135" y="2865641"/>
                </a:cubicBezTo>
                <a:lnTo>
                  <a:pt x="1694893" y="2832748"/>
                </a:lnTo>
                <a:lnTo>
                  <a:pt x="1619540" y="2835654"/>
                </a:lnTo>
                <a:cubicBezTo>
                  <a:pt x="1594460" y="2836474"/>
                  <a:pt x="1569349" y="2836354"/>
                  <a:pt x="1543164" y="2832954"/>
                </a:cubicBezTo>
                <a:cubicBezTo>
                  <a:pt x="1484235" y="2825320"/>
                  <a:pt x="1422204" y="2826394"/>
                  <a:pt x="1363274" y="2836414"/>
                </a:cubicBezTo>
                <a:cubicBezTo>
                  <a:pt x="1302316" y="2846672"/>
                  <a:pt x="1249351" y="2882818"/>
                  <a:pt x="1191019" y="2901546"/>
                </a:cubicBezTo>
                <a:cubicBezTo>
                  <a:pt x="1152131" y="2914073"/>
                  <a:pt x="1114435" y="2924808"/>
                  <a:pt x="1076262" y="2939004"/>
                </a:cubicBezTo>
                <a:cubicBezTo>
                  <a:pt x="1028665" y="2956659"/>
                  <a:pt x="974507" y="2957136"/>
                  <a:pt x="925359" y="2967276"/>
                </a:cubicBezTo>
                <a:cubicBezTo>
                  <a:pt x="878836" y="2976819"/>
                  <a:pt x="834818" y="2974075"/>
                  <a:pt x="787699" y="2971809"/>
                </a:cubicBezTo>
                <a:cubicBezTo>
                  <a:pt x="703122" y="2967513"/>
                  <a:pt x="635722" y="2968946"/>
                  <a:pt x="560808" y="2923258"/>
                </a:cubicBezTo>
                <a:cubicBezTo>
                  <a:pt x="558065" y="2921587"/>
                  <a:pt x="556633" y="2918247"/>
                  <a:pt x="557468" y="2915146"/>
                </a:cubicBezTo>
                <a:cubicBezTo>
                  <a:pt x="564268" y="2888066"/>
                  <a:pt x="582042" y="2879717"/>
                  <a:pt x="597311" y="2856693"/>
                </a:cubicBezTo>
                <a:cubicBezTo>
                  <a:pt x="600055" y="2852638"/>
                  <a:pt x="596476" y="2843809"/>
                  <a:pt x="601487" y="2839993"/>
                </a:cubicBezTo>
                <a:cubicBezTo>
                  <a:pt x="611984" y="2832001"/>
                  <a:pt x="626537" y="2828422"/>
                  <a:pt x="641687" y="2827467"/>
                </a:cubicBezTo>
                <a:cubicBezTo>
                  <a:pt x="639539" y="2825200"/>
                  <a:pt x="638943" y="2821860"/>
                  <a:pt x="640137" y="2819117"/>
                </a:cubicBezTo>
                <a:cubicBezTo>
                  <a:pt x="645982" y="2806353"/>
                  <a:pt x="661847" y="2797883"/>
                  <a:pt x="672703" y="2789533"/>
                </a:cubicBezTo>
                <a:cubicBezTo>
                  <a:pt x="684035" y="2780824"/>
                  <a:pt x="691670" y="2777961"/>
                  <a:pt x="705865" y="2775337"/>
                </a:cubicBezTo>
                <a:cubicBezTo>
                  <a:pt x="707535" y="2775098"/>
                  <a:pt x="709086" y="2775219"/>
                  <a:pt x="710757" y="2774979"/>
                </a:cubicBezTo>
                <a:cubicBezTo>
                  <a:pt x="709563" y="2774383"/>
                  <a:pt x="708132" y="2773906"/>
                  <a:pt x="707058" y="2773071"/>
                </a:cubicBezTo>
                <a:cubicBezTo>
                  <a:pt x="698707" y="2766629"/>
                  <a:pt x="698350" y="2758160"/>
                  <a:pt x="703837" y="2749571"/>
                </a:cubicBezTo>
                <a:cubicBezTo>
                  <a:pt x="712545" y="2735971"/>
                  <a:pt x="731632" y="2735017"/>
                  <a:pt x="747736" y="2736569"/>
                </a:cubicBezTo>
                <a:cubicBezTo>
                  <a:pt x="741772" y="2733825"/>
                  <a:pt x="736523" y="2730126"/>
                  <a:pt x="734734" y="2723446"/>
                </a:cubicBezTo>
                <a:cubicBezTo>
                  <a:pt x="726503" y="2693145"/>
                  <a:pt x="764556" y="2682410"/>
                  <a:pt x="790322" y="2680143"/>
                </a:cubicBezTo>
                <a:cubicBezTo>
                  <a:pt x="789845" y="2679309"/>
                  <a:pt x="789368" y="2678593"/>
                  <a:pt x="788653" y="2677042"/>
                </a:cubicBezTo>
                <a:cubicBezTo>
                  <a:pt x="787340" y="2674179"/>
                  <a:pt x="787221" y="2670600"/>
                  <a:pt x="789845" y="2668334"/>
                </a:cubicBezTo>
                <a:cubicBezTo>
                  <a:pt x="804160" y="2655570"/>
                  <a:pt x="821338" y="2658433"/>
                  <a:pt x="839590" y="2655570"/>
                </a:cubicBezTo>
                <a:cubicBezTo>
                  <a:pt x="847105" y="2654377"/>
                  <a:pt x="852474" y="2654497"/>
                  <a:pt x="857960" y="2649844"/>
                </a:cubicBezTo>
                <a:cubicBezTo>
                  <a:pt x="860942" y="2647339"/>
                  <a:pt x="860465" y="2639107"/>
                  <a:pt x="864522" y="2636841"/>
                </a:cubicBezTo>
                <a:cubicBezTo>
                  <a:pt x="877166" y="2629922"/>
                  <a:pt x="886948" y="2631235"/>
                  <a:pt x="900427" y="2635648"/>
                </a:cubicBezTo>
                <a:cubicBezTo>
                  <a:pt x="911165" y="2639107"/>
                  <a:pt x="920708" y="2643402"/>
                  <a:pt x="930130" y="2647577"/>
                </a:cubicBezTo>
                <a:cubicBezTo>
                  <a:pt x="929774" y="2645908"/>
                  <a:pt x="930131" y="2644118"/>
                  <a:pt x="931443" y="2642805"/>
                </a:cubicBezTo>
                <a:cubicBezTo>
                  <a:pt x="937169" y="2637080"/>
                  <a:pt x="944566" y="2631950"/>
                  <a:pt x="952319" y="2629445"/>
                </a:cubicBezTo>
                <a:cubicBezTo>
                  <a:pt x="954109" y="2628730"/>
                  <a:pt x="955420" y="2628610"/>
                  <a:pt x="956972" y="2628253"/>
                </a:cubicBezTo>
                <a:cubicBezTo>
                  <a:pt x="955778" y="2626463"/>
                  <a:pt x="955182" y="2624315"/>
                  <a:pt x="956495" y="2622406"/>
                </a:cubicBezTo>
                <a:cubicBezTo>
                  <a:pt x="963175" y="2612744"/>
                  <a:pt x="969020" y="2607615"/>
                  <a:pt x="980830" y="2605229"/>
                </a:cubicBezTo>
                <a:cubicBezTo>
                  <a:pt x="990730" y="2603201"/>
                  <a:pt x="998604" y="2605706"/>
                  <a:pt x="1004568" y="2609166"/>
                </a:cubicBezTo>
                <a:cubicBezTo>
                  <a:pt x="1003734" y="2608212"/>
                  <a:pt x="1003256" y="2607735"/>
                  <a:pt x="1002421" y="2606541"/>
                </a:cubicBezTo>
                <a:cubicBezTo>
                  <a:pt x="1000512" y="2603917"/>
                  <a:pt x="1000632" y="2600815"/>
                  <a:pt x="1002302" y="2598191"/>
                </a:cubicBezTo>
                <a:cubicBezTo>
                  <a:pt x="1012919" y="2581610"/>
                  <a:pt x="1034629" y="2585069"/>
                  <a:pt x="1056579" y="2593897"/>
                </a:cubicBezTo>
                <a:cubicBezTo>
                  <a:pt x="1068747" y="2526020"/>
                  <a:pt x="1120280" y="2570993"/>
                  <a:pt x="1161674" y="2590199"/>
                </a:cubicBezTo>
                <a:cubicBezTo>
                  <a:pt x="1162867" y="2577076"/>
                  <a:pt x="1177539" y="2572067"/>
                  <a:pt x="1196864" y="2572305"/>
                </a:cubicBezTo>
                <a:cubicBezTo>
                  <a:pt x="1244819" y="2572902"/>
                  <a:pt x="1287287" y="2610121"/>
                  <a:pt x="1322955" y="2638869"/>
                </a:cubicBezTo>
                <a:cubicBezTo>
                  <a:pt x="1379617" y="2684438"/>
                  <a:pt x="1438070" y="2724281"/>
                  <a:pt x="1502845" y="2757564"/>
                </a:cubicBezTo>
                <a:cubicBezTo>
                  <a:pt x="1534695" y="2773906"/>
                  <a:pt x="1567113" y="2783300"/>
                  <a:pt x="1599901" y="2791129"/>
                </a:cubicBezTo>
                <a:lnTo>
                  <a:pt x="1625593" y="2797382"/>
                </a:lnTo>
                <a:lnTo>
                  <a:pt x="1544550" y="2752628"/>
                </a:lnTo>
                <a:cubicBezTo>
                  <a:pt x="1472454" y="2710773"/>
                  <a:pt x="1401864" y="2666188"/>
                  <a:pt x="1335002" y="2623243"/>
                </a:cubicBezTo>
                <a:cubicBezTo>
                  <a:pt x="1271003" y="2582207"/>
                  <a:pt x="1206228" y="2540277"/>
                  <a:pt x="1143541" y="2495602"/>
                </a:cubicBezTo>
                <a:lnTo>
                  <a:pt x="1010160" y="2388185"/>
                </a:lnTo>
                <a:lnTo>
                  <a:pt x="1010294" y="2390701"/>
                </a:lnTo>
                <a:cubicBezTo>
                  <a:pt x="1008714" y="2393400"/>
                  <a:pt x="1005643" y="2395279"/>
                  <a:pt x="1001825" y="2394681"/>
                </a:cubicBezTo>
                <a:cubicBezTo>
                  <a:pt x="940628" y="2385257"/>
                  <a:pt x="881341" y="2366768"/>
                  <a:pt x="819310" y="2359490"/>
                </a:cubicBezTo>
                <a:cubicBezTo>
                  <a:pt x="752985" y="2351618"/>
                  <a:pt x="686301" y="2342075"/>
                  <a:pt x="620215" y="2332650"/>
                </a:cubicBezTo>
                <a:cubicBezTo>
                  <a:pt x="556752" y="2323703"/>
                  <a:pt x="496511" y="2304260"/>
                  <a:pt x="434837" y="2287559"/>
                </a:cubicBezTo>
                <a:cubicBezTo>
                  <a:pt x="375550" y="2271574"/>
                  <a:pt x="336781" y="2253323"/>
                  <a:pt x="284889" y="2222426"/>
                </a:cubicBezTo>
                <a:cubicBezTo>
                  <a:pt x="256976" y="2205725"/>
                  <a:pt x="227869" y="2191052"/>
                  <a:pt x="199716" y="2174710"/>
                </a:cubicBezTo>
                <a:cubicBezTo>
                  <a:pt x="177886" y="2161947"/>
                  <a:pt x="154147" y="2150852"/>
                  <a:pt x="132675" y="2137968"/>
                </a:cubicBezTo>
                <a:cubicBezTo>
                  <a:pt x="128976" y="2135822"/>
                  <a:pt x="115974" y="2134986"/>
                  <a:pt x="113230" y="2129380"/>
                </a:cubicBezTo>
                <a:cubicBezTo>
                  <a:pt x="105715" y="2114110"/>
                  <a:pt x="109294" y="2091327"/>
                  <a:pt x="120985" y="2079398"/>
                </a:cubicBezTo>
                <a:cubicBezTo>
                  <a:pt x="122893" y="2077369"/>
                  <a:pt x="144485" y="2071643"/>
                  <a:pt x="143412" y="2072120"/>
                </a:cubicBezTo>
                <a:cubicBezTo>
                  <a:pt x="162855" y="2062697"/>
                  <a:pt x="149971" y="2062935"/>
                  <a:pt x="169893" y="2052556"/>
                </a:cubicBezTo>
                <a:cubicBezTo>
                  <a:pt x="175261" y="2049694"/>
                  <a:pt x="179795" y="2043849"/>
                  <a:pt x="186236" y="2041940"/>
                </a:cubicBezTo>
                <a:cubicBezTo>
                  <a:pt x="178363" y="2044207"/>
                  <a:pt x="215940" y="2040986"/>
                  <a:pt x="216297" y="2040986"/>
                </a:cubicBezTo>
                <a:cubicBezTo>
                  <a:pt x="242661" y="2045280"/>
                  <a:pt x="236100" y="2053392"/>
                  <a:pt x="228703" y="2032516"/>
                </a:cubicBezTo>
                <a:cubicBezTo>
                  <a:pt x="227988" y="2030369"/>
                  <a:pt x="228107" y="2027506"/>
                  <a:pt x="229778" y="2025836"/>
                </a:cubicBezTo>
                <a:cubicBezTo>
                  <a:pt x="247194" y="2009016"/>
                  <a:pt x="273438" y="2019991"/>
                  <a:pt x="295506" y="2030728"/>
                </a:cubicBezTo>
                <a:cubicBezTo>
                  <a:pt x="291332" y="2025358"/>
                  <a:pt x="287633" y="2019872"/>
                  <a:pt x="285844" y="2014265"/>
                </a:cubicBezTo>
                <a:cubicBezTo>
                  <a:pt x="284770" y="2011164"/>
                  <a:pt x="285129" y="2008420"/>
                  <a:pt x="287633" y="2006034"/>
                </a:cubicBezTo>
                <a:cubicBezTo>
                  <a:pt x="295864" y="1997922"/>
                  <a:pt x="304215" y="1991838"/>
                  <a:pt x="311968" y="1983249"/>
                </a:cubicBezTo>
                <a:cubicBezTo>
                  <a:pt x="314592" y="1980267"/>
                  <a:pt x="316501" y="1976569"/>
                  <a:pt x="320795" y="1975496"/>
                </a:cubicBezTo>
                <a:cubicBezTo>
                  <a:pt x="330339" y="1972991"/>
                  <a:pt x="346562" y="1981340"/>
                  <a:pt x="356582" y="1983368"/>
                </a:cubicBezTo>
                <a:cubicBezTo>
                  <a:pt x="379367" y="1988021"/>
                  <a:pt x="392251" y="1996610"/>
                  <a:pt x="409547" y="2011164"/>
                </a:cubicBezTo>
                <a:cubicBezTo>
                  <a:pt x="418972" y="2019155"/>
                  <a:pt x="431497" y="2023450"/>
                  <a:pt x="441040" y="2030607"/>
                </a:cubicBezTo>
                <a:cubicBezTo>
                  <a:pt x="441040" y="2023450"/>
                  <a:pt x="444142" y="2016890"/>
                  <a:pt x="442830" y="2008658"/>
                </a:cubicBezTo>
                <a:cubicBezTo>
                  <a:pt x="442352" y="2005557"/>
                  <a:pt x="443188" y="2002098"/>
                  <a:pt x="446289" y="2000546"/>
                </a:cubicBezTo>
                <a:cubicBezTo>
                  <a:pt x="465137" y="1991123"/>
                  <a:pt x="491262" y="2013429"/>
                  <a:pt x="504742" y="2023570"/>
                </a:cubicBezTo>
                <a:cubicBezTo>
                  <a:pt x="506888" y="2025120"/>
                  <a:pt x="509036" y="2026790"/>
                  <a:pt x="511183" y="2028461"/>
                </a:cubicBezTo>
                <a:cubicBezTo>
                  <a:pt x="509872" y="2023570"/>
                  <a:pt x="509395" y="2018917"/>
                  <a:pt x="509871" y="2014623"/>
                </a:cubicBezTo>
                <a:cubicBezTo>
                  <a:pt x="516194" y="1959868"/>
                  <a:pt x="596118" y="2008897"/>
                  <a:pt x="618067" y="2020587"/>
                </a:cubicBezTo>
                <a:cubicBezTo>
                  <a:pt x="655167" y="2040271"/>
                  <a:pt x="671032" y="2072360"/>
                  <a:pt x="696561" y="2103733"/>
                </a:cubicBezTo>
                <a:cubicBezTo>
                  <a:pt x="725191" y="2138923"/>
                  <a:pt x="760142" y="2169582"/>
                  <a:pt x="794975" y="2198449"/>
                </a:cubicBezTo>
                <a:cubicBezTo>
                  <a:pt x="828734" y="2226423"/>
                  <a:pt x="863716" y="2258511"/>
                  <a:pt x="899638" y="2289229"/>
                </a:cubicBezTo>
                <a:lnTo>
                  <a:pt x="926528" y="2311096"/>
                </a:lnTo>
                <a:lnTo>
                  <a:pt x="876211" y="2257707"/>
                </a:lnTo>
                <a:cubicBezTo>
                  <a:pt x="848089" y="2225111"/>
                  <a:pt x="820681" y="2191770"/>
                  <a:pt x="792112" y="2159442"/>
                </a:cubicBezTo>
                <a:lnTo>
                  <a:pt x="681451" y="2022780"/>
                </a:lnTo>
                <a:lnTo>
                  <a:pt x="674939" y="2020751"/>
                </a:lnTo>
                <a:cubicBezTo>
                  <a:pt x="669839" y="2016681"/>
                  <a:pt x="665307" y="2011044"/>
                  <a:pt x="661251" y="2006034"/>
                </a:cubicBezTo>
                <a:cubicBezTo>
                  <a:pt x="631546" y="1969173"/>
                  <a:pt x="587768" y="1944242"/>
                  <a:pt x="549475" y="1917521"/>
                </a:cubicBezTo>
                <a:cubicBezTo>
                  <a:pt x="505457" y="1886862"/>
                  <a:pt x="461081" y="1856445"/>
                  <a:pt x="413365" y="1831751"/>
                </a:cubicBezTo>
                <a:cubicBezTo>
                  <a:pt x="344773" y="1796322"/>
                  <a:pt x="273079" y="1767693"/>
                  <a:pt x="208662" y="1724748"/>
                </a:cubicBezTo>
                <a:cubicBezTo>
                  <a:pt x="175738" y="1702798"/>
                  <a:pt x="140428" y="1683235"/>
                  <a:pt x="110367" y="1657587"/>
                </a:cubicBezTo>
                <a:cubicBezTo>
                  <a:pt x="82454" y="1633610"/>
                  <a:pt x="43923" y="1613211"/>
                  <a:pt x="19468" y="1586728"/>
                </a:cubicBezTo>
                <a:cubicBezTo>
                  <a:pt x="8494" y="1574919"/>
                  <a:pt x="-4748" y="1555355"/>
                  <a:pt x="1693" y="1537701"/>
                </a:cubicBezTo>
                <a:cubicBezTo>
                  <a:pt x="6227" y="1525294"/>
                  <a:pt x="18633" y="1522192"/>
                  <a:pt x="22330" y="1509548"/>
                </a:cubicBezTo>
                <a:cubicBezTo>
                  <a:pt x="23405" y="1505850"/>
                  <a:pt x="27102" y="1503225"/>
                  <a:pt x="31039" y="1504179"/>
                </a:cubicBezTo>
                <a:cubicBezTo>
                  <a:pt x="40583" y="1506327"/>
                  <a:pt x="52511" y="1509309"/>
                  <a:pt x="64441" y="1513484"/>
                </a:cubicBezTo>
                <a:cubicBezTo>
                  <a:pt x="62532" y="1511218"/>
                  <a:pt x="60861" y="1508473"/>
                  <a:pt x="59788" y="1505014"/>
                </a:cubicBezTo>
                <a:cubicBezTo>
                  <a:pt x="55016" y="1489268"/>
                  <a:pt x="66827" y="1484496"/>
                  <a:pt x="69450" y="1470659"/>
                </a:cubicBezTo>
                <a:cubicBezTo>
                  <a:pt x="70048" y="1467200"/>
                  <a:pt x="72553" y="1465410"/>
                  <a:pt x="75892" y="1465410"/>
                </a:cubicBezTo>
                <a:cubicBezTo>
                  <a:pt x="107385" y="1464814"/>
                  <a:pt x="117047" y="1444177"/>
                  <a:pt x="144246" y="1465291"/>
                </a:cubicBezTo>
                <a:cubicBezTo>
                  <a:pt x="147109" y="1467438"/>
                  <a:pt x="149375" y="1470062"/>
                  <a:pt x="151999" y="1472448"/>
                </a:cubicBezTo>
                <a:cubicBezTo>
                  <a:pt x="141024" y="1444296"/>
                  <a:pt x="148063" y="1405406"/>
                  <a:pt x="170012" y="1388349"/>
                </a:cubicBezTo>
                <a:cubicBezTo>
                  <a:pt x="172875" y="1386082"/>
                  <a:pt x="176455" y="1386559"/>
                  <a:pt x="179318" y="1388349"/>
                </a:cubicBezTo>
                <a:cubicBezTo>
                  <a:pt x="198165" y="1400158"/>
                  <a:pt x="209021" y="1391331"/>
                  <a:pt x="229539" y="1395029"/>
                </a:cubicBezTo>
                <a:cubicBezTo>
                  <a:pt x="241826" y="1397176"/>
                  <a:pt x="253516" y="1410776"/>
                  <a:pt x="264490" y="1412326"/>
                </a:cubicBezTo>
                <a:cubicBezTo>
                  <a:pt x="281907" y="1414712"/>
                  <a:pt x="286440" y="1401232"/>
                  <a:pt x="298727" y="1399443"/>
                </a:cubicBezTo>
                <a:cubicBezTo>
                  <a:pt x="348829" y="1392285"/>
                  <a:pt x="378294" y="1420796"/>
                  <a:pt x="405253" y="1458492"/>
                </a:cubicBezTo>
                <a:cubicBezTo>
                  <a:pt x="452850" y="1525174"/>
                  <a:pt x="490069" y="1598180"/>
                  <a:pt x="525737" y="1671663"/>
                </a:cubicBezTo>
                <a:cubicBezTo>
                  <a:pt x="535280" y="1691347"/>
                  <a:pt x="545061" y="1710790"/>
                  <a:pt x="554724" y="1730354"/>
                </a:cubicBezTo>
                <a:cubicBezTo>
                  <a:pt x="544346" y="1687648"/>
                  <a:pt x="534803" y="1644942"/>
                  <a:pt x="528480" y="1600924"/>
                </a:cubicBezTo>
                <a:cubicBezTo>
                  <a:pt x="524425" y="1572294"/>
                  <a:pt x="522874" y="1549509"/>
                  <a:pt x="535399" y="1522908"/>
                </a:cubicBezTo>
                <a:cubicBezTo>
                  <a:pt x="548164" y="1495829"/>
                  <a:pt x="552218" y="1503702"/>
                  <a:pt x="564744" y="1489864"/>
                </a:cubicBezTo>
                <a:cubicBezTo>
                  <a:pt x="567965" y="1486405"/>
                  <a:pt x="579058" y="1469823"/>
                  <a:pt x="588602" y="1463263"/>
                </a:cubicBezTo>
                <a:cubicBezTo>
                  <a:pt x="608286" y="1449664"/>
                  <a:pt x="623197" y="1466364"/>
                  <a:pt x="639539" y="1459923"/>
                </a:cubicBezTo>
                <a:cubicBezTo>
                  <a:pt x="640494" y="1459446"/>
                  <a:pt x="641448" y="1459565"/>
                  <a:pt x="642402" y="1459803"/>
                </a:cubicBezTo>
                <a:cubicBezTo>
                  <a:pt x="652303" y="1456463"/>
                  <a:pt x="663159" y="1459088"/>
                  <a:pt x="673418" y="1458253"/>
                </a:cubicBezTo>
                <a:cubicBezTo>
                  <a:pt x="680933" y="1457656"/>
                  <a:pt x="685347" y="1460042"/>
                  <a:pt x="690358" y="1464814"/>
                </a:cubicBezTo>
                <a:cubicBezTo>
                  <a:pt x="698111" y="1459923"/>
                  <a:pt x="706819" y="1456702"/>
                  <a:pt x="717675" y="1456702"/>
                </a:cubicBezTo>
                <a:cubicBezTo>
                  <a:pt x="727456" y="1456583"/>
                  <a:pt x="736999" y="1461115"/>
                  <a:pt x="745469" y="1465768"/>
                </a:cubicBezTo>
                <a:cubicBezTo>
                  <a:pt x="759188" y="1473284"/>
                  <a:pt x="743680" y="1476743"/>
                  <a:pt x="767181" y="1477697"/>
                </a:cubicBezTo>
                <a:cubicBezTo>
                  <a:pt x="769566" y="1477816"/>
                  <a:pt x="771594" y="1475072"/>
                  <a:pt x="774099" y="1475670"/>
                </a:cubicBezTo>
                <a:cubicBezTo>
                  <a:pt x="783642" y="1477935"/>
                  <a:pt x="789130" y="1481514"/>
                  <a:pt x="789249" y="1489507"/>
                </a:cubicBezTo>
                <a:cubicBezTo>
                  <a:pt x="791754" y="1488553"/>
                  <a:pt x="794258" y="1487599"/>
                  <a:pt x="796883" y="1486644"/>
                </a:cubicBezTo>
                <a:cubicBezTo>
                  <a:pt x="822888" y="1477339"/>
                  <a:pt x="847701" y="1487359"/>
                  <a:pt x="872513" y="1499050"/>
                </a:cubicBezTo>
                <a:cubicBezTo>
                  <a:pt x="880506" y="1502748"/>
                  <a:pt x="885039" y="1506685"/>
                  <a:pt x="886709" y="1511814"/>
                </a:cubicBezTo>
                <a:cubicBezTo>
                  <a:pt x="893747" y="1511098"/>
                  <a:pt x="900786" y="1510859"/>
                  <a:pt x="907346" y="1511814"/>
                </a:cubicBezTo>
                <a:cubicBezTo>
                  <a:pt x="948382" y="1517540"/>
                  <a:pt x="942060" y="1545215"/>
                  <a:pt x="963771" y="1570147"/>
                </a:cubicBezTo>
                <a:cubicBezTo>
                  <a:pt x="967708" y="1574680"/>
                  <a:pt x="964128" y="1582434"/>
                  <a:pt x="958998" y="1583985"/>
                </a:cubicBezTo>
                <a:cubicBezTo>
                  <a:pt x="921065" y="1595079"/>
                  <a:pt x="878716" y="1577424"/>
                  <a:pt x="838993" y="1586728"/>
                </a:cubicBezTo>
                <a:cubicBezTo>
                  <a:pt x="779706" y="1600566"/>
                  <a:pt x="737597" y="1657587"/>
                  <a:pt x="718987" y="1713296"/>
                </a:cubicBezTo>
                <a:cubicBezTo>
                  <a:pt x="713739" y="1729161"/>
                  <a:pt x="708727" y="1741686"/>
                  <a:pt x="701212" y="1756360"/>
                </a:cubicBezTo>
                <a:cubicBezTo>
                  <a:pt x="677951" y="1801450"/>
                  <a:pt x="669004" y="1835927"/>
                  <a:pt x="669601" y="1887221"/>
                </a:cubicBezTo>
                <a:cubicBezTo>
                  <a:pt x="669959" y="1914538"/>
                  <a:pt x="669004" y="1944361"/>
                  <a:pt x="675088" y="1971082"/>
                </a:cubicBezTo>
                <a:lnTo>
                  <a:pt x="679438" y="1982241"/>
                </a:lnTo>
                <a:lnTo>
                  <a:pt x="874362" y="2193694"/>
                </a:lnTo>
                <a:lnTo>
                  <a:pt x="898707" y="2215867"/>
                </a:lnTo>
                <a:lnTo>
                  <a:pt x="874303" y="2184493"/>
                </a:lnTo>
                <a:cubicBezTo>
                  <a:pt x="850445" y="2157413"/>
                  <a:pt x="828853" y="2136299"/>
                  <a:pt x="815851" y="2101466"/>
                </a:cubicBezTo>
                <a:cubicBezTo>
                  <a:pt x="809052" y="2083095"/>
                  <a:pt x="805473" y="2063531"/>
                  <a:pt x="800105" y="2044684"/>
                </a:cubicBezTo>
                <a:cubicBezTo>
                  <a:pt x="794020" y="2023569"/>
                  <a:pt x="771475" y="1993269"/>
                  <a:pt x="771714" y="1971201"/>
                </a:cubicBezTo>
                <a:cubicBezTo>
                  <a:pt x="771952" y="1947223"/>
                  <a:pt x="793902" y="1944480"/>
                  <a:pt x="791993" y="1920145"/>
                </a:cubicBezTo>
                <a:cubicBezTo>
                  <a:pt x="788892" y="1882210"/>
                  <a:pt x="773742" y="1872070"/>
                  <a:pt x="796765" y="1836999"/>
                </a:cubicBezTo>
                <a:cubicBezTo>
                  <a:pt x="804518" y="1825190"/>
                  <a:pt x="816924" y="1807773"/>
                  <a:pt x="831716" y="1803120"/>
                </a:cubicBezTo>
                <a:cubicBezTo>
                  <a:pt x="843408" y="1799423"/>
                  <a:pt x="857364" y="1810517"/>
                  <a:pt x="867026" y="1803836"/>
                </a:cubicBezTo>
                <a:cubicBezTo>
                  <a:pt x="891005" y="1787136"/>
                  <a:pt x="878956" y="1731666"/>
                  <a:pt x="903888" y="1710313"/>
                </a:cubicBezTo>
                <a:cubicBezTo>
                  <a:pt x="914863" y="1701007"/>
                  <a:pt x="939436" y="1698026"/>
                  <a:pt x="952797" y="1697310"/>
                </a:cubicBezTo>
                <a:cubicBezTo>
                  <a:pt x="955421" y="1697190"/>
                  <a:pt x="958522" y="1697907"/>
                  <a:pt x="959954" y="1700292"/>
                </a:cubicBezTo>
                <a:cubicBezTo>
                  <a:pt x="961146" y="1702201"/>
                  <a:pt x="961981" y="1703751"/>
                  <a:pt x="962817" y="1705422"/>
                </a:cubicBezTo>
                <a:cubicBezTo>
                  <a:pt x="964010" y="1702678"/>
                  <a:pt x="965322" y="1699934"/>
                  <a:pt x="966515" y="1696952"/>
                </a:cubicBezTo>
                <a:cubicBezTo>
                  <a:pt x="982143" y="1659972"/>
                  <a:pt x="996457" y="1637784"/>
                  <a:pt x="1029859" y="1618698"/>
                </a:cubicBezTo>
                <a:cubicBezTo>
                  <a:pt x="1035107" y="1615716"/>
                  <a:pt x="1043338" y="1618698"/>
                  <a:pt x="1042026" y="1625855"/>
                </a:cubicBezTo>
                <a:cubicBezTo>
                  <a:pt x="1039521" y="1639216"/>
                  <a:pt x="1042980" y="1645538"/>
                  <a:pt x="1046439" y="1652099"/>
                </a:cubicBezTo>
                <a:cubicBezTo>
                  <a:pt x="1050377" y="1643987"/>
                  <a:pt x="1053955" y="1635876"/>
                  <a:pt x="1058726" y="1628241"/>
                </a:cubicBezTo>
                <a:cubicBezTo>
                  <a:pt x="1076619" y="1599372"/>
                  <a:pt x="1102148" y="1566091"/>
                  <a:pt x="1139606" y="1569311"/>
                </a:cubicBezTo>
                <a:cubicBezTo>
                  <a:pt x="1144376" y="1569788"/>
                  <a:pt x="1148432" y="1573605"/>
                  <a:pt x="1148193" y="1578616"/>
                </a:cubicBezTo>
                <a:cubicBezTo>
                  <a:pt x="1147717" y="1586966"/>
                  <a:pt x="1148314" y="1595198"/>
                  <a:pt x="1148791" y="1603429"/>
                </a:cubicBezTo>
                <a:cubicBezTo>
                  <a:pt x="1160481" y="1588756"/>
                  <a:pt x="1173484" y="1574918"/>
                  <a:pt x="1186606" y="1562035"/>
                </a:cubicBezTo>
                <a:cubicBezTo>
                  <a:pt x="1223466" y="1526009"/>
                  <a:pt x="1271540" y="1521953"/>
                  <a:pt x="1320569" y="1509070"/>
                </a:cubicBezTo>
                <a:cubicBezTo>
                  <a:pt x="1326176" y="1507519"/>
                  <a:pt x="1333333" y="1512291"/>
                  <a:pt x="1331305" y="1518732"/>
                </a:cubicBezTo>
                <a:cubicBezTo>
                  <a:pt x="1321881" y="1549509"/>
                  <a:pt x="1324028" y="1583269"/>
                  <a:pt x="1309236" y="1612614"/>
                </a:cubicBezTo>
                <a:cubicBezTo>
                  <a:pt x="1295876" y="1638977"/>
                  <a:pt x="1272614" y="1664982"/>
                  <a:pt x="1255913" y="1689676"/>
                </a:cubicBezTo>
                <a:cubicBezTo>
                  <a:pt x="1218098" y="1745742"/>
                  <a:pt x="1163344" y="1786182"/>
                  <a:pt x="1120280" y="1836999"/>
                </a:cubicBezTo>
                <a:cubicBezTo>
                  <a:pt x="1090100" y="1872667"/>
                  <a:pt x="1077335" y="1918116"/>
                  <a:pt x="1054313" y="1957720"/>
                </a:cubicBezTo>
                <a:cubicBezTo>
                  <a:pt x="1027711" y="2003648"/>
                  <a:pt x="977013" y="2027506"/>
                  <a:pt x="956495" y="2078681"/>
                </a:cubicBezTo>
                <a:cubicBezTo>
                  <a:pt x="935977" y="2129857"/>
                  <a:pt x="954824" y="2186281"/>
                  <a:pt x="970451" y="2236264"/>
                </a:cubicBezTo>
                <a:cubicBezTo>
                  <a:pt x="975223" y="2251772"/>
                  <a:pt x="985602" y="2269784"/>
                  <a:pt x="984766" y="2286485"/>
                </a:cubicBezTo>
                <a:lnTo>
                  <a:pt x="983618" y="2293208"/>
                </a:lnTo>
                <a:lnTo>
                  <a:pt x="1126721" y="2423551"/>
                </a:lnTo>
                <a:cubicBezTo>
                  <a:pt x="1212552" y="2493693"/>
                  <a:pt x="1304644" y="2555038"/>
                  <a:pt x="1399628" y="2611820"/>
                </a:cubicBezTo>
                <a:lnTo>
                  <a:pt x="1535247" y="2686994"/>
                </a:lnTo>
                <a:lnTo>
                  <a:pt x="1469085" y="2616920"/>
                </a:lnTo>
                <a:cubicBezTo>
                  <a:pt x="1419698" y="2565268"/>
                  <a:pt x="1377470" y="2512184"/>
                  <a:pt x="1330350" y="2458622"/>
                </a:cubicBezTo>
                <a:cubicBezTo>
                  <a:pt x="1287764" y="2410190"/>
                  <a:pt x="1250187" y="2360684"/>
                  <a:pt x="1236708" y="2296388"/>
                </a:cubicBezTo>
                <a:cubicBezTo>
                  <a:pt x="1229550" y="2262270"/>
                  <a:pt x="1228477" y="2208232"/>
                  <a:pt x="1265218" y="2193559"/>
                </a:cubicBezTo>
                <a:cubicBezTo>
                  <a:pt x="1263189" y="2185447"/>
                  <a:pt x="1262474" y="2177216"/>
                  <a:pt x="1266411" y="2168985"/>
                </a:cubicBezTo>
                <a:cubicBezTo>
                  <a:pt x="1270824" y="2159919"/>
                  <a:pt x="1278221" y="2157056"/>
                  <a:pt x="1286809" y="2156101"/>
                </a:cubicBezTo>
                <a:cubicBezTo>
                  <a:pt x="1280726" y="2138208"/>
                  <a:pt x="1278459" y="2118883"/>
                  <a:pt x="1296949" y="2107550"/>
                </a:cubicBezTo>
                <a:cubicBezTo>
                  <a:pt x="1309474" y="2099795"/>
                  <a:pt x="1316154" y="2106238"/>
                  <a:pt x="1324266" y="2091207"/>
                </a:cubicBezTo>
                <a:cubicBezTo>
                  <a:pt x="1328084" y="2084170"/>
                  <a:pt x="1326891" y="2076654"/>
                  <a:pt x="1334645" y="2072240"/>
                </a:cubicBezTo>
                <a:cubicBezTo>
                  <a:pt x="1337149" y="2070809"/>
                  <a:pt x="1340012" y="2070213"/>
                  <a:pt x="1342756" y="2070213"/>
                </a:cubicBezTo>
                <a:cubicBezTo>
                  <a:pt x="1341921" y="2068303"/>
                  <a:pt x="1340848" y="2066394"/>
                  <a:pt x="1340133" y="2064367"/>
                </a:cubicBezTo>
                <a:cubicBezTo>
                  <a:pt x="1335718" y="2051841"/>
                  <a:pt x="1330112" y="2023927"/>
                  <a:pt x="1350391" y="2023451"/>
                </a:cubicBezTo>
                <a:cubicBezTo>
                  <a:pt x="1350987" y="2023451"/>
                  <a:pt x="1351584" y="2023570"/>
                  <a:pt x="1352181" y="2023689"/>
                </a:cubicBezTo>
                <a:cubicBezTo>
                  <a:pt x="1351823" y="2022973"/>
                  <a:pt x="1351464" y="2022377"/>
                  <a:pt x="1351107" y="2021661"/>
                </a:cubicBezTo>
                <a:cubicBezTo>
                  <a:pt x="1339058" y="1997207"/>
                  <a:pt x="1349795" y="1987544"/>
                  <a:pt x="1360888" y="1964640"/>
                </a:cubicBezTo>
                <a:cubicBezTo>
                  <a:pt x="1368046" y="1949610"/>
                  <a:pt x="1374726" y="1932193"/>
                  <a:pt x="1394648" y="1936487"/>
                </a:cubicBezTo>
                <a:cubicBezTo>
                  <a:pt x="1399301" y="1937442"/>
                  <a:pt x="1403475" y="1939948"/>
                  <a:pt x="1407292" y="1943049"/>
                </a:cubicBezTo>
                <a:cubicBezTo>
                  <a:pt x="1407173" y="1941021"/>
                  <a:pt x="1406935" y="1939112"/>
                  <a:pt x="1407054" y="1937083"/>
                </a:cubicBezTo>
                <a:cubicBezTo>
                  <a:pt x="1407769" y="1928138"/>
                  <a:pt x="1410752" y="1908455"/>
                  <a:pt x="1419461" y="1904040"/>
                </a:cubicBezTo>
                <a:cubicBezTo>
                  <a:pt x="1428168" y="1899627"/>
                  <a:pt x="1445227" y="1909766"/>
                  <a:pt x="1457634" y="1918714"/>
                </a:cubicBezTo>
                <a:cubicBezTo>
                  <a:pt x="1448449" y="1892232"/>
                  <a:pt x="1446300" y="1864079"/>
                  <a:pt x="1463837" y="1829365"/>
                </a:cubicBezTo>
                <a:cubicBezTo>
                  <a:pt x="1481491" y="1794293"/>
                  <a:pt x="1497953" y="1799661"/>
                  <a:pt x="1514057" y="1815646"/>
                </a:cubicBezTo>
                <a:cubicBezTo>
                  <a:pt x="1513461" y="1808847"/>
                  <a:pt x="1514057" y="1802048"/>
                  <a:pt x="1516443" y="1795247"/>
                </a:cubicBezTo>
                <a:cubicBezTo>
                  <a:pt x="1518114" y="1790715"/>
                  <a:pt x="1528372" y="1790476"/>
                  <a:pt x="1529208" y="1786779"/>
                </a:cubicBezTo>
                <a:cubicBezTo>
                  <a:pt x="1536603" y="1755643"/>
                  <a:pt x="1527417" y="1780695"/>
                  <a:pt x="1528372" y="1770555"/>
                </a:cubicBezTo>
                <a:cubicBezTo>
                  <a:pt x="1529446" y="1757194"/>
                  <a:pt x="1520857" y="1745265"/>
                  <a:pt x="1523601" y="1730354"/>
                </a:cubicBezTo>
                <a:cubicBezTo>
                  <a:pt x="1530758" y="1691943"/>
                  <a:pt x="1553781" y="1685263"/>
                  <a:pt x="1587182" y="1680014"/>
                </a:cubicBezTo>
                <a:cubicBezTo>
                  <a:pt x="1602809" y="1677509"/>
                  <a:pt x="1620106" y="1677628"/>
                  <a:pt x="1630484" y="1667726"/>
                </a:cubicBezTo>
                <a:cubicBezTo>
                  <a:pt x="1633825" y="1664386"/>
                  <a:pt x="1637405" y="1646850"/>
                  <a:pt x="1640505" y="1641364"/>
                </a:cubicBezTo>
                <a:cubicBezTo>
                  <a:pt x="1646112" y="1631581"/>
                  <a:pt x="1654343" y="1622992"/>
                  <a:pt x="1661619" y="1614403"/>
                </a:cubicBezTo>
                <a:cubicBezTo>
                  <a:pt x="1664006" y="1611659"/>
                  <a:pt x="1667466" y="1609155"/>
                  <a:pt x="1671283" y="1609871"/>
                </a:cubicBezTo>
                <a:cubicBezTo>
                  <a:pt x="1724844" y="1619773"/>
                  <a:pt x="1739397" y="1739301"/>
                  <a:pt x="1735700" y="1780337"/>
                </a:cubicBezTo>
                <a:cubicBezTo>
                  <a:pt x="1727826" y="1868969"/>
                  <a:pt x="1700627" y="1969770"/>
                  <a:pt x="1668061" y="2052438"/>
                </a:cubicBezTo>
                <a:cubicBezTo>
                  <a:pt x="1631201" y="2146081"/>
                  <a:pt x="1577639" y="2228510"/>
                  <a:pt x="1558196" y="2329073"/>
                </a:cubicBezTo>
                <a:cubicBezTo>
                  <a:pt x="1542328" y="2411502"/>
                  <a:pt x="1544715" y="2493097"/>
                  <a:pt x="1557957" y="2576242"/>
                </a:cubicBezTo>
                <a:cubicBezTo>
                  <a:pt x="1565114" y="2620737"/>
                  <a:pt x="1578116" y="2677758"/>
                  <a:pt x="1608297" y="2717124"/>
                </a:cubicBezTo>
                <a:lnTo>
                  <a:pt x="1632201" y="2740735"/>
                </a:lnTo>
                <a:lnTo>
                  <a:pt x="1689891" y="2772714"/>
                </a:lnTo>
                <a:cubicBezTo>
                  <a:pt x="1858091" y="2862361"/>
                  <a:pt x="2039292" y="2926569"/>
                  <a:pt x="2225773" y="2969230"/>
                </a:cubicBezTo>
                <a:lnTo>
                  <a:pt x="2322301" y="2985727"/>
                </a:lnTo>
                <a:lnTo>
                  <a:pt x="2304592" y="2975149"/>
                </a:lnTo>
                <a:cubicBezTo>
                  <a:pt x="2243159" y="2948666"/>
                  <a:pt x="2181366" y="2924450"/>
                  <a:pt x="2122675" y="2889975"/>
                </a:cubicBezTo>
                <a:cubicBezTo>
                  <a:pt x="2061598" y="2854188"/>
                  <a:pt x="2016268" y="2809335"/>
                  <a:pt x="1944933" y="2790129"/>
                </a:cubicBezTo>
                <a:cubicBezTo>
                  <a:pt x="1902227" y="2778559"/>
                  <a:pt x="1854869" y="2771997"/>
                  <a:pt x="1814309" y="2752792"/>
                </a:cubicBezTo>
                <a:cubicBezTo>
                  <a:pt x="1757528" y="2725951"/>
                  <a:pt x="1716611" y="2649605"/>
                  <a:pt x="1737129" y="2588648"/>
                </a:cubicBezTo>
                <a:cubicBezTo>
                  <a:pt x="1750370" y="2549521"/>
                  <a:pt x="1749057" y="2519221"/>
                  <a:pt x="1773751" y="2523634"/>
                </a:cubicBezTo>
                <a:cubicBezTo>
                  <a:pt x="1763135" y="2512661"/>
                  <a:pt x="1755499" y="2500611"/>
                  <a:pt x="1758601" y="2482122"/>
                </a:cubicBezTo>
                <a:cubicBezTo>
                  <a:pt x="1759078" y="2479497"/>
                  <a:pt x="1762060" y="2477112"/>
                  <a:pt x="1764685" y="2477231"/>
                </a:cubicBezTo>
                <a:cubicBezTo>
                  <a:pt x="1772916" y="2477707"/>
                  <a:pt x="1779477" y="2478543"/>
                  <a:pt x="1785799" y="2479856"/>
                </a:cubicBezTo>
                <a:cubicBezTo>
                  <a:pt x="1785441" y="2479616"/>
                  <a:pt x="1785203" y="2479378"/>
                  <a:pt x="1784845" y="2479139"/>
                </a:cubicBezTo>
                <a:cubicBezTo>
                  <a:pt x="1761941" y="2461484"/>
                  <a:pt x="1743690" y="2440728"/>
                  <a:pt x="1761464" y="2414126"/>
                </a:cubicBezTo>
                <a:cubicBezTo>
                  <a:pt x="1762180" y="2413053"/>
                  <a:pt x="1763373" y="2412814"/>
                  <a:pt x="1764566" y="2412455"/>
                </a:cubicBezTo>
                <a:cubicBezTo>
                  <a:pt x="1762537" y="2411263"/>
                  <a:pt x="1760749" y="2409832"/>
                  <a:pt x="1758601" y="2408996"/>
                </a:cubicBezTo>
                <a:cubicBezTo>
                  <a:pt x="1755023" y="2407565"/>
                  <a:pt x="1752517" y="2404106"/>
                  <a:pt x="1753710" y="2400169"/>
                </a:cubicBezTo>
                <a:cubicBezTo>
                  <a:pt x="1757765" y="2387166"/>
                  <a:pt x="1756931" y="2348397"/>
                  <a:pt x="1769337" y="2339689"/>
                </a:cubicBezTo>
                <a:cubicBezTo>
                  <a:pt x="1778641" y="2333246"/>
                  <a:pt x="1786993" y="2337780"/>
                  <a:pt x="1796893" y="2341239"/>
                </a:cubicBezTo>
                <a:cubicBezTo>
                  <a:pt x="1790451" y="2333844"/>
                  <a:pt x="1785799" y="2324778"/>
                  <a:pt x="1787349" y="2314756"/>
                </a:cubicBezTo>
                <a:cubicBezTo>
                  <a:pt x="1788901" y="2305094"/>
                  <a:pt x="1795701" y="2294240"/>
                  <a:pt x="1805243" y="2290660"/>
                </a:cubicBezTo>
                <a:cubicBezTo>
                  <a:pt x="1809657" y="2288991"/>
                  <a:pt x="1814309" y="2289348"/>
                  <a:pt x="1818842" y="2290422"/>
                </a:cubicBezTo>
                <a:cubicBezTo>
                  <a:pt x="1818246" y="2289348"/>
                  <a:pt x="1817650" y="2288275"/>
                  <a:pt x="1817292" y="2286962"/>
                </a:cubicBezTo>
                <a:cubicBezTo>
                  <a:pt x="1813951" y="2273960"/>
                  <a:pt x="1815264" y="2273124"/>
                  <a:pt x="1821467" y="2259407"/>
                </a:cubicBezTo>
                <a:cubicBezTo>
                  <a:pt x="1824568" y="2252727"/>
                  <a:pt x="1841389" y="2227198"/>
                  <a:pt x="1854273" y="2228152"/>
                </a:cubicBezTo>
                <a:cubicBezTo>
                  <a:pt x="1856181" y="2228391"/>
                  <a:pt x="1862145" y="2231134"/>
                  <a:pt x="1867633" y="2234832"/>
                </a:cubicBezTo>
                <a:cubicBezTo>
                  <a:pt x="1866797" y="2216700"/>
                  <a:pt x="1869898" y="2190218"/>
                  <a:pt x="1870615" y="2188310"/>
                </a:cubicBezTo>
                <a:lnTo>
                  <a:pt x="1878282" y="2176814"/>
                </a:lnTo>
                <a:lnTo>
                  <a:pt x="1873766" y="2172186"/>
                </a:lnTo>
                <a:cubicBezTo>
                  <a:pt x="1853960" y="2147668"/>
                  <a:pt x="1835873" y="2120135"/>
                  <a:pt x="1819678" y="2088104"/>
                </a:cubicBezTo>
                <a:cubicBezTo>
                  <a:pt x="1817293" y="2083333"/>
                  <a:pt x="1818128" y="2077607"/>
                  <a:pt x="1821945" y="2073910"/>
                </a:cubicBezTo>
                <a:cubicBezTo>
                  <a:pt x="1854751" y="2042178"/>
                  <a:pt x="1886602" y="2045876"/>
                  <a:pt x="1927756" y="2026909"/>
                </a:cubicBezTo>
                <a:cubicBezTo>
                  <a:pt x="1935033" y="2023569"/>
                  <a:pt x="1937777" y="2008180"/>
                  <a:pt x="1948035" y="2007226"/>
                </a:cubicBezTo>
                <a:lnTo>
                  <a:pt x="1978623" y="2010459"/>
                </a:lnTo>
                <a:lnTo>
                  <a:pt x="1978279" y="1992012"/>
                </a:lnTo>
                <a:cubicBezTo>
                  <a:pt x="1979669" y="1981289"/>
                  <a:pt x="1982719" y="1970486"/>
                  <a:pt x="1987640" y="1959751"/>
                </a:cubicBezTo>
                <a:cubicBezTo>
                  <a:pt x="1997779" y="1937562"/>
                  <a:pt x="2024739" y="1930404"/>
                  <a:pt x="2047404" y="1930763"/>
                </a:cubicBezTo>
                <a:cubicBezTo>
                  <a:pt x="2066729" y="1931121"/>
                  <a:pt x="2079731" y="1936130"/>
                  <a:pt x="2089991" y="1944004"/>
                </a:cubicBezTo>
                <a:cubicBezTo>
                  <a:pt x="2082237" y="1929689"/>
                  <a:pt x="2067802" y="1911437"/>
                  <a:pt x="2075796" y="1895453"/>
                </a:cubicBezTo>
                <a:cubicBezTo>
                  <a:pt x="2093569" y="1860024"/>
                  <a:pt x="2154050" y="1907620"/>
                  <a:pt x="2154646" y="1906666"/>
                </a:cubicBezTo>
                <a:cubicBezTo>
                  <a:pt x="2155124" y="1906069"/>
                  <a:pt x="2144388" y="1854059"/>
                  <a:pt x="2149636" y="1843084"/>
                </a:cubicBezTo>
                <a:cubicBezTo>
                  <a:pt x="2156436" y="1829127"/>
                  <a:pt x="2180294" y="1801571"/>
                  <a:pt x="2194369" y="1793459"/>
                </a:cubicBezTo>
                <a:cubicBezTo>
                  <a:pt x="2228964" y="1773418"/>
                  <a:pt x="2252583" y="1798589"/>
                  <a:pt x="2275487" y="1760774"/>
                </a:cubicBezTo>
                <a:cubicBezTo>
                  <a:pt x="2277754" y="1756957"/>
                  <a:pt x="2283480" y="1754809"/>
                  <a:pt x="2287059" y="1758507"/>
                </a:cubicBezTo>
                <a:cubicBezTo>
                  <a:pt x="2299822" y="1772106"/>
                  <a:pt x="2319267" y="1771749"/>
                  <a:pt x="2331435" y="1785587"/>
                </a:cubicBezTo>
                <a:cubicBezTo>
                  <a:pt x="2332746" y="1787137"/>
                  <a:pt x="2333701" y="1789404"/>
                  <a:pt x="2334775" y="1791432"/>
                </a:cubicBezTo>
                <a:cubicBezTo>
                  <a:pt x="2336803" y="1786302"/>
                  <a:pt x="2339308" y="1781769"/>
                  <a:pt x="2343125" y="1778906"/>
                </a:cubicBezTo>
                <a:cubicBezTo>
                  <a:pt x="2346704" y="1776281"/>
                  <a:pt x="2355412" y="1774850"/>
                  <a:pt x="2363524" y="1774492"/>
                </a:cubicBezTo>
                <a:cubicBezTo>
                  <a:pt x="2362451" y="1768647"/>
                  <a:pt x="2361616" y="1762921"/>
                  <a:pt x="2360899" y="1757434"/>
                </a:cubicBezTo>
                <a:cubicBezTo>
                  <a:pt x="2360542" y="1754571"/>
                  <a:pt x="2362808" y="1751827"/>
                  <a:pt x="2364955" y="1750395"/>
                </a:cubicBezTo>
                <a:cubicBezTo>
                  <a:pt x="2382252" y="1738705"/>
                  <a:pt x="2416489" y="1732264"/>
                  <a:pt x="2437722" y="1731428"/>
                </a:cubicBezTo>
                <a:cubicBezTo>
                  <a:pt x="2451172" y="1731219"/>
                  <a:pt x="2463548" y="1733359"/>
                  <a:pt x="2475286" y="1736932"/>
                </a:cubicBezTo>
                <a:close/>
                <a:moveTo>
                  <a:pt x="3560752" y="2048277"/>
                </a:moveTo>
                <a:cubicBezTo>
                  <a:pt x="3563615" y="2049872"/>
                  <a:pt x="3565732" y="2053332"/>
                  <a:pt x="3564898" y="2056970"/>
                </a:cubicBezTo>
                <a:lnTo>
                  <a:pt x="3558219" y="2086146"/>
                </a:lnTo>
                <a:lnTo>
                  <a:pt x="3452344" y="2427120"/>
                </a:lnTo>
                <a:lnTo>
                  <a:pt x="3460042" y="2386093"/>
                </a:lnTo>
                <a:cubicBezTo>
                  <a:pt x="3480440" y="2275987"/>
                  <a:pt x="3495829" y="2149181"/>
                  <a:pt x="3552135" y="2050767"/>
                </a:cubicBezTo>
                <a:cubicBezTo>
                  <a:pt x="3554282" y="2046950"/>
                  <a:pt x="3557890" y="2046681"/>
                  <a:pt x="3560752" y="2048277"/>
                </a:cubicBezTo>
                <a:close/>
                <a:moveTo>
                  <a:pt x="3660793" y="1755799"/>
                </a:moveTo>
                <a:lnTo>
                  <a:pt x="3656503" y="1769614"/>
                </a:lnTo>
                <a:lnTo>
                  <a:pt x="3656527" y="1765843"/>
                </a:lnTo>
                <a:close/>
                <a:moveTo>
                  <a:pt x="2673441" y="1265121"/>
                </a:moveTo>
                <a:cubicBezTo>
                  <a:pt x="2691096" y="1274426"/>
                  <a:pt x="2711853" y="1294228"/>
                  <a:pt x="2709706" y="1315700"/>
                </a:cubicBezTo>
                <a:cubicBezTo>
                  <a:pt x="2709347" y="1319040"/>
                  <a:pt x="2706247" y="1323097"/>
                  <a:pt x="2702666" y="1323216"/>
                </a:cubicBezTo>
                <a:lnTo>
                  <a:pt x="2697776" y="1323455"/>
                </a:lnTo>
                <a:cubicBezTo>
                  <a:pt x="2690977" y="1323693"/>
                  <a:pt x="2686920" y="1317132"/>
                  <a:pt x="2686564" y="1311168"/>
                </a:cubicBezTo>
                <a:cubicBezTo>
                  <a:pt x="2685966" y="1301029"/>
                  <a:pt x="2666522" y="1284566"/>
                  <a:pt x="2662943" y="1274187"/>
                </a:cubicBezTo>
                <a:cubicBezTo>
                  <a:pt x="2660677" y="1267984"/>
                  <a:pt x="2667954" y="1261185"/>
                  <a:pt x="2673083" y="1265360"/>
                </a:cubicBezTo>
                <a:cubicBezTo>
                  <a:pt x="2673082" y="1265241"/>
                  <a:pt x="2673202" y="1265241"/>
                  <a:pt x="2673441" y="1265121"/>
                </a:cubicBezTo>
                <a:close/>
                <a:moveTo>
                  <a:pt x="2492119" y="1184481"/>
                </a:moveTo>
                <a:cubicBezTo>
                  <a:pt x="2512996" y="1204163"/>
                  <a:pt x="2528861" y="1230049"/>
                  <a:pt x="2547470" y="1252117"/>
                </a:cubicBezTo>
                <a:cubicBezTo>
                  <a:pt x="2566438" y="1274425"/>
                  <a:pt x="2587194" y="1294824"/>
                  <a:pt x="2605922" y="1316892"/>
                </a:cubicBezTo>
                <a:cubicBezTo>
                  <a:pt x="2612246" y="1324408"/>
                  <a:pt x="2602702" y="1333355"/>
                  <a:pt x="2595305" y="1327390"/>
                </a:cubicBezTo>
                <a:cubicBezTo>
                  <a:pt x="2548783" y="1290410"/>
                  <a:pt x="2511684" y="1242455"/>
                  <a:pt x="2480428" y="1192115"/>
                </a:cubicBezTo>
                <a:cubicBezTo>
                  <a:pt x="2478103" y="1188417"/>
                  <a:pt x="2479713" y="1185256"/>
                  <a:pt x="2482561" y="1183645"/>
                </a:cubicBezTo>
                <a:cubicBezTo>
                  <a:pt x="2485409" y="1182035"/>
                  <a:pt x="2489495" y="1181975"/>
                  <a:pt x="2492119" y="1184481"/>
                </a:cubicBezTo>
                <a:close/>
                <a:moveTo>
                  <a:pt x="2570240" y="1194828"/>
                </a:moveTo>
                <a:cubicBezTo>
                  <a:pt x="2573417" y="1194649"/>
                  <a:pt x="2576698" y="1196469"/>
                  <a:pt x="2577531" y="1200465"/>
                </a:cubicBezTo>
                <a:cubicBezTo>
                  <a:pt x="2581707" y="1220387"/>
                  <a:pt x="2604133" y="1237325"/>
                  <a:pt x="2613438" y="1255578"/>
                </a:cubicBezTo>
                <a:cubicBezTo>
                  <a:pt x="2623579" y="1275261"/>
                  <a:pt x="2635387" y="1293274"/>
                  <a:pt x="2646960" y="1312121"/>
                </a:cubicBezTo>
                <a:cubicBezTo>
                  <a:pt x="2651610" y="1319636"/>
                  <a:pt x="2641830" y="1327867"/>
                  <a:pt x="2635268" y="1322022"/>
                </a:cubicBezTo>
                <a:cubicBezTo>
                  <a:pt x="2611649" y="1300908"/>
                  <a:pt x="2602344" y="1274425"/>
                  <a:pt x="2585047" y="1249136"/>
                </a:cubicBezTo>
                <a:cubicBezTo>
                  <a:pt x="2575264" y="1234821"/>
                  <a:pt x="2561547" y="1219791"/>
                  <a:pt x="2563575" y="1201181"/>
                </a:cubicBezTo>
                <a:cubicBezTo>
                  <a:pt x="2563993" y="1197185"/>
                  <a:pt x="2567064" y="1195007"/>
                  <a:pt x="2570240" y="1194828"/>
                </a:cubicBezTo>
                <a:close/>
                <a:moveTo>
                  <a:pt x="2347421" y="1121377"/>
                </a:moveTo>
                <a:cubicBezTo>
                  <a:pt x="2395374" y="1166707"/>
                  <a:pt x="2445239" y="1219911"/>
                  <a:pt x="2479953" y="1276096"/>
                </a:cubicBezTo>
                <a:cubicBezTo>
                  <a:pt x="2483649" y="1281942"/>
                  <a:pt x="2474703" y="1288860"/>
                  <a:pt x="2469574" y="1284447"/>
                </a:cubicBezTo>
                <a:cubicBezTo>
                  <a:pt x="2419830" y="1241383"/>
                  <a:pt x="2374977" y="1184003"/>
                  <a:pt x="2337878" y="1129965"/>
                </a:cubicBezTo>
                <a:cubicBezTo>
                  <a:pt x="2333821" y="1124001"/>
                  <a:pt x="2341933" y="1116247"/>
                  <a:pt x="2347421" y="1121377"/>
                </a:cubicBezTo>
                <a:close/>
                <a:moveTo>
                  <a:pt x="2613556" y="1152392"/>
                </a:moveTo>
                <a:cubicBezTo>
                  <a:pt x="2624769" y="1165037"/>
                  <a:pt x="2643022" y="1180903"/>
                  <a:pt x="2635387" y="1199393"/>
                </a:cubicBezTo>
                <a:cubicBezTo>
                  <a:pt x="2632524" y="1206430"/>
                  <a:pt x="2623935" y="1205238"/>
                  <a:pt x="2621549" y="1198677"/>
                </a:cubicBezTo>
                <a:cubicBezTo>
                  <a:pt x="2616539" y="1184720"/>
                  <a:pt x="2608785" y="1175058"/>
                  <a:pt x="2599600" y="1163963"/>
                </a:cubicBezTo>
                <a:cubicBezTo>
                  <a:pt x="2596260" y="1159906"/>
                  <a:pt x="2598050" y="1155106"/>
                  <a:pt x="2601523" y="1152273"/>
                </a:cubicBezTo>
                <a:cubicBezTo>
                  <a:pt x="2604998" y="1149439"/>
                  <a:pt x="2610157" y="1148574"/>
                  <a:pt x="2613556" y="1152392"/>
                </a:cubicBezTo>
                <a:close/>
                <a:moveTo>
                  <a:pt x="2466949" y="1103244"/>
                </a:moveTo>
                <a:cubicBezTo>
                  <a:pt x="2485320" y="1118632"/>
                  <a:pt x="2496892" y="1139628"/>
                  <a:pt x="2511684" y="1158237"/>
                </a:cubicBezTo>
                <a:cubicBezTo>
                  <a:pt x="2519079" y="1167542"/>
                  <a:pt x="2503452" y="1176966"/>
                  <a:pt x="2496175" y="1168019"/>
                </a:cubicBezTo>
                <a:cubicBezTo>
                  <a:pt x="2481503" y="1150125"/>
                  <a:pt x="2467426" y="1131278"/>
                  <a:pt x="2456570" y="1110879"/>
                </a:cubicBezTo>
                <a:cubicBezTo>
                  <a:pt x="2453350" y="1104795"/>
                  <a:pt x="2462178" y="1099189"/>
                  <a:pt x="2466949" y="1103244"/>
                </a:cubicBezTo>
                <a:close/>
                <a:moveTo>
                  <a:pt x="2188764" y="981687"/>
                </a:moveTo>
                <a:cubicBezTo>
                  <a:pt x="2249005" y="1032504"/>
                  <a:pt x="2302209" y="1104556"/>
                  <a:pt x="2346823" y="1168853"/>
                </a:cubicBezTo>
                <a:cubicBezTo>
                  <a:pt x="2349926" y="1173506"/>
                  <a:pt x="2343483" y="1179351"/>
                  <a:pt x="2339428" y="1175415"/>
                </a:cubicBezTo>
                <a:cubicBezTo>
                  <a:pt x="2282765" y="1121018"/>
                  <a:pt x="2219898" y="1057198"/>
                  <a:pt x="2179221" y="990276"/>
                </a:cubicBezTo>
                <a:cubicBezTo>
                  <a:pt x="2175522" y="984192"/>
                  <a:pt x="2182919" y="976796"/>
                  <a:pt x="2188764" y="981687"/>
                </a:cubicBezTo>
                <a:close/>
                <a:moveTo>
                  <a:pt x="2108601" y="880896"/>
                </a:moveTo>
                <a:cubicBezTo>
                  <a:pt x="2127449" y="891274"/>
                  <a:pt x="2140690" y="915729"/>
                  <a:pt x="2152022" y="933383"/>
                </a:cubicBezTo>
                <a:cubicBezTo>
                  <a:pt x="2157390" y="941733"/>
                  <a:pt x="2144984" y="952461"/>
                  <a:pt x="2137349" y="946386"/>
                </a:cubicBezTo>
                <a:cubicBezTo>
                  <a:pt x="2118144" y="930998"/>
                  <a:pt x="2104546" y="911315"/>
                  <a:pt x="2097745" y="887576"/>
                </a:cubicBezTo>
                <a:cubicBezTo>
                  <a:pt x="2096790" y="884354"/>
                  <a:pt x="2098371" y="882058"/>
                  <a:pt x="2100757" y="880879"/>
                </a:cubicBezTo>
                <a:cubicBezTo>
                  <a:pt x="2103144" y="879702"/>
                  <a:pt x="2106335" y="879643"/>
                  <a:pt x="2108601" y="880896"/>
                </a:cubicBezTo>
                <a:close/>
                <a:moveTo>
                  <a:pt x="2147130" y="856563"/>
                </a:moveTo>
                <a:cubicBezTo>
                  <a:pt x="2155124" y="871236"/>
                  <a:pt x="2167172" y="883403"/>
                  <a:pt x="2176238" y="897599"/>
                </a:cubicBezTo>
                <a:cubicBezTo>
                  <a:pt x="2190075" y="919310"/>
                  <a:pt x="2207850" y="938397"/>
                  <a:pt x="2222999" y="959260"/>
                </a:cubicBezTo>
                <a:cubicBezTo>
                  <a:pt x="2226101" y="963675"/>
                  <a:pt x="2220613" y="968924"/>
                  <a:pt x="2216678" y="964987"/>
                </a:cubicBezTo>
                <a:cubicBezTo>
                  <a:pt x="2197710" y="945911"/>
                  <a:pt x="2178266" y="926347"/>
                  <a:pt x="2163474" y="903921"/>
                </a:cubicBezTo>
                <a:cubicBezTo>
                  <a:pt x="2152857" y="887818"/>
                  <a:pt x="2143434" y="878871"/>
                  <a:pt x="2138542" y="860620"/>
                </a:cubicBezTo>
                <a:cubicBezTo>
                  <a:pt x="2137826" y="858113"/>
                  <a:pt x="2139288" y="855848"/>
                  <a:pt x="2141271" y="854833"/>
                </a:cubicBezTo>
                <a:cubicBezTo>
                  <a:pt x="2143255" y="853819"/>
                  <a:pt x="2145759" y="854058"/>
                  <a:pt x="2147130" y="856563"/>
                </a:cubicBezTo>
                <a:close/>
                <a:moveTo>
                  <a:pt x="2504471" y="957398"/>
                </a:moveTo>
                <a:cubicBezTo>
                  <a:pt x="2506584" y="957359"/>
                  <a:pt x="2508761" y="958216"/>
                  <a:pt x="2510610" y="960334"/>
                </a:cubicBezTo>
                <a:cubicBezTo>
                  <a:pt x="2519557" y="970712"/>
                  <a:pt x="2523016" y="978943"/>
                  <a:pt x="2520392" y="992662"/>
                </a:cubicBezTo>
                <a:cubicBezTo>
                  <a:pt x="2519318" y="998865"/>
                  <a:pt x="2510371" y="998745"/>
                  <a:pt x="2508343" y="993139"/>
                </a:cubicBezTo>
                <a:cubicBezTo>
                  <a:pt x="2505719" y="985265"/>
                  <a:pt x="2503334" y="978824"/>
                  <a:pt x="2497727" y="972144"/>
                </a:cubicBezTo>
                <a:cubicBezTo>
                  <a:pt x="2494148" y="967849"/>
                  <a:pt x="2495520" y="962780"/>
                  <a:pt x="2498711" y="959842"/>
                </a:cubicBezTo>
                <a:cubicBezTo>
                  <a:pt x="2500306" y="958372"/>
                  <a:pt x="2502357" y="957437"/>
                  <a:pt x="2504471" y="957398"/>
                </a:cubicBezTo>
                <a:close/>
                <a:moveTo>
                  <a:pt x="2051699" y="755282"/>
                </a:moveTo>
                <a:cubicBezTo>
                  <a:pt x="2065417" y="765063"/>
                  <a:pt x="2071860" y="775562"/>
                  <a:pt x="2080805" y="788802"/>
                </a:cubicBezTo>
                <a:cubicBezTo>
                  <a:pt x="2091661" y="804908"/>
                  <a:pt x="2106213" y="817790"/>
                  <a:pt x="2115877" y="834968"/>
                </a:cubicBezTo>
                <a:cubicBezTo>
                  <a:pt x="2120051" y="842244"/>
                  <a:pt x="2109434" y="849880"/>
                  <a:pt x="2103232" y="844988"/>
                </a:cubicBezTo>
                <a:cubicBezTo>
                  <a:pt x="2075200" y="822443"/>
                  <a:pt x="2059214" y="793812"/>
                  <a:pt x="2041321" y="763752"/>
                </a:cubicBezTo>
                <a:cubicBezTo>
                  <a:pt x="2037622" y="757430"/>
                  <a:pt x="2046450" y="751585"/>
                  <a:pt x="2051699" y="755282"/>
                </a:cubicBezTo>
                <a:close/>
                <a:moveTo>
                  <a:pt x="2207387" y="740687"/>
                </a:moveTo>
                <a:cubicBezTo>
                  <a:pt x="2209609" y="742491"/>
                  <a:pt x="2210832" y="745563"/>
                  <a:pt x="2209401" y="748487"/>
                </a:cubicBezTo>
                <a:cubicBezTo>
                  <a:pt x="2207015" y="753377"/>
                  <a:pt x="2234451" y="780217"/>
                  <a:pt x="2239104" y="787733"/>
                </a:cubicBezTo>
                <a:cubicBezTo>
                  <a:pt x="2246024" y="798468"/>
                  <a:pt x="2250914" y="810516"/>
                  <a:pt x="2254731" y="822685"/>
                </a:cubicBezTo>
                <a:cubicBezTo>
                  <a:pt x="2256998" y="829842"/>
                  <a:pt x="2248170" y="834853"/>
                  <a:pt x="2243279" y="829007"/>
                </a:cubicBezTo>
                <a:cubicBezTo>
                  <a:pt x="2233617" y="817436"/>
                  <a:pt x="2227414" y="803717"/>
                  <a:pt x="2218586" y="791550"/>
                </a:cubicBezTo>
                <a:cubicBezTo>
                  <a:pt x="2208327" y="777472"/>
                  <a:pt x="2200454" y="766857"/>
                  <a:pt x="2193894" y="750514"/>
                </a:cubicBezTo>
                <a:cubicBezTo>
                  <a:pt x="2192939" y="748247"/>
                  <a:pt x="2194132" y="744907"/>
                  <a:pt x="2195921" y="743357"/>
                </a:cubicBezTo>
                <a:cubicBezTo>
                  <a:pt x="2197113" y="742402"/>
                  <a:pt x="2198188" y="741448"/>
                  <a:pt x="2199380" y="740494"/>
                </a:cubicBezTo>
                <a:cubicBezTo>
                  <a:pt x="2201946" y="738346"/>
                  <a:pt x="2205166" y="738883"/>
                  <a:pt x="2207387" y="740687"/>
                </a:cubicBezTo>
                <a:close/>
                <a:moveTo>
                  <a:pt x="3043734" y="971607"/>
                </a:moveTo>
                <a:cubicBezTo>
                  <a:pt x="3046700" y="971786"/>
                  <a:pt x="3049505" y="973635"/>
                  <a:pt x="3050040" y="977155"/>
                </a:cubicBezTo>
                <a:cubicBezTo>
                  <a:pt x="3053141" y="996598"/>
                  <a:pt x="3043718" y="1012822"/>
                  <a:pt x="3032504" y="1027972"/>
                </a:cubicBezTo>
                <a:cubicBezTo>
                  <a:pt x="3024392" y="1038827"/>
                  <a:pt x="3016400" y="1048371"/>
                  <a:pt x="3010436" y="1060777"/>
                </a:cubicBezTo>
                <a:cubicBezTo>
                  <a:pt x="3006023" y="1069843"/>
                  <a:pt x="3004352" y="1079386"/>
                  <a:pt x="2996955" y="1086425"/>
                </a:cubicBezTo>
                <a:cubicBezTo>
                  <a:pt x="2990991" y="1092030"/>
                  <a:pt x="2977393" y="1088571"/>
                  <a:pt x="2980375" y="1078551"/>
                </a:cubicBezTo>
                <a:cubicBezTo>
                  <a:pt x="2986220" y="1059704"/>
                  <a:pt x="2989798" y="1044076"/>
                  <a:pt x="3001131" y="1027136"/>
                </a:cubicBezTo>
                <a:cubicBezTo>
                  <a:pt x="3012345" y="1010436"/>
                  <a:pt x="3029284" y="995048"/>
                  <a:pt x="3036441" y="976080"/>
                </a:cubicBezTo>
                <a:cubicBezTo>
                  <a:pt x="3037634" y="972919"/>
                  <a:pt x="3040765" y="971427"/>
                  <a:pt x="3043734" y="971607"/>
                </a:cubicBezTo>
                <a:close/>
                <a:moveTo>
                  <a:pt x="2071620" y="612494"/>
                </a:moveTo>
                <a:cubicBezTo>
                  <a:pt x="2091781" y="638500"/>
                  <a:pt x="2107646" y="668560"/>
                  <a:pt x="2124585" y="696833"/>
                </a:cubicBezTo>
                <a:cubicBezTo>
                  <a:pt x="2154766" y="747412"/>
                  <a:pt x="2191031" y="796560"/>
                  <a:pt x="2216440" y="849644"/>
                </a:cubicBezTo>
                <a:cubicBezTo>
                  <a:pt x="2219899" y="856801"/>
                  <a:pt x="2209520" y="862288"/>
                  <a:pt x="2204987" y="856443"/>
                </a:cubicBezTo>
                <a:cubicBezTo>
                  <a:pt x="2149041" y="786539"/>
                  <a:pt x="2097149" y="701723"/>
                  <a:pt x="2058618" y="620964"/>
                </a:cubicBezTo>
                <a:cubicBezTo>
                  <a:pt x="2056471" y="616491"/>
                  <a:pt x="2058170" y="612374"/>
                  <a:pt x="2061182" y="610376"/>
                </a:cubicBezTo>
                <a:cubicBezTo>
                  <a:pt x="2064195" y="608379"/>
                  <a:pt x="2068519" y="608498"/>
                  <a:pt x="2071620" y="612494"/>
                </a:cubicBezTo>
                <a:close/>
                <a:moveTo>
                  <a:pt x="3151438" y="947670"/>
                </a:moveTo>
                <a:cubicBezTo>
                  <a:pt x="3153585" y="950412"/>
                  <a:pt x="3154182" y="954495"/>
                  <a:pt x="3152034" y="957948"/>
                </a:cubicBezTo>
                <a:cubicBezTo>
                  <a:pt x="3143445" y="972024"/>
                  <a:pt x="3132352" y="984788"/>
                  <a:pt x="3122928" y="998387"/>
                </a:cubicBezTo>
                <a:cubicBezTo>
                  <a:pt x="3118633" y="1004591"/>
                  <a:pt x="3115411" y="1007692"/>
                  <a:pt x="3108732" y="1010913"/>
                </a:cubicBezTo>
                <a:cubicBezTo>
                  <a:pt x="3102409" y="1013895"/>
                  <a:pt x="3093701" y="1007811"/>
                  <a:pt x="3098115" y="1000774"/>
                </a:cubicBezTo>
                <a:cubicBezTo>
                  <a:pt x="3111475" y="978823"/>
                  <a:pt x="3116605" y="957352"/>
                  <a:pt x="3141537" y="945435"/>
                </a:cubicBezTo>
                <a:cubicBezTo>
                  <a:pt x="3145593" y="943527"/>
                  <a:pt x="3149290" y="944928"/>
                  <a:pt x="3151438" y="947670"/>
                </a:cubicBezTo>
                <a:close/>
                <a:moveTo>
                  <a:pt x="2143434" y="633133"/>
                </a:moveTo>
                <a:cubicBezTo>
                  <a:pt x="2164310" y="649952"/>
                  <a:pt x="2183515" y="686216"/>
                  <a:pt x="2176357" y="713652"/>
                </a:cubicBezTo>
                <a:cubicBezTo>
                  <a:pt x="2174449" y="721049"/>
                  <a:pt x="2164786" y="721407"/>
                  <a:pt x="2162878" y="713773"/>
                </a:cubicBezTo>
                <a:cubicBezTo>
                  <a:pt x="2156436" y="686693"/>
                  <a:pt x="2146416" y="665698"/>
                  <a:pt x="2133890" y="641005"/>
                </a:cubicBezTo>
                <a:cubicBezTo>
                  <a:pt x="2132279" y="637785"/>
                  <a:pt x="2133264" y="634683"/>
                  <a:pt x="2135351" y="632953"/>
                </a:cubicBezTo>
                <a:cubicBezTo>
                  <a:pt x="2137439" y="631224"/>
                  <a:pt x="2140631" y="630866"/>
                  <a:pt x="2143434" y="633133"/>
                </a:cubicBezTo>
                <a:close/>
                <a:moveTo>
                  <a:pt x="2303019" y="598248"/>
                </a:moveTo>
                <a:cubicBezTo>
                  <a:pt x="2295708" y="594504"/>
                  <a:pt x="2288549" y="592394"/>
                  <a:pt x="2282048" y="592812"/>
                </a:cubicBezTo>
                <a:cubicBezTo>
                  <a:pt x="2267972" y="593647"/>
                  <a:pt x="2245784" y="596390"/>
                  <a:pt x="2241967" y="612972"/>
                </a:cubicBezTo>
                <a:cubicBezTo>
                  <a:pt x="2240535" y="618936"/>
                  <a:pt x="2254015" y="666055"/>
                  <a:pt x="2256044" y="675599"/>
                </a:cubicBezTo>
                <a:cubicBezTo>
                  <a:pt x="2263916" y="713415"/>
                  <a:pt x="2295050" y="747054"/>
                  <a:pt x="2295290" y="785704"/>
                </a:cubicBezTo>
                <a:cubicBezTo>
                  <a:pt x="2295408" y="792623"/>
                  <a:pt x="2284315" y="795963"/>
                  <a:pt x="2281571" y="789044"/>
                </a:cubicBezTo>
                <a:cubicBezTo>
                  <a:pt x="2267972" y="755643"/>
                  <a:pt x="2246143" y="726894"/>
                  <a:pt x="2236838" y="691466"/>
                </a:cubicBezTo>
                <a:cubicBezTo>
                  <a:pt x="2234691" y="683472"/>
                  <a:pt x="2232065" y="674406"/>
                  <a:pt x="2229442" y="664982"/>
                </a:cubicBezTo>
                <a:cubicBezTo>
                  <a:pt x="2210832" y="643510"/>
                  <a:pt x="2144268" y="546050"/>
                  <a:pt x="2145461" y="604024"/>
                </a:cubicBezTo>
                <a:cubicBezTo>
                  <a:pt x="2145700" y="612613"/>
                  <a:pt x="2134724" y="620725"/>
                  <a:pt x="2127567" y="613449"/>
                </a:cubicBezTo>
                <a:cubicBezTo>
                  <a:pt x="2094166" y="579570"/>
                  <a:pt x="2061004" y="571817"/>
                  <a:pt x="2018297" y="573486"/>
                </a:cubicBezTo>
                <a:cubicBezTo>
                  <a:pt x="2011737" y="573725"/>
                  <a:pt x="2004579" y="573248"/>
                  <a:pt x="1997422" y="572294"/>
                </a:cubicBezTo>
                <a:cubicBezTo>
                  <a:pt x="2013765" y="592931"/>
                  <a:pt x="2025575" y="618101"/>
                  <a:pt x="2032851" y="641839"/>
                </a:cubicBezTo>
                <a:cubicBezTo>
                  <a:pt x="2033924" y="645060"/>
                  <a:pt x="2032493" y="648759"/>
                  <a:pt x="2029630" y="650548"/>
                </a:cubicBezTo>
                <a:cubicBezTo>
                  <a:pt x="2028915" y="651025"/>
                  <a:pt x="2028080" y="651503"/>
                  <a:pt x="2027244" y="651980"/>
                </a:cubicBezTo>
                <a:cubicBezTo>
                  <a:pt x="2021876" y="655320"/>
                  <a:pt x="2014242" y="650429"/>
                  <a:pt x="2017223" y="643987"/>
                </a:cubicBezTo>
                <a:cubicBezTo>
                  <a:pt x="2016746" y="645060"/>
                  <a:pt x="2001597" y="619055"/>
                  <a:pt x="2000404" y="616908"/>
                </a:cubicBezTo>
                <a:cubicBezTo>
                  <a:pt x="1995990" y="608558"/>
                  <a:pt x="1991576" y="600565"/>
                  <a:pt x="1986328" y="592693"/>
                </a:cubicBezTo>
                <a:cubicBezTo>
                  <a:pt x="1980363" y="583745"/>
                  <a:pt x="1973683" y="575395"/>
                  <a:pt x="1966407" y="567403"/>
                </a:cubicBezTo>
                <a:cubicBezTo>
                  <a:pt x="1957638" y="566030"/>
                  <a:pt x="1949378" y="565032"/>
                  <a:pt x="1942266" y="565232"/>
                </a:cubicBezTo>
                <a:cubicBezTo>
                  <a:pt x="1920935" y="565836"/>
                  <a:pt x="1909953" y="577244"/>
                  <a:pt x="1926683" y="621799"/>
                </a:cubicBezTo>
                <a:cubicBezTo>
                  <a:pt x="1954596" y="696237"/>
                  <a:pt x="2008754" y="765902"/>
                  <a:pt x="2045853" y="835925"/>
                </a:cubicBezTo>
                <a:cubicBezTo>
                  <a:pt x="2086412" y="912629"/>
                  <a:pt x="2118978" y="974290"/>
                  <a:pt x="2178385" y="1038230"/>
                </a:cubicBezTo>
                <a:cubicBezTo>
                  <a:pt x="2296005" y="1165155"/>
                  <a:pt x="2414103" y="1286235"/>
                  <a:pt x="2549976" y="1394551"/>
                </a:cubicBezTo>
                <a:cubicBezTo>
                  <a:pt x="2641709" y="1467677"/>
                  <a:pt x="2725571" y="1549151"/>
                  <a:pt x="2811460" y="1628002"/>
                </a:cubicBezTo>
                <a:cubicBezTo>
                  <a:pt x="2719964" y="1519687"/>
                  <a:pt x="2607114" y="1426998"/>
                  <a:pt x="2522061" y="1315223"/>
                </a:cubicBezTo>
                <a:cubicBezTo>
                  <a:pt x="2516574" y="1307947"/>
                  <a:pt x="2526714" y="1297568"/>
                  <a:pt x="2533631" y="1303890"/>
                </a:cubicBezTo>
                <a:cubicBezTo>
                  <a:pt x="2610574" y="1373795"/>
                  <a:pt x="2692884" y="1449543"/>
                  <a:pt x="2766963" y="1530900"/>
                </a:cubicBezTo>
                <a:cubicBezTo>
                  <a:pt x="2759210" y="1518017"/>
                  <a:pt x="2751456" y="1505014"/>
                  <a:pt x="2743463" y="1492250"/>
                </a:cubicBezTo>
                <a:cubicBezTo>
                  <a:pt x="2729388" y="1469584"/>
                  <a:pt x="2714238" y="1447755"/>
                  <a:pt x="2698849" y="1425924"/>
                </a:cubicBezTo>
                <a:cubicBezTo>
                  <a:pt x="2692169" y="1416381"/>
                  <a:pt x="2661989" y="1362700"/>
                  <a:pt x="2653161" y="1360315"/>
                </a:cubicBezTo>
                <a:cubicBezTo>
                  <a:pt x="2649462" y="1359241"/>
                  <a:pt x="2647913" y="1354709"/>
                  <a:pt x="2648985" y="1351248"/>
                </a:cubicBezTo>
                <a:cubicBezTo>
                  <a:pt x="2649343" y="1350175"/>
                  <a:pt x="2649702" y="1349101"/>
                  <a:pt x="2650060" y="1348028"/>
                </a:cubicBezTo>
                <a:cubicBezTo>
                  <a:pt x="2652446" y="1340393"/>
                  <a:pt x="2662227" y="1341586"/>
                  <a:pt x="2666521" y="1346239"/>
                </a:cubicBezTo>
                <a:cubicBezTo>
                  <a:pt x="2734397" y="1420318"/>
                  <a:pt x="2807762" y="1531258"/>
                  <a:pt x="2845934" y="1624543"/>
                </a:cubicBezTo>
                <a:cubicBezTo>
                  <a:pt x="2849156" y="1628718"/>
                  <a:pt x="2852138" y="1633013"/>
                  <a:pt x="2855358" y="1637307"/>
                </a:cubicBezTo>
                <a:cubicBezTo>
                  <a:pt x="2821599" y="1548436"/>
                  <a:pt x="2774002" y="1458013"/>
                  <a:pt x="2724496" y="1377731"/>
                </a:cubicBezTo>
                <a:cubicBezTo>
                  <a:pt x="2720799" y="1371886"/>
                  <a:pt x="2729149" y="1365444"/>
                  <a:pt x="2733920" y="1370335"/>
                </a:cubicBezTo>
                <a:cubicBezTo>
                  <a:pt x="2774838" y="1411491"/>
                  <a:pt x="2797024" y="1468630"/>
                  <a:pt x="2822672" y="1519806"/>
                </a:cubicBezTo>
                <a:cubicBezTo>
                  <a:pt x="2824462" y="1523384"/>
                  <a:pt x="2826848" y="1527679"/>
                  <a:pt x="2828995" y="1531496"/>
                </a:cubicBezTo>
                <a:cubicBezTo>
                  <a:pt x="2820883" y="1505849"/>
                  <a:pt x="2812652" y="1480440"/>
                  <a:pt x="2803825" y="1455986"/>
                </a:cubicBezTo>
                <a:cubicBezTo>
                  <a:pt x="2769947" y="1362939"/>
                  <a:pt x="2731058" y="1271801"/>
                  <a:pt x="2706841" y="1175534"/>
                </a:cubicBezTo>
                <a:cubicBezTo>
                  <a:pt x="2677855" y="1060419"/>
                  <a:pt x="2687875" y="951864"/>
                  <a:pt x="2616659" y="851910"/>
                </a:cubicBezTo>
                <a:cubicBezTo>
                  <a:pt x="2581587" y="802644"/>
                  <a:pt x="2545681" y="778786"/>
                  <a:pt x="2550571" y="872189"/>
                </a:cubicBezTo>
                <a:cubicBezTo>
                  <a:pt x="2552361" y="907142"/>
                  <a:pt x="2558564" y="956278"/>
                  <a:pt x="2575980" y="985982"/>
                </a:cubicBezTo>
                <a:cubicBezTo>
                  <a:pt x="2583972" y="999461"/>
                  <a:pt x="2563573" y="1011509"/>
                  <a:pt x="2555224" y="998388"/>
                </a:cubicBezTo>
                <a:cubicBezTo>
                  <a:pt x="2537569" y="970473"/>
                  <a:pt x="2518124" y="903086"/>
                  <a:pt x="2516930" y="847974"/>
                </a:cubicBezTo>
                <a:cubicBezTo>
                  <a:pt x="2511921" y="832705"/>
                  <a:pt x="2505360" y="817913"/>
                  <a:pt x="2499873" y="804432"/>
                </a:cubicBezTo>
                <a:cubicBezTo>
                  <a:pt x="2493908" y="789760"/>
                  <a:pt x="2478878" y="742640"/>
                  <a:pt x="2460746" y="731903"/>
                </a:cubicBezTo>
                <a:cubicBezTo>
                  <a:pt x="2454662" y="742044"/>
                  <a:pt x="2447742" y="750871"/>
                  <a:pt x="2445000" y="762681"/>
                </a:cubicBezTo>
                <a:cubicBezTo>
                  <a:pt x="2439751" y="786300"/>
                  <a:pt x="2453468" y="813618"/>
                  <a:pt x="2462773" y="835329"/>
                </a:cubicBezTo>
                <a:cubicBezTo>
                  <a:pt x="2476015" y="866225"/>
                  <a:pt x="2499156" y="898553"/>
                  <a:pt x="2492835" y="933386"/>
                </a:cubicBezTo>
                <a:cubicBezTo>
                  <a:pt x="2491403" y="940781"/>
                  <a:pt x="2480189" y="940066"/>
                  <a:pt x="2478401" y="933266"/>
                </a:cubicBezTo>
                <a:cubicBezTo>
                  <a:pt x="2466472" y="887578"/>
                  <a:pt x="2440107" y="846661"/>
                  <a:pt x="2425674" y="801569"/>
                </a:cubicBezTo>
                <a:cubicBezTo>
                  <a:pt x="2421738" y="788925"/>
                  <a:pt x="2417921" y="775446"/>
                  <a:pt x="2418398" y="761846"/>
                </a:cubicBezTo>
                <a:cubicBezTo>
                  <a:pt x="2416847" y="761250"/>
                  <a:pt x="2415416" y="760176"/>
                  <a:pt x="2414820" y="758029"/>
                </a:cubicBezTo>
                <a:cubicBezTo>
                  <a:pt x="2411599" y="746696"/>
                  <a:pt x="2397044" y="733812"/>
                  <a:pt x="2390483" y="722958"/>
                </a:cubicBezTo>
                <a:cubicBezTo>
                  <a:pt x="2377004" y="700650"/>
                  <a:pt x="2373902" y="673333"/>
                  <a:pt x="2359469" y="651980"/>
                </a:cubicBezTo>
                <a:cubicBezTo>
                  <a:pt x="2348285" y="635428"/>
                  <a:pt x="2324956" y="609482"/>
                  <a:pt x="2303019" y="598248"/>
                </a:cubicBezTo>
                <a:close/>
                <a:moveTo>
                  <a:pt x="2917508" y="415666"/>
                </a:moveTo>
                <a:cubicBezTo>
                  <a:pt x="2918344" y="416381"/>
                  <a:pt x="2919298" y="417216"/>
                  <a:pt x="2920253" y="417931"/>
                </a:cubicBezTo>
                <a:cubicBezTo>
                  <a:pt x="2922401" y="419721"/>
                  <a:pt x="2923234" y="423896"/>
                  <a:pt x="2922281" y="426520"/>
                </a:cubicBezTo>
                <a:cubicBezTo>
                  <a:pt x="2915481" y="444414"/>
                  <a:pt x="2896871" y="464932"/>
                  <a:pt x="2896157" y="484257"/>
                </a:cubicBezTo>
                <a:cubicBezTo>
                  <a:pt x="2895917" y="492846"/>
                  <a:pt x="2883630" y="494397"/>
                  <a:pt x="2879098" y="488551"/>
                </a:cubicBezTo>
                <a:cubicBezTo>
                  <a:pt x="2862875" y="467437"/>
                  <a:pt x="2886494" y="435109"/>
                  <a:pt x="2904983" y="420079"/>
                </a:cubicBezTo>
                <a:cubicBezTo>
                  <a:pt x="2905103" y="416977"/>
                  <a:pt x="2907220" y="415038"/>
                  <a:pt x="2909815" y="414293"/>
                </a:cubicBezTo>
                <a:cubicBezTo>
                  <a:pt x="2912410" y="413547"/>
                  <a:pt x="2915481" y="413996"/>
                  <a:pt x="2917508" y="415666"/>
                </a:cubicBezTo>
                <a:close/>
                <a:moveTo>
                  <a:pt x="2934956" y="340661"/>
                </a:moveTo>
                <a:cubicBezTo>
                  <a:pt x="2937460" y="341764"/>
                  <a:pt x="2939340" y="344329"/>
                  <a:pt x="2938982" y="347550"/>
                </a:cubicBezTo>
                <a:cubicBezTo>
                  <a:pt x="2938266" y="354827"/>
                  <a:pt x="2936119" y="360434"/>
                  <a:pt x="2933136" y="367233"/>
                </a:cubicBezTo>
                <a:cubicBezTo>
                  <a:pt x="2928723" y="377135"/>
                  <a:pt x="2912857" y="371409"/>
                  <a:pt x="2917152" y="361388"/>
                </a:cubicBezTo>
                <a:cubicBezTo>
                  <a:pt x="2920252" y="354231"/>
                  <a:pt x="2922281" y="348624"/>
                  <a:pt x="2927172" y="342540"/>
                </a:cubicBezTo>
                <a:cubicBezTo>
                  <a:pt x="2929320" y="339916"/>
                  <a:pt x="2932451" y="339558"/>
                  <a:pt x="2934956" y="340661"/>
                </a:cubicBezTo>
                <a:close/>
                <a:moveTo>
                  <a:pt x="2794088" y="277245"/>
                </a:moveTo>
                <a:cubicBezTo>
                  <a:pt x="2796936" y="277350"/>
                  <a:pt x="2799769" y="278662"/>
                  <a:pt x="2801558" y="280988"/>
                </a:cubicBezTo>
                <a:cubicBezTo>
                  <a:pt x="2802275" y="281943"/>
                  <a:pt x="2802871" y="282778"/>
                  <a:pt x="2803586" y="283612"/>
                </a:cubicBezTo>
                <a:cubicBezTo>
                  <a:pt x="2806569" y="287550"/>
                  <a:pt x="2805494" y="291724"/>
                  <a:pt x="2802631" y="294349"/>
                </a:cubicBezTo>
                <a:cubicBezTo>
                  <a:pt x="2797264" y="327750"/>
                  <a:pt x="2805017" y="362106"/>
                  <a:pt x="2792373" y="395030"/>
                </a:cubicBezTo>
                <a:cubicBezTo>
                  <a:pt x="2789510" y="402306"/>
                  <a:pt x="2776864" y="401471"/>
                  <a:pt x="2775195" y="393836"/>
                </a:cubicBezTo>
                <a:cubicBezTo>
                  <a:pt x="2770066" y="370456"/>
                  <a:pt x="2775910" y="346359"/>
                  <a:pt x="2776508" y="322620"/>
                </a:cubicBezTo>
                <a:cubicBezTo>
                  <a:pt x="2776985" y="307351"/>
                  <a:pt x="2776985" y="293514"/>
                  <a:pt x="2786528" y="280748"/>
                </a:cubicBezTo>
                <a:cubicBezTo>
                  <a:pt x="2788377" y="278244"/>
                  <a:pt x="2791240" y="277141"/>
                  <a:pt x="2794088" y="277245"/>
                </a:cubicBezTo>
                <a:close/>
                <a:moveTo>
                  <a:pt x="3091076" y="322262"/>
                </a:moveTo>
                <a:cubicBezTo>
                  <a:pt x="3098234" y="324768"/>
                  <a:pt x="3097399" y="334310"/>
                  <a:pt x="3091434" y="337530"/>
                </a:cubicBezTo>
                <a:cubicBezTo>
                  <a:pt x="3068887" y="349819"/>
                  <a:pt x="3050876" y="369621"/>
                  <a:pt x="3028091" y="381670"/>
                </a:cubicBezTo>
                <a:cubicBezTo>
                  <a:pt x="3020576" y="385725"/>
                  <a:pt x="3012583" y="375944"/>
                  <a:pt x="3017474" y="369263"/>
                </a:cubicBezTo>
                <a:cubicBezTo>
                  <a:pt x="3031073" y="350773"/>
                  <a:pt x="3063997" y="312599"/>
                  <a:pt x="3091076" y="322262"/>
                </a:cubicBezTo>
                <a:close/>
                <a:moveTo>
                  <a:pt x="2743823" y="195814"/>
                </a:moveTo>
                <a:cubicBezTo>
                  <a:pt x="2748118" y="192833"/>
                  <a:pt x="2753604" y="195337"/>
                  <a:pt x="2755394" y="199749"/>
                </a:cubicBezTo>
                <a:cubicBezTo>
                  <a:pt x="2763982" y="221938"/>
                  <a:pt x="2762193" y="251522"/>
                  <a:pt x="2753843" y="273712"/>
                </a:cubicBezTo>
                <a:cubicBezTo>
                  <a:pt x="2751576" y="279793"/>
                  <a:pt x="2741079" y="278840"/>
                  <a:pt x="2739648" y="272637"/>
                </a:cubicBezTo>
                <a:cubicBezTo>
                  <a:pt x="2735113" y="252000"/>
                  <a:pt x="2736666" y="228501"/>
                  <a:pt x="2739648" y="207266"/>
                </a:cubicBezTo>
                <a:cubicBezTo>
                  <a:pt x="2738096" y="204045"/>
                  <a:pt x="2738454" y="199511"/>
                  <a:pt x="2741914" y="197127"/>
                </a:cubicBezTo>
                <a:cubicBezTo>
                  <a:pt x="2742511" y="196768"/>
                  <a:pt x="2743226" y="196292"/>
                  <a:pt x="2743823" y="195814"/>
                </a:cubicBezTo>
                <a:close/>
                <a:moveTo>
                  <a:pt x="3265568" y="352636"/>
                </a:moveTo>
                <a:cubicBezTo>
                  <a:pt x="3273382" y="354858"/>
                  <a:pt x="3280628" y="358764"/>
                  <a:pt x="3287190" y="365087"/>
                </a:cubicBezTo>
                <a:cubicBezTo>
                  <a:pt x="3291484" y="369262"/>
                  <a:pt x="3289098" y="378924"/>
                  <a:pt x="3282179" y="378209"/>
                </a:cubicBezTo>
                <a:cubicBezTo>
                  <a:pt x="3267864" y="376778"/>
                  <a:pt x="3254623" y="377255"/>
                  <a:pt x="3240547" y="378924"/>
                </a:cubicBezTo>
                <a:cubicBezTo>
                  <a:pt x="3232554" y="379999"/>
                  <a:pt x="3223846" y="381310"/>
                  <a:pt x="3215735" y="380714"/>
                </a:cubicBezTo>
                <a:cubicBezTo>
                  <a:pt x="3207264" y="380118"/>
                  <a:pt x="3198676" y="375584"/>
                  <a:pt x="3190087" y="377136"/>
                </a:cubicBezTo>
                <a:cubicBezTo>
                  <a:pt x="3179590" y="378924"/>
                  <a:pt x="3175414" y="366638"/>
                  <a:pt x="3181737" y="359719"/>
                </a:cubicBezTo>
                <a:cubicBezTo>
                  <a:pt x="3188477" y="352382"/>
                  <a:pt x="3198765" y="350236"/>
                  <a:pt x="3209577" y="349817"/>
                </a:cubicBezTo>
                <a:cubicBezTo>
                  <a:pt x="3220388" y="349400"/>
                  <a:pt x="3231720" y="350711"/>
                  <a:pt x="3240547" y="350295"/>
                </a:cubicBezTo>
                <a:cubicBezTo>
                  <a:pt x="3249375" y="349878"/>
                  <a:pt x="3257755" y="350414"/>
                  <a:pt x="3265568" y="352636"/>
                </a:cubicBezTo>
                <a:close/>
                <a:moveTo>
                  <a:pt x="3054171" y="234210"/>
                </a:moveTo>
                <a:cubicBezTo>
                  <a:pt x="3056511" y="236223"/>
                  <a:pt x="3057555" y="239534"/>
                  <a:pt x="3055646" y="243172"/>
                </a:cubicBezTo>
                <a:cubicBezTo>
                  <a:pt x="3049682" y="254385"/>
                  <a:pt x="3042644" y="264646"/>
                  <a:pt x="3035368" y="274665"/>
                </a:cubicBezTo>
                <a:cubicBezTo>
                  <a:pt x="3047057" y="263928"/>
                  <a:pt x="3059940" y="254982"/>
                  <a:pt x="3076283" y="251403"/>
                </a:cubicBezTo>
                <a:cubicBezTo>
                  <a:pt x="3082010" y="250090"/>
                  <a:pt x="3088691" y="256890"/>
                  <a:pt x="3085707" y="262616"/>
                </a:cubicBezTo>
                <a:cubicBezTo>
                  <a:pt x="3078193" y="277051"/>
                  <a:pt x="3063997" y="281704"/>
                  <a:pt x="3051828" y="291724"/>
                </a:cubicBezTo>
                <a:cubicBezTo>
                  <a:pt x="3035248" y="305443"/>
                  <a:pt x="3020813" y="321666"/>
                  <a:pt x="3000416" y="329777"/>
                </a:cubicBezTo>
                <a:cubicBezTo>
                  <a:pt x="2999461" y="330254"/>
                  <a:pt x="2998387" y="329418"/>
                  <a:pt x="2997314" y="329300"/>
                </a:cubicBezTo>
                <a:cubicBezTo>
                  <a:pt x="2980732" y="355903"/>
                  <a:pt x="2962004" y="380833"/>
                  <a:pt x="2934805" y="396939"/>
                </a:cubicBezTo>
                <a:cubicBezTo>
                  <a:pt x="2929915" y="399802"/>
                  <a:pt x="2925381" y="392882"/>
                  <a:pt x="2928244" y="388826"/>
                </a:cubicBezTo>
                <a:cubicBezTo>
                  <a:pt x="2951029" y="356618"/>
                  <a:pt x="2972143" y="327034"/>
                  <a:pt x="2991827" y="292916"/>
                </a:cubicBezTo>
                <a:cubicBezTo>
                  <a:pt x="3003516" y="272637"/>
                  <a:pt x="3023438" y="243291"/>
                  <a:pt x="3044911" y="233032"/>
                </a:cubicBezTo>
                <a:cubicBezTo>
                  <a:pt x="3048192" y="231481"/>
                  <a:pt x="3051829" y="232197"/>
                  <a:pt x="3054171" y="234210"/>
                </a:cubicBezTo>
                <a:close/>
                <a:moveTo>
                  <a:pt x="3019076" y="220227"/>
                </a:moveTo>
                <a:lnTo>
                  <a:pt x="3017818" y="226903"/>
                </a:lnTo>
                <a:cubicBezTo>
                  <a:pt x="3013569" y="233867"/>
                  <a:pt x="3007514" y="240308"/>
                  <a:pt x="3002683" y="246630"/>
                </a:cubicBezTo>
                <a:cubicBezTo>
                  <a:pt x="2990514" y="262495"/>
                  <a:pt x="2977989" y="279435"/>
                  <a:pt x="2959499" y="288145"/>
                </a:cubicBezTo>
                <a:cubicBezTo>
                  <a:pt x="2951387" y="291961"/>
                  <a:pt x="2945542" y="282298"/>
                  <a:pt x="2949478" y="275737"/>
                </a:cubicBezTo>
                <a:cubicBezTo>
                  <a:pt x="2957351" y="262436"/>
                  <a:pt x="2967342" y="250089"/>
                  <a:pt x="2977736" y="238012"/>
                </a:cubicBezTo>
                <a:lnTo>
                  <a:pt x="2998316" y="213781"/>
                </a:lnTo>
                <a:close/>
                <a:moveTo>
                  <a:pt x="2792542" y="149887"/>
                </a:moveTo>
                <a:lnTo>
                  <a:pt x="2812989" y="156236"/>
                </a:lnTo>
                <a:lnTo>
                  <a:pt x="2813189" y="169033"/>
                </a:lnTo>
                <a:cubicBezTo>
                  <a:pt x="2812651" y="193428"/>
                  <a:pt x="2810922" y="217764"/>
                  <a:pt x="2807165" y="241502"/>
                </a:cubicBezTo>
                <a:cubicBezTo>
                  <a:pt x="2806091" y="248779"/>
                  <a:pt x="2794161" y="249612"/>
                  <a:pt x="2793805" y="241741"/>
                </a:cubicBezTo>
                <a:close/>
                <a:moveTo>
                  <a:pt x="2708759" y="123872"/>
                </a:moveTo>
                <a:lnTo>
                  <a:pt x="2709408" y="126551"/>
                </a:lnTo>
                <a:cubicBezTo>
                  <a:pt x="2710929" y="139449"/>
                  <a:pt x="2710421" y="152511"/>
                  <a:pt x="2706604" y="166229"/>
                </a:cubicBezTo>
                <a:cubicBezTo>
                  <a:pt x="2704696" y="173269"/>
                  <a:pt x="2694317" y="172909"/>
                  <a:pt x="2692527" y="165992"/>
                </a:cubicBezTo>
                <a:cubicBezTo>
                  <a:pt x="2689068" y="152632"/>
                  <a:pt x="2689784" y="139389"/>
                  <a:pt x="2688352" y="125792"/>
                </a:cubicBezTo>
                <a:lnTo>
                  <a:pt x="2687445" y="117254"/>
                </a:lnTo>
                <a:close/>
                <a:moveTo>
                  <a:pt x="3300638" y="307653"/>
                </a:moveTo>
                <a:lnTo>
                  <a:pt x="3297568" y="307351"/>
                </a:lnTo>
                <a:cubicBezTo>
                  <a:pt x="3257724" y="302461"/>
                  <a:pt x="3218479" y="301625"/>
                  <a:pt x="3179232" y="311168"/>
                </a:cubicBezTo>
                <a:cubicBezTo>
                  <a:pt x="3160504" y="315701"/>
                  <a:pt x="3144758" y="324767"/>
                  <a:pt x="3125671" y="323694"/>
                </a:cubicBezTo>
                <a:cubicBezTo>
                  <a:pt x="3117678" y="323217"/>
                  <a:pt x="3111475" y="311168"/>
                  <a:pt x="3120422" y="306874"/>
                </a:cubicBezTo>
                <a:cubicBezTo>
                  <a:pt x="3139390" y="297778"/>
                  <a:pt x="3158238" y="291046"/>
                  <a:pt x="3177077" y="286280"/>
                </a:cubicBezTo>
                <a:lnTo>
                  <a:pt x="3213550" y="280612"/>
                </a:lnTo>
                <a:close/>
                <a:moveTo>
                  <a:pt x="2550495" y="74730"/>
                </a:moveTo>
                <a:lnTo>
                  <a:pt x="2571283" y="81185"/>
                </a:lnTo>
                <a:lnTo>
                  <a:pt x="2575027" y="95969"/>
                </a:lnTo>
                <a:cubicBezTo>
                  <a:pt x="2576577" y="102530"/>
                  <a:pt x="2567153" y="108494"/>
                  <a:pt x="2562739" y="102411"/>
                </a:cubicBezTo>
                <a:close/>
                <a:moveTo>
                  <a:pt x="2760286" y="139871"/>
                </a:moveTo>
                <a:lnTo>
                  <a:pt x="2776659" y="144955"/>
                </a:lnTo>
                <a:lnTo>
                  <a:pt x="2776627" y="160267"/>
                </a:lnTo>
                <a:cubicBezTo>
                  <a:pt x="2776269" y="168378"/>
                  <a:pt x="2764221" y="168974"/>
                  <a:pt x="2762670" y="161221"/>
                </a:cubicBezTo>
                <a:close/>
                <a:moveTo>
                  <a:pt x="2961739" y="202423"/>
                </a:moveTo>
                <a:lnTo>
                  <a:pt x="2931064" y="263899"/>
                </a:lnTo>
                <a:cubicBezTo>
                  <a:pt x="2888970" y="356737"/>
                  <a:pt x="2853868" y="464695"/>
                  <a:pt x="2847486" y="487002"/>
                </a:cubicBezTo>
                <a:cubicBezTo>
                  <a:pt x="2822554" y="571341"/>
                  <a:pt x="2792254" y="650192"/>
                  <a:pt x="2781040" y="732741"/>
                </a:cubicBezTo>
                <a:cubicBezTo>
                  <a:pt x="2800604" y="657230"/>
                  <a:pt x="2828877" y="582315"/>
                  <a:pt x="2864664" y="515632"/>
                </a:cubicBezTo>
                <a:cubicBezTo>
                  <a:pt x="2866333" y="512531"/>
                  <a:pt x="2872059" y="513366"/>
                  <a:pt x="2872417" y="516944"/>
                </a:cubicBezTo>
                <a:cubicBezTo>
                  <a:pt x="2876831" y="555953"/>
                  <a:pt x="2859057" y="590427"/>
                  <a:pt x="2844384" y="625856"/>
                </a:cubicBezTo>
                <a:cubicBezTo>
                  <a:pt x="2838897" y="639218"/>
                  <a:pt x="2834840" y="653054"/>
                  <a:pt x="2829950" y="666535"/>
                </a:cubicBezTo>
                <a:cubicBezTo>
                  <a:pt x="2839971" y="648880"/>
                  <a:pt x="2851304" y="632895"/>
                  <a:pt x="2863828" y="620011"/>
                </a:cubicBezTo>
                <a:cubicBezTo>
                  <a:pt x="2870150" y="613450"/>
                  <a:pt x="2880887" y="619653"/>
                  <a:pt x="2877427" y="628362"/>
                </a:cubicBezTo>
                <a:cubicBezTo>
                  <a:pt x="2861203" y="669994"/>
                  <a:pt x="2835914" y="706855"/>
                  <a:pt x="2820884" y="749441"/>
                </a:cubicBezTo>
                <a:cubicBezTo>
                  <a:pt x="2820884" y="749441"/>
                  <a:pt x="2820884" y="749561"/>
                  <a:pt x="2820884" y="749561"/>
                </a:cubicBezTo>
                <a:cubicBezTo>
                  <a:pt x="2852496" y="695761"/>
                  <a:pt x="2891742" y="646851"/>
                  <a:pt x="2922638" y="616075"/>
                </a:cubicBezTo>
                <a:cubicBezTo>
                  <a:pt x="2967134" y="571580"/>
                  <a:pt x="3024155" y="550705"/>
                  <a:pt x="3072707" y="511337"/>
                </a:cubicBezTo>
                <a:cubicBezTo>
                  <a:pt x="3118514" y="474119"/>
                  <a:pt x="3148933" y="459804"/>
                  <a:pt x="3208100" y="442149"/>
                </a:cubicBezTo>
                <a:cubicBezTo>
                  <a:pt x="3259277" y="426761"/>
                  <a:pt x="3319399" y="410176"/>
                  <a:pt x="3372364" y="427834"/>
                </a:cubicBezTo>
                <a:cubicBezTo>
                  <a:pt x="3396937" y="435946"/>
                  <a:pt x="3408032" y="448472"/>
                  <a:pt x="3428311" y="463025"/>
                </a:cubicBezTo>
                <a:cubicBezTo>
                  <a:pt x="3424493" y="460401"/>
                  <a:pt x="3502629" y="525652"/>
                  <a:pt x="3510860" y="524460"/>
                </a:cubicBezTo>
                <a:cubicBezTo>
                  <a:pt x="3511814" y="524341"/>
                  <a:pt x="3510024" y="513008"/>
                  <a:pt x="3510860" y="512054"/>
                </a:cubicBezTo>
                <a:cubicBezTo>
                  <a:pt x="3557502" y="453959"/>
                  <a:pt x="3479606" y="437854"/>
                  <a:pt x="3453600" y="429027"/>
                </a:cubicBezTo>
                <a:cubicBezTo>
                  <a:pt x="3411014" y="414474"/>
                  <a:pt x="3366996" y="410897"/>
                  <a:pt x="3331446" y="381192"/>
                </a:cubicBezTo>
                <a:cubicBezTo>
                  <a:pt x="3325602" y="376421"/>
                  <a:pt x="3328464" y="364371"/>
                  <a:pt x="3337291" y="366280"/>
                </a:cubicBezTo>
                <a:cubicBezTo>
                  <a:pt x="3375941" y="374631"/>
                  <a:pt x="3424731" y="380834"/>
                  <a:pt x="3466245" y="395507"/>
                </a:cubicBezTo>
                <a:cubicBezTo>
                  <a:pt x="3463143" y="381311"/>
                  <a:pt x="3446502" y="363596"/>
                  <a:pt x="3428862" y="348864"/>
                </a:cubicBezTo>
                <a:lnTo>
                  <a:pt x="3425631" y="346464"/>
                </a:lnTo>
                <a:lnTo>
                  <a:pt x="3469952" y="360226"/>
                </a:lnTo>
                <a:lnTo>
                  <a:pt x="3481394" y="375108"/>
                </a:lnTo>
                <a:cubicBezTo>
                  <a:pt x="3489269" y="387156"/>
                  <a:pt x="3492369" y="396582"/>
                  <a:pt x="3490102" y="405171"/>
                </a:cubicBezTo>
                <a:cubicBezTo>
                  <a:pt x="3500481" y="410298"/>
                  <a:pt x="3510383" y="415904"/>
                  <a:pt x="3518734" y="422943"/>
                </a:cubicBezTo>
                <a:cubicBezTo>
                  <a:pt x="3570863" y="466365"/>
                  <a:pt x="3538296" y="499408"/>
                  <a:pt x="3547005" y="552850"/>
                </a:cubicBezTo>
                <a:cubicBezTo>
                  <a:pt x="3548555" y="562512"/>
                  <a:pt x="3536865" y="570386"/>
                  <a:pt x="3528395" y="568000"/>
                </a:cubicBezTo>
                <a:cubicBezTo>
                  <a:pt x="3466125" y="550705"/>
                  <a:pt x="3422346" y="489746"/>
                  <a:pt x="3359004" y="468393"/>
                </a:cubicBezTo>
                <a:cubicBezTo>
                  <a:pt x="3264525" y="436424"/>
                  <a:pt x="3156806" y="479488"/>
                  <a:pt x="3082845" y="541041"/>
                </a:cubicBezTo>
                <a:cubicBezTo>
                  <a:pt x="3061732" y="558698"/>
                  <a:pt x="3044196" y="571699"/>
                  <a:pt x="3020934" y="585656"/>
                </a:cubicBezTo>
                <a:cubicBezTo>
                  <a:pt x="2949717" y="628481"/>
                  <a:pt x="2907488" y="668802"/>
                  <a:pt x="2864187" y="740614"/>
                </a:cubicBezTo>
                <a:cubicBezTo>
                  <a:pt x="2841044" y="778906"/>
                  <a:pt x="2814204" y="819585"/>
                  <a:pt x="2799530" y="862051"/>
                </a:cubicBezTo>
                <a:cubicBezTo>
                  <a:pt x="2799054" y="863394"/>
                  <a:pt x="2798323" y="867047"/>
                  <a:pt x="2797392" y="872162"/>
                </a:cubicBezTo>
                <a:lnTo>
                  <a:pt x="2795008" y="885597"/>
                </a:lnTo>
                <a:lnTo>
                  <a:pt x="2827014" y="1069649"/>
                </a:lnTo>
                <a:cubicBezTo>
                  <a:pt x="2844542" y="1161286"/>
                  <a:pt x="2863739" y="1252685"/>
                  <a:pt x="2884913" y="1343584"/>
                </a:cubicBezTo>
                <a:lnTo>
                  <a:pt x="2900559" y="1404353"/>
                </a:lnTo>
                <a:lnTo>
                  <a:pt x="2892696" y="1330731"/>
                </a:lnTo>
                <a:cubicBezTo>
                  <a:pt x="2882915" y="1272518"/>
                  <a:pt x="2871104" y="1224443"/>
                  <a:pt x="2883034" y="1165156"/>
                </a:cubicBezTo>
                <a:cubicBezTo>
                  <a:pt x="2889356" y="1133543"/>
                  <a:pt x="2901405" y="1103363"/>
                  <a:pt x="2910113" y="1072467"/>
                </a:cubicBezTo>
                <a:cubicBezTo>
                  <a:pt x="2920015" y="1037754"/>
                  <a:pt x="2914645" y="976319"/>
                  <a:pt x="2933972" y="945675"/>
                </a:cubicBezTo>
                <a:cubicBezTo>
                  <a:pt x="2954966" y="912630"/>
                  <a:pt x="2988009" y="927663"/>
                  <a:pt x="3006261" y="892233"/>
                </a:cubicBezTo>
                <a:cubicBezTo>
                  <a:pt x="3034771" y="836642"/>
                  <a:pt x="3022365" y="809563"/>
                  <a:pt x="3084635" y="780577"/>
                </a:cubicBezTo>
                <a:cubicBezTo>
                  <a:pt x="3105630" y="770794"/>
                  <a:pt x="3137838" y="757315"/>
                  <a:pt x="3162412" y="763518"/>
                </a:cubicBezTo>
                <a:cubicBezTo>
                  <a:pt x="3181977" y="768527"/>
                  <a:pt x="3191757" y="795965"/>
                  <a:pt x="3210963" y="795011"/>
                </a:cubicBezTo>
                <a:cubicBezTo>
                  <a:pt x="3258679" y="792507"/>
                  <a:pt x="3289694" y="704827"/>
                  <a:pt x="3342780" y="696596"/>
                </a:cubicBezTo>
                <a:cubicBezTo>
                  <a:pt x="3366040" y="693018"/>
                  <a:pt x="3402902" y="709957"/>
                  <a:pt x="3422108" y="720573"/>
                </a:cubicBezTo>
                <a:cubicBezTo>
                  <a:pt x="3425685" y="722601"/>
                  <a:pt x="3429502" y="726299"/>
                  <a:pt x="3429384" y="730833"/>
                </a:cubicBezTo>
                <a:cubicBezTo>
                  <a:pt x="3429384" y="734411"/>
                  <a:pt x="3429146" y="737393"/>
                  <a:pt x="3428907" y="740375"/>
                </a:cubicBezTo>
                <a:cubicBezTo>
                  <a:pt x="3433082" y="737512"/>
                  <a:pt x="3437138" y="734888"/>
                  <a:pt x="3441432" y="731786"/>
                </a:cubicBezTo>
                <a:cubicBezTo>
                  <a:pt x="3494876" y="693852"/>
                  <a:pt x="3534003" y="675244"/>
                  <a:pt x="3596988" y="677510"/>
                </a:cubicBezTo>
                <a:cubicBezTo>
                  <a:pt x="3606888" y="677867"/>
                  <a:pt x="3615835" y="689081"/>
                  <a:pt x="3607723" y="697907"/>
                </a:cubicBezTo>
                <a:cubicBezTo>
                  <a:pt x="3592692" y="714370"/>
                  <a:pt x="3591858" y="726180"/>
                  <a:pt x="3591141" y="738228"/>
                </a:cubicBezTo>
                <a:cubicBezTo>
                  <a:pt x="3603429" y="730473"/>
                  <a:pt x="3615596" y="722242"/>
                  <a:pt x="3628718" y="715682"/>
                </a:cubicBezTo>
                <a:cubicBezTo>
                  <a:pt x="3678583" y="690750"/>
                  <a:pt x="3742760" y="666535"/>
                  <a:pt x="3792146" y="703276"/>
                </a:cubicBezTo>
                <a:cubicBezTo>
                  <a:pt x="3798469" y="707928"/>
                  <a:pt x="3800735" y="716875"/>
                  <a:pt x="3796083" y="723556"/>
                </a:cubicBezTo>
                <a:cubicBezTo>
                  <a:pt x="3788210" y="734888"/>
                  <a:pt x="3782006" y="746936"/>
                  <a:pt x="3775565" y="758746"/>
                </a:cubicBezTo>
                <a:cubicBezTo>
                  <a:pt x="3804314" y="748368"/>
                  <a:pt x="3834494" y="740256"/>
                  <a:pt x="3863840" y="733694"/>
                </a:cubicBezTo>
                <a:cubicBezTo>
                  <a:pt x="3884448" y="729102"/>
                  <a:pt x="3904317" y="727895"/>
                  <a:pt x="3923767" y="729047"/>
                </a:cubicBezTo>
                <a:lnTo>
                  <a:pt x="3976873" y="737844"/>
                </a:lnTo>
                <a:lnTo>
                  <a:pt x="3967228" y="768906"/>
                </a:lnTo>
                <a:lnTo>
                  <a:pt x="3944629" y="764472"/>
                </a:lnTo>
                <a:cubicBezTo>
                  <a:pt x="3904339" y="759582"/>
                  <a:pt x="3863422" y="761669"/>
                  <a:pt x="3818510" y="776521"/>
                </a:cubicBezTo>
                <a:cubicBezTo>
                  <a:pt x="3767810" y="793222"/>
                  <a:pt x="3730950" y="816602"/>
                  <a:pt x="3688603" y="846067"/>
                </a:cubicBezTo>
                <a:cubicBezTo>
                  <a:pt x="3670946" y="858354"/>
                  <a:pt x="3669396" y="862528"/>
                  <a:pt x="3649118" y="865868"/>
                </a:cubicBezTo>
                <a:cubicBezTo>
                  <a:pt x="3637188" y="867777"/>
                  <a:pt x="3631700" y="853224"/>
                  <a:pt x="3641483" y="846663"/>
                </a:cubicBezTo>
                <a:cubicBezTo>
                  <a:pt x="3667368" y="829247"/>
                  <a:pt x="3687886" y="809206"/>
                  <a:pt x="3711149" y="791791"/>
                </a:cubicBezTo>
                <a:cubicBezTo>
                  <a:pt x="3749917" y="749680"/>
                  <a:pt x="3788209" y="703633"/>
                  <a:pt x="3709001" y="720931"/>
                </a:cubicBezTo>
                <a:cubicBezTo>
                  <a:pt x="3656035" y="732502"/>
                  <a:pt x="3606292" y="761728"/>
                  <a:pt x="3562989" y="796561"/>
                </a:cubicBezTo>
                <a:cubicBezTo>
                  <a:pt x="3553446" y="806940"/>
                  <a:pt x="3542471" y="816006"/>
                  <a:pt x="3530185" y="824714"/>
                </a:cubicBezTo>
                <a:cubicBezTo>
                  <a:pt x="3499527" y="853940"/>
                  <a:pt x="3480440" y="882450"/>
                  <a:pt x="3441312" y="901655"/>
                </a:cubicBezTo>
                <a:cubicBezTo>
                  <a:pt x="3433918" y="905235"/>
                  <a:pt x="3424852" y="896050"/>
                  <a:pt x="3430338" y="889130"/>
                </a:cubicBezTo>
                <a:cubicBezTo>
                  <a:pt x="3466842" y="842487"/>
                  <a:pt x="3508355" y="798828"/>
                  <a:pt x="3555473" y="762682"/>
                </a:cubicBezTo>
                <a:cubicBezTo>
                  <a:pt x="3559530" y="753497"/>
                  <a:pt x="3563109" y="743596"/>
                  <a:pt x="3565733" y="731072"/>
                </a:cubicBezTo>
                <a:cubicBezTo>
                  <a:pt x="3568119" y="719738"/>
                  <a:pt x="3570265" y="711507"/>
                  <a:pt x="3573726" y="703754"/>
                </a:cubicBezTo>
                <a:cubicBezTo>
                  <a:pt x="3515631" y="711388"/>
                  <a:pt x="3477339" y="745504"/>
                  <a:pt x="3425566" y="776640"/>
                </a:cubicBezTo>
                <a:cubicBezTo>
                  <a:pt x="3399323" y="792385"/>
                  <a:pt x="3371289" y="802406"/>
                  <a:pt x="3349102" y="824594"/>
                </a:cubicBezTo>
                <a:cubicBezTo>
                  <a:pt x="3324767" y="848930"/>
                  <a:pt x="3313314" y="875413"/>
                  <a:pt x="3285044" y="894379"/>
                </a:cubicBezTo>
                <a:cubicBezTo>
                  <a:pt x="3278840" y="898555"/>
                  <a:pt x="3268939" y="891874"/>
                  <a:pt x="3273114" y="884478"/>
                </a:cubicBezTo>
                <a:cubicBezTo>
                  <a:pt x="3309379" y="820896"/>
                  <a:pt x="3350892" y="792863"/>
                  <a:pt x="3402186" y="758507"/>
                </a:cubicBezTo>
                <a:cubicBezTo>
                  <a:pt x="3410416" y="731188"/>
                  <a:pt x="3354709" y="737632"/>
                  <a:pt x="3344569" y="739778"/>
                </a:cubicBezTo>
                <a:cubicBezTo>
                  <a:pt x="3291842" y="750753"/>
                  <a:pt x="3263927" y="801451"/>
                  <a:pt x="3222296" y="832588"/>
                </a:cubicBezTo>
                <a:cubicBezTo>
                  <a:pt x="3216690" y="836883"/>
                  <a:pt x="3210844" y="837597"/>
                  <a:pt x="3204403" y="834258"/>
                </a:cubicBezTo>
                <a:cubicBezTo>
                  <a:pt x="3144160" y="802406"/>
                  <a:pt x="3136765" y="783081"/>
                  <a:pt x="3078910" y="842131"/>
                </a:cubicBezTo>
                <a:cubicBezTo>
                  <a:pt x="3023200" y="899032"/>
                  <a:pt x="3052307" y="884240"/>
                  <a:pt x="3028210" y="932910"/>
                </a:cubicBezTo>
                <a:cubicBezTo>
                  <a:pt x="3023438" y="942453"/>
                  <a:pt x="3010077" y="942095"/>
                  <a:pt x="3006141" y="946867"/>
                </a:cubicBezTo>
                <a:cubicBezTo>
                  <a:pt x="2956040" y="1008527"/>
                  <a:pt x="2964868" y="985863"/>
                  <a:pt x="2949718" y="1044791"/>
                </a:cubicBezTo>
                <a:cubicBezTo>
                  <a:pt x="2925024" y="1141655"/>
                  <a:pt x="2899974" y="1210606"/>
                  <a:pt x="2916912" y="1311287"/>
                </a:cubicBezTo>
                <a:cubicBezTo>
                  <a:pt x="2921446" y="1338723"/>
                  <a:pt x="2924189" y="1367592"/>
                  <a:pt x="2927053" y="1396580"/>
                </a:cubicBezTo>
                <a:cubicBezTo>
                  <a:pt x="2926456" y="1373437"/>
                  <a:pt x="2925979" y="1350295"/>
                  <a:pt x="2925143" y="1327152"/>
                </a:cubicBezTo>
                <a:cubicBezTo>
                  <a:pt x="2922997" y="1262616"/>
                  <a:pt x="2935163" y="1200943"/>
                  <a:pt x="2956279" y="1139747"/>
                </a:cubicBezTo>
                <a:cubicBezTo>
                  <a:pt x="2959142" y="1131397"/>
                  <a:pt x="2970355" y="1132828"/>
                  <a:pt x="2971309" y="1141417"/>
                </a:cubicBezTo>
                <a:cubicBezTo>
                  <a:pt x="2973814" y="1163127"/>
                  <a:pt x="2963793" y="1183765"/>
                  <a:pt x="2959261" y="1204880"/>
                </a:cubicBezTo>
                <a:cubicBezTo>
                  <a:pt x="2951745" y="1239713"/>
                  <a:pt x="2944588" y="1276096"/>
                  <a:pt x="2944827" y="1311645"/>
                </a:cubicBezTo>
                <a:cubicBezTo>
                  <a:pt x="2944945" y="1332640"/>
                  <a:pt x="2944111" y="1355305"/>
                  <a:pt x="2943395" y="1378327"/>
                </a:cubicBezTo>
                <a:cubicBezTo>
                  <a:pt x="2956516" y="1261662"/>
                  <a:pt x="3000655" y="1148216"/>
                  <a:pt x="3071513" y="1055170"/>
                </a:cubicBezTo>
                <a:cubicBezTo>
                  <a:pt x="3077239" y="1047654"/>
                  <a:pt x="3090838" y="1052069"/>
                  <a:pt x="3087617" y="1062327"/>
                </a:cubicBezTo>
                <a:cubicBezTo>
                  <a:pt x="3062447" y="1141655"/>
                  <a:pt x="3012107" y="1209532"/>
                  <a:pt x="2988964" y="1291842"/>
                </a:cubicBezTo>
                <a:cubicBezTo>
                  <a:pt x="2982164" y="1316058"/>
                  <a:pt x="2978347" y="1340752"/>
                  <a:pt x="2975126" y="1365564"/>
                </a:cubicBezTo>
                <a:cubicBezTo>
                  <a:pt x="2990992" y="1319757"/>
                  <a:pt x="3009959" y="1274187"/>
                  <a:pt x="3026898" y="1232555"/>
                </a:cubicBezTo>
                <a:cubicBezTo>
                  <a:pt x="3062686" y="1144995"/>
                  <a:pt x="3102290" y="1073541"/>
                  <a:pt x="3155255" y="994929"/>
                </a:cubicBezTo>
                <a:cubicBezTo>
                  <a:pt x="3160982" y="986340"/>
                  <a:pt x="3173029" y="992901"/>
                  <a:pt x="3170883" y="1002324"/>
                </a:cubicBezTo>
                <a:cubicBezTo>
                  <a:pt x="3161338" y="1044791"/>
                  <a:pt x="3123286" y="1077955"/>
                  <a:pt x="3102649" y="1115888"/>
                </a:cubicBezTo>
                <a:cubicBezTo>
                  <a:pt x="3090719" y="1137719"/>
                  <a:pt x="3080341" y="1160981"/>
                  <a:pt x="3070440" y="1184481"/>
                </a:cubicBezTo>
                <a:cubicBezTo>
                  <a:pt x="3079267" y="1167542"/>
                  <a:pt x="3088452" y="1150841"/>
                  <a:pt x="3098353" y="1134498"/>
                </a:cubicBezTo>
                <a:cubicBezTo>
                  <a:pt x="3128891" y="1084039"/>
                  <a:pt x="3175892" y="1045627"/>
                  <a:pt x="3210606" y="998746"/>
                </a:cubicBezTo>
                <a:cubicBezTo>
                  <a:pt x="3215378" y="992304"/>
                  <a:pt x="3226232" y="997673"/>
                  <a:pt x="3224681" y="1005307"/>
                </a:cubicBezTo>
                <a:cubicBezTo>
                  <a:pt x="3214065" y="1058152"/>
                  <a:pt x="3152392" y="1101813"/>
                  <a:pt x="3123167" y="1146070"/>
                </a:cubicBezTo>
                <a:cubicBezTo>
                  <a:pt x="3108136" y="1168735"/>
                  <a:pt x="3094416" y="1192354"/>
                  <a:pt x="3081056" y="1216213"/>
                </a:cubicBezTo>
                <a:cubicBezTo>
                  <a:pt x="3083441" y="1214781"/>
                  <a:pt x="3085948" y="1213588"/>
                  <a:pt x="3088332" y="1212275"/>
                </a:cubicBezTo>
                <a:cubicBezTo>
                  <a:pt x="3116366" y="1179471"/>
                  <a:pt x="3143564" y="1145712"/>
                  <a:pt x="3170047" y="1111714"/>
                </a:cubicBezTo>
                <a:cubicBezTo>
                  <a:pt x="3205834" y="1065786"/>
                  <a:pt x="3236373" y="1007693"/>
                  <a:pt x="3286475" y="976319"/>
                </a:cubicBezTo>
                <a:cubicBezTo>
                  <a:pt x="3295064" y="970952"/>
                  <a:pt x="3305203" y="983118"/>
                  <a:pt x="3299477" y="990992"/>
                </a:cubicBezTo>
                <a:cubicBezTo>
                  <a:pt x="3252596" y="1054932"/>
                  <a:pt x="3203805" y="1129011"/>
                  <a:pt x="3145235" y="1187344"/>
                </a:cubicBezTo>
                <a:cubicBezTo>
                  <a:pt x="3154062" y="1184362"/>
                  <a:pt x="3162769" y="1182334"/>
                  <a:pt x="3171597" y="1179828"/>
                </a:cubicBezTo>
                <a:cubicBezTo>
                  <a:pt x="3230884" y="1120064"/>
                  <a:pt x="3301863" y="1069247"/>
                  <a:pt x="3351129" y="1000058"/>
                </a:cubicBezTo>
                <a:cubicBezTo>
                  <a:pt x="3356855" y="992066"/>
                  <a:pt x="3370216" y="997195"/>
                  <a:pt x="3368903" y="1006976"/>
                </a:cubicBezTo>
                <a:cubicBezTo>
                  <a:pt x="3363894" y="1046343"/>
                  <a:pt x="3321307" y="1077359"/>
                  <a:pt x="3294824" y="1103959"/>
                </a:cubicBezTo>
                <a:cubicBezTo>
                  <a:pt x="3270966" y="1127817"/>
                  <a:pt x="3246750" y="1148097"/>
                  <a:pt x="3221818" y="1167542"/>
                </a:cubicBezTo>
                <a:cubicBezTo>
                  <a:pt x="3234106" y="1165156"/>
                  <a:pt x="3246393" y="1162889"/>
                  <a:pt x="3258560" y="1160026"/>
                </a:cubicBezTo>
                <a:cubicBezTo>
                  <a:pt x="3260827" y="1159430"/>
                  <a:pt x="3262617" y="1158595"/>
                  <a:pt x="3264763" y="1157999"/>
                </a:cubicBezTo>
                <a:cubicBezTo>
                  <a:pt x="3329658" y="1081056"/>
                  <a:pt x="3408985" y="1013180"/>
                  <a:pt x="3463859" y="929212"/>
                </a:cubicBezTo>
                <a:cubicBezTo>
                  <a:pt x="3468630" y="921935"/>
                  <a:pt x="3479963" y="925036"/>
                  <a:pt x="3478650" y="934342"/>
                </a:cubicBezTo>
                <a:cubicBezTo>
                  <a:pt x="3471970" y="980137"/>
                  <a:pt x="3420318" y="1039543"/>
                  <a:pt x="3386320" y="1070558"/>
                </a:cubicBezTo>
                <a:cubicBezTo>
                  <a:pt x="3363894" y="1091076"/>
                  <a:pt x="3343138" y="1115173"/>
                  <a:pt x="3320830" y="1137123"/>
                </a:cubicBezTo>
                <a:cubicBezTo>
                  <a:pt x="3354231" y="1121257"/>
                  <a:pt x="3385247" y="1101455"/>
                  <a:pt x="3418528" y="1082607"/>
                </a:cubicBezTo>
                <a:cubicBezTo>
                  <a:pt x="3421989" y="1079386"/>
                  <a:pt x="3425567" y="1076404"/>
                  <a:pt x="3428787" y="1072706"/>
                </a:cubicBezTo>
                <a:cubicBezTo>
                  <a:pt x="3436781" y="1063521"/>
                  <a:pt x="3444176" y="1055289"/>
                  <a:pt x="3452883" y="1046820"/>
                </a:cubicBezTo>
                <a:cubicBezTo>
                  <a:pt x="3471255" y="1028807"/>
                  <a:pt x="3508116" y="991589"/>
                  <a:pt x="3516704" y="966418"/>
                </a:cubicBezTo>
                <a:cubicBezTo>
                  <a:pt x="3519210" y="958902"/>
                  <a:pt x="3528873" y="959738"/>
                  <a:pt x="3533167" y="964628"/>
                </a:cubicBezTo>
                <a:cubicBezTo>
                  <a:pt x="3552731" y="986817"/>
                  <a:pt x="3512052" y="1020576"/>
                  <a:pt x="3499169" y="1037038"/>
                </a:cubicBezTo>
                <a:cubicBezTo>
                  <a:pt x="3496307" y="1040736"/>
                  <a:pt x="3492966" y="1044672"/>
                  <a:pt x="3489865" y="1048490"/>
                </a:cubicBezTo>
                <a:cubicBezTo>
                  <a:pt x="3503584" y="1043003"/>
                  <a:pt x="3517540" y="1038708"/>
                  <a:pt x="3531496" y="1034056"/>
                </a:cubicBezTo>
                <a:cubicBezTo>
                  <a:pt x="3532569" y="1033460"/>
                  <a:pt x="3533524" y="1033101"/>
                  <a:pt x="3534599" y="1032983"/>
                </a:cubicBezTo>
                <a:cubicBezTo>
                  <a:pt x="3535313" y="1032743"/>
                  <a:pt x="3536030" y="1032506"/>
                  <a:pt x="3536745" y="1032266"/>
                </a:cubicBezTo>
                <a:cubicBezTo>
                  <a:pt x="3549032" y="1021531"/>
                  <a:pt x="3560245" y="1008885"/>
                  <a:pt x="3571459" y="997314"/>
                </a:cubicBezTo>
                <a:cubicBezTo>
                  <a:pt x="3573248" y="995525"/>
                  <a:pt x="3603310" y="966657"/>
                  <a:pt x="3603071" y="965225"/>
                </a:cubicBezTo>
                <a:cubicBezTo>
                  <a:pt x="3602236" y="958187"/>
                  <a:pt x="3611301" y="955205"/>
                  <a:pt x="3616073" y="959141"/>
                </a:cubicBezTo>
                <a:cubicBezTo>
                  <a:pt x="3617028" y="959857"/>
                  <a:pt x="3617863" y="960692"/>
                  <a:pt x="3618817" y="961408"/>
                </a:cubicBezTo>
                <a:cubicBezTo>
                  <a:pt x="3622038" y="964151"/>
                  <a:pt x="3621919" y="968923"/>
                  <a:pt x="3620367" y="972383"/>
                </a:cubicBezTo>
                <a:cubicBezTo>
                  <a:pt x="3613688" y="986936"/>
                  <a:pt x="3602952" y="1002563"/>
                  <a:pt x="3590187" y="1016282"/>
                </a:cubicBezTo>
                <a:cubicBezTo>
                  <a:pt x="3618579" y="1008527"/>
                  <a:pt x="3647209" y="1001251"/>
                  <a:pt x="3675838" y="993735"/>
                </a:cubicBezTo>
                <a:cubicBezTo>
                  <a:pt x="3684665" y="987294"/>
                  <a:pt x="3693732" y="981091"/>
                  <a:pt x="3702798" y="975007"/>
                </a:cubicBezTo>
                <a:cubicBezTo>
                  <a:pt x="3722361" y="961885"/>
                  <a:pt x="3741806" y="946270"/>
                  <a:pt x="3756120" y="927303"/>
                </a:cubicBezTo>
                <a:cubicBezTo>
                  <a:pt x="3759579" y="922890"/>
                  <a:pt x="3768288" y="923605"/>
                  <a:pt x="3768885" y="930047"/>
                </a:cubicBezTo>
                <a:cubicBezTo>
                  <a:pt x="3771032" y="951520"/>
                  <a:pt x="3758506" y="963913"/>
                  <a:pt x="3742760" y="975365"/>
                </a:cubicBezTo>
                <a:cubicBezTo>
                  <a:pt x="3743476" y="975126"/>
                  <a:pt x="3744310" y="974888"/>
                  <a:pt x="3745146" y="974649"/>
                </a:cubicBezTo>
                <a:cubicBezTo>
                  <a:pt x="3778488" y="964510"/>
                  <a:pt x="3811650" y="954134"/>
                  <a:pt x="3844276" y="942268"/>
                </a:cubicBezTo>
                <a:lnTo>
                  <a:pt x="3924075" y="907883"/>
                </a:lnTo>
                <a:lnTo>
                  <a:pt x="3912177" y="946199"/>
                </a:lnTo>
                <a:lnTo>
                  <a:pt x="3850241" y="971071"/>
                </a:lnTo>
                <a:cubicBezTo>
                  <a:pt x="3749201" y="1016520"/>
                  <a:pt x="3638262" y="1025586"/>
                  <a:pt x="3534478" y="1059226"/>
                </a:cubicBezTo>
                <a:cubicBezTo>
                  <a:pt x="3461831" y="1082726"/>
                  <a:pt x="3404690" y="1134975"/>
                  <a:pt x="3338604" y="1170285"/>
                </a:cubicBezTo>
                <a:cubicBezTo>
                  <a:pt x="3262019" y="1211202"/>
                  <a:pt x="3170883" y="1200704"/>
                  <a:pt x="3098234" y="1254265"/>
                </a:cubicBezTo>
                <a:cubicBezTo>
                  <a:pt x="3025586" y="1307828"/>
                  <a:pt x="3003279" y="1402544"/>
                  <a:pt x="2981806" y="1485689"/>
                </a:cubicBezTo>
                <a:cubicBezTo>
                  <a:pt x="2975126" y="1511455"/>
                  <a:pt x="2973934" y="1545334"/>
                  <a:pt x="2958425" y="1568000"/>
                </a:cubicBezTo>
                <a:cubicBezTo>
                  <a:pt x="2958723" y="1574382"/>
                  <a:pt x="2953743" y="1578885"/>
                  <a:pt x="2947928" y="1579989"/>
                </a:cubicBezTo>
                <a:lnTo>
                  <a:pt x="2945428" y="1578632"/>
                </a:lnTo>
                <a:lnTo>
                  <a:pt x="2954668" y="1614522"/>
                </a:lnTo>
                <a:cubicBezTo>
                  <a:pt x="2980099" y="1704161"/>
                  <a:pt x="3007813" y="1793040"/>
                  <a:pt x="3038111" y="1880898"/>
                </a:cubicBezTo>
                <a:cubicBezTo>
                  <a:pt x="3097102" y="2052497"/>
                  <a:pt x="3172403" y="2217236"/>
                  <a:pt x="3255668" y="2378130"/>
                </a:cubicBezTo>
                <a:lnTo>
                  <a:pt x="3382168" y="2610842"/>
                </a:lnTo>
                <a:lnTo>
                  <a:pt x="3348147" y="2444902"/>
                </a:lnTo>
                <a:cubicBezTo>
                  <a:pt x="3323693" y="2330502"/>
                  <a:pt x="3310810" y="2220159"/>
                  <a:pt x="3291365" y="2105044"/>
                </a:cubicBezTo>
                <a:cubicBezTo>
                  <a:pt x="3273830" y="2001023"/>
                  <a:pt x="3264167" y="1899746"/>
                  <a:pt x="3300908" y="1798588"/>
                </a:cubicBezTo>
                <a:cubicBezTo>
                  <a:pt x="3320353" y="1744906"/>
                  <a:pt x="3365444" y="1668800"/>
                  <a:pt x="3429265" y="1680012"/>
                </a:cubicBezTo>
                <a:cubicBezTo>
                  <a:pt x="3433441" y="1666891"/>
                  <a:pt x="3439525" y="1654962"/>
                  <a:pt x="3452169" y="1646850"/>
                </a:cubicBezTo>
                <a:cubicBezTo>
                  <a:pt x="3466126" y="1638022"/>
                  <a:pt x="3478889" y="1640408"/>
                  <a:pt x="3491654" y="1646492"/>
                </a:cubicBezTo>
                <a:cubicBezTo>
                  <a:pt x="3498572" y="1616312"/>
                  <a:pt x="3512052" y="1587562"/>
                  <a:pt x="3547482" y="1587682"/>
                </a:cubicBezTo>
                <a:cubicBezTo>
                  <a:pt x="3571697" y="1587801"/>
                  <a:pt x="3575276" y="1602593"/>
                  <a:pt x="3599612" y="1588637"/>
                </a:cubicBezTo>
                <a:cubicBezTo>
                  <a:pt x="3610825" y="1582194"/>
                  <a:pt x="3615715" y="1570623"/>
                  <a:pt x="3630269" y="1571220"/>
                </a:cubicBezTo>
                <a:cubicBezTo>
                  <a:pt x="3635041" y="1571459"/>
                  <a:pt x="3639335" y="1573128"/>
                  <a:pt x="3643272" y="1575514"/>
                </a:cubicBezTo>
                <a:cubicBezTo>
                  <a:pt x="3643630" y="1572055"/>
                  <a:pt x="3643869" y="1568476"/>
                  <a:pt x="3644583" y="1565135"/>
                </a:cubicBezTo>
                <a:cubicBezTo>
                  <a:pt x="3649237" y="1544021"/>
                  <a:pt x="3665341" y="1500241"/>
                  <a:pt x="3694090" y="1517062"/>
                </a:cubicBezTo>
                <a:cubicBezTo>
                  <a:pt x="3694925" y="1517539"/>
                  <a:pt x="3695640" y="1518373"/>
                  <a:pt x="3696357" y="1518971"/>
                </a:cubicBezTo>
                <a:cubicBezTo>
                  <a:pt x="3696476" y="1517778"/>
                  <a:pt x="3696594" y="1516585"/>
                  <a:pt x="3696714" y="1515273"/>
                </a:cubicBezTo>
                <a:cubicBezTo>
                  <a:pt x="3700025" y="1481902"/>
                  <a:pt x="3713869" y="1471210"/>
                  <a:pt x="3735430" y="1458539"/>
                </a:cubicBezTo>
                <a:lnTo>
                  <a:pt x="3757078" y="1445706"/>
                </a:lnTo>
                <a:lnTo>
                  <a:pt x="3744929" y="1484832"/>
                </a:lnTo>
                <a:lnTo>
                  <a:pt x="3741328" y="1486166"/>
                </a:lnTo>
                <a:cubicBezTo>
                  <a:pt x="3735245" y="1499885"/>
                  <a:pt x="3729041" y="1513483"/>
                  <a:pt x="3722958" y="1527202"/>
                </a:cubicBezTo>
                <a:cubicBezTo>
                  <a:pt x="3720214" y="1537341"/>
                  <a:pt x="3720811" y="1551418"/>
                  <a:pt x="3719498" y="1562273"/>
                </a:cubicBezTo>
                <a:lnTo>
                  <a:pt x="3719175" y="1567777"/>
                </a:lnTo>
                <a:lnTo>
                  <a:pt x="3677160" y="1703088"/>
                </a:lnTo>
                <a:lnTo>
                  <a:pt x="3675242" y="1698980"/>
                </a:lnTo>
                <a:cubicBezTo>
                  <a:pt x="3686336" y="1651383"/>
                  <a:pt x="3689677" y="1603667"/>
                  <a:pt x="3693374" y="1555592"/>
                </a:cubicBezTo>
                <a:cubicBezTo>
                  <a:pt x="3670709" y="1546526"/>
                  <a:pt x="3661643" y="1553565"/>
                  <a:pt x="3666772" y="1577185"/>
                </a:cubicBezTo>
                <a:cubicBezTo>
                  <a:pt x="3661165" y="1594362"/>
                  <a:pt x="3667608" y="1602712"/>
                  <a:pt x="3666295" y="1618578"/>
                </a:cubicBezTo>
                <a:cubicBezTo>
                  <a:pt x="3663910" y="1647924"/>
                  <a:pt x="3661284" y="1677745"/>
                  <a:pt x="3656393" y="1706733"/>
                </a:cubicBezTo>
                <a:lnTo>
                  <a:pt x="3615185" y="1902684"/>
                </a:lnTo>
                <a:lnTo>
                  <a:pt x="3613335" y="1908642"/>
                </a:lnTo>
                <a:lnTo>
                  <a:pt x="3605622" y="1914553"/>
                </a:lnTo>
                <a:cubicBezTo>
                  <a:pt x="3602058" y="1914509"/>
                  <a:pt x="3598658" y="1912212"/>
                  <a:pt x="3598180" y="1907500"/>
                </a:cubicBezTo>
                <a:cubicBezTo>
                  <a:pt x="3592574" y="1850837"/>
                  <a:pt x="3618579" y="1793458"/>
                  <a:pt x="3628837" y="1738107"/>
                </a:cubicBezTo>
                <a:cubicBezTo>
                  <a:pt x="3634563" y="1706973"/>
                  <a:pt x="3639931" y="1677030"/>
                  <a:pt x="3641960" y="1645419"/>
                </a:cubicBezTo>
                <a:cubicBezTo>
                  <a:pt x="3642796" y="1631819"/>
                  <a:pt x="3642079" y="1617266"/>
                  <a:pt x="3641960" y="1602831"/>
                </a:cubicBezTo>
                <a:cubicBezTo>
                  <a:pt x="3631104" y="1597582"/>
                  <a:pt x="3604861" y="1614164"/>
                  <a:pt x="3592096" y="1622038"/>
                </a:cubicBezTo>
                <a:cubicBezTo>
                  <a:pt x="3592573" y="1622634"/>
                  <a:pt x="3593408" y="1622872"/>
                  <a:pt x="3593648" y="1623589"/>
                </a:cubicBezTo>
                <a:cubicBezTo>
                  <a:pt x="3596748" y="1634086"/>
                  <a:pt x="3595555" y="1634682"/>
                  <a:pt x="3592336" y="1644703"/>
                </a:cubicBezTo>
                <a:cubicBezTo>
                  <a:pt x="3587563" y="1659972"/>
                  <a:pt x="3586370" y="1675360"/>
                  <a:pt x="3584939" y="1691226"/>
                </a:cubicBezTo>
                <a:cubicBezTo>
                  <a:pt x="3584224" y="1699576"/>
                  <a:pt x="3572532" y="1698741"/>
                  <a:pt x="3569789" y="1692300"/>
                </a:cubicBezTo>
                <a:cubicBezTo>
                  <a:pt x="3562274" y="1674286"/>
                  <a:pt x="3559411" y="1641602"/>
                  <a:pt x="3573964" y="1625855"/>
                </a:cubicBezTo>
                <a:cubicBezTo>
                  <a:pt x="3571578" y="1624780"/>
                  <a:pt x="3569431" y="1623349"/>
                  <a:pt x="3566210" y="1623707"/>
                </a:cubicBezTo>
                <a:cubicBezTo>
                  <a:pt x="3512530" y="1629075"/>
                  <a:pt x="3516348" y="1641721"/>
                  <a:pt x="3511217" y="1683115"/>
                </a:cubicBezTo>
                <a:cubicBezTo>
                  <a:pt x="3504656" y="1734767"/>
                  <a:pt x="3515273" y="1805029"/>
                  <a:pt x="3489149" y="1851075"/>
                </a:cubicBezTo>
                <a:cubicBezTo>
                  <a:pt x="3484258" y="1859664"/>
                  <a:pt x="3468988" y="1854893"/>
                  <a:pt x="3470540" y="1844872"/>
                </a:cubicBezTo>
                <a:cubicBezTo>
                  <a:pt x="3479606" y="1786419"/>
                  <a:pt x="3478652" y="1726774"/>
                  <a:pt x="3487836" y="1668323"/>
                </a:cubicBezTo>
                <a:cubicBezTo>
                  <a:pt x="3474118" y="1669038"/>
                  <a:pt x="3457537" y="1675480"/>
                  <a:pt x="3451930" y="1683949"/>
                </a:cubicBezTo>
                <a:cubicBezTo>
                  <a:pt x="3451214" y="1685023"/>
                  <a:pt x="3450975" y="1686574"/>
                  <a:pt x="3450379" y="1687766"/>
                </a:cubicBezTo>
                <a:cubicBezTo>
                  <a:pt x="3452406" y="1691464"/>
                  <a:pt x="3451096" y="1695998"/>
                  <a:pt x="3447397" y="1697786"/>
                </a:cubicBezTo>
                <a:cubicBezTo>
                  <a:pt x="3445726" y="1706256"/>
                  <a:pt x="3445250" y="1715562"/>
                  <a:pt x="3443221" y="1722599"/>
                </a:cubicBezTo>
                <a:cubicBezTo>
                  <a:pt x="3437496" y="1742640"/>
                  <a:pt x="3430577" y="1759938"/>
                  <a:pt x="3428668" y="1780933"/>
                </a:cubicBezTo>
                <a:cubicBezTo>
                  <a:pt x="3426760" y="1802166"/>
                  <a:pt x="3429861" y="1830677"/>
                  <a:pt x="3420199" y="1850359"/>
                </a:cubicBezTo>
                <a:cubicBezTo>
                  <a:pt x="3418528" y="1853818"/>
                  <a:pt x="3413042" y="1854893"/>
                  <a:pt x="3410059" y="1852745"/>
                </a:cubicBezTo>
                <a:cubicBezTo>
                  <a:pt x="3397653" y="1843798"/>
                  <a:pt x="3400158" y="1830914"/>
                  <a:pt x="3401231" y="1817077"/>
                </a:cubicBezTo>
                <a:cubicBezTo>
                  <a:pt x="3403975" y="1782006"/>
                  <a:pt x="3406242" y="1751349"/>
                  <a:pt x="3418528" y="1718662"/>
                </a:cubicBezTo>
                <a:cubicBezTo>
                  <a:pt x="3421272" y="1711386"/>
                  <a:pt x="3423301" y="1703632"/>
                  <a:pt x="3425209" y="1695878"/>
                </a:cubicBezTo>
                <a:cubicBezTo>
                  <a:pt x="3233986" y="1679416"/>
                  <a:pt x="3326676" y="2183418"/>
                  <a:pt x="3337531" y="2271097"/>
                </a:cubicBezTo>
                <a:cubicBezTo>
                  <a:pt x="3344331" y="2325612"/>
                  <a:pt x="3357332" y="2379531"/>
                  <a:pt x="3370336" y="2433451"/>
                </a:cubicBezTo>
                <a:cubicBezTo>
                  <a:pt x="3366160" y="2383588"/>
                  <a:pt x="3366041" y="2334440"/>
                  <a:pt x="3368547" y="2291138"/>
                </a:cubicBezTo>
                <a:cubicBezTo>
                  <a:pt x="3368903" y="2284695"/>
                  <a:pt x="3378208" y="2284457"/>
                  <a:pt x="3379401" y="2290541"/>
                </a:cubicBezTo>
                <a:cubicBezTo>
                  <a:pt x="3393001" y="2361876"/>
                  <a:pt x="3395149" y="2434167"/>
                  <a:pt x="3411014" y="2505264"/>
                </a:cubicBezTo>
                <a:cubicBezTo>
                  <a:pt x="3410418" y="2475560"/>
                  <a:pt x="3409820" y="2445738"/>
                  <a:pt x="3410895" y="2416631"/>
                </a:cubicBezTo>
                <a:cubicBezTo>
                  <a:pt x="3413518" y="2344579"/>
                  <a:pt x="3404571" y="2218847"/>
                  <a:pt x="3451572" y="2157293"/>
                </a:cubicBezTo>
                <a:cubicBezTo>
                  <a:pt x="3457536" y="2149420"/>
                  <a:pt x="3469704" y="2154907"/>
                  <a:pt x="3467200" y="2164689"/>
                </a:cubicBezTo>
                <a:cubicBezTo>
                  <a:pt x="3453243" y="2219742"/>
                  <a:pt x="3443461" y="2278910"/>
                  <a:pt x="3437914" y="2339733"/>
                </a:cubicBezTo>
                <a:lnTo>
                  <a:pt x="3434904" y="2483288"/>
                </a:lnTo>
                <a:lnTo>
                  <a:pt x="3356540" y="2735663"/>
                </a:lnTo>
                <a:lnTo>
                  <a:pt x="3335995" y="2699066"/>
                </a:lnTo>
                <a:cubicBezTo>
                  <a:pt x="3271743" y="2578657"/>
                  <a:pt x="3211918" y="2455758"/>
                  <a:pt x="3155851" y="2338376"/>
                </a:cubicBezTo>
                <a:cubicBezTo>
                  <a:pt x="3075330" y="2169908"/>
                  <a:pt x="2994072" y="1997146"/>
                  <a:pt x="2930947" y="1819787"/>
                </a:cubicBezTo>
                <a:lnTo>
                  <a:pt x="2904193" y="1734896"/>
                </a:lnTo>
                <a:lnTo>
                  <a:pt x="2889118" y="1733217"/>
                </a:lnTo>
                <a:cubicBezTo>
                  <a:pt x="2812056" y="1667487"/>
                  <a:pt x="2745253" y="1590545"/>
                  <a:pt x="2665330" y="1526964"/>
                </a:cubicBezTo>
                <a:cubicBezTo>
                  <a:pt x="2579797" y="1458849"/>
                  <a:pt x="2495339" y="1388110"/>
                  <a:pt x="2411359" y="1317967"/>
                </a:cubicBezTo>
                <a:cubicBezTo>
                  <a:pt x="2330838" y="1250806"/>
                  <a:pt x="2263678" y="1171835"/>
                  <a:pt x="2192581" y="1096087"/>
                </a:cubicBezTo>
                <a:cubicBezTo>
                  <a:pt x="2123750" y="1022723"/>
                  <a:pt x="2085577" y="963913"/>
                  <a:pt x="2040009" y="876127"/>
                </a:cubicBezTo>
                <a:cubicBezTo>
                  <a:pt x="2015434" y="828887"/>
                  <a:pt x="1987639" y="783318"/>
                  <a:pt x="1962589" y="736318"/>
                </a:cubicBezTo>
                <a:cubicBezTo>
                  <a:pt x="1943025" y="699696"/>
                  <a:pt x="1919645" y="663669"/>
                  <a:pt x="1900915" y="627286"/>
                </a:cubicBezTo>
                <a:cubicBezTo>
                  <a:pt x="1897696" y="621083"/>
                  <a:pt x="1880278" y="608677"/>
                  <a:pt x="1881233" y="598538"/>
                </a:cubicBezTo>
                <a:cubicBezTo>
                  <a:pt x="1883976" y="570743"/>
                  <a:pt x="1908550" y="541993"/>
                  <a:pt x="1935152" y="535552"/>
                </a:cubicBezTo>
                <a:cubicBezTo>
                  <a:pt x="1939446" y="534479"/>
                  <a:pt x="1974518" y="545095"/>
                  <a:pt x="1972610" y="544856"/>
                </a:cubicBezTo>
                <a:cubicBezTo>
                  <a:pt x="2007920" y="548556"/>
                  <a:pt x="1989788" y="537819"/>
                  <a:pt x="2026410" y="540443"/>
                </a:cubicBezTo>
                <a:cubicBezTo>
                  <a:pt x="2036191" y="541159"/>
                  <a:pt x="2047762" y="536984"/>
                  <a:pt x="2058259" y="539847"/>
                </a:cubicBezTo>
                <a:cubicBezTo>
                  <a:pt x="2045257" y="536267"/>
                  <a:pt x="2100370" y="564063"/>
                  <a:pt x="2100846" y="564420"/>
                </a:cubicBezTo>
                <a:cubicBezTo>
                  <a:pt x="2133771" y="593050"/>
                  <a:pt x="2117785" y="598775"/>
                  <a:pt x="2125420" y="563227"/>
                </a:cubicBezTo>
                <a:cubicBezTo>
                  <a:pt x="2126136" y="559769"/>
                  <a:pt x="2128760" y="555712"/>
                  <a:pt x="2132578" y="554878"/>
                </a:cubicBezTo>
                <a:cubicBezTo>
                  <a:pt x="2171228" y="546527"/>
                  <a:pt x="2198307" y="584461"/>
                  <a:pt x="2219779" y="618339"/>
                </a:cubicBezTo>
                <a:cubicBezTo>
                  <a:pt x="2218586" y="607126"/>
                  <a:pt x="2218228" y="596390"/>
                  <a:pt x="2220495" y="587086"/>
                </a:cubicBezTo>
                <a:cubicBezTo>
                  <a:pt x="2221807" y="581837"/>
                  <a:pt x="2224670" y="578497"/>
                  <a:pt x="2230156" y="577184"/>
                </a:cubicBezTo>
                <a:cubicBezTo>
                  <a:pt x="2248647" y="572890"/>
                  <a:pt x="2265466" y="571697"/>
                  <a:pt x="2283719" y="566449"/>
                </a:cubicBezTo>
                <a:cubicBezTo>
                  <a:pt x="2290041" y="564659"/>
                  <a:pt x="2295647" y="560960"/>
                  <a:pt x="2302685" y="563228"/>
                </a:cubicBezTo>
                <a:cubicBezTo>
                  <a:pt x="2318194" y="568118"/>
                  <a:pt x="2333582" y="593766"/>
                  <a:pt x="2345750" y="605099"/>
                </a:cubicBezTo>
                <a:cubicBezTo>
                  <a:pt x="2373545" y="631104"/>
                  <a:pt x="2384042" y="654126"/>
                  <a:pt x="2395494" y="689318"/>
                </a:cubicBezTo>
                <a:cubicBezTo>
                  <a:pt x="2401815" y="708523"/>
                  <a:pt x="2415534" y="725223"/>
                  <a:pt x="2422573" y="743476"/>
                </a:cubicBezTo>
                <a:cubicBezTo>
                  <a:pt x="2428776" y="733335"/>
                  <a:pt x="2438797" y="727013"/>
                  <a:pt x="2444045" y="714369"/>
                </a:cubicBezTo>
                <a:cubicBezTo>
                  <a:pt x="2445954" y="709716"/>
                  <a:pt x="2450128" y="705541"/>
                  <a:pt x="2455735" y="706018"/>
                </a:cubicBezTo>
                <a:cubicBezTo>
                  <a:pt x="2490091" y="709239"/>
                  <a:pt x="2507268" y="762800"/>
                  <a:pt x="2517289" y="788448"/>
                </a:cubicBezTo>
                <a:cubicBezTo>
                  <a:pt x="2518841" y="792503"/>
                  <a:pt x="2520391" y="796679"/>
                  <a:pt x="2521941" y="800735"/>
                </a:cubicBezTo>
                <a:cubicBezTo>
                  <a:pt x="2524447" y="792742"/>
                  <a:pt x="2527668" y="785823"/>
                  <a:pt x="2532081" y="780336"/>
                </a:cubicBezTo>
                <a:cubicBezTo>
                  <a:pt x="2588028" y="709477"/>
                  <a:pt x="2656978" y="846661"/>
                  <a:pt x="2677496" y="881853"/>
                </a:cubicBezTo>
                <a:cubicBezTo>
                  <a:pt x="2712210" y="941376"/>
                  <a:pt x="2706603" y="999580"/>
                  <a:pt x="2715073" y="1065309"/>
                </a:cubicBezTo>
                <a:cubicBezTo>
                  <a:pt x="2724616" y="1139032"/>
                  <a:pt x="2746804" y="1211798"/>
                  <a:pt x="2770424" y="1281941"/>
                </a:cubicBezTo>
                <a:cubicBezTo>
                  <a:pt x="2793328" y="1349996"/>
                  <a:pt x="2814322" y="1424791"/>
                  <a:pt x="2837808" y="1498482"/>
                </a:cubicBezTo>
                <a:lnTo>
                  <a:pt x="2856582" y="1552707"/>
                </a:lnTo>
                <a:lnTo>
                  <a:pt x="2832425" y="1434259"/>
                </a:lnTo>
                <a:cubicBezTo>
                  <a:pt x="2821391" y="1364698"/>
                  <a:pt x="2811997" y="1294704"/>
                  <a:pt x="2800128" y="1225038"/>
                </a:cubicBezTo>
                <a:lnTo>
                  <a:pt x="2763682" y="937915"/>
                </a:lnTo>
                <a:lnTo>
                  <a:pt x="2757197" y="930494"/>
                </a:lnTo>
                <a:cubicBezTo>
                  <a:pt x="2753604" y="920444"/>
                  <a:pt x="2752173" y="908694"/>
                  <a:pt x="2750861" y="898196"/>
                </a:cubicBezTo>
                <a:cubicBezTo>
                  <a:pt x="2741317" y="821373"/>
                  <a:pt x="2701952" y="748965"/>
                  <a:pt x="2671651" y="678702"/>
                </a:cubicBezTo>
                <a:cubicBezTo>
                  <a:pt x="2636938" y="598062"/>
                  <a:pt x="2601271" y="517421"/>
                  <a:pt x="2556178" y="441911"/>
                </a:cubicBezTo>
                <a:cubicBezTo>
                  <a:pt x="2491284" y="333356"/>
                  <a:pt x="2416132" y="231841"/>
                  <a:pt x="2363524" y="116486"/>
                </a:cubicBezTo>
                <a:cubicBezTo>
                  <a:pt x="2350104" y="87084"/>
                  <a:pt x="2335342" y="57977"/>
                  <a:pt x="2321460" y="28512"/>
                </a:cubicBezTo>
                <a:lnTo>
                  <a:pt x="2309821" y="0"/>
                </a:lnTo>
                <a:lnTo>
                  <a:pt x="2345066" y="10944"/>
                </a:lnTo>
                <a:lnTo>
                  <a:pt x="2415788" y="156136"/>
                </a:lnTo>
                <a:cubicBezTo>
                  <a:pt x="2443032" y="207684"/>
                  <a:pt x="2472318" y="258144"/>
                  <a:pt x="2504884" y="307351"/>
                </a:cubicBezTo>
                <a:cubicBezTo>
                  <a:pt x="2585166" y="428669"/>
                  <a:pt x="2648032" y="555476"/>
                  <a:pt x="2704337" y="686456"/>
                </a:cubicBezTo>
                <a:cubicBezTo>
                  <a:pt x="2691693" y="645540"/>
                  <a:pt x="2685489" y="599851"/>
                  <a:pt x="2673441" y="561320"/>
                </a:cubicBezTo>
                <a:cubicBezTo>
                  <a:pt x="2657336" y="509906"/>
                  <a:pt x="2641232" y="457657"/>
                  <a:pt x="2627515" y="405410"/>
                </a:cubicBezTo>
                <a:cubicBezTo>
                  <a:pt x="2626440" y="401591"/>
                  <a:pt x="2626798" y="396582"/>
                  <a:pt x="2630615" y="394194"/>
                </a:cubicBezTo>
                <a:cubicBezTo>
                  <a:pt x="2632166" y="393240"/>
                  <a:pt x="2633597" y="392406"/>
                  <a:pt x="2635149" y="391451"/>
                </a:cubicBezTo>
                <a:cubicBezTo>
                  <a:pt x="2641949" y="387275"/>
                  <a:pt x="2648032" y="396103"/>
                  <a:pt x="2646243" y="402069"/>
                </a:cubicBezTo>
                <a:cubicBezTo>
                  <a:pt x="2645766" y="403501"/>
                  <a:pt x="2674276" y="468870"/>
                  <a:pt x="2676065" y="474954"/>
                </a:cubicBezTo>
                <a:cubicBezTo>
                  <a:pt x="2683939" y="501437"/>
                  <a:pt x="2690500" y="528396"/>
                  <a:pt x="2699208" y="554640"/>
                </a:cubicBezTo>
                <a:cubicBezTo>
                  <a:pt x="2700281" y="557979"/>
                  <a:pt x="2700998" y="561320"/>
                  <a:pt x="2702070" y="564660"/>
                </a:cubicBezTo>
                <a:cubicBezTo>
                  <a:pt x="2701951" y="560724"/>
                  <a:pt x="2701952" y="556907"/>
                  <a:pt x="2701712" y="552972"/>
                </a:cubicBezTo>
                <a:cubicBezTo>
                  <a:pt x="2698014" y="490462"/>
                  <a:pt x="2683699" y="425687"/>
                  <a:pt x="2672368" y="364253"/>
                </a:cubicBezTo>
                <a:cubicBezTo>
                  <a:pt x="2667238" y="336696"/>
                  <a:pt x="2648270" y="299836"/>
                  <a:pt x="2658887" y="271087"/>
                </a:cubicBezTo>
                <a:cubicBezTo>
                  <a:pt x="2661750" y="263452"/>
                  <a:pt x="2672009" y="267270"/>
                  <a:pt x="2671890" y="274427"/>
                </a:cubicBezTo>
                <a:cubicBezTo>
                  <a:pt x="2671293" y="314747"/>
                  <a:pt x="2691931" y="364849"/>
                  <a:pt x="2699208" y="405766"/>
                </a:cubicBezTo>
                <a:cubicBezTo>
                  <a:pt x="2706365" y="446086"/>
                  <a:pt x="2717936" y="486287"/>
                  <a:pt x="2722826" y="526846"/>
                </a:cubicBezTo>
                <a:cubicBezTo>
                  <a:pt x="2725689" y="550705"/>
                  <a:pt x="2728196" y="575039"/>
                  <a:pt x="2730819" y="599255"/>
                </a:cubicBezTo>
                <a:cubicBezTo>
                  <a:pt x="2731535" y="582911"/>
                  <a:pt x="2732609" y="566331"/>
                  <a:pt x="2734278" y="548914"/>
                </a:cubicBezTo>
                <a:cubicBezTo>
                  <a:pt x="2737857" y="511576"/>
                  <a:pt x="2739408" y="474835"/>
                  <a:pt x="2737022" y="437258"/>
                </a:cubicBezTo>
                <a:cubicBezTo>
                  <a:pt x="2734756" y="402544"/>
                  <a:pt x="2719964" y="368905"/>
                  <a:pt x="2724378" y="334430"/>
                </a:cubicBezTo>
                <a:cubicBezTo>
                  <a:pt x="2725094" y="328465"/>
                  <a:pt x="2735233" y="327869"/>
                  <a:pt x="2736307" y="333833"/>
                </a:cubicBezTo>
                <a:cubicBezTo>
                  <a:pt x="2742271" y="365326"/>
                  <a:pt x="2758734" y="391809"/>
                  <a:pt x="2761000" y="423539"/>
                </a:cubicBezTo>
                <a:cubicBezTo>
                  <a:pt x="2763863" y="463979"/>
                  <a:pt x="2759211" y="507759"/>
                  <a:pt x="2755274" y="548556"/>
                </a:cubicBezTo>
                <a:cubicBezTo>
                  <a:pt x="2750741" y="595080"/>
                  <a:pt x="2741675" y="644465"/>
                  <a:pt x="2744896" y="690989"/>
                </a:cubicBezTo>
                <a:cubicBezTo>
                  <a:pt x="2745134" y="695521"/>
                  <a:pt x="2745730" y="699816"/>
                  <a:pt x="2746208" y="704231"/>
                </a:cubicBezTo>
                <a:cubicBezTo>
                  <a:pt x="2749548" y="616552"/>
                  <a:pt x="2768992" y="526368"/>
                  <a:pt x="2786648" y="444416"/>
                </a:cubicBezTo>
                <a:cubicBezTo>
                  <a:pt x="2788198" y="437616"/>
                  <a:pt x="2798099" y="439525"/>
                  <a:pt x="2798338" y="445966"/>
                </a:cubicBezTo>
                <a:cubicBezTo>
                  <a:pt x="2800485" y="497381"/>
                  <a:pt x="2789392" y="548795"/>
                  <a:pt x="2780683" y="599493"/>
                </a:cubicBezTo>
                <a:cubicBezTo>
                  <a:pt x="2790345" y="565377"/>
                  <a:pt x="2802394" y="531855"/>
                  <a:pt x="2806569" y="496307"/>
                </a:cubicBezTo>
                <a:cubicBezTo>
                  <a:pt x="2811102" y="457776"/>
                  <a:pt x="2812414" y="419244"/>
                  <a:pt x="2817186" y="380715"/>
                </a:cubicBezTo>
                <a:cubicBezTo>
                  <a:pt x="2823509" y="329241"/>
                  <a:pt x="2829026" y="277409"/>
                  <a:pt x="2833425" y="225503"/>
                </a:cubicBezTo>
                <a:lnTo>
                  <a:pt x="2837205" y="163755"/>
                </a:lnTo>
                <a:lnTo>
                  <a:pt x="2861927" y="171431"/>
                </a:lnTo>
                <a:lnTo>
                  <a:pt x="2849990" y="316417"/>
                </a:lnTo>
                <a:cubicBezTo>
                  <a:pt x="2846412" y="351965"/>
                  <a:pt x="2843191" y="387514"/>
                  <a:pt x="2839852" y="423062"/>
                </a:cubicBezTo>
                <a:cubicBezTo>
                  <a:pt x="2862158" y="354709"/>
                  <a:pt x="2885659" y="286952"/>
                  <a:pt x="2914884" y="220389"/>
                </a:cubicBezTo>
                <a:lnTo>
                  <a:pt x="2929606" y="192446"/>
                </a:lnTo>
                <a:close/>
              </a:path>
            </a:pathLst>
          </a:cu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AAD1F5-B0CE-4F34-805C-2F2A00EC4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559065" y="3478401"/>
            <a:ext cx="2632935" cy="3379599"/>
          </a:xfrm>
          <a:custGeom>
            <a:avLst/>
            <a:gdLst>
              <a:gd name="connsiteX0" fmla="*/ 1477235 w 2632935"/>
              <a:gd name="connsiteY0" fmla="*/ 49362 h 3379599"/>
              <a:gd name="connsiteX1" fmla="*/ 1466206 w 2632935"/>
              <a:gd name="connsiteY1" fmla="*/ 42639 h 3379599"/>
              <a:gd name="connsiteX2" fmla="*/ 1471492 w 2632935"/>
              <a:gd name="connsiteY2" fmla="*/ 29705 h 3379599"/>
              <a:gd name="connsiteX3" fmla="*/ 1530129 w 2632935"/>
              <a:gd name="connsiteY3" fmla="*/ 18442 h 3379599"/>
              <a:gd name="connsiteX4" fmla="*/ 1530571 w 2632935"/>
              <a:gd name="connsiteY4" fmla="*/ 35889 h 3379599"/>
              <a:gd name="connsiteX5" fmla="*/ 1477235 w 2632935"/>
              <a:gd name="connsiteY5" fmla="*/ 49362 h 3379599"/>
              <a:gd name="connsiteX6" fmla="*/ 594959 w 2632935"/>
              <a:gd name="connsiteY6" fmla="*/ 50743 h 3379599"/>
              <a:gd name="connsiteX7" fmla="*/ 591729 w 2632935"/>
              <a:gd name="connsiteY7" fmla="*/ 38982 h 3379599"/>
              <a:gd name="connsiteX8" fmla="*/ 610917 w 2632935"/>
              <a:gd name="connsiteY8" fmla="*/ 0 h 3379599"/>
              <a:gd name="connsiteX9" fmla="*/ 632720 w 2632935"/>
              <a:gd name="connsiteY9" fmla="*/ 0 h 3379599"/>
              <a:gd name="connsiteX10" fmla="*/ 606637 w 2632935"/>
              <a:gd name="connsiteY10" fmla="*/ 47928 h 3379599"/>
              <a:gd name="connsiteX11" fmla="*/ 594959 w 2632935"/>
              <a:gd name="connsiteY11" fmla="*/ 50743 h 3379599"/>
              <a:gd name="connsiteX12" fmla="*/ 1769755 w 2632935"/>
              <a:gd name="connsiteY12" fmla="*/ 81054 h 3379599"/>
              <a:gd name="connsiteX13" fmla="*/ 1761680 w 2632935"/>
              <a:gd name="connsiteY13" fmla="*/ 73007 h 3379599"/>
              <a:gd name="connsiteX14" fmla="*/ 1767104 w 2632935"/>
              <a:gd name="connsiteY14" fmla="*/ 63054 h 3379599"/>
              <a:gd name="connsiteX15" fmla="*/ 1814366 w 2632935"/>
              <a:gd name="connsiteY15" fmla="*/ 53115 h 3379599"/>
              <a:gd name="connsiteX16" fmla="*/ 1880070 w 2632935"/>
              <a:gd name="connsiteY16" fmla="*/ 46490 h 3379599"/>
              <a:gd name="connsiteX17" fmla="*/ 1884599 w 2632935"/>
              <a:gd name="connsiteY17" fmla="*/ 64821 h 3379599"/>
              <a:gd name="connsiteX18" fmla="*/ 1820772 w 2632935"/>
              <a:gd name="connsiteY18" fmla="*/ 77078 h 3379599"/>
              <a:gd name="connsiteX19" fmla="*/ 1769755 w 2632935"/>
              <a:gd name="connsiteY19" fmla="*/ 81054 h 3379599"/>
              <a:gd name="connsiteX20" fmla="*/ 1329926 w 2632935"/>
              <a:gd name="connsiteY20" fmla="*/ 88563 h 3379599"/>
              <a:gd name="connsiteX21" fmla="*/ 1321990 w 2632935"/>
              <a:gd name="connsiteY21" fmla="*/ 81772 h 3379599"/>
              <a:gd name="connsiteX22" fmla="*/ 1326393 w 2632935"/>
              <a:gd name="connsiteY22" fmla="*/ 71999 h 3379599"/>
              <a:gd name="connsiteX23" fmla="*/ 1427544 w 2632935"/>
              <a:gd name="connsiteY23" fmla="*/ 45717 h 3379599"/>
              <a:gd name="connsiteX24" fmla="*/ 1431961 w 2632935"/>
              <a:gd name="connsiteY24" fmla="*/ 62392 h 3379599"/>
              <a:gd name="connsiteX25" fmla="*/ 1329926 w 2632935"/>
              <a:gd name="connsiteY25" fmla="*/ 88563 h 3379599"/>
              <a:gd name="connsiteX26" fmla="*/ 1958694 w 2632935"/>
              <a:gd name="connsiteY26" fmla="*/ 91876 h 3379599"/>
              <a:gd name="connsiteX27" fmla="*/ 1950315 w 2632935"/>
              <a:gd name="connsiteY27" fmla="*/ 83276 h 3379599"/>
              <a:gd name="connsiteX28" fmla="*/ 1957921 w 2632935"/>
              <a:gd name="connsiteY28" fmla="*/ 73103 h 3379599"/>
              <a:gd name="connsiteX29" fmla="*/ 2098053 w 2632935"/>
              <a:gd name="connsiteY29" fmla="*/ 55214 h 3379599"/>
              <a:gd name="connsiteX30" fmla="*/ 2099378 w 2632935"/>
              <a:gd name="connsiteY30" fmla="*/ 72551 h 3379599"/>
              <a:gd name="connsiteX31" fmla="*/ 1958694 w 2632935"/>
              <a:gd name="connsiteY31" fmla="*/ 91876 h 3379599"/>
              <a:gd name="connsiteX32" fmla="*/ 422581 w 2632935"/>
              <a:gd name="connsiteY32" fmla="*/ 114127 h 3379599"/>
              <a:gd name="connsiteX33" fmla="*/ 417916 w 2632935"/>
              <a:gd name="connsiteY33" fmla="*/ 103581 h 3379599"/>
              <a:gd name="connsiteX34" fmla="*/ 448172 w 2632935"/>
              <a:gd name="connsiteY34" fmla="*/ 36221 h 3379599"/>
              <a:gd name="connsiteX35" fmla="*/ 459105 w 2632935"/>
              <a:gd name="connsiteY35" fmla="*/ 40308 h 3379599"/>
              <a:gd name="connsiteX36" fmla="*/ 433376 w 2632935"/>
              <a:gd name="connsiteY36" fmla="*/ 109765 h 3379599"/>
              <a:gd name="connsiteX37" fmla="*/ 422581 w 2632935"/>
              <a:gd name="connsiteY37" fmla="*/ 114127 h 3379599"/>
              <a:gd name="connsiteX38" fmla="*/ 2204723 w 2632935"/>
              <a:gd name="connsiteY38" fmla="*/ 116500 h 3379599"/>
              <a:gd name="connsiteX39" fmla="*/ 2195724 w 2632935"/>
              <a:gd name="connsiteY39" fmla="*/ 107694 h 3379599"/>
              <a:gd name="connsiteX40" fmla="*/ 2201632 w 2632935"/>
              <a:gd name="connsiteY40" fmla="*/ 96734 h 3379599"/>
              <a:gd name="connsiteX41" fmla="*/ 2253532 w 2632935"/>
              <a:gd name="connsiteY41" fmla="*/ 87127 h 3379599"/>
              <a:gd name="connsiteX42" fmla="*/ 2302672 w 2632935"/>
              <a:gd name="connsiteY42" fmla="*/ 83705 h 3379599"/>
              <a:gd name="connsiteX43" fmla="*/ 2305212 w 2632935"/>
              <a:gd name="connsiteY43" fmla="*/ 101703 h 3379599"/>
              <a:gd name="connsiteX44" fmla="*/ 2253864 w 2632935"/>
              <a:gd name="connsiteY44" fmla="*/ 112083 h 3379599"/>
              <a:gd name="connsiteX45" fmla="*/ 2204723 w 2632935"/>
              <a:gd name="connsiteY45" fmla="*/ 116500 h 3379599"/>
              <a:gd name="connsiteX46" fmla="*/ 1620017 w 2632935"/>
              <a:gd name="connsiteY46" fmla="*/ 118709 h 3379599"/>
              <a:gd name="connsiteX47" fmla="*/ 1612480 w 2632935"/>
              <a:gd name="connsiteY47" fmla="*/ 110523 h 3379599"/>
              <a:gd name="connsiteX48" fmla="*/ 1618360 w 2632935"/>
              <a:gd name="connsiteY48" fmla="*/ 100930 h 3379599"/>
              <a:gd name="connsiteX49" fmla="*/ 1692236 w 2632935"/>
              <a:gd name="connsiteY49" fmla="*/ 92316 h 3379599"/>
              <a:gd name="connsiteX50" fmla="*/ 1693339 w 2632935"/>
              <a:gd name="connsiteY50" fmla="*/ 111531 h 3379599"/>
              <a:gd name="connsiteX51" fmla="*/ 1620017 w 2632935"/>
              <a:gd name="connsiteY51" fmla="*/ 118709 h 3379599"/>
              <a:gd name="connsiteX52" fmla="*/ 1790074 w 2632935"/>
              <a:gd name="connsiteY52" fmla="*/ 127874 h 3379599"/>
              <a:gd name="connsiteX53" fmla="*/ 1780162 w 2632935"/>
              <a:gd name="connsiteY53" fmla="*/ 118681 h 3379599"/>
              <a:gd name="connsiteX54" fmla="*/ 1787975 w 2632935"/>
              <a:gd name="connsiteY54" fmla="*/ 107004 h 3379599"/>
              <a:gd name="connsiteX55" fmla="*/ 1901714 w 2632935"/>
              <a:gd name="connsiteY55" fmla="*/ 91102 h 3379599"/>
              <a:gd name="connsiteX56" fmla="*/ 1904806 w 2632935"/>
              <a:gd name="connsiteY56" fmla="*/ 110537 h 3379599"/>
              <a:gd name="connsiteX57" fmla="*/ 1790074 w 2632935"/>
              <a:gd name="connsiteY57" fmla="*/ 127874 h 3379599"/>
              <a:gd name="connsiteX58" fmla="*/ 633249 w 2632935"/>
              <a:gd name="connsiteY58" fmla="*/ 135274 h 3379599"/>
              <a:gd name="connsiteX59" fmla="*/ 623422 w 2632935"/>
              <a:gd name="connsiteY59" fmla="*/ 126220 h 3379599"/>
              <a:gd name="connsiteX60" fmla="*/ 668917 w 2632935"/>
              <a:gd name="connsiteY60" fmla="*/ 68135 h 3379599"/>
              <a:gd name="connsiteX61" fmla="*/ 691996 w 2632935"/>
              <a:gd name="connsiteY61" fmla="*/ 31805 h 3379599"/>
              <a:gd name="connsiteX62" fmla="*/ 660303 w 2632935"/>
              <a:gd name="connsiteY62" fmla="*/ 56319 h 3379599"/>
              <a:gd name="connsiteX63" fmla="*/ 597471 w 2632935"/>
              <a:gd name="connsiteY63" fmla="*/ 116834 h 3379599"/>
              <a:gd name="connsiteX64" fmla="*/ 580796 w 2632935"/>
              <a:gd name="connsiteY64" fmla="*/ 95190 h 3379599"/>
              <a:gd name="connsiteX65" fmla="*/ 592944 w 2632935"/>
              <a:gd name="connsiteY65" fmla="*/ 84699 h 3379599"/>
              <a:gd name="connsiteX66" fmla="*/ 593496 w 2632935"/>
              <a:gd name="connsiteY66" fmla="*/ 82601 h 3379599"/>
              <a:gd name="connsiteX67" fmla="*/ 633691 w 2632935"/>
              <a:gd name="connsiteY67" fmla="*/ 36222 h 3379599"/>
              <a:gd name="connsiteX68" fmla="*/ 640648 w 2632935"/>
              <a:gd name="connsiteY68" fmla="*/ 34565 h 3379599"/>
              <a:gd name="connsiteX69" fmla="*/ 653346 w 2632935"/>
              <a:gd name="connsiteY69" fmla="*/ 7069 h 3379599"/>
              <a:gd name="connsiteX70" fmla="*/ 655267 w 2632935"/>
              <a:gd name="connsiteY70" fmla="*/ 0 h 3379599"/>
              <a:gd name="connsiteX71" fmla="*/ 684067 w 2632935"/>
              <a:gd name="connsiteY71" fmla="*/ 0 h 3379599"/>
              <a:gd name="connsiteX72" fmla="*/ 682940 w 2632935"/>
              <a:gd name="connsiteY72" fmla="*/ 6076 h 3379599"/>
              <a:gd name="connsiteX73" fmla="*/ 694425 w 2632935"/>
              <a:gd name="connsiteY73" fmla="*/ 334 h 3379599"/>
              <a:gd name="connsiteX74" fmla="*/ 695952 w 2632935"/>
              <a:gd name="connsiteY74" fmla="*/ 0 h 3379599"/>
              <a:gd name="connsiteX75" fmla="*/ 881670 w 2632935"/>
              <a:gd name="connsiteY75" fmla="*/ 0 h 3379599"/>
              <a:gd name="connsiteX76" fmla="*/ 835909 w 2632935"/>
              <a:gd name="connsiteY76" fmla="*/ 54263 h 3379599"/>
              <a:gd name="connsiteX77" fmla="*/ 765319 w 2632935"/>
              <a:gd name="connsiteY77" fmla="*/ 107336 h 3379599"/>
              <a:gd name="connsiteX78" fmla="*/ 755491 w 2632935"/>
              <a:gd name="connsiteY78" fmla="*/ 96515 h 3379599"/>
              <a:gd name="connsiteX79" fmla="*/ 838974 w 2632935"/>
              <a:gd name="connsiteY79" fmla="*/ 12370 h 3379599"/>
              <a:gd name="connsiteX80" fmla="*/ 814790 w 2632935"/>
              <a:gd name="connsiteY80" fmla="*/ 10935 h 3379599"/>
              <a:gd name="connsiteX81" fmla="*/ 792373 w 2632935"/>
              <a:gd name="connsiteY81" fmla="*/ 38320 h 3379599"/>
              <a:gd name="connsiteX82" fmla="*/ 763994 w 2632935"/>
              <a:gd name="connsiteY82" fmla="*/ 61621 h 3379599"/>
              <a:gd name="connsiteX83" fmla="*/ 757258 w 2632935"/>
              <a:gd name="connsiteY83" fmla="*/ 56209 h 3379599"/>
              <a:gd name="connsiteX84" fmla="*/ 781662 w 2632935"/>
              <a:gd name="connsiteY84" fmla="*/ 20210 h 3379599"/>
              <a:gd name="connsiteX85" fmla="*/ 782766 w 2632935"/>
              <a:gd name="connsiteY85" fmla="*/ 18885 h 3379599"/>
              <a:gd name="connsiteX86" fmla="*/ 762889 w 2632935"/>
              <a:gd name="connsiteY86" fmla="*/ 21756 h 3379599"/>
              <a:gd name="connsiteX87" fmla="*/ 733848 w 2632935"/>
              <a:gd name="connsiteY87" fmla="*/ 65926 h 3379599"/>
              <a:gd name="connsiteX88" fmla="*/ 692658 w 2632935"/>
              <a:gd name="connsiteY88" fmla="*/ 114294 h 3379599"/>
              <a:gd name="connsiteX89" fmla="*/ 685481 w 2632935"/>
              <a:gd name="connsiteY89" fmla="*/ 109435 h 3379599"/>
              <a:gd name="connsiteX90" fmla="*/ 723467 w 2632935"/>
              <a:gd name="connsiteY90" fmla="*/ 48258 h 3379599"/>
              <a:gd name="connsiteX91" fmla="*/ 741467 w 2632935"/>
              <a:gd name="connsiteY91" fmla="*/ 18222 h 3379599"/>
              <a:gd name="connsiteX92" fmla="*/ 724130 w 2632935"/>
              <a:gd name="connsiteY92" fmla="*/ 19106 h 3379599"/>
              <a:gd name="connsiteX93" fmla="*/ 633249 w 2632935"/>
              <a:gd name="connsiteY93" fmla="*/ 135274 h 3379599"/>
              <a:gd name="connsiteX94" fmla="*/ 1874439 w 2632935"/>
              <a:gd name="connsiteY94" fmla="*/ 154377 h 3379599"/>
              <a:gd name="connsiteX95" fmla="*/ 1868104 w 2632935"/>
              <a:gd name="connsiteY95" fmla="*/ 147185 h 3379599"/>
              <a:gd name="connsiteX96" fmla="*/ 1874439 w 2632935"/>
              <a:gd name="connsiteY96" fmla="*/ 139248 h 3379599"/>
              <a:gd name="connsiteX97" fmla="*/ 2157462 w 2632935"/>
              <a:gd name="connsiteY97" fmla="*/ 107666 h 3379599"/>
              <a:gd name="connsiteX98" fmla="*/ 2161658 w 2632935"/>
              <a:gd name="connsiteY98" fmla="*/ 127212 h 3379599"/>
              <a:gd name="connsiteX99" fmla="*/ 1874439 w 2632935"/>
              <a:gd name="connsiteY99" fmla="*/ 154377 h 3379599"/>
              <a:gd name="connsiteX100" fmla="*/ 539164 w 2632935"/>
              <a:gd name="connsiteY100" fmla="*/ 171823 h 3379599"/>
              <a:gd name="connsiteX101" fmla="*/ 528893 w 2632935"/>
              <a:gd name="connsiteY101" fmla="*/ 161002 h 3379599"/>
              <a:gd name="connsiteX102" fmla="*/ 561801 w 2632935"/>
              <a:gd name="connsiteY102" fmla="*/ 127874 h 3379599"/>
              <a:gd name="connsiteX103" fmla="*/ 573395 w 2632935"/>
              <a:gd name="connsiteY103" fmla="*/ 136266 h 3379599"/>
              <a:gd name="connsiteX104" fmla="*/ 539164 w 2632935"/>
              <a:gd name="connsiteY104" fmla="*/ 171823 h 3379599"/>
              <a:gd name="connsiteX105" fmla="*/ 672228 w 2632935"/>
              <a:gd name="connsiteY105" fmla="*/ 177124 h 3379599"/>
              <a:gd name="connsiteX106" fmla="*/ 664830 w 2632935"/>
              <a:gd name="connsiteY106" fmla="*/ 167517 h 3379599"/>
              <a:gd name="connsiteX107" fmla="*/ 672891 w 2632935"/>
              <a:gd name="connsiteY107" fmla="*/ 153052 h 3379599"/>
              <a:gd name="connsiteX108" fmla="*/ 689344 w 2632935"/>
              <a:gd name="connsiteY108" fmla="*/ 158241 h 3379599"/>
              <a:gd name="connsiteX109" fmla="*/ 672228 w 2632935"/>
              <a:gd name="connsiteY109" fmla="*/ 177124 h 3379599"/>
              <a:gd name="connsiteX110" fmla="*/ 2126479 w 2632935"/>
              <a:gd name="connsiteY110" fmla="*/ 178048 h 3379599"/>
              <a:gd name="connsiteX111" fmla="*/ 2044496 w 2632935"/>
              <a:gd name="connsiteY111" fmla="*/ 177235 h 3379599"/>
              <a:gd name="connsiteX112" fmla="*/ 2037870 w 2632935"/>
              <a:gd name="connsiteY112" fmla="*/ 169864 h 3379599"/>
              <a:gd name="connsiteX113" fmla="*/ 2044164 w 2632935"/>
              <a:gd name="connsiteY113" fmla="*/ 161997 h 3379599"/>
              <a:gd name="connsiteX114" fmla="*/ 2263030 w 2632935"/>
              <a:gd name="connsiteY114" fmla="*/ 135604 h 3379599"/>
              <a:gd name="connsiteX115" fmla="*/ 2370254 w 2632935"/>
              <a:gd name="connsiteY115" fmla="*/ 118268 h 3379599"/>
              <a:gd name="connsiteX116" fmla="*/ 2374892 w 2632935"/>
              <a:gd name="connsiteY116" fmla="*/ 137813 h 3379599"/>
              <a:gd name="connsiteX117" fmla="*/ 2126479 w 2632935"/>
              <a:gd name="connsiteY117" fmla="*/ 178048 h 3379599"/>
              <a:gd name="connsiteX118" fmla="*/ 1425445 w 2632935"/>
              <a:gd name="connsiteY118" fmla="*/ 178671 h 3379599"/>
              <a:gd name="connsiteX119" fmla="*/ 1416860 w 2632935"/>
              <a:gd name="connsiteY119" fmla="*/ 170761 h 3379599"/>
              <a:gd name="connsiteX120" fmla="*/ 1423347 w 2632935"/>
              <a:gd name="connsiteY120" fmla="*/ 161113 h 3379599"/>
              <a:gd name="connsiteX121" fmla="*/ 1606545 w 2632935"/>
              <a:gd name="connsiteY121" fmla="*/ 140243 h 3379599"/>
              <a:gd name="connsiteX122" fmla="*/ 1607980 w 2632935"/>
              <a:gd name="connsiteY122" fmla="*/ 155923 h 3379599"/>
              <a:gd name="connsiteX123" fmla="*/ 1425445 w 2632935"/>
              <a:gd name="connsiteY123" fmla="*/ 178671 h 3379599"/>
              <a:gd name="connsiteX124" fmla="*/ 1654690 w 2632935"/>
              <a:gd name="connsiteY124" fmla="*/ 180769 h 3379599"/>
              <a:gd name="connsiteX125" fmla="*/ 1645166 w 2632935"/>
              <a:gd name="connsiteY125" fmla="*/ 173425 h 3379599"/>
              <a:gd name="connsiteX126" fmla="*/ 1652040 w 2632935"/>
              <a:gd name="connsiteY126" fmla="*/ 163763 h 3379599"/>
              <a:gd name="connsiteX127" fmla="*/ 1778147 w 2632935"/>
              <a:gd name="connsiteY127" fmla="*/ 151395 h 3379599"/>
              <a:gd name="connsiteX128" fmla="*/ 1778478 w 2632935"/>
              <a:gd name="connsiteY128" fmla="*/ 168843 h 3379599"/>
              <a:gd name="connsiteX129" fmla="*/ 1654690 w 2632935"/>
              <a:gd name="connsiteY129" fmla="*/ 180769 h 3379599"/>
              <a:gd name="connsiteX130" fmla="*/ 1221184 w 2632935"/>
              <a:gd name="connsiteY130" fmla="*/ 196007 h 3379599"/>
              <a:gd name="connsiteX131" fmla="*/ 1178090 w 2632935"/>
              <a:gd name="connsiteY131" fmla="*/ 192805 h 3379599"/>
              <a:gd name="connsiteX132" fmla="*/ 1172197 w 2632935"/>
              <a:gd name="connsiteY132" fmla="*/ 184440 h 3379599"/>
              <a:gd name="connsiteX133" fmla="*/ 1178974 w 2632935"/>
              <a:gd name="connsiteY133" fmla="*/ 175910 h 3379599"/>
              <a:gd name="connsiteX134" fmla="*/ 1262125 w 2632935"/>
              <a:gd name="connsiteY134" fmla="*/ 167849 h 3379599"/>
              <a:gd name="connsiteX135" fmla="*/ 1347153 w 2632935"/>
              <a:gd name="connsiteY135" fmla="*/ 167297 h 3379599"/>
              <a:gd name="connsiteX136" fmla="*/ 1347485 w 2632935"/>
              <a:gd name="connsiteY136" fmla="*/ 185959 h 3379599"/>
              <a:gd name="connsiteX137" fmla="*/ 1264776 w 2632935"/>
              <a:gd name="connsiteY137" fmla="*/ 193246 h 3379599"/>
              <a:gd name="connsiteX138" fmla="*/ 1221184 w 2632935"/>
              <a:gd name="connsiteY138" fmla="*/ 196007 h 3379599"/>
              <a:gd name="connsiteX139" fmla="*/ 290359 w 2632935"/>
              <a:gd name="connsiteY139" fmla="*/ 197831 h 3379599"/>
              <a:gd name="connsiteX140" fmla="*/ 287391 w 2632935"/>
              <a:gd name="connsiteY140" fmla="*/ 194242 h 3379599"/>
              <a:gd name="connsiteX141" fmla="*/ 318642 w 2632935"/>
              <a:gd name="connsiteY141" fmla="*/ 96846 h 3379599"/>
              <a:gd name="connsiteX142" fmla="*/ 328732 w 2632935"/>
              <a:gd name="connsiteY142" fmla="*/ 43703 h 3379599"/>
              <a:gd name="connsiteX143" fmla="*/ 340358 w 2632935"/>
              <a:gd name="connsiteY143" fmla="*/ 0 h 3379599"/>
              <a:gd name="connsiteX144" fmla="*/ 356992 w 2632935"/>
              <a:gd name="connsiteY144" fmla="*/ 0 h 3379599"/>
              <a:gd name="connsiteX145" fmla="*/ 357469 w 2632935"/>
              <a:gd name="connsiteY145" fmla="*/ 20498 h 3379599"/>
              <a:gd name="connsiteX146" fmla="*/ 335868 w 2632935"/>
              <a:gd name="connsiteY146" fmla="*/ 101262 h 3379599"/>
              <a:gd name="connsiteX147" fmla="*/ 294900 w 2632935"/>
              <a:gd name="connsiteY147" fmla="*/ 196450 h 3379599"/>
              <a:gd name="connsiteX148" fmla="*/ 290359 w 2632935"/>
              <a:gd name="connsiteY148" fmla="*/ 197831 h 3379599"/>
              <a:gd name="connsiteX149" fmla="*/ 191045 w 2632935"/>
              <a:gd name="connsiteY149" fmla="*/ 198036 h 3379599"/>
              <a:gd name="connsiteX150" fmla="*/ 183371 w 2632935"/>
              <a:gd name="connsiteY150" fmla="*/ 186842 h 3379599"/>
              <a:gd name="connsiteX151" fmla="*/ 194634 w 2632935"/>
              <a:gd name="connsiteY151" fmla="*/ 147751 h 3379599"/>
              <a:gd name="connsiteX152" fmla="*/ 207223 w 2632935"/>
              <a:gd name="connsiteY152" fmla="*/ 151174 h 3379599"/>
              <a:gd name="connsiteX153" fmla="*/ 203358 w 2632935"/>
              <a:gd name="connsiteY153" fmla="*/ 190266 h 3379599"/>
              <a:gd name="connsiteX154" fmla="*/ 191045 w 2632935"/>
              <a:gd name="connsiteY154" fmla="*/ 198036 h 3379599"/>
              <a:gd name="connsiteX155" fmla="*/ 2078368 w 2632935"/>
              <a:gd name="connsiteY155" fmla="*/ 226293 h 3379599"/>
              <a:gd name="connsiteX156" fmla="*/ 1896634 w 2632935"/>
              <a:gd name="connsiteY156" fmla="*/ 223946 h 3379599"/>
              <a:gd name="connsiteX157" fmla="*/ 1888987 w 2632935"/>
              <a:gd name="connsiteY157" fmla="*/ 214987 h 3379599"/>
              <a:gd name="connsiteX158" fmla="*/ 1898070 w 2632935"/>
              <a:gd name="connsiteY158" fmla="*/ 206609 h 3379599"/>
              <a:gd name="connsiteX159" fmla="*/ 2257838 w 2632935"/>
              <a:gd name="connsiteY159" fmla="*/ 184524 h 3379599"/>
              <a:gd name="connsiteX160" fmla="*/ 2259274 w 2632935"/>
              <a:gd name="connsiteY160" fmla="*/ 206278 h 3379599"/>
              <a:gd name="connsiteX161" fmla="*/ 2078368 w 2632935"/>
              <a:gd name="connsiteY161" fmla="*/ 226293 h 3379599"/>
              <a:gd name="connsiteX162" fmla="*/ 1602059 w 2632935"/>
              <a:gd name="connsiteY162" fmla="*/ 236217 h 3379599"/>
              <a:gd name="connsiteX163" fmla="*/ 1404133 w 2632935"/>
              <a:gd name="connsiteY163" fmla="*/ 228031 h 3379599"/>
              <a:gd name="connsiteX164" fmla="*/ 1396652 w 2632935"/>
              <a:gd name="connsiteY164" fmla="*/ 218783 h 3379599"/>
              <a:gd name="connsiteX165" fmla="*/ 1404906 w 2632935"/>
              <a:gd name="connsiteY165" fmla="*/ 209701 h 3379599"/>
              <a:gd name="connsiteX166" fmla="*/ 1800674 w 2632935"/>
              <a:gd name="connsiteY166" fmla="*/ 209921 h 3379599"/>
              <a:gd name="connsiteX167" fmla="*/ 1800233 w 2632935"/>
              <a:gd name="connsiteY167" fmla="*/ 226596 h 3379599"/>
              <a:gd name="connsiteX168" fmla="*/ 1602059 w 2632935"/>
              <a:gd name="connsiteY168" fmla="*/ 236217 h 3379599"/>
              <a:gd name="connsiteX169" fmla="*/ 1439138 w 2632935"/>
              <a:gd name="connsiteY169" fmla="*/ 275514 h 3379599"/>
              <a:gd name="connsiteX170" fmla="*/ 1370895 w 2632935"/>
              <a:gd name="connsiteY170" fmla="*/ 259061 h 3379599"/>
              <a:gd name="connsiteX171" fmla="*/ 1299449 w 2632935"/>
              <a:gd name="connsiteY171" fmla="*/ 247577 h 3379599"/>
              <a:gd name="connsiteX172" fmla="*/ 1293320 w 2632935"/>
              <a:gd name="connsiteY172" fmla="*/ 238881 h 3379599"/>
              <a:gd name="connsiteX173" fmla="*/ 1298786 w 2632935"/>
              <a:gd name="connsiteY173" fmla="*/ 230019 h 3379599"/>
              <a:gd name="connsiteX174" fmla="*/ 1446647 w 2632935"/>
              <a:gd name="connsiteY174" fmla="*/ 257294 h 3379599"/>
              <a:gd name="connsiteX175" fmla="*/ 1439138 w 2632935"/>
              <a:gd name="connsiteY175" fmla="*/ 275514 h 3379599"/>
              <a:gd name="connsiteX176" fmla="*/ 359100 w 2632935"/>
              <a:gd name="connsiteY176" fmla="*/ 281083 h 3379599"/>
              <a:gd name="connsiteX177" fmla="*/ 354310 w 2632935"/>
              <a:gd name="connsiteY177" fmla="*/ 273173 h 3379599"/>
              <a:gd name="connsiteX178" fmla="*/ 399916 w 2632935"/>
              <a:gd name="connsiteY178" fmla="*/ 157578 h 3379599"/>
              <a:gd name="connsiteX179" fmla="*/ 410296 w 2632935"/>
              <a:gd name="connsiteY179" fmla="*/ 161995 h 3379599"/>
              <a:gd name="connsiteX180" fmla="*/ 367782 w 2632935"/>
              <a:gd name="connsiteY180" fmla="*/ 276154 h 3379599"/>
              <a:gd name="connsiteX181" fmla="*/ 359100 w 2632935"/>
              <a:gd name="connsiteY181" fmla="*/ 281083 h 3379599"/>
              <a:gd name="connsiteX182" fmla="*/ 1194435 w 2632935"/>
              <a:gd name="connsiteY182" fmla="*/ 294475 h 3379599"/>
              <a:gd name="connsiteX183" fmla="*/ 1204816 w 2632935"/>
              <a:gd name="connsiteY183" fmla="*/ 285198 h 3379599"/>
              <a:gd name="connsiteX184" fmla="*/ 1182177 w 2632935"/>
              <a:gd name="connsiteY184" fmla="*/ 281001 h 3379599"/>
              <a:gd name="connsiteX185" fmla="*/ 1180522 w 2632935"/>
              <a:gd name="connsiteY185" fmla="*/ 290719 h 3379599"/>
              <a:gd name="connsiteX186" fmla="*/ 1194435 w 2632935"/>
              <a:gd name="connsiteY186" fmla="*/ 294475 h 3379599"/>
              <a:gd name="connsiteX187" fmla="*/ 753059 w 2632935"/>
              <a:gd name="connsiteY187" fmla="*/ 295253 h 3379599"/>
              <a:gd name="connsiteX188" fmla="*/ 745550 w 2632935"/>
              <a:gd name="connsiteY188" fmla="*/ 286971 h 3379599"/>
              <a:gd name="connsiteX189" fmla="*/ 798885 w 2632935"/>
              <a:gd name="connsiteY189" fmla="*/ 224277 h 3379599"/>
              <a:gd name="connsiteX190" fmla="*/ 860504 w 2632935"/>
              <a:gd name="connsiteY190" fmla="*/ 167187 h 3379599"/>
              <a:gd name="connsiteX191" fmla="*/ 873092 w 2632935"/>
              <a:gd name="connsiteY191" fmla="*/ 178891 h 3379599"/>
              <a:gd name="connsiteX192" fmla="*/ 808824 w 2632935"/>
              <a:gd name="connsiteY192" fmla="*/ 248460 h 3379599"/>
              <a:gd name="connsiteX193" fmla="*/ 753059 w 2632935"/>
              <a:gd name="connsiteY193" fmla="*/ 295253 h 3379599"/>
              <a:gd name="connsiteX194" fmla="*/ 899071 w 2632935"/>
              <a:gd name="connsiteY194" fmla="*/ 295264 h 3379599"/>
              <a:gd name="connsiteX195" fmla="*/ 896172 w 2632935"/>
              <a:gd name="connsiteY195" fmla="*/ 285531 h 3379599"/>
              <a:gd name="connsiteX196" fmla="*/ 987275 w 2632935"/>
              <a:gd name="connsiteY196" fmla="*/ 192805 h 3379599"/>
              <a:gd name="connsiteX197" fmla="*/ 997323 w 2632935"/>
              <a:gd name="connsiteY197" fmla="*/ 205394 h 3379599"/>
              <a:gd name="connsiteX198" fmla="*/ 953594 w 2632935"/>
              <a:gd name="connsiteY198" fmla="*/ 246693 h 3379599"/>
              <a:gd name="connsiteX199" fmla="*/ 909093 w 2632935"/>
              <a:gd name="connsiteY199" fmla="*/ 295140 h 3379599"/>
              <a:gd name="connsiteX200" fmla="*/ 899071 w 2632935"/>
              <a:gd name="connsiteY200" fmla="*/ 295264 h 3379599"/>
              <a:gd name="connsiteX201" fmla="*/ 1892881 w 2632935"/>
              <a:gd name="connsiteY201" fmla="*/ 299357 h 3379599"/>
              <a:gd name="connsiteX202" fmla="*/ 1757387 w 2632935"/>
              <a:gd name="connsiteY202" fmla="*/ 292290 h 3379599"/>
              <a:gd name="connsiteX203" fmla="*/ 1638458 w 2632935"/>
              <a:gd name="connsiteY203" fmla="*/ 282350 h 3379599"/>
              <a:gd name="connsiteX204" fmla="*/ 1631529 w 2632935"/>
              <a:gd name="connsiteY204" fmla="*/ 273019 h 3379599"/>
              <a:gd name="connsiteX205" fmla="*/ 1640005 w 2632935"/>
              <a:gd name="connsiteY205" fmla="*/ 264350 h 3379599"/>
              <a:gd name="connsiteX206" fmla="*/ 1896193 w 2632935"/>
              <a:gd name="connsiteY206" fmla="*/ 278706 h 3379599"/>
              <a:gd name="connsiteX207" fmla="*/ 1892881 w 2632935"/>
              <a:gd name="connsiteY207" fmla="*/ 299357 h 3379599"/>
              <a:gd name="connsiteX208" fmla="*/ 1598815 w 2632935"/>
              <a:gd name="connsiteY208" fmla="*/ 309604 h 3379599"/>
              <a:gd name="connsiteX209" fmla="*/ 1539517 w 2632935"/>
              <a:gd name="connsiteY209" fmla="*/ 298560 h 3379599"/>
              <a:gd name="connsiteX210" fmla="*/ 1491261 w 2632935"/>
              <a:gd name="connsiteY210" fmla="*/ 284312 h 3379599"/>
              <a:gd name="connsiteX211" fmla="*/ 1486719 w 2632935"/>
              <a:gd name="connsiteY211" fmla="*/ 275242 h 3379599"/>
              <a:gd name="connsiteX212" fmla="*/ 1493028 w 2632935"/>
              <a:gd name="connsiteY212" fmla="*/ 267747 h 3379599"/>
              <a:gd name="connsiteX213" fmla="*/ 1547909 w 2632935"/>
              <a:gd name="connsiteY213" fmla="*/ 273711 h 3379599"/>
              <a:gd name="connsiteX214" fmla="*/ 1603012 w 2632935"/>
              <a:gd name="connsiteY214" fmla="*/ 294585 h 3379599"/>
              <a:gd name="connsiteX215" fmla="*/ 1598815 w 2632935"/>
              <a:gd name="connsiteY215" fmla="*/ 309604 h 3379599"/>
              <a:gd name="connsiteX216" fmla="*/ 306786 w 2632935"/>
              <a:gd name="connsiteY216" fmla="*/ 312191 h 3379599"/>
              <a:gd name="connsiteX217" fmla="*/ 300423 w 2632935"/>
              <a:gd name="connsiteY217" fmla="*/ 307416 h 3379599"/>
              <a:gd name="connsiteX218" fmla="*/ 317317 w 2632935"/>
              <a:gd name="connsiteY218" fmla="*/ 240730 h 3379599"/>
              <a:gd name="connsiteX219" fmla="*/ 329133 w 2632935"/>
              <a:gd name="connsiteY219" fmla="*/ 247026 h 3379599"/>
              <a:gd name="connsiteX220" fmla="*/ 320631 w 2632935"/>
              <a:gd name="connsiteY220" fmla="*/ 276494 h 3379599"/>
              <a:gd name="connsiteX221" fmla="*/ 313563 w 2632935"/>
              <a:gd name="connsiteY221" fmla="*/ 307194 h 3379599"/>
              <a:gd name="connsiteX222" fmla="*/ 306786 w 2632935"/>
              <a:gd name="connsiteY222" fmla="*/ 312191 h 3379599"/>
              <a:gd name="connsiteX223" fmla="*/ 1172792 w 2632935"/>
              <a:gd name="connsiteY223" fmla="*/ 316343 h 3379599"/>
              <a:gd name="connsiteX224" fmla="*/ 1176325 w 2632935"/>
              <a:gd name="connsiteY224" fmla="*/ 312587 h 3379599"/>
              <a:gd name="connsiteX225" fmla="*/ 1175553 w 2632935"/>
              <a:gd name="connsiteY225" fmla="*/ 308833 h 3379599"/>
              <a:gd name="connsiteX226" fmla="*/ 1172792 w 2632935"/>
              <a:gd name="connsiteY226" fmla="*/ 316343 h 3379599"/>
              <a:gd name="connsiteX227" fmla="*/ 2529598 w 2632935"/>
              <a:gd name="connsiteY227" fmla="*/ 354904 h 3379599"/>
              <a:gd name="connsiteX228" fmla="*/ 2443687 w 2632935"/>
              <a:gd name="connsiteY228" fmla="*/ 343530 h 3379599"/>
              <a:gd name="connsiteX229" fmla="*/ 2359210 w 2632935"/>
              <a:gd name="connsiteY229" fmla="*/ 334253 h 3379599"/>
              <a:gd name="connsiteX230" fmla="*/ 2352295 w 2632935"/>
              <a:gd name="connsiteY230" fmla="*/ 325668 h 3379599"/>
              <a:gd name="connsiteX231" fmla="*/ 2359541 w 2632935"/>
              <a:gd name="connsiteY231" fmla="*/ 317580 h 3379599"/>
              <a:gd name="connsiteX232" fmla="*/ 2533353 w 2632935"/>
              <a:gd name="connsiteY232" fmla="*/ 337678 h 3379599"/>
              <a:gd name="connsiteX233" fmla="*/ 2529598 w 2632935"/>
              <a:gd name="connsiteY233" fmla="*/ 354904 h 3379599"/>
              <a:gd name="connsiteX234" fmla="*/ 1482869 w 2632935"/>
              <a:gd name="connsiteY234" fmla="*/ 382388 h 3379599"/>
              <a:gd name="connsiteX235" fmla="*/ 1482758 w 2632935"/>
              <a:gd name="connsiteY235" fmla="*/ 382277 h 3379599"/>
              <a:gd name="connsiteX236" fmla="*/ 1482758 w 2632935"/>
              <a:gd name="connsiteY236" fmla="*/ 382388 h 3379599"/>
              <a:gd name="connsiteX237" fmla="*/ 1482869 w 2632935"/>
              <a:gd name="connsiteY237" fmla="*/ 382388 h 3379599"/>
              <a:gd name="connsiteX238" fmla="*/ 923447 w 2632935"/>
              <a:gd name="connsiteY238" fmla="*/ 383050 h 3379599"/>
              <a:gd name="connsiteX239" fmla="*/ 911962 w 2632935"/>
              <a:gd name="connsiteY239" fmla="*/ 372668 h 3379599"/>
              <a:gd name="connsiteX240" fmla="*/ 984844 w 2632935"/>
              <a:gd name="connsiteY240" fmla="*/ 298894 h 3379599"/>
              <a:gd name="connsiteX241" fmla="*/ 995225 w 2632935"/>
              <a:gd name="connsiteY241" fmla="*/ 309055 h 3379599"/>
              <a:gd name="connsiteX242" fmla="*/ 923447 w 2632935"/>
              <a:gd name="connsiteY242" fmla="*/ 383050 h 3379599"/>
              <a:gd name="connsiteX243" fmla="*/ 2004742 w 2632935"/>
              <a:gd name="connsiteY243" fmla="*/ 405800 h 3379599"/>
              <a:gd name="connsiteX244" fmla="*/ 1932854 w 2632935"/>
              <a:gd name="connsiteY244" fmla="*/ 387576 h 3379599"/>
              <a:gd name="connsiteX245" fmla="*/ 1927582 w 2632935"/>
              <a:gd name="connsiteY245" fmla="*/ 375470 h 3379599"/>
              <a:gd name="connsiteX246" fmla="*/ 1937382 w 2632935"/>
              <a:gd name="connsiteY246" fmla="*/ 367256 h 3379599"/>
              <a:gd name="connsiteX247" fmla="*/ 2010705 w 2632935"/>
              <a:gd name="connsiteY247" fmla="*/ 388241 h 3379599"/>
              <a:gd name="connsiteX248" fmla="*/ 2004742 w 2632935"/>
              <a:gd name="connsiteY248" fmla="*/ 405800 h 3379599"/>
              <a:gd name="connsiteX249" fmla="*/ 786076 w 2632935"/>
              <a:gd name="connsiteY249" fmla="*/ 406247 h 3379599"/>
              <a:gd name="connsiteX250" fmla="*/ 774261 w 2632935"/>
              <a:gd name="connsiteY250" fmla="*/ 394210 h 3379599"/>
              <a:gd name="connsiteX251" fmla="*/ 863596 w 2632935"/>
              <a:gd name="connsiteY251" fmla="*/ 318564 h 3379599"/>
              <a:gd name="connsiteX252" fmla="*/ 873534 w 2632935"/>
              <a:gd name="connsiteY252" fmla="*/ 329496 h 3379599"/>
              <a:gd name="connsiteX253" fmla="*/ 786076 w 2632935"/>
              <a:gd name="connsiteY253" fmla="*/ 406247 h 3379599"/>
              <a:gd name="connsiteX254" fmla="*/ 2178774 w 2632935"/>
              <a:gd name="connsiteY254" fmla="*/ 428992 h 3379599"/>
              <a:gd name="connsiteX255" fmla="*/ 2104236 w 2632935"/>
              <a:gd name="connsiteY255" fmla="*/ 422367 h 3379599"/>
              <a:gd name="connsiteX256" fmla="*/ 2096465 w 2632935"/>
              <a:gd name="connsiteY256" fmla="*/ 413793 h 3379599"/>
              <a:gd name="connsiteX257" fmla="*/ 2103353 w 2632935"/>
              <a:gd name="connsiteY257" fmla="*/ 405137 h 3379599"/>
              <a:gd name="connsiteX258" fmla="*/ 2181535 w 2632935"/>
              <a:gd name="connsiteY258" fmla="*/ 409887 h 3379599"/>
              <a:gd name="connsiteX259" fmla="*/ 2178774 w 2632935"/>
              <a:gd name="connsiteY259" fmla="*/ 428992 h 3379599"/>
              <a:gd name="connsiteX260" fmla="*/ 979876 w 2632935"/>
              <a:gd name="connsiteY260" fmla="*/ 435515 h 3379599"/>
              <a:gd name="connsiteX261" fmla="*/ 969716 w 2632935"/>
              <a:gd name="connsiteY261" fmla="*/ 424914 h 3379599"/>
              <a:gd name="connsiteX262" fmla="*/ 1044476 w 2632935"/>
              <a:gd name="connsiteY262" fmla="*/ 338663 h 3379599"/>
              <a:gd name="connsiteX263" fmla="*/ 1100351 w 2632935"/>
              <a:gd name="connsiteY263" fmla="*/ 267985 h 3379599"/>
              <a:gd name="connsiteX264" fmla="*/ 1112167 w 2632935"/>
              <a:gd name="connsiteY264" fmla="*/ 278144 h 3379599"/>
              <a:gd name="connsiteX265" fmla="*/ 1053420 w 2632935"/>
              <a:gd name="connsiteY265" fmla="*/ 362628 h 3379599"/>
              <a:gd name="connsiteX266" fmla="*/ 979876 w 2632935"/>
              <a:gd name="connsiteY266" fmla="*/ 435515 h 3379599"/>
              <a:gd name="connsiteX267" fmla="*/ 2471403 w 2632935"/>
              <a:gd name="connsiteY267" fmla="*/ 440371 h 3379599"/>
              <a:gd name="connsiteX268" fmla="*/ 2300906 w 2632935"/>
              <a:gd name="connsiteY268" fmla="*/ 408345 h 3379599"/>
              <a:gd name="connsiteX269" fmla="*/ 2294832 w 2632935"/>
              <a:gd name="connsiteY269" fmla="*/ 399027 h 3379599"/>
              <a:gd name="connsiteX270" fmla="*/ 2303666 w 2632935"/>
              <a:gd name="connsiteY270" fmla="*/ 391118 h 3379599"/>
              <a:gd name="connsiteX271" fmla="*/ 2478360 w 2632935"/>
              <a:gd name="connsiteY271" fmla="*/ 418726 h 3379599"/>
              <a:gd name="connsiteX272" fmla="*/ 2471403 w 2632935"/>
              <a:gd name="connsiteY272" fmla="*/ 440371 h 3379599"/>
              <a:gd name="connsiteX273" fmla="*/ 272235 w 2632935"/>
              <a:gd name="connsiteY273" fmla="*/ 454671 h 3379599"/>
              <a:gd name="connsiteX274" fmla="*/ 267735 w 2632935"/>
              <a:gd name="connsiteY274" fmla="*/ 447989 h 3379599"/>
              <a:gd name="connsiteX275" fmla="*/ 283637 w 2632935"/>
              <a:gd name="connsiteY275" fmla="*/ 385811 h 3379599"/>
              <a:gd name="connsiteX276" fmla="*/ 306826 w 2632935"/>
              <a:gd name="connsiteY276" fmla="*/ 342188 h 3379599"/>
              <a:gd name="connsiteX277" fmla="*/ 320850 w 2632935"/>
              <a:gd name="connsiteY277" fmla="*/ 349035 h 3379599"/>
              <a:gd name="connsiteX278" fmla="*/ 300422 w 2632935"/>
              <a:gd name="connsiteY278" fmla="*/ 402378 h 3379599"/>
              <a:gd name="connsiteX279" fmla="*/ 279551 w 2632935"/>
              <a:gd name="connsiteY279" fmla="*/ 451413 h 3379599"/>
              <a:gd name="connsiteX280" fmla="*/ 272235 w 2632935"/>
              <a:gd name="connsiteY280" fmla="*/ 454671 h 3379599"/>
              <a:gd name="connsiteX281" fmla="*/ 1533555 w 2632935"/>
              <a:gd name="connsiteY281" fmla="*/ 478912 h 3379599"/>
              <a:gd name="connsiteX282" fmla="*/ 1550671 w 2632935"/>
              <a:gd name="connsiteY282" fmla="*/ 469747 h 3379599"/>
              <a:gd name="connsiteX283" fmla="*/ 1540732 w 2632935"/>
              <a:gd name="connsiteY283" fmla="*/ 458482 h 3379599"/>
              <a:gd name="connsiteX284" fmla="*/ 1538965 w 2632935"/>
              <a:gd name="connsiteY284" fmla="*/ 456163 h 3379599"/>
              <a:gd name="connsiteX285" fmla="*/ 1533555 w 2632935"/>
              <a:gd name="connsiteY285" fmla="*/ 478912 h 3379599"/>
              <a:gd name="connsiteX286" fmla="*/ 1866820 w 2632935"/>
              <a:gd name="connsiteY286" fmla="*/ 498899 h 3379599"/>
              <a:gd name="connsiteX287" fmla="*/ 1817680 w 2632935"/>
              <a:gd name="connsiteY287" fmla="*/ 489295 h 3379599"/>
              <a:gd name="connsiteX288" fmla="*/ 1778037 w 2632935"/>
              <a:gd name="connsiteY288" fmla="*/ 474385 h 3379599"/>
              <a:gd name="connsiteX289" fmla="*/ 1774503 w 2632935"/>
              <a:gd name="connsiteY289" fmla="*/ 464527 h 3379599"/>
              <a:gd name="connsiteX290" fmla="*/ 1782232 w 2632935"/>
              <a:gd name="connsiteY290" fmla="*/ 457487 h 3379599"/>
              <a:gd name="connsiteX291" fmla="*/ 1833140 w 2632935"/>
              <a:gd name="connsiteY291" fmla="*/ 466764 h 3379599"/>
              <a:gd name="connsiteX292" fmla="*/ 1872562 w 2632935"/>
              <a:gd name="connsiteY292" fmla="*/ 481454 h 3379599"/>
              <a:gd name="connsiteX293" fmla="*/ 1866820 w 2632935"/>
              <a:gd name="connsiteY293" fmla="*/ 498899 h 3379599"/>
              <a:gd name="connsiteX294" fmla="*/ 896282 w 2632935"/>
              <a:gd name="connsiteY294" fmla="*/ 514692 h 3379599"/>
              <a:gd name="connsiteX295" fmla="*/ 887228 w 2632935"/>
              <a:gd name="connsiteY295" fmla="*/ 503650 h 3379599"/>
              <a:gd name="connsiteX296" fmla="*/ 946306 w 2632935"/>
              <a:gd name="connsiteY296" fmla="*/ 450204 h 3379599"/>
              <a:gd name="connsiteX297" fmla="*/ 957680 w 2632935"/>
              <a:gd name="connsiteY297" fmla="*/ 462462 h 3379599"/>
              <a:gd name="connsiteX298" fmla="*/ 896282 w 2632935"/>
              <a:gd name="connsiteY298" fmla="*/ 514692 h 3379599"/>
              <a:gd name="connsiteX299" fmla="*/ 785856 w 2632935"/>
              <a:gd name="connsiteY299" fmla="*/ 539431 h 3379599"/>
              <a:gd name="connsiteX300" fmla="*/ 776028 w 2632935"/>
              <a:gd name="connsiteY300" fmla="*/ 530929 h 3379599"/>
              <a:gd name="connsiteX301" fmla="*/ 822186 w 2632935"/>
              <a:gd name="connsiteY301" fmla="*/ 480355 h 3379599"/>
              <a:gd name="connsiteX302" fmla="*/ 871879 w 2632935"/>
              <a:gd name="connsiteY302" fmla="*/ 434416 h 3379599"/>
              <a:gd name="connsiteX303" fmla="*/ 879608 w 2632935"/>
              <a:gd name="connsiteY303" fmla="*/ 440710 h 3379599"/>
              <a:gd name="connsiteX304" fmla="*/ 834223 w 2632935"/>
              <a:gd name="connsiteY304" fmla="*/ 492832 h 3379599"/>
              <a:gd name="connsiteX305" fmla="*/ 785856 w 2632935"/>
              <a:gd name="connsiteY305" fmla="*/ 539431 h 3379599"/>
              <a:gd name="connsiteX306" fmla="*/ 930956 w 2632935"/>
              <a:gd name="connsiteY306" fmla="*/ 556866 h 3379599"/>
              <a:gd name="connsiteX307" fmla="*/ 923779 w 2632935"/>
              <a:gd name="connsiteY307" fmla="*/ 546713 h 3379599"/>
              <a:gd name="connsiteX308" fmla="*/ 962539 w 2632935"/>
              <a:gd name="connsiteY308" fmla="*/ 516014 h 3379599"/>
              <a:gd name="connsiteX309" fmla="*/ 970931 w 2632935"/>
              <a:gd name="connsiteY309" fmla="*/ 525510 h 3379599"/>
              <a:gd name="connsiteX310" fmla="*/ 930956 w 2632935"/>
              <a:gd name="connsiteY310" fmla="*/ 556866 h 3379599"/>
              <a:gd name="connsiteX311" fmla="*/ 178719 w 2632935"/>
              <a:gd name="connsiteY311" fmla="*/ 569290 h 3379599"/>
              <a:gd name="connsiteX312" fmla="*/ 173764 w 2632935"/>
              <a:gd name="connsiteY312" fmla="*/ 559959 h 3379599"/>
              <a:gd name="connsiteX313" fmla="*/ 219591 w 2632935"/>
              <a:gd name="connsiteY313" fmla="*/ 358308 h 3379599"/>
              <a:gd name="connsiteX314" fmla="*/ 234387 w 2632935"/>
              <a:gd name="connsiteY314" fmla="*/ 366151 h 3379599"/>
              <a:gd name="connsiteX315" fmla="*/ 210977 w 2632935"/>
              <a:gd name="connsiteY315" fmla="*/ 472175 h 3379599"/>
              <a:gd name="connsiteX316" fmla="*/ 188230 w 2632935"/>
              <a:gd name="connsiteY316" fmla="*/ 564705 h 3379599"/>
              <a:gd name="connsiteX317" fmla="*/ 178719 w 2632935"/>
              <a:gd name="connsiteY317" fmla="*/ 569290 h 3379599"/>
              <a:gd name="connsiteX318" fmla="*/ 1912425 w 2632935"/>
              <a:gd name="connsiteY318" fmla="*/ 577300 h 3379599"/>
              <a:gd name="connsiteX319" fmla="*/ 1854783 w 2632935"/>
              <a:gd name="connsiteY319" fmla="*/ 563388 h 3379599"/>
              <a:gd name="connsiteX320" fmla="*/ 1849054 w 2632935"/>
              <a:gd name="connsiteY320" fmla="*/ 551284 h 3379599"/>
              <a:gd name="connsiteX321" fmla="*/ 1859973 w 2632935"/>
              <a:gd name="connsiteY321" fmla="*/ 543736 h 3379599"/>
              <a:gd name="connsiteX322" fmla="*/ 1917284 w 2632935"/>
              <a:gd name="connsiteY322" fmla="*/ 560849 h 3379599"/>
              <a:gd name="connsiteX323" fmla="*/ 1912425 w 2632935"/>
              <a:gd name="connsiteY323" fmla="*/ 577300 h 3379599"/>
              <a:gd name="connsiteX324" fmla="*/ 2053108 w 2632935"/>
              <a:gd name="connsiteY324" fmla="*/ 615951 h 3379599"/>
              <a:gd name="connsiteX325" fmla="*/ 1987625 w 2632935"/>
              <a:gd name="connsiteY325" fmla="*/ 600265 h 3379599"/>
              <a:gd name="connsiteX326" fmla="*/ 1980337 w 2632935"/>
              <a:gd name="connsiteY326" fmla="*/ 586762 h 3379599"/>
              <a:gd name="connsiteX327" fmla="*/ 1991601 w 2632935"/>
              <a:gd name="connsiteY327" fmla="*/ 578069 h 3379599"/>
              <a:gd name="connsiteX328" fmla="*/ 2058188 w 2632935"/>
              <a:gd name="connsiteY328" fmla="*/ 597838 h 3379599"/>
              <a:gd name="connsiteX329" fmla="*/ 2053108 w 2632935"/>
              <a:gd name="connsiteY329" fmla="*/ 615951 h 3379599"/>
              <a:gd name="connsiteX330" fmla="*/ 858407 w 2632935"/>
              <a:gd name="connsiteY330" fmla="*/ 617163 h 3379599"/>
              <a:gd name="connsiteX331" fmla="*/ 846591 w 2632935"/>
              <a:gd name="connsiteY331" fmla="*/ 605127 h 3379599"/>
              <a:gd name="connsiteX332" fmla="*/ 890320 w 2632935"/>
              <a:gd name="connsiteY332" fmla="*/ 568025 h 3379599"/>
              <a:gd name="connsiteX333" fmla="*/ 901252 w 2632935"/>
              <a:gd name="connsiteY333" fmla="*/ 580391 h 3379599"/>
              <a:gd name="connsiteX334" fmla="*/ 858407 w 2632935"/>
              <a:gd name="connsiteY334" fmla="*/ 617163 h 3379599"/>
              <a:gd name="connsiteX335" fmla="*/ 1318290 w 2632935"/>
              <a:gd name="connsiteY335" fmla="*/ 619859 h 3379599"/>
              <a:gd name="connsiteX336" fmla="*/ 1313362 w 2632935"/>
              <a:gd name="connsiteY336" fmla="*/ 612860 h 3379599"/>
              <a:gd name="connsiteX337" fmla="*/ 1341080 w 2632935"/>
              <a:gd name="connsiteY337" fmla="*/ 569351 h 3379599"/>
              <a:gd name="connsiteX338" fmla="*/ 1356209 w 2632935"/>
              <a:gd name="connsiteY338" fmla="*/ 579733 h 3379599"/>
              <a:gd name="connsiteX339" fmla="*/ 1326945 w 2632935"/>
              <a:gd name="connsiteY339" fmla="*/ 618160 h 3379599"/>
              <a:gd name="connsiteX340" fmla="*/ 1318290 w 2632935"/>
              <a:gd name="connsiteY340" fmla="*/ 619859 h 3379599"/>
              <a:gd name="connsiteX341" fmla="*/ 313218 w 2632935"/>
              <a:gd name="connsiteY341" fmla="*/ 624387 h 3379599"/>
              <a:gd name="connsiteX342" fmla="*/ 312126 w 2632935"/>
              <a:gd name="connsiteY342" fmla="*/ 617057 h 3379599"/>
              <a:gd name="connsiteX343" fmla="*/ 516857 w 2632935"/>
              <a:gd name="connsiteY343" fmla="*/ 247466 h 3379599"/>
              <a:gd name="connsiteX344" fmla="*/ 527348 w 2632935"/>
              <a:gd name="connsiteY344" fmla="*/ 255730 h 3379599"/>
              <a:gd name="connsiteX345" fmla="*/ 319857 w 2632935"/>
              <a:gd name="connsiteY345" fmla="*/ 623684 h 3379599"/>
              <a:gd name="connsiteX346" fmla="*/ 313218 w 2632935"/>
              <a:gd name="connsiteY346" fmla="*/ 624387 h 3379599"/>
              <a:gd name="connsiteX347" fmla="*/ 0 w 2632935"/>
              <a:gd name="connsiteY347" fmla="*/ 671837 h 3379599"/>
              <a:gd name="connsiteX348" fmla="*/ 0 w 2632935"/>
              <a:gd name="connsiteY348" fmla="*/ 489063 h 3379599"/>
              <a:gd name="connsiteX349" fmla="*/ 4507 w 2632935"/>
              <a:gd name="connsiteY349" fmla="*/ 599941 h 3379599"/>
              <a:gd name="connsiteX350" fmla="*/ 1806418 w 2632935"/>
              <a:gd name="connsiteY350" fmla="*/ 677448 h 3379599"/>
              <a:gd name="connsiteX351" fmla="*/ 1819669 w 2632935"/>
              <a:gd name="connsiteY351" fmla="*/ 673802 h 3379599"/>
              <a:gd name="connsiteX352" fmla="*/ 1813375 w 2632935"/>
              <a:gd name="connsiteY352" fmla="*/ 670823 h 3379599"/>
              <a:gd name="connsiteX353" fmla="*/ 1801338 w 2632935"/>
              <a:gd name="connsiteY353" fmla="*/ 658786 h 3379599"/>
              <a:gd name="connsiteX354" fmla="*/ 1806418 w 2632935"/>
              <a:gd name="connsiteY354" fmla="*/ 677448 h 3379599"/>
              <a:gd name="connsiteX355" fmla="*/ 1598375 w 2632935"/>
              <a:gd name="connsiteY355" fmla="*/ 680069 h 3379599"/>
              <a:gd name="connsiteX356" fmla="*/ 1625429 w 2632935"/>
              <a:gd name="connsiteY356" fmla="*/ 671925 h 3379599"/>
              <a:gd name="connsiteX357" fmla="*/ 1611185 w 2632935"/>
              <a:gd name="connsiteY357" fmla="*/ 663646 h 3379599"/>
              <a:gd name="connsiteX358" fmla="*/ 1624326 w 2632935"/>
              <a:gd name="connsiteY358" fmla="*/ 636375 h 3379599"/>
              <a:gd name="connsiteX359" fmla="*/ 1649833 w 2632935"/>
              <a:gd name="connsiteY359" fmla="*/ 651502 h 3379599"/>
              <a:gd name="connsiteX360" fmla="*/ 1629846 w 2632935"/>
              <a:gd name="connsiteY360" fmla="*/ 669606 h 3379599"/>
              <a:gd name="connsiteX361" fmla="*/ 1667060 w 2632935"/>
              <a:gd name="connsiteY361" fmla="*/ 646975 h 3379599"/>
              <a:gd name="connsiteX362" fmla="*/ 1714985 w 2632935"/>
              <a:gd name="connsiteY362" fmla="*/ 624228 h 3379599"/>
              <a:gd name="connsiteX363" fmla="*/ 1642324 w 2632935"/>
              <a:gd name="connsiteY363" fmla="*/ 589994 h 3379599"/>
              <a:gd name="connsiteX364" fmla="*/ 1616043 w 2632935"/>
              <a:gd name="connsiteY364" fmla="*/ 645979 h 3379599"/>
              <a:gd name="connsiteX365" fmla="*/ 1598375 w 2632935"/>
              <a:gd name="connsiteY365" fmla="*/ 680069 h 3379599"/>
              <a:gd name="connsiteX366" fmla="*/ 716288 w 2632935"/>
              <a:gd name="connsiteY366" fmla="*/ 693897 h 3379599"/>
              <a:gd name="connsiteX367" fmla="*/ 707868 w 2632935"/>
              <a:gd name="connsiteY367" fmla="*/ 692475 h 3379599"/>
              <a:gd name="connsiteX368" fmla="*/ 707895 w 2632935"/>
              <a:gd name="connsiteY368" fmla="*/ 683185 h 3379599"/>
              <a:gd name="connsiteX369" fmla="*/ 791378 w 2632935"/>
              <a:gd name="connsiteY369" fmla="*/ 593856 h 3379599"/>
              <a:gd name="connsiteX370" fmla="*/ 802752 w 2632935"/>
              <a:gd name="connsiteY370" fmla="*/ 604235 h 3379599"/>
              <a:gd name="connsiteX371" fmla="*/ 716288 w 2632935"/>
              <a:gd name="connsiteY371" fmla="*/ 693897 h 3379599"/>
              <a:gd name="connsiteX372" fmla="*/ 375098 w 2632935"/>
              <a:gd name="connsiteY372" fmla="*/ 696343 h 3379599"/>
              <a:gd name="connsiteX373" fmla="*/ 368003 w 2632935"/>
              <a:gd name="connsiteY373" fmla="*/ 687398 h 3379599"/>
              <a:gd name="connsiteX374" fmla="*/ 416370 w 2632935"/>
              <a:gd name="connsiteY374" fmla="*/ 607452 h 3379599"/>
              <a:gd name="connsiteX375" fmla="*/ 429069 w 2632935"/>
              <a:gd name="connsiteY375" fmla="*/ 615182 h 3379599"/>
              <a:gd name="connsiteX376" fmla="*/ 384678 w 2632935"/>
              <a:gd name="connsiteY376" fmla="*/ 689386 h 3379599"/>
              <a:gd name="connsiteX377" fmla="*/ 375098 w 2632935"/>
              <a:gd name="connsiteY377" fmla="*/ 696343 h 3379599"/>
              <a:gd name="connsiteX378" fmla="*/ 733845 w 2632935"/>
              <a:gd name="connsiteY378" fmla="*/ 727246 h 3379599"/>
              <a:gd name="connsiteX379" fmla="*/ 726212 w 2632935"/>
              <a:gd name="connsiteY379" fmla="*/ 725783 h 3379599"/>
              <a:gd name="connsiteX380" fmla="*/ 726446 w 2632935"/>
              <a:gd name="connsiteY380" fmla="*/ 718189 h 3379599"/>
              <a:gd name="connsiteX381" fmla="*/ 751955 w 2632935"/>
              <a:gd name="connsiteY381" fmla="*/ 697095 h 3379599"/>
              <a:gd name="connsiteX382" fmla="*/ 760568 w 2632935"/>
              <a:gd name="connsiteY382" fmla="*/ 708692 h 3379599"/>
              <a:gd name="connsiteX383" fmla="*/ 733845 w 2632935"/>
              <a:gd name="connsiteY383" fmla="*/ 727246 h 3379599"/>
              <a:gd name="connsiteX384" fmla="*/ 797893 w 2632935"/>
              <a:gd name="connsiteY384" fmla="*/ 732778 h 3379599"/>
              <a:gd name="connsiteX385" fmla="*/ 789445 w 2632935"/>
              <a:gd name="connsiteY385" fmla="*/ 729683 h 3379599"/>
              <a:gd name="connsiteX386" fmla="*/ 791267 w 2632935"/>
              <a:gd name="connsiteY386" fmla="*/ 720296 h 3379599"/>
              <a:gd name="connsiteX387" fmla="*/ 912405 w 2632935"/>
              <a:gd name="connsiteY387" fmla="*/ 628539 h 3379599"/>
              <a:gd name="connsiteX388" fmla="*/ 921902 w 2632935"/>
              <a:gd name="connsiteY388" fmla="*/ 639582 h 3379599"/>
              <a:gd name="connsiteX389" fmla="*/ 797893 w 2632935"/>
              <a:gd name="connsiteY389" fmla="*/ 732778 h 3379599"/>
              <a:gd name="connsiteX390" fmla="*/ 1994361 w 2632935"/>
              <a:gd name="connsiteY390" fmla="*/ 745141 h 3379599"/>
              <a:gd name="connsiteX391" fmla="*/ 1941688 w 2632935"/>
              <a:gd name="connsiteY391" fmla="*/ 730346 h 3379599"/>
              <a:gd name="connsiteX392" fmla="*/ 1909444 w 2632935"/>
              <a:gd name="connsiteY392" fmla="*/ 713118 h 3379599"/>
              <a:gd name="connsiteX393" fmla="*/ 1907870 w 2632935"/>
              <a:gd name="connsiteY393" fmla="*/ 704587 h 3379599"/>
              <a:gd name="connsiteX394" fmla="*/ 1914413 w 2632935"/>
              <a:gd name="connsiteY394" fmla="*/ 698873 h 3379599"/>
              <a:gd name="connsiteX395" fmla="*/ 1957258 w 2632935"/>
              <a:gd name="connsiteY395" fmla="*/ 708370 h 3379599"/>
              <a:gd name="connsiteX396" fmla="*/ 2000655 w 2632935"/>
              <a:gd name="connsiteY396" fmla="*/ 727806 h 3379599"/>
              <a:gd name="connsiteX397" fmla="*/ 1994361 w 2632935"/>
              <a:gd name="connsiteY397" fmla="*/ 745141 h 3379599"/>
              <a:gd name="connsiteX398" fmla="*/ 2241055 w 2632935"/>
              <a:gd name="connsiteY398" fmla="*/ 749013 h 3379599"/>
              <a:gd name="connsiteX399" fmla="*/ 2186835 w 2632935"/>
              <a:gd name="connsiteY399" fmla="*/ 735761 h 3379599"/>
              <a:gd name="connsiteX400" fmla="*/ 2127756 w 2632935"/>
              <a:gd name="connsiteY400" fmla="*/ 713675 h 3379599"/>
              <a:gd name="connsiteX401" fmla="*/ 2122828 w 2632935"/>
              <a:gd name="connsiteY401" fmla="*/ 703155 h 3379599"/>
              <a:gd name="connsiteX402" fmla="*/ 2131732 w 2632935"/>
              <a:gd name="connsiteY402" fmla="*/ 697110 h 3379599"/>
              <a:gd name="connsiteX403" fmla="*/ 2192024 w 2632935"/>
              <a:gd name="connsiteY403" fmla="*/ 714889 h 3379599"/>
              <a:gd name="connsiteX404" fmla="*/ 2244919 w 2632935"/>
              <a:gd name="connsiteY404" fmla="*/ 737639 h 3379599"/>
              <a:gd name="connsiteX405" fmla="*/ 2241055 w 2632935"/>
              <a:gd name="connsiteY405" fmla="*/ 749013 h 3379599"/>
              <a:gd name="connsiteX406" fmla="*/ 799549 w 2632935"/>
              <a:gd name="connsiteY406" fmla="*/ 825327 h 3379599"/>
              <a:gd name="connsiteX407" fmla="*/ 787071 w 2632935"/>
              <a:gd name="connsiteY407" fmla="*/ 807770 h 3379599"/>
              <a:gd name="connsiteX408" fmla="*/ 873423 w 2632935"/>
              <a:gd name="connsiteY408" fmla="*/ 771438 h 3379599"/>
              <a:gd name="connsiteX409" fmla="*/ 878392 w 2632935"/>
              <a:gd name="connsiteY409" fmla="*/ 788002 h 3379599"/>
              <a:gd name="connsiteX410" fmla="*/ 836210 w 2632935"/>
              <a:gd name="connsiteY410" fmla="*/ 806775 h 3379599"/>
              <a:gd name="connsiteX411" fmla="*/ 799549 w 2632935"/>
              <a:gd name="connsiteY411" fmla="*/ 825327 h 3379599"/>
              <a:gd name="connsiteX412" fmla="*/ 221425 w 2632935"/>
              <a:gd name="connsiteY412" fmla="*/ 882943 h 3379599"/>
              <a:gd name="connsiteX413" fmla="*/ 219258 w 2632935"/>
              <a:gd name="connsiteY413" fmla="*/ 871350 h 3379599"/>
              <a:gd name="connsiteX414" fmla="*/ 348126 w 2632935"/>
              <a:gd name="connsiteY414" fmla="*/ 716092 h 3379599"/>
              <a:gd name="connsiteX415" fmla="*/ 359168 w 2632935"/>
              <a:gd name="connsiteY415" fmla="*/ 726585 h 3379599"/>
              <a:gd name="connsiteX416" fmla="*/ 232619 w 2632935"/>
              <a:gd name="connsiteY416" fmla="*/ 881284 h 3379599"/>
              <a:gd name="connsiteX417" fmla="*/ 221425 w 2632935"/>
              <a:gd name="connsiteY417" fmla="*/ 882943 h 3379599"/>
              <a:gd name="connsiteX418" fmla="*/ 1492376 w 2632935"/>
              <a:gd name="connsiteY418" fmla="*/ 905427 h 3379599"/>
              <a:gd name="connsiteX419" fmla="*/ 1485585 w 2632935"/>
              <a:gd name="connsiteY419" fmla="*/ 896871 h 3379599"/>
              <a:gd name="connsiteX420" fmla="*/ 1487615 w 2632935"/>
              <a:gd name="connsiteY420" fmla="*/ 889804 h 3379599"/>
              <a:gd name="connsiteX421" fmla="*/ 1526485 w 2632935"/>
              <a:gd name="connsiteY421" fmla="*/ 845746 h 3379599"/>
              <a:gd name="connsiteX422" fmla="*/ 1561160 w 2632935"/>
              <a:gd name="connsiteY422" fmla="*/ 812730 h 3379599"/>
              <a:gd name="connsiteX423" fmla="*/ 1572313 w 2632935"/>
              <a:gd name="connsiteY423" fmla="*/ 823438 h 3379599"/>
              <a:gd name="connsiteX424" fmla="*/ 1538853 w 2632935"/>
              <a:gd name="connsiteY424" fmla="*/ 865176 h 3379599"/>
              <a:gd name="connsiteX425" fmla="*/ 1502743 w 2632935"/>
              <a:gd name="connsiteY425" fmla="*/ 903827 h 3379599"/>
              <a:gd name="connsiteX426" fmla="*/ 1492376 w 2632935"/>
              <a:gd name="connsiteY426" fmla="*/ 905427 h 3379599"/>
              <a:gd name="connsiteX427" fmla="*/ 377922 w 2632935"/>
              <a:gd name="connsiteY427" fmla="*/ 919910 h 3379599"/>
              <a:gd name="connsiteX428" fmla="*/ 372507 w 2632935"/>
              <a:gd name="connsiteY428" fmla="*/ 912697 h 3379599"/>
              <a:gd name="connsiteX429" fmla="*/ 375182 w 2632935"/>
              <a:gd name="connsiteY429" fmla="*/ 906261 h 3379599"/>
              <a:gd name="connsiteX430" fmla="*/ 612046 w 2632935"/>
              <a:gd name="connsiteY430" fmla="*/ 729249 h 3379599"/>
              <a:gd name="connsiteX431" fmla="*/ 622425 w 2632935"/>
              <a:gd name="connsiteY431" fmla="*/ 743052 h 3379599"/>
              <a:gd name="connsiteX432" fmla="*/ 387880 w 2632935"/>
              <a:gd name="connsiteY432" fmla="*/ 918517 h 3379599"/>
              <a:gd name="connsiteX433" fmla="*/ 377922 w 2632935"/>
              <a:gd name="connsiteY433" fmla="*/ 919910 h 3379599"/>
              <a:gd name="connsiteX434" fmla="*/ 289476 w 2632935"/>
              <a:gd name="connsiteY434" fmla="*/ 924012 h 3379599"/>
              <a:gd name="connsiteX435" fmla="*/ 286066 w 2632935"/>
              <a:gd name="connsiteY435" fmla="*/ 914102 h 3379599"/>
              <a:gd name="connsiteX436" fmla="*/ 365905 w 2632935"/>
              <a:gd name="connsiteY436" fmla="*/ 831946 h 3379599"/>
              <a:gd name="connsiteX437" fmla="*/ 374849 w 2632935"/>
              <a:gd name="connsiteY437" fmla="*/ 844205 h 3379599"/>
              <a:gd name="connsiteX438" fmla="*/ 299428 w 2632935"/>
              <a:gd name="connsiteY438" fmla="*/ 923487 h 3379599"/>
              <a:gd name="connsiteX439" fmla="*/ 289476 w 2632935"/>
              <a:gd name="connsiteY439" fmla="*/ 924012 h 3379599"/>
              <a:gd name="connsiteX440" fmla="*/ 563789 w 2632935"/>
              <a:gd name="connsiteY440" fmla="*/ 924584 h 3379599"/>
              <a:gd name="connsiteX441" fmla="*/ 554444 w 2632935"/>
              <a:gd name="connsiteY441" fmla="*/ 919353 h 3379599"/>
              <a:gd name="connsiteX442" fmla="*/ 558267 w 2632935"/>
              <a:gd name="connsiteY442" fmla="*/ 908568 h 3379599"/>
              <a:gd name="connsiteX443" fmla="*/ 657319 w 2632935"/>
              <a:gd name="connsiteY443" fmla="*/ 863299 h 3379599"/>
              <a:gd name="connsiteX444" fmla="*/ 714079 w 2632935"/>
              <a:gd name="connsiteY444" fmla="*/ 841438 h 3379599"/>
              <a:gd name="connsiteX445" fmla="*/ 723354 w 2632935"/>
              <a:gd name="connsiteY445" fmla="*/ 856119 h 3379599"/>
              <a:gd name="connsiteX446" fmla="*/ 643406 w 2632935"/>
              <a:gd name="connsiteY446" fmla="*/ 896977 h 3379599"/>
              <a:gd name="connsiteX447" fmla="*/ 563789 w 2632935"/>
              <a:gd name="connsiteY447" fmla="*/ 924584 h 3379599"/>
              <a:gd name="connsiteX448" fmla="*/ 1240702 w 2632935"/>
              <a:gd name="connsiteY448" fmla="*/ 929219 h 3379599"/>
              <a:gd name="connsiteX449" fmla="*/ 1229107 w 2632935"/>
              <a:gd name="connsiteY449" fmla="*/ 917512 h 3379599"/>
              <a:gd name="connsiteX450" fmla="*/ 1295142 w 2632935"/>
              <a:gd name="connsiteY450" fmla="*/ 833812 h 3379599"/>
              <a:gd name="connsiteX451" fmla="*/ 1359411 w 2632935"/>
              <a:gd name="connsiteY451" fmla="*/ 763142 h 3379599"/>
              <a:gd name="connsiteX452" fmla="*/ 1371227 w 2632935"/>
              <a:gd name="connsiteY452" fmla="*/ 771755 h 3379599"/>
              <a:gd name="connsiteX453" fmla="*/ 1315350 w 2632935"/>
              <a:gd name="connsiteY453" fmla="*/ 850707 h 3379599"/>
              <a:gd name="connsiteX454" fmla="*/ 1240702 w 2632935"/>
              <a:gd name="connsiteY454" fmla="*/ 929219 h 3379599"/>
              <a:gd name="connsiteX455" fmla="*/ 706238 w 2632935"/>
              <a:gd name="connsiteY455" fmla="*/ 947554 h 3379599"/>
              <a:gd name="connsiteX456" fmla="*/ 697832 w 2632935"/>
              <a:gd name="connsiteY456" fmla="*/ 941605 h 3379599"/>
              <a:gd name="connsiteX457" fmla="*/ 701269 w 2632935"/>
              <a:gd name="connsiteY457" fmla="*/ 931099 h 3379599"/>
              <a:gd name="connsiteX458" fmla="*/ 766310 w 2632935"/>
              <a:gd name="connsiteY458" fmla="*/ 900952 h 3379599"/>
              <a:gd name="connsiteX459" fmla="*/ 823732 w 2632935"/>
              <a:gd name="connsiteY459" fmla="*/ 881962 h 3379599"/>
              <a:gd name="connsiteX460" fmla="*/ 829142 w 2632935"/>
              <a:gd name="connsiteY460" fmla="*/ 895213 h 3379599"/>
              <a:gd name="connsiteX461" fmla="*/ 764322 w 2632935"/>
              <a:gd name="connsiteY461" fmla="*/ 927455 h 3379599"/>
              <a:gd name="connsiteX462" fmla="*/ 706238 w 2632935"/>
              <a:gd name="connsiteY462" fmla="*/ 947554 h 3379599"/>
              <a:gd name="connsiteX463" fmla="*/ 1329595 w 2632935"/>
              <a:gd name="connsiteY463" fmla="*/ 963795 h 3379599"/>
              <a:gd name="connsiteX464" fmla="*/ 1314909 w 2632935"/>
              <a:gd name="connsiteY464" fmla="*/ 949550 h 3379599"/>
              <a:gd name="connsiteX465" fmla="*/ 1367582 w 2632935"/>
              <a:gd name="connsiteY465" fmla="*/ 889920 h 3379599"/>
              <a:gd name="connsiteX466" fmla="*/ 1415948 w 2632935"/>
              <a:gd name="connsiteY466" fmla="*/ 846303 h 3379599"/>
              <a:gd name="connsiteX467" fmla="*/ 1427653 w 2632935"/>
              <a:gd name="connsiteY467" fmla="*/ 858560 h 3379599"/>
              <a:gd name="connsiteX468" fmla="*/ 1381495 w 2632935"/>
              <a:gd name="connsiteY468" fmla="*/ 913551 h 3379599"/>
              <a:gd name="connsiteX469" fmla="*/ 1329595 w 2632935"/>
              <a:gd name="connsiteY469" fmla="*/ 963795 h 3379599"/>
              <a:gd name="connsiteX470" fmla="*/ 0 w 2632935"/>
              <a:gd name="connsiteY470" fmla="*/ 975927 h 3379599"/>
              <a:gd name="connsiteX471" fmla="*/ 0 w 2632935"/>
              <a:gd name="connsiteY471" fmla="*/ 935880 h 3379599"/>
              <a:gd name="connsiteX472" fmla="*/ 1500 w 2632935"/>
              <a:gd name="connsiteY472" fmla="*/ 937605 h 3379599"/>
              <a:gd name="connsiteX473" fmla="*/ 689013 w 2632935"/>
              <a:gd name="connsiteY473" fmla="*/ 991047 h 3379599"/>
              <a:gd name="connsiteX474" fmla="*/ 680841 w 2632935"/>
              <a:gd name="connsiteY474" fmla="*/ 986852 h 3379599"/>
              <a:gd name="connsiteX475" fmla="*/ 683602 w 2632935"/>
              <a:gd name="connsiteY475" fmla="*/ 978681 h 3379599"/>
              <a:gd name="connsiteX476" fmla="*/ 770617 w 2632935"/>
              <a:gd name="connsiteY476" fmla="*/ 948977 h 3379599"/>
              <a:gd name="connsiteX477" fmla="*/ 773489 w 2632935"/>
              <a:gd name="connsiteY477" fmla="*/ 960795 h 3379599"/>
              <a:gd name="connsiteX478" fmla="*/ 689013 w 2632935"/>
              <a:gd name="connsiteY478" fmla="*/ 991047 h 3379599"/>
              <a:gd name="connsiteX479" fmla="*/ 1619465 w 2632935"/>
              <a:gd name="connsiteY479" fmla="*/ 993832 h 3379599"/>
              <a:gd name="connsiteX480" fmla="*/ 1606545 w 2632935"/>
              <a:gd name="connsiteY480" fmla="*/ 984224 h 3379599"/>
              <a:gd name="connsiteX481" fmla="*/ 1684726 w 2632935"/>
              <a:gd name="connsiteY481" fmla="*/ 910240 h 3379599"/>
              <a:gd name="connsiteX482" fmla="*/ 1757608 w 2632935"/>
              <a:gd name="connsiteY482" fmla="*/ 845528 h 3379599"/>
              <a:gd name="connsiteX483" fmla="*/ 1771300 w 2632935"/>
              <a:gd name="connsiteY483" fmla="*/ 854030 h 3379599"/>
              <a:gd name="connsiteX484" fmla="*/ 1698641 w 2632935"/>
              <a:gd name="connsiteY484" fmla="*/ 928127 h 3379599"/>
              <a:gd name="connsiteX485" fmla="*/ 1619465 w 2632935"/>
              <a:gd name="connsiteY485" fmla="*/ 993832 h 3379599"/>
              <a:gd name="connsiteX486" fmla="*/ 28166 w 2632935"/>
              <a:gd name="connsiteY486" fmla="*/ 1039689 h 3379599"/>
              <a:gd name="connsiteX487" fmla="*/ 25681 w 2632935"/>
              <a:gd name="connsiteY487" fmla="*/ 1034238 h 3379599"/>
              <a:gd name="connsiteX488" fmla="*/ 81114 w 2632935"/>
              <a:gd name="connsiteY488" fmla="*/ 853911 h 3379599"/>
              <a:gd name="connsiteX489" fmla="*/ 116672 w 2632935"/>
              <a:gd name="connsiteY489" fmla="*/ 742494 h 3379599"/>
              <a:gd name="connsiteX490" fmla="*/ 131359 w 2632935"/>
              <a:gd name="connsiteY490" fmla="*/ 746581 h 3379599"/>
              <a:gd name="connsiteX491" fmla="*/ 91274 w 2632935"/>
              <a:gd name="connsiteY491" fmla="*/ 906252 h 3379599"/>
              <a:gd name="connsiteX492" fmla="*/ 33963 w 2632935"/>
              <a:gd name="connsiteY492" fmla="*/ 1038104 h 3379599"/>
              <a:gd name="connsiteX493" fmla="*/ 28166 w 2632935"/>
              <a:gd name="connsiteY493" fmla="*/ 1039689 h 3379599"/>
              <a:gd name="connsiteX494" fmla="*/ 1337878 w 2632935"/>
              <a:gd name="connsiteY494" fmla="*/ 1056217 h 3379599"/>
              <a:gd name="connsiteX495" fmla="*/ 1329154 w 2632935"/>
              <a:gd name="connsiteY495" fmla="*/ 1043187 h 3379599"/>
              <a:gd name="connsiteX496" fmla="*/ 1392760 w 2632935"/>
              <a:gd name="connsiteY496" fmla="*/ 987863 h 3379599"/>
              <a:gd name="connsiteX497" fmla="*/ 1460009 w 2632935"/>
              <a:gd name="connsiteY497" fmla="*/ 933976 h 3379599"/>
              <a:gd name="connsiteX498" fmla="*/ 1471383 w 2632935"/>
              <a:gd name="connsiteY498" fmla="*/ 946120 h 3379599"/>
              <a:gd name="connsiteX499" fmla="*/ 1337878 w 2632935"/>
              <a:gd name="connsiteY499" fmla="*/ 1056217 h 3379599"/>
              <a:gd name="connsiteX500" fmla="*/ 1490928 w 2632935"/>
              <a:gd name="connsiteY500" fmla="*/ 1138702 h 3379599"/>
              <a:gd name="connsiteX501" fmla="*/ 1480880 w 2632935"/>
              <a:gd name="connsiteY501" fmla="*/ 1134851 h 3379599"/>
              <a:gd name="connsiteX502" fmla="*/ 1481762 w 2632935"/>
              <a:gd name="connsiteY502" fmla="*/ 1124123 h 3379599"/>
              <a:gd name="connsiteX503" fmla="*/ 1523614 w 2632935"/>
              <a:gd name="connsiteY503" fmla="*/ 1091438 h 3379599"/>
              <a:gd name="connsiteX504" fmla="*/ 1567123 w 2632935"/>
              <a:gd name="connsiteY504" fmla="*/ 1058089 h 3379599"/>
              <a:gd name="connsiteX505" fmla="*/ 1578386 w 2632935"/>
              <a:gd name="connsiteY505" fmla="*/ 1071672 h 3379599"/>
              <a:gd name="connsiteX506" fmla="*/ 1490928 w 2632935"/>
              <a:gd name="connsiteY506" fmla="*/ 1138702 h 3379599"/>
              <a:gd name="connsiteX507" fmla="*/ 1008323 w 2632935"/>
              <a:gd name="connsiteY507" fmla="*/ 1141817 h 3379599"/>
              <a:gd name="connsiteX508" fmla="*/ 1006266 w 2632935"/>
              <a:gd name="connsiteY508" fmla="*/ 1130635 h 3379599"/>
              <a:gd name="connsiteX509" fmla="*/ 1113712 w 2632935"/>
              <a:gd name="connsiteY509" fmla="*/ 1017119 h 3379599"/>
              <a:gd name="connsiteX510" fmla="*/ 1123981 w 2632935"/>
              <a:gd name="connsiteY510" fmla="*/ 1027277 h 3379599"/>
              <a:gd name="connsiteX511" fmla="*/ 1019408 w 2632935"/>
              <a:gd name="connsiteY511" fmla="*/ 1141570 h 3379599"/>
              <a:gd name="connsiteX512" fmla="*/ 1008323 w 2632935"/>
              <a:gd name="connsiteY512" fmla="*/ 1141817 h 3379599"/>
              <a:gd name="connsiteX513" fmla="*/ 888994 w 2632935"/>
              <a:gd name="connsiteY513" fmla="*/ 1154592 h 3379599"/>
              <a:gd name="connsiteX514" fmla="*/ 874860 w 2632935"/>
              <a:gd name="connsiteY514" fmla="*/ 1140128 h 3379599"/>
              <a:gd name="connsiteX515" fmla="*/ 1033542 w 2632935"/>
              <a:gd name="connsiteY515" fmla="*/ 969626 h 3379599"/>
              <a:gd name="connsiteX516" fmla="*/ 1045800 w 2632935"/>
              <a:gd name="connsiteY516" fmla="*/ 981556 h 3379599"/>
              <a:gd name="connsiteX517" fmla="*/ 888994 w 2632935"/>
              <a:gd name="connsiteY517" fmla="*/ 1154592 h 3379599"/>
              <a:gd name="connsiteX518" fmla="*/ 1157330 w 2632935"/>
              <a:gd name="connsiteY518" fmla="*/ 1180675 h 3379599"/>
              <a:gd name="connsiteX519" fmla="*/ 1145638 w 2632935"/>
              <a:gd name="connsiteY519" fmla="*/ 1177818 h 3379599"/>
              <a:gd name="connsiteX520" fmla="*/ 1146618 w 2632935"/>
              <a:gd name="connsiteY520" fmla="*/ 1165105 h 3379599"/>
              <a:gd name="connsiteX521" fmla="*/ 1277915 w 2632935"/>
              <a:gd name="connsiteY521" fmla="*/ 1040545 h 3379599"/>
              <a:gd name="connsiteX522" fmla="*/ 1288738 w 2632935"/>
              <a:gd name="connsiteY522" fmla="*/ 1049157 h 3379599"/>
              <a:gd name="connsiteX523" fmla="*/ 1157330 w 2632935"/>
              <a:gd name="connsiteY523" fmla="*/ 1180675 h 3379599"/>
              <a:gd name="connsiteX524" fmla="*/ 104305 w 2632935"/>
              <a:gd name="connsiteY524" fmla="*/ 1194124 h 3379599"/>
              <a:gd name="connsiteX525" fmla="*/ 97666 w 2632935"/>
              <a:gd name="connsiteY525" fmla="*/ 1191875 h 3379599"/>
              <a:gd name="connsiteX526" fmla="*/ 98894 w 2632935"/>
              <a:gd name="connsiteY526" fmla="*/ 1185070 h 3379599"/>
              <a:gd name="connsiteX527" fmla="*/ 313452 w 2632935"/>
              <a:gd name="connsiteY527" fmla="*/ 1047257 h 3379599"/>
              <a:gd name="connsiteX528" fmla="*/ 518293 w 2632935"/>
              <a:gd name="connsiteY528" fmla="*/ 941027 h 3379599"/>
              <a:gd name="connsiteX529" fmla="*/ 524808 w 2632935"/>
              <a:gd name="connsiteY529" fmla="*/ 953611 h 3379599"/>
              <a:gd name="connsiteX530" fmla="*/ 277784 w 2632935"/>
              <a:gd name="connsiteY530" fmla="*/ 1095512 h 3379599"/>
              <a:gd name="connsiteX531" fmla="*/ 104305 w 2632935"/>
              <a:gd name="connsiteY531" fmla="*/ 1194124 h 3379599"/>
              <a:gd name="connsiteX532" fmla="*/ 0 w 2632935"/>
              <a:gd name="connsiteY532" fmla="*/ 1198619 h 3379599"/>
              <a:gd name="connsiteX533" fmla="*/ 0 w 2632935"/>
              <a:gd name="connsiteY533" fmla="*/ 1147299 h 3379599"/>
              <a:gd name="connsiteX534" fmla="*/ 47051 w 2632935"/>
              <a:gd name="connsiteY534" fmla="*/ 1081505 h 3379599"/>
              <a:gd name="connsiteX535" fmla="*/ 179728 w 2632935"/>
              <a:gd name="connsiteY535" fmla="*/ 923469 h 3379599"/>
              <a:gd name="connsiteX536" fmla="*/ 195519 w 2632935"/>
              <a:gd name="connsiteY536" fmla="*/ 934954 h 3379599"/>
              <a:gd name="connsiteX537" fmla="*/ 102623 w 2632935"/>
              <a:gd name="connsiteY537" fmla="*/ 1072463 h 3379599"/>
              <a:gd name="connsiteX538" fmla="*/ 0 w 2632935"/>
              <a:gd name="connsiteY538" fmla="*/ 1251775 h 3379599"/>
              <a:gd name="connsiteX539" fmla="*/ 0 w 2632935"/>
              <a:gd name="connsiteY539" fmla="*/ 1217676 h 3379599"/>
              <a:gd name="connsiteX540" fmla="*/ 73497 w 2632935"/>
              <a:gd name="connsiteY540" fmla="*/ 1144875 h 3379599"/>
              <a:gd name="connsiteX541" fmla="*/ 251947 w 2632935"/>
              <a:gd name="connsiteY541" fmla="*/ 966427 h 3379599"/>
              <a:gd name="connsiteX542" fmla="*/ 261443 w 2632935"/>
              <a:gd name="connsiteY542" fmla="*/ 978573 h 3379599"/>
              <a:gd name="connsiteX543" fmla="*/ 90062 w 2632935"/>
              <a:gd name="connsiteY543" fmla="*/ 1160224 h 3379599"/>
              <a:gd name="connsiteX544" fmla="*/ 24468 w 2632935"/>
              <a:gd name="connsiteY544" fmla="*/ 1229269 h 3379599"/>
              <a:gd name="connsiteX545" fmla="*/ 1470610 w 2632935"/>
              <a:gd name="connsiteY545" fmla="*/ 1423497 h 3379599"/>
              <a:gd name="connsiteX546" fmla="*/ 1461362 w 2632935"/>
              <a:gd name="connsiteY546" fmla="*/ 1418994 h 3379599"/>
              <a:gd name="connsiteX547" fmla="*/ 1464205 w 2632935"/>
              <a:gd name="connsiteY547" fmla="*/ 1409361 h 3379599"/>
              <a:gd name="connsiteX548" fmla="*/ 1634703 w 2632935"/>
              <a:gd name="connsiteY548" fmla="*/ 1334823 h 3379599"/>
              <a:gd name="connsiteX549" fmla="*/ 1643537 w 2632935"/>
              <a:gd name="connsiteY549" fmla="*/ 1353044 h 3379599"/>
              <a:gd name="connsiteX550" fmla="*/ 1633710 w 2632935"/>
              <a:gd name="connsiteY550" fmla="*/ 1359669 h 3379599"/>
              <a:gd name="connsiteX551" fmla="*/ 1631501 w 2632935"/>
              <a:gd name="connsiteY551" fmla="*/ 1359669 h 3379599"/>
              <a:gd name="connsiteX552" fmla="*/ 1470610 w 2632935"/>
              <a:gd name="connsiteY552" fmla="*/ 1423497 h 3379599"/>
              <a:gd name="connsiteX553" fmla="*/ 746102 w 2632935"/>
              <a:gd name="connsiteY553" fmla="*/ 1427589 h 3379599"/>
              <a:gd name="connsiteX554" fmla="*/ 740029 w 2632935"/>
              <a:gd name="connsiteY554" fmla="*/ 1419529 h 3379599"/>
              <a:gd name="connsiteX555" fmla="*/ 859509 w 2632935"/>
              <a:gd name="connsiteY555" fmla="*/ 1280061 h 3379599"/>
              <a:gd name="connsiteX556" fmla="*/ 943433 w 2632935"/>
              <a:gd name="connsiteY556" fmla="*/ 1197794 h 3379599"/>
              <a:gd name="connsiteX557" fmla="*/ 956133 w 2632935"/>
              <a:gd name="connsiteY557" fmla="*/ 1211376 h 3379599"/>
              <a:gd name="connsiteX558" fmla="*/ 845486 w 2632935"/>
              <a:gd name="connsiteY558" fmla="*/ 1337372 h 3379599"/>
              <a:gd name="connsiteX559" fmla="*/ 746102 w 2632935"/>
              <a:gd name="connsiteY559" fmla="*/ 1427589 h 3379599"/>
              <a:gd name="connsiteX560" fmla="*/ 1824514 w 2632935"/>
              <a:gd name="connsiteY560" fmla="*/ 1553705 h 3379599"/>
              <a:gd name="connsiteX561" fmla="*/ 1786099 w 2632935"/>
              <a:gd name="connsiteY561" fmla="*/ 1550379 h 3379599"/>
              <a:gd name="connsiteX562" fmla="*/ 1779266 w 2632935"/>
              <a:gd name="connsiteY562" fmla="*/ 1542855 h 3379599"/>
              <a:gd name="connsiteX563" fmla="*/ 1784112 w 2632935"/>
              <a:gd name="connsiteY563" fmla="*/ 1534587 h 3379599"/>
              <a:gd name="connsiteX564" fmla="*/ 1861741 w 2632935"/>
              <a:gd name="connsiteY564" fmla="*/ 1532710 h 3379599"/>
              <a:gd name="connsiteX565" fmla="*/ 1862514 w 2632935"/>
              <a:gd name="connsiteY565" fmla="*/ 1546513 h 3379599"/>
              <a:gd name="connsiteX566" fmla="*/ 1824514 w 2632935"/>
              <a:gd name="connsiteY566" fmla="*/ 1553705 h 3379599"/>
              <a:gd name="connsiteX567" fmla="*/ 1212543 w 2632935"/>
              <a:gd name="connsiteY567" fmla="*/ 1561742 h 3379599"/>
              <a:gd name="connsiteX568" fmla="*/ 1202853 w 2632935"/>
              <a:gd name="connsiteY568" fmla="*/ 1557422 h 3379599"/>
              <a:gd name="connsiteX569" fmla="*/ 1204261 w 2632935"/>
              <a:gd name="connsiteY569" fmla="*/ 1547057 h 3379599"/>
              <a:gd name="connsiteX570" fmla="*/ 1298454 w 2632935"/>
              <a:gd name="connsiteY570" fmla="*/ 1491843 h 3379599"/>
              <a:gd name="connsiteX571" fmla="*/ 1362613 w 2632935"/>
              <a:gd name="connsiteY571" fmla="*/ 1472957 h 3379599"/>
              <a:gd name="connsiteX572" fmla="*/ 1366035 w 2632935"/>
              <a:gd name="connsiteY572" fmla="*/ 1481130 h 3379599"/>
              <a:gd name="connsiteX573" fmla="*/ 1296577 w 2632935"/>
              <a:gd name="connsiteY573" fmla="*/ 1523978 h 3379599"/>
              <a:gd name="connsiteX574" fmla="*/ 1212543 w 2632935"/>
              <a:gd name="connsiteY574" fmla="*/ 1561742 h 3379599"/>
              <a:gd name="connsiteX575" fmla="*/ 1418046 w 2632935"/>
              <a:gd name="connsiteY575" fmla="*/ 1564051 h 3379599"/>
              <a:gd name="connsiteX576" fmla="*/ 1408426 w 2632935"/>
              <a:gd name="connsiteY576" fmla="*/ 1555631 h 3379599"/>
              <a:gd name="connsiteX577" fmla="*/ 1415286 w 2632935"/>
              <a:gd name="connsiteY577" fmla="*/ 1544726 h 3379599"/>
              <a:gd name="connsiteX578" fmla="*/ 1524056 w 2632935"/>
              <a:gd name="connsiteY578" fmla="*/ 1530040 h 3379599"/>
              <a:gd name="connsiteX579" fmla="*/ 1526816 w 2632935"/>
              <a:gd name="connsiteY579" fmla="*/ 1546054 h 3379599"/>
              <a:gd name="connsiteX580" fmla="*/ 1418046 w 2632935"/>
              <a:gd name="connsiteY580" fmla="*/ 1564051 h 3379599"/>
              <a:gd name="connsiteX581" fmla="*/ 953372 w 2632935"/>
              <a:gd name="connsiteY581" fmla="*/ 1616721 h 3379599"/>
              <a:gd name="connsiteX582" fmla="*/ 942978 w 2632935"/>
              <a:gd name="connsiteY582" fmla="*/ 1611954 h 3379599"/>
              <a:gd name="connsiteX583" fmla="*/ 946084 w 2632935"/>
              <a:gd name="connsiteY583" fmla="*/ 1600820 h 3379599"/>
              <a:gd name="connsiteX584" fmla="*/ 1162520 w 2632935"/>
              <a:gd name="connsiteY584" fmla="*/ 1486087 h 3379599"/>
              <a:gd name="connsiteX585" fmla="*/ 1353998 w 2632935"/>
              <a:gd name="connsiteY585" fmla="*/ 1396645 h 3379599"/>
              <a:gd name="connsiteX586" fmla="*/ 1362171 w 2632935"/>
              <a:gd name="connsiteY586" fmla="*/ 1409011 h 3379599"/>
              <a:gd name="connsiteX587" fmla="*/ 1146619 w 2632935"/>
              <a:gd name="connsiteY587" fmla="*/ 1527942 h 3379599"/>
              <a:gd name="connsiteX588" fmla="*/ 953372 w 2632935"/>
              <a:gd name="connsiteY588" fmla="*/ 1616721 h 3379599"/>
              <a:gd name="connsiteX589" fmla="*/ 1429089 w 2632935"/>
              <a:gd name="connsiteY589" fmla="*/ 1623901 h 3379599"/>
              <a:gd name="connsiteX590" fmla="*/ 1421083 w 2632935"/>
              <a:gd name="connsiteY590" fmla="*/ 1617659 h 3379599"/>
              <a:gd name="connsiteX591" fmla="*/ 1426990 w 2632935"/>
              <a:gd name="connsiteY591" fmla="*/ 1609433 h 3379599"/>
              <a:gd name="connsiteX592" fmla="*/ 1639450 w 2632935"/>
              <a:gd name="connsiteY592" fmla="*/ 1578957 h 3379599"/>
              <a:gd name="connsiteX593" fmla="*/ 1640334 w 2632935"/>
              <a:gd name="connsiteY593" fmla="*/ 1593754 h 3379599"/>
              <a:gd name="connsiteX594" fmla="*/ 1429089 w 2632935"/>
              <a:gd name="connsiteY594" fmla="*/ 1623901 h 3379599"/>
              <a:gd name="connsiteX595" fmla="*/ 1264664 w 2632935"/>
              <a:gd name="connsiteY595" fmla="*/ 1639583 h 3379599"/>
              <a:gd name="connsiteX596" fmla="*/ 1257611 w 2632935"/>
              <a:gd name="connsiteY596" fmla="*/ 1632546 h 3379599"/>
              <a:gd name="connsiteX597" fmla="*/ 1262235 w 2632935"/>
              <a:gd name="connsiteY597" fmla="*/ 1623681 h 3379599"/>
              <a:gd name="connsiteX598" fmla="*/ 1371005 w 2632935"/>
              <a:gd name="connsiteY598" fmla="*/ 1605239 h 3379599"/>
              <a:gd name="connsiteX599" fmla="*/ 1373324 w 2632935"/>
              <a:gd name="connsiteY599" fmla="*/ 1624453 h 3379599"/>
              <a:gd name="connsiteX600" fmla="*/ 1264664 w 2632935"/>
              <a:gd name="connsiteY600" fmla="*/ 1639583 h 3379599"/>
              <a:gd name="connsiteX601" fmla="*/ 1090412 w 2632935"/>
              <a:gd name="connsiteY601" fmla="*/ 1642924 h 3379599"/>
              <a:gd name="connsiteX602" fmla="*/ 1080902 w 2632935"/>
              <a:gd name="connsiteY602" fmla="*/ 1637403 h 3379599"/>
              <a:gd name="connsiteX603" fmla="*/ 1084891 w 2632935"/>
              <a:gd name="connsiteY603" fmla="*/ 1626912 h 3379599"/>
              <a:gd name="connsiteX604" fmla="*/ 1191121 w 2632935"/>
              <a:gd name="connsiteY604" fmla="*/ 1598202 h 3379599"/>
              <a:gd name="connsiteX605" fmla="*/ 1194876 w 2632935"/>
              <a:gd name="connsiteY605" fmla="*/ 1613993 h 3379599"/>
              <a:gd name="connsiteX606" fmla="*/ 1090412 w 2632935"/>
              <a:gd name="connsiteY606" fmla="*/ 1642924 h 3379599"/>
              <a:gd name="connsiteX607" fmla="*/ 1778036 w 2632935"/>
              <a:gd name="connsiteY607" fmla="*/ 1679693 h 3379599"/>
              <a:gd name="connsiteX608" fmla="*/ 1766855 w 2632935"/>
              <a:gd name="connsiteY608" fmla="*/ 1671866 h 3379599"/>
              <a:gd name="connsiteX609" fmla="*/ 1771079 w 2632935"/>
              <a:gd name="connsiteY609" fmla="*/ 1659485 h 3379599"/>
              <a:gd name="connsiteX610" fmla="*/ 1826403 w 2632935"/>
              <a:gd name="connsiteY610" fmla="*/ 1658491 h 3379599"/>
              <a:gd name="connsiteX611" fmla="*/ 1824084 w 2632935"/>
              <a:gd name="connsiteY611" fmla="*/ 1674393 h 3379599"/>
              <a:gd name="connsiteX612" fmla="*/ 1778036 w 2632935"/>
              <a:gd name="connsiteY612" fmla="*/ 1679693 h 3379599"/>
              <a:gd name="connsiteX613" fmla="*/ 1630728 w 2632935"/>
              <a:gd name="connsiteY613" fmla="*/ 1682415 h 3379599"/>
              <a:gd name="connsiteX614" fmla="*/ 1600802 w 2632935"/>
              <a:gd name="connsiteY614" fmla="*/ 1679116 h 3379599"/>
              <a:gd name="connsiteX615" fmla="*/ 1596716 w 2632935"/>
              <a:gd name="connsiteY615" fmla="*/ 1681211 h 3379599"/>
              <a:gd name="connsiteX616" fmla="*/ 1590532 w 2632935"/>
              <a:gd name="connsiteY616" fmla="*/ 1673924 h 3379599"/>
              <a:gd name="connsiteX617" fmla="*/ 1588614 w 2632935"/>
              <a:gd name="connsiteY617" fmla="*/ 1666871 h 3379599"/>
              <a:gd name="connsiteX618" fmla="*/ 1593404 w 2632935"/>
              <a:gd name="connsiteY618" fmla="*/ 1659899 h 3379599"/>
              <a:gd name="connsiteX619" fmla="*/ 1649721 w 2632935"/>
              <a:gd name="connsiteY619" fmla="*/ 1651066 h 3379599"/>
              <a:gd name="connsiteX620" fmla="*/ 1714762 w 2632935"/>
              <a:gd name="connsiteY620" fmla="*/ 1658132 h 3379599"/>
              <a:gd name="connsiteX621" fmla="*/ 1715757 w 2632935"/>
              <a:gd name="connsiteY621" fmla="*/ 1675470 h 3379599"/>
              <a:gd name="connsiteX622" fmla="*/ 1660985 w 2632935"/>
              <a:gd name="connsiteY622" fmla="*/ 1681325 h 3379599"/>
              <a:gd name="connsiteX623" fmla="*/ 1630728 w 2632935"/>
              <a:gd name="connsiteY623" fmla="*/ 1682415 h 3379599"/>
              <a:gd name="connsiteX624" fmla="*/ 1207243 w 2632935"/>
              <a:gd name="connsiteY624" fmla="*/ 1701099 h 3379599"/>
              <a:gd name="connsiteX625" fmla="*/ 1198188 w 2632935"/>
              <a:gd name="connsiteY625" fmla="*/ 1691562 h 3379599"/>
              <a:gd name="connsiteX626" fmla="*/ 1206691 w 2632935"/>
              <a:gd name="connsiteY626" fmla="*/ 1680451 h 3379599"/>
              <a:gd name="connsiteX627" fmla="*/ 1420144 w 2632935"/>
              <a:gd name="connsiteY627" fmla="*/ 1658475 h 3379599"/>
              <a:gd name="connsiteX628" fmla="*/ 1551331 w 2632935"/>
              <a:gd name="connsiteY628" fmla="*/ 1662894 h 3379599"/>
              <a:gd name="connsiteX629" fmla="*/ 1552104 w 2632935"/>
              <a:gd name="connsiteY629" fmla="*/ 1671506 h 3379599"/>
              <a:gd name="connsiteX630" fmla="*/ 1543712 w 2632935"/>
              <a:gd name="connsiteY630" fmla="*/ 1674929 h 3379599"/>
              <a:gd name="connsiteX631" fmla="*/ 1541834 w 2632935"/>
              <a:gd name="connsiteY631" fmla="*/ 1674046 h 3379599"/>
              <a:gd name="connsiteX632" fmla="*/ 1518424 w 2632935"/>
              <a:gd name="connsiteY632" fmla="*/ 1678022 h 3379599"/>
              <a:gd name="connsiteX633" fmla="*/ 1469394 w 2632935"/>
              <a:gd name="connsiteY633" fmla="*/ 1683323 h 3379599"/>
              <a:gd name="connsiteX634" fmla="*/ 1376857 w 2632935"/>
              <a:gd name="connsiteY634" fmla="*/ 1690277 h 3379599"/>
              <a:gd name="connsiteX635" fmla="*/ 1207243 w 2632935"/>
              <a:gd name="connsiteY635" fmla="*/ 1701099 h 3379599"/>
              <a:gd name="connsiteX636" fmla="*/ 1077161 w 2632935"/>
              <a:gd name="connsiteY636" fmla="*/ 1709068 h 3379599"/>
              <a:gd name="connsiteX637" fmla="*/ 1070314 w 2632935"/>
              <a:gd name="connsiteY637" fmla="*/ 1701947 h 3379599"/>
              <a:gd name="connsiteX638" fmla="*/ 1074069 w 2632935"/>
              <a:gd name="connsiteY638" fmla="*/ 1692838 h 3379599"/>
              <a:gd name="connsiteX639" fmla="*/ 1143859 w 2632935"/>
              <a:gd name="connsiteY639" fmla="*/ 1680800 h 3379599"/>
              <a:gd name="connsiteX640" fmla="*/ 1146399 w 2632935"/>
              <a:gd name="connsiteY640" fmla="*/ 1696259 h 3379599"/>
              <a:gd name="connsiteX641" fmla="*/ 1077161 w 2632935"/>
              <a:gd name="connsiteY641" fmla="*/ 1709068 h 3379599"/>
              <a:gd name="connsiteX642" fmla="*/ 896060 w 2632935"/>
              <a:gd name="connsiteY642" fmla="*/ 1717102 h 3379599"/>
              <a:gd name="connsiteX643" fmla="*/ 887475 w 2632935"/>
              <a:gd name="connsiteY643" fmla="*/ 1709749 h 3379599"/>
              <a:gd name="connsiteX644" fmla="*/ 892306 w 2632935"/>
              <a:gd name="connsiteY644" fmla="*/ 1698994 h 3379599"/>
              <a:gd name="connsiteX645" fmla="*/ 1057173 w 2632935"/>
              <a:gd name="connsiteY645" fmla="*/ 1665203 h 3379599"/>
              <a:gd name="connsiteX646" fmla="*/ 1058498 w 2632935"/>
              <a:gd name="connsiteY646" fmla="*/ 1678895 h 3379599"/>
              <a:gd name="connsiteX647" fmla="*/ 978881 w 2632935"/>
              <a:gd name="connsiteY647" fmla="*/ 1701643 h 3379599"/>
              <a:gd name="connsiteX648" fmla="*/ 896060 w 2632935"/>
              <a:gd name="connsiteY648" fmla="*/ 1717102 h 3379599"/>
              <a:gd name="connsiteX649" fmla="*/ 637223 w 2632935"/>
              <a:gd name="connsiteY649" fmla="*/ 1747269 h 3379599"/>
              <a:gd name="connsiteX650" fmla="*/ 628071 w 2632935"/>
              <a:gd name="connsiteY650" fmla="*/ 1739691 h 3379599"/>
              <a:gd name="connsiteX651" fmla="*/ 633909 w 2632935"/>
              <a:gd name="connsiteY651" fmla="*/ 1729710 h 3379599"/>
              <a:gd name="connsiteX652" fmla="*/ 736055 w 2632935"/>
              <a:gd name="connsiteY652" fmla="*/ 1707844 h 3379599"/>
              <a:gd name="connsiteX653" fmla="*/ 852665 w 2632935"/>
              <a:gd name="connsiteY653" fmla="*/ 1694815 h 3379599"/>
              <a:gd name="connsiteX654" fmla="*/ 856529 w 2632935"/>
              <a:gd name="connsiteY654" fmla="*/ 1714360 h 3379599"/>
              <a:gd name="connsiteX655" fmla="*/ 856641 w 2632935"/>
              <a:gd name="connsiteY655" fmla="*/ 1714470 h 3379599"/>
              <a:gd name="connsiteX656" fmla="*/ 720595 w 2632935"/>
              <a:gd name="connsiteY656" fmla="*/ 1740421 h 3379599"/>
              <a:gd name="connsiteX657" fmla="*/ 637223 w 2632935"/>
              <a:gd name="connsiteY657" fmla="*/ 1747269 h 3379599"/>
              <a:gd name="connsiteX658" fmla="*/ 2183522 w 2632935"/>
              <a:gd name="connsiteY658" fmla="*/ 1750682 h 3379599"/>
              <a:gd name="connsiteX659" fmla="*/ 2177973 w 2632935"/>
              <a:gd name="connsiteY659" fmla="*/ 1743632 h 3379599"/>
              <a:gd name="connsiteX660" fmla="*/ 2183522 w 2632935"/>
              <a:gd name="connsiteY660" fmla="*/ 1735664 h 3379599"/>
              <a:gd name="connsiteX661" fmla="*/ 2246796 w 2632935"/>
              <a:gd name="connsiteY661" fmla="*/ 1727049 h 3379599"/>
              <a:gd name="connsiteX662" fmla="*/ 2247680 w 2632935"/>
              <a:gd name="connsiteY662" fmla="*/ 1745821 h 3379599"/>
              <a:gd name="connsiteX663" fmla="*/ 2183522 w 2632935"/>
              <a:gd name="connsiteY663" fmla="*/ 1750682 h 3379599"/>
              <a:gd name="connsiteX664" fmla="*/ 1004417 w 2632935"/>
              <a:gd name="connsiteY664" fmla="*/ 1760456 h 3379599"/>
              <a:gd name="connsiteX665" fmla="*/ 971704 w 2632935"/>
              <a:gd name="connsiteY665" fmla="*/ 1756438 h 3379599"/>
              <a:gd name="connsiteX666" fmla="*/ 966527 w 2632935"/>
              <a:gd name="connsiteY666" fmla="*/ 1748847 h 3379599"/>
              <a:gd name="connsiteX667" fmla="*/ 971372 w 2632935"/>
              <a:gd name="connsiteY667" fmla="*/ 1741091 h 3379599"/>
              <a:gd name="connsiteX668" fmla="*/ 1036524 w 2632935"/>
              <a:gd name="connsiteY668" fmla="*/ 1740648 h 3379599"/>
              <a:gd name="connsiteX669" fmla="*/ 1036634 w 2632935"/>
              <a:gd name="connsiteY669" fmla="*/ 1754119 h 3379599"/>
              <a:gd name="connsiteX670" fmla="*/ 1004417 w 2632935"/>
              <a:gd name="connsiteY670" fmla="*/ 1760456 h 3379599"/>
              <a:gd name="connsiteX671" fmla="*/ 1907567 w 2632935"/>
              <a:gd name="connsiteY671" fmla="*/ 1775654 h 3379599"/>
              <a:gd name="connsiteX672" fmla="*/ 1853237 w 2632935"/>
              <a:gd name="connsiteY672" fmla="*/ 1775433 h 3379599"/>
              <a:gd name="connsiteX673" fmla="*/ 1846556 w 2632935"/>
              <a:gd name="connsiteY673" fmla="*/ 1765855 h 3379599"/>
              <a:gd name="connsiteX674" fmla="*/ 1853789 w 2632935"/>
              <a:gd name="connsiteY674" fmla="*/ 1756771 h 3379599"/>
              <a:gd name="connsiteX675" fmla="*/ 1908561 w 2632935"/>
              <a:gd name="connsiteY675" fmla="*/ 1761189 h 3379599"/>
              <a:gd name="connsiteX676" fmla="*/ 1907567 w 2632935"/>
              <a:gd name="connsiteY676" fmla="*/ 1775654 h 3379599"/>
              <a:gd name="connsiteX677" fmla="*/ 1636566 w 2632935"/>
              <a:gd name="connsiteY677" fmla="*/ 1776357 h 3379599"/>
              <a:gd name="connsiteX678" fmla="*/ 1471383 w 2632935"/>
              <a:gd name="connsiteY678" fmla="*/ 1768337 h 3379599"/>
              <a:gd name="connsiteX679" fmla="*/ 1114595 w 2632935"/>
              <a:gd name="connsiteY679" fmla="*/ 1759835 h 3379599"/>
              <a:gd name="connsiteX680" fmla="*/ 1107900 w 2632935"/>
              <a:gd name="connsiteY680" fmla="*/ 1751262 h 3379599"/>
              <a:gd name="connsiteX681" fmla="*/ 1114043 w 2632935"/>
              <a:gd name="connsiteY681" fmla="*/ 1742609 h 3379599"/>
              <a:gd name="connsiteX682" fmla="*/ 1475358 w 2632935"/>
              <a:gd name="connsiteY682" fmla="*/ 1739958 h 3379599"/>
              <a:gd name="connsiteX683" fmla="*/ 1802330 w 2632935"/>
              <a:gd name="connsiteY683" fmla="*/ 1760608 h 3379599"/>
              <a:gd name="connsiteX684" fmla="*/ 1801337 w 2632935"/>
              <a:gd name="connsiteY684" fmla="*/ 1773194 h 3379599"/>
              <a:gd name="connsiteX685" fmla="*/ 1636566 w 2632935"/>
              <a:gd name="connsiteY685" fmla="*/ 1776357 h 3379599"/>
              <a:gd name="connsiteX686" fmla="*/ 1424244 w 2632935"/>
              <a:gd name="connsiteY686" fmla="*/ 1830944 h 3379599"/>
              <a:gd name="connsiteX687" fmla="*/ 1240039 w 2632935"/>
              <a:gd name="connsiteY687" fmla="*/ 1824678 h 3379599"/>
              <a:gd name="connsiteX688" fmla="*/ 902908 w 2632935"/>
              <a:gd name="connsiteY688" fmla="*/ 1812311 h 3379599"/>
              <a:gd name="connsiteX689" fmla="*/ 893135 w 2632935"/>
              <a:gd name="connsiteY689" fmla="*/ 1801654 h 3379599"/>
              <a:gd name="connsiteX690" fmla="*/ 901251 w 2632935"/>
              <a:gd name="connsiteY690" fmla="*/ 1791329 h 3379599"/>
              <a:gd name="connsiteX691" fmla="*/ 1270296 w 2632935"/>
              <a:gd name="connsiteY691" fmla="*/ 1797733 h 3379599"/>
              <a:gd name="connsiteX692" fmla="*/ 1607207 w 2632935"/>
              <a:gd name="connsiteY692" fmla="*/ 1814079 h 3379599"/>
              <a:gd name="connsiteX693" fmla="*/ 1608201 w 2632935"/>
              <a:gd name="connsiteY693" fmla="*/ 1827107 h 3379599"/>
              <a:gd name="connsiteX694" fmla="*/ 1424244 w 2632935"/>
              <a:gd name="connsiteY694" fmla="*/ 1830944 h 3379599"/>
              <a:gd name="connsiteX695" fmla="*/ 1444329 w 2632935"/>
              <a:gd name="connsiteY695" fmla="*/ 1884838 h 3379599"/>
              <a:gd name="connsiteX696" fmla="*/ 1399605 w 2632935"/>
              <a:gd name="connsiteY696" fmla="*/ 1874786 h 3379599"/>
              <a:gd name="connsiteX697" fmla="*/ 1396804 w 2632935"/>
              <a:gd name="connsiteY697" fmla="*/ 1867417 h 3379599"/>
              <a:gd name="connsiteX698" fmla="*/ 1402697 w 2632935"/>
              <a:gd name="connsiteY698" fmla="*/ 1861534 h 3379599"/>
              <a:gd name="connsiteX699" fmla="*/ 1455702 w 2632935"/>
              <a:gd name="connsiteY699" fmla="*/ 1861534 h 3379599"/>
              <a:gd name="connsiteX700" fmla="*/ 1499542 w 2632935"/>
              <a:gd name="connsiteY700" fmla="*/ 1866284 h 3379599"/>
              <a:gd name="connsiteX701" fmla="*/ 1498658 w 2632935"/>
              <a:gd name="connsiteY701" fmla="*/ 1882851 h 3379599"/>
              <a:gd name="connsiteX702" fmla="*/ 1444329 w 2632935"/>
              <a:gd name="connsiteY702" fmla="*/ 1884838 h 3379599"/>
              <a:gd name="connsiteX703" fmla="*/ 1134141 w 2632935"/>
              <a:gd name="connsiteY703" fmla="*/ 1886400 h 3379599"/>
              <a:gd name="connsiteX704" fmla="*/ 917594 w 2632935"/>
              <a:gd name="connsiteY704" fmla="*/ 1862326 h 3379599"/>
              <a:gd name="connsiteX705" fmla="*/ 912142 w 2632935"/>
              <a:gd name="connsiteY705" fmla="*/ 1854167 h 3379599"/>
              <a:gd name="connsiteX706" fmla="*/ 919693 w 2632935"/>
              <a:gd name="connsiteY706" fmla="*/ 1847088 h 3379599"/>
              <a:gd name="connsiteX707" fmla="*/ 1352343 w 2632935"/>
              <a:gd name="connsiteY707" fmla="*/ 1858796 h 3379599"/>
              <a:gd name="connsiteX708" fmla="*/ 1351349 w 2632935"/>
              <a:gd name="connsiteY708" fmla="*/ 1874695 h 3379599"/>
              <a:gd name="connsiteX709" fmla="*/ 1134141 w 2632935"/>
              <a:gd name="connsiteY709" fmla="*/ 1886400 h 3379599"/>
              <a:gd name="connsiteX710" fmla="*/ 2057387 w 2632935"/>
              <a:gd name="connsiteY710" fmla="*/ 1898642 h 3379599"/>
              <a:gd name="connsiteX711" fmla="*/ 2030691 w 2632935"/>
              <a:gd name="connsiteY711" fmla="*/ 1897539 h 3379599"/>
              <a:gd name="connsiteX712" fmla="*/ 1985085 w 2632935"/>
              <a:gd name="connsiteY712" fmla="*/ 1892016 h 3379599"/>
              <a:gd name="connsiteX713" fmla="*/ 1980434 w 2632935"/>
              <a:gd name="connsiteY713" fmla="*/ 1884509 h 3379599"/>
              <a:gd name="connsiteX714" fmla="*/ 1985637 w 2632935"/>
              <a:gd name="connsiteY714" fmla="*/ 1876998 h 3379599"/>
              <a:gd name="connsiteX715" fmla="*/ 2032238 w 2632935"/>
              <a:gd name="connsiteY715" fmla="*/ 1872467 h 3379599"/>
              <a:gd name="connsiteX716" fmla="*/ 2085463 w 2632935"/>
              <a:gd name="connsiteY716" fmla="*/ 1880862 h 3379599"/>
              <a:gd name="connsiteX717" fmla="*/ 2083586 w 2632935"/>
              <a:gd name="connsiteY717" fmla="*/ 1895109 h 3379599"/>
              <a:gd name="connsiteX718" fmla="*/ 2057387 w 2632935"/>
              <a:gd name="connsiteY718" fmla="*/ 1898642 h 3379599"/>
              <a:gd name="connsiteX719" fmla="*/ 0 w 2632935"/>
              <a:gd name="connsiteY719" fmla="*/ 1926754 h 3379599"/>
              <a:gd name="connsiteX720" fmla="*/ 0 w 2632935"/>
              <a:gd name="connsiteY720" fmla="*/ 1903457 h 3379599"/>
              <a:gd name="connsiteX721" fmla="*/ 34517 w 2632935"/>
              <a:gd name="connsiteY721" fmla="*/ 1903503 h 3379599"/>
              <a:gd name="connsiteX722" fmla="*/ 35732 w 2632935"/>
              <a:gd name="connsiteY722" fmla="*/ 1915430 h 3379599"/>
              <a:gd name="connsiteX723" fmla="*/ 1111173 w 2632935"/>
              <a:gd name="connsiteY723" fmla="*/ 1931020 h 3379599"/>
              <a:gd name="connsiteX724" fmla="*/ 1013335 w 2632935"/>
              <a:gd name="connsiteY724" fmla="*/ 1918650 h 3379599"/>
              <a:gd name="connsiteX725" fmla="*/ 935594 w 2632935"/>
              <a:gd name="connsiteY725" fmla="*/ 1906723 h 3379599"/>
              <a:gd name="connsiteX726" fmla="*/ 931329 w 2632935"/>
              <a:gd name="connsiteY726" fmla="*/ 1898401 h 3379599"/>
              <a:gd name="connsiteX727" fmla="*/ 938576 w 2632935"/>
              <a:gd name="connsiteY727" fmla="*/ 1891488 h 3379599"/>
              <a:gd name="connsiteX728" fmla="*/ 1027690 w 2632935"/>
              <a:gd name="connsiteY728" fmla="*/ 1898002 h 3379599"/>
              <a:gd name="connsiteX729" fmla="*/ 1115148 w 2632935"/>
              <a:gd name="connsiteY729" fmla="*/ 1912688 h 3379599"/>
              <a:gd name="connsiteX730" fmla="*/ 1111173 w 2632935"/>
              <a:gd name="connsiteY730" fmla="*/ 1931020 h 3379599"/>
              <a:gd name="connsiteX731" fmla="*/ 0 w 2632935"/>
              <a:gd name="connsiteY731" fmla="*/ 1983658 h 3379599"/>
              <a:gd name="connsiteX732" fmla="*/ 0 w 2632935"/>
              <a:gd name="connsiteY732" fmla="*/ 1958230 h 3379599"/>
              <a:gd name="connsiteX733" fmla="*/ 103754 w 2632935"/>
              <a:gd name="connsiteY733" fmla="*/ 1972734 h 3379599"/>
              <a:gd name="connsiteX734" fmla="*/ 103092 w 2632935"/>
              <a:gd name="connsiteY734" fmla="*/ 1980574 h 3379599"/>
              <a:gd name="connsiteX735" fmla="*/ 1115921 w 2632935"/>
              <a:gd name="connsiteY735" fmla="*/ 2006223 h 3379599"/>
              <a:gd name="connsiteX736" fmla="*/ 1019629 w 2632935"/>
              <a:gd name="connsiteY736" fmla="*/ 1984689 h 3379599"/>
              <a:gd name="connsiteX737" fmla="*/ 932833 w 2632935"/>
              <a:gd name="connsiteY737" fmla="*/ 1959291 h 3379599"/>
              <a:gd name="connsiteX738" fmla="*/ 929176 w 2632935"/>
              <a:gd name="connsiteY738" fmla="*/ 1952445 h 3379599"/>
              <a:gd name="connsiteX739" fmla="*/ 934380 w 2632935"/>
              <a:gd name="connsiteY739" fmla="*/ 1947255 h 3379599"/>
              <a:gd name="connsiteX740" fmla="*/ 1022721 w 2632935"/>
              <a:gd name="connsiteY740" fmla="*/ 1960284 h 3379599"/>
              <a:gd name="connsiteX741" fmla="*/ 1120006 w 2632935"/>
              <a:gd name="connsiteY741" fmla="*/ 1990211 h 3379599"/>
              <a:gd name="connsiteX742" fmla="*/ 1115921 w 2632935"/>
              <a:gd name="connsiteY742" fmla="*/ 2006223 h 3379599"/>
              <a:gd name="connsiteX743" fmla="*/ 1387900 w 2632935"/>
              <a:gd name="connsiteY743" fmla="*/ 2012827 h 3379599"/>
              <a:gd name="connsiteX744" fmla="*/ 1150816 w 2632935"/>
              <a:gd name="connsiteY744" fmla="*/ 1960929 h 3379599"/>
              <a:gd name="connsiteX745" fmla="*/ 1145432 w 2632935"/>
              <a:gd name="connsiteY745" fmla="*/ 1951072 h 3379599"/>
              <a:gd name="connsiteX746" fmla="*/ 1154128 w 2632935"/>
              <a:gd name="connsiteY746" fmla="*/ 1944364 h 3379599"/>
              <a:gd name="connsiteX747" fmla="*/ 1389667 w 2632935"/>
              <a:gd name="connsiteY747" fmla="*/ 1999576 h 3379599"/>
              <a:gd name="connsiteX748" fmla="*/ 1387900 w 2632935"/>
              <a:gd name="connsiteY748" fmla="*/ 2012827 h 3379599"/>
              <a:gd name="connsiteX749" fmla="*/ 292914 w 2632935"/>
              <a:gd name="connsiteY749" fmla="*/ 2076425 h 3379599"/>
              <a:gd name="connsiteX750" fmla="*/ 9464 w 2632935"/>
              <a:gd name="connsiteY750" fmla="*/ 2057845 h 3379599"/>
              <a:gd name="connsiteX751" fmla="*/ 0 w 2632935"/>
              <a:gd name="connsiteY751" fmla="*/ 2057020 h 3379599"/>
              <a:gd name="connsiteX752" fmla="*/ 0 w 2632935"/>
              <a:gd name="connsiteY752" fmla="*/ 2025494 h 3379599"/>
              <a:gd name="connsiteX753" fmla="*/ 24219 w 2632935"/>
              <a:gd name="connsiteY753" fmla="*/ 2027076 h 3379599"/>
              <a:gd name="connsiteX754" fmla="*/ 294129 w 2632935"/>
              <a:gd name="connsiteY754" fmla="*/ 2063505 h 3379599"/>
              <a:gd name="connsiteX755" fmla="*/ 292914 w 2632935"/>
              <a:gd name="connsiteY755" fmla="*/ 2076425 h 3379599"/>
              <a:gd name="connsiteX756" fmla="*/ 1681745 w 2632935"/>
              <a:gd name="connsiteY756" fmla="*/ 2127566 h 3379599"/>
              <a:gd name="connsiteX757" fmla="*/ 1615158 w 2632935"/>
              <a:gd name="connsiteY757" fmla="*/ 2107467 h 3379599"/>
              <a:gd name="connsiteX758" fmla="*/ 1547135 w 2632935"/>
              <a:gd name="connsiteY758" fmla="*/ 2079529 h 3379599"/>
              <a:gd name="connsiteX759" fmla="*/ 1544664 w 2632935"/>
              <a:gd name="connsiteY759" fmla="*/ 2071025 h 3379599"/>
              <a:gd name="connsiteX760" fmla="*/ 1552214 w 2632935"/>
              <a:gd name="connsiteY760" fmla="*/ 2066165 h 3379599"/>
              <a:gd name="connsiteX761" fmla="*/ 1620238 w 2632935"/>
              <a:gd name="connsiteY761" fmla="*/ 2086266 h 3379599"/>
              <a:gd name="connsiteX762" fmla="*/ 1688039 w 2632935"/>
              <a:gd name="connsiteY762" fmla="*/ 2113651 h 3379599"/>
              <a:gd name="connsiteX763" fmla="*/ 1681745 w 2632935"/>
              <a:gd name="connsiteY763" fmla="*/ 2127566 h 3379599"/>
              <a:gd name="connsiteX764" fmla="*/ 1255940 w 2632935"/>
              <a:gd name="connsiteY764" fmla="*/ 2170066 h 3379599"/>
              <a:gd name="connsiteX765" fmla="*/ 1137011 w 2632935"/>
              <a:gd name="connsiteY765" fmla="*/ 2127665 h 3379599"/>
              <a:gd name="connsiteX766" fmla="*/ 1002622 w 2632935"/>
              <a:gd name="connsiteY766" fmla="*/ 2084708 h 3379599"/>
              <a:gd name="connsiteX767" fmla="*/ 998329 w 2632935"/>
              <a:gd name="connsiteY767" fmla="*/ 2075280 h 3379599"/>
              <a:gd name="connsiteX768" fmla="*/ 1007371 w 2632935"/>
              <a:gd name="connsiteY768" fmla="*/ 2069247 h 3379599"/>
              <a:gd name="connsiteX769" fmla="*/ 1143637 w 2632935"/>
              <a:gd name="connsiteY769" fmla="*/ 2105358 h 3379599"/>
              <a:gd name="connsiteX770" fmla="*/ 1261903 w 2632935"/>
              <a:gd name="connsiteY770" fmla="*/ 2157920 h 3379599"/>
              <a:gd name="connsiteX771" fmla="*/ 1255940 w 2632935"/>
              <a:gd name="connsiteY771" fmla="*/ 2170066 h 3379599"/>
              <a:gd name="connsiteX772" fmla="*/ 72834 w 2632935"/>
              <a:gd name="connsiteY772" fmla="*/ 2188533 h 3379599"/>
              <a:gd name="connsiteX773" fmla="*/ 0 w 2632935"/>
              <a:gd name="connsiteY773" fmla="*/ 2170327 h 3379599"/>
              <a:gd name="connsiteX774" fmla="*/ 0 w 2632935"/>
              <a:gd name="connsiteY774" fmla="*/ 2159507 h 3379599"/>
              <a:gd name="connsiteX775" fmla="*/ 1057 w 2632935"/>
              <a:gd name="connsiteY775" fmla="*/ 2158498 h 3379599"/>
              <a:gd name="connsiteX776" fmla="*/ 77030 w 2632935"/>
              <a:gd name="connsiteY776" fmla="*/ 2175063 h 3379599"/>
              <a:gd name="connsiteX777" fmla="*/ 72834 w 2632935"/>
              <a:gd name="connsiteY777" fmla="*/ 2188533 h 3379599"/>
              <a:gd name="connsiteX778" fmla="*/ 220363 w 2632935"/>
              <a:gd name="connsiteY778" fmla="*/ 2228940 h 3379599"/>
              <a:gd name="connsiteX779" fmla="*/ 139420 w 2632935"/>
              <a:gd name="connsiteY779" fmla="*/ 2212597 h 3379599"/>
              <a:gd name="connsiteX780" fmla="*/ 135362 w 2632935"/>
              <a:gd name="connsiteY780" fmla="*/ 2203846 h 3379599"/>
              <a:gd name="connsiteX781" fmla="*/ 141739 w 2632935"/>
              <a:gd name="connsiteY781" fmla="*/ 2196587 h 3379599"/>
              <a:gd name="connsiteX782" fmla="*/ 225001 w 2632935"/>
              <a:gd name="connsiteY782" fmla="*/ 2212707 h 3379599"/>
              <a:gd name="connsiteX783" fmla="*/ 220363 w 2632935"/>
              <a:gd name="connsiteY783" fmla="*/ 2228940 h 3379599"/>
              <a:gd name="connsiteX784" fmla="*/ 2007723 w 2632935"/>
              <a:gd name="connsiteY784" fmla="*/ 2255997 h 3379599"/>
              <a:gd name="connsiteX785" fmla="*/ 1873777 w 2632935"/>
              <a:gd name="connsiteY785" fmla="*/ 2204206 h 3379599"/>
              <a:gd name="connsiteX786" fmla="*/ 1750872 w 2632935"/>
              <a:gd name="connsiteY786" fmla="*/ 2158491 h 3379599"/>
              <a:gd name="connsiteX787" fmla="*/ 1747697 w 2632935"/>
              <a:gd name="connsiteY787" fmla="*/ 2150209 h 3379599"/>
              <a:gd name="connsiteX788" fmla="*/ 1755621 w 2632935"/>
              <a:gd name="connsiteY788" fmla="*/ 2145570 h 3379599"/>
              <a:gd name="connsiteX789" fmla="*/ 1893875 w 2632935"/>
              <a:gd name="connsiteY789" fmla="*/ 2189188 h 3379599"/>
              <a:gd name="connsiteX790" fmla="*/ 2015674 w 2632935"/>
              <a:gd name="connsiteY790" fmla="*/ 2237224 h 3379599"/>
              <a:gd name="connsiteX791" fmla="*/ 2007723 w 2632935"/>
              <a:gd name="connsiteY791" fmla="*/ 2255997 h 3379599"/>
              <a:gd name="connsiteX792" fmla="*/ 1864059 w 2632935"/>
              <a:gd name="connsiteY792" fmla="*/ 2258759 h 3379599"/>
              <a:gd name="connsiteX793" fmla="*/ 1739830 w 2632935"/>
              <a:gd name="connsiteY793" fmla="*/ 2211717 h 3379599"/>
              <a:gd name="connsiteX794" fmla="*/ 1617036 w 2632935"/>
              <a:gd name="connsiteY794" fmla="*/ 2158603 h 3379599"/>
              <a:gd name="connsiteX795" fmla="*/ 1612536 w 2632935"/>
              <a:gd name="connsiteY795" fmla="*/ 2146388 h 3379599"/>
              <a:gd name="connsiteX796" fmla="*/ 1623772 w 2632935"/>
              <a:gd name="connsiteY796" fmla="*/ 2140053 h 3379599"/>
              <a:gd name="connsiteX797" fmla="*/ 1763682 w 2632935"/>
              <a:gd name="connsiteY797" fmla="*/ 2193166 h 3379599"/>
              <a:gd name="connsiteX798" fmla="*/ 1867704 w 2632935"/>
              <a:gd name="connsiteY798" fmla="*/ 2250256 h 3379599"/>
              <a:gd name="connsiteX799" fmla="*/ 1864059 w 2632935"/>
              <a:gd name="connsiteY799" fmla="*/ 2258759 h 3379599"/>
              <a:gd name="connsiteX800" fmla="*/ 245761 w 2632935"/>
              <a:gd name="connsiteY800" fmla="*/ 2264150 h 3379599"/>
              <a:gd name="connsiteX801" fmla="*/ 56269 w 2632935"/>
              <a:gd name="connsiteY801" fmla="*/ 2220526 h 3379599"/>
              <a:gd name="connsiteX802" fmla="*/ 0 w 2632935"/>
              <a:gd name="connsiteY802" fmla="*/ 2208103 h 3379599"/>
              <a:gd name="connsiteX803" fmla="*/ 0 w 2632935"/>
              <a:gd name="connsiteY803" fmla="*/ 2184710 h 3379599"/>
              <a:gd name="connsiteX804" fmla="*/ 34956 w 2632935"/>
              <a:gd name="connsiteY804" fmla="*/ 2193915 h 3379599"/>
              <a:gd name="connsiteX805" fmla="*/ 247638 w 2632935"/>
              <a:gd name="connsiteY805" fmla="*/ 2255314 h 3379599"/>
              <a:gd name="connsiteX806" fmla="*/ 245761 w 2632935"/>
              <a:gd name="connsiteY806" fmla="*/ 2264150 h 3379599"/>
              <a:gd name="connsiteX807" fmla="*/ 253601 w 2632935"/>
              <a:gd name="connsiteY807" fmla="*/ 2299484 h 3379599"/>
              <a:gd name="connsiteX808" fmla="*/ 180278 w 2632935"/>
              <a:gd name="connsiteY808" fmla="*/ 2281816 h 3379599"/>
              <a:gd name="connsiteX809" fmla="*/ 176179 w 2632935"/>
              <a:gd name="connsiteY809" fmla="*/ 2272912 h 3379599"/>
              <a:gd name="connsiteX810" fmla="*/ 183260 w 2632935"/>
              <a:gd name="connsiteY810" fmla="*/ 2266579 h 3379599"/>
              <a:gd name="connsiteX811" fmla="*/ 256362 w 2632935"/>
              <a:gd name="connsiteY811" fmla="*/ 2285901 h 3379599"/>
              <a:gd name="connsiteX812" fmla="*/ 253601 w 2632935"/>
              <a:gd name="connsiteY812" fmla="*/ 2299484 h 3379599"/>
              <a:gd name="connsiteX813" fmla="*/ 190990 w 2632935"/>
              <a:gd name="connsiteY813" fmla="*/ 2303475 h 3379599"/>
              <a:gd name="connsiteX814" fmla="*/ 5694 w 2632935"/>
              <a:gd name="connsiteY814" fmla="*/ 2262177 h 3379599"/>
              <a:gd name="connsiteX815" fmla="*/ 0 w 2632935"/>
              <a:gd name="connsiteY815" fmla="*/ 2260347 h 3379599"/>
              <a:gd name="connsiteX816" fmla="*/ 0 w 2632935"/>
              <a:gd name="connsiteY816" fmla="*/ 2231226 h 3379599"/>
              <a:gd name="connsiteX817" fmla="*/ 93925 w 2632935"/>
              <a:gd name="connsiteY817" fmla="*/ 2259871 h 3379599"/>
              <a:gd name="connsiteX818" fmla="*/ 193309 w 2632935"/>
              <a:gd name="connsiteY818" fmla="*/ 2294310 h 3379599"/>
              <a:gd name="connsiteX819" fmla="*/ 190990 w 2632935"/>
              <a:gd name="connsiteY819" fmla="*/ 2303475 h 3379599"/>
              <a:gd name="connsiteX820" fmla="*/ 1623329 w 2632935"/>
              <a:gd name="connsiteY820" fmla="*/ 2304148 h 3379599"/>
              <a:gd name="connsiteX821" fmla="*/ 1514337 w 2632935"/>
              <a:gd name="connsiteY821" fmla="*/ 2267378 h 3379599"/>
              <a:gd name="connsiteX822" fmla="*/ 1511121 w 2632935"/>
              <a:gd name="connsiteY822" fmla="*/ 2258558 h 3379599"/>
              <a:gd name="connsiteX823" fmla="*/ 1518423 w 2632935"/>
              <a:gd name="connsiteY823" fmla="*/ 2253133 h 3379599"/>
              <a:gd name="connsiteX824" fmla="*/ 1628629 w 2632935"/>
              <a:gd name="connsiteY824" fmla="*/ 2288580 h 3379599"/>
              <a:gd name="connsiteX825" fmla="*/ 1623329 w 2632935"/>
              <a:gd name="connsiteY825" fmla="*/ 2304148 h 3379599"/>
              <a:gd name="connsiteX826" fmla="*/ 57595 w 2632935"/>
              <a:gd name="connsiteY826" fmla="*/ 2313843 h 3379599"/>
              <a:gd name="connsiteX827" fmla="*/ 6673 w 2632935"/>
              <a:gd name="connsiteY827" fmla="*/ 2297071 h 3379599"/>
              <a:gd name="connsiteX828" fmla="*/ 0 w 2632935"/>
              <a:gd name="connsiteY828" fmla="*/ 2294251 h 3379599"/>
              <a:gd name="connsiteX829" fmla="*/ 0 w 2632935"/>
              <a:gd name="connsiteY829" fmla="*/ 2269808 h 3379599"/>
              <a:gd name="connsiteX830" fmla="*/ 20408 w 2632935"/>
              <a:gd name="connsiteY830" fmla="*/ 2277608 h 3379599"/>
              <a:gd name="connsiteX831" fmla="*/ 64109 w 2632935"/>
              <a:gd name="connsiteY831" fmla="*/ 2300149 h 3379599"/>
              <a:gd name="connsiteX832" fmla="*/ 57595 w 2632935"/>
              <a:gd name="connsiteY832" fmla="*/ 2313843 h 3379599"/>
              <a:gd name="connsiteX833" fmla="*/ 291257 w 2632935"/>
              <a:gd name="connsiteY833" fmla="*/ 2388045 h 3379599"/>
              <a:gd name="connsiteX834" fmla="*/ 170229 w 2632935"/>
              <a:gd name="connsiteY834" fmla="*/ 2358450 h 3379599"/>
              <a:gd name="connsiteX835" fmla="*/ 88293 w 2632935"/>
              <a:gd name="connsiteY835" fmla="*/ 2327755 h 3379599"/>
              <a:gd name="connsiteX836" fmla="*/ 85325 w 2632935"/>
              <a:gd name="connsiteY836" fmla="*/ 2318216 h 3379599"/>
              <a:gd name="connsiteX837" fmla="*/ 94034 w 2632935"/>
              <a:gd name="connsiteY837" fmla="*/ 2312405 h 3379599"/>
              <a:gd name="connsiteX838" fmla="*/ 191983 w 2632935"/>
              <a:gd name="connsiteY838" fmla="*/ 2337252 h 3379599"/>
              <a:gd name="connsiteX839" fmla="*/ 294459 w 2632935"/>
              <a:gd name="connsiteY839" fmla="*/ 2375788 h 3379599"/>
              <a:gd name="connsiteX840" fmla="*/ 291257 w 2632935"/>
              <a:gd name="connsiteY840" fmla="*/ 2388045 h 3379599"/>
              <a:gd name="connsiteX841" fmla="*/ 1256383 w 2632935"/>
              <a:gd name="connsiteY841" fmla="*/ 2399663 h 3379599"/>
              <a:gd name="connsiteX842" fmla="*/ 1183392 w 2632935"/>
              <a:gd name="connsiteY842" fmla="*/ 2358142 h 3379599"/>
              <a:gd name="connsiteX843" fmla="*/ 1103111 w 2632935"/>
              <a:gd name="connsiteY843" fmla="*/ 2307238 h 3379599"/>
              <a:gd name="connsiteX844" fmla="*/ 1101787 w 2632935"/>
              <a:gd name="connsiteY844" fmla="*/ 2296981 h 3379599"/>
              <a:gd name="connsiteX845" fmla="*/ 1111726 w 2632935"/>
              <a:gd name="connsiteY845" fmla="*/ 2292771 h 3379599"/>
              <a:gd name="connsiteX846" fmla="*/ 1198188 w 2632935"/>
              <a:gd name="connsiteY846" fmla="*/ 2335395 h 3379599"/>
              <a:gd name="connsiteX847" fmla="*/ 1263230 w 2632935"/>
              <a:gd name="connsiteY847" fmla="*/ 2392596 h 3379599"/>
              <a:gd name="connsiteX848" fmla="*/ 1256383 w 2632935"/>
              <a:gd name="connsiteY848" fmla="*/ 2399663 h 3379599"/>
              <a:gd name="connsiteX849" fmla="*/ 1478782 w 2632935"/>
              <a:gd name="connsiteY849" fmla="*/ 2409605 h 3379599"/>
              <a:gd name="connsiteX850" fmla="*/ 1394967 w 2632935"/>
              <a:gd name="connsiteY850" fmla="*/ 2369962 h 3379599"/>
              <a:gd name="connsiteX851" fmla="*/ 1323632 w 2632935"/>
              <a:gd name="connsiteY851" fmla="*/ 2326345 h 3379599"/>
              <a:gd name="connsiteX852" fmla="*/ 1322418 w 2632935"/>
              <a:gd name="connsiteY852" fmla="*/ 2315081 h 3379599"/>
              <a:gd name="connsiteX853" fmla="*/ 1333460 w 2632935"/>
              <a:gd name="connsiteY853" fmla="*/ 2310444 h 3379599"/>
              <a:gd name="connsiteX854" fmla="*/ 1409213 w 2632935"/>
              <a:gd name="connsiteY854" fmla="*/ 2343792 h 3379599"/>
              <a:gd name="connsiteX855" fmla="*/ 1488609 w 2632935"/>
              <a:gd name="connsiteY855" fmla="*/ 2393704 h 3379599"/>
              <a:gd name="connsiteX856" fmla="*/ 1478782 w 2632935"/>
              <a:gd name="connsiteY856" fmla="*/ 2409605 h 3379599"/>
              <a:gd name="connsiteX857" fmla="*/ 296006 w 2632935"/>
              <a:gd name="connsiteY857" fmla="*/ 2441715 h 3379599"/>
              <a:gd name="connsiteX858" fmla="*/ 26235 w 2632935"/>
              <a:gd name="connsiteY858" fmla="*/ 2340897 h 3379599"/>
              <a:gd name="connsiteX859" fmla="*/ 0 w 2632935"/>
              <a:gd name="connsiteY859" fmla="*/ 2330635 h 3379599"/>
              <a:gd name="connsiteX860" fmla="*/ 0 w 2632935"/>
              <a:gd name="connsiteY860" fmla="*/ 2310781 h 3379599"/>
              <a:gd name="connsiteX861" fmla="*/ 57817 w 2632935"/>
              <a:gd name="connsiteY861" fmla="*/ 2333498 h 3379599"/>
              <a:gd name="connsiteX862" fmla="*/ 299982 w 2632935"/>
              <a:gd name="connsiteY862" fmla="*/ 2433432 h 3379599"/>
              <a:gd name="connsiteX863" fmla="*/ 296006 w 2632935"/>
              <a:gd name="connsiteY863" fmla="*/ 2441715 h 3379599"/>
              <a:gd name="connsiteX864" fmla="*/ 180609 w 2632935"/>
              <a:gd name="connsiteY864" fmla="*/ 2452991 h 3379599"/>
              <a:gd name="connsiteX865" fmla="*/ 58809 w 2632935"/>
              <a:gd name="connsiteY865" fmla="*/ 2393360 h 3379599"/>
              <a:gd name="connsiteX866" fmla="*/ 3858 w 2632935"/>
              <a:gd name="connsiteY866" fmla="*/ 2365326 h 3379599"/>
              <a:gd name="connsiteX867" fmla="*/ 0 w 2632935"/>
              <a:gd name="connsiteY867" fmla="*/ 2363014 h 3379599"/>
              <a:gd name="connsiteX868" fmla="*/ 0 w 2632935"/>
              <a:gd name="connsiteY868" fmla="*/ 2340150 h 3379599"/>
              <a:gd name="connsiteX869" fmla="*/ 20629 w 2632935"/>
              <a:gd name="connsiteY869" fmla="*/ 2349328 h 3379599"/>
              <a:gd name="connsiteX870" fmla="*/ 80342 w 2632935"/>
              <a:gd name="connsiteY870" fmla="*/ 2381655 h 3379599"/>
              <a:gd name="connsiteX871" fmla="*/ 186793 w 2632935"/>
              <a:gd name="connsiteY871" fmla="*/ 2442280 h 3379599"/>
              <a:gd name="connsiteX872" fmla="*/ 180609 w 2632935"/>
              <a:gd name="connsiteY872" fmla="*/ 2452991 h 3379599"/>
              <a:gd name="connsiteX873" fmla="*/ 355525 w 2632935"/>
              <a:gd name="connsiteY873" fmla="*/ 2479034 h 3379599"/>
              <a:gd name="connsiteX874" fmla="*/ 313342 w 2632935"/>
              <a:gd name="connsiteY874" fmla="*/ 2467219 h 3379599"/>
              <a:gd name="connsiteX875" fmla="*/ 310043 w 2632935"/>
              <a:gd name="connsiteY875" fmla="*/ 2459531 h 3379599"/>
              <a:gd name="connsiteX876" fmla="*/ 315772 w 2632935"/>
              <a:gd name="connsiteY876" fmla="*/ 2453416 h 3379599"/>
              <a:gd name="connsiteX877" fmla="*/ 359059 w 2632935"/>
              <a:gd name="connsiteY877" fmla="*/ 2462028 h 3379599"/>
              <a:gd name="connsiteX878" fmla="*/ 355525 w 2632935"/>
              <a:gd name="connsiteY878" fmla="*/ 2479034 h 3379599"/>
              <a:gd name="connsiteX879" fmla="*/ 1037890 w 2632935"/>
              <a:gd name="connsiteY879" fmla="*/ 2501376 h 3379599"/>
              <a:gd name="connsiteX880" fmla="*/ 1028793 w 2632935"/>
              <a:gd name="connsiteY880" fmla="*/ 2501140 h 3379599"/>
              <a:gd name="connsiteX881" fmla="*/ 975568 w 2632935"/>
              <a:gd name="connsiteY881" fmla="*/ 2446148 h 3379599"/>
              <a:gd name="connsiteX882" fmla="*/ 913730 w 2632935"/>
              <a:gd name="connsiteY882" fmla="*/ 2387952 h 3379599"/>
              <a:gd name="connsiteX883" fmla="*/ 912211 w 2632935"/>
              <a:gd name="connsiteY883" fmla="*/ 2375088 h 3379599"/>
              <a:gd name="connsiteX884" fmla="*/ 924109 w 2632935"/>
              <a:gd name="connsiteY884" fmla="*/ 2369842 h 3379599"/>
              <a:gd name="connsiteX885" fmla="*/ 994340 w 2632935"/>
              <a:gd name="connsiteY885" fmla="*/ 2418762 h 3379599"/>
              <a:gd name="connsiteX886" fmla="*/ 1041934 w 2632935"/>
              <a:gd name="connsiteY886" fmla="*/ 2492748 h 3379599"/>
              <a:gd name="connsiteX887" fmla="*/ 1037890 w 2632935"/>
              <a:gd name="connsiteY887" fmla="*/ 2501376 h 3379599"/>
              <a:gd name="connsiteX888" fmla="*/ 414382 w 2632935"/>
              <a:gd name="connsiteY888" fmla="*/ 2526415 h 3379599"/>
              <a:gd name="connsiteX889" fmla="*/ 335538 w 2632935"/>
              <a:gd name="connsiteY889" fmla="*/ 2508967 h 3379599"/>
              <a:gd name="connsiteX890" fmla="*/ 238473 w 2632935"/>
              <a:gd name="connsiteY890" fmla="*/ 2476060 h 3379599"/>
              <a:gd name="connsiteX891" fmla="*/ 235257 w 2632935"/>
              <a:gd name="connsiteY891" fmla="*/ 2468537 h 3379599"/>
              <a:gd name="connsiteX892" fmla="*/ 241896 w 2632935"/>
              <a:gd name="connsiteY892" fmla="*/ 2464245 h 3379599"/>
              <a:gd name="connsiteX893" fmla="*/ 338298 w 2632935"/>
              <a:gd name="connsiteY893" fmla="*/ 2490747 h 3379599"/>
              <a:gd name="connsiteX894" fmla="*/ 418357 w 2632935"/>
              <a:gd name="connsiteY894" fmla="*/ 2514378 h 3379599"/>
              <a:gd name="connsiteX895" fmla="*/ 414382 w 2632935"/>
              <a:gd name="connsiteY895" fmla="*/ 2526415 h 3379599"/>
              <a:gd name="connsiteX896" fmla="*/ 305391 w 2632935"/>
              <a:gd name="connsiteY896" fmla="*/ 2541548 h 3379599"/>
              <a:gd name="connsiteX897" fmla="*/ 234497 w 2632935"/>
              <a:gd name="connsiteY897" fmla="*/ 2510628 h 3379599"/>
              <a:gd name="connsiteX898" fmla="*/ 231778 w 2632935"/>
              <a:gd name="connsiteY898" fmla="*/ 2501905 h 3379599"/>
              <a:gd name="connsiteX899" fmla="*/ 239245 w 2632935"/>
              <a:gd name="connsiteY899" fmla="*/ 2496825 h 3379599"/>
              <a:gd name="connsiteX900" fmla="*/ 312238 w 2632935"/>
              <a:gd name="connsiteY900" fmla="*/ 2525647 h 3379599"/>
              <a:gd name="connsiteX901" fmla="*/ 305391 w 2632935"/>
              <a:gd name="connsiteY901" fmla="*/ 2541548 h 3379599"/>
              <a:gd name="connsiteX902" fmla="*/ 151790 w 2632935"/>
              <a:gd name="connsiteY902" fmla="*/ 2582510 h 3379599"/>
              <a:gd name="connsiteX903" fmla="*/ 15477 w 2632935"/>
              <a:gd name="connsiteY903" fmla="*/ 2519458 h 3379599"/>
              <a:gd name="connsiteX904" fmla="*/ 0 w 2632935"/>
              <a:gd name="connsiteY904" fmla="*/ 2511061 h 3379599"/>
              <a:gd name="connsiteX905" fmla="*/ 0 w 2632935"/>
              <a:gd name="connsiteY905" fmla="*/ 2479748 h 3379599"/>
              <a:gd name="connsiteX906" fmla="*/ 158306 w 2632935"/>
              <a:gd name="connsiteY906" fmla="*/ 2570142 h 3379599"/>
              <a:gd name="connsiteX907" fmla="*/ 151790 w 2632935"/>
              <a:gd name="connsiteY907" fmla="*/ 2582510 h 3379599"/>
              <a:gd name="connsiteX908" fmla="*/ 314999 w 2632935"/>
              <a:gd name="connsiteY908" fmla="*/ 2592023 h 3379599"/>
              <a:gd name="connsiteX909" fmla="*/ 163051 w 2632935"/>
              <a:gd name="connsiteY909" fmla="*/ 2516601 h 3379599"/>
              <a:gd name="connsiteX910" fmla="*/ 15743 w 2632935"/>
              <a:gd name="connsiteY910" fmla="*/ 2433672 h 3379599"/>
              <a:gd name="connsiteX911" fmla="*/ 14487 w 2632935"/>
              <a:gd name="connsiteY911" fmla="*/ 2428067 h 3379599"/>
              <a:gd name="connsiteX912" fmla="*/ 19940 w 2632935"/>
              <a:gd name="connsiteY912" fmla="*/ 2425941 h 3379599"/>
              <a:gd name="connsiteX913" fmla="*/ 190549 w 2632935"/>
              <a:gd name="connsiteY913" fmla="*/ 2511081 h 3379599"/>
              <a:gd name="connsiteX914" fmla="*/ 319195 w 2632935"/>
              <a:gd name="connsiteY914" fmla="*/ 2584294 h 3379599"/>
              <a:gd name="connsiteX915" fmla="*/ 314999 w 2632935"/>
              <a:gd name="connsiteY915" fmla="*/ 2592023 h 3379599"/>
              <a:gd name="connsiteX916" fmla="*/ 1289896 w 2632935"/>
              <a:gd name="connsiteY916" fmla="*/ 2605828 h 3379599"/>
              <a:gd name="connsiteX917" fmla="*/ 1280014 w 2632935"/>
              <a:gd name="connsiteY917" fmla="*/ 2605151 h 3379599"/>
              <a:gd name="connsiteX918" fmla="*/ 1135134 w 2632935"/>
              <a:gd name="connsiteY918" fmla="*/ 2455412 h 3379599"/>
              <a:gd name="connsiteX919" fmla="*/ 1144962 w 2632935"/>
              <a:gd name="connsiteY919" fmla="*/ 2442823 h 3379599"/>
              <a:gd name="connsiteX920" fmla="*/ 1292160 w 2632935"/>
              <a:gd name="connsiteY920" fmla="*/ 2595655 h 3379599"/>
              <a:gd name="connsiteX921" fmla="*/ 1289896 w 2632935"/>
              <a:gd name="connsiteY921" fmla="*/ 2605828 h 3379599"/>
              <a:gd name="connsiteX922" fmla="*/ 441989 w 2632935"/>
              <a:gd name="connsiteY922" fmla="*/ 2615108 h 3379599"/>
              <a:gd name="connsiteX923" fmla="*/ 398040 w 2632935"/>
              <a:gd name="connsiteY923" fmla="*/ 2596004 h 3379599"/>
              <a:gd name="connsiteX924" fmla="*/ 358838 w 2632935"/>
              <a:gd name="connsiteY924" fmla="*/ 2569170 h 3379599"/>
              <a:gd name="connsiteX925" fmla="*/ 357706 w 2632935"/>
              <a:gd name="connsiteY925" fmla="*/ 2559797 h 3379599"/>
              <a:gd name="connsiteX926" fmla="*/ 366347 w 2632935"/>
              <a:gd name="connsiteY926" fmla="*/ 2556139 h 3379599"/>
              <a:gd name="connsiteX927" fmla="*/ 415377 w 2632935"/>
              <a:gd name="connsiteY927" fmla="*/ 2581426 h 3379599"/>
              <a:gd name="connsiteX928" fmla="*/ 446627 w 2632935"/>
              <a:gd name="connsiteY928" fmla="*/ 2606273 h 3379599"/>
              <a:gd name="connsiteX929" fmla="*/ 441989 w 2632935"/>
              <a:gd name="connsiteY929" fmla="*/ 2615108 h 3379599"/>
              <a:gd name="connsiteX930" fmla="*/ 920575 w 2632935"/>
              <a:gd name="connsiteY930" fmla="*/ 2622577 h 3379599"/>
              <a:gd name="connsiteX931" fmla="*/ 911742 w 2632935"/>
              <a:gd name="connsiteY931" fmla="*/ 2620713 h 3379599"/>
              <a:gd name="connsiteX932" fmla="*/ 833670 w 2632935"/>
              <a:gd name="connsiteY932" fmla="*/ 2496260 h 3379599"/>
              <a:gd name="connsiteX933" fmla="*/ 846038 w 2632935"/>
              <a:gd name="connsiteY933" fmla="*/ 2485329 h 3379599"/>
              <a:gd name="connsiteX934" fmla="*/ 924771 w 2632935"/>
              <a:gd name="connsiteY934" fmla="*/ 2614750 h 3379599"/>
              <a:gd name="connsiteX935" fmla="*/ 920575 w 2632935"/>
              <a:gd name="connsiteY935" fmla="*/ 2622577 h 3379599"/>
              <a:gd name="connsiteX936" fmla="*/ 19830 w 2632935"/>
              <a:gd name="connsiteY936" fmla="*/ 2646891 h 3379599"/>
              <a:gd name="connsiteX937" fmla="*/ 0 w 2632935"/>
              <a:gd name="connsiteY937" fmla="*/ 2636223 h 3379599"/>
              <a:gd name="connsiteX938" fmla="*/ 0 w 2632935"/>
              <a:gd name="connsiteY938" fmla="*/ 2616425 h 3379599"/>
              <a:gd name="connsiteX939" fmla="*/ 27450 w 2632935"/>
              <a:gd name="connsiteY939" fmla="*/ 2634964 h 3379599"/>
              <a:gd name="connsiteX940" fmla="*/ 19830 w 2632935"/>
              <a:gd name="connsiteY940" fmla="*/ 2646891 h 3379599"/>
              <a:gd name="connsiteX941" fmla="*/ 246533 w 2632935"/>
              <a:gd name="connsiteY941" fmla="*/ 2650751 h 3379599"/>
              <a:gd name="connsiteX942" fmla="*/ 199271 w 2632935"/>
              <a:gd name="connsiteY942" fmla="*/ 2618838 h 3379599"/>
              <a:gd name="connsiteX943" fmla="*/ 198691 w 2632935"/>
              <a:gd name="connsiteY943" fmla="*/ 2611454 h 3379599"/>
              <a:gd name="connsiteX944" fmla="*/ 204903 w 2632935"/>
              <a:gd name="connsiteY944" fmla="*/ 2608126 h 3379599"/>
              <a:gd name="connsiteX945" fmla="*/ 254042 w 2632935"/>
              <a:gd name="connsiteY945" fmla="*/ 2638383 h 3379599"/>
              <a:gd name="connsiteX946" fmla="*/ 246533 w 2632935"/>
              <a:gd name="connsiteY946" fmla="*/ 2650751 h 3379599"/>
              <a:gd name="connsiteX947" fmla="*/ 770120 w 2632935"/>
              <a:gd name="connsiteY947" fmla="*/ 2663755 h 3379599"/>
              <a:gd name="connsiteX948" fmla="*/ 763440 w 2632935"/>
              <a:gd name="connsiteY948" fmla="*/ 2663120 h 3379599"/>
              <a:gd name="connsiteX949" fmla="*/ 740361 w 2632935"/>
              <a:gd name="connsiteY949" fmla="*/ 2624139 h 3379599"/>
              <a:gd name="connsiteX950" fmla="*/ 712864 w 2632935"/>
              <a:gd name="connsiteY950" fmla="*/ 2555784 h 3379599"/>
              <a:gd name="connsiteX951" fmla="*/ 727772 w 2632935"/>
              <a:gd name="connsiteY951" fmla="*/ 2549822 h 3379599"/>
              <a:gd name="connsiteX952" fmla="*/ 753059 w 2632935"/>
              <a:gd name="connsiteY952" fmla="*/ 2598741 h 3379599"/>
              <a:gd name="connsiteX953" fmla="*/ 773489 w 2632935"/>
              <a:gd name="connsiteY953" fmla="*/ 2657599 h 3379599"/>
              <a:gd name="connsiteX954" fmla="*/ 770120 w 2632935"/>
              <a:gd name="connsiteY954" fmla="*/ 2663755 h 3379599"/>
              <a:gd name="connsiteX955" fmla="*/ 110158 w 2632935"/>
              <a:gd name="connsiteY955" fmla="*/ 2700334 h 3379599"/>
              <a:gd name="connsiteX956" fmla="*/ 69190 w 2632935"/>
              <a:gd name="connsiteY956" fmla="*/ 2671512 h 3379599"/>
              <a:gd name="connsiteX957" fmla="*/ 74712 w 2632935"/>
              <a:gd name="connsiteY957" fmla="*/ 2663783 h 3379599"/>
              <a:gd name="connsiteX958" fmla="*/ 116894 w 2632935"/>
              <a:gd name="connsiteY958" fmla="*/ 2688298 h 3379599"/>
              <a:gd name="connsiteX959" fmla="*/ 110158 w 2632935"/>
              <a:gd name="connsiteY959" fmla="*/ 2700334 h 3379599"/>
              <a:gd name="connsiteX960" fmla="*/ 1379288 w 2632935"/>
              <a:gd name="connsiteY960" fmla="*/ 2722863 h 3379599"/>
              <a:gd name="connsiteX961" fmla="*/ 1321093 w 2632935"/>
              <a:gd name="connsiteY961" fmla="*/ 2673503 h 3379599"/>
              <a:gd name="connsiteX962" fmla="*/ 1330921 w 2632935"/>
              <a:gd name="connsiteY962" fmla="*/ 2660914 h 3379599"/>
              <a:gd name="connsiteX963" fmla="*/ 1388895 w 2632935"/>
              <a:gd name="connsiteY963" fmla="*/ 2715133 h 3379599"/>
              <a:gd name="connsiteX964" fmla="*/ 1379288 w 2632935"/>
              <a:gd name="connsiteY964" fmla="*/ 2722863 h 3379599"/>
              <a:gd name="connsiteX965" fmla="*/ 909118 w 2632935"/>
              <a:gd name="connsiteY965" fmla="*/ 2792260 h 3379599"/>
              <a:gd name="connsiteX966" fmla="*/ 904342 w 2632935"/>
              <a:gd name="connsiteY966" fmla="*/ 2790797 h 3379599"/>
              <a:gd name="connsiteX967" fmla="*/ 870331 w 2632935"/>
              <a:gd name="connsiteY967" fmla="*/ 2708639 h 3379599"/>
              <a:gd name="connsiteX968" fmla="*/ 881484 w 2632935"/>
              <a:gd name="connsiteY968" fmla="*/ 2704333 h 3379599"/>
              <a:gd name="connsiteX969" fmla="*/ 911410 w 2632935"/>
              <a:gd name="connsiteY969" fmla="*/ 2787594 h 3379599"/>
              <a:gd name="connsiteX970" fmla="*/ 909118 w 2632935"/>
              <a:gd name="connsiteY970" fmla="*/ 2792260 h 3379599"/>
              <a:gd name="connsiteX971" fmla="*/ 225222 w 2632935"/>
              <a:gd name="connsiteY971" fmla="*/ 2836507 h 3379599"/>
              <a:gd name="connsiteX972" fmla="*/ 45448 w 2632935"/>
              <a:gd name="connsiteY972" fmla="*/ 2731382 h 3379599"/>
              <a:gd name="connsiteX973" fmla="*/ 0 w 2632935"/>
              <a:gd name="connsiteY973" fmla="*/ 2702864 h 3379599"/>
              <a:gd name="connsiteX974" fmla="*/ 0 w 2632935"/>
              <a:gd name="connsiteY974" fmla="*/ 2675133 h 3379599"/>
              <a:gd name="connsiteX975" fmla="*/ 55829 w 2632935"/>
              <a:gd name="connsiteY975" fmla="*/ 2711946 h 3379599"/>
              <a:gd name="connsiteX976" fmla="*/ 230964 w 2632935"/>
              <a:gd name="connsiteY976" fmla="*/ 2828447 h 3379599"/>
              <a:gd name="connsiteX977" fmla="*/ 225222 w 2632935"/>
              <a:gd name="connsiteY977" fmla="*/ 2836507 h 3379599"/>
              <a:gd name="connsiteX978" fmla="*/ 1392869 w 2632935"/>
              <a:gd name="connsiteY978" fmla="*/ 2838367 h 3379599"/>
              <a:gd name="connsiteX979" fmla="*/ 1357532 w 2632935"/>
              <a:gd name="connsiteY979" fmla="*/ 2806894 h 3379599"/>
              <a:gd name="connsiteX980" fmla="*/ 1365705 w 2632935"/>
              <a:gd name="connsiteY980" fmla="*/ 2794415 h 3379599"/>
              <a:gd name="connsiteX981" fmla="*/ 1405790 w 2632935"/>
              <a:gd name="connsiteY981" fmla="*/ 2824234 h 3379599"/>
              <a:gd name="connsiteX982" fmla="*/ 1392869 w 2632935"/>
              <a:gd name="connsiteY982" fmla="*/ 2838367 h 3379599"/>
              <a:gd name="connsiteX983" fmla="*/ 87851 w 2632935"/>
              <a:gd name="connsiteY983" fmla="*/ 2843664 h 3379599"/>
              <a:gd name="connsiteX984" fmla="*/ 1939 w 2632935"/>
              <a:gd name="connsiteY984" fmla="*/ 2773985 h 3379599"/>
              <a:gd name="connsiteX985" fmla="*/ 0 w 2632935"/>
              <a:gd name="connsiteY985" fmla="*/ 2772122 h 3379599"/>
              <a:gd name="connsiteX986" fmla="*/ 0 w 2632935"/>
              <a:gd name="connsiteY986" fmla="*/ 2742924 h 3379599"/>
              <a:gd name="connsiteX987" fmla="*/ 18392 w 2632935"/>
              <a:gd name="connsiteY987" fmla="*/ 2756647 h 3379599"/>
              <a:gd name="connsiteX988" fmla="*/ 95802 w 2632935"/>
              <a:gd name="connsiteY988" fmla="*/ 2835604 h 3379599"/>
              <a:gd name="connsiteX989" fmla="*/ 87851 w 2632935"/>
              <a:gd name="connsiteY989" fmla="*/ 2843664 h 3379599"/>
              <a:gd name="connsiteX990" fmla="*/ 1621011 w 2632935"/>
              <a:gd name="connsiteY990" fmla="*/ 2871891 h 3379599"/>
              <a:gd name="connsiteX991" fmla="*/ 1610632 w 2632935"/>
              <a:gd name="connsiteY991" fmla="*/ 2871614 h 3379599"/>
              <a:gd name="connsiteX992" fmla="*/ 1541394 w 2632935"/>
              <a:gd name="connsiteY992" fmla="*/ 2803261 h 3379599"/>
              <a:gd name="connsiteX993" fmla="*/ 1549896 w 2632935"/>
              <a:gd name="connsiteY993" fmla="*/ 2791998 h 3379599"/>
              <a:gd name="connsiteX994" fmla="*/ 1622778 w 2632935"/>
              <a:gd name="connsiteY994" fmla="*/ 2862228 h 3379599"/>
              <a:gd name="connsiteX995" fmla="*/ 1621011 w 2632935"/>
              <a:gd name="connsiteY995" fmla="*/ 2871891 h 3379599"/>
              <a:gd name="connsiteX996" fmla="*/ 330899 w 2632935"/>
              <a:gd name="connsiteY996" fmla="*/ 2895149 h 3379599"/>
              <a:gd name="connsiteX997" fmla="*/ 268950 w 2632935"/>
              <a:gd name="connsiteY997" fmla="*/ 2860365 h 3379599"/>
              <a:gd name="connsiteX998" fmla="*/ 276679 w 2632935"/>
              <a:gd name="connsiteY998" fmla="*/ 2850427 h 3379599"/>
              <a:gd name="connsiteX999" fmla="*/ 335868 w 2632935"/>
              <a:gd name="connsiteY999" fmla="*/ 2884217 h 3379599"/>
              <a:gd name="connsiteX1000" fmla="*/ 330899 w 2632935"/>
              <a:gd name="connsiteY1000" fmla="*/ 2895149 h 3379599"/>
              <a:gd name="connsiteX1001" fmla="*/ 158634 w 2632935"/>
              <a:gd name="connsiteY1001" fmla="*/ 2898022 h 3379599"/>
              <a:gd name="connsiteX1002" fmla="*/ 113470 w 2632935"/>
              <a:gd name="connsiteY1002" fmla="*/ 2866218 h 3379599"/>
              <a:gd name="connsiteX1003" fmla="*/ 122194 w 2632935"/>
              <a:gd name="connsiteY1003" fmla="*/ 2854402 h 3379599"/>
              <a:gd name="connsiteX1004" fmla="*/ 166145 w 2632935"/>
              <a:gd name="connsiteY1004" fmla="*/ 2887531 h 3379599"/>
              <a:gd name="connsiteX1005" fmla="*/ 158634 w 2632935"/>
              <a:gd name="connsiteY1005" fmla="*/ 2898022 h 3379599"/>
              <a:gd name="connsiteX1006" fmla="*/ 51962 w 2632935"/>
              <a:gd name="connsiteY1006" fmla="*/ 3063310 h 3379599"/>
              <a:gd name="connsiteX1007" fmla="*/ 0 w 2632935"/>
              <a:gd name="connsiteY1007" fmla="*/ 3014469 h 3379599"/>
              <a:gd name="connsiteX1008" fmla="*/ 0 w 2632935"/>
              <a:gd name="connsiteY1008" fmla="*/ 2982035 h 3379599"/>
              <a:gd name="connsiteX1009" fmla="*/ 20477 w 2632935"/>
              <a:gd name="connsiteY1009" fmla="*/ 3006522 h 3379599"/>
              <a:gd name="connsiteX1010" fmla="*/ 58146 w 2632935"/>
              <a:gd name="connsiteY1010" fmla="*/ 3057788 h 3379599"/>
              <a:gd name="connsiteX1011" fmla="*/ 51962 w 2632935"/>
              <a:gd name="connsiteY1011" fmla="*/ 3063310 h 3379599"/>
              <a:gd name="connsiteX1012" fmla="*/ 964306 w 2632935"/>
              <a:gd name="connsiteY1012" fmla="*/ 3179808 h 3379599"/>
              <a:gd name="connsiteX1013" fmla="*/ 1048120 w 2632935"/>
              <a:gd name="connsiteY1013" fmla="*/ 3156177 h 3379599"/>
              <a:gd name="connsiteX1014" fmla="*/ 1088979 w 2632935"/>
              <a:gd name="connsiteY1014" fmla="*/ 3057454 h 3379599"/>
              <a:gd name="connsiteX1015" fmla="*/ 1075286 w 2632935"/>
              <a:gd name="connsiteY1015" fmla="*/ 3020350 h 3379599"/>
              <a:gd name="connsiteX1016" fmla="*/ 1058059 w 2632935"/>
              <a:gd name="connsiteY1016" fmla="*/ 2965255 h 3379599"/>
              <a:gd name="connsiteX1017" fmla="*/ 1075948 w 2632935"/>
              <a:gd name="connsiteY1017" fmla="*/ 2957302 h 3379599"/>
              <a:gd name="connsiteX1018" fmla="*/ 1132486 w 2632935"/>
              <a:gd name="connsiteY1018" fmla="*/ 3035258 h 3379599"/>
              <a:gd name="connsiteX1019" fmla="*/ 1223478 w 2632935"/>
              <a:gd name="connsiteY1019" fmla="*/ 3095551 h 3379599"/>
              <a:gd name="connsiteX1020" fmla="*/ 1342186 w 2632935"/>
              <a:gd name="connsiteY1020" fmla="*/ 3015160 h 3379599"/>
              <a:gd name="connsiteX1021" fmla="*/ 1253955 w 2632935"/>
              <a:gd name="connsiteY1021" fmla="*/ 2837153 h 3379599"/>
              <a:gd name="connsiteX1022" fmla="*/ 1268090 w 2632935"/>
              <a:gd name="connsiteY1022" fmla="*/ 2826226 h 3379599"/>
              <a:gd name="connsiteX1023" fmla="*/ 1334897 w 2632935"/>
              <a:gd name="connsiteY1023" fmla="*/ 2903632 h 3379599"/>
              <a:gd name="connsiteX1024" fmla="*/ 1350137 w 2632935"/>
              <a:gd name="connsiteY1024" fmla="*/ 2919864 h 3379599"/>
              <a:gd name="connsiteX1025" fmla="*/ 1361841 w 2632935"/>
              <a:gd name="connsiteY1025" fmla="*/ 2934110 h 3379599"/>
              <a:gd name="connsiteX1026" fmla="*/ 1366480 w 2632935"/>
              <a:gd name="connsiteY1026" fmla="*/ 2935986 h 3379599"/>
              <a:gd name="connsiteX1027" fmla="*/ 1415729 w 2632935"/>
              <a:gd name="connsiteY1027" fmla="*/ 2968896 h 3379599"/>
              <a:gd name="connsiteX1028" fmla="*/ 1466084 w 2632935"/>
              <a:gd name="connsiteY1028" fmla="*/ 2950013 h 3379599"/>
              <a:gd name="connsiteX1029" fmla="*/ 1421803 w 2632935"/>
              <a:gd name="connsiteY1029" fmla="*/ 2858136 h 3379599"/>
              <a:gd name="connsiteX1030" fmla="*/ 1438478 w 2632935"/>
              <a:gd name="connsiteY1030" fmla="*/ 2851842 h 3379599"/>
              <a:gd name="connsiteX1031" fmla="*/ 1494574 w 2632935"/>
              <a:gd name="connsiteY1031" fmla="*/ 2938085 h 3379599"/>
              <a:gd name="connsiteX1032" fmla="*/ 1535432 w 2632935"/>
              <a:gd name="connsiteY1032" fmla="*/ 2960950 h 3379599"/>
              <a:gd name="connsiteX1033" fmla="*/ 1405240 w 2632935"/>
              <a:gd name="connsiteY1033" fmla="*/ 2771893 h 3379599"/>
              <a:gd name="connsiteX1034" fmla="*/ 1417165 w 2632935"/>
              <a:gd name="connsiteY1034" fmla="*/ 2761180 h 3379599"/>
              <a:gd name="connsiteX1035" fmla="*/ 1554315 w 2632935"/>
              <a:gd name="connsiteY1035" fmla="*/ 2926048 h 3379599"/>
              <a:gd name="connsiteX1036" fmla="*/ 1641331 w 2632935"/>
              <a:gd name="connsiteY1036" fmla="*/ 2922735 h 3379599"/>
              <a:gd name="connsiteX1037" fmla="*/ 1656459 w 2632935"/>
              <a:gd name="connsiteY1037" fmla="*/ 2906061 h 3379599"/>
              <a:gd name="connsiteX1038" fmla="*/ 1704605 w 2632935"/>
              <a:gd name="connsiteY1038" fmla="*/ 2783707 h 3379599"/>
              <a:gd name="connsiteX1039" fmla="*/ 1654582 w 2632935"/>
              <a:gd name="connsiteY1039" fmla="*/ 2680901 h 3379599"/>
              <a:gd name="connsiteX1040" fmla="*/ 1673133 w 2632935"/>
              <a:gd name="connsiteY1040" fmla="*/ 2663565 h 3379599"/>
              <a:gd name="connsiteX1041" fmla="*/ 1878195 w 2632935"/>
              <a:gd name="connsiteY1041" fmla="*/ 2715466 h 3379599"/>
              <a:gd name="connsiteX1042" fmla="*/ 1923028 w 2632935"/>
              <a:gd name="connsiteY1042" fmla="*/ 2645123 h 3379599"/>
              <a:gd name="connsiteX1043" fmla="*/ 1957260 w 2632935"/>
              <a:gd name="connsiteY1043" fmla="*/ 2591897 h 3379599"/>
              <a:gd name="connsiteX1044" fmla="*/ 1776934 w 2632935"/>
              <a:gd name="connsiteY1044" fmla="*/ 2493727 h 3379599"/>
              <a:gd name="connsiteX1045" fmla="*/ 1782566 w 2632935"/>
              <a:gd name="connsiteY1045" fmla="*/ 2478487 h 3379599"/>
              <a:gd name="connsiteX1046" fmla="*/ 1882943 w 2632935"/>
              <a:gd name="connsiteY1046" fmla="*/ 2515481 h 3379599"/>
              <a:gd name="connsiteX1047" fmla="*/ 1985971 w 2632935"/>
              <a:gd name="connsiteY1047" fmla="*/ 2534585 h 3379599"/>
              <a:gd name="connsiteX1048" fmla="*/ 2032682 w 2632935"/>
              <a:gd name="connsiteY1048" fmla="*/ 2473188 h 3379599"/>
              <a:gd name="connsiteX1049" fmla="*/ 1986854 w 2632935"/>
              <a:gd name="connsiteY1049" fmla="*/ 2440832 h 3379599"/>
              <a:gd name="connsiteX1050" fmla="*/ 1912869 w 2632935"/>
              <a:gd name="connsiteY1050" fmla="*/ 2404170 h 3379599"/>
              <a:gd name="connsiteX1051" fmla="*/ 1681636 w 2632935"/>
              <a:gd name="connsiteY1051" fmla="*/ 2320356 h 3379599"/>
              <a:gd name="connsiteX1052" fmla="*/ 1685059 w 2632935"/>
              <a:gd name="connsiteY1052" fmla="*/ 2308541 h 3379599"/>
              <a:gd name="connsiteX1053" fmla="*/ 1961567 w 2632935"/>
              <a:gd name="connsiteY1053" fmla="*/ 2394010 h 3379599"/>
              <a:gd name="connsiteX1054" fmla="*/ 2031798 w 2632935"/>
              <a:gd name="connsiteY1054" fmla="*/ 2433654 h 3379599"/>
              <a:gd name="connsiteX1055" fmla="*/ 2049356 w 2632935"/>
              <a:gd name="connsiteY1055" fmla="*/ 2434758 h 3379599"/>
              <a:gd name="connsiteX1056" fmla="*/ 2069233 w 2632935"/>
              <a:gd name="connsiteY1056" fmla="*/ 2387163 h 3379599"/>
              <a:gd name="connsiteX1057" fmla="*/ 1999443 w 2632935"/>
              <a:gd name="connsiteY1057" fmla="*/ 2353263 h 3379599"/>
              <a:gd name="connsiteX1058" fmla="*/ 1829829 w 2632935"/>
              <a:gd name="connsiteY1058" fmla="*/ 2302579 h 3379599"/>
              <a:gd name="connsiteX1059" fmla="*/ 1833141 w 2632935"/>
              <a:gd name="connsiteY1059" fmla="*/ 2287560 h 3379599"/>
              <a:gd name="connsiteX1060" fmla="*/ 1995137 w 2632935"/>
              <a:gd name="connsiteY1060" fmla="*/ 2324996 h 3379599"/>
              <a:gd name="connsiteX1061" fmla="*/ 2034670 w 2632935"/>
              <a:gd name="connsiteY1061" fmla="*/ 2338799 h 3379599"/>
              <a:gd name="connsiteX1062" fmla="*/ 2118924 w 2632935"/>
              <a:gd name="connsiteY1062" fmla="*/ 2214455 h 3379599"/>
              <a:gd name="connsiteX1063" fmla="*/ 1986634 w 2632935"/>
              <a:gd name="connsiteY1063" fmla="*/ 2165209 h 3379599"/>
              <a:gd name="connsiteX1064" fmla="*/ 1503850 w 2632935"/>
              <a:gd name="connsiteY1064" fmla="*/ 1980574 h 3379599"/>
              <a:gd name="connsiteX1065" fmla="*/ 1514230 w 2632935"/>
              <a:gd name="connsiteY1065" fmla="*/ 1960477 h 3379599"/>
              <a:gd name="connsiteX1066" fmla="*/ 1606546 w 2632935"/>
              <a:gd name="connsiteY1066" fmla="*/ 1989961 h 3379599"/>
              <a:gd name="connsiteX1067" fmla="*/ 1757389 w 2632935"/>
              <a:gd name="connsiteY1067" fmla="*/ 2014473 h 3379599"/>
              <a:gd name="connsiteX1068" fmla="*/ 1988511 w 2632935"/>
              <a:gd name="connsiteY1068" fmla="*/ 2040313 h 3379599"/>
              <a:gd name="connsiteX1069" fmla="*/ 2197217 w 2632935"/>
              <a:gd name="connsiteY1069" fmla="*/ 2041749 h 3379599"/>
              <a:gd name="connsiteX1070" fmla="*/ 2279595 w 2632935"/>
              <a:gd name="connsiteY1070" fmla="*/ 1986756 h 3379599"/>
              <a:gd name="connsiteX1071" fmla="*/ 2284012 w 2632935"/>
              <a:gd name="connsiteY1071" fmla="*/ 1968207 h 3379599"/>
              <a:gd name="connsiteX1072" fmla="*/ 2292514 w 2632935"/>
              <a:gd name="connsiteY1072" fmla="*/ 1957384 h 3379599"/>
              <a:gd name="connsiteX1073" fmla="*/ 2312833 w 2632935"/>
              <a:gd name="connsiteY1073" fmla="*/ 1956719 h 3379599"/>
              <a:gd name="connsiteX1074" fmla="*/ 2317692 w 2632935"/>
              <a:gd name="connsiteY1074" fmla="*/ 1938281 h 3379599"/>
              <a:gd name="connsiteX1075" fmla="*/ 2288209 w 2632935"/>
              <a:gd name="connsiteY1075" fmla="*/ 1929011 h 3379599"/>
              <a:gd name="connsiteX1076" fmla="*/ 2232222 w 2632935"/>
              <a:gd name="connsiteY1076" fmla="*/ 1916642 h 3379599"/>
              <a:gd name="connsiteX1077" fmla="*/ 2113845 w 2632935"/>
              <a:gd name="connsiteY1077" fmla="*/ 1896984 h 3379599"/>
              <a:gd name="connsiteX1078" fmla="*/ 2117269 w 2632935"/>
              <a:gd name="connsiteY1078" fmla="*/ 1885173 h 3379599"/>
              <a:gd name="connsiteX1079" fmla="*/ 2260270 w 2632935"/>
              <a:gd name="connsiteY1079" fmla="*/ 1897099 h 3379599"/>
              <a:gd name="connsiteX1080" fmla="*/ 2274184 w 2632935"/>
              <a:gd name="connsiteY1080" fmla="*/ 1900189 h 3379599"/>
              <a:gd name="connsiteX1081" fmla="*/ 2309962 w 2632935"/>
              <a:gd name="connsiteY1081" fmla="*/ 1889253 h 3379599"/>
              <a:gd name="connsiteX1082" fmla="*/ 2331826 w 2632935"/>
              <a:gd name="connsiteY1082" fmla="*/ 1879981 h 3379599"/>
              <a:gd name="connsiteX1083" fmla="*/ 2302895 w 2632935"/>
              <a:gd name="connsiteY1083" fmla="*/ 1834930 h 3379599"/>
              <a:gd name="connsiteX1084" fmla="*/ 2206493 w 2632935"/>
              <a:gd name="connsiteY1084" fmla="*/ 1813730 h 3379599"/>
              <a:gd name="connsiteX1085" fmla="*/ 2210689 w 2632935"/>
              <a:gd name="connsiteY1085" fmla="*/ 1799484 h 3379599"/>
              <a:gd name="connsiteX1086" fmla="*/ 2336133 w 2632935"/>
              <a:gd name="connsiteY1086" fmla="*/ 1823556 h 3379599"/>
              <a:gd name="connsiteX1087" fmla="*/ 2357335 w 2632935"/>
              <a:gd name="connsiteY1087" fmla="*/ 1786779 h 3379599"/>
              <a:gd name="connsiteX1088" fmla="*/ 2272638 w 2632935"/>
              <a:gd name="connsiteY1088" fmla="*/ 1748906 h 3379599"/>
              <a:gd name="connsiteX1089" fmla="*/ 2270871 w 2632935"/>
              <a:gd name="connsiteY1089" fmla="*/ 1734770 h 3379599"/>
              <a:gd name="connsiteX1090" fmla="*/ 2334918 w 2632935"/>
              <a:gd name="connsiteY1090" fmla="*/ 1736757 h 3379599"/>
              <a:gd name="connsiteX1091" fmla="*/ 2350268 w 2632935"/>
              <a:gd name="connsiteY1091" fmla="*/ 1744045 h 3379599"/>
              <a:gd name="connsiteX1092" fmla="*/ 2371801 w 2632935"/>
              <a:gd name="connsiteY1092" fmla="*/ 1725934 h 3379599"/>
              <a:gd name="connsiteX1093" fmla="*/ 2357998 w 2632935"/>
              <a:gd name="connsiteY1093" fmla="*/ 1681325 h 3379599"/>
              <a:gd name="connsiteX1094" fmla="*/ 2310956 w 2632935"/>
              <a:gd name="connsiteY1094" fmla="*/ 1671828 h 3379599"/>
              <a:gd name="connsiteX1095" fmla="*/ 2265682 w 2632935"/>
              <a:gd name="connsiteY1095" fmla="*/ 1672268 h 3379599"/>
              <a:gd name="connsiteX1096" fmla="*/ 2262920 w 2632935"/>
              <a:gd name="connsiteY1096" fmla="*/ 1661112 h 3379599"/>
              <a:gd name="connsiteX1097" fmla="*/ 2331274 w 2632935"/>
              <a:gd name="connsiteY1097" fmla="*/ 1646648 h 3379599"/>
              <a:gd name="connsiteX1098" fmla="*/ 2351483 w 2632935"/>
              <a:gd name="connsiteY1098" fmla="*/ 1650293 h 3379599"/>
              <a:gd name="connsiteX1099" fmla="*/ 2228689 w 2632935"/>
              <a:gd name="connsiteY1099" fmla="*/ 1527502 h 3379599"/>
              <a:gd name="connsiteX1100" fmla="*/ 2107220 w 2632935"/>
              <a:gd name="connsiteY1100" fmla="*/ 1543072 h 3379599"/>
              <a:gd name="connsiteX1101" fmla="*/ 1894980 w 2632935"/>
              <a:gd name="connsiteY1101" fmla="*/ 1548372 h 3379599"/>
              <a:gd name="connsiteX1102" fmla="*/ 1898293 w 2632935"/>
              <a:gd name="connsiteY1102" fmla="*/ 1534128 h 3379599"/>
              <a:gd name="connsiteX1103" fmla="*/ 2124446 w 2632935"/>
              <a:gd name="connsiteY1103" fmla="*/ 1514803 h 3379599"/>
              <a:gd name="connsiteX1104" fmla="*/ 2174359 w 2632935"/>
              <a:gd name="connsiteY1104" fmla="*/ 1507628 h 3379599"/>
              <a:gd name="connsiteX1105" fmla="*/ 2239178 w 2632935"/>
              <a:gd name="connsiteY1105" fmla="*/ 1484767 h 3379599"/>
              <a:gd name="connsiteX1106" fmla="*/ 2261927 w 2632935"/>
              <a:gd name="connsiteY1106" fmla="*/ 1452516 h 3379599"/>
              <a:gd name="connsiteX1107" fmla="*/ 2256958 w 2632935"/>
              <a:gd name="connsiteY1107" fmla="*/ 1430652 h 3379599"/>
              <a:gd name="connsiteX1108" fmla="*/ 2247902 w 2632935"/>
              <a:gd name="connsiteY1108" fmla="*/ 1318024 h 3379599"/>
              <a:gd name="connsiteX1109" fmla="*/ 2148408 w 2632935"/>
              <a:gd name="connsiteY1109" fmla="*/ 1321557 h 3379599"/>
              <a:gd name="connsiteX1110" fmla="*/ 2143660 w 2632935"/>
              <a:gd name="connsiteY1110" fmla="*/ 1308414 h 3379599"/>
              <a:gd name="connsiteX1111" fmla="*/ 2157021 w 2632935"/>
              <a:gd name="connsiteY1111" fmla="*/ 1299911 h 3379599"/>
              <a:gd name="connsiteX1112" fmla="*/ 2157353 w 2632935"/>
              <a:gd name="connsiteY1112" fmla="*/ 1299358 h 3379599"/>
              <a:gd name="connsiteX1113" fmla="*/ 2215658 w 2632935"/>
              <a:gd name="connsiteY1113" fmla="*/ 1240395 h 3379599"/>
              <a:gd name="connsiteX1114" fmla="*/ 2180321 w 2632935"/>
              <a:gd name="connsiteY1114" fmla="*/ 1164643 h 3379599"/>
              <a:gd name="connsiteX1115" fmla="*/ 1825963 w 2632935"/>
              <a:gd name="connsiteY1115" fmla="*/ 1146862 h 3379599"/>
              <a:gd name="connsiteX1116" fmla="*/ 1819669 w 2632935"/>
              <a:gd name="connsiteY1116" fmla="*/ 1133723 h 3379599"/>
              <a:gd name="connsiteX1117" fmla="*/ 1861080 w 2632935"/>
              <a:gd name="connsiteY1117" fmla="*/ 1035114 h 3379599"/>
              <a:gd name="connsiteX1118" fmla="*/ 1895201 w 2632935"/>
              <a:gd name="connsiteY1118" fmla="*/ 926012 h 3379599"/>
              <a:gd name="connsiteX1119" fmla="*/ 1879631 w 2632935"/>
              <a:gd name="connsiteY1119" fmla="*/ 902930 h 3379599"/>
              <a:gd name="connsiteX1120" fmla="*/ 1907017 w 2632935"/>
              <a:gd name="connsiteY1120" fmla="*/ 809405 h 3379599"/>
              <a:gd name="connsiteX1121" fmla="*/ 1796811 w 2632935"/>
              <a:gd name="connsiteY1121" fmla="*/ 821662 h 3379599"/>
              <a:gd name="connsiteX1122" fmla="*/ 1780689 w 2632935"/>
              <a:gd name="connsiteY1122" fmla="*/ 808190 h 3379599"/>
              <a:gd name="connsiteX1123" fmla="*/ 1828062 w 2632935"/>
              <a:gd name="connsiteY1123" fmla="*/ 757951 h 3379599"/>
              <a:gd name="connsiteX1124" fmla="*/ 1808847 w 2632935"/>
              <a:gd name="connsiteY1124" fmla="*/ 709135 h 3379599"/>
              <a:gd name="connsiteX1125" fmla="*/ 1761696 w 2632935"/>
              <a:gd name="connsiteY1125" fmla="*/ 752208 h 3379599"/>
              <a:gd name="connsiteX1126" fmla="*/ 1751425 w 2632935"/>
              <a:gd name="connsiteY1126" fmla="*/ 742600 h 3379599"/>
              <a:gd name="connsiteX1127" fmla="*/ 1783560 w 2632935"/>
              <a:gd name="connsiteY1127" fmla="*/ 693787 h 3379599"/>
              <a:gd name="connsiteX1128" fmla="*/ 1573750 w 2632935"/>
              <a:gd name="connsiteY1128" fmla="*/ 698203 h 3379599"/>
              <a:gd name="connsiteX1129" fmla="*/ 1601357 w 2632935"/>
              <a:gd name="connsiteY1129" fmla="*/ 615171 h 3379599"/>
              <a:gd name="connsiteX1130" fmla="*/ 1574633 w 2632935"/>
              <a:gd name="connsiteY1130" fmla="*/ 493270 h 3379599"/>
              <a:gd name="connsiteX1131" fmla="*/ 1512684 w 2632935"/>
              <a:gd name="connsiteY1131" fmla="*/ 535010 h 3379599"/>
              <a:gd name="connsiteX1132" fmla="*/ 1493359 w 2632935"/>
              <a:gd name="connsiteY1132" fmla="*/ 513254 h 3379599"/>
              <a:gd name="connsiteX1133" fmla="*/ 1493691 w 2632935"/>
              <a:gd name="connsiteY1133" fmla="*/ 512921 h 3379599"/>
              <a:gd name="connsiteX1134" fmla="*/ 1506169 w 2632935"/>
              <a:gd name="connsiteY1134" fmla="*/ 419939 h 3379599"/>
              <a:gd name="connsiteX1135" fmla="*/ 1435164 w 2632935"/>
              <a:gd name="connsiteY1135" fmla="*/ 484325 h 3379599"/>
              <a:gd name="connsiteX1136" fmla="*/ 1374320 w 2632935"/>
              <a:gd name="connsiteY1136" fmla="*/ 556759 h 3379599"/>
              <a:gd name="connsiteX1137" fmla="*/ 1360958 w 2632935"/>
              <a:gd name="connsiteY1137" fmla="*/ 545276 h 3379599"/>
              <a:gd name="connsiteX1138" fmla="*/ 1413632 w 2632935"/>
              <a:gd name="connsiteY1138" fmla="*/ 461131 h 3379599"/>
              <a:gd name="connsiteX1139" fmla="*/ 1445435 w 2632935"/>
              <a:gd name="connsiteY1139" fmla="*/ 402709 h 3379599"/>
              <a:gd name="connsiteX1140" fmla="*/ 1446539 w 2632935"/>
              <a:gd name="connsiteY1140" fmla="*/ 401713 h 3379599"/>
              <a:gd name="connsiteX1141" fmla="*/ 1407007 w 2632935"/>
              <a:gd name="connsiteY1141" fmla="*/ 348592 h 3379599"/>
              <a:gd name="connsiteX1142" fmla="*/ 1405902 w 2632935"/>
              <a:gd name="connsiteY1142" fmla="*/ 348592 h 3379599"/>
              <a:gd name="connsiteX1143" fmla="*/ 1404025 w 2632935"/>
              <a:gd name="connsiteY1143" fmla="*/ 354556 h 3379599"/>
              <a:gd name="connsiteX1144" fmla="*/ 1356762 w 2632935"/>
              <a:gd name="connsiteY1144" fmla="*/ 409556 h 3379599"/>
              <a:gd name="connsiteX1145" fmla="*/ 1342959 w 2632935"/>
              <a:gd name="connsiteY1145" fmla="*/ 400169 h 3379599"/>
              <a:gd name="connsiteX1146" fmla="*/ 1369682 w 2632935"/>
              <a:gd name="connsiteY1146" fmla="*/ 357428 h 3379599"/>
              <a:gd name="connsiteX1147" fmla="*/ 1378184 w 2632935"/>
              <a:gd name="connsiteY1147" fmla="*/ 326836 h 3379599"/>
              <a:gd name="connsiteX1148" fmla="*/ 1307512 w 2632935"/>
              <a:gd name="connsiteY1148" fmla="*/ 313581 h 3379599"/>
              <a:gd name="connsiteX1149" fmla="*/ 1297905 w 2632935"/>
              <a:gd name="connsiteY1149" fmla="*/ 331252 h 3379599"/>
              <a:gd name="connsiteX1150" fmla="*/ 1265661 w 2632935"/>
              <a:gd name="connsiteY1150" fmla="*/ 375761 h 3379599"/>
              <a:gd name="connsiteX1151" fmla="*/ 1251305 w 2632935"/>
              <a:gd name="connsiteY1151" fmla="*/ 365488 h 3379599"/>
              <a:gd name="connsiteX1152" fmla="*/ 1273610 w 2632935"/>
              <a:gd name="connsiteY1152" fmla="*/ 327608 h 3379599"/>
              <a:gd name="connsiteX1153" fmla="*/ 1280126 w 2632935"/>
              <a:gd name="connsiteY1153" fmla="*/ 310489 h 3379599"/>
              <a:gd name="connsiteX1154" fmla="*/ 1279354 w 2632935"/>
              <a:gd name="connsiteY1154" fmla="*/ 309055 h 3379599"/>
              <a:gd name="connsiteX1155" fmla="*/ 1167381 w 2632935"/>
              <a:gd name="connsiteY1155" fmla="*/ 366263 h 3379599"/>
              <a:gd name="connsiteX1156" fmla="*/ 1128069 w 2632935"/>
              <a:gd name="connsiteY1156" fmla="*/ 431312 h 3379599"/>
              <a:gd name="connsiteX1157" fmla="*/ 1110069 w 2632935"/>
              <a:gd name="connsiteY1157" fmla="*/ 465440 h 3379599"/>
              <a:gd name="connsiteX1158" fmla="*/ 1112058 w 2632935"/>
              <a:gd name="connsiteY1158" fmla="*/ 463673 h 3379599"/>
              <a:gd name="connsiteX1159" fmla="*/ 1102340 w 2632935"/>
              <a:gd name="connsiteY1159" fmla="*/ 508949 h 3379599"/>
              <a:gd name="connsiteX1160" fmla="*/ 1086217 w 2632935"/>
              <a:gd name="connsiteY1160" fmla="*/ 522199 h 3379599"/>
              <a:gd name="connsiteX1161" fmla="*/ 1077825 w 2632935"/>
              <a:gd name="connsiteY1161" fmla="*/ 548146 h 3379599"/>
              <a:gd name="connsiteX1162" fmla="*/ 1070647 w 2632935"/>
              <a:gd name="connsiteY1162" fmla="*/ 573982 h 3379599"/>
              <a:gd name="connsiteX1163" fmla="*/ 1089199 w 2632935"/>
              <a:gd name="connsiteY1163" fmla="*/ 559740 h 3379599"/>
              <a:gd name="connsiteX1164" fmla="*/ 1070647 w 2632935"/>
              <a:gd name="connsiteY1164" fmla="*/ 619261 h 3379599"/>
              <a:gd name="connsiteX1165" fmla="*/ 1055188 w 2632935"/>
              <a:gd name="connsiteY1165" fmla="*/ 631847 h 3379599"/>
              <a:gd name="connsiteX1166" fmla="*/ 1038623 w 2632935"/>
              <a:gd name="connsiteY1166" fmla="*/ 689701 h 3379599"/>
              <a:gd name="connsiteX1167" fmla="*/ 1046795 w 2632935"/>
              <a:gd name="connsiteY1167" fmla="*/ 684626 h 3379599"/>
              <a:gd name="connsiteX1168" fmla="*/ 1025815 w 2632935"/>
              <a:gd name="connsiteY1168" fmla="*/ 734205 h 3379599"/>
              <a:gd name="connsiteX1169" fmla="*/ 1022833 w 2632935"/>
              <a:gd name="connsiteY1169" fmla="*/ 736195 h 3379599"/>
              <a:gd name="connsiteX1170" fmla="*/ 1011127 w 2632935"/>
              <a:gd name="connsiteY1170" fmla="*/ 765125 h 3379599"/>
              <a:gd name="connsiteX1171" fmla="*/ 963755 w 2632935"/>
              <a:gd name="connsiteY1171" fmla="*/ 862074 h 3379599"/>
              <a:gd name="connsiteX1172" fmla="*/ 942553 w 2632935"/>
              <a:gd name="connsiteY1172" fmla="*/ 904809 h 3379599"/>
              <a:gd name="connsiteX1173" fmla="*/ 939682 w 2632935"/>
              <a:gd name="connsiteY1173" fmla="*/ 906243 h 3379599"/>
              <a:gd name="connsiteX1174" fmla="*/ 918369 w 2632935"/>
              <a:gd name="connsiteY1174" fmla="*/ 943570 h 3379599"/>
              <a:gd name="connsiteX1175" fmla="*/ 924001 w 2632935"/>
              <a:gd name="connsiteY1175" fmla="*/ 942027 h 3379599"/>
              <a:gd name="connsiteX1176" fmla="*/ 908652 w 2632935"/>
              <a:gd name="connsiteY1176" fmla="*/ 972718 h 3379599"/>
              <a:gd name="connsiteX1177" fmla="*/ 899707 w 2632935"/>
              <a:gd name="connsiteY1177" fmla="*/ 975482 h 3379599"/>
              <a:gd name="connsiteX1178" fmla="*/ 866469 w 2632935"/>
              <a:gd name="connsiteY1178" fmla="*/ 1031688 h 3379599"/>
              <a:gd name="connsiteX1179" fmla="*/ 879169 w 2632935"/>
              <a:gd name="connsiteY1179" fmla="*/ 1030697 h 3379599"/>
              <a:gd name="connsiteX1180" fmla="*/ 863046 w 2632935"/>
              <a:gd name="connsiteY1180" fmla="*/ 1062055 h 3379599"/>
              <a:gd name="connsiteX1181" fmla="*/ 847806 w 2632935"/>
              <a:gd name="connsiteY1181" fmla="*/ 1063492 h 3379599"/>
              <a:gd name="connsiteX1182" fmla="*/ 775146 w 2632935"/>
              <a:gd name="connsiteY1182" fmla="*/ 1195779 h 3379599"/>
              <a:gd name="connsiteX1183" fmla="*/ 469045 w 2632935"/>
              <a:gd name="connsiteY1183" fmla="*/ 1638694 h 3379599"/>
              <a:gd name="connsiteX1184" fmla="*/ 363367 w 2632935"/>
              <a:gd name="connsiteY1184" fmla="*/ 1731457 h 3379599"/>
              <a:gd name="connsiteX1185" fmla="*/ 528565 w 2632935"/>
              <a:gd name="connsiteY1185" fmla="*/ 1633287 h 3379599"/>
              <a:gd name="connsiteX1186" fmla="*/ 753503 w 2632935"/>
              <a:gd name="connsiteY1186" fmla="*/ 1458595 h 3379599"/>
              <a:gd name="connsiteX1187" fmla="*/ 1184607 w 2632935"/>
              <a:gd name="connsiteY1187" fmla="*/ 1042732 h 3379599"/>
              <a:gd name="connsiteX1188" fmla="*/ 1193331 w 2632935"/>
              <a:gd name="connsiteY1188" fmla="*/ 1051564 h 3379599"/>
              <a:gd name="connsiteX1189" fmla="*/ 794030 w 2632935"/>
              <a:gd name="connsiteY1189" fmla="*/ 1467976 h 3379599"/>
              <a:gd name="connsiteX1190" fmla="*/ 577926 w 2632935"/>
              <a:gd name="connsiteY1190" fmla="*/ 1646648 h 3379599"/>
              <a:gd name="connsiteX1191" fmla="*/ 774595 w 2632935"/>
              <a:gd name="connsiteY1191" fmla="*/ 1524633 h 3379599"/>
              <a:gd name="connsiteX1192" fmla="*/ 1129504 w 2632935"/>
              <a:gd name="connsiteY1192" fmla="*/ 1229023 h 3379599"/>
              <a:gd name="connsiteX1193" fmla="*/ 1139775 w 2632935"/>
              <a:gd name="connsiteY1193" fmla="*/ 1239179 h 3379599"/>
              <a:gd name="connsiteX1194" fmla="*/ 813906 w 2632935"/>
              <a:gd name="connsiteY1194" fmla="*/ 1534789 h 3379599"/>
              <a:gd name="connsiteX1195" fmla="*/ 948737 w 2632935"/>
              <a:gd name="connsiteY1195" fmla="*/ 1451743 h 3379599"/>
              <a:gd name="connsiteX1196" fmla="*/ 1523837 w 2632935"/>
              <a:gd name="connsiteY1196" fmla="*/ 960682 h 3379599"/>
              <a:gd name="connsiteX1197" fmla="*/ 1535985 w 2632935"/>
              <a:gd name="connsiteY1197" fmla="*/ 975923 h 3379599"/>
              <a:gd name="connsiteX1198" fmla="*/ 1242471 w 2632935"/>
              <a:gd name="connsiteY1198" fmla="*/ 1248233 h 3379599"/>
              <a:gd name="connsiteX1199" fmla="*/ 1096156 w 2632935"/>
              <a:gd name="connsiteY1199" fmla="*/ 1381076 h 3379599"/>
              <a:gd name="connsiteX1200" fmla="*/ 1344615 w 2632935"/>
              <a:gd name="connsiteY1200" fmla="*/ 1224936 h 3379599"/>
              <a:gd name="connsiteX1201" fmla="*/ 1352235 w 2632935"/>
              <a:gd name="connsiteY1201" fmla="*/ 1235646 h 3379599"/>
              <a:gd name="connsiteX1202" fmla="*/ 953485 w 2632935"/>
              <a:gd name="connsiteY1202" fmla="*/ 1498681 h 3379599"/>
              <a:gd name="connsiteX1203" fmla="*/ 718830 w 2632935"/>
              <a:gd name="connsiteY1203" fmla="*/ 1629090 h 3379599"/>
              <a:gd name="connsiteX1204" fmla="*/ 877954 w 2632935"/>
              <a:gd name="connsiteY1204" fmla="*/ 1557426 h 3379599"/>
              <a:gd name="connsiteX1205" fmla="*/ 1508046 w 2632935"/>
              <a:gd name="connsiteY1205" fmla="*/ 1183306 h 3379599"/>
              <a:gd name="connsiteX1206" fmla="*/ 1517875 w 2632935"/>
              <a:gd name="connsiteY1206" fmla="*/ 1195451 h 3379599"/>
              <a:gd name="connsiteX1207" fmla="*/ 359060 w 2632935"/>
              <a:gd name="connsiteY1207" fmla="*/ 1799151 h 3379599"/>
              <a:gd name="connsiteX1208" fmla="*/ 551092 w 2632935"/>
              <a:gd name="connsiteY1208" fmla="*/ 1781042 h 3379599"/>
              <a:gd name="connsiteX1209" fmla="*/ 859734 w 2632935"/>
              <a:gd name="connsiteY1209" fmla="*/ 1779828 h 3379599"/>
              <a:gd name="connsiteX1210" fmla="*/ 861059 w 2632935"/>
              <a:gd name="connsiteY1210" fmla="*/ 1798709 h 3379599"/>
              <a:gd name="connsiteX1211" fmla="*/ 527571 w 2632935"/>
              <a:gd name="connsiteY1211" fmla="*/ 1811520 h 3379599"/>
              <a:gd name="connsiteX1212" fmla="*/ 410629 w 2632935"/>
              <a:gd name="connsiteY1212" fmla="*/ 1826320 h 3379599"/>
              <a:gd name="connsiteX1213" fmla="*/ 544356 w 2632935"/>
              <a:gd name="connsiteY1213" fmla="*/ 1843539 h 3379599"/>
              <a:gd name="connsiteX1214" fmla="*/ 886898 w 2632935"/>
              <a:gd name="connsiteY1214" fmla="*/ 1915869 h 3379599"/>
              <a:gd name="connsiteX1215" fmla="*/ 881156 w 2632935"/>
              <a:gd name="connsiteY1215" fmla="*/ 1930443 h 3379599"/>
              <a:gd name="connsiteX1216" fmla="*/ 513988 w 2632935"/>
              <a:gd name="connsiteY1216" fmla="*/ 1867501 h 3379599"/>
              <a:gd name="connsiteX1217" fmla="*/ 327257 w 2632935"/>
              <a:gd name="connsiteY1217" fmla="*/ 1850717 h 3379599"/>
              <a:gd name="connsiteX1218" fmla="*/ 312791 w 2632935"/>
              <a:gd name="connsiteY1218" fmla="*/ 1850497 h 3379599"/>
              <a:gd name="connsiteX1219" fmla="*/ 396826 w 2632935"/>
              <a:gd name="connsiteY1219" fmla="*/ 1879430 h 3379599"/>
              <a:gd name="connsiteX1220" fmla="*/ 631372 w 2632935"/>
              <a:gd name="connsiteY1220" fmla="*/ 1969088 h 3379599"/>
              <a:gd name="connsiteX1221" fmla="*/ 1041053 w 2632935"/>
              <a:gd name="connsiteY1221" fmla="*/ 2160901 h 3379599"/>
              <a:gd name="connsiteX1222" fmla="*/ 1036857 w 2632935"/>
              <a:gd name="connsiteY1222" fmla="*/ 2169735 h 3379599"/>
              <a:gd name="connsiteX1223" fmla="*/ 828261 w 2632935"/>
              <a:gd name="connsiteY1223" fmla="*/ 2080954 h 3379599"/>
              <a:gd name="connsiteX1224" fmla="*/ 618783 w 2632935"/>
              <a:gd name="connsiteY1224" fmla="*/ 1994156 h 3379599"/>
              <a:gd name="connsiteX1225" fmla="*/ 414163 w 2632935"/>
              <a:gd name="connsiteY1225" fmla="*/ 1919511 h 3379599"/>
              <a:gd name="connsiteX1226" fmla="*/ 548442 w 2632935"/>
              <a:gd name="connsiteY1226" fmla="*/ 1986424 h 3379599"/>
              <a:gd name="connsiteX1227" fmla="*/ 865586 w 2632935"/>
              <a:gd name="connsiteY1227" fmla="*/ 2167085 h 3379599"/>
              <a:gd name="connsiteX1228" fmla="*/ 856972 w 2632935"/>
              <a:gd name="connsiteY1228" fmla="*/ 2182434 h 3379599"/>
              <a:gd name="connsiteX1229" fmla="*/ 509130 w 2632935"/>
              <a:gd name="connsiteY1229" fmla="*/ 2000449 h 3379599"/>
              <a:gd name="connsiteX1230" fmla="*/ 305724 w 2632935"/>
              <a:gd name="connsiteY1230" fmla="*/ 1913331 h 3379599"/>
              <a:gd name="connsiteX1231" fmla="*/ 555509 w 2632935"/>
              <a:gd name="connsiteY1231" fmla="*/ 2064387 h 3379599"/>
              <a:gd name="connsiteX1232" fmla="*/ 885794 w 2632935"/>
              <a:gd name="connsiteY1232" fmla="*/ 2317155 h 3379599"/>
              <a:gd name="connsiteX1233" fmla="*/ 878727 w 2632935"/>
              <a:gd name="connsiteY1233" fmla="*/ 2325990 h 3379599"/>
              <a:gd name="connsiteX1234" fmla="*/ 538503 w 2632935"/>
              <a:gd name="connsiteY1234" fmla="*/ 2087579 h 3379599"/>
              <a:gd name="connsiteX1235" fmla="*/ 389759 w 2632935"/>
              <a:gd name="connsiteY1235" fmla="*/ 1999014 h 3379599"/>
              <a:gd name="connsiteX1236" fmla="*/ 506369 w 2632935"/>
              <a:gd name="connsiteY1236" fmla="*/ 2138374 h 3379599"/>
              <a:gd name="connsiteX1237" fmla="*/ 710989 w 2632935"/>
              <a:gd name="connsiteY1237" fmla="*/ 2497590 h 3379599"/>
              <a:gd name="connsiteX1238" fmla="*/ 691886 w 2632935"/>
              <a:gd name="connsiteY1238" fmla="*/ 2504438 h 3379599"/>
              <a:gd name="connsiteX1239" fmla="*/ 469928 w 2632935"/>
              <a:gd name="connsiteY1239" fmla="*/ 2131529 h 3379599"/>
              <a:gd name="connsiteX1240" fmla="*/ 382692 w 2632935"/>
              <a:gd name="connsiteY1240" fmla="*/ 2035896 h 3379599"/>
              <a:gd name="connsiteX1241" fmla="*/ 380814 w 2632935"/>
              <a:gd name="connsiteY1241" fmla="*/ 2035896 h 3379599"/>
              <a:gd name="connsiteX1242" fmla="*/ 400580 w 2632935"/>
              <a:gd name="connsiteY1242" fmla="*/ 2072783 h 3379599"/>
              <a:gd name="connsiteX1243" fmla="*/ 414383 w 2632935"/>
              <a:gd name="connsiteY1243" fmla="*/ 2074327 h 3379599"/>
              <a:gd name="connsiteX1244" fmla="*/ 423770 w 2632935"/>
              <a:gd name="connsiteY1244" fmla="*/ 2094538 h 3379599"/>
              <a:gd name="connsiteX1245" fmla="*/ 424874 w 2632935"/>
              <a:gd name="connsiteY1245" fmla="*/ 2096968 h 3379599"/>
              <a:gd name="connsiteX1246" fmla="*/ 412838 w 2632935"/>
              <a:gd name="connsiteY1246" fmla="*/ 2095532 h 3379599"/>
              <a:gd name="connsiteX1247" fmla="*/ 424654 w 2632935"/>
              <a:gd name="connsiteY1247" fmla="*/ 2117841 h 3379599"/>
              <a:gd name="connsiteX1248" fmla="*/ 434040 w 2632935"/>
              <a:gd name="connsiteY1248" fmla="*/ 2119605 h 3379599"/>
              <a:gd name="connsiteX1249" fmla="*/ 442101 w 2632935"/>
              <a:gd name="connsiteY1249" fmla="*/ 2141469 h 3379599"/>
              <a:gd name="connsiteX1250" fmla="*/ 435585 w 2632935"/>
              <a:gd name="connsiteY1250" fmla="*/ 2139921 h 3379599"/>
              <a:gd name="connsiteX1251" fmla="*/ 445524 w 2632935"/>
              <a:gd name="connsiteY1251" fmla="*/ 2160017 h 3379599"/>
              <a:gd name="connsiteX1252" fmla="*/ 448836 w 2632935"/>
              <a:gd name="connsiteY1252" fmla="*/ 2160791 h 3379599"/>
              <a:gd name="connsiteX1253" fmla="*/ 455020 w 2632935"/>
              <a:gd name="connsiteY1253" fmla="*/ 2179452 h 3379599"/>
              <a:gd name="connsiteX1254" fmla="*/ 564453 w 2632935"/>
              <a:gd name="connsiteY1254" fmla="*/ 2421617 h 3379599"/>
              <a:gd name="connsiteX1255" fmla="*/ 692216 w 2632935"/>
              <a:gd name="connsiteY1255" fmla="*/ 2860345 h 3379599"/>
              <a:gd name="connsiteX1256" fmla="*/ 766202 w 2632935"/>
              <a:gd name="connsiteY1256" fmla="*/ 3088484 h 3379599"/>
              <a:gd name="connsiteX1257" fmla="*/ 824286 w 2632935"/>
              <a:gd name="connsiteY1257" fmla="*/ 3154741 h 3379599"/>
              <a:gd name="connsiteX1258" fmla="*/ 876407 w 2632935"/>
              <a:gd name="connsiteY1258" fmla="*/ 3155404 h 3379599"/>
              <a:gd name="connsiteX1259" fmla="*/ 911523 w 2632935"/>
              <a:gd name="connsiteY1259" fmla="*/ 3144249 h 3379599"/>
              <a:gd name="connsiteX1260" fmla="*/ 912075 w 2632935"/>
              <a:gd name="connsiteY1260" fmla="*/ 3144580 h 3379599"/>
              <a:gd name="connsiteX1261" fmla="*/ 964306 w 2632935"/>
              <a:gd name="connsiteY1261" fmla="*/ 3179808 h 3379599"/>
              <a:gd name="connsiteX1262" fmla="*/ 64705 w 2632935"/>
              <a:gd name="connsiteY1262" fmla="*/ 3334845 h 3379599"/>
              <a:gd name="connsiteX1263" fmla="*/ 0 w 2632935"/>
              <a:gd name="connsiteY1263" fmla="*/ 3304598 h 3379599"/>
              <a:gd name="connsiteX1264" fmla="*/ 0 w 2632935"/>
              <a:gd name="connsiteY1264" fmla="*/ 3269767 h 3379599"/>
              <a:gd name="connsiteX1265" fmla="*/ 10486 w 2632935"/>
              <a:gd name="connsiteY1265" fmla="*/ 3279107 h 3379599"/>
              <a:gd name="connsiteX1266" fmla="*/ 92602 w 2632935"/>
              <a:gd name="connsiteY1266" fmla="*/ 3309778 h 3379599"/>
              <a:gd name="connsiteX1267" fmla="*/ 160403 w 2632935"/>
              <a:gd name="connsiteY1267" fmla="*/ 3205978 h 3379599"/>
              <a:gd name="connsiteX1268" fmla="*/ 118551 w 2632935"/>
              <a:gd name="connsiteY1268" fmla="*/ 3114766 h 3379599"/>
              <a:gd name="connsiteX1269" fmla="*/ 71620 w 2632935"/>
              <a:gd name="connsiteY1269" fmla="*/ 3086939 h 3379599"/>
              <a:gd name="connsiteX1270" fmla="*/ 80344 w 2632935"/>
              <a:gd name="connsiteY1270" fmla="*/ 3072473 h 3379599"/>
              <a:gd name="connsiteX1271" fmla="*/ 102761 w 2632935"/>
              <a:gd name="connsiteY1271" fmla="*/ 3081526 h 3379599"/>
              <a:gd name="connsiteX1272" fmla="*/ 104416 w 2632935"/>
              <a:gd name="connsiteY1272" fmla="*/ 3079541 h 3379599"/>
              <a:gd name="connsiteX1273" fmla="*/ 100441 w 2632935"/>
              <a:gd name="connsiteY1273" fmla="*/ 2999367 h 3379599"/>
              <a:gd name="connsiteX1274" fmla="*/ 98122 w 2632935"/>
              <a:gd name="connsiteY1274" fmla="*/ 2996386 h 3379599"/>
              <a:gd name="connsiteX1275" fmla="*/ 51412 w 2632935"/>
              <a:gd name="connsiteY1275" fmla="*/ 2924943 h 3379599"/>
              <a:gd name="connsiteX1276" fmla="*/ 66430 w 2632935"/>
              <a:gd name="connsiteY1276" fmla="*/ 2907827 h 3379599"/>
              <a:gd name="connsiteX1277" fmla="*/ 249517 w 2632935"/>
              <a:gd name="connsiteY1277" fmla="*/ 2955647 h 3379599"/>
              <a:gd name="connsiteX1278" fmla="*/ 382470 w 2632935"/>
              <a:gd name="connsiteY1278" fmla="*/ 2980379 h 3379599"/>
              <a:gd name="connsiteX1279" fmla="*/ 411513 w 2632935"/>
              <a:gd name="connsiteY1279" fmla="*/ 2868516 h 3379599"/>
              <a:gd name="connsiteX1280" fmla="*/ 404004 w 2632935"/>
              <a:gd name="connsiteY1280" fmla="*/ 2842897 h 3379599"/>
              <a:gd name="connsiteX1281" fmla="*/ 428298 w 2632935"/>
              <a:gd name="connsiteY1281" fmla="*/ 2801044 h 3379599"/>
              <a:gd name="connsiteX1282" fmla="*/ 420789 w 2632935"/>
              <a:gd name="connsiteY1282" fmla="*/ 2789780 h 3379599"/>
              <a:gd name="connsiteX1283" fmla="*/ 286289 w 2632935"/>
              <a:gd name="connsiteY1283" fmla="*/ 2697686 h 3379599"/>
              <a:gd name="connsiteX1284" fmla="*/ 291479 w 2632935"/>
              <a:gd name="connsiteY1284" fmla="*/ 2684214 h 3379599"/>
              <a:gd name="connsiteX1285" fmla="*/ 451708 w 2632935"/>
              <a:gd name="connsiteY1285" fmla="*/ 2775425 h 3379599"/>
              <a:gd name="connsiteX1286" fmla="*/ 576821 w 2632935"/>
              <a:gd name="connsiteY1286" fmla="*/ 2708728 h 3379599"/>
              <a:gd name="connsiteX1287" fmla="*/ 531105 w 2632935"/>
              <a:gd name="connsiteY1287" fmla="*/ 2677368 h 3379599"/>
              <a:gd name="connsiteX1288" fmla="*/ 479204 w 2632935"/>
              <a:gd name="connsiteY1288" fmla="*/ 2645895 h 3379599"/>
              <a:gd name="connsiteX1289" fmla="*/ 485278 w 2632935"/>
              <a:gd name="connsiteY1289" fmla="*/ 2630768 h 3379599"/>
              <a:gd name="connsiteX1290" fmla="*/ 543473 w 2632935"/>
              <a:gd name="connsiteY1290" fmla="*/ 2657602 h 3379599"/>
              <a:gd name="connsiteX1291" fmla="*/ 579581 w 2632935"/>
              <a:gd name="connsiteY1291" fmla="*/ 2682557 h 3379599"/>
              <a:gd name="connsiteX1292" fmla="*/ 573397 w 2632935"/>
              <a:gd name="connsiteY1292" fmla="*/ 2652853 h 3379599"/>
              <a:gd name="connsiteX1293" fmla="*/ 428629 w 2632935"/>
              <a:gd name="connsiteY1293" fmla="*/ 2566609 h 3379599"/>
              <a:gd name="connsiteX1294" fmla="*/ 436690 w 2632935"/>
              <a:gd name="connsiteY1294" fmla="*/ 2547505 h 3379599"/>
              <a:gd name="connsiteX1295" fmla="*/ 592722 w 2632935"/>
              <a:gd name="connsiteY1295" fmla="*/ 2630104 h 3379599"/>
              <a:gd name="connsiteX1296" fmla="*/ 572404 w 2632935"/>
              <a:gd name="connsiteY1296" fmla="*/ 2567271 h 3379599"/>
              <a:gd name="connsiteX1297" fmla="*/ 560809 w 2632935"/>
              <a:gd name="connsiteY1297" fmla="*/ 2562633 h 3379599"/>
              <a:gd name="connsiteX1298" fmla="*/ 485168 w 2632935"/>
              <a:gd name="connsiteY1298" fmla="*/ 2527739 h 3379599"/>
              <a:gd name="connsiteX1299" fmla="*/ 490136 w 2632935"/>
              <a:gd name="connsiteY1299" fmla="*/ 2516143 h 3379599"/>
              <a:gd name="connsiteX1300" fmla="*/ 561471 w 2632935"/>
              <a:gd name="connsiteY1300" fmla="*/ 2535358 h 3379599"/>
              <a:gd name="connsiteX1301" fmla="*/ 560257 w 2632935"/>
              <a:gd name="connsiteY1301" fmla="*/ 2531714 h 3379599"/>
              <a:gd name="connsiteX1302" fmla="*/ 542920 w 2632935"/>
              <a:gd name="connsiteY1302" fmla="*/ 2526081 h 3379599"/>
              <a:gd name="connsiteX1303" fmla="*/ 377502 w 2632935"/>
              <a:gd name="connsiteY1303" fmla="*/ 2468218 h 3379599"/>
              <a:gd name="connsiteX1304" fmla="*/ 382250 w 2632935"/>
              <a:gd name="connsiteY1304" fmla="*/ 2452648 h 3379599"/>
              <a:gd name="connsiteX1305" fmla="*/ 530883 w 2632935"/>
              <a:gd name="connsiteY1305" fmla="*/ 2495273 h 3379599"/>
              <a:gd name="connsiteX1306" fmla="*/ 548773 w 2632935"/>
              <a:gd name="connsiteY1306" fmla="*/ 2500463 h 3379599"/>
              <a:gd name="connsiteX1307" fmla="*/ 535742 w 2632935"/>
              <a:gd name="connsiteY1307" fmla="*/ 2465236 h 3379599"/>
              <a:gd name="connsiteX1308" fmla="*/ 489032 w 2632935"/>
              <a:gd name="connsiteY1308" fmla="*/ 2452207 h 3379599"/>
              <a:gd name="connsiteX1309" fmla="*/ 305282 w 2632935"/>
              <a:gd name="connsiteY1309" fmla="*/ 2398206 h 3379599"/>
              <a:gd name="connsiteX1310" fmla="*/ 309699 w 2632935"/>
              <a:gd name="connsiteY1310" fmla="*/ 2380097 h 3379599"/>
              <a:gd name="connsiteX1311" fmla="*/ 518295 w 2632935"/>
              <a:gd name="connsiteY1311" fmla="*/ 2433212 h 3379599"/>
              <a:gd name="connsiteX1312" fmla="*/ 523706 w 2632935"/>
              <a:gd name="connsiteY1312" fmla="*/ 2434538 h 3379599"/>
              <a:gd name="connsiteX1313" fmla="*/ 512774 w 2632935"/>
              <a:gd name="connsiteY1313" fmla="*/ 2406820 h 3379599"/>
              <a:gd name="connsiteX1314" fmla="*/ 451266 w 2632935"/>
              <a:gd name="connsiteY1314" fmla="*/ 2390808 h 3379599"/>
              <a:gd name="connsiteX1315" fmla="*/ 236266 w 2632935"/>
              <a:gd name="connsiteY1315" fmla="*/ 2327536 h 3379599"/>
              <a:gd name="connsiteX1316" fmla="*/ 239910 w 2632935"/>
              <a:gd name="connsiteY1316" fmla="*/ 2314945 h 3379599"/>
              <a:gd name="connsiteX1317" fmla="*/ 483511 w 2632935"/>
              <a:gd name="connsiteY1317" fmla="*/ 2375238 h 3379599"/>
              <a:gd name="connsiteX1318" fmla="*/ 501289 w 2632935"/>
              <a:gd name="connsiteY1318" fmla="*/ 2379214 h 3379599"/>
              <a:gd name="connsiteX1319" fmla="*/ 489915 w 2632935"/>
              <a:gd name="connsiteY1319" fmla="*/ 2352048 h 3379599"/>
              <a:gd name="connsiteX1320" fmla="*/ 263873 w 2632935"/>
              <a:gd name="connsiteY1320" fmla="*/ 2286125 h 3379599"/>
              <a:gd name="connsiteX1321" fmla="*/ 268621 w 2632935"/>
              <a:gd name="connsiteY1321" fmla="*/ 2270557 h 3379599"/>
              <a:gd name="connsiteX1322" fmla="*/ 477769 w 2632935"/>
              <a:gd name="connsiteY1322" fmla="*/ 2324002 h 3379599"/>
              <a:gd name="connsiteX1323" fmla="*/ 461315 w 2632935"/>
              <a:gd name="connsiteY1323" fmla="*/ 2286455 h 3379599"/>
              <a:gd name="connsiteX1324" fmla="*/ 430285 w 2632935"/>
              <a:gd name="connsiteY1324" fmla="*/ 2280160 h 3379599"/>
              <a:gd name="connsiteX1325" fmla="*/ 249407 w 2632935"/>
              <a:gd name="connsiteY1325" fmla="*/ 2241291 h 3379599"/>
              <a:gd name="connsiteX1326" fmla="*/ 252831 w 2632935"/>
              <a:gd name="connsiteY1326" fmla="*/ 2224615 h 3379599"/>
              <a:gd name="connsiteX1327" fmla="*/ 436469 w 2632935"/>
              <a:gd name="connsiteY1327" fmla="*/ 2257195 h 3379599"/>
              <a:gd name="connsiteX1328" fmla="*/ 449610 w 2632935"/>
              <a:gd name="connsiteY1328" fmla="*/ 2259622 h 3379599"/>
              <a:gd name="connsiteX1329" fmla="*/ 443426 w 2632935"/>
              <a:gd name="connsiteY1329" fmla="*/ 2245598 h 3379599"/>
              <a:gd name="connsiteX1330" fmla="*/ 342385 w 2632935"/>
              <a:gd name="connsiteY1330" fmla="*/ 2222958 h 3379599"/>
              <a:gd name="connsiteX1331" fmla="*/ 149085 w 2632935"/>
              <a:gd name="connsiteY1331" fmla="*/ 2183841 h 3379599"/>
              <a:gd name="connsiteX1332" fmla="*/ 0 w 2632935"/>
              <a:gd name="connsiteY1332" fmla="*/ 2143918 h 3379599"/>
              <a:gd name="connsiteX1333" fmla="*/ 0 w 2632935"/>
              <a:gd name="connsiteY1333" fmla="*/ 2129057 h 3379599"/>
              <a:gd name="connsiteX1334" fmla="*/ 155158 w 2632935"/>
              <a:gd name="connsiteY1334" fmla="*/ 2154844 h 3379599"/>
              <a:gd name="connsiteX1335" fmla="*/ 346582 w 2632935"/>
              <a:gd name="connsiteY1335" fmla="*/ 2198997 h 3379599"/>
              <a:gd name="connsiteX1336" fmla="*/ 430726 w 2632935"/>
              <a:gd name="connsiteY1336" fmla="*/ 2216664 h 3379599"/>
              <a:gd name="connsiteX1337" fmla="*/ 419022 w 2632935"/>
              <a:gd name="connsiteY1337" fmla="*/ 2190053 h 3379599"/>
              <a:gd name="connsiteX1338" fmla="*/ 165193 w 2632935"/>
              <a:gd name="connsiteY1338" fmla="*/ 2143897 h 3379599"/>
              <a:gd name="connsiteX1339" fmla="*/ 0 w 2632935"/>
              <a:gd name="connsiteY1339" fmla="*/ 2114006 h 3379599"/>
              <a:gd name="connsiteX1340" fmla="*/ 0 w 2632935"/>
              <a:gd name="connsiteY1340" fmla="*/ 2083568 h 3379599"/>
              <a:gd name="connsiteX1341" fmla="*/ 158484 w 2632935"/>
              <a:gd name="connsiteY1341" fmla="*/ 2106878 h 3379599"/>
              <a:gd name="connsiteX1342" fmla="*/ 401574 w 2632935"/>
              <a:gd name="connsiteY1342" fmla="*/ 2150300 h 3379599"/>
              <a:gd name="connsiteX1343" fmla="*/ 391746 w 2632935"/>
              <a:gd name="connsiteY1343" fmla="*/ 2129984 h 3379599"/>
              <a:gd name="connsiteX1344" fmla="*/ 227874 w 2632935"/>
              <a:gd name="connsiteY1344" fmla="*/ 2091444 h 3379599"/>
              <a:gd name="connsiteX1345" fmla="*/ 230414 w 2632935"/>
              <a:gd name="connsiteY1345" fmla="*/ 2083605 h 3379599"/>
              <a:gd name="connsiteX1346" fmla="*/ 381367 w 2632935"/>
              <a:gd name="connsiteY1346" fmla="*/ 2109447 h 3379599"/>
              <a:gd name="connsiteX1347" fmla="*/ 369771 w 2632935"/>
              <a:gd name="connsiteY1347" fmla="*/ 2087801 h 3379599"/>
              <a:gd name="connsiteX1348" fmla="*/ 358508 w 2632935"/>
              <a:gd name="connsiteY1348" fmla="*/ 2084488 h 3379599"/>
              <a:gd name="connsiteX1349" fmla="*/ 359943 w 2632935"/>
              <a:gd name="connsiteY1349" fmla="*/ 2072231 h 3379599"/>
              <a:gd name="connsiteX1350" fmla="*/ 360827 w 2632935"/>
              <a:gd name="connsiteY1350" fmla="*/ 2072231 h 3379599"/>
              <a:gd name="connsiteX1351" fmla="*/ 353428 w 2632935"/>
              <a:gd name="connsiteY1351" fmla="*/ 2059529 h 3379599"/>
              <a:gd name="connsiteX1352" fmla="*/ 330349 w 2632935"/>
              <a:gd name="connsiteY1352" fmla="*/ 2034680 h 3379599"/>
              <a:gd name="connsiteX1353" fmla="*/ 281320 w 2632935"/>
              <a:gd name="connsiteY1353" fmla="*/ 2033246 h 3379599"/>
              <a:gd name="connsiteX1354" fmla="*/ 137904 w 2632935"/>
              <a:gd name="connsiteY1354" fmla="*/ 2031479 h 3379599"/>
              <a:gd name="connsiteX1355" fmla="*/ 0 w 2632935"/>
              <a:gd name="connsiteY1355" fmla="*/ 2016242 h 3379599"/>
              <a:gd name="connsiteX1356" fmla="*/ 0 w 2632935"/>
              <a:gd name="connsiteY1356" fmla="*/ 2003462 h 3379599"/>
              <a:gd name="connsiteX1357" fmla="*/ 126530 w 2632935"/>
              <a:gd name="connsiteY1357" fmla="*/ 2004632 h 3379599"/>
              <a:gd name="connsiteX1358" fmla="*/ 256806 w 2632935"/>
              <a:gd name="connsiteY1358" fmla="*/ 2013369 h 3379599"/>
              <a:gd name="connsiteX1359" fmla="*/ 309811 w 2632935"/>
              <a:gd name="connsiteY1359" fmla="*/ 2014250 h 3379599"/>
              <a:gd name="connsiteX1360" fmla="*/ 289381 w 2632935"/>
              <a:gd name="connsiteY1360" fmla="*/ 1995592 h 3379599"/>
              <a:gd name="connsiteX1361" fmla="*/ 284522 w 2632935"/>
              <a:gd name="connsiteY1361" fmla="*/ 1995482 h 3379599"/>
              <a:gd name="connsiteX1362" fmla="*/ 148257 w 2632935"/>
              <a:gd name="connsiteY1362" fmla="*/ 1984328 h 3379599"/>
              <a:gd name="connsiteX1363" fmla="*/ 148367 w 2632935"/>
              <a:gd name="connsiteY1363" fmla="*/ 1969199 h 3379599"/>
              <a:gd name="connsiteX1364" fmla="*/ 258351 w 2632935"/>
              <a:gd name="connsiteY1364" fmla="*/ 1969199 h 3379599"/>
              <a:gd name="connsiteX1365" fmla="*/ 219150 w 2632935"/>
              <a:gd name="connsiteY1365" fmla="*/ 1937951 h 3379599"/>
              <a:gd name="connsiteX1366" fmla="*/ 102319 w 2632935"/>
              <a:gd name="connsiteY1366" fmla="*/ 1945018 h 3379599"/>
              <a:gd name="connsiteX1367" fmla="*/ 101436 w 2632935"/>
              <a:gd name="connsiteY1367" fmla="*/ 1937509 h 3379599"/>
              <a:gd name="connsiteX1368" fmla="*/ 189887 w 2632935"/>
              <a:gd name="connsiteY1368" fmla="*/ 1915314 h 3379599"/>
              <a:gd name="connsiteX1369" fmla="*/ 165703 w 2632935"/>
              <a:gd name="connsiteY1369" fmla="*/ 1896764 h 3379599"/>
              <a:gd name="connsiteX1370" fmla="*/ 152232 w 2632935"/>
              <a:gd name="connsiteY1370" fmla="*/ 1898315 h 3379599"/>
              <a:gd name="connsiteX1371" fmla="*/ 145938 w 2632935"/>
              <a:gd name="connsiteY1371" fmla="*/ 1881420 h 3379599"/>
              <a:gd name="connsiteX1372" fmla="*/ 123521 w 2632935"/>
              <a:gd name="connsiteY1372" fmla="*/ 1863526 h 3379599"/>
              <a:gd name="connsiteX1373" fmla="*/ 89288 w 2632935"/>
              <a:gd name="connsiteY1373" fmla="*/ 1853474 h 3379599"/>
              <a:gd name="connsiteX1374" fmla="*/ 0 w 2632935"/>
              <a:gd name="connsiteY1374" fmla="*/ 1874701 h 3379599"/>
              <a:gd name="connsiteX1375" fmla="*/ 0 w 2632935"/>
              <a:gd name="connsiteY1375" fmla="*/ 1845481 h 3379599"/>
              <a:gd name="connsiteX1376" fmla="*/ 35400 w 2632935"/>
              <a:gd name="connsiteY1376" fmla="*/ 1836364 h 3379599"/>
              <a:gd name="connsiteX1377" fmla="*/ 0 w 2632935"/>
              <a:gd name="connsiteY1377" fmla="*/ 1823838 h 3379599"/>
              <a:gd name="connsiteX1378" fmla="*/ 0 w 2632935"/>
              <a:gd name="connsiteY1378" fmla="*/ 1764654 h 3379599"/>
              <a:gd name="connsiteX1379" fmla="*/ 100663 w 2632935"/>
              <a:gd name="connsiteY1379" fmla="*/ 1801246 h 3379599"/>
              <a:gd name="connsiteX1380" fmla="*/ 214512 w 2632935"/>
              <a:gd name="connsiteY1380" fmla="*/ 1784686 h 3379599"/>
              <a:gd name="connsiteX1381" fmla="*/ 239910 w 2632935"/>
              <a:gd name="connsiteY1381" fmla="*/ 1776180 h 3379599"/>
              <a:gd name="connsiteX1382" fmla="*/ 287614 w 2632935"/>
              <a:gd name="connsiteY1382" fmla="*/ 1744045 h 3379599"/>
              <a:gd name="connsiteX1383" fmla="*/ 439009 w 2632935"/>
              <a:gd name="connsiteY1383" fmla="*/ 1615175 h 3379599"/>
              <a:gd name="connsiteX1384" fmla="*/ 628832 w 2632935"/>
              <a:gd name="connsiteY1384" fmla="*/ 1384719 h 3379599"/>
              <a:gd name="connsiteX1385" fmla="*/ 777465 w 2632935"/>
              <a:gd name="connsiteY1385" fmla="*/ 1113183 h 3379599"/>
              <a:gd name="connsiteX1386" fmla="*/ 803967 w 2632935"/>
              <a:gd name="connsiteY1386" fmla="*/ 1068240 h 3379599"/>
              <a:gd name="connsiteX1387" fmla="*/ 91248 w 2632935"/>
              <a:gd name="connsiteY1387" fmla="*/ 1251105 h 3379599"/>
              <a:gd name="connsiteX1388" fmla="*/ 0 w 2632935"/>
              <a:gd name="connsiteY1388" fmla="*/ 1301794 h 3379599"/>
              <a:gd name="connsiteX1389" fmla="*/ 0 w 2632935"/>
              <a:gd name="connsiteY1389" fmla="*/ 1269931 h 3379599"/>
              <a:gd name="connsiteX1390" fmla="*/ 92520 w 2632935"/>
              <a:gd name="connsiteY1390" fmla="*/ 1221278 h 3379599"/>
              <a:gd name="connsiteX1391" fmla="*/ 538614 w 2632935"/>
              <a:gd name="connsiteY1391" fmla="*/ 1076411 h 3379599"/>
              <a:gd name="connsiteX1392" fmla="*/ 823182 w 2632935"/>
              <a:gd name="connsiteY1392" fmla="*/ 1035556 h 3379599"/>
              <a:gd name="connsiteX1393" fmla="*/ 850458 w 2632935"/>
              <a:gd name="connsiteY1393" fmla="*/ 990276 h 3379599"/>
              <a:gd name="connsiteX1394" fmla="*/ 589852 w 2632935"/>
              <a:gd name="connsiteY1394" fmla="*/ 1040411 h 3379599"/>
              <a:gd name="connsiteX1395" fmla="*/ 586870 w 2632935"/>
              <a:gd name="connsiteY1395" fmla="*/ 1025727 h 3379599"/>
              <a:gd name="connsiteX1396" fmla="*/ 819427 w 2632935"/>
              <a:gd name="connsiteY1396" fmla="*/ 970842 h 3379599"/>
              <a:gd name="connsiteX1397" fmla="*/ 870223 w 2632935"/>
              <a:gd name="connsiteY1397" fmla="*/ 957260 h 3379599"/>
              <a:gd name="connsiteX1398" fmla="*/ 885241 w 2632935"/>
              <a:gd name="connsiteY1398" fmla="*/ 931753 h 3379599"/>
              <a:gd name="connsiteX1399" fmla="*/ 817770 w 2632935"/>
              <a:gd name="connsiteY1399" fmla="*/ 956928 h 3379599"/>
              <a:gd name="connsiteX1400" fmla="*/ 813023 w 2632935"/>
              <a:gd name="connsiteY1400" fmla="*/ 942907 h 3379599"/>
              <a:gd name="connsiteX1401" fmla="*/ 909315 w 2632935"/>
              <a:gd name="connsiteY1401" fmla="*/ 889790 h 3379599"/>
              <a:gd name="connsiteX1402" fmla="*/ 913290 w 2632935"/>
              <a:gd name="connsiteY1402" fmla="*/ 882833 h 3379599"/>
              <a:gd name="connsiteX1403" fmla="*/ 926761 w 2632935"/>
              <a:gd name="connsiteY1403" fmla="*/ 857216 h 3379599"/>
              <a:gd name="connsiteX1404" fmla="*/ 860947 w 2632935"/>
              <a:gd name="connsiteY1404" fmla="*/ 889350 h 3379599"/>
              <a:gd name="connsiteX1405" fmla="*/ 854985 w 2632935"/>
              <a:gd name="connsiteY1405" fmla="*/ 877643 h 3379599"/>
              <a:gd name="connsiteX1406" fmla="*/ 946196 w 2632935"/>
              <a:gd name="connsiteY1406" fmla="*/ 816472 h 3379599"/>
              <a:gd name="connsiteX1407" fmla="*/ 964528 w 2632935"/>
              <a:gd name="connsiteY1407" fmla="*/ 773188 h 3379599"/>
              <a:gd name="connsiteX1408" fmla="*/ 942663 w 2632935"/>
              <a:gd name="connsiteY1408" fmla="*/ 784564 h 3379599"/>
              <a:gd name="connsiteX1409" fmla="*/ 934492 w 2632935"/>
              <a:gd name="connsiteY1409" fmla="*/ 770426 h 3379599"/>
              <a:gd name="connsiteX1410" fmla="*/ 981423 w 2632935"/>
              <a:gd name="connsiteY1410" fmla="*/ 729899 h 3379599"/>
              <a:gd name="connsiteX1411" fmla="*/ 1002183 w 2632935"/>
              <a:gd name="connsiteY1411" fmla="*/ 672591 h 3379599"/>
              <a:gd name="connsiteX1412" fmla="*/ 874640 w 2632935"/>
              <a:gd name="connsiteY1412" fmla="*/ 743703 h 3379599"/>
              <a:gd name="connsiteX1413" fmla="*/ 865586 w 2632935"/>
              <a:gd name="connsiteY1413" fmla="*/ 729679 h 3379599"/>
              <a:gd name="connsiteX1414" fmla="*/ 1024048 w 2632935"/>
              <a:gd name="connsiteY1414" fmla="*/ 610093 h 3379599"/>
              <a:gd name="connsiteX1415" fmla="*/ 1043482 w 2632935"/>
              <a:gd name="connsiteY1415" fmla="*/ 556093 h 3379599"/>
              <a:gd name="connsiteX1416" fmla="*/ 956467 w 2632935"/>
              <a:gd name="connsiteY1416" fmla="*/ 614288 h 3379599"/>
              <a:gd name="connsiteX1417" fmla="*/ 949179 w 2632935"/>
              <a:gd name="connsiteY1417" fmla="*/ 603572 h 3379599"/>
              <a:gd name="connsiteX1418" fmla="*/ 1063249 w 2632935"/>
              <a:gd name="connsiteY1418" fmla="*/ 505524 h 3379599"/>
              <a:gd name="connsiteX1419" fmla="*/ 1104327 w 2632935"/>
              <a:gd name="connsiteY1419" fmla="*/ 416736 h 3379599"/>
              <a:gd name="connsiteX1420" fmla="*/ 1011459 w 2632935"/>
              <a:gd name="connsiteY1420" fmla="*/ 498127 h 3379599"/>
              <a:gd name="connsiteX1421" fmla="*/ 998098 w 2632935"/>
              <a:gd name="connsiteY1421" fmla="*/ 484103 h 3379599"/>
              <a:gd name="connsiteX1422" fmla="*/ 1135688 w 2632935"/>
              <a:gd name="connsiteY1422" fmla="*/ 319546 h 3379599"/>
              <a:gd name="connsiteX1423" fmla="*/ 1154461 w 2632935"/>
              <a:gd name="connsiteY1423" fmla="*/ 248903 h 3379599"/>
              <a:gd name="connsiteX1424" fmla="*/ 1134363 w 2632935"/>
              <a:gd name="connsiteY1424" fmla="*/ 216217 h 3379599"/>
              <a:gd name="connsiteX1425" fmla="*/ 1119787 w 2632935"/>
              <a:gd name="connsiteY1425" fmla="*/ 212352 h 3379599"/>
              <a:gd name="connsiteX1426" fmla="*/ 1065237 w 2632935"/>
              <a:gd name="connsiteY1426" fmla="*/ 225935 h 3379599"/>
              <a:gd name="connsiteX1427" fmla="*/ 1013336 w 2632935"/>
              <a:gd name="connsiteY1427" fmla="*/ 278351 h 3379599"/>
              <a:gd name="connsiteX1428" fmla="*/ 1000196 w 2632935"/>
              <a:gd name="connsiteY1428" fmla="*/ 267417 h 3379599"/>
              <a:gd name="connsiteX1429" fmla="*/ 1060820 w 2632935"/>
              <a:gd name="connsiteY1429" fmla="*/ 203407 h 3379599"/>
              <a:gd name="connsiteX1430" fmla="*/ 1062477 w 2632935"/>
              <a:gd name="connsiteY1430" fmla="*/ 200758 h 3379599"/>
              <a:gd name="connsiteX1431" fmla="*/ 1088647 w 2632935"/>
              <a:gd name="connsiteY1431" fmla="*/ 169617 h 3379599"/>
              <a:gd name="connsiteX1432" fmla="*/ 1066562 w 2632935"/>
              <a:gd name="connsiteY1432" fmla="*/ 153716 h 3379599"/>
              <a:gd name="connsiteX1433" fmla="*/ 1045029 w 2632935"/>
              <a:gd name="connsiteY1433" fmla="*/ 141568 h 3379599"/>
              <a:gd name="connsiteX1434" fmla="*/ 1046244 w 2632935"/>
              <a:gd name="connsiteY1434" fmla="*/ 127876 h 3379599"/>
              <a:gd name="connsiteX1435" fmla="*/ 1026257 w 2632935"/>
              <a:gd name="connsiteY1435" fmla="*/ 129422 h 3379599"/>
              <a:gd name="connsiteX1436" fmla="*/ 941118 w 2632935"/>
              <a:gd name="connsiteY1436" fmla="*/ 165310 h 3379599"/>
              <a:gd name="connsiteX1437" fmla="*/ 934271 w 2632935"/>
              <a:gd name="connsiteY1437" fmla="*/ 153605 h 3379599"/>
              <a:gd name="connsiteX1438" fmla="*/ 1014441 w 2632935"/>
              <a:gd name="connsiteY1438" fmla="*/ 107888 h 3379599"/>
              <a:gd name="connsiteX1439" fmla="*/ 1024379 w 2632935"/>
              <a:gd name="connsiteY1439" fmla="*/ 54222 h 3379599"/>
              <a:gd name="connsiteX1440" fmla="*/ 1012453 w 2632935"/>
              <a:gd name="connsiteY1440" fmla="*/ 38982 h 3379599"/>
              <a:gd name="connsiteX1441" fmla="*/ 984957 w 2632935"/>
              <a:gd name="connsiteY1441" fmla="*/ 64823 h 3379599"/>
              <a:gd name="connsiteX1442" fmla="*/ 973694 w 2632935"/>
              <a:gd name="connsiteY1442" fmla="*/ 56319 h 3379599"/>
              <a:gd name="connsiteX1443" fmla="*/ 997214 w 2632935"/>
              <a:gd name="connsiteY1443" fmla="*/ 24406 h 3379599"/>
              <a:gd name="connsiteX1444" fmla="*/ 982417 w 2632935"/>
              <a:gd name="connsiteY1444" fmla="*/ 13805 h 3379599"/>
              <a:gd name="connsiteX1445" fmla="*/ 988932 w 2632935"/>
              <a:gd name="connsiteY1445" fmla="*/ 7179 h 3379599"/>
              <a:gd name="connsiteX1446" fmla="*/ 987275 w 2632935"/>
              <a:gd name="connsiteY1446" fmla="*/ 6959 h 3379599"/>
              <a:gd name="connsiteX1447" fmla="*/ 958233 w 2632935"/>
              <a:gd name="connsiteY1447" fmla="*/ 6959 h 3379599"/>
              <a:gd name="connsiteX1448" fmla="*/ 953374 w 2632935"/>
              <a:gd name="connsiteY1448" fmla="*/ 5854 h 3379599"/>
              <a:gd name="connsiteX1449" fmla="*/ 953154 w 2632935"/>
              <a:gd name="connsiteY1449" fmla="*/ 7401 h 3379599"/>
              <a:gd name="connsiteX1450" fmla="*/ 902689 w 2632935"/>
              <a:gd name="connsiteY1450" fmla="*/ 71227 h 3379599"/>
              <a:gd name="connsiteX1451" fmla="*/ 890100 w 2632935"/>
              <a:gd name="connsiteY1451" fmla="*/ 64049 h 3379599"/>
              <a:gd name="connsiteX1452" fmla="*/ 932946 w 2632935"/>
              <a:gd name="connsiteY1452" fmla="*/ 112 h 3379599"/>
              <a:gd name="connsiteX1453" fmla="*/ 932583 w 2632935"/>
              <a:gd name="connsiteY1453" fmla="*/ 0 h 3379599"/>
              <a:gd name="connsiteX1454" fmla="*/ 1038659 w 2632935"/>
              <a:gd name="connsiteY1454" fmla="*/ 0 h 3379599"/>
              <a:gd name="connsiteX1455" fmla="*/ 1032551 w 2632935"/>
              <a:gd name="connsiteY1455" fmla="*/ 6959 h 3379599"/>
              <a:gd name="connsiteX1456" fmla="*/ 1033434 w 2632935"/>
              <a:gd name="connsiteY1456" fmla="*/ 8284 h 3379599"/>
              <a:gd name="connsiteX1457" fmla="*/ 1042713 w 2632935"/>
              <a:gd name="connsiteY1457" fmla="*/ 0 h 3379599"/>
              <a:gd name="connsiteX1458" fmla="*/ 1124839 w 2632935"/>
              <a:gd name="connsiteY1458" fmla="*/ 0 h 3379599"/>
              <a:gd name="connsiteX1459" fmla="*/ 1100352 w 2632935"/>
              <a:gd name="connsiteY1459" fmla="*/ 15903 h 3379599"/>
              <a:gd name="connsiteX1460" fmla="*/ 1049335 w 2632935"/>
              <a:gd name="connsiteY1460" fmla="*/ 48921 h 3379599"/>
              <a:gd name="connsiteX1461" fmla="*/ 1049777 w 2632935"/>
              <a:gd name="connsiteY1461" fmla="*/ 52785 h 3379599"/>
              <a:gd name="connsiteX1462" fmla="*/ 1128827 w 2632935"/>
              <a:gd name="connsiteY1462" fmla="*/ 0 h 3379599"/>
              <a:gd name="connsiteX1463" fmla="*/ 1183253 w 2632935"/>
              <a:gd name="connsiteY1463" fmla="*/ 0 h 3379599"/>
              <a:gd name="connsiteX1464" fmla="*/ 1141542 w 2632935"/>
              <a:gd name="connsiteY1464" fmla="*/ 27940 h 3379599"/>
              <a:gd name="connsiteX1465" fmla="*/ 1173565 w 2632935"/>
              <a:gd name="connsiteY1465" fmla="*/ 11376 h 3379599"/>
              <a:gd name="connsiteX1466" fmla="*/ 1192390 w 2632935"/>
              <a:gd name="connsiteY1466" fmla="*/ 0 h 3379599"/>
              <a:gd name="connsiteX1467" fmla="*/ 1244675 w 2632935"/>
              <a:gd name="connsiteY1467" fmla="*/ 0 h 3379599"/>
              <a:gd name="connsiteX1468" fmla="*/ 1132376 w 2632935"/>
              <a:gd name="connsiteY1468" fmla="*/ 59080 h 3379599"/>
              <a:gd name="connsiteX1469" fmla="*/ 1044587 w 2632935"/>
              <a:gd name="connsiteY1469" fmla="*/ 104576 h 3379599"/>
              <a:gd name="connsiteX1470" fmla="*/ 1043925 w 2632935"/>
              <a:gd name="connsiteY1470" fmla="*/ 101042 h 3379599"/>
              <a:gd name="connsiteX1471" fmla="*/ 1042488 w 2632935"/>
              <a:gd name="connsiteY1471" fmla="*/ 104576 h 3379599"/>
              <a:gd name="connsiteX1472" fmla="*/ 1045912 w 2632935"/>
              <a:gd name="connsiteY1472" fmla="*/ 104796 h 3379599"/>
              <a:gd name="connsiteX1473" fmla="*/ 1267980 w 2632935"/>
              <a:gd name="connsiteY1473" fmla="*/ 2652 h 3379599"/>
              <a:gd name="connsiteX1474" fmla="*/ 1272584 w 2632935"/>
              <a:gd name="connsiteY1474" fmla="*/ 0 h 3379599"/>
              <a:gd name="connsiteX1475" fmla="*/ 1329316 w 2632935"/>
              <a:gd name="connsiteY1475" fmla="*/ 0 h 3379599"/>
              <a:gd name="connsiteX1476" fmla="*/ 1278691 w 2632935"/>
              <a:gd name="connsiteY1476" fmla="*/ 26283 h 3379599"/>
              <a:gd name="connsiteX1477" fmla="*/ 1346231 w 2632935"/>
              <a:gd name="connsiteY1477" fmla="*/ 0 h 3379599"/>
              <a:gd name="connsiteX1478" fmla="*/ 1425262 w 2632935"/>
              <a:gd name="connsiteY1478" fmla="*/ 0 h 3379599"/>
              <a:gd name="connsiteX1479" fmla="*/ 1366728 w 2632935"/>
              <a:gd name="connsiteY1479" fmla="*/ 27070 h 3379599"/>
              <a:gd name="connsiteX1480" fmla="*/ 1156007 w 2632935"/>
              <a:gd name="connsiteY1480" fmla="*/ 105791 h 3379599"/>
              <a:gd name="connsiteX1481" fmla="*/ 1283218 w 2632935"/>
              <a:gd name="connsiteY1481" fmla="*/ 83153 h 3379599"/>
              <a:gd name="connsiteX1482" fmla="*/ 1287746 w 2632935"/>
              <a:gd name="connsiteY1482" fmla="*/ 101153 h 3379599"/>
              <a:gd name="connsiteX1483" fmla="*/ 1158327 w 2632935"/>
              <a:gd name="connsiteY1483" fmla="*/ 140796 h 3379599"/>
              <a:gd name="connsiteX1484" fmla="*/ 1208460 w 2632935"/>
              <a:gd name="connsiteY1484" fmla="*/ 135274 h 3379599"/>
              <a:gd name="connsiteX1485" fmla="*/ 1560057 w 2632935"/>
              <a:gd name="connsiteY1485" fmla="*/ 64381 h 3379599"/>
              <a:gd name="connsiteX1486" fmla="*/ 1564032 w 2632935"/>
              <a:gd name="connsiteY1486" fmla="*/ 80614 h 3379599"/>
              <a:gd name="connsiteX1487" fmla="*/ 1243686 w 2632935"/>
              <a:gd name="connsiteY1487" fmla="*/ 153826 h 3379599"/>
              <a:gd name="connsiteX1488" fmla="*/ 1109518 w 2632935"/>
              <a:gd name="connsiteY1488" fmla="*/ 173702 h 3379599"/>
              <a:gd name="connsiteX1489" fmla="*/ 1105432 w 2632935"/>
              <a:gd name="connsiteY1489" fmla="*/ 185628 h 3379599"/>
              <a:gd name="connsiteX1490" fmla="*/ 1107199 w 2632935"/>
              <a:gd name="connsiteY1490" fmla="*/ 185408 h 3379599"/>
              <a:gd name="connsiteX1491" fmla="*/ 1106315 w 2632935"/>
              <a:gd name="connsiteY1491" fmla="*/ 184525 h 3379599"/>
              <a:gd name="connsiteX1492" fmla="*/ 1145737 w 2632935"/>
              <a:gd name="connsiteY1492" fmla="*/ 180328 h 3379599"/>
              <a:gd name="connsiteX1493" fmla="*/ 1152142 w 2632935"/>
              <a:gd name="connsiteY1493" fmla="*/ 194904 h 3379599"/>
              <a:gd name="connsiteX1494" fmla="*/ 1169811 w 2632935"/>
              <a:gd name="connsiteY1494" fmla="*/ 214892 h 3379599"/>
              <a:gd name="connsiteX1495" fmla="*/ 1267427 w 2632935"/>
              <a:gd name="connsiteY1495" fmla="*/ 220855 h 3379599"/>
              <a:gd name="connsiteX1496" fmla="*/ 1267758 w 2632935"/>
              <a:gd name="connsiteY1496" fmla="*/ 242940 h 3379599"/>
              <a:gd name="connsiteX1497" fmla="*/ 1181626 w 2632935"/>
              <a:gd name="connsiteY1497" fmla="*/ 249234 h 3379599"/>
              <a:gd name="connsiteX1498" fmla="*/ 1182289 w 2632935"/>
              <a:gd name="connsiteY1498" fmla="*/ 254053 h 3379599"/>
              <a:gd name="connsiteX1499" fmla="*/ 1222594 w 2632935"/>
              <a:gd name="connsiteY1499" fmla="*/ 262226 h 3379599"/>
              <a:gd name="connsiteX1500" fmla="*/ 1233085 w 2632935"/>
              <a:gd name="connsiteY1500" fmla="*/ 264436 h 3379599"/>
              <a:gd name="connsiteX1501" fmla="*/ 1300003 w 2632935"/>
              <a:gd name="connsiteY1501" fmla="*/ 278683 h 3379599"/>
              <a:gd name="connsiteX1502" fmla="*/ 1310383 w 2632935"/>
              <a:gd name="connsiteY1502" fmla="*/ 280891 h 3379599"/>
              <a:gd name="connsiteX1503" fmla="*/ 1303426 w 2632935"/>
              <a:gd name="connsiteY1503" fmla="*/ 280560 h 3379599"/>
              <a:gd name="connsiteX1504" fmla="*/ 1300886 w 2632935"/>
              <a:gd name="connsiteY1504" fmla="*/ 280670 h 3379599"/>
              <a:gd name="connsiteX1505" fmla="*/ 1302653 w 2632935"/>
              <a:gd name="connsiteY1505" fmla="*/ 284757 h 3379599"/>
              <a:gd name="connsiteX1506" fmla="*/ 1411644 w 2632935"/>
              <a:gd name="connsiteY1506" fmla="*/ 303532 h 3379599"/>
              <a:gd name="connsiteX1507" fmla="*/ 1688151 w 2632935"/>
              <a:gd name="connsiteY1507" fmla="*/ 392436 h 3379599"/>
              <a:gd name="connsiteX1508" fmla="*/ 1682409 w 2632935"/>
              <a:gd name="connsiteY1508" fmla="*/ 408783 h 3379599"/>
              <a:gd name="connsiteX1509" fmla="*/ 1475360 w 2632935"/>
              <a:gd name="connsiteY1509" fmla="*/ 352789 h 3379599"/>
              <a:gd name="connsiteX1510" fmla="*/ 1482427 w 2632935"/>
              <a:gd name="connsiteY1510" fmla="*/ 378633 h 3379599"/>
              <a:gd name="connsiteX1511" fmla="*/ 1489494 w 2632935"/>
              <a:gd name="connsiteY1511" fmla="*/ 381614 h 3379599"/>
              <a:gd name="connsiteX1512" fmla="*/ 1518426 w 2632935"/>
              <a:gd name="connsiteY1512" fmla="*/ 388351 h 3379599"/>
              <a:gd name="connsiteX1513" fmla="*/ 1539628 w 2632935"/>
              <a:gd name="connsiteY1513" fmla="*/ 449646 h 3379599"/>
              <a:gd name="connsiteX1514" fmla="*/ 1569996 w 2632935"/>
              <a:gd name="connsiteY1514" fmla="*/ 463673 h 3379599"/>
              <a:gd name="connsiteX1515" fmla="*/ 1617037 w 2632935"/>
              <a:gd name="connsiteY1515" fmla="*/ 476594 h 3379599"/>
              <a:gd name="connsiteX1516" fmla="*/ 1633712 w 2632935"/>
              <a:gd name="connsiteY1516" fmla="*/ 496028 h 3379599"/>
              <a:gd name="connsiteX1517" fmla="*/ 1637687 w 2632935"/>
              <a:gd name="connsiteY1517" fmla="*/ 495587 h 3379599"/>
              <a:gd name="connsiteX1518" fmla="*/ 1745683 w 2632935"/>
              <a:gd name="connsiteY1518" fmla="*/ 529043 h 3379599"/>
              <a:gd name="connsiteX1519" fmla="*/ 1738616 w 2632935"/>
              <a:gd name="connsiteY1519" fmla="*/ 545057 h 3379599"/>
              <a:gd name="connsiteX1520" fmla="*/ 1643319 w 2632935"/>
              <a:gd name="connsiteY1520" fmla="*/ 518889 h 3379599"/>
              <a:gd name="connsiteX1521" fmla="*/ 1646963 w 2632935"/>
              <a:gd name="connsiteY1521" fmla="*/ 557309 h 3379599"/>
              <a:gd name="connsiteX1522" fmla="*/ 1850147 w 2632935"/>
              <a:gd name="connsiteY1522" fmla="*/ 671703 h 3379599"/>
              <a:gd name="connsiteX1523" fmla="*/ 1847055 w 2632935"/>
              <a:gd name="connsiteY1523" fmla="*/ 684840 h 3379599"/>
              <a:gd name="connsiteX1524" fmla="*/ 1858429 w 2632935"/>
              <a:gd name="connsiteY1524" fmla="*/ 719740 h 3379599"/>
              <a:gd name="connsiteX1525" fmla="*/ 1855889 w 2632935"/>
              <a:gd name="connsiteY1525" fmla="*/ 746907 h 3379599"/>
              <a:gd name="connsiteX1526" fmla="*/ 1911102 w 2632935"/>
              <a:gd name="connsiteY1526" fmla="*/ 759167 h 3379599"/>
              <a:gd name="connsiteX1527" fmla="*/ 1940145 w 2632935"/>
              <a:gd name="connsiteY1527" fmla="*/ 826851 h 3379599"/>
              <a:gd name="connsiteX1528" fmla="*/ 2094410 w 2632935"/>
              <a:gd name="connsiteY1528" fmla="*/ 910552 h 3379599"/>
              <a:gd name="connsiteX1529" fmla="*/ 2170052 w 2632935"/>
              <a:gd name="connsiteY1529" fmla="*/ 875325 h 3379599"/>
              <a:gd name="connsiteX1530" fmla="*/ 2107330 w 2632935"/>
              <a:gd name="connsiteY1530" fmla="*/ 817800 h 3379599"/>
              <a:gd name="connsiteX1531" fmla="*/ 2121796 w 2632935"/>
              <a:gd name="connsiteY1531" fmla="*/ 801567 h 3379599"/>
              <a:gd name="connsiteX1532" fmla="*/ 2164310 w 2632935"/>
              <a:gd name="connsiteY1532" fmla="*/ 836899 h 3379599"/>
              <a:gd name="connsiteX1533" fmla="*/ 2318023 w 2632935"/>
              <a:gd name="connsiteY1533" fmla="*/ 859095 h 3379599"/>
              <a:gd name="connsiteX1534" fmla="*/ 2344636 w 2632935"/>
              <a:gd name="connsiteY1534" fmla="*/ 855229 h 3379599"/>
              <a:gd name="connsiteX1535" fmla="*/ 2315153 w 2632935"/>
              <a:gd name="connsiteY1535" fmla="*/ 846618 h 3379599"/>
              <a:gd name="connsiteX1536" fmla="*/ 2242823 w 2632935"/>
              <a:gd name="connsiteY1536" fmla="*/ 828620 h 3379599"/>
              <a:gd name="connsiteX1537" fmla="*/ 2243265 w 2632935"/>
              <a:gd name="connsiteY1537" fmla="*/ 815481 h 3379599"/>
              <a:gd name="connsiteX1538" fmla="*/ 2325091 w 2632935"/>
              <a:gd name="connsiteY1538" fmla="*/ 824645 h 3379599"/>
              <a:gd name="connsiteX1539" fmla="*/ 2185070 w 2632935"/>
              <a:gd name="connsiteY1539" fmla="*/ 777717 h 3379599"/>
              <a:gd name="connsiteX1540" fmla="*/ 2189708 w 2632935"/>
              <a:gd name="connsiteY1540" fmla="*/ 763692 h 3379599"/>
              <a:gd name="connsiteX1541" fmla="*/ 2313496 w 2632935"/>
              <a:gd name="connsiteY1541" fmla="*/ 791298 h 3379599"/>
              <a:gd name="connsiteX1542" fmla="*/ 2338783 w 2632935"/>
              <a:gd name="connsiteY1542" fmla="*/ 802230 h 3379599"/>
              <a:gd name="connsiteX1543" fmla="*/ 2333263 w 2632935"/>
              <a:gd name="connsiteY1543" fmla="*/ 798146 h 3379599"/>
              <a:gd name="connsiteX1544" fmla="*/ 2265682 w 2632935"/>
              <a:gd name="connsiteY1544" fmla="*/ 763692 h 3379599"/>
              <a:gd name="connsiteX1545" fmla="*/ 2270209 w 2632935"/>
              <a:gd name="connsiteY1545" fmla="*/ 745579 h 3379599"/>
              <a:gd name="connsiteX1546" fmla="*/ 2318575 w 2632935"/>
              <a:gd name="connsiteY1546" fmla="*/ 764355 h 3379599"/>
              <a:gd name="connsiteX1547" fmla="*/ 2477147 w 2632935"/>
              <a:gd name="connsiteY1547" fmla="*/ 745471 h 3379599"/>
              <a:gd name="connsiteX1548" fmla="*/ 2483884 w 2632935"/>
              <a:gd name="connsiteY1548" fmla="*/ 720622 h 3379599"/>
              <a:gd name="connsiteX1549" fmla="*/ 2457382 w 2632935"/>
              <a:gd name="connsiteY1549" fmla="*/ 697097 h 3379599"/>
              <a:gd name="connsiteX1550" fmla="*/ 2445566 w 2632935"/>
              <a:gd name="connsiteY1550" fmla="*/ 693675 h 3379599"/>
              <a:gd name="connsiteX1551" fmla="*/ 2410229 w 2632935"/>
              <a:gd name="connsiteY1551" fmla="*/ 683296 h 3379599"/>
              <a:gd name="connsiteX1552" fmla="*/ 2364512 w 2632935"/>
              <a:gd name="connsiteY1552" fmla="*/ 654150 h 3379599"/>
              <a:gd name="connsiteX1553" fmla="*/ 2364734 w 2632935"/>
              <a:gd name="connsiteY1553" fmla="*/ 638360 h 3379599"/>
              <a:gd name="connsiteX1554" fmla="*/ 2458154 w 2632935"/>
              <a:gd name="connsiteY1554" fmla="*/ 586020 h 3379599"/>
              <a:gd name="connsiteX1555" fmla="*/ 2425689 w 2632935"/>
              <a:gd name="connsiteY1555" fmla="*/ 576524 h 3379599"/>
              <a:gd name="connsiteX1556" fmla="*/ 2363409 w 2632935"/>
              <a:gd name="connsiteY1556" fmla="*/ 565257 h 3379599"/>
              <a:gd name="connsiteX1557" fmla="*/ 2364512 w 2632935"/>
              <a:gd name="connsiteY1557" fmla="*/ 547151 h 3379599"/>
              <a:gd name="connsiteX1558" fmla="*/ 2430216 w 2632935"/>
              <a:gd name="connsiteY1558" fmla="*/ 555434 h 3379599"/>
              <a:gd name="connsiteX1559" fmla="*/ 2474055 w 2632935"/>
              <a:gd name="connsiteY1559" fmla="*/ 570008 h 3379599"/>
              <a:gd name="connsiteX1560" fmla="*/ 2489185 w 2632935"/>
              <a:gd name="connsiteY1560" fmla="*/ 564593 h 3379599"/>
              <a:gd name="connsiteX1561" fmla="*/ 2425909 w 2632935"/>
              <a:gd name="connsiteY1561" fmla="*/ 541855 h 3379599"/>
              <a:gd name="connsiteX1562" fmla="*/ 2430768 w 2632935"/>
              <a:gd name="connsiteY1562" fmla="*/ 523966 h 3379599"/>
              <a:gd name="connsiteX1563" fmla="*/ 2524189 w 2632935"/>
              <a:gd name="connsiteY1563" fmla="*/ 552782 h 3379599"/>
              <a:gd name="connsiteX1564" fmla="*/ 2533575 w 2632935"/>
              <a:gd name="connsiteY1564" fmla="*/ 548367 h 3379599"/>
              <a:gd name="connsiteX1565" fmla="*/ 2432535 w 2632935"/>
              <a:gd name="connsiteY1565" fmla="*/ 482889 h 3379599"/>
              <a:gd name="connsiteX1566" fmla="*/ 2223167 w 2632935"/>
              <a:gd name="connsiteY1566" fmla="*/ 432528 h 3379599"/>
              <a:gd name="connsiteX1567" fmla="*/ 2223608 w 2632935"/>
              <a:gd name="connsiteY1567" fmla="*/ 412427 h 3379599"/>
              <a:gd name="connsiteX1568" fmla="*/ 2459700 w 2632935"/>
              <a:gd name="connsiteY1568" fmla="*/ 463673 h 3379599"/>
              <a:gd name="connsiteX1569" fmla="*/ 2534237 w 2632935"/>
              <a:gd name="connsiteY1569" fmla="*/ 466542 h 3379599"/>
              <a:gd name="connsiteX1570" fmla="*/ 2579181 w 2632935"/>
              <a:gd name="connsiteY1570" fmla="*/ 467758 h 3379599"/>
              <a:gd name="connsiteX1571" fmla="*/ 2520546 w 2632935"/>
              <a:gd name="connsiteY1571" fmla="*/ 444455 h 3379599"/>
              <a:gd name="connsiteX1572" fmla="*/ 2525073 w 2632935"/>
              <a:gd name="connsiteY1572" fmla="*/ 427780 h 3379599"/>
              <a:gd name="connsiteX1573" fmla="*/ 2605573 w 2632935"/>
              <a:gd name="connsiteY1573" fmla="*/ 451413 h 3379599"/>
              <a:gd name="connsiteX1574" fmla="*/ 2545723 w 2632935"/>
              <a:gd name="connsiteY1574" fmla="*/ 415298 h 3379599"/>
              <a:gd name="connsiteX1575" fmla="*/ 2489295 w 2632935"/>
              <a:gd name="connsiteY1575" fmla="*/ 396855 h 3379599"/>
              <a:gd name="connsiteX1576" fmla="*/ 2494815 w 2632935"/>
              <a:gd name="connsiteY1576" fmla="*/ 378964 h 3379599"/>
              <a:gd name="connsiteX1577" fmla="*/ 2537882 w 2632935"/>
              <a:gd name="connsiteY1577" fmla="*/ 387025 h 3379599"/>
              <a:gd name="connsiteX1578" fmla="*/ 2561183 w 2632935"/>
              <a:gd name="connsiteY1578" fmla="*/ 380841 h 3379599"/>
              <a:gd name="connsiteX1579" fmla="*/ 2590445 w 2632935"/>
              <a:gd name="connsiteY1579" fmla="*/ 326502 h 3379599"/>
              <a:gd name="connsiteX1580" fmla="*/ 2589340 w 2632935"/>
              <a:gd name="connsiteY1580" fmla="*/ 326392 h 3379599"/>
              <a:gd name="connsiteX1581" fmla="*/ 2159231 w 2632935"/>
              <a:gd name="connsiteY1581" fmla="*/ 268853 h 3379599"/>
              <a:gd name="connsiteX1582" fmla="*/ 2160776 w 2632935"/>
              <a:gd name="connsiteY1582" fmla="*/ 250891 h 3379599"/>
              <a:gd name="connsiteX1583" fmla="*/ 2590665 w 2632935"/>
              <a:gd name="connsiteY1583" fmla="*/ 299335 h 3379599"/>
              <a:gd name="connsiteX1584" fmla="*/ 2569795 w 2632935"/>
              <a:gd name="connsiteY1584" fmla="*/ 260680 h 3379599"/>
              <a:gd name="connsiteX1585" fmla="*/ 2299030 w 2632935"/>
              <a:gd name="connsiteY1585" fmla="*/ 211579 h 3379599"/>
              <a:gd name="connsiteX1586" fmla="*/ 2301460 w 2632935"/>
              <a:gd name="connsiteY1586" fmla="*/ 188610 h 3379599"/>
              <a:gd name="connsiteX1587" fmla="*/ 2322330 w 2632935"/>
              <a:gd name="connsiteY1587" fmla="*/ 190156 h 3379599"/>
              <a:gd name="connsiteX1588" fmla="*/ 2490067 w 2632935"/>
              <a:gd name="connsiteY1588" fmla="*/ 156256 h 3379599"/>
              <a:gd name="connsiteX1589" fmla="*/ 2556544 w 2632935"/>
              <a:gd name="connsiteY1589" fmla="*/ 124011 h 3379599"/>
              <a:gd name="connsiteX1590" fmla="*/ 2577526 w 2632935"/>
              <a:gd name="connsiteY1590" fmla="*/ 75534 h 3379599"/>
              <a:gd name="connsiteX1591" fmla="*/ 2551023 w 2632935"/>
              <a:gd name="connsiteY1591" fmla="*/ 68356 h 3379599"/>
              <a:gd name="connsiteX1592" fmla="*/ 2547268 w 2632935"/>
              <a:gd name="connsiteY1592" fmla="*/ 43731 h 3379599"/>
              <a:gd name="connsiteX1593" fmla="*/ 2549442 w 2632935"/>
              <a:gd name="connsiteY1593" fmla="*/ 11640 h 3379599"/>
              <a:gd name="connsiteX1594" fmla="*/ 2545763 w 2632935"/>
              <a:gd name="connsiteY1594" fmla="*/ 0 h 3379599"/>
              <a:gd name="connsiteX1595" fmla="*/ 2585995 w 2632935"/>
              <a:gd name="connsiteY1595" fmla="*/ 0 h 3379599"/>
              <a:gd name="connsiteX1596" fmla="*/ 2589452 w 2632935"/>
              <a:gd name="connsiteY1596" fmla="*/ 26132 h 3379599"/>
              <a:gd name="connsiteX1597" fmla="*/ 2578408 w 2632935"/>
              <a:gd name="connsiteY1597" fmla="*/ 51130 h 3379599"/>
              <a:gd name="connsiteX1598" fmla="*/ 2587243 w 2632935"/>
              <a:gd name="connsiteY1598" fmla="*/ 142121 h 3379599"/>
              <a:gd name="connsiteX1599" fmla="*/ 2465994 w 2632935"/>
              <a:gd name="connsiteY1599" fmla="*/ 193027 h 3379599"/>
              <a:gd name="connsiteX1600" fmla="*/ 2418290 w 2632935"/>
              <a:gd name="connsiteY1600" fmla="*/ 200646 h 3379599"/>
              <a:gd name="connsiteX1601" fmla="*/ 2508288 w 2632935"/>
              <a:gd name="connsiteY1601" fmla="*/ 215886 h 3379599"/>
              <a:gd name="connsiteX1602" fmla="*/ 2618051 w 2632935"/>
              <a:gd name="connsiteY1602" fmla="*/ 266423 h 3379599"/>
              <a:gd name="connsiteX1603" fmla="*/ 2602592 w 2632935"/>
              <a:gd name="connsiteY1603" fmla="*/ 373994 h 3379599"/>
              <a:gd name="connsiteX1604" fmla="*/ 2578188 w 2632935"/>
              <a:gd name="connsiteY1604" fmla="*/ 400058 h 3379599"/>
              <a:gd name="connsiteX1605" fmla="*/ 2627990 w 2632935"/>
              <a:gd name="connsiteY1605" fmla="*/ 473722 h 3379599"/>
              <a:gd name="connsiteX1606" fmla="*/ 2555329 w 2632935"/>
              <a:gd name="connsiteY1606" fmla="*/ 493930 h 3379599"/>
              <a:gd name="connsiteX1607" fmla="*/ 2524521 w 2632935"/>
              <a:gd name="connsiteY1607" fmla="*/ 493378 h 3379599"/>
              <a:gd name="connsiteX1608" fmla="*/ 2578188 w 2632935"/>
              <a:gd name="connsiteY1608" fmla="*/ 548036 h 3379599"/>
              <a:gd name="connsiteX1609" fmla="*/ 2480571 w 2632935"/>
              <a:gd name="connsiteY1609" fmla="*/ 609981 h 3379599"/>
              <a:gd name="connsiteX1610" fmla="*/ 2392230 w 2632935"/>
              <a:gd name="connsiteY1610" fmla="*/ 644877 h 3379599"/>
              <a:gd name="connsiteX1611" fmla="*/ 2464449 w 2632935"/>
              <a:gd name="connsiteY1611" fmla="*/ 672917 h 3379599"/>
              <a:gd name="connsiteX1612" fmla="*/ 2506853 w 2632935"/>
              <a:gd name="connsiteY1612" fmla="*/ 696987 h 3379599"/>
              <a:gd name="connsiteX1613" fmla="*/ 2507515 w 2632935"/>
              <a:gd name="connsiteY1613" fmla="*/ 735643 h 3379599"/>
              <a:gd name="connsiteX1614" fmla="*/ 2494043 w 2632935"/>
              <a:gd name="connsiteY1614" fmla="*/ 796712 h 3379599"/>
              <a:gd name="connsiteX1615" fmla="*/ 2375445 w 2632935"/>
              <a:gd name="connsiteY1615" fmla="*/ 799581 h 3379599"/>
              <a:gd name="connsiteX1616" fmla="*/ 2401064 w 2632935"/>
              <a:gd name="connsiteY1616" fmla="*/ 860973 h 3379599"/>
              <a:gd name="connsiteX1617" fmla="*/ 2207377 w 2632935"/>
              <a:gd name="connsiteY1617" fmla="*/ 875656 h 3379599"/>
              <a:gd name="connsiteX1618" fmla="*/ 2228247 w 2632935"/>
              <a:gd name="connsiteY1618" fmla="*/ 893986 h 3379599"/>
              <a:gd name="connsiteX1619" fmla="*/ 2228909 w 2632935"/>
              <a:gd name="connsiteY1619" fmla="*/ 914526 h 3379599"/>
              <a:gd name="connsiteX1620" fmla="*/ 1977247 w 2632935"/>
              <a:gd name="connsiteY1620" fmla="*/ 879742 h 3379599"/>
              <a:gd name="connsiteX1621" fmla="*/ 1944230 w 2632935"/>
              <a:gd name="connsiteY1621" fmla="*/ 860199 h 3379599"/>
              <a:gd name="connsiteX1622" fmla="*/ 1939813 w 2632935"/>
              <a:gd name="connsiteY1622" fmla="*/ 829725 h 3379599"/>
              <a:gd name="connsiteX1623" fmla="*/ 1922145 w 2632935"/>
              <a:gd name="connsiteY1623" fmla="*/ 892218 h 3379599"/>
              <a:gd name="connsiteX1624" fmla="*/ 1935838 w 2632935"/>
              <a:gd name="connsiteY1624" fmla="*/ 958919 h 3379599"/>
              <a:gd name="connsiteX1625" fmla="*/ 1896636 w 2632935"/>
              <a:gd name="connsiteY1625" fmla="*/ 1037982 h 3379599"/>
              <a:gd name="connsiteX1626" fmla="*/ 1838883 w 2632935"/>
              <a:gd name="connsiteY1626" fmla="*/ 1123125 h 3379599"/>
              <a:gd name="connsiteX1627" fmla="*/ 2060619 w 2632935"/>
              <a:gd name="connsiteY1627" fmla="*/ 1078399 h 3379599"/>
              <a:gd name="connsiteX1628" fmla="*/ 2192137 w 2632935"/>
              <a:gd name="connsiteY1628" fmla="*/ 1127099 h 3379599"/>
              <a:gd name="connsiteX1629" fmla="*/ 2258172 w 2632935"/>
              <a:gd name="connsiteY1629" fmla="*/ 1212566 h 3379599"/>
              <a:gd name="connsiteX1630" fmla="*/ 2215106 w 2632935"/>
              <a:gd name="connsiteY1630" fmla="*/ 1285891 h 3379599"/>
              <a:gd name="connsiteX1631" fmla="*/ 2301680 w 2632935"/>
              <a:gd name="connsiteY1631" fmla="*/ 1309854 h 3379599"/>
              <a:gd name="connsiteX1632" fmla="*/ 2288871 w 2632935"/>
              <a:gd name="connsiteY1632" fmla="*/ 1436619 h 3379599"/>
              <a:gd name="connsiteX1633" fmla="*/ 2291521 w 2632935"/>
              <a:gd name="connsiteY1633" fmla="*/ 1481669 h 3379599"/>
              <a:gd name="connsiteX1634" fmla="*/ 2252319 w 2632935"/>
              <a:gd name="connsiteY1634" fmla="*/ 1508734 h 3379599"/>
              <a:gd name="connsiteX1635" fmla="*/ 2321557 w 2632935"/>
              <a:gd name="connsiteY1635" fmla="*/ 1527281 h 3379599"/>
              <a:gd name="connsiteX1636" fmla="*/ 2398965 w 2632935"/>
              <a:gd name="connsiteY1636" fmla="*/ 1618603 h 3379599"/>
              <a:gd name="connsiteX1637" fmla="*/ 2373788 w 2632935"/>
              <a:gd name="connsiteY1637" fmla="*/ 1662108 h 3379599"/>
              <a:gd name="connsiteX1638" fmla="*/ 2393886 w 2632935"/>
              <a:gd name="connsiteY1638" fmla="*/ 1681877 h 3379599"/>
              <a:gd name="connsiteX1639" fmla="*/ 2370366 w 2632935"/>
              <a:gd name="connsiteY1639" fmla="*/ 1762598 h 3379599"/>
              <a:gd name="connsiteX1640" fmla="*/ 2379310 w 2632935"/>
              <a:gd name="connsiteY1640" fmla="*/ 1777063 h 3379599"/>
              <a:gd name="connsiteX1641" fmla="*/ 2346734 w 2632935"/>
              <a:gd name="connsiteY1641" fmla="*/ 1838242 h 3379599"/>
              <a:gd name="connsiteX1642" fmla="*/ 2347397 w 2632935"/>
              <a:gd name="connsiteY1642" fmla="*/ 1839123 h 3379599"/>
              <a:gd name="connsiteX1643" fmla="*/ 2347397 w 2632935"/>
              <a:gd name="connsiteY1643" fmla="*/ 1900413 h 3379599"/>
              <a:gd name="connsiteX1644" fmla="*/ 2319458 w 2632935"/>
              <a:gd name="connsiteY1644" fmla="*/ 1913218 h 3379599"/>
              <a:gd name="connsiteX1645" fmla="*/ 2335802 w 2632935"/>
              <a:gd name="connsiteY1645" fmla="*/ 1921279 h 3379599"/>
              <a:gd name="connsiteX1646" fmla="*/ 2344305 w 2632935"/>
              <a:gd name="connsiteY1646" fmla="*/ 1969754 h 3379599"/>
              <a:gd name="connsiteX1647" fmla="*/ 2300023 w 2632935"/>
              <a:gd name="connsiteY1647" fmla="*/ 1978148 h 3379599"/>
              <a:gd name="connsiteX1648" fmla="*/ 2184738 w 2632935"/>
              <a:gd name="connsiteY1648" fmla="*/ 2070906 h 3379599"/>
              <a:gd name="connsiteX1649" fmla="*/ 1738286 w 2632935"/>
              <a:gd name="connsiteY1649" fmla="*/ 2041086 h 3379599"/>
              <a:gd name="connsiteX1650" fmla="*/ 1916955 w 2632935"/>
              <a:gd name="connsiteY1650" fmla="*/ 2110442 h 3379599"/>
              <a:gd name="connsiteX1651" fmla="*/ 2131624 w 2632935"/>
              <a:gd name="connsiteY1651" fmla="*/ 2191599 h 3379599"/>
              <a:gd name="connsiteX1652" fmla="*/ 2067908 w 2632935"/>
              <a:gd name="connsiteY1652" fmla="*/ 2356796 h 3379599"/>
              <a:gd name="connsiteX1653" fmla="*/ 2101919 w 2632935"/>
              <a:gd name="connsiteY1653" fmla="*/ 2385176 h 3379599"/>
              <a:gd name="connsiteX1654" fmla="*/ 2098716 w 2632935"/>
              <a:gd name="connsiteY1654" fmla="*/ 2448672 h 3379599"/>
              <a:gd name="connsiteX1655" fmla="*/ 2058632 w 2632935"/>
              <a:gd name="connsiteY1655" fmla="*/ 2459825 h 3379599"/>
              <a:gd name="connsiteX1656" fmla="*/ 2079944 w 2632935"/>
              <a:gd name="connsiteY1656" fmla="*/ 2494168 h 3379599"/>
              <a:gd name="connsiteX1657" fmla="*/ 2025614 w 2632935"/>
              <a:gd name="connsiteY1657" fmla="*/ 2558769 h 3379599"/>
              <a:gd name="connsiteX1658" fmla="*/ 1950746 w 2632935"/>
              <a:gd name="connsiteY1658" fmla="*/ 2556119 h 3379599"/>
              <a:gd name="connsiteX1659" fmla="*/ 1960020 w 2632935"/>
              <a:gd name="connsiteY1659" fmla="*/ 2656387 h 3379599"/>
              <a:gd name="connsiteX1660" fmla="*/ 1887912 w 2632935"/>
              <a:gd name="connsiteY1660" fmla="*/ 2753118 h 3379599"/>
              <a:gd name="connsiteX1661" fmla="*/ 1837448 w 2632935"/>
              <a:gd name="connsiteY1661" fmla="*/ 2773217 h 3379599"/>
              <a:gd name="connsiteX1662" fmla="*/ 1709685 w 2632935"/>
              <a:gd name="connsiteY1662" fmla="*/ 2725403 h 3379599"/>
              <a:gd name="connsiteX1663" fmla="*/ 1731107 w 2632935"/>
              <a:gd name="connsiteY1663" fmla="*/ 2859903 h 3379599"/>
              <a:gd name="connsiteX1664" fmla="*/ 1672582 w 2632935"/>
              <a:gd name="connsiteY1664" fmla="*/ 2934441 h 3379599"/>
              <a:gd name="connsiteX1665" fmla="*/ 1559837 w 2632935"/>
              <a:gd name="connsiteY1665" fmla="*/ 2947583 h 3379599"/>
              <a:gd name="connsiteX1666" fmla="*/ 1562486 w 2632935"/>
              <a:gd name="connsiteY1666" fmla="*/ 2982806 h 3379599"/>
              <a:gd name="connsiteX1667" fmla="*/ 1544707 w 2632935"/>
              <a:gd name="connsiteY1667" fmla="*/ 2995170 h 3379599"/>
              <a:gd name="connsiteX1668" fmla="*/ 1492366 w 2632935"/>
              <a:gd name="connsiteY1668" fmla="*/ 2970332 h 3379599"/>
              <a:gd name="connsiteX1669" fmla="*/ 1487507 w 2632935"/>
              <a:gd name="connsiteY1669" fmla="*/ 2980266 h 3379599"/>
              <a:gd name="connsiteX1670" fmla="*/ 1368909 w 2632935"/>
              <a:gd name="connsiteY1670" fmla="*/ 2976734 h 3379599"/>
              <a:gd name="connsiteX1671" fmla="*/ 1355216 w 2632935"/>
              <a:gd name="connsiteY1671" fmla="*/ 3082521 h 3379599"/>
              <a:gd name="connsiteX1672" fmla="*/ 1131823 w 2632935"/>
              <a:gd name="connsiteY1672" fmla="*/ 3087048 h 3379599"/>
              <a:gd name="connsiteX1673" fmla="*/ 906333 w 2632935"/>
              <a:gd name="connsiteY1673" fmla="*/ 3184224 h 3379599"/>
              <a:gd name="connsiteX1674" fmla="*/ 777907 w 2632935"/>
              <a:gd name="connsiteY1674" fmla="*/ 3174287 h 3379599"/>
              <a:gd name="connsiteX1675" fmla="*/ 692658 w 2632935"/>
              <a:gd name="connsiteY1675" fmla="*/ 3011847 h 3379599"/>
              <a:gd name="connsiteX1676" fmla="*/ 634464 w 2632935"/>
              <a:gd name="connsiteY1676" fmla="*/ 2787132 h 3379599"/>
              <a:gd name="connsiteX1677" fmla="*/ 610942 w 2632935"/>
              <a:gd name="connsiteY1677" fmla="*/ 2693270 h 3379599"/>
              <a:gd name="connsiteX1678" fmla="*/ 522601 w 2632935"/>
              <a:gd name="connsiteY1678" fmla="*/ 2808003 h 3379599"/>
              <a:gd name="connsiteX1679" fmla="*/ 457340 w 2632935"/>
              <a:gd name="connsiteY1679" fmla="*/ 2805572 h 3379599"/>
              <a:gd name="connsiteX1680" fmla="*/ 450051 w 2632935"/>
              <a:gd name="connsiteY1680" fmla="*/ 2817830 h 3379599"/>
              <a:gd name="connsiteX1681" fmla="*/ 448726 w 2632935"/>
              <a:gd name="connsiteY1681" fmla="*/ 2900540 h 3379599"/>
              <a:gd name="connsiteX1682" fmla="*/ 439892 w 2632935"/>
              <a:gd name="connsiteY1682" fmla="*/ 2963930 h 3379599"/>
              <a:gd name="connsiteX1683" fmla="*/ 380704 w 2632935"/>
              <a:gd name="connsiteY1683" fmla="*/ 3010522 h 3379599"/>
              <a:gd name="connsiteX1684" fmla="*/ 346802 w 2632935"/>
              <a:gd name="connsiteY1684" fmla="*/ 2995945 h 3379599"/>
              <a:gd name="connsiteX1685" fmla="*/ 261002 w 2632935"/>
              <a:gd name="connsiteY1685" fmla="*/ 2987333 h 3379599"/>
              <a:gd name="connsiteX1686" fmla="*/ 90613 w 2632935"/>
              <a:gd name="connsiteY1686" fmla="*/ 2941510 h 3379599"/>
              <a:gd name="connsiteX1687" fmla="*/ 163053 w 2632935"/>
              <a:gd name="connsiteY1687" fmla="*/ 3099638 h 3379599"/>
              <a:gd name="connsiteX1688" fmla="*/ 147263 w 2632935"/>
              <a:gd name="connsiteY1688" fmla="*/ 3116644 h 3379599"/>
              <a:gd name="connsiteX1689" fmla="*/ 138429 w 2632935"/>
              <a:gd name="connsiteY1689" fmla="*/ 3320158 h 3379599"/>
              <a:gd name="connsiteX1690" fmla="*/ 64705 w 2632935"/>
              <a:gd name="connsiteY1690" fmla="*/ 3334845 h 3379599"/>
              <a:gd name="connsiteX1691" fmla="*/ 0 w 2632935"/>
              <a:gd name="connsiteY1691" fmla="*/ 3379599 h 3379599"/>
              <a:gd name="connsiteX1692" fmla="*/ 0 w 2632935"/>
              <a:gd name="connsiteY1692" fmla="*/ 3331880 h 3379599"/>
              <a:gd name="connsiteX1693" fmla="*/ 4141 w 2632935"/>
              <a:gd name="connsiteY1693" fmla="*/ 3363548 h 337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</a:cxnLst>
            <a:rect l="l" t="t" r="r" b="b"/>
            <a:pathLst>
              <a:path w="2632935" h="3379599">
                <a:moveTo>
                  <a:pt x="1477235" y="49362"/>
                </a:moveTo>
                <a:cubicBezTo>
                  <a:pt x="1471272" y="50963"/>
                  <a:pt x="1467379" y="47319"/>
                  <a:pt x="1466206" y="42639"/>
                </a:cubicBezTo>
                <a:cubicBezTo>
                  <a:pt x="1465033" y="37960"/>
                  <a:pt x="1466579" y="32245"/>
                  <a:pt x="1471492" y="29705"/>
                </a:cubicBezTo>
                <a:cubicBezTo>
                  <a:pt x="1489602" y="20429"/>
                  <a:pt x="1509811" y="16124"/>
                  <a:pt x="1530129" y="18442"/>
                </a:cubicBezTo>
                <a:cubicBezTo>
                  <a:pt x="1539294" y="19547"/>
                  <a:pt x="1538741" y="33792"/>
                  <a:pt x="1530571" y="35889"/>
                </a:cubicBezTo>
                <a:cubicBezTo>
                  <a:pt x="1512792" y="40417"/>
                  <a:pt x="1495013" y="44503"/>
                  <a:pt x="1477235" y="49362"/>
                </a:cubicBezTo>
                <a:close/>
                <a:moveTo>
                  <a:pt x="594959" y="50743"/>
                </a:moveTo>
                <a:cubicBezTo>
                  <a:pt x="591398" y="48590"/>
                  <a:pt x="589244" y="44007"/>
                  <a:pt x="591729" y="38982"/>
                </a:cubicBezTo>
                <a:lnTo>
                  <a:pt x="610917" y="0"/>
                </a:lnTo>
                <a:lnTo>
                  <a:pt x="632720" y="0"/>
                </a:lnTo>
                <a:lnTo>
                  <a:pt x="606637" y="47928"/>
                </a:lnTo>
                <a:cubicBezTo>
                  <a:pt x="603490" y="52621"/>
                  <a:pt x="598520" y="52897"/>
                  <a:pt x="594959" y="50743"/>
                </a:cubicBezTo>
                <a:close/>
                <a:moveTo>
                  <a:pt x="1769755" y="81054"/>
                </a:moveTo>
                <a:cubicBezTo>
                  <a:pt x="1765117" y="80612"/>
                  <a:pt x="1762273" y="76968"/>
                  <a:pt x="1761680" y="73007"/>
                </a:cubicBezTo>
                <a:cubicBezTo>
                  <a:pt x="1761086" y="69045"/>
                  <a:pt x="1762742" y="64766"/>
                  <a:pt x="1767104" y="63054"/>
                </a:cubicBezTo>
                <a:cubicBezTo>
                  <a:pt x="1782343" y="57091"/>
                  <a:pt x="1798244" y="55435"/>
                  <a:pt x="1814366" y="53115"/>
                </a:cubicBezTo>
                <a:cubicBezTo>
                  <a:pt x="1835900" y="50023"/>
                  <a:pt x="1858317" y="44613"/>
                  <a:pt x="1880070" y="46490"/>
                </a:cubicBezTo>
                <a:cubicBezTo>
                  <a:pt x="1888794" y="47263"/>
                  <a:pt x="1894537" y="60956"/>
                  <a:pt x="1884599" y="64821"/>
                </a:cubicBezTo>
                <a:cubicBezTo>
                  <a:pt x="1864390" y="72662"/>
                  <a:pt x="1842195" y="74097"/>
                  <a:pt x="1820772" y="77078"/>
                </a:cubicBezTo>
                <a:cubicBezTo>
                  <a:pt x="1803877" y="79398"/>
                  <a:pt x="1786870" y="82710"/>
                  <a:pt x="1769755" y="81054"/>
                </a:cubicBezTo>
                <a:close/>
                <a:moveTo>
                  <a:pt x="1329926" y="88563"/>
                </a:moveTo>
                <a:cubicBezTo>
                  <a:pt x="1325509" y="88894"/>
                  <a:pt x="1322721" y="85581"/>
                  <a:pt x="1321990" y="81772"/>
                </a:cubicBezTo>
                <a:cubicBezTo>
                  <a:pt x="1321258" y="77962"/>
                  <a:pt x="1322583" y="73655"/>
                  <a:pt x="1326393" y="71999"/>
                </a:cubicBezTo>
                <a:cubicBezTo>
                  <a:pt x="1357092" y="58416"/>
                  <a:pt x="1393754" y="47926"/>
                  <a:pt x="1427544" y="45717"/>
                </a:cubicBezTo>
                <a:cubicBezTo>
                  <a:pt x="1436268" y="45165"/>
                  <a:pt x="1439911" y="58637"/>
                  <a:pt x="1431961" y="62392"/>
                </a:cubicBezTo>
                <a:cubicBezTo>
                  <a:pt x="1401041" y="76968"/>
                  <a:pt x="1363938" y="86134"/>
                  <a:pt x="1329926" y="88563"/>
                </a:cubicBezTo>
                <a:close/>
                <a:moveTo>
                  <a:pt x="1958694" y="91876"/>
                </a:moveTo>
                <a:cubicBezTo>
                  <a:pt x="1952952" y="91710"/>
                  <a:pt x="1950302" y="87624"/>
                  <a:pt x="1950315" y="83276"/>
                </a:cubicBezTo>
                <a:cubicBezTo>
                  <a:pt x="1950329" y="78928"/>
                  <a:pt x="1953007" y="74318"/>
                  <a:pt x="1957921" y="73103"/>
                </a:cubicBezTo>
                <a:cubicBezTo>
                  <a:pt x="2002533" y="61840"/>
                  <a:pt x="2052115" y="56539"/>
                  <a:pt x="2098053" y="55214"/>
                </a:cubicBezTo>
                <a:cubicBezTo>
                  <a:pt x="2108654" y="54882"/>
                  <a:pt x="2108322" y="69901"/>
                  <a:pt x="2099378" y="72551"/>
                </a:cubicBezTo>
                <a:cubicBezTo>
                  <a:pt x="2055539" y="85692"/>
                  <a:pt x="2004521" y="93201"/>
                  <a:pt x="1958694" y="91876"/>
                </a:cubicBezTo>
                <a:close/>
                <a:moveTo>
                  <a:pt x="422581" y="114127"/>
                </a:moveTo>
                <a:cubicBezTo>
                  <a:pt x="418716" y="112581"/>
                  <a:pt x="415873" y="108550"/>
                  <a:pt x="417916" y="103581"/>
                </a:cubicBezTo>
                <a:cubicBezTo>
                  <a:pt x="427192" y="80613"/>
                  <a:pt x="436246" y="57975"/>
                  <a:pt x="448172" y="36221"/>
                </a:cubicBezTo>
                <a:cubicBezTo>
                  <a:pt x="451264" y="30479"/>
                  <a:pt x="460982" y="33792"/>
                  <a:pt x="459105" y="40308"/>
                </a:cubicBezTo>
                <a:cubicBezTo>
                  <a:pt x="452369" y="64270"/>
                  <a:pt x="442872" y="86797"/>
                  <a:pt x="433376" y="109765"/>
                </a:cubicBezTo>
                <a:cubicBezTo>
                  <a:pt x="431333" y="114734"/>
                  <a:pt x="426446" y="115673"/>
                  <a:pt x="422581" y="114127"/>
                </a:cubicBezTo>
                <a:close/>
                <a:moveTo>
                  <a:pt x="2204723" y="116500"/>
                </a:moveTo>
                <a:cubicBezTo>
                  <a:pt x="2199644" y="116059"/>
                  <a:pt x="2196442" y="112056"/>
                  <a:pt x="2195724" y="107694"/>
                </a:cubicBezTo>
                <a:cubicBezTo>
                  <a:pt x="2195006" y="103332"/>
                  <a:pt x="2196773" y="98612"/>
                  <a:pt x="2201632" y="96734"/>
                </a:cubicBezTo>
                <a:cubicBezTo>
                  <a:pt x="2217976" y="90440"/>
                  <a:pt x="2236196" y="89667"/>
                  <a:pt x="2253532" y="87127"/>
                </a:cubicBezTo>
                <a:cubicBezTo>
                  <a:pt x="2269876" y="84698"/>
                  <a:pt x="2285998" y="82490"/>
                  <a:pt x="2302672" y="83705"/>
                </a:cubicBezTo>
                <a:cubicBezTo>
                  <a:pt x="2311948" y="84367"/>
                  <a:pt x="2313936" y="98391"/>
                  <a:pt x="2305212" y="101703"/>
                </a:cubicBezTo>
                <a:cubicBezTo>
                  <a:pt x="2288649" y="107777"/>
                  <a:pt x="2271311" y="109875"/>
                  <a:pt x="2253864" y="112083"/>
                </a:cubicBezTo>
                <a:cubicBezTo>
                  <a:pt x="2237631" y="114182"/>
                  <a:pt x="2221068" y="117936"/>
                  <a:pt x="2204723" y="116500"/>
                </a:cubicBezTo>
                <a:close/>
                <a:moveTo>
                  <a:pt x="1620017" y="118709"/>
                </a:moveTo>
                <a:cubicBezTo>
                  <a:pt x="1615379" y="118267"/>
                  <a:pt x="1612811" y="114512"/>
                  <a:pt x="1612480" y="110523"/>
                </a:cubicBezTo>
                <a:cubicBezTo>
                  <a:pt x="1612149" y="106534"/>
                  <a:pt x="1614054" y="102310"/>
                  <a:pt x="1618360" y="100930"/>
                </a:cubicBezTo>
                <a:cubicBezTo>
                  <a:pt x="1640556" y="93753"/>
                  <a:pt x="1668935" y="89888"/>
                  <a:pt x="1692236" y="92316"/>
                </a:cubicBezTo>
                <a:cubicBezTo>
                  <a:pt x="1702505" y="93421"/>
                  <a:pt x="1702285" y="108771"/>
                  <a:pt x="1693339" y="111531"/>
                </a:cubicBezTo>
                <a:cubicBezTo>
                  <a:pt x="1671254" y="118489"/>
                  <a:pt x="1643096" y="121029"/>
                  <a:pt x="1620017" y="118709"/>
                </a:cubicBezTo>
                <a:close/>
                <a:moveTo>
                  <a:pt x="1790074" y="127874"/>
                </a:moveTo>
                <a:cubicBezTo>
                  <a:pt x="1783779" y="127819"/>
                  <a:pt x="1780494" y="123457"/>
                  <a:pt x="1780162" y="118681"/>
                </a:cubicBezTo>
                <a:cubicBezTo>
                  <a:pt x="1779831" y="113905"/>
                  <a:pt x="1782454" y="108715"/>
                  <a:pt x="1787975" y="107004"/>
                </a:cubicBezTo>
                <a:cubicBezTo>
                  <a:pt x="1822208" y="96292"/>
                  <a:pt x="1865826" y="88562"/>
                  <a:pt x="1901714" y="91102"/>
                </a:cubicBezTo>
                <a:cubicBezTo>
                  <a:pt x="1912868" y="91985"/>
                  <a:pt x="1915628" y="106452"/>
                  <a:pt x="1904806" y="110537"/>
                </a:cubicBezTo>
                <a:cubicBezTo>
                  <a:pt x="1870574" y="123568"/>
                  <a:pt x="1826625" y="127985"/>
                  <a:pt x="1790074" y="127874"/>
                </a:cubicBezTo>
                <a:close/>
                <a:moveTo>
                  <a:pt x="633249" y="135274"/>
                </a:moveTo>
                <a:cubicBezTo>
                  <a:pt x="627839" y="139361"/>
                  <a:pt x="619666" y="131962"/>
                  <a:pt x="623422" y="126220"/>
                </a:cubicBezTo>
                <a:cubicBezTo>
                  <a:pt x="636893" y="105680"/>
                  <a:pt x="654671" y="88233"/>
                  <a:pt x="668917" y="68135"/>
                </a:cubicBezTo>
                <a:cubicBezTo>
                  <a:pt x="677198" y="56319"/>
                  <a:pt x="684597" y="44062"/>
                  <a:pt x="691996" y="31805"/>
                </a:cubicBezTo>
                <a:cubicBezTo>
                  <a:pt x="681063" y="38541"/>
                  <a:pt x="670463" y="47043"/>
                  <a:pt x="660303" y="56319"/>
                </a:cubicBezTo>
                <a:cubicBezTo>
                  <a:pt x="644292" y="81938"/>
                  <a:pt x="622869" y="103471"/>
                  <a:pt x="597471" y="116834"/>
                </a:cubicBezTo>
                <a:cubicBezTo>
                  <a:pt x="584330" y="123790"/>
                  <a:pt x="568097" y="105460"/>
                  <a:pt x="580796" y="95190"/>
                </a:cubicBezTo>
                <a:cubicBezTo>
                  <a:pt x="584882" y="91987"/>
                  <a:pt x="588968" y="88343"/>
                  <a:pt x="592944" y="84699"/>
                </a:cubicBezTo>
                <a:cubicBezTo>
                  <a:pt x="593054" y="83926"/>
                  <a:pt x="593164" y="83263"/>
                  <a:pt x="593496" y="82601"/>
                </a:cubicBezTo>
                <a:cubicBezTo>
                  <a:pt x="601667" y="63939"/>
                  <a:pt x="617789" y="48479"/>
                  <a:pt x="633691" y="36222"/>
                </a:cubicBezTo>
                <a:cubicBezTo>
                  <a:pt x="636010" y="34455"/>
                  <a:pt x="638439" y="34013"/>
                  <a:pt x="640648" y="34565"/>
                </a:cubicBezTo>
                <a:cubicBezTo>
                  <a:pt x="645727" y="25621"/>
                  <a:pt x="650144" y="16565"/>
                  <a:pt x="653346" y="7069"/>
                </a:cubicBezTo>
                <a:lnTo>
                  <a:pt x="655267" y="0"/>
                </a:lnTo>
                <a:lnTo>
                  <a:pt x="684067" y="0"/>
                </a:lnTo>
                <a:lnTo>
                  <a:pt x="682940" y="6076"/>
                </a:lnTo>
                <a:cubicBezTo>
                  <a:pt x="686695" y="4088"/>
                  <a:pt x="690449" y="1990"/>
                  <a:pt x="694425" y="334"/>
                </a:cubicBezTo>
                <a:lnTo>
                  <a:pt x="695952" y="0"/>
                </a:lnTo>
                <a:lnTo>
                  <a:pt x="881670" y="0"/>
                </a:lnTo>
                <a:lnTo>
                  <a:pt x="835909" y="54263"/>
                </a:lnTo>
                <a:cubicBezTo>
                  <a:pt x="816253" y="75341"/>
                  <a:pt x="794306" y="94030"/>
                  <a:pt x="765319" y="107336"/>
                </a:cubicBezTo>
                <a:cubicBezTo>
                  <a:pt x="758914" y="110318"/>
                  <a:pt x="750521" y="102919"/>
                  <a:pt x="755491" y="96515"/>
                </a:cubicBezTo>
                <a:cubicBezTo>
                  <a:pt x="779454" y="65154"/>
                  <a:pt x="810705" y="40418"/>
                  <a:pt x="838974" y="12370"/>
                </a:cubicBezTo>
                <a:cubicBezTo>
                  <a:pt x="837207" y="7290"/>
                  <a:pt x="827158" y="8174"/>
                  <a:pt x="814790" y="10935"/>
                </a:cubicBezTo>
                <a:cubicBezTo>
                  <a:pt x="810263" y="22087"/>
                  <a:pt x="801539" y="30038"/>
                  <a:pt x="792373" y="38320"/>
                </a:cubicBezTo>
                <a:cubicBezTo>
                  <a:pt x="783208" y="46601"/>
                  <a:pt x="775257" y="56319"/>
                  <a:pt x="763994" y="61621"/>
                </a:cubicBezTo>
                <a:cubicBezTo>
                  <a:pt x="760570" y="63166"/>
                  <a:pt x="755822" y="60295"/>
                  <a:pt x="757258" y="56209"/>
                </a:cubicBezTo>
                <a:cubicBezTo>
                  <a:pt x="762006" y="42627"/>
                  <a:pt x="772718" y="31363"/>
                  <a:pt x="781662" y="20210"/>
                </a:cubicBezTo>
                <a:cubicBezTo>
                  <a:pt x="781994" y="19769"/>
                  <a:pt x="782435" y="19327"/>
                  <a:pt x="782766" y="18885"/>
                </a:cubicBezTo>
                <a:cubicBezTo>
                  <a:pt x="775147" y="20652"/>
                  <a:pt x="768190" y="21866"/>
                  <a:pt x="762889" y="21756"/>
                </a:cubicBezTo>
                <a:cubicBezTo>
                  <a:pt x="756043" y="37657"/>
                  <a:pt x="743344" y="52785"/>
                  <a:pt x="733848" y="65926"/>
                </a:cubicBezTo>
                <a:cubicBezTo>
                  <a:pt x="721700" y="82933"/>
                  <a:pt x="709664" y="101704"/>
                  <a:pt x="692658" y="114294"/>
                </a:cubicBezTo>
                <a:cubicBezTo>
                  <a:pt x="689346" y="116722"/>
                  <a:pt x="683714" y="113852"/>
                  <a:pt x="685481" y="109435"/>
                </a:cubicBezTo>
                <a:cubicBezTo>
                  <a:pt x="694425" y="87350"/>
                  <a:pt x="710768" y="68356"/>
                  <a:pt x="723467" y="48258"/>
                </a:cubicBezTo>
                <a:cubicBezTo>
                  <a:pt x="729430" y="38762"/>
                  <a:pt x="734952" y="27940"/>
                  <a:pt x="741467" y="18222"/>
                </a:cubicBezTo>
                <a:cubicBezTo>
                  <a:pt x="735615" y="17892"/>
                  <a:pt x="729761" y="18112"/>
                  <a:pt x="724130" y="19106"/>
                </a:cubicBezTo>
                <a:cubicBezTo>
                  <a:pt x="704252" y="61399"/>
                  <a:pt x="668806" y="108993"/>
                  <a:pt x="633249" y="135274"/>
                </a:cubicBezTo>
                <a:close/>
                <a:moveTo>
                  <a:pt x="1874439" y="154377"/>
                </a:moveTo>
                <a:cubicBezTo>
                  <a:pt x="1870022" y="154156"/>
                  <a:pt x="1868007" y="150732"/>
                  <a:pt x="1868104" y="147185"/>
                </a:cubicBezTo>
                <a:cubicBezTo>
                  <a:pt x="1868200" y="143638"/>
                  <a:pt x="1870409" y="139966"/>
                  <a:pt x="1874439" y="139248"/>
                </a:cubicBezTo>
                <a:cubicBezTo>
                  <a:pt x="1965099" y="124120"/>
                  <a:pt x="2065476" y="109102"/>
                  <a:pt x="2157462" y="107666"/>
                </a:cubicBezTo>
                <a:cubicBezTo>
                  <a:pt x="2168394" y="107556"/>
                  <a:pt x="2173252" y="123899"/>
                  <a:pt x="2161658" y="127212"/>
                </a:cubicBezTo>
                <a:cubicBezTo>
                  <a:pt x="2072765" y="152831"/>
                  <a:pt x="1966093" y="159235"/>
                  <a:pt x="1874439" y="154377"/>
                </a:cubicBezTo>
                <a:close/>
                <a:moveTo>
                  <a:pt x="539164" y="171823"/>
                </a:moveTo>
                <a:cubicBezTo>
                  <a:pt x="532427" y="174473"/>
                  <a:pt x="524366" y="168179"/>
                  <a:pt x="528893" y="161002"/>
                </a:cubicBezTo>
                <a:cubicBezTo>
                  <a:pt x="537065" y="148082"/>
                  <a:pt x="549323" y="136598"/>
                  <a:pt x="561801" y="127874"/>
                </a:cubicBezTo>
                <a:cubicBezTo>
                  <a:pt x="567433" y="123899"/>
                  <a:pt x="576597" y="128979"/>
                  <a:pt x="573395" y="136266"/>
                </a:cubicBezTo>
                <a:cubicBezTo>
                  <a:pt x="566770" y="151394"/>
                  <a:pt x="554734" y="165529"/>
                  <a:pt x="539164" y="171823"/>
                </a:cubicBezTo>
                <a:close/>
                <a:moveTo>
                  <a:pt x="672228" y="177124"/>
                </a:moveTo>
                <a:cubicBezTo>
                  <a:pt x="666155" y="179885"/>
                  <a:pt x="661407" y="172376"/>
                  <a:pt x="664830" y="167517"/>
                </a:cubicBezTo>
                <a:cubicBezTo>
                  <a:pt x="668142" y="163100"/>
                  <a:pt x="670792" y="158241"/>
                  <a:pt x="672891" y="153052"/>
                </a:cubicBezTo>
                <a:cubicBezTo>
                  <a:pt x="676866" y="142672"/>
                  <a:pt x="693539" y="147972"/>
                  <a:pt x="689344" y="158241"/>
                </a:cubicBezTo>
                <a:cubicBezTo>
                  <a:pt x="685700" y="167407"/>
                  <a:pt x="681393" y="172929"/>
                  <a:pt x="672228" y="177124"/>
                </a:cubicBezTo>
                <a:close/>
                <a:moveTo>
                  <a:pt x="2126479" y="178048"/>
                </a:moveTo>
                <a:cubicBezTo>
                  <a:pt x="2098308" y="178636"/>
                  <a:pt x="2070722" y="178257"/>
                  <a:pt x="2044496" y="177235"/>
                </a:cubicBezTo>
                <a:cubicBezTo>
                  <a:pt x="2040134" y="177069"/>
                  <a:pt x="2037925" y="173508"/>
                  <a:pt x="2037870" y="169864"/>
                </a:cubicBezTo>
                <a:cubicBezTo>
                  <a:pt x="2037815" y="166220"/>
                  <a:pt x="2039913" y="162493"/>
                  <a:pt x="2044164" y="161997"/>
                </a:cubicBezTo>
                <a:cubicBezTo>
                  <a:pt x="2117156" y="153714"/>
                  <a:pt x="2190590" y="147862"/>
                  <a:pt x="2263030" y="135604"/>
                </a:cubicBezTo>
                <a:cubicBezTo>
                  <a:pt x="2298697" y="129530"/>
                  <a:pt x="2334034" y="120696"/>
                  <a:pt x="2370254" y="118268"/>
                </a:cubicBezTo>
                <a:cubicBezTo>
                  <a:pt x="2381627" y="117384"/>
                  <a:pt x="2385934" y="133617"/>
                  <a:pt x="2374892" y="137813"/>
                </a:cubicBezTo>
                <a:cubicBezTo>
                  <a:pt x="2300768" y="165807"/>
                  <a:pt x="2210991" y="176283"/>
                  <a:pt x="2126479" y="178048"/>
                </a:cubicBezTo>
                <a:close/>
                <a:moveTo>
                  <a:pt x="1425445" y="178671"/>
                </a:moveTo>
                <a:cubicBezTo>
                  <a:pt x="1420421" y="178836"/>
                  <a:pt x="1417384" y="174944"/>
                  <a:pt x="1416860" y="170761"/>
                </a:cubicBezTo>
                <a:cubicBezTo>
                  <a:pt x="1416335" y="166579"/>
                  <a:pt x="1418323" y="162107"/>
                  <a:pt x="1423347" y="161113"/>
                </a:cubicBezTo>
                <a:cubicBezTo>
                  <a:pt x="1482647" y="149187"/>
                  <a:pt x="1546031" y="140685"/>
                  <a:pt x="1606545" y="140243"/>
                </a:cubicBezTo>
                <a:cubicBezTo>
                  <a:pt x="1615599" y="140132"/>
                  <a:pt x="1616594" y="153935"/>
                  <a:pt x="1607980" y="155923"/>
                </a:cubicBezTo>
                <a:cubicBezTo>
                  <a:pt x="1549233" y="169726"/>
                  <a:pt x="1485627" y="176683"/>
                  <a:pt x="1425445" y="178671"/>
                </a:cubicBezTo>
                <a:close/>
                <a:moveTo>
                  <a:pt x="1654690" y="180769"/>
                </a:moveTo>
                <a:cubicBezTo>
                  <a:pt x="1649224" y="181045"/>
                  <a:pt x="1645829" y="177428"/>
                  <a:pt x="1645166" y="173425"/>
                </a:cubicBezTo>
                <a:cubicBezTo>
                  <a:pt x="1644504" y="169422"/>
                  <a:pt x="1646574" y="165033"/>
                  <a:pt x="1652040" y="163763"/>
                </a:cubicBezTo>
                <a:cubicBezTo>
                  <a:pt x="1692345" y="154487"/>
                  <a:pt x="1736627" y="146316"/>
                  <a:pt x="1778147" y="151395"/>
                </a:cubicBezTo>
                <a:cubicBezTo>
                  <a:pt x="1787202" y="152500"/>
                  <a:pt x="1786870" y="166855"/>
                  <a:pt x="1778478" y="168843"/>
                </a:cubicBezTo>
                <a:cubicBezTo>
                  <a:pt x="1738836" y="178339"/>
                  <a:pt x="1695327" y="178781"/>
                  <a:pt x="1654690" y="180769"/>
                </a:cubicBezTo>
                <a:close/>
                <a:moveTo>
                  <a:pt x="1221184" y="196007"/>
                </a:moveTo>
                <a:cubicBezTo>
                  <a:pt x="1206553" y="196559"/>
                  <a:pt x="1192004" y="196118"/>
                  <a:pt x="1178090" y="192805"/>
                </a:cubicBezTo>
                <a:cubicBezTo>
                  <a:pt x="1173287" y="191645"/>
                  <a:pt x="1171686" y="188056"/>
                  <a:pt x="1172197" y="184440"/>
                </a:cubicBezTo>
                <a:cubicBezTo>
                  <a:pt x="1172707" y="180824"/>
                  <a:pt x="1175330" y="177180"/>
                  <a:pt x="1178974" y="175910"/>
                </a:cubicBezTo>
                <a:cubicBezTo>
                  <a:pt x="1204703" y="166855"/>
                  <a:pt x="1235070" y="169063"/>
                  <a:pt x="1262125" y="167849"/>
                </a:cubicBezTo>
                <a:cubicBezTo>
                  <a:pt x="1290395" y="166524"/>
                  <a:pt x="1318994" y="163322"/>
                  <a:pt x="1347153" y="167297"/>
                </a:cubicBezTo>
                <a:cubicBezTo>
                  <a:pt x="1358306" y="168842"/>
                  <a:pt x="1357533" y="183529"/>
                  <a:pt x="1347485" y="185959"/>
                </a:cubicBezTo>
                <a:cubicBezTo>
                  <a:pt x="1320541" y="192584"/>
                  <a:pt x="1292272" y="192032"/>
                  <a:pt x="1264776" y="193246"/>
                </a:cubicBezTo>
                <a:cubicBezTo>
                  <a:pt x="1250530" y="193909"/>
                  <a:pt x="1235816" y="195455"/>
                  <a:pt x="1221184" y="196007"/>
                </a:cubicBezTo>
                <a:close/>
                <a:moveTo>
                  <a:pt x="290359" y="197831"/>
                </a:moveTo>
                <a:cubicBezTo>
                  <a:pt x="288717" y="197390"/>
                  <a:pt x="287336" y="196120"/>
                  <a:pt x="287391" y="194242"/>
                </a:cubicBezTo>
                <a:cubicBezTo>
                  <a:pt x="287613" y="161335"/>
                  <a:pt x="309588" y="128318"/>
                  <a:pt x="318642" y="96846"/>
                </a:cubicBezTo>
                <a:cubicBezTo>
                  <a:pt x="323445" y="80227"/>
                  <a:pt x="325792" y="61813"/>
                  <a:pt x="328732" y="43703"/>
                </a:cubicBezTo>
                <a:lnTo>
                  <a:pt x="340358" y="0"/>
                </a:lnTo>
                <a:lnTo>
                  <a:pt x="356992" y="0"/>
                </a:lnTo>
                <a:lnTo>
                  <a:pt x="357469" y="20498"/>
                </a:lnTo>
                <a:cubicBezTo>
                  <a:pt x="354834" y="47885"/>
                  <a:pt x="343736" y="76996"/>
                  <a:pt x="335868" y="101262"/>
                </a:cubicBezTo>
                <a:cubicBezTo>
                  <a:pt x="325378" y="133728"/>
                  <a:pt x="314446" y="168291"/>
                  <a:pt x="294900" y="196450"/>
                </a:cubicBezTo>
                <a:cubicBezTo>
                  <a:pt x="293907" y="197886"/>
                  <a:pt x="292002" y="198273"/>
                  <a:pt x="290359" y="197831"/>
                </a:cubicBezTo>
                <a:close/>
                <a:moveTo>
                  <a:pt x="191045" y="198036"/>
                </a:moveTo>
                <a:cubicBezTo>
                  <a:pt x="186021" y="197167"/>
                  <a:pt x="181769" y="193136"/>
                  <a:pt x="183371" y="186842"/>
                </a:cubicBezTo>
                <a:cubicBezTo>
                  <a:pt x="186794" y="173481"/>
                  <a:pt x="188782" y="160340"/>
                  <a:pt x="194634" y="147751"/>
                </a:cubicBezTo>
                <a:cubicBezTo>
                  <a:pt x="197616" y="141236"/>
                  <a:pt x="207002" y="144990"/>
                  <a:pt x="207223" y="151174"/>
                </a:cubicBezTo>
                <a:cubicBezTo>
                  <a:pt x="207665" y="164647"/>
                  <a:pt x="206450" y="177124"/>
                  <a:pt x="203358" y="190266"/>
                </a:cubicBezTo>
                <a:cubicBezTo>
                  <a:pt x="201867" y="196615"/>
                  <a:pt x="196069" y="198906"/>
                  <a:pt x="191045" y="198036"/>
                </a:cubicBezTo>
                <a:close/>
                <a:moveTo>
                  <a:pt x="2078368" y="226293"/>
                </a:moveTo>
                <a:cubicBezTo>
                  <a:pt x="2017496" y="229771"/>
                  <a:pt x="1956485" y="229523"/>
                  <a:pt x="1896634" y="223946"/>
                </a:cubicBezTo>
                <a:cubicBezTo>
                  <a:pt x="1890947" y="223394"/>
                  <a:pt x="1888573" y="219142"/>
                  <a:pt x="1888987" y="214987"/>
                </a:cubicBezTo>
                <a:cubicBezTo>
                  <a:pt x="1889401" y="210832"/>
                  <a:pt x="1892603" y="206774"/>
                  <a:pt x="1898070" y="206609"/>
                </a:cubicBezTo>
                <a:cubicBezTo>
                  <a:pt x="2019097" y="203076"/>
                  <a:pt x="2137474" y="200094"/>
                  <a:pt x="2257838" y="184524"/>
                </a:cubicBezTo>
                <a:cubicBezTo>
                  <a:pt x="2271862" y="182757"/>
                  <a:pt x="2272966" y="204069"/>
                  <a:pt x="2259274" y="206278"/>
                </a:cubicBezTo>
                <a:cubicBezTo>
                  <a:pt x="2199975" y="215609"/>
                  <a:pt x="2139241" y="222814"/>
                  <a:pt x="2078368" y="226293"/>
                </a:cubicBezTo>
                <a:close/>
                <a:moveTo>
                  <a:pt x="1602059" y="236217"/>
                </a:moveTo>
                <a:cubicBezTo>
                  <a:pt x="1534768" y="236893"/>
                  <a:pt x="1467518" y="234602"/>
                  <a:pt x="1404133" y="228031"/>
                </a:cubicBezTo>
                <a:cubicBezTo>
                  <a:pt x="1398778" y="227423"/>
                  <a:pt x="1396404" y="223089"/>
                  <a:pt x="1396652" y="218783"/>
                </a:cubicBezTo>
                <a:cubicBezTo>
                  <a:pt x="1396901" y="214476"/>
                  <a:pt x="1399772" y="210197"/>
                  <a:pt x="1404906" y="209701"/>
                </a:cubicBezTo>
                <a:cubicBezTo>
                  <a:pt x="1531786" y="196007"/>
                  <a:pt x="1673353" y="199872"/>
                  <a:pt x="1800674" y="209921"/>
                </a:cubicBezTo>
                <a:cubicBezTo>
                  <a:pt x="1810282" y="210583"/>
                  <a:pt x="1809619" y="225822"/>
                  <a:pt x="1800233" y="226596"/>
                </a:cubicBezTo>
                <a:cubicBezTo>
                  <a:pt x="1736682" y="231896"/>
                  <a:pt x="1669350" y="235540"/>
                  <a:pt x="1602059" y="236217"/>
                </a:cubicBezTo>
                <a:close/>
                <a:moveTo>
                  <a:pt x="1439138" y="275514"/>
                </a:moveTo>
                <a:cubicBezTo>
                  <a:pt x="1416059" y="271317"/>
                  <a:pt x="1394084" y="263036"/>
                  <a:pt x="1370895" y="259061"/>
                </a:cubicBezTo>
                <a:cubicBezTo>
                  <a:pt x="1347263" y="255085"/>
                  <a:pt x="1322196" y="255085"/>
                  <a:pt x="1299449" y="247577"/>
                </a:cubicBezTo>
                <a:cubicBezTo>
                  <a:pt x="1295805" y="246417"/>
                  <a:pt x="1293596" y="242663"/>
                  <a:pt x="1293320" y="238881"/>
                </a:cubicBezTo>
                <a:cubicBezTo>
                  <a:pt x="1293044" y="235099"/>
                  <a:pt x="1294700" y="231289"/>
                  <a:pt x="1298786" y="230019"/>
                </a:cubicBezTo>
                <a:cubicBezTo>
                  <a:pt x="1342515" y="216657"/>
                  <a:pt x="1408660" y="233332"/>
                  <a:pt x="1446647" y="257294"/>
                </a:cubicBezTo>
                <a:cubicBezTo>
                  <a:pt x="1455370" y="262813"/>
                  <a:pt x="1448855" y="277391"/>
                  <a:pt x="1439138" y="275514"/>
                </a:cubicBezTo>
                <a:close/>
                <a:moveTo>
                  <a:pt x="359100" y="281083"/>
                </a:moveTo>
                <a:cubicBezTo>
                  <a:pt x="355801" y="280406"/>
                  <a:pt x="353151" y="277590"/>
                  <a:pt x="354310" y="273173"/>
                </a:cubicBezTo>
                <a:cubicBezTo>
                  <a:pt x="364359" y="233000"/>
                  <a:pt x="376947" y="192363"/>
                  <a:pt x="399916" y="157578"/>
                </a:cubicBezTo>
                <a:cubicBezTo>
                  <a:pt x="403339" y="152389"/>
                  <a:pt x="412394" y="155591"/>
                  <a:pt x="410296" y="161995"/>
                </a:cubicBezTo>
                <a:cubicBezTo>
                  <a:pt x="397817" y="200645"/>
                  <a:pt x="380923" y="237749"/>
                  <a:pt x="367782" y="276154"/>
                </a:cubicBezTo>
                <a:cubicBezTo>
                  <a:pt x="366346" y="280296"/>
                  <a:pt x="362399" y="281759"/>
                  <a:pt x="359100" y="281083"/>
                </a:cubicBezTo>
                <a:close/>
                <a:moveTo>
                  <a:pt x="1194435" y="294475"/>
                </a:moveTo>
                <a:cubicBezTo>
                  <a:pt x="1197859" y="291272"/>
                  <a:pt x="1201392" y="288179"/>
                  <a:pt x="1204816" y="285198"/>
                </a:cubicBezTo>
                <a:cubicBezTo>
                  <a:pt x="1197197" y="283762"/>
                  <a:pt x="1189688" y="282327"/>
                  <a:pt x="1182177" y="281001"/>
                </a:cubicBezTo>
                <a:cubicBezTo>
                  <a:pt x="1181737" y="284206"/>
                  <a:pt x="1181184" y="287518"/>
                  <a:pt x="1180522" y="290719"/>
                </a:cubicBezTo>
                <a:cubicBezTo>
                  <a:pt x="1185159" y="291935"/>
                  <a:pt x="1189798" y="293261"/>
                  <a:pt x="1194435" y="294475"/>
                </a:cubicBezTo>
                <a:close/>
                <a:moveTo>
                  <a:pt x="753059" y="295253"/>
                </a:moveTo>
                <a:cubicBezTo>
                  <a:pt x="748201" y="297683"/>
                  <a:pt x="743231" y="291278"/>
                  <a:pt x="745550" y="286971"/>
                </a:cubicBezTo>
                <a:cubicBezTo>
                  <a:pt x="757918" y="262453"/>
                  <a:pt x="779892" y="243712"/>
                  <a:pt x="798885" y="224277"/>
                </a:cubicBezTo>
                <a:cubicBezTo>
                  <a:pt x="818542" y="204180"/>
                  <a:pt x="836762" y="182425"/>
                  <a:pt x="860504" y="167187"/>
                </a:cubicBezTo>
                <a:cubicBezTo>
                  <a:pt x="867681" y="162548"/>
                  <a:pt x="877952" y="171162"/>
                  <a:pt x="873092" y="178891"/>
                </a:cubicBezTo>
                <a:cubicBezTo>
                  <a:pt x="856418" y="205835"/>
                  <a:pt x="831241" y="226485"/>
                  <a:pt x="808824" y="248460"/>
                </a:cubicBezTo>
                <a:cubicBezTo>
                  <a:pt x="791488" y="265434"/>
                  <a:pt x="774923" y="284209"/>
                  <a:pt x="753059" y="295253"/>
                </a:cubicBezTo>
                <a:close/>
                <a:moveTo>
                  <a:pt x="899071" y="295264"/>
                </a:moveTo>
                <a:cubicBezTo>
                  <a:pt x="896090" y="293014"/>
                  <a:pt x="894295" y="289121"/>
                  <a:pt x="896172" y="285531"/>
                </a:cubicBezTo>
                <a:cubicBezTo>
                  <a:pt x="913952" y="250889"/>
                  <a:pt x="949730" y="206830"/>
                  <a:pt x="987275" y="192805"/>
                </a:cubicBezTo>
                <a:cubicBezTo>
                  <a:pt x="994674" y="190045"/>
                  <a:pt x="1002734" y="198437"/>
                  <a:pt x="997323" y="205394"/>
                </a:cubicBezTo>
                <a:cubicBezTo>
                  <a:pt x="984955" y="221185"/>
                  <a:pt x="967950" y="232780"/>
                  <a:pt x="953594" y="246693"/>
                </a:cubicBezTo>
                <a:cubicBezTo>
                  <a:pt x="937804" y="262008"/>
                  <a:pt x="924331" y="279238"/>
                  <a:pt x="909093" y="295140"/>
                </a:cubicBezTo>
                <a:cubicBezTo>
                  <a:pt x="906222" y="298122"/>
                  <a:pt x="902053" y="297515"/>
                  <a:pt x="899071" y="295264"/>
                </a:cubicBezTo>
                <a:close/>
                <a:moveTo>
                  <a:pt x="1892881" y="299357"/>
                </a:moveTo>
                <a:cubicBezTo>
                  <a:pt x="1847937" y="301786"/>
                  <a:pt x="1802331" y="295050"/>
                  <a:pt x="1757387" y="292290"/>
                </a:cubicBezTo>
                <a:cubicBezTo>
                  <a:pt x="1717744" y="289750"/>
                  <a:pt x="1677549" y="289419"/>
                  <a:pt x="1638458" y="282350"/>
                </a:cubicBezTo>
                <a:cubicBezTo>
                  <a:pt x="1633158" y="281356"/>
                  <a:pt x="1631060" y="277132"/>
                  <a:pt x="1631529" y="273019"/>
                </a:cubicBezTo>
                <a:cubicBezTo>
                  <a:pt x="1631999" y="268905"/>
                  <a:pt x="1635035" y="264903"/>
                  <a:pt x="1640005" y="264350"/>
                </a:cubicBezTo>
                <a:cubicBezTo>
                  <a:pt x="1719952" y="255737"/>
                  <a:pt x="1817791" y="260927"/>
                  <a:pt x="1896193" y="278706"/>
                </a:cubicBezTo>
                <a:cubicBezTo>
                  <a:pt x="1908561" y="281466"/>
                  <a:pt x="1904144" y="298803"/>
                  <a:pt x="1892881" y="299357"/>
                </a:cubicBezTo>
                <a:close/>
                <a:moveTo>
                  <a:pt x="1598815" y="309604"/>
                </a:moveTo>
                <a:cubicBezTo>
                  <a:pt x="1578607" y="308278"/>
                  <a:pt x="1559172" y="303309"/>
                  <a:pt x="1539517" y="298560"/>
                </a:cubicBezTo>
                <a:cubicBezTo>
                  <a:pt x="1523174" y="294585"/>
                  <a:pt x="1505947" y="292818"/>
                  <a:pt x="1491261" y="284312"/>
                </a:cubicBezTo>
                <a:cubicBezTo>
                  <a:pt x="1488113" y="282491"/>
                  <a:pt x="1486512" y="278735"/>
                  <a:pt x="1486719" y="275242"/>
                </a:cubicBezTo>
                <a:cubicBezTo>
                  <a:pt x="1486926" y="271750"/>
                  <a:pt x="1488941" y="268520"/>
                  <a:pt x="1493028" y="267747"/>
                </a:cubicBezTo>
                <a:cubicBezTo>
                  <a:pt x="1511248" y="264213"/>
                  <a:pt x="1530241" y="268851"/>
                  <a:pt x="1547909" y="273711"/>
                </a:cubicBezTo>
                <a:cubicBezTo>
                  <a:pt x="1567234" y="278901"/>
                  <a:pt x="1585785" y="284092"/>
                  <a:pt x="1603012" y="294585"/>
                </a:cubicBezTo>
                <a:cubicBezTo>
                  <a:pt x="1609637" y="298670"/>
                  <a:pt x="1607097" y="310155"/>
                  <a:pt x="1598815" y="309604"/>
                </a:cubicBezTo>
                <a:close/>
                <a:moveTo>
                  <a:pt x="306786" y="312191"/>
                </a:moveTo>
                <a:cubicBezTo>
                  <a:pt x="303928" y="312467"/>
                  <a:pt x="301140" y="311115"/>
                  <a:pt x="300423" y="307416"/>
                </a:cubicBezTo>
                <a:cubicBezTo>
                  <a:pt x="296337" y="286212"/>
                  <a:pt x="303846" y="257279"/>
                  <a:pt x="317317" y="240730"/>
                </a:cubicBezTo>
                <a:cubicBezTo>
                  <a:pt x="321844" y="235098"/>
                  <a:pt x="330237" y="240620"/>
                  <a:pt x="329133" y="247026"/>
                </a:cubicBezTo>
                <a:cubicBezTo>
                  <a:pt x="327366" y="257168"/>
                  <a:pt x="323170" y="266443"/>
                  <a:pt x="320631" y="276494"/>
                </a:cubicBezTo>
                <a:cubicBezTo>
                  <a:pt x="317980" y="286763"/>
                  <a:pt x="317097" y="297254"/>
                  <a:pt x="313563" y="307194"/>
                </a:cubicBezTo>
                <a:cubicBezTo>
                  <a:pt x="312569" y="310010"/>
                  <a:pt x="309643" y="311915"/>
                  <a:pt x="306786" y="312191"/>
                </a:cubicBezTo>
                <a:close/>
                <a:moveTo>
                  <a:pt x="1172792" y="316343"/>
                </a:moveTo>
                <a:cubicBezTo>
                  <a:pt x="1174007" y="315127"/>
                  <a:pt x="1175111" y="313803"/>
                  <a:pt x="1176325" y="312587"/>
                </a:cubicBezTo>
                <a:cubicBezTo>
                  <a:pt x="1175994" y="311373"/>
                  <a:pt x="1175773" y="310047"/>
                  <a:pt x="1175553" y="308833"/>
                </a:cubicBezTo>
                <a:cubicBezTo>
                  <a:pt x="1174780" y="311373"/>
                  <a:pt x="1173786" y="313913"/>
                  <a:pt x="1172792" y="316343"/>
                </a:cubicBezTo>
                <a:close/>
                <a:moveTo>
                  <a:pt x="2529598" y="354904"/>
                </a:moveTo>
                <a:cubicBezTo>
                  <a:pt x="2500777" y="354131"/>
                  <a:pt x="2472398" y="346733"/>
                  <a:pt x="2443687" y="343530"/>
                </a:cubicBezTo>
                <a:cubicBezTo>
                  <a:pt x="2415748" y="340437"/>
                  <a:pt x="2386595" y="340549"/>
                  <a:pt x="2359210" y="334253"/>
                </a:cubicBezTo>
                <a:cubicBezTo>
                  <a:pt x="2354517" y="333149"/>
                  <a:pt x="2352226" y="329367"/>
                  <a:pt x="2352295" y="325668"/>
                </a:cubicBezTo>
                <a:cubicBezTo>
                  <a:pt x="2352364" y="321968"/>
                  <a:pt x="2354793" y="318353"/>
                  <a:pt x="2359541" y="317580"/>
                </a:cubicBezTo>
                <a:cubicBezTo>
                  <a:pt x="2410999" y="308633"/>
                  <a:pt x="2485206" y="317690"/>
                  <a:pt x="2533353" y="337678"/>
                </a:cubicBezTo>
                <a:cubicBezTo>
                  <a:pt x="2541634" y="341210"/>
                  <a:pt x="2538542" y="355125"/>
                  <a:pt x="2529598" y="354904"/>
                </a:cubicBezTo>
                <a:close/>
                <a:moveTo>
                  <a:pt x="1482869" y="382388"/>
                </a:moveTo>
                <a:cubicBezTo>
                  <a:pt x="1482869" y="382388"/>
                  <a:pt x="1482758" y="382277"/>
                  <a:pt x="1482758" y="382277"/>
                </a:cubicBezTo>
                <a:cubicBezTo>
                  <a:pt x="1482758" y="382388"/>
                  <a:pt x="1482758" y="382388"/>
                  <a:pt x="1482758" y="382388"/>
                </a:cubicBezTo>
                <a:cubicBezTo>
                  <a:pt x="1482758" y="382388"/>
                  <a:pt x="1482869" y="382388"/>
                  <a:pt x="1482869" y="382388"/>
                </a:cubicBezTo>
                <a:close/>
                <a:moveTo>
                  <a:pt x="923447" y="383050"/>
                </a:moveTo>
                <a:cubicBezTo>
                  <a:pt x="917153" y="387356"/>
                  <a:pt x="907435" y="379517"/>
                  <a:pt x="911962" y="372668"/>
                </a:cubicBezTo>
                <a:cubicBezTo>
                  <a:pt x="930072" y="345279"/>
                  <a:pt x="957348" y="316896"/>
                  <a:pt x="984844" y="298894"/>
                </a:cubicBezTo>
                <a:cubicBezTo>
                  <a:pt x="991912" y="294257"/>
                  <a:pt x="999642" y="301987"/>
                  <a:pt x="995225" y="309055"/>
                </a:cubicBezTo>
                <a:cubicBezTo>
                  <a:pt x="977667" y="336885"/>
                  <a:pt x="950281" y="364386"/>
                  <a:pt x="923447" y="383050"/>
                </a:cubicBezTo>
                <a:close/>
                <a:moveTo>
                  <a:pt x="2004742" y="405800"/>
                </a:moveTo>
                <a:cubicBezTo>
                  <a:pt x="1980559" y="404143"/>
                  <a:pt x="1954829" y="398290"/>
                  <a:pt x="1932854" y="387576"/>
                </a:cubicBezTo>
                <a:cubicBezTo>
                  <a:pt x="1928272" y="385368"/>
                  <a:pt x="1926671" y="380095"/>
                  <a:pt x="1927582" y="375470"/>
                </a:cubicBezTo>
                <a:cubicBezTo>
                  <a:pt x="1928493" y="370845"/>
                  <a:pt x="1931916" y="366870"/>
                  <a:pt x="1937382" y="367256"/>
                </a:cubicBezTo>
                <a:cubicBezTo>
                  <a:pt x="1962338" y="368913"/>
                  <a:pt x="1988510" y="376754"/>
                  <a:pt x="2010705" y="388241"/>
                </a:cubicBezTo>
                <a:cubicBezTo>
                  <a:pt x="2019540" y="392879"/>
                  <a:pt x="2013687" y="406463"/>
                  <a:pt x="2004742" y="405800"/>
                </a:cubicBezTo>
                <a:close/>
                <a:moveTo>
                  <a:pt x="786076" y="406247"/>
                </a:moveTo>
                <a:cubicBezTo>
                  <a:pt x="778898" y="410003"/>
                  <a:pt x="768849" y="401610"/>
                  <a:pt x="774261" y="394210"/>
                </a:cubicBezTo>
                <a:cubicBezTo>
                  <a:pt x="795793" y="364836"/>
                  <a:pt x="831461" y="335570"/>
                  <a:pt x="863596" y="318564"/>
                </a:cubicBezTo>
                <a:cubicBezTo>
                  <a:pt x="870111" y="315140"/>
                  <a:pt x="878062" y="323201"/>
                  <a:pt x="873534" y="329496"/>
                </a:cubicBezTo>
                <a:cubicBezTo>
                  <a:pt x="852443" y="358099"/>
                  <a:pt x="817548" y="389572"/>
                  <a:pt x="786076" y="406247"/>
                </a:cubicBezTo>
                <a:close/>
                <a:moveTo>
                  <a:pt x="2178774" y="428992"/>
                </a:moveTo>
                <a:cubicBezTo>
                  <a:pt x="2154260" y="429324"/>
                  <a:pt x="2128641" y="425018"/>
                  <a:pt x="2104236" y="422367"/>
                </a:cubicBezTo>
                <a:cubicBezTo>
                  <a:pt x="2099488" y="421814"/>
                  <a:pt x="2096755" y="417811"/>
                  <a:pt x="2096465" y="413793"/>
                </a:cubicBezTo>
                <a:cubicBezTo>
                  <a:pt x="2096175" y="409776"/>
                  <a:pt x="2098329" y="405744"/>
                  <a:pt x="2103353" y="405137"/>
                </a:cubicBezTo>
                <a:cubicBezTo>
                  <a:pt x="2128751" y="402156"/>
                  <a:pt x="2156910" y="401935"/>
                  <a:pt x="2181535" y="409887"/>
                </a:cubicBezTo>
                <a:cubicBezTo>
                  <a:pt x="2192136" y="413310"/>
                  <a:pt x="2189927" y="428882"/>
                  <a:pt x="2178774" y="428992"/>
                </a:cubicBezTo>
                <a:close/>
                <a:moveTo>
                  <a:pt x="979876" y="435515"/>
                </a:moveTo>
                <a:cubicBezTo>
                  <a:pt x="973693" y="440043"/>
                  <a:pt x="964969" y="430766"/>
                  <a:pt x="969716" y="424914"/>
                </a:cubicBezTo>
                <a:cubicBezTo>
                  <a:pt x="993238" y="394875"/>
                  <a:pt x="1020844" y="368590"/>
                  <a:pt x="1044476" y="338663"/>
                </a:cubicBezTo>
                <a:cubicBezTo>
                  <a:pt x="1063027" y="315251"/>
                  <a:pt x="1078155" y="287974"/>
                  <a:pt x="1100351" y="267985"/>
                </a:cubicBezTo>
                <a:cubicBezTo>
                  <a:pt x="1107086" y="261911"/>
                  <a:pt x="1114485" y="271629"/>
                  <a:pt x="1112167" y="278144"/>
                </a:cubicBezTo>
                <a:cubicBezTo>
                  <a:pt x="1101234" y="309730"/>
                  <a:pt x="1074953" y="337449"/>
                  <a:pt x="1053420" y="362628"/>
                </a:cubicBezTo>
                <a:cubicBezTo>
                  <a:pt x="1030893" y="389021"/>
                  <a:pt x="1008034" y="415084"/>
                  <a:pt x="979876" y="435515"/>
                </a:cubicBezTo>
                <a:close/>
                <a:moveTo>
                  <a:pt x="2471403" y="440371"/>
                </a:moveTo>
                <a:cubicBezTo>
                  <a:pt x="2414976" y="427119"/>
                  <a:pt x="2357003" y="421598"/>
                  <a:pt x="2300906" y="408345"/>
                </a:cubicBezTo>
                <a:cubicBezTo>
                  <a:pt x="2295605" y="407076"/>
                  <a:pt x="2293976" y="402934"/>
                  <a:pt x="2294832" y="399027"/>
                </a:cubicBezTo>
                <a:cubicBezTo>
                  <a:pt x="2295688" y="395122"/>
                  <a:pt x="2299028" y="391449"/>
                  <a:pt x="2303666" y="391118"/>
                </a:cubicBezTo>
                <a:cubicBezTo>
                  <a:pt x="2360756" y="385818"/>
                  <a:pt x="2424141" y="401940"/>
                  <a:pt x="2478360" y="418726"/>
                </a:cubicBezTo>
                <a:cubicBezTo>
                  <a:pt x="2492606" y="423143"/>
                  <a:pt x="2485538" y="443686"/>
                  <a:pt x="2471403" y="440371"/>
                </a:cubicBezTo>
                <a:close/>
                <a:moveTo>
                  <a:pt x="272235" y="454671"/>
                </a:moveTo>
                <a:cubicBezTo>
                  <a:pt x="269723" y="453925"/>
                  <a:pt x="267680" y="451523"/>
                  <a:pt x="267735" y="447989"/>
                </a:cubicBezTo>
                <a:cubicBezTo>
                  <a:pt x="268287" y="426342"/>
                  <a:pt x="275796" y="405802"/>
                  <a:pt x="283637" y="385811"/>
                </a:cubicBezTo>
                <a:cubicBezTo>
                  <a:pt x="289710" y="370462"/>
                  <a:pt x="295341" y="354336"/>
                  <a:pt x="306826" y="342188"/>
                </a:cubicBezTo>
                <a:cubicBezTo>
                  <a:pt x="312458" y="336446"/>
                  <a:pt x="322175" y="340864"/>
                  <a:pt x="320850" y="349035"/>
                </a:cubicBezTo>
                <a:cubicBezTo>
                  <a:pt x="317868" y="367810"/>
                  <a:pt x="307267" y="384818"/>
                  <a:pt x="300422" y="402378"/>
                </a:cubicBezTo>
                <a:cubicBezTo>
                  <a:pt x="294016" y="419054"/>
                  <a:pt x="288496" y="435952"/>
                  <a:pt x="279551" y="451413"/>
                </a:cubicBezTo>
                <a:cubicBezTo>
                  <a:pt x="277729" y="454505"/>
                  <a:pt x="274747" y="455416"/>
                  <a:pt x="272235" y="454671"/>
                </a:cubicBezTo>
                <a:close/>
                <a:moveTo>
                  <a:pt x="1533555" y="478912"/>
                </a:moveTo>
                <a:cubicBezTo>
                  <a:pt x="1539076" y="475378"/>
                  <a:pt x="1544819" y="472287"/>
                  <a:pt x="1550671" y="469747"/>
                </a:cubicBezTo>
                <a:cubicBezTo>
                  <a:pt x="1544819" y="462788"/>
                  <a:pt x="1538523" y="455389"/>
                  <a:pt x="1540732" y="458482"/>
                </a:cubicBezTo>
                <a:cubicBezTo>
                  <a:pt x="1540180" y="457709"/>
                  <a:pt x="1539518" y="456934"/>
                  <a:pt x="1538965" y="456163"/>
                </a:cubicBezTo>
                <a:cubicBezTo>
                  <a:pt x="1537751" y="463893"/>
                  <a:pt x="1535985" y="471624"/>
                  <a:pt x="1533555" y="478912"/>
                </a:cubicBezTo>
                <a:close/>
                <a:moveTo>
                  <a:pt x="1866820" y="498899"/>
                </a:moveTo>
                <a:cubicBezTo>
                  <a:pt x="1850035" y="497684"/>
                  <a:pt x="1833802" y="493818"/>
                  <a:pt x="1817680" y="489295"/>
                </a:cubicBezTo>
                <a:cubicBezTo>
                  <a:pt x="1803766" y="485429"/>
                  <a:pt x="1790073" y="482666"/>
                  <a:pt x="1778037" y="474385"/>
                </a:cubicBezTo>
                <a:cubicBezTo>
                  <a:pt x="1774668" y="472121"/>
                  <a:pt x="1773647" y="468090"/>
                  <a:pt x="1774503" y="464527"/>
                </a:cubicBezTo>
                <a:cubicBezTo>
                  <a:pt x="1775359" y="460967"/>
                  <a:pt x="1778092" y="457874"/>
                  <a:pt x="1782232" y="457487"/>
                </a:cubicBezTo>
                <a:cubicBezTo>
                  <a:pt x="1799459" y="455940"/>
                  <a:pt x="1816796" y="461794"/>
                  <a:pt x="1833140" y="466764"/>
                </a:cubicBezTo>
                <a:cubicBezTo>
                  <a:pt x="1846611" y="470961"/>
                  <a:pt x="1859973" y="474937"/>
                  <a:pt x="1872562" y="481454"/>
                </a:cubicBezTo>
                <a:cubicBezTo>
                  <a:pt x="1881396" y="485980"/>
                  <a:pt x="1875543" y="499672"/>
                  <a:pt x="1866820" y="498899"/>
                </a:cubicBezTo>
                <a:close/>
                <a:moveTo>
                  <a:pt x="896282" y="514692"/>
                </a:moveTo>
                <a:cubicBezTo>
                  <a:pt x="889657" y="517453"/>
                  <a:pt x="882479" y="509833"/>
                  <a:pt x="887228" y="503650"/>
                </a:cubicBezTo>
                <a:cubicBezTo>
                  <a:pt x="902688" y="483332"/>
                  <a:pt x="924331" y="463122"/>
                  <a:pt x="946306" y="450204"/>
                </a:cubicBezTo>
                <a:cubicBezTo>
                  <a:pt x="954036" y="445676"/>
                  <a:pt x="961876" y="455284"/>
                  <a:pt x="957680" y="462462"/>
                </a:cubicBezTo>
                <a:cubicBezTo>
                  <a:pt x="944540" y="484990"/>
                  <a:pt x="920356" y="504756"/>
                  <a:pt x="896282" y="514692"/>
                </a:cubicBezTo>
                <a:close/>
                <a:moveTo>
                  <a:pt x="785856" y="539431"/>
                </a:moveTo>
                <a:cubicBezTo>
                  <a:pt x="780224" y="543959"/>
                  <a:pt x="771279" y="537113"/>
                  <a:pt x="776028" y="530929"/>
                </a:cubicBezTo>
                <a:cubicBezTo>
                  <a:pt x="789941" y="512708"/>
                  <a:pt x="806174" y="496586"/>
                  <a:pt x="822186" y="480355"/>
                </a:cubicBezTo>
                <a:cubicBezTo>
                  <a:pt x="837867" y="464563"/>
                  <a:pt x="852554" y="445679"/>
                  <a:pt x="871879" y="434416"/>
                </a:cubicBezTo>
                <a:cubicBezTo>
                  <a:pt x="875854" y="432096"/>
                  <a:pt x="882258" y="435851"/>
                  <a:pt x="879608" y="440710"/>
                </a:cubicBezTo>
                <a:cubicBezTo>
                  <a:pt x="868565" y="460807"/>
                  <a:pt x="850014" y="476378"/>
                  <a:pt x="834223" y="492832"/>
                </a:cubicBezTo>
                <a:cubicBezTo>
                  <a:pt x="818652" y="508954"/>
                  <a:pt x="803303" y="525296"/>
                  <a:pt x="785856" y="539431"/>
                </a:cubicBezTo>
                <a:close/>
                <a:moveTo>
                  <a:pt x="930956" y="556866"/>
                </a:moveTo>
                <a:cubicBezTo>
                  <a:pt x="925656" y="557309"/>
                  <a:pt x="921349" y="551570"/>
                  <a:pt x="923779" y="546713"/>
                </a:cubicBezTo>
                <a:cubicBezTo>
                  <a:pt x="931619" y="531255"/>
                  <a:pt x="947079" y="522639"/>
                  <a:pt x="962539" y="516014"/>
                </a:cubicBezTo>
                <a:cubicBezTo>
                  <a:pt x="968833" y="513362"/>
                  <a:pt x="974133" y="519771"/>
                  <a:pt x="970931" y="525510"/>
                </a:cubicBezTo>
                <a:cubicBezTo>
                  <a:pt x="962539" y="541081"/>
                  <a:pt x="949287" y="555104"/>
                  <a:pt x="930956" y="556866"/>
                </a:cubicBezTo>
                <a:close/>
                <a:moveTo>
                  <a:pt x="178719" y="569290"/>
                </a:moveTo>
                <a:cubicBezTo>
                  <a:pt x="175337" y="568186"/>
                  <a:pt x="172715" y="564763"/>
                  <a:pt x="173764" y="559959"/>
                </a:cubicBezTo>
                <a:cubicBezTo>
                  <a:pt x="187898" y="496799"/>
                  <a:pt x="175641" y="410658"/>
                  <a:pt x="219591" y="358308"/>
                </a:cubicBezTo>
                <a:cubicBezTo>
                  <a:pt x="225995" y="350689"/>
                  <a:pt x="236486" y="356873"/>
                  <a:pt x="234387" y="366151"/>
                </a:cubicBezTo>
                <a:cubicBezTo>
                  <a:pt x="226105" y="401713"/>
                  <a:pt x="216277" y="435951"/>
                  <a:pt x="210977" y="472175"/>
                </a:cubicBezTo>
                <a:cubicBezTo>
                  <a:pt x="206450" y="503648"/>
                  <a:pt x="201149" y="535557"/>
                  <a:pt x="188230" y="564705"/>
                </a:cubicBezTo>
                <a:cubicBezTo>
                  <a:pt x="186242" y="569179"/>
                  <a:pt x="182101" y="570394"/>
                  <a:pt x="178719" y="569290"/>
                </a:cubicBezTo>
                <a:close/>
                <a:moveTo>
                  <a:pt x="1912425" y="577300"/>
                </a:moveTo>
                <a:cubicBezTo>
                  <a:pt x="1892328" y="575647"/>
                  <a:pt x="1873776" y="569571"/>
                  <a:pt x="1854783" y="563388"/>
                </a:cubicBezTo>
                <a:cubicBezTo>
                  <a:pt x="1849317" y="561567"/>
                  <a:pt x="1847798" y="556048"/>
                  <a:pt x="1849054" y="551284"/>
                </a:cubicBezTo>
                <a:cubicBezTo>
                  <a:pt x="1850310" y="546522"/>
                  <a:pt x="1854341" y="542520"/>
                  <a:pt x="1859973" y="543736"/>
                </a:cubicBezTo>
                <a:cubicBezTo>
                  <a:pt x="1879628" y="548041"/>
                  <a:pt x="1899063" y="551795"/>
                  <a:pt x="1917284" y="560849"/>
                </a:cubicBezTo>
                <a:cubicBezTo>
                  <a:pt x="1925234" y="564824"/>
                  <a:pt x="1921039" y="577963"/>
                  <a:pt x="1912425" y="577300"/>
                </a:cubicBezTo>
                <a:close/>
                <a:moveTo>
                  <a:pt x="2053108" y="615951"/>
                </a:moveTo>
                <a:cubicBezTo>
                  <a:pt x="2031133" y="614845"/>
                  <a:pt x="2008276" y="607667"/>
                  <a:pt x="1987625" y="600265"/>
                </a:cubicBezTo>
                <a:cubicBezTo>
                  <a:pt x="1981828" y="598166"/>
                  <a:pt x="1979537" y="592065"/>
                  <a:pt x="1980337" y="586762"/>
                </a:cubicBezTo>
                <a:cubicBezTo>
                  <a:pt x="1981138" y="581470"/>
                  <a:pt x="1985030" y="576967"/>
                  <a:pt x="1991601" y="578069"/>
                </a:cubicBezTo>
                <a:cubicBezTo>
                  <a:pt x="2013686" y="581827"/>
                  <a:pt x="2038090" y="587458"/>
                  <a:pt x="2058188" y="597838"/>
                </a:cubicBezTo>
                <a:cubicBezTo>
                  <a:pt x="2066911" y="602366"/>
                  <a:pt x="2062606" y="616500"/>
                  <a:pt x="2053108" y="615951"/>
                </a:cubicBezTo>
                <a:close/>
                <a:moveTo>
                  <a:pt x="858407" y="617163"/>
                </a:moveTo>
                <a:cubicBezTo>
                  <a:pt x="851008" y="620367"/>
                  <a:pt x="841401" y="613188"/>
                  <a:pt x="846591" y="605127"/>
                </a:cubicBezTo>
                <a:cubicBezTo>
                  <a:pt x="856861" y="589227"/>
                  <a:pt x="872872" y="575204"/>
                  <a:pt x="890320" y="568025"/>
                </a:cubicBezTo>
                <a:cubicBezTo>
                  <a:pt x="898161" y="564821"/>
                  <a:pt x="905890" y="572770"/>
                  <a:pt x="901252" y="580391"/>
                </a:cubicBezTo>
                <a:cubicBezTo>
                  <a:pt x="891535" y="596176"/>
                  <a:pt x="875522" y="609763"/>
                  <a:pt x="858407" y="617163"/>
                </a:cubicBezTo>
                <a:close/>
                <a:moveTo>
                  <a:pt x="1318290" y="619859"/>
                </a:moveTo>
                <a:cubicBezTo>
                  <a:pt x="1315377" y="618962"/>
                  <a:pt x="1313086" y="616615"/>
                  <a:pt x="1313362" y="612860"/>
                </a:cubicBezTo>
                <a:cubicBezTo>
                  <a:pt x="1314799" y="594966"/>
                  <a:pt x="1328712" y="581279"/>
                  <a:pt x="1341080" y="569351"/>
                </a:cubicBezTo>
                <a:cubicBezTo>
                  <a:pt x="1347815" y="562949"/>
                  <a:pt x="1360073" y="571116"/>
                  <a:pt x="1356209" y="579733"/>
                </a:cubicBezTo>
                <a:cubicBezTo>
                  <a:pt x="1349804" y="594084"/>
                  <a:pt x="1338429" y="607670"/>
                  <a:pt x="1326945" y="618160"/>
                </a:cubicBezTo>
                <a:cubicBezTo>
                  <a:pt x="1324736" y="620204"/>
                  <a:pt x="1321203" y="620756"/>
                  <a:pt x="1318290" y="619859"/>
                </a:cubicBezTo>
                <a:close/>
                <a:moveTo>
                  <a:pt x="313218" y="624387"/>
                </a:moveTo>
                <a:cubicBezTo>
                  <a:pt x="311326" y="622716"/>
                  <a:pt x="310360" y="619707"/>
                  <a:pt x="312126" y="617057"/>
                </a:cubicBezTo>
                <a:cubicBezTo>
                  <a:pt x="389868" y="501221"/>
                  <a:pt x="423216" y="351806"/>
                  <a:pt x="516857" y="247466"/>
                </a:cubicBezTo>
                <a:cubicBezTo>
                  <a:pt x="522158" y="241613"/>
                  <a:pt x="530882" y="249233"/>
                  <a:pt x="527348" y="255730"/>
                </a:cubicBezTo>
                <a:cubicBezTo>
                  <a:pt x="460209" y="377869"/>
                  <a:pt x="401241" y="510053"/>
                  <a:pt x="319857" y="623684"/>
                </a:cubicBezTo>
                <a:cubicBezTo>
                  <a:pt x="317925" y="626389"/>
                  <a:pt x="315109" y="626057"/>
                  <a:pt x="313218" y="624387"/>
                </a:cubicBezTo>
                <a:close/>
                <a:moveTo>
                  <a:pt x="0" y="671837"/>
                </a:moveTo>
                <a:lnTo>
                  <a:pt x="0" y="489063"/>
                </a:lnTo>
                <a:lnTo>
                  <a:pt x="4507" y="599941"/>
                </a:lnTo>
                <a:close/>
                <a:moveTo>
                  <a:pt x="1806418" y="677448"/>
                </a:moveTo>
                <a:cubicBezTo>
                  <a:pt x="1810614" y="675459"/>
                  <a:pt x="1815031" y="674244"/>
                  <a:pt x="1819669" y="673802"/>
                </a:cubicBezTo>
                <a:cubicBezTo>
                  <a:pt x="1817571" y="672809"/>
                  <a:pt x="1815473" y="671815"/>
                  <a:pt x="1813375" y="670823"/>
                </a:cubicBezTo>
                <a:cubicBezTo>
                  <a:pt x="1809730" y="666515"/>
                  <a:pt x="1805645" y="662540"/>
                  <a:pt x="1801338" y="658786"/>
                </a:cubicBezTo>
                <a:cubicBezTo>
                  <a:pt x="1803988" y="664419"/>
                  <a:pt x="1805755" y="670599"/>
                  <a:pt x="1806418" y="677448"/>
                </a:cubicBezTo>
                <a:close/>
                <a:moveTo>
                  <a:pt x="1598375" y="680069"/>
                </a:moveTo>
                <a:cubicBezTo>
                  <a:pt x="1601964" y="682744"/>
                  <a:pt x="1613007" y="678385"/>
                  <a:pt x="1625429" y="671925"/>
                </a:cubicBezTo>
                <a:cubicBezTo>
                  <a:pt x="1620681" y="669165"/>
                  <a:pt x="1615932" y="666406"/>
                  <a:pt x="1611185" y="663646"/>
                </a:cubicBezTo>
                <a:cubicBezTo>
                  <a:pt x="1616485" y="655034"/>
                  <a:pt x="1620902" y="645872"/>
                  <a:pt x="1624326" y="636375"/>
                </a:cubicBezTo>
                <a:cubicBezTo>
                  <a:pt x="1632828" y="641345"/>
                  <a:pt x="1641331" y="646422"/>
                  <a:pt x="1649833" y="651502"/>
                </a:cubicBezTo>
                <a:cubicBezTo>
                  <a:pt x="1642324" y="656690"/>
                  <a:pt x="1635699" y="662873"/>
                  <a:pt x="1629846" y="669606"/>
                </a:cubicBezTo>
                <a:cubicBezTo>
                  <a:pt x="1644644" y="661547"/>
                  <a:pt x="1660324" y="651279"/>
                  <a:pt x="1667060" y="646975"/>
                </a:cubicBezTo>
                <a:cubicBezTo>
                  <a:pt x="1681416" y="637700"/>
                  <a:pt x="1697759" y="627980"/>
                  <a:pt x="1714985" y="624228"/>
                </a:cubicBezTo>
                <a:cubicBezTo>
                  <a:pt x="1690802" y="612739"/>
                  <a:pt x="1666618" y="601260"/>
                  <a:pt x="1642324" y="589994"/>
                </a:cubicBezTo>
                <a:cubicBezTo>
                  <a:pt x="1636803" y="611749"/>
                  <a:pt x="1627306" y="631736"/>
                  <a:pt x="1616043" y="645979"/>
                </a:cubicBezTo>
                <a:cubicBezTo>
                  <a:pt x="1598651" y="667674"/>
                  <a:pt x="1594786" y="677388"/>
                  <a:pt x="1598375" y="680069"/>
                </a:cubicBezTo>
                <a:close/>
                <a:moveTo>
                  <a:pt x="716288" y="693897"/>
                </a:moveTo>
                <a:cubicBezTo>
                  <a:pt x="712810" y="696270"/>
                  <a:pt x="709635" y="695027"/>
                  <a:pt x="707868" y="692475"/>
                </a:cubicBezTo>
                <a:cubicBezTo>
                  <a:pt x="706101" y="689924"/>
                  <a:pt x="705742" y="686055"/>
                  <a:pt x="707895" y="683185"/>
                </a:cubicBezTo>
                <a:cubicBezTo>
                  <a:pt x="731527" y="652053"/>
                  <a:pt x="759796" y="617273"/>
                  <a:pt x="791378" y="593856"/>
                </a:cubicBezTo>
                <a:cubicBezTo>
                  <a:pt x="797893" y="589000"/>
                  <a:pt x="806286" y="597394"/>
                  <a:pt x="802752" y="604235"/>
                </a:cubicBezTo>
                <a:cubicBezTo>
                  <a:pt x="784200" y="639909"/>
                  <a:pt x="748974" y="671375"/>
                  <a:pt x="716288" y="693897"/>
                </a:cubicBezTo>
                <a:close/>
                <a:moveTo>
                  <a:pt x="375098" y="696343"/>
                </a:moveTo>
                <a:cubicBezTo>
                  <a:pt x="371123" y="695957"/>
                  <a:pt x="367561" y="692920"/>
                  <a:pt x="368003" y="687398"/>
                </a:cubicBezTo>
                <a:cubicBezTo>
                  <a:pt x="371095" y="655929"/>
                  <a:pt x="397376" y="630751"/>
                  <a:pt x="416370" y="607452"/>
                </a:cubicBezTo>
                <a:cubicBezTo>
                  <a:pt x="421229" y="601490"/>
                  <a:pt x="431719" y="608222"/>
                  <a:pt x="429069" y="615182"/>
                </a:cubicBezTo>
                <a:cubicBezTo>
                  <a:pt x="418690" y="642346"/>
                  <a:pt x="391745" y="660899"/>
                  <a:pt x="384678" y="689386"/>
                </a:cubicBezTo>
                <a:cubicBezTo>
                  <a:pt x="383463" y="694466"/>
                  <a:pt x="379074" y="696730"/>
                  <a:pt x="375098" y="696343"/>
                </a:cubicBezTo>
                <a:close/>
                <a:moveTo>
                  <a:pt x="733845" y="727246"/>
                </a:moveTo>
                <a:cubicBezTo>
                  <a:pt x="730974" y="728793"/>
                  <a:pt x="727937" y="727799"/>
                  <a:pt x="726212" y="725783"/>
                </a:cubicBezTo>
                <a:cubicBezTo>
                  <a:pt x="724486" y="723767"/>
                  <a:pt x="724072" y="720730"/>
                  <a:pt x="726446" y="718189"/>
                </a:cubicBezTo>
                <a:cubicBezTo>
                  <a:pt x="734066" y="710128"/>
                  <a:pt x="743231" y="703832"/>
                  <a:pt x="751955" y="697095"/>
                </a:cubicBezTo>
                <a:cubicBezTo>
                  <a:pt x="759243" y="691354"/>
                  <a:pt x="768077" y="703059"/>
                  <a:pt x="760568" y="708692"/>
                </a:cubicBezTo>
                <a:cubicBezTo>
                  <a:pt x="751844" y="715098"/>
                  <a:pt x="743451" y="722166"/>
                  <a:pt x="733845" y="727246"/>
                </a:cubicBezTo>
                <a:close/>
                <a:moveTo>
                  <a:pt x="797893" y="732778"/>
                </a:moveTo>
                <a:cubicBezTo>
                  <a:pt x="793862" y="734431"/>
                  <a:pt x="790798" y="732583"/>
                  <a:pt x="789445" y="729683"/>
                </a:cubicBezTo>
                <a:cubicBezTo>
                  <a:pt x="788093" y="726785"/>
                  <a:pt x="788451" y="722836"/>
                  <a:pt x="791267" y="720296"/>
                </a:cubicBezTo>
                <a:cubicBezTo>
                  <a:pt x="827929" y="687279"/>
                  <a:pt x="870222" y="654157"/>
                  <a:pt x="912405" y="628539"/>
                </a:cubicBezTo>
                <a:cubicBezTo>
                  <a:pt x="918920" y="624671"/>
                  <a:pt x="926319" y="633728"/>
                  <a:pt x="921902" y="639582"/>
                </a:cubicBezTo>
                <a:cubicBezTo>
                  <a:pt x="891866" y="679331"/>
                  <a:pt x="843940" y="714112"/>
                  <a:pt x="797893" y="732778"/>
                </a:cubicBezTo>
                <a:close/>
                <a:moveTo>
                  <a:pt x="1994361" y="745141"/>
                </a:moveTo>
                <a:cubicBezTo>
                  <a:pt x="1976251" y="741721"/>
                  <a:pt x="1959025" y="736531"/>
                  <a:pt x="1941688" y="730346"/>
                </a:cubicBezTo>
                <a:cubicBezTo>
                  <a:pt x="1929762" y="726039"/>
                  <a:pt x="1917946" y="722948"/>
                  <a:pt x="1909444" y="713118"/>
                </a:cubicBezTo>
                <a:cubicBezTo>
                  <a:pt x="1907290" y="710634"/>
                  <a:pt x="1906904" y="707375"/>
                  <a:pt x="1907870" y="704587"/>
                </a:cubicBezTo>
                <a:cubicBezTo>
                  <a:pt x="1908836" y="701798"/>
                  <a:pt x="1911155" y="699480"/>
                  <a:pt x="1914413" y="698873"/>
                </a:cubicBezTo>
                <a:cubicBezTo>
                  <a:pt x="1929320" y="696110"/>
                  <a:pt x="1943455" y="703400"/>
                  <a:pt x="1957258" y="708370"/>
                </a:cubicBezTo>
                <a:cubicBezTo>
                  <a:pt x="1972166" y="713671"/>
                  <a:pt x="1986742" y="720186"/>
                  <a:pt x="2000655" y="727806"/>
                </a:cubicBezTo>
                <a:cubicBezTo>
                  <a:pt x="2008827" y="732334"/>
                  <a:pt x="2003527" y="746801"/>
                  <a:pt x="1994361" y="745141"/>
                </a:cubicBezTo>
                <a:close/>
                <a:moveTo>
                  <a:pt x="2241055" y="749013"/>
                </a:moveTo>
                <a:cubicBezTo>
                  <a:pt x="2222281" y="750556"/>
                  <a:pt x="2204503" y="741835"/>
                  <a:pt x="2186835" y="735761"/>
                </a:cubicBezTo>
                <a:cubicBezTo>
                  <a:pt x="2166958" y="728914"/>
                  <a:pt x="2146639" y="722840"/>
                  <a:pt x="2127756" y="713675"/>
                </a:cubicBezTo>
                <a:cubicBezTo>
                  <a:pt x="2123670" y="711686"/>
                  <a:pt x="2122097" y="707048"/>
                  <a:pt x="2122828" y="703155"/>
                </a:cubicBezTo>
                <a:cubicBezTo>
                  <a:pt x="2123560" y="699262"/>
                  <a:pt x="2126597" y="696115"/>
                  <a:pt x="2131732" y="697110"/>
                </a:cubicBezTo>
                <a:cubicBezTo>
                  <a:pt x="2152270" y="701085"/>
                  <a:pt x="2172148" y="708373"/>
                  <a:pt x="2192024" y="714889"/>
                </a:cubicBezTo>
                <a:cubicBezTo>
                  <a:pt x="2210135" y="720963"/>
                  <a:pt x="2230454" y="724828"/>
                  <a:pt x="2244919" y="737639"/>
                </a:cubicBezTo>
                <a:cubicBezTo>
                  <a:pt x="2248674" y="740950"/>
                  <a:pt x="2246023" y="748681"/>
                  <a:pt x="2241055" y="749013"/>
                </a:cubicBezTo>
                <a:close/>
                <a:moveTo>
                  <a:pt x="799549" y="825327"/>
                </a:moveTo>
                <a:cubicBezTo>
                  <a:pt x="788506" y="830737"/>
                  <a:pt x="781659" y="815940"/>
                  <a:pt x="787071" y="807770"/>
                </a:cubicBezTo>
                <a:cubicBezTo>
                  <a:pt x="802862" y="783695"/>
                  <a:pt x="845596" y="768567"/>
                  <a:pt x="873423" y="771438"/>
                </a:cubicBezTo>
                <a:cubicBezTo>
                  <a:pt x="880822" y="772210"/>
                  <a:pt x="885571" y="783476"/>
                  <a:pt x="878392" y="788002"/>
                </a:cubicBezTo>
                <a:cubicBezTo>
                  <a:pt x="865363" y="796174"/>
                  <a:pt x="850235" y="800703"/>
                  <a:pt x="836210" y="806775"/>
                </a:cubicBezTo>
                <a:cubicBezTo>
                  <a:pt x="823621" y="812186"/>
                  <a:pt x="811917" y="819255"/>
                  <a:pt x="799549" y="825327"/>
                </a:cubicBezTo>
                <a:close/>
                <a:moveTo>
                  <a:pt x="221425" y="882943"/>
                </a:moveTo>
                <a:cubicBezTo>
                  <a:pt x="218292" y="880542"/>
                  <a:pt x="216663" y="875933"/>
                  <a:pt x="219258" y="871350"/>
                </a:cubicBezTo>
                <a:cubicBezTo>
                  <a:pt x="250951" y="815588"/>
                  <a:pt x="296115" y="753862"/>
                  <a:pt x="348126" y="716092"/>
                </a:cubicBezTo>
                <a:cubicBezTo>
                  <a:pt x="354420" y="711563"/>
                  <a:pt x="363585" y="720069"/>
                  <a:pt x="359168" y="726585"/>
                </a:cubicBezTo>
                <a:cubicBezTo>
                  <a:pt x="322285" y="780811"/>
                  <a:pt x="274029" y="830272"/>
                  <a:pt x="232619" y="881284"/>
                </a:cubicBezTo>
                <a:cubicBezTo>
                  <a:pt x="229196" y="885537"/>
                  <a:pt x="224558" y="885344"/>
                  <a:pt x="221425" y="882943"/>
                </a:cubicBezTo>
                <a:close/>
                <a:moveTo>
                  <a:pt x="1492376" y="905427"/>
                </a:moveTo>
                <a:cubicBezTo>
                  <a:pt x="1489002" y="903786"/>
                  <a:pt x="1486224" y="900453"/>
                  <a:pt x="1485585" y="896871"/>
                </a:cubicBezTo>
                <a:cubicBezTo>
                  <a:pt x="1485158" y="894482"/>
                  <a:pt x="1485683" y="891987"/>
                  <a:pt x="1487615" y="889804"/>
                </a:cubicBezTo>
                <a:cubicBezTo>
                  <a:pt x="1500646" y="875228"/>
                  <a:pt x="1513345" y="860320"/>
                  <a:pt x="1526485" y="845746"/>
                </a:cubicBezTo>
                <a:cubicBezTo>
                  <a:pt x="1537086" y="833819"/>
                  <a:pt x="1546804" y="820016"/>
                  <a:pt x="1561160" y="812730"/>
                </a:cubicBezTo>
                <a:cubicBezTo>
                  <a:pt x="1567896" y="809307"/>
                  <a:pt x="1574853" y="816923"/>
                  <a:pt x="1572313" y="823438"/>
                </a:cubicBezTo>
                <a:cubicBezTo>
                  <a:pt x="1566019" y="839783"/>
                  <a:pt x="1550669" y="852481"/>
                  <a:pt x="1538853" y="865176"/>
                </a:cubicBezTo>
                <a:cubicBezTo>
                  <a:pt x="1526817" y="878099"/>
                  <a:pt x="1514781" y="891020"/>
                  <a:pt x="1502743" y="903827"/>
                </a:cubicBezTo>
                <a:cubicBezTo>
                  <a:pt x="1499720" y="907016"/>
                  <a:pt x="1495750" y="907067"/>
                  <a:pt x="1492376" y="905427"/>
                </a:cubicBezTo>
                <a:close/>
                <a:moveTo>
                  <a:pt x="377922" y="919910"/>
                </a:moveTo>
                <a:cubicBezTo>
                  <a:pt x="374937" y="918585"/>
                  <a:pt x="372709" y="915825"/>
                  <a:pt x="372507" y="912697"/>
                </a:cubicBezTo>
                <a:cubicBezTo>
                  <a:pt x="372372" y="910610"/>
                  <a:pt x="373139" y="908360"/>
                  <a:pt x="375182" y="906261"/>
                </a:cubicBezTo>
                <a:cubicBezTo>
                  <a:pt x="444088" y="835591"/>
                  <a:pt x="530552" y="784023"/>
                  <a:pt x="612046" y="729249"/>
                </a:cubicBezTo>
                <a:cubicBezTo>
                  <a:pt x="620770" y="723396"/>
                  <a:pt x="628499" y="736096"/>
                  <a:pt x="622425" y="743052"/>
                </a:cubicBezTo>
                <a:cubicBezTo>
                  <a:pt x="559814" y="815383"/>
                  <a:pt x="462197" y="858670"/>
                  <a:pt x="387880" y="918517"/>
                </a:cubicBezTo>
                <a:cubicBezTo>
                  <a:pt x="384650" y="921127"/>
                  <a:pt x="380908" y="921236"/>
                  <a:pt x="377922" y="919910"/>
                </a:cubicBezTo>
                <a:close/>
                <a:moveTo>
                  <a:pt x="289476" y="924012"/>
                </a:moveTo>
                <a:cubicBezTo>
                  <a:pt x="286536" y="921776"/>
                  <a:pt x="284686" y="917801"/>
                  <a:pt x="286066" y="914102"/>
                </a:cubicBezTo>
                <a:cubicBezTo>
                  <a:pt x="298544" y="880313"/>
                  <a:pt x="334212" y="847737"/>
                  <a:pt x="365905" y="831946"/>
                </a:cubicBezTo>
                <a:cubicBezTo>
                  <a:pt x="373744" y="828081"/>
                  <a:pt x="381253" y="837911"/>
                  <a:pt x="374849" y="844205"/>
                </a:cubicBezTo>
                <a:cubicBezTo>
                  <a:pt x="349009" y="870373"/>
                  <a:pt x="324163" y="896433"/>
                  <a:pt x="299428" y="923487"/>
                </a:cubicBezTo>
                <a:cubicBezTo>
                  <a:pt x="296447" y="926745"/>
                  <a:pt x="292416" y="926248"/>
                  <a:pt x="289476" y="924012"/>
                </a:cubicBezTo>
                <a:close/>
                <a:moveTo>
                  <a:pt x="563789" y="924584"/>
                </a:moveTo>
                <a:cubicBezTo>
                  <a:pt x="558930" y="925965"/>
                  <a:pt x="555589" y="923121"/>
                  <a:pt x="554444" y="919353"/>
                </a:cubicBezTo>
                <a:cubicBezTo>
                  <a:pt x="553298" y="915581"/>
                  <a:pt x="554347" y="910890"/>
                  <a:pt x="558267" y="908568"/>
                </a:cubicBezTo>
                <a:cubicBezTo>
                  <a:pt x="589408" y="890018"/>
                  <a:pt x="624191" y="877765"/>
                  <a:pt x="657319" y="863299"/>
                </a:cubicBezTo>
                <a:cubicBezTo>
                  <a:pt x="676092" y="855127"/>
                  <a:pt x="693760" y="844971"/>
                  <a:pt x="714079" y="841438"/>
                </a:cubicBezTo>
                <a:cubicBezTo>
                  <a:pt x="722139" y="840002"/>
                  <a:pt x="729870" y="848946"/>
                  <a:pt x="723354" y="856119"/>
                </a:cubicBezTo>
                <a:cubicBezTo>
                  <a:pt x="702373" y="877876"/>
                  <a:pt x="671565" y="887480"/>
                  <a:pt x="643406" y="896977"/>
                </a:cubicBezTo>
                <a:cubicBezTo>
                  <a:pt x="616793" y="906032"/>
                  <a:pt x="590843" y="916741"/>
                  <a:pt x="563789" y="924584"/>
                </a:cubicBezTo>
                <a:close/>
                <a:moveTo>
                  <a:pt x="1240702" y="929219"/>
                </a:moveTo>
                <a:cubicBezTo>
                  <a:pt x="1232863" y="935514"/>
                  <a:pt x="1224359" y="925133"/>
                  <a:pt x="1229107" y="917512"/>
                </a:cubicBezTo>
                <a:cubicBezTo>
                  <a:pt x="1248101" y="887588"/>
                  <a:pt x="1272726" y="861308"/>
                  <a:pt x="1295142" y="833812"/>
                </a:cubicBezTo>
                <a:cubicBezTo>
                  <a:pt x="1315130" y="809299"/>
                  <a:pt x="1333572" y="781694"/>
                  <a:pt x="1359411" y="763142"/>
                </a:cubicBezTo>
                <a:cubicBezTo>
                  <a:pt x="1364711" y="759390"/>
                  <a:pt x="1373766" y="765241"/>
                  <a:pt x="1371227" y="771755"/>
                </a:cubicBezTo>
                <a:cubicBezTo>
                  <a:pt x="1359521" y="801900"/>
                  <a:pt x="1336111" y="826304"/>
                  <a:pt x="1315350" y="850707"/>
                </a:cubicBezTo>
                <a:cubicBezTo>
                  <a:pt x="1291940" y="878202"/>
                  <a:pt x="1268861" y="906578"/>
                  <a:pt x="1240702" y="929219"/>
                </a:cubicBezTo>
                <a:close/>
                <a:moveTo>
                  <a:pt x="706238" y="947554"/>
                </a:moveTo>
                <a:cubicBezTo>
                  <a:pt x="701489" y="948271"/>
                  <a:pt x="698673" y="945317"/>
                  <a:pt x="697832" y="941605"/>
                </a:cubicBezTo>
                <a:cubicBezTo>
                  <a:pt x="696990" y="937892"/>
                  <a:pt x="698122" y="933419"/>
                  <a:pt x="701269" y="931099"/>
                </a:cubicBezTo>
                <a:cubicBezTo>
                  <a:pt x="720483" y="916968"/>
                  <a:pt x="744225" y="909458"/>
                  <a:pt x="766310" y="900952"/>
                </a:cubicBezTo>
                <a:cubicBezTo>
                  <a:pt x="785082" y="893779"/>
                  <a:pt x="803745" y="884391"/>
                  <a:pt x="823732" y="881962"/>
                </a:cubicBezTo>
                <a:cubicBezTo>
                  <a:pt x="830247" y="881190"/>
                  <a:pt x="834443" y="891238"/>
                  <a:pt x="829142" y="895213"/>
                </a:cubicBezTo>
                <a:cubicBezTo>
                  <a:pt x="810370" y="909898"/>
                  <a:pt x="786297" y="918180"/>
                  <a:pt x="764322" y="927455"/>
                </a:cubicBezTo>
                <a:cubicBezTo>
                  <a:pt x="745328" y="935516"/>
                  <a:pt x="726777" y="944461"/>
                  <a:pt x="706238" y="947554"/>
                </a:cubicBezTo>
                <a:close/>
                <a:moveTo>
                  <a:pt x="1329595" y="963795"/>
                </a:moveTo>
                <a:cubicBezTo>
                  <a:pt x="1320099" y="970863"/>
                  <a:pt x="1308283" y="959158"/>
                  <a:pt x="1314909" y="949550"/>
                </a:cubicBezTo>
                <a:cubicBezTo>
                  <a:pt x="1329817" y="927687"/>
                  <a:pt x="1349472" y="909136"/>
                  <a:pt x="1367582" y="889920"/>
                </a:cubicBezTo>
                <a:cubicBezTo>
                  <a:pt x="1382600" y="874018"/>
                  <a:pt x="1396182" y="856240"/>
                  <a:pt x="1415948" y="846303"/>
                </a:cubicBezTo>
                <a:cubicBezTo>
                  <a:pt x="1423236" y="842547"/>
                  <a:pt x="1430745" y="851712"/>
                  <a:pt x="1427653" y="858560"/>
                </a:cubicBezTo>
                <a:cubicBezTo>
                  <a:pt x="1417715" y="880423"/>
                  <a:pt x="1398059" y="896435"/>
                  <a:pt x="1381495" y="913551"/>
                </a:cubicBezTo>
                <a:cubicBezTo>
                  <a:pt x="1364821" y="930779"/>
                  <a:pt x="1348810" y="949330"/>
                  <a:pt x="1329595" y="963795"/>
                </a:cubicBezTo>
                <a:close/>
                <a:moveTo>
                  <a:pt x="0" y="975927"/>
                </a:moveTo>
                <a:lnTo>
                  <a:pt x="0" y="935880"/>
                </a:lnTo>
                <a:lnTo>
                  <a:pt x="1500" y="937605"/>
                </a:lnTo>
                <a:close/>
                <a:moveTo>
                  <a:pt x="689013" y="991047"/>
                </a:moveTo>
                <a:cubicBezTo>
                  <a:pt x="685424" y="991766"/>
                  <a:pt x="682221" y="989638"/>
                  <a:pt x="680841" y="986852"/>
                </a:cubicBezTo>
                <a:cubicBezTo>
                  <a:pt x="679461" y="984067"/>
                  <a:pt x="679902" y="980614"/>
                  <a:pt x="683602" y="978681"/>
                </a:cubicBezTo>
                <a:cubicBezTo>
                  <a:pt x="710987" y="964548"/>
                  <a:pt x="740803" y="956154"/>
                  <a:pt x="770617" y="948977"/>
                </a:cubicBezTo>
                <a:cubicBezTo>
                  <a:pt x="777684" y="947212"/>
                  <a:pt x="779561" y="958142"/>
                  <a:pt x="773489" y="960795"/>
                </a:cubicBezTo>
                <a:cubicBezTo>
                  <a:pt x="746213" y="973157"/>
                  <a:pt x="718606" y="985198"/>
                  <a:pt x="689013" y="991047"/>
                </a:cubicBezTo>
                <a:close/>
                <a:moveTo>
                  <a:pt x="1619465" y="993832"/>
                </a:moveTo>
                <a:cubicBezTo>
                  <a:pt x="1613281" y="998247"/>
                  <a:pt x="1602349" y="992175"/>
                  <a:pt x="1606545" y="984224"/>
                </a:cubicBezTo>
                <a:cubicBezTo>
                  <a:pt x="1622999" y="952200"/>
                  <a:pt x="1656789" y="931551"/>
                  <a:pt x="1684726" y="910240"/>
                </a:cubicBezTo>
                <a:cubicBezTo>
                  <a:pt x="1711118" y="890251"/>
                  <a:pt x="1733755" y="868275"/>
                  <a:pt x="1757608" y="845528"/>
                </a:cubicBezTo>
                <a:cubicBezTo>
                  <a:pt x="1763791" y="839456"/>
                  <a:pt x="1775717" y="845086"/>
                  <a:pt x="1771300" y="854030"/>
                </a:cubicBezTo>
                <a:cubicBezTo>
                  <a:pt x="1755952" y="885391"/>
                  <a:pt x="1725474" y="907147"/>
                  <a:pt x="1698641" y="928127"/>
                </a:cubicBezTo>
                <a:cubicBezTo>
                  <a:pt x="1671697" y="949217"/>
                  <a:pt x="1647181" y="973954"/>
                  <a:pt x="1619465" y="993832"/>
                </a:cubicBezTo>
                <a:close/>
                <a:moveTo>
                  <a:pt x="28166" y="1039689"/>
                </a:moveTo>
                <a:cubicBezTo>
                  <a:pt x="26289" y="1038820"/>
                  <a:pt x="24963" y="1036777"/>
                  <a:pt x="25681" y="1034238"/>
                </a:cubicBezTo>
                <a:cubicBezTo>
                  <a:pt x="42908" y="973722"/>
                  <a:pt x="65213" y="914862"/>
                  <a:pt x="81114" y="853911"/>
                </a:cubicBezTo>
                <a:cubicBezTo>
                  <a:pt x="90832" y="816699"/>
                  <a:pt x="96795" y="775843"/>
                  <a:pt x="116672" y="742494"/>
                </a:cubicBezTo>
                <a:cubicBezTo>
                  <a:pt x="120206" y="736531"/>
                  <a:pt x="131248" y="739624"/>
                  <a:pt x="131359" y="746581"/>
                </a:cubicBezTo>
                <a:cubicBezTo>
                  <a:pt x="131690" y="799365"/>
                  <a:pt x="107396" y="856343"/>
                  <a:pt x="91274" y="906252"/>
                </a:cubicBezTo>
                <a:cubicBezTo>
                  <a:pt x="76587" y="951967"/>
                  <a:pt x="60796" y="997906"/>
                  <a:pt x="33963" y="1038104"/>
                </a:cubicBezTo>
                <a:cubicBezTo>
                  <a:pt x="32473" y="1040256"/>
                  <a:pt x="30043" y="1040559"/>
                  <a:pt x="28166" y="1039689"/>
                </a:cubicBezTo>
                <a:close/>
                <a:moveTo>
                  <a:pt x="1337878" y="1056217"/>
                </a:moveTo>
                <a:cubicBezTo>
                  <a:pt x="1331032" y="1058646"/>
                  <a:pt x="1324737" y="1048706"/>
                  <a:pt x="1329154" y="1043187"/>
                </a:cubicBezTo>
                <a:cubicBezTo>
                  <a:pt x="1347264" y="1020881"/>
                  <a:pt x="1370786" y="1005971"/>
                  <a:pt x="1392760" y="987863"/>
                </a:cubicBezTo>
                <a:cubicBezTo>
                  <a:pt x="1414845" y="969751"/>
                  <a:pt x="1436599" y="950537"/>
                  <a:pt x="1460009" y="933976"/>
                </a:cubicBezTo>
                <a:cubicBezTo>
                  <a:pt x="1467078" y="929004"/>
                  <a:pt x="1476242" y="939493"/>
                  <a:pt x="1471383" y="946120"/>
                </a:cubicBezTo>
                <a:cubicBezTo>
                  <a:pt x="1439691" y="989188"/>
                  <a:pt x="1389226" y="1038879"/>
                  <a:pt x="1337878" y="1056217"/>
                </a:cubicBezTo>
                <a:close/>
                <a:moveTo>
                  <a:pt x="1490928" y="1138702"/>
                </a:moveTo>
                <a:cubicBezTo>
                  <a:pt x="1486622" y="1140027"/>
                  <a:pt x="1482840" y="1138011"/>
                  <a:pt x="1480880" y="1134851"/>
                </a:cubicBezTo>
                <a:cubicBezTo>
                  <a:pt x="1478919" y="1131690"/>
                  <a:pt x="1478781" y="1127383"/>
                  <a:pt x="1481762" y="1124123"/>
                </a:cubicBezTo>
                <a:cubicBezTo>
                  <a:pt x="1493690" y="1110873"/>
                  <a:pt x="1509591" y="1102261"/>
                  <a:pt x="1523614" y="1091438"/>
                </a:cubicBezTo>
                <a:cubicBezTo>
                  <a:pt x="1538081" y="1080176"/>
                  <a:pt x="1552215" y="1068689"/>
                  <a:pt x="1567123" y="1058089"/>
                </a:cubicBezTo>
                <a:cubicBezTo>
                  <a:pt x="1575626" y="1052017"/>
                  <a:pt x="1584570" y="1064162"/>
                  <a:pt x="1578386" y="1071672"/>
                </a:cubicBezTo>
                <a:cubicBezTo>
                  <a:pt x="1556854" y="1097622"/>
                  <a:pt x="1523836" y="1128541"/>
                  <a:pt x="1490928" y="1138702"/>
                </a:cubicBezTo>
                <a:close/>
                <a:moveTo>
                  <a:pt x="1008323" y="1141817"/>
                </a:moveTo>
                <a:cubicBezTo>
                  <a:pt x="1005411" y="1139277"/>
                  <a:pt x="1004002" y="1134832"/>
                  <a:pt x="1006266" y="1130635"/>
                </a:cubicBezTo>
                <a:cubicBezTo>
                  <a:pt x="1030008" y="1085914"/>
                  <a:pt x="1070424" y="1043181"/>
                  <a:pt x="1113712" y="1017119"/>
                </a:cubicBezTo>
                <a:cubicBezTo>
                  <a:pt x="1120447" y="1013031"/>
                  <a:pt x="1129503" y="1020210"/>
                  <a:pt x="1123981" y="1027277"/>
                </a:cubicBezTo>
                <a:cubicBezTo>
                  <a:pt x="1093173" y="1067252"/>
                  <a:pt x="1056621" y="1107560"/>
                  <a:pt x="1019408" y="1141570"/>
                </a:cubicBezTo>
                <a:cubicBezTo>
                  <a:pt x="1015653" y="1144993"/>
                  <a:pt x="1011236" y="1144357"/>
                  <a:pt x="1008323" y="1141817"/>
                </a:cubicBezTo>
                <a:close/>
                <a:moveTo>
                  <a:pt x="888994" y="1154592"/>
                </a:moveTo>
                <a:cubicBezTo>
                  <a:pt x="880160" y="1163094"/>
                  <a:pt x="869006" y="1149074"/>
                  <a:pt x="874860" y="1140128"/>
                </a:cubicBezTo>
                <a:cubicBezTo>
                  <a:pt x="915385" y="1077960"/>
                  <a:pt x="971703" y="1011034"/>
                  <a:pt x="1033542" y="969626"/>
                </a:cubicBezTo>
                <a:cubicBezTo>
                  <a:pt x="1040719" y="964879"/>
                  <a:pt x="1050879" y="974266"/>
                  <a:pt x="1045800" y="981556"/>
                </a:cubicBezTo>
                <a:cubicBezTo>
                  <a:pt x="1002623" y="1043393"/>
                  <a:pt x="943213" y="1102140"/>
                  <a:pt x="888994" y="1154592"/>
                </a:cubicBezTo>
                <a:close/>
                <a:moveTo>
                  <a:pt x="1157330" y="1180675"/>
                </a:moveTo>
                <a:cubicBezTo>
                  <a:pt x="1152195" y="1183381"/>
                  <a:pt x="1147861" y="1181420"/>
                  <a:pt x="1145638" y="1177818"/>
                </a:cubicBezTo>
                <a:cubicBezTo>
                  <a:pt x="1143416" y="1174215"/>
                  <a:pt x="1143306" y="1168970"/>
                  <a:pt x="1146618" y="1165105"/>
                </a:cubicBezTo>
                <a:cubicBezTo>
                  <a:pt x="1184937" y="1120934"/>
                  <a:pt x="1232641" y="1077426"/>
                  <a:pt x="1277915" y="1040545"/>
                </a:cubicBezTo>
                <a:cubicBezTo>
                  <a:pt x="1283327" y="1036127"/>
                  <a:pt x="1292271" y="1042752"/>
                  <a:pt x="1288738" y="1049157"/>
                </a:cubicBezTo>
                <a:cubicBezTo>
                  <a:pt x="1260469" y="1101720"/>
                  <a:pt x="1210556" y="1153070"/>
                  <a:pt x="1157330" y="1180675"/>
                </a:cubicBezTo>
                <a:close/>
                <a:moveTo>
                  <a:pt x="104305" y="1194124"/>
                </a:moveTo>
                <a:cubicBezTo>
                  <a:pt x="101544" y="1195392"/>
                  <a:pt x="98949" y="1194016"/>
                  <a:pt x="97666" y="1191875"/>
                </a:cubicBezTo>
                <a:cubicBezTo>
                  <a:pt x="96382" y="1189736"/>
                  <a:pt x="96410" y="1186836"/>
                  <a:pt x="98894" y="1185070"/>
                </a:cubicBezTo>
                <a:cubicBezTo>
                  <a:pt x="167800" y="1135819"/>
                  <a:pt x="241123" y="1091209"/>
                  <a:pt x="313452" y="1047257"/>
                </a:cubicBezTo>
                <a:cubicBezTo>
                  <a:pt x="378383" y="1007830"/>
                  <a:pt x="444529" y="961455"/>
                  <a:pt x="518293" y="941027"/>
                </a:cubicBezTo>
                <a:cubicBezTo>
                  <a:pt x="525692" y="938927"/>
                  <a:pt x="531986" y="948752"/>
                  <a:pt x="524808" y="953611"/>
                </a:cubicBezTo>
                <a:cubicBezTo>
                  <a:pt x="446516" y="1006065"/>
                  <a:pt x="358175" y="1045490"/>
                  <a:pt x="277784" y="1095512"/>
                </a:cubicBezTo>
                <a:cubicBezTo>
                  <a:pt x="221468" y="1130519"/>
                  <a:pt x="164818" y="1166737"/>
                  <a:pt x="104305" y="1194124"/>
                </a:cubicBezTo>
                <a:close/>
                <a:moveTo>
                  <a:pt x="0" y="1198619"/>
                </a:moveTo>
                <a:lnTo>
                  <a:pt x="0" y="1147299"/>
                </a:lnTo>
                <a:lnTo>
                  <a:pt x="47051" y="1081505"/>
                </a:lnTo>
                <a:cubicBezTo>
                  <a:pt x="88571" y="1026416"/>
                  <a:pt x="132134" y="973052"/>
                  <a:pt x="179728" y="923469"/>
                </a:cubicBezTo>
                <a:cubicBezTo>
                  <a:pt x="187568" y="915300"/>
                  <a:pt x="200819" y="925122"/>
                  <a:pt x="195519" y="934954"/>
                </a:cubicBezTo>
                <a:cubicBezTo>
                  <a:pt x="169459" y="983542"/>
                  <a:pt x="137048" y="1028707"/>
                  <a:pt x="102623" y="1072463"/>
                </a:cubicBezTo>
                <a:close/>
                <a:moveTo>
                  <a:pt x="0" y="1251775"/>
                </a:moveTo>
                <a:lnTo>
                  <a:pt x="0" y="1217676"/>
                </a:lnTo>
                <a:lnTo>
                  <a:pt x="73497" y="1144875"/>
                </a:lnTo>
                <a:cubicBezTo>
                  <a:pt x="129483" y="1083368"/>
                  <a:pt x="183923" y="1014795"/>
                  <a:pt x="251947" y="966427"/>
                </a:cubicBezTo>
                <a:cubicBezTo>
                  <a:pt x="259676" y="960904"/>
                  <a:pt x="266634" y="972278"/>
                  <a:pt x="261443" y="978573"/>
                </a:cubicBezTo>
                <a:cubicBezTo>
                  <a:pt x="208990" y="1042512"/>
                  <a:pt x="147042" y="1100153"/>
                  <a:pt x="90062" y="1160224"/>
                </a:cubicBezTo>
                <a:cubicBezTo>
                  <a:pt x="68584" y="1182808"/>
                  <a:pt x="46940" y="1206384"/>
                  <a:pt x="24468" y="1229269"/>
                </a:cubicBezTo>
                <a:close/>
                <a:moveTo>
                  <a:pt x="1470610" y="1423497"/>
                </a:moveTo>
                <a:cubicBezTo>
                  <a:pt x="1466304" y="1424270"/>
                  <a:pt x="1462825" y="1422059"/>
                  <a:pt x="1461362" y="1418994"/>
                </a:cubicBezTo>
                <a:cubicBezTo>
                  <a:pt x="1459899" y="1415931"/>
                  <a:pt x="1460451" y="1412012"/>
                  <a:pt x="1464205" y="1409361"/>
                </a:cubicBezTo>
                <a:cubicBezTo>
                  <a:pt x="1512462" y="1374688"/>
                  <a:pt x="1577835" y="1351498"/>
                  <a:pt x="1634703" y="1334823"/>
                </a:cubicBezTo>
                <a:cubicBezTo>
                  <a:pt x="1644421" y="1331952"/>
                  <a:pt x="1652151" y="1347191"/>
                  <a:pt x="1643537" y="1353044"/>
                </a:cubicBezTo>
                <a:cubicBezTo>
                  <a:pt x="1640225" y="1355253"/>
                  <a:pt x="1637023" y="1357461"/>
                  <a:pt x="1633710" y="1359669"/>
                </a:cubicBezTo>
                <a:cubicBezTo>
                  <a:pt x="1633048" y="1360111"/>
                  <a:pt x="1632274" y="1359669"/>
                  <a:pt x="1631501" y="1359669"/>
                </a:cubicBezTo>
                <a:cubicBezTo>
                  <a:pt x="1581920" y="1386724"/>
                  <a:pt x="1525492" y="1413667"/>
                  <a:pt x="1470610" y="1423497"/>
                </a:cubicBezTo>
                <a:close/>
                <a:moveTo>
                  <a:pt x="746102" y="1427589"/>
                </a:moveTo>
                <a:cubicBezTo>
                  <a:pt x="741133" y="1429909"/>
                  <a:pt x="737158" y="1423615"/>
                  <a:pt x="740029" y="1419529"/>
                </a:cubicBezTo>
                <a:cubicBezTo>
                  <a:pt x="774371" y="1370501"/>
                  <a:pt x="821854" y="1327323"/>
                  <a:pt x="859509" y="1280061"/>
                </a:cubicBezTo>
                <a:cubicBezTo>
                  <a:pt x="884466" y="1248700"/>
                  <a:pt x="909643" y="1219437"/>
                  <a:pt x="943433" y="1197794"/>
                </a:cubicBezTo>
                <a:cubicBezTo>
                  <a:pt x="951164" y="1192825"/>
                  <a:pt x="962096" y="1203868"/>
                  <a:pt x="956133" y="1211376"/>
                </a:cubicBezTo>
                <a:cubicBezTo>
                  <a:pt x="921570" y="1255104"/>
                  <a:pt x="882037" y="1295079"/>
                  <a:pt x="845486" y="1337372"/>
                </a:cubicBezTo>
                <a:cubicBezTo>
                  <a:pt x="816665" y="1370722"/>
                  <a:pt x="787181" y="1409259"/>
                  <a:pt x="746102" y="1427589"/>
                </a:cubicBezTo>
                <a:close/>
                <a:moveTo>
                  <a:pt x="1824514" y="1553705"/>
                </a:moveTo>
                <a:cubicBezTo>
                  <a:pt x="1810807" y="1554271"/>
                  <a:pt x="1797031" y="1553084"/>
                  <a:pt x="1786099" y="1550379"/>
                </a:cubicBezTo>
                <a:cubicBezTo>
                  <a:pt x="1782565" y="1549493"/>
                  <a:pt x="1779943" y="1546236"/>
                  <a:pt x="1779266" y="1542855"/>
                </a:cubicBezTo>
                <a:cubicBezTo>
                  <a:pt x="1778590" y="1539474"/>
                  <a:pt x="1779860" y="1535968"/>
                  <a:pt x="1784112" y="1534587"/>
                </a:cubicBezTo>
                <a:cubicBezTo>
                  <a:pt x="1806307" y="1527409"/>
                  <a:pt x="1839435" y="1525531"/>
                  <a:pt x="1861741" y="1532710"/>
                </a:cubicBezTo>
                <a:cubicBezTo>
                  <a:pt x="1867704" y="1534587"/>
                  <a:pt x="1868588" y="1544084"/>
                  <a:pt x="1862514" y="1546513"/>
                </a:cubicBezTo>
                <a:cubicBezTo>
                  <a:pt x="1851858" y="1550820"/>
                  <a:pt x="1838220" y="1553139"/>
                  <a:pt x="1824514" y="1553705"/>
                </a:cubicBezTo>
                <a:close/>
                <a:moveTo>
                  <a:pt x="1212543" y="1561742"/>
                </a:moveTo>
                <a:cubicBezTo>
                  <a:pt x="1208457" y="1563012"/>
                  <a:pt x="1204730" y="1560720"/>
                  <a:pt x="1202853" y="1557422"/>
                </a:cubicBezTo>
                <a:cubicBezTo>
                  <a:pt x="1200975" y="1554122"/>
                  <a:pt x="1200948" y="1549817"/>
                  <a:pt x="1204261" y="1547057"/>
                </a:cubicBezTo>
                <a:cubicBezTo>
                  <a:pt x="1232198" y="1523538"/>
                  <a:pt x="1265216" y="1506749"/>
                  <a:pt x="1298454" y="1491843"/>
                </a:cubicBezTo>
                <a:cubicBezTo>
                  <a:pt x="1319104" y="1482566"/>
                  <a:pt x="1339644" y="1472295"/>
                  <a:pt x="1362613" y="1472957"/>
                </a:cubicBezTo>
                <a:cubicBezTo>
                  <a:pt x="1367030" y="1473181"/>
                  <a:pt x="1368797" y="1477928"/>
                  <a:pt x="1366035" y="1481130"/>
                </a:cubicBezTo>
                <a:cubicBezTo>
                  <a:pt x="1348147" y="1502002"/>
                  <a:pt x="1320651" y="1511723"/>
                  <a:pt x="1296577" y="1523978"/>
                </a:cubicBezTo>
                <a:cubicBezTo>
                  <a:pt x="1269081" y="1538002"/>
                  <a:pt x="1241916" y="1552245"/>
                  <a:pt x="1212543" y="1561742"/>
                </a:cubicBezTo>
                <a:close/>
                <a:moveTo>
                  <a:pt x="1418046" y="1564051"/>
                </a:moveTo>
                <a:cubicBezTo>
                  <a:pt x="1412359" y="1563884"/>
                  <a:pt x="1409019" y="1559964"/>
                  <a:pt x="1408426" y="1555631"/>
                </a:cubicBezTo>
                <a:cubicBezTo>
                  <a:pt x="1407832" y="1551298"/>
                  <a:pt x="1409986" y="1546548"/>
                  <a:pt x="1415286" y="1544726"/>
                </a:cubicBezTo>
                <a:cubicBezTo>
                  <a:pt x="1448082" y="1533576"/>
                  <a:pt x="1489493" y="1526068"/>
                  <a:pt x="1524056" y="1530040"/>
                </a:cubicBezTo>
                <a:cubicBezTo>
                  <a:pt x="1532116" y="1530927"/>
                  <a:pt x="1534657" y="1542633"/>
                  <a:pt x="1526816" y="1546054"/>
                </a:cubicBezTo>
                <a:cubicBezTo>
                  <a:pt x="1495125" y="1559970"/>
                  <a:pt x="1452610" y="1565045"/>
                  <a:pt x="1418046" y="1564051"/>
                </a:cubicBezTo>
                <a:close/>
                <a:moveTo>
                  <a:pt x="953372" y="1616721"/>
                </a:moveTo>
                <a:cubicBezTo>
                  <a:pt x="948513" y="1618324"/>
                  <a:pt x="944621" y="1615670"/>
                  <a:pt x="942978" y="1611954"/>
                </a:cubicBezTo>
                <a:cubicBezTo>
                  <a:pt x="941336" y="1608245"/>
                  <a:pt x="941943" y="1603470"/>
                  <a:pt x="946084" y="1600820"/>
                </a:cubicBezTo>
                <a:cubicBezTo>
                  <a:pt x="1013554" y="1555772"/>
                  <a:pt x="1090190" y="1522754"/>
                  <a:pt x="1162520" y="1486087"/>
                </a:cubicBezTo>
                <a:cubicBezTo>
                  <a:pt x="1225242" y="1454173"/>
                  <a:pt x="1287411" y="1419721"/>
                  <a:pt x="1353998" y="1396645"/>
                </a:cubicBezTo>
                <a:cubicBezTo>
                  <a:pt x="1361287" y="1394106"/>
                  <a:pt x="1369680" y="1403602"/>
                  <a:pt x="1362171" y="1409011"/>
                </a:cubicBezTo>
                <a:cubicBezTo>
                  <a:pt x="1295473" y="1456601"/>
                  <a:pt x="1219720" y="1491391"/>
                  <a:pt x="1146619" y="1527942"/>
                </a:cubicBezTo>
                <a:cubicBezTo>
                  <a:pt x="1083675" y="1559521"/>
                  <a:pt x="1020291" y="1594304"/>
                  <a:pt x="953372" y="1616721"/>
                </a:cubicBezTo>
                <a:close/>
                <a:moveTo>
                  <a:pt x="1429089" y="1623901"/>
                </a:moveTo>
                <a:cubicBezTo>
                  <a:pt x="1424396" y="1624010"/>
                  <a:pt x="1421580" y="1620998"/>
                  <a:pt x="1421083" y="1617659"/>
                </a:cubicBezTo>
                <a:cubicBezTo>
                  <a:pt x="1420586" y="1614319"/>
                  <a:pt x="1422408" y="1610649"/>
                  <a:pt x="1426990" y="1609433"/>
                </a:cubicBezTo>
                <a:cubicBezTo>
                  <a:pt x="1494130" y="1591768"/>
                  <a:pt x="1569883" y="1579066"/>
                  <a:pt x="1639450" y="1578957"/>
                </a:cubicBezTo>
                <a:cubicBezTo>
                  <a:pt x="1648506" y="1578957"/>
                  <a:pt x="1647954" y="1591543"/>
                  <a:pt x="1640334" y="1593754"/>
                </a:cubicBezTo>
                <a:cubicBezTo>
                  <a:pt x="1574078" y="1613184"/>
                  <a:pt x="1498105" y="1622241"/>
                  <a:pt x="1429089" y="1623901"/>
                </a:cubicBezTo>
                <a:close/>
                <a:moveTo>
                  <a:pt x="1264664" y="1639583"/>
                </a:moveTo>
                <a:cubicBezTo>
                  <a:pt x="1260579" y="1639087"/>
                  <a:pt x="1258122" y="1635967"/>
                  <a:pt x="1257611" y="1632546"/>
                </a:cubicBezTo>
                <a:cubicBezTo>
                  <a:pt x="1257100" y="1629115"/>
                  <a:pt x="1258536" y="1625394"/>
                  <a:pt x="1262235" y="1623681"/>
                </a:cubicBezTo>
                <a:cubicBezTo>
                  <a:pt x="1294258" y="1608994"/>
                  <a:pt x="1336442" y="1606676"/>
                  <a:pt x="1371005" y="1605239"/>
                </a:cubicBezTo>
                <a:cubicBezTo>
                  <a:pt x="1382379" y="1604799"/>
                  <a:pt x="1383704" y="1621582"/>
                  <a:pt x="1373324" y="1624453"/>
                </a:cubicBezTo>
                <a:cubicBezTo>
                  <a:pt x="1339864" y="1633618"/>
                  <a:pt x="1299339" y="1643671"/>
                  <a:pt x="1264664" y="1639583"/>
                </a:cubicBezTo>
                <a:close/>
                <a:moveTo>
                  <a:pt x="1090412" y="1642924"/>
                </a:moveTo>
                <a:cubicBezTo>
                  <a:pt x="1085553" y="1643918"/>
                  <a:pt x="1082102" y="1641075"/>
                  <a:pt x="1080902" y="1637403"/>
                </a:cubicBezTo>
                <a:cubicBezTo>
                  <a:pt x="1079701" y="1633731"/>
                  <a:pt x="1080750" y="1629231"/>
                  <a:pt x="1084891" y="1626912"/>
                </a:cubicBezTo>
                <a:cubicBezTo>
                  <a:pt x="1115038" y="1610017"/>
                  <a:pt x="1156448" y="1598202"/>
                  <a:pt x="1191121" y="1598202"/>
                </a:cubicBezTo>
                <a:cubicBezTo>
                  <a:pt x="1199845" y="1598202"/>
                  <a:pt x="1204041" y="1610569"/>
                  <a:pt x="1194876" y="1613993"/>
                </a:cubicBezTo>
                <a:cubicBezTo>
                  <a:pt x="1161748" y="1625919"/>
                  <a:pt x="1124865" y="1635857"/>
                  <a:pt x="1090412" y="1642924"/>
                </a:cubicBezTo>
                <a:close/>
                <a:moveTo>
                  <a:pt x="1778036" y="1679693"/>
                </a:moveTo>
                <a:cubicBezTo>
                  <a:pt x="1772901" y="1680135"/>
                  <a:pt x="1768594" y="1676380"/>
                  <a:pt x="1766855" y="1671866"/>
                </a:cubicBezTo>
                <a:cubicBezTo>
                  <a:pt x="1765116" y="1667353"/>
                  <a:pt x="1765944" y="1662079"/>
                  <a:pt x="1771079" y="1659485"/>
                </a:cubicBezTo>
                <a:cubicBezTo>
                  <a:pt x="1788747" y="1650540"/>
                  <a:pt x="1808955" y="1648111"/>
                  <a:pt x="1826403" y="1658491"/>
                </a:cubicBezTo>
                <a:cubicBezTo>
                  <a:pt x="1832808" y="1662245"/>
                  <a:pt x="1831482" y="1672626"/>
                  <a:pt x="1824084" y="1674393"/>
                </a:cubicBezTo>
                <a:cubicBezTo>
                  <a:pt x="1809177" y="1677816"/>
                  <a:pt x="1793164" y="1678368"/>
                  <a:pt x="1778036" y="1679693"/>
                </a:cubicBezTo>
                <a:close/>
                <a:moveTo>
                  <a:pt x="1630728" y="1682415"/>
                </a:moveTo>
                <a:cubicBezTo>
                  <a:pt x="1620458" y="1682539"/>
                  <a:pt x="1610243" y="1681931"/>
                  <a:pt x="1600802" y="1679116"/>
                </a:cubicBezTo>
                <a:cubicBezTo>
                  <a:pt x="1599477" y="1679777"/>
                  <a:pt x="1598152" y="1680551"/>
                  <a:pt x="1596716" y="1681211"/>
                </a:cubicBezTo>
                <a:cubicBezTo>
                  <a:pt x="1591858" y="1683533"/>
                  <a:pt x="1588545" y="1677792"/>
                  <a:pt x="1590532" y="1673924"/>
                </a:cubicBezTo>
                <a:cubicBezTo>
                  <a:pt x="1589042" y="1671937"/>
                  <a:pt x="1588269" y="1669398"/>
                  <a:pt x="1588614" y="1666871"/>
                </a:cubicBezTo>
                <a:cubicBezTo>
                  <a:pt x="1588959" y="1664342"/>
                  <a:pt x="1590422" y="1661833"/>
                  <a:pt x="1593404" y="1659899"/>
                </a:cubicBezTo>
                <a:cubicBezTo>
                  <a:pt x="1609526" y="1649522"/>
                  <a:pt x="1631059" y="1651399"/>
                  <a:pt x="1649721" y="1651066"/>
                </a:cubicBezTo>
                <a:cubicBezTo>
                  <a:pt x="1671696" y="1650734"/>
                  <a:pt x="1693671" y="1651617"/>
                  <a:pt x="1714762" y="1658132"/>
                </a:cubicBezTo>
                <a:cubicBezTo>
                  <a:pt x="1722492" y="1660452"/>
                  <a:pt x="1725363" y="1673263"/>
                  <a:pt x="1715757" y="1675470"/>
                </a:cubicBezTo>
                <a:cubicBezTo>
                  <a:pt x="1697757" y="1679667"/>
                  <a:pt x="1679315" y="1681101"/>
                  <a:pt x="1660985" y="1681325"/>
                </a:cubicBezTo>
                <a:cubicBezTo>
                  <a:pt x="1651322" y="1681436"/>
                  <a:pt x="1640997" y="1682291"/>
                  <a:pt x="1630728" y="1682415"/>
                </a:cubicBezTo>
                <a:close/>
                <a:moveTo>
                  <a:pt x="1207243" y="1701099"/>
                </a:moveTo>
                <a:cubicBezTo>
                  <a:pt x="1200948" y="1700714"/>
                  <a:pt x="1198105" y="1696270"/>
                  <a:pt x="1198188" y="1691562"/>
                </a:cubicBezTo>
                <a:cubicBezTo>
                  <a:pt x="1198270" y="1686855"/>
                  <a:pt x="1201280" y="1681886"/>
                  <a:pt x="1206691" y="1680451"/>
                </a:cubicBezTo>
                <a:cubicBezTo>
                  <a:pt x="1274272" y="1662339"/>
                  <a:pt x="1350465" y="1662339"/>
                  <a:pt x="1420144" y="1658475"/>
                </a:cubicBezTo>
                <a:cubicBezTo>
                  <a:pt x="1454929" y="1656488"/>
                  <a:pt x="1521295" y="1641359"/>
                  <a:pt x="1551331" y="1662894"/>
                </a:cubicBezTo>
                <a:cubicBezTo>
                  <a:pt x="1554091" y="1664770"/>
                  <a:pt x="1554091" y="1669076"/>
                  <a:pt x="1552104" y="1671506"/>
                </a:cubicBezTo>
                <a:cubicBezTo>
                  <a:pt x="1549122" y="1674929"/>
                  <a:pt x="1548239" y="1675371"/>
                  <a:pt x="1543712" y="1674929"/>
                </a:cubicBezTo>
                <a:cubicBezTo>
                  <a:pt x="1542828" y="1674929"/>
                  <a:pt x="1542387" y="1674377"/>
                  <a:pt x="1541834" y="1674046"/>
                </a:cubicBezTo>
                <a:cubicBezTo>
                  <a:pt x="1538521" y="1680120"/>
                  <a:pt x="1530791" y="1681445"/>
                  <a:pt x="1518424" y="1678022"/>
                </a:cubicBezTo>
                <a:cubicBezTo>
                  <a:pt x="1502191" y="1680562"/>
                  <a:pt x="1485848" y="1682327"/>
                  <a:pt x="1469394" y="1683323"/>
                </a:cubicBezTo>
                <a:cubicBezTo>
                  <a:pt x="1438586" y="1685752"/>
                  <a:pt x="1407667" y="1687850"/>
                  <a:pt x="1376857" y="1690277"/>
                </a:cubicBezTo>
                <a:cubicBezTo>
                  <a:pt x="1320761" y="1694698"/>
                  <a:pt x="1263449" y="1704745"/>
                  <a:pt x="1207243" y="1701099"/>
                </a:cubicBezTo>
                <a:close/>
                <a:moveTo>
                  <a:pt x="1077161" y="1709068"/>
                </a:moveTo>
                <a:cubicBezTo>
                  <a:pt x="1073516" y="1708627"/>
                  <a:pt x="1071032" y="1705453"/>
                  <a:pt x="1070314" y="1701947"/>
                </a:cubicBezTo>
                <a:cubicBezTo>
                  <a:pt x="1069597" y="1698441"/>
                  <a:pt x="1070646" y="1694604"/>
                  <a:pt x="1074069" y="1692838"/>
                </a:cubicBezTo>
                <a:cubicBezTo>
                  <a:pt x="1094939" y="1681905"/>
                  <a:pt x="1120669" y="1681463"/>
                  <a:pt x="1143859" y="1680800"/>
                </a:cubicBezTo>
                <a:cubicBezTo>
                  <a:pt x="1152913" y="1680580"/>
                  <a:pt x="1154791" y="1693499"/>
                  <a:pt x="1146399" y="1696259"/>
                </a:cubicBezTo>
                <a:cubicBezTo>
                  <a:pt x="1124644" y="1703548"/>
                  <a:pt x="1100240" y="1712161"/>
                  <a:pt x="1077161" y="1709068"/>
                </a:cubicBezTo>
                <a:close/>
                <a:moveTo>
                  <a:pt x="896060" y="1717102"/>
                </a:moveTo>
                <a:cubicBezTo>
                  <a:pt x="890981" y="1717269"/>
                  <a:pt x="888110" y="1713792"/>
                  <a:pt x="887475" y="1709749"/>
                </a:cubicBezTo>
                <a:cubicBezTo>
                  <a:pt x="886840" y="1705703"/>
                  <a:pt x="888441" y="1701092"/>
                  <a:pt x="892306" y="1698994"/>
                </a:cubicBezTo>
                <a:cubicBezTo>
                  <a:pt x="937471" y="1674149"/>
                  <a:pt x="1005935" y="1658799"/>
                  <a:pt x="1057173" y="1665203"/>
                </a:cubicBezTo>
                <a:cubicBezTo>
                  <a:pt x="1064792" y="1666199"/>
                  <a:pt x="1064462" y="1676025"/>
                  <a:pt x="1058498" y="1678895"/>
                </a:cubicBezTo>
                <a:cubicBezTo>
                  <a:pt x="1033211" y="1690932"/>
                  <a:pt x="1005935" y="1695352"/>
                  <a:pt x="978881" y="1701643"/>
                </a:cubicBezTo>
                <a:cubicBezTo>
                  <a:pt x="951164" y="1708048"/>
                  <a:pt x="924440" y="1715890"/>
                  <a:pt x="896060" y="1717102"/>
                </a:cubicBezTo>
                <a:close/>
                <a:moveTo>
                  <a:pt x="637223" y="1747269"/>
                </a:moveTo>
                <a:cubicBezTo>
                  <a:pt x="632253" y="1746991"/>
                  <a:pt x="628913" y="1743543"/>
                  <a:pt x="628071" y="1739691"/>
                </a:cubicBezTo>
                <a:cubicBezTo>
                  <a:pt x="627229" y="1735838"/>
                  <a:pt x="628886" y="1731587"/>
                  <a:pt x="633909" y="1729710"/>
                </a:cubicBezTo>
                <a:cubicBezTo>
                  <a:pt x="666817" y="1717451"/>
                  <a:pt x="701380" y="1712815"/>
                  <a:pt x="736055" y="1707844"/>
                </a:cubicBezTo>
                <a:cubicBezTo>
                  <a:pt x="774593" y="1702434"/>
                  <a:pt x="813574" y="1693932"/>
                  <a:pt x="852665" y="1694815"/>
                </a:cubicBezTo>
                <a:cubicBezTo>
                  <a:pt x="865365" y="1695035"/>
                  <a:pt x="865916" y="1711159"/>
                  <a:pt x="856529" y="1714360"/>
                </a:cubicBezTo>
                <a:lnTo>
                  <a:pt x="856641" y="1714470"/>
                </a:lnTo>
                <a:cubicBezTo>
                  <a:pt x="813353" y="1729158"/>
                  <a:pt x="765759" y="1733686"/>
                  <a:pt x="720595" y="1740421"/>
                </a:cubicBezTo>
                <a:cubicBezTo>
                  <a:pt x="692768" y="1744508"/>
                  <a:pt x="665492" y="1748815"/>
                  <a:pt x="637223" y="1747269"/>
                </a:cubicBezTo>
                <a:close/>
                <a:moveTo>
                  <a:pt x="2183522" y="1750682"/>
                </a:moveTo>
                <a:cubicBezTo>
                  <a:pt x="2179271" y="1750018"/>
                  <a:pt x="2177697" y="1746902"/>
                  <a:pt x="2177973" y="1743632"/>
                </a:cubicBezTo>
                <a:cubicBezTo>
                  <a:pt x="2178249" y="1740357"/>
                  <a:pt x="2180375" y="1736933"/>
                  <a:pt x="2183522" y="1735664"/>
                </a:cubicBezTo>
                <a:cubicBezTo>
                  <a:pt x="2203068" y="1727934"/>
                  <a:pt x="2225926" y="1726498"/>
                  <a:pt x="2246796" y="1727049"/>
                </a:cubicBezTo>
                <a:cubicBezTo>
                  <a:pt x="2258171" y="1727382"/>
                  <a:pt x="2257618" y="1743393"/>
                  <a:pt x="2247680" y="1745821"/>
                </a:cubicBezTo>
                <a:cubicBezTo>
                  <a:pt x="2227030" y="1750900"/>
                  <a:pt x="2204614" y="1753994"/>
                  <a:pt x="2183522" y="1750682"/>
                </a:cubicBezTo>
                <a:close/>
                <a:moveTo>
                  <a:pt x="1004417" y="1760456"/>
                </a:moveTo>
                <a:cubicBezTo>
                  <a:pt x="992961" y="1760663"/>
                  <a:pt x="981421" y="1759145"/>
                  <a:pt x="971704" y="1756438"/>
                </a:cubicBezTo>
                <a:cubicBezTo>
                  <a:pt x="968335" y="1755500"/>
                  <a:pt x="966596" y="1752187"/>
                  <a:pt x="966527" y="1748847"/>
                </a:cubicBezTo>
                <a:cubicBezTo>
                  <a:pt x="966458" y="1745507"/>
                  <a:pt x="968059" y="1742139"/>
                  <a:pt x="971372" y="1741091"/>
                </a:cubicBezTo>
                <a:cubicBezTo>
                  <a:pt x="990807" y="1734907"/>
                  <a:pt x="1017199" y="1733028"/>
                  <a:pt x="1036524" y="1740648"/>
                </a:cubicBezTo>
                <a:cubicBezTo>
                  <a:pt x="1042486" y="1743077"/>
                  <a:pt x="1042265" y="1751580"/>
                  <a:pt x="1036634" y="1754119"/>
                </a:cubicBezTo>
                <a:cubicBezTo>
                  <a:pt x="1027247" y="1758316"/>
                  <a:pt x="1015874" y="1760249"/>
                  <a:pt x="1004417" y="1760456"/>
                </a:cubicBezTo>
                <a:close/>
                <a:moveTo>
                  <a:pt x="1907567" y="1775654"/>
                </a:moveTo>
                <a:cubicBezTo>
                  <a:pt x="1889126" y="1780183"/>
                  <a:pt x="1871679" y="1780071"/>
                  <a:pt x="1853237" y="1775433"/>
                </a:cubicBezTo>
                <a:cubicBezTo>
                  <a:pt x="1848655" y="1774274"/>
                  <a:pt x="1846446" y="1770023"/>
                  <a:pt x="1846556" y="1765855"/>
                </a:cubicBezTo>
                <a:cubicBezTo>
                  <a:pt x="1846667" y="1761687"/>
                  <a:pt x="1849096" y="1757600"/>
                  <a:pt x="1853789" y="1756771"/>
                </a:cubicBezTo>
                <a:cubicBezTo>
                  <a:pt x="1872894" y="1753459"/>
                  <a:pt x="1890341" y="1755005"/>
                  <a:pt x="1908561" y="1761189"/>
                </a:cubicBezTo>
                <a:cubicBezTo>
                  <a:pt x="1915850" y="1763728"/>
                  <a:pt x="1914525" y="1773889"/>
                  <a:pt x="1907567" y="1775654"/>
                </a:cubicBezTo>
                <a:close/>
                <a:moveTo>
                  <a:pt x="1636566" y="1776357"/>
                </a:moveTo>
                <a:cubicBezTo>
                  <a:pt x="1581201" y="1773886"/>
                  <a:pt x="1525767" y="1769551"/>
                  <a:pt x="1471383" y="1768337"/>
                </a:cubicBezTo>
                <a:cubicBezTo>
                  <a:pt x="1355214" y="1765799"/>
                  <a:pt x="1228886" y="1780042"/>
                  <a:pt x="1114595" y="1759835"/>
                </a:cubicBezTo>
                <a:cubicBezTo>
                  <a:pt x="1110399" y="1759060"/>
                  <a:pt x="1108080" y="1755170"/>
                  <a:pt x="1107900" y="1751262"/>
                </a:cubicBezTo>
                <a:cubicBezTo>
                  <a:pt x="1107721" y="1747354"/>
                  <a:pt x="1109681" y="1743439"/>
                  <a:pt x="1114043" y="1742609"/>
                </a:cubicBezTo>
                <a:cubicBezTo>
                  <a:pt x="1228334" y="1720852"/>
                  <a:pt x="1359079" y="1736863"/>
                  <a:pt x="1475358" y="1739958"/>
                </a:cubicBezTo>
                <a:cubicBezTo>
                  <a:pt x="1582692" y="1742827"/>
                  <a:pt x="1697204" y="1737422"/>
                  <a:pt x="1802330" y="1760608"/>
                </a:cubicBezTo>
                <a:cubicBezTo>
                  <a:pt x="1808624" y="1762043"/>
                  <a:pt x="1807410" y="1772313"/>
                  <a:pt x="1801337" y="1773194"/>
                </a:cubicBezTo>
                <a:cubicBezTo>
                  <a:pt x="1747228" y="1779436"/>
                  <a:pt x="1691932" y="1778828"/>
                  <a:pt x="1636566" y="1776357"/>
                </a:cubicBezTo>
                <a:close/>
                <a:moveTo>
                  <a:pt x="1424244" y="1830944"/>
                </a:moveTo>
                <a:cubicBezTo>
                  <a:pt x="1362640" y="1829453"/>
                  <a:pt x="1300994" y="1826279"/>
                  <a:pt x="1240039" y="1824678"/>
                </a:cubicBezTo>
                <a:cubicBezTo>
                  <a:pt x="1128398" y="1821697"/>
                  <a:pt x="1013666" y="1827217"/>
                  <a:pt x="902908" y="1812311"/>
                </a:cubicBezTo>
                <a:cubicBezTo>
                  <a:pt x="897386" y="1811538"/>
                  <a:pt x="893770" y="1806570"/>
                  <a:pt x="893135" y="1801654"/>
                </a:cubicBezTo>
                <a:cubicBezTo>
                  <a:pt x="892500" y="1796739"/>
                  <a:pt x="894846" y="1791882"/>
                  <a:pt x="901251" y="1791329"/>
                </a:cubicBezTo>
                <a:cubicBezTo>
                  <a:pt x="1022830" y="1781170"/>
                  <a:pt x="1148386" y="1794421"/>
                  <a:pt x="1270296" y="1797733"/>
                </a:cubicBezTo>
                <a:cubicBezTo>
                  <a:pt x="1382048" y="1800827"/>
                  <a:pt x="1496338" y="1798948"/>
                  <a:pt x="1607207" y="1814079"/>
                </a:cubicBezTo>
                <a:cubicBezTo>
                  <a:pt x="1614053" y="1814962"/>
                  <a:pt x="1616152" y="1826336"/>
                  <a:pt x="1608201" y="1827107"/>
                </a:cubicBezTo>
                <a:cubicBezTo>
                  <a:pt x="1547411" y="1832241"/>
                  <a:pt x="1485848" y="1832434"/>
                  <a:pt x="1424244" y="1830944"/>
                </a:cubicBezTo>
                <a:close/>
                <a:moveTo>
                  <a:pt x="1444329" y="1884838"/>
                </a:moveTo>
                <a:cubicBezTo>
                  <a:pt x="1428758" y="1883184"/>
                  <a:pt x="1413520" y="1882517"/>
                  <a:pt x="1399605" y="1874786"/>
                </a:cubicBezTo>
                <a:cubicBezTo>
                  <a:pt x="1396569" y="1873073"/>
                  <a:pt x="1395962" y="1870120"/>
                  <a:pt x="1396804" y="1867417"/>
                </a:cubicBezTo>
                <a:cubicBezTo>
                  <a:pt x="1397646" y="1864708"/>
                  <a:pt x="1399937" y="1862251"/>
                  <a:pt x="1402697" y="1861534"/>
                </a:cubicBezTo>
                <a:cubicBezTo>
                  <a:pt x="1419482" y="1857338"/>
                  <a:pt x="1438585" y="1860650"/>
                  <a:pt x="1455702" y="1861534"/>
                </a:cubicBezTo>
                <a:cubicBezTo>
                  <a:pt x="1470500" y="1862198"/>
                  <a:pt x="1485296" y="1862087"/>
                  <a:pt x="1499542" y="1866284"/>
                </a:cubicBezTo>
                <a:cubicBezTo>
                  <a:pt x="1508265" y="1868822"/>
                  <a:pt x="1506608" y="1880529"/>
                  <a:pt x="1498658" y="1882851"/>
                </a:cubicBezTo>
                <a:cubicBezTo>
                  <a:pt x="1481432" y="1888258"/>
                  <a:pt x="1462107" y="1886823"/>
                  <a:pt x="1444329" y="1884838"/>
                </a:cubicBezTo>
                <a:close/>
                <a:moveTo>
                  <a:pt x="1134141" y="1886400"/>
                </a:moveTo>
                <a:cubicBezTo>
                  <a:pt x="1059630" y="1883777"/>
                  <a:pt x="985230" y="1875191"/>
                  <a:pt x="917594" y="1862326"/>
                </a:cubicBezTo>
                <a:cubicBezTo>
                  <a:pt x="913177" y="1861497"/>
                  <a:pt x="911576" y="1857742"/>
                  <a:pt x="912142" y="1854167"/>
                </a:cubicBezTo>
                <a:cubicBezTo>
                  <a:pt x="912708" y="1850594"/>
                  <a:pt x="915441" y="1847197"/>
                  <a:pt x="919693" y="1847088"/>
                </a:cubicBezTo>
                <a:cubicBezTo>
                  <a:pt x="1060486" y="1843444"/>
                  <a:pt x="1212433" y="1843666"/>
                  <a:pt x="1352343" y="1858796"/>
                </a:cubicBezTo>
                <a:cubicBezTo>
                  <a:pt x="1361950" y="1859787"/>
                  <a:pt x="1359741" y="1873370"/>
                  <a:pt x="1351349" y="1874695"/>
                </a:cubicBezTo>
                <a:cubicBezTo>
                  <a:pt x="1283271" y="1885683"/>
                  <a:pt x="1208651" y="1889023"/>
                  <a:pt x="1134141" y="1886400"/>
                </a:cubicBezTo>
                <a:close/>
                <a:moveTo>
                  <a:pt x="2057387" y="1898642"/>
                </a:moveTo>
                <a:cubicBezTo>
                  <a:pt x="2048442" y="1898669"/>
                  <a:pt x="2039415" y="1897925"/>
                  <a:pt x="2030691" y="1897539"/>
                </a:cubicBezTo>
                <a:cubicBezTo>
                  <a:pt x="2015343" y="1896872"/>
                  <a:pt x="1999772" y="1896984"/>
                  <a:pt x="1985085" y="1892016"/>
                </a:cubicBezTo>
                <a:cubicBezTo>
                  <a:pt x="1981718" y="1890913"/>
                  <a:pt x="1980254" y="1887709"/>
                  <a:pt x="1980434" y="1884509"/>
                </a:cubicBezTo>
                <a:cubicBezTo>
                  <a:pt x="1980613" y="1881305"/>
                  <a:pt x="1982435" y="1878102"/>
                  <a:pt x="1985637" y="1876998"/>
                </a:cubicBezTo>
                <a:cubicBezTo>
                  <a:pt x="2000435" y="1872028"/>
                  <a:pt x="2016667" y="1871805"/>
                  <a:pt x="2032238" y="1872467"/>
                </a:cubicBezTo>
                <a:cubicBezTo>
                  <a:pt x="2050126" y="1873242"/>
                  <a:pt x="2069120" y="1872913"/>
                  <a:pt x="2085463" y="1880862"/>
                </a:cubicBezTo>
                <a:cubicBezTo>
                  <a:pt x="2091868" y="1883957"/>
                  <a:pt x="2089549" y="1893231"/>
                  <a:pt x="2083586" y="1895109"/>
                </a:cubicBezTo>
                <a:cubicBezTo>
                  <a:pt x="2075193" y="1897814"/>
                  <a:pt x="2066332" y="1898614"/>
                  <a:pt x="2057387" y="1898642"/>
                </a:cubicBezTo>
                <a:close/>
                <a:moveTo>
                  <a:pt x="0" y="1926754"/>
                </a:moveTo>
                <a:lnTo>
                  <a:pt x="0" y="1903457"/>
                </a:lnTo>
                <a:lnTo>
                  <a:pt x="34517" y="1903503"/>
                </a:lnTo>
                <a:cubicBezTo>
                  <a:pt x="41032" y="1904050"/>
                  <a:pt x="41032" y="1913106"/>
                  <a:pt x="35732" y="1915430"/>
                </a:cubicBezTo>
                <a:close/>
                <a:moveTo>
                  <a:pt x="1111173" y="1931020"/>
                </a:moveTo>
                <a:cubicBezTo>
                  <a:pt x="1078486" y="1927154"/>
                  <a:pt x="1046020" y="1922184"/>
                  <a:pt x="1013335" y="1918650"/>
                </a:cubicBezTo>
                <a:cubicBezTo>
                  <a:pt x="987495" y="1915781"/>
                  <a:pt x="959999" y="1916000"/>
                  <a:pt x="935594" y="1906723"/>
                </a:cubicBezTo>
                <a:cubicBezTo>
                  <a:pt x="931453" y="1905178"/>
                  <a:pt x="930432" y="1901674"/>
                  <a:pt x="931329" y="1898401"/>
                </a:cubicBezTo>
                <a:cubicBezTo>
                  <a:pt x="932226" y="1895131"/>
                  <a:pt x="935042" y="1892094"/>
                  <a:pt x="938576" y="1891488"/>
                </a:cubicBezTo>
                <a:cubicBezTo>
                  <a:pt x="967176" y="1886297"/>
                  <a:pt x="999089" y="1893916"/>
                  <a:pt x="1027690" y="1898002"/>
                </a:cubicBezTo>
                <a:cubicBezTo>
                  <a:pt x="1056953" y="1902199"/>
                  <a:pt x="1086327" y="1906396"/>
                  <a:pt x="1115148" y="1912688"/>
                </a:cubicBezTo>
                <a:cubicBezTo>
                  <a:pt x="1125749" y="1915006"/>
                  <a:pt x="1121663" y="1932234"/>
                  <a:pt x="1111173" y="1931020"/>
                </a:cubicBezTo>
                <a:close/>
                <a:moveTo>
                  <a:pt x="0" y="1983658"/>
                </a:moveTo>
                <a:lnTo>
                  <a:pt x="0" y="1958230"/>
                </a:lnTo>
                <a:lnTo>
                  <a:pt x="103754" y="1972734"/>
                </a:lnTo>
                <a:cubicBezTo>
                  <a:pt x="108282" y="1973949"/>
                  <a:pt x="107508" y="1980020"/>
                  <a:pt x="103092" y="1980574"/>
                </a:cubicBezTo>
                <a:close/>
                <a:moveTo>
                  <a:pt x="1115921" y="2006223"/>
                </a:moveTo>
                <a:cubicBezTo>
                  <a:pt x="1083234" y="2003240"/>
                  <a:pt x="1051432" y="1992309"/>
                  <a:pt x="1019629" y="1984689"/>
                </a:cubicBezTo>
                <a:cubicBezTo>
                  <a:pt x="990255" y="1977512"/>
                  <a:pt x="960219" y="1972652"/>
                  <a:pt x="932833" y="1959291"/>
                </a:cubicBezTo>
                <a:cubicBezTo>
                  <a:pt x="930294" y="1958022"/>
                  <a:pt x="928997" y="1955094"/>
                  <a:pt x="929176" y="1952445"/>
                </a:cubicBezTo>
                <a:cubicBezTo>
                  <a:pt x="929356" y="1949794"/>
                  <a:pt x="931012" y="1947421"/>
                  <a:pt x="934380" y="1947255"/>
                </a:cubicBezTo>
                <a:cubicBezTo>
                  <a:pt x="964636" y="1945598"/>
                  <a:pt x="993457" y="1953216"/>
                  <a:pt x="1022721" y="1960284"/>
                </a:cubicBezTo>
                <a:cubicBezTo>
                  <a:pt x="1055517" y="1968235"/>
                  <a:pt x="1089749" y="1974970"/>
                  <a:pt x="1120006" y="1990211"/>
                </a:cubicBezTo>
                <a:cubicBezTo>
                  <a:pt x="1128289" y="1994406"/>
                  <a:pt x="1125748" y="2007105"/>
                  <a:pt x="1115921" y="2006223"/>
                </a:cubicBezTo>
                <a:close/>
                <a:moveTo>
                  <a:pt x="1387900" y="2012827"/>
                </a:moveTo>
                <a:cubicBezTo>
                  <a:pt x="1310933" y="2005207"/>
                  <a:pt x="1222482" y="1990966"/>
                  <a:pt x="1150816" y="1960929"/>
                </a:cubicBezTo>
                <a:cubicBezTo>
                  <a:pt x="1146399" y="1959104"/>
                  <a:pt x="1144742" y="1954824"/>
                  <a:pt x="1145432" y="1951072"/>
                </a:cubicBezTo>
                <a:cubicBezTo>
                  <a:pt x="1146122" y="1947319"/>
                  <a:pt x="1149159" y="1944087"/>
                  <a:pt x="1154128" y="1944364"/>
                </a:cubicBezTo>
                <a:cubicBezTo>
                  <a:pt x="1231758" y="1948670"/>
                  <a:pt x="1316785" y="1973185"/>
                  <a:pt x="1389667" y="1999576"/>
                </a:cubicBezTo>
                <a:cubicBezTo>
                  <a:pt x="1396404" y="2002004"/>
                  <a:pt x="1395962" y="2013599"/>
                  <a:pt x="1387900" y="2012827"/>
                </a:cubicBezTo>
                <a:close/>
                <a:moveTo>
                  <a:pt x="292914" y="2076425"/>
                </a:moveTo>
                <a:cubicBezTo>
                  <a:pt x="198721" y="2073996"/>
                  <a:pt x="104086" y="2066432"/>
                  <a:pt x="9464" y="2057845"/>
                </a:cubicBezTo>
                <a:lnTo>
                  <a:pt x="0" y="2057020"/>
                </a:lnTo>
                <a:lnTo>
                  <a:pt x="0" y="2025494"/>
                </a:lnTo>
                <a:lnTo>
                  <a:pt x="24219" y="2027076"/>
                </a:lnTo>
                <a:cubicBezTo>
                  <a:pt x="115680" y="2033936"/>
                  <a:pt x="206727" y="2043903"/>
                  <a:pt x="294129" y="2063505"/>
                </a:cubicBezTo>
                <a:cubicBezTo>
                  <a:pt x="302190" y="2065273"/>
                  <a:pt x="301528" y="2076645"/>
                  <a:pt x="292914" y="2076425"/>
                </a:cubicBezTo>
                <a:close/>
                <a:moveTo>
                  <a:pt x="1681745" y="2127566"/>
                </a:moveTo>
                <a:cubicBezTo>
                  <a:pt x="1659218" y="2121714"/>
                  <a:pt x="1637133" y="2115088"/>
                  <a:pt x="1615158" y="2107467"/>
                </a:cubicBezTo>
                <a:cubicBezTo>
                  <a:pt x="1592521" y="2099516"/>
                  <a:pt x="1566792" y="2093554"/>
                  <a:pt x="1547135" y="2079529"/>
                </a:cubicBezTo>
                <a:cubicBezTo>
                  <a:pt x="1544043" y="2077319"/>
                  <a:pt x="1543519" y="2073870"/>
                  <a:pt x="1544664" y="2071025"/>
                </a:cubicBezTo>
                <a:cubicBezTo>
                  <a:pt x="1545810" y="2068181"/>
                  <a:pt x="1548626" y="2065945"/>
                  <a:pt x="1552214" y="2066165"/>
                </a:cubicBezTo>
                <a:cubicBezTo>
                  <a:pt x="1575625" y="2067491"/>
                  <a:pt x="1598373" y="2078535"/>
                  <a:pt x="1620238" y="2086266"/>
                </a:cubicBezTo>
                <a:cubicBezTo>
                  <a:pt x="1643317" y="2094437"/>
                  <a:pt x="1665844" y="2103382"/>
                  <a:pt x="1688039" y="2113651"/>
                </a:cubicBezTo>
                <a:cubicBezTo>
                  <a:pt x="1696211" y="2117407"/>
                  <a:pt x="1689806" y="2129664"/>
                  <a:pt x="1681745" y="2127566"/>
                </a:cubicBezTo>
                <a:close/>
                <a:moveTo>
                  <a:pt x="1255940" y="2170066"/>
                </a:moveTo>
                <a:cubicBezTo>
                  <a:pt x="1215303" y="2162005"/>
                  <a:pt x="1176323" y="2141024"/>
                  <a:pt x="1137011" y="2127665"/>
                </a:cubicBezTo>
                <a:cubicBezTo>
                  <a:pt x="1092730" y="2112538"/>
                  <a:pt x="1045468" y="2103261"/>
                  <a:pt x="1002622" y="2084708"/>
                </a:cubicBezTo>
                <a:cubicBezTo>
                  <a:pt x="998095" y="2082719"/>
                  <a:pt x="997101" y="2078717"/>
                  <a:pt x="998329" y="2075280"/>
                </a:cubicBezTo>
                <a:cubicBezTo>
                  <a:pt x="999558" y="2071841"/>
                  <a:pt x="1003009" y="2068970"/>
                  <a:pt x="1007371" y="2069247"/>
                </a:cubicBezTo>
                <a:cubicBezTo>
                  <a:pt x="1053639" y="2072227"/>
                  <a:pt x="1100239" y="2090009"/>
                  <a:pt x="1143637" y="2105358"/>
                </a:cubicBezTo>
                <a:cubicBezTo>
                  <a:pt x="1183170" y="2119383"/>
                  <a:pt x="1228112" y="2132410"/>
                  <a:pt x="1261903" y="2157920"/>
                </a:cubicBezTo>
                <a:cubicBezTo>
                  <a:pt x="1267756" y="2162226"/>
                  <a:pt x="1262455" y="2171391"/>
                  <a:pt x="1255940" y="2170066"/>
                </a:cubicBezTo>
                <a:close/>
                <a:moveTo>
                  <a:pt x="72834" y="2188533"/>
                </a:moveTo>
                <a:lnTo>
                  <a:pt x="0" y="2170327"/>
                </a:lnTo>
                <a:lnTo>
                  <a:pt x="0" y="2159507"/>
                </a:lnTo>
                <a:lnTo>
                  <a:pt x="1057" y="2158498"/>
                </a:lnTo>
                <a:cubicBezTo>
                  <a:pt x="27780" y="2158278"/>
                  <a:pt x="52184" y="2165676"/>
                  <a:pt x="77030" y="2175063"/>
                </a:cubicBezTo>
                <a:cubicBezTo>
                  <a:pt x="84539" y="2177934"/>
                  <a:pt x="80564" y="2190523"/>
                  <a:pt x="72834" y="2188533"/>
                </a:cubicBezTo>
                <a:close/>
                <a:moveTo>
                  <a:pt x="220363" y="2228940"/>
                </a:moveTo>
                <a:cubicBezTo>
                  <a:pt x="195517" y="2229824"/>
                  <a:pt x="161726" y="2223750"/>
                  <a:pt x="139420" y="2212597"/>
                </a:cubicBezTo>
                <a:cubicBezTo>
                  <a:pt x="136162" y="2210996"/>
                  <a:pt x="134892" y="2207297"/>
                  <a:pt x="135362" y="2203846"/>
                </a:cubicBezTo>
                <a:cubicBezTo>
                  <a:pt x="135831" y="2200396"/>
                  <a:pt x="138039" y="2197194"/>
                  <a:pt x="141739" y="2196587"/>
                </a:cubicBezTo>
                <a:cubicBezTo>
                  <a:pt x="167689" y="2192721"/>
                  <a:pt x="202143" y="2199899"/>
                  <a:pt x="225001" y="2212707"/>
                </a:cubicBezTo>
                <a:cubicBezTo>
                  <a:pt x="233062" y="2217235"/>
                  <a:pt x="228755" y="2228609"/>
                  <a:pt x="220363" y="2228940"/>
                </a:cubicBezTo>
                <a:close/>
                <a:moveTo>
                  <a:pt x="2007723" y="2255997"/>
                </a:moveTo>
                <a:cubicBezTo>
                  <a:pt x="1962669" y="2239764"/>
                  <a:pt x="1918830" y="2220438"/>
                  <a:pt x="1873777" y="2204206"/>
                </a:cubicBezTo>
                <a:cubicBezTo>
                  <a:pt x="1832808" y="2189519"/>
                  <a:pt x="1789963" y="2177704"/>
                  <a:pt x="1750872" y="2158491"/>
                </a:cubicBezTo>
                <a:cubicBezTo>
                  <a:pt x="1747228" y="2156668"/>
                  <a:pt x="1746538" y="2153136"/>
                  <a:pt x="1747697" y="2150209"/>
                </a:cubicBezTo>
                <a:cubicBezTo>
                  <a:pt x="1748856" y="2147281"/>
                  <a:pt x="1751866" y="2144963"/>
                  <a:pt x="1755621" y="2145570"/>
                </a:cubicBezTo>
                <a:cubicBezTo>
                  <a:pt x="1803104" y="2153522"/>
                  <a:pt x="1848599" y="2173066"/>
                  <a:pt x="1893875" y="2189188"/>
                </a:cubicBezTo>
                <a:cubicBezTo>
                  <a:pt x="1934953" y="2203875"/>
                  <a:pt x="1976252" y="2218561"/>
                  <a:pt x="2015674" y="2237224"/>
                </a:cubicBezTo>
                <a:cubicBezTo>
                  <a:pt x="2027711" y="2242855"/>
                  <a:pt x="2020091" y="2260415"/>
                  <a:pt x="2007723" y="2255997"/>
                </a:cubicBezTo>
                <a:close/>
                <a:moveTo>
                  <a:pt x="1864059" y="2258759"/>
                </a:moveTo>
                <a:cubicBezTo>
                  <a:pt x="1821325" y="2248821"/>
                  <a:pt x="1780357" y="2228392"/>
                  <a:pt x="1739830" y="2211717"/>
                </a:cubicBezTo>
                <a:cubicBezTo>
                  <a:pt x="1699414" y="2195154"/>
                  <a:pt x="1654029" y="2182234"/>
                  <a:pt x="1617036" y="2158603"/>
                </a:cubicBezTo>
                <a:cubicBezTo>
                  <a:pt x="1612287" y="2155567"/>
                  <a:pt x="1611101" y="2150488"/>
                  <a:pt x="1612536" y="2146388"/>
                </a:cubicBezTo>
                <a:cubicBezTo>
                  <a:pt x="1613972" y="2142287"/>
                  <a:pt x="1618030" y="2139168"/>
                  <a:pt x="1623772" y="2140053"/>
                </a:cubicBezTo>
                <a:cubicBezTo>
                  <a:pt x="1672028" y="2147670"/>
                  <a:pt x="1719511" y="2172848"/>
                  <a:pt x="1763682" y="2193166"/>
                </a:cubicBezTo>
                <a:cubicBezTo>
                  <a:pt x="1799350" y="2209619"/>
                  <a:pt x="1836785" y="2225962"/>
                  <a:pt x="1867704" y="2250256"/>
                </a:cubicBezTo>
                <a:cubicBezTo>
                  <a:pt x="1871790" y="2253460"/>
                  <a:pt x="1869471" y="2260086"/>
                  <a:pt x="1864059" y="2258759"/>
                </a:cubicBezTo>
                <a:close/>
                <a:moveTo>
                  <a:pt x="245761" y="2264150"/>
                </a:moveTo>
                <a:cubicBezTo>
                  <a:pt x="181602" y="2257853"/>
                  <a:pt x="118770" y="2236098"/>
                  <a:pt x="56269" y="2220526"/>
                </a:cubicBezTo>
                <a:lnTo>
                  <a:pt x="0" y="2208103"/>
                </a:lnTo>
                <a:lnTo>
                  <a:pt x="0" y="2184710"/>
                </a:lnTo>
                <a:lnTo>
                  <a:pt x="34956" y="2193915"/>
                </a:lnTo>
                <a:cubicBezTo>
                  <a:pt x="105629" y="2211582"/>
                  <a:pt x="181382" y="2224834"/>
                  <a:pt x="247638" y="2255314"/>
                </a:cubicBezTo>
                <a:cubicBezTo>
                  <a:pt x="252055" y="2257414"/>
                  <a:pt x="251172" y="2264702"/>
                  <a:pt x="245761" y="2264150"/>
                </a:cubicBezTo>
                <a:close/>
                <a:moveTo>
                  <a:pt x="253601" y="2299484"/>
                </a:moveTo>
                <a:cubicBezTo>
                  <a:pt x="231406" y="2301691"/>
                  <a:pt x="198940" y="2293853"/>
                  <a:pt x="180278" y="2281816"/>
                </a:cubicBezTo>
                <a:cubicBezTo>
                  <a:pt x="177186" y="2279826"/>
                  <a:pt x="175751" y="2276156"/>
                  <a:pt x="176179" y="2272912"/>
                </a:cubicBezTo>
                <a:cubicBezTo>
                  <a:pt x="176607" y="2269670"/>
                  <a:pt x="178898" y="2266854"/>
                  <a:pt x="183260" y="2266579"/>
                </a:cubicBezTo>
                <a:cubicBezTo>
                  <a:pt x="205565" y="2265254"/>
                  <a:pt x="237700" y="2273534"/>
                  <a:pt x="256362" y="2285901"/>
                </a:cubicBezTo>
                <a:cubicBezTo>
                  <a:pt x="261442" y="2289323"/>
                  <a:pt x="260227" y="2298821"/>
                  <a:pt x="253601" y="2299484"/>
                </a:cubicBezTo>
                <a:close/>
                <a:moveTo>
                  <a:pt x="190990" y="2303475"/>
                </a:moveTo>
                <a:cubicBezTo>
                  <a:pt x="127826" y="2297844"/>
                  <a:pt x="65986" y="2281280"/>
                  <a:pt x="5694" y="2262177"/>
                </a:cubicBezTo>
                <a:lnTo>
                  <a:pt x="0" y="2260347"/>
                </a:lnTo>
                <a:lnTo>
                  <a:pt x="0" y="2231226"/>
                </a:lnTo>
                <a:lnTo>
                  <a:pt x="93925" y="2259871"/>
                </a:lnTo>
                <a:cubicBezTo>
                  <a:pt x="127467" y="2270238"/>
                  <a:pt x="160788" y="2281225"/>
                  <a:pt x="193309" y="2294310"/>
                </a:cubicBezTo>
                <a:cubicBezTo>
                  <a:pt x="197726" y="2296078"/>
                  <a:pt x="195737" y="2303917"/>
                  <a:pt x="190990" y="2303475"/>
                </a:cubicBezTo>
                <a:close/>
                <a:moveTo>
                  <a:pt x="1623329" y="2304148"/>
                </a:moveTo>
                <a:cubicBezTo>
                  <a:pt x="1586115" y="2298958"/>
                  <a:pt x="1547024" y="2285929"/>
                  <a:pt x="1514337" y="2267378"/>
                </a:cubicBezTo>
                <a:cubicBezTo>
                  <a:pt x="1511135" y="2265555"/>
                  <a:pt x="1510252" y="2261774"/>
                  <a:pt x="1511121" y="2258558"/>
                </a:cubicBezTo>
                <a:cubicBezTo>
                  <a:pt x="1511991" y="2255341"/>
                  <a:pt x="1514613" y="2252691"/>
                  <a:pt x="1518423" y="2253133"/>
                </a:cubicBezTo>
                <a:cubicBezTo>
                  <a:pt x="1555638" y="2257440"/>
                  <a:pt x="1595833" y="2270469"/>
                  <a:pt x="1628629" y="2288580"/>
                </a:cubicBezTo>
                <a:cubicBezTo>
                  <a:pt x="1636028" y="2292664"/>
                  <a:pt x="1631611" y="2305364"/>
                  <a:pt x="1623329" y="2304148"/>
                </a:cubicBezTo>
                <a:close/>
                <a:moveTo>
                  <a:pt x="57595" y="2313843"/>
                </a:moveTo>
                <a:cubicBezTo>
                  <a:pt x="40313" y="2310254"/>
                  <a:pt x="23389" y="2304014"/>
                  <a:pt x="6673" y="2297071"/>
                </a:cubicBezTo>
                <a:lnTo>
                  <a:pt x="0" y="2294251"/>
                </a:lnTo>
                <a:lnTo>
                  <a:pt x="0" y="2269808"/>
                </a:lnTo>
                <a:lnTo>
                  <a:pt x="20408" y="2277608"/>
                </a:lnTo>
                <a:cubicBezTo>
                  <a:pt x="35758" y="2283916"/>
                  <a:pt x="50693" y="2291039"/>
                  <a:pt x="64109" y="2300149"/>
                </a:cubicBezTo>
                <a:cubicBezTo>
                  <a:pt x="71618" y="2305229"/>
                  <a:pt x="65766" y="2315277"/>
                  <a:pt x="57595" y="2313843"/>
                </a:cubicBezTo>
                <a:close/>
                <a:moveTo>
                  <a:pt x="291257" y="2388045"/>
                </a:moveTo>
                <a:cubicBezTo>
                  <a:pt x="249846" y="2382413"/>
                  <a:pt x="210203" y="2370156"/>
                  <a:pt x="170229" y="2358450"/>
                </a:cubicBezTo>
                <a:cubicBezTo>
                  <a:pt x="142402" y="2350279"/>
                  <a:pt x="113249" y="2342882"/>
                  <a:pt x="88293" y="2327755"/>
                </a:cubicBezTo>
                <a:cubicBezTo>
                  <a:pt x="84483" y="2325435"/>
                  <a:pt x="83931" y="2321515"/>
                  <a:pt x="85325" y="2318216"/>
                </a:cubicBezTo>
                <a:cubicBezTo>
                  <a:pt x="86719" y="2314917"/>
                  <a:pt x="90059" y="2312238"/>
                  <a:pt x="94034" y="2312405"/>
                </a:cubicBezTo>
                <a:cubicBezTo>
                  <a:pt x="127384" y="2314061"/>
                  <a:pt x="160401" y="2327091"/>
                  <a:pt x="191983" y="2337252"/>
                </a:cubicBezTo>
                <a:cubicBezTo>
                  <a:pt x="226878" y="2348401"/>
                  <a:pt x="261441" y="2359555"/>
                  <a:pt x="294459" y="2375788"/>
                </a:cubicBezTo>
                <a:cubicBezTo>
                  <a:pt x="300753" y="2378768"/>
                  <a:pt x="298876" y="2389150"/>
                  <a:pt x="291257" y="2388045"/>
                </a:cubicBezTo>
                <a:close/>
                <a:moveTo>
                  <a:pt x="1256383" y="2399663"/>
                </a:moveTo>
                <a:cubicBezTo>
                  <a:pt x="1229661" y="2392374"/>
                  <a:pt x="1206802" y="2372056"/>
                  <a:pt x="1183392" y="2358142"/>
                </a:cubicBezTo>
                <a:cubicBezTo>
                  <a:pt x="1156116" y="2342132"/>
                  <a:pt x="1127074" y="2328108"/>
                  <a:pt x="1103111" y="2307238"/>
                </a:cubicBezTo>
                <a:cubicBezTo>
                  <a:pt x="1099578" y="2304201"/>
                  <a:pt x="1099744" y="2300087"/>
                  <a:pt x="1101787" y="2296981"/>
                </a:cubicBezTo>
                <a:cubicBezTo>
                  <a:pt x="1103830" y="2293875"/>
                  <a:pt x="1107750" y="2291776"/>
                  <a:pt x="1111726" y="2292771"/>
                </a:cubicBezTo>
                <a:cubicBezTo>
                  <a:pt x="1142975" y="2300612"/>
                  <a:pt x="1171466" y="2317838"/>
                  <a:pt x="1198188" y="2335395"/>
                </a:cubicBezTo>
                <a:cubicBezTo>
                  <a:pt x="1221820" y="2350965"/>
                  <a:pt x="1249648" y="2366976"/>
                  <a:pt x="1263230" y="2392596"/>
                </a:cubicBezTo>
                <a:cubicBezTo>
                  <a:pt x="1265549" y="2397123"/>
                  <a:pt x="1260359" y="2400768"/>
                  <a:pt x="1256383" y="2399663"/>
                </a:cubicBezTo>
                <a:close/>
                <a:moveTo>
                  <a:pt x="1478782" y="2409605"/>
                </a:moveTo>
                <a:cubicBezTo>
                  <a:pt x="1449409" y="2402428"/>
                  <a:pt x="1421691" y="2383876"/>
                  <a:pt x="1394967" y="2369962"/>
                </a:cubicBezTo>
                <a:cubicBezTo>
                  <a:pt x="1370232" y="2357154"/>
                  <a:pt x="1344283" y="2345339"/>
                  <a:pt x="1323632" y="2326345"/>
                </a:cubicBezTo>
                <a:cubicBezTo>
                  <a:pt x="1319767" y="2322757"/>
                  <a:pt x="1320071" y="2318367"/>
                  <a:pt x="1322418" y="2315081"/>
                </a:cubicBezTo>
                <a:cubicBezTo>
                  <a:pt x="1324764" y="2311796"/>
                  <a:pt x="1329154" y="2309615"/>
                  <a:pt x="1333460" y="2310444"/>
                </a:cubicBezTo>
                <a:cubicBezTo>
                  <a:pt x="1360626" y="2315744"/>
                  <a:pt x="1385250" y="2330651"/>
                  <a:pt x="1409213" y="2343792"/>
                </a:cubicBezTo>
                <a:cubicBezTo>
                  <a:pt x="1436046" y="2358479"/>
                  <a:pt x="1466745" y="2372172"/>
                  <a:pt x="1488609" y="2393704"/>
                </a:cubicBezTo>
                <a:cubicBezTo>
                  <a:pt x="1495788" y="2400881"/>
                  <a:pt x="1487726" y="2411815"/>
                  <a:pt x="1478782" y="2409605"/>
                </a:cubicBezTo>
                <a:close/>
                <a:moveTo>
                  <a:pt x="296006" y="2441715"/>
                </a:moveTo>
                <a:cubicBezTo>
                  <a:pt x="203248" y="2419188"/>
                  <a:pt x="114907" y="2375569"/>
                  <a:pt x="26235" y="2340897"/>
                </a:cubicBezTo>
                <a:lnTo>
                  <a:pt x="0" y="2330635"/>
                </a:lnTo>
                <a:lnTo>
                  <a:pt x="0" y="2310781"/>
                </a:lnTo>
                <a:lnTo>
                  <a:pt x="57817" y="2333498"/>
                </a:lnTo>
                <a:cubicBezTo>
                  <a:pt x="138759" y="2365189"/>
                  <a:pt x="223898" y="2391029"/>
                  <a:pt x="299982" y="2433432"/>
                </a:cubicBezTo>
                <a:cubicBezTo>
                  <a:pt x="304840" y="2436193"/>
                  <a:pt x="300755" y="2442820"/>
                  <a:pt x="296006" y="2441715"/>
                </a:cubicBezTo>
                <a:close/>
                <a:moveTo>
                  <a:pt x="180609" y="2452991"/>
                </a:moveTo>
                <a:cubicBezTo>
                  <a:pt x="138537" y="2436979"/>
                  <a:pt x="98562" y="2414232"/>
                  <a:pt x="58809" y="2393360"/>
                </a:cubicBezTo>
                <a:cubicBezTo>
                  <a:pt x="40810" y="2383863"/>
                  <a:pt x="22147" y="2374891"/>
                  <a:pt x="3858" y="2365326"/>
                </a:cubicBezTo>
                <a:lnTo>
                  <a:pt x="0" y="2363014"/>
                </a:lnTo>
                <a:lnTo>
                  <a:pt x="0" y="2340150"/>
                </a:lnTo>
                <a:lnTo>
                  <a:pt x="20629" y="2349328"/>
                </a:lnTo>
                <a:cubicBezTo>
                  <a:pt x="40837" y="2359874"/>
                  <a:pt x="60686" y="2371220"/>
                  <a:pt x="80342" y="2381655"/>
                </a:cubicBezTo>
                <a:cubicBezTo>
                  <a:pt x="116342" y="2400759"/>
                  <a:pt x="153334" y="2418869"/>
                  <a:pt x="186793" y="2442280"/>
                </a:cubicBezTo>
                <a:cubicBezTo>
                  <a:pt x="192757" y="2446366"/>
                  <a:pt x="187015" y="2455421"/>
                  <a:pt x="180609" y="2452991"/>
                </a:cubicBezTo>
                <a:close/>
                <a:moveTo>
                  <a:pt x="355525" y="2479034"/>
                </a:moveTo>
                <a:cubicBezTo>
                  <a:pt x="340617" y="2478262"/>
                  <a:pt x="326593" y="2474065"/>
                  <a:pt x="313342" y="2467219"/>
                </a:cubicBezTo>
                <a:cubicBezTo>
                  <a:pt x="310471" y="2465728"/>
                  <a:pt x="309505" y="2462498"/>
                  <a:pt x="310043" y="2459531"/>
                </a:cubicBezTo>
                <a:cubicBezTo>
                  <a:pt x="310582" y="2456563"/>
                  <a:pt x="312625" y="2453857"/>
                  <a:pt x="315772" y="2453416"/>
                </a:cubicBezTo>
                <a:cubicBezTo>
                  <a:pt x="331010" y="2451429"/>
                  <a:pt x="345808" y="2453747"/>
                  <a:pt x="359059" y="2462028"/>
                </a:cubicBezTo>
                <a:cubicBezTo>
                  <a:pt x="365904" y="2466225"/>
                  <a:pt x="365463" y="2479587"/>
                  <a:pt x="355525" y="2479034"/>
                </a:cubicBezTo>
                <a:close/>
                <a:moveTo>
                  <a:pt x="1037890" y="2501376"/>
                </a:moveTo>
                <a:cubicBezTo>
                  <a:pt x="1035253" y="2503295"/>
                  <a:pt x="1031775" y="2503736"/>
                  <a:pt x="1028793" y="2501140"/>
                </a:cubicBezTo>
                <a:cubicBezTo>
                  <a:pt x="1009580" y="2484466"/>
                  <a:pt x="993457" y="2464148"/>
                  <a:pt x="975568" y="2446148"/>
                </a:cubicBezTo>
                <a:cubicBezTo>
                  <a:pt x="955692" y="2426161"/>
                  <a:pt x="931728" y="2409376"/>
                  <a:pt x="913730" y="2387952"/>
                </a:cubicBezTo>
                <a:cubicBezTo>
                  <a:pt x="910196" y="2383701"/>
                  <a:pt x="910085" y="2378760"/>
                  <a:pt x="912211" y="2375088"/>
                </a:cubicBezTo>
                <a:cubicBezTo>
                  <a:pt x="914337" y="2371416"/>
                  <a:pt x="918699" y="2369014"/>
                  <a:pt x="924109" y="2369842"/>
                </a:cubicBezTo>
                <a:cubicBezTo>
                  <a:pt x="952710" y="2374371"/>
                  <a:pt x="975568" y="2398112"/>
                  <a:pt x="994340" y="2418762"/>
                </a:cubicBezTo>
                <a:cubicBezTo>
                  <a:pt x="1014217" y="2440406"/>
                  <a:pt x="1038290" y="2462160"/>
                  <a:pt x="1041934" y="2492748"/>
                </a:cubicBezTo>
                <a:cubicBezTo>
                  <a:pt x="1042320" y="2496062"/>
                  <a:pt x="1040526" y="2499458"/>
                  <a:pt x="1037890" y="2501376"/>
                </a:cubicBezTo>
                <a:close/>
                <a:moveTo>
                  <a:pt x="414382" y="2526415"/>
                </a:moveTo>
                <a:cubicBezTo>
                  <a:pt x="388211" y="2526745"/>
                  <a:pt x="360604" y="2516145"/>
                  <a:pt x="335538" y="2508967"/>
                </a:cubicBezTo>
                <a:cubicBezTo>
                  <a:pt x="303514" y="2499911"/>
                  <a:pt x="267515" y="2492624"/>
                  <a:pt x="238473" y="2476060"/>
                </a:cubicBezTo>
                <a:cubicBezTo>
                  <a:pt x="235547" y="2474348"/>
                  <a:pt x="234580" y="2471173"/>
                  <a:pt x="235257" y="2468537"/>
                </a:cubicBezTo>
                <a:cubicBezTo>
                  <a:pt x="235933" y="2465901"/>
                  <a:pt x="238252" y="2463803"/>
                  <a:pt x="241896" y="2464245"/>
                </a:cubicBezTo>
                <a:cubicBezTo>
                  <a:pt x="274472" y="2468440"/>
                  <a:pt x="306606" y="2482023"/>
                  <a:pt x="338298" y="2490747"/>
                </a:cubicBezTo>
                <a:cubicBezTo>
                  <a:pt x="364469" y="2497925"/>
                  <a:pt x="394285" y="2501678"/>
                  <a:pt x="418357" y="2514378"/>
                </a:cubicBezTo>
                <a:cubicBezTo>
                  <a:pt x="424541" y="2517691"/>
                  <a:pt x="420235" y="2526304"/>
                  <a:pt x="414382" y="2526415"/>
                </a:cubicBezTo>
                <a:close/>
                <a:moveTo>
                  <a:pt x="305391" y="2541548"/>
                </a:moveTo>
                <a:cubicBezTo>
                  <a:pt x="281428" y="2532383"/>
                  <a:pt x="256141" y="2524542"/>
                  <a:pt x="234497" y="2510628"/>
                </a:cubicBezTo>
                <a:cubicBezTo>
                  <a:pt x="231405" y="2508641"/>
                  <a:pt x="230743" y="2504970"/>
                  <a:pt x="231778" y="2501905"/>
                </a:cubicBezTo>
                <a:cubicBezTo>
                  <a:pt x="232813" y="2498841"/>
                  <a:pt x="235546" y="2496383"/>
                  <a:pt x="239245" y="2496825"/>
                </a:cubicBezTo>
                <a:cubicBezTo>
                  <a:pt x="265527" y="2500138"/>
                  <a:pt x="289379" y="2513058"/>
                  <a:pt x="312238" y="2525647"/>
                </a:cubicBezTo>
                <a:cubicBezTo>
                  <a:pt x="320850" y="2530395"/>
                  <a:pt x="314666" y="2545193"/>
                  <a:pt x="305391" y="2541548"/>
                </a:cubicBezTo>
                <a:close/>
                <a:moveTo>
                  <a:pt x="151790" y="2582510"/>
                </a:moveTo>
                <a:cubicBezTo>
                  <a:pt x="105880" y="2563572"/>
                  <a:pt x="60454" y="2542301"/>
                  <a:pt x="15477" y="2519458"/>
                </a:cubicBezTo>
                <a:lnTo>
                  <a:pt x="0" y="2511061"/>
                </a:lnTo>
                <a:lnTo>
                  <a:pt x="0" y="2479748"/>
                </a:lnTo>
                <a:lnTo>
                  <a:pt x="158306" y="2570142"/>
                </a:lnTo>
                <a:cubicBezTo>
                  <a:pt x="166035" y="2575002"/>
                  <a:pt x="160072" y="2585933"/>
                  <a:pt x="151790" y="2582510"/>
                </a:cubicBezTo>
                <a:close/>
                <a:moveTo>
                  <a:pt x="314999" y="2592023"/>
                </a:moveTo>
                <a:cubicBezTo>
                  <a:pt x="261883" y="2575018"/>
                  <a:pt x="212302" y="2542662"/>
                  <a:pt x="163051" y="2516601"/>
                </a:cubicBezTo>
                <a:cubicBezTo>
                  <a:pt x="113250" y="2490099"/>
                  <a:pt x="62786" y="2464923"/>
                  <a:pt x="15743" y="2433672"/>
                </a:cubicBezTo>
                <a:cubicBezTo>
                  <a:pt x="13590" y="2432291"/>
                  <a:pt x="13480" y="2429889"/>
                  <a:pt x="14487" y="2428067"/>
                </a:cubicBezTo>
                <a:cubicBezTo>
                  <a:pt x="15495" y="2426245"/>
                  <a:pt x="17621" y="2425003"/>
                  <a:pt x="19940" y="2425941"/>
                </a:cubicBezTo>
                <a:cubicBezTo>
                  <a:pt x="78797" y="2449904"/>
                  <a:pt x="134342" y="2481486"/>
                  <a:pt x="190549" y="2511081"/>
                </a:cubicBezTo>
                <a:cubicBezTo>
                  <a:pt x="233836" y="2533828"/>
                  <a:pt x="280656" y="2553926"/>
                  <a:pt x="319195" y="2584294"/>
                </a:cubicBezTo>
                <a:cubicBezTo>
                  <a:pt x="323280" y="2587496"/>
                  <a:pt x="319747" y="2593569"/>
                  <a:pt x="314999" y="2592023"/>
                </a:cubicBezTo>
                <a:close/>
                <a:moveTo>
                  <a:pt x="1289896" y="2605828"/>
                </a:moveTo>
                <a:cubicBezTo>
                  <a:pt x="1287025" y="2608133"/>
                  <a:pt x="1282884" y="2608630"/>
                  <a:pt x="1280014" y="2605151"/>
                </a:cubicBezTo>
                <a:cubicBezTo>
                  <a:pt x="1235732" y="2551042"/>
                  <a:pt x="1180519" y="2507976"/>
                  <a:pt x="1135134" y="2455412"/>
                </a:cubicBezTo>
                <a:cubicBezTo>
                  <a:pt x="1129723" y="2449118"/>
                  <a:pt x="1137673" y="2439509"/>
                  <a:pt x="1144962" y="2442823"/>
                </a:cubicBezTo>
                <a:cubicBezTo>
                  <a:pt x="1210224" y="2472529"/>
                  <a:pt x="1257155" y="2535361"/>
                  <a:pt x="1292160" y="2595655"/>
                </a:cubicBezTo>
                <a:cubicBezTo>
                  <a:pt x="1294368" y="2599410"/>
                  <a:pt x="1292767" y="2603523"/>
                  <a:pt x="1289896" y="2605828"/>
                </a:cubicBezTo>
                <a:close/>
                <a:moveTo>
                  <a:pt x="441989" y="2615108"/>
                </a:moveTo>
                <a:cubicBezTo>
                  <a:pt x="426088" y="2612125"/>
                  <a:pt x="411953" y="2603954"/>
                  <a:pt x="398040" y="2596004"/>
                </a:cubicBezTo>
                <a:cubicBezTo>
                  <a:pt x="384126" y="2588052"/>
                  <a:pt x="370101" y="2580874"/>
                  <a:pt x="358838" y="2569170"/>
                </a:cubicBezTo>
                <a:cubicBezTo>
                  <a:pt x="356132" y="2566354"/>
                  <a:pt x="356105" y="2562599"/>
                  <a:pt x="357706" y="2559797"/>
                </a:cubicBezTo>
                <a:cubicBezTo>
                  <a:pt x="359307" y="2556994"/>
                  <a:pt x="362537" y="2555145"/>
                  <a:pt x="366347" y="2556139"/>
                </a:cubicBezTo>
                <a:cubicBezTo>
                  <a:pt x="384016" y="2560777"/>
                  <a:pt x="400137" y="2571269"/>
                  <a:pt x="415377" y="2581426"/>
                </a:cubicBezTo>
                <a:cubicBezTo>
                  <a:pt x="426640" y="2588936"/>
                  <a:pt x="437904" y="2595783"/>
                  <a:pt x="446627" y="2606273"/>
                </a:cubicBezTo>
                <a:cubicBezTo>
                  <a:pt x="449388" y="2609585"/>
                  <a:pt x="446738" y="2615991"/>
                  <a:pt x="441989" y="2615108"/>
                </a:cubicBezTo>
                <a:close/>
                <a:moveTo>
                  <a:pt x="920575" y="2622577"/>
                </a:moveTo>
                <a:cubicBezTo>
                  <a:pt x="917594" y="2623888"/>
                  <a:pt x="913839" y="2623585"/>
                  <a:pt x="911742" y="2620713"/>
                </a:cubicBezTo>
                <a:cubicBezTo>
                  <a:pt x="883804" y="2582945"/>
                  <a:pt x="852773" y="2539329"/>
                  <a:pt x="833670" y="2496260"/>
                </a:cubicBezTo>
                <a:cubicBezTo>
                  <a:pt x="830578" y="2489084"/>
                  <a:pt x="838970" y="2479476"/>
                  <a:pt x="846038" y="2485329"/>
                </a:cubicBezTo>
                <a:cubicBezTo>
                  <a:pt x="883914" y="2516358"/>
                  <a:pt x="911410" y="2567928"/>
                  <a:pt x="924771" y="2614750"/>
                </a:cubicBezTo>
                <a:cubicBezTo>
                  <a:pt x="925765" y="2618339"/>
                  <a:pt x="923556" y="2621265"/>
                  <a:pt x="920575" y="2622577"/>
                </a:cubicBezTo>
                <a:close/>
                <a:moveTo>
                  <a:pt x="19830" y="2646891"/>
                </a:moveTo>
                <a:lnTo>
                  <a:pt x="0" y="2636223"/>
                </a:lnTo>
                <a:lnTo>
                  <a:pt x="0" y="2616425"/>
                </a:lnTo>
                <a:lnTo>
                  <a:pt x="27450" y="2634964"/>
                </a:lnTo>
                <a:cubicBezTo>
                  <a:pt x="34075" y="2639932"/>
                  <a:pt x="27118" y="2650312"/>
                  <a:pt x="19830" y="2646891"/>
                </a:cubicBezTo>
                <a:close/>
                <a:moveTo>
                  <a:pt x="246533" y="2650751"/>
                </a:moveTo>
                <a:cubicBezTo>
                  <a:pt x="229527" y="2644015"/>
                  <a:pt x="210534" y="2633525"/>
                  <a:pt x="199271" y="2618838"/>
                </a:cubicBezTo>
                <a:cubicBezTo>
                  <a:pt x="197780" y="2616795"/>
                  <a:pt x="197670" y="2613786"/>
                  <a:pt x="198691" y="2611454"/>
                </a:cubicBezTo>
                <a:cubicBezTo>
                  <a:pt x="199713" y="2609121"/>
                  <a:pt x="201866" y="2607465"/>
                  <a:pt x="204903" y="2608126"/>
                </a:cubicBezTo>
                <a:cubicBezTo>
                  <a:pt x="223233" y="2612102"/>
                  <a:pt x="240901" y="2625134"/>
                  <a:pt x="254042" y="2638383"/>
                </a:cubicBezTo>
                <a:cubicBezTo>
                  <a:pt x="259674" y="2644127"/>
                  <a:pt x="254594" y="2653953"/>
                  <a:pt x="246533" y="2650751"/>
                </a:cubicBezTo>
                <a:close/>
                <a:moveTo>
                  <a:pt x="770120" y="2663755"/>
                </a:moveTo>
                <a:cubicBezTo>
                  <a:pt x="768050" y="2665053"/>
                  <a:pt x="765427" y="2665218"/>
                  <a:pt x="763440" y="2663120"/>
                </a:cubicBezTo>
                <a:cubicBezTo>
                  <a:pt x="752618" y="2651633"/>
                  <a:pt x="747097" y="2638383"/>
                  <a:pt x="740361" y="2624139"/>
                </a:cubicBezTo>
                <a:cubicBezTo>
                  <a:pt x="730091" y="2602605"/>
                  <a:pt x="713306" y="2580189"/>
                  <a:pt x="712864" y="2555784"/>
                </a:cubicBezTo>
                <a:cubicBezTo>
                  <a:pt x="712644" y="2547834"/>
                  <a:pt x="722472" y="2544963"/>
                  <a:pt x="727772" y="2549822"/>
                </a:cubicBezTo>
                <a:cubicBezTo>
                  <a:pt x="741465" y="2562408"/>
                  <a:pt x="746324" y="2581735"/>
                  <a:pt x="753059" y="2598741"/>
                </a:cubicBezTo>
                <a:cubicBezTo>
                  <a:pt x="760790" y="2617845"/>
                  <a:pt x="771722" y="2636839"/>
                  <a:pt x="773489" y="2657599"/>
                </a:cubicBezTo>
                <a:cubicBezTo>
                  <a:pt x="773710" y="2660029"/>
                  <a:pt x="772191" y="2662458"/>
                  <a:pt x="770120" y="2663755"/>
                </a:cubicBezTo>
                <a:close/>
                <a:moveTo>
                  <a:pt x="110158" y="2700334"/>
                </a:moveTo>
                <a:cubicBezTo>
                  <a:pt x="93705" y="2693597"/>
                  <a:pt x="78134" y="2688077"/>
                  <a:pt x="69190" y="2671512"/>
                </a:cubicBezTo>
                <a:cubicBezTo>
                  <a:pt x="67313" y="2667978"/>
                  <a:pt x="70737" y="2663011"/>
                  <a:pt x="74712" y="2663783"/>
                </a:cubicBezTo>
                <a:cubicBezTo>
                  <a:pt x="91827" y="2666875"/>
                  <a:pt x="103091" y="2678581"/>
                  <a:pt x="116894" y="2688298"/>
                </a:cubicBezTo>
                <a:cubicBezTo>
                  <a:pt x="124293" y="2693487"/>
                  <a:pt x="118329" y="2703646"/>
                  <a:pt x="110158" y="2700334"/>
                </a:cubicBezTo>
                <a:close/>
                <a:moveTo>
                  <a:pt x="1379288" y="2722863"/>
                </a:moveTo>
                <a:cubicBezTo>
                  <a:pt x="1360405" y="2707293"/>
                  <a:pt x="1335559" y="2693712"/>
                  <a:pt x="1321093" y="2673503"/>
                </a:cubicBezTo>
                <a:cubicBezTo>
                  <a:pt x="1316124" y="2666546"/>
                  <a:pt x="1323192" y="2658264"/>
                  <a:pt x="1330921" y="2660914"/>
                </a:cubicBezTo>
                <a:cubicBezTo>
                  <a:pt x="1355657" y="2669307"/>
                  <a:pt x="1376748" y="2692717"/>
                  <a:pt x="1388895" y="2715133"/>
                </a:cubicBezTo>
                <a:cubicBezTo>
                  <a:pt x="1391877" y="2720656"/>
                  <a:pt x="1384037" y="2726729"/>
                  <a:pt x="1379288" y="2722863"/>
                </a:cubicBezTo>
                <a:close/>
                <a:moveTo>
                  <a:pt x="909118" y="2792260"/>
                </a:moveTo>
                <a:cubicBezTo>
                  <a:pt x="907517" y="2793060"/>
                  <a:pt x="905501" y="2792840"/>
                  <a:pt x="904342" y="2790797"/>
                </a:cubicBezTo>
                <a:cubicBezTo>
                  <a:pt x="889656" y="2764735"/>
                  <a:pt x="874638" y="2738675"/>
                  <a:pt x="870331" y="2708639"/>
                </a:cubicBezTo>
                <a:cubicBezTo>
                  <a:pt x="869448" y="2702565"/>
                  <a:pt x="877950" y="2699252"/>
                  <a:pt x="881484" y="2704333"/>
                </a:cubicBezTo>
                <a:cubicBezTo>
                  <a:pt x="898600" y="2729178"/>
                  <a:pt x="904894" y="2758662"/>
                  <a:pt x="911410" y="2787594"/>
                </a:cubicBezTo>
                <a:cubicBezTo>
                  <a:pt x="911906" y="2789637"/>
                  <a:pt x="910719" y="2791459"/>
                  <a:pt x="909118" y="2792260"/>
                </a:cubicBezTo>
                <a:close/>
                <a:moveTo>
                  <a:pt x="225222" y="2836507"/>
                </a:moveTo>
                <a:cubicBezTo>
                  <a:pt x="161616" y="2808570"/>
                  <a:pt x="103864" y="2768705"/>
                  <a:pt x="45448" y="2731382"/>
                </a:cubicBezTo>
                <a:lnTo>
                  <a:pt x="0" y="2702864"/>
                </a:lnTo>
                <a:lnTo>
                  <a:pt x="0" y="2675133"/>
                </a:lnTo>
                <a:lnTo>
                  <a:pt x="55829" y="2711946"/>
                </a:lnTo>
                <a:cubicBezTo>
                  <a:pt x="115017" y="2749380"/>
                  <a:pt x="176746" y="2783943"/>
                  <a:pt x="230964" y="2828447"/>
                </a:cubicBezTo>
                <a:cubicBezTo>
                  <a:pt x="235603" y="2832201"/>
                  <a:pt x="230192" y="2838715"/>
                  <a:pt x="225222" y="2836507"/>
                </a:cubicBezTo>
                <a:close/>
                <a:moveTo>
                  <a:pt x="1392869" y="2838367"/>
                </a:moveTo>
                <a:cubicBezTo>
                  <a:pt x="1378735" y="2830527"/>
                  <a:pt x="1365815" y="2821031"/>
                  <a:pt x="1357532" y="2806894"/>
                </a:cubicBezTo>
                <a:cubicBezTo>
                  <a:pt x="1354440" y="2801594"/>
                  <a:pt x="1358306" y="2791986"/>
                  <a:pt x="1365705" y="2794415"/>
                </a:cubicBezTo>
                <a:cubicBezTo>
                  <a:pt x="1382269" y="2800047"/>
                  <a:pt x="1394747" y="2810869"/>
                  <a:pt x="1405790" y="2824234"/>
                </a:cubicBezTo>
                <a:cubicBezTo>
                  <a:pt x="1412194" y="2831962"/>
                  <a:pt x="1401041" y="2843005"/>
                  <a:pt x="1392869" y="2838367"/>
                </a:cubicBezTo>
                <a:close/>
                <a:moveTo>
                  <a:pt x="87851" y="2843664"/>
                </a:moveTo>
                <a:cubicBezTo>
                  <a:pt x="54834" y="2828644"/>
                  <a:pt x="28993" y="2797837"/>
                  <a:pt x="1939" y="2773985"/>
                </a:cubicBezTo>
                <a:lnTo>
                  <a:pt x="0" y="2772122"/>
                </a:lnTo>
                <a:lnTo>
                  <a:pt x="0" y="2742924"/>
                </a:lnTo>
                <a:lnTo>
                  <a:pt x="18392" y="2756647"/>
                </a:lnTo>
                <a:cubicBezTo>
                  <a:pt x="45226" y="2780057"/>
                  <a:pt x="78686" y="2803909"/>
                  <a:pt x="95802" y="2835604"/>
                </a:cubicBezTo>
                <a:cubicBezTo>
                  <a:pt x="98783" y="2841127"/>
                  <a:pt x="93041" y="2845984"/>
                  <a:pt x="87851" y="2843664"/>
                </a:cubicBezTo>
                <a:close/>
                <a:moveTo>
                  <a:pt x="1621011" y="2871891"/>
                </a:moveTo>
                <a:cubicBezTo>
                  <a:pt x="1618113" y="2873989"/>
                  <a:pt x="1613779" y="2874431"/>
                  <a:pt x="1610632" y="2871614"/>
                </a:cubicBezTo>
                <a:cubicBezTo>
                  <a:pt x="1586779" y="2850192"/>
                  <a:pt x="1560166" y="2829320"/>
                  <a:pt x="1541394" y="2803261"/>
                </a:cubicBezTo>
                <a:cubicBezTo>
                  <a:pt x="1537308" y="2797629"/>
                  <a:pt x="1542939" y="2788684"/>
                  <a:pt x="1549896" y="2791998"/>
                </a:cubicBezTo>
                <a:cubicBezTo>
                  <a:pt x="1580374" y="2806351"/>
                  <a:pt x="1604116" y="2834622"/>
                  <a:pt x="1622778" y="2862228"/>
                </a:cubicBezTo>
                <a:cubicBezTo>
                  <a:pt x="1625373" y="2866039"/>
                  <a:pt x="1623910" y="2869793"/>
                  <a:pt x="1621011" y="2871891"/>
                </a:cubicBezTo>
                <a:close/>
                <a:moveTo>
                  <a:pt x="330899" y="2895149"/>
                </a:moveTo>
                <a:cubicBezTo>
                  <a:pt x="307488" y="2890842"/>
                  <a:pt x="282753" y="2880793"/>
                  <a:pt x="268950" y="2860365"/>
                </a:cubicBezTo>
                <a:cubicBezTo>
                  <a:pt x="265417" y="2855286"/>
                  <a:pt x="271269" y="2848880"/>
                  <a:pt x="276679" y="2850427"/>
                </a:cubicBezTo>
                <a:cubicBezTo>
                  <a:pt x="298103" y="2856721"/>
                  <a:pt x="317868" y="2871408"/>
                  <a:pt x="335868" y="2884217"/>
                </a:cubicBezTo>
                <a:cubicBezTo>
                  <a:pt x="341058" y="2887860"/>
                  <a:pt x="336861" y="2896254"/>
                  <a:pt x="330899" y="2895149"/>
                </a:cubicBezTo>
                <a:close/>
                <a:moveTo>
                  <a:pt x="158634" y="2898022"/>
                </a:moveTo>
                <a:cubicBezTo>
                  <a:pt x="141629" y="2892389"/>
                  <a:pt x="122526" y="2882120"/>
                  <a:pt x="113470" y="2866218"/>
                </a:cubicBezTo>
                <a:cubicBezTo>
                  <a:pt x="110048" y="2860034"/>
                  <a:pt x="115458" y="2852966"/>
                  <a:pt x="122194" y="2854402"/>
                </a:cubicBezTo>
                <a:cubicBezTo>
                  <a:pt x="139862" y="2858045"/>
                  <a:pt x="155764" y="2872954"/>
                  <a:pt x="166145" y="2887531"/>
                </a:cubicBezTo>
                <a:cubicBezTo>
                  <a:pt x="169567" y="2892279"/>
                  <a:pt x="164378" y="2899898"/>
                  <a:pt x="158634" y="2898022"/>
                </a:cubicBezTo>
                <a:close/>
                <a:moveTo>
                  <a:pt x="51962" y="3063310"/>
                </a:moveTo>
                <a:lnTo>
                  <a:pt x="0" y="3014469"/>
                </a:lnTo>
                <a:lnTo>
                  <a:pt x="0" y="2982035"/>
                </a:lnTo>
                <a:lnTo>
                  <a:pt x="20477" y="3006522"/>
                </a:lnTo>
                <a:cubicBezTo>
                  <a:pt x="34294" y="3022920"/>
                  <a:pt x="47545" y="3039677"/>
                  <a:pt x="58146" y="3057788"/>
                </a:cubicBezTo>
                <a:cubicBezTo>
                  <a:pt x="60576" y="3061985"/>
                  <a:pt x="55827" y="3065961"/>
                  <a:pt x="51962" y="3063310"/>
                </a:cubicBezTo>
                <a:close/>
                <a:moveTo>
                  <a:pt x="964306" y="3179808"/>
                </a:moveTo>
                <a:cubicBezTo>
                  <a:pt x="992576" y="3178372"/>
                  <a:pt x="1025041" y="3172298"/>
                  <a:pt x="1048120" y="3156177"/>
                </a:cubicBezTo>
                <a:cubicBezTo>
                  <a:pt x="1084009" y="3131109"/>
                  <a:pt x="1096046" y="3097098"/>
                  <a:pt x="1088979" y="3057454"/>
                </a:cubicBezTo>
                <a:cubicBezTo>
                  <a:pt x="1083457" y="3045528"/>
                  <a:pt x="1079702" y="3032497"/>
                  <a:pt x="1075286" y="3020350"/>
                </a:cubicBezTo>
                <a:cubicBezTo>
                  <a:pt x="1068659" y="3002239"/>
                  <a:pt x="1062476" y="2984020"/>
                  <a:pt x="1058059" y="2965255"/>
                </a:cubicBezTo>
                <a:cubicBezTo>
                  <a:pt x="1055629" y="2954983"/>
                  <a:pt x="1070757" y="2946809"/>
                  <a:pt x="1075948" y="2957302"/>
                </a:cubicBezTo>
                <a:cubicBezTo>
                  <a:pt x="1090414" y="2986229"/>
                  <a:pt x="1109518" y="3012289"/>
                  <a:pt x="1132486" y="3035258"/>
                </a:cubicBezTo>
                <a:cubicBezTo>
                  <a:pt x="1158878" y="3061099"/>
                  <a:pt x="1185601" y="3086055"/>
                  <a:pt x="1223478" y="3095551"/>
                </a:cubicBezTo>
                <a:cubicBezTo>
                  <a:pt x="1276592" y="3108914"/>
                  <a:pt x="1347707" y="3080535"/>
                  <a:pt x="1342186" y="3015160"/>
                </a:cubicBezTo>
                <a:cubicBezTo>
                  <a:pt x="1336222" y="2944712"/>
                  <a:pt x="1281893" y="2898111"/>
                  <a:pt x="1253955" y="2837153"/>
                </a:cubicBezTo>
                <a:cubicBezTo>
                  <a:pt x="1250201" y="2828984"/>
                  <a:pt x="1261022" y="2820260"/>
                  <a:pt x="1268090" y="2826226"/>
                </a:cubicBezTo>
                <a:cubicBezTo>
                  <a:pt x="1289623" y="2844443"/>
                  <a:pt x="1314469" y="2872161"/>
                  <a:pt x="1334897" y="2903632"/>
                </a:cubicBezTo>
                <a:cubicBezTo>
                  <a:pt x="1340419" y="2908158"/>
                  <a:pt x="1344946" y="2913791"/>
                  <a:pt x="1350137" y="2919864"/>
                </a:cubicBezTo>
                <a:cubicBezTo>
                  <a:pt x="1354222" y="2924614"/>
                  <a:pt x="1358308" y="2929140"/>
                  <a:pt x="1361841" y="2934110"/>
                </a:cubicBezTo>
                <a:cubicBezTo>
                  <a:pt x="1363498" y="2934441"/>
                  <a:pt x="1365265" y="2934772"/>
                  <a:pt x="1366480" y="2935986"/>
                </a:cubicBezTo>
                <a:cubicBezTo>
                  <a:pt x="1380283" y="2949240"/>
                  <a:pt x="1397068" y="2963377"/>
                  <a:pt x="1415729" y="2968896"/>
                </a:cubicBezTo>
                <a:cubicBezTo>
                  <a:pt x="1430306" y="2973313"/>
                  <a:pt x="1469949" y="2976404"/>
                  <a:pt x="1466084" y="2950013"/>
                </a:cubicBezTo>
                <a:cubicBezTo>
                  <a:pt x="1461005" y="2915558"/>
                  <a:pt x="1423238" y="2894024"/>
                  <a:pt x="1421803" y="2858136"/>
                </a:cubicBezTo>
                <a:cubicBezTo>
                  <a:pt x="1421472" y="2849413"/>
                  <a:pt x="1432956" y="2846320"/>
                  <a:pt x="1438478" y="2851842"/>
                </a:cubicBezTo>
                <a:cubicBezTo>
                  <a:pt x="1456478" y="2869620"/>
                  <a:pt x="1487065" y="2905178"/>
                  <a:pt x="1494574" y="2938085"/>
                </a:cubicBezTo>
                <a:cubicBezTo>
                  <a:pt x="1506390" y="2949130"/>
                  <a:pt x="1519972" y="2955093"/>
                  <a:pt x="1535432" y="2960950"/>
                </a:cubicBezTo>
                <a:cubicBezTo>
                  <a:pt x="1528144" y="2885301"/>
                  <a:pt x="1439250" y="2834394"/>
                  <a:pt x="1405240" y="2771893"/>
                </a:cubicBezTo>
                <a:cubicBezTo>
                  <a:pt x="1400823" y="2763610"/>
                  <a:pt x="1409435" y="2755990"/>
                  <a:pt x="1417165" y="2761180"/>
                </a:cubicBezTo>
                <a:cubicBezTo>
                  <a:pt x="1464870" y="2793426"/>
                  <a:pt x="1531014" y="2860124"/>
                  <a:pt x="1554315" y="2926048"/>
                </a:cubicBezTo>
                <a:cubicBezTo>
                  <a:pt x="1585014" y="2933556"/>
                  <a:pt x="1662091" y="2970773"/>
                  <a:pt x="1641331" y="2922735"/>
                </a:cubicBezTo>
                <a:cubicBezTo>
                  <a:pt x="1637577" y="2914011"/>
                  <a:pt x="1647515" y="2903302"/>
                  <a:pt x="1656459" y="2906061"/>
                </a:cubicBezTo>
                <a:cubicBezTo>
                  <a:pt x="1716642" y="2924392"/>
                  <a:pt x="1714212" y="2815732"/>
                  <a:pt x="1704605" y="2783707"/>
                </a:cubicBezTo>
                <a:cubicBezTo>
                  <a:pt x="1693452" y="2746273"/>
                  <a:pt x="1678434" y="2711932"/>
                  <a:pt x="1654582" y="2680901"/>
                </a:cubicBezTo>
                <a:cubicBezTo>
                  <a:pt x="1644864" y="2668203"/>
                  <a:pt x="1661649" y="2651417"/>
                  <a:pt x="1673133" y="2663565"/>
                </a:cubicBezTo>
                <a:cubicBezTo>
                  <a:pt x="1699526" y="2691502"/>
                  <a:pt x="1848822" y="2798173"/>
                  <a:pt x="1878195" y="2715466"/>
                </a:cubicBezTo>
                <a:cubicBezTo>
                  <a:pt x="1888134" y="2687527"/>
                  <a:pt x="1898513" y="2662903"/>
                  <a:pt x="1923028" y="2645123"/>
                </a:cubicBezTo>
                <a:cubicBezTo>
                  <a:pt x="1945224" y="2629110"/>
                  <a:pt x="1998228" y="2626902"/>
                  <a:pt x="1957260" y="2591897"/>
                </a:cubicBezTo>
                <a:cubicBezTo>
                  <a:pt x="1902710" y="2545186"/>
                  <a:pt x="1838883" y="2527076"/>
                  <a:pt x="1776934" y="2493727"/>
                </a:cubicBezTo>
                <a:cubicBezTo>
                  <a:pt x="1769425" y="2489752"/>
                  <a:pt x="1774505" y="2477162"/>
                  <a:pt x="1782566" y="2478487"/>
                </a:cubicBezTo>
                <a:cubicBezTo>
                  <a:pt x="1801338" y="2481469"/>
                  <a:pt x="1841865" y="2495825"/>
                  <a:pt x="1882943" y="2515481"/>
                </a:cubicBezTo>
                <a:cubicBezTo>
                  <a:pt x="1918170" y="2515813"/>
                  <a:pt x="1949862" y="2536021"/>
                  <a:pt x="1985971" y="2534585"/>
                </a:cubicBezTo>
                <a:cubicBezTo>
                  <a:pt x="2026056" y="2541211"/>
                  <a:pt x="2041626" y="2520671"/>
                  <a:pt x="2032682" y="2473188"/>
                </a:cubicBezTo>
                <a:cubicBezTo>
                  <a:pt x="2017443" y="2462364"/>
                  <a:pt x="2002094" y="2451654"/>
                  <a:pt x="1986854" y="2440832"/>
                </a:cubicBezTo>
                <a:cubicBezTo>
                  <a:pt x="1963002" y="2427138"/>
                  <a:pt x="1938598" y="2414219"/>
                  <a:pt x="1912869" y="2404170"/>
                </a:cubicBezTo>
                <a:cubicBezTo>
                  <a:pt x="1836896" y="2374685"/>
                  <a:pt x="1754297" y="2357458"/>
                  <a:pt x="1681636" y="2320356"/>
                </a:cubicBezTo>
                <a:cubicBezTo>
                  <a:pt x="1675784" y="2317266"/>
                  <a:pt x="1677992" y="2306553"/>
                  <a:pt x="1685059" y="2308541"/>
                </a:cubicBezTo>
                <a:cubicBezTo>
                  <a:pt x="1775941" y="2334050"/>
                  <a:pt x="1876098" y="2352821"/>
                  <a:pt x="1961567" y="2394010"/>
                </a:cubicBezTo>
                <a:cubicBezTo>
                  <a:pt x="1984536" y="2405053"/>
                  <a:pt x="2009934" y="2417531"/>
                  <a:pt x="2031798" y="2433654"/>
                </a:cubicBezTo>
                <a:cubicBezTo>
                  <a:pt x="2037651" y="2434096"/>
                  <a:pt x="2043393" y="2434648"/>
                  <a:pt x="2049356" y="2434758"/>
                </a:cubicBezTo>
                <a:cubicBezTo>
                  <a:pt x="2073208" y="2435200"/>
                  <a:pt x="2091539" y="2401519"/>
                  <a:pt x="2069233" y="2387163"/>
                </a:cubicBezTo>
                <a:cubicBezTo>
                  <a:pt x="2047148" y="2372918"/>
                  <a:pt x="2024069" y="2362207"/>
                  <a:pt x="1999443" y="2353263"/>
                </a:cubicBezTo>
                <a:cubicBezTo>
                  <a:pt x="1945445" y="2333609"/>
                  <a:pt x="1879851" y="2330186"/>
                  <a:pt x="1829829" y="2302579"/>
                </a:cubicBezTo>
                <a:cubicBezTo>
                  <a:pt x="1823535" y="2299045"/>
                  <a:pt x="1824748" y="2287008"/>
                  <a:pt x="1833141" y="2287560"/>
                </a:cubicBezTo>
                <a:cubicBezTo>
                  <a:pt x="1885594" y="2291093"/>
                  <a:pt x="1944782" y="2309425"/>
                  <a:pt x="1995137" y="2324996"/>
                </a:cubicBezTo>
                <a:cubicBezTo>
                  <a:pt x="2007726" y="2328861"/>
                  <a:pt x="2021307" y="2333388"/>
                  <a:pt x="2034670" y="2338799"/>
                </a:cubicBezTo>
                <a:cubicBezTo>
                  <a:pt x="2088888" y="2328198"/>
                  <a:pt x="2214001" y="2266691"/>
                  <a:pt x="2118924" y="2214455"/>
                </a:cubicBezTo>
                <a:cubicBezTo>
                  <a:pt x="2076742" y="2191268"/>
                  <a:pt x="2031908" y="2179894"/>
                  <a:pt x="1986634" y="2165209"/>
                </a:cubicBezTo>
                <a:cubicBezTo>
                  <a:pt x="1826405" y="2113312"/>
                  <a:pt x="1651048" y="2063617"/>
                  <a:pt x="1503850" y="1980574"/>
                </a:cubicBezTo>
                <a:cubicBezTo>
                  <a:pt x="1491924" y="1973950"/>
                  <a:pt x="1502525" y="1957270"/>
                  <a:pt x="1514230" y="1960477"/>
                </a:cubicBezTo>
                <a:cubicBezTo>
                  <a:pt x="1545149" y="1969199"/>
                  <a:pt x="1575958" y="1979252"/>
                  <a:pt x="1606546" y="1989961"/>
                </a:cubicBezTo>
                <a:cubicBezTo>
                  <a:pt x="1657342" y="1991176"/>
                  <a:pt x="1707145" y="2006853"/>
                  <a:pt x="1757389" y="2014473"/>
                </a:cubicBezTo>
                <a:cubicBezTo>
                  <a:pt x="1834024" y="2026066"/>
                  <a:pt x="1911434" y="2033023"/>
                  <a:pt x="1988511" y="2040313"/>
                </a:cubicBezTo>
                <a:cubicBezTo>
                  <a:pt x="2055209" y="2046608"/>
                  <a:pt x="2131072" y="2056325"/>
                  <a:pt x="2197217" y="2041749"/>
                </a:cubicBezTo>
                <a:cubicBezTo>
                  <a:pt x="2216541" y="2037552"/>
                  <a:pt x="2308747" y="2018778"/>
                  <a:pt x="2279595" y="1986756"/>
                </a:cubicBezTo>
                <a:cubicBezTo>
                  <a:pt x="2273301" y="1979801"/>
                  <a:pt x="2277386" y="1970636"/>
                  <a:pt x="2284012" y="1968207"/>
                </a:cubicBezTo>
                <a:cubicBezTo>
                  <a:pt x="2282687" y="1963236"/>
                  <a:pt x="2286110" y="1957162"/>
                  <a:pt x="2292514" y="1957384"/>
                </a:cubicBezTo>
                <a:cubicBezTo>
                  <a:pt x="2299251" y="1957494"/>
                  <a:pt x="2306097" y="1957270"/>
                  <a:pt x="2312833" y="1956719"/>
                </a:cubicBezTo>
                <a:cubicBezTo>
                  <a:pt x="2314490" y="1950539"/>
                  <a:pt x="2316036" y="1944464"/>
                  <a:pt x="2317692" y="1938281"/>
                </a:cubicBezTo>
                <a:cubicBezTo>
                  <a:pt x="2307974" y="1934529"/>
                  <a:pt x="2298368" y="1931437"/>
                  <a:pt x="2288209" y="1929011"/>
                </a:cubicBezTo>
                <a:cubicBezTo>
                  <a:pt x="2269546" y="1924589"/>
                  <a:pt x="2251216" y="1919182"/>
                  <a:pt x="2232222" y="1916642"/>
                </a:cubicBezTo>
                <a:cubicBezTo>
                  <a:pt x="2191916" y="1911235"/>
                  <a:pt x="2152494" y="1910795"/>
                  <a:pt x="2113845" y="1896984"/>
                </a:cubicBezTo>
                <a:cubicBezTo>
                  <a:pt x="2106778" y="1894446"/>
                  <a:pt x="2110863" y="1884950"/>
                  <a:pt x="2117269" y="1885173"/>
                </a:cubicBezTo>
                <a:cubicBezTo>
                  <a:pt x="2164531" y="1886717"/>
                  <a:pt x="2214112" y="1885502"/>
                  <a:pt x="2260270" y="1897099"/>
                </a:cubicBezTo>
                <a:cubicBezTo>
                  <a:pt x="2264687" y="1898202"/>
                  <a:pt x="2269436" y="1899195"/>
                  <a:pt x="2274184" y="1900189"/>
                </a:cubicBezTo>
                <a:cubicBezTo>
                  <a:pt x="2285447" y="1894886"/>
                  <a:pt x="2297815" y="1892130"/>
                  <a:pt x="2309962" y="1889253"/>
                </a:cubicBezTo>
                <a:cubicBezTo>
                  <a:pt x="2315925" y="1887824"/>
                  <a:pt x="2328182" y="1885942"/>
                  <a:pt x="2331826" y="1879981"/>
                </a:cubicBezTo>
                <a:cubicBezTo>
                  <a:pt x="2342317" y="1862420"/>
                  <a:pt x="2318133" y="1839342"/>
                  <a:pt x="2302895" y="1834930"/>
                </a:cubicBezTo>
                <a:cubicBezTo>
                  <a:pt x="2271644" y="1825985"/>
                  <a:pt x="2234209" y="1833492"/>
                  <a:pt x="2206493" y="1813730"/>
                </a:cubicBezTo>
                <a:cubicBezTo>
                  <a:pt x="2200861" y="1809755"/>
                  <a:pt x="2202518" y="1798378"/>
                  <a:pt x="2210689" y="1799484"/>
                </a:cubicBezTo>
                <a:cubicBezTo>
                  <a:pt x="2247461" y="1804229"/>
                  <a:pt x="2305214" y="1796280"/>
                  <a:pt x="2336133" y="1823556"/>
                </a:cubicBezTo>
                <a:cubicBezTo>
                  <a:pt x="2348281" y="1812626"/>
                  <a:pt x="2363299" y="1799041"/>
                  <a:pt x="2357335" y="1786779"/>
                </a:cubicBezTo>
                <a:cubicBezTo>
                  <a:pt x="2340219" y="1751556"/>
                  <a:pt x="2302012" y="1762820"/>
                  <a:pt x="2272638" y="1748906"/>
                </a:cubicBezTo>
                <a:cubicBezTo>
                  <a:pt x="2267559" y="1746473"/>
                  <a:pt x="2265350" y="1738196"/>
                  <a:pt x="2270871" y="1734770"/>
                </a:cubicBezTo>
                <a:cubicBezTo>
                  <a:pt x="2288981" y="1723614"/>
                  <a:pt x="2316256" y="1729472"/>
                  <a:pt x="2334918" y="1736757"/>
                </a:cubicBezTo>
                <a:cubicBezTo>
                  <a:pt x="2340440" y="1738855"/>
                  <a:pt x="2345519" y="1741397"/>
                  <a:pt x="2350268" y="1744045"/>
                </a:cubicBezTo>
                <a:cubicBezTo>
                  <a:pt x="2358218" y="1738636"/>
                  <a:pt x="2366721" y="1733885"/>
                  <a:pt x="2371801" y="1725934"/>
                </a:cubicBezTo>
                <a:cubicBezTo>
                  <a:pt x="2381850" y="1710036"/>
                  <a:pt x="2374010" y="1690487"/>
                  <a:pt x="2357998" y="1681325"/>
                </a:cubicBezTo>
                <a:cubicBezTo>
                  <a:pt x="2343974" y="1673373"/>
                  <a:pt x="2326967" y="1671275"/>
                  <a:pt x="2310956" y="1671828"/>
                </a:cubicBezTo>
                <a:cubicBezTo>
                  <a:pt x="2296048" y="1672268"/>
                  <a:pt x="2280147" y="1677127"/>
                  <a:pt x="2265682" y="1672268"/>
                </a:cubicBezTo>
                <a:cubicBezTo>
                  <a:pt x="2261264" y="1670725"/>
                  <a:pt x="2260050" y="1664428"/>
                  <a:pt x="2262920" y="1661112"/>
                </a:cubicBezTo>
                <a:cubicBezTo>
                  <a:pt x="2277828" y="1644000"/>
                  <a:pt x="2310514" y="1644884"/>
                  <a:pt x="2331274" y="1646648"/>
                </a:cubicBezTo>
                <a:cubicBezTo>
                  <a:pt x="2338121" y="1647200"/>
                  <a:pt x="2344967" y="1648526"/>
                  <a:pt x="2351483" y="1650293"/>
                </a:cubicBezTo>
                <a:cubicBezTo>
                  <a:pt x="2412217" y="1581719"/>
                  <a:pt x="2278270" y="1526622"/>
                  <a:pt x="2228689" y="1527502"/>
                </a:cubicBezTo>
                <a:cubicBezTo>
                  <a:pt x="2187500" y="1528278"/>
                  <a:pt x="2147635" y="1535785"/>
                  <a:pt x="2107220" y="1543072"/>
                </a:cubicBezTo>
                <a:cubicBezTo>
                  <a:pt x="2039639" y="1555327"/>
                  <a:pt x="1961015" y="1575095"/>
                  <a:pt x="1894980" y="1548372"/>
                </a:cubicBezTo>
                <a:cubicBezTo>
                  <a:pt x="1886919" y="1545168"/>
                  <a:pt x="1890011" y="1533796"/>
                  <a:pt x="1898293" y="1534128"/>
                </a:cubicBezTo>
                <a:cubicBezTo>
                  <a:pt x="1976365" y="1536778"/>
                  <a:pt x="2047479" y="1528164"/>
                  <a:pt x="2124446" y="1514803"/>
                </a:cubicBezTo>
                <a:cubicBezTo>
                  <a:pt x="2141563" y="1511823"/>
                  <a:pt x="2158126" y="1509388"/>
                  <a:pt x="2174359" y="1507628"/>
                </a:cubicBezTo>
                <a:cubicBezTo>
                  <a:pt x="2195561" y="1499344"/>
                  <a:pt x="2218088" y="1494482"/>
                  <a:pt x="2239178" y="1484767"/>
                </a:cubicBezTo>
                <a:cubicBezTo>
                  <a:pt x="2250552" y="1479572"/>
                  <a:pt x="2286441" y="1461573"/>
                  <a:pt x="2261927" y="1452516"/>
                </a:cubicBezTo>
                <a:cubicBezTo>
                  <a:pt x="2253313" y="1449317"/>
                  <a:pt x="2251547" y="1437280"/>
                  <a:pt x="2256958" y="1430652"/>
                </a:cubicBezTo>
                <a:cubicBezTo>
                  <a:pt x="2286220" y="1395101"/>
                  <a:pt x="2322550" y="1327630"/>
                  <a:pt x="2247902" y="1318024"/>
                </a:cubicBezTo>
                <a:cubicBezTo>
                  <a:pt x="2214222" y="1313718"/>
                  <a:pt x="2181316" y="1327079"/>
                  <a:pt x="2148408" y="1321557"/>
                </a:cubicBezTo>
                <a:cubicBezTo>
                  <a:pt x="2142446" y="1320562"/>
                  <a:pt x="2138029" y="1313162"/>
                  <a:pt x="2143660" y="1308414"/>
                </a:cubicBezTo>
                <a:cubicBezTo>
                  <a:pt x="2147525" y="1305325"/>
                  <a:pt x="2152163" y="1302560"/>
                  <a:pt x="2157021" y="1299911"/>
                </a:cubicBezTo>
                <a:cubicBezTo>
                  <a:pt x="2157243" y="1299802"/>
                  <a:pt x="2157132" y="1299473"/>
                  <a:pt x="2157353" y="1299358"/>
                </a:cubicBezTo>
                <a:cubicBezTo>
                  <a:pt x="2178003" y="1282137"/>
                  <a:pt x="2202076" y="1264134"/>
                  <a:pt x="2215658" y="1240395"/>
                </a:cubicBezTo>
                <a:cubicBezTo>
                  <a:pt x="2238958" y="1199539"/>
                  <a:pt x="2202848" y="1186506"/>
                  <a:pt x="2180321" y="1164643"/>
                </a:cubicBezTo>
                <a:cubicBezTo>
                  <a:pt x="2058190" y="1046156"/>
                  <a:pt x="1960573" y="1125660"/>
                  <a:pt x="1825963" y="1146862"/>
                </a:cubicBezTo>
                <a:cubicBezTo>
                  <a:pt x="1818786" y="1147968"/>
                  <a:pt x="1815363" y="1138582"/>
                  <a:pt x="1819669" y="1133723"/>
                </a:cubicBezTo>
                <a:cubicBezTo>
                  <a:pt x="1801228" y="1102804"/>
                  <a:pt x="1844515" y="1056755"/>
                  <a:pt x="1861080" y="1035114"/>
                </a:cubicBezTo>
                <a:cubicBezTo>
                  <a:pt x="1873447" y="1019101"/>
                  <a:pt x="1935175" y="908122"/>
                  <a:pt x="1895201" y="926012"/>
                </a:cubicBezTo>
                <a:cubicBezTo>
                  <a:pt x="1882502" y="931643"/>
                  <a:pt x="1870134" y="913421"/>
                  <a:pt x="1879631" y="902930"/>
                </a:cubicBezTo>
                <a:cubicBezTo>
                  <a:pt x="1900612" y="881729"/>
                  <a:pt x="1915519" y="839664"/>
                  <a:pt x="1907017" y="809405"/>
                </a:cubicBezTo>
                <a:cubicBezTo>
                  <a:pt x="1885925" y="733876"/>
                  <a:pt x="1821105" y="801567"/>
                  <a:pt x="1796811" y="821662"/>
                </a:cubicBezTo>
                <a:cubicBezTo>
                  <a:pt x="1787315" y="829501"/>
                  <a:pt x="1775057" y="818683"/>
                  <a:pt x="1780689" y="808190"/>
                </a:cubicBezTo>
                <a:cubicBezTo>
                  <a:pt x="1791732" y="787768"/>
                  <a:pt x="1808627" y="769654"/>
                  <a:pt x="1828062" y="757951"/>
                </a:cubicBezTo>
                <a:cubicBezTo>
                  <a:pt x="1830491" y="733323"/>
                  <a:pt x="1837338" y="683077"/>
                  <a:pt x="1808847" y="709135"/>
                </a:cubicBezTo>
                <a:cubicBezTo>
                  <a:pt x="1796038" y="720842"/>
                  <a:pt x="1781351" y="752871"/>
                  <a:pt x="1761696" y="752208"/>
                </a:cubicBezTo>
                <a:cubicBezTo>
                  <a:pt x="1756394" y="751985"/>
                  <a:pt x="1751537" y="748341"/>
                  <a:pt x="1751425" y="742600"/>
                </a:cubicBezTo>
                <a:cubicBezTo>
                  <a:pt x="1750984" y="725039"/>
                  <a:pt x="1771302" y="705713"/>
                  <a:pt x="1783560" y="693787"/>
                </a:cubicBezTo>
                <a:cubicBezTo>
                  <a:pt x="1758051" y="547705"/>
                  <a:pt x="1606768" y="774628"/>
                  <a:pt x="1573750" y="698203"/>
                </a:cubicBezTo>
                <a:cubicBezTo>
                  <a:pt x="1559615" y="665411"/>
                  <a:pt x="1584351" y="640460"/>
                  <a:pt x="1601357" y="615171"/>
                </a:cubicBezTo>
                <a:cubicBezTo>
                  <a:pt x="1612951" y="597833"/>
                  <a:pt x="1624767" y="475711"/>
                  <a:pt x="1574633" y="493270"/>
                </a:cubicBezTo>
                <a:cubicBezTo>
                  <a:pt x="1550339" y="501769"/>
                  <a:pt x="1532893" y="519989"/>
                  <a:pt x="1512684" y="535010"/>
                </a:cubicBezTo>
                <a:cubicBezTo>
                  <a:pt x="1497445" y="546270"/>
                  <a:pt x="1480882" y="527168"/>
                  <a:pt x="1493359" y="513254"/>
                </a:cubicBezTo>
                <a:cubicBezTo>
                  <a:pt x="1493470" y="513146"/>
                  <a:pt x="1493581" y="513032"/>
                  <a:pt x="1493691" y="512921"/>
                </a:cubicBezTo>
                <a:cubicBezTo>
                  <a:pt x="1493581" y="483331"/>
                  <a:pt x="1521518" y="447106"/>
                  <a:pt x="1506169" y="419939"/>
                </a:cubicBezTo>
                <a:cubicBezTo>
                  <a:pt x="1481875" y="376865"/>
                  <a:pt x="1443226" y="470961"/>
                  <a:pt x="1435164" y="484325"/>
                </a:cubicBezTo>
                <a:cubicBezTo>
                  <a:pt x="1418931" y="511269"/>
                  <a:pt x="1401264" y="539424"/>
                  <a:pt x="1374320" y="556759"/>
                </a:cubicBezTo>
                <a:cubicBezTo>
                  <a:pt x="1367253" y="561396"/>
                  <a:pt x="1358198" y="552671"/>
                  <a:pt x="1360958" y="545276"/>
                </a:cubicBezTo>
                <a:cubicBezTo>
                  <a:pt x="1372774" y="514027"/>
                  <a:pt x="1398834" y="491060"/>
                  <a:pt x="1413632" y="461131"/>
                </a:cubicBezTo>
                <a:cubicBezTo>
                  <a:pt x="1423128" y="442026"/>
                  <a:pt x="1430527" y="418391"/>
                  <a:pt x="1445435" y="402709"/>
                </a:cubicBezTo>
                <a:cubicBezTo>
                  <a:pt x="1445765" y="402268"/>
                  <a:pt x="1446207" y="402044"/>
                  <a:pt x="1446539" y="401713"/>
                </a:cubicBezTo>
                <a:cubicBezTo>
                  <a:pt x="1433398" y="384044"/>
                  <a:pt x="1420146" y="366263"/>
                  <a:pt x="1407007" y="348592"/>
                </a:cubicBezTo>
                <a:cubicBezTo>
                  <a:pt x="1406675" y="348592"/>
                  <a:pt x="1406233" y="348592"/>
                  <a:pt x="1405902" y="348592"/>
                </a:cubicBezTo>
                <a:cubicBezTo>
                  <a:pt x="1405350" y="350691"/>
                  <a:pt x="1404687" y="352789"/>
                  <a:pt x="1404025" y="354556"/>
                </a:cubicBezTo>
                <a:cubicBezTo>
                  <a:pt x="1395853" y="376644"/>
                  <a:pt x="1375646" y="396192"/>
                  <a:pt x="1356762" y="409556"/>
                </a:cubicBezTo>
                <a:cubicBezTo>
                  <a:pt x="1350689" y="413753"/>
                  <a:pt x="1340529" y="407899"/>
                  <a:pt x="1342959" y="400169"/>
                </a:cubicBezTo>
                <a:cubicBezTo>
                  <a:pt x="1348370" y="383159"/>
                  <a:pt x="1360296" y="372227"/>
                  <a:pt x="1369682" y="357428"/>
                </a:cubicBezTo>
                <a:cubicBezTo>
                  <a:pt x="1375866" y="347708"/>
                  <a:pt x="1378958" y="338101"/>
                  <a:pt x="1378184" y="326836"/>
                </a:cubicBezTo>
                <a:cubicBezTo>
                  <a:pt x="1354222" y="304636"/>
                  <a:pt x="1330590" y="299666"/>
                  <a:pt x="1307512" y="313581"/>
                </a:cubicBezTo>
                <a:cubicBezTo>
                  <a:pt x="1305083" y="319546"/>
                  <a:pt x="1301549" y="325400"/>
                  <a:pt x="1297905" y="331252"/>
                </a:cubicBezTo>
                <a:cubicBezTo>
                  <a:pt x="1288298" y="346605"/>
                  <a:pt x="1278801" y="363170"/>
                  <a:pt x="1265661" y="375761"/>
                </a:cubicBezTo>
                <a:cubicBezTo>
                  <a:pt x="1258594" y="382498"/>
                  <a:pt x="1246226" y="374655"/>
                  <a:pt x="1251305" y="365488"/>
                </a:cubicBezTo>
                <a:cubicBezTo>
                  <a:pt x="1258372" y="352677"/>
                  <a:pt x="1267648" y="341082"/>
                  <a:pt x="1273610" y="327608"/>
                </a:cubicBezTo>
                <a:cubicBezTo>
                  <a:pt x="1276040" y="322197"/>
                  <a:pt x="1277917" y="316233"/>
                  <a:pt x="1280126" y="310489"/>
                </a:cubicBezTo>
                <a:cubicBezTo>
                  <a:pt x="1279906" y="309938"/>
                  <a:pt x="1279464" y="309716"/>
                  <a:pt x="1279354" y="309055"/>
                </a:cubicBezTo>
                <a:cubicBezTo>
                  <a:pt x="1265881" y="235653"/>
                  <a:pt x="1171688" y="359195"/>
                  <a:pt x="1167381" y="366263"/>
                </a:cubicBezTo>
                <a:cubicBezTo>
                  <a:pt x="1154240" y="387909"/>
                  <a:pt x="1140658" y="409334"/>
                  <a:pt x="1128069" y="431312"/>
                </a:cubicBezTo>
                <a:cubicBezTo>
                  <a:pt x="1121554" y="442578"/>
                  <a:pt x="1115701" y="453953"/>
                  <a:pt x="1110069" y="465440"/>
                </a:cubicBezTo>
                <a:cubicBezTo>
                  <a:pt x="1110733" y="464777"/>
                  <a:pt x="1111395" y="464224"/>
                  <a:pt x="1112058" y="463673"/>
                </a:cubicBezTo>
                <a:cubicBezTo>
                  <a:pt x="1109186" y="478802"/>
                  <a:pt x="1105874" y="493822"/>
                  <a:pt x="1102340" y="508949"/>
                </a:cubicBezTo>
                <a:cubicBezTo>
                  <a:pt x="1097040" y="513477"/>
                  <a:pt x="1091629" y="517781"/>
                  <a:pt x="1086217" y="522199"/>
                </a:cubicBezTo>
                <a:cubicBezTo>
                  <a:pt x="1083237" y="530815"/>
                  <a:pt x="1080365" y="539314"/>
                  <a:pt x="1077825" y="548146"/>
                </a:cubicBezTo>
                <a:cubicBezTo>
                  <a:pt x="1075396" y="556759"/>
                  <a:pt x="1072966" y="565372"/>
                  <a:pt x="1070647" y="573982"/>
                </a:cubicBezTo>
                <a:cubicBezTo>
                  <a:pt x="1076831" y="569235"/>
                  <a:pt x="1083015" y="564593"/>
                  <a:pt x="1089199" y="559740"/>
                </a:cubicBezTo>
                <a:cubicBezTo>
                  <a:pt x="1083567" y="579723"/>
                  <a:pt x="1077273" y="599599"/>
                  <a:pt x="1070647" y="619261"/>
                </a:cubicBezTo>
                <a:cubicBezTo>
                  <a:pt x="1065567" y="623565"/>
                  <a:pt x="1060378" y="627650"/>
                  <a:pt x="1055188" y="631847"/>
                </a:cubicBezTo>
                <a:cubicBezTo>
                  <a:pt x="1049997" y="651279"/>
                  <a:pt x="1044587" y="670599"/>
                  <a:pt x="1038623" y="689701"/>
                </a:cubicBezTo>
                <a:cubicBezTo>
                  <a:pt x="1041385" y="688043"/>
                  <a:pt x="1044035" y="686278"/>
                  <a:pt x="1046795" y="684626"/>
                </a:cubicBezTo>
                <a:cubicBezTo>
                  <a:pt x="1040059" y="701516"/>
                  <a:pt x="1033102" y="717972"/>
                  <a:pt x="1025815" y="734205"/>
                </a:cubicBezTo>
                <a:cubicBezTo>
                  <a:pt x="1024820" y="734869"/>
                  <a:pt x="1023826" y="735532"/>
                  <a:pt x="1022833" y="736195"/>
                </a:cubicBezTo>
                <a:cubicBezTo>
                  <a:pt x="1019189" y="745913"/>
                  <a:pt x="1015324" y="755516"/>
                  <a:pt x="1011127" y="765125"/>
                </a:cubicBezTo>
                <a:cubicBezTo>
                  <a:pt x="996662" y="798146"/>
                  <a:pt x="980650" y="830384"/>
                  <a:pt x="963755" y="862074"/>
                </a:cubicBezTo>
                <a:cubicBezTo>
                  <a:pt x="956687" y="876316"/>
                  <a:pt x="949620" y="890564"/>
                  <a:pt x="942553" y="904809"/>
                </a:cubicBezTo>
                <a:cubicBezTo>
                  <a:pt x="941669" y="905362"/>
                  <a:pt x="940676" y="905803"/>
                  <a:pt x="939682" y="906243"/>
                </a:cubicBezTo>
                <a:cubicBezTo>
                  <a:pt x="932725" y="918724"/>
                  <a:pt x="925548" y="931202"/>
                  <a:pt x="918369" y="943570"/>
                </a:cubicBezTo>
                <a:cubicBezTo>
                  <a:pt x="920246" y="943123"/>
                  <a:pt x="922124" y="942574"/>
                  <a:pt x="924001" y="942027"/>
                </a:cubicBezTo>
                <a:cubicBezTo>
                  <a:pt x="918922" y="952184"/>
                  <a:pt x="913842" y="962451"/>
                  <a:pt x="908652" y="972718"/>
                </a:cubicBezTo>
                <a:cubicBezTo>
                  <a:pt x="905671" y="973715"/>
                  <a:pt x="902689" y="974597"/>
                  <a:pt x="899707" y="975482"/>
                </a:cubicBezTo>
                <a:cubicBezTo>
                  <a:pt x="888665" y="994252"/>
                  <a:pt x="877512" y="1012913"/>
                  <a:pt x="866469" y="1031688"/>
                </a:cubicBezTo>
                <a:cubicBezTo>
                  <a:pt x="870665" y="1031355"/>
                  <a:pt x="874972" y="1031026"/>
                  <a:pt x="879169" y="1030697"/>
                </a:cubicBezTo>
                <a:cubicBezTo>
                  <a:pt x="873757" y="1041186"/>
                  <a:pt x="868456" y="1051564"/>
                  <a:pt x="863046" y="1062055"/>
                </a:cubicBezTo>
                <a:cubicBezTo>
                  <a:pt x="857967" y="1062497"/>
                  <a:pt x="852887" y="1063052"/>
                  <a:pt x="847806" y="1063492"/>
                </a:cubicBezTo>
                <a:cubicBezTo>
                  <a:pt x="822409" y="1106891"/>
                  <a:pt x="797673" y="1150726"/>
                  <a:pt x="775146" y="1195779"/>
                </a:cubicBezTo>
                <a:cubicBezTo>
                  <a:pt x="692989" y="1360203"/>
                  <a:pt x="601115" y="1508734"/>
                  <a:pt x="469045" y="1638694"/>
                </a:cubicBezTo>
                <a:cubicBezTo>
                  <a:pt x="434040" y="1673041"/>
                  <a:pt x="399697" y="1703079"/>
                  <a:pt x="363367" y="1731457"/>
                </a:cubicBezTo>
                <a:cubicBezTo>
                  <a:pt x="418912" y="1699651"/>
                  <a:pt x="475670" y="1669838"/>
                  <a:pt x="528565" y="1633287"/>
                </a:cubicBezTo>
                <a:cubicBezTo>
                  <a:pt x="606857" y="1579399"/>
                  <a:pt x="682057" y="1521321"/>
                  <a:pt x="753503" y="1458595"/>
                </a:cubicBezTo>
                <a:cubicBezTo>
                  <a:pt x="903351" y="1326857"/>
                  <a:pt x="1032329" y="1170715"/>
                  <a:pt x="1184607" y="1042732"/>
                </a:cubicBezTo>
                <a:cubicBezTo>
                  <a:pt x="1190128" y="1037982"/>
                  <a:pt x="1197417" y="1045932"/>
                  <a:pt x="1193331" y="1051564"/>
                </a:cubicBezTo>
                <a:cubicBezTo>
                  <a:pt x="1081911" y="1204062"/>
                  <a:pt x="935265" y="1343311"/>
                  <a:pt x="794030" y="1467976"/>
                </a:cubicBezTo>
                <a:cubicBezTo>
                  <a:pt x="727552" y="1526622"/>
                  <a:pt x="655003" y="1589891"/>
                  <a:pt x="577926" y="1646648"/>
                </a:cubicBezTo>
                <a:cubicBezTo>
                  <a:pt x="645395" y="1611091"/>
                  <a:pt x="711321" y="1572663"/>
                  <a:pt x="774595" y="1524633"/>
                </a:cubicBezTo>
                <a:cubicBezTo>
                  <a:pt x="896726" y="1431871"/>
                  <a:pt x="1003840" y="1315923"/>
                  <a:pt x="1129504" y="1229023"/>
                </a:cubicBezTo>
                <a:cubicBezTo>
                  <a:pt x="1136020" y="1224493"/>
                  <a:pt x="1145186" y="1232444"/>
                  <a:pt x="1139775" y="1239179"/>
                </a:cubicBezTo>
                <a:cubicBezTo>
                  <a:pt x="1050329" y="1350267"/>
                  <a:pt x="929191" y="1448765"/>
                  <a:pt x="813906" y="1534789"/>
                </a:cubicBezTo>
                <a:cubicBezTo>
                  <a:pt x="860727" y="1509722"/>
                  <a:pt x="906443" y="1482883"/>
                  <a:pt x="948737" y="1451743"/>
                </a:cubicBezTo>
                <a:cubicBezTo>
                  <a:pt x="1151701" y="1302229"/>
                  <a:pt x="1319107" y="1107772"/>
                  <a:pt x="1523837" y="960682"/>
                </a:cubicBezTo>
                <a:cubicBezTo>
                  <a:pt x="1533113" y="954057"/>
                  <a:pt x="1543272" y="967970"/>
                  <a:pt x="1535985" y="975923"/>
                </a:cubicBezTo>
                <a:cubicBezTo>
                  <a:pt x="1446318" y="1074203"/>
                  <a:pt x="1341523" y="1159562"/>
                  <a:pt x="1242471" y="1248233"/>
                </a:cubicBezTo>
                <a:cubicBezTo>
                  <a:pt x="1193993" y="1291632"/>
                  <a:pt x="1145958" y="1337456"/>
                  <a:pt x="1096156" y="1381076"/>
                </a:cubicBezTo>
                <a:cubicBezTo>
                  <a:pt x="1178975" y="1329064"/>
                  <a:pt x="1261022" y="1275841"/>
                  <a:pt x="1344615" y="1224936"/>
                </a:cubicBezTo>
                <a:cubicBezTo>
                  <a:pt x="1351020" y="1220959"/>
                  <a:pt x="1358087" y="1230897"/>
                  <a:pt x="1352235" y="1235646"/>
                </a:cubicBezTo>
                <a:cubicBezTo>
                  <a:pt x="1228888" y="1336131"/>
                  <a:pt x="1091629" y="1420164"/>
                  <a:pt x="953485" y="1498681"/>
                </a:cubicBezTo>
                <a:cubicBezTo>
                  <a:pt x="877732" y="1541746"/>
                  <a:pt x="799440" y="1588895"/>
                  <a:pt x="718830" y="1629090"/>
                </a:cubicBezTo>
                <a:cubicBezTo>
                  <a:pt x="772386" y="1606453"/>
                  <a:pt x="825721" y="1583044"/>
                  <a:pt x="877954" y="1557426"/>
                </a:cubicBezTo>
                <a:cubicBezTo>
                  <a:pt x="1098585" y="1449205"/>
                  <a:pt x="1303978" y="1319456"/>
                  <a:pt x="1508046" y="1183306"/>
                </a:cubicBezTo>
                <a:cubicBezTo>
                  <a:pt x="1515335" y="1178446"/>
                  <a:pt x="1524831" y="1189711"/>
                  <a:pt x="1517875" y="1195451"/>
                </a:cubicBezTo>
                <a:cubicBezTo>
                  <a:pt x="1186154" y="1472619"/>
                  <a:pt x="775810" y="1672932"/>
                  <a:pt x="359060" y="1799151"/>
                </a:cubicBezTo>
                <a:cubicBezTo>
                  <a:pt x="423439" y="1789432"/>
                  <a:pt x="489585" y="1785237"/>
                  <a:pt x="551092" y="1781042"/>
                </a:cubicBezTo>
                <a:cubicBezTo>
                  <a:pt x="652463" y="1773973"/>
                  <a:pt x="758803" y="1766244"/>
                  <a:pt x="859734" y="1779828"/>
                </a:cubicBezTo>
                <a:cubicBezTo>
                  <a:pt x="869781" y="1781150"/>
                  <a:pt x="872543" y="1797825"/>
                  <a:pt x="861059" y="1798709"/>
                </a:cubicBezTo>
                <a:cubicBezTo>
                  <a:pt x="750191" y="1806766"/>
                  <a:pt x="638660" y="1802132"/>
                  <a:pt x="527571" y="1811520"/>
                </a:cubicBezTo>
                <a:cubicBezTo>
                  <a:pt x="488701" y="1814834"/>
                  <a:pt x="449720" y="1820575"/>
                  <a:pt x="410629" y="1826320"/>
                </a:cubicBezTo>
                <a:cubicBezTo>
                  <a:pt x="457670" y="1831837"/>
                  <a:pt x="503498" y="1838792"/>
                  <a:pt x="544356" y="1843539"/>
                </a:cubicBezTo>
                <a:cubicBezTo>
                  <a:pt x="658758" y="1856681"/>
                  <a:pt x="779453" y="1872358"/>
                  <a:pt x="886898" y="1915869"/>
                </a:cubicBezTo>
                <a:cubicBezTo>
                  <a:pt x="895953" y="1919511"/>
                  <a:pt x="889106" y="1931324"/>
                  <a:pt x="881156" y="1930443"/>
                </a:cubicBezTo>
                <a:cubicBezTo>
                  <a:pt x="757920" y="1916863"/>
                  <a:pt x="637224" y="1883073"/>
                  <a:pt x="513988" y="1867501"/>
                </a:cubicBezTo>
                <a:cubicBezTo>
                  <a:pt x="451928" y="1859663"/>
                  <a:pt x="389759" y="1853696"/>
                  <a:pt x="327257" y="1850717"/>
                </a:cubicBezTo>
                <a:cubicBezTo>
                  <a:pt x="322509" y="1850497"/>
                  <a:pt x="317540" y="1850605"/>
                  <a:pt x="312791" y="1850497"/>
                </a:cubicBezTo>
                <a:cubicBezTo>
                  <a:pt x="341613" y="1858663"/>
                  <a:pt x="369882" y="1868936"/>
                  <a:pt x="396826" y="1879430"/>
                </a:cubicBezTo>
                <a:cubicBezTo>
                  <a:pt x="474787" y="1909683"/>
                  <a:pt x="553962" y="1937288"/>
                  <a:pt x="631372" y="1969088"/>
                </a:cubicBezTo>
                <a:cubicBezTo>
                  <a:pt x="765319" y="2024081"/>
                  <a:pt x="923339" y="2075541"/>
                  <a:pt x="1041053" y="2160901"/>
                </a:cubicBezTo>
                <a:cubicBezTo>
                  <a:pt x="1045028" y="2163773"/>
                  <a:pt x="1041605" y="2171061"/>
                  <a:pt x="1036857" y="2169735"/>
                </a:cubicBezTo>
                <a:cubicBezTo>
                  <a:pt x="964748" y="2149640"/>
                  <a:pt x="897057" y="2110329"/>
                  <a:pt x="828261" y="2080954"/>
                </a:cubicBezTo>
                <a:cubicBezTo>
                  <a:pt x="758803" y="2051245"/>
                  <a:pt x="688904" y="2022424"/>
                  <a:pt x="618783" y="1994156"/>
                </a:cubicBezTo>
                <a:cubicBezTo>
                  <a:pt x="550429" y="1966661"/>
                  <a:pt x="482627" y="1941929"/>
                  <a:pt x="414163" y="1919511"/>
                </a:cubicBezTo>
                <a:cubicBezTo>
                  <a:pt x="459990" y="1941374"/>
                  <a:pt x="504823" y="1964570"/>
                  <a:pt x="548442" y="1986424"/>
                </a:cubicBezTo>
                <a:cubicBezTo>
                  <a:pt x="657321" y="2041197"/>
                  <a:pt x="764656" y="2098623"/>
                  <a:pt x="865586" y="2167085"/>
                </a:cubicBezTo>
                <a:cubicBezTo>
                  <a:pt x="874972" y="2173380"/>
                  <a:pt x="867131" y="2187844"/>
                  <a:pt x="856972" y="2182434"/>
                </a:cubicBezTo>
                <a:cubicBezTo>
                  <a:pt x="741577" y="2120819"/>
                  <a:pt x="627397" y="2056546"/>
                  <a:pt x="509130" y="2000449"/>
                </a:cubicBezTo>
                <a:cubicBezTo>
                  <a:pt x="442874" y="1969199"/>
                  <a:pt x="373636" y="1942258"/>
                  <a:pt x="305724" y="1913331"/>
                </a:cubicBezTo>
                <a:cubicBezTo>
                  <a:pt x="391746" y="1959039"/>
                  <a:pt x="475229" y="2011714"/>
                  <a:pt x="555509" y="2064387"/>
                </a:cubicBezTo>
                <a:cubicBezTo>
                  <a:pt x="671236" y="2140361"/>
                  <a:pt x="787514" y="2219093"/>
                  <a:pt x="885794" y="2317155"/>
                </a:cubicBezTo>
                <a:cubicBezTo>
                  <a:pt x="890321" y="2321683"/>
                  <a:pt x="884137" y="2329635"/>
                  <a:pt x="878727" y="2325990"/>
                </a:cubicBezTo>
                <a:cubicBezTo>
                  <a:pt x="763110" y="2249684"/>
                  <a:pt x="655113" y="2162557"/>
                  <a:pt x="538503" y="2087579"/>
                </a:cubicBezTo>
                <a:cubicBezTo>
                  <a:pt x="489805" y="2056215"/>
                  <a:pt x="439892" y="2027396"/>
                  <a:pt x="389759" y="1999014"/>
                </a:cubicBezTo>
                <a:cubicBezTo>
                  <a:pt x="432052" y="2043961"/>
                  <a:pt x="471253" y="2091778"/>
                  <a:pt x="506369" y="2138374"/>
                </a:cubicBezTo>
                <a:cubicBezTo>
                  <a:pt x="588305" y="2246924"/>
                  <a:pt x="667260" y="2368060"/>
                  <a:pt x="710989" y="2497590"/>
                </a:cubicBezTo>
                <a:cubicBezTo>
                  <a:pt x="715185" y="2510291"/>
                  <a:pt x="697628" y="2515703"/>
                  <a:pt x="691886" y="2504438"/>
                </a:cubicBezTo>
                <a:cubicBezTo>
                  <a:pt x="624967" y="2374355"/>
                  <a:pt x="562576" y="2246372"/>
                  <a:pt x="469928" y="2131529"/>
                </a:cubicBezTo>
                <a:cubicBezTo>
                  <a:pt x="442432" y="2097409"/>
                  <a:pt x="412838" y="2066264"/>
                  <a:pt x="382692" y="2035896"/>
                </a:cubicBezTo>
                <a:cubicBezTo>
                  <a:pt x="382029" y="2035896"/>
                  <a:pt x="381477" y="2035896"/>
                  <a:pt x="380814" y="2035896"/>
                </a:cubicBezTo>
                <a:cubicBezTo>
                  <a:pt x="387661" y="2048044"/>
                  <a:pt x="394176" y="2060412"/>
                  <a:pt x="400580" y="2072783"/>
                </a:cubicBezTo>
                <a:cubicBezTo>
                  <a:pt x="405108" y="2073224"/>
                  <a:pt x="409746" y="2073776"/>
                  <a:pt x="414383" y="2074327"/>
                </a:cubicBezTo>
                <a:cubicBezTo>
                  <a:pt x="417587" y="2081064"/>
                  <a:pt x="420789" y="2087801"/>
                  <a:pt x="423770" y="2094538"/>
                </a:cubicBezTo>
                <a:cubicBezTo>
                  <a:pt x="424212" y="2095313"/>
                  <a:pt x="424543" y="2096195"/>
                  <a:pt x="424874" y="2096968"/>
                </a:cubicBezTo>
                <a:cubicBezTo>
                  <a:pt x="420899" y="2096527"/>
                  <a:pt x="416813" y="2095973"/>
                  <a:pt x="412838" y="2095532"/>
                </a:cubicBezTo>
                <a:cubicBezTo>
                  <a:pt x="417034" y="2102822"/>
                  <a:pt x="421009" y="2110221"/>
                  <a:pt x="424654" y="2117841"/>
                </a:cubicBezTo>
                <a:cubicBezTo>
                  <a:pt x="427746" y="2118390"/>
                  <a:pt x="430948" y="2119057"/>
                  <a:pt x="434040" y="2119605"/>
                </a:cubicBezTo>
                <a:cubicBezTo>
                  <a:pt x="436690" y="2126452"/>
                  <a:pt x="439340" y="2133847"/>
                  <a:pt x="442101" y="2141469"/>
                </a:cubicBezTo>
                <a:cubicBezTo>
                  <a:pt x="439892" y="2140915"/>
                  <a:pt x="437794" y="2140474"/>
                  <a:pt x="435585" y="2139921"/>
                </a:cubicBezTo>
                <a:cubicBezTo>
                  <a:pt x="439009" y="2146546"/>
                  <a:pt x="442211" y="2153283"/>
                  <a:pt x="445524" y="2160017"/>
                </a:cubicBezTo>
                <a:cubicBezTo>
                  <a:pt x="446628" y="2160349"/>
                  <a:pt x="447733" y="2160571"/>
                  <a:pt x="448836" y="2160791"/>
                </a:cubicBezTo>
                <a:cubicBezTo>
                  <a:pt x="450825" y="2166865"/>
                  <a:pt x="452923" y="2173159"/>
                  <a:pt x="455020" y="2179452"/>
                </a:cubicBezTo>
                <a:cubicBezTo>
                  <a:pt x="493670" y="2259180"/>
                  <a:pt x="529448" y="2340346"/>
                  <a:pt x="564453" y="2421617"/>
                </a:cubicBezTo>
                <a:cubicBezTo>
                  <a:pt x="624967" y="2562082"/>
                  <a:pt x="658758" y="2711710"/>
                  <a:pt x="692216" y="2860345"/>
                </a:cubicBezTo>
                <a:cubicBezTo>
                  <a:pt x="709442" y="2936538"/>
                  <a:pt x="730203" y="3018583"/>
                  <a:pt x="766202" y="3088484"/>
                </a:cubicBezTo>
                <a:cubicBezTo>
                  <a:pt x="781330" y="3117858"/>
                  <a:pt x="794913" y="3140163"/>
                  <a:pt x="824286" y="3154741"/>
                </a:cubicBezTo>
                <a:cubicBezTo>
                  <a:pt x="831353" y="3158164"/>
                  <a:pt x="873868" y="3182789"/>
                  <a:pt x="876407" y="3155404"/>
                </a:cubicBezTo>
                <a:cubicBezTo>
                  <a:pt x="878174" y="3135747"/>
                  <a:pt x="903573" y="3131550"/>
                  <a:pt x="911523" y="3144249"/>
                </a:cubicBezTo>
                <a:cubicBezTo>
                  <a:pt x="911633" y="3144362"/>
                  <a:pt x="911855" y="3144362"/>
                  <a:pt x="912075" y="3144580"/>
                </a:cubicBezTo>
                <a:cubicBezTo>
                  <a:pt x="925878" y="3162029"/>
                  <a:pt x="939239" y="3181022"/>
                  <a:pt x="964306" y="3179808"/>
                </a:cubicBezTo>
                <a:close/>
                <a:moveTo>
                  <a:pt x="64705" y="3334845"/>
                </a:moveTo>
                <a:lnTo>
                  <a:pt x="0" y="3304598"/>
                </a:lnTo>
                <a:lnTo>
                  <a:pt x="0" y="3269767"/>
                </a:lnTo>
                <a:lnTo>
                  <a:pt x="10486" y="3279107"/>
                </a:lnTo>
                <a:cubicBezTo>
                  <a:pt x="35539" y="3300640"/>
                  <a:pt x="61904" y="3317839"/>
                  <a:pt x="92602" y="3309778"/>
                </a:cubicBezTo>
                <a:cubicBezTo>
                  <a:pt x="137987" y="3297852"/>
                  <a:pt x="172881" y="3253572"/>
                  <a:pt x="160403" y="3205978"/>
                </a:cubicBezTo>
                <a:cubicBezTo>
                  <a:pt x="151569" y="3172518"/>
                  <a:pt x="131913" y="3145574"/>
                  <a:pt x="118551" y="3114766"/>
                </a:cubicBezTo>
                <a:cubicBezTo>
                  <a:pt x="99558" y="3108471"/>
                  <a:pt x="80344" y="3094889"/>
                  <a:pt x="71620" y="3086939"/>
                </a:cubicBezTo>
                <a:cubicBezTo>
                  <a:pt x="65436" y="3081306"/>
                  <a:pt x="72283" y="3069050"/>
                  <a:pt x="80344" y="3072473"/>
                </a:cubicBezTo>
                <a:cubicBezTo>
                  <a:pt x="87633" y="3075785"/>
                  <a:pt x="95252" y="3078548"/>
                  <a:pt x="102761" y="3081526"/>
                </a:cubicBezTo>
                <a:cubicBezTo>
                  <a:pt x="103423" y="3080975"/>
                  <a:pt x="103533" y="3079982"/>
                  <a:pt x="104416" y="3079541"/>
                </a:cubicBezTo>
                <a:cubicBezTo>
                  <a:pt x="135779" y="3063308"/>
                  <a:pt x="116232" y="3028412"/>
                  <a:pt x="100441" y="2999367"/>
                </a:cubicBezTo>
                <a:cubicBezTo>
                  <a:pt x="99558" y="2998374"/>
                  <a:pt x="98896" y="2997379"/>
                  <a:pt x="98122" y="2996386"/>
                </a:cubicBezTo>
                <a:cubicBezTo>
                  <a:pt x="79571" y="2973534"/>
                  <a:pt x="64001" y="2951560"/>
                  <a:pt x="51412" y="2924943"/>
                </a:cubicBezTo>
                <a:cubicBezTo>
                  <a:pt x="46996" y="2915558"/>
                  <a:pt x="57486" y="2906061"/>
                  <a:pt x="66430" y="2907827"/>
                </a:cubicBezTo>
                <a:cubicBezTo>
                  <a:pt x="128490" y="2920195"/>
                  <a:pt x="187789" y="2942393"/>
                  <a:pt x="249517" y="2955647"/>
                </a:cubicBezTo>
                <a:cubicBezTo>
                  <a:pt x="293356" y="2965034"/>
                  <a:pt x="343490" y="2957854"/>
                  <a:pt x="382470" y="2980379"/>
                </a:cubicBezTo>
                <a:cubicBezTo>
                  <a:pt x="426531" y="3005882"/>
                  <a:pt x="415820" y="2879227"/>
                  <a:pt x="411513" y="2868516"/>
                </a:cubicBezTo>
                <a:cubicBezTo>
                  <a:pt x="408089" y="2860013"/>
                  <a:pt x="405881" y="2851953"/>
                  <a:pt x="404004" y="2842897"/>
                </a:cubicBezTo>
                <a:cubicBezTo>
                  <a:pt x="399807" y="2822910"/>
                  <a:pt x="413170" y="2810099"/>
                  <a:pt x="428298" y="2801044"/>
                </a:cubicBezTo>
                <a:cubicBezTo>
                  <a:pt x="425868" y="2797180"/>
                  <a:pt x="423217" y="2793536"/>
                  <a:pt x="420789" y="2789780"/>
                </a:cubicBezTo>
                <a:cubicBezTo>
                  <a:pt x="371428" y="2765155"/>
                  <a:pt x="324829" y="2724078"/>
                  <a:pt x="286289" y="2697686"/>
                </a:cubicBezTo>
                <a:cubicBezTo>
                  <a:pt x="280105" y="2693380"/>
                  <a:pt x="284192" y="2683441"/>
                  <a:pt x="291479" y="2684214"/>
                </a:cubicBezTo>
                <a:cubicBezTo>
                  <a:pt x="352876" y="2690951"/>
                  <a:pt x="396273" y="2752344"/>
                  <a:pt x="451708" y="2775425"/>
                </a:cubicBezTo>
                <a:cubicBezTo>
                  <a:pt x="507253" y="2798504"/>
                  <a:pt x="563459" y="2759966"/>
                  <a:pt x="576821" y="2708728"/>
                </a:cubicBezTo>
                <a:cubicBezTo>
                  <a:pt x="560809" y="2699894"/>
                  <a:pt x="546453" y="2686754"/>
                  <a:pt x="531105" y="2677368"/>
                </a:cubicBezTo>
                <a:cubicBezTo>
                  <a:pt x="514209" y="2666988"/>
                  <a:pt x="493449" y="2659589"/>
                  <a:pt x="479204" y="2645895"/>
                </a:cubicBezTo>
                <a:cubicBezTo>
                  <a:pt x="473903" y="2640926"/>
                  <a:pt x="477327" y="2630104"/>
                  <a:pt x="485278" y="2630768"/>
                </a:cubicBezTo>
                <a:cubicBezTo>
                  <a:pt x="506148" y="2632645"/>
                  <a:pt x="526135" y="2646558"/>
                  <a:pt x="543473" y="2657602"/>
                </a:cubicBezTo>
                <a:cubicBezTo>
                  <a:pt x="555067" y="2665001"/>
                  <a:pt x="568318" y="2673061"/>
                  <a:pt x="579581" y="2682557"/>
                </a:cubicBezTo>
                <a:cubicBezTo>
                  <a:pt x="579251" y="2672730"/>
                  <a:pt x="577373" y="2662681"/>
                  <a:pt x="573397" y="2652853"/>
                </a:cubicBezTo>
                <a:cubicBezTo>
                  <a:pt x="521939" y="2632534"/>
                  <a:pt x="474787" y="2591897"/>
                  <a:pt x="428629" y="2566609"/>
                </a:cubicBezTo>
                <a:cubicBezTo>
                  <a:pt x="418028" y="2560866"/>
                  <a:pt x="426089" y="2542979"/>
                  <a:pt x="436690" y="2547505"/>
                </a:cubicBezTo>
                <a:cubicBezTo>
                  <a:pt x="488480" y="2566940"/>
                  <a:pt x="538172" y="2613320"/>
                  <a:pt x="592722" y="2630104"/>
                </a:cubicBezTo>
                <a:cubicBezTo>
                  <a:pt x="586207" y="2609124"/>
                  <a:pt x="579471" y="2588142"/>
                  <a:pt x="572404" y="2567271"/>
                </a:cubicBezTo>
                <a:cubicBezTo>
                  <a:pt x="568539" y="2565726"/>
                  <a:pt x="564674" y="2564068"/>
                  <a:pt x="560809" y="2562633"/>
                </a:cubicBezTo>
                <a:cubicBezTo>
                  <a:pt x="535522" y="2552916"/>
                  <a:pt x="505928" y="2545739"/>
                  <a:pt x="485168" y="2527739"/>
                </a:cubicBezTo>
                <a:cubicBezTo>
                  <a:pt x="480419" y="2523543"/>
                  <a:pt x="484615" y="2516143"/>
                  <a:pt x="490136" y="2516143"/>
                </a:cubicBezTo>
                <a:cubicBezTo>
                  <a:pt x="513657" y="2516143"/>
                  <a:pt x="538282" y="2525640"/>
                  <a:pt x="561471" y="2535358"/>
                </a:cubicBezTo>
                <a:cubicBezTo>
                  <a:pt x="561030" y="2534142"/>
                  <a:pt x="560699" y="2532930"/>
                  <a:pt x="560257" y="2531714"/>
                </a:cubicBezTo>
                <a:cubicBezTo>
                  <a:pt x="554515" y="2529837"/>
                  <a:pt x="548662" y="2527959"/>
                  <a:pt x="542920" y="2526081"/>
                </a:cubicBezTo>
                <a:cubicBezTo>
                  <a:pt x="488370" y="2508745"/>
                  <a:pt x="428298" y="2494610"/>
                  <a:pt x="377502" y="2468218"/>
                </a:cubicBezTo>
                <a:cubicBezTo>
                  <a:pt x="369219" y="2463911"/>
                  <a:pt x="372863" y="2451213"/>
                  <a:pt x="382250" y="2452648"/>
                </a:cubicBezTo>
                <a:cubicBezTo>
                  <a:pt x="432605" y="2460267"/>
                  <a:pt x="482296" y="2480364"/>
                  <a:pt x="530883" y="2495273"/>
                </a:cubicBezTo>
                <a:cubicBezTo>
                  <a:pt x="536736" y="2497040"/>
                  <a:pt x="542809" y="2498696"/>
                  <a:pt x="548773" y="2500463"/>
                </a:cubicBezTo>
                <a:cubicBezTo>
                  <a:pt x="544466" y="2488758"/>
                  <a:pt x="540269" y="2476942"/>
                  <a:pt x="535742" y="2465236"/>
                </a:cubicBezTo>
                <a:cubicBezTo>
                  <a:pt x="520062" y="2460820"/>
                  <a:pt x="504491" y="2456402"/>
                  <a:pt x="489032" y="2452207"/>
                </a:cubicBezTo>
                <a:cubicBezTo>
                  <a:pt x="428076" y="2435752"/>
                  <a:pt x="363146" y="2423715"/>
                  <a:pt x="305282" y="2398206"/>
                </a:cubicBezTo>
                <a:cubicBezTo>
                  <a:pt x="295786" y="2394010"/>
                  <a:pt x="298768" y="2378662"/>
                  <a:pt x="309699" y="2380097"/>
                </a:cubicBezTo>
                <a:cubicBezTo>
                  <a:pt x="379930" y="2389151"/>
                  <a:pt x="449831" y="2414992"/>
                  <a:pt x="518295" y="2433212"/>
                </a:cubicBezTo>
                <a:cubicBezTo>
                  <a:pt x="520172" y="2433654"/>
                  <a:pt x="521939" y="2434096"/>
                  <a:pt x="523706" y="2434538"/>
                </a:cubicBezTo>
                <a:cubicBezTo>
                  <a:pt x="520062" y="2425262"/>
                  <a:pt x="516529" y="2415986"/>
                  <a:pt x="512774" y="2406820"/>
                </a:cubicBezTo>
                <a:cubicBezTo>
                  <a:pt x="492124" y="2401409"/>
                  <a:pt x="471475" y="2395889"/>
                  <a:pt x="451266" y="2390808"/>
                </a:cubicBezTo>
                <a:cubicBezTo>
                  <a:pt x="380483" y="2372918"/>
                  <a:pt x="301528" y="2360992"/>
                  <a:pt x="236266" y="2327536"/>
                </a:cubicBezTo>
                <a:cubicBezTo>
                  <a:pt x="230304" y="2324554"/>
                  <a:pt x="233174" y="2314395"/>
                  <a:pt x="239910" y="2314945"/>
                </a:cubicBezTo>
                <a:cubicBezTo>
                  <a:pt x="321515" y="2322125"/>
                  <a:pt x="403782" y="2356244"/>
                  <a:pt x="483511" y="2375238"/>
                </a:cubicBezTo>
                <a:cubicBezTo>
                  <a:pt x="489363" y="2376673"/>
                  <a:pt x="495327" y="2377888"/>
                  <a:pt x="501289" y="2379214"/>
                </a:cubicBezTo>
                <a:cubicBezTo>
                  <a:pt x="497535" y="2370157"/>
                  <a:pt x="493780" y="2361103"/>
                  <a:pt x="489915" y="2352048"/>
                </a:cubicBezTo>
                <a:cubicBezTo>
                  <a:pt x="414605" y="2333609"/>
                  <a:pt x="332558" y="2319584"/>
                  <a:pt x="263873" y="2286125"/>
                </a:cubicBezTo>
                <a:cubicBezTo>
                  <a:pt x="255259" y="2281928"/>
                  <a:pt x="259345" y="2269451"/>
                  <a:pt x="268621" y="2270557"/>
                </a:cubicBezTo>
                <a:cubicBezTo>
                  <a:pt x="338852" y="2279057"/>
                  <a:pt x="408531" y="2304788"/>
                  <a:pt x="477769" y="2324002"/>
                </a:cubicBezTo>
                <a:cubicBezTo>
                  <a:pt x="472358" y="2311522"/>
                  <a:pt x="466946" y="2298934"/>
                  <a:pt x="461315" y="2286455"/>
                </a:cubicBezTo>
                <a:cubicBezTo>
                  <a:pt x="450935" y="2284246"/>
                  <a:pt x="440555" y="2282148"/>
                  <a:pt x="430285" y="2280160"/>
                </a:cubicBezTo>
                <a:cubicBezTo>
                  <a:pt x="370655" y="2268900"/>
                  <a:pt x="305945" y="2264483"/>
                  <a:pt x="249407" y="2241291"/>
                </a:cubicBezTo>
                <a:cubicBezTo>
                  <a:pt x="240241" y="2237536"/>
                  <a:pt x="243002" y="2224615"/>
                  <a:pt x="252831" y="2224615"/>
                </a:cubicBezTo>
                <a:cubicBezTo>
                  <a:pt x="314116" y="2224394"/>
                  <a:pt x="376618" y="2245047"/>
                  <a:pt x="436469" y="2257195"/>
                </a:cubicBezTo>
                <a:cubicBezTo>
                  <a:pt x="440776" y="2258074"/>
                  <a:pt x="445303" y="2258739"/>
                  <a:pt x="449610" y="2259622"/>
                </a:cubicBezTo>
                <a:cubicBezTo>
                  <a:pt x="447511" y="2254985"/>
                  <a:pt x="445524" y="2250347"/>
                  <a:pt x="443426" y="2245598"/>
                </a:cubicBezTo>
                <a:cubicBezTo>
                  <a:pt x="409746" y="2237868"/>
                  <a:pt x="376066" y="2230246"/>
                  <a:pt x="342385" y="2222958"/>
                </a:cubicBezTo>
                <a:cubicBezTo>
                  <a:pt x="278725" y="2209266"/>
                  <a:pt x="213629" y="2197534"/>
                  <a:pt x="149085" y="2183841"/>
                </a:cubicBezTo>
                <a:lnTo>
                  <a:pt x="0" y="2143918"/>
                </a:lnTo>
                <a:lnTo>
                  <a:pt x="0" y="2129057"/>
                </a:lnTo>
                <a:lnTo>
                  <a:pt x="155158" y="2154844"/>
                </a:lnTo>
                <a:cubicBezTo>
                  <a:pt x="219371" y="2169018"/>
                  <a:pt x="283253" y="2185195"/>
                  <a:pt x="346582" y="2198997"/>
                </a:cubicBezTo>
                <a:cubicBezTo>
                  <a:pt x="374520" y="2205069"/>
                  <a:pt x="402569" y="2210921"/>
                  <a:pt x="430726" y="2216664"/>
                </a:cubicBezTo>
                <a:cubicBezTo>
                  <a:pt x="426862" y="2207719"/>
                  <a:pt x="422997" y="2198886"/>
                  <a:pt x="419022" y="2190053"/>
                </a:cubicBezTo>
                <a:cubicBezTo>
                  <a:pt x="334325" y="2176858"/>
                  <a:pt x="249711" y="2160350"/>
                  <a:pt x="165193" y="2143897"/>
                </a:cubicBezTo>
                <a:lnTo>
                  <a:pt x="0" y="2114006"/>
                </a:lnTo>
                <a:lnTo>
                  <a:pt x="0" y="2083568"/>
                </a:lnTo>
                <a:lnTo>
                  <a:pt x="158484" y="2106878"/>
                </a:lnTo>
                <a:cubicBezTo>
                  <a:pt x="239938" y="2119246"/>
                  <a:pt x="321515" y="2132911"/>
                  <a:pt x="401574" y="2150300"/>
                </a:cubicBezTo>
                <a:cubicBezTo>
                  <a:pt x="398372" y="2143454"/>
                  <a:pt x="395060" y="2136720"/>
                  <a:pt x="391746" y="2129984"/>
                </a:cubicBezTo>
                <a:cubicBezTo>
                  <a:pt x="337085" y="2118834"/>
                  <a:pt x="280437" y="2110329"/>
                  <a:pt x="227874" y="2091444"/>
                </a:cubicBezTo>
                <a:cubicBezTo>
                  <a:pt x="223125" y="2089788"/>
                  <a:pt x="226107" y="2083384"/>
                  <a:pt x="230414" y="2083605"/>
                </a:cubicBezTo>
                <a:cubicBezTo>
                  <a:pt x="280878" y="2086587"/>
                  <a:pt x="331564" y="2098846"/>
                  <a:pt x="381367" y="2109447"/>
                </a:cubicBezTo>
                <a:cubicBezTo>
                  <a:pt x="377502" y="2102158"/>
                  <a:pt x="373746" y="2094979"/>
                  <a:pt x="369771" y="2087801"/>
                </a:cubicBezTo>
                <a:cubicBezTo>
                  <a:pt x="366017" y="2086697"/>
                  <a:pt x="362152" y="2085704"/>
                  <a:pt x="358508" y="2084488"/>
                </a:cubicBezTo>
                <a:cubicBezTo>
                  <a:pt x="352656" y="2082499"/>
                  <a:pt x="353539" y="2072671"/>
                  <a:pt x="359943" y="2072231"/>
                </a:cubicBezTo>
                <a:cubicBezTo>
                  <a:pt x="360275" y="2072231"/>
                  <a:pt x="360495" y="2072231"/>
                  <a:pt x="360827" y="2072231"/>
                </a:cubicBezTo>
                <a:cubicBezTo>
                  <a:pt x="358287" y="2068031"/>
                  <a:pt x="355968" y="2063725"/>
                  <a:pt x="353428" y="2059529"/>
                </a:cubicBezTo>
                <a:cubicBezTo>
                  <a:pt x="346140" y="2051029"/>
                  <a:pt x="338410" y="2042852"/>
                  <a:pt x="330349" y="2034680"/>
                </a:cubicBezTo>
                <a:cubicBezTo>
                  <a:pt x="313896" y="2034127"/>
                  <a:pt x="297553" y="2033578"/>
                  <a:pt x="281320" y="2033246"/>
                </a:cubicBezTo>
                <a:cubicBezTo>
                  <a:pt x="234720" y="2032141"/>
                  <a:pt x="186188" y="2032969"/>
                  <a:pt x="137904" y="2031479"/>
                </a:cubicBezTo>
                <a:lnTo>
                  <a:pt x="0" y="2016242"/>
                </a:lnTo>
                <a:lnTo>
                  <a:pt x="0" y="2003462"/>
                </a:lnTo>
                <a:lnTo>
                  <a:pt x="126530" y="2004632"/>
                </a:lnTo>
                <a:cubicBezTo>
                  <a:pt x="170176" y="2007654"/>
                  <a:pt x="213850" y="2011933"/>
                  <a:pt x="256806" y="2013369"/>
                </a:cubicBezTo>
                <a:cubicBezTo>
                  <a:pt x="274474" y="2013921"/>
                  <a:pt x="292142" y="2014142"/>
                  <a:pt x="309811" y="2014250"/>
                </a:cubicBezTo>
                <a:cubicBezTo>
                  <a:pt x="303185" y="2007957"/>
                  <a:pt x="296338" y="2001775"/>
                  <a:pt x="289381" y="1995592"/>
                </a:cubicBezTo>
                <a:cubicBezTo>
                  <a:pt x="287835" y="1995592"/>
                  <a:pt x="286179" y="1995482"/>
                  <a:pt x="284522" y="1995482"/>
                </a:cubicBezTo>
                <a:cubicBezTo>
                  <a:pt x="239910" y="1994707"/>
                  <a:pt x="190992" y="1998351"/>
                  <a:pt x="148257" y="1984328"/>
                </a:cubicBezTo>
                <a:cubicBezTo>
                  <a:pt x="141189" y="1982006"/>
                  <a:pt x="140196" y="1970746"/>
                  <a:pt x="148367" y="1969199"/>
                </a:cubicBezTo>
                <a:cubicBezTo>
                  <a:pt x="184035" y="1962579"/>
                  <a:pt x="221580" y="1966442"/>
                  <a:pt x="258351" y="1969199"/>
                </a:cubicBezTo>
                <a:cubicBezTo>
                  <a:pt x="245432" y="1958600"/>
                  <a:pt x="232401" y="1948219"/>
                  <a:pt x="219150" y="1937951"/>
                </a:cubicBezTo>
                <a:cubicBezTo>
                  <a:pt x="180280" y="1943692"/>
                  <a:pt x="141189" y="1947997"/>
                  <a:pt x="102319" y="1945018"/>
                </a:cubicBezTo>
                <a:cubicBezTo>
                  <a:pt x="97902" y="1944578"/>
                  <a:pt x="97460" y="1938946"/>
                  <a:pt x="101436" y="1937509"/>
                </a:cubicBezTo>
                <a:cubicBezTo>
                  <a:pt x="129815" y="1926911"/>
                  <a:pt x="159741" y="1920394"/>
                  <a:pt x="189887" y="1915314"/>
                </a:cubicBezTo>
                <a:cubicBezTo>
                  <a:pt x="181826" y="1909135"/>
                  <a:pt x="173764" y="1902946"/>
                  <a:pt x="165703" y="1896764"/>
                </a:cubicBezTo>
                <a:cubicBezTo>
                  <a:pt x="161066" y="1897316"/>
                  <a:pt x="156649" y="1897761"/>
                  <a:pt x="152232" y="1898315"/>
                </a:cubicBezTo>
                <a:cubicBezTo>
                  <a:pt x="142846" y="1899416"/>
                  <a:pt x="140306" y="1886936"/>
                  <a:pt x="145938" y="1881420"/>
                </a:cubicBezTo>
                <a:cubicBezTo>
                  <a:pt x="138429" y="1875562"/>
                  <a:pt x="130920" y="1869490"/>
                  <a:pt x="123521" y="1863526"/>
                </a:cubicBezTo>
                <a:cubicBezTo>
                  <a:pt x="112147" y="1860323"/>
                  <a:pt x="100663" y="1857005"/>
                  <a:pt x="89288" y="1853474"/>
                </a:cubicBezTo>
                <a:lnTo>
                  <a:pt x="0" y="1874701"/>
                </a:lnTo>
                <a:lnTo>
                  <a:pt x="0" y="1845481"/>
                </a:lnTo>
                <a:lnTo>
                  <a:pt x="35400" y="1836364"/>
                </a:lnTo>
                <a:lnTo>
                  <a:pt x="0" y="1823838"/>
                </a:lnTo>
                <a:lnTo>
                  <a:pt x="0" y="1764654"/>
                </a:lnTo>
                <a:lnTo>
                  <a:pt x="100663" y="1801246"/>
                </a:lnTo>
                <a:cubicBezTo>
                  <a:pt x="142183" y="1804895"/>
                  <a:pt x="174537" y="1800584"/>
                  <a:pt x="214512" y="1784686"/>
                </a:cubicBezTo>
                <a:cubicBezTo>
                  <a:pt x="229640" y="1778609"/>
                  <a:pt x="233174" y="1776735"/>
                  <a:pt x="239910" y="1776180"/>
                </a:cubicBezTo>
                <a:cubicBezTo>
                  <a:pt x="256253" y="1765359"/>
                  <a:pt x="272044" y="1753543"/>
                  <a:pt x="287614" y="1744045"/>
                </a:cubicBezTo>
                <a:cubicBezTo>
                  <a:pt x="345036" y="1709151"/>
                  <a:pt x="391856" y="1662108"/>
                  <a:pt x="439009" y="1615175"/>
                </a:cubicBezTo>
                <a:cubicBezTo>
                  <a:pt x="509792" y="1544950"/>
                  <a:pt x="574612" y="1468533"/>
                  <a:pt x="628832" y="1384719"/>
                </a:cubicBezTo>
                <a:cubicBezTo>
                  <a:pt x="685370" y="1297593"/>
                  <a:pt x="725897" y="1203071"/>
                  <a:pt x="777465" y="1113183"/>
                </a:cubicBezTo>
                <a:cubicBezTo>
                  <a:pt x="786189" y="1098166"/>
                  <a:pt x="795023" y="1083146"/>
                  <a:pt x="803967" y="1068240"/>
                </a:cubicBezTo>
                <a:cubicBezTo>
                  <a:pt x="557744" y="1093913"/>
                  <a:pt x="314565" y="1148099"/>
                  <a:pt x="91248" y="1251105"/>
                </a:cubicBezTo>
                <a:lnTo>
                  <a:pt x="0" y="1301794"/>
                </a:lnTo>
                <a:lnTo>
                  <a:pt x="0" y="1269931"/>
                </a:lnTo>
                <a:lnTo>
                  <a:pt x="92520" y="1221278"/>
                </a:lnTo>
                <a:cubicBezTo>
                  <a:pt x="234230" y="1154510"/>
                  <a:pt x="384652" y="1106143"/>
                  <a:pt x="538614" y="1076411"/>
                </a:cubicBezTo>
                <a:cubicBezTo>
                  <a:pt x="632807" y="1058300"/>
                  <a:pt x="727774" y="1044611"/>
                  <a:pt x="823182" y="1035556"/>
                </a:cubicBezTo>
                <a:cubicBezTo>
                  <a:pt x="832348" y="1020423"/>
                  <a:pt x="841402" y="1005403"/>
                  <a:pt x="850458" y="990276"/>
                </a:cubicBezTo>
                <a:cubicBezTo>
                  <a:pt x="763772" y="1014906"/>
                  <a:pt x="674216" y="1033236"/>
                  <a:pt x="589852" y="1040411"/>
                </a:cubicBezTo>
                <a:cubicBezTo>
                  <a:pt x="580134" y="1041295"/>
                  <a:pt x="577594" y="1028597"/>
                  <a:pt x="586870" y="1025727"/>
                </a:cubicBezTo>
                <a:cubicBezTo>
                  <a:pt x="662622" y="1002199"/>
                  <a:pt x="742460" y="990499"/>
                  <a:pt x="819427" y="970842"/>
                </a:cubicBezTo>
                <a:cubicBezTo>
                  <a:pt x="836433" y="966535"/>
                  <a:pt x="853328" y="961898"/>
                  <a:pt x="870223" y="957260"/>
                </a:cubicBezTo>
                <a:cubicBezTo>
                  <a:pt x="875303" y="948760"/>
                  <a:pt x="880272" y="940257"/>
                  <a:pt x="885241" y="931753"/>
                </a:cubicBezTo>
                <a:cubicBezTo>
                  <a:pt x="862936" y="941250"/>
                  <a:pt x="840299" y="949752"/>
                  <a:pt x="817770" y="956928"/>
                </a:cubicBezTo>
                <a:cubicBezTo>
                  <a:pt x="809268" y="959692"/>
                  <a:pt x="806066" y="946881"/>
                  <a:pt x="813023" y="942907"/>
                </a:cubicBezTo>
                <a:cubicBezTo>
                  <a:pt x="844604" y="924906"/>
                  <a:pt x="876849" y="907241"/>
                  <a:pt x="909315" y="889790"/>
                </a:cubicBezTo>
                <a:cubicBezTo>
                  <a:pt x="910640" y="887471"/>
                  <a:pt x="911965" y="885153"/>
                  <a:pt x="913290" y="882833"/>
                </a:cubicBezTo>
                <a:cubicBezTo>
                  <a:pt x="918039" y="874331"/>
                  <a:pt x="922456" y="865830"/>
                  <a:pt x="926761" y="857216"/>
                </a:cubicBezTo>
                <a:cubicBezTo>
                  <a:pt x="904898" y="868589"/>
                  <a:pt x="882812" y="879407"/>
                  <a:pt x="860947" y="889350"/>
                </a:cubicBezTo>
                <a:cubicBezTo>
                  <a:pt x="852997" y="892994"/>
                  <a:pt x="848138" y="882282"/>
                  <a:pt x="854985" y="877643"/>
                </a:cubicBezTo>
                <a:cubicBezTo>
                  <a:pt x="885131" y="857325"/>
                  <a:pt x="915609" y="836899"/>
                  <a:pt x="946196" y="816472"/>
                </a:cubicBezTo>
                <a:cubicBezTo>
                  <a:pt x="952602" y="802121"/>
                  <a:pt x="958676" y="787656"/>
                  <a:pt x="964528" y="773188"/>
                </a:cubicBezTo>
                <a:cubicBezTo>
                  <a:pt x="957350" y="777276"/>
                  <a:pt x="950062" y="781027"/>
                  <a:pt x="942663" y="784564"/>
                </a:cubicBezTo>
                <a:cubicBezTo>
                  <a:pt x="933498" y="788978"/>
                  <a:pt x="928418" y="776505"/>
                  <a:pt x="934492" y="770426"/>
                </a:cubicBezTo>
                <a:cubicBezTo>
                  <a:pt x="948737" y="756405"/>
                  <a:pt x="964528" y="742930"/>
                  <a:pt x="981423" y="729899"/>
                </a:cubicBezTo>
                <a:cubicBezTo>
                  <a:pt x="988600" y="710902"/>
                  <a:pt x="995447" y="691796"/>
                  <a:pt x="1002183" y="672591"/>
                </a:cubicBezTo>
                <a:cubicBezTo>
                  <a:pt x="961214" y="701184"/>
                  <a:pt x="918480" y="725814"/>
                  <a:pt x="874640" y="743703"/>
                </a:cubicBezTo>
                <a:cubicBezTo>
                  <a:pt x="866028" y="747237"/>
                  <a:pt x="857855" y="735863"/>
                  <a:pt x="865586" y="729679"/>
                </a:cubicBezTo>
                <a:cubicBezTo>
                  <a:pt x="918039" y="687934"/>
                  <a:pt x="971374" y="649513"/>
                  <a:pt x="1024048" y="610093"/>
                </a:cubicBezTo>
                <a:cubicBezTo>
                  <a:pt x="1030342" y="591977"/>
                  <a:pt x="1036858" y="573982"/>
                  <a:pt x="1043482" y="556093"/>
                </a:cubicBezTo>
                <a:cubicBezTo>
                  <a:pt x="1014993" y="577295"/>
                  <a:pt x="985840" y="597055"/>
                  <a:pt x="956467" y="614288"/>
                </a:cubicBezTo>
                <a:cubicBezTo>
                  <a:pt x="949952" y="618155"/>
                  <a:pt x="943658" y="608436"/>
                  <a:pt x="949179" y="603572"/>
                </a:cubicBezTo>
                <a:cubicBezTo>
                  <a:pt x="986613" y="570671"/>
                  <a:pt x="1024820" y="537988"/>
                  <a:pt x="1063249" y="505524"/>
                </a:cubicBezTo>
                <a:cubicBezTo>
                  <a:pt x="1075616" y="475378"/>
                  <a:pt x="1089089" y="445780"/>
                  <a:pt x="1104327" y="416736"/>
                </a:cubicBezTo>
                <a:cubicBezTo>
                  <a:pt x="1072636" y="450309"/>
                  <a:pt x="1037630" y="479024"/>
                  <a:pt x="1011459" y="498127"/>
                </a:cubicBezTo>
                <a:cubicBezTo>
                  <a:pt x="1001631" y="505195"/>
                  <a:pt x="989374" y="493378"/>
                  <a:pt x="998098" y="484103"/>
                </a:cubicBezTo>
                <a:cubicBezTo>
                  <a:pt x="1047237" y="432085"/>
                  <a:pt x="1106094" y="387137"/>
                  <a:pt x="1135688" y="319546"/>
                </a:cubicBezTo>
                <a:cubicBezTo>
                  <a:pt x="1141762" y="305630"/>
                  <a:pt x="1155455" y="274264"/>
                  <a:pt x="1154461" y="248903"/>
                </a:cubicBezTo>
                <a:cubicBezTo>
                  <a:pt x="1148719" y="237529"/>
                  <a:pt x="1141983" y="226597"/>
                  <a:pt x="1134363" y="216217"/>
                </a:cubicBezTo>
                <a:cubicBezTo>
                  <a:pt x="1130168" y="214449"/>
                  <a:pt x="1125529" y="213014"/>
                  <a:pt x="1119787" y="212352"/>
                </a:cubicBezTo>
                <a:cubicBezTo>
                  <a:pt x="1099800" y="210144"/>
                  <a:pt x="1083237" y="211137"/>
                  <a:pt x="1065237" y="225935"/>
                </a:cubicBezTo>
                <a:cubicBezTo>
                  <a:pt x="1046022" y="241615"/>
                  <a:pt x="1031336" y="261453"/>
                  <a:pt x="1013336" y="278351"/>
                </a:cubicBezTo>
                <a:cubicBezTo>
                  <a:pt x="1005717" y="285530"/>
                  <a:pt x="996331" y="275810"/>
                  <a:pt x="1000196" y="267417"/>
                </a:cubicBezTo>
                <a:cubicBezTo>
                  <a:pt x="1011680" y="242940"/>
                  <a:pt x="1034759" y="219198"/>
                  <a:pt x="1060820" y="203407"/>
                </a:cubicBezTo>
                <a:cubicBezTo>
                  <a:pt x="1061372" y="202525"/>
                  <a:pt x="1061482" y="201530"/>
                  <a:pt x="1062477" y="200758"/>
                </a:cubicBezTo>
                <a:cubicBezTo>
                  <a:pt x="1072414" y="192917"/>
                  <a:pt x="1085665" y="182537"/>
                  <a:pt x="1088647" y="169617"/>
                </a:cubicBezTo>
                <a:cubicBezTo>
                  <a:pt x="1081580" y="164096"/>
                  <a:pt x="1074403" y="158684"/>
                  <a:pt x="1066562" y="153716"/>
                </a:cubicBezTo>
                <a:cubicBezTo>
                  <a:pt x="1059605" y="149298"/>
                  <a:pt x="1052317" y="145433"/>
                  <a:pt x="1045029" y="141568"/>
                </a:cubicBezTo>
                <a:cubicBezTo>
                  <a:pt x="1045802" y="136931"/>
                  <a:pt x="1046133" y="132404"/>
                  <a:pt x="1046244" y="127876"/>
                </a:cubicBezTo>
                <a:cubicBezTo>
                  <a:pt x="1039508" y="127433"/>
                  <a:pt x="1032771" y="128097"/>
                  <a:pt x="1026257" y="129422"/>
                </a:cubicBezTo>
                <a:cubicBezTo>
                  <a:pt x="996773" y="138698"/>
                  <a:pt x="972037" y="162218"/>
                  <a:pt x="941118" y="165310"/>
                </a:cubicBezTo>
                <a:cubicBezTo>
                  <a:pt x="935486" y="165863"/>
                  <a:pt x="929412" y="158574"/>
                  <a:pt x="934271" y="153605"/>
                </a:cubicBezTo>
                <a:cubicBezTo>
                  <a:pt x="953927" y="133617"/>
                  <a:pt x="983742" y="115397"/>
                  <a:pt x="1014441" y="107888"/>
                </a:cubicBezTo>
                <a:cubicBezTo>
                  <a:pt x="1021287" y="95742"/>
                  <a:pt x="1025815" y="74209"/>
                  <a:pt x="1024379" y="54222"/>
                </a:cubicBezTo>
                <a:cubicBezTo>
                  <a:pt x="1020735" y="48810"/>
                  <a:pt x="1016759" y="43731"/>
                  <a:pt x="1012453" y="38982"/>
                </a:cubicBezTo>
                <a:cubicBezTo>
                  <a:pt x="1003730" y="48368"/>
                  <a:pt x="994453" y="57314"/>
                  <a:pt x="984957" y="64823"/>
                </a:cubicBezTo>
                <a:cubicBezTo>
                  <a:pt x="979215" y="69350"/>
                  <a:pt x="970712" y="63056"/>
                  <a:pt x="973694" y="56319"/>
                </a:cubicBezTo>
                <a:cubicBezTo>
                  <a:pt x="978773" y="44504"/>
                  <a:pt x="987165" y="33462"/>
                  <a:pt x="997214" y="24406"/>
                </a:cubicBezTo>
                <a:cubicBezTo>
                  <a:pt x="992466" y="20542"/>
                  <a:pt x="987607" y="17007"/>
                  <a:pt x="982417" y="13805"/>
                </a:cubicBezTo>
                <a:cubicBezTo>
                  <a:pt x="984625" y="11707"/>
                  <a:pt x="986723" y="9388"/>
                  <a:pt x="988932" y="7179"/>
                </a:cubicBezTo>
                <a:cubicBezTo>
                  <a:pt x="988380" y="7179"/>
                  <a:pt x="987828" y="6959"/>
                  <a:pt x="987275" y="6959"/>
                </a:cubicBezTo>
                <a:cubicBezTo>
                  <a:pt x="977558" y="6407"/>
                  <a:pt x="967840" y="7621"/>
                  <a:pt x="958233" y="6959"/>
                </a:cubicBezTo>
                <a:cubicBezTo>
                  <a:pt x="957571" y="6849"/>
                  <a:pt x="955804" y="6517"/>
                  <a:pt x="953374" y="5854"/>
                </a:cubicBezTo>
                <a:cubicBezTo>
                  <a:pt x="953154" y="6407"/>
                  <a:pt x="953485" y="6959"/>
                  <a:pt x="953154" y="7401"/>
                </a:cubicBezTo>
                <a:cubicBezTo>
                  <a:pt x="939240" y="30370"/>
                  <a:pt x="920909" y="51571"/>
                  <a:pt x="902689" y="71227"/>
                </a:cubicBezTo>
                <a:cubicBezTo>
                  <a:pt x="897279" y="77079"/>
                  <a:pt x="886898" y="72110"/>
                  <a:pt x="890100" y="64049"/>
                </a:cubicBezTo>
                <a:cubicBezTo>
                  <a:pt x="899487" y="40529"/>
                  <a:pt x="913952" y="17560"/>
                  <a:pt x="932946" y="112"/>
                </a:cubicBezTo>
                <a:lnTo>
                  <a:pt x="932583" y="0"/>
                </a:lnTo>
                <a:lnTo>
                  <a:pt x="1038659" y="0"/>
                </a:lnTo>
                <a:lnTo>
                  <a:pt x="1032551" y="6959"/>
                </a:lnTo>
                <a:cubicBezTo>
                  <a:pt x="1032882" y="7401"/>
                  <a:pt x="1033103" y="7843"/>
                  <a:pt x="1033434" y="8284"/>
                </a:cubicBezTo>
                <a:lnTo>
                  <a:pt x="1042713" y="0"/>
                </a:lnTo>
                <a:lnTo>
                  <a:pt x="1124839" y="0"/>
                </a:lnTo>
                <a:lnTo>
                  <a:pt x="1100352" y="15903"/>
                </a:lnTo>
                <a:cubicBezTo>
                  <a:pt x="1083567" y="26946"/>
                  <a:pt x="1066452" y="37879"/>
                  <a:pt x="1049335" y="48921"/>
                </a:cubicBezTo>
                <a:cubicBezTo>
                  <a:pt x="1049556" y="50246"/>
                  <a:pt x="1049556" y="51460"/>
                  <a:pt x="1049777" y="52785"/>
                </a:cubicBezTo>
                <a:lnTo>
                  <a:pt x="1128827" y="0"/>
                </a:lnTo>
                <a:lnTo>
                  <a:pt x="1183253" y="0"/>
                </a:lnTo>
                <a:lnTo>
                  <a:pt x="1141542" y="27940"/>
                </a:lnTo>
                <a:cubicBezTo>
                  <a:pt x="1152253" y="22419"/>
                  <a:pt x="1162964" y="17118"/>
                  <a:pt x="1173565" y="11376"/>
                </a:cubicBezTo>
                <a:lnTo>
                  <a:pt x="1192390" y="0"/>
                </a:lnTo>
                <a:lnTo>
                  <a:pt x="1244675" y="0"/>
                </a:lnTo>
                <a:lnTo>
                  <a:pt x="1132376" y="59080"/>
                </a:lnTo>
                <a:cubicBezTo>
                  <a:pt x="1103444" y="73987"/>
                  <a:pt x="1074071" y="89447"/>
                  <a:pt x="1044587" y="104576"/>
                </a:cubicBezTo>
                <a:cubicBezTo>
                  <a:pt x="1044477" y="103361"/>
                  <a:pt x="1044145" y="102256"/>
                  <a:pt x="1043925" y="101042"/>
                </a:cubicBezTo>
                <a:cubicBezTo>
                  <a:pt x="1043482" y="102146"/>
                  <a:pt x="1043041" y="103471"/>
                  <a:pt x="1042488" y="104576"/>
                </a:cubicBezTo>
                <a:cubicBezTo>
                  <a:pt x="1043593" y="104576"/>
                  <a:pt x="1044808" y="104796"/>
                  <a:pt x="1045912" y="104796"/>
                </a:cubicBezTo>
                <a:cubicBezTo>
                  <a:pt x="1121112" y="74871"/>
                  <a:pt x="1195208" y="42074"/>
                  <a:pt x="1267980" y="2652"/>
                </a:cubicBezTo>
                <a:lnTo>
                  <a:pt x="1272584" y="0"/>
                </a:lnTo>
                <a:lnTo>
                  <a:pt x="1329316" y="0"/>
                </a:lnTo>
                <a:lnTo>
                  <a:pt x="1278691" y="26283"/>
                </a:lnTo>
                <a:lnTo>
                  <a:pt x="1346231" y="0"/>
                </a:lnTo>
                <a:lnTo>
                  <a:pt x="1425262" y="0"/>
                </a:lnTo>
                <a:lnTo>
                  <a:pt x="1366728" y="27070"/>
                </a:lnTo>
                <a:cubicBezTo>
                  <a:pt x="1297076" y="55464"/>
                  <a:pt x="1226017" y="81387"/>
                  <a:pt x="1156007" y="105791"/>
                </a:cubicBezTo>
                <a:cubicBezTo>
                  <a:pt x="1198522" y="97509"/>
                  <a:pt x="1241036" y="89668"/>
                  <a:pt x="1283218" y="83153"/>
                </a:cubicBezTo>
                <a:cubicBezTo>
                  <a:pt x="1293709" y="81607"/>
                  <a:pt x="1297684" y="97619"/>
                  <a:pt x="1287746" y="101153"/>
                </a:cubicBezTo>
                <a:cubicBezTo>
                  <a:pt x="1246226" y="115949"/>
                  <a:pt x="1202607" y="128759"/>
                  <a:pt x="1158327" y="140796"/>
                </a:cubicBezTo>
                <a:cubicBezTo>
                  <a:pt x="1175111" y="139029"/>
                  <a:pt x="1191785" y="137372"/>
                  <a:pt x="1208460" y="135274"/>
                </a:cubicBezTo>
                <a:cubicBezTo>
                  <a:pt x="1329045" y="120367"/>
                  <a:pt x="1442011" y="91657"/>
                  <a:pt x="1560057" y="64381"/>
                </a:cubicBezTo>
                <a:cubicBezTo>
                  <a:pt x="1569443" y="62172"/>
                  <a:pt x="1572756" y="77300"/>
                  <a:pt x="1564032" y="80614"/>
                </a:cubicBezTo>
                <a:cubicBezTo>
                  <a:pt x="1460342" y="120146"/>
                  <a:pt x="1353229" y="139139"/>
                  <a:pt x="1243686" y="153826"/>
                </a:cubicBezTo>
                <a:cubicBezTo>
                  <a:pt x="1199074" y="159789"/>
                  <a:pt x="1154351" y="166745"/>
                  <a:pt x="1109518" y="173702"/>
                </a:cubicBezTo>
                <a:cubicBezTo>
                  <a:pt x="1108524" y="177788"/>
                  <a:pt x="1107309" y="181875"/>
                  <a:pt x="1105432" y="185628"/>
                </a:cubicBezTo>
                <a:cubicBezTo>
                  <a:pt x="1106094" y="185518"/>
                  <a:pt x="1106647" y="185518"/>
                  <a:pt x="1107199" y="185408"/>
                </a:cubicBezTo>
                <a:cubicBezTo>
                  <a:pt x="1106867" y="185077"/>
                  <a:pt x="1106647" y="184856"/>
                  <a:pt x="1106315" y="184525"/>
                </a:cubicBezTo>
                <a:cubicBezTo>
                  <a:pt x="1119456" y="182978"/>
                  <a:pt x="1132596" y="181543"/>
                  <a:pt x="1145737" y="180328"/>
                </a:cubicBezTo>
                <a:cubicBezTo>
                  <a:pt x="1154130" y="179555"/>
                  <a:pt x="1156338" y="189494"/>
                  <a:pt x="1152142" y="194904"/>
                </a:cubicBezTo>
                <a:cubicBezTo>
                  <a:pt x="1158878" y="199653"/>
                  <a:pt x="1164841" y="206279"/>
                  <a:pt x="1169811" y="214892"/>
                </a:cubicBezTo>
                <a:cubicBezTo>
                  <a:pt x="1202386" y="215554"/>
                  <a:pt x="1235072" y="216659"/>
                  <a:pt x="1267427" y="220855"/>
                </a:cubicBezTo>
                <a:cubicBezTo>
                  <a:pt x="1279795" y="222511"/>
                  <a:pt x="1280568" y="241505"/>
                  <a:pt x="1267758" y="242940"/>
                </a:cubicBezTo>
                <a:cubicBezTo>
                  <a:pt x="1240262" y="246032"/>
                  <a:pt x="1211331" y="248020"/>
                  <a:pt x="1181626" y="249234"/>
                </a:cubicBezTo>
                <a:cubicBezTo>
                  <a:pt x="1181957" y="250891"/>
                  <a:pt x="1182067" y="252398"/>
                  <a:pt x="1182289" y="254053"/>
                </a:cubicBezTo>
                <a:cubicBezTo>
                  <a:pt x="1195760" y="256705"/>
                  <a:pt x="1209233" y="259355"/>
                  <a:pt x="1222594" y="262226"/>
                </a:cubicBezTo>
                <a:cubicBezTo>
                  <a:pt x="1226018" y="262999"/>
                  <a:pt x="1229661" y="263662"/>
                  <a:pt x="1233085" y="264436"/>
                </a:cubicBezTo>
                <a:cubicBezTo>
                  <a:pt x="1260029" y="249234"/>
                  <a:pt x="1285316" y="248130"/>
                  <a:pt x="1300003" y="278683"/>
                </a:cubicBezTo>
                <a:cubicBezTo>
                  <a:pt x="1303536" y="279456"/>
                  <a:pt x="1306850" y="280117"/>
                  <a:pt x="1310383" y="280891"/>
                </a:cubicBezTo>
                <a:cubicBezTo>
                  <a:pt x="1308065" y="280781"/>
                  <a:pt x="1305745" y="280560"/>
                  <a:pt x="1303426" y="280560"/>
                </a:cubicBezTo>
                <a:cubicBezTo>
                  <a:pt x="1302543" y="280560"/>
                  <a:pt x="1301769" y="280670"/>
                  <a:pt x="1300886" y="280670"/>
                </a:cubicBezTo>
                <a:cubicBezTo>
                  <a:pt x="1301439" y="281995"/>
                  <a:pt x="1302101" y="283321"/>
                  <a:pt x="1302653" y="284757"/>
                </a:cubicBezTo>
                <a:cubicBezTo>
                  <a:pt x="1345720" y="266864"/>
                  <a:pt x="1395301" y="260459"/>
                  <a:pt x="1411644" y="303532"/>
                </a:cubicBezTo>
                <a:cubicBezTo>
                  <a:pt x="1506721" y="325951"/>
                  <a:pt x="1601357" y="352899"/>
                  <a:pt x="1688151" y="392436"/>
                </a:cubicBezTo>
                <a:cubicBezTo>
                  <a:pt x="1698421" y="397076"/>
                  <a:pt x="1693230" y="411213"/>
                  <a:pt x="1682409" y="408783"/>
                </a:cubicBezTo>
                <a:cubicBezTo>
                  <a:pt x="1612620" y="393211"/>
                  <a:pt x="1544045" y="372998"/>
                  <a:pt x="1475360" y="352789"/>
                </a:cubicBezTo>
                <a:cubicBezTo>
                  <a:pt x="1479556" y="360520"/>
                  <a:pt x="1481985" y="369244"/>
                  <a:pt x="1482427" y="378633"/>
                </a:cubicBezTo>
                <a:cubicBezTo>
                  <a:pt x="1484857" y="379625"/>
                  <a:pt x="1487176" y="380619"/>
                  <a:pt x="1489494" y="381614"/>
                </a:cubicBezTo>
                <a:cubicBezTo>
                  <a:pt x="1498770" y="381282"/>
                  <a:pt x="1508377" y="383159"/>
                  <a:pt x="1518426" y="388351"/>
                </a:cubicBezTo>
                <a:cubicBezTo>
                  <a:pt x="1537310" y="398290"/>
                  <a:pt x="1542499" y="423361"/>
                  <a:pt x="1539628" y="449646"/>
                </a:cubicBezTo>
                <a:cubicBezTo>
                  <a:pt x="1549788" y="454175"/>
                  <a:pt x="1559947" y="458923"/>
                  <a:pt x="1569996" y="463673"/>
                </a:cubicBezTo>
                <a:cubicBezTo>
                  <a:pt x="1585786" y="461131"/>
                  <a:pt x="1601909" y="464336"/>
                  <a:pt x="1617037" y="476594"/>
                </a:cubicBezTo>
                <a:cubicBezTo>
                  <a:pt x="1623883" y="482115"/>
                  <a:pt x="1629294" y="488742"/>
                  <a:pt x="1633712" y="496028"/>
                </a:cubicBezTo>
                <a:cubicBezTo>
                  <a:pt x="1634925" y="495699"/>
                  <a:pt x="1636252" y="495477"/>
                  <a:pt x="1637687" y="495587"/>
                </a:cubicBezTo>
                <a:cubicBezTo>
                  <a:pt x="1673797" y="498127"/>
                  <a:pt x="1713880" y="512150"/>
                  <a:pt x="1745683" y="529043"/>
                </a:cubicBezTo>
                <a:cubicBezTo>
                  <a:pt x="1755070" y="533899"/>
                  <a:pt x="1748003" y="547151"/>
                  <a:pt x="1738616" y="545057"/>
                </a:cubicBezTo>
                <a:cubicBezTo>
                  <a:pt x="1707476" y="538098"/>
                  <a:pt x="1673907" y="529707"/>
                  <a:pt x="1643319" y="518889"/>
                </a:cubicBezTo>
                <a:cubicBezTo>
                  <a:pt x="1646521" y="531035"/>
                  <a:pt x="1647625" y="544170"/>
                  <a:pt x="1646963" y="557309"/>
                </a:cubicBezTo>
                <a:cubicBezTo>
                  <a:pt x="1719402" y="588339"/>
                  <a:pt x="1789854" y="623783"/>
                  <a:pt x="1850147" y="671703"/>
                </a:cubicBezTo>
                <a:cubicBezTo>
                  <a:pt x="1855448" y="675900"/>
                  <a:pt x="1852356" y="683518"/>
                  <a:pt x="1847055" y="684840"/>
                </a:cubicBezTo>
                <a:cubicBezTo>
                  <a:pt x="1854896" y="694229"/>
                  <a:pt x="1858318" y="707590"/>
                  <a:pt x="1858429" y="719740"/>
                </a:cubicBezTo>
                <a:cubicBezTo>
                  <a:pt x="1858540" y="727581"/>
                  <a:pt x="1857766" y="737409"/>
                  <a:pt x="1855889" y="746907"/>
                </a:cubicBezTo>
                <a:cubicBezTo>
                  <a:pt x="1873889" y="743373"/>
                  <a:pt x="1892882" y="746353"/>
                  <a:pt x="1911102" y="759167"/>
                </a:cubicBezTo>
                <a:cubicBezTo>
                  <a:pt x="1933188" y="774736"/>
                  <a:pt x="1941138" y="800134"/>
                  <a:pt x="1940145" y="826851"/>
                </a:cubicBezTo>
                <a:cubicBezTo>
                  <a:pt x="1989726" y="860199"/>
                  <a:pt x="2042289" y="895644"/>
                  <a:pt x="2094410" y="910552"/>
                </a:cubicBezTo>
                <a:cubicBezTo>
                  <a:pt x="2118594" y="917506"/>
                  <a:pt x="2231891" y="929658"/>
                  <a:pt x="2170052" y="875325"/>
                </a:cubicBezTo>
                <a:cubicBezTo>
                  <a:pt x="2148630" y="856554"/>
                  <a:pt x="2127538" y="837894"/>
                  <a:pt x="2107330" y="817800"/>
                </a:cubicBezTo>
                <a:cubicBezTo>
                  <a:pt x="2097281" y="807858"/>
                  <a:pt x="2110643" y="792954"/>
                  <a:pt x="2121796" y="801567"/>
                </a:cubicBezTo>
                <a:cubicBezTo>
                  <a:pt x="2136372" y="812831"/>
                  <a:pt x="2150397" y="824863"/>
                  <a:pt x="2164310" y="836899"/>
                </a:cubicBezTo>
                <a:cubicBezTo>
                  <a:pt x="2215769" y="843085"/>
                  <a:pt x="2264908" y="864283"/>
                  <a:pt x="2318023" y="859095"/>
                </a:cubicBezTo>
                <a:cubicBezTo>
                  <a:pt x="2326857" y="858320"/>
                  <a:pt x="2335802" y="856997"/>
                  <a:pt x="2344636" y="855229"/>
                </a:cubicBezTo>
                <a:cubicBezTo>
                  <a:pt x="2334808" y="852250"/>
                  <a:pt x="2325091" y="849049"/>
                  <a:pt x="2315153" y="846618"/>
                </a:cubicBezTo>
                <a:cubicBezTo>
                  <a:pt x="2290969" y="840765"/>
                  <a:pt x="2266675" y="835906"/>
                  <a:pt x="2242823" y="828620"/>
                </a:cubicBezTo>
                <a:cubicBezTo>
                  <a:pt x="2236418" y="826634"/>
                  <a:pt x="2235093" y="815701"/>
                  <a:pt x="2243265" y="815481"/>
                </a:cubicBezTo>
                <a:cubicBezTo>
                  <a:pt x="2268332" y="815041"/>
                  <a:pt x="2297373" y="818131"/>
                  <a:pt x="2325091" y="824645"/>
                </a:cubicBezTo>
                <a:cubicBezTo>
                  <a:pt x="2281141" y="803885"/>
                  <a:pt x="2232222" y="797816"/>
                  <a:pt x="2185070" y="777717"/>
                </a:cubicBezTo>
                <a:cubicBezTo>
                  <a:pt x="2176788" y="774184"/>
                  <a:pt x="2181868" y="763029"/>
                  <a:pt x="2189708" y="763692"/>
                </a:cubicBezTo>
                <a:cubicBezTo>
                  <a:pt x="2229682" y="767114"/>
                  <a:pt x="2275841" y="777276"/>
                  <a:pt x="2313496" y="791298"/>
                </a:cubicBezTo>
                <a:cubicBezTo>
                  <a:pt x="2322109" y="794501"/>
                  <a:pt x="2330501" y="798257"/>
                  <a:pt x="2338783" y="802230"/>
                </a:cubicBezTo>
                <a:cubicBezTo>
                  <a:pt x="2336355" y="800353"/>
                  <a:pt x="2334256" y="798806"/>
                  <a:pt x="2333263" y="798146"/>
                </a:cubicBezTo>
                <a:cubicBezTo>
                  <a:pt x="2311618" y="784122"/>
                  <a:pt x="2288097" y="775948"/>
                  <a:pt x="2265682" y="763692"/>
                </a:cubicBezTo>
                <a:cubicBezTo>
                  <a:pt x="2256736" y="758834"/>
                  <a:pt x="2258835" y="744365"/>
                  <a:pt x="2270209" y="745579"/>
                </a:cubicBezTo>
                <a:cubicBezTo>
                  <a:pt x="2277386" y="746353"/>
                  <a:pt x="2296601" y="753644"/>
                  <a:pt x="2318575" y="764355"/>
                </a:cubicBezTo>
                <a:cubicBezTo>
                  <a:pt x="2370586" y="768330"/>
                  <a:pt x="2542189" y="776613"/>
                  <a:pt x="2477147" y="745471"/>
                </a:cubicBezTo>
                <a:cubicBezTo>
                  <a:pt x="2464338" y="739397"/>
                  <a:pt x="2471516" y="721175"/>
                  <a:pt x="2483884" y="720622"/>
                </a:cubicBezTo>
                <a:cubicBezTo>
                  <a:pt x="2479356" y="706817"/>
                  <a:pt x="2470522" y="698976"/>
                  <a:pt x="2457382" y="697097"/>
                </a:cubicBezTo>
                <a:cubicBezTo>
                  <a:pt x="2453406" y="695885"/>
                  <a:pt x="2449541" y="694781"/>
                  <a:pt x="2445566" y="693675"/>
                </a:cubicBezTo>
                <a:cubicBezTo>
                  <a:pt x="2433860" y="690474"/>
                  <a:pt x="2421492" y="687823"/>
                  <a:pt x="2410229" y="683296"/>
                </a:cubicBezTo>
                <a:cubicBezTo>
                  <a:pt x="2392340" y="676230"/>
                  <a:pt x="2377653" y="668501"/>
                  <a:pt x="2364512" y="654150"/>
                </a:cubicBezTo>
                <a:cubicBezTo>
                  <a:pt x="2360095" y="649183"/>
                  <a:pt x="2361200" y="642668"/>
                  <a:pt x="2364734" y="638360"/>
                </a:cubicBezTo>
                <a:cubicBezTo>
                  <a:pt x="2350820" y="596616"/>
                  <a:pt x="2458265" y="599928"/>
                  <a:pt x="2458154" y="586020"/>
                </a:cubicBezTo>
                <a:cubicBezTo>
                  <a:pt x="2447443" y="582704"/>
                  <a:pt x="2436622" y="578840"/>
                  <a:pt x="2425689" y="576524"/>
                </a:cubicBezTo>
                <a:cubicBezTo>
                  <a:pt x="2405039" y="572215"/>
                  <a:pt x="2383947" y="570339"/>
                  <a:pt x="2363409" y="565257"/>
                </a:cubicBezTo>
                <a:cubicBezTo>
                  <a:pt x="2353470" y="562832"/>
                  <a:pt x="2353801" y="547924"/>
                  <a:pt x="2364512" y="547151"/>
                </a:cubicBezTo>
                <a:cubicBezTo>
                  <a:pt x="2386709" y="545716"/>
                  <a:pt x="2408794" y="549690"/>
                  <a:pt x="2430216" y="555434"/>
                </a:cubicBezTo>
                <a:cubicBezTo>
                  <a:pt x="2444682" y="559296"/>
                  <a:pt x="2460694" y="562609"/>
                  <a:pt x="2474055" y="570008"/>
                </a:cubicBezTo>
                <a:cubicBezTo>
                  <a:pt x="2479024" y="567908"/>
                  <a:pt x="2484104" y="566144"/>
                  <a:pt x="2489185" y="564593"/>
                </a:cubicBezTo>
                <a:cubicBezTo>
                  <a:pt x="2467099" y="559076"/>
                  <a:pt x="2444572" y="551458"/>
                  <a:pt x="2425909" y="541855"/>
                </a:cubicBezTo>
                <a:cubicBezTo>
                  <a:pt x="2416745" y="537104"/>
                  <a:pt x="2419837" y="522421"/>
                  <a:pt x="2430768" y="523966"/>
                </a:cubicBezTo>
                <a:cubicBezTo>
                  <a:pt x="2461357" y="528272"/>
                  <a:pt x="2496030" y="539646"/>
                  <a:pt x="2524189" y="552782"/>
                </a:cubicBezTo>
                <a:cubicBezTo>
                  <a:pt x="2527392" y="551458"/>
                  <a:pt x="2530483" y="550132"/>
                  <a:pt x="2533575" y="548367"/>
                </a:cubicBezTo>
                <a:cubicBezTo>
                  <a:pt x="2564274" y="530149"/>
                  <a:pt x="2428229" y="481454"/>
                  <a:pt x="2432535" y="482889"/>
                </a:cubicBezTo>
                <a:cubicBezTo>
                  <a:pt x="2363519" y="459476"/>
                  <a:pt x="2293288" y="450197"/>
                  <a:pt x="2223167" y="432528"/>
                </a:cubicBezTo>
                <a:cubicBezTo>
                  <a:pt x="2212787" y="429986"/>
                  <a:pt x="2211241" y="412647"/>
                  <a:pt x="2223608" y="412427"/>
                </a:cubicBezTo>
                <a:cubicBezTo>
                  <a:pt x="2301238" y="410772"/>
                  <a:pt x="2384721" y="433301"/>
                  <a:pt x="2459700" y="463673"/>
                </a:cubicBezTo>
                <a:cubicBezTo>
                  <a:pt x="2484215" y="462237"/>
                  <a:pt x="2509723" y="466211"/>
                  <a:pt x="2534237" y="466542"/>
                </a:cubicBezTo>
                <a:cubicBezTo>
                  <a:pt x="2546385" y="466654"/>
                  <a:pt x="2563833" y="468864"/>
                  <a:pt x="2579181" y="467758"/>
                </a:cubicBezTo>
                <a:cubicBezTo>
                  <a:pt x="2558642" y="461794"/>
                  <a:pt x="2537992" y="454284"/>
                  <a:pt x="2520546" y="444455"/>
                </a:cubicBezTo>
                <a:cubicBezTo>
                  <a:pt x="2513257" y="440259"/>
                  <a:pt x="2515907" y="426786"/>
                  <a:pt x="2525073" y="427780"/>
                </a:cubicBezTo>
                <a:cubicBezTo>
                  <a:pt x="2551575" y="430651"/>
                  <a:pt x="2580176" y="440701"/>
                  <a:pt x="2605573" y="451413"/>
                </a:cubicBezTo>
                <a:cubicBezTo>
                  <a:pt x="2600493" y="435288"/>
                  <a:pt x="2550470" y="416403"/>
                  <a:pt x="2545723" y="415298"/>
                </a:cubicBezTo>
                <a:cubicBezTo>
                  <a:pt x="2525956" y="410660"/>
                  <a:pt x="2506853" y="407126"/>
                  <a:pt x="2489295" y="396855"/>
                </a:cubicBezTo>
                <a:cubicBezTo>
                  <a:pt x="2481344" y="392216"/>
                  <a:pt x="2484988" y="377307"/>
                  <a:pt x="2494815" y="378964"/>
                </a:cubicBezTo>
                <a:cubicBezTo>
                  <a:pt x="2504865" y="380619"/>
                  <a:pt x="2520656" y="383159"/>
                  <a:pt x="2537882" y="387025"/>
                </a:cubicBezTo>
                <a:cubicBezTo>
                  <a:pt x="2544839" y="384485"/>
                  <a:pt x="2552017" y="383381"/>
                  <a:pt x="2561183" y="380841"/>
                </a:cubicBezTo>
                <a:cubicBezTo>
                  <a:pt x="2576973" y="376534"/>
                  <a:pt x="2587463" y="352236"/>
                  <a:pt x="2590445" y="326502"/>
                </a:cubicBezTo>
                <a:cubicBezTo>
                  <a:pt x="2590004" y="326392"/>
                  <a:pt x="2589672" y="326502"/>
                  <a:pt x="2589340" y="326392"/>
                </a:cubicBezTo>
                <a:cubicBezTo>
                  <a:pt x="2449762" y="279677"/>
                  <a:pt x="2302342" y="293812"/>
                  <a:pt x="2159231" y="268853"/>
                </a:cubicBezTo>
                <a:cubicBezTo>
                  <a:pt x="2148960" y="266976"/>
                  <a:pt x="2150507" y="251112"/>
                  <a:pt x="2160776" y="250891"/>
                </a:cubicBezTo>
                <a:cubicBezTo>
                  <a:pt x="2299693" y="247357"/>
                  <a:pt x="2456829" y="258472"/>
                  <a:pt x="2590665" y="299335"/>
                </a:cubicBezTo>
                <a:cubicBezTo>
                  <a:pt x="2588789" y="281001"/>
                  <a:pt x="2582163" y="265319"/>
                  <a:pt x="2569795" y="260680"/>
                </a:cubicBezTo>
                <a:cubicBezTo>
                  <a:pt x="2483111" y="227812"/>
                  <a:pt x="2389248" y="228584"/>
                  <a:pt x="2299030" y="211579"/>
                </a:cubicBezTo>
                <a:cubicBezTo>
                  <a:pt x="2286331" y="209149"/>
                  <a:pt x="2288319" y="187727"/>
                  <a:pt x="2301460" y="188610"/>
                </a:cubicBezTo>
                <a:cubicBezTo>
                  <a:pt x="2308306" y="189052"/>
                  <a:pt x="2315373" y="189715"/>
                  <a:pt x="2322330" y="190156"/>
                </a:cubicBezTo>
                <a:cubicBezTo>
                  <a:pt x="2376770" y="176574"/>
                  <a:pt x="2438719" y="178561"/>
                  <a:pt x="2490067" y="156256"/>
                </a:cubicBezTo>
                <a:cubicBezTo>
                  <a:pt x="2512705" y="146427"/>
                  <a:pt x="2534017" y="133949"/>
                  <a:pt x="2556544" y="124011"/>
                </a:cubicBezTo>
                <a:cubicBezTo>
                  <a:pt x="2579734" y="119594"/>
                  <a:pt x="2586690" y="103471"/>
                  <a:pt x="2577526" y="75534"/>
                </a:cubicBezTo>
                <a:cubicBezTo>
                  <a:pt x="2568912" y="72442"/>
                  <a:pt x="2560078" y="70123"/>
                  <a:pt x="2551023" y="68356"/>
                </a:cubicBezTo>
                <a:cubicBezTo>
                  <a:pt x="2538876" y="65485"/>
                  <a:pt x="2535122" y="49805"/>
                  <a:pt x="2547268" y="43731"/>
                </a:cubicBezTo>
                <a:cubicBezTo>
                  <a:pt x="2549587" y="31584"/>
                  <a:pt x="2550312" y="20886"/>
                  <a:pt x="2549442" y="11640"/>
                </a:cubicBezTo>
                <a:lnTo>
                  <a:pt x="2545763" y="0"/>
                </a:lnTo>
                <a:lnTo>
                  <a:pt x="2585995" y="0"/>
                </a:lnTo>
                <a:lnTo>
                  <a:pt x="2589452" y="26132"/>
                </a:lnTo>
                <a:cubicBezTo>
                  <a:pt x="2588071" y="35311"/>
                  <a:pt x="2584206" y="43787"/>
                  <a:pt x="2578408" y="51130"/>
                </a:cubicBezTo>
                <a:cubicBezTo>
                  <a:pt x="2621916" y="69902"/>
                  <a:pt x="2647535" y="115729"/>
                  <a:pt x="2587243" y="142121"/>
                </a:cubicBezTo>
                <a:cubicBezTo>
                  <a:pt x="2547600" y="159458"/>
                  <a:pt x="2509282" y="185628"/>
                  <a:pt x="2465994" y="193027"/>
                </a:cubicBezTo>
                <a:cubicBezTo>
                  <a:pt x="2450203" y="195678"/>
                  <a:pt x="2434302" y="198218"/>
                  <a:pt x="2418290" y="200646"/>
                </a:cubicBezTo>
                <a:cubicBezTo>
                  <a:pt x="2448878" y="204622"/>
                  <a:pt x="2479246" y="209370"/>
                  <a:pt x="2508288" y="215886"/>
                </a:cubicBezTo>
                <a:cubicBezTo>
                  <a:pt x="2539428" y="222843"/>
                  <a:pt x="2604911" y="230682"/>
                  <a:pt x="2618051" y="266423"/>
                </a:cubicBezTo>
                <a:cubicBezTo>
                  <a:pt x="2629205" y="296573"/>
                  <a:pt x="2615181" y="346605"/>
                  <a:pt x="2602592" y="373994"/>
                </a:cubicBezTo>
                <a:cubicBezTo>
                  <a:pt x="2595414" y="389567"/>
                  <a:pt x="2587574" y="396304"/>
                  <a:pt x="2578188" y="400058"/>
                </a:cubicBezTo>
                <a:cubicBezTo>
                  <a:pt x="2615181" y="413863"/>
                  <a:pt x="2645107" y="436394"/>
                  <a:pt x="2627990" y="473722"/>
                </a:cubicBezTo>
                <a:cubicBezTo>
                  <a:pt x="2616837" y="498236"/>
                  <a:pt x="2576311" y="494484"/>
                  <a:pt x="2555329" y="493930"/>
                </a:cubicBezTo>
                <a:cubicBezTo>
                  <a:pt x="2545391" y="493712"/>
                  <a:pt x="2535011" y="493598"/>
                  <a:pt x="2524521" y="493378"/>
                </a:cubicBezTo>
                <a:cubicBezTo>
                  <a:pt x="2548925" y="503316"/>
                  <a:pt x="2589782" y="516894"/>
                  <a:pt x="2578188" y="548036"/>
                </a:cubicBezTo>
                <a:cubicBezTo>
                  <a:pt x="2562618" y="589773"/>
                  <a:pt x="2494485" y="573762"/>
                  <a:pt x="2480571" y="609981"/>
                </a:cubicBezTo>
                <a:cubicBezTo>
                  <a:pt x="2473725" y="627650"/>
                  <a:pt x="2399739" y="633170"/>
                  <a:pt x="2392230" y="644877"/>
                </a:cubicBezTo>
                <a:cubicBezTo>
                  <a:pt x="2414757" y="658567"/>
                  <a:pt x="2438609" y="664419"/>
                  <a:pt x="2464449" y="672917"/>
                </a:cubicBezTo>
                <a:cubicBezTo>
                  <a:pt x="2478694" y="677557"/>
                  <a:pt x="2498460" y="683077"/>
                  <a:pt x="2506853" y="696987"/>
                </a:cubicBezTo>
                <a:cubicBezTo>
                  <a:pt x="2515024" y="710463"/>
                  <a:pt x="2514803" y="725261"/>
                  <a:pt x="2507515" y="735643"/>
                </a:cubicBezTo>
                <a:cubicBezTo>
                  <a:pt x="2529710" y="756294"/>
                  <a:pt x="2534569" y="788761"/>
                  <a:pt x="2494043" y="796712"/>
                </a:cubicBezTo>
                <a:cubicBezTo>
                  <a:pt x="2458044" y="803665"/>
                  <a:pt x="2415530" y="804769"/>
                  <a:pt x="2375445" y="799581"/>
                </a:cubicBezTo>
                <a:cubicBezTo>
                  <a:pt x="2403824" y="820779"/>
                  <a:pt x="2421382" y="843968"/>
                  <a:pt x="2401064" y="860973"/>
                </a:cubicBezTo>
                <a:cubicBezTo>
                  <a:pt x="2354685" y="899509"/>
                  <a:pt x="2272417" y="894869"/>
                  <a:pt x="2207377" y="875656"/>
                </a:cubicBezTo>
                <a:cubicBezTo>
                  <a:pt x="2214333" y="881729"/>
                  <a:pt x="2221290" y="887916"/>
                  <a:pt x="2228247" y="893986"/>
                </a:cubicBezTo>
                <a:cubicBezTo>
                  <a:pt x="2234541" y="899509"/>
                  <a:pt x="2235646" y="908782"/>
                  <a:pt x="2228909" y="914526"/>
                </a:cubicBezTo>
                <a:cubicBezTo>
                  <a:pt x="2146863" y="984757"/>
                  <a:pt x="2055319" y="926452"/>
                  <a:pt x="1977247" y="879742"/>
                </a:cubicBezTo>
                <a:cubicBezTo>
                  <a:pt x="1966316" y="873229"/>
                  <a:pt x="1955273" y="866712"/>
                  <a:pt x="1944230" y="860199"/>
                </a:cubicBezTo>
                <a:cubicBezTo>
                  <a:pt x="1943899" y="849930"/>
                  <a:pt x="1942353" y="839664"/>
                  <a:pt x="1939813" y="829725"/>
                </a:cubicBezTo>
                <a:cubicBezTo>
                  <a:pt x="1938708" y="851144"/>
                  <a:pt x="1931973" y="873449"/>
                  <a:pt x="1922145" y="892218"/>
                </a:cubicBezTo>
                <a:cubicBezTo>
                  <a:pt x="1942242" y="898072"/>
                  <a:pt x="1947322" y="926563"/>
                  <a:pt x="1935838" y="958919"/>
                </a:cubicBezTo>
                <a:cubicBezTo>
                  <a:pt x="1926010" y="986634"/>
                  <a:pt x="1914636" y="1014572"/>
                  <a:pt x="1896636" y="1037982"/>
                </a:cubicBezTo>
                <a:cubicBezTo>
                  <a:pt x="1879631" y="1060181"/>
                  <a:pt x="1844405" y="1092531"/>
                  <a:pt x="1838883" y="1123125"/>
                </a:cubicBezTo>
                <a:cubicBezTo>
                  <a:pt x="1904697" y="1088997"/>
                  <a:pt x="1988401" y="1078068"/>
                  <a:pt x="2060619" y="1078399"/>
                </a:cubicBezTo>
                <a:cubicBezTo>
                  <a:pt x="2104018" y="1078618"/>
                  <a:pt x="2167733" y="1082815"/>
                  <a:pt x="2192137" y="1127099"/>
                </a:cubicBezTo>
                <a:cubicBezTo>
                  <a:pt x="2209695" y="1158900"/>
                  <a:pt x="2267337" y="1164643"/>
                  <a:pt x="2258172" y="1212566"/>
                </a:cubicBezTo>
                <a:cubicBezTo>
                  <a:pt x="2252651" y="1240947"/>
                  <a:pt x="2236418" y="1266012"/>
                  <a:pt x="2215106" y="1285891"/>
                </a:cubicBezTo>
                <a:cubicBezTo>
                  <a:pt x="2248344" y="1283792"/>
                  <a:pt x="2282687" y="1290746"/>
                  <a:pt x="2301680" y="1309854"/>
                </a:cubicBezTo>
                <a:cubicBezTo>
                  <a:pt x="2340992" y="1349382"/>
                  <a:pt x="2318245" y="1398304"/>
                  <a:pt x="2288871" y="1436619"/>
                </a:cubicBezTo>
                <a:cubicBezTo>
                  <a:pt x="2303005" y="1447659"/>
                  <a:pt x="2306870" y="1463671"/>
                  <a:pt x="2291521" y="1481669"/>
                </a:cubicBezTo>
                <a:cubicBezTo>
                  <a:pt x="2281914" y="1492938"/>
                  <a:pt x="2267890" y="1501662"/>
                  <a:pt x="2252319" y="1508734"/>
                </a:cubicBezTo>
                <a:cubicBezTo>
                  <a:pt x="2275068" y="1511602"/>
                  <a:pt x="2297815" y="1517231"/>
                  <a:pt x="2321557" y="1527281"/>
                </a:cubicBezTo>
                <a:cubicBezTo>
                  <a:pt x="2364512" y="1545282"/>
                  <a:pt x="2395101" y="1571339"/>
                  <a:pt x="2398965" y="1618603"/>
                </a:cubicBezTo>
                <a:cubicBezTo>
                  <a:pt x="2400622" y="1639361"/>
                  <a:pt x="2389359" y="1654381"/>
                  <a:pt x="2373788" y="1662108"/>
                </a:cubicBezTo>
                <a:cubicBezTo>
                  <a:pt x="2381519" y="1667188"/>
                  <a:pt x="2388586" y="1673373"/>
                  <a:pt x="2393886" y="1681877"/>
                </a:cubicBezTo>
                <a:cubicBezTo>
                  <a:pt x="2410781" y="1709261"/>
                  <a:pt x="2398524" y="1749898"/>
                  <a:pt x="2370366" y="1762598"/>
                </a:cubicBezTo>
                <a:cubicBezTo>
                  <a:pt x="2373678" y="1766795"/>
                  <a:pt x="2376770" y="1771544"/>
                  <a:pt x="2379310" y="1777063"/>
                </a:cubicBezTo>
                <a:cubicBezTo>
                  <a:pt x="2393113" y="1806993"/>
                  <a:pt x="2370586" y="1826320"/>
                  <a:pt x="2346734" y="1838242"/>
                </a:cubicBezTo>
                <a:cubicBezTo>
                  <a:pt x="2346955" y="1838569"/>
                  <a:pt x="2347176" y="1838792"/>
                  <a:pt x="2347397" y="1839123"/>
                </a:cubicBezTo>
                <a:cubicBezTo>
                  <a:pt x="2357335" y="1856459"/>
                  <a:pt x="2366279" y="1885173"/>
                  <a:pt x="2347397" y="1900413"/>
                </a:cubicBezTo>
                <a:cubicBezTo>
                  <a:pt x="2339335" y="1906925"/>
                  <a:pt x="2329618" y="1910566"/>
                  <a:pt x="2319458" y="1913218"/>
                </a:cubicBezTo>
                <a:cubicBezTo>
                  <a:pt x="2325201" y="1915430"/>
                  <a:pt x="2330833" y="1917964"/>
                  <a:pt x="2335802" y="1921279"/>
                </a:cubicBezTo>
                <a:cubicBezTo>
                  <a:pt x="2354685" y="1933536"/>
                  <a:pt x="2360207" y="1952083"/>
                  <a:pt x="2344305" y="1969754"/>
                </a:cubicBezTo>
                <a:cubicBezTo>
                  <a:pt x="2333814" y="1981459"/>
                  <a:pt x="2315373" y="1981459"/>
                  <a:pt x="2300023" y="1978148"/>
                </a:cubicBezTo>
                <a:cubicBezTo>
                  <a:pt x="2348501" y="2032032"/>
                  <a:pt x="2223940" y="2068031"/>
                  <a:pt x="2184738" y="2070906"/>
                </a:cubicBezTo>
                <a:cubicBezTo>
                  <a:pt x="2040964" y="2081617"/>
                  <a:pt x="1886035" y="2067812"/>
                  <a:pt x="1738286" y="2041086"/>
                </a:cubicBezTo>
                <a:cubicBezTo>
                  <a:pt x="1798026" y="2064719"/>
                  <a:pt x="1857435" y="2089018"/>
                  <a:pt x="1916955" y="2110442"/>
                </a:cubicBezTo>
                <a:cubicBezTo>
                  <a:pt x="1984425" y="2134732"/>
                  <a:pt x="2070890" y="2151846"/>
                  <a:pt x="2131624" y="2191599"/>
                </a:cubicBezTo>
                <a:cubicBezTo>
                  <a:pt x="2228247" y="2254875"/>
                  <a:pt x="2153047" y="2344872"/>
                  <a:pt x="2067908" y="2356796"/>
                </a:cubicBezTo>
                <a:cubicBezTo>
                  <a:pt x="2080938" y="2364636"/>
                  <a:pt x="2092754" y="2373913"/>
                  <a:pt x="2101919" y="2385176"/>
                </a:cubicBezTo>
                <a:cubicBezTo>
                  <a:pt x="2120691" y="2408367"/>
                  <a:pt x="2119587" y="2427912"/>
                  <a:pt x="2098716" y="2448672"/>
                </a:cubicBezTo>
                <a:cubicBezTo>
                  <a:pt x="2089220" y="2458059"/>
                  <a:pt x="2074423" y="2460377"/>
                  <a:pt x="2058632" y="2459825"/>
                </a:cubicBezTo>
                <a:cubicBezTo>
                  <a:pt x="2067576" y="2469985"/>
                  <a:pt x="2074975" y="2481248"/>
                  <a:pt x="2079944" y="2494168"/>
                </a:cubicBezTo>
                <a:cubicBezTo>
                  <a:pt x="2093195" y="2528512"/>
                  <a:pt x="2053883" y="2554130"/>
                  <a:pt x="2025614" y="2558769"/>
                </a:cubicBezTo>
                <a:cubicBezTo>
                  <a:pt x="1999443" y="2563075"/>
                  <a:pt x="1974818" y="2561087"/>
                  <a:pt x="1950746" y="2556119"/>
                </a:cubicBezTo>
                <a:cubicBezTo>
                  <a:pt x="2000217" y="2590904"/>
                  <a:pt x="2024841" y="2630104"/>
                  <a:pt x="1960020" y="2656387"/>
                </a:cubicBezTo>
                <a:cubicBezTo>
                  <a:pt x="1912979" y="2675491"/>
                  <a:pt x="1909998" y="2714472"/>
                  <a:pt x="1887912" y="2753118"/>
                </a:cubicBezTo>
                <a:cubicBezTo>
                  <a:pt x="1878968" y="2768911"/>
                  <a:pt x="1853901" y="2775425"/>
                  <a:pt x="1837448" y="2773217"/>
                </a:cubicBezTo>
                <a:cubicBezTo>
                  <a:pt x="1792284" y="2767144"/>
                  <a:pt x="1748555" y="2749917"/>
                  <a:pt x="1709685" y="2725403"/>
                </a:cubicBezTo>
                <a:cubicBezTo>
                  <a:pt x="1728788" y="2767144"/>
                  <a:pt x="1737071" y="2812640"/>
                  <a:pt x="1731107" y="2859903"/>
                </a:cubicBezTo>
                <a:cubicBezTo>
                  <a:pt x="1726028" y="2899436"/>
                  <a:pt x="1707697" y="2931900"/>
                  <a:pt x="1672582" y="2934441"/>
                </a:cubicBezTo>
                <a:cubicBezTo>
                  <a:pt x="1692900" y="3002017"/>
                  <a:pt x="1606988" y="2968125"/>
                  <a:pt x="1559837" y="2947583"/>
                </a:cubicBezTo>
                <a:cubicBezTo>
                  <a:pt x="1562376" y="2959510"/>
                  <a:pt x="1563701" y="2971325"/>
                  <a:pt x="1562486" y="2982806"/>
                </a:cubicBezTo>
                <a:cubicBezTo>
                  <a:pt x="1561603" y="2990865"/>
                  <a:pt x="1553321" y="2998813"/>
                  <a:pt x="1544707" y="2995170"/>
                </a:cubicBezTo>
                <a:cubicBezTo>
                  <a:pt x="1525494" y="2987000"/>
                  <a:pt x="1507273" y="2980266"/>
                  <a:pt x="1492366" y="2970332"/>
                </a:cubicBezTo>
                <a:cubicBezTo>
                  <a:pt x="1491041" y="2973753"/>
                  <a:pt x="1489936" y="2977177"/>
                  <a:pt x="1487507" y="2980266"/>
                </a:cubicBezTo>
                <a:cubicBezTo>
                  <a:pt x="1458465" y="3017369"/>
                  <a:pt x="1401595" y="3007208"/>
                  <a:pt x="1368909" y="2976734"/>
                </a:cubicBezTo>
                <a:cubicBezTo>
                  <a:pt x="1379841" y="3014166"/>
                  <a:pt x="1378848" y="3051822"/>
                  <a:pt x="1355216" y="3082521"/>
                </a:cubicBezTo>
                <a:cubicBezTo>
                  <a:pt x="1301881" y="3151979"/>
                  <a:pt x="1192780" y="3144692"/>
                  <a:pt x="1131823" y="3087048"/>
                </a:cubicBezTo>
                <a:cubicBezTo>
                  <a:pt x="1128511" y="3181906"/>
                  <a:pt x="956687" y="3257105"/>
                  <a:pt x="906333" y="3184224"/>
                </a:cubicBezTo>
                <a:cubicBezTo>
                  <a:pt x="883364" y="3226958"/>
                  <a:pt x="815452" y="3205757"/>
                  <a:pt x="777907" y="3174287"/>
                </a:cubicBezTo>
                <a:cubicBezTo>
                  <a:pt x="729872" y="3133978"/>
                  <a:pt x="713529" y="3068607"/>
                  <a:pt x="692658" y="3011847"/>
                </a:cubicBezTo>
                <a:cubicBezTo>
                  <a:pt x="665604" y="2938528"/>
                  <a:pt x="651359" y="2863216"/>
                  <a:pt x="634464" y="2787132"/>
                </a:cubicBezTo>
                <a:cubicBezTo>
                  <a:pt x="627507" y="2755440"/>
                  <a:pt x="619446" y="2724300"/>
                  <a:pt x="610942" y="2693270"/>
                </a:cubicBezTo>
                <a:cubicBezTo>
                  <a:pt x="607740" y="2741857"/>
                  <a:pt x="565668" y="2797290"/>
                  <a:pt x="522601" y="2808003"/>
                </a:cubicBezTo>
                <a:cubicBezTo>
                  <a:pt x="500847" y="2813414"/>
                  <a:pt x="478984" y="2811755"/>
                  <a:pt x="457340" y="2805572"/>
                </a:cubicBezTo>
                <a:cubicBezTo>
                  <a:pt x="457670" y="2810542"/>
                  <a:pt x="454910" y="2815400"/>
                  <a:pt x="450051" y="2817830"/>
                </a:cubicBezTo>
                <a:cubicBezTo>
                  <a:pt x="411291" y="2837486"/>
                  <a:pt x="445856" y="2876356"/>
                  <a:pt x="448726" y="2900540"/>
                </a:cubicBezTo>
                <a:cubicBezTo>
                  <a:pt x="451376" y="2922072"/>
                  <a:pt x="449058" y="2943828"/>
                  <a:pt x="439892" y="2963930"/>
                </a:cubicBezTo>
                <a:cubicBezTo>
                  <a:pt x="428850" y="2988106"/>
                  <a:pt x="410629" y="3014166"/>
                  <a:pt x="380704" y="3010522"/>
                </a:cubicBezTo>
                <a:cubicBezTo>
                  <a:pt x="367784" y="3008865"/>
                  <a:pt x="361048" y="2996163"/>
                  <a:pt x="346802" y="2995945"/>
                </a:cubicBezTo>
                <a:cubicBezTo>
                  <a:pt x="318092" y="2995502"/>
                  <a:pt x="289161" y="2993625"/>
                  <a:pt x="261002" y="2987333"/>
                </a:cubicBezTo>
                <a:cubicBezTo>
                  <a:pt x="203470" y="2974416"/>
                  <a:pt x="147815" y="2955313"/>
                  <a:pt x="90613" y="2941510"/>
                </a:cubicBezTo>
                <a:cubicBezTo>
                  <a:pt x="124404" y="2988988"/>
                  <a:pt x="183261" y="3041774"/>
                  <a:pt x="163053" y="3099638"/>
                </a:cubicBezTo>
                <a:cubicBezTo>
                  <a:pt x="159741" y="3109134"/>
                  <a:pt x="153999" y="3114103"/>
                  <a:pt x="147263" y="3116644"/>
                </a:cubicBezTo>
                <a:cubicBezTo>
                  <a:pt x="196844" y="3175832"/>
                  <a:pt x="211862" y="3274663"/>
                  <a:pt x="138429" y="3320158"/>
                </a:cubicBezTo>
                <a:cubicBezTo>
                  <a:pt x="113638" y="3335507"/>
                  <a:pt x="88737" y="3339068"/>
                  <a:pt x="64705" y="3334845"/>
                </a:cubicBezTo>
                <a:close/>
                <a:moveTo>
                  <a:pt x="0" y="3379599"/>
                </a:moveTo>
                <a:lnTo>
                  <a:pt x="0" y="3331880"/>
                </a:lnTo>
                <a:lnTo>
                  <a:pt x="4141" y="3363548"/>
                </a:lnTo>
                <a:close/>
              </a:path>
            </a:pathLst>
          </a:custGeom>
          <a:solidFill>
            <a:schemeClr val="accent4">
              <a:lumMod val="75000"/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9C2ECD-5CBA-4CFF-9F7E-01A6C9F21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34989" flipH="1">
            <a:off x="-460765" y="6339"/>
            <a:ext cx="3976873" cy="3955845"/>
          </a:xfrm>
          <a:custGeom>
            <a:avLst/>
            <a:gdLst>
              <a:gd name="connsiteX0" fmla="*/ 1667584 w 3976873"/>
              <a:gd name="connsiteY0" fmla="*/ 3426902 h 3955845"/>
              <a:gd name="connsiteX1" fmla="*/ 1664960 w 3976873"/>
              <a:gd name="connsiteY1" fmla="*/ 3434656 h 3955845"/>
              <a:gd name="connsiteX2" fmla="*/ 1632871 w 3976873"/>
              <a:gd name="connsiteY2" fmla="*/ 3440621 h 3955845"/>
              <a:gd name="connsiteX3" fmla="*/ 1629292 w 3976873"/>
              <a:gd name="connsiteY3" fmla="*/ 3432747 h 3955845"/>
              <a:gd name="connsiteX4" fmla="*/ 1630604 w 3976873"/>
              <a:gd name="connsiteY4" fmla="*/ 3431078 h 3955845"/>
              <a:gd name="connsiteX5" fmla="*/ 1633466 w 3976873"/>
              <a:gd name="connsiteY5" fmla="*/ 3429526 h 3955845"/>
              <a:gd name="connsiteX6" fmla="*/ 1650392 w 3976873"/>
              <a:gd name="connsiteY6" fmla="*/ 3422981 h 3955845"/>
              <a:gd name="connsiteX7" fmla="*/ 1667584 w 3976873"/>
              <a:gd name="connsiteY7" fmla="*/ 3426902 h 3955845"/>
              <a:gd name="connsiteX8" fmla="*/ 2905282 w 3976873"/>
              <a:gd name="connsiteY8" fmla="*/ 3723458 h 3955845"/>
              <a:gd name="connsiteX9" fmla="*/ 2925978 w 3976873"/>
              <a:gd name="connsiteY9" fmla="*/ 3743736 h 3955845"/>
              <a:gd name="connsiteX10" fmla="*/ 2915602 w 3976873"/>
              <a:gd name="connsiteY10" fmla="*/ 3752206 h 3955845"/>
              <a:gd name="connsiteX11" fmla="*/ 2865737 w 3976873"/>
              <a:gd name="connsiteY11" fmla="*/ 3732762 h 3955845"/>
              <a:gd name="connsiteX12" fmla="*/ 2867527 w 3976873"/>
              <a:gd name="connsiteY12" fmla="*/ 3718567 h 3955845"/>
              <a:gd name="connsiteX13" fmla="*/ 2870748 w 3976873"/>
              <a:gd name="connsiteY13" fmla="*/ 3717494 h 3955845"/>
              <a:gd name="connsiteX14" fmla="*/ 2875997 w 3976873"/>
              <a:gd name="connsiteY14" fmla="*/ 3717851 h 3955845"/>
              <a:gd name="connsiteX15" fmla="*/ 2905282 w 3976873"/>
              <a:gd name="connsiteY15" fmla="*/ 3723458 h 3955845"/>
              <a:gd name="connsiteX16" fmla="*/ 1661023 w 3976873"/>
              <a:gd name="connsiteY16" fmla="*/ 3301050 h 3955845"/>
              <a:gd name="connsiteX17" fmla="*/ 1660188 w 3976873"/>
              <a:gd name="connsiteY17" fmla="*/ 3309400 h 3955845"/>
              <a:gd name="connsiteX18" fmla="*/ 1625833 w 3976873"/>
              <a:gd name="connsiteY18" fmla="*/ 3318228 h 3955845"/>
              <a:gd name="connsiteX19" fmla="*/ 1596846 w 3976873"/>
              <a:gd name="connsiteY19" fmla="*/ 3321210 h 3955845"/>
              <a:gd name="connsiteX20" fmla="*/ 1597561 w 3976873"/>
              <a:gd name="connsiteY20" fmla="*/ 3310117 h 3955845"/>
              <a:gd name="connsiteX21" fmla="*/ 1661023 w 3976873"/>
              <a:gd name="connsiteY21" fmla="*/ 3301050 h 3955845"/>
              <a:gd name="connsiteX22" fmla="*/ 910328 w 3976873"/>
              <a:gd name="connsiteY22" fmla="*/ 2926598 h 3955845"/>
              <a:gd name="connsiteX23" fmla="*/ 910448 w 3976873"/>
              <a:gd name="connsiteY23" fmla="*/ 2936499 h 3955845"/>
              <a:gd name="connsiteX24" fmla="*/ 739028 w 3976873"/>
              <a:gd name="connsiteY24" fmla="*/ 2930534 h 3955845"/>
              <a:gd name="connsiteX25" fmla="*/ 739028 w 3976873"/>
              <a:gd name="connsiteY25" fmla="*/ 2922422 h 3955845"/>
              <a:gd name="connsiteX26" fmla="*/ 824813 w 3976873"/>
              <a:gd name="connsiteY26" fmla="*/ 2920394 h 3955845"/>
              <a:gd name="connsiteX27" fmla="*/ 910328 w 3976873"/>
              <a:gd name="connsiteY27" fmla="*/ 2926598 h 3955845"/>
              <a:gd name="connsiteX28" fmla="*/ 2022072 w 3976873"/>
              <a:gd name="connsiteY28" fmla="*/ 3258196 h 3955845"/>
              <a:gd name="connsiteX29" fmla="*/ 2022473 w 3976873"/>
              <a:gd name="connsiteY29" fmla="*/ 3264428 h 3955845"/>
              <a:gd name="connsiteX30" fmla="*/ 1956626 w 3976873"/>
              <a:gd name="connsiteY30" fmla="*/ 3309758 h 3955845"/>
              <a:gd name="connsiteX31" fmla="*/ 1868589 w 3976873"/>
              <a:gd name="connsiteY31" fmla="*/ 3364632 h 3955845"/>
              <a:gd name="connsiteX32" fmla="*/ 1864056 w 3976873"/>
              <a:gd name="connsiteY32" fmla="*/ 3359623 h 3955845"/>
              <a:gd name="connsiteX33" fmla="*/ 1934199 w 3976873"/>
              <a:gd name="connsiteY33" fmla="*/ 3306538 h 3955845"/>
              <a:gd name="connsiteX34" fmla="*/ 2015674 w 3976873"/>
              <a:gd name="connsiteY34" fmla="*/ 3257510 h 3955845"/>
              <a:gd name="connsiteX35" fmla="*/ 2022072 w 3976873"/>
              <a:gd name="connsiteY35" fmla="*/ 3258196 h 3955845"/>
              <a:gd name="connsiteX36" fmla="*/ 1938612 w 3976873"/>
              <a:gd name="connsiteY36" fmla="*/ 3212895 h 3955845"/>
              <a:gd name="connsiteX37" fmla="*/ 1941594 w 3976873"/>
              <a:gd name="connsiteY37" fmla="*/ 3220648 h 3955845"/>
              <a:gd name="connsiteX38" fmla="*/ 1896860 w 3976873"/>
              <a:gd name="connsiteY38" fmla="*/ 3243790 h 3955845"/>
              <a:gd name="connsiteX39" fmla="*/ 1890777 w 3976873"/>
              <a:gd name="connsiteY39" fmla="*/ 3233770 h 3955845"/>
              <a:gd name="connsiteX40" fmla="*/ 1938612 w 3976873"/>
              <a:gd name="connsiteY40" fmla="*/ 3212895 h 3955845"/>
              <a:gd name="connsiteX41" fmla="*/ 2980301 w 3976873"/>
              <a:gd name="connsiteY41" fmla="*/ 3536321 h 3955845"/>
              <a:gd name="connsiteX42" fmla="*/ 3025109 w 3976873"/>
              <a:gd name="connsiteY42" fmla="*/ 3562774 h 3955845"/>
              <a:gd name="connsiteX43" fmla="*/ 3016640 w 3976873"/>
              <a:gd name="connsiteY43" fmla="*/ 3573749 h 3955845"/>
              <a:gd name="connsiteX44" fmla="*/ 2961170 w 3976873"/>
              <a:gd name="connsiteY44" fmla="*/ 3556452 h 3955845"/>
              <a:gd name="connsiteX45" fmla="*/ 2918344 w 3976873"/>
              <a:gd name="connsiteY45" fmla="*/ 3535576 h 3955845"/>
              <a:gd name="connsiteX46" fmla="*/ 2928962 w 3976873"/>
              <a:gd name="connsiteY46" fmla="*/ 3520784 h 3955845"/>
              <a:gd name="connsiteX47" fmla="*/ 2980301 w 3976873"/>
              <a:gd name="connsiteY47" fmla="*/ 3536321 h 3955845"/>
              <a:gd name="connsiteX48" fmla="*/ 1689653 w 3976873"/>
              <a:gd name="connsiteY48" fmla="*/ 3131062 h 3955845"/>
              <a:gd name="connsiteX49" fmla="*/ 1689056 w 3976873"/>
              <a:gd name="connsiteY49" fmla="*/ 3141082 h 3955845"/>
              <a:gd name="connsiteX50" fmla="*/ 1654582 w 3976873"/>
              <a:gd name="connsiteY50" fmla="*/ 3141082 h 3955845"/>
              <a:gd name="connsiteX51" fmla="*/ 1614619 w 3976873"/>
              <a:gd name="connsiteY51" fmla="*/ 3132015 h 3955845"/>
              <a:gd name="connsiteX52" fmla="*/ 1616529 w 3976873"/>
              <a:gd name="connsiteY52" fmla="*/ 3123188 h 3955845"/>
              <a:gd name="connsiteX53" fmla="*/ 1658519 w 3976873"/>
              <a:gd name="connsiteY53" fmla="*/ 3127483 h 3955845"/>
              <a:gd name="connsiteX54" fmla="*/ 1689653 w 3976873"/>
              <a:gd name="connsiteY54" fmla="*/ 3131062 h 3955845"/>
              <a:gd name="connsiteX55" fmla="*/ 2016269 w 3976873"/>
              <a:gd name="connsiteY55" fmla="*/ 3231981 h 3955845"/>
              <a:gd name="connsiteX56" fmla="*/ 2020803 w 3976873"/>
              <a:gd name="connsiteY56" fmla="*/ 3240451 h 3955845"/>
              <a:gd name="connsiteX57" fmla="*/ 1978455 w 3976873"/>
              <a:gd name="connsiteY57" fmla="*/ 3266815 h 3955845"/>
              <a:gd name="connsiteX58" fmla="*/ 1930978 w 3976873"/>
              <a:gd name="connsiteY58" fmla="*/ 3292820 h 3955845"/>
              <a:gd name="connsiteX59" fmla="*/ 1926444 w 3976873"/>
              <a:gd name="connsiteY59" fmla="*/ 3287213 h 3955845"/>
              <a:gd name="connsiteX60" fmla="*/ 1972251 w 3976873"/>
              <a:gd name="connsiteY60" fmla="*/ 3254289 h 3955845"/>
              <a:gd name="connsiteX61" fmla="*/ 2016269 w 3976873"/>
              <a:gd name="connsiteY61" fmla="*/ 3231981 h 3955845"/>
              <a:gd name="connsiteX62" fmla="*/ 1922508 w 3976873"/>
              <a:gd name="connsiteY62" fmla="*/ 3177108 h 3955845"/>
              <a:gd name="connsiteX63" fmla="*/ 1924654 w 3976873"/>
              <a:gd name="connsiteY63" fmla="*/ 3184861 h 3955845"/>
              <a:gd name="connsiteX64" fmla="*/ 1870735 w 3976873"/>
              <a:gd name="connsiteY64" fmla="*/ 3200607 h 3955845"/>
              <a:gd name="connsiteX65" fmla="*/ 1834829 w 3976873"/>
              <a:gd name="connsiteY65" fmla="*/ 3204425 h 3955845"/>
              <a:gd name="connsiteX66" fmla="*/ 1816219 w 3976873"/>
              <a:gd name="connsiteY66" fmla="*/ 3201324 h 3955845"/>
              <a:gd name="connsiteX67" fmla="*/ 1818486 w 3976873"/>
              <a:gd name="connsiteY67" fmla="*/ 3192377 h 3955845"/>
              <a:gd name="connsiteX68" fmla="*/ 1922508 w 3976873"/>
              <a:gd name="connsiteY68" fmla="*/ 3177108 h 3955845"/>
              <a:gd name="connsiteX69" fmla="*/ 862955 w 3976873"/>
              <a:gd name="connsiteY69" fmla="*/ 2804265 h 3955845"/>
              <a:gd name="connsiteX70" fmla="*/ 888140 w 3976873"/>
              <a:gd name="connsiteY70" fmla="*/ 2815658 h 3955845"/>
              <a:gd name="connsiteX71" fmla="*/ 884801 w 3976873"/>
              <a:gd name="connsiteY71" fmla="*/ 2824962 h 3955845"/>
              <a:gd name="connsiteX72" fmla="*/ 832194 w 3976873"/>
              <a:gd name="connsiteY72" fmla="*/ 2809097 h 3955845"/>
              <a:gd name="connsiteX73" fmla="*/ 835892 w 3976873"/>
              <a:gd name="connsiteY73" fmla="*/ 2797883 h 3955845"/>
              <a:gd name="connsiteX74" fmla="*/ 862955 w 3976873"/>
              <a:gd name="connsiteY74" fmla="*/ 2804265 h 3955845"/>
              <a:gd name="connsiteX75" fmla="*/ 892793 w 3976873"/>
              <a:gd name="connsiteY75" fmla="*/ 2775218 h 3955845"/>
              <a:gd name="connsiteX76" fmla="*/ 936692 w 3976873"/>
              <a:gd name="connsiteY76" fmla="*/ 2790965 h 3955845"/>
              <a:gd name="connsiteX77" fmla="*/ 934068 w 3976873"/>
              <a:gd name="connsiteY77" fmla="*/ 2798718 h 3955845"/>
              <a:gd name="connsiteX78" fmla="*/ 889930 w 3976873"/>
              <a:gd name="connsiteY78" fmla="*/ 2786432 h 3955845"/>
              <a:gd name="connsiteX79" fmla="*/ 892793 w 3976873"/>
              <a:gd name="connsiteY79" fmla="*/ 2775218 h 3955845"/>
              <a:gd name="connsiteX80" fmla="*/ 1826240 w 3976873"/>
              <a:gd name="connsiteY80" fmla="*/ 3029546 h 3955845"/>
              <a:gd name="connsiteX81" fmla="*/ 1825404 w 3976873"/>
              <a:gd name="connsiteY81" fmla="*/ 3039328 h 3955845"/>
              <a:gd name="connsiteX82" fmla="*/ 1788187 w 3976873"/>
              <a:gd name="connsiteY82" fmla="*/ 3036584 h 3955845"/>
              <a:gd name="connsiteX83" fmla="*/ 1746435 w 3976873"/>
              <a:gd name="connsiteY83" fmla="*/ 3032767 h 3955845"/>
              <a:gd name="connsiteX84" fmla="*/ 1746912 w 3976873"/>
              <a:gd name="connsiteY84" fmla="*/ 3019644 h 3955845"/>
              <a:gd name="connsiteX85" fmla="*/ 1787291 w 3976873"/>
              <a:gd name="connsiteY85" fmla="*/ 3019272 h 3955845"/>
              <a:gd name="connsiteX86" fmla="*/ 1826240 w 3976873"/>
              <a:gd name="connsiteY86" fmla="*/ 3029546 h 3955845"/>
              <a:gd name="connsiteX87" fmla="*/ 2061122 w 3976873"/>
              <a:gd name="connsiteY87" fmla="*/ 3091577 h 3955845"/>
              <a:gd name="connsiteX88" fmla="*/ 2060647 w 3976873"/>
              <a:gd name="connsiteY88" fmla="*/ 3099926 h 3955845"/>
              <a:gd name="connsiteX89" fmla="*/ 2019372 w 3976873"/>
              <a:gd name="connsiteY89" fmla="*/ 3100524 h 3955845"/>
              <a:gd name="connsiteX90" fmla="*/ 1982749 w 3976873"/>
              <a:gd name="connsiteY90" fmla="*/ 3101358 h 3955845"/>
              <a:gd name="connsiteX91" fmla="*/ 1980602 w 3976873"/>
              <a:gd name="connsiteY91" fmla="*/ 3091338 h 3955845"/>
              <a:gd name="connsiteX92" fmla="*/ 2020906 w 3976873"/>
              <a:gd name="connsiteY92" fmla="*/ 3084568 h 3955845"/>
              <a:gd name="connsiteX93" fmla="*/ 2061122 w 3976873"/>
              <a:gd name="connsiteY93" fmla="*/ 3091577 h 3955845"/>
              <a:gd name="connsiteX94" fmla="*/ 1302004 w 3976873"/>
              <a:gd name="connsiteY94" fmla="*/ 2764601 h 3955845"/>
              <a:gd name="connsiteX95" fmla="*/ 1340610 w 3976873"/>
              <a:gd name="connsiteY95" fmla="*/ 2778916 h 3955845"/>
              <a:gd name="connsiteX96" fmla="*/ 1337628 w 3976873"/>
              <a:gd name="connsiteY96" fmla="*/ 2788579 h 3955845"/>
              <a:gd name="connsiteX97" fmla="*/ 1258061 w 3976873"/>
              <a:gd name="connsiteY97" fmla="*/ 2767941 h 3955845"/>
              <a:gd name="connsiteX98" fmla="*/ 1261520 w 3976873"/>
              <a:gd name="connsiteY98" fmla="*/ 2756012 h 3955845"/>
              <a:gd name="connsiteX99" fmla="*/ 1302004 w 3976873"/>
              <a:gd name="connsiteY99" fmla="*/ 2764601 h 3955845"/>
              <a:gd name="connsiteX100" fmla="*/ 2257953 w 3976873"/>
              <a:gd name="connsiteY100" fmla="*/ 3042071 h 3955845"/>
              <a:gd name="connsiteX101" fmla="*/ 2028081 w 3976873"/>
              <a:gd name="connsiteY101" fmla="*/ 3012249 h 3955845"/>
              <a:gd name="connsiteX102" fmla="*/ 1878250 w 3976873"/>
              <a:gd name="connsiteY102" fmla="*/ 2985885 h 3955845"/>
              <a:gd name="connsiteX103" fmla="*/ 1818263 w 3976873"/>
              <a:gd name="connsiteY103" fmla="*/ 2980368 h 3955845"/>
              <a:gd name="connsiteX104" fmla="*/ 1760870 w 3976873"/>
              <a:gd name="connsiteY104" fmla="*/ 2989702 h 3955845"/>
              <a:gd name="connsiteX105" fmla="*/ 1715062 w 3976873"/>
              <a:gd name="connsiteY105" fmla="*/ 3013203 h 3955845"/>
              <a:gd name="connsiteX106" fmla="*/ 1678201 w 3976873"/>
              <a:gd name="connsiteY106" fmla="*/ 3040401 h 3955845"/>
              <a:gd name="connsiteX107" fmla="*/ 1757530 w 3976873"/>
              <a:gd name="connsiteY107" fmla="*/ 3051614 h 3955845"/>
              <a:gd name="connsiteX108" fmla="*/ 1754547 w 3976873"/>
              <a:gd name="connsiteY108" fmla="*/ 3061276 h 3955845"/>
              <a:gd name="connsiteX109" fmla="*/ 1697169 w 3976873"/>
              <a:gd name="connsiteY109" fmla="*/ 3054954 h 3955845"/>
              <a:gd name="connsiteX110" fmla="*/ 1655178 w 3976873"/>
              <a:gd name="connsiteY110" fmla="*/ 3056505 h 3955845"/>
              <a:gd name="connsiteX111" fmla="*/ 1651719 w 3976873"/>
              <a:gd name="connsiteY111" fmla="*/ 3094558 h 3955845"/>
              <a:gd name="connsiteX112" fmla="*/ 1654463 w 3976873"/>
              <a:gd name="connsiteY112" fmla="*/ 3097780 h 3955845"/>
              <a:gd name="connsiteX113" fmla="*/ 1685598 w 3976873"/>
              <a:gd name="connsiteY113" fmla="*/ 3101716 h 3955845"/>
              <a:gd name="connsiteX114" fmla="*/ 1726513 w 3976873"/>
              <a:gd name="connsiteY114" fmla="*/ 3109828 h 3955845"/>
              <a:gd name="connsiteX115" fmla="*/ 1726157 w 3976873"/>
              <a:gd name="connsiteY115" fmla="*/ 3119967 h 3955845"/>
              <a:gd name="connsiteX116" fmla="*/ 1642414 w 3976873"/>
              <a:gd name="connsiteY116" fmla="*/ 3108277 h 3955845"/>
              <a:gd name="connsiteX117" fmla="*/ 1617245 w 3976873"/>
              <a:gd name="connsiteY117" fmla="*/ 3113884 h 3955845"/>
              <a:gd name="connsiteX118" fmla="*/ 1597919 w 3976873"/>
              <a:gd name="connsiteY118" fmla="*/ 3114480 h 3955845"/>
              <a:gd name="connsiteX119" fmla="*/ 1604599 w 3976873"/>
              <a:gd name="connsiteY119" fmla="*/ 3163986 h 3955845"/>
              <a:gd name="connsiteX120" fmla="*/ 1605315 w 3976873"/>
              <a:gd name="connsiteY120" fmla="*/ 3164940 h 3955845"/>
              <a:gd name="connsiteX121" fmla="*/ 1655774 w 3976873"/>
              <a:gd name="connsiteY121" fmla="*/ 3179374 h 3955845"/>
              <a:gd name="connsiteX122" fmla="*/ 1786278 w 3976873"/>
              <a:gd name="connsiteY122" fmla="*/ 3197626 h 3955845"/>
              <a:gd name="connsiteX123" fmla="*/ 1784608 w 3976873"/>
              <a:gd name="connsiteY123" fmla="*/ 3207885 h 3955845"/>
              <a:gd name="connsiteX124" fmla="*/ 1643489 w 3976873"/>
              <a:gd name="connsiteY124" fmla="*/ 3194763 h 3955845"/>
              <a:gd name="connsiteX125" fmla="*/ 1565591 w 3976873"/>
              <a:gd name="connsiteY125" fmla="*/ 3175199 h 3955845"/>
              <a:gd name="connsiteX126" fmla="*/ 1510360 w 3976873"/>
              <a:gd name="connsiteY126" fmla="*/ 3202516 h 3955845"/>
              <a:gd name="connsiteX127" fmla="*/ 1520141 w 3976873"/>
              <a:gd name="connsiteY127" fmla="*/ 3267887 h 3955845"/>
              <a:gd name="connsiteX128" fmla="*/ 1521454 w 3976873"/>
              <a:gd name="connsiteY128" fmla="*/ 3268962 h 3955845"/>
              <a:gd name="connsiteX129" fmla="*/ 1534575 w 3976873"/>
              <a:gd name="connsiteY129" fmla="*/ 3275045 h 3955845"/>
              <a:gd name="connsiteX130" fmla="*/ 1532071 w 3976873"/>
              <a:gd name="connsiteY130" fmla="*/ 3281964 h 3955845"/>
              <a:gd name="connsiteX131" fmla="*/ 1495210 w 3976873"/>
              <a:gd name="connsiteY131" fmla="*/ 3299857 h 3955845"/>
              <a:gd name="connsiteX132" fmla="*/ 1528850 w 3976873"/>
              <a:gd name="connsiteY132" fmla="*/ 3319898 h 3955845"/>
              <a:gd name="connsiteX133" fmla="*/ 1539228 w 3976873"/>
              <a:gd name="connsiteY133" fmla="*/ 3317989 h 3955845"/>
              <a:gd name="connsiteX134" fmla="*/ 1570959 w 3976873"/>
              <a:gd name="connsiteY134" fmla="*/ 3313695 h 3955845"/>
              <a:gd name="connsiteX135" fmla="*/ 1576566 w 3976873"/>
              <a:gd name="connsiteY135" fmla="*/ 3320256 h 3955845"/>
              <a:gd name="connsiteX136" fmla="*/ 1554259 w 3976873"/>
              <a:gd name="connsiteY136" fmla="*/ 3330516 h 3955845"/>
              <a:gd name="connsiteX137" fmla="*/ 1496164 w 3976873"/>
              <a:gd name="connsiteY137" fmla="*/ 3344830 h 3955845"/>
              <a:gd name="connsiteX138" fmla="*/ 1480298 w 3976873"/>
              <a:gd name="connsiteY138" fmla="*/ 3353657 h 3955845"/>
              <a:gd name="connsiteX139" fmla="*/ 1480776 w 3976873"/>
              <a:gd name="connsiteY139" fmla="*/ 3365586 h 3955845"/>
              <a:gd name="connsiteX140" fmla="*/ 1483163 w 3976873"/>
              <a:gd name="connsiteY140" fmla="*/ 3378232 h 3955845"/>
              <a:gd name="connsiteX141" fmla="*/ 1481730 w 3976873"/>
              <a:gd name="connsiteY141" fmla="*/ 3386581 h 3955845"/>
              <a:gd name="connsiteX142" fmla="*/ 1500459 w 3976873"/>
              <a:gd name="connsiteY142" fmla="*/ 3397318 h 3955845"/>
              <a:gd name="connsiteX143" fmla="*/ 1517279 w 3976873"/>
              <a:gd name="connsiteY143" fmla="*/ 3402567 h 3955845"/>
              <a:gd name="connsiteX144" fmla="*/ 1548175 w 3976873"/>
              <a:gd name="connsiteY144" fmla="*/ 3394455 h 3955845"/>
              <a:gd name="connsiteX145" fmla="*/ 1592074 w 3976873"/>
              <a:gd name="connsiteY145" fmla="*/ 3378470 h 3955845"/>
              <a:gd name="connsiteX146" fmla="*/ 1635019 w 3976873"/>
              <a:gd name="connsiteY146" fmla="*/ 3372625 h 3955845"/>
              <a:gd name="connsiteX147" fmla="*/ 1639551 w 3976873"/>
              <a:gd name="connsiteY147" fmla="*/ 3379186 h 3955845"/>
              <a:gd name="connsiteX148" fmla="*/ 1609370 w 3976873"/>
              <a:gd name="connsiteY148" fmla="*/ 3391353 h 3955845"/>
              <a:gd name="connsiteX149" fmla="*/ 1551038 w 3976873"/>
              <a:gd name="connsiteY149" fmla="*/ 3412229 h 3955845"/>
              <a:gd name="connsiteX150" fmla="*/ 1494971 w 3976873"/>
              <a:gd name="connsiteY150" fmla="*/ 3431793 h 3955845"/>
              <a:gd name="connsiteX151" fmla="*/ 1491512 w 3976873"/>
              <a:gd name="connsiteY151" fmla="*/ 3442171 h 3955845"/>
              <a:gd name="connsiteX152" fmla="*/ 1491512 w 3976873"/>
              <a:gd name="connsiteY152" fmla="*/ 3467103 h 3955845"/>
              <a:gd name="connsiteX153" fmla="*/ 1515012 w 3976873"/>
              <a:gd name="connsiteY153" fmla="*/ 3466268 h 3955845"/>
              <a:gd name="connsiteX154" fmla="*/ 1522050 w 3976873"/>
              <a:gd name="connsiteY154" fmla="*/ 3467222 h 3955845"/>
              <a:gd name="connsiteX155" fmla="*/ 1610565 w 3976873"/>
              <a:gd name="connsiteY155" fmla="*/ 3449209 h 3955845"/>
              <a:gd name="connsiteX156" fmla="*/ 1614381 w 3976873"/>
              <a:gd name="connsiteY156" fmla="*/ 3458037 h 3955845"/>
              <a:gd name="connsiteX157" fmla="*/ 1519068 w 3976873"/>
              <a:gd name="connsiteY157" fmla="*/ 3488217 h 3955845"/>
              <a:gd name="connsiteX158" fmla="*/ 1456202 w 3976873"/>
              <a:gd name="connsiteY158" fmla="*/ 3560745 h 3955845"/>
              <a:gd name="connsiteX159" fmla="*/ 1486263 w 3976873"/>
              <a:gd name="connsiteY159" fmla="*/ 3575538 h 3955845"/>
              <a:gd name="connsiteX160" fmla="*/ 1489245 w 3976873"/>
              <a:gd name="connsiteY160" fmla="*/ 3587825 h 3955845"/>
              <a:gd name="connsiteX161" fmla="*/ 1557002 w 3976873"/>
              <a:gd name="connsiteY161" fmla="*/ 3598203 h 3955845"/>
              <a:gd name="connsiteX162" fmla="*/ 1645635 w 3976873"/>
              <a:gd name="connsiteY162" fmla="*/ 3554542 h 3955845"/>
              <a:gd name="connsiteX163" fmla="*/ 1721145 w 3976873"/>
              <a:gd name="connsiteY163" fmla="*/ 3518159 h 3955845"/>
              <a:gd name="connsiteX164" fmla="*/ 1783297 w 3976873"/>
              <a:gd name="connsiteY164" fmla="*/ 3462212 h 3955845"/>
              <a:gd name="connsiteX165" fmla="*/ 1908313 w 3976873"/>
              <a:gd name="connsiteY165" fmla="*/ 3371789 h 3955845"/>
              <a:gd name="connsiteX166" fmla="*/ 2024263 w 3976873"/>
              <a:gd name="connsiteY166" fmla="*/ 3282441 h 3955845"/>
              <a:gd name="connsiteX167" fmla="*/ 2288133 w 3976873"/>
              <a:gd name="connsiteY167" fmla="*/ 3132493 h 3955845"/>
              <a:gd name="connsiteX168" fmla="*/ 2341455 w 3976873"/>
              <a:gd name="connsiteY168" fmla="*/ 3112691 h 3955845"/>
              <a:gd name="connsiteX169" fmla="*/ 2318791 w 3976873"/>
              <a:gd name="connsiteY169" fmla="*/ 3119013 h 3955845"/>
              <a:gd name="connsiteX170" fmla="*/ 2204391 w 3976873"/>
              <a:gd name="connsiteY170" fmla="*/ 3163628 h 3955845"/>
              <a:gd name="connsiteX171" fmla="*/ 2051581 w 3976873"/>
              <a:gd name="connsiteY171" fmla="*/ 3230312 h 3955845"/>
              <a:gd name="connsiteX172" fmla="*/ 2046809 w 3976873"/>
              <a:gd name="connsiteY172" fmla="*/ 3221842 h 3955845"/>
              <a:gd name="connsiteX173" fmla="*/ 2184589 w 3976873"/>
              <a:gd name="connsiteY173" fmla="*/ 3154800 h 3955845"/>
              <a:gd name="connsiteX174" fmla="*/ 1989787 w 3976873"/>
              <a:gd name="connsiteY174" fmla="*/ 3200966 h 3955845"/>
              <a:gd name="connsiteX175" fmla="*/ 1987641 w 3976873"/>
              <a:gd name="connsiteY175" fmla="*/ 3193212 h 3955845"/>
              <a:gd name="connsiteX176" fmla="*/ 2172183 w 3976873"/>
              <a:gd name="connsiteY176" fmla="*/ 3134402 h 3955845"/>
              <a:gd name="connsiteX177" fmla="*/ 1990862 w 3976873"/>
              <a:gd name="connsiteY177" fmla="*/ 3163151 h 3955845"/>
              <a:gd name="connsiteX178" fmla="*/ 1989192 w 3976873"/>
              <a:gd name="connsiteY178" fmla="*/ 3155635 h 3955845"/>
              <a:gd name="connsiteX179" fmla="*/ 2363048 w 3976873"/>
              <a:gd name="connsiteY179" fmla="*/ 3076785 h 3955845"/>
              <a:gd name="connsiteX180" fmla="*/ 2290997 w 3976873"/>
              <a:gd name="connsiteY180" fmla="*/ 3077739 h 3955845"/>
              <a:gd name="connsiteX181" fmla="*/ 2099654 w 3976873"/>
              <a:gd name="connsiteY181" fmla="*/ 3097542 h 3955845"/>
              <a:gd name="connsiteX182" fmla="*/ 2097269 w 3976873"/>
              <a:gd name="connsiteY182" fmla="*/ 3088117 h 3955845"/>
              <a:gd name="connsiteX183" fmla="*/ 2244354 w 3976873"/>
              <a:gd name="connsiteY183" fmla="*/ 3060442 h 3955845"/>
              <a:gd name="connsiteX184" fmla="*/ 2189718 w 3976873"/>
              <a:gd name="connsiteY184" fmla="*/ 3055790 h 3955845"/>
              <a:gd name="connsiteX185" fmla="*/ 1991458 w 3976873"/>
              <a:gd name="connsiteY185" fmla="*/ 3047678 h 3955845"/>
              <a:gd name="connsiteX186" fmla="*/ 1991816 w 3976873"/>
              <a:gd name="connsiteY186" fmla="*/ 3040043 h 3955845"/>
              <a:gd name="connsiteX187" fmla="*/ 2166814 w 3976873"/>
              <a:gd name="connsiteY187" fmla="*/ 3038493 h 3955845"/>
              <a:gd name="connsiteX188" fmla="*/ 2257953 w 3976873"/>
              <a:gd name="connsiteY188" fmla="*/ 3042071 h 3955845"/>
              <a:gd name="connsiteX189" fmla="*/ 3116605 w 3976873"/>
              <a:gd name="connsiteY189" fmla="*/ 3277073 h 3955845"/>
              <a:gd name="connsiteX190" fmla="*/ 3171240 w 3976873"/>
              <a:gd name="connsiteY190" fmla="*/ 3319302 h 3955845"/>
              <a:gd name="connsiteX191" fmla="*/ 3174593 w 3976873"/>
              <a:gd name="connsiteY191" fmla="*/ 3321635 h 3955845"/>
              <a:gd name="connsiteX192" fmla="*/ 3167354 w 3976873"/>
              <a:gd name="connsiteY192" fmla="*/ 3344949 h 3955845"/>
              <a:gd name="connsiteX193" fmla="*/ 3154182 w 3976873"/>
              <a:gd name="connsiteY193" fmla="*/ 3334810 h 3955845"/>
              <a:gd name="connsiteX194" fmla="*/ 3106466 w 3976873"/>
              <a:gd name="connsiteY194" fmla="*/ 3287690 h 3955845"/>
              <a:gd name="connsiteX195" fmla="*/ 3116605 w 3976873"/>
              <a:gd name="connsiteY195" fmla="*/ 3277073 h 3955845"/>
              <a:gd name="connsiteX196" fmla="*/ 1224420 w 3976873"/>
              <a:gd name="connsiteY196" fmla="*/ 2597475 h 3955845"/>
              <a:gd name="connsiteX197" fmla="*/ 1183862 w 3976873"/>
              <a:gd name="connsiteY197" fmla="*/ 2601651 h 3955845"/>
              <a:gd name="connsiteX198" fmla="*/ 1173483 w 3976873"/>
              <a:gd name="connsiteY198" fmla="*/ 2614176 h 3955845"/>
              <a:gd name="connsiteX199" fmla="*/ 1099881 w 3976873"/>
              <a:gd name="connsiteY199" fmla="*/ 2579462 h 3955845"/>
              <a:gd name="connsiteX200" fmla="*/ 1116344 w 3976873"/>
              <a:gd name="connsiteY200" fmla="*/ 2623600 h 3955845"/>
              <a:gd name="connsiteX201" fmla="*/ 1107874 w 3976873"/>
              <a:gd name="connsiteY201" fmla="*/ 2635529 h 3955845"/>
              <a:gd name="connsiteX202" fmla="*/ 1034749 w 3976873"/>
              <a:gd name="connsiteY202" fmla="*/ 2617874 h 3955845"/>
              <a:gd name="connsiteX203" fmla="*/ 1029501 w 3976873"/>
              <a:gd name="connsiteY203" fmla="*/ 2627417 h 3955845"/>
              <a:gd name="connsiteX204" fmla="*/ 984289 w 3976873"/>
              <a:gd name="connsiteY204" fmla="*/ 2632547 h 3955845"/>
              <a:gd name="connsiteX205" fmla="*/ 979876 w 3976873"/>
              <a:gd name="connsiteY205" fmla="*/ 2641851 h 3955845"/>
              <a:gd name="connsiteX206" fmla="*/ 953512 w 3976873"/>
              <a:gd name="connsiteY206" fmla="*/ 2649129 h 3955845"/>
              <a:gd name="connsiteX207" fmla="*/ 1005999 w 3976873"/>
              <a:gd name="connsiteY207" fmla="*/ 2665113 h 3955845"/>
              <a:gd name="connsiteX208" fmla="*/ 1116701 w 3976873"/>
              <a:gd name="connsiteY208" fmla="*/ 2717243 h 3955845"/>
              <a:gd name="connsiteX209" fmla="*/ 1112168 w 3976873"/>
              <a:gd name="connsiteY209" fmla="*/ 2728933 h 3955845"/>
              <a:gd name="connsiteX210" fmla="*/ 1033556 w 3976873"/>
              <a:gd name="connsiteY210" fmla="*/ 2692908 h 3955845"/>
              <a:gd name="connsiteX211" fmla="*/ 982618 w 3976873"/>
              <a:gd name="connsiteY211" fmla="*/ 2672270 h 3955845"/>
              <a:gd name="connsiteX212" fmla="*/ 951723 w 3976873"/>
              <a:gd name="connsiteY212" fmla="*/ 2672508 h 3955845"/>
              <a:gd name="connsiteX213" fmla="*/ 874423 w 3976873"/>
              <a:gd name="connsiteY213" fmla="*/ 2659745 h 3955845"/>
              <a:gd name="connsiteX214" fmla="*/ 869652 w 3976873"/>
              <a:gd name="connsiteY214" fmla="*/ 2667737 h 3955845"/>
              <a:gd name="connsiteX215" fmla="*/ 810840 w 3976873"/>
              <a:gd name="connsiteY215" fmla="*/ 2683364 h 3955845"/>
              <a:gd name="connsiteX216" fmla="*/ 804280 w 3976873"/>
              <a:gd name="connsiteY216" fmla="*/ 2693624 h 3955845"/>
              <a:gd name="connsiteX217" fmla="*/ 758592 w 3976873"/>
              <a:gd name="connsiteY217" fmla="*/ 2711517 h 3955845"/>
              <a:gd name="connsiteX218" fmla="*/ 780779 w 3976873"/>
              <a:gd name="connsiteY218" fmla="*/ 2733943 h 3955845"/>
              <a:gd name="connsiteX219" fmla="*/ 870606 w 3976873"/>
              <a:gd name="connsiteY219" fmla="*/ 2772356 h 3955845"/>
              <a:gd name="connsiteX220" fmla="*/ 865834 w 3976873"/>
              <a:gd name="connsiteY220" fmla="*/ 2785238 h 3955845"/>
              <a:gd name="connsiteX221" fmla="*/ 827661 w 3976873"/>
              <a:gd name="connsiteY221" fmla="*/ 2769372 h 3955845"/>
              <a:gd name="connsiteX222" fmla="*/ 827303 w 3976873"/>
              <a:gd name="connsiteY222" fmla="*/ 2769372 h 3955845"/>
              <a:gd name="connsiteX223" fmla="*/ 787221 w 3976873"/>
              <a:gd name="connsiteY223" fmla="*/ 2760665 h 3955845"/>
              <a:gd name="connsiteX224" fmla="*/ 734375 w 3976873"/>
              <a:gd name="connsiteY224" fmla="*/ 2750763 h 3955845"/>
              <a:gd name="connsiteX225" fmla="*/ 754655 w 3976873"/>
              <a:gd name="connsiteY225" fmla="*/ 2773429 h 3955845"/>
              <a:gd name="connsiteX226" fmla="*/ 781018 w 3976873"/>
              <a:gd name="connsiteY226" fmla="*/ 2780945 h 3955845"/>
              <a:gd name="connsiteX227" fmla="*/ 806666 w 3976873"/>
              <a:gd name="connsiteY227" fmla="*/ 2787505 h 3955845"/>
              <a:gd name="connsiteX228" fmla="*/ 802251 w 3976873"/>
              <a:gd name="connsiteY228" fmla="*/ 2800746 h 3955845"/>
              <a:gd name="connsiteX229" fmla="*/ 770401 w 3976873"/>
              <a:gd name="connsiteY229" fmla="*/ 2792634 h 3955845"/>
              <a:gd name="connsiteX230" fmla="*/ 718271 w 3976873"/>
              <a:gd name="connsiteY230" fmla="*/ 2786789 h 3955845"/>
              <a:gd name="connsiteX231" fmla="*/ 657075 w 3976873"/>
              <a:gd name="connsiteY231" fmla="*/ 2819355 h 3955845"/>
              <a:gd name="connsiteX232" fmla="*/ 737715 w 3976873"/>
              <a:gd name="connsiteY232" fmla="*/ 2837368 h 3955845"/>
              <a:gd name="connsiteX233" fmla="*/ 791993 w 3976873"/>
              <a:gd name="connsiteY233" fmla="*/ 2852876 h 3955845"/>
              <a:gd name="connsiteX234" fmla="*/ 789607 w 3976873"/>
              <a:gd name="connsiteY234" fmla="*/ 2863612 h 3955845"/>
              <a:gd name="connsiteX235" fmla="*/ 708490 w 3976873"/>
              <a:gd name="connsiteY235" fmla="*/ 2844883 h 3955845"/>
              <a:gd name="connsiteX236" fmla="*/ 688687 w 3976873"/>
              <a:gd name="connsiteY236" fmla="*/ 2841782 h 3955845"/>
              <a:gd name="connsiteX237" fmla="*/ 688330 w 3976873"/>
              <a:gd name="connsiteY237" fmla="*/ 2841901 h 3955845"/>
              <a:gd name="connsiteX238" fmla="*/ 601964 w 3976873"/>
              <a:gd name="connsiteY238" fmla="*/ 2880670 h 3955845"/>
              <a:gd name="connsiteX239" fmla="*/ 594090 w 3976873"/>
              <a:gd name="connsiteY239" fmla="*/ 2890811 h 3955845"/>
              <a:gd name="connsiteX240" fmla="*/ 610432 w 3976873"/>
              <a:gd name="connsiteY240" fmla="*/ 2889856 h 3955845"/>
              <a:gd name="connsiteX241" fmla="*/ 645504 w 3976873"/>
              <a:gd name="connsiteY241" fmla="*/ 2903336 h 3955845"/>
              <a:gd name="connsiteX242" fmla="*/ 706223 w 3976873"/>
              <a:gd name="connsiteY242" fmla="*/ 2917890 h 3955845"/>
              <a:gd name="connsiteX243" fmla="*/ 704553 w 3976873"/>
              <a:gd name="connsiteY243" fmla="*/ 2926837 h 3955845"/>
              <a:gd name="connsiteX244" fmla="*/ 656240 w 3976873"/>
              <a:gd name="connsiteY244" fmla="*/ 2924808 h 3955845"/>
              <a:gd name="connsiteX245" fmla="*/ 586097 w 3976873"/>
              <a:gd name="connsiteY245" fmla="*/ 2913833 h 3955845"/>
              <a:gd name="connsiteX246" fmla="*/ 588841 w 3976873"/>
              <a:gd name="connsiteY246" fmla="*/ 2920753 h 3955845"/>
              <a:gd name="connsiteX247" fmla="*/ 621646 w 3976873"/>
              <a:gd name="connsiteY247" fmla="*/ 2938287 h 3955845"/>
              <a:gd name="connsiteX248" fmla="*/ 693579 w 3976873"/>
              <a:gd name="connsiteY248" fmla="*/ 2955465 h 3955845"/>
              <a:gd name="connsiteX249" fmla="*/ 1035227 w 3976873"/>
              <a:gd name="connsiteY249" fmla="*/ 2932205 h 3955845"/>
              <a:gd name="connsiteX250" fmla="*/ 1127557 w 3976873"/>
              <a:gd name="connsiteY250" fmla="*/ 2901666 h 3955845"/>
              <a:gd name="connsiteX251" fmla="*/ 1215473 w 3976873"/>
              <a:gd name="connsiteY251" fmla="*/ 2873991 h 3955845"/>
              <a:gd name="connsiteX252" fmla="*/ 1372222 w 3976873"/>
              <a:gd name="connsiteY252" fmla="*/ 2817805 h 3955845"/>
              <a:gd name="connsiteX253" fmla="*/ 1452981 w 3976873"/>
              <a:gd name="connsiteY253" fmla="*/ 2811362 h 3955845"/>
              <a:gd name="connsiteX254" fmla="*/ 1362916 w 3976873"/>
              <a:gd name="connsiteY254" fmla="*/ 2794662 h 3955845"/>
              <a:gd name="connsiteX255" fmla="*/ 1364229 w 3976873"/>
              <a:gd name="connsiteY255" fmla="*/ 2784881 h 3955845"/>
              <a:gd name="connsiteX256" fmla="*/ 1442602 w 3976873"/>
              <a:gd name="connsiteY256" fmla="*/ 2789294 h 3955845"/>
              <a:gd name="connsiteX257" fmla="*/ 1316871 w 3976873"/>
              <a:gd name="connsiteY257" fmla="*/ 2743249 h 3955845"/>
              <a:gd name="connsiteX258" fmla="*/ 1320807 w 3976873"/>
              <a:gd name="connsiteY258" fmla="*/ 2733228 h 3955845"/>
              <a:gd name="connsiteX259" fmla="*/ 1397749 w 3976873"/>
              <a:gd name="connsiteY259" fmla="*/ 2754700 h 3955845"/>
              <a:gd name="connsiteX260" fmla="*/ 1235157 w 3976873"/>
              <a:gd name="connsiteY260" fmla="*/ 2662846 h 3955845"/>
              <a:gd name="connsiteX261" fmla="*/ 1240406 w 3976873"/>
              <a:gd name="connsiteY261" fmla="*/ 2655451 h 3955845"/>
              <a:gd name="connsiteX262" fmla="*/ 1342638 w 3976873"/>
              <a:gd name="connsiteY262" fmla="*/ 2703882 h 3955845"/>
              <a:gd name="connsiteX263" fmla="*/ 1216190 w 3976873"/>
              <a:gd name="connsiteY263" fmla="*/ 2621095 h 3955845"/>
              <a:gd name="connsiteX264" fmla="*/ 1221438 w 3976873"/>
              <a:gd name="connsiteY264" fmla="*/ 2611671 h 3955845"/>
              <a:gd name="connsiteX265" fmla="*/ 1332021 w 3976873"/>
              <a:gd name="connsiteY265" fmla="*/ 2669885 h 3955845"/>
              <a:gd name="connsiteX266" fmla="*/ 1324029 w 3976873"/>
              <a:gd name="connsiteY266" fmla="*/ 2663682 h 3955845"/>
              <a:gd name="connsiteX267" fmla="*/ 1267604 w 3976873"/>
              <a:gd name="connsiteY267" fmla="*/ 2622407 h 3955845"/>
              <a:gd name="connsiteX268" fmla="*/ 1224420 w 3976873"/>
              <a:gd name="connsiteY268" fmla="*/ 2597475 h 3955845"/>
              <a:gd name="connsiteX269" fmla="*/ 3217235 w 3976873"/>
              <a:gd name="connsiteY269" fmla="*/ 3184305 h 3955845"/>
              <a:gd name="connsiteX270" fmla="*/ 3206379 w 3976873"/>
              <a:gd name="connsiteY270" fmla="*/ 3219268 h 3955845"/>
              <a:gd name="connsiteX271" fmla="*/ 3204773 w 3976873"/>
              <a:gd name="connsiteY271" fmla="*/ 3219374 h 3955845"/>
              <a:gd name="connsiteX272" fmla="*/ 3189490 w 3976873"/>
              <a:gd name="connsiteY272" fmla="*/ 3267887 h 3955845"/>
              <a:gd name="connsiteX273" fmla="*/ 3190048 w 3976873"/>
              <a:gd name="connsiteY273" fmla="*/ 3271862 h 3955845"/>
              <a:gd name="connsiteX274" fmla="*/ 3182064 w 3976873"/>
              <a:gd name="connsiteY274" fmla="*/ 3297575 h 3955845"/>
              <a:gd name="connsiteX275" fmla="*/ 3164439 w 3976873"/>
              <a:gd name="connsiteY275" fmla="*/ 3278743 h 3955845"/>
              <a:gd name="connsiteX276" fmla="*/ 3124597 w 3976873"/>
              <a:gd name="connsiteY276" fmla="*/ 3264786 h 3955845"/>
              <a:gd name="connsiteX277" fmla="*/ 3097280 w 3976873"/>
              <a:gd name="connsiteY277" fmla="*/ 3249040 h 3955845"/>
              <a:gd name="connsiteX278" fmla="*/ 3063878 w 3976873"/>
              <a:gd name="connsiteY278" fmla="*/ 3323715 h 3955845"/>
              <a:gd name="connsiteX279" fmla="*/ 3063997 w 3976873"/>
              <a:gd name="connsiteY279" fmla="*/ 3325743 h 3955845"/>
              <a:gd name="connsiteX280" fmla="*/ 3121734 w 3976873"/>
              <a:gd name="connsiteY280" fmla="*/ 3389205 h 3955845"/>
              <a:gd name="connsiteX281" fmla="*/ 3146640 w 3976873"/>
              <a:gd name="connsiteY281" fmla="*/ 3411661 h 3955845"/>
              <a:gd name="connsiteX282" fmla="*/ 3136213 w 3976873"/>
              <a:gd name="connsiteY282" fmla="*/ 3445241 h 3955845"/>
              <a:gd name="connsiteX283" fmla="*/ 3132186 w 3976873"/>
              <a:gd name="connsiteY283" fmla="*/ 3442001 h 3955845"/>
              <a:gd name="connsiteX284" fmla="*/ 3091434 w 3976873"/>
              <a:gd name="connsiteY284" fmla="*/ 3399823 h 3955845"/>
              <a:gd name="connsiteX285" fmla="*/ 2999938 w 3976873"/>
              <a:gd name="connsiteY285" fmla="*/ 3305583 h 3955845"/>
              <a:gd name="connsiteX286" fmla="*/ 2899495 w 3976873"/>
              <a:gd name="connsiteY286" fmla="*/ 3295921 h 3955845"/>
              <a:gd name="connsiteX287" fmla="*/ 2856790 w 3976873"/>
              <a:gd name="connsiteY287" fmla="*/ 3395408 h 3955845"/>
              <a:gd name="connsiteX288" fmla="*/ 2857624 w 3976873"/>
              <a:gd name="connsiteY288" fmla="*/ 3398152 h 3955845"/>
              <a:gd name="connsiteX289" fmla="*/ 2870628 w 3976873"/>
              <a:gd name="connsiteY289" fmla="*/ 3417955 h 3955845"/>
              <a:gd name="connsiteX290" fmla="*/ 2861204 w 3976873"/>
              <a:gd name="connsiteY290" fmla="*/ 3425470 h 3955845"/>
              <a:gd name="connsiteX291" fmla="*/ 2794400 w 3976873"/>
              <a:gd name="connsiteY291" fmla="*/ 3418670 h 3955845"/>
              <a:gd name="connsiteX292" fmla="*/ 2823985 w 3976873"/>
              <a:gd name="connsiteY292" fmla="*/ 3475692 h 3955845"/>
              <a:gd name="connsiteX293" fmla="*/ 2840090 w 3976873"/>
              <a:gd name="connsiteY293" fmla="*/ 3482014 h 3955845"/>
              <a:gd name="connsiteX294" fmla="*/ 2888043 w 3976873"/>
              <a:gd name="connsiteY294" fmla="*/ 3503367 h 3955845"/>
              <a:gd name="connsiteX295" fmla="*/ 2890192 w 3976873"/>
              <a:gd name="connsiteY295" fmla="*/ 3517205 h 3955845"/>
              <a:gd name="connsiteX296" fmla="*/ 2850347 w 3976873"/>
              <a:gd name="connsiteY296" fmla="*/ 3512194 h 3955845"/>
              <a:gd name="connsiteX297" fmla="*/ 2757182 w 3976873"/>
              <a:gd name="connsiteY297" fmla="*/ 3482133 h 3955845"/>
              <a:gd name="connsiteX298" fmla="*/ 2727479 w 3976873"/>
              <a:gd name="connsiteY298" fmla="*/ 3480820 h 3955845"/>
              <a:gd name="connsiteX299" fmla="*/ 2717816 w 3976873"/>
              <a:gd name="connsiteY299" fmla="*/ 3497879 h 3955845"/>
              <a:gd name="connsiteX300" fmla="*/ 2710302 w 3976873"/>
              <a:gd name="connsiteY300" fmla="*/ 3517562 h 3955845"/>
              <a:gd name="connsiteX301" fmla="*/ 2701116 w 3976873"/>
              <a:gd name="connsiteY301" fmla="*/ 3527940 h 3955845"/>
              <a:gd name="connsiteX302" fmla="*/ 2717936 w 3976873"/>
              <a:gd name="connsiteY302" fmla="*/ 3559075 h 3955845"/>
              <a:gd name="connsiteX303" fmla="*/ 2736783 w 3976873"/>
              <a:gd name="connsiteY303" fmla="*/ 3580786 h 3955845"/>
              <a:gd name="connsiteX304" fmla="*/ 2786766 w 3976873"/>
              <a:gd name="connsiteY304" fmla="*/ 3596056 h 3955845"/>
              <a:gd name="connsiteX305" fmla="*/ 2861800 w 3976873"/>
              <a:gd name="connsiteY305" fmla="*/ 3611682 h 3955845"/>
              <a:gd name="connsiteX306" fmla="*/ 2926574 w 3976873"/>
              <a:gd name="connsiteY306" fmla="*/ 3640550 h 3955845"/>
              <a:gd name="connsiteX307" fmla="*/ 2927290 w 3976873"/>
              <a:gd name="connsiteY307" fmla="*/ 3653553 h 3955845"/>
              <a:gd name="connsiteX308" fmla="*/ 2874922 w 3976873"/>
              <a:gd name="connsiteY308" fmla="*/ 3644368 h 3955845"/>
              <a:gd name="connsiteX309" fmla="*/ 2775792 w 3976873"/>
              <a:gd name="connsiteY309" fmla="*/ 3623135 h 3955845"/>
              <a:gd name="connsiteX310" fmla="*/ 2680956 w 3976873"/>
              <a:gd name="connsiteY310" fmla="*/ 3602019 h 3955845"/>
              <a:gd name="connsiteX311" fmla="*/ 2667237 w 3976873"/>
              <a:gd name="connsiteY311" fmla="*/ 3613471 h 3955845"/>
              <a:gd name="connsiteX312" fmla="*/ 2645764 w 3976873"/>
              <a:gd name="connsiteY312" fmla="*/ 3648066 h 3955845"/>
              <a:gd name="connsiteX313" fmla="*/ 2679166 w 3976873"/>
              <a:gd name="connsiteY313" fmla="*/ 3667152 h 3955845"/>
              <a:gd name="connsiteX314" fmla="*/ 2688112 w 3976873"/>
              <a:gd name="connsiteY314" fmla="*/ 3674429 h 3955845"/>
              <a:gd name="connsiteX315" fmla="*/ 2826848 w 3976873"/>
              <a:gd name="connsiteY315" fmla="*/ 3725604 h 3955845"/>
              <a:gd name="connsiteX316" fmla="*/ 2824581 w 3976873"/>
              <a:gd name="connsiteY316" fmla="*/ 3741231 h 3955845"/>
              <a:gd name="connsiteX317" fmla="*/ 2666044 w 3976873"/>
              <a:gd name="connsiteY317" fmla="*/ 3701031 h 3955845"/>
              <a:gd name="connsiteX318" fmla="*/ 2516097 w 3976873"/>
              <a:gd name="connsiteY318" fmla="*/ 3747793 h 3955845"/>
              <a:gd name="connsiteX319" fmla="*/ 2545204 w 3976873"/>
              <a:gd name="connsiteY319" fmla="*/ 3794197 h 3955845"/>
              <a:gd name="connsiteX320" fmla="*/ 2538761 w 3976873"/>
              <a:gd name="connsiteY320" fmla="*/ 3813879 h 3955845"/>
              <a:gd name="connsiteX321" fmla="*/ 2624173 w 3976873"/>
              <a:gd name="connsiteY321" fmla="*/ 3886766 h 3955845"/>
              <a:gd name="connsiteX322" fmla="*/ 2785216 w 3976873"/>
              <a:gd name="connsiteY322" fmla="*/ 3902512 h 3955845"/>
              <a:gd name="connsiteX323" fmla="*/ 2921564 w 3976873"/>
              <a:gd name="connsiteY323" fmla="*/ 3916946 h 3955845"/>
              <a:gd name="connsiteX324" fmla="*/ 2989396 w 3976873"/>
              <a:gd name="connsiteY324" fmla="*/ 3908313 h 3955845"/>
              <a:gd name="connsiteX325" fmla="*/ 2992666 w 3976873"/>
              <a:gd name="connsiteY325" fmla="*/ 3907545 h 3955845"/>
              <a:gd name="connsiteX326" fmla="*/ 2980417 w 3976873"/>
              <a:gd name="connsiteY326" fmla="*/ 3946994 h 3955845"/>
              <a:gd name="connsiteX327" fmla="*/ 2922518 w 3976873"/>
              <a:gd name="connsiteY327" fmla="*/ 3955717 h 3955845"/>
              <a:gd name="connsiteX328" fmla="*/ 2704933 w 3976873"/>
              <a:gd name="connsiteY328" fmla="*/ 3941521 h 3955845"/>
              <a:gd name="connsiteX329" fmla="*/ 2519793 w 3976873"/>
              <a:gd name="connsiteY329" fmla="*/ 3880325 h 3955845"/>
              <a:gd name="connsiteX330" fmla="*/ 2483173 w 3976873"/>
              <a:gd name="connsiteY330" fmla="*/ 3828552 h 3955845"/>
              <a:gd name="connsiteX331" fmla="*/ 2489136 w 3976873"/>
              <a:gd name="connsiteY331" fmla="*/ 3813879 h 3955845"/>
              <a:gd name="connsiteX332" fmla="*/ 2505479 w 3976873"/>
              <a:gd name="connsiteY332" fmla="*/ 3798014 h 3955845"/>
              <a:gd name="connsiteX333" fmla="*/ 2490091 w 3976873"/>
              <a:gd name="connsiteY333" fmla="*/ 3766521 h 3955845"/>
              <a:gd name="connsiteX334" fmla="*/ 2577770 w 3976873"/>
              <a:gd name="connsiteY334" fmla="*/ 3672998 h 3955845"/>
              <a:gd name="connsiteX335" fmla="*/ 2622384 w 3976873"/>
              <a:gd name="connsiteY335" fmla="*/ 3665005 h 3955845"/>
              <a:gd name="connsiteX336" fmla="*/ 2604848 w 3976873"/>
              <a:gd name="connsiteY336" fmla="*/ 3629098 h 3955845"/>
              <a:gd name="connsiteX337" fmla="*/ 2622026 w 3976873"/>
              <a:gd name="connsiteY337" fmla="*/ 3599037 h 3955845"/>
              <a:gd name="connsiteX338" fmla="*/ 2649104 w 3976873"/>
              <a:gd name="connsiteY338" fmla="*/ 3588540 h 3955845"/>
              <a:gd name="connsiteX339" fmla="*/ 2665209 w 3976873"/>
              <a:gd name="connsiteY339" fmla="*/ 3575775 h 3955845"/>
              <a:gd name="connsiteX340" fmla="*/ 2695389 w 3976873"/>
              <a:gd name="connsiteY340" fmla="*/ 3570289 h 3955845"/>
              <a:gd name="connsiteX341" fmla="*/ 2675468 w 3976873"/>
              <a:gd name="connsiteY341" fmla="*/ 3521141 h 3955845"/>
              <a:gd name="connsiteX342" fmla="*/ 2686323 w 3976873"/>
              <a:gd name="connsiteY342" fmla="*/ 3507303 h 3955845"/>
              <a:gd name="connsiteX343" fmla="*/ 2694078 w 3976873"/>
              <a:gd name="connsiteY343" fmla="*/ 3481060 h 3955845"/>
              <a:gd name="connsiteX344" fmla="*/ 2707558 w 3976873"/>
              <a:gd name="connsiteY344" fmla="*/ 3455770 h 3955845"/>
              <a:gd name="connsiteX345" fmla="*/ 2779489 w 3976873"/>
              <a:gd name="connsiteY345" fmla="*/ 3459944 h 3955845"/>
              <a:gd name="connsiteX346" fmla="*/ 2775911 w 3976873"/>
              <a:gd name="connsiteY346" fmla="*/ 3405191 h 3955845"/>
              <a:gd name="connsiteX347" fmla="*/ 2825297 w 3976873"/>
              <a:gd name="connsiteY347" fmla="*/ 3385508 h 3955845"/>
              <a:gd name="connsiteX348" fmla="*/ 2828160 w 3976873"/>
              <a:gd name="connsiteY348" fmla="*/ 3328845 h 3955845"/>
              <a:gd name="connsiteX349" fmla="*/ 2946139 w 3976873"/>
              <a:gd name="connsiteY349" fmla="*/ 3255362 h 3955845"/>
              <a:gd name="connsiteX350" fmla="*/ 3036082 w 3976873"/>
              <a:gd name="connsiteY350" fmla="*/ 3299380 h 3955845"/>
              <a:gd name="connsiteX351" fmla="*/ 3080459 w 3976873"/>
              <a:gd name="connsiteY351" fmla="*/ 3224346 h 3955845"/>
              <a:gd name="connsiteX352" fmla="*/ 3145830 w 3976873"/>
              <a:gd name="connsiteY352" fmla="*/ 3239616 h 3955845"/>
              <a:gd name="connsiteX353" fmla="*/ 3139149 w 3976873"/>
              <a:gd name="connsiteY353" fmla="*/ 3195598 h 3955845"/>
              <a:gd name="connsiteX354" fmla="*/ 3148096 w 3976873"/>
              <a:gd name="connsiteY354" fmla="*/ 3184026 h 3955845"/>
              <a:gd name="connsiteX355" fmla="*/ 3203359 w 3976873"/>
              <a:gd name="connsiteY355" fmla="*/ 3182043 h 3955845"/>
              <a:gd name="connsiteX356" fmla="*/ 468969 w 3976873"/>
              <a:gd name="connsiteY356" fmla="*/ 2248388 h 3955845"/>
              <a:gd name="connsiteX357" fmla="*/ 538739 w 3976873"/>
              <a:gd name="connsiteY357" fmla="*/ 2276108 h 3955845"/>
              <a:gd name="connsiteX358" fmla="*/ 537069 w 3976873"/>
              <a:gd name="connsiteY358" fmla="*/ 2281833 h 3955845"/>
              <a:gd name="connsiteX359" fmla="*/ 394278 w 3976873"/>
              <a:gd name="connsiteY359" fmla="*/ 2237218 h 3955845"/>
              <a:gd name="connsiteX360" fmla="*/ 396426 w 3976873"/>
              <a:gd name="connsiteY360" fmla="*/ 2229704 h 3955845"/>
              <a:gd name="connsiteX361" fmla="*/ 468969 w 3976873"/>
              <a:gd name="connsiteY361" fmla="*/ 2248388 h 3955845"/>
              <a:gd name="connsiteX362" fmla="*/ 342685 w 3976873"/>
              <a:gd name="connsiteY362" fmla="*/ 2207500 h 3955845"/>
              <a:gd name="connsiteX363" fmla="*/ 361831 w 3976873"/>
              <a:gd name="connsiteY363" fmla="*/ 2216462 h 3955845"/>
              <a:gd name="connsiteX364" fmla="*/ 358491 w 3976873"/>
              <a:gd name="connsiteY364" fmla="*/ 2227914 h 3955845"/>
              <a:gd name="connsiteX365" fmla="*/ 319006 w 3976873"/>
              <a:gd name="connsiteY365" fmla="*/ 2210140 h 3955845"/>
              <a:gd name="connsiteX366" fmla="*/ 322466 w 3976873"/>
              <a:gd name="connsiteY366" fmla="*/ 2203102 h 3955845"/>
              <a:gd name="connsiteX367" fmla="*/ 342685 w 3976873"/>
              <a:gd name="connsiteY367" fmla="*/ 2207500 h 3955845"/>
              <a:gd name="connsiteX368" fmla="*/ 584368 w 3976873"/>
              <a:gd name="connsiteY368" fmla="*/ 2266310 h 3955845"/>
              <a:gd name="connsiteX369" fmla="*/ 642404 w 3976873"/>
              <a:gd name="connsiteY369" fmla="*/ 2288871 h 3955845"/>
              <a:gd name="connsiteX370" fmla="*/ 639779 w 3976873"/>
              <a:gd name="connsiteY370" fmla="*/ 2296505 h 3955845"/>
              <a:gd name="connsiteX371" fmla="*/ 521682 w 3976873"/>
              <a:gd name="connsiteY371" fmla="*/ 2258690 h 3955845"/>
              <a:gd name="connsiteX372" fmla="*/ 523828 w 3976873"/>
              <a:gd name="connsiteY372" fmla="*/ 2251175 h 3955845"/>
              <a:gd name="connsiteX373" fmla="*/ 584368 w 3976873"/>
              <a:gd name="connsiteY373" fmla="*/ 2266310 h 3955845"/>
              <a:gd name="connsiteX374" fmla="*/ 252442 w 3976873"/>
              <a:gd name="connsiteY374" fmla="*/ 2155982 h 3955845"/>
              <a:gd name="connsiteX375" fmla="*/ 278329 w 3976873"/>
              <a:gd name="connsiteY375" fmla="*/ 2164092 h 3955845"/>
              <a:gd name="connsiteX376" fmla="*/ 311372 w 3976873"/>
              <a:gd name="connsiteY376" fmla="*/ 2176856 h 3955845"/>
              <a:gd name="connsiteX377" fmla="*/ 308151 w 3976873"/>
              <a:gd name="connsiteY377" fmla="*/ 2186043 h 3955845"/>
              <a:gd name="connsiteX378" fmla="*/ 249818 w 3976873"/>
              <a:gd name="connsiteY378" fmla="*/ 2163735 h 3955845"/>
              <a:gd name="connsiteX379" fmla="*/ 252442 w 3976873"/>
              <a:gd name="connsiteY379" fmla="*/ 2155982 h 3955845"/>
              <a:gd name="connsiteX380" fmla="*/ 334514 w 3976873"/>
              <a:gd name="connsiteY380" fmla="*/ 2178050 h 3955845"/>
              <a:gd name="connsiteX381" fmla="*/ 362786 w 3976873"/>
              <a:gd name="connsiteY381" fmla="*/ 2189979 h 3955845"/>
              <a:gd name="connsiteX382" fmla="*/ 406924 w 3976873"/>
              <a:gd name="connsiteY382" fmla="*/ 2206918 h 3955845"/>
              <a:gd name="connsiteX383" fmla="*/ 405492 w 3976873"/>
              <a:gd name="connsiteY383" fmla="*/ 2211929 h 3955845"/>
              <a:gd name="connsiteX384" fmla="*/ 358253 w 3976873"/>
              <a:gd name="connsiteY384" fmla="*/ 2197374 h 3955845"/>
              <a:gd name="connsiteX385" fmla="*/ 331293 w 3976873"/>
              <a:gd name="connsiteY385" fmla="*/ 2182941 h 3955845"/>
              <a:gd name="connsiteX386" fmla="*/ 334514 w 3976873"/>
              <a:gd name="connsiteY386" fmla="*/ 2178050 h 3955845"/>
              <a:gd name="connsiteX387" fmla="*/ 619260 w 3976873"/>
              <a:gd name="connsiteY387" fmla="*/ 2237337 h 3955845"/>
              <a:gd name="connsiteX388" fmla="*/ 669719 w 3976873"/>
              <a:gd name="connsiteY388" fmla="*/ 2254635 h 3955845"/>
              <a:gd name="connsiteX389" fmla="*/ 720894 w 3976873"/>
              <a:gd name="connsiteY389" fmla="*/ 2269546 h 3955845"/>
              <a:gd name="connsiteX390" fmla="*/ 718867 w 3976873"/>
              <a:gd name="connsiteY390" fmla="*/ 2278373 h 3955845"/>
              <a:gd name="connsiteX391" fmla="*/ 615681 w 3976873"/>
              <a:gd name="connsiteY391" fmla="*/ 2245091 h 3955845"/>
              <a:gd name="connsiteX392" fmla="*/ 619260 w 3976873"/>
              <a:gd name="connsiteY392" fmla="*/ 2237337 h 3955845"/>
              <a:gd name="connsiteX393" fmla="*/ 1783177 w 3976873"/>
              <a:gd name="connsiteY393" fmla="*/ 2577315 h 3955845"/>
              <a:gd name="connsiteX394" fmla="*/ 1804769 w 3976873"/>
              <a:gd name="connsiteY394" fmla="*/ 2587813 h 3955845"/>
              <a:gd name="connsiteX395" fmla="*/ 1817295 w 3976873"/>
              <a:gd name="connsiteY395" fmla="*/ 2606065 h 3955845"/>
              <a:gd name="connsiteX396" fmla="*/ 1809540 w 3976873"/>
              <a:gd name="connsiteY396" fmla="*/ 2607257 h 3955845"/>
              <a:gd name="connsiteX397" fmla="*/ 1794391 w 3976873"/>
              <a:gd name="connsiteY397" fmla="*/ 2595449 h 3955845"/>
              <a:gd name="connsiteX398" fmla="*/ 1780434 w 3976873"/>
              <a:gd name="connsiteY398" fmla="*/ 2586502 h 3955845"/>
              <a:gd name="connsiteX399" fmla="*/ 1783177 w 3976873"/>
              <a:gd name="connsiteY399" fmla="*/ 2577315 h 3955845"/>
              <a:gd name="connsiteX400" fmla="*/ 600741 w 3976873"/>
              <a:gd name="connsiteY400" fmla="*/ 2209245 h 3955845"/>
              <a:gd name="connsiteX401" fmla="*/ 620930 w 3976873"/>
              <a:gd name="connsiteY401" fmla="*/ 2217415 h 3955845"/>
              <a:gd name="connsiteX402" fmla="*/ 615920 w 3976873"/>
              <a:gd name="connsiteY402" fmla="*/ 2227436 h 3955845"/>
              <a:gd name="connsiteX403" fmla="*/ 577031 w 3976873"/>
              <a:gd name="connsiteY403" fmla="*/ 2210497 h 3955845"/>
              <a:gd name="connsiteX404" fmla="*/ 580014 w 3976873"/>
              <a:gd name="connsiteY404" fmla="*/ 2203221 h 3955845"/>
              <a:gd name="connsiteX405" fmla="*/ 600741 w 3976873"/>
              <a:gd name="connsiteY405" fmla="*/ 2209245 h 3955845"/>
              <a:gd name="connsiteX406" fmla="*/ 668765 w 3976873"/>
              <a:gd name="connsiteY406" fmla="*/ 2218132 h 3955845"/>
              <a:gd name="connsiteX407" fmla="*/ 705150 w 3976873"/>
              <a:gd name="connsiteY407" fmla="*/ 2235190 h 3955845"/>
              <a:gd name="connsiteX408" fmla="*/ 740698 w 3976873"/>
              <a:gd name="connsiteY408" fmla="*/ 2253800 h 3955845"/>
              <a:gd name="connsiteX409" fmla="*/ 737835 w 3976873"/>
              <a:gd name="connsiteY409" fmla="*/ 2262746 h 3955845"/>
              <a:gd name="connsiteX410" fmla="*/ 688329 w 3976873"/>
              <a:gd name="connsiteY410" fmla="*/ 2241036 h 3955845"/>
              <a:gd name="connsiteX411" fmla="*/ 661728 w 3976873"/>
              <a:gd name="connsiteY411" fmla="*/ 2223022 h 3955845"/>
              <a:gd name="connsiteX412" fmla="*/ 663145 w 3976873"/>
              <a:gd name="connsiteY412" fmla="*/ 2217580 h 3955845"/>
              <a:gd name="connsiteX413" fmla="*/ 668765 w 3976873"/>
              <a:gd name="connsiteY413" fmla="*/ 2218132 h 3955845"/>
              <a:gd name="connsiteX414" fmla="*/ 2040367 w 3976873"/>
              <a:gd name="connsiteY414" fmla="*/ 2643165 h 3955845"/>
              <a:gd name="connsiteX415" fmla="*/ 2069473 w 3976873"/>
              <a:gd name="connsiteY415" fmla="*/ 2691119 h 3955845"/>
              <a:gd name="connsiteX416" fmla="*/ 2099415 w 3976873"/>
              <a:gd name="connsiteY416" fmla="*/ 2739432 h 3955845"/>
              <a:gd name="connsiteX417" fmla="*/ 2092496 w 3976873"/>
              <a:gd name="connsiteY417" fmla="*/ 2746112 h 3955845"/>
              <a:gd name="connsiteX418" fmla="*/ 2059691 w 3976873"/>
              <a:gd name="connsiteY418" fmla="*/ 2704957 h 3955845"/>
              <a:gd name="connsiteX419" fmla="*/ 2030345 w 3976873"/>
              <a:gd name="connsiteY419" fmla="*/ 2648533 h 3955845"/>
              <a:gd name="connsiteX420" fmla="*/ 2033119 w 3976873"/>
              <a:gd name="connsiteY420" fmla="*/ 2641600 h 3955845"/>
              <a:gd name="connsiteX421" fmla="*/ 2040367 w 3976873"/>
              <a:gd name="connsiteY421" fmla="*/ 2643165 h 3955845"/>
              <a:gd name="connsiteX422" fmla="*/ 216774 w 3976873"/>
              <a:gd name="connsiteY422" fmla="*/ 2075700 h 3955845"/>
              <a:gd name="connsiteX423" fmla="*/ 271410 w 3976873"/>
              <a:gd name="connsiteY423" fmla="*/ 2102421 h 3955845"/>
              <a:gd name="connsiteX424" fmla="*/ 368274 w 3976873"/>
              <a:gd name="connsiteY424" fmla="*/ 2152165 h 3955845"/>
              <a:gd name="connsiteX425" fmla="*/ 364456 w 3976873"/>
              <a:gd name="connsiteY425" fmla="*/ 2159561 h 3955845"/>
              <a:gd name="connsiteX426" fmla="*/ 212719 w 3976873"/>
              <a:gd name="connsiteY426" fmla="*/ 2084288 h 3955845"/>
              <a:gd name="connsiteX427" fmla="*/ 216774 w 3976873"/>
              <a:gd name="connsiteY427" fmla="*/ 2075700 h 3955845"/>
              <a:gd name="connsiteX428" fmla="*/ 328564 w 3976873"/>
              <a:gd name="connsiteY428" fmla="*/ 2098438 h 3955845"/>
              <a:gd name="connsiteX429" fmla="*/ 332128 w 3976873"/>
              <a:gd name="connsiteY429" fmla="*/ 2101823 h 3955845"/>
              <a:gd name="connsiteX430" fmla="*/ 360162 w 3976873"/>
              <a:gd name="connsiteY430" fmla="*/ 2112679 h 3955845"/>
              <a:gd name="connsiteX431" fmla="*/ 379486 w 3976873"/>
              <a:gd name="connsiteY431" fmla="*/ 2125802 h 3955845"/>
              <a:gd name="connsiteX432" fmla="*/ 375550 w 3976873"/>
              <a:gd name="connsiteY432" fmla="*/ 2132839 h 3955845"/>
              <a:gd name="connsiteX433" fmla="*/ 350737 w 3976873"/>
              <a:gd name="connsiteY433" fmla="*/ 2121268 h 3955845"/>
              <a:gd name="connsiteX434" fmla="*/ 324732 w 3976873"/>
              <a:gd name="connsiteY434" fmla="*/ 2107907 h 3955845"/>
              <a:gd name="connsiteX435" fmla="*/ 323539 w 3976873"/>
              <a:gd name="connsiteY435" fmla="*/ 2103494 h 3955845"/>
              <a:gd name="connsiteX436" fmla="*/ 324375 w 3976873"/>
              <a:gd name="connsiteY436" fmla="*/ 2100869 h 3955845"/>
              <a:gd name="connsiteX437" fmla="*/ 328564 w 3976873"/>
              <a:gd name="connsiteY437" fmla="*/ 2098438 h 3955845"/>
              <a:gd name="connsiteX438" fmla="*/ 1824093 w 3976873"/>
              <a:gd name="connsiteY438" fmla="*/ 2559661 h 3955845"/>
              <a:gd name="connsiteX439" fmla="*/ 1849621 w 3976873"/>
              <a:gd name="connsiteY439" fmla="*/ 2586620 h 3955845"/>
              <a:gd name="connsiteX440" fmla="*/ 1839601 w 3976873"/>
              <a:gd name="connsiteY440" fmla="*/ 2588290 h 3955845"/>
              <a:gd name="connsiteX441" fmla="*/ 1828745 w 3976873"/>
              <a:gd name="connsiteY441" fmla="*/ 2579224 h 3955845"/>
              <a:gd name="connsiteX442" fmla="*/ 1818963 w 3976873"/>
              <a:gd name="connsiteY442" fmla="*/ 2569323 h 3955845"/>
              <a:gd name="connsiteX443" fmla="*/ 1819202 w 3976873"/>
              <a:gd name="connsiteY443" fmla="*/ 2569323 h 3955845"/>
              <a:gd name="connsiteX444" fmla="*/ 1818128 w 3976873"/>
              <a:gd name="connsiteY444" fmla="*/ 2568010 h 3955845"/>
              <a:gd name="connsiteX445" fmla="*/ 1824093 w 3976873"/>
              <a:gd name="connsiteY445" fmla="*/ 2559661 h 3955845"/>
              <a:gd name="connsiteX446" fmla="*/ 759173 w 3976873"/>
              <a:gd name="connsiteY446" fmla="*/ 2223530 h 3955845"/>
              <a:gd name="connsiteX447" fmla="*/ 774338 w 3976873"/>
              <a:gd name="connsiteY447" fmla="*/ 2235549 h 3955845"/>
              <a:gd name="connsiteX448" fmla="*/ 773145 w 3976873"/>
              <a:gd name="connsiteY448" fmla="*/ 2241633 h 3955845"/>
              <a:gd name="connsiteX449" fmla="*/ 770640 w 3976873"/>
              <a:gd name="connsiteY449" fmla="*/ 2243302 h 3955845"/>
              <a:gd name="connsiteX450" fmla="*/ 760859 w 3976873"/>
              <a:gd name="connsiteY450" fmla="*/ 2240558 h 3955845"/>
              <a:gd name="connsiteX451" fmla="*/ 736761 w 3976873"/>
              <a:gd name="connsiteY451" fmla="*/ 2228988 h 3955845"/>
              <a:gd name="connsiteX452" fmla="*/ 739147 w 3976873"/>
              <a:gd name="connsiteY452" fmla="*/ 2221115 h 3955845"/>
              <a:gd name="connsiteX453" fmla="*/ 739266 w 3976873"/>
              <a:gd name="connsiteY453" fmla="*/ 2220995 h 3955845"/>
              <a:gd name="connsiteX454" fmla="*/ 759173 w 3976873"/>
              <a:gd name="connsiteY454" fmla="*/ 2223530 h 3955845"/>
              <a:gd name="connsiteX455" fmla="*/ 2083191 w 3976873"/>
              <a:gd name="connsiteY455" fmla="*/ 2633979 h 3955845"/>
              <a:gd name="connsiteX456" fmla="*/ 2124824 w 3976873"/>
              <a:gd name="connsiteY456" fmla="*/ 2712472 h 3955845"/>
              <a:gd name="connsiteX457" fmla="*/ 2163474 w 3976873"/>
              <a:gd name="connsiteY457" fmla="*/ 2785716 h 3955845"/>
              <a:gd name="connsiteX458" fmla="*/ 2158582 w 3976873"/>
              <a:gd name="connsiteY458" fmla="*/ 2790727 h 3955845"/>
              <a:gd name="connsiteX459" fmla="*/ 2118859 w 3976873"/>
              <a:gd name="connsiteY459" fmla="*/ 2729053 h 3955845"/>
              <a:gd name="connsiteX460" fmla="*/ 2095718 w 3976873"/>
              <a:gd name="connsiteY460" fmla="*/ 2675015 h 3955845"/>
              <a:gd name="connsiteX461" fmla="*/ 2076511 w 3976873"/>
              <a:gd name="connsiteY461" fmla="*/ 2637081 h 3955845"/>
              <a:gd name="connsiteX462" fmla="*/ 2078643 w 3976873"/>
              <a:gd name="connsiteY462" fmla="*/ 2632711 h 3955845"/>
              <a:gd name="connsiteX463" fmla="*/ 2083191 w 3976873"/>
              <a:gd name="connsiteY463" fmla="*/ 2633979 h 3955845"/>
              <a:gd name="connsiteX464" fmla="*/ 260792 w 3976873"/>
              <a:gd name="connsiteY464" fmla="*/ 2063175 h 3955845"/>
              <a:gd name="connsiteX465" fmla="*/ 303736 w 3976873"/>
              <a:gd name="connsiteY465" fmla="*/ 2094428 h 3955845"/>
              <a:gd name="connsiteX466" fmla="*/ 296937 w 3976873"/>
              <a:gd name="connsiteY466" fmla="*/ 2098722 h 3955845"/>
              <a:gd name="connsiteX467" fmla="*/ 258406 w 3976873"/>
              <a:gd name="connsiteY467" fmla="*/ 2070332 h 3955845"/>
              <a:gd name="connsiteX468" fmla="*/ 260792 w 3976873"/>
              <a:gd name="connsiteY468" fmla="*/ 2063175 h 3955845"/>
              <a:gd name="connsiteX469" fmla="*/ 671867 w 3976873"/>
              <a:gd name="connsiteY469" fmla="*/ 2181629 h 3955845"/>
              <a:gd name="connsiteX470" fmla="*/ 698350 w 3976873"/>
              <a:gd name="connsiteY470" fmla="*/ 2199045 h 3955845"/>
              <a:gd name="connsiteX471" fmla="*/ 690835 w 3976873"/>
              <a:gd name="connsiteY471" fmla="*/ 2203100 h 3955845"/>
              <a:gd name="connsiteX472" fmla="*/ 668289 w 3976873"/>
              <a:gd name="connsiteY472" fmla="*/ 2192126 h 3955845"/>
              <a:gd name="connsiteX473" fmla="*/ 671867 w 3976873"/>
              <a:gd name="connsiteY473" fmla="*/ 2181629 h 3955845"/>
              <a:gd name="connsiteX474" fmla="*/ 556632 w 3976873"/>
              <a:gd name="connsiteY474" fmla="*/ 2115065 h 3955845"/>
              <a:gd name="connsiteX475" fmla="*/ 572140 w 3976873"/>
              <a:gd name="connsiteY475" fmla="*/ 2128663 h 3955845"/>
              <a:gd name="connsiteX476" fmla="*/ 566056 w 3976873"/>
              <a:gd name="connsiteY476" fmla="*/ 2132839 h 3955845"/>
              <a:gd name="connsiteX477" fmla="*/ 553769 w 3976873"/>
              <a:gd name="connsiteY477" fmla="*/ 2125323 h 3955845"/>
              <a:gd name="connsiteX478" fmla="*/ 556632 w 3976873"/>
              <a:gd name="connsiteY478" fmla="*/ 2115065 h 3955845"/>
              <a:gd name="connsiteX479" fmla="*/ 1894385 w 3976873"/>
              <a:gd name="connsiteY479" fmla="*/ 2491486 h 3955845"/>
              <a:gd name="connsiteX480" fmla="*/ 1900200 w 3976873"/>
              <a:gd name="connsiteY480" fmla="*/ 2496317 h 3955845"/>
              <a:gd name="connsiteX481" fmla="*/ 1917378 w 3976873"/>
              <a:gd name="connsiteY481" fmla="*/ 2515285 h 3955845"/>
              <a:gd name="connsiteX482" fmla="*/ 1931693 w 3976873"/>
              <a:gd name="connsiteY482" fmla="*/ 2533297 h 3955845"/>
              <a:gd name="connsiteX483" fmla="*/ 1965213 w 3976873"/>
              <a:gd name="connsiteY483" fmla="*/ 2577078 h 3955845"/>
              <a:gd name="connsiteX484" fmla="*/ 1958175 w 3976873"/>
              <a:gd name="connsiteY484" fmla="*/ 2581729 h 3955845"/>
              <a:gd name="connsiteX485" fmla="*/ 1910220 w 3976873"/>
              <a:gd name="connsiteY485" fmla="*/ 2528407 h 3955845"/>
              <a:gd name="connsiteX486" fmla="*/ 1888390 w 3976873"/>
              <a:gd name="connsiteY486" fmla="*/ 2496675 h 3955845"/>
              <a:gd name="connsiteX487" fmla="*/ 1894385 w 3976873"/>
              <a:gd name="connsiteY487" fmla="*/ 2491486 h 3955845"/>
              <a:gd name="connsiteX488" fmla="*/ 1831489 w 3976873"/>
              <a:gd name="connsiteY488" fmla="*/ 2446573 h 3955845"/>
              <a:gd name="connsiteX489" fmla="*/ 1865845 w 3976873"/>
              <a:gd name="connsiteY489" fmla="*/ 2482957 h 3955845"/>
              <a:gd name="connsiteX490" fmla="*/ 1856421 w 3976873"/>
              <a:gd name="connsiteY490" fmla="*/ 2483434 h 3955845"/>
              <a:gd name="connsiteX491" fmla="*/ 1841509 w 3976873"/>
              <a:gd name="connsiteY491" fmla="*/ 2474129 h 3955845"/>
              <a:gd name="connsiteX492" fmla="*/ 1827909 w 3976873"/>
              <a:gd name="connsiteY492" fmla="*/ 2462320 h 3955845"/>
              <a:gd name="connsiteX493" fmla="*/ 1823855 w 3976873"/>
              <a:gd name="connsiteY493" fmla="*/ 2446454 h 3955845"/>
              <a:gd name="connsiteX494" fmla="*/ 1831489 w 3976873"/>
              <a:gd name="connsiteY494" fmla="*/ 2446573 h 3955845"/>
              <a:gd name="connsiteX495" fmla="*/ 1896026 w 3976873"/>
              <a:gd name="connsiteY495" fmla="*/ 2452895 h 3955845"/>
              <a:gd name="connsiteX496" fmla="*/ 1912607 w 3976873"/>
              <a:gd name="connsiteY496" fmla="*/ 2466971 h 3955845"/>
              <a:gd name="connsiteX497" fmla="*/ 1923581 w 3976873"/>
              <a:gd name="connsiteY497" fmla="*/ 2482838 h 3955845"/>
              <a:gd name="connsiteX498" fmla="*/ 1918094 w 3976873"/>
              <a:gd name="connsiteY498" fmla="*/ 2491187 h 3955845"/>
              <a:gd name="connsiteX499" fmla="*/ 1905926 w 3976873"/>
              <a:gd name="connsiteY499" fmla="*/ 2480451 h 3955845"/>
              <a:gd name="connsiteX500" fmla="*/ 1888510 w 3976873"/>
              <a:gd name="connsiteY500" fmla="*/ 2463034 h 3955845"/>
              <a:gd name="connsiteX501" fmla="*/ 1896026 w 3976873"/>
              <a:gd name="connsiteY501" fmla="*/ 2452895 h 3955845"/>
              <a:gd name="connsiteX502" fmla="*/ 2086785 w 3976873"/>
              <a:gd name="connsiteY502" fmla="*/ 2502535 h 3955845"/>
              <a:gd name="connsiteX503" fmla="*/ 2093092 w 3976873"/>
              <a:gd name="connsiteY503" fmla="*/ 2505026 h 3955845"/>
              <a:gd name="connsiteX504" fmla="*/ 2112298 w 3976873"/>
              <a:gd name="connsiteY504" fmla="*/ 2570754 h 3955845"/>
              <a:gd name="connsiteX505" fmla="*/ 2140212 w 3976873"/>
              <a:gd name="connsiteY505" fmla="*/ 2663801 h 3955845"/>
              <a:gd name="connsiteX506" fmla="*/ 2133532 w 3976873"/>
              <a:gd name="connsiteY506" fmla="*/ 2667141 h 3955845"/>
              <a:gd name="connsiteX507" fmla="*/ 2083430 w 3976873"/>
              <a:gd name="connsiteY507" fmla="*/ 2508008 h 3955845"/>
              <a:gd name="connsiteX508" fmla="*/ 2086785 w 3976873"/>
              <a:gd name="connsiteY508" fmla="*/ 2502535 h 3955845"/>
              <a:gd name="connsiteX509" fmla="*/ 2118591 w 3976873"/>
              <a:gd name="connsiteY509" fmla="*/ 2507814 h 3955845"/>
              <a:gd name="connsiteX510" fmla="*/ 2123511 w 3976873"/>
              <a:gd name="connsiteY510" fmla="*/ 2509796 h 3955845"/>
              <a:gd name="connsiteX511" fmla="*/ 2157390 w 3976873"/>
              <a:gd name="connsiteY511" fmla="*/ 2628372 h 3955845"/>
              <a:gd name="connsiteX512" fmla="*/ 2191745 w 3976873"/>
              <a:gd name="connsiteY512" fmla="*/ 2733228 h 3955845"/>
              <a:gd name="connsiteX513" fmla="*/ 2185782 w 3976873"/>
              <a:gd name="connsiteY513" fmla="*/ 2734898 h 3955845"/>
              <a:gd name="connsiteX514" fmla="*/ 2144627 w 3976873"/>
              <a:gd name="connsiteY514" fmla="*/ 2624911 h 3955845"/>
              <a:gd name="connsiteX515" fmla="*/ 2115640 w 3976873"/>
              <a:gd name="connsiteY515" fmla="*/ 2512541 h 3955845"/>
              <a:gd name="connsiteX516" fmla="*/ 2118591 w 3976873"/>
              <a:gd name="connsiteY516" fmla="*/ 2507814 h 3955845"/>
              <a:gd name="connsiteX517" fmla="*/ 553955 w 3976873"/>
              <a:gd name="connsiteY517" fmla="*/ 2017072 h 3955845"/>
              <a:gd name="connsiteX518" fmla="*/ 549476 w 3976873"/>
              <a:gd name="connsiteY518" fmla="*/ 2056494 h 3955845"/>
              <a:gd name="connsiteX519" fmla="*/ 599220 w 3976873"/>
              <a:gd name="connsiteY519" fmla="*/ 2107430 h 3955845"/>
              <a:gd name="connsiteX520" fmla="*/ 592421 w 3976873"/>
              <a:gd name="connsiteY520" fmla="*/ 2120553 h 3955845"/>
              <a:gd name="connsiteX521" fmla="*/ 524187 w 3976873"/>
              <a:gd name="connsiteY521" fmla="*/ 2054705 h 3955845"/>
              <a:gd name="connsiteX522" fmla="*/ 501402 w 3976873"/>
              <a:gd name="connsiteY522" fmla="*/ 2037646 h 3955845"/>
              <a:gd name="connsiteX523" fmla="*/ 457741 w 3976873"/>
              <a:gd name="connsiteY523" fmla="*/ 2012595 h 3955845"/>
              <a:gd name="connsiteX524" fmla="*/ 459411 w 3976873"/>
              <a:gd name="connsiteY524" fmla="*/ 2033709 h 3955845"/>
              <a:gd name="connsiteX525" fmla="*/ 491977 w 3976873"/>
              <a:gd name="connsiteY525" fmla="*/ 2065679 h 3955845"/>
              <a:gd name="connsiteX526" fmla="*/ 539098 w 3976873"/>
              <a:gd name="connsiteY526" fmla="*/ 2106953 h 3955845"/>
              <a:gd name="connsiteX527" fmla="*/ 531582 w 3976873"/>
              <a:gd name="connsiteY527" fmla="*/ 2111606 h 3955845"/>
              <a:gd name="connsiteX528" fmla="*/ 461797 w 3976873"/>
              <a:gd name="connsiteY528" fmla="*/ 2060191 h 3955845"/>
              <a:gd name="connsiteX529" fmla="*/ 445216 w 3976873"/>
              <a:gd name="connsiteY529" fmla="*/ 2041940 h 3955845"/>
              <a:gd name="connsiteX530" fmla="*/ 442114 w 3976873"/>
              <a:gd name="connsiteY530" fmla="*/ 2041105 h 3955845"/>
              <a:gd name="connsiteX531" fmla="*/ 418256 w 3976873"/>
              <a:gd name="connsiteY531" fmla="*/ 2030728 h 3955845"/>
              <a:gd name="connsiteX532" fmla="*/ 379367 w 3976873"/>
              <a:gd name="connsiteY532" fmla="*/ 2003886 h 3955845"/>
              <a:gd name="connsiteX533" fmla="*/ 349008 w 3976873"/>
              <a:gd name="connsiteY533" fmla="*/ 1995014 h 3955845"/>
              <a:gd name="connsiteX534" fmla="*/ 320080 w 3976873"/>
              <a:gd name="connsiteY534" fmla="*/ 1998041 h 3955845"/>
              <a:gd name="connsiteX535" fmla="*/ 305765 w 3976873"/>
              <a:gd name="connsiteY535" fmla="*/ 2021422 h 3955845"/>
              <a:gd name="connsiteX536" fmla="*/ 333202 w 3976873"/>
              <a:gd name="connsiteY536" fmla="*/ 2049456 h 3955845"/>
              <a:gd name="connsiteX537" fmla="*/ 389029 w 3976873"/>
              <a:gd name="connsiteY537" fmla="*/ 2093951 h 3955845"/>
              <a:gd name="connsiteX538" fmla="*/ 382947 w 3976873"/>
              <a:gd name="connsiteY538" fmla="*/ 2100035 h 3955845"/>
              <a:gd name="connsiteX539" fmla="*/ 328311 w 3976873"/>
              <a:gd name="connsiteY539" fmla="*/ 2063651 h 3955845"/>
              <a:gd name="connsiteX540" fmla="*/ 316024 w 3976873"/>
              <a:gd name="connsiteY540" fmla="*/ 2052319 h 3955845"/>
              <a:gd name="connsiteX541" fmla="*/ 252801 w 3976873"/>
              <a:gd name="connsiteY541" fmla="*/ 2047666 h 3955845"/>
              <a:gd name="connsiteX542" fmla="*/ 246479 w 3976873"/>
              <a:gd name="connsiteY542" fmla="*/ 2058282 h 3955845"/>
              <a:gd name="connsiteX543" fmla="*/ 176813 w 3976873"/>
              <a:gd name="connsiteY543" fmla="*/ 2072597 h 3955845"/>
              <a:gd name="connsiteX544" fmla="*/ 165599 w 3976873"/>
              <a:gd name="connsiteY544" fmla="*/ 2078682 h 3955845"/>
              <a:gd name="connsiteX545" fmla="*/ 206397 w 3976873"/>
              <a:gd name="connsiteY545" fmla="*/ 2103375 h 3955845"/>
              <a:gd name="connsiteX546" fmla="*/ 207470 w 3976873"/>
              <a:gd name="connsiteY546" fmla="*/ 2108982 h 3955845"/>
              <a:gd name="connsiteX547" fmla="*/ 206635 w 3976873"/>
              <a:gd name="connsiteY547" fmla="*/ 2110532 h 3955845"/>
              <a:gd name="connsiteX548" fmla="*/ 198881 w 3976873"/>
              <a:gd name="connsiteY548" fmla="*/ 2109578 h 3955845"/>
              <a:gd name="connsiteX549" fmla="*/ 181345 w 3976873"/>
              <a:gd name="connsiteY549" fmla="*/ 2100870 h 3955845"/>
              <a:gd name="connsiteX550" fmla="*/ 166195 w 3976873"/>
              <a:gd name="connsiteY550" fmla="*/ 2092878 h 3955845"/>
              <a:gd name="connsiteX551" fmla="*/ 147706 w 3976873"/>
              <a:gd name="connsiteY551" fmla="*/ 2086197 h 3955845"/>
              <a:gd name="connsiteX552" fmla="*/ 144604 w 3976873"/>
              <a:gd name="connsiteY552" fmla="*/ 2127233 h 3955845"/>
              <a:gd name="connsiteX553" fmla="*/ 275346 w 3976873"/>
              <a:gd name="connsiteY553" fmla="*/ 2200000 h 3955845"/>
              <a:gd name="connsiteX554" fmla="*/ 409547 w 3976873"/>
              <a:gd name="connsiteY554" fmla="*/ 2262389 h 3955845"/>
              <a:gd name="connsiteX555" fmla="*/ 717079 w 3976873"/>
              <a:gd name="connsiteY555" fmla="*/ 2327879 h 3955845"/>
              <a:gd name="connsiteX556" fmla="*/ 927984 w 3976873"/>
              <a:gd name="connsiteY556" fmla="*/ 2364978 h 3955845"/>
              <a:gd name="connsiteX557" fmla="*/ 677116 w 3976873"/>
              <a:gd name="connsiteY557" fmla="*/ 2295671 h 3955845"/>
              <a:gd name="connsiteX558" fmla="*/ 679502 w 3976873"/>
              <a:gd name="connsiteY558" fmla="*/ 2286009 h 3955845"/>
              <a:gd name="connsiteX559" fmla="*/ 873706 w 3976873"/>
              <a:gd name="connsiteY559" fmla="*/ 2328833 h 3955845"/>
              <a:gd name="connsiteX560" fmla="*/ 849013 w 3976873"/>
              <a:gd name="connsiteY560" fmla="*/ 2316308 h 3955845"/>
              <a:gd name="connsiteX561" fmla="*/ 804518 w 3976873"/>
              <a:gd name="connsiteY561" fmla="*/ 2296267 h 3955845"/>
              <a:gd name="connsiteX562" fmla="*/ 759665 w 3976873"/>
              <a:gd name="connsiteY562" fmla="*/ 2276943 h 3955845"/>
              <a:gd name="connsiteX563" fmla="*/ 754535 w 3976873"/>
              <a:gd name="connsiteY563" fmla="*/ 2273603 h 3955845"/>
              <a:gd name="connsiteX564" fmla="*/ 754058 w 3976873"/>
              <a:gd name="connsiteY564" fmla="*/ 2271574 h 3955845"/>
              <a:gd name="connsiteX565" fmla="*/ 762051 w 3976873"/>
              <a:gd name="connsiteY565" fmla="*/ 2265371 h 3955845"/>
              <a:gd name="connsiteX566" fmla="*/ 944804 w 3976873"/>
              <a:gd name="connsiteY566" fmla="*/ 2352214 h 3955845"/>
              <a:gd name="connsiteX567" fmla="*/ 953870 w 3976873"/>
              <a:gd name="connsiteY567" fmla="*/ 2355794 h 3955845"/>
              <a:gd name="connsiteX568" fmla="*/ 802372 w 3976873"/>
              <a:gd name="connsiteY568" fmla="*/ 2263105 h 3955845"/>
              <a:gd name="connsiteX569" fmla="*/ 804876 w 3976873"/>
              <a:gd name="connsiteY569" fmla="*/ 2256186 h 3955845"/>
              <a:gd name="connsiteX570" fmla="*/ 898996 w 3976873"/>
              <a:gd name="connsiteY570" fmla="*/ 2305333 h 3955845"/>
              <a:gd name="connsiteX571" fmla="*/ 906035 w 3976873"/>
              <a:gd name="connsiteY571" fmla="*/ 2309390 h 3955845"/>
              <a:gd name="connsiteX572" fmla="*/ 868697 w 3976873"/>
              <a:gd name="connsiteY572" fmla="*/ 2278254 h 3955845"/>
              <a:gd name="connsiteX573" fmla="*/ 728172 w 3976873"/>
              <a:gd name="connsiteY573" fmla="*/ 2163856 h 3955845"/>
              <a:gd name="connsiteX574" fmla="*/ 577270 w 3976873"/>
              <a:gd name="connsiteY574" fmla="*/ 2024762 h 3955845"/>
              <a:gd name="connsiteX575" fmla="*/ 553955 w 3976873"/>
              <a:gd name="connsiteY575" fmla="*/ 2017072 h 3955845"/>
              <a:gd name="connsiteX576" fmla="*/ 1865487 w 3976873"/>
              <a:gd name="connsiteY576" fmla="*/ 2390745 h 3955845"/>
              <a:gd name="connsiteX577" fmla="*/ 1885408 w 3976873"/>
              <a:gd name="connsiteY577" fmla="*/ 2423669 h 3955845"/>
              <a:gd name="connsiteX578" fmla="*/ 1878728 w 3976873"/>
              <a:gd name="connsiteY578" fmla="*/ 2427010 h 3955845"/>
              <a:gd name="connsiteX579" fmla="*/ 1857017 w 3976873"/>
              <a:gd name="connsiteY579" fmla="*/ 2395756 h 3955845"/>
              <a:gd name="connsiteX580" fmla="*/ 1859329 w 3976873"/>
              <a:gd name="connsiteY580" fmla="*/ 2389538 h 3955845"/>
              <a:gd name="connsiteX581" fmla="*/ 1865487 w 3976873"/>
              <a:gd name="connsiteY581" fmla="*/ 2390745 h 3955845"/>
              <a:gd name="connsiteX582" fmla="*/ 2103710 w 3976873"/>
              <a:gd name="connsiteY582" fmla="*/ 2408161 h 3955845"/>
              <a:gd name="connsiteX583" fmla="*/ 2115997 w 3976873"/>
              <a:gd name="connsiteY583" fmla="*/ 2433331 h 3955845"/>
              <a:gd name="connsiteX584" fmla="*/ 2125422 w 3976873"/>
              <a:gd name="connsiteY584" fmla="*/ 2479020 h 3955845"/>
              <a:gd name="connsiteX585" fmla="*/ 2113372 w 3976873"/>
              <a:gd name="connsiteY585" fmla="*/ 2479974 h 3955845"/>
              <a:gd name="connsiteX586" fmla="*/ 2103114 w 3976873"/>
              <a:gd name="connsiteY586" fmla="*/ 2441802 h 3955845"/>
              <a:gd name="connsiteX587" fmla="*/ 2097029 w 3976873"/>
              <a:gd name="connsiteY587" fmla="*/ 2413768 h 3955845"/>
              <a:gd name="connsiteX588" fmla="*/ 2103710 w 3976873"/>
              <a:gd name="connsiteY588" fmla="*/ 2408161 h 3955845"/>
              <a:gd name="connsiteX589" fmla="*/ 2200752 w 3976873"/>
              <a:gd name="connsiteY589" fmla="*/ 2420715 h 3955845"/>
              <a:gd name="connsiteX590" fmla="*/ 2200854 w 3976873"/>
              <a:gd name="connsiteY590" fmla="*/ 2423103 h 3955845"/>
              <a:gd name="connsiteX591" fmla="*/ 2192817 w 3976873"/>
              <a:gd name="connsiteY591" fmla="*/ 2488802 h 3955845"/>
              <a:gd name="connsiteX592" fmla="*/ 2192221 w 3976873"/>
              <a:gd name="connsiteY592" fmla="*/ 2544152 h 3955845"/>
              <a:gd name="connsiteX593" fmla="*/ 2192223 w 3976873"/>
              <a:gd name="connsiteY593" fmla="*/ 2544140 h 3955845"/>
              <a:gd name="connsiteX594" fmla="*/ 2192819 w 3976873"/>
              <a:gd name="connsiteY594" fmla="*/ 2488803 h 3955845"/>
              <a:gd name="connsiteX595" fmla="*/ 2200856 w 3976873"/>
              <a:gd name="connsiteY595" fmla="*/ 2423103 h 3955845"/>
              <a:gd name="connsiteX596" fmla="*/ 2200753 w 3976873"/>
              <a:gd name="connsiteY596" fmla="*/ 2420716 h 3955845"/>
              <a:gd name="connsiteX597" fmla="*/ 2136993 w 3976873"/>
              <a:gd name="connsiteY597" fmla="*/ 2392058 h 3955845"/>
              <a:gd name="connsiteX598" fmla="*/ 2141883 w 3976873"/>
              <a:gd name="connsiteY598" fmla="*/ 2395040 h 3955845"/>
              <a:gd name="connsiteX599" fmla="*/ 2150353 w 3976873"/>
              <a:gd name="connsiteY599" fmla="*/ 2464945 h 3955845"/>
              <a:gd name="connsiteX600" fmla="*/ 2140929 w 3976873"/>
              <a:gd name="connsiteY600" fmla="*/ 2465660 h 3955845"/>
              <a:gd name="connsiteX601" fmla="*/ 2132460 w 3976873"/>
              <a:gd name="connsiteY601" fmla="*/ 2396233 h 3955845"/>
              <a:gd name="connsiteX602" fmla="*/ 2136993 w 3976873"/>
              <a:gd name="connsiteY602" fmla="*/ 2392058 h 3955845"/>
              <a:gd name="connsiteX603" fmla="*/ 1486382 w 3976873"/>
              <a:gd name="connsiteY603" fmla="*/ 2182105 h 3955845"/>
              <a:gd name="connsiteX604" fmla="*/ 1494613 w 3976873"/>
              <a:gd name="connsiteY604" fmla="*/ 2197852 h 3955845"/>
              <a:gd name="connsiteX605" fmla="*/ 1491750 w 3976873"/>
              <a:gd name="connsiteY605" fmla="*/ 2233639 h 3955845"/>
              <a:gd name="connsiteX606" fmla="*/ 1481133 w 3976873"/>
              <a:gd name="connsiteY606" fmla="*/ 2231492 h 3955845"/>
              <a:gd name="connsiteX607" fmla="*/ 1480298 w 3976873"/>
              <a:gd name="connsiteY607" fmla="*/ 2208230 h 3955845"/>
              <a:gd name="connsiteX608" fmla="*/ 1479940 w 3976873"/>
              <a:gd name="connsiteY608" fmla="*/ 2188429 h 3955845"/>
              <a:gd name="connsiteX609" fmla="*/ 1486382 w 3976873"/>
              <a:gd name="connsiteY609" fmla="*/ 2182105 h 3955845"/>
              <a:gd name="connsiteX610" fmla="*/ 1410692 w 3976873"/>
              <a:gd name="connsiteY610" fmla="*/ 2136642 h 3955845"/>
              <a:gd name="connsiteX611" fmla="*/ 1415762 w 3976873"/>
              <a:gd name="connsiteY611" fmla="*/ 2138447 h 3955845"/>
              <a:gd name="connsiteX612" fmla="*/ 1432463 w 3976873"/>
              <a:gd name="connsiteY612" fmla="*/ 2182226 h 3955845"/>
              <a:gd name="connsiteX613" fmla="*/ 1423635 w 3976873"/>
              <a:gd name="connsiteY613" fmla="*/ 2185805 h 3955845"/>
              <a:gd name="connsiteX614" fmla="*/ 1407054 w 3976873"/>
              <a:gd name="connsiteY614" fmla="*/ 2140474 h 3955845"/>
              <a:gd name="connsiteX615" fmla="*/ 1410692 w 3976873"/>
              <a:gd name="connsiteY615" fmla="*/ 2136642 h 3955845"/>
              <a:gd name="connsiteX616" fmla="*/ 842214 w 3976873"/>
              <a:gd name="connsiteY616" fmla="*/ 1950206 h 3955845"/>
              <a:gd name="connsiteX617" fmla="*/ 849492 w 3976873"/>
              <a:gd name="connsiteY617" fmla="*/ 1982295 h 3955845"/>
              <a:gd name="connsiteX618" fmla="*/ 848537 w 3976873"/>
              <a:gd name="connsiteY618" fmla="*/ 2006392 h 3955845"/>
              <a:gd name="connsiteX619" fmla="*/ 849730 w 3976873"/>
              <a:gd name="connsiteY619" fmla="*/ 2024047 h 3955845"/>
              <a:gd name="connsiteX620" fmla="*/ 838636 w 3976873"/>
              <a:gd name="connsiteY620" fmla="*/ 2025239 h 3955845"/>
              <a:gd name="connsiteX621" fmla="*/ 832910 w 3976873"/>
              <a:gd name="connsiteY621" fmla="*/ 1991957 h 3955845"/>
              <a:gd name="connsiteX622" fmla="*/ 834818 w 3976873"/>
              <a:gd name="connsiteY622" fmla="*/ 1954023 h 3955845"/>
              <a:gd name="connsiteX623" fmla="*/ 837174 w 3976873"/>
              <a:gd name="connsiteY623" fmla="*/ 1949341 h 3955845"/>
              <a:gd name="connsiteX624" fmla="*/ 842214 w 3976873"/>
              <a:gd name="connsiteY624" fmla="*/ 1950206 h 3955845"/>
              <a:gd name="connsiteX625" fmla="*/ 1506676 w 3976873"/>
              <a:gd name="connsiteY625" fmla="*/ 2140325 h 3955845"/>
              <a:gd name="connsiteX626" fmla="*/ 1510836 w 3976873"/>
              <a:gd name="connsiteY626" fmla="*/ 2142621 h 3955845"/>
              <a:gd name="connsiteX627" fmla="*/ 1518471 w 3976873"/>
              <a:gd name="connsiteY627" fmla="*/ 2182106 h 3955845"/>
              <a:gd name="connsiteX628" fmla="*/ 1515728 w 3976873"/>
              <a:gd name="connsiteY628" fmla="*/ 2234355 h 3955845"/>
              <a:gd name="connsiteX629" fmla="*/ 1506542 w 3976873"/>
              <a:gd name="connsiteY629" fmla="*/ 2233640 h 3955845"/>
              <a:gd name="connsiteX630" fmla="*/ 1505827 w 3976873"/>
              <a:gd name="connsiteY630" fmla="*/ 2189025 h 3955845"/>
              <a:gd name="connsiteX631" fmla="*/ 1503322 w 3976873"/>
              <a:gd name="connsiteY631" fmla="*/ 2143575 h 3955845"/>
              <a:gd name="connsiteX632" fmla="*/ 1506676 w 3976873"/>
              <a:gd name="connsiteY632" fmla="*/ 2140325 h 3955845"/>
              <a:gd name="connsiteX633" fmla="*/ 885457 w 3976873"/>
              <a:gd name="connsiteY633" fmla="*/ 1902251 h 3955845"/>
              <a:gd name="connsiteX634" fmla="*/ 889095 w 3976873"/>
              <a:gd name="connsiteY634" fmla="*/ 1907380 h 3955845"/>
              <a:gd name="connsiteX635" fmla="*/ 886948 w 3976873"/>
              <a:gd name="connsiteY635" fmla="*/ 1937800 h 3955845"/>
              <a:gd name="connsiteX636" fmla="*/ 883608 w 3976873"/>
              <a:gd name="connsiteY636" fmla="*/ 1948893 h 3955845"/>
              <a:gd name="connsiteX637" fmla="*/ 874899 w 3976873"/>
              <a:gd name="connsiteY637" fmla="*/ 1946985 h 3955845"/>
              <a:gd name="connsiteX638" fmla="*/ 879671 w 3976873"/>
              <a:gd name="connsiteY638" fmla="*/ 1904278 h 3955845"/>
              <a:gd name="connsiteX639" fmla="*/ 885457 w 3976873"/>
              <a:gd name="connsiteY639" fmla="*/ 1902251 h 3955845"/>
              <a:gd name="connsiteX640" fmla="*/ 1544953 w 3976873"/>
              <a:gd name="connsiteY640" fmla="*/ 2100511 h 3955845"/>
              <a:gd name="connsiteX641" fmla="*/ 1550082 w 3976873"/>
              <a:gd name="connsiteY641" fmla="*/ 2124727 h 3955845"/>
              <a:gd name="connsiteX642" fmla="*/ 1545669 w 3976873"/>
              <a:gd name="connsiteY642" fmla="*/ 2158009 h 3955845"/>
              <a:gd name="connsiteX643" fmla="*/ 1535529 w 3976873"/>
              <a:gd name="connsiteY643" fmla="*/ 2155384 h 3955845"/>
              <a:gd name="connsiteX644" fmla="*/ 1536245 w 3976873"/>
              <a:gd name="connsiteY644" fmla="*/ 2103971 h 3955845"/>
              <a:gd name="connsiteX645" fmla="*/ 1539302 w 3976873"/>
              <a:gd name="connsiteY645" fmla="*/ 2098975 h 3955845"/>
              <a:gd name="connsiteX646" fmla="*/ 1544953 w 3976873"/>
              <a:gd name="connsiteY646" fmla="*/ 2100511 h 3955845"/>
              <a:gd name="connsiteX647" fmla="*/ 1888214 w 3976873"/>
              <a:gd name="connsiteY647" fmla="*/ 2186991 h 3955845"/>
              <a:gd name="connsiteX648" fmla="*/ 1880841 w 3976873"/>
              <a:gd name="connsiteY648" fmla="*/ 2215608 h 3955845"/>
              <a:gd name="connsiteX649" fmla="*/ 1891848 w 3976873"/>
              <a:gd name="connsiteY649" fmla="*/ 2249743 h 3955845"/>
              <a:gd name="connsiteX650" fmla="*/ 1883617 w 3976873"/>
              <a:gd name="connsiteY650" fmla="*/ 2260003 h 3955845"/>
              <a:gd name="connsiteX651" fmla="*/ 1852243 w 3976873"/>
              <a:gd name="connsiteY651" fmla="*/ 2300562 h 3955845"/>
              <a:gd name="connsiteX652" fmla="*/ 1896859 w 3976873"/>
              <a:gd name="connsiteY652" fmla="*/ 2357105 h 3955845"/>
              <a:gd name="connsiteX653" fmla="*/ 1886839 w 3976873"/>
              <a:gd name="connsiteY653" fmla="*/ 2363547 h 3955845"/>
              <a:gd name="connsiteX654" fmla="*/ 1835782 w 3976873"/>
              <a:gd name="connsiteY654" fmla="*/ 2307480 h 3955845"/>
              <a:gd name="connsiteX655" fmla="*/ 1804885 w 3976873"/>
              <a:gd name="connsiteY655" fmla="*/ 2307242 h 3955845"/>
              <a:gd name="connsiteX656" fmla="*/ 1821348 w 3976873"/>
              <a:gd name="connsiteY656" fmla="*/ 2344341 h 3955845"/>
              <a:gd name="connsiteX657" fmla="*/ 1841746 w 3976873"/>
              <a:gd name="connsiteY657" fmla="*/ 2359611 h 3955845"/>
              <a:gd name="connsiteX658" fmla="*/ 1851528 w 3976873"/>
              <a:gd name="connsiteY658" fmla="*/ 2382992 h 3955845"/>
              <a:gd name="connsiteX659" fmla="*/ 1844848 w 3976873"/>
              <a:gd name="connsiteY659" fmla="*/ 2386330 h 3955845"/>
              <a:gd name="connsiteX660" fmla="*/ 1819440 w 3976873"/>
              <a:gd name="connsiteY660" fmla="*/ 2360207 h 3955845"/>
              <a:gd name="connsiteX661" fmla="*/ 1808107 w 3976873"/>
              <a:gd name="connsiteY661" fmla="*/ 2351618 h 3955845"/>
              <a:gd name="connsiteX662" fmla="*/ 1805005 w 3976873"/>
              <a:gd name="connsiteY662" fmla="*/ 2353168 h 3955845"/>
              <a:gd name="connsiteX663" fmla="*/ 1774943 w 3976873"/>
              <a:gd name="connsiteY663" fmla="*/ 2364382 h 3955845"/>
              <a:gd name="connsiteX664" fmla="*/ 1769457 w 3976873"/>
              <a:gd name="connsiteY664" fmla="*/ 2398261 h 3955845"/>
              <a:gd name="connsiteX665" fmla="*/ 1791764 w 3976873"/>
              <a:gd name="connsiteY665" fmla="*/ 2410667 h 3955845"/>
              <a:gd name="connsiteX666" fmla="*/ 1809776 w 3976873"/>
              <a:gd name="connsiteY666" fmla="*/ 2437984 h 3955845"/>
              <a:gd name="connsiteX667" fmla="*/ 1801068 w 3976873"/>
              <a:gd name="connsiteY667" fmla="*/ 2449436 h 3955845"/>
              <a:gd name="connsiteX668" fmla="*/ 1770292 w 3976873"/>
              <a:gd name="connsiteY668" fmla="*/ 2429037 h 3955845"/>
              <a:gd name="connsiteX669" fmla="*/ 1915946 w 3976873"/>
              <a:gd name="connsiteY669" fmla="*/ 2570516 h 3955845"/>
              <a:gd name="connsiteX670" fmla="*/ 1908548 w 3976873"/>
              <a:gd name="connsiteY670" fmla="*/ 2574571 h 3955845"/>
              <a:gd name="connsiteX671" fmla="*/ 1871211 w 3976873"/>
              <a:gd name="connsiteY671" fmla="*/ 2542960 h 3955845"/>
              <a:gd name="connsiteX672" fmla="*/ 1834470 w 3976873"/>
              <a:gd name="connsiteY672" fmla="*/ 2514449 h 3955845"/>
              <a:gd name="connsiteX673" fmla="*/ 1809538 w 3976873"/>
              <a:gd name="connsiteY673" fmla="*/ 2497391 h 3955845"/>
              <a:gd name="connsiteX674" fmla="*/ 1809061 w 3976873"/>
              <a:gd name="connsiteY674" fmla="*/ 2497392 h 3955845"/>
              <a:gd name="connsiteX675" fmla="*/ 1813833 w 3976873"/>
              <a:gd name="connsiteY675" fmla="*/ 2544391 h 3955845"/>
              <a:gd name="connsiteX676" fmla="*/ 1804767 w 3976873"/>
              <a:gd name="connsiteY676" fmla="*/ 2555008 h 3955845"/>
              <a:gd name="connsiteX677" fmla="*/ 1758124 w 3976873"/>
              <a:gd name="connsiteY677" fmla="*/ 2584711 h 3955845"/>
              <a:gd name="connsiteX678" fmla="*/ 1807868 w 3976873"/>
              <a:gd name="connsiteY678" fmla="*/ 2732035 h 3955845"/>
              <a:gd name="connsiteX679" fmla="*/ 2018058 w 3976873"/>
              <a:gd name="connsiteY679" fmla="*/ 2798479 h 3955845"/>
              <a:gd name="connsiteX680" fmla="*/ 2121006 w 3976873"/>
              <a:gd name="connsiteY680" fmla="*/ 2870651 h 3955845"/>
              <a:gd name="connsiteX681" fmla="*/ 2190074 w 3976873"/>
              <a:gd name="connsiteY681" fmla="*/ 2907511 h 3955845"/>
              <a:gd name="connsiteX682" fmla="*/ 2142120 w 3976873"/>
              <a:gd name="connsiteY682" fmla="*/ 2871128 h 3955845"/>
              <a:gd name="connsiteX683" fmla="*/ 2021636 w 3976873"/>
              <a:gd name="connsiteY683" fmla="*/ 2759472 h 3955845"/>
              <a:gd name="connsiteX684" fmla="*/ 2026885 w 3976873"/>
              <a:gd name="connsiteY684" fmla="*/ 2750644 h 3955845"/>
              <a:gd name="connsiteX685" fmla="*/ 2143671 w 3976873"/>
              <a:gd name="connsiteY685" fmla="*/ 2852638 h 3955845"/>
              <a:gd name="connsiteX686" fmla="*/ 2230276 w 3976873"/>
              <a:gd name="connsiteY686" fmla="*/ 2918724 h 3955845"/>
              <a:gd name="connsiteX687" fmla="*/ 2104305 w 3976873"/>
              <a:gd name="connsiteY687" fmla="*/ 2774621 h 3955845"/>
              <a:gd name="connsiteX688" fmla="*/ 2110986 w 3976873"/>
              <a:gd name="connsiteY688" fmla="*/ 2766868 h 3955845"/>
              <a:gd name="connsiteX689" fmla="*/ 2197112 w 3976873"/>
              <a:gd name="connsiteY689" fmla="*/ 2859795 h 3955845"/>
              <a:gd name="connsiteX690" fmla="*/ 2272385 w 3976873"/>
              <a:gd name="connsiteY690" fmla="*/ 2927075 h 3955845"/>
              <a:gd name="connsiteX691" fmla="*/ 2226696 w 3976873"/>
              <a:gd name="connsiteY691" fmla="*/ 2868026 h 3955845"/>
              <a:gd name="connsiteX692" fmla="*/ 2143432 w 3976873"/>
              <a:gd name="connsiteY692" fmla="*/ 2708416 h 3955845"/>
              <a:gd name="connsiteX693" fmla="*/ 2151663 w 3976873"/>
              <a:gd name="connsiteY693" fmla="*/ 2704718 h 3955845"/>
              <a:gd name="connsiteX694" fmla="*/ 2234212 w 3976873"/>
              <a:gd name="connsiteY694" fmla="*/ 2849297 h 3955845"/>
              <a:gd name="connsiteX695" fmla="*/ 2228128 w 3976873"/>
              <a:gd name="connsiteY695" fmla="*/ 2836652 h 3955845"/>
              <a:gd name="connsiteX696" fmla="*/ 2189836 w 3976873"/>
              <a:gd name="connsiteY696" fmla="*/ 2749690 h 3955845"/>
              <a:gd name="connsiteX697" fmla="*/ 2198425 w 3976873"/>
              <a:gd name="connsiteY697" fmla="*/ 2746708 h 3955845"/>
              <a:gd name="connsiteX698" fmla="*/ 2206417 w 3976873"/>
              <a:gd name="connsiteY698" fmla="*/ 2758160 h 3955845"/>
              <a:gd name="connsiteX699" fmla="*/ 2204151 w 3976873"/>
              <a:gd name="connsiteY699" fmla="*/ 2751957 h 3955845"/>
              <a:gd name="connsiteX700" fmla="*/ 2145698 w 3976873"/>
              <a:gd name="connsiteY700" fmla="*/ 2519102 h 3955845"/>
              <a:gd name="connsiteX701" fmla="*/ 2154764 w 3976873"/>
              <a:gd name="connsiteY701" fmla="*/ 2517551 h 3955845"/>
              <a:gd name="connsiteX702" fmla="*/ 2189119 w 3976873"/>
              <a:gd name="connsiteY702" fmla="*/ 2644595 h 3955845"/>
              <a:gd name="connsiteX703" fmla="*/ 2186734 w 3976873"/>
              <a:gd name="connsiteY703" fmla="*/ 2616085 h 3955845"/>
              <a:gd name="connsiteX704" fmla="*/ 2185064 w 3976873"/>
              <a:gd name="connsiteY704" fmla="*/ 2613342 h 3955845"/>
              <a:gd name="connsiteX705" fmla="*/ 2174925 w 3976873"/>
              <a:gd name="connsiteY705" fmla="*/ 2506815 h 3955845"/>
              <a:gd name="connsiteX706" fmla="*/ 2182952 w 3976873"/>
              <a:gd name="connsiteY706" fmla="*/ 2411109 h 3955845"/>
              <a:gd name="connsiteX707" fmla="*/ 2093690 w 3976873"/>
              <a:gd name="connsiteY707" fmla="*/ 2351379 h 3955845"/>
              <a:gd name="connsiteX708" fmla="*/ 1938164 w 3976873"/>
              <a:gd name="connsiteY708" fmla="*/ 2238173 h 3955845"/>
              <a:gd name="connsiteX709" fmla="*/ 2068161 w 3976873"/>
              <a:gd name="connsiteY709" fmla="*/ 2241156 h 3955845"/>
              <a:gd name="connsiteX710" fmla="*/ 2303044 w 3976873"/>
              <a:gd name="connsiteY710" fmla="*/ 2394682 h 3955845"/>
              <a:gd name="connsiteX711" fmla="*/ 2294694 w 3976873"/>
              <a:gd name="connsiteY711" fmla="*/ 2408639 h 3955845"/>
              <a:gd name="connsiteX712" fmla="*/ 2061242 w 3976873"/>
              <a:gd name="connsiteY712" fmla="*/ 2252488 h 3955845"/>
              <a:gd name="connsiteX713" fmla="*/ 2068161 w 3976873"/>
              <a:gd name="connsiteY713" fmla="*/ 2241156 h 3955845"/>
              <a:gd name="connsiteX714" fmla="*/ 1574299 w 3976873"/>
              <a:gd name="connsiteY714" fmla="*/ 2040986 h 3955845"/>
              <a:gd name="connsiteX715" fmla="*/ 1586227 w 3976873"/>
              <a:gd name="connsiteY715" fmla="*/ 2062578 h 3955845"/>
              <a:gd name="connsiteX716" fmla="*/ 1570362 w 3976873"/>
              <a:gd name="connsiteY716" fmla="*/ 2068781 h 3955845"/>
              <a:gd name="connsiteX717" fmla="*/ 1566664 w 3976873"/>
              <a:gd name="connsiteY717" fmla="*/ 2043371 h 3955845"/>
              <a:gd name="connsiteX718" fmla="*/ 1574299 w 3976873"/>
              <a:gd name="connsiteY718" fmla="*/ 2040986 h 3955845"/>
              <a:gd name="connsiteX719" fmla="*/ 2931432 w 3976873"/>
              <a:gd name="connsiteY719" fmla="*/ 2457043 h 3955845"/>
              <a:gd name="connsiteX720" fmla="*/ 2938982 w 3976873"/>
              <a:gd name="connsiteY720" fmla="*/ 2460053 h 3955845"/>
              <a:gd name="connsiteX721" fmla="*/ 3029285 w 3976873"/>
              <a:gd name="connsiteY721" fmla="*/ 2560019 h 3955845"/>
              <a:gd name="connsiteX722" fmla="*/ 3016878 w 3976873"/>
              <a:gd name="connsiteY722" fmla="*/ 2570874 h 3955845"/>
              <a:gd name="connsiteX723" fmla="*/ 2923951 w 3976873"/>
              <a:gd name="connsiteY723" fmla="*/ 2473534 h 3955845"/>
              <a:gd name="connsiteX724" fmla="*/ 2924756 w 3976873"/>
              <a:gd name="connsiteY724" fmla="*/ 2459681 h 3955845"/>
              <a:gd name="connsiteX725" fmla="*/ 2931432 w 3976873"/>
              <a:gd name="connsiteY725" fmla="*/ 2457043 h 3955845"/>
              <a:gd name="connsiteX726" fmla="*/ 134821 w 3976873"/>
              <a:gd name="connsiteY726" fmla="*/ 1571339 h 3955845"/>
              <a:gd name="connsiteX727" fmla="*/ 160350 w 3976873"/>
              <a:gd name="connsiteY727" fmla="*/ 1589472 h 3955845"/>
              <a:gd name="connsiteX728" fmla="*/ 176096 w 3976873"/>
              <a:gd name="connsiteY728" fmla="*/ 1618579 h 3955845"/>
              <a:gd name="connsiteX729" fmla="*/ 167387 w 3976873"/>
              <a:gd name="connsiteY729" fmla="*/ 1620129 h 3955845"/>
              <a:gd name="connsiteX730" fmla="*/ 148301 w 3976873"/>
              <a:gd name="connsiteY730" fmla="*/ 1601162 h 3955845"/>
              <a:gd name="connsiteX731" fmla="*/ 130050 w 3976873"/>
              <a:gd name="connsiteY731" fmla="*/ 1583507 h 3955845"/>
              <a:gd name="connsiteX732" fmla="*/ 134821 w 3976873"/>
              <a:gd name="connsiteY732" fmla="*/ 1571339 h 3955845"/>
              <a:gd name="connsiteX733" fmla="*/ 594925 w 3976873"/>
              <a:gd name="connsiteY733" fmla="*/ 1701486 h 3955845"/>
              <a:gd name="connsiteX734" fmla="*/ 598743 w 3976873"/>
              <a:gd name="connsiteY734" fmla="*/ 1705303 h 3955845"/>
              <a:gd name="connsiteX735" fmla="*/ 603752 w 3976873"/>
              <a:gd name="connsiteY735" fmla="*/ 1743714 h 3955845"/>
              <a:gd name="connsiteX736" fmla="*/ 596236 w 3976873"/>
              <a:gd name="connsiteY736" fmla="*/ 1751469 h 3955845"/>
              <a:gd name="connsiteX737" fmla="*/ 587648 w 3976873"/>
              <a:gd name="connsiteY737" fmla="*/ 1707570 h 3955845"/>
              <a:gd name="connsiteX738" fmla="*/ 592778 w 3976873"/>
              <a:gd name="connsiteY738" fmla="*/ 1701247 h 3955845"/>
              <a:gd name="connsiteX739" fmla="*/ 594925 w 3976873"/>
              <a:gd name="connsiteY739" fmla="*/ 1701486 h 3955845"/>
              <a:gd name="connsiteX740" fmla="*/ 489352 w 3976873"/>
              <a:gd name="connsiteY740" fmla="*/ 1668681 h 3955845"/>
              <a:gd name="connsiteX741" fmla="*/ 491261 w 3976873"/>
              <a:gd name="connsiteY741" fmla="*/ 1669396 h 3955845"/>
              <a:gd name="connsiteX742" fmla="*/ 494244 w 3976873"/>
              <a:gd name="connsiteY742" fmla="*/ 1675241 h 3955845"/>
              <a:gd name="connsiteX743" fmla="*/ 521322 w 3976873"/>
              <a:gd name="connsiteY743" fmla="*/ 1730831 h 3955845"/>
              <a:gd name="connsiteX744" fmla="*/ 512018 w 3976873"/>
              <a:gd name="connsiteY744" fmla="*/ 1735721 h 3955845"/>
              <a:gd name="connsiteX745" fmla="*/ 489710 w 3976873"/>
              <a:gd name="connsiteY745" fmla="*/ 1698265 h 3955845"/>
              <a:gd name="connsiteX746" fmla="*/ 481361 w 3976873"/>
              <a:gd name="connsiteY746" fmla="*/ 1673332 h 3955845"/>
              <a:gd name="connsiteX747" fmla="*/ 489352 w 3976873"/>
              <a:gd name="connsiteY747" fmla="*/ 1668681 h 3955845"/>
              <a:gd name="connsiteX748" fmla="*/ 439132 w 3976873"/>
              <a:gd name="connsiteY748" fmla="*/ 1641363 h 3955845"/>
              <a:gd name="connsiteX749" fmla="*/ 462155 w 3976873"/>
              <a:gd name="connsiteY749" fmla="*/ 1680252 h 3955845"/>
              <a:gd name="connsiteX750" fmla="*/ 454402 w 3976873"/>
              <a:gd name="connsiteY750" fmla="*/ 1684308 h 3955845"/>
              <a:gd name="connsiteX751" fmla="*/ 433407 w 3976873"/>
              <a:gd name="connsiteY751" fmla="*/ 1650309 h 3955845"/>
              <a:gd name="connsiteX752" fmla="*/ 431259 w 3976873"/>
              <a:gd name="connsiteY752" fmla="*/ 1644345 h 3955845"/>
              <a:gd name="connsiteX753" fmla="*/ 431855 w 3976873"/>
              <a:gd name="connsiteY753" fmla="*/ 1643033 h 3955845"/>
              <a:gd name="connsiteX754" fmla="*/ 439132 w 3976873"/>
              <a:gd name="connsiteY754" fmla="*/ 1641363 h 3955845"/>
              <a:gd name="connsiteX755" fmla="*/ 221293 w 3976873"/>
              <a:gd name="connsiteY755" fmla="*/ 1559083 h 3955845"/>
              <a:gd name="connsiteX756" fmla="*/ 228346 w 3976873"/>
              <a:gd name="connsiteY756" fmla="*/ 1562155 h 3955845"/>
              <a:gd name="connsiteX757" fmla="*/ 270455 w 3976873"/>
              <a:gd name="connsiteY757" fmla="*/ 1605337 h 3955845"/>
              <a:gd name="connsiteX758" fmla="*/ 312087 w 3976873"/>
              <a:gd name="connsiteY758" fmla="*/ 1645539 h 3955845"/>
              <a:gd name="connsiteX759" fmla="*/ 307793 w 3976873"/>
              <a:gd name="connsiteY759" fmla="*/ 1652815 h 3955845"/>
              <a:gd name="connsiteX760" fmla="*/ 252682 w 3976873"/>
              <a:gd name="connsiteY760" fmla="*/ 1607843 h 3955845"/>
              <a:gd name="connsiteX761" fmla="*/ 217013 w 3976873"/>
              <a:gd name="connsiteY761" fmla="*/ 1565853 h 3955845"/>
              <a:gd name="connsiteX762" fmla="*/ 221293 w 3976873"/>
              <a:gd name="connsiteY762" fmla="*/ 1559083 h 3955845"/>
              <a:gd name="connsiteX763" fmla="*/ 374475 w 3976873"/>
              <a:gd name="connsiteY763" fmla="*/ 1600805 h 3955845"/>
              <a:gd name="connsiteX764" fmla="*/ 403105 w 3976873"/>
              <a:gd name="connsiteY764" fmla="*/ 1639455 h 3955845"/>
              <a:gd name="connsiteX765" fmla="*/ 395710 w 3976873"/>
              <a:gd name="connsiteY765" fmla="*/ 1643868 h 3955845"/>
              <a:gd name="connsiteX766" fmla="*/ 380560 w 3976873"/>
              <a:gd name="connsiteY766" fmla="*/ 1624424 h 3955845"/>
              <a:gd name="connsiteX767" fmla="*/ 366961 w 3976873"/>
              <a:gd name="connsiteY767" fmla="*/ 1607008 h 3955845"/>
              <a:gd name="connsiteX768" fmla="*/ 374475 w 3976873"/>
              <a:gd name="connsiteY768" fmla="*/ 1600805 h 3955845"/>
              <a:gd name="connsiteX769" fmla="*/ 577763 w 3976873"/>
              <a:gd name="connsiteY769" fmla="*/ 1656870 h 3955845"/>
              <a:gd name="connsiteX770" fmla="*/ 582042 w 3976873"/>
              <a:gd name="connsiteY770" fmla="*/ 1659136 h 3955845"/>
              <a:gd name="connsiteX771" fmla="*/ 585263 w 3976873"/>
              <a:gd name="connsiteY771" fmla="*/ 1671186 h 3955845"/>
              <a:gd name="connsiteX772" fmla="*/ 575124 w 3976873"/>
              <a:gd name="connsiteY772" fmla="*/ 1673332 h 3955845"/>
              <a:gd name="connsiteX773" fmla="*/ 574288 w 3976873"/>
              <a:gd name="connsiteY773" fmla="*/ 1660330 h 3955845"/>
              <a:gd name="connsiteX774" fmla="*/ 577763 w 3976873"/>
              <a:gd name="connsiteY774" fmla="*/ 1656870 h 3955845"/>
              <a:gd name="connsiteX775" fmla="*/ 2310321 w 3976873"/>
              <a:gd name="connsiteY775" fmla="*/ 2151091 h 3955845"/>
              <a:gd name="connsiteX776" fmla="*/ 2367819 w 3976873"/>
              <a:gd name="connsiteY776" fmla="*/ 2220996 h 3955845"/>
              <a:gd name="connsiteX777" fmla="*/ 2355174 w 3976873"/>
              <a:gd name="connsiteY777" fmla="*/ 2230896 h 3955845"/>
              <a:gd name="connsiteX778" fmla="*/ 2295648 w 3976873"/>
              <a:gd name="connsiteY778" fmla="*/ 2163497 h 3955845"/>
              <a:gd name="connsiteX779" fmla="*/ 2310321 w 3976873"/>
              <a:gd name="connsiteY779" fmla="*/ 2151091 h 3955845"/>
              <a:gd name="connsiteX780" fmla="*/ 2409450 w 3976873"/>
              <a:gd name="connsiteY780" fmla="*/ 2168865 h 3955845"/>
              <a:gd name="connsiteX781" fmla="*/ 2456929 w 3976873"/>
              <a:gd name="connsiteY781" fmla="*/ 2228631 h 3955845"/>
              <a:gd name="connsiteX782" fmla="*/ 2446550 w 3976873"/>
              <a:gd name="connsiteY782" fmla="*/ 2237099 h 3955845"/>
              <a:gd name="connsiteX783" fmla="*/ 2395732 w 3976873"/>
              <a:gd name="connsiteY783" fmla="*/ 2181988 h 3955845"/>
              <a:gd name="connsiteX784" fmla="*/ 2409450 w 3976873"/>
              <a:gd name="connsiteY784" fmla="*/ 2168865 h 3955845"/>
              <a:gd name="connsiteX785" fmla="*/ 401673 w 3976873"/>
              <a:gd name="connsiteY785" fmla="*/ 1527440 h 3955845"/>
              <a:gd name="connsiteX786" fmla="*/ 435433 w 3976873"/>
              <a:gd name="connsiteY786" fmla="*/ 1569430 h 3955845"/>
              <a:gd name="connsiteX787" fmla="*/ 479571 w 3976873"/>
              <a:gd name="connsiteY787" fmla="*/ 1646373 h 3955845"/>
              <a:gd name="connsiteX788" fmla="*/ 472652 w 3976873"/>
              <a:gd name="connsiteY788" fmla="*/ 1650786 h 3955845"/>
              <a:gd name="connsiteX789" fmla="*/ 432689 w 3976873"/>
              <a:gd name="connsiteY789" fmla="*/ 1588159 h 3955845"/>
              <a:gd name="connsiteX790" fmla="*/ 411456 w 3976873"/>
              <a:gd name="connsiteY790" fmla="*/ 1558098 h 3955845"/>
              <a:gd name="connsiteX791" fmla="*/ 396664 w 3976873"/>
              <a:gd name="connsiteY791" fmla="*/ 1535551 h 3955845"/>
              <a:gd name="connsiteX792" fmla="*/ 401673 w 3976873"/>
              <a:gd name="connsiteY792" fmla="*/ 1527440 h 3955845"/>
              <a:gd name="connsiteX793" fmla="*/ 1529685 w 3976873"/>
              <a:gd name="connsiteY793" fmla="*/ 1874813 h 3955845"/>
              <a:gd name="connsiteX794" fmla="*/ 1547698 w 3976873"/>
              <a:gd name="connsiteY794" fmla="*/ 1912390 h 3955845"/>
              <a:gd name="connsiteX795" fmla="*/ 1538154 w 3976873"/>
              <a:gd name="connsiteY795" fmla="*/ 1913702 h 3955845"/>
              <a:gd name="connsiteX796" fmla="*/ 1523005 w 3976873"/>
              <a:gd name="connsiteY796" fmla="*/ 1880420 h 3955845"/>
              <a:gd name="connsiteX797" fmla="*/ 1529685 w 3976873"/>
              <a:gd name="connsiteY797" fmla="*/ 1874813 h 3955845"/>
              <a:gd name="connsiteX798" fmla="*/ 1511956 w 3976873"/>
              <a:gd name="connsiteY798" fmla="*/ 1866524 h 3955845"/>
              <a:gd name="connsiteX799" fmla="*/ 1517995 w 3976873"/>
              <a:gd name="connsiteY799" fmla="*/ 1881614 h 3955845"/>
              <a:gd name="connsiteX800" fmla="*/ 1503322 w 3976873"/>
              <a:gd name="connsiteY800" fmla="*/ 1885550 h 3955845"/>
              <a:gd name="connsiteX801" fmla="*/ 1493898 w 3976873"/>
              <a:gd name="connsiteY801" fmla="*/ 1870281 h 3955845"/>
              <a:gd name="connsiteX802" fmla="*/ 1497238 w 3976873"/>
              <a:gd name="connsiteY802" fmla="*/ 1862527 h 3955845"/>
              <a:gd name="connsiteX803" fmla="*/ 1511956 w 3976873"/>
              <a:gd name="connsiteY803" fmla="*/ 1866524 h 3955845"/>
              <a:gd name="connsiteX804" fmla="*/ 316262 w 3976873"/>
              <a:gd name="connsiteY804" fmla="*/ 1493561 h 3955845"/>
              <a:gd name="connsiteX805" fmla="*/ 360160 w 3976873"/>
              <a:gd name="connsiteY805" fmla="*/ 1544857 h 3955845"/>
              <a:gd name="connsiteX806" fmla="*/ 389506 w 3976873"/>
              <a:gd name="connsiteY806" fmla="*/ 1586251 h 3955845"/>
              <a:gd name="connsiteX807" fmla="*/ 381991 w 3976873"/>
              <a:gd name="connsiteY807" fmla="*/ 1590545 h 3955845"/>
              <a:gd name="connsiteX808" fmla="*/ 306362 w 3976873"/>
              <a:gd name="connsiteY808" fmla="*/ 1504536 h 3955845"/>
              <a:gd name="connsiteX809" fmla="*/ 316262 w 3976873"/>
              <a:gd name="connsiteY809" fmla="*/ 1493561 h 3955845"/>
              <a:gd name="connsiteX810" fmla="*/ 652901 w 3976873"/>
              <a:gd name="connsiteY810" fmla="*/ 1596988 h 3955845"/>
              <a:gd name="connsiteX811" fmla="*/ 658030 w 3976873"/>
              <a:gd name="connsiteY811" fmla="*/ 1604861 h 3955845"/>
              <a:gd name="connsiteX812" fmla="*/ 639301 w 3976873"/>
              <a:gd name="connsiteY812" fmla="*/ 1648163 h 3955845"/>
              <a:gd name="connsiteX813" fmla="*/ 629758 w 3976873"/>
              <a:gd name="connsiteY813" fmla="*/ 1645062 h 3955845"/>
              <a:gd name="connsiteX814" fmla="*/ 652901 w 3976873"/>
              <a:gd name="connsiteY814" fmla="*/ 1596988 h 3955845"/>
              <a:gd name="connsiteX815" fmla="*/ 365529 w 3976873"/>
              <a:gd name="connsiteY815" fmla="*/ 1505848 h 3955845"/>
              <a:gd name="connsiteX816" fmla="*/ 437581 w 3976873"/>
              <a:gd name="connsiteY816" fmla="*/ 1613926 h 3955845"/>
              <a:gd name="connsiteX817" fmla="*/ 430662 w 3976873"/>
              <a:gd name="connsiteY817" fmla="*/ 1618936 h 3955845"/>
              <a:gd name="connsiteX818" fmla="*/ 353719 w 3976873"/>
              <a:gd name="connsiteY818" fmla="*/ 1516465 h 3955845"/>
              <a:gd name="connsiteX819" fmla="*/ 354972 w 3976873"/>
              <a:gd name="connsiteY819" fmla="*/ 1505162 h 3955845"/>
              <a:gd name="connsiteX820" fmla="*/ 365529 w 3976873"/>
              <a:gd name="connsiteY820" fmla="*/ 1505848 h 3955845"/>
              <a:gd name="connsiteX821" fmla="*/ 1568931 w 3976873"/>
              <a:gd name="connsiteY821" fmla="*/ 1877081 h 3955845"/>
              <a:gd name="connsiteX822" fmla="*/ 1577758 w 3976873"/>
              <a:gd name="connsiteY822" fmla="*/ 1918953 h 3955845"/>
              <a:gd name="connsiteX823" fmla="*/ 1563682 w 3976873"/>
              <a:gd name="connsiteY823" fmla="*/ 1914300 h 3955845"/>
              <a:gd name="connsiteX824" fmla="*/ 1564160 w 3976873"/>
              <a:gd name="connsiteY824" fmla="*/ 1884716 h 3955845"/>
              <a:gd name="connsiteX825" fmla="*/ 1568931 w 3976873"/>
              <a:gd name="connsiteY825" fmla="*/ 1877081 h 3955845"/>
              <a:gd name="connsiteX826" fmla="*/ 251011 w 3976873"/>
              <a:gd name="connsiteY826" fmla="*/ 1467319 h 3955845"/>
              <a:gd name="connsiteX827" fmla="*/ 298727 w 3976873"/>
              <a:gd name="connsiteY827" fmla="*/ 1526605 h 3955845"/>
              <a:gd name="connsiteX828" fmla="*/ 320318 w 3976873"/>
              <a:gd name="connsiteY828" fmla="*/ 1555952 h 3955845"/>
              <a:gd name="connsiteX829" fmla="*/ 332964 w 3976873"/>
              <a:gd name="connsiteY829" fmla="*/ 1575753 h 3955845"/>
              <a:gd name="connsiteX830" fmla="*/ 328788 w 3976873"/>
              <a:gd name="connsiteY830" fmla="*/ 1582196 h 3955845"/>
              <a:gd name="connsiteX831" fmla="*/ 288109 w 3976873"/>
              <a:gd name="connsiteY831" fmla="*/ 1535434 h 3955845"/>
              <a:gd name="connsiteX832" fmla="*/ 240990 w 3976873"/>
              <a:gd name="connsiteY832" fmla="*/ 1472805 h 3955845"/>
              <a:gd name="connsiteX833" fmla="*/ 243763 w 3976873"/>
              <a:gd name="connsiteY833" fmla="*/ 1465723 h 3955845"/>
              <a:gd name="connsiteX834" fmla="*/ 251011 w 3976873"/>
              <a:gd name="connsiteY834" fmla="*/ 1467319 h 3955845"/>
              <a:gd name="connsiteX835" fmla="*/ 579059 w 3976873"/>
              <a:gd name="connsiteY835" fmla="*/ 1557740 h 3955845"/>
              <a:gd name="connsiteX836" fmla="*/ 582638 w 3976873"/>
              <a:gd name="connsiteY836" fmla="*/ 1586132 h 3955845"/>
              <a:gd name="connsiteX837" fmla="*/ 573572 w 3976873"/>
              <a:gd name="connsiteY837" fmla="*/ 1621561 h 3955845"/>
              <a:gd name="connsiteX838" fmla="*/ 564387 w 3976873"/>
              <a:gd name="connsiteY838" fmla="*/ 1618339 h 3955845"/>
              <a:gd name="connsiteX839" fmla="*/ 571305 w 3976873"/>
              <a:gd name="connsiteY839" fmla="*/ 1561080 h 3955845"/>
              <a:gd name="connsiteX840" fmla="*/ 579059 w 3976873"/>
              <a:gd name="connsiteY840" fmla="*/ 1557740 h 3955845"/>
              <a:gd name="connsiteX841" fmla="*/ 622362 w 3976873"/>
              <a:gd name="connsiteY841" fmla="*/ 1564897 h 3955845"/>
              <a:gd name="connsiteX842" fmla="*/ 630832 w 3976873"/>
              <a:gd name="connsiteY842" fmla="*/ 1567760 h 3955845"/>
              <a:gd name="connsiteX843" fmla="*/ 622599 w 3976873"/>
              <a:gd name="connsiteY843" fmla="*/ 1593766 h 3955845"/>
              <a:gd name="connsiteX844" fmla="*/ 608166 w 3976873"/>
              <a:gd name="connsiteY844" fmla="*/ 1630031 h 3955845"/>
              <a:gd name="connsiteX845" fmla="*/ 606376 w 3976873"/>
              <a:gd name="connsiteY845" fmla="*/ 1630746 h 3955845"/>
              <a:gd name="connsiteX846" fmla="*/ 595521 w 3976873"/>
              <a:gd name="connsiteY846" fmla="*/ 1685977 h 3955845"/>
              <a:gd name="connsiteX847" fmla="*/ 589556 w 3976873"/>
              <a:gd name="connsiteY847" fmla="*/ 1683950 h 3955845"/>
              <a:gd name="connsiteX848" fmla="*/ 591823 w 3976873"/>
              <a:gd name="connsiteY848" fmla="*/ 1613687 h 3955845"/>
              <a:gd name="connsiteX849" fmla="*/ 600173 w 3976873"/>
              <a:gd name="connsiteY849" fmla="*/ 1565494 h 3955845"/>
              <a:gd name="connsiteX850" fmla="*/ 609001 w 3976873"/>
              <a:gd name="connsiteY850" fmla="*/ 1567283 h 3955845"/>
              <a:gd name="connsiteX851" fmla="*/ 608643 w 3976873"/>
              <a:gd name="connsiteY851" fmla="*/ 1590187 h 3955845"/>
              <a:gd name="connsiteX852" fmla="*/ 622362 w 3976873"/>
              <a:gd name="connsiteY852" fmla="*/ 1564897 h 3955845"/>
              <a:gd name="connsiteX853" fmla="*/ 381037 w 3976873"/>
              <a:gd name="connsiteY853" fmla="*/ 1480560 h 3955845"/>
              <a:gd name="connsiteX854" fmla="*/ 393562 w 3976873"/>
              <a:gd name="connsiteY854" fmla="*/ 1494875 h 3955845"/>
              <a:gd name="connsiteX855" fmla="*/ 388910 w 3976873"/>
              <a:gd name="connsiteY855" fmla="*/ 1503583 h 3955845"/>
              <a:gd name="connsiteX856" fmla="*/ 374356 w 3976873"/>
              <a:gd name="connsiteY856" fmla="*/ 1484257 h 3955845"/>
              <a:gd name="connsiteX857" fmla="*/ 381037 w 3976873"/>
              <a:gd name="connsiteY857" fmla="*/ 1480560 h 3955845"/>
              <a:gd name="connsiteX858" fmla="*/ 570157 w 3976873"/>
              <a:gd name="connsiteY858" fmla="*/ 1536268 h 3955845"/>
              <a:gd name="connsiteX859" fmla="*/ 573333 w 3976873"/>
              <a:gd name="connsiteY859" fmla="*/ 1540443 h 3955845"/>
              <a:gd name="connsiteX860" fmla="*/ 567011 w 3976873"/>
              <a:gd name="connsiteY860" fmla="*/ 1560127 h 3955845"/>
              <a:gd name="connsiteX861" fmla="*/ 559376 w 3976873"/>
              <a:gd name="connsiteY861" fmla="*/ 1557502 h 3955845"/>
              <a:gd name="connsiteX862" fmla="*/ 565102 w 3976873"/>
              <a:gd name="connsiteY862" fmla="*/ 1538176 h 3955845"/>
              <a:gd name="connsiteX863" fmla="*/ 570157 w 3976873"/>
              <a:gd name="connsiteY863" fmla="*/ 1536268 h 3955845"/>
              <a:gd name="connsiteX864" fmla="*/ 336064 w 3976873"/>
              <a:gd name="connsiteY864" fmla="*/ 1461353 h 3955845"/>
              <a:gd name="connsiteX865" fmla="*/ 352050 w 3976873"/>
              <a:gd name="connsiteY865" fmla="*/ 1481871 h 3955845"/>
              <a:gd name="connsiteX866" fmla="*/ 345727 w 3976873"/>
              <a:gd name="connsiteY866" fmla="*/ 1490937 h 3955845"/>
              <a:gd name="connsiteX867" fmla="*/ 328311 w 3976873"/>
              <a:gd name="connsiteY867" fmla="*/ 1465171 h 3955845"/>
              <a:gd name="connsiteX868" fmla="*/ 336064 w 3976873"/>
              <a:gd name="connsiteY868" fmla="*/ 1461353 h 3955845"/>
              <a:gd name="connsiteX869" fmla="*/ 589795 w 3976873"/>
              <a:gd name="connsiteY869" fmla="*/ 1520282 h 3955845"/>
              <a:gd name="connsiteX870" fmla="*/ 598145 w 3976873"/>
              <a:gd name="connsiteY870" fmla="*/ 1522907 h 3955845"/>
              <a:gd name="connsiteX871" fmla="*/ 595760 w 3976873"/>
              <a:gd name="connsiteY871" fmla="*/ 1536387 h 3955845"/>
              <a:gd name="connsiteX872" fmla="*/ 584308 w 3976873"/>
              <a:gd name="connsiteY872" fmla="*/ 1531734 h 3955845"/>
              <a:gd name="connsiteX873" fmla="*/ 589795 w 3976873"/>
              <a:gd name="connsiteY873" fmla="*/ 1520282 h 3955845"/>
              <a:gd name="connsiteX874" fmla="*/ 768372 w 3976873"/>
              <a:gd name="connsiteY874" fmla="*/ 1556189 h 3955845"/>
              <a:gd name="connsiteX875" fmla="*/ 770043 w 3976873"/>
              <a:gd name="connsiteY875" fmla="*/ 1564658 h 3955845"/>
              <a:gd name="connsiteX876" fmla="*/ 748690 w 3976873"/>
              <a:gd name="connsiteY876" fmla="*/ 1578377 h 3955845"/>
              <a:gd name="connsiteX877" fmla="*/ 736403 w 3976873"/>
              <a:gd name="connsiteY877" fmla="*/ 1587205 h 3955845"/>
              <a:gd name="connsiteX878" fmla="*/ 721730 w 3976873"/>
              <a:gd name="connsiteY878" fmla="*/ 1593527 h 3955845"/>
              <a:gd name="connsiteX879" fmla="*/ 711829 w 3976873"/>
              <a:gd name="connsiteY879" fmla="*/ 1587205 h 3955845"/>
              <a:gd name="connsiteX880" fmla="*/ 739385 w 3976873"/>
              <a:gd name="connsiteY880" fmla="*/ 1563466 h 3955845"/>
              <a:gd name="connsiteX881" fmla="*/ 768372 w 3976873"/>
              <a:gd name="connsiteY881" fmla="*/ 1556189 h 3955845"/>
              <a:gd name="connsiteX882" fmla="*/ 350776 w 3976873"/>
              <a:gd name="connsiteY882" fmla="*/ 1424682 h 3955845"/>
              <a:gd name="connsiteX883" fmla="*/ 293120 w 3976873"/>
              <a:gd name="connsiteY883" fmla="*/ 1426879 h 3955845"/>
              <a:gd name="connsiteX884" fmla="*/ 267115 w 3976873"/>
              <a:gd name="connsiteY884" fmla="*/ 1431771 h 3955845"/>
              <a:gd name="connsiteX885" fmla="*/ 218215 w 3976873"/>
              <a:gd name="connsiteY885" fmla="*/ 1415918 h 3955845"/>
              <a:gd name="connsiteX886" fmla="*/ 200670 w 3976873"/>
              <a:gd name="connsiteY886" fmla="*/ 1419244 h 3955845"/>
              <a:gd name="connsiteX887" fmla="*/ 192916 w 3976873"/>
              <a:gd name="connsiteY887" fmla="*/ 1418410 h 3955845"/>
              <a:gd name="connsiteX888" fmla="*/ 168343 w 3976873"/>
              <a:gd name="connsiteY888" fmla="*/ 1436303 h 3955845"/>
              <a:gd name="connsiteX889" fmla="*/ 167746 w 3976873"/>
              <a:gd name="connsiteY889" fmla="*/ 1454435 h 3955845"/>
              <a:gd name="connsiteX890" fmla="*/ 176932 w 3976873"/>
              <a:gd name="connsiteY890" fmla="*/ 1484138 h 3955845"/>
              <a:gd name="connsiteX891" fmla="*/ 189576 w 3976873"/>
              <a:gd name="connsiteY891" fmla="*/ 1509190 h 3955845"/>
              <a:gd name="connsiteX892" fmla="*/ 191603 w 3976873"/>
              <a:gd name="connsiteY892" fmla="*/ 1516824 h 3955845"/>
              <a:gd name="connsiteX893" fmla="*/ 207350 w 3976873"/>
              <a:gd name="connsiteY893" fmla="*/ 1533525 h 3955845"/>
              <a:gd name="connsiteX894" fmla="*/ 202101 w 3976873"/>
              <a:gd name="connsiteY894" fmla="*/ 1540920 h 3955845"/>
              <a:gd name="connsiteX895" fmla="*/ 164048 w 3976873"/>
              <a:gd name="connsiteY895" fmla="*/ 1506446 h 3955845"/>
              <a:gd name="connsiteX896" fmla="*/ 122177 w 3976873"/>
              <a:gd name="connsiteY896" fmla="*/ 1466126 h 3955845"/>
              <a:gd name="connsiteX897" fmla="*/ 79948 w 3976873"/>
              <a:gd name="connsiteY897" fmla="*/ 1479487 h 3955845"/>
              <a:gd name="connsiteX898" fmla="*/ 87344 w 3976873"/>
              <a:gd name="connsiteY898" fmla="*/ 1523386 h 3955845"/>
              <a:gd name="connsiteX899" fmla="*/ 87344 w 3976873"/>
              <a:gd name="connsiteY899" fmla="*/ 1523505 h 3955845"/>
              <a:gd name="connsiteX900" fmla="*/ 114303 w 3976873"/>
              <a:gd name="connsiteY900" fmla="*/ 1559650 h 3955845"/>
              <a:gd name="connsiteX901" fmla="*/ 105954 w 3976873"/>
              <a:gd name="connsiteY901" fmla="*/ 1561916 h 3955845"/>
              <a:gd name="connsiteX902" fmla="*/ 34259 w 3976873"/>
              <a:gd name="connsiteY902" fmla="*/ 1528872 h 3955845"/>
              <a:gd name="connsiteX903" fmla="*/ 27818 w 3976873"/>
              <a:gd name="connsiteY903" fmla="*/ 1535672 h 3955845"/>
              <a:gd name="connsiteX904" fmla="*/ 87226 w 3976873"/>
              <a:gd name="connsiteY904" fmla="*/ 1611661 h 3955845"/>
              <a:gd name="connsiteX905" fmla="*/ 158083 w 3976873"/>
              <a:gd name="connsiteY905" fmla="*/ 1670708 h 3955845"/>
              <a:gd name="connsiteX906" fmla="*/ 343699 w 3976873"/>
              <a:gd name="connsiteY906" fmla="*/ 1777832 h 3955845"/>
              <a:gd name="connsiteX907" fmla="*/ 568919 w 3976873"/>
              <a:gd name="connsiteY907" fmla="*/ 1910602 h 3955845"/>
              <a:gd name="connsiteX908" fmla="*/ 512614 w 3976873"/>
              <a:gd name="connsiteY908" fmla="*/ 1855609 h 3955845"/>
              <a:gd name="connsiteX909" fmla="*/ 438535 w 3976873"/>
              <a:gd name="connsiteY909" fmla="*/ 1789402 h 3955845"/>
              <a:gd name="connsiteX910" fmla="*/ 436627 w 3976873"/>
              <a:gd name="connsiteY910" fmla="*/ 1782603 h 3955845"/>
              <a:gd name="connsiteX911" fmla="*/ 438058 w 3976873"/>
              <a:gd name="connsiteY911" fmla="*/ 1779741 h 3955845"/>
              <a:gd name="connsiteX912" fmla="*/ 447243 w 3976873"/>
              <a:gd name="connsiteY912" fmla="*/ 1781649 h 3955845"/>
              <a:gd name="connsiteX913" fmla="*/ 486251 w 3976873"/>
              <a:gd name="connsiteY913" fmla="*/ 1809920 h 3955845"/>
              <a:gd name="connsiteX914" fmla="*/ 523947 w 3976873"/>
              <a:gd name="connsiteY914" fmla="*/ 1843799 h 3955845"/>
              <a:gd name="connsiteX915" fmla="*/ 528719 w 3976873"/>
              <a:gd name="connsiteY915" fmla="*/ 1848094 h 3955845"/>
              <a:gd name="connsiteX916" fmla="*/ 524783 w 3976873"/>
              <a:gd name="connsiteY916" fmla="*/ 1842129 h 3955845"/>
              <a:gd name="connsiteX917" fmla="*/ 448914 w 3976873"/>
              <a:gd name="connsiteY917" fmla="*/ 1753615 h 3955845"/>
              <a:gd name="connsiteX918" fmla="*/ 411933 w 3976873"/>
              <a:gd name="connsiteY918" fmla="*/ 1709598 h 3955845"/>
              <a:gd name="connsiteX919" fmla="*/ 419807 w 3976873"/>
              <a:gd name="connsiteY919" fmla="*/ 1707093 h 3955845"/>
              <a:gd name="connsiteX920" fmla="*/ 476231 w 3976873"/>
              <a:gd name="connsiteY920" fmla="*/ 1766499 h 3955845"/>
              <a:gd name="connsiteX921" fmla="*/ 527406 w 3976873"/>
              <a:gd name="connsiteY921" fmla="*/ 1821730 h 3955845"/>
              <a:gd name="connsiteX922" fmla="*/ 554844 w 3976873"/>
              <a:gd name="connsiteY922" fmla="*/ 1856683 h 3955845"/>
              <a:gd name="connsiteX923" fmla="*/ 540408 w 3976873"/>
              <a:gd name="connsiteY923" fmla="*/ 1829365 h 3955845"/>
              <a:gd name="connsiteX924" fmla="*/ 505934 w 3976873"/>
              <a:gd name="connsiteY924" fmla="*/ 1770435 h 3955845"/>
              <a:gd name="connsiteX925" fmla="*/ 466330 w 3976873"/>
              <a:gd name="connsiteY925" fmla="*/ 1721168 h 3955845"/>
              <a:gd name="connsiteX926" fmla="*/ 472414 w 3976873"/>
              <a:gd name="connsiteY926" fmla="*/ 1716993 h 3955845"/>
              <a:gd name="connsiteX927" fmla="*/ 514046 w 3976873"/>
              <a:gd name="connsiteY927" fmla="*/ 1755643 h 3955845"/>
              <a:gd name="connsiteX928" fmla="*/ 551264 w 3976873"/>
              <a:gd name="connsiteY928" fmla="*/ 1822446 h 3955845"/>
              <a:gd name="connsiteX929" fmla="*/ 591704 w 3976873"/>
              <a:gd name="connsiteY929" fmla="*/ 1899746 h 3955845"/>
              <a:gd name="connsiteX930" fmla="*/ 596714 w 3976873"/>
              <a:gd name="connsiteY930" fmla="*/ 1906188 h 3955845"/>
              <a:gd name="connsiteX931" fmla="*/ 534087 w 3976873"/>
              <a:gd name="connsiteY931" fmla="*/ 1758268 h 3955845"/>
              <a:gd name="connsiteX932" fmla="*/ 540648 w 3976873"/>
              <a:gd name="connsiteY932" fmla="*/ 1755286 h 3955845"/>
              <a:gd name="connsiteX933" fmla="*/ 580848 w 3976873"/>
              <a:gd name="connsiteY933" fmla="*/ 1840698 h 3955845"/>
              <a:gd name="connsiteX934" fmla="*/ 561047 w 3976873"/>
              <a:gd name="connsiteY934" fmla="*/ 1778786 h 3955845"/>
              <a:gd name="connsiteX935" fmla="*/ 529434 w 3976873"/>
              <a:gd name="connsiteY935" fmla="*/ 1715323 h 3955845"/>
              <a:gd name="connsiteX936" fmla="*/ 442830 w 3976873"/>
              <a:gd name="connsiteY936" fmla="*/ 1545573 h 3955845"/>
              <a:gd name="connsiteX937" fmla="*/ 370301 w 3976873"/>
              <a:gd name="connsiteY937" fmla="*/ 1436422 h 3955845"/>
              <a:gd name="connsiteX938" fmla="*/ 350776 w 3976873"/>
              <a:gd name="connsiteY938" fmla="*/ 1424682 h 3955845"/>
              <a:gd name="connsiteX939" fmla="*/ 2086367 w 3976873"/>
              <a:gd name="connsiteY939" fmla="*/ 1955098 h 3955845"/>
              <a:gd name="connsiteX940" fmla="*/ 2057901 w 3976873"/>
              <a:gd name="connsiteY940" fmla="*/ 1948895 h 3955845"/>
              <a:gd name="connsiteX941" fmla="*/ 2015911 w 3976873"/>
              <a:gd name="connsiteY941" fmla="*/ 1953070 h 3955845"/>
              <a:gd name="connsiteX942" fmla="*/ 1992973 w 3976873"/>
              <a:gd name="connsiteY942" fmla="*/ 1986379 h 3955845"/>
              <a:gd name="connsiteX943" fmla="*/ 1996220 w 3976873"/>
              <a:gd name="connsiteY943" fmla="*/ 2016911 h 3955845"/>
              <a:gd name="connsiteX944" fmla="*/ 2014719 w 3976873"/>
              <a:gd name="connsiteY944" fmla="*/ 2024523 h 3955845"/>
              <a:gd name="connsiteX945" fmla="*/ 2019728 w 3976873"/>
              <a:gd name="connsiteY945" fmla="*/ 2011640 h 3955845"/>
              <a:gd name="connsiteX946" fmla="*/ 2028883 w 3976873"/>
              <a:gd name="connsiteY946" fmla="*/ 2008872 h 3955845"/>
              <a:gd name="connsiteX947" fmla="*/ 2019207 w 3976873"/>
              <a:gd name="connsiteY947" fmla="*/ 2000979 h 3955845"/>
              <a:gd name="connsiteX948" fmla="*/ 2015434 w 3976873"/>
              <a:gd name="connsiteY948" fmla="*/ 1983011 h 3955845"/>
              <a:gd name="connsiteX949" fmla="*/ 2023785 w 3976873"/>
              <a:gd name="connsiteY949" fmla="*/ 1981699 h 3955845"/>
              <a:gd name="connsiteX950" fmla="*/ 2033328 w 3976873"/>
              <a:gd name="connsiteY950" fmla="*/ 1996251 h 3955845"/>
              <a:gd name="connsiteX951" fmla="*/ 2038100 w 3976873"/>
              <a:gd name="connsiteY951" fmla="*/ 2005080 h 3955845"/>
              <a:gd name="connsiteX952" fmla="*/ 2038117 w 3976873"/>
              <a:gd name="connsiteY952" fmla="*/ 2006079 h 3955845"/>
              <a:gd name="connsiteX953" fmla="*/ 2053950 w 3976873"/>
              <a:gd name="connsiteY953" fmla="*/ 2001291 h 3955845"/>
              <a:gd name="connsiteX954" fmla="*/ 2054632 w 3976873"/>
              <a:gd name="connsiteY954" fmla="*/ 2001242 h 3955845"/>
              <a:gd name="connsiteX955" fmla="*/ 2043349 w 3976873"/>
              <a:gd name="connsiteY955" fmla="*/ 1985278 h 3955845"/>
              <a:gd name="connsiteX956" fmla="*/ 2032374 w 3976873"/>
              <a:gd name="connsiteY956" fmla="*/ 1965117 h 3955845"/>
              <a:gd name="connsiteX957" fmla="*/ 2040009 w 3976873"/>
              <a:gd name="connsiteY957" fmla="*/ 1961658 h 3955845"/>
              <a:gd name="connsiteX958" fmla="*/ 2058140 w 3976873"/>
              <a:gd name="connsiteY958" fmla="*/ 1978597 h 3955845"/>
              <a:gd name="connsiteX959" fmla="*/ 2067564 w 3976873"/>
              <a:gd name="connsiteY959" fmla="*/ 1999831 h 3955845"/>
              <a:gd name="connsiteX960" fmla="*/ 2067516 w 3976873"/>
              <a:gd name="connsiteY960" fmla="*/ 2000309 h 3955845"/>
              <a:gd name="connsiteX961" fmla="*/ 2079500 w 3976873"/>
              <a:gd name="connsiteY961" fmla="*/ 1999440 h 3955845"/>
              <a:gd name="connsiteX962" fmla="*/ 2077704 w 3976873"/>
              <a:gd name="connsiteY962" fmla="*/ 1995418 h 3955845"/>
              <a:gd name="connsiteX963" fmla="*/ 2072694 w 3976873"/>
              <a:gd name="connsiteY963" fmla="*/ 1983488 h 3955845"/>
              <a:gd name="connsiteX964" fmla="*/ 2066730 w 3976873"/>
              <a:gd name="connsiteY964" fmla="*/ 1964282 h 3955845"/>
              <a:gd name="connsiteX965" fmla="*/ 2076035 w 3976873"/>
              <a:gd name="connsiteY965" fmla="*/ 1960942 h 3955845"/>
              <a:gd name="connsiteX966" fmla="*/ 2091423 w 3976873"/>
              <a:gd name="connsiteY966" fmla="*/ 1985993 h 3955845"/>
              <a:gd name="connsiteX967" fmla="*/ 2097400 w 3976873"/>
              <a:gd name="connsiteY967" fmla="*/ 1998681 h 3955845"/>
              <a:gd name="connsiteX968" fmla="*/ 2105580 w 3976873"/>
              <a:gd name="connsiteY968" fmla="*/ 1998735 h 3955845"/>
              <a:gd name="connsiteX969" fmla="*/ 2098103 w 3976873"/>
              <a:gd name="connsiteY969" fmla="*/ 1966311 h 3955845"/>
              <a:gd name="connsiteX970" fmla="*/ 2086367 w 3976873"/>
              <a:gd name="connsiteY970" fmla="*/ 1955098 h 3955845"/>
              <a:gd name="connsiteX971" fmla="*/ 1572630 w 3976873"/>
              <a:gd name="connsiteY971" fmla="*/ 1792624 h 3955845"/>
              <a:gd name="connsiteX972" fmla="*/ 1586825 w 3976873"/>
              <a:gd name="connsiteY972" fmla="*/ 1828172 h 3955845"/>
              <a:gd name="connsiteX973" fmla="*/ 1571077 w 3976873"/>
              <a:gd name="connsiteY973" fmla="*/ 1833062 h 3955845"/>
              <a:gd name="connsiteX974" fmla="*/ 1564637 w 3976873"/>
              <a:gd name="connsiteY974" fmla="*/ 1798230 h 3955845"/>
              <a:gd name="connsiteX975" fmla="*/ 1572630 w 3976873"/>
              <a:gd name="connsiteY975" fmla="*/ 1792624 h 3955845"/>
              <a:gd name="connsiteX976" fmla="*/ 856745 w 3976873"/>
              <a:gd name="connsiteY976" fmla="*/ 1506324 h 3955845"/>
              <a:gd name="connsiteX977" fmla="*/ 836637 w 3976873"/>
              <a:gd name="connsiteY977" fmla="*/ 1501868 h 3955845"/>
              <a:gd name="connsiteX978" fmla="*/ 804876 w 3976873"/>
              <a:gd name="connsiteY978" fmla="*/ 1500839 h 3955845"/>
              <a:gd name="connsiteX979" fmla="*/ 755131 w 3976873"/>
              <a:gd name="connsiteY979" fmla="*/ 1522550 h 3955845"/>
              <a:gd name="connsiteX980" fmla="*/ 694890 w 3976873"/>
              <a:gd name="connsiteY980" fmla="*/ 1562632 h 3955845"/>
              <a:gd name="connsiteX981" fmla="*/ 671151 w 3976873"/>
              <a:gd name="connsiteY981" fmla="*/ 1586371 h 3955845"/>
              <a:gd name="connsiteX982" fmla="*/ 663039 w 3976873"/>
              <a:gd name="connsiteY982" fmla="*/ 1579332 h 3955845"/>
              <a:gd name="connsiteX983" fmla="*/ 775053 w 3976873"/>
              <a:gd name="connsiteY983" fmla="*/ 1494756 h 3955845"/>
              <a:gd name="connsiteX984" fmla="*/ 752627 w 3976873"/>
              <a:gd name="connsiteY984" fmla="*/ 1492489 h 3955845"/>
              <a:gd name="connsiteX985" fmla="*/ 723162 w 3976873"/>
              <a:gd name="connsiteY985" fmla="*/ 1473164 h 3955845"/>
              <a:gd name="connsiteX986" fmla="*/ 697515 w 3976873"/>
              <a:gd name="connsiteY986" fmla="*/ 1481395 h 3955845"/>
              <a:gd name="connsiteX987" fmla="*/ 657433 w 3976873"/>
              <a:gd name="connsiteY987" fmla="*/ 1520283 h 3955845"/>
              <a:gd name="connsiteX988" fmla="*/ 624151 w 3976873"/>
              <a:gd name="connsiteY988" fmla="*/ 1553566 h 3955845"/>
              <a:gd name="connsiteX989" fmla="*/ 615562 w 3976873"/>
              <a:gd name="connsiteY989" fmla="*/ 1549868 h 3955845"/>
              <a:gd name="connsiteX990" fmla="*/ 653019 w 3976873"/>
              <a:gd name="connsiteY990" fmla="*/ 1499647 h 3955845"/>
              <a:gd name="connsiteX991" fmla="*/ 678548 w 3976873"/>
              <a:gd name="connsiteY991" fmla="*/ 1473761 h 3955845"/>
              <a:gd name="connsiteX992" fmla="*/ 638585 w 3976873"/>
              <a:gd name="connsiteY992" fmla="*/ 1479606 h 3955845"/>
              <a:gd name="connsiteX993" fmla="*/ 613295 w 3976873"/>
              <a:gd name="connsiteY993" fmla="*/ 1505969 h 3955845"/>
              <a:gd name="connsiteX994" fmla="*/ 605899 w 3976873"/>
              <a:gd name="connsiteY994" fmla="*/ 1501078 h 3955845"/>
              <a:gd name="connsiteX995" fmla="*/ 620215 w 3976873"/>
              <a:gd name="connsiteY995" fmla="*/ 1477935 h 3955845"/>
              <a:gd name="connsiteX996" fmla="*/ 583473 w 3976873"/>
              <a:gd name="connsiteY996" fmla="*/ 1502748 h 3955845"/>
              <a:gd name="connsiteX997" fmla="*/ 573572 w 3976873"/>
              <a:gd name="connsiteY997" fmla="*/ 1508951 h 3955845"/>
              <a:gd name="connsiteX998" fmla="*/ 579179 w 3976873"/>
              <a:gd name="connsiteY998" fmla="*/ 1760654 h 3955845"/>
              <a:gd name="connsiteX999" fmla="*/ 623674 w 3976873"/>
              <a:gd name="connsiteY999" fmla="*/ 1909647 h 3955845"/>
              <a:gd name="connsiteX1000" fmla="*/ 597310 w 3976873"/>
              <a:gd name="connsiteY1000" fmla="*/ 1769958 h 3955845"/>
              <a:gd name="connsiteX1001" fmla="*/ 601724 w 3976873"/>
              <a:gd name="connsiteY1001" fmla="*/ 1768169 h 3955845"/>
              <a:gd name="connsiteX1002" fmla="*/ 622242 w 3976873"/>
              <a:gd name="connsiteY1002" fmla="*/ 1833660 h 3955845"/>
              <a:gd name="connsiteX1003" fmla="*/ 627850 w 3976873"/>
              <a:gd name="connsiteY1003" fmla="*/ 1859427 h 3955845"/>
              <a:gd name="connsiteX1004" fmla="*/ 630473 w 3976873"/>
              <a:gd name="connsiteY1004" fmla="*/ 1824355 h 3955845"/>
              <a:gd name="connsiteX1005" fmla="*/ 640255 w 3976873"/>
              <a:gd name="connsiteY1005" fmla="*/ 1824354 h 3955845"/>
              <a:gd name="connsiteX1006" fmla="*/ 649797 w 3976873"/>
              <a:gd name="connsiteY1006" fmla="*/ 1905353 h 3955845"/>
              <a:gd name="connsiteX1007" fmla="*/ 649798 w 3976873"/>
              <a:gd name="connsiteY1007" fmla="*/ 1905472 h 3955845"/>
              <a:gd name="connsiteX1008" fmla="*/ 659699 w 3976873"/>
              <a:gd name="connsiteY1008" fmla="*/ 1803359 h 3955845"/>
              <a:gd name="connsiteX1009" fmla="*/ 703956 w 3976873"/>
              <a:gd name="connsiteY1009" fmla="*/ 1700770 h 3955845"/>
              <a:gd name="connsiteX1010" fmla="*/ 752030 w 3976873"/>
              <a:gd name="connsiteY1010" fmla="*/ 1621323 h 3955845"/>
              <a:gd name="connsiteX1011" fmla="*/ 832790 w 3976873"/>
              <a:gd name="connsiteY1011" fmla="*/ 1561081 h 3955845"/>
              <a:gd name="connsiteX1012" fmla="*/ 873111 w 3976873"/>
              <a:gd name="connsiteY1012" fmla="*/ 1561319 h 3955845"/>
              <a:gd name="connsiteX1013" fmla="*/ 935738 w 3976873"/>
              <a:gd name="connsiteY1013" fmla="*/ 1566687 h 3955845"/>
              <a:gd name="connsiteX1014" fmla="*/ 931681 w 3976873"/>
              <a:gd name="connsiteY1014" fmla="*/ 1560246 h 3955845"/>
              <a:gd name="connsiteX1015" fmla="*/ 875257 w 3976873"/>
              <a:gd name="connsiteY1015" fmla="*/ 1535553 h 3955845"/>
              <a:gd name="connsiteX1016" fmla="*/ 796407 w 3976873"/>
              <a:gd name="connsiteY1016" fmla="*/ 1549987 h 3955845"/>
              <a:gd name="connsiteX1017" fmla="*/ 794616 w 3976873"/>
              <a:gd name="connsiteY1017" fmla="*/ 1540324 h 3955845"/>
              <a:gd name="connsiteX1018" fmla="*/ 871081 w 3976873"/>
              <a:gd name="connsiteY1018" fmla="*/ 1514080 h 3955845"/>
              <a:gd name="connsiteX1019" fmla="*/ 856745 w 3976873"/>
              <a:gd name="connsiteY1019" fmla="*/ 1506324 h 3955845"/>
              <a:gd name="connsiteX1020" fmla="*/ 2844834 w 3976873"/>
              <a:gd name="connsiteY1020" fmla="*/ 2066050 h 3955845"/>
              <a:gd name="connsiteX1021" fmla="*/ 2850706 w 3976873"/>
              <a:gd name="connsiteY1021" fmla="*/ 2150256 h 3955845"/>
              <a:gd name="connsiteX1022" fmla="*/ 2828637 w 3976873"/>
              <a:gd name="connsiteY1022" fmla="*/ 2159560 h 3955845"/>
              <a:gd name="connsiteX1023" fmla="*/ 2742032 w 3976873"/>
              <a:gd name="connsiteY1023" fmla="*/ 2071881 h 3955845"/>
              <a:gd name="connsiteX1024" fmla="*/ 2726525 w 3976873"/>
              <a:gd name="connsiteY1024" fmla="*/ 2080590 h 3955845"/>
              <a:gd name="connsiteX1025" fmla="*/ 2659245 w 3976873"/>
              <a:gd name="connsiteY1025" fmla="*/ 2048858 h 3955845"/>
              <a:gd name="connsiteX1026" fmla="*/ 2645049 w 3976873"/>
              <a:gd name="connsiteY1026" fmla="*/ 2057924 h 3955845"/>
              <a:gd name="connsiteX1027" fmla="*/ 2602105 w 3976873"/>
              <a:gd name="connsiteY1027" fmla="*/ 2045281 h 3955845"/>
              <a:gd name="connsiteX1028" fmla="*/ 2661273 w 3976873"/>
              <a:gd name="connsiteY1028" fmla="*/ 2112798 h 3955845"/>
              <a:gd name="connsiteX1029" fmla="*/ 2770424 w 3976873"/>
              <a:gd name="connsiteY1029" fmla="*/ 2280759 h 3955845"/>
              <a:gd name="connsiteX1030" fmla="*/ 2753961 w 3976873"/>
              <a:gd name="connsiteY1030" fmla="*/ 2293165 h 3955845"/>
              <a:gd name="connsiteX1031" fmla="*/ 2675706 w 3976873"/>
              <a:gd name="connsiteY1031" fmla="*/ 2175187 h 3955845"/>
              <a:gd name="connsiteX1032" fmla="*/ 2622622 w 3976873"/>
              <a:gd name="connsiteY1032" fmla="*/ 2102539 h 3955845"/>
              <a:gd name="connsiteX1033" fmla="*/ 2579439 w 3976873"/>
              <a:gd name="connsiteY1033" fmla="*/ 2076296 h 3955845"/>
              <a:gd name="connsiteX1034" fmla="*/ 2482934 w 3976873"/>
              <a:gd name="connsiteY1034" fmla="*/ 1991838 h 3955845"/>
              <a:gd name="connsiteX1035" fmla="*/ 2469453 w 3976873"/>
              <a:gd name="connsiteY1035" fmla="*/ 1998875 h 3955845"/>
              <a:gd name="connsiteX1036" fmla="*/ 2412492 w 3976873"/>
              <a:gd name="connsiteY1036" fmla="*/ 1970887 h 3955845"/>
              <a:gd name="connsiteX1037" fmla="*/ 2408024 w 3976873"/>
              <a:gd name="connsiteY1037" fmla="*/ 1969117 h 3955845"/>
              <a:gd name="connsiteX1038" fmla="*/ 2399283 w 3976873"/>
              <a:gd name="connsiteY1038" fmla="*/ 1978305 h 3955845"/>
              <a:gd name="connsiteX1039" fmla="*/ 2385204 w 3976873"/>
              <a:gd name="connsiteY1039" fmla="*/ 1969889 h 3955845"/>
              <a:gd name="connsiteX1040" fmla="*/ 2386786 w 3976873"/>
              <a:gd name="connsiteY1040" fmla="*/ 1968697 h 3955845"/>
              <a:gd name="connsiteX1041" fmla="*/ 2391697 w 3976873"/>
              <a:gd name="connsiteY1041" fmla="*/ 1962652 h 3955845"/>
              <a:gd name="connsiteX1042" fmla="*/ 2385611 w 3976873"/>
              <a:gd name="connsiteY1042" fmla="*/ 1960243 h 3955845"/>
              <a:gd name="connsiteX1043" fmla="*/ 2374141 w 3976873"/>
              <a:gd name="connsiteY1043" fmla="*/ 1970008 h 3955845"/>
              <a:gd name="connsiteX1044" fmla="*/ 2356128 w 3976873"/>
              <a:gd name="connsiteY1044" fmla="*/ 1978715 h 3955845"/>
              <a:gd name="connsiteX1045" fmla="*/ 2297229 w 3976873"/>
              <a:gd name="connsiteY1045" fmla="*/ 1951925 h 3955845"/>
              <a:gd name="connsiteX1046" fmla="*/ 2277157 w 3976873"/>
              <a:gd name="connsiteY1046" fmla="*/ 1964282 h 3955845"/>
              <a:gd name="connsiteX1047" fmla="*/ 2288728 w 3976873"/>
              <a:gd name="connsiteY1047" fmla="*/ 2014622 h 3955845"/>
              <a:gd name="connsiteX1048" fmla="*/ 2380701 w 3976873"/>
              <a:gd name="connsiteY1048" fmla="*/ 2145484 h 3955845"/>
              <a:gd name="connsiteX1049" fmla="*/ 2362928 w 3976873"/>
              <a:gd name="connsiteY1049" fmla="*/ 2159202 h 3955845"/>
              <a:gd name="connsiteX1050" fmla="*/ 2323562 w 3976873"/>
              <a:gd name="connsiteY1050" fmla="*/ 2104328 h 3955845"/>
              <a:gd name="connsiteX1051" fmla="*/ 2323085 w 3976873"/>
              <a:gd name="connsiteY1051" fmla="*/ 2104090 h 3955845"/>
              <a:gd name="connsiteX1052" fmla="*/ 2274891 w 3976873"/>
              <a:gd name="connsiteY1052" fmla="*/ 2057328 h 3955845"/>
              <a:gd name="connsiteX1053" fmla="*/ 2209878 w 3976873"/>
              <a:gd name="connsiteY1053" fmla="*/ 1998041 h 3955845"/>
              <a:gd name="connsiteX1054" fmla="*/ 2218585 w 3976873"/>
              <a:gd name="connsiteY1054" fmla="*/ 2047068 h 3955845"/>
              <a:gd name="connsiteX1055" fmla="*/ 2248886 w 3976873"/>
              <a:gd name="connsiteY1055" fmla="*/ 2080232 h 3955845"/>
              <a:gd name="connsiteX1056" fmla="*/ 2278948 w 3976873"/>
              <a:gd name="connsiteY1056" fmla="*/ 2111367 h 3955845"/>
              <a:gd name="connsiteX1057" fmla="*/ 2261292 w 3976873"/>
              <a:gd name="connsiteY1057" fmla="*/ 2126040 h 3955845"/>
              <a:gd name="connsiteX1058" fmla="*/ 2223955 w 3976873"/>
              <a:gd name="connsiteY1058" fmla="*/ 2087150 h 3955845"/>
              <a:gd name="connsiteX1059" fmla="*/ 2156555 w 3976873"/>
              <a:gd name="connsiteY1059" fmla="*/ 2034066 h 3955845"/>
              <a:gd name="connsiteX1060" fmla="*/ 2112896 w 3976873"/>
              <a:gd name="connsiteY1060" fmla="*/ 2023497 h 3955845"/>
              <a:gd name="connsiteX1061" fmla="*/ 2111743 w 3976873"/>
              <a:gd name="connsiteY1061" fmla="*/ 2023535 h 3955845"/>
              <a:gd name="connsiteX1062" fmla="*/ 2111630 w 3976873"/>
              <a:gd name="connsiteY1062" fmla="*/ 2023191 h 3955845"/>
              <a:gd name="connsiteX1063" fmla="*/ 2102905 w 3976873"/>
              <a:gd name="connsiteY1063" fmla="*/ 2021079 h 3955845"/>
              <a:gd name="connsiteX1064" fmla="*/ 2095753 w 3976873"/>
              <a:gd name="connsiteY1064" fmla="*/ 2021764 h 3955845"/>
              <a:gd name="connsiteX1065" fmla="*/ 2094420 w 3976873"/>
              <a:gd name="connsiteY1065" fmla="*/ 2022987 h 3955845"/>
              <a:gd name="connsiteX1066" fmla="*/ 2093184 w 3976873"/>
              <a:gd name="connsiteY1066" fmla="*/ 2022011 h 3955845"/>
              <a:gd name="connsiteX1067" fmla="*/ 2043349 w 3976873"/>
              <a:gd name="connsiteY1067" fmla="*/ 2026790 h 3955845"/>
              <a:gd name="connsiteX1068" fmla="*/ 2139973 w 3976873"/>
              <a:gd name="connsiteY1068" fmla="*/ 2121387 h 3955845"/>
              <a:gd name="connsiteX1069" fmla="*/ 2202124 w 3976873"/>
              <a:gd name="connsiteY1069" fmla="*/ 2189740 h 3955845"/>
              <a:gd name="connsiteX1070" fmla="*/ 2189479 w 3976873"/>
              <a:gd name="connsiteY1070" fmla="*/ 2202623 h 3955845"/>
              <a:gd name="connsiteX1071" fmla="*/ 2092736 w 3976873"/>
              <a:gd name="connsiteY1071" fmla="*/ 2106714 h 3955845"/>
              <a:gd name="connsiteX1072" fmla="*/ 2067803 w 3976873"/>
              <a:gd name="connsiteY1072" fmla="*/ 2085362 h 3955845"/>
              <a:gd name="connsiteX1073" fmla="*/ 2067325 w 3976873"/>
              <a:gd name="connsiteY1073" fmla="*/ 2085241 h 3955845"/>
              <a:gd name="connsiteX1074" fmla="*/ 1913680 w 3976873"/>
              <a:gd name="connsiteY1074" fmla="*/ 2064844 h 3955845"/>
              <a:gd name="connsiteX1075" fmla="*/ 1893997 w 3976873"/>
              <a:gd name="connsiteY1075" fmla="*/ 2072239 h 3955845"/>
              <a:gd name="connsiteX1076" fmla="*/ 1917616 w 3976873"/>
              <a:gd name="connsiteY1076" fmla="*/ 2084885 h 3955845"/>
              <a:gd name="connsiteX1077" fmla="*/ 1954836 w 3976873"/>
              <a:gd name="connsiteY1077" fmla="*/ 2134032 h 3955845"/>
              <a:gd name="connsiteX1078" fmla="*/ 2026767 w 3976873"/>
              <a:gd name="connsiteY1078" fmla="*/ 2206561 h 3955845"/>
              <a:gd name="connsiteX1079" fmla="*/ 2016627 w 3976873"/>
              <a:gd name="connsiteY1079" fmla="*/ 2217654 h 3955845"/>
              <a:gd name="connsiteX1080" fmla="*/ 1951138 w 3976873"/>
              <a:gd name="connsiteY1080" fmla="*/ 2173039 h 3955845"/>
              <a:gd name="connsiteX1081" fmla="*/ 1862863 w 3976873"/>
              <a:gd name="connsiteY1081" fmla="*/ 2097291 h 3955845"/>
              <a:gd name="connsiteX1082" fmla="*/ 1860715 w 3976873"/>
              <a:gd name="connsiteY1082" fmla="*/ 2109220 h 3955845"/>
              <a:gd name="connsiteX1083" fmla="*/ 1873300 w 3976873"/>
              <a:gd name="connsiteY1083" fmla="*/ 2136388 h 3955845"/>
              <a:gd name="connsiteX1084" fmla="*/ 1889686 w 3976873"/>
              <a:gd name="connsiteY1084" fmla="*/ 2159715 h 3955845"/>
              <a:gd name="connsiteX1085" fmla="*/ 1894155 w 3976873"/>
              <a:gd name="connsiteY1085" fmla="*/ 2153015 h 3955845"/>
              <a:gd name="connsiteX1086" fmla="*/ 1897425 w 3976873"/>
              <a:gd name="connsiteY1086" fmla="*/ 2168214 h 3955845"/>
              <a:gd name="connsiteX1087" fmla="*/ 1975473 w 3976873"/>
              <a:gd name="connsiteY1087" fmla="*/ 2247477 h 3955845"/>
              <a:gd name="connsiteX1088" fmla="*/ 2471124 w 3976873"/>
              <a:gd name="connsiteY1088" fmla="*/ 2509558 h 3955845"/>
              <a:gd name="connsiteX1089" fmla="*/ 2625963 w 3976873"/>
              <a:gd name="connsiteY1089" fmla="*/ 2546777 h 3955845"/>
              <a:gd name="connsiteX1090" fmla="*/ 2772093 w 3976873"/>
              <a:gd name="connsiteY1090" fmla="*/ 2583996 h 3955845"/>
              <a:gd name="connsiteX1091" fmla="*/ 3038708 w 3976873"/>
              <a:gd name="connsiteY1091" fmla="*/ 2641016 h 3955845"/>
              <a:gd name="connsiteX1092" fmla="*/ 3156686 w 3976873"/>
              <a:gd name="connsiteY1092" fmla="*/ 2701616 h 3955845"/>
              <a:gd name="connsiteX1093" fmla="*/ 3045865 w 3976873"/>
              <a:gd name="connsiteY1093" fmla="*/ 2600696 h 3955845"/>
              <a:gd name="connsiteX1094" fmla="*/ 3056124 w 3976873"/>
              <a:gd name="connsiteY1094" fmla="*/ 2588290 h 3955845"/>
              <a:gd name="connsiteX1095" fmla="*/ 3161457 w 3976873"/>
              <a:gd name="connsiteY1095" fmla="*/ 2662011 h 3955845"/>
              <a:gd name="connsiteX1096" fmla="*/ 3026182 w 3976873"/>
              <a:gd name="connsiteY1096" fmla="*/ 2489518 h 3955845"/>
              <a:gd name="connsiteX1097" fmla="*/ 3040258 w 3976873"/>
              <a:gd name="connsiteY1097" fmla="*/ 2479020 h 3955845"/>
              <a:gd name="connsiteX1098" fmla="*/ 3128891 w 3976873"/>
              <a:gd name="connsiteY1098" fmla="*/ 2575167 h 3955845"/>
              <a:gd name="connsiteX1099" fmla="*/ 2981807 w 3976873"/>
              <a:gd name="connsiteY1099" fmla="*/ 2307122 h 3955845"/>
              <a:gd name="connsiteX1100" fmla="*/ 2995524 w 3976873"/>
              <a:gd name="connsiteY1100" fmla="*/ 2301396 h 3955845"/>
              <a:gd name="connsiteX1101" fmla="*/ 3096086 w 3976873"/>
              <a:gd name="connsiteY1101" fmla="*/ 2456951 h 3955845"/>
              <a:gd name="connsiteX1102" fmla="*/ 2991469 w 3976873"/>
              <a:gd name="connsiteY1102" fmla="*/ 2232685 h 3955845"/>
              <a:gd name="connsiteX1103" fmla="*/ 3006976 w 3976873"/>
              <a:gd name="connsiteY1103" fmla="*/ 2223976 h 3955845"/>
              <a:gd name="connsiteX1104" fmla="*/ 3110640 w 3976873"/>
              <a:gd name="connsiteY1104" fmla="*/ 2400407 h 3955845"/>
              <a:gd name="connsiteX1105" fmla="*/ 3104914 w 3976873"/>
              <a:gd name="connsiteY1105" fmla="*/ 2384899 h 3955845"/>
              <a:gd name="connsiteX1106" fmla="*/ 3061850 w 3976873"/>
              <a:gd name="connsiteY1106" fmla="*/ 2278850 h 3955845"/>
              <a:gd name="connsiteX1107" fmla="*/ 3023319 w 3976873"/>
              <a:gd name="connsiteY1107" fmla="*/ 2206918 h 3955845"/>
              <a:gd name="connsiteX1108" fmla="*/ 2963316 w 3976873"/>
              <a:gd name="connsiteY1108" fmla="*/ 2177811 h 3955845"/>
              <a:gd name="connsiteX1109" fmla="*/ 2938146 w 3976873"/>
              <a:gd name="connsiteY1109" fmla="*/ 2186400 h 3955845"/>
              <a:gd name="connsiteX1110" fmla="*/ 2865736 w 3976873"/>
              <a:gd name="connsiteY1110" fmla="*/ 2074744 h 3955845"/>
              <a:gd name="connsiteX1111" fmla="*/ 2844834 w 3976873"/>
              <a:gd name="connsiteY1111" fmla="*/ 2066050 h 3955845"/>
              <a:gd name="connsiteX1112" fmla="*/ 1311741 w 3976873"/>
              <a:gd name="connsiteY1112" fmla="*/ 1528752 h 3955845"/>
              <a:gd name="connsiteX1113" fmla="*/ 1176944 w 3976873"/>
              <a:gd name="connsiteY1113" fmla="*/ 1599372 h 3955845"/>
              <a:gd name="connsiteX1114" fmla="*/ 1131851 w 3976873"/>
              <a:gd name="connsiteY1114" fmla="*/ 1677270 h 3955845"/>
              <a:gd name="connsiteX1115" fmla="*/ 1117656 w 3976873"/>
              <a:gd name="connsiteY1115" fmla="*/ 1700173 h 3955845"/>
              <a:gd name="connsiteX1116" fmla="*/ 1107515 w 3976873"/>
              <a:gd name="connsiteY1116" fmla="*/ 1692658 h 3955845"/>
              <a:gd name="connsiteX1117" fmla="*/ 1126006 w 3976873"/>
              <a:gd name="connsiteY1117" fmla="*/ 1641721 h 3955845"/>
              <a:gd name="connsiteX1118" fmla="*/ 1102029 w 3976873"/>
              <a:gd name="connsiteY1118" fmla="*/ 1605575 h 3955845"/>
              <a:gd name="connsiteX1119" fmla="*/ 1050496 w 3976873"/>
              <a:gd name="connsiteY1119" fmla="*/ 1691822 h 3955845"/>
              <a:gd name="connsiteX1120" fmla="*/ 1042503 w 3976873"/>
              <a:gd name="connsiteY1120" fmla="*/ 1716993 h 3955845"/>
              <a:gd name="connsiteX1121" fmla="*/ 1021149 w 3976873"/>
              <a:gd name="connsiteY1121" fmla="*/ 1785465 h 3955845"/>
              <a:gd name="connsiteX1122" fmla="*/ 1011488 w 3976873"/>
              <a:gd name="connsiteY1122" fmla="*/ 1782483 h 3955845"/>
              <a:gd name="connsiteX1123" fmla="*/ 1035822 w 3976873"/>
              <a:gd name="connsiteY1123" fmla="*/ 1676553 h 3955845"/>
              <a:gd name="connsiteX1124" fmla="*/ 1030932 w 3976873"/>
              <a:gd name="connsiteY1124" fmla="*/ 1656871 h 3955845"/>
              <a:gd name="connsiteX1125" fmla="*/ 1026279 w 3976873"/>
              <a:gd name="connsiteY1125" fmla="*/ 1640051 h 3955845"/>
              <a:gd name="connsiteX1126" fmla="*/ 972718 w 3976873"/>
              <a:gd name="connsiteY1126" fmla="*/ 1725582 h 3955845"/>
              <a:gd name="connsiteX1127" fmla="*/ 948502 w 3976873"/>
              <a:gd name="connsiteY1127" fmla="*/ 1775088 h 3955845"/>
              <a:gd name="connsiteX1128" fmla="*/ 937646 w 3976873"/>
              <a:gd name="connsiteY1128" fmla="*/ 1831870 h 3955845"/>
              <a:gd name="connsiteX1129" fmla="*/ 928224 w 3976873"/>
              <a:gd name="connsiteY1129" fmla="*/ 1830557 h 3955845"/>
              <a:gd name="connsiteX1130" fmla="*/ 954705 w 3976873"/>
              <a:gd name="connsiteY1130" fmla="*/ 1723554 h 3955845"/>
              <a:gd name="connsiteX1131" fmla="*/ 918799 w 3976873"/>
              <a:gd name="connsiteY1131" fmla="*/ 1732381 h 3955845"/>
              <a:gd name="connsiteX1132" fmla="*/ 885159 w 3976873"/>
              <a:gd name="connsiteY1132" fmla="*/ 1819941 h 3955845"/>
              <a:gd name="connsiteX1133" fmla="*/ 876332 w 3976873"/>
              <a:gd name="connsiteY1133" fmla="*/ 1826501 h 3955845"/>
              <a:gd name="connsiteX1134" fmla="*/ 813705 w 3976873"/>
              <a:gd name="connsiteY1134" fmla="*/ 1870997 h 3955845"/>
              <a:gd name="connsiteX1135" fmla="*/ 816567 w 3976873"/>
              <a:gd name="connsiteY1135" fmla="*/ 1934460 h 3955845"/>
              <a:gd name="connsiteX1136" fmla="*/ 809648 w 3976873"/>
              <a:gd name="connsiteY1136" fmla="*/ 1948775 h 3955845"/>
              <a:gd name="connsiteX1137" fmla="*/ 811915 w 3976873"/>
              <a:gd name="connsiteY1137" fmla="*/ 2017724 h 3955845"/>
              <a:gd name="connsiteX1138" fmla="*/ 881341 w 3976873"/>
              <a:gd name="connsiteY1138" fmla="*/ 2167076 h 3955845"/>
              <a:gd name="connsiteX1139" fmla="*/ 914027 w 3976873"/>
              <a:gd name="connsiteY1139" fmla="*/ 2208111 h 3955845"/>
              <a:gd name="connsiteX1140" fmla="*/ 890647 w 3976873"/>
              <a:gd name="connsiteY1140" fmla="*/ 2172682 h 3955845"/>
              <a:gd name="connsiteX1141" fmla="*/ 846509 w 3976873"/>
              <a:gd name="connsiteY1141" fmla="*/ 2065321 h 3955845"/>
              <a:gd name="connsiteX1142" fmla="*/ 854859 w 3976873"/>
              <a:gd name="connsiteY1142" fmla="*/ 2061385 h 3955845"/>
              <a:gd name="connsiteX1143" fmla="*/ 869055 w 3976873"/>
              <a:gd name="connsiteY1143" fmla="*/ 2098245 h 3955845"/>
              <a:gd name="connsiteX1144" fmla="*/ 895895 w 3976873"/>
              <a:gd name="connsiteY1144" fmla="*/ 2158367 h 3955845"/>
              <a:gd name="connsiteX1145" fmla="*/ 916651 w 3976873"/>
              <a:gd name="connsiteY1145" fmla="*/ 2193438 h 3955845"/>
              <a:gd name="connsiteX1146" fmla="*/ 879195 w 3976873"/>
              <a:gd name="connsiteY1146" fmla="*/ 1984442 h 3955845"/>
              <a:gd name="connsiteX1147" fmla="*/ 889811 w 3976873"/>
              <a:gd name="connsiteY1147" fmla="*/ 1983010 h 3955845"/>
              <a:gd name="connsiteX1148" fmla="*/ 912477 w 3976873"/>
              <a:gd name="connsiteY1148" fmla="*/ 2133913 h 3955845"/>
              <a:gd name="connsiteX1149" fmla="*/ 928938 w 3976873"/>
              <a:gd name="connsiteY1149" fmla="*/ 2176619 h 3955845"/>
              <a:gd name="connsiteX1150" fmla="*/ 913073 w 3976873"/>
              <a:gd name="connsiteY1150" fmla="*/ 2090849 h 3955845"/>
              <a:gd name="connsiteX1151" fmla="*/ 903291 w 3976873"/>
              <a:gd name="connsiteY1151" fmla="*/ 1926228 h 3955845"/>
              <a:gd name="connsiteX1152" fmla="*/ 913788 w 3976873"/>
              <a:gd name="connsiteY1152" fmla="*/ 1925035 h 3955845"/>
              <a:gd name="connsiteX1153" fmla="*/ 914863 w 3976873"/>
              <a:gd name="connsiteY1153" fmla="*/ 2005914 h 3955845"/>
              <a:gd name="connsiteX1154" fmla="*/ 920230 w 3976873"/>
              <a:gd name="connsiteY1154" fmla="*/ 2051960 h 3955845"/>
              <a:gd name="connsiteX1155" fmla="*/ 918680 w 3976873"/>
              <a:gd name="connsiteY1155" fmla="*/ 2017009 h 3955845"/>
              <a:gd name="connsiteX1156" fmla="*/ 933233 w 3976873"/>
              <a:gd name="connsiteY1156" fmla="*/ 1910362 h 3955845"/>
              <a:gd name="connsiteX1157" fmla="*/ 942657 w 3976873"/>
              <a:gd name="connsiteY1157" fmla="*/ 1909170 h 3955845"/>
              <a:gd name="connsiteX1158" fmla="*/ 935260 w 3976873"/>
              <a:gd name="connsiteY1158" fmla="*/ 2014980 h 3955845"/>
              <a:gd name="connsiteX1159" fmla="*/ 935977 w 3976873"/>
              <a:gd name="connsiteY1159" fmla="*/ 2064963 h 3955845"/>
              <a:gd name="connsiteX1160" fmla="*/ 938481 w 3976873"/>
              <a:gd name="connsiteY1160" fmla="*/ 2060549 h 3955845"/>
              <a:gd name="connsiteX1161" fmla="*/ 948502 w 3976873"/>
              <a:gd name="connsiteY1161" fmla="*/ 1982056 h 3955845"/>
              <a:gd name="connsiteX1162" fmla="*/ 965441 w 3976873"/>
              <a:gd name="connsiteY1162" fmla="*/ 1874337 h 3955845"/>
              <a:gd name="connsiteX1163" fmla="*/ 976892 w 3976873"/>
              <a:gd name="connsiteY1163" fmla="*/ 1877796 h 3955845"/>
              <a:gd name="connsiteX1164" fmla="*/ 959954 w 3976873"/>
              <a:gd name="connsiteY1164" fmla="*/ 2029415 h 3955845"/>
              <a:gd name="connsiteX1165" fmla="*/ 971168 w 3976873"/>
              <a:gd name="connsiteY1165" fmla="*/ 2017009 h 3955845"/>
              <a:gd name="connsiteX1166" fmla="*/ 1006597 w 3976873"/>
              <a:gd name="connsiteY1166" fmla="*/ 1865867 h 3955845"/>
              <a:gd name="connsiteX1167" fmla="*/ 1018048 w 3976873"/>
              <a:gd name="connsiteY1167" fmla="*/ 1863719 h 3955845"/>
              <a:gd name="connsiteX1168" fmla="*/ 1010772 w 3976873"/>
              <a:gd name="connsiteY1168" fmla="*/ 1937919 h 3955845"/>
              <a:gd name="connsiteX1169" fmla="*/ 993355 w 3976873"/>
              <a:gd name="connsiteY1169" fmla="*/ 1994462 h 3955845"/>
              <a:gd name="connsiteX1170" fmla="*/ 1009937 w 3976873"/>
              <a:gd name="connsiteY1170" fmla="*/ 1978715 h 3955845"/>
              <a:gd name="connsiteX1171" fmla="*/ 1012442 w 3976873"/>
              <a:gd name="connsiteY1171" fmla="*/ 1975734 h 3955845"/>
              <a:gd name="connsiteX1172" fmla="*/ 1042265 w 3976873"/>
              <a:gd name="connsiteY1172" fmla="*/ 1792862 h 3955845"/>
              <a:gd name="connsiteX1173" fmla="*/ 1051569 w 3976873"/>
              <a:gd name="connsiteY1173" fmla="*/ 1790714 h 3955845"/>
              <a:gd name="connsiteX1174" fmla="*/ 1047394 w 3976873"/>
              <a:gd name="connsiteY1174" fmla="*/ 1891157 h 3955845"/>
              <a:gd name="connsiteX1175" fmla="*/ 1034868 w 3976873"/>
              <a:gd name="connsiteY1175" fmla="*/ 1946866 h 3955845"/>
              <a:gd name="connsiteX1176" fmla="*/ 1068032 w 3976873"/>
              <a:gd name="connsiteY1176" fmla="*/ 1887101 h 3955845"/>
              <a:gd name="connsiteX1177" fmla="*/ 1070178 w 3976873"/>
              <a:gd name="connsiteY1177" fmla="*/ 1878632 h 3955845"/>
              <a:gd name="connsiteX1178" fmla="*/ 1074354 w 3976873"/>
              <a:gd name="connsiteY1178" fmla="*/ 1857397 h 3955845"/>
              <a:gd name="connsiteX1179" fmla="*/ 1081630 w 3976873"/>
              <a:gd name="connsiteY1179" fmla="*/ 1795129 h 3955845"/>
              <a:gd name="connsiteX1180" fmla="*/ 1089623 w 3976873"/>
              <a:gd name="connsiteY1180" fmla="*/ 1788926 h 3955845"/>
              <a:gd name="connsiteX1181" fmla="*/ 1095230 w 3976873"/>
              <a:gd name="connsiteY1181" fmla="*/ 1837476 h 3955845"/>
              <a:gd name="connsiteX1182" fmla="*/ 1094036 w 3976873"/>
              <a:gd name="connsiteY1182" fmla="*/ 1846423 h 3955845"/>
              <a:gd name="connsiteX1183" fmla="*/ 1110976 w 3976873"/>
              <a:gd name="connsiteY1183" fmla="*/ 1825547 h 3955845"/>
              <a:gd name="connsiteX1184" fmla="*/ 1112168 w 3976873"/>
              <a:gd name="connsiteY1184" fmla="*/ 1823996 h 3955845"/>
              <a:gd name="connsiteX1185" fmla="*/ 1113004 w 3976873"/>
              <a:gd name="connsiteY1185" fmla="*/ 1822923 h 3955845"/>
              <a:gd name="connsiteX1186" fmla="*/ 1119803 w 3976873"/>
              <a:gd name="connsiteY1186" fmla="*/ 1793577 h 3955845"/>
              <a:gd name="connsiteX1187" fmla="*/ 1125887 w 3976873"/>
              <a:gd name="connsiteY1187" fmla="*/ 1766737 h 3955845"/>
              <a:gd name="connsiteX1188" fmla="*/ 1130659 w 3976873"/>
              <a:gd name="connsiteY1188" fmla="*/ 1759460 h 3955845"/>
              <a:gd name="connsiteX1189" fmla="*/ 1132805 w 3976873"/>
              <a:gd name="connsiteY1189" fmla="*/ 1759818 h 3955845"/>
              <a:gd name="connsiteX1190" fmla="*/ 1137100 w 3976873"/>
              <a:gd name="connsiteY1190" fmla="*/ 1764947 h 3955845"/>
              <a:gd name="connsiteX1191" fmla="*/ 1135550 w 3976873"/>
              <a:gd name="connsiteY1191" fmla="*/ 1797394 h 3955845"/>
              <a:gd name="connsiteX1192" fmla="*/ 1172768 w 3976873"/>
              <a:gd name="connsiteY1192" fmla="*/ 1758148 h 3955845"/>
              <a:gd name="connsiteX1193" fmla="*/ 1180761 w 3976873"/>
              <a:gd name="connsiteY1193" fmla="*/ 1739778 h 3955845"/>
              <a:gd name="connsiteX1194" fmla="*/ 1193048 w 3976873"/>
              <a:gd name="connsiteY1194" fmla="*/ 1697788 h 3955845"/>
              <a:gd name="connsiteX1195" fmla="*/ 1200562 w 3976873"/>
              <a:gd name="connsiteY1195" fmla="*/ 1695044 h 3955845"/>
              <a:gd name="connsiteX1196" fmla="*/ 1201517 w 3976873"/>
              <a:gd name="connsiteY1196" fmla="*/ 1727014 h 3955845"/>
              <a:gd name="connsiteX1197" fmla="*/ 1202591 w 3976873"/>
              <a:gd name="connsiteY1197" fmla="*/ 1725940 h 3955845"/>
              <a:gd name="connsiteX1198" fmla="*/ 1280129 w 3976873"/>
              <a:gd name="connsiteY1198" fmla="*/ 1624901 h 3955845"/>
              <a:gd name="connsiteX1199" fmla="*/ 1311741 w 3976873"/>
              <a:gd name="connsiteY1199" fmla="*/ 1528752 h 3955845"/>
              <a:gd name="connsiteX1200" fmla="*/ 1674214 w 3976873"/>
              <a:gd name="connsiteY1200" fmla="*/ 1639119 h 3955845"/>
              <a:gd name="connsiteX1201" fmla="*/ 1647424 w 3976873"/>
              <a:gd name="connsiteY1201" fmla="*/ 1689914 h 3955845"/>
              <a:gd name="connsiteX1202" fmla="*/ 1635734 w 3976873"/>
              <a:gd name="connsiteY1202" fmla="*/ 1698981 h 3955845"/>
              <a:gd name="connsiteX1203" fmla="*/ 1569885 w 3976873"/>
              <a:gd name="connsiteY1203" fmla="*/ 1733098 h 3955845"/>
              <a:gd name="connsiteX1204" fmla="*/ 1558792 w 3976873"/>
              <a:gd name="connsiteY1204" fmla="*/ 1774850 h 3955845"/>
              <a:gd name="connsiteX1205" fmla="*/ 1559388 w 3976873"/>
              <a:gd name="connsiteY1205" fmla="*/ 1784870 h 3955845"/>
              <a:gd name="connsiteX1206" fmla="*/ 1539466 w 3976873"/>
              <a:gd name="connsiteY1206" fmla="*/ 1803718 h 3955845"/>
              <a:gd name="connsiteX1207" fmla="*/ 1561654 w 3976873"/>
              <a:gd name="connsiteY1207" fmla="*/ 1867180 h 3955845"/>
              <a:gd name="connsiteX1208" fmla="*/ 1548055 w 3976873"/>
              <a:gd name="connsiteY1208" fmla="*/ 1880660 h 3955845"/>
              <a:gd name="connsiteX1209" fmla="*/ 1477794 w 3976873"/>
              <a:gd name="connsiteY1209" fmla="*/ 1847616 h 3955845"/>
              <a:gd name="connsiteX1210" fmla="*/ 1489485 w 3976873"/>
              <a:gd name="connsiteY1210" fmla="*/ 1950206 h 3955845"/>
              <a:gd name="connsiteX1211" fmla="*/ 1489961 w 3976873"/>
              <a:gd name="connsiteY1211" fmla="*/ 1951041 h 3955845"/>
              <a:gd name="connsiteX1212" fmla="*/ 1502964 w 3976873"/>
              <a:gd name="connsiteY1212" fmla="*/ 1972274 h 3955845"/>
              <a:gd name="connsiteX1213" fmla="*/ 1520141 w 3976873"/>
              <a:gd name="connsiteY1213" fmla="*/ 2066394 h 3955845"/>
              <a:gd name="connsiteX1214" fmla="*/ 1506185 w 3976873"/>
              <a:gd name="connsiteY1214" fmla="*/ 2064248 h 3955845"/>
              <a:gd name="connsiteX1215" fmla="*/ 1467773 w 3976873"/>
              <a:gd name="connsiteY1215" fmla="*/ 1943526 h 3955845"/>
              <a:gd name="connsiteX1216" fmla="*/ 1457752 w 3976873"/>
              <a:gd name="connsiteY1216" fmla="*/ 1934818 h 3955845"/>
              <a:gd name="connsiteX1217" fmla="*/ 1436876 w 3976873"/>
              <a:gd name="connsiteY1217" fmla="*/ 1922770 h 3955845"/>
              <a:gd name="connsiteX1218" fmla="*/ 1422085 w 3976873"/>
              <a:gd name="connsiteY1218" fmla="*/ 1928376 h 3955845"/>
              <a:gd name="connsiteX1219" fmla="*/ 1421965 w 3976873"/>
              <a:gd name="connsiteY1219" fmla="*/ 2028342 h 3955845"/>
              <a:gd name="connsiteX1220" fmla="*/ 1412303 w 3976873"/>
              <a:gd name="connsiteY1220" fmla="*/ 2025360 h 3955845"/>
              <a:gd name="connsiteX1221" fmla="*/ 1414092 w 3976873"/>
              <a:gd name="connsiteY1221" fmla="*/ 1981221 h 3955845"/>
              <a:gd name="connsiteX1222" fmla="*/ 1413138 w 3976873"/>
              <a:gd name="connsiteY1222" fmla="*/ 1976211 h 3955845"/>
              <a:gd name="connsiteX1223" fmla="*/ 1411229 w 3976873"/>
              <a:gd name="connsiteY1223" fmla="*/ 1973587 h 3955845"/>
              <a:gd name="connsiteX1224" fmla="*/ 1377829 w 3976873"/>
              <a:gd name="connsiteY1224" fmla="*/ 1962374 h 3955845"/>
              <a:gd name="connsiteX1225" fmla="*/ 1374011 w 3976873"/>
              <a:gd name="connsiteY1225" fmla="*/ 1973468 h 3955845"/>
              <a:gd name="connsiteX1226" fmla="*/ 1369717 w 3976873"/>
              <a:gd name="connsiteY1226" fmla="*/ 1985635 h 3955845"/>
              <a:gd name="connsiteX1227" fmla="*/ 1364587 w 3976873"/>
              <a:gd name="connsiteY1227" fmla="*/ 1992196 h 3955845"/>
              <a:gd name="connsiteX1228" fmla="*/ 1368285 w 3976873"/>
              <a:gd name="connsiteY1228" fmla="*/ 2019394 h 3955845"/>
              <a:gd name="connsiteX1229" fmla="*/ 1377708 w 3976873"/>
              <a:gd name="connsiteY1229" fmla="*/ 2038720 h 3955845"/>
              <a:gd name="connsiteX1230" fmla="*/ 1407769 w 3976873"/>
              <a:gd name="connsiteY1230" fmla="*/ 2123297 h 3955845"/>
              <a:gd name="connsiteX1231" fmla="*/ 1398584 w 3976873"/>
              <a:gd name="connsiteY1231" fmla="*/ 2124012 h 3955845"/>
              <a:gd name="connsiteX1232" fmla="*/ 1361843 w 3976873"/>
              <a:gd name="connsiteY1232" fmla="*/ 2043730 h 3955845"/>
              <a:gd name="connsiteX1233" fmla="*/ 1354925 w 3976873"/>
              <a:gd name="connsiteY1233" fmla="*/ 2063533 h 3955845"/>
              <a:gd name="connsiteX1234" fmla="*/ 1367927 w 3976873"/>
              <a:gd name="connsiteY1234" fmla="*/ 2085124 h 3955845"/>
              <a:gd name="connsiteX1235" fmla="*/ 1391189 w 3976873"/>
              <a:gd name="connsiteY1235" fmla="*/ 2134153 h 3955845"/>
              <a:gd name="connsiteX1236" fmla="*/ 1434013 w 3976873"/>
              <a:gd name="connsiteY1236" fmla="*/ 2252368 h 3955845"/>
              <a:gd name="connsiteX1237" fmla="*/ 1425545 w 3976873"/>
              <a:gd name="connsiteY1237" fmla="*/ 2257140 h 3955845"/>
              <a:gd name="connsiteX1238" fmla="*/ 1387014 w 3976873"/>
              <a:gd name="connsiteY1238" fmla="*/ 2159322 h 3955845"/>
              <a:gd name="connsiteX1239" fmla="*/ 1363991 w 3976873"/>
              <a:gd name="connsiteY1239" fmla="*/ 2106954 h 3955845"/>
              <a:gd name="connsiteX1240" fmla="*/ 1350272 w 3976873"/>
              <a:gd name="connsiteY1240" fmla="*/ 2084885 h 3955845"/>
              <a:gd name="connsiteX1241" fmla="*/ 1330590 w 3976873"/>
              <a:gd name="connsiteY1241" fmla="*/ 2110891 h 3955845"/>
              <a:gd name="connsiteX1242" fmla="*/ 1331901 w 3976873"/>
              <a:gd name="connsiteY1242" fmla="*/ 2111249 h 3955845"/>
              <a:gd name="connsiteX1243" fmla="*/ 1337985 w 3976873"/>
              <a:gd name="connsiteY1243" fmla="*/ 2122580 h 3955845"/>
              <a:gd name="connsiteX1244" fmla="*/ 1349078 w 3976873"/>
              <a:gd name="connsiteY1244" fmla="*/ 2149182 h 3955845"/>
              <a:gd name="connsiteX1245" fmla="*/ 1341564 w 3976873"/>
              <a:gd name="connsiteY1245" fmla="*/ 2154550 h 3955845"/>
              <a:gd name="connsiteX1246" fmla="*/ 1322357 w 3976873"/>
              <a:gd name="connsiteY1246" fmla="*/ 2118763 h 3955845"/>
              <a:gd name="connsiteX1247" fmla="*/ 1317706 w 3976873"/>
              <a:gd name="connsiteY1247" fmla="*/ 2120076 h 3955845"/>
              <a:gd name="connsiteX1248" fmla="*/ 1308282 w 3976873"/>
              <a:gd name="connsiteY1248" fmla="*/ 2168627 h 3955845"/>
              <a:gd name="connsiteX1249" fmla="*/ 1350868 w 3976873"/>
              <a:gd name="connsiteY1249" fmla="*/ 2262985 h 3955845"/>
              <a:gd name="connsiteX1250" fmla="*/ 1339178 w 3976873"/>
              <a:gd name="connsiteY1250" fmla="*/ 2265729 h 3955845"/>
              <a:gd name="connsiteX1251" fmla="*/ 1291342 w 3976873"/>
              <a:gd name="connsiteY1251" fmla="*/ 2168508 h 3955845"/>
              <a:gd name="connsiteX1252" fmla="*/ 1277744 w 3976873"/>
              <a:gd name="connsiteY1252" fmla="*/ 2188191 h 3955845"/>
              <a:gd name="connsiteX1253" fmla="*/ 1278101 w 3976873"/>
              <a:gd name="connsiteY1253" fmla="*/ 2190695 h 3955845"/>
              <a:gd name="connsiteX1254" fmla="*/ 1279771 w 3976873"/>
              <a:gd name="connsiteY1254" fmla="*/ 2196899 h 3955845"/>
              <a:gd name="connsiteX1255" fmla="*/ 1285616 w 3976873"/>
              <a:gd name="connsiteY1255" fmla="*/ 2211095 h 3955845"/>
              <a:gd name="connsiteX1256" fmla="*/ 1296830 w 3976873"/>
              <a:gd name="connsiteY1256" fmla="*/ 2246046 h 3955845"/>
              <a:gd name="connsiteX1257" fmla="*/ 1314722 w 3976873"/>
              <a:gd name="connsiteY1257" fmla="*/ 2284815 h 3955845"/>
              <a:gd name="connsiteX1258" fmla="*/ 1310190 w 3976873"/>
              <a:gd name="connsiteY1258" fmla="*/ 2289230 h 3955845"/>
              <a:gd name="connsiteX1259" fmla="*/ 1294086 w 3976873"/>
              <a:gd name="connsiteY1259" fmla="*/ 2273603 h 3955845"/>
              <a:gd name="connsiteX1260" fmla="*/ 1271422 w 3976873"/>
              <a:gd name="connsiteY1260" fmla="*/ 2216940 h 3955845"/>
              <a:gd name="connsiteX1261" fmla="*/ 1267604 w 3976873"/>
              <a:gd name="connsiteY1261" fmla="*/ 2202983 h 3955845"/>
              <a:gd name="connsiteX1262" fmla="*/ 1407055 w 3976873"/>
              <a:gd name="connsiteY1262" fmla="*/ 2529839 h 3955845"/>
              <a:gd name="connsiteX1263" fmla="*/ 1476362 w 3976873"/>
              <a:gd name="connsiteY1263" fmla="*/ 2603559 h 3955845"/>
              <a:gd name="connsiteX1264" fmla="*/ 1429599 w 3976873"/>
              <a:gd name="connsiteY1264" fmla="*/ 2530197 h 3955845"/>
              <a:gd name="connsiteX1265" fmla="*/ 1435087 w 3976873"/>
              <a:gd name="connsiteY1265" fmla="*/ 2526379 h 3955845"/>
              <a:gd name="connsiteX1266" fmla="*/ 1520500 w 3976873"/>
              <a:gd name="connsiteY1266" fmla="*/ 2627656 h 3955845"/>
              <a:gd name="connsiteX1267" fmla="*/ 1491989 w 3976873"/>
              <a:gd name="connsiteY1267" fmla="*/ 2581610 h 3955845"/>
              <a:gd name="connsiteX1268" fmla="*/ 1429719 w 3976873"/>
              <a:gd name="connsiteY1268" fmla="*/ 2433809 h 3955845"/>
              <a:gd name="connsiteX1269" fmla="*/ 1440216 w 3976873"/>
              <a:gd name="connsiteY1269" fmla="*/ 2432616 h 3955845"/>
              <a:gd name="connsiteX1270" fmla="*/ 1538750 w 3976873"/>
              <a:gd name="connsiteY1270" fmla="*/ 2630280 h 3955845"/>
              <a:gd name="connsiteX1271" fmla="*/ 1507735 w 3976873"/>
              <a:gd name="connsiteY1271" fmla="*/ 2549879 h 3955845"/>
              <a:gd name="connsiteX1272" fmla="*/ 1447732 w 3976873"/>
              <a:gd name="connsiteY1272" fmla="*/ 2346131 h 3955845"/>
              <a:gd name="connsiteX1273" fmla="*/ 1456440 w 3976873"/>
              <a:gd name="connsiteY1273" fmla="*/ 2345296 h 3955845"/>
              <a:gd name="connsiteX1274" fmla="*/ 1535411 w 3976873"/>
              <a:gd name="connsiteY1274" fmla="*/ 2576123 h 3955845"/>
              <a:gd name="connsiteX1275" fmla="*/ 1502845 w 3976873"/>
              <a:gd name="connsiteY1275" fmla="*/ 2453493 h 3955845"/>
              <a:gd name="connsiteX1276" fmla="*/ 1476124 w 3976873"/>
              <a:gd name="connsiteY1276" fmla="*/ 2264417 h 3955845"/>
              <a:gd name="connsiteX1277" fmla="*/ 1485667 w 3976873"/>
              <a:gd name="connsiteY1277" fmla="*/ 2264775 h 3955845"/>
              <a:gd name="connsiteX1278" fmla="*/ 1515130 w 3976873"/>
              <a:gd name="connsiteY1278" fmla="*/ 2449675 h 3955845"/>
              <a:gd name="connsiteX1279" fmla="*/ 1539824 w 3976873"/>
              <a:gd name="connsiteY1279" fmla="*/ 2552146 h 3955845"/>
              <a:gd name="connsiteX1280" fmla="*/ 1538035 w 3976873"/>
              <a:gd name="connsiteY1280" fmla="*/ 2535325 h 3955845"/>
              <a:gd name="connsiteX1281" fmla="*/ 1528731 w 3976873"/>
              <a:gd name="connsiteY1281" fmla="*/ 2495006 h 3955845"/>
              <a:gd name="connsiteX1282" fmla="*/ 1512745 w 3976873"/>
              <a:gd name="connsiteY1282" fmla="*/ 2399811 h 3955845"/>
              <a:gd name="connsiteX1283" fmla="*/ 1500459 w 3976873"/>
              <a:gd name="connsiteY1283" fmla="*/ 2255829 h 3955845"/>
              <a:gd name="connsiteX1284" fmla="*/ 1507616 w 3976873"/>
              <a:gd name="connsiteY1284" fmla="*/ 2254754 h 3955845"/>
              <a:gd name="connsiteX1285" fmla="*/ 1520977 w 3976873"/>
              <a:gd name="connsiteY1285" fmla="*/ 2361161 h 3955845"/>
              <a:gd name="connsiteX1286" fmla="*/ 1525749 w 3976873"/>
              <a:gd name="connsiteY1286" fmla="*/ 2192485 h 3955845"/>
              <a:gd name="connsiteX1287" fmla="*/ 1536603 w 3976873"/>
              <a:gd name="connsiteY1287" fmla="*/ 2191888 h 3955845"/>
              <a:gd name="connsiteX1288" fmla="*/ 1544715 w 3976873"/>
              <a:gd name="connsiteY1288" fmla="*/ 2307361 h 3955845"/>
              <a:gd name="connsiteX1289" fmla="*/ 1548413 w 3976873"/>
              <a:gd name="connsiteY1289" fmla="*/ 2292927 h 3955845"/>
              <a:gd name="connsiteX1290" fmla="*/ 1548413 w 3976873"/>
              <a:gd name="connsiteY1290" fmla="*/ 2286843 h 3955845"/>
              <a:gd name="connsiteX1291" fmla="*/ 1547100 w 3976873"/>
              <a:gd name="connsiteY1291" fmla="*/ 2223978 h 3955845"/>
              <a:gd name="connsiteX1292" fmla="*/ 1547698 w 3976873"/>
              <a:gd name="connsiteY1292" fmla="*/ 2163616 h 3955845"/>
              <a:gd name="connsiteX1293" fmla="*/ 1556883 w 3976873"/>
              <a:gd name="connsiteY1293" fmla="*/ 2163020 h 3955845"/>
              <a:gd name="connsiteX1294" fmla="*/ 1562847 w 3976873"/>
              <a:gd name="connsiteY1294" fmla="*/ 2233044 h 3955845"/>
              <a:gd name="connsiteX1295" fmla="*/ 1575134 w 3976873"/>
              <a:gd name="connsiteY1295" fmla="*/ 2100035 h 3955845"/>
              <a:gd name="connsiteX1296" fmla="*/ 1585274 w 3976873"/>
              <a:gd name="connsiteY1296" fmla="*/ 2096934 h 3955845"/>
              <a:gd name="connsiteX1297" fmla="*/ 1581100 w 3976873"/>
              <a:gd name="connsiteY1297" fmla="*/ 2190815 h 3955845"/>
              <a:gd name="connsiteX1298" fmla="*/ 1598157 w 3976873"/>
              <a:gd name="connsiteY1298" fmla="*/ 2153358 h 3955845"/>
              <a:gd name="connsiteX1299" fmla="*/ 1595414 w 3976873"/>
              <a:gd name="connsiteY1299" fmla="*/ 2138804 h 3955845"/>
              <a:gd name="connsiteX1300" fmla="*/ 1591954 w 3976873"/>
              <a:gd name="connsiteY1300" fmla="*/ 2116258 h 3955845"/>
              <a:gd name="connsiteX1301" fmla="*/ 1600186 w 3976873"/>
              <a:gd name="connsiteY1301" fmla="*/ 2114231 h 3955845"/>
              <a:gd name="connsiteX1302" fmla="*/ 1607581 w 3976873"/>
              <a:gd name="connsiteY1302" fmla="*/ 2133913 h 3955845"/>
              <a:gd name="connsiteX1303" fmla="*/ 1609609 w 3976873"/>
              <a:gd name="connsiteY1303" fmla="*/ 2129738 h 3955845"/>
              <a:gd name="connsiteX1304" fmla="*/ 1605076 w 3976873"/>
              <a:gd name="connsiteY1304" fmla="*/ 2072955 h 3955845"/>
              <a:gd name="connsiteX1305" fmla="*/ 1596725 w 3976873"/>
              <a:gd name="connsiteY1305" fmla="*/ 2008778 h 3955845"/>
              <a:gd name="connsiteX1306" fmla="*/ 1605672 w 3976873"/>
              <a:gd name="connsiteY1306" fmla="*/ 2004363 h 3955845"/>
              <a:gd name="connsiteX1307" fmla="*/ 1615932 w 3976873"/>
              <a:gd name="connsiteY1307" fmla="*/ 2042657 h 3955845"/>
              <a:gd name="connsiteX1308" fmla="*/ 1623923 w 3976873"/>
              <a:gd name="connsiteY1308" fmla="*/ 2085839 h 3955845"/>
              <a:gd name="connsiteX1309" fmla="*/ 1624998 w 3976873"/>
              <a:gd name="connsiteY1309" fmla="*/ 2098126 h 3955845"/>
              <a:gd name="connsiteX1310" fmla="*/ 1632156 w 3976873"/>
              <a:gd name="connsiteY1310" fmla="*/ 2082261 h 3955845"/>
              <a:gd name="connsiteX1311" fmla="*/ 1624640 w 3976873"/>
              <a:gd name="connsiteY1311" fmla="*/ 2028938 h 3955845"/>
              <a:gd name="connsiteX1312" fmla="*/ 1632275 w 3976873"/>
              <a:gd name="connsiteY1312" fmla="*/ 2028103 h 3955845"/>
              <a:gd name="connsiteX1313" fmla="*/ 1637882 w 3976873"/>
              <a:gd name="connsiteY1313" fmla="*/ 2043491 h 3955845"/>
              <a:gd name="connsiteX1314" fmla="*/ 1627622 w 3976873"/>
              <a:gd name="connsiteY1314" fmla="*/ 1980745 h 3955845"/>
              <a:gd name="connsiteX1315" fmla="*/ 1637524 w 3976873"/>
              <a:gd name="connsiteY1315" fmla="*/ 1976569 h 3955845"/>
              <a:gd name="connsiteX1316" fmla="*/ 1653747 w 3976873"/>
              <a:gd name="connsiteY1316" fmla="*/ 2028580 h 3955845"/>
              <a:gd name="connsiteX1317" fmla="*/ 1663290 w 3976873"/>
              <a:gd name="connsiteY1317" fmla="*/ 1998518 h 3955845"/>
              <a:gd name="connsiteX1318" fmla="*/ 1658518 w 3976873"/>
              <a:gd name="connsiteY1318" fmla="*/ 1960466 h 3955845"/>
              <a:gd name="connsiteX1319" fmla="*/ 1648856 w 3976873"/>
              <a:gd name="connsiteY1319" fmla="*/ 1905711 h 3955845"/>
              <a:gd name="connsiteX1320" fmla="*/ 1657683 w 3976873"/>
              <a:gd name="connsiteY1320" fmla="*/ 1903206 h 3955845"/>
              <a:gd name="connsiteX1321" fmla="*/ 1676532 w 3976873"/>
              <a:gd name="connsiteY1321" fmla="*/ 1950325 h 3955845"/>
              <a:gd name="connsiteX1322" fmla="*/ 1689892 w 3976873"/>
              <a:gd name="connsiteY1322" fmla="*/ 1893543 h 3955845"/>
              <a:gd name="connsiteX1323" fmla="*/ 1682257 w 3976873"/>
              <a:gd name="connsiteY1323" fmla="*/ 1852746 h 3955845"/>
              <a:gd name="connsiteX1324" fmla="*/ 1677843 w 3976873"/>
              <a:gd name="connsiteY1324" fmla="*/ 1826740 h 3955845"/>
              <a:gd name="connsiteX1325" fmla="*/ 1688102 w 3976873"/>
              <a:gd name="connsiteY1325" fmla="*/ 1823400 h 3955845"/>
              <a:gd name="connsiteX1326" fmla="*/ 1699793 w 3976873"/>
              <a:gd name="connsiteY1326" fmla="*/ 1851792 h 3955845"/>
              <a:gd name="connsiteX1327" fmla="*/ 1706950 w 3976873"/>
              <a:gd name="connsiteY1327" fmla="*/ 1712818 h 3955845"/>
              <a:gd name="connsiteX1328" fmla="*/ 1688460 w 3976873"/>
              <a:gd name="connsiteY1328" fmla="*/ 1656275 h 3955845"/>
              <a:gd name="connsiteX1329" fmla="*/ 1674214 w 3976873"/>
              <a:gd name="connsiteY1329" fmla="*/ 1639119 h 3955845"/>
              <a:gd name="connsiteX1330" fmla="*/ 2434980 w 3976873"/>
              <a:gd name="connsiteY1330" fmla="*/ 1779501 h 3955845"/>
              <a:gd name="connsiteX1331" fmla="*/ 2428418 w 3976873"/>
              <a:gd name="connsiteY1331" fmla="*/ 1829246 h 3955845"/>
              <a:gd name="connsiteX1332" fmla="*/ 2416489 w 3976873"/>
              <a:gd name="connsiteY1332" fmla="*/ 1824236 h 3955845"/>
              <a:gd name="connsiteX1333" fmla="*/ 2417205 w 3976873"/>
              <a:gd name="connsiteY1333" fmla="*/ 1822327 h 3955845"/>
              <a:gd name="connsiteX1334" fmla="*/ 2416966 w 3976873"/>
              <a:gd name="connsiteY1334" fmla="*/ 1822446 h 3955845"/>
              <a:gd name="connsiteX1335" fmla="*/ 2420306 w 3976873"/>
              <a:gd name="connsiteY1335" fmla="*/ 1790119 h 3955845"/>
              <a:gd name="connsiteX1336" fmla="*/ 2426032 w 3976873"/>
              <a:gd name="connsiteY1336" fmla="*/ 1776997 h 3955845"/>
              <a:gd name="connsiteX1337" fmla="*/ 2434980 w 3976873"/>
              <a:gd name="connsiteY1337" fmla="*/ 1779501 h 3955845"/>
              <a:gd name="connsiteX1338" fmla="*/ 2478043 w 3976873"/>
              <a:gd name="connsiteY1338" fmla="*/ 1790596 h 3955845"/>
              <a:gd name="connsiteX1339" fmla="*/ 2454781 w 3976873"/>
              <a:gd name="connsiteY1339" fmla="*/ 1834256 h 3955845"/>
              <a:gd name="connsiteX1340" fmla="*/ 2448100 w 3976873"/>
              <a:gd name="connsiteY1340" fmla="*/ 1831989 h 3955845"/>
              <a:gd name="connsiteX1341" fmla="*/ 2452753 w 3976873"/>
              <a:gd name="connsiteY1341" fmla="*/ 1818629 h 3955845"/>
              <a:gd name="connsiteX1342" fmla="*/ 2469095 w 3976873"/>
              <a:gd name="connsiteY1342" fmla="*/ 1788090 h 3955845"/>
              <a:gd name="connsiteX1343" fmla="*/ 2478043 w 3976873"/>
              <a:gd name="connsiteY1343" fmla="*/ 1790596 h 3955845"/>
              <a:gd name="connsiteX1344" fmla="*/ 2516693 w 3976873"/>
              <a:gd name="connsiteY1344" fmla="*/ 1793936 h 3955845"/>
              <a:gd name="connsiteX1345" fmla="*/ 2525282 w 3976873"/>
              <a:gd name="connsiteY1345" fmla="*/ 1796679 h 3955845"/>
              <a:gd name="connsiteX1346" fmla="*/ 2497606 w 3976873"/>
              <a:gd name="connsiteY1346" fmla="*/ 1826383 h 3955845"/>
              <a:gd name="connsiteX1347" fmla="*/ 2491761 w 3976873"/>
              <a:gd name="connsiteY1347" fmla="*/ 1818509 h 3955845"/>
              <a:gd name="connsiteX1348" fmla="*/ 2516693 w 3976873"/>
              <a:gd name="connsiteY1348" fmla="*/ 1793936 h 3955845"/>
              <a:gd name="connsiteX1349" fmla="*/ 2462355 w 3976873"/>
              <a:gd name="connsiteY1349" fmla="*/ 1751305 h 3955845"/>
              <a:gd name="connsiteX1350" fmla="*/ 2409689 w 3976873"/>
              <a:gd name="connsiteY1350" fmla="*/ 1753855 h 3955845"/>
              <a:gd name="connsiteX1351" fmla="*/ 2377957 w 3976873"/>
              <a:gd name="connsiteY1351" fmla="*/ 1763994 h 3955845"/>
              <a:gd name="connsiteX1352" fmla="*/ 2386427 w 3976873"/>
              <a:gd name="connsiteY1352" fmla="*/ 1782724 h 3955845"/>
              <a:gd name="connsiteX1353" fmla="*/ 2392035 w 3976873"/>
              <a:gd name="connsiteY1353" fmla="*/ 1800139 h 3955845"/>
              <a:gd name="connsiteX1354" fmla="*/ 2395613 w 3976873"/>
              <a:gd name="connsiteY1354" fmla="*/ 1821135 h 3955845"/>
              <a:gd name="connsiteX1355" fmla="*/ 2381537 w 3976873"/>
              <a:gd name="connsiteY1355" fmla="*/ 1828173 h 3955845"/>
              <a:gd name="connsiteX1356" fmla="*/ 2369011 w 3976873"/>
              <a:gd name="connsiteY1356" fmla="*/ 1798112 h 3955845"/>
              <a:gd name="connsiteX1357" fmla="*/ 2351476 w 3976873"/>
              <a:gd name="connsiteY1357" fmla="*/ 1800856 h 3955845"/>
              <a:gd name="connsiteX1358" fmla="*/ 2356247 w 3976873"/>
              <a:gd name="connsiteY1358" fmla="*/ 1900939 h 3955845"/>
              <a:gd name="connsiteX1359" fmla="*/ 2344079 w 3976873"/>
              <a:gd name="connsiteY1359" fmla="*/ 1902252 h 3955845"/>
              <a:gd name="connsiteX1360" fmla="*/ 2330360 w 3976873"/>
              <a:gd name="connsiteY1360" fmla="*/ 1819107 h 3955845"/>
              <a:gd name="connsiteX1361" fmla="*/ 2271909 w 3976873"/>
              <a:gd name="connsiteY1361" fmla="*/ 1796561 h 3955845"/>
              <a:gd name="connsiteX1362" fmla="*/ 2263320 w 3976873"/>
              <a:gd name="connsiteY1362" fmla="*/ 1803241 h 3955845"/>
              <a:gd name="connsiteX1363" fmla="*/ 2185662 w 3976873"/>
              <a:gd name="connsiteY1363" fmla="*/ 1828888 h 3955845"/>
              <a:gd name="connsiteX1364" fmla="*/ 2172183 w 3976873"/>
              <a:gd name="connsiteY1364" fmla="*/ 1903923 h 3955845"/>
              <a:gd name="connsiteX1365" fmla="*/ 2173614 w 3976873"/>
              <a:gd name="connsiteY1365" fmla="*/ 1926587 h 3955845"/>
              <a:gd name="connsiteX1366" fmla="*/ 2164547 w 3976873"/>
              <a:gd name="connsiteY1366" fmla="*/ 1931598 h 3955845"/>
              <a:gd name="connsiteX1367" fmla="*/ 2099654 w 3976873"/>
              <a:gd name="connsiteY1367" fmla="*/ 1927304 h 3955845"/>
              <a:gd name="connsiteX1368" fmla="*/ 2119336 w 3976873"/>
              <a:gd name="connsiteY1368" fmla="*/ 1983728 h 3955845"/>
              <a:gd name="connsiteX1369" fmla="*/ 2120768 w 3976873"/>
              <a:gd name="connsiteY1369" fmla="*/ 1986233 h 3955845"/>
              <a:gd name="connsiteX1370" fmla="*/ 2121007 w 3976873"/>
              <a:gd name="connsiteY1370" fmla="*/ 1988977 h 3955845"/>
              <a:gd name="connsiteX1371" fmla="*/ 2122930 w 3976873"/>
              <a:gd name="connsiteY1371" fmla="*/ 1999597 h 3955845"/>
              <a:gd name="connsiteX1372" fmla="*/ 2149041 w 3976873"/>
              <a:gd name="connsiteY1372" fmla="*/ 2007345 h 3955845"/>
              <a:gd name="connsiteX1373" fmla="*/ 2156197 w 3976873"/>
              <a:gd name="connsiteY1373" fmla="*/ 2011044 h 3955845"/>
              <a:gd name="connsiteX1374" fmla="*/ 2152738 w 3976873"/>
              <a:gd name="connsiteY1374" fmla="*/ 2005199 h 3955845"/>
              <a:gd name="connsiteX1375" fmla="*/ 2168483 w 3976873"/>
              <a:gd name="connsiteY1375" fmla="*/ 1969768 h 3955845"/>
              <a:gd name="connsiteX1376" fmla="*/ 2240654 w 3976873"/>
              <a:gd name="connsiteY1376" fmla="*/ 1989571 h 3955845"/>
              <a:gd name="connsiteX1377" fmla="*/ 2233855 w 3976873"/>
              <a:gd name="connsiteY1377" fmla="*/ 1960106 h 3955845"/>
              <a:gd name="connsiteX1378" fmla="*/ 2348494 w 3976873"/>
              <a:gd name="connsiteY1378" fmla="*/ 1947819 h 3955845"/>
              <a:gd name="connsiteX1379" fmla="*/ 2348851 w 3976873"/>
              <a:gd name="connsiteY1379" fmla="*/ 1941974 h 3955845"/>
              <a:gd name="connsiteX1380" fmla="*/ 2358036 w 3976873"/>
              <a:gd name="connsiteY1380" fmla="*/ 1930762 h 3955845"/>
              <a:gd name="connsiteX1381" fmla="*/ 2399387 w 3976873"/>
              <a:gd name="connsiteY1381" fmla="*/ 1936935 h 3955845"/>
              <a:gd name="connsiteX1382" fmla="*/ 2408861 w 3976873"/>
              <a:gd name="connsiteY1382" fmla="*/ 1941528 h 3955845"/>
              <a:gd name="connsiteX1383" fmla="*/ 2425555 w 3976873"/>
              <a:gd name="connsiteY1383" fmla="*/ 1920980 h 3955845"/>
              <a:gd name="connsiteX1384" fmla="*/ 2511563 w 3976873"/>
              <a:gd name="connsiteY1384" fmla="*/ 1850958 h 3955845"/>
              <a:gd name="connsiteX1385" fmla="*/ 2556058 w 3976873"/>
              <a:gd name="connsiteY1385" fmla="*/ 1798708 h 3955845"/>
              <a:gd name="connsiteX1386" fmla="*/ 2510012 w 3976873"/>
              <a:gd name="connsiteY1386" fmla="*/ 1767811 h 3955845"/>
              <a:gd name="connsiteX1387" fmla="*/ 2462355 w 3976873"/>
              <a:gd name="connsiteY1387" fmla="*/ 1751305 h 3955845"/>
              <a:gd name="connsiteX1388" fmla="*/ 2475286 w 3976873"/>
              <a:gd name="connsiteY1388" fmla="*/ 1736932 h 3955845"/>
              <a:gd name="connsiteX1389" fmla="*/ 2575384 w 3976873"/>
              <a:gd name="connsiteY1389" fmla="*/ 1783081 h 3955845"/>
              <a:gd name="connsiteX1390" fmla="*/ 2579082 w 3976873"/>
              <a:gd name="connsiteY1390" fmla="*/ 1796680 h 3955845"/>
              <a:gd name="connsiteX1391" fmla="*/ 2527905 w 3976873"/>
              <a:gd name="connsiteY1391" fmla="*/ 1860739 h 3955845"/>
              <a:gd name="connsiteX1392" fmla="*/ 2434979 w 3976873"/>
              <a:gd name="connsiteY1392" fmla="*/ 1940783 h 3955845"/>
              <a:gd name="connsiteX1393" fmla="*/ 2426250 w 3976873"/>
              <a:gd name="connsiteY1393" fmla="*/ 1949959 h 3955845"/>
              <a:gd name="connsiteX1394" fmla="*/ 2438319 w 3976873"/>
              <a:gd name="connsiteY1394" fmla="*/ 1955812 h 3955845"/>
              <a:gd name="connsiteX1395" fmla="*/ 2468858 w 3976873"/>
              <a:gd name="connsiteY1395" fmla="*/ 1963685 h 3955845"/>
              <a:gd name="connsiteX1396" fmla="*/ 2489017 w 3976873"/>
              <a:gd name="connsiteY1396" fmla="*/ 1951279 h 3955845"/>
              <a:gd name="connsiteX1397" fmla="*/ 2540073 w 3976873"/>
              <a:gd name="connsiteY1397" fmla="*/ 1980505 h 3955845"/>
              <a:gd name="connsiteX1398" fmla="*/ 2571089 w 3976873"/>
              <a:gd name="connsiteY1398" fmla="*/ 2022733 h 3955845"/>
              <a:gd name="connsiteX1399" fmla="*/ 2577053 w 3976873"/>
              <a:gd name="connsiteY1399" fmla="*/ 2017247 h 3955845"/>
              <a:gd name="connsiteX1400" fmla="*/ 2617732 w 3976873"/>
              <a:gd name="connsiteY1400" fmla="*/ 2016651 h 3955845"/>
              <a:gd name="connsiteX1401" fmla="*/ 2625248 w 3976873"/>
              <a:gd name="connsiteY1401" fmla="*/ 2019155 h 3955845"/>
              <a:gd name="connsiteX1402" fmla="*/ 2629661 w 3976873"/>
              <a:gd name="connsiteY1402" fmla="*/ 2010685 h 3955845"/>
              <a:gd name="connsiteX1403" fmla="*/ 2678331 w 3976873"/>
              <a:gd name="connsiteY1403" fmla="*/ 2007823 h 3955845"/>
              <a:gd name="connsiteX1404" fmla="*/ 2708035 w 3976873"/>
              <a:gd name="connsiteY1404" fmla="*/ 2033828 h 3955845"/>
              <a:gd name="connsiteX1405" fmla="*/ 2707318 w 3976873"/>
              <a:gd name="connsiteY1405" fmla="*/ 2028221 h 3955845"/>
              <a:gd name="connsiteX1406" fmla="*/ 2714357 w 3976873"/>
              <a:gd name="connsiteY1406" fmla="*/ 2016651 h 3955845"/>
              <a:gd name="connsiteX1407" fmla="*/ 2793566 w 3976873"/>
              <a:gd name="connsiteY1407" fmla="*/ 2057566 h 3955845"/>
              <a:gd name="connsiteX1408" fmla="*/ 2793566 w 3976873"/>
              <a:gd name="connsiteY1408" fmla="*/ 2057448 h 3955845"/>
              <a:gd name="connsiteX1409" fmla="*/ 2943037 w 3976873"/>
              <a:gd name="connsiteY1409" fmla="*/ 2142859 h 3955845"/>
              <a:gd name="connsiteX1410" fmla="*/ 3007453 w 3976873"/>
              <a:gd name="connsiteY1410" fmla="*/ 2148347 h 3955845"/>
              <a:gd name="connsiteX1411" fmla="*/ 3125432 w 3976873"/>
              <a:gd name="connsiteY1411" fmla="*/ 2349709 h 3955845"/>
              <a:gd name="connsiteX1412" fmla="*/ 3273352 w 3976873"/>
              <a:gd name="connsiteY1412" fmla="*/ 2670004 h 3955845"/>
              <a:gd name="connsiteX1413" fmla="*/ 3323228 w 3976873"/>
              <a:gd name="connsiteY1413" fmla="*/ 2739429 h 3955845"/>
              <a:gd name="connsiteX1414" fmla="*/ 3347271 w 3976873"/>
              <a:gd name="connsiteY1414" fmla="*/ 2765516 h 3955845"/>
              <a:gd name="connsiteX1415" fmla="*/ 3320948 w 3976873"/>
              <a:gd name="connsiteY1415" fmla="*/ 2850290 h 3955845"/>
              <a:gd name="connsiteX1416" fmla="*/ 3315604 w 3976873"/>
              <a:gd name="connsiteY1416" fmla="*/ 2847022 h 3955845"/>
              <a:gd name="connsiteX1417" fmla="*/ 3264405 w 3976873"/>
              <a:gd name="connsiteY1417" fmla="*/ 2809693 h 3955845"/>
              <a:gd name="connsiteX1418" fmla="*/ 3011032 w 3976873"/>
              <a:gd name="connsiteY1418" fmla="*/ 2659387 h 3955845"/>
              <a:gd name="connsiteX1419" fmla="*/ 2715192 w 3976873"/>
              <a:gd name="connsiteY1419" fmla="*/ 2601651 h 3955845"/>
              <a:gd name="connsiteX1420" fmla="*/ 2523254 w 3976873"/>
              <a:gd name="connsiteY1420" fmla="*/ 2554889 h 3955845"/>
              <a:gd name="connsiteX1421" fmla="*/ 2288968 w 3976873"/>
              <a:gd name="connsiteY1421" fmla="*/ 2464108 h 3955845"/>
              <a:gd name="connsiteX1422" fmla="*/ 2227099 w 3976873"/>
              <a:gd name="connsiteY1422" fmla="*/ 2433676 h 3955845"/>
              <a:gd name="connsiteX1423" fmla="*/ 2226637 w 3976873"/>
              <a:gd name="connsiteY1423" fmla="*/ 2439218 h 3955845"/>
              <a:gd name="connsiteX1424" fmla="*/ 2225504 w 3976873"/>
              <a:gd name="connsiteY1424" fmla="*/ 2469954 h 3955845"/>
              <a:gd name="connsiteX1425" fmla="*/ 2208564 w 3976873"/>
              <a:gd name="connsiteY1425" fmla="*/ 2547015 h 3955845"/>
              <a:gd name="connsiteX1426" fmla="*/ 2225981 w 3976873"/>
              <a:gd name="connsiteY1426" fmla="*/ 2703525 h 3955845"/>
              <a:gd name="connsiteX1427" fmla="*/ 2290040 w 3976873"/>
              <a:gd name="connsiteY1427" fmla="*/ 2860153 h 3955845"/>
              <a:gd name="connsiteX1428" fmla="*/ 2393942 w 3976873"/>
              <a:gd name="connsiteY1428" fmla="*/ 2997814 h 3955845"/>
              <a:gd name="connsiteX1429" fmla="*/ 2394194 w 3976873"/>
              <a:gd name="connsiteY1429" fmla="*/ 2998014 h 3955845"/>
              <a:gd name="connsiteX1430" fmla="*/ 2508489 w 3976873"/>
              <a:gd name="connsiteY1430" fmla="*/ 3017548 h 3955845"/>
              <a:gd name="connsiteX1431" fmla="*/ 2793327 w 3976873"/>
              <a:gd name="connsiteY1431" fmla="*/ 3036464 h 3955845"/>
              <a:gd name="connsiteX1432" fmla="*/ 3071469 w 3976873"/>
              <a:gd name="connsiteY1432" fmla="*/ 3033290 h 3955845"/>
              <a:gd name="connsiteX1433" fmla="*/ 3269421 w 3976873"/>
              <a:gd name="connsiteY1433" fmla="*/ 3016237 h 3955845"/>
              <a:gd name="connsiteX1434" fmla="*/ 3250316 w 3976873"/>
              <a:gd name="connsiteY1434" fmla="*/ 3077766 h 3955845"/>
              <a:gd name="connsiteX1435" fmla="*/ 3055528 w 3976873"/>
              <a:gd name="connsiteY1435" fmla="*/ 3091458 h 3955845"/>
              <a:gd name="connsiteX1436" fmla="*/ 2614271 w 3976873"/>
              <a:gd name="connsiteY1436" fmla="*/ 3080006 h 3955845"/>
              <a:gd name="connsiteX1437" fmla="*/ 2539647 w 3976873"/>
              <a:gd name="connsiteY1437" fmla="*/ 3070381 h 3955845"/>
              <a:gd name="connsiteX1438" fmla="*/ 2535660 w 3976873"/>
              <a:gd name="connsiteY1438" fmla="*/ 3070940 h 3955845"/>
              <a:gd name="connsiteX1439" fmla="*/ 2349807 w 3976873"/>
              <a:gd name="connsiteY1439" fmla="*/ 3128556 h 3955845"/>
              <a:gd name="connsiteX1440" fmla="*/ 2123274 w 3976873"/>
              <a:gd name="connsiteY1440" fmla="*/ 3240212 h 3955845"/>
              <a:gd name="connsiteX1441" fmla="*/ 1916782 w 3976873"/>
              <a:gd name="connsiteY1441" fmla="*/ 3394335 h 3955845"/>
              <a:gd name="connsiteX1442" fmla="*/ 1807632 w 3976873"/>
              <a:gd name="connsiteY1442" fmla="*/ 3471397 h 3955845"/>
              <a:gd name="connsiteX1443" fmla="*/ 1734029 w 3976873"/>
              <a:gd name="connsiteY1443" fmla="*/ 3538200 h 3955845"/>
              <a:gd name="connsiteX1444" fmla="*/ 1616528 w 3976873"/>
              <a:gd name="connsiteY1444" fmla="*/ 3600827 h 3955845"/>
              <a:gd name="connsiteX1445" fmla="*/ 1500697 w 3976873"/>
              <a:gd name="connsiteY1445" fmla="*/ 3628622 h 3955845"/>
              <a:gd name="connsiteX1446" fmla="*/ 1465029 w 3976873"/>
              <a:gd name="connsiteY1446" fmla="*/ 3613473 h 3955845"/>
              <a:gd name="connsiteX1447" fmla="*/ 1463359 w 3976873"/>
              <a:gd name="connsiteY1447" fmla="*/ 3603929 h 3955845"/>
              <a:gd name="connsiteX1448" fmla="*/ 1466700 w 3976873"/>
              <a:gd name="connsiteY1448" fmla="*/ 3590448 h 3955845"/>
              <a:gd name="connsiteX1449" fmla="*/ 1448567 w 3976873"/>
              <a:gd name="connsiteY1449" fmla="*/ 3578996 h 3955845"/>
              <a:gd name="connsiteX1450" fmla="*/ 1463956 w 3976873"/>
              <a:gd name="connsiteY1450" fmla="*/ 3502294 h 3955845"/>
              <a:gd name="connsiteX1451" fmla="*/ 1484473 w 3976873"/>
              <a:gd name="connsiteY1451" fmla="*/ 3483804 h 3955845"/>
              <a:gd name="connsiteX1452" fmla="*/ 1463837 w 3976873"/>
              <a:gd name="connsiteY1452" fmla="*/ 3470801 h 3955845"/>
              <a:gd name="connsiteX1453" fmla="*/ 1463121 w 3976873"/>
              <a:gd name="connsiteY1453" fmla="*/ 3449686 h 3955845"/>
              <a:gd name="connsiteX1454" fmla="*/ 1473856 w 3976873"/>
              <a:gd name="connsiteY1454" fmla="*/ 3435491 h 3955845"/>
              <a:gd name="connsiteX1455" fmla="*/ 1478152 w 3976873"/>
              <a:gd name="connsiteY1455" fmla="*/ 3423681 h 3955845"/>
              <a:gd name="connsiteX1456" fmla="*/ 1491989 w 3976873"/>
              <a:gd name="connsiteY1456" fmla="*/ 3411037 h 3955845"/>
              <a:gd name="connsiteX1457" fmla="*/ 1465745 w 3976873"/>
              <a:gd name="connsiteY1457" fmla="*/ 3391949 h 3955845"/>
              <a:gd name="connsiteX1458" fmla="*/ 1466938 w 3976873"/>
              <a:gd name="connsiteY1458" fmla="*/ 3381333 h 3955845"/>
              <a:gd name="connsiteX1459" fmla="*/ 1462524 w 3976873"/>
              <a:gd name="connsiteY1459" fmla="*/ 3365230 h 3955845"/>
              <a:gd name="connsiteX1460" fmla="*/ 1461451 w 3976873"/>
              <a:gd name="connsiteY1460" fmla="*/ 3347812 h 3955845"/>
              <a:gd name="connsiteX1461" fmla="*/ 1500220 w 3976873"/>
              <a:gd name="connsiteY1461" fmla="*/ 3326817 h 3955845"/>
              <a:gd name="connsiteX1462" fmla="*/ 1480776 w 3976873"/>
              <a:gd name="connsiteY1462" fmla="*/ 3299500 h 3955845"/>
              <a:gd name="connsiteX1463" fmla="*/ 1500101 w 3976873"/>
              <a:gd name="connsiteY1463" fmla="*/ 3273375 h 3955845"/>
              <a:gd name="connsiteX1464" fmla="*/ 1483401 w 3976873"/>
              <a:gd name="connsiteY1464" fmla="*/ 3243075 h 3955845"/>
              <a:gd name="connsiteX1465" fmla="*/ 1521096 w 3976873"/>
              <a:gd name="connsiteY1465" fmla="*/ 3166968 h 3955845"/>
              <a:gd name="connsiteX1466" fmla="*/ 1581934 w 3976873"/>
              <a:gd name="connsiteY1466" fmla="*/ 3160884 h 3955845"/>
              <a:gd name="connsiteX1467" fmla="*/ 1580860 w 3976873"/>
              <a:gd name="connsiteY1467" fmla="*/ 3107561 h 3955845"/>
              <a:gd name="connsiteX1468" fmla="*/ 1619750 w 3976873"/>
              <a:gd name="connsiteY1468" fmla="*/ 3094440 h 3955845"/>
              <a:gd name="connsiteX1469" fmla="*/ 1602094 w 3976873"/>
              <a:gd name="connsiteY1469" fmla="*/ 3073684 h 3955845"/>
              <a:gd name="connsiteX1470" fmla="*/ 1603048 w 3976873"/>
              <a:gd name="connsiteY1470" fmla="*/ 3064736 h 3955845"/>
              <a:gd name="connsiteX1471" fmla="*/ 1661858 w 3976873"/>
              <a:gd name="connsiteY1471" fmla="*/ 3030500 h 3955845"/>
              <a:gd name="connsiteX1472" fmla="*/ 1749298 w 3976873"/>
              <a:gd name="connsiteY1472" fmla="*/ 2975745 h 3955845"/>
              <a:gd name="connsiteX1473" fmla="*/ 1863221 w 3976873"/>
              <a:gd name="connsiteY1473" fmla="*/ 2968350 h 3955845"/>
              <a:gd name="connsiteX1474" fmla="*/ 1998139 w 3976873"/>
              <a:gd name="connsiteY1474" fmla="*/ 2988391 h 3955845"/>
              <a:gd name="connsiteX1475" fmla="*/ 2148205 w 3976873"/>
              <a:gd name="connsiteY1475" fmla="*/ 3017020 h 3955845"/>
              <a:gd name="connsiteX1476" fmla="*/ 2232200 w 3976873"/>
              <a:gd name="connsiteY1476" fmla="*/ 3023908 h 3955845"/>
              <a:gd name="connsiteX1477" fmla="*/ 2296463 w 3976873"/>
              <a:gd name="connsiteY1477" fmla="*/ 3031288 h 3955845"/>
              <a:gd name="connsiteX1478" fmla="*/ 2179936 w 3976873"/>
              <a:gd name="connsiteY1478" fmla="*/ 3007179 h 3955845"/>
              <a:gd name="connsiteX1479" fmla="*/ 1763135 w 3976873"/>
              <a:gd name="connsiteY1479" fmla="*/ 2865641 h 3955845"/>
              <a:gd name="connsiteX1480" fmla="*/ 1694893 w 3976873"/>
              <a:gd name="connsiteY1480" fmla="*/ 2832748 h 3955845"/>
              <a:gd name="connsiteX1481" fmla="*/ 1619540 w 3976873"/>
              <a:gd name="connsiteY1481" fmla="*/ 2835654 h 3955845"/>
              <a:gd name="connsiteX1482" fmla="*/ 1543164 w 3976873"/>
              <a:gd name="connsiteY1482" fmla="*/ 2832954 h 3955845"/>
              <a:gd name="connsiteX1483" fmla="*/ 1363274 w 3976873"/>
              <a:gd name="connsiteY1483" fmla="*/ 2836414 h 3955845"/>
              <a:gd name="connsiteX1484" fmla="*/ 1191019 w 3976873"/>
              <a:gd name="connsiteY1484" fmla="*/ 2901546 h 3955845"/>
              <a:gd name="connsiteX1485" fmla="*/ 1076262 w 3976873"/>
              <a:gd name="connsiteY1485" fmla="*/ 2939004 h 3955845"/>
              <a:gd name="connsiteX1486" fmla="*/ 925359 w 3976873"/>
              <a:gd name="connsiteY1486" fmla="*/ 2967276 h 3955845"/>
              <a:gd name="connsiteX1487" fmla="*/ 787699 w 3976873"/>
              <a:gd name="connsiteY1487" fmla="*/ 2971809 h 3955845"/>
              <a:gd name="connsiteX1488" fmla="*/ 560808 w 3976873"/>
              <a:gd name="connsiteY1488" fmla="*/ 2923258 h 3955845"/>
              <a:gd name="connsiteX1489" fmla="*/ 557468 w 3976873"/>
              <a:gd name="connsiteY1489" fmla="*/ 2915146 h 3955845"/>
              <a:gd name="connsiteX1490" fmla="*/ 597311 w 3976873"/>
              <a:gd name="connsiteY1490" fmla="*/ 2856693 h 3955845"/>
              <a:gd name="connsiteX1491" fmla="*/ 601487 w 3976873"/>
              <a:gd name="connsiteY1491" fmla="*/ 2839993 h 3955845"/>
              <a:gd name="connsiteX1492" fmla="*/ 641687 w 3976873"/>
              <a:gd name="connsiteY1492" fmla="*/ 2827467 h 3955845"/>
              <a:gd name="connsiteX1493" fmla="*/ 640137 w 3976873"/>
              <a:gd name="connsiteY1493" fmla="*/ 2819117 h 3955845"/>
              <a:gd name="connsiteX1494" fmla="*/ 672703 w 3976873"/>
              <a:gd name="connsiteY1494" fmla="*/ 2789533 h 3955845"/>
              <a:gd name="connsiteX1495" fmla="*/ 705865 w 3976873"/>
              <a:gd name="connsiteY1495" fmla="*/ 2775337 h 3955845"/>
              <a:gd name="connsiteX1496" fmla="*/ 710757 w 3976873"/>
              <a:gd name="connsiteY1496" fmla="*/ 2774979 h 3955845"/>
              <a:gd name="connsiteX1497" fmla="*/ 707058 w 3976873"/>
              <a:gd name="connsiteY1497" fmla="*/ 2773071 h 3955845"/>
              <a:gd name="connsiteX1498" fmla="*/ 703837 w 3976873"/>
              <a:gd name="connsiteY1498" fmla="*/ 2749571 h 3955845"/>
              <a:gd name="connsiteX1499" fmla="*/ 747736 w 3976873"/>
              <a:gd name="connsiteY1499" fmla="*/ 2736569 h 3955845"/>
              <a:gd name="connsiteX1500" fmla="*/ 734734 w 3976873"/>
              <a:gd name="connsiteY1500" fmla="*/ 2723446 h 3955845"/>
              <a:gd name="connsiteX1501" fmla="*/ 790322 w 3976873"/>
              <a:gd name="connsiteY1501" fmla="*/ 2680143 h 3955845"/>
              <a:gd name="connsiteX1502" fmla="*/ 788653 w 3976873"/>
              <a:gd name="connsiteY1502" fmla="*/ 2677042 h 3955845"/>
              <a:gd name="connsiteX1503" fmla="*/ 789845 w 3976873"/>
              <a:gd name="connsiteY1503" fmla="*/ 2668334 h 3955845"/>
              <a:gd name="connsiteX1504" fmla="*/ 839590 w 3976873"/>
              <a:gd name="connsiteY1504" fmla="*/ 2655570 h 3955845"/>
              <a:gd name="connsiteX1505" fmla="*/ 857960 w 3976873"/>
              <a:gd name="connsiteY1505" fmla="*/ 2649844 h 3955845"/>
              <a:gd name="connsiteX1506" fmla="*/ 864522 w 3976873"/>
              <a:gd name="connsiteY1506" fmla="*/ 2636841 h 3955845"/>
              <a:gd name="connsiteX1507" fmla="*/ 900427 w 3976873"/>
              <a:gd name="connsiteY1507" fmla="*/ 2635648 h 3955845"/>
              <a:gd name="connsiteX1508" fmla="*/ 930130 w 3976873"/>
              <a:gd name="connsiteY1508" fmla="*/ 2647577 h 3955845"/>
              <a:gd name="connsiteX1509" fmla="*/ 931443 w 3976873"/>
              <a:gd name="connsiteY1509" fmla="*/ 2642805 h 3955845"/>
              <a:gd name="connsiteX1510" fmla="*/ 952319 w 3976873"/>
              <a:gd name="connsiteY1510" fmla="*/ 2629445 h 3955845"/>
              <a:gd name="connsiteX1511" fmla="*/ 956972 w 3976873"/>
              <a:gd name="connsiteY1511" fmla="*/ 2628253 h 3955845"/>
              <a:gd name="connsiteX1512" fmla="*/ 956495 w 3976873"/>
              <a:gd name="connsiteY1512" fmla="*/ 2622406 h 3955845"/>
              <a:gd name="connsiteX1513" fmla="*/ 980830 w 3976873"/>
              <a:gd name="connsiteY1513" fmla="*/ 2605229 h 3955845"/>
              <a:gd name="connsiteX1514" fmla="*/ 1004568 w 3976873"/>
              <a:gd name="connsiteY1514" fmla="*/ 2609166 h 3955845"/>
              <a:gd name="connsiteX1515" fmla="*/ 1002421 w 3976873"/>
              <a:gd name="connsiteY1515" fmla="*/ 2606541 h 3955845"/>
              <a:gd name="connsiteX1516" fmla="*/ 1002302 w 3976873"/>
              <a:gd name="connsiteY1516" fmla="*/ 2598191 h 3955845"/>
              <a:gd name="connsiteX1517" fmla="*/ 1056579 w 3976873"/>
              <a:gd name="connsiteY1517" fmla="*/ 2593897 h 3955845"/>
              <a:gd name="connsiteX1518" fmla="*/ 1161674 w 3976873"/>
              <a:gd name="connsiteY1518" fmla="*/ 2590199 h 3955845"/>
              <a:gd name="connsiteX1519" fmla="*/ 1196864 w 3976873"/>
              <a:gd name="connsiteY1519" fmla="*/ 2572305 h 3955845"/>
              <a:gd name="connsiteX1520" fmla="*/ 1322955 w 3976873"/>
              <a:gd name="connsiteY1520" fmla="*/ 2638869 h 3955845"/>
              <a:gd name="connsiteX1521" fmla="*/ 1502845 w 3976873"/>
              <a:gd name="connsiteY1521" fmla="*/ 2757564 h 3955845"/>
              <a:gd name="connsiteX1522" fmla="*/ 1599901 w 3976873"/>
              <a:gd name="connsiteY1522" fmla="*/ 2791129 h 3955845"/>
              <a:gd name="connsiteX1523" fmla="*/ 1625593 w 3976873"/>
              <a:gd name="connsiteY1523" fmla="*/ 2797382 h 3955845"/>
              <a:gd name="connsiteX1524" fmla="*/ 1544550 w 3976873"/>
              <a:gd name="connsiteY1524" fmla="*/ 2752628 h 3955845"/>
              <a:gd name="connsiteX1525" fmla="*/ 1335002 w 3976873"/>
              <a:gd name="connsiteY1525" fmla="*/ 2623243 h 3955845"/>
              <a:gd name="connsiteX1526" fmla="*/ 1143541 w 3976873"/>
              <a:gd name="connsiteY1526" fmla="*/ 2495602 h 3955845"/>
              <a:gd name="connsiteX1527" fmla="*/ 1010160 w 3976873"/>
              <a:gd name="connsiteY1527" fmla="*/ 2388185 h 3955845"/>
              <a:gd name="connsiteX1528" fmla="*/ 1010294 w 3976873"/>
              <a:gd name="connsiteY1528" fmla="*/ 2390701 h 3955845"/>
              <a:gd name="connsiteX1529" fmla="*/ 1001825 w 3976873"/>
              <a:gd name="connsiteY1529" fmla="*/ 2394681 h 3955845"/>
              <a:gd name="connsiteX1530" fmla="*/ 819310 w 3976873"/>
              <a:gd name="connsiteY1530" fmla="*/ 2359490 h 3955845"/>
              <a:gd name="connsiteX1531" fmla="*/ 620215 w 3976873"/>
              <a:gd name="connsiteY1531" fmla="*/ 2332650 h 3955845"/>
              <a:gd name="connsiteX1532" fmla="*/ 434837 w 3976873"/>
              <a:gd name="connsiteY1532" fmla="*/ 2287559 h 3955845"/>
              <a:gd name="connsiteX1533" fmla="*/ 284889 w 3976873"/>
              <a:gd name="connsiteY1533" fmla="*/ 2222426 h 3955845"/>
              <a:gd name="connsiteX1534" fmla="*/ 199716 w 3976873"/>
              <a:gd name="connsiteY1534" fmla="*/ 2174710 h 3955845"/>
              <a:gd name="connsiteX1535" fmla="*/ 132675 w 3976873"/>
              <a:gd name="connsiteY1535" fmla="*/ 2137968 h 3955845"/>
              <a:gd name="connsiteX1536" fmla="*/ 113230 w 3976873"/>
              <a:gd name="connsiteY1536" fmla="*/ 2129380 h 3955845"/>
              <a:gd name="connsiteX1537" fmla="*/ 120985 w 3976873"/>
              <a:gd name="connsiteY1537" fmla="*/ 2079398 h 3955845"/>
              <a:gd name="connsiteX1538" fmla="*/ 143412 w 3976873"/>
              <a:gd name="connsiteY1538" fmla="*/ 2072120 h 3955845"/>
              <a:gd name="connsiteX1539" fmla="*/ 169893 w 3976873"/>
              <a:gd name="connsiteY1539" fmla="*/ 2052556 h 3955845"/>
              <a:gd name="connsiteX1540" fmla="*/ 186236 w 3976873"/>
              <a:gd name="connsiteY1540" fmla="*/ 2041940 h 3955845"/>
              <a:gd name="connsiteX1541" fmla="*/ 216297 w 3976873"/>
              <a:gd name="connsiteY1541" fmla="*/ 2040986 h 3955845"/>
              <a:gd name="connsiteX1542" fmla="*/ 228703 w 3976873"/>
              <a:gd name="connsiteY1542" fmla="*/ 2032516 h 3955845"/>
              <a:gd name="connsiteX1543" fmla="*/ 229778 w 3976873"/>
              <a:gd name="connsiteY1543" fmla="*/ 2025836 h 3955845"/>
              <a:gd name="connsiteX1544" fmla="*/ 295506 w 3976873"/>
              <a:gd name="connsiteY1544" fmla="*/ 2030728 h 3955845"/>
              <a:gd name="connsiteX1545" fmla="*/ 285844 w 3976873"/>
              <a:gd name="connsiteY1545" fmla="*/ 2014265 h 3955845"/>
              <a:gd name="connsiteX1546" fmla="*/ 287633 w 3976873"/>
              <a:gd name="connsiteY1546" fmla="*/ 2006034 h 3955845"/>
              <a:gd name="connsiteX1547" fmla="*/ 311968 w 3976873"/>
              <a:gd name="connsiteY1547" fmla="*/ 1983249 h 3955845"/>
              <a:gd name="connsiteX1548" fmla="*/ 320795 w 3976873"/>
              <a:gd name="connsiteY1548" fmla="*/ 1975496 h 3955845"/>
              <a:gd name="connsiteX1549" fmla="*/ 356582 w 3976873"/>
              <a:gd name="connsiteY1549" fmla="*/ 1983368 h 3955845"/>
              <a:gd name="connsiteX1550" fmla="*/ 409547 w 3976873"/>
              <a:gd name="connsiteY1550" fmla="*/ 2011164 h 3955845"/>
              <a:gd name="connsiteX1551" fmla="*/ 441040 w 3976873"/>
              <a:gd name="connsiteY1551" fmla="*/ 2030607 h 3955845"/>
              <a:gd name="connsiteX1552" fmla="*/ 442830 w 3976873"/>
              <a:gd name="connsiteY1552" fmla="*/ 2008658 h 3955845"/>
              <a:gd name="connsiteX1553" fmla="*/ 446289 w 3976873"/>
              <a:gd name="connsiteY1553" fmla="*/ 2000546 h 3955845"/>
              <a:gd name="connsiteX1554" fmla="*/ 504742 w 3976873"/>
              <a:gd name="connsiteY1554" fmla="*/ 2023570 h 3955845"/>
              <a:gd name="connsiteX1555" fmla="*/ 511183 w 3976873"/>
              <a:gd name="connsiteY1555" fmla="*/ 2028461 h 3955845"/>
              <a:gd name="connsiteX1556" fmla="*/ 509871 w 3976873"/>
              <a:gd name="connsiteY1556" fmla="*/ 2014623 h 3955845"/>
              <a:gd name="connsiteX1557" fmla="*/ 618067 w 3976873"/>
              <a:gd name="connsiteY1557" fmla="*/ 2020587 h 3955845"/>
              <a:gd name="connsiteX1558" fmla="*/ 696561 w 3976873"/>
              <a:gd name="connsiteY1558" fmla="*/ 2103733 h 3955845"/>
              <a:gd name="connsiteX1559" fmla="*/ 794975 w 3976873"/>
              <a:gd name="connsiteY1559" fmla="*/ 2198449 h 3955845"/>
              <a:gd name="connsiteX1560" fmla="*/ 899638 w 3976873"/>
              <a:gd name="connsiteY1560" fmla="*/ 2289229 h 3955845"/>
              <a:gd name="connsiteX1561" fmla="*/ 926528 w 3976873"/>
              <a:gd name="connsiteY1561" fmla="*/ 2311096 h 3955845"/>
              <a:gd name="connsiteX1562" fmla="*/ 876211 w 3976873"/>
              <a:gd name="connsiteY1562" fmla="*/ 2257707 h 3955845"/>
              <a:gd name="connsiteX1563" fmla="*/ 792112 w 3976873"/>
              <a:gd name="connsiteY1563" fmla="*/ 2159442 h 3955845"/>
              <a:gd name="connsiteX1564" fmla="*/ 681451 w 3976873"/>
              <a:gd name="connsiteY1564" fmla="*/ 2022780 h 3955845"/>
              <a:gd name="connsiteX1565" fmla="*/ 674939 w 3976873"/>
              <a:gd name="connsiteY1565" fmla="*/ 2020751 h 3955845"/>
              <a:gd name="connsiteX1566" fmla="*/ 661251 w 3976873"/>
              <a:gd name="connsiteY1566" fmla="*/ 2006034 h 3955845"/>
              <a:gd name="connsiteX1567" fmla="*/ 549475 w 3976873"/>
              <a:gd name="connsiteY1567" fmla="*/ 1917521 h 3955845"/>
              <a:gd name="connsiteX1568" fmla="*/ 413365 w 3976873"/>
              <a:gd name="connsiteY1568" fmla="*/ 1831751 h 3955845"/>
              <a:gd name="connsiteX1569" fmla="*/ 208662 w 3976873"/>
              <a:gd name="connsiteY1569" fmla="*/ 1724748 h 3955845"/>
              <a:gd name="connsiteX1570" fmla="*/ 110367 w 3976873"/>
              <a:gd name="connsiteY1570" fmla="*/ 1657587 h 3955845"/>
              <a:gd name="connsiteX1571" fmla="*/ 19468 w 3976873"/>
              <a:gd name="connsiteY1571" fmla="*/ 1586728 h 3955845"/>
              <a:gd name="connsiteX1572" fmla="*/ 1693 w 3976873"/>
              <a:gd name="connsiteY1572" fmla="*/ 1537701 h 3955845"/>
              <a:gd name="connsiteX1573" fmla="*/ 22330 w 3976873"/>
              <a:gd name="connsiteY1573" fmla="*/ 1509548 h 3955845"/>
              <a:gd name="connsiteX1574" fmla="*/ 31039 w 3976873"/>
              <a:gd name="connsiteY1574" fmla="*/ 1504179 h 3955845"/>
              <a:gd name="connsiteX1575" fmla="*/ 64441 w 3976873"/>
              <a:gd name="connsiteY1575" fmla="*/ 1513484 h 3955845"/>
              <a:gd name="connsiteX1576" fmla="*/ 59788 w 3976873"/>
              <a:gd name="connsiteY1576" fmla="*/ 1505014 h 3955845"/>
              <a:gd name="connsiteX1577" fmla="*/ 69450 w 3976873"/>
              <a:gd name="connsiteY1577" fmla="*/ 1470659 h 3955845"/>
              <a:gd name="connsiteX1578" fmla="*/ 75892 w 3976873"/>
              <a:gd name="connsiteY1578" fmla="*/ 1465410 h 3955845"/>
              <a:gd name="connsiteX1579" fmla="*/ 144246 w 3976873"/>
              <a:gd name="connsiteY1579" fmla="*/ 1465291 h 3955845"/>
              <a:gd name="connsiteX1580" fmla="*/ 151999 w 3976873"/>
              <a:gd name="connsiteY1580" fmla="*/ 1472448 h 3955845"/>
              <a:gd name="connsiteX1581" fmla="*/ 170012 w 3976873"/>
              <a:gd name="connsiteY1581" fmla="*/ 1388349 h 3955845"/>
              <a:gd name="connsiteX1582" fmla="*/ 179318 w 3976873"/>
              <a:gd name="connsiteY1582" fmla="*/ 1388349 h 3955845"/>
              <a:gd name="connsiteX1583" fmla="*/ 229539 w 3976873"/>
              <a:gd name="connsiteY1583" fmla="*/ 1395029 h 3955845"/>
              <a:gd name="connsiteX1584" fmla="*/ 264490 w 3976873"/>
              <a:gd name="connsiteY1584" fmla="*/ 1412326 h 3955845"/>
              <a:gd name="connsiteX1585" fmla="*/ 298727 w 3976873"/>
              <a:gd name="connsiteY1585" fmla="*/ 1399443 h 3955845"/>
              <a:gd name="connsiteX1586" fmla="*/ 405253 w 3976873"/>
              <a:gd name="connsiteY1586" fmla="*/ 1458492 h 3955845"/>
              <a:gd name="connsiteX1587" fmla="*/ 525737 w 3976873"/>
              <a:gd name="connsiteY1587" fmla="*/ 1671663 h 3955845"/>
              <a:gd name="connsiteX1588" fmla="*/ 554724 w 3976873"/>
              <a:gd name="connsiteY1588" fmla="*/ 1730354 h 3955845"/>
              <a:gd name="connsiteX1589" fmla="*/ 528480 w 3976873"/>
              <a:gd name="connsiteY1589" fmla="*/ 1600924 h 3955845"/>
              <a:gd name="connsiteX1590" fmla="*/ 535399 w 3976873"/>
              <a:gd name="connsiteY1590" fmla="*/ 1522908 h 3955845"/>
              <a:gd name="connsiteX1591" fmla="*/ 564744 w 3976873"/>
              <a:gd name="connsiteY1591" fmla="*/ 1489864 h 3955845"/>
              <a:gd name="connsiteX1592" fmla="*/ 588602 w 3976873"/>
              <a:gd name="connsiteY1592" fmla="*/ 1463263 h 3955845"/>
              <a:gd name="connsiteX1593" fmla="*/ 639539 w 3976873"/>
              <a:gd name="connsiteY1593" fmla="*/ 1459923 h 3955845"/>
              <a:gd name="connsiteX1594" fmla="*/ 642402 w 3976873"/>
              <a:gd name="connsiteY1594" fmla="*/ 1459803 h 3955845"/>
              <a:gd name="connsiteX1595" fmla="*/ 673418 w 3976873"/>
              <a:gd name="connsiteY1595" fmla="*/ 1458253 h 3955845"/>
              <a:gd name="connsiteX1596" fmla="*/ 690358 w 3976873"/>
              <a:gd name="connsiteY1596" fmla="*/ 1464814 h 3955845"/>
              <a:gd name="connsiteX1597" fmla="*/ 717675 w 3976873"/>
              <a:gd name="connsiteY1597" fmla="*/ 1456702 h 3955845"/>
              <a:gd name="connsiteX1598" fmla="*/ 745469 w 3976873"/>
              <a:gd name="connsiteY1598" fmla="*/ 1465768 h 3955845"/>
              <a:gd name="connsiteX1599" fmla="*/ 767181 w 3976873"/>
              <a:gd name="connsiteY1599" fmla="*/ 1477697 h 3955845"/>
              <a:gd name="connsiteX1600" fmla="*/ 774099 w 3976873"/>
              <a:gd name="connsiteY1600" fmla="*/ 1475670 h 3955845"/>
              <a:gd name="connsiteX1601" fmla="*/ 789249 w 3976873"/>
              <a:gd name="connsiteY1601" fmla="*/ 1489507 h 3955845"/>
              <a:gd name="connsiteX1602" fmla="*/ 796883 w 3976873"/>
              <a:gd name="connsiteY1602" fmla="*/ 1486644 h 3955845"/>
              <a:gd name="connsiteX1603" fmla="*/ 872513 w 3976873"/>
              <a:gd name="connsiteY1603" fmla="*/ 1499050 h 3955845"/>
              <a:gd name="connsiteX1604" fmla="*/ 886709 w 3976873"/>
              <a:gd name="connsiteY1604" fmla="*/ 1511814 h 3955845"/>
              <a:gd name="connsiteX1605" fmla="*/ 907346 w 3976873"/>
              <a:gd name="connsiteY1605" fmla="*/ 1511814 h 3955845"/>
              <a:gd name="connsiteX1606" fmla="*/ 963771 w 3976873"/>
              <a:gd name="connsiteY1606" fmla="*/ 1570147 h 3955845"/>
              <a:gd name="connsiteX1607" fmla="*/ 958998 w 3976873"/>
              <a:gd name="connsiteY1607" fmla="*/ 1583985 h 3955845"/>
              <a:gd name="connsiteX1608" fmla="*/ 838993 w 3976873"/>
              <a:gd name="connsiteY1608" fmla="*/ 1586728 h 3955845"/>
              <a:gd name="connsiteX1609" fmla="*/ 718987 w 3976873"/>
              <a:gd name="connsiteY1609" fmla="*/ 1713296 h 3955845"/>
              <a:gd name="connsiteX1610" fmla="*/ 701212 w 3976873"/>
              <a:gd name="connsiteY1610" fmla="*/ 1756360 h 3955845"/>
              <a:gd name="connsiteX1611" fmla="*/ 669601 w 3976873"/>
              <a:gd name="connsiteY1611" fmla="*/ 1887221 h 3955845"/>
              <a:gd name="connsiteX1612" fmla="*/ 675088 w 3976873"/>
              <a:gd name="connsiteY1612" fmla="*/ 1971082 h 3955845"/>
              <a:gd name="connsiteX1613" fmla="*/ 679438 w 3976873"/>
              <a:gd name="connsiteY1613" fmla="*/ 1982241 h 3955845"/>
              <a:gd name="connsiteX1614" fmla="*/ 874362 w 3976873"/>
              <a:gd name="connsiteY1614" fmla="*/ 2193694 h 3955845"/>
              <a:gd name="connsiteX1615" fmla="*/ 898707 w 3976873"/>
              <a:gd name="connsiteY1615" fmla="*/ 2215867 h 3955845"/>
              <a:gd name="connsiteX1616" fmla="*/ 874303 w 3976873"/>
              <a:gd name="connsiteY1616" fmla="*/ 2184493 h 3955845"/>
              <a:gd name="connsiteX1617" fmla="*/ 815851 w 3976873"/>
              <a:gd name="connsiteY1617" fmla="*/ 2101466 h 3955845"/>
              <a:gd name="connsiteX1618" fmla="*/ 800105 w 3976873"/>
              <a:gd name="connsiteY1618" fmla="*/ 2044684 h 3955845"/>
              <a:gd name="connsiteX1619" fmla="*/ 771714 w 3976873"/>
              <a:gd name="connsiteY1619" fmla="*/ 1971201 h 3955845"/>
              <a:gd name="connsiteX1620" fmla="*/ 791993 w 3976873"/>
              <a:gd name="connsiteY1620" fmla="*/ 1920145 h 3955845"/>
              <a:gd name="connsiteX1621" fmla="*/ 796765 w 3976873"/>
              <a:gd name="connsiteY1621" fmla="*/ 1836999 h 3955845"/>
              <a:gd name="connsiteX1622" fmla="*/ 831716 w 3976873"/>
              <a:gd name="connsiteY1622" fmla="*/ 1803120 h 3955845"/>
              <a:gd name="connsiteX1623" fmla="*/ 867026 w 3976873"/>
              <a:gd name="connsiteY1623" fmla="*/ 1803836 h 3955845"/>
              <a:gd name="connsiteX1624" fmla="*/ 903888 w 3976873"/>
              <a:gd name="connsiteY1624" fmla="*/ 1710313 h 3955845"/>
              <a:gd name="connsiteX1625" fmla="*/ 952797 w 3976873"/>
              <a:gd name="connsiteY1625" fmla="*/ 1697310 h 3955845"/>
              <a:gd name="connsiteX1626" fmla="*/ 959954 w 3976873"/>
              <a:gd name="connsiteY1626" fmla="*/ 1700292 h 3955845"/>
              <a:gd name="connsiteX1627" fmla="*/ 962817 w 3976873"/>
              <a:gd name="connsiteY1627" fmla="*/ 1705422 h 3955845"/>
              <a:gd name="connsiteX1628" fmla="*/ 966515 w 3976873"/>
              <a:gd name="connsiteY1628" fmla="*/ 1696952 h 3955845"/>
              <a:gd name="connsiteX1629" fmla="*/ 1029859 w 3976873"/>
              <a:gd name="connsiteY1629" fmla="*/ 1618698 h 3955845"/>
              <a:gd name="connsiteX1630" fmla="*/ 1042026 w 3976873"/>
              <a:gd name="connsiteY1630" fmla="*/ 1625855 h 3955845"/>
              <a:gd name="connsiteX1631" fmla="*/ 1046439 w 3976873"/>
              <a:gd name="connsiteY1631" fmla="*/ 1652099 h 3955845"/>
              <a:gd name="connsiteX1632" fmla="*/ 1058726 w 3976873"/>
              <a:gd name="connsiteY1632" fmla="*/ 1628241 h 3955845"/>
              <a:gd name="connsiteX1633" fmla="*/ 1139606 w 3976873"/>
              <a:gd name="connsiteY1633" fmla="*/ 1569311 h 3955845"/>
              <a:gd name="connsiteX1634" fmla="*/ 1148193 w 3976873"/>
              <a:gd name="connsiteY1634" fmla="*/ 1578616 h 3955845"/>
              <a:gd name="connsiteX1635" fmla="*/ 1148791 w 3976873"/>
              <a:gd name="connsiteY1635" fmla="*/ 1603429 h 3955845"/>
              <a:gd name="connsiteX1636" fmla="*/ 1186606 w 3976873"/>
              <a:gd name="connsiteY1636" fmla="*/ 1562035 h 3955845"/>
              <a:gd name="connsiteX1637" fmla="*/ 1320569 w 3976873"/>
              <a:gd name="connsiteY1637" fmla="*/ 1509070 h 3955845"/>
              <a:gd name="connsiteX1638" fmla="*/ 1331305 w 3976873"/>
              <a:gd name="connsiteY1638" fmla="*/ 1518732 h 3955845"/>
              <a:gd name="connsiteX1639" fmla="*/ 1309236 w 3976873"/>
              <a:gd name="connsiteY1639" fmla="*/ 1612614 h 3955845"/>
              <a:gd name="connsiteX1640" fmla="*/ 1255913 w 3976873"/>
              <a:gd name="connsiteY1640" fmla="*/ 1689676 h 3955845"/>
              <a:gd name="connsiteX1641" fmla="*/ 1120280 w 3976873"/>
              <a:gd name="connsiteY1641" fmla="*/ 1836999 h 3955845"/>
              <a:gd name="connsiteX1642" fmla="*/ 1054313 w 3976873"/>
              <a:gd name="connsiteY1642" fmla="*/ 1957720 h 3955845"/>
              <a:gd name="connsiteX1643" fmla="*/ 956495 w 3976873"/>
              <a:gd name="connsiteY1643" fmla="*/ 2078681 h 3955845"/>
              <a:gd name="connsiteX1644" fmla="*/ 970451 w 3976873"/>
              <a:gd name="connsiteY1644" fmla="*/ 2236264 h 3955845"/>
              <a:gd name="connsiteX1645" fmla="*/ 984766 w 3976873"/>
              <a:gd name="connsiteY1645" fmla="*/ 2286485 h 3955845"/>
              <a:gd name="connsiteX1646" fmla="*/ 983618 w 3976873"/>
              <a:gd name="connsiteY1646" fmla="*/ 2293208 h 3955845"/>
              <a:gd name="connsiteX1647" fmla="*/ 1126721 w 3976873"/>
              <a:gd name="connsiteY1647" fmla="*/ 2423551 h 3955845"/>
              <a:gd name="connsiteX1648" fmla="*/ 1399628 w 3976873"/>
              <a:gd name="connsiteY1648" fmla="*/ 2611820 h 3955845"/>
              <a:gd name="connsiteX1649" fmla="*/ 1535247 w 3976873"/>
              <a:gd name="connsiteY1649" fmla="*/ 2686994 h 3955845"/>
              <a:gd name="connsiteX1650" fmla="*/ 1469085 w 3976873"/>
              <a:gd name="connsiteY1650" fmla="*/ 2616920 h 3955845"/>
              <a:gd name="connsiteX1651" fmla="*/ 1330350 w 3976873"/>
              <a:gd name="connsiteY1651" fmla="*/ 2458622 h 3955845"/>
              <a:gd name="connsiteX1652" fmla="*/ 1236708 w 3976873"/>
              <a:gd name="connsiteY1652" fmla="*/ 2296388 h 3955845"/>
              <a:gd name="connsiteX1653" fmla="*/ 1265218 w 3976873"/>
              <a:gd name="connsiteY1653" fmla="*/ 2193559 h 3955845"/>
              <a:gd name="connsiteX1654" fmla="*/ 1266411 w 3976873"/>
              <a:gd name="connsiteY1654" fmla="*/ 2168985 h 3955845"/>
              <a:gd name="connsiteX1655" fmla="*/ 1286809 w 3976873"/>
              <a:gd name="connsiteY1655" fmla="*/ 2156101 h 3955845"/>
              <a:gd name="connsiteX1656" fmla="*/ 1296949 w 3976873"/>
              <a:gd name="connsiteY1656" fmla="*/ 2107550 h 3955845"/>
              <a:gd name="connsiteX1657" fmla="*/ 1324266 w 3976873"/>
              <a:gd name="connsiteY1657" fmla="*/ 2091207 h 3955845"/>
              <a:gd name="connsiteX1658" fmla="*/ 1334645 w 3976873"/>
              <a:gd name="connsiteY1658" fmla="*/ 2072240 h 3955845"/>
              <a:gd name="connsiteX1659" fmla="*/ 1342756 w 3976873"/>
              <a:gd name="connsiteY1659" fmla="*/ 2070213 h 3955845"/>
              <a:gd name="connsiteX1660" fmla="*/ 1340133 w 3976873"/>
              <a:gd name="connsiteY1660" fmla="*/ 2064367 h 3955845"/>
              <a:gd name="connsiteX1661" fmla="*/ 1350391 w 3976873"/>
              <a:gd name="connsiteY1661" fmla="*/ 2023451 h 3955845"/>
              <a:gd name="connsiteX1662" fmla="*/ 1352181 w 3976873"/>
              <a:gd name="connsiteY1662" fmla="*/ 2023689 h 3955845"/>
              <a:gd name="connsiteX1663" fmla="*/ 1351107 w 3976873"/>
              <a:gd name="connsiteY1663" fmla="*/ 2021661 h 3955845"/>
              <a:gd name="connsiteX1664" fmla="*/ 1360888 w 3976873"/>
              <a:gd name="connsiteY1664" fmla="*/ 1964640 h 3955845"/>
              <a:gd name="connsiteX1665" fmla="*/ 1394648 w 3976873"/>
              <a:gd name="connsiteY1665" fmla="*/ 1936487 h 3955845"/>
              <a:gd name="connsiteX1666" fmla="*/ 1407292 w 3976873"/>
              <a:gd name="connsiteY1666" fmla="*/ 1943049 h 3955845"/>
              <a:gd name="connsiteX1667" fmla="*/ 1407054 w 3976873"/>
              <a:gd name="connsiteY1667" fmla="*/ 1937083 h 3955845"/>
              <a:gd name="connsiteX1668" fmla="*/ 1419461 w 3976873"/>
              <a:gd name="connsiteY1668" fmla="*/ 1904040 h 3955845"/>
              <a:gd name="connsiteX1669" fmla="*/ 1457634 w 3976873"/>
              <a:gd name="connsiteY1669" fmla="*/ 1918714 h 3955845"/>
              <a:gd name="connsiteX1670" fmla="*/ 1463837 w 3976873"/>
              <a:gd name="connsiteY1670" fmla="*/ 1829365 h 3955845"/>
              <a:gd name="connsiteX1671" fmla="*/ 1514057 w 3976873"/>
              <a:gd name="connsiteY1671" fmla="*/ 1815646 h 3955845"/>
              <a:gd name="connsiteX1672" fmla="*/ 1516443 w 3976873"/>
              <a:gd name="connsiteY1672" fmla="*/ 1795247 h 3955845"/>
              <a:gd name="connsiteX1673" fmla="*/ 1529208 w 3976873"/>
              <a:gd name="connsiteY1673" fmla="*/ 1786779 h 3955845"/>
              <a:gd name="connsiteX1674" fmla="*/ 1528372 w 3976873"/>
              <a:gd name="connsiteY1674" fmla="*/ 1770555 h 3955845"/>
              <a:gd name="connsiteX1675" fmla="*/ 1523601 w 3976873"/>
              <a:gd name="connsiteY1675" fmla="*/ 1730354 h 3955845"/>
              <a:gd name="connsiteX1676" fmla="*/ 1587182 w 3976873"/>
              <a:gd name="connsiteY1676" fmla="*/ 1680014 h 3955845"/>
              <a:gd name="connsiteX1677" fmla="*/ 1630484 w 3976873"/>
              <a:gd name="connsiteY1677" fmla="*/ 1667726 h 3955845"/>
              <a:gd name="connsiteX1678" fmla="*/ 1640505 w 3976873"/>
              <a:gd name="connsiteY1678" fmla="*/ 1641364 h 3955845"/>
              <a:gd name="connsiteX1679" fmla="*/ 1661619 w 3976873"/>
              <a:gd name="connsiteY1679" fmla="*/ 1614403 h 3955845"/>
              <a:gd name="connsiteX1680" fmla="*/ 1671283 w 3976873"/>
              <a:gd name="connsiteY1680" fmla="*/ 1609871 h 3955845"/>
              <a:gd name="connsiteX1681" fmla="*/ 1735700 w 3976873"/>
              <a:gd name="connsiteY1681" fmla="*/ 1780337 h 3955845"/>
              <a:gd name="connsiteX1682" fmla="*/ 1668061 w 3976873"/>
              <a:gd name="connsiteY1682" fmla="*/ 2052438 h 3955845"/>
              <a:gd name="connsiteX1683" fmla="*/ 1558196 w 3976873"/>
              <a:gd name="connsiteY1683" fmla="*/ 2329073 h 3955845"/>
              <a:gd name="connsiteX1684" fmla="*/ 1557957 w 3976873"/>
              <a:gd name="connsiteY1684" fmla="*/ 2576242 h 3955845"/>
              <a:gd name="connsiteX1685" fmla="*/ 1608297 w 3976873"/>
              <a:gd name="connsiteY1685" fmla="*/ 2717124 h 3955845"/>
              <a:gd name="connsiteX1686" fmla="*/ 1632201 w 3976873"/>
              <a:gd name="connsiteY1686" fmla="*/ 2740735 h 3955845"/>
              <a:gd name="connsiteX1687" fmla="*/ 1689891 w 3976873"/>
              <a:gd name="connsiteY1687" fmla="*/ 2772714 h 3955845"/>
              <a:gd name="connsiteX1688" fmla="*/ 2225773 w 3976873"/>
              <a:gd name="connsiteY1688" fmla="*/ 2969230 h 3955845"/>
              <a:gd name="connsiteX1689" fmla="*/ 2322301 w 3976873"/>
              <a:gd name="connsiteY1689" fmla="*/ 2985727 h 3955845"/>
              <a:gd name="connsiteX1690" fmla="*/ 2304592 w 3976873"/>
              <a:gd name="connsiteY1690" fmla="*/ 2975149 h 3955845"/>
              <a:gd name="connsiteX1691" fmla="*/ 2122675 w 3976873"/>
              <a:gd name="connsiteY1691" fmla="*/ 2889975 h 3955845"/>
              <a:gd name="connsiteX1692" fmla="*/ 1944933 w 3976873"/>
              <a:gd name="connsiteY1692" fmla="*/ 2790129 h 3955845"/>
              <a:gd name="connsiteX1693" fmla="*/ 1814309 w 3976873"/>
              <a:gd name="connsiteY1693" fmla="*/ 2752792 h 3955845"/>
              <a:gd name="connsiteX1694" fmla="*/ 1737129 w 3976873"/>
              <a:gd name="connsiteY1694" fmla="*/ 2588648 h 3955845"/>
              <a:gd name="connsiteX1695" fmla="*/ 1773751 w 3976873"/>
              <a:gd name="connsiteY1695" fmla="*/ 2523634 h 3955845"/>
              <a:gd name="connsiteX1696" fmla="*/ 1758601 w 3976873"/>
              <a:gd name="connsiteY1696" fmla="*/ 2482122 h 3955845"/>
              <a:gd name="connsiteX1697" fmla="*/ 1764685 w 3976873"/>
              <a:gd name="connsiteY1697" fmla="*/ 2477231 h 3955845"/>
              <a:gd name="connsiteX1698" fmla="*/ 1785799 w 3976873"/>
              <a:gd name="connsiteY1698" fmla="*/ 2479856 h 3955845"/>
              <a:gd name="connsiteX1699" fmla="*/ 1784845 w 3976873"/>
              <a:gd name="connsiteY1699" fmla="*/ 2479139 h 3955845"/>
              <a:gd name="connsiteX1700" fmla="*/ 1761464 w 3976873"/>
              <a:gd name="connsiteY1700" fmla="*/ 2414126 h 3955845"/>
              <a:gd name="connsiteX1701" fmla="*/ 1764566 w 3976873"/>
              <a:gd name="connsiteY1701" fmla="*/ 2412455 h 3955845"/>
              <a:gd name="connsiteX1702" fmla="*/ 1758601 w 3976873"/>
              <a:gd name="connsiteY1702" fmla="*/ 2408996 h 3955845"/>
              <a:gd name="connsiteX1703" fmla="*/ 1753710 w 3976873"/>
              <a:gd name="connsiteY1703" fmla="*/ 2400169 h 3955845"/>
              <a:gd name="connsiteX1704" fmla="*/ 1769337 w 3976873"/>
              <a:gd name="connsiteY1704" fmla="*/ 2339689 h 3955845"/>
              <a:gd name="connsiteX1705" fmla="*/ 1796893 w 3976873"/>
              <a:gd name="connsiteY1705" fmla="*/ 2341239 h 3955845"/>
              <a:gd name="connsiteX1706" fmla="*/ 1787349 w 3976873"/>
              <a:gd name="connsiteY1706" fmla="*/ 2314756 h 3955845"/>
              <a:gd name="connsiteX1707" fmla="*/ 1805243 w 3976873"/>
              <a:gd name="connsiteY1707" fmla="*/ 2290660 h 3955845"/>
              <a:gd name="connsiteX1708" fmla="*/ 1818842 w 3976873"/>
              <a:gd name="connsiteY1708" fmla="*/ 2290422 h 3955845"/>
              <a:gd name="connsiteX1709" fmla="*/ 1817292 w 3976873"/>
              <a:gd name="connsiteY1709" fmla="*/ 2286962 h 3955845"/>
              <a:gd name="connsiteX1710" fmla="*/ 1821467 w 3976873"/>
              <a:gd name="connsiteY1710" fmla="*/ 2259407 h 3955845"/>
              <a:gd name="connsiteX1711" fmla="*/ 1854273 w 3976873"/>
              <a:gd name="connsiteY1711" fmla="*/ 2228152 h 3955845"/>
              <a:gd name="connsiteX1712" fmla="*/ 1867633 w 3976873"/>
              <a:gd name="connsiteY1712" fmla="*/ 2234832 h 3955845"/>
              <a:gd name="connsiteX1713" fmla="*/ 1870615 w 3976873"/>
              <a:gd name="connsiteY1713" fmla="*/ 2188310 h 3955845"/>
              <a:gd name="connsiteX1714" fmla="*/ 1878282 w 3976873"/>
              <a:gd name="connsiteY1714" fmla="*/ 2176814 h 3955845"/>
              <a:gd name="connsiteX1715" fmla="*/ 1873766 w 3976873"/>
              <a:gd name="connsiteY1715" fmla="*/ 2172186 h 3955845"/>
              <a:gd name="connsiteX1716" fmla="*/ 1819678 w 3976873"/>
              <a:gd name="connsiteY1716" fmla="*/ 2088104 h 3955845"/>
              <a:gd name="connsiteX1717" fmla="*/ 1821945 w 3976873"/>
              <a:gd name="connsiteY1717" fmla="*/ 2073910 h 3955845"/>
              <a:gd name="connsiteX1718" fmla="*/ 1927756 w 3976873"/>
              <a:gd name="connsiteY1718" fmla="*/ 2026909 h 3955845"/>
              <a:gd name="connsiteX1719" fmla="*/ 1948035 w 3976873"/>
              <a:gd name="connsiteY1719" fmla="*/ 2007226 h 3955845"/>
              <a:gd name="connsiteX1720" fmla="*/ 1978623 w 3976873"/>
              <a:gd name="connsiteY1720" fmla="*/ 2010459 h 3955845"/>
              <a:gd name="connsiteX1721" fmla="*/ 1978279 w 3976873"/>
              <a:gd name="connsiteY1721" fmla="*/ 1992012 h 3955845"/>
              <a:gd name="connsiteX1722" fmla="*/ 1987640 w 3976873"/>
              <a:gd name="connsiteY1722" fmla="*/ 1959751 h 3955845"/>
              <a:gd name="connsiteX1723" fmla="*/ 2047404 w 3976873"/>
              <a:gd name="connsiteY1723" fmla="*/ 1930763 h 3955845"/>
              <a:gd name="connsiteX1724" fmla="*/ 2089991 w 3976873"/>
              <a:gd name="connsiteY1724" fmla="*/ 1944004 h 3955845"/>
              <a:gd name="connsiteX1725" fmla="*/ 2075796 w 3976873"/>
              <a:gd name="connsiteY1725" fmla="*/ 1895453 h 3955845"/>
              <a:gd name="connsiteX1726" fmla="*/ 2154646 w 3976873"/>
              <a:gd name="connsiteY1726" fmla="*/ 1906666 h 3955845"/>
              <a:gd name="connsiteX1727" fmla="*/ 2149636 w 3976873"/>
              <a:gd name="connsiteY1727" fmla="*/ 1843084 h 3955845"/>
              <a:gd name="connsiteX1728" fmla="*/ 2194369 w 3976873"/>
              <a:gd name="connsiteY1728" fmla="*/ 1793459 h 3955845"/>
              <a:gd name="connsiteX1729" fmla="*/ 2275487 w 3976873"/>
              <a:gd name="connsiteY1729" fmla="*/ 1760774 h 3955845"/>
              <a:gd name="connsiteX1730" fmla="*/ 2287059 w 3976873"/>
              <a:gd name="connsiteY1730" fmla="*/ 1758507 h 3955845"/>
              <a:gd name="connsiteX1731" fmla="*/ 2331435 w 3976873"/>
              <a:gd name="connsiteY1731" fmla="*/ 1785587 h 3955845"/>
              <a:gd name="connsiteX1732" fmla="*/ 2334775 w 3976873"/>
              <a:gd name="connsiteY1732" fmla="*/ 1791432 h 3955845"/>
              <a:gd name="connsiteX1733" fmla="*/ 2343125 w 3976873"/>
              <a:gd name="connsiteY1733" fmla="*/ 1778906 h 3955845"/>
              <a:gd name="connsiteX1734" fmla="*/ 2363524 w 3976873"/>
              <a:gd name="connsiteY1734" fmla="*/ 1774492 h 3955845"/>
              <a:gd name="connsiteX1735" fmla="*/ 2360899 w 3976873"/>
              <a:gd name="connsiteY1735" fmla="*/ 1757434 h 3955845"/>
              <a:gd name="connsiteX1736" fmla="*/ 2364955 w 3976873"/>
              <a:gd name="connsiteY1736" fmla="*/ 1750395 h 3955845"/>
              <a:gd name="connsiteX1737" fmla="*/ 2437722 w 3976873"/>
              <a:gd name="connsiteY1737" fmla="*/ 1731428 h 3955845"/>
              <a:gd name="connsiteX1738" fmla="*/ 2475286 w 3976873"/>
              <a:gd name="connsiteY1738" fmla="*/ 1736932 h 3955845"/>
              <a:gd name="connsiteX1739" fmla="*/ 3560752 w 3976873"/>
              <a:gd name="connsiteY1739" fmla="*/ 2048277 h 3955845"/>
              <a:gd name="connsiteX1740" fmla="*/ 3564898 w 3976873"/>
              <a:gd name="connsiteY1740" fmla="*/ 2056970 h 3955845"/>
              <a:gd name="connsiteX1741" fmla="*/ 3558219 w 3976873"/>
              <a:gd name="connsiteY1741" fmla="*/ 2086146 h 3955845"/>
              <a:gd name="connsiteX1742" fmla="*/ 3452344 w 3976873"/>
              <a:gd name="connsiteY1742" fmla="*/ 2427120 h 3955845"/>
              <a:gd name="connsiteX1743" fmla="*/ 3460042 w 3976873"/>
              <a:gd name="connsiteY1743" fmla="*/ 2386093 h 3955845"/>
              <a:gd name="connsiteX1744" fmla="*/ 3552135 w 3976873"/>
              <a:gd name="connsiteY1744" fmla="*/ 2050767 h 3955845"/>
              <a:gd name="connsiteX1745" fmla="*/ 3560752 w 3976873"/>
              <a:gd name="connsiteY1745" fmla="*/ 2048277 h 3955845"/>
              <a:gd name="connsiteX1746" fmla="*/ 3660793 w 3976873"/>
              <a:gd name="connsiteY1746" fmla="*/ 1755799 h 3955845"/>
              <a:gd name="connsiteX1747" fmla="*/ 3656503 w 3976873"/>
              <a:gd name="connsiteY1747" fmla="*/ 1769614 h 3955845"/>
              <a:gd name="connsiteX1748" fmla="*/ 3656527 w 3976873"/>
              <a:gd name="connsiteY1748" fmla="*/ 1765843 h 3955845"/>
              <a:gd name="connsiteX1749" fmla="*/ 2673441 w 3976873"/>
              <a:gd name="connsiteY1749" fmla="*/ 1265121 h 3955845"/>
              <a:gd name="connsiteX1750" fmla="*/ 2709706 w 3976873"/>
              <a:gd name="connsiteY1750" fmla="*/ 1315700 h 3955845"/>
              <a:gd name="connsiteX1751" fmla="*/ 2702666 w 3976873"/>
              <a:gd name="connsiteY1751" fmla="*/ 1323216 h 3955845"/>
              <a:gd name="connsiteX1752" fmla="*/ 2697776 w 3976873"/>
              <a:gd name="connsiteY1752" fmla="*/ 1323455 h 3955845"/>
              <a:gd name="connsiteX1753" fmla="*/ 2686564 w 3976873"/>
              <a:gd name="connsiteY1753" fmla="*/ 1311168 h 3955845"/>
              <a:gd name="connsiteX1754" fmla="*/ 2662943 w 3976873"/>
              <a:gd name="connsiteY1754" fmla="*/ 1274187 h 3955845"/>
              <a:gd name="connsiteX1755" fmla="*/ 2673083 w 3976873"/>
              <a:gd name="connsiteY1755" fmla="*/ 1265360 h 3955845"/>
              <a:gd name="connsiteX1756" fmla="*/ 2673441 w 3976873"/>
              <a:gd name="connsiteY1756" fmla="*/ 1265121 h 3955845"/>
              <a:gd name="connsiteX1757" fmla="*/ 2492119 w 3976873"/>
              <a:gd name="connsiteY1757" fmla="*/ 1184481 h 3955845"/>
              <a:gd name="connsiteX1758" fmla="*/ 2547470 w 3976873"/>
              <a:gd name="connsiteY1758" fmla="*/ 1252117 h 3955845"/>
              <a:gd name="connsiteX1759" fmla="*/ 2605922 w 3976873"/>
              <a:gd name="connsiteY1759" fmla="*/ 1316892 h 3955845"/>
              <a:gd name="connsiteX1760" fmla="*/ 2595305 w 3976873"/>
              <a:gd name="connsiteY1760" fmla="*/ 1327390 h 3955845"/>
              <a:gd name="connsiteX1761" fmla="*/ 2480428 w 3976873"/>
              <a:gd name="connsiteY1761" fmla="*/ 1192115 h 3955845"/>
              <a:gd name="connsiteX1762" fmla="*/ 2482561 w 3976873"/>
              <a:gd name="connsiteY1762" fmla="*/ 1183645 h 3955845"/>
              <a:gd name="connsiteX1763" fmla="*/ 2492119 w 3976873"/>
              <a:gd name="connsiteY1763" fmla="*/ 1184481 h 3955845"/>
              <a:gd name="connsiteX1764" fmla="*/ 2570240 w 3976873"/>
              <a:gd name="connsiteY1764" fmla="*/ 1194828 h 3955845"/>
              <a:gd name="connsiteX1765" fmla="*/ 2577531 w 3976873"/>
              <a:gd name="connsiteY1765" fmla="*/ 1200465 h 3955845"/>
              <a:gd name="connsiteX1766" fmla="*/ 2613438 w 3976873"/>
              <a:gd name="connsiteY1766" fmla="*/ 1255578 h 3955845"/>
              <a:gd name="connsiteX1767" fmla="*/ 2646960 w 3976873"/>
              <a:gd name="connsiteY1767" fmla="*/ 1312121 h 3955845"/>
              <a:gd name="connsiteX1768" fmla="*/ 2635268 w 3976873"/>
              <a:gd name="connsiteY1768" fmla="*/ 1322022 h 3955845"/>
              <a:gd name="connsiteX1769" fmla="*/ 2585047 w 3976873"/>
              <a:gd name="connsiteY1769" fmla="*/ 1249136 h 3955845"/>
              <a:gd name="connsiteX1770" fmla="*/ 2563575 w 3976873"/>
              <a:gd name="connsiteY1770" fmla="*/ 1201181 h 3955845"/>
              <a:gd name="connsiteX1771" fmla="*/ 2570240 w 3976873"/>
              <a:gd name="connsiteY1771" fmla="*/ 1194828 h 3955845"/>
              <a:gd name="connsiteX1772" fmla="*/ 2347421 w 3976873"/>
              <a:gd name="connsiteY1772" fmla="*/ 1121377 h 3955845"/>
              <a:gd name="connsiteX1773" fmla="*/ 2479953 w 3976873"/>
              <a:gd name="connsiteY1773" fmla="*/ 1276096 h 3955845"/>
              <a:gd name="connsiteX1774" fmla="*/ 2469574 w 3976873"/>
              <a:gd name="connsiteY1774" fmla="*/ 1284447 h 3955845"/>
              <a:gd name="connsiteX1775" fmla="*/ 2337878 w 3976873"/>
              <a:gd name="connsiteY1775" fmla="*/ 1129965 h 3955845"/>
              <a:gd name="connsiteX1776" fmla="*/ 2347421 w 3976873"/>
              <a:gd name="connsiteY1776" fmla="*/ 1121377 h 3955845"/>
              <a:gd name="connsiteX1777" fmla="*/ 2613556 w 3976873"/>
              <a:gd name="connsiteY1777" fmla="*/ 1152392 h 3955845"/>
              <a:gd name="connsiteX1778" fmla="*/ 2635387 w 3976873"/>
              <a:gd name="connsiteY1778" fmla="*/ 1199393 h 3955845"/>
              <a:gd name="connsiteX1779" fmla="*/ 2621549 w 3976873"/>
              <a:gd name="connsiteY1779" fmla="*/ 1198677 h 3955845"/>
              <a:gd name="connsiteX1780" fmla="*/ 2599600 w 3976873"/>
              <a:gd name="connsiteY1780" fmla="*/ 1163963 h 3955845"/>
              <a:gd name="connsiteX1781" fmla="*/ 2601523 w 3976873"/>
              <a:gd name="connsiteY1781" fmla="*/ 1152273 h 3955845"/>
              <a:gd name="connsiteX1782" fmla="*/ 2613556 w 3976873"/>
              <a:gd name="connsiteY1782" fmla="*/ 1152392 h 3955845"/>
              <a:gd name="connsiteX1783" fmla="*/ 2466949 w 3976873"/>
              <a:gd name="connsiteY1783" fmla="*/ 1103244 h 3955845"/>
              <a:gd name="connsiteX1784" fmla="*/ 2511684 w 3976873"/>
              <a:gd name="connsiteY1784" fmla="*/ 1158237 h 3955845"/>
              <a:gd name="connsiteX1785" fmla="*/ 2496175 w 3976873"/>
              <a:gd name="connsiteY1785" fmla="*/ 1168019 h 3955845"/>
              <a:gd name="connsiteX1786" fmla="*/ 2456570 w 3976873"/>
              <a:gd name="connsiteY1786" fmla="*/ 1110879 h 3955845"/>
              <a:gd name="connsiteX1787" fmla="*/ 2466949 w 3976873"/>
              <a:gd name="connsiteY1787" fmla="*/ 1103244 h 3955845"/>
              <a:gd name="connsiteX1788" fmla="*/ 2188764 w 3976873"/>
              <a:gd name="connsiteY1788" fmla="*/ 981687 h 3955845"/>
              <a:gd name="connsiteX1789" fmla="*/ 2346823 w 3976873"/>
              <a:gd name="connsiteY1789" fmla="*/ 1168853 h 3955845"/>
              <a:gd name="connsiteX1790" fmla="*/ 2339428 w 3976873"/>
              <a:gd name="connsiteY1790" fmla="*/ 1175415 h 3955845"/>
              <a:gd name="connsiteX1791" fmla="*/ 2179221 w 3976873"/>
              <a:gd name="connsiteY1791" fmla="*/ 990276 h 3955845"/>
              <a:gd name="connsiteX1792" fmla="*/ 2188764 w 3976873"/>
              <a:gd name="connsiteY1792" fmla="*/ 981687 h 3955845"/>
              <a:gd name="connsiteX1793" fmla="*/ 2108601 w 3976873"/>
              <a:gd name="connsiteY1793" fmla="*/ 880896 h 3955845"/>
              <a:gd name="connsiteX1794" fmla="*/ 2152022 w 3976873"/>
              <a:gd name="connsiteY1794" fmla="*/ 933383 h 3955845"/>
              <a:gd name="connsiteX1795" fmla="*/ 2137349 w 3976873"/>
              <a:gd name="connsiteY1795" fmla="*/ 946386 h 3955845"/>
              <a:gd name="connsiteX1796" fmla="*/ 2097745 w 3976873"/>
              <a:gd name="connsiteY1796" fmla="*/ 887576 h 3955845"/>
              <a:gd name="connsiteX1797" fmla="*/ 2100757 w 3976873"/>
              <a:gd name="connsiteY1797" fmla="*/ 880879 h 3955845"/>
              <a:gd name="connsiteX1798" fmla="*/ 2108601 w 3976873"/>
              <a:gd name="connsiteY1798" fmla="*/ 880896 h 3955845"/>
              <a:gd name="connsiteX1799" fmla="*/ 2147130 w 3976873"/>
              <a:gd name="connsiteY1799" fmla="*/ 856563 h 3955845"/>
              <a:gd name="connsiteX1800" fmla="*/ 2176238 w 3976873"/>
              <a:gd name="connsiteY1800" fmla="*/ 897599 h 3955845"/>
              <a:gd name="connsiteX1801" fmla="*/ 2222999 w 3976873"/>
              <a:gd name="connsiteY1801" fmla="*/ 959260 h 3955845"/>
              <a:gd name="connsiteX1802" fmla="*/ 2216678 w 3976873"/>
              <a:gd name="connsiteY1802" fmla="*/ 964987 h 3955845"/>
              <a:gd name="connsiteX1803" fmla="*/ 2163474 w 3976873"/>
              <a:gd name="connsiteY1803" fmla="*/ 903921 h 3955845"/>
              <a:gd name="connsiteX1804" fmla="*/ 2138542 w 3976873"/>
              <a:gd name="connsiteY1804" fmla="*/ 860620 h 3955845"/>
              <a:gd name="connsiteX1805" fmla="*/ 2141271 w 3976873"/>
              <a:gd name="connsiteY1805" fmla="*/ 854833 h 3955845"/>
              <a:gd name="connsiteX1806" fmla="*/ 2147130 w 3976873"/>
              <a:gd name="connsiteY1806" fmla="*/ 856563 h 3955845"/>
              <a:gd name="connsiteX1807" fmla="*/ 2504471 w 3976873"/>
              <a:gd name="connsiteY1807" fmla="*/ 957398 h 3955845"/>
              <a:gd name="connsiteX1808" fmla="*/ 2510610 w 3976873"/>
              <a:gd name="connsiteY1808" fmla="*/ 960334 h 3955845"/>
              <a:gd name="connsiteX1809" fmla="*/ 2520392 w 3976873"/>
              <a:gd name="connsiteY1809" fmla="*/ 992662 h 3955845"/>
              <a:gd name="connsiteX1810" fmla="*/ 2508343 w 3976873"/>
              <a:gd name="connsiteY1810" fmla="*/ 993139 h 3955845"/>
              <a:gd name="connsiteX1811" fmla="*/ 2497727 w 3976873"/>
              <a:gd name="connsiteY1811" fmla="*/ 972144 h 3955845"/>
              <a:gd name="connsiteX1812" fmla="*/ 2498711 w 3976873"/>
              <a:gd name="connsiteY1812" fmla="*/ 959842 h 3955845"/>
              <a:gd name="connsiteX1813" fmla="*/ 2504471 w 3976873"/>
              <a:gd name="connsiteY1813" fmla="*/ 957398 h 3955845"/>
              <a:gd name="connsiteX1814" fmla="*/ 2051699 w 3976873"/>
              <a:gd name="connsiteY1814" fmla="*/ 755282 h 3955845"/>
              <a:gd name="connsiteX1815" fmla="*/ 2080805 w 3976873"/>
              <a:gd name="connsiteY1815" fmla="*/ 788802 h 3955845"/>
              <a:gd name="connsiteX1816" fmla="*/ 2115877 w 3976873"/>
              <a:gd name="connsiteY1816" fmla="*/ 834968 h 3955845"/>
              <a:gd name="connsiteX1817" fmla="*/ 2103232 w 3976873"/>
              <a:gd name="connsiteY1817" fmla="*/ 844988 h 3955845"/>
              <a:gd name="connsiteX1818" fmla="*/ 2041321 w 3976873"/>
              <a:gd name="connsiteY1818" fmla="*/ 763752 h 3955845"/>
              <a:gd name="connsiteX1819" fmla="*/ 2051699 w 3976873"/>
              <a:gd name="connsiteY1819" fmla="*/ 755282 h 3955845"/>
              <a:gd name="connsiteX1820" fmla="*/ 2207387 w 3976873"/>
              <a:gd name="connsiteY1820" fmla="*/ 740687 h 3955845"/>
              <a:gd name="connsiteX1821" fmla="*/ 2209401 w 3976873"/>
              <a:gd name="connsiteY1821" fmla="*/ 748487 h 3955845"/>
              <a:gd name="connsiteX1822" fmla="*/ 2239104 w 3976873"/>
              <a:gd name="connsiteY1822" fmla="*/ 787733 h 3955845"/>
              <a:gd name="connsiteX1823" fmla="*/ 2254731 w 3976873"/>
              <a:gd name="connsiteY1823" fmla="*/ 822685 h 3955845"/>
              <a:gd name="connsiteX1824" fmla="*/ 2243279 w 3976873"/>
              <a:gd name="connsiteY1824" fmla="*/ 829007 h 3955845"/>
              <a:gd name="connsiteX1825" fmla="*/ 2218586 w 3976873"/>
              <a:gd name="connsiteY1825" fmla="*/ 791550 h 3955845"/>
              <a:gd name="connsiteX1826" fmla="*/ 2193894 w 3976873"/>
              <a:gd name="connsiteY1826" fmla="*/ 750514 h 3955845"/>
              <a:gd name="connsiteX1827" fmla="*/ 2195921 w 3976873"/>
              <a:gd name="connsiteY1827" fmla="*/ 743357 h 3955845"/>
              <a:gd name="connsiteX1828" fmla="*/ 2199380 w 3976873"/>
              <a:gd name="connsiteY1828" fmla="*/ 740494 h 3955845"/>
              <a:gd name="connsiteX1829" fmla="*/ 2207387 w 3976873"/>
              <a:gd name="connsiteY1829" fmla="*/ 740687 h 3955845"/>
              <a:gd name="connsiteX1830" fmla="*/ 3043734 w 3976873"/>
              <a:gd name="connsiteY1830" fmla="*/ 971607 h 3955845"/>
              <a:gd name="connsiteX1831" fmla="*/ 3050040 w 3976873"/>
              <a:gd name="connsiteY1831" fmla="*/ 977155 h 3955845"/>
              <a:gd name="connsiteX1832" fmla="*/ 3032504 w 3976873"/>
              <a:gd name="connsiteY1832" fmla="*/ 1027972 h 3955845"/>
              <a:gd name="connsiteX1833" fmla="*/ 3010436 w 3976873"/>
              <a:gd name="connsiteY1833" fmla="*/ 1060777 h 3955845"/>
              <a:gd name="connsiteX1834" fmla="*/ 2996955 w 3976873"/>
              <a:gd name="connsiteY1834" fmla="*/ 1086425 h 3955845"/>
              <a:gd name="connsiteX1835" fmla="*/ 2980375 w 3976873"/>
              <a:gd name="connsiteY1835" fmla="*/ 1078551 h 3955845"/>
              <a:gd name="connsiteX1836" fmla="*/ 3001131 w 3976873"/>
              <a:gd name="connsiteY1836" fmla="*/ 1027136 h 3955845"/>
              <a:gd name="connsiteX1837" fmla="*/ 3036441 w 3976873"/>
              <a:gd name="connsiteY1837" fmla="*/ 976080 h 3955845"/>
              <a:gd name="connsiteX1838" fmla="*/ 3043734 w 3976873"/>
              <a:gd name="connsiteY1838" fmla="*/ 971607 h 3955845"/>
              <a:gd name="connsiteX1839" fmla="*/ 2071620 w 3976873"/>
              <a:gd name="connsiteY1839" fmla="*/ 612494 h 3955845"/>
              <a:gd name="connsiteX1840" fmla="*/ 2124585 w 3976873"/>
              <a:gd name="connsiteY1840" fmla="*/ 696833 h 3955845"/>
              <a:gd name="connsiteX1841" fmla="*/ 2216440 w 3976873"/>
              <a:gd name="connsiteY1841" fmla="*/ 849644 h 3955845"/>
              <a:gd name="connsiteX1842" fmla="*/ 2204987 w 3976873"/>
              <a:gd name="connsiteY1842" fmla="*/ 856443 h 3955845"/>
              <a:gd name="connsiteX1843" fmla="*/ 2058618 w 3976873"/>
              <a:gd name="connsiteY1843" fmla="*/ 620964 h 3955845"/>
              <a:gd name="connsiteX1844" fmla="*/ 2061182 w 3976873"/>
              <a:gd name="connsiteY1844" fmla="*/ 610376 h 3955845"/>
              <a:gd name="connsiteX1845" fmla="*/ 2071620 w 3976873"/>
              <a:gd name="connsiteY1845" fmla="*/ 612494 h 3955845"/>
              <a:gd name="connsiteX1846" fmla="*/ 3151438 w 3976873"/>
              <a:gd name="connsiteY1846" fmla="*/ 947670 h 3955845"/>
              <a:gd name="connsiteX1847" fmla="*/ 3152034 w 3976873"/>
              <a:gd name="connsiteY1847" fmla="*/ 957948 h 3955845"/>
              <a:gd name="connsiteX1848" fmla="*/ 3122928 w 3976873"/>
              <a:gd name="connsiteY1848" fmla="*/ 998387 h 3955845"/>
              <a:gd name="connsiteX1849" fmla="*/ 3108732 w 3976873"/>
              <a:gd name="connsiteY1849" fmla="*/ 1010913 h 3955845"/>
              <a:gd name="connsiteX1850" fmla="*/ 3098115 w 3976873"/>
              <a:gd name="connsiteY1850" fmla="*/ 1000774 h 3955845"/>
              <a:gd name="connsiteX1851" fmla="*/ 3141537 w 3976873"/>
              <a:gd name="connsiteY1851" fmla="*/ 945435 h 3955845"/>
              <a:gd name="connsiteX1852" fmla="*/ 3151438 w 3976873"/>
              <a:gd name="connsiteY1852" fmla="*/ 947670 h 3955845"/>
              <a:gd name="connsiteX1853" fmla="*/ 2143434 w 3976873"/>
              <a:gd name="connsiteY1853" fmla="*/ 633133 h 3955845"/>
              <a:gd name="connsiteX1854" fmla="*/ 2176357 w 3976873"/>
              <a:gd name="connsiteY1854" fmla="*/ 713652 h 3955845"/>
              <a:gd name="connsiteX1855" fmla="*/ 2162878 w 3976873"/>
              <a:gd name="connsiteY1855" fmla="*/ 713773 h 3955845"/>
              <a:gd name="connsiteX1856" fmla="*/ 2133890 w 3976873"/>
              <a:gd name="connsiteY1856" fmla="*/ 641005 h 3955845"/>
              <a:gd name="connsiteX1857" fmla="*/ 2135351 w 3976873"/>
              <a:gd name="connsiteY1857" fmla="*/ 632953 h 3955845"/>
              <a:gd name="connsiteX1858" fmla="*/ 2143434 w 3976873"/>
              <a:gd name="connsiteY1858" fmla="*/ 633133 h 3955845"/>
              <a:gd name="connsiteX1859" fmla="*/ 2303019 w 3976873"/>
              <a:gd name="connsiteY1859" fmla="*/ 598248 h 3955845"/>
              <a:gd name="connsiteX1860" fmla="*/ 2282048 w 3976873"/>
              <a:gd name="connsiteY1860" fmla="*/ 592812 h 3955845"/>
              <a:gd name="connsiteX1861" fmla="*/ 2241967 w 3976873"/>
              <a:gd name="connsiteY1861" fmla="*/ 612972 h 3955845"/>
              <a:gd name="connsiteX1862" fmla="*/ 2256044 w 3976873"/>
              <a:gd name="connsiteY1862" fmla="*/ 675599 h 3955845"/>
              <a:gd name="connsiteX1863" fmla="*/ 2295290 w 3976873"/>
              <a:gd name="connsiteY1863" fmla="*/ 785704 h 3955845"/>
              <a:gd name="connsiteX1864" fmla="*/ 2281571 w 3976873"/>
              <a:gd name="connsiteY1864" fmla="*/ 789044 h 3955845"/>
              <a:gd name="connsiteX1865" fmla="*/ 2236838 w 3976873"/>
              <a:gd name="connsiteY1865" fmla="*/ 691466 h 3955845"/>
              <a:gd name="connsiteX1866" fmla="*/ 2229442 w 3976873"/>
              <a:gd name="connsiteY1866" fmla="*/ 664982 h 3955845"/>
              <a:gd name="connsiteX1867" fmla="*/ 2145461 w 3976873"/>
              <a:gd name="connsiteY1867" fmla="*/ 604024 h 3955845"/>
              <a:gd name="connsiteX1868" fmla="*/ 2127567 w 3976873"/>
              <a:gd name="connsiteY1868" fmla="*/ 613449 h 3955845"/>
              <a:gd name="connsiteX1869" fmla="*/ 2018297 w 3976873"/>
              <a:gd name="connsiteY1869" fmla="*/ 573486 h 3955845"/>
              <a:gd name="connsiteX1870" fmla="*/ 1997422 w 3976873"/>
              <a:gd name="connsiteY1870" fmla="*/ 572294 h 3955845"/>
              <a:gd name="connsiteX1871" fmla="*/ 2032851 w 3976873"/>
              <a:gd name="connsiteY1871" fmla="*/ 641839 h 3955845"/>
              <a:gd name="connsiteX1872" fmla="*/ 2029630 w 3976873"/>
              <a:gd name="connsiteY1872" fmla="*/ 650548 h 3955845"/>
              <a:gd name="connsiteX1873" fmla="*/ 2027244 w 3976873"/>
              <a:gd name="connsiteY1873" fmla="*/ 651980 h 3955845"/>
              <a:gd name="connsiteX1874" fmla="*/ 2017223 w 3976873"/>
              <a:gd name="connsiteY1874" fmla="*/ 643987 h 3955845"/>
              <a:gd name="connsiteX1875" fmla="*/ 2000404 w 3976873"/>
              <a:gd name="connsiteY1875" fmla="*/ 616908 h 3955845"/>
              <a:gd name="connsiteX1876" fmla="*/ 1986328 w 3976873"/>
              <a:gd name="connsiteY1876" fmla="*/ 592693 h 3955845"/>
              <a:gd name="connsiteX1877" fmla="*/ 1966407 w 3976873"/>
              <a:gd name="connsiteY1877" fmla="*/ 567403 h 3955845"/>
              <a:gd name="connsiteX1878" fmla="*/ 1942266 w 3976873"/>
              <a:gd name="connsiteY1878" fmla="*/ 565232 h 3955845"/>
              <a:gd name="connsiteX1879" fmla="*/ 1926683 w 3976873"/>
              <a:gd name="connsiteY1879" fmla="*/ 621799 h 3955845"/>
              <a:gd name="connsiteX1880" fmla="*/ 2045853 w 3976873"/>
              <a:gd name="connsiteY1880" fmla="*/ 835925 h 3955845"/>
              <a:gd name="connsiteX1881" fmla="*/ 2178385 w 3976873"/>
              <a:gd name="connsiteY1881" fmla="*/ 1038230 h 3955845"/>
              <a:gd name="connsiteX1882" fmla="*/ 2549976 w 3976873"/>
              <a:gd name="connsiteY1882" fmla="*/ 1394551 h 3955845"/>
              <a:gd name="connsiteX1883" fmla="*/ 2811460 w 3976873"/>
              <a:gd name="connsiteY1883" fmla="*/ 1628002 h 3955845"/>
              <a:gd name="connsiteX1884" fmla="*/ 2522061 w 3976873"/>
              <a:gd name="connsiteY1884" fmla="*/ 1315223 h 3955845"/>
              <a:gd name="connsiteX1885" fmla="*/ 2533631 w 3976873"/>
              <a:gd name="connsiteY1885" fmla="*/ 1303890 h 3955845"/>
              <a:gd name="connsiteX1886" fmla="*/ 2766963 w 3976873"/>
              <a:gd name="connsiteY1886" fmla="*/ 1530900 h 3955845"/>
              <a:gd name="connsiteX1887" fmla="*/ 2743463 w 3976873"/>
              <a:gd name="connsiteY1887" fmla="*/ 1492250 h 3955845"/>
              <a:gd name="connsiteX1888" fmla="*/ 2698849 w 3976873"/>
              <a:gd name="connsiteY1888" fmla="*/ 1425924 h 3955845"/>
              <a:gd name="connsiteX1889" fmla="*/ 2653161 w 3976873"/>
              <a:gd name="connsiteY1889" fmla="*/ 1360315 h 3955845"/>
              <a:gd name="connsiteX1890" fmla="*/ 2648985 w 3976873"/>
              <a:gd name="connsiteY1890" fmla="*/ 1351248 h 3955845"/>
              <a:gd name="connsiteX1891" fmla="*/ 2650060 w 3976873"/>
              <a:gd name="connsiteY1891" fmla="*/ 1348028 h 3955845"/>
              <a:gd name="connsiteX1892" fmla="*/ 2666521 w 3976873"/>
              <a:gd name="connsiteY1892" fmla="*/ 1346239 h 3955845"/>
              <a:gd name="connsiteX1893" fmla="*/ 2845934 w 3976873"/>
              <a:gd name="connsiteY1893" fmla="*/ 1624543 h 3955845"/>
              <a:gd name="connsiteX1894" fmla="*/ 2855358 w 3976873"/>
              <a:gd name="connsiteY1894" fmla="*/ 1637307 h 3955845"/>
              <a:gd name="connsiteX1895" fmla="*/ 2724496 w 3976873"/>
              <a:gd name="connsiteY1895" fmla="*/ 1377731 h 3955845"/>
              <a:gd name="connsiteX1896" fmla="*/ 2733920 w 3976873"/>
              <a:gd name="connsiteY1896" fmla="*/ 1370335 h 3955845"/>
              <a:gd name="connsiteX1897" fmla="*/ 2822672 w 3976873"/>
              <a:gd name="connsiteY1897" fmla="*/ 1519806 h 3955845"/>
              <a:gd name="connsiteX1898" fmla="*/ 2828995 w 3976873"/>
              <a:gd name="connsiteY1898" fmla="*/ 1531496 h 3955845"/>
              <a:gd name="connsiteX1899" fmla="*/ 2803825 w 3976873"/>
              <a:gd name="connsiteY1899" fmla="*/ 1455986 h 3955845"/>
              <a:gd name="connsiteX1900" fmla="*/ 2706841 w 3976873"/>
              <a:gd name="connsiteY1900" fmla="*/ 1175534 h 3955845"/>
              <a:gd name="connsiteX1901" fmla="*/ 2616659 w 3976873"/>
              <a:gd name="connsiteY1901" fmla="*/ 851910 h 3955845"/>
              <a:gd name="connsiteX1902" fmla="*/ 2550571 w 3976873"/>
              <a:gd name="connsiteY1902" fmla="*/ 872189 h 3955845"/>
              <a:gd name="connsiteX1903" fmla="*/ 2575980 w 3976873"/>
              <a:gd name="connsiteY1903" fmla="*/ 985982 h 3955845"/>
              <a:gd name="connsiteX1904" fmla="*/ 2555224 w 3976873"/>
              <a:gd name="connsiteY1904" fmla="*/ 998388 h 3955845"/>
              <a:gd name="connsiteX1905" fmla="*/ 2516930 w 3976873"/>
              <a:gd name="connsiteY1905" fmla="*/ 847974 h 3955845"/>
              <a:gd name="connsiteX1906" fmla="*/ 2499873 w 3976873"/>
              <a:gd name="connsiteY1906" fmla="*/ 804432 h 3955845"/>
              <a:gd name="connsiteX1907" fmla="*/ 2460746 w 3976873"/>
              <a:gd name="connsiteY1907" fmla="*/ 731903 h 3955845"/>
              <a:gd name="connsiteX1908" fmla="*/ 2445000 w 3976873"/>
              <a:gd name="connsiteY1908" fmla="*/ 762681 h 3955845"/>
              <a:gd name="connsiteX1909" fmla="*/ 2462773 w 3976873"/>
              <a:gd name="connsiteY1909" fmla="*/ 835329 h 3955845"/>
              <a:gd name="connsiteX1910" fmla="*/ 2492835 w 3976873"/>
              <a:gd name="connsiteY1910" fmla="*/ 933386 h 3955845"/>
              <a:gd name="connsiteX1911" fmla="*/ 2478401 w 3976873"/>
              <a:gd name="connsiteY1911" fmla="*/ 933266 h 3955845"/>
              <a:gd name="connsiteX1912" fmla="*/ 2425674 w 3976873"/>
              <a:gd name="connsiteY1912" fmla="*/ 801569 h 3955845"/>
              <a:gd name="connsiteX1913" fmla="*/ 2418398 w 3976873"/>
              <a:gd name="connsiteY1913" fmla="*/ 761846 h 3955845"/>
              <a:gd name="connsiteX1914" fmla="*/ 2414820 w 3976873"/>
              <a:gd name="connsiteY1914" fmla="*/ 758029 h 3955845"/>
              <a:gd name="connsiteX1915" fmla="*/ 2390483 w 3976873"/>
              <a:gd name="connsiteY1915" fmla="*/ 722958 h 3955845"/>
              <a:gd name="connsiteX1916" fmla="*/ 2359469 w 3976873"/>
              <a:gd name="connsiteY1916" fmla="*/ 651980 h 3955845"/>
              <a:gd name="connsiteX1917" fmla="*/ 2303019 w 3976873"/>
              <a:gd name="connsiteY1917" fmla="*/ 598248 h 3955845"/>
              <a:gd name="connsiteX1918" fmla="*/ 2917508 w 3976873"/>
              <a:gd name="connsiteY1918" fmla="*/ 415666 h 3955845"/>
              <a:gd name="connsiteX1919" fmla="*/ 2920253 w 3976873"/>
              <a:gd name="connsiteY1919" fmla="*/ 417931 h 3955845"/>
              <a:gd name="connsiteX1920" fmla="*/ 2922281 w 3976873"/>
              <a:gd name="connsiteY1920" fmla="*/ 426520 h 3955845"/>
              <a:gd name="connsiteX1921" fmla="*/ 2896157 w 3976873"/>
              <a:gd name="connsiteY1921" fmla="*/ 484257 h 3955845"/>
              <a:gd name="connsiteX1922" fmla="*/ 2879098 w 3976873"/>
              <a:gd name="connsiteY1922" fmla="*/ 488551 h 3955845"/>
              <a:gd name="connsiteX1923" fmla="*/ 2904983 w 3976873"/>
              <a:gd name="connsiteY1923" fmla="*/ 420079 h 3955845"/>
              <a:gd name="connsiteX1924" fmla="*/ 2909815 w 3976873"/>
              <a:gd name="connsiteY1924" fmla="*/ 414293 h 3955845"/>
              <a:gd name="connsiteX1925" fmla="*/ 2917508 w 3976873"/>
              <a:gd name="connsiteY1925" fmla="*/ 415666 h 3955845"/>
              <a:gd name="connsiteX1926" fmla="*/ 2934956 w 3976873"/>
              <a:gd name="connsiteY1926" fmla="*/ 340661 h 3955845"/>
              <a:gd name="connsiteX1927" fmla="*/ 2938982 w 3976873"/>
              <a:gd name="connsiteY1927" fmla="*/ 347550 h 3955845"/>
              <a:gd name="connsiteX1928" fmla="*/ 2933136 w 3976873"/>
              <a:gd name="connsiteY1928" fmla="*/ 367233 h 3955845"/>
              <a:gd name="connsiteX1929" fmla="*/ 2917152 w 3976873"/>
              <a:gd name="connsiteY1929" fmla="*/ 361388 h 3955845"/>
              <a:gd name="connsiteX1930" fmla="*/ 2927172 w 3976873"/>
              <a:gd name="connsiteY1930" fmla="*/ 342540 h 3955845"/>
              <a:gd name="connsiteX1931" fmla="*/ 2934956 w 3976873"/>
              <a:gd name="connsiteY1931" fmla="*/ 340661 h 3955845"/>
              <a:gd name="connsiteX1932" fmla="*/ 2794088 w 3976873"/>
              <a:gd name="connsiteY1932" fmla="*/ 277245 h 3955845"/>
              <a:gd name="connsiteX1933" fmla="*/ 2801558 w 3976873"/>
              <a:gd name="connsiteY1933" fmla="*/ 280988 h 3955845"/>
              <a:gd name="connsiteX1934" fmla="*/ 2803586 w 3976873"/>
              <a:gd name="connsiteY1934" fmla="*/ 283612 h 3955845"/>
              <a:gd name="connsiteX1935" fmla="*/ 2802631 w 3976873"/>
              <a:gd name="connsiteY1935" fmla="*/ 294349 h 3955845"/>
              <a:gd name="connsiteX1936" fmla="*/ 2792373 w 3976873"/>
              <a:gd name="connsiteY1936" fmla="*/ 395030 h 3955845"/>
              <a:gd name="connsiteX1937" fmla="*/ 2775195 w 3976873"/>
              <a:gd name="connsiteY1937" fmla="*/ 393836 h 3955845"/>
              <a:gd name="connsiteX1938" fmla="*/ 2776508 w 3976873"/>
              <a:gd name="connsiteY1938" fmla="*/ 322620 h 3955845"/>
              <a:gd name="connsiteX1939" fmla="*/ 2786528 w 3976873"/>
              <a:gd name="connsiteY1939" fmla="*/ 280748 h 3955845"/>
              <a:gd name="connsiteX1940" fmla="*/ 2794088 w 3976873"/>
              <a:gd name="connsiteY1940" fmla="*/ 277245 h 3955845"/>
              <a:gd name="connsiteX1941" fmla="*/ 3091076 w 3976873"/>
              <a:gd name="connsiteY1941" fmla="*/ 322262 h 3955845"/>
              <a:gd name="connsiteX1942" fmla="*/ 3091434 w 3976873"/>
              <a:gd name="connsiteY1942" fmla="*/ 337530 h 3955845"/>
              <a:gd name="connsiteX1943" fmla="*/ 3028091 w 3976873"/>
              <a:gd name="connsiteY1943" fmla="*/ 381670 h 3955845"/>
              <a:gd name="connsiteX1944" fmla="*/ 3017474 w 3976873"/>
              <a:gd name="connsiteY1944" fmla="*/ 369263 h 3955845"/>
              <a:gd name="connsiteX1945" fmla="*/ 3091076 w 3976873"/>
              <a:gd name="connsiteY1945" fmla="*/ 322262 h 3955845"/>
              <a:gd name="connsiteX1946" fmla="*/ 2743823 w 3976873"/>
              <a:gd name="connsiteY1946" fmla="*/ 195814 h 3955845"/>
              <a:gd name="connsiteX1947" fmla="*/ 2755394 w 3976873"/>
              <a:gd name="connsiteY1947" fmla="*/ 199749 h 3955845"/>
              <a:gd name="connsiteX1948" fmla="*/ 2753843 w 3976873"/>
              <a:gd name="connsiteY1948" fmla="*/ 273712 h 3955845"/>
              <a:gd name="connsiteX1949" fmla="*/ 2739648 w 3976873"/>
              <a:gd name="connsiteY1949" fmla="*/ 272637 h 3955845"/>
              <a:gd name="connsiteX1950" fmla="*/ 2739648 w 3976873"/>
              <a:gd name="connsiteY1950" fmla="*/ 207266 h 3955845"/>
              <a:gd name="connsiteX1951" fmla="*/ 2741914 w 3976873"/>
              <a:gd name="connsiteY1951" fmla="*/ 197127 h 3955845"/>
              <a:gd name="connsiteX1952" fmla="*/ 2743823 w 3976873"/>
              <a:gd name="connsiteY1952" fmla="*/ 195814 h 3955845"/>
              <a:gd name="connsiteX1953" fmla="*/ 3265568 w 3976873"/>
              <a:gd name="connsiteY1953" fmla="*/ 352636 h 3955845"/>
              <a:gd name="connsiteX1954" fmla="*/ 3287190 w 3976873"/>
              <a:gd name="connsiteY1954" fmla="*/ 365087 h 3955845"/>
              <a:gd name="connsiteX1955" fmla="*/ 3282179 w 3976873"/>
              <a:gd name="connsiteY1955" fmla="*/ 378209 h 3955845"/>
              <a:gd name="connsiteX1956" fmla="*/ 3240547 w 3976873"/>
              <a:gd name="connsiteY1956" fmla="*/ 378924 h 3955845"/>
              <a:gd name="connsiteX1957" fmla="*/ 3215735 w 3976873"/>
              <a:gd name="connsiteY1957" fmla="*/ 380714 h 3955845"/>
              <a:gd name="connsiteX1958" fmla="*/ 3190087 w 3976873"/>
              <a:gd name="connsiteY1958" fmla="*/ 377136 h 3955845"/>
              <a:gd name="connsiteX1959" fmla="*/ 3181737 w 3976873"/>
              <a:gd name="connsiteY1959" fmla="*/ 359719 h 3955845"/>
              <a:gd name="connsiteX1960" fmla="*/ 3209577 w 3976873"/>
              <a:gd name="connsiteY1960" fmla="*/ 349817 h 3955845"/>
              <a:gd name="connsiteX1961" fmla="*/ 3240547 w 3976873"/>
              <a:gd name="connsiteY1961" fmla="*/ 350295 h 3955845"/>
              <a:gd name="connsiteX1962" fmla="*/ 3265568 w 3976873"/>
              <a:gd name="connsiteY1962" fmla="*/ 352636 h 3955845"/>
              <a:gd name="connsiteX1963" fmla="*/ 3054171 w 3976873"/>
              <a:gd name="connsiteY1963" fmla="*/ 234210 h 3955845"/>
              <a:gd name="connsiteX1964" fmla="*/ 3055646 w 3976873"/>
              <a:gd name="connsiteY1964" fmla="*/ 243172 h 3955845"/>
              <a:gd name="connsiteX1965" fmla="*/ 3035368 w 3976873"/>
              <a:gd name="connsiteY1965" fmla="*/ 274665 h 3955845"/>
              <a:gd name="connsiteX1966" fmla="*/ 3076283 w 3976873"/>
              <a:gd name="connsiteY1966" fmla="*/ 251403 h 3955845"/>
              <a:gd name="connsiteX1967" fmla="*/ 3085707 w 3976873"/>
              <a:gd name="connsiteY1967" fmla="*/ 262616 h 3955845"/>
              <a:gd name="connsiteX1968" fmla="*/ 3051828 w 3976873"/>
              <a:gd name="connsiteY1968" fmla="*/ 291724 h 3955845"/>
              <a:gd name="connsiteX1969" fmla="*/ 3000416 w 3976873"/>
              <a:gd name="connsiteY1969" fmla="*/ 329777 h 3955845"/>
              <a:gd name="connsiteX1970" fmla="*/ 2997314 w 3976873"/>
              <a:gd name="connsiteY1970" fmla="*/ 329300 h 3955845"/>
              <a:gd name="connsiteX1971" fmla="*/ 2934805 w 3976873"/>
              <a:gd name="connsiteY1971" fmla="*/ 396939 h 3955845"/>
              <a:gd name="connsiteX1972" fmla="*/ 2928244 w 3976873"/>
              <a:gd name="connsiteY1972" fmla="*/ 388826 h 3955845"/>
              <a:gd name="connsiteX1973" fmla="*/ 2991827 w 3976873"/>
              <a:gd name="connsiteY1973" fmla="*/ 292916 h 3955845"/>
              <a:gd name="connsiteX1974" fmla="*/ 3044911 w 3976873"/>
              <a:gd name="connsiteY1974" fmla="*/ 233032 h 3955845"/>
              <a:gd name="connsiteX1975" fmla="*/ 3054171 w 3976873"/>
              <a:gd name="connsiteY1975" fmla="*/ 234210 h 3955845"/>
              <a:gd name="connsiteX1976" fmla="*/ 3019076 w 3976873"/>
              <a:gd name="connsiteY1976" fmla="*/ 220227 h 3955845"/>
              <a:gd name="connsiteX1977" fmla="*/ 3017818 w 3976873"/>
              <a:gd name="connsiteY1977" fmla="*/ 226903 h 3955845"/>
              <a:gd name="connsiteX1978" fmla="*/ 3002683 w 3976873"/>
              <a:gd name="connsiteY1978" fmla="*/ 246630 h 3955845"/>
              <a:gd name="connsiteX1979" fmla="*/ 2959499 w 3976873"/>
              <a:gd name="connsiteY1979" fmla="*/ 288145 h 3955845"/>
              <a:gd name="connsiteX1980" fmla="*/ 2949478 w 3976873"/>
              <a:gd name="connsiteY1980" fmla="*/ 275737 h 3955845"/>
              <a:gd name="connsiteX1981" fmla="*/ 2977736 w 3976873"/>
              <a:gd name="connsiteY1981" fmla="*/ 238012 h 3955845"/>
              <a:gd name="connsiteX1982" fmla="*/ 2998316 w 3976873"/>
              <a:gd name="connsiteY1982" fmla="*/ 213781 h 3955845"/>
              <a:gd name="connsiteX1983" fmla="*/ 2792542 w 3976873"/>
              <a:gd name="connsiteY1983" fmla="*/ 149887 h 3955845"/>
              <a:gd name="connsiteX1984" fmla="*/ 2812989 w 3976873"/>
              <a:gd name="connsiteY1984" fmla="*/ 156236 h 3955845"/>
              <a:gd name="connsiteX1985" fmla="*/ 2813189 w 3976873"/>
              <a:gd name="connsiteY1985" fmla="*/ 169033 h 3955845"/>
              <a:gd name="connsiteX1986" fmla="*/ 2807165 w 3976873"/>
              <a:gd name="connsiteY1986" fmla="*/ 241502 h 3955845"/>
              <a:gd name="connsiteX1987" fmla="*/ 2793805 w 3976873"/>
              <a:gd name="connsiteY1987" fmla="*/ 241741 h 3955845"/>
              <a:gd name="connsiteX1988" fmla="*/ 2708759 w 3976873"/>
              <a:gd name="connsiteY1988" fmla="*/ 123872 h 3955845"/>
              <a:gd name="connsiteX1989" fmla="*/ 2709408 w 3976873"/>
              <a:gd name="connsiteY1989" fmla="*/ 126551 h 3955845"/>
              <a:gd name="connsiteX1990" fmla="*/ 2706604 w 3976873"/>
              <a:gd name="connsiteY1990" fmla="*/ 166229 h 3955845"/>
              <a:gd name="connsiteX1991" fmla="*/ 2692527 w 3976873"/>
              <a:gd name="connsiteY1991" fmla="*/ 165992 h 3955845"/>
              <a:gd name="connsiteX1992" fmla="*/ 2688352 w 3976873"/>
              <a:gd name="connsiteY1992" fmla="*/ 125792 h 3955845"/>
              <a:gd name="connsiteX1993" fmla="*/ 2687445 w 3976873"/>
              <a:gd name="connsiteY1993" fmla="*/ 117254 h 3955845"/>
              <a:gd name="connsiteX1994" fmla="*/ 3300638 w 3976873"/>
              <a:gd name="connsiteY1994" fmla="*/ 307653 h 3955845"/>
              <a:gd name="connsiteX1995" fmla="*/ 3297568 w 3976873"/>
              <a:gd name="connsiteY1995" fmla="*/ 307351 h 3955845"/>
              <a:gd name="connsiteX1996" fmla="*/ 3179232 w 3976873"/>
              <a:gd name="connsiteY1996" fmla="*/ 311168 h 3955845"/>
              <a:gd name="connsiteX1997" fmla="*/ 3125671 w 3976873"/>
              <a:gd name="connsiteY1997" fmla="*/ 323694 h 3955845"/>
              <a:gd name="connsiteX1998" fmla="*/ 3120422 w 3976873"/>
              <a:gd name="connsiteY1998" fmla="*/ 306874 h 3955845"/>
              <a:gd name="connsiteX1999" fmla="*/ 3177077 w 3976873"/>
              <a:gd name="connsiteY1999" fmla="*/ 286280 h 3955845"/>
              <a:gd name="connsiteX2000" fmla="*/ 3213550 w 3976873"/>
              <a:gd name="connsiteY2000" fmla="*/ 280612 h 3955845"/>
              <a:gd name="connsiteX2001" fmla="*/ 2550495 w 3976873"/>
              <a:gd name="connsiteY2001" fmla="*/ 74730 h 3955845"/>
              <a:gd name="connsiteX2002" fmla="*/ 2571283 w 3976873"/>
              <a:gd name="connsiteY2002" fmla="*/ 81185 h 3955845"/>
              <a:gd name="connsiteX2003" fmla="*/ 2575027 w 3976873"/>
              <a:gd name="connsiteY2003" fmla="*/ 95969 h 3955845"/>
              <a:gd name="connsiteX2004" fmla="*/ 2562739 w 3976873"/>
              <a:gd name="connsiteY2004" fmla="*/ 102411 h 3955845"/>
              <a:gd name="connsiteX2005" fmla="*/ 2760286 w 3976873"/>
              <a:gd name="connsiteY2005" fmla="*/ 139871 h 3955845"/>
              <a:gd name="connsiteX2006" fmla="*/ 2776659 w 3976873"/>
              <a:gd name="connsiteY2006" fmla="*/ 144955 h 3955845"/>
              <a:gd name="connsiteX2007" fmla="*/ 2776627 w 3976873"/>
              <a:gd name="connsiteY2007" fmla="*/ 160267 h 3955845"/>
              <a:gd name="connsiteX2008" fmla="*/ 2762670 w 3976873"/>
              <a:gd name="connsiteY2008" fmla="*/ 161221 h 3955845"/>
              <a:gd name="connsiteX2009" fmla="*/ 2961739 w 3976873"/>
              <a:gd name="connsiteY2009" fmla="*/ 202423 h 3955845"/>
              <a:gd name="connsiteX2010" fmla="*/ 2931064 w 3976873"/>
              <a:gd name="connsiteY2010" fmla="*/ 263899 h 3955845"/>
              <a:gd name="connsiteX2011" fmla="*/ 2847486 w 3976873"/>
              <a:gd name="connsiteY2011" fmla="*/ 487002 h 3955845"/>
              <a:gd name="connsiteX2012" fmla="*/ 2781040 w 3976873"/>
              <a:gd name="connsiteY2012" fmla="*/ 732741 h 3955845"/>
              <a:gd name="connsiteX2013" fmla="*/ 2864664 w 3976873"/>
              <a:gd name="connsiteY2013" fmla="*/ 515632 h 3955845"/>
              <a:gd name="connsiteX2014" fmla="*/ 2872417 w 3976873"/>
              <a:gd name="connsiteY2014" fmla="*/ 516944 h 3955845"/>
              <a:gd name="connsiteX2015" fmla="*/ 2844384 w 3976873"/>
              <a:gd name="connsiteY2015" fmla="*/ 625856 h 3955845"/>
              <a:gd name="connsiteX2016" fmla="*/ 2829950 w 3976873"/>
              <a:gd name="connsiteY2016" fmla="*/ 666535 h 3955845"/>
              <a:gd name="connsiteX2017" fmla="*/ 2863828 w 3976873"/>
              <a:gd name="connsiteY2017" fmla="*/ 620011 h 3955845"/>
              <a:gd name="connsiteX2018" fmla="*/ 2877427 w 3976873"/>
              <a:gd name="connsiteY2018" fmla="*/ 628362 h 3955845"/>
              <a:gd name="connsiteX2019" fmla="*/ 2820884 w 3976873"/>
              <a:gd name="connsiteY2019" fmla="*/ 749441 h 3955845"/>
              <a:gd name="connsiteX2020" fmla="*/ 2820884 w 3976873"/>
              <a:gd name="connsiteY2020" fmla="*/ 749561 h 3955845"/>
              <a:gd name="connsiteX2021" fmla="*/ 2922638 w 3976873"/>
              <a:gd name="connsiteY2021" fmla="*/ 616075 h 3955845"/>
              <a:gd name="connsiteX2022" fmla="*/ 3072707 w 3976873"/>
              <a:gd name="connsiteY2022" fmla="*/ 511337 h 3955845"/>
              <a:gd name="connsiteX2023" fmla="*/ 3208100 w 3976873"/>
              <a:gd name="connsiteY2023" fmla="*/ 442149 h 3955845"/>
              <a:gd name="connsiteX2024" fmla="*/ 3372364 w 3976873"/>
              <a:gd name="connsiteY2024" fmla="*/ 427834 h 3955845"/>
              <a:gd name="connsiteX2025" fmla="*/ 3428311 w 3976873"/>
              <a:gd name="connsiteY2025" fmla="*/ 463025 h 3955845"/>
              <a:gd name="connsiteX2026" fmla="*/ 3510860 w 3976873"/>
              <a:gd name="connsiteY2026" fmla="*/ 524460 h 3955845"/>
              <a:gd name="connsiteX2027" fmla="*/ 3510860 w 3976873"/>
              <a:gd name="connsiteY2027" fmla="*/ 512054 h 3955845"/>
              <a:gd name="connsiteX2028" fmla="*/ 3453600 w 3976873"/>
              <a:gd name="connsiteY2028" fmla="*/ 429027 h 3955845"/>
              <a:gd name="connsiteX2029" fmla="*/ 3331446 w 3976873"/>
              <a:gd name="connsiteY2029" fmla="*/ 381192 h 3955845"/>
              <a:gd name="connsiteX2030" fmla="*/ 3337291 w 3976873"/>
              <a:gd name="connsiteY2030" fmla="*/ 366280 h 3955845"/>
              <a:gd name="connsiteX2031" fmla="*/ 3466245 w 3976873"/>
              <a:gd name="connsiteY2031" fmla="*/ 395507 h 3955845"/>
              <a:gd name="connsiteX2032" fmla="*/ 3428862 w 3976873"/>
              <a:gd name="connsiteY2032" fmla="*/ 348864 h 3955845"/>
              <a:gd name="connsiteX2033" fmla="*/ 3425631 w 3976873"/>
              <a:gd name="connsiteY2033" fmla="*/ 346464 h 3955845"/>
              <a:gd name="connsiteX2034" fmla="*/ 3469952 w 3976873"/>
              <a:gd name="connsiteY2034" fmla="*/ 360226 h 3955845"/>
              <a:gd name="connsiteX2035" fmla="*/ 3481394 w 3976873"/>
              <a:gd name="connsiteY2035" fmla="*/ 375108 h 3955845"/>
              <a:gd name="connsiteX2036" fmla="*/ 3490102 w 3976873"/>
              <a:gd name="connsiteY2036" fmla="*/ 405171 h 3955845"/>
              <a:gd name="connsiteX2037" fmla="*/ 3518734 w 3976873"/>
              <a:gd name="connsiteY2037" fmla="*/ 422943 h 3955845"/>
              <a:gd name="connsiteX2038" fmla="*/ 3547005 w 3976873"/>
              <a:gd name="connsiteY2038" fmla="*/ 552850 h 3955845"/>
              <a:gd name="connsiteX2039" fmla="*/ 3528395 w 3976873"/>
              <a:gd name="connsiteY2039" fmla="*/ 568000 h 3955845"/>
              <a:gd name="connsiteX2040" fmla="*/ 3359004 w 3976873"/>
              <a:gd name="connsiteY2040" fmla="*/ 468393 h 3955845"/>
              <a:gd name="connsiteX2041" fmla="*/ 3082845 w 3976873"/>
              <a:gd name="connsiteY2041" fmla="*/ 541041 h 3955845"/>
              <a:gd name="connsiteX2042" fmla="*/ 3020934 w 3976873"/>
              <a:gd name="connsiteY2042" fmla="*/ 585656 h 3955845"/>
              <a:gd name="connsiteX2043" fmla="*/ 2864187 w 3976873"/>
              <a:gd name="connsiteY2043" fmla="*/ 740614 h 3955845"/>
              <a:gd name="connsiteX2044" fmla="*/ 2799530 w 3976873"/>
              <a:gd name="connsiteY2044" fmla="*/ 862051 h 3955845"/>
              <a:gd name="connsiteX2045" fmla="*/ 2797392 w 3976873"/>
              <a:gd name="connsiteY2045" fmla="*/ 872162 h 3955845"/>
              <a:gd name="connsiteX2046" fmla="*/ 2795008 w 3976873"/>
              <a:gd name="connsiteY2046" fmla="*/ 885597 h 3955845"/>
              <a:gd name="connsiteX2047" fmla="*/ 2827014 w 3976873"/>
              <a:gd name="connsiteY2047" fmla="*/ 1069649 h 3955845"/>
              <a:gd name="connsiteX2048" fmla="*/ 2884913 w 3976873"/>
              <a:gd name="connsiteY2048" fmla="*/ 1343584 h 3955845"/>
              <a:gd name="connsiteX2049" fmla="*/ 2900559 w 3976873"/>
              <a:gd name="connsiteY2049" fmla="*/ 1404353 h 3955845"/>
              <a:gd name="connsiteX2050" fmla="*/ 2892696 w 3976873"/>
              <a:gd name="connsiteY2050" fmla="*/ 1330731 h 3955845"/>
              <a:gd name="connsiteX2051" fmla="*/ 2883034 w 3976873"/>
              <a:gd name="connsiteY2051" fmla="*/ 1165156 h 3955845"/>
              <a:gd name="connsiteX2052" fmla="*/ 2910113 w 3976873"/>
              <a:gd name="connsiteY2052" fmla="*/ 1072467 h 3955845"/>
              <a:gd name="connsiteX2053" fmla="*/ 2933972 w 3976873"/>
              <a:gd name="connsiteY2053" fmla="*/ 945675 h 3955845"/>
              <a:gd name="connsiteX2054" fmla="*/ 3006261 w 3976873"/>
              <a:gd name="connsiteY2054" fmla="*/ 892233 h 3955845"/>
              <a:gd name="connsiteX2055" fmla="*/ 3084635 w 3976873"/>
              <a:gd name="connsiteY2055" fmla="*/ 780577 h 3955845"/>
              <a:gd name="connsiteX2056" fmla="*/ 3162412 w 3976873"/>
              <a:gd name="connsiteY2056" fmla="*/ 763518 h 3955845"/>
              <a:gd name="connsiteX2057" fmla="*/ 3210963 w 3976873"/>
              <a:gd name="connsiteY2057" fmla="*/ 795011 h 3955845"/>
              <a:gd name="connsiteX2058" fmla="*/ 3342780 w 3976873"/>
              <a:gd name="connsiteY2058" fmla="*/ 696596 h 3955845"/>
              <a:gd name="connsiteX2059" fmla="*/ 3422108 w 3976873"/>
              <a:gd name="connsiteY2059" fmla="*/ 720573 h 3955845"/>
              <a:gd name="connsiteX2060" fmla="*/ 3429384 w 3976873"/>
              <a:gd name="connsiteY2060" fmla="*/ 730833 h 3955845"/>
              <a:gd name="connsiteX2061" fmla="*/ 3428907 w 3976873"/>
              <a:gd name="connsiteY2061" fmla="*/ 740375 h 3955845"/>
              <a:gd name="connsiteX2062" fmla="*/ 3441432 w 3976873"/>
              <a:gd name="connsiteY2062" fmla="*/ 731786 h 3955845"/>
              <a:gd name="connsiteX2063" fmla="*/ 3596988 w 3976873"/>
              <a:gd name="connsiteY2063" fmla="*/ 677510 h 3955845"/>
              <a:gd name="connsiteX2064" fmla="*/ 3607723 w 3976873"/>
              <a:gd name="connsiteY2064" fmla="*/ 697907 h 3955845"/>
              <a:gd name="connsiteX2065" fmla="*/ 3591141 w 3976873"/>
              <a:gd name="connsiteY2065" fmla="*/ 738228 h 3955845"/>
              <a:gd name="connsiteX2066" fmla="*/ 3628718 w 3976873"/>
              <a:gd name="connsiteY2066" fmla="*/ 715682 h 3955845"/>
              <a:gd name="connsiteX2067" fmla="*/ 3792146 w 3976873"/>
              <a:gd name="connsiteY2067" fmla="*/ 703276 h 3955845"/>
              <a:gd name="connsiteX2068" fmla="*/ 3796083 w 3976873"/>
              <a:gd name="connsiteY2068" fmla="*/ 723556 h 3955845"/>
              <a:gd name="connsiteX2069" fmla="*/ 3775565 w 3976873"/>
              <a:gd name="connsiteY2069" fmla="*/ 758746 h 3955845"/>
              <a:gd name="connsiteX2070" fmla="*/ 3863840 w 3976873"/>
              <a:gd name="connsiteY2070" fmla="*/ 733694 h 3955845"/>
              <a:gd name="connsiteX2071" fmla="*/ 3923767 w 3976873"/>
              <a:gd name="connsiteY2071" fmla="*/ 729047 h 3955845"/>
              <a:gd name="connsiteX2072" fmla="*/ 3976873 w 3976873"/>
              <a:gd name="connsiteY2072" fmla="*/ 737844 h 3955845"/>
              <a:gd name="connsiteX2073" fmla="*/ 3967228 w 3976873"/>
              <a:gd name="connsiteY2073" fmla="*/ 768906 h 3955845"/>
              <a:gd name="connsiteX2074" fmla="*/ 3944629 w 3976873"/>
              <a:gd name="connsiteY2074" fmla="*/ 764472 h 3955845"/>
              <a:gd name="connsiteX2075" fmla="*/ 3818510 w 3976873"/>
              <a:gd name="connsiteY2075" fmla="*/ 776521 h 3955845"/>
              <a:gd name="connsiteX2076" fmla="*/ 3688603 w 3976873"/>
              <a:gd name="connsiteY2076" fmla="*/ 846067 h 3955845"/>
              <a:gd name="connsiteX2077" fmla="*/ 3649118 w 3976873"/>
              <a:gd name="connsiteY2077" fmla="*/ 865868 h 3955845"/>
              <a:gd name="connsiteX2078" fmla="*/ 3641483 w 3976873"/>
              <a:gd name="connsiteY2078" fmla="*/ 846663 h 3955845"/>
              <a:gd name="connsiteX2079" fmla="*/ 3711149 w 3976873"/>
              <a:gd name="connsiteY2079" fmla="*/ 791791 h 3955845"/>
              <a:gd name="connsiteX2080" fmla="*/ 3709001 w 3976873"/>
              <a:gd name="connsiteY2080" fmla="*/ 720931 h 3955845"/>
              <a:gd name="connsiteX2081" fmla="*/ 3562989 w 3976873"/>
              <a:gd name="connsiteY2081" fmla="*/ 796561 h 3955845"/>
              <a:gd name="connsiteX2082" fmla="*/ 3530185 w 3976873"/>
              <a:gd name="connsiteY2082" fmla="*/ 824714 h 3955845"/>
              <a:gd name="connsiteX2083" fmla="*/ 3441312 w 3976873"/>
              <a:gd name="connsiteY2083" fmla="*/ 901655 h 3955845"/>
              <a:gd name="connsiteX2084" fmla="*/ 3430338 w 3976873"/>
              <a:gd name="connsiteY2084" fmla="*/ 889130 h 3955845"/>
              <a:gd name="connsiteX2085" fmla="*/ 3555473 w 3976873"/>
              <a:gd name="connsiteY2085" fmla="*/ 762682 h 3955845"/>
              <a:gd name="connsiteX2086" fmla="*/ 3565733 w 3976873"/>
              <a:gd name="connsiteY2086" fmla="*/ 731072 h 3955845"/>
              <a:gd name="connsiteX2087" fmla="*/ 3573726 w 3976873"/>
              <a:gd name="connsiteY2087" fmla="*/ 703754 h 3955845"/>
              <a:gd name="connsiteX2088" fmla="*/ 3425566 w 3976873"/>
              <a:gd name="connsiteY2088" fmla="*/ 776640 h 3955845"/>
              <a:gd name="connsiteX2089" fmla="*/ 3349102 w 3976873"/>
              <a:gd name="connsiteY2089" fmla="*/ 824594 h 3955845"/>
              <a:gd name="connsiteX2090" fmla="*/ 3285044 w 3976873"/>
              <a:gd name="connsiteY2090" fmla="*/ 894379 h 3955845"/>
              <a:gd name="connsiteX2091" fmla="*/ 3273114 w 3976873"/>
              <a:gd name="connsiteY2091" fmla="*/ 884478 h 3955845"/>
              <a:gd name="connsiteX2092" fmla="*/ 3402186 w 3976873"/>
              <a:gd name="connsiteY2092" fmla="*/ 758507 h 3955845"/>
              <a:gd name="connsiteX2093" fmla="*/ 3344569 w 3976873"/>
              <a:gd name="connsiteY2093" fmla="*/ 739778 h 3955845"/>
              <a:gd name="connsiteX2094" fmla="*/ 3222296 w 3976873"/>
              <a:gd name="connsiteY2094" fmla="*/ 832588 h 3955845"/>
              <a:gd name="connsiteX2095" fmla="*/ 3204403 w 3976873"/>
              <a:gd name="connsiteY2095" fmla="*/ 834258 h 3955845"/>
              <a:gd name="connsiteX2096" fmla="*/ 3078910 w 3976873"/>
              <a:gd name="connsiteY2096" fmla="*/ 842131 h 3955845"/>
              <a:gd name="connsiteX2097" fmla="*/ 3028210 w 3976873"/>
              <a:gd name="connsiteY2097" fmla="*/ 932910 h 3955845"/>
              <a:gd name="connsiteX2098" fmla="*/ 3006141 w 3976873"/>
              <a:gd name="connsiteY2098" fmla="*/ 946867 h 3955845"/>
              <a:gd name="connsiteX2099" fmla="*/ 2949718 w 3976873"/>
              <a:gd name="connsiteY2099" fmla="*/ 1044791 h 3955845"/>
              <a:gd name="connsiteX2100" fmla="*/ 2916912 w 3976873"/>
              <a:gd name="connsiteY2100" fmla="*/ 1311287 h 3955845"/>
              <a:gd name="connsiteX2101" fmla="*/ 2927053 w 3976873"/>
              <a:gd name="connsiteY2101" fmla="*/ 1396580 h 3955845"/>
              <a:gd name="connsiteX2102" fmla="*/ 2925143 w 3976873"/>
              <a:gd name="connsiteY2102" fmla="*/ 1327152 h 3955845"/>
              <a:gd name="connsiteX2103" fmla="*/ 2956279 w 3976873"/>
              <a:gd name="connsiteY2103" fmla="*/ 1139747 h 3955845"/>
              <a:gd name="connsiteX2104" fmla="*/ 2971309 w 3976873"/>
              <a:gd name="connsiteY2104" fmla="*/ 1141417 h 3955845"/>
              <a:gd name="connsiteX2105" fmla="*/ 2959261 w 3976873"/>
              <a:gd name="connsiteY2105" fmla="*/ 1204880 h 3955845"/>
              <a:gd name="connsiteX2106" fmla="*/ 2944827 w 3976873"/>
              <a:gd name="connsiteY2106" fmla="*/ 1311645 h 3955845"/>
              <a:gd name="connsiteX2107" fmla="*/ 2943395 w 3976873"/>
              <a:gd name="connsiteY2107" fmla="*/ 1378327 h 3955845"/>
              <a:gd name="connsiteX2108" fmla="*/ 3071513 w 3976873"/>
              <a:gd name="connsiteY2108" fmla="*/ 1055170 h 3955845"/>
              <a:gd name="connsiteX2109" fmla="*/ 3087617 w 3976873"/>
              <a:gd name="connsiteY2109" fmla="*/ 1062327 h 3955845"/>
              <a:gd name="connsiteX2110" fmla="*/ 2988964 w 3976873"/>
              <a:gd name="connsiteY2110" fmla="*/ 1291842 h 3955845"/>
              <a:gd name="connsiteX2111" fmla="*/ 2975126 w 3976873"/>
              <a:gd name="connsiteY2111" fmla="*/ 1365564 h 3955845"/>
              <a:gd name="connsiteX2112" fmla="*/ 3026898 w 3976873"/>
              <a:gd name="connsiteY2112" fmla="*/ 1232555 h 3955845"/>
              <a:gd name="connsiteX2113" fmla="*/ 3155255 w 3976873"/>
              <a:gd name="connsiteY2113" fmla="*/ 994929 h 3955845"/>
              <a:gd name="connsiteX2114" fmla="*/ 3170883 w 3976873"/>
              <a:gd name="connsiteY2114" fmla="*/ 1002324 h 3955845"/>
              <a:gd name="connsiteX2115" fmla="*/ 3102649 w 3976873"/>
              <a:gd name="connsiteY2115" fmla="*/ 1115888 h 3955845"/>
              <a:gd name="connsiteX2116" fmla="*/ 3070440 w 3976873"/>
              <a:gd name="connsiteY2116" fmla="*/ 1184481 h 3955845"/>
              <a:gd name="connsiteX2117" fmla="*/ 3098353 w 3976873"/>
              <a:gd name="connsiteY2117" fmla="*/ 1134498 h 3955845"/>
              <a:gd name="connsiteX2118" fmla="*/ 3210606 w 3976873"/>
              <a:gd name="connsiteY2118" fmla="*/ 998746 h 3955845"/>
              <a:gd name="connsiteX2119" fmla="*/ 3224681 w 3976873"/>
              <a:gd name="connsiteY2119" fmla="*/ 1005307 h 3955845"/>
              <a:gd name="connsiteX2120" fmla="*/ 3123167 w 3976873"/>
              <a:gd name="connsiteY2120" fmla="*/ 1146070 h 3955845"/>
              <a:gd name="connsiteX2121" fmla="*/ 3081056 w 3976873"/>
              <a:gd name="connsiteY2121" fmla="*/ 1216213 h 3955845"/>
              <a:gd name="connsiteX2122" fmla="*/ 3088332 w 3976873"/>
              <a:gd name="connsiteY2122" fmla="*/ 1212275 h 3955845"/>
              <a:gd name="connsiteX2123" fmla="*/ 3170047 w 3976873"/>
              <a:gd name="connsiteY2123" fmla="*/ 1111714 h 3955845"/>
              <a:gd name="connsiteX2124" fmla="*/ 3286475 w 3976873"/>
              <a:gd name="connsiteY2124" fmla="*/ 976319 h 3955845"/>
              <a:gd name="connsiteX2125" fmla="*/ 3299477 w 3976873"/>
              <a:gd name="connsiteY2125" fmla="*/ 990992 h 3955845"/>
              <a:gd name="connsiteX2126" fmla="*/ 3145235 w 3976873"/>
              <a:gd name="connsiteY2126" fmla="*/ 1187344 h 3955845"/>
              <a:gd name="connsiteX2127" fmla="*/ 3171597 w 3976873"/>
              <a:gd name="connsiteY2127" fmla="*/ 1179828 h 3955845"/>
              <a:gd name="connsiteX2128" fmla="*/ 3351129 w 3976873"/>
              <a:gd name="connsiteY2128" fmla="*/ 1000058 h 3955845"/>
              <a:gd name="connsiteX2129" fmla="*/ 3368903 w 3976873"/>
              <a:gd name="connsiteY2129" fmla="*/ 1006976 h 3955845"/>
              <a:gd name="connsiteX2130" fmla="*/ 3294824 w 3976873"/>
              <a:gd name="connsiteY2130" fmla="*/ 1103959 h 3955845"/>
              <a:gd name="connsiteX2131" fmla="*/ 3221818 w 3976873"/>
              <a:gd name="connsiteY2131" fmla="*/ 1167542 h 3955845"/>
              <a:gd name="connsiteX2132" fmla="*/ 3258560 w 3976873"/>
              <a:gd name="connsiteY2132" fmla="*/ 1160026 h 3955845"/>
              <a:gd name="connsiteX2133" fmla="*/ 3264763 w 3976873"/>
              <a:gd name="connsiteY2133" fmla="*/ 1157999 h 3955845"/>
              <a:gd name="connsiteX2134" fmla="*/ 3463859 w 3976873"/>
              <a:gd name="connsiteY2134" fmla="*/ 929212 h 3955845"/>
              <a:gd name="connsiteX2135" fmla="*/ 3478650 w 3976873"/>
              <a:gd name="connsiteY2135" fmla="*/ 934342 h 3955845"/>
              <a:gd name="connsiteX2136" fmla="*/ 3386320 w 3976873"/>
              <a:gd name="connsiteY2136" fmla="*/ 1070558 h 3955845"/>
              <a:gd name="connsiteX2137" fmla="*/ 3320830 w 3976873"/>
              <a:gd name="connsiteY2137" fmla="*/ 1137123 h 3955845"/>
              <a:gd name="connsiteX2138" fmla="*/ 3418528 w 3976873"/>
              <a:gd name="connsiteY2138" fmla="*/ 1082607 h 3955845"/>
              <a:gd name="connsiteX2139" fmla="*/ 3428787 w 3976873"/>
              <a:gd name="connsiteY2139" fmla="*/ 1072706 h 3955845"/>
              <a:gd name="connsiteX2140" fmla="*/ 3452883 w 3976873"/>
              <a:gd name="connsiteY2140" fmla="*/ 1046820 h 3955845"/>
              <a:gd name="connsiteX2141" fmla="*/ 3516704 w 3976873"/>
              <a:gd name="connsiteY2141" fmla="*/ 966418 h 3955845"/>
              <a:gd name="connsiteX2142" fmla="*/ 3533167 w 3976873"/>
              <a:gd name="connsiteY2142" fmla="*/ 964628 h 3955845"/>
              <a:gd name="connsiteX2143" fmla="*/ 3499169 w 3976873"/>
              <a:gd name="connsiteY2143" fmla="*/ 1037038 h 3955845"/>
              <a:gd name="connsiteX2144" fmla="*/ 3489865 w 3976873"/>
              <a:gd name="connsiteY2144" fmla="*/ 1048490 h 3955845"/>
              <a:gd name="connsiteX2145" fmla="*/ 3531496 w 3976873"/>
              <a:gd name="connsiteY2145" fmla="*/ 1034056 h 3955845"/>
              <a:gd name="connsiteX2146" fmla="*/ 3534599 w 3976873"/>
              <a:gd name="connsiteY2146" fmla="*/ 1032983 h 3955845"/>
              <a:gd name="connsiteX2147" fmla="*/ 3536745 w 3976873"/>
              <a:gd name="connsiteY2147" fmla="*/ 1032266 h 3955845"/>
              <a:gd name="connsiteX2148" fmla="*/ 3571459 w 3976873"/>
              <a:gd name="connsiteY2148" fmla="*/ 997314 h 3955845"/>
              <a:gd name="connsiteX2149" fmla="*/ 3603071 w 3976873"/>
              <a:gd name="connsiteY2149" fmla="*/ 965225 h 3955845"/>
              <a:gd name="connsiteX2150" fmla="*/ 3616073 w 3976873"/>
              <a:gd name="connsiteY2150" fmla="*/ 959141 h 3955845"/>
              <a:gd name="connsiteX2151" fmla="*/ 3618817 w 3976873"/>
              <a:gd name="connsiteY2151" fmla="*/ 961408 h 3955845"/>
              <a:gd name="connsiteX2152" fmla="*/ 3620367 w 3976873"/>
              <a:gd name="connsiteY2152" fmla="*/ 972383 h 3955845"/>
              <a:gd name="connsiteX2153" fmla="*/ 3590187 w 3976873"/>
              <a:gd name="connsiteY2153" fmla="*/ 1016282 h 3955845"/>
              <a:gd name="connsiteX2154" fmla="*/ 3675838 w 3976873"/>
              <a:gd name="connsiteY2154" fmla="*/ 993735 h 3955845"/>
              <a:gd name="connsiteX2155" fmla="*/ 3702798 w 3976873"/>
              <a:gd name="connsiteY2155" fmla="*/ 975007 h 3955845"/>
              <a:gd name="connsiteX2156" fmla="*/ 3756120 w 3976873"/>
              <a:gd name="connsiteY2156" fmla="*/ 927303 h 3955845"/>
              <a:gd name="connsiteX2157" fmla="*/ 3768885 w 3976873"/>
              <a:gd name="connsiteY2157" fmla="*/ 930047 h 3955845"/>
              <a:gd name="connsiteX2158" fmla="*/ 3742760 w 3976873"/>
              <a:gd name="connsiteY2158" fmla="*/ 975365 h 3955845"/>
              <a:gd name="connsiteX2159" fmla="*/ 3745146 w 3976873"/>
              <a:gd name="connsiteY2159" fmla="*/ 974649 h 3955845"/>
              <a:gd name="connsiteX2160" fmla="*/ 3844276 w 3976873"/>
              <a:gd name="connsiteY2160" fmla="*/ 942268 h 3955845"/>
              <a:gd name="connsiteX2161" fmla="*/ 3924075 w 3976873"/>
              <a:gd name="connsiteY2161" fmla="*/ 907883 h 3955845"/>
              <a:gd name="connsiteX2162" fmla="*/ 3912177 w 3976873"/>
              <a:gd name="connsiteY2162" fmla="*/ 946199 h 3955845"/>
              <a:gd name="connsiteX2163" fmla="*/ 3850241 w 3976873"/>
              <a:gd name="connsiteY2163" fmla="*/ 971071 h 3955845"/>
              <a:gd name="connsiteX2164" fmla="*/ 3534478 w 3976873"/>
              <a:gd name="connsiteY2164" fmla="*/ 1059226 h 3955845"/>
              <a:gd name="connsiteX2165" fmla="*/ 3338604 w 3976873"/>
              <a:gd name="connsiteY2165" fmla="*/ 1170285 h 3955845"/>
              <a:gd name="connsiteX2166" fmla="*/ 3098234 w 3976873"/>
              <a:gd name="connsiteY2166" fmla="*/ 1254265 h 3955845"/>
              <a:gd name="connsiteX2167" fmla="*/ 2981806 w 3976873"/>
              <a:gd name="connsiteY2167" fmla="*/ 1485689 h 3955845"/>
              <a:gd name="connsiteX2168" fmla="*/ 2958425 w 3976873"/>
              <a:gd name="connsiteY2168" fmla="*/ 1568000 h 3955845"/>
              <a:gd name="connsiteX2169" fmla="*/ 2947928 w 3976873"/>
              <a:gd name="connsiteY2169" fmla="*/ 1579989 h 3955845"/>
              <a:gd name="connsiteX2170" fmla="*/ 2945428 w 3976873"/>
              <a:gd name="connsiteY2170" fmla="*/ 1578632 h 3955845"/>
              <a:gd name="connsiteX2171" fmla="*/ 2954668 w 3976873"/>
              <a:gd name="connsiteY2171" fmla="*/ 1614522 h 3955845"/>
              <a:gd name="connsiteX2172" fmla="*/ 3038111 w 3976873"/>
              <a:gd name="connsiteY2172" fmla="*/ 1880898 h 3955845"/>
              <a:gd name="connsiteX2173" fmla="*/ 3255668 w 3976873"/>
              <a:gd name="connsiteY2173" fmla="*/ 2378130 h 3955845"/>
              <a:gd name="connsiteX2174" fmla="*/ 3382168 w 3976873"/>
              <a:gd name="connsiteY2174" fmla="*/ 2610842 h 3955845"/>
              <a:gd name="connsiteX2175" fmla="*/ 3348147 w 3976873"/>
              <a:gd name="connsiteY2175" fmla="*/ 2444902 h 3955845"/>
              <a:gd name="connsiteX2176" fmla="*/ 3291365 w 3976873"/>
              <a:gd name="connsiteY2176" fmla="*/ 2105044 h 3955845"/>
              <a:gd name="connsiteX2177" fmla="*/ 3300908 w 3976873"/>
              <a:gd name="connsiteY2177" fmla="*/ 1798588 h 3955845"/>
              <a:gd name="connsiteX2178" fmla="*/ 3429265 w 3976873"/>
              <a:gd name="connsiteY2178" fmla="*/ 1680012 h 3955845"/>
              <a:gd name="connsiteX2179" fmla="*/ 3452169 w 3976873"/>
              <a:gd name="connsiteY2179" fmla="*/ 1646850 h 3955845"/>
              <a:gd name="connsiteX2180" fmla="*/ 3491654 w 3976873"/>
              <a:gd name="connsiteY2180" fmla="*/ 1646492 h 3955845"/>
              <a:gd name="connsiteX2181" fmla="*/ 3547482 w 3976873"/>
              <a:gd name="connsiteY2181" fmla="*/ 1587682 h 3955845"/>
              <a:gd name="connsiteX2182" fmla="*/ 3599612 w 3976873"/>
              <a:gd name="connsiteY2182" fmla="*/ 1588637 h 3955845"/>
              <a:gd name="connsiteX2183" fmla="*/ 3630269 w 3976873"/>
              <a:gd name="connsiteY2183" fmla="*/ 1571220 h 3955845"/>
              <a:gd name="connsiteX2184" fmla="*/ 3643272 w 3976873"/>
              <a:gd name="connsiteY2184" fmla="*/ 1575514 h 3955845"/>
              <a:gd name="connsiteX2185" fmla="*/ 3644583 w 3976873"/>
              <a:gd name="connsiteY2185" fmla="*/ 1565135 h 3955845"/>
              <a:gd name="connsiteX2186" fmla="*/ 3694090 w 3976873"/>
              <a:gd name="connsiteY2186" fmla="*/ 1517062 h 3955845"/>
              <a:gd name="connsiteX2187" fmla="*/ 3696357 w 3976873"/>
              <a:gd name="connsiteY2187" fmla="*/ 1518971 h 3955845"/>
              <a:gd name="connsiteX2188" fmla="*/ 3696714 w 3976873"/>
              <a:gd name="connsiteY2188" fmla="*/ 1515273 h 3955845"/>
              <a:gd name="connsiteX2189" fmla="*/ 3735430 w 3976873"/>
              <a:gd name="connsiteY2189" fmla="*/ 1458539 h 3955845"/>
              <a:gd name="connsiteX2190" fmla="*/ 3757078 w 3976873"/>
              <a:gd name="connsiteY2190" fmla="*/ 1445706 h 3955845"/>
              <a:gd name="connsiteX2191" fmla="*/ 3744929 w 3976873"/>
              <a:gd name="connsiteY2191" fmla="*/ 1484832 h 3955845"/>
              <a:gd name="connsiteX2192" fmla="*/ 3741328 w 3976873"/>
              <a:gd name="connsiteY2192" fmla="*/ 1486166 h 3955845"/>
              <a:gd name="connsiteX2193" fmla="*/ 3722958 w 3976873"/>
              <a:gd name="connsiteY2193" fmla="*/ 1527202 h 3955845"/>
              <a:gd name="connsiteX2194" fmla="*/ 3719498 w 3976873"/>
              <a:gd name="connsiteY2194" fmla="*/ 1562273 h 3955845"/>
              <a:gd name="connsiteX2195" fmla="*/ 3719175 w 3976873"/>
              <a:gd name="connsiteY2195" fmla="*/ 1567777 h 3955845"/>
              <a:gd name="connsiteX2196" fmla="*/ 3677160 w 3976873"/>
              <a:gd name="connsiteY2196" fmla="*/ 1703088 h 3955845"/>
              <a:gd name="connsiteX2197" fmla="*/ 3675242 w 3976873"/>
              <a:gd name="connsiteY2197" fmla="*/ 1698980 h 3955845"/>
              <a:gd name="connsiteX2198" fmla="*/ 3693374 w 3976873"/>
              <a:gd name="connsiteY2198" fmla="*/ 1555592 h 3955845"/>
              <a:gd name="connsiteX2199" fmla="*/ 3666772 w 3976873"/>
              <a:gd name="connsiteY2199" fmla="*/ 1577185 h 3955845"/>
              <a:gd name="connsiteX2200" fmla="*/ 3666295 w 3976873"/>
              <a:gd name="connsiteY2200" fmla="*/ 1618578 h 3955845"/>
              <a:gd name="connsiteX2201" fmla="*/ 3656393 w 3976873"/>
              <a:gd name="connsiteY2201" fmla="*/ 1706733 h 3955845"/>
              <a:gd name="connsiteX2202" fmla="*/ 3615185 w 3976873"/>
              <a:gd name="connsiteY2202" fmla="*/ 1902684 h 3955845"/>
              <a:gd name="connsiteX2203" fmla="*/ 3613335 w 3976873"/>
              <a:gd name="connsiteY2203" fmla="*/ 1908642 h 3955845"/>
              <a:gd name="connsiteX2204" fmla="*/ 3605622 w 3976873"/>
              <a:gd name="connsiteY2204" fmla="*/ 1914553 h 3955845"/>
              <a:gd name="connsiteX2205" fmla="*/ 3598180 w 3976873"/>
              <a:gd name="connsiteY2205" fmla="*/ 1907500 h 3955845"/>
              <a:gd name="connsiteX2206" fmla="*/ 3628837 w 3976873"/>
              <a:gd name="connsiteY2206" fmla="*/ 1738107 h 3955845"/>
              <a:gd name="connsiteX2207" fmla="*/ 3641960 w 3976873"/>
              <a:gd name="connsiteY2207" fmla="*/ 1645419 h 3955845"/>
              <a:gd name="connsiteX2208" fmla="*/ 3641960 w 3976873"/>
              <a:gd name="connsiteY2208" fmla="*/ 1602831 h 3955845"/>
              <a:gd name="connsiteX2209" fmla="*/ 3592096 w 3976873"/>
              <a:gd name="connsiteY2209" fmla="*/ 1622038 h 3955845"/>
              <a:gd name="connsiteX2210" fmla="*/ 3593648 w 3976873"/>
              <a:gd name="connsiteY2210" fmla="*/ 1623589 h 3955845"/>
              <a:gd name="connsiteX2211" fmla="*/ 3592336 w 3976873"/>
              <a:gd name="connsiteY2211" fmla="*/ 1644703 h 3955845"/>
              <a:gd name="connsiteX2212" fmla="*/ 3584939 w 3976873"/>
              <a:gd name="connsiteY2212" fmla="*/ 1691226 h 3955845"/>
              <a:gd name="connsiteX2213" fmla="*/ 3569789 w 3976873"/>
              <a:gd name="connsiteY2213" fmla="*/ 1692300 h 3955845"/>
              <a:gd name="connsiteX2214" fmla="*/ 3573964 w 3976873"/>
              <a:gd name="connsiteY2214" fmla="*/ 1625855 h 3955845"/>
              <a:gd name="connsiteX2215" fmla="*/ 3566210 w 3976873"/>
              <a:gd name="connsiteY2215" fmla="*/ 1623707 h 3955845"/>
              <a:gd name="connsiteX2216" fmla="*/ 3511217 w 3976873"/>
              <a:gd name="connsiteY2216" fmla="*/ 1683115 h 3955845"/>
              <a:gd name="connsiteX2217" fmla="*/ 3489149 w 3976873"/>
              <a:gd name="connsiteY2217" fmla="*/ 1851075 h 3955845"/>
              <a:gd name="connsiteX2218" fmla="*/ 3470540 w 3976873"/>
              <a:gd name="connsiteY2218" fmla="*/ 1844872 h 3955845"/>
              <a:gd name="connsiteX2219" fmla="*/ 3487836 w 3976873"/>
              <a:gd name="connsiteY2219" fmla="*/ 1668323 h 3955845"/>
              <a:gd name="connsiteX2220" fmla="*/ 3451930 w 3976873"/>
              <a:gd name="connsiteY2220" fmla="*/ 1683949 h 3955845"/>
              <a:gd name="connsiteX2221" fmla="*/ 3450379 w 3976873"/>
              <a:gd name="connsiteY2221" fmla="*/ 1687766 h 3955845"/>
              <a:gd name="connsiteX2222" fmla="*/ 3447397 w 3976873"/>
              <a:gd name="connsiteY2222" fmla="*/ 1697786 h 3955845"/>
              <a:gd name="connsiteX2223" fmla="*/ 3443221 w 3976873"/>
              <a:gd name="connsiteY2223" fmla="*/ 1722599 h 3955845"/>
              <a:gd name="connsiteX2224" fmla="*/ 3428668 w 3976873"/>
              <a:gd name="connsiteY2224" fmla="*/ 1780933 h 3955845"/>
              <a:gd name="connsiteX2225" fmla="*/ 3420199 w 3976873"/>
              <a:gd name="connsiteY2225" fmla="*/ 1850359 h 3955845"/>
              <a:gd name="connsiteX2226" fmla="*/ 3410059 w 3976873"/>
              <a:gd name="connsiteY2226" fmla="*/ 1852745 h 3955845"/>
              <a:gd name="connsiteX2227" fmla="*/ 3401231 w 3976873"/>
              <a:gd name="connsiteY2227" fmla="*/ 1817077 h 3955845"/>
              <a:gd name="connsiteX2228" fmla="*/ 3418528 w 3976873"/>
              <a:gd name="connsiteY2228" fmla="*/ 1718662 h 3955845"/>
              <a:gd name="connsiteX2229" fmla="*/ 3425209 w 3976873"/>
              <a:gd name="connsiteY2229" fmla="*/ 1695878 h 3955845"/>
              <a:gd name="connsiteX2230" fmla="*/ 3337531 w 3976873"/>
              <a:gd name="connsiteY2230" fmla="*/ 2271097 h 3955845"/>
              <a:gd name="connsiteX2231" fmla="*/ 3370336 w 3976873"/>
              <a:gd name="connsiteY2231" fmla="*/ 2433451 h 3955845"/>
              <a:gd name="connsiteX2232" fmla="*/ 3368547 w 3976873"/>
              <a:gd name="connsiteY2232" fmla="*/ 2291138 h 3955845"/>
              <a:gd name="connsiteX2233" fmla="*/ 3379401 w 3976873"/>
              <a:gd name="connsiteY2233" fmla="*/ 2290541 h 3955845"/>
              <a:gd name="connsiteX2234" fmla="*/ 3411014 w 3976873"/>
              <a:gd name="connsiteY2234" fmla="*/ 2505264 h 3955845"/>
              <a:gd name="connsiteX2235" fmla="*/ 3410895 w 3976873"/>
              <a:gd name="connsiteY2235" fmla="*/ 2416631 h 3955845"/>
              <a:gd name="connsiteX2236" fmla="*/ 3451572 w 3976873"/>
              <a:gd name="connsiteY2236" fmla="*/ 2157293 h 3955845"/>
              <a:gd name="connsiteX2237" fmla="*/ 3467200 w 3976873"/>
              <a:gd name="connsiteY2237" fmla="*/ 2164689 h 3955845"/>
              <a:gd name="connsiteX2238" fmla="*/ 3437914 w 3976873"/>
              <a:gd name="connsiteY2238" fmla="*/ 2339733 h 3955845"/>
              <a:gd name="connsiteX2239" fmla="*/ 3434904 w 3976873"/>
              <a:gd name="connsiteY2239" fmla="*/ 2483288 h 3955845"/>
              <a:gd name="connsiteX2240" fmla="*/ 3356540 w 3976873"/>
              <a:gd name="connsiteY2240" fmla="*/ 2735663 h 3955845"/>
              <a:gd name="connsiteX2241" fmla="*/ 3335995 w 3976873"/>
              <a:gd name="connsiteY2241" fmla="*/ 2699066 h 3955845"/>
              <a:gd name="connsiteX2242" fmla="*/ 3155851 w 3976873"/>
              <a:gd name="connsiteY2242" fmla="*/ 2338376 h 3955845"/>
              <a:gd name="connsiteX2243" fmla="*/ 2930947 w 3976873"/>
              <a:gd name="connsiteY2243" fmla="*/ 1819787 h 3955845"/>
              <a:gd name="connsiteX2244" fmla="*/ 2904193 w 3976873"/>
              <a:gd name="connsiteY2244" fmla="*/ 1734896 h 3955845"/>
              <a:gd name="connsiteX2245" fmla="*/ 2889118 w 3976873"/>
              <a:gd name="connsiteY2245" fmla="*/ 1733217 h 3955845"/>
              <a:gd name="connsiteX2246" fmla="*/ 2665330 w 3976873"/>
              <a:gd name="connsiteY2246" fmla="*/ 1526964 h 3955845"/>
              <a:gd name="connsiteX2247" fmla="*/ 2411359 w 3976873"/>
              <a:gd name="connsiteY2247" fmla="*/ 1317967 h 3955845"/>
              <a:gd name="connsiteX2248" fmla="*/ 2192581 w 3976873"/>
              <a:gd name="connsiteY2248" fmla="*/ 1096087 h 3955845"/>
              <a:gd name="connsiteX2249" fmla="*/ 2040009 w 3976873"/>
              <a:gd name="connsiteY2249" fmla="*/ 876127 h 3955845"/>
              <a:gd name="connsiteX2250" fmla="*/ 1962589 w 3976873"/>
              <a:gd name="connsiteY2250" fmla="*/ 736318 h 3955845"/>
              <a:gd name="connsiteX2251" fmla="*/ 1900915 w 3976873"/>
              <a:gd name="connsiteY2251" fmla="*/ 627286 h 3955845"/>
              <a:gd name="connsiteX2252" fmla="*/ 1881233 w 3976873"/>
              <a:gd name="connsiteY2252" fmla="*/ 598538 h 3955845"/>
              <a:gd name="connsiteX2253" fmla="*/ 1935152 w 3976873"/>
              <a:gd name="connsiteY2253" fmla="*/ 535552 h 3955845"/>
              <a:gd name="connsiteX2254" fmla="*/ 1972610 w 3976873"/>
              <a:gd name="connsiteY2254" fmla="*/ 544856 h 3955845"/>
              <a:gd name="connsiteX2255" fmla="*/ 2026410 w 3976873"/>
              <a:gd name="connsiteY2255" fmla="*/ 540443 h 3955845"/>
              <a:gd name="connsiteX2256" fmla="*/ 2058259 w 3976873"/>
              <a:gd name="connsiteY2256" fmla="*/ 539847 h 3955845"/>
              <a:gd name="connsiteX2257" fmla="*/ 2100846 w 3976873"/>
              <a:gd name="connsiteY2257" fmla="*/ 564420 h 3955845"/>
              <a:gd name="connsiteX2258" fmla="*/ 2125420 w 3976873"/>
              <a:gd name="connsiteY2258" fmla="*/ 563227 h 3955845"/>
              <a:gd name="connsiteX2259" fmla="*/ 2132578 w 3976873"/>
              <a:gd name="connsiteY2259" fmla="*/ 554878 h 3955845"/>
              <a:gd name="connsiteX2260" fmla="*/ 2219779 w 3976873"/>
              <a:gd name="connsiteY2260" fmla="*/ 618339 h 3955845"/>
              <a:gd name="connsiteX2261" fmla="*/ 2220495 w 3976873"/>
              <a:gd name="connsiteY2261" fmla="*/ 587086 h 3955845"/>
              <a:gd name="connsiteX2262" fmla="*/ 2230156 w 3976873"/>
              <a:gd name="connsiteY2262" fmla="*/ 577184 h 3955845"/>
              <a:gd name="connsiteX2263" fmla="*/ 2283719 w 3976873"/>
              <a:gd name="connsiteY2263" fmla="*/ 566449 h 3955845"/>
              <a:gd name="connsiteX2264" fmla="*/ 2302685 w 3976873"/>
              <a:gd name="connsiteY2264" fmla="*/ 563228 h 3955845"/>
              <a:gd name="connsiteX2265" fmla="*/ 2345750 w 3976873"/>
              <a:gd name="connsiteY2265" fmla="*/ 605099 h 3955845"/>
              <a:gd name="connsiteX2266" fmla="*/ 2395494 w 3976873"/>
              <a:gd name="connsiteY2266" fmla="*/ 689318 h 3955845"/>
              <a:gd name="connsiteX2267" fmla="*/ 2422573 w 3976873"/>
              <a:gd name="connsiteY2267" fmla="*/ 743476 h 3955845"/>
              <a:gd name="connsiteX2268" fmla="*/ 2444045 w 3976873"/>
              <a:gd name="connsiteY2268" fmla="*/ 714369 h 3955845"/>
              <a:gd name="connsiteX2269" fmla="*/ 2455735 w 3976873"/>
              <a:gd name="connsiteY2269" fmla="*/ 706018 h 3955845"/>
              <a:gd name="connsiteX2270" fmla="*/ 2517289 w 3976873"/>
              <a:gd name="connsiteY2270" fmla="*/ 788448 h 3955845"/>
              <a:gd name="connsiteX2271" fmla="*/ 2521941 w 3976873"/>
              <a:gd name="connsiteY2271" fmla="*/ 800735 h 3955845"/>
              <a:gd name="connsiteX2272" fmla="*/ 2532081 w 3976873"/>
              <a:gd name="connsiteY2272" fmla="*/ 780336 h 3955845"/>
              <a:gd name="connsiteX2273" fmla="*/ 2677496 w 3976873"/>
              <a:gd name="connsiteY2273" fmla="*/ 881853 h 3955845"/>
              <a:gd name="connsiteX2274" fmla="*/ 2715073 w 3976873"/>
              <a:gd name="connsiteY2274" fmla="*/ 1065309 h 3955845"/>
              <a:gd name="connsiteX2275" fmla="*/ 2770424 w 3976873"/>
              <a:gd name="connsiteY2275" fmla="*/ 1281941 h 3955845"/>
              <a:gd name="connsiteX2276" fmla="*/ 2837808 w 3976873"/>
              <a:gd name="connsiteY2276" fmla="*/ 1498482 h 3955845"/>
              <a:gd name="connsiteX2277" fmla="*/ 2856582 w 3976873"/>
              <a:gd name="connsiteY2277" fmla="*/ 1552707 h 3955845"/>
              <a:gd name="connsiteX2278" fmla="*/ 2832425 w 3976873"/>
              <a:gd name="connsiteY2278" fmla="*/ 1434259 h 3955845"/>
              <a:gd name="connsiteX2279" fmla="*/ 2800128 w 3976873"/>
              <a:gd name="connsiteY2279" fmla="*/ 1225038 h 3955845"/>
              <a:gd name="connsiteX2280" fmla="*/ 2763682 w 3976873"/>
              <a:gd name="connsiteY2280" fmla="*/ 937915 h 3955845"/>
              <a:gd name="connsiteX2281" fmla="*/ 2757197 w 3976873"/>
              <a:gd name="connsiteY2281" fmla="*/ 930494 h 3955845"/>
              <a:gd name="connsiteX2282" fmla="*/ 2750861 w 3976873"/>
              <a:gd name="connsiteY2282" fmla="*/ 898196 h 3955845"/>
              <a:gd name="connsiteX2283" fmla="*/ 2671651 w 3976873"/>
              <a:gd name="connsiteY2283" fmla="*/ 678702 h 3955845"/>
              <a:gd name="connsiteX2284" fmla="*/ 2556178 w 3976873"/>
              <a:gd name="connsiteY2284" fmla="*/ 441911 h 3955845"/>
              <a:gd name="connsiteX2285" fmla="*/ 2363524 w 3976873"/>
              <a:gd name="connsiteY2285" fmla="*/ 116486 h 3955845"/>
              <a:gd name="connsiteX2286" fmla="*/ 2321460 w 3976873"/>
              <a:gd name="connsiteY2286" fmla="*/ 28512 h 3955845"/>
              <a:gd name="connsiteX2287" fmla="*/ 2309821 w 3976873"/>
              <a:gd name="connsiteY2287" fmla="*/ 0 h 3955845"/>
              <a:gd name="connsiteX2288" fmla="*/ 2345066 w 3976873"/>
              <a:gd name="connsiteY2288" fmla="*/ 10944 h 3955845"/>
              <a:gd name="connsiteX2289" fmla="*/ 2415788 w 3976873"/>
              <a:gd name="connsiteY2289" fmla="*/ 156136 h 3955845"/>
              <a:gd name="connsiteX2290" fmla="*/ 2504884 w 3976873"/>
              <a:gd name="connsiteY2290" fmla="*/ 307351 h 3955845"/>
              <a:gd name="connsiteX2291" fmla="*/ 2704337 w 3976873"/>
              <a:gd name="connsiteY2291" fmla="*/ 686456 h 3955845"/>
              <a:gd name="connsiteX2292" fmla="*/ 2673441 w 3976873"/>
              <a:gd name="connsiteY2292" fmla="*/ 561320 h 3955845"/>
              <a:gd name="connsiteX2293" fmla="*/ 2627515 w 3976873"/>
              <a:gd name="connsiteY2293" fmla="*/ 405410 h 3955845"/>
              <a:gd name="connsiteX2294" fmla="*/ 2630615 w 3976873"/>
              <a:gd name="connsiteY2294" fmla="*/ 394194 h 3955845"/>
              <a:gd name="connsiteX2295" fmla="*/ 2635149 w 3976873"/>
              <a:gd name="connsiteY2295" fmla="*/ 391451 h 3955845"/>
              <a:gd name="connsiteX2296" fmla="*/ 2646243 w 3976873"/>
              <a:gd name="connsiteY2296" fmla="*/ 402069 h 3955845"/>
              <a:gd name="connsiteX2297" fmla="*/ 2676065 w 3976873"/>
              <a:gd name="connsiteY2297" fmla="*/ 474954 h 3955845"/>
              <a:gd name="connsiteX2298" fmla="*/ 2699208 w 3976873"/>
              <a:gd name="connsiteY2298" fmla="*/ 554640 h 3955845"/>
              <a:gd name="connsiteX2299" fmla="*/ 2702070 w 3976873"/>
              <a:gd name="connsiteY2299" fmla="*/ 564660 h 3955845"/>
              <a:gd name="connsiteX2300" fmla="*/ 2701712 w 3976873"/>
              <a:gd name="connsiteY2300" fmla="*/ 552972 h 3955845"/>
              <a:gd name="connsiteX2301" fmla="*/ 2672368 w 3976873"/>
              <a:gd name="connsiteY2301" fmla="*/ 364253 h 3955845"/>
              <a:gd name="connsiteX2302" fmla="*/ 2658887 w 3976873"/>
              <a:gd name="connsiteY2302" fmla="*/ 271087 h 3955845"/>
              <a:gd name="connsiteX2303" fmla="*/ 2671890 w 3976873"/>
              <a:gd name="connsiteY2303" fmla="*/ 274427 h 3955845"/>
              <a:gd name="connsiteX2304" fmla="*/ 2699208 w 3976873"/>
              <a:gd name="connsiteY2304" fmla="*/ 405766 h 3955845"/>
              <a:gd name="connsiteX2305" fmla="*/ 2722826 w 3976873"/>
              <a:gd name="connsiteY2305" fmla="*/ 526846 h 3955845"/>
              <a:gd name="connsiteX2306" fmla="*/ 2730819 w 3976873"/>
              <a:gd name="connsiteY2306" fmla="*/ 599255 h 3955845"/>
              <a:gd name="connsiteX2307" fmla="*/ 2734278 w 3976873"/>
              <a:gd name="connsiteY2307" fmla="*/ 548914 h 3955845"/>
              <a:gd name="connsiteX2308" fmla="*/ 2737022 w 3976873"/>
              <a:gd name="connsiteY2308" fmla="*/ 437258 h 3955845"/>
              <a:gd name="connsiteX2309" fmla="*/ 2724378 w 3976873"/>
              <a:gd name="connsiteY2309" fmla="*/ 334430 h 3955845"/>
              <a:gd name="connsiteX2310" fmla="*/ 2736307 w 3976873"/>
              <a:gd name="connsiteY2310" fmla="*/ 333833 h 3955845"/>
              <a:gd name="connsiteX2311" fmla="*/ 2761000 w 3976873"/>
              <a:gd name="connsiteY2311" fmla="*/ 423539 h 3955845"/>
              <a:gd name="connsiteX2312" fmla="*/ 2755274 w 3976873"/>
              <a:gd name="connsiteY2312" fmla="*/ 548556 h 3955845"/>
              <a:gd name="connsiteX2313" fmla="*/ 2744896 w 3976873"/>
              <a:gd name="connsiteY2313" fmla="*/ 690989 h 3955845"/>
              <a:gd name="connsiteX2314" fmla="*/ 2746208 w 3976873"/>
              <a:gd name="connsiteY2314" fmla="*/ 704231 h 3955845"/>
              <a:gd name="connsiteX2315" fmla="*/ 2786648 w 3976873"/>
              <a:gd name="connsiteY2315" fmla="*/ 444416 h 3955845"/>
              <a:gd name="connsiteX2316" fmla="*/ 2798338 w 3976873"/>
              <a:gd name="connsiteY2316" fmla="*/ 445966 h 3955845"/>
              <a:gd name="connsiteX2317" fmla="*/ 2780683 w 3976873"/>
              <a:gd name="connsiteY2317" fmla="*/ 599493 h 3955845"/>
              <a:gd name="connsiteX2318" fmla="*/ 2806569 w 3976873"/>
              <a:gd name="connsiteY2318" fmla="*/ 496307 h 3955845"/>
              <a:gd name="connsiteX2319" fmla="*/ 2817186 w 3976873"/>
              <a:gd name="connsiteY2319" fmla="*/ 380715 h 3955845"/>
              <a:gd name="connsiteX2320" fmla="*/ 2833425 w 3976873"/>
              <a:gd name="connsiteY2320" fmla="*/ 225503 h 3955845"/>
              <a:gd name="connsiteX2321" fmla="*/ 2837205 w 3976873"/>
              <a:gd name="connsiteY2321" fmla="*/ 163755 h 3955845"/>
              <a:gd name="connsiteX2322" fmla="*/ 2861927 w 3976873"/>
              <a:gd name="connsiteY2322" fmla="*/ 171431 h 3955845"/>
              <a:gd name="connsiteX2323" fmla="*/ 2849990 w 3976873"/>
              <a:gd name="connsiteY2323" fmla="*/ 316417 h 3955845"/>
              <a:gd name="connsiteX2324" fmla="*/ 2839852 w 3976873"/>
              <a:gd name="connsiteY2324" fmla="*/ 423062 h 3955845"/>
              <a:gd name="connsiteX2325" fmla="*/ 2914884 w 3976873"/>
              <a:gd name="connsiteY2325" fmla="*/ 220389 h 3955845"/>
              <a:gd name="connsiteX2326" fmla="*/ 2929606 w 3976873"/>
              <a:gd name="connsiteY2326" fmla="*/ 192446 h 39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</a:cxnLst>
            <a:rect l="l" t="t" r="r" b="b"/>
            <a:pathLst>
              <a:path w="3976873" h="3955845">
                <a:moveTo>
                  <a:pt x="1667584" y="3426902"/>
                </a:moveTo>
                <a:cubicBezTo>
                  <a:pt x="1671043" y="3429169"/>
                  <a:pt x="1669253" y="3435133"/>
                  <a:pt x="1664960" y="3434656"/>
                </a:cubicBezTo>
                <a:cubicBezTo>
                  <a:pt x="1653628" y="3433224"/>
                  <a:pt x="1643845" y="3440978"/>
                  <a:pt x="1632871" y="3440621"/>
                </a:cubicBezTo>
                <a:cubicBezTo>
                  <a:pt x="1629172" y="3440500"/>
                  <a:pt x="1627026" y="3435610"/>
                  <a:pt x="1629292" y="3432747"/>
                </a:cubicBezTo>
                <a:cubicBezTo>
                  <a:pt x="1629770" y="3432151"/>
                  <a:pt x="1630126" y="3431674"/>
                  <a:pt x="1630604" y="3431078"/>
                </a:cubicBezTo>
                <a:cubicBezTo>
                  <a:pt x="1631439" y="3430003"/>
                  <a:pt x="1632394" y="3429646"/>
                  <a:pt x="1633466" y="3429526"/>
                </a:cubicBezTo>
                <a:cubicBezTo>
                  <a:pt x="1638299" y="3425888"/>
                  <a:pt x="1644322" y="3423562"/>
                  <a:pt x="1650392" y="3422981"/>
                </a:cubicBezTo>
                <a:cubicBezTo>
                  <a:pt x="1656461" y="3422399"/>
                  <a:pt x="1662575" y="3423562"/>
                  <a:pt x="1667584" y="3426902"/>
                </a:cubicBezTo>
                <a:close/>
                <a:moveTo>
                  <a:pt x="2905282" y="3723458"/>
                </a:moveTo>
                <a:cubicBezTo>
                  <a:pt x="2914259" y="3727901"/>
                  <a:pt x="2921803" y="3734790"/>
                  <a:pt x="2925978" y="3743736"/>
                </a:cubicBezTo>
                <a:cubicBezTo>
                  <a:pt x="2928842" y="3749941"/>
                  <a:pt x="2921088" y="3756620"/>
                  <a:pt x="2915602" y="3752206"/>
                </a:cubicBezTo>
                <a:cubicBezTo>
                  <a:pt x="2901047" y="3740517"/>
                  <a:pt x="2880768" y="3742663"/>
                  <a:pt x="2865737" y="3732762"/>
                </a:cubicBezTo>
                <a:cubicBezTo>
                  <a:pt x="2860728" y="3729423"/>
                  <a:pt x="2861801" y="3720595"/>
                  <a:pt x="2867527" y="3718567"/>
                </a:cubicBezTo>
                <a:cubicBezTo>
                  <a:pt x="2868600" y="3718209"/>
                  <a:pt x="2869674" y="3717851"/>
                  <a:pt x="2870748" y="3717494"/>
                </a:cubicBezTo>
                <a:cubicBezTo>
                  <a:pt x="2872656" y="3716777"/>
                  <a:pt x="2874445" y="3717136"/>
                  <a:pt x="2875997" y="3717851"/>
                </a:cubicBezTo>
                <a:cubicBezTo>
                  <a:pt x="2885898" y="3717016"/>
                  <a:pt x="2896305" y="3719014"/>
                  <a:pt x="2905282" y="3723458"/>
                </a:cubicBezTo>
                <a:close/>
                <a:moveTo>
                  <a:pt x="1661023" y="3301050"/>
                </a:moveTo>
                <a:cubicBezTo>
                  <a:pt x="1665080" y="3302482"/>
                  <a:pt x="1663528" y="3308327"/>
                  <a:pt x="1660188" y="3309400"/>
                </a:cubicBezTo>
                <a:cubicBezTo>
                  <a:pt x="1648498" y="3313217"/>
                  <a:pt x="1638238" y="3316916"/>
                  <a:pt x="1625833" y="3318228"/>
                </a:cubicBezTo>
                <a:cubicBezTo>
                  <a:pt x="1616291" y="3319302"/>
                  <a:pt x="1606270" y="3321925"/>
                  <a:pt x="1596846" y="3321210"/>
                </a:cubicBezTo>
                <a:cubicBezTo>
                  <a:pt x="1590046" y="3320614"/>
                  <a:pt x="1591716" y="3310951"/>
                  <a:pt x="1597561" y="3310117"/>
                </a:cubicBezTo>
                <a:cubicBezTo>
                  <a:pt x="1617482" y="3307611"/>
                  <a:pt x="1640983" y="3293297"/>
                  <a:pt x="1661023" y="3301050"/>
                </a:cubicBezTo>
                <a:close/>
                <a:moveTo>
                  <a:pt x="910328" y="2926598"/>
                </a:moveTo>
                <a:cubicBezTo>
                  <a:pt x="915936" y="2927313"/>
                  <a:pt x="916174" y="2935664"/>
                  <a:pt x="910448" y="2936499"/>
                </a:cubicBezTo>
                <a:cubicBezTo>
                  <a:pt x="856887" y="2943895"/>
                  <a:pt x="792112" y="2940794"/>
                  <a:pt x="739028" y="2930534"/>
                </a:cubicBezTo>
                <a:cubicBezTo>
                  <a:pt x="734734" y="2929699"/>
                  <a:pt x="734138" y="2922900"/>
                  <a:pt x="739028" y="2922422"/>
                </a:cubicBezTo>
                <a:cubicBezTo>
                  <a:pt x="766286" y="2920574"/>
                  <a:pt x="795572" y="2919798"/>
                  <a:pt x="824813" y="2920394"/>
                </a:cubicBezTo>
                <a:cubicBezTo>
                  <a:pt x="854054" y="2920991"/>
                  <a:pt x="883251" y="2922959"/>
                  <a:pt x="910328" y="2926598"/>
                </a:cubicBezTo>
                <a:close/>
                <a:moveTo>
                  <a:pt x="2022072" y="3258196"/>
                </a:moveTo>
                <a:cubicBezTo>
                  <a:pt x="2023637" y="3259657"/>
                  <a:pt x="2024204" y="3262043"/>
                  <a:pt x="2022473" y="3264428"/>
                </a:cubicBezTo>
                <a:cubicBezTo>
                  <a:pt x="2006965" y="3285781"/>
                  <a:pt x="1979529" y="3297829"/>
                  <a:pt x="1956626" y="3309758"/>
                </a:cubicBezTo>
                <a:cubicBezTo>
                  <a:pt x="1925371" y="3325982"/>
                  <a:pt x="1897338" y="3344472"/>
                  <a:pt x="1868589" y="3364632"/>
                </a:cubicBezTo>
                <a:cubicBezTo>
                  <a:pt x="1865011" y="3367138"/>
                  <a:pt x="1861193" y="3362963"/>
                  <a:pt x="1864056" y="3359623"/>
                </a:cubicBezTo>
                <a:cubicBezTo>
                  <a:pt x="1883262" y="3337077"/>
                  <a:pt x="1908551" y="3320733"/>
                  <a:pt x="1934199" y="3306538"/>
                </a:cubicBezTo>
                <a:cubicBezTo>
                  <a:pt x="1962112" y="3291149"/>
                  <a:pt x="1988237" y="3273375"/>
                  <a:pt x="2015674" y="3257510"/>
                </a:cubicBezTo>
                <a:cubicBezTo>
                  <a:pt x="2017941" y="3256198"/>
                  <a:pt x="2020505" y="3256735"/>
                  <a:pt x="2022072" y="3258196"/>
                </a:cubicBezTo>
                <a:close/>
                <a:moveTo>
                  <a:pt x="1938612" y="3212895"/>
                </a:moveTo>
                <a:cubicBezTo>
                  <a:pt x="1942071" y="3213372"/>
                  <a:pt x="1944099" y="3218023"/>
                  <a:pt x="1941594" y="3220648"/>
                </a:cubicBezTo>
                <a:cubicBezTo>
                  <a:pt x="1930859" y="3232219"/>
                  <a:pt x="1911056" y="3237230"/>
                  <a:pt x="1896860" y="3243790"/>
                </a:cubicBezTo>
                <a:cubicBezTo>
                  <a:pt x="1890657" y="3246654"/>
                  <a:pt x="1885528" y="3237945"/>
                  <a:pt x="1890777" y="3233770"/>
                </a:cubicBezTo>
                <a:cubicBezTo>
                  <a:pt x="1903302" y="3223870"/>
                  <a:pt x="1922031" y="3210628"/>
                  <a:pt x="1938612" y="3212895"/>
                </a:cubicBezTo>
                <a:close/>
                <a:moveTo>
                  <a:pt x="2980301" y="3536321"/>
                </a:moveTo>
                <a:cubicBezTo>
                  <a:pt x="2997941" y="3541600"/>
                  <a:pt x="3014493" y="3548698"/>
                  <a:pt x="3025109" y="3562774"/>
                </a:cubicBezTo>
                <a:cubicBezTo>
                  <a:pt x="3029284" y="3568381"/>
                  <a:pt x="3022365" y="3575180"/>
                  <a:pt x="3016640" y="3573749"/>
                </a:cubicBezTo>
                <a:cubicBezTo>
                  <a:pt x="2997075" y="3568857"/>
                  <a:pt x="2979540" y="3565279"/>
                  <a:pt x="2961170" y="3556452"/>
                </a:cubicBezTo>
                <a:cubicBezTo>
                  <a:pt x="2947092" y="3549652"/>
                  <a:pt x="2930870" y="3544761"/>
                  <a:pt x="2918344" y="3535576"/>
                </a:cubicBezTo>
                <a:cubicBezTo>
                  <a:pt x="2909396" y="3529015"/>
                  <a:pt x="2920134" y="3516847"/>
                  <a:pt x="2928962" y="3520784"/>
                </a:cubicBezTo>
                <a:cubicBezTo>
                  <a:pt x="2943932" y="3527583"/>
                  <a:pt x="2962661" y="3531043"/>
                  <a:pt x="2980301" y="3536321"/>
                </a:cubicBezTo>
                <a:close/>
                <a:moveTo>
                  <a:pt x="1689653" y="3131062"/>
                </a:moveTo>
                <a:cubicBezTo>
                  <a:pt x="1694901" y="3132850"/>
                  <a:pt x="1693709" y="3139651"/>
                  <a:pt x="1689056" y="3141082"/>
                </a:cubicBezTo>
                <a:cubicBezTo>
                  <a:pt x="1677963" y="3144421"/>
                  <a:pt x="1666034" y="3142394"/>
                  <a:pt x="1654582" y="3141082"/>
                </a:cubicBezTo>
                <a:cubicBezTo>
                  <a:pt x="1641103" y="3139531"/>
                  <a:pt x="1627026" y="3137622"/>
                  <a:pt x="1614619" y="3132015"/>
                </a:cubicBezTo>
                <a:cubicBezTo>
                  <a:pt x="1610444" y="3130107"/>
                  <a:pt x="1611876" y="3123188"/>
                  <a:pt x="1616529" y="3123188"/>
                </a:cubicBezTo>
                <a:cubicBezTo>
                  <a:pt x="1630605" y="3123188"/>
                  <a:pt x="1644562" y="3126290"/>
                  <a:pt x="1658519" y="3127483"/>
                </a:cubicBezTo>
                <a:cubicBezTo>
                  <a:pt x="1669135" y="3128437"/>
                  <a:pt x="1679632" y="3127722"/>
                  <a:pt x="1689653" y="3131062"/>
                </a:cubicBezTo>
                <a:close/>
                <a:moveTo>
                  <a:pt x="2016269" y="3231981"/>
                </a:moveTo>
                <a:cubicBezTo>
                  <a:pt x="2021757" y="3230670"/>
                  <a:pt x="2024859" y="3236753"/>
                  <a:pt x="2020803" y="3240451"/>
                </a:cubicBezTo>
                <a:cubicBezTo>
                  <a:pt x="2008874" y="3251665"/>
                  <a:pt x="1992530" y="3258583"/>
                  <a:pt x="1978455" y="3266815"/>
                </a:cubicBezTo>
                <a:cubicBezTo>
                  <a:pt x="1962827" y="3275880"/>
                  <a:pt x="1947320" y="3285066"/>
                  <a:pt x="1930978" y="3292820"/>
                </a:cubicBezTo>
                <a:cubicBezTo>
                  <a:pt x="1927517" y="3294370"/>
                  <a:pt x="1923104" y="3290195"/>
                  <a:pt x="1926444" y="3287213"/>
                </a:cubicBezTo>
                <a:cubicBezTo>
                  <a:pt x="1940519" y="3274569"/>
                  <a:pt x="1956028" y="3264071"/>
                  <a:pt x="1972251" y="3254289"/>
                </a:cubicBezTo>
                <a:cubicBezTo>
                  <a:pt x="1986089" y="3245939"/>
                  <a:pt x="2000523" y="3235919"/>
                  <a:pt x="2016269" y="3231981"/>
                </a:cubicBezTo>
                <a:close/>
                <a:moveTo>
                  <a:pt x="1922508" y="3177108"/>
                </a:moveTo>
                <a:cubicBezTo>
                  <a:pt x="1927279" y="3176512"/>
                  <a:pt x="1928472" y="3182714"/>
                  <a:pt x="1924654" y="3184861"/>
                </a:cubicBezTo>
                <a:cubicBezTo>
                  <a:pt x="1908312" y="3193808"/>
                  <a:pt x="1889107" y="3198103"/>
                  <a:pt x="1870735" y="3200607"/>
                </a:cubicBezTo>
                <a:cubicBezTo>
                  <a:pt x="1858806" y="3202159"/>
                  <a:pt x="1846758" y="3202993"/>
                  <a:pt x="1834829" y="3204425"/>
                </a:cubicBezTo>
                <a:cubicBezTo>
                  <a:pt x="1827195" y="3205260"/>
                  <a:pt x="1822781" y="3205379"/>
                  <a:pt x="1816219" y="3201324"/>
                </a:cubicBezTo>
                <a:cubicBezTo>
                  <a:pt x="1812640" y="3199176"/>
                  <a:pt x="1814192" y="3192616"/>
                  <a:pt x="1818486" y="3192377"/>
                </a:cubicBezTo>
                <a:cubicBezTo>
                  <a:pt x="1853080" y="3190826"/>
                  <a:pt x="1888271" y="3181521"/>
                  <a:pt x="1922508" y="3177108"/>
                </a:cubicBezTo>
                <a:close/>
                <a:moveTo>
                  <a:pt x="862955" y="2804265"/>
                </a:moveTo>
                <a:cubicBezTo>
                  <a:pt x="872037" y="2807188"/>
                  <a:pt x="880804" y="2810946"/>
                  <a:pt x="888140" y="2815658"/>
                </a:cubicBezTo>
                <a:cubicBezTo>
                  <a:pt x="892554" y="2818521"/>
                  <a:pt x="889572" y="2825082"/>
                  <a:pt x="884801" y="2824962"/>
                </a:cubicBezTo>
                <a:cubicBezTo>
                  <a:pt x="867384" y="2824127"/>
                  <a:pt x="847701" y="2816732"/>
                  <a:pt x="832194" y="2809097"/>
                </a:cubicBezTo>
                <a:cubicBezTo>
                  <a:pt x="826945" y="2806472"/>
                  <a:pt x="830046" y="2796929"/>
                  <a:pt x="835892" y="2797883"/>
                </a:cubicBezTo>
                <a:cubicBezTo>
                  <a:pt x="844481" y="2799255"/>
                  <a:pt x="853875" y="2801343"/>
                  <a:pt x="862955" y="2804265"/>
                </a:cubicBezTo>
                <a:close/>
                <a:moveTo>
                  <a:pt x="892793" y="2775218"/>
                </a:moveTo>
                <a:cubicBezTo>
                  <a:pt x="908062" y="2778200"/>
                  <a:pt x="922973" y="2783569"/>
                  <a:pt x="936692" y="2790965"/>
                </a:cubicBezTo>
                <a:cubicBezTo>
                  <a:pt x="940509" y="2792994"/>
                  <a:pt x="938123" y="2799195"/>
                  <a:pt x="934068" y="2798718"/>
                </a:cubicBezTo>
                <a:cubicBezTo>
                  <a:pt x="918918" y="2796810"/>
                  <a:pt x="903887" y="2792636"/>
                  <a:pt x="889930" y="2786432"/>
                </a:cubicBezTo>
                <a:cubicBezTo>
                  <a:pt x="883966" y="2783808"/>
                  <a:pt x="886113" y="2773907"/>
                  <a:pt x="892793" y="2775218"/>
                </a:cubicBezTo>
                <a:close/>
                <a:moveTo>
                  <a:pt x="1826240" y="3029546"/>
                </a:moveTo>
                <a:cubicBezTo>
                  <a:pt x="1830176" y="3031454"/>
                  <a:pt x="1831131" y="3039089"/>
                  <a:pt x="1825404" y="3039328"/>
                </a:cubicBezTo>
                <a:cubicBezTo>
                  <a:pt x="1812999" y="3039805"/>
                  <a:pt x="1800713" y="3038016"/>
                  <a:pt x="1788187" y="3036584"/>
                </a:cubicBezTo>
                <a:cubicBezTo>
                  <a:pt x="1774229" y="3035033"/>
                  <a:pt x="1760273" y="3034795"/>
                  <a:pt x="1746435" y="3032767"/>
                </a:cubicBezTo>
                <a:cubicBezTo>
                  <a:pt x="1738801" y="3031694"/>
                  <a:pt x="1739636" y="3020598"/>
                  <a:pt x="1746912" y="3019644"/>
                </a:cubicBezTo>
                <a:cubicBezTo>
                  <a:pt x="1759319" y="3017975"/>
                  <a:pt x="1773424" y="3017737"/>
                  <a:pt x="1787291" y="3019272"/>
                </a:cubicBezTo>
                <a:cubicBezTo>
                  <a:pt x="1801160" y="3020808"/>
                  <a:pt x="1814788" y="3024118"/>
                  <a:pt x="1826240" y="3029546"/>
                </a:cubicBezTo>
                <a:close/>
                <a:moveTo>
                  <a:pt x="2061122" y="3091577"/>
                </a:moveTo>
                <a:cubicBezTo>
                  <a:pt x="2064702" y="3093008"/>
                  <a:pt x="2065298" y="3099451"/>
                  <a:pt x="2060647" y="3099926"/>
                </a:cubicBezTo>
                <a:cubicBezTo>
                  <a:pt x="2046808" y="3101478"/>
                  <a:pt x="2033209" y="3100404"/>
                  <a:pt x="2019372" y="3100524"/>
                </a:cubicBezTo>
                <a:cubicBezTo>
                  <a:pt x="2007204" y="3100643"/>
                  <a:pt x="1994917" y="3102074"/>
                  <a:pt x="1982749" y="3101358"/>
                </a:cubicBezTo>
                <a:cubicBezTo>
                  <a:pt x="1977859" y="3101120"/>
                  <a:pt x="1975353" y="3093485"/>
                  <a:pt x="1980602" y="3091338"/>
                </a:cubicBezTo>
                <a:cubicBezTo>
                  <a:pt x="1992471" y="3086865"/>
                  <a:pt x="2006697" y="3084568"/>
                  <a:pt x="2020906" y="3084568"/>
                </a:cubicBezTo>
                <a:cubicBezTo>
                  <a:pt x="2035118" y="3084568"/>
                  <a:pt x="2049314" y="3086865"/>
                  <a:pt x="2061122" y="3091577"/>
                </a:cubicBezTo>
                <a:close/>
                <a:moveTo>
                  <a:pt x="1302004" y="2764601"/>
                </a:moveTo>
                <a:cubicBezTo>
                  <a:pt x="1315797" y="2768150"/>
                  <a:pt x="1329277" y="2772653"/>
                  <a:pt x="1340610" y="2778916"/>
                </a:cubicBezTo>
                <a:cubicBezTo>
                  <a:pt x="1345263" y="2781541"/>
                  <a:pt x="1342637" y="2788817"/>
                  <a:pt x="1337628" y="2788579"/>
                </a:cubicBezTo>
                <a:cubicBezTo>
                  <a:pt x="1311622" y="2787863"/>
                  <a:pt x="1282515" y="2776530"/>
                  <a:pt x="1258061" y="2767941"/>
                </a:cubicBezTo>
                <a:cubicBezTo>
                  <a:pt x="1250426" y="2765198"/>
                  <a:pt x="1253766" y="2754580"/>
                  <a:pt x="1261520" y="2756012"/>
                </a:cubicBezTo>
                <a:cubicBezTo>
                  <a:pt x="1274105" y="2758458"/>
                  <a:pt x="1288211" y="2761053"/>
                  <a:pt x="1302004" y="2764601"/>
                </a:cubicBezTo>
                <a:close/>
                <a:moveTo>
                  <a:pt x="2257953" y="3042071"/>
                </a:moveTo>
                <a:cubicBezTo>
                  <a:pt x="2181369" y="3032646"/>
                  <a:pt x="2104427" y="3028114"/>
                  <a:pt x="2028081" y="3012249"/>
                </a:cubicBezTo>
                <a:cubicBezTo>
                  <a:pt x="1978216" y="3001870"/>
                  <a:pt x="1929069" y="2990060"/>
                  <a:pt x="1878250" y="2985885"/>
                </a:cubicBezTo>
                <a:cubicBezTo>
                  <a:pt x="1858389" y="2984215"/>
                  <a:pt x="1838110" y="2981054"/>
                  <a:pt x="1818263" y="2980368"/>
                </a:cubicBezTo>
                <a:cubicBezTo>
                  <a:pt x="1798417" y="2979681"/>
                  <a:pt x="1779002" y="2981471"/>
                  <a:pt x="1760870" y="2989702"/>
                </a:cubicBezTo>
                <a:cubicBezTo>
                  <a:pt x="1745243" y="2996740"/>
                  <a:pt x="1729974" y="3004614"/>
                  <a:pt x="1715062" y="3013203"/>
                </a:cubicBezTo>
                <a:cubicBezTo>
                  <a:pt x="1700508" y="3021672"/>
                  <a:pt x="1690130" y="3030738"/>
                  <a:pt x="1678201" y="3040401"/>
                </a:cubicBezTo>
                <a:cubicBezTo>
                  <a:pt x="1706234" y="3035987"/>
                  <a:pt x="1739396" y="3039208"/>
                  <a:pt x="1757530" y="3051614"/>
                </a:cubicBezTo>
                <a:cubicBezTo>
                  <a:pt x="1762062" y="3054716"/>
                  <a:pt x="1759676" y="3060919"/>
                  <a:pt x="1754547" y="3061276"/>
                </a:cubicBezTo>
                <a:cubicBezTo>
                  <a:pt x="1735460" y="3062589"/>
                  <a:pt x="1716374" y="3055789"/>
                  <a:pt x="1697169" y="3054954"/>
                </a:cubicBezTo>
                <a:cubicBezTo>
                  <a:pt x="1683211" y="3054477"/>
                  <a:pt x="1669135" y="3056625"/>
                  <a:pt x="1655178" y="3056505"/>
                </a:cubicBezTo>
                <a:cubicBezTo>
                  <a:pt x="1639194" y="3066525"/>
                  <a:pt x="1624282" y="3078574"/>
                  <a:pt x="1651719" y="3094558"/>
                </a:cubicBezTo>
                <a:cubicBezTo>
                  <a:pt x="1653151" y="3095394"/>
                  <a:pt x="1653865" y="3096586"/>
                  <a:pt x="1654463" y="3097780"/>
                </a:cubicBezTo>
                <a:cubicBezTo>
                  <a:pt x="1664841" y="3098853"/>
                  <a:pt x="1675338" y="3100404"/>
                  <a:pt x="1685598" y="3101716"/>
                </a:cubicBezTo>
                <a:cubicBezTo>
                  <a:pt x="1699315" y="3103387"/>
                  <a:pt x="1713750" y="3104341"/>
                  <a:pt x="1726513" y="3109828"/>
                </a:cubicBezTo>
                <a:cubicBezTo>
                  <a:pt x="1731047" y="3111737"/>
                  <a:pt x="1731762" y="3118775"/>
                  <a:pt x="1726157" y="3119967"/>
                </a:cubicBezTo>
                <a:cubicBezTo>
                  <a:pt x="1701941" y="3124978"/>
                  <a:pt x="1667227" y="3118060"/>
                  <a:pt x="1642414" y="3108277"/>
                </a:cubicBezTo>
                <a:cubicBezTo>
                  <a:pt x="1631320" y="3109113"/>
                  <a:pt x="1628099" y="3111499"/>
                  <a:pt x="1617245" y="3113884"/>
                </a:cubicBezTo>
                <a:cubicBezTo>
                  <a:pt x="1612830" y="3114839"/>
                  <a:pt x="1601021" y="3112094"/>
                  <a:pt x="1597919" y="3114480"/>
                </a:cubicBezTo>
                <a:cubicBezTo>
                  <a:pt x="1585036" y="3124501"/>
                  <a:pt x="1592193" y="3156709"/>
                  <a:pt x="1604599" y="3163986"/>
                </a:cubicBezTo>
                <a:cubicBezTo>
                  <a:pt x="1605077" y="3164224"/>
                  <a:pt x="1604957" y="3164582"/>
                  <a:pt x="1605315" y="3164940"/>
                </a:cubicBezTo>
                <a:cubicBezTo>
                  <a:pt x="1623925" y="3169473"/>
                  <a:pt x="1641699" y="3175199"/>
                  <a:pt x="1655774" y="3179374"/>
                </a:cubicBezTo>
                <a:cubicBezTo>
                  <a:pt x="1698362" y="3192018"/>
                  <a:pt x="1745481" y="3181760"/>
                  <a:pt x="1786278" y="3197626"/>
                </a:cubicBezTo>
                <a:cubicBezTo>
                  <a:pt x="1792005" y="3199773"/>
                  <a:pt x="1790573" y="3207646"/>
                  <a:pt x="1784608" y="3207885"/>
                </a:cubicBezTo>
                <a:cubicBezTo>
                  <a:pt x="1736415" y="3210152"/>
                  <a:pt x="1689652" y="3209913"/>
                  <a:pt x="1643489" y="3194763"/>
                </a:cubicBezTo>
                <a:cubicBezTo>
                  <a:pt x="1621419" y="3187486"/>
                  <a:pt x="1589448" y="3175438"/>
                  <a:pt x="1565591" y="3175199"/>
                </a:cubicBezTo>
                <a:cubicBezTo>
                  <a:pt x="1541972" y="3175080"/>
                  <a:pt x="1523004" y="3182356"/>
                  <a:pt x="1510360" y="3202516"/>
                </a:cubicBezTo>
                <a:cubicBezTo>
                  <a:pt x="1498431" y="3221483"/>
                  <a:pt x="1487575" y="3257987"/>
                  <a:pt x="1520141" y="3267887"/>
                </a:cubicBezTo>
                <a:cubicBezTo>
                  <a:pt x="1520858" y="3268008"/>
                  <a:pt x="1520977" y="3268603"/>
                  <a:pt x="1521454" y="3268962"/>
                </a:cubicBezTo>
                <a:cubicBezTo>
                  <a:pt x="1526703" y="3269319"/>
                  <a:pt x="1531474" y="3270871"/>
                  <a:pt x="1534575" y="3275045"/>
                </a:cubicBezTo>
                <a:cubicBezTo>
                  <a:pt x="1536484" y="3277670"/>
                  <a:pt x="1534696" y="3280891"/>
                  <a:pt x="1532071" y="3281964"/>
                </a:cubicBezTo>
                <a:cubicBezTo>
                  <a:pt x="1519665" y="3287332"/>
                  <a:pt x="1496402" y="3278266"/>
                  <a:pt x="1495210" y="3299857"/>
                </a:cubicBezTo>
                <a:cubicBezTo>
                  <a:pt x="1494256" y="3315365"/>
                  <a:pt x="1516324" y="3318109"/>
                  <a:pt x="1528850" y="3319898"/>
                </a:cubicBezTo>
                <a:cubicBezTo>
                  <a:pt x="1532308" y="3319302"/>
                  <a:pt x="1535769" y="3318705"/>
                  <a:pt x="1539228" y="3317989"/>
                </a:cubicBezTo>
                <a:cubicBezTo>
                  <a:pt x="1548294" y="3316081"/>
                  <a:pt x="1562608" y="3317393"/>
                  <a:pt x="1570959" y="3313695"/>
                </a:cubicBezTo>
                <a:cubicBezTo>
                  <a:pt x="1574538" y="3312144"/>
                  <a:pt x="1578594" y="3317035"/>
                  <a:pt x="1576566" y="3320256"/>
                </a:cubicBezTo>
                <a:cubicBezTo>
                  <a:pt x="1571316" y="3328607"/>
                  <a:pt x="1563445" y="3328845"/>
                  <a:pt x="1554259" y="3330516"/>
                </a:cubicBezTo>
                <a:cubicBezTo>
                  <a:pt x="1534457" y="3333975"/>
                  <a:pt x="1515489" y="3339582"/>
                  <a:pt x="1496164" y="3344830"/>
                </a:cubicBezTo>
                <a:cubicBezTo>
                  <a:pt x="1487694" y="3347096"/>
                  <a:pt x="1484117" y="3345069"/>
                  <a:pt x="1480298" y="3353657"/>
                </a:cubicBezTo>
                <a:cubicBezTo>
                  <a:pt x="1476482" y="3362246"/>
                  <a:pt x="1479345" y="3358787"/>
                  <a:pt x="1480776" y="3365586"/>
                </a:cubicBezTo>
                <a:cubicBezTo>
                  <a:pt x="1481730" y="3370000"/>
                  <a:pt x="1483281" y="3373460"/>
                  <a:pt x="1483163" y="3378232"/>
                </a:cubicBezTo>
                <a:cubicBezTo>
                  <a:pt x="1483042" y="3380736"/>
                  <a:pt x="1481252" y="3384196"/>
                  <a:pt x="1481730" y="3386581"/>
                </a:cubicBezTo>
                <a:cubicBezTo>
                  <a:pt x="1483162" y="3394693"/>
                  <a:pt x="1493539" y="3395171"/>
                  <a:pt x="1500459" y="3397318"/>
                </a:cubicBezTo>
                <a:cubicBezTo>
                  <a:pt x="1506185" y="3399108"/>
                  <a:pt x="1511791" y="3400659"/>
                  <a:pt x="1517279" y="3402567"/>
                </a:cubicBezTo>
                <a:cubicBezTo>
                  <a:pt x="1528493" y="3400181"/>
                  <a:pt x="1539586" y="3398392"/>
                  <a:pt x="1548175" y="3394455"/>
                </a:cubicBezTo>
                <a:cubicBezTo>
                  <a:pt x="1563205" y="3387655"/>
                  <a:pt x="1575851" y="3381452"/>
                  <a:pt x="1592074" y="3378470"/>
                </a:cubicBezTo>
                <a:cubicBezTo>
                  <a:pt x="1604599" y="3376203"/>
                  <a:pt x="1622731" y="3376680"/>
                  <a:pt x="1635019" y="3372625"/>
                </a:cubicBezTo>
                <a:cubicBezTo>
                  <a:pt x="1638478" y="3371551"/>
                  <a:pt x="1641699" y="3376442"/>
                  <a:pt x="1639551" y="3379186"/>
                </a:cubicBezTo>
                <a:cubicBezTo>
                  <a:pt x="1632871" y="3387655"/>
                  <a:pt x="1619392" y="3388967"/>
                  <a:pt x="1609370" y="3391353"/>
                </a:cubicBezTo>
                <a:cubicBezTo>
                  <a:pt x="1588376" y="3396483"/>
                  <a:pt x="1571078" y="3403640"/>
                  <a:pt x="1551038" y="3412229"/>
                </a:cubicBezTo>
                <a:cubicBezTo>
                  <a:pt x="1536246" y="3418551"/>
                  <a:pt x="1505111" y="3418432"/>
                  <a:pt x="1494971" y="3431793"/>
                </a:cubicBezTo>
                <a:cubicBezTo>
                  <a:pt x="1493897" y="3433105"/>
                  <a:pt x="1492108" y="3440144"/>
                  <a:pt x="1491512" y="3442171"/>
                </a:cubicBezTo>
                <a:cubicBezTo>
                  <a:pt x="1483639" y="3448733"/>
                  <a:pt x="1483639" y="3457082"/>
                  <a:pt x="1491512" y="3467103"/>
                </a:cubicBezTo>
                <a:cubicBezTo>
                  <a:pt x="1499742" y="3469847"/>
                  <a:pt x="1507497" y="3469489"/>
                  <a:pt x="1515012" y="3466268"/>
                </a:cubicBezTo>
                <a:cubicBezTo>
                  <a:pt x="1517398" y="3464359"/>
                  <a:pt x="1520260" y="3465313"/>
                  <a:pt x="1522050" y="3467222"/>
                </a:cubicBezTo>
                <a:cubicBezTo>
                  <a:pt x="1551397" y="3458991"/>
                  <a:pt x="1584200" y="3456247"/>
                  <a:pt x="1610565" y="3449209"/>
                </a:cubicBezTo>
                <a:cubicBezTo>
                  <a:pt x="1615216" y="3447898"/>
                  <a:pt x="1618556" y="3455532"/>
                  <a:pt x="1614381" y="3458037"/>
                </a:cubicBezTo>
                <a:cubicBezTo>
                  <a:pt x="1585752" y="3475692"/>
                  <a:pt x="1550321" y="3476169"/>
                  <a:pt x="1519068" y="3488217"/>
                </a:cubicBezTo>
                <a:cubicBezTo>
                  <a:pt x="1512388" y="3490842"/>
                  <a:pt x="1446659" y="3534741"/>
                  <a:pt x="1456202" y="3560745"/>
                </a:cubicBezTo>
                <a:cubicBezTo>
                  <a:pt x="1457991" y="3565517"/>
                  <a:pt x="1481014" y="3572793"/>
                  <a:pt x="1486263" y="3575538"/>
                </a:cubicBezTo>
                <a:cubicBezTo>
                  <a:pt x="1490797" y="3577923"/>
                  <a:pt x="1491393" y="3583768"/>
                  <a:pt x="1489245" y="3587825"/>
                </a:cubicBezTo>
                <a:cubicBezTo>
                  <a:pt x="1475766" y="3613233"/>
                  <a:pt x="1550561" y="3599515"/>
                  <a:pt x="1557002" y="3598203"/>
                </a:cubicBezTo>
                <a:cubicBezTo>
                  <a:pt x="1592551" y="3591046"/>
                  <a:pt x="1614501" y="3570289"/>
                  <a:pt x="1645635" y="3554542"/>
                </a:cubicBezTo>
                <a:cubicBezTo>
                  <a:pt x="1670687" y="3541898"/>
                  <a:pt x="1696691" y="3533547"/>
                  <a:pt x="1721145" y="3518159"/>
                </a:cubicBezTo>
                <a:cubicBezTo>
                  <a:pt x="1745720" y="3502771"/>
                  <a:pt x="1762421" y="3482133"/>
                  <a:pt x="1783297" y="3462212"/>
                </a:cubicBezTo>
                <a:cubicBezTo>
                  <a:pt x="1820157" y="3427021"/>
                  <a:pt x="1866202" y="3400300"/>
                  <a:pt x="1908313" y="3371789"/>
                </a:cubicBezTo>
                <a:cubicBezTo>
                  <a:pt x="1948990" y="3344353"/>
                  <a:pt x="1985732" y="3312741"/>
                  <a:pt x="2024263" y="3282441"/>
                </a:cubicBezTo>
                <a:cubicBezTo>
                  <a:pt x="2102397" y="3221125"/>
                  <a:pt x="2194013" y="3166133"/>
                  <a:pt x="2288133" y="3132493"/>
                </a:cubicBezTo>
                <a:cubicBezTo>
                  <a:pt x="2306146" y="3126051"/>
                  <a:pt x="2323801" y="3119371"/>
                  <a:pt x="2341455" y="3112691"/>
                </a:cubicBezTo>
                <a:cubicBezTo>
                  <a:pt x="2333941" y="3114838"/>
                  <a:pt x="2326306" y="3116866"/>
                  <a:pt x="2318791" y="3119013"/>
                </a:cubicBezTo>
                <a:cubicBezTo>
                  <a:pt x="2281573" y="3135595"/>
                  <a:pt x="2241849" y="3148001"/>
                  <a:pt x="2204391" y="3163628"/>
                </a:cubicBezTo>
                <a:cubicBezTo>
                  <a:pt x="2153097" y="3184981"/>
                  <a:pt x="2102995" y="3209196"/>
                  <a:pt x="2051581" y="3230312"/>
                </a:cubicBezTo>
                <a:cubicBezTo>
                  <a:pt x="2046570" y="3232339"/>
                  <a:pt x="2042037" y="3224705"/>
                  <a:pt x="2046809" y="3221842"/>
                </a:cubicBezTo>
                <a:cubicBezTo>
                  <a:pt x="2090707" y="3195598"/>
                  <a:pt x="2137470" y="3174603"/>
                  <a:pt x="2184589" y="3154800"/>
                </a:cubicBezTo>
                <a:cubicBezTo>
                  <a:pt x="2119575" y="3171144"/>
                  <a:pt x="2054204" y="3186413"/>
                  <a:pt x="1989787" y="3200966"/>
                </a:cubicBezTo>
                <a:cubicBezTo>
                  <a:pt x="1985256" y="3201920"/>
                  <a:pt x="1983465" y="3194763"/>
                  <a:pt x="1987641" y="3193212"/>
                </a:cubicBezTo>
                <a:cubicBezTo>
                  <a:pt x="2046928" y="3171501"/>
                  <a:pt x="2109077" y="3151460"/>
                  <a:pt x="2172183" y="3134402"/>
                </a:cubicBezTo>
                <a:cubicBezTo>
                  <a:pt x="2111941" y="3145258"/>
                  <a:pt x="2051461" y="3155397"/>
                  <a:pt x="1990862" y="3163151"/>
                </a:cubicBezTo>
                <a:cubicBezTo>
                  <a:pt x="1986567" y="3163747"/>
                  <a:pt x="1985016" y="3156948"/>
                  <a:pt x="1989192" y="3155635"/>
                </a:cubicBezTo>
                <a:cubicBezTo>
                  <a:pt x="2108959" y="3117343"/>
                  <a:pt x="2236242" y="3094798"/>
                  <a:pt x="2363048" y="3076785"/>
                </a:cubicBezTo>
                <a:cubicBezTo>
                  <a:pt x="2339070" y="3076666"/>
                  <a:pt x="2314974" y="3076666"/>
                  <a:pt x="2290997" y="3077739"/>
                </a:cubicBezTo>
                <a:cubicBezTo>
                  <a:pt x="2226580" y="3080602"/>
                  <a:pt x="2163475" y="3090383"/>
                  <a:pt x="2099654" y="3097542"/>
                </a:cubicBezTo>
                <a:cubicBezTo>
                  <a:pt x="2094286" y="3098138"/>
                  <a:pt x="2091900" y="3089787"/>
                  <a:pt x="2097269" y="3088117"/>
                </a:cubicBezTo>
                <a:cubicBezTo>
                  <a:pt x="2143077" y="3073564"/>
                  <a:pt x="2193178" y="3065214"/>
                  <a:pt x="2244354" y="3060442"/>
                </a:cubicBezTo>
                <a:cubicBezTo>
                  <a:pt x="2226102" y="3058533"/>
                  <a:pt x="2207850" y="3056744"/>
                  <a:pt x="2189718" y="3055790"/>
                </a:cubicBezTo>
                <a:cubicBezTo>
                  <a:pt x="2123751" y="3052091"/>
                  <a:pt x="2057306" y="3053164"/>
                  <a:pt x="1991458" y="3047678"/>
                </a:cubicBezTo>
                <a:cubicBezTo>
                  <a:pt x="1986925" y="3047320"/>
                  <a:pt x="1987641" y="3040520"/>
                  <a:pt x="1991816" y="3040043"/>
                </a:cubicBezTo>
                <a:cubicBezTo>
                  <a:pt x="2049791" y="3033959"/>
                  <a:pt x="2108600" y="3036107"/>
                  <a:pt x="2166814" y="3038493"/>
                </a:cubicBezTo>
                <a:cubicBezTo>
                  <a:pt x="2196161" y="3039685"/>
                  <a:pt x="2227057" y="3040162"/>
                  <a:pt x="2257953" y="3042071"/>
                </a:cubicBezTo>
                <a:close/>
                <a:moveTo>
                  <a:pt x="3116605" y="3277073"/>
                </a:moveTo>
                <a:cubicBezTo>
                  <a:pt x="3136049" y="3289240"/>
                  <a:pt x="3152870" y="3305583"/>
                  <a:pt x="3171240" y="3319302"/>
                </a:cubicBezTo>
                <a:lnTo>
                  <a:pt x="3174593" y="3321635"/>
                </a:lnTo>
                <a:lnTo>
                  <a:pt x="3167354" y="3344949"/>
                </a:lnTo>
                <a:lnTo>
                  <a:pt x="3154182" y="3334810"/>
                </a:lnTo>
                <a:cubicBezTo>
                  <a:pt x="3136765" y="3321092"/>
                  <a:pt x="3118872" y="3306299"/>
                  <a:pt x="3106466" y="3287690"/>
                </a:cubicBezTo>
                <a:cubicBezTo>
                  <a:pt x="3102290" y="3281487"/>
                  <a:pt x="3110164" y="3273017"/>
                  <a:pt x="3116605" y="3277073"/>
                </a:cubicBezTo>
                <a:close/>
                <a:moveTo>
                  <a:pt x="1224420" y="2597475"/>
                </a:moveTo>
                <a:cubicBezTo>
                  <a:pt x="1220007" y="2596044"/>
                  <a:pt x="1175154" y="2584115"/>
                  <a:pt x="1183862" y="2601651"/>
                </a:cubicBezTo>
                <a:cubicBezTo>
                  <a:pt x="1186844" y="2607735"/>
                  <a:pt x="1180044" y="2616085"/>
                  <a:pt x="1173483" y="2614176"/>
                </a:cubicBezTo>
                <a:cubicBezTo>
                  <a:pt x="1154040" y="2608569"/>
                  <a:pt x="1116701" y="2578508"/>
                  <a:pt x="1099881" y="2579462"/>
                </a:cubicBezTo>
                <a:cubicBezTo>
                  <a:pt x="1051688" y="2582206"/>
                  <a:pt x="1103340" y="2612744"/>
                  <a:pt x="1116344" y="2623600"/>
                </a:cubicBezTo>
                <a:cubicBezTo>
                  <a:pt x="1123262" y="2629445"/>
                  <a:pt x="1115031" y="2638392"/>
                  <a:pt x="1107874" y="2635529"/>
                </a:cubicBezTo>
                <a:cubicBezTo>
                  <a:pt x="1092605" y="2629445"/>
                  <a:pt x="1012442" y="2596163"/>
                  <a:pt x="1034749" y="2617874"/>
                </a:cubicBezTo>
                <a:cubicBezTo>
                  <a:pt x="1038327" y="2621333"/>
                  <a:pt x="1034152" y="2628491"/>
                  <a:pt x="1029501" y="2627417"/>
                </a:cubicBezTo>
                <a:cubicBezTo>
                  <a:pt x="1016020" y="2624315"/>
                  <a:pt x="951365" y="2613461"/>
                  <a:pt x="984289" y="2632547"/>
                </a:cubicBezTo>
                <a:cubicBezTo>
                  <a:pt x="989657" y="2635648"/>
                  <a:pt x="985244" y="2643164"/>
                  <a:pt x="979876" y="2641851"/>
                </a:cubicBezTo>
                <a:cubicBezTo>
                  <a:pt x="940032" y="2632070"/>
                  <a:pt x="945877" y="2638630"/>
                  <a:pt x="953512" y="2649129"/>
                </a:cubicBezTo>
                <a:cubicBezTo>
                  <a:pt x="953989" y="2649605"/>
                  <a:pt x="997530" y="2661773"/>
                  <a:pt x="1005999" y="2665113"/>
                </a:cubicBezTo>
                <a:cubicBezTo>
                  <a:pt x="1044053" y="2680024"/>
                  <a:pt x="1079603" y="2700304"/>
                  <a:pt x="1116701" y="2717243"/>
                </a:cubicBezTo>
                <a:cubicBezTo>
                  <a:pt x="1123262" y="2720225"/>
                  <a:pt x="1118849" y="2731199"/>
                  <a:pt x="1112168" y="2728933"/>
                </a:cubicBezTo>
                <a:cubicBezTo>
                  <a:pt x="1084970" y="2719628"/>
                  <a:pt x="1059441" y="2705314"/>
                  <a:pt x="1033556" y="2692908"/>
                </a:cubicBezTo>
                <a:cubicBezTo>
                  <a:pt x="1016974" y="2685035"/>
                  <a:pt x="999796" y="2678712"/>
                  <a:pt x="982618" y="2672270"/>
                </a:cubicBezTo>
                <a:cubicBezTo>
                  <a:pt x="972241" y="2673702"/>
                  <a:pt x="962339" y="2674537"/>
                  <a:pt x="951723" y="2672508"/>
                </a:cubicBezTo>
                <a:cubicBezTo>
                  <a:pt x="946235" y="2671554"/>
                  <a:pt x="871321" y="2638630"/>
                  <a:pt x="874423" y="2659745"/>
                </a:cubicBezTo>
                <a:cubicBezTo>
                  <a:pt x="874900" y="2663085"/>
                  <a:pt x="872633" y="2666426"/>
                  <a:pt x="869652" y="2667737"/>
                </a:cubicBezTo>
                <a:cubicBezTo>
                  <a:pt x="855456" y="2673940"/>
                  <a:pt x="800463" y="2666306"/>
                  <a:pt x="810840" y="2683364"/>
                </a:cubicBezTo>
                <a:cubicBezTo>
                  <a:pt x="813465" y="2687778"/>
                  <a:pt x="809409" y="2694101"/>
                  <a:pt x="804280" y="2693624"/>
                </a:cubicBezTo>
                <a:cubicBezTo>
                  <a:pt x="783523" y="2691715"/>
                  <a:pt x="763840" y="2688255"/>
                  <a:pt x="758592" y="2711517"/>
                </a:cubicBezTo>
                <a:cubicBezTo>
                  <a:pt x="754058" y="2731558"/>
                  <a:pt x="762528" y="2726667"/>
                  <a:pt x="780779" y="2733943"/>
                </a:cubicBezTo>
                <a:cubicBezTo>
                  <a:pt x="810961" y="2745991"/>
                  <a:pt x="840186" y="2760546"/>
                  <a:pt x="870606" y="2772356"/>
                </a:cubicBezTo>
                <a:cubicBezTo>
                  <a:pt x="878955" y="2775575"/>
                  <a:pt x="874184" y="2788221"/>
                  <a:pt x="865834" y="2785238"/>
                </a:cubicBezTo>
                <a:cubicBezTo>
                  <a:pt x="852830" y="2780586"/>
                  <a:pt x="840186" y="2775098"/>
                  <a:pt x="827661" y="2769372"/>
                </a:cubicBezTo>
                <a:cubicBezTo>
                  <a:pt x="827541" y="2769253"/>
                  <a:pt x="827422" y="2769372"/>
                  <a:pt x="827303" y="2769372"/>
                </a:cubicBezTo>
                <a:cubicBezTo>
                  <a:pt x="813942" y="2766152"/>
                  <a:pt x="800582" y="2763886"/>
                  <a:pt x="787221" y="2760665"/>
                </a:cubicBezTo>
                <a:cubicBezTo>
                  <a:pt x="771475" y="2756847"/>
                  <a:pt x="751076" y="2746231"/>
                  <a:pt x="734375" y="2750763"/>
                </a:cubicBezTo>
                <a:cubicBezTo>
                  <a:pt x="696084" y="2761142"/>
                  <a:pt x="743800" y="2769970"/>
                  <a:pt x="754655" y="2773429"/>
                </a:cubicBezTo>
                <a:cubicBezTo>
                  <a:pt x="763363" y="2776292"/>
                  <a:pt x="772190" y="2778677"/>
                  <a:pt x="781018" y="2780945"/>
                </a:cubicBezTo>
                <a:cubicBezTo>
                  <a:pt x="789488" y="2783091"/>
                  <a:pt x="797957" y="2785358"/>
                  <a:pt x="806666" y="2787505"/>
                </a:cubicBezTo>
                <a:cubicBezTo>
                  <a:pt x="815493" y="2789771"/>
                  <a:pt x="810961" y="2803013"/>
                  <a:pt x="802251" y="2800746"/>
                </a:cubicBezTo>
                <a:cubicBezTo>
                  <a:pt x="791516" y="2798122"/>
                  <a:pt x="781018" y="2795378"/>
                  <a:pt x="770401" y="2792634"/>
                </a:cubicBezTo>
                <a:cubicBezTo>
                  <a:pt x="753104" y="2788578"/>
                  <a:pt x="735449" y="2785358"/>
                  <a:pt x="718271" y="2786789"/>
                </a:cubicBezTo>
                <a:cubicBezTo>
                  <a:pt x="700736" y="2788221"/>
                  <a:pt x="670675" y="2802417"/>
                  <a:pt x="657075" y="2819355"/>
                </a:cubicBezTo>
                <a:cubicBezTo>
                  <a:pt x="682127" y="2830688"/>
                  <a:pt x="711234" y="2832001"/>
                  <a:pt x="737715" y="2837368"/>
                </a:cubicBezTo>
                <a:cubicBezTo>
                  <a:pt x="756325" y="2841067"/>
                  <a:pt x="774099" y="2846435"/>
                  <a:pt x="791993" y="2852876"/>
                </a:cubicBezTo>
                <a:cubicBezTo>
                  <a:pt x="798554" y="2855262"/>
                  <a:pt x="796526" y="2865640"/>
                  <a:pt x="789607" y="2863612"/>
                </a:cubicBezTo>
                <a:cubicBezTo>
                  <a:pt x="762409" y="2855859"/>
                  <a:pt x="736403" y="2848820"/>
                  <a:pt x="708490" y="2844883"/>
                </a:cubicBezTo>
                <a:cubicBezTo>
                  <a:pt x="701809" y="2843930"/>
                  <a:pt x="695248" y="2842855"/>
                  <a:pt x="688687" y="2841782"/>
                </a:cubicBezTo>
                <a:cubicBezTo>
                  <a:pt x="688449" y="2841782"/>
                  <a:pt x="688449" y="2841901"/>
                  <a:pt x="688330" y="2841901"/>
                </a:cubicBezTo>
                <a:cubicBezTo>
                  <a:pt x="644908" y="2837846"/>
                  <a:pt x="623555" y="2846672"/>
                  <a:pt x="601964" y="2880670"/>
                </a:cubicBezTo>
                <a:cubicBezTo>
                  <a:pt x="600055" y="2883534"/>
                  <a:pt x="597072" y="2886993"/>
                  <a:pt x="594090" y="2890811"/>
                </a:cubicBezTo>
                <a:cubicBezTo>
                  <a:pt x="599101" y="2889379"/>
                  <a:pt x="604827" y="2888902"/>
                  <a:pt x="610432" y="2889856"/>
                </a:cubicBezTo>
                <a:cubicBezTo>
                  <a:pt x="622838" y="2891884"/>
                  <a:pt x="633575" y="2899399"/>
                  <a:pt x="645504" y="2903336"/>
                </a:cubicBezTo>
                <a:cubicBezTo>
                  <a:pt x="665426" y="2909897"/>
                  <a:pt x="686778" y="2910374"/>
                  <a:pt x="706223" y="2917890"/>
                </a:cubicBezTo>
                <a:cubicBezTo>
                  <a:pt x="711234" y="2919797"/>
                  <a:pt x="708609" y="2926002"/>
                  <a:pt x="704553" y="2926837"/>
                </a:cubicBezTo>
                <a:cubicBezTo>
                  <a:pt x="688568" y="2930057"/>
                  <a:pt x="671986" y="2928387"/>
                  <a:pt x="656240" y="2924808"/>
                </a:cubicBezTo>
                <a:cubicBezTo>
                  <a:pt x="642283" y="2921587"/>
                  <a:pt x="597192" y="2892957"/>
                  <a:pt x="586097" y="2913833"/>
                </a:cubicBezTo>
                <a:cubicBezTo>
                  <a:pt x="586574" y="2916100"/>
                  <a:pt x="587410" y="2918367"/>
                  <a:pt x="588841" y="2920753"/>
                </a:cubicBezTo>
                <a:cubicBezTo>
                  <a:pt x="592897" y="2927194"/>
                  <a:pt x="614608" y="2935187"/>
                  <a:pt x="621646" y="2938287"/>
                </a:cubicBezTo>
                <a:cubicBezTo>
                  <a:pt x="644550" y="2948308"/>
                  <a:pt x="668169" y="2954154"/>
                  <a:pt x="693579" y="2955465"/>
                </a:cubicBezTo>
                <a:cubicBezTo>
                  <a:pt x="808217" y="2962504"/>
                  <a:pt x="922617" y="2954869"/>
                  <a:pt x="1035227" y="2932205"/>
                </a:cubicBezTo>
                <a:cubicBezTo>
                  <a:pt x="1067793" y="2925644"/>
                  <a:pt x="1095826" y="2910374"/>
                  <a:pt x="1127557" y="2901666"/>
                </a:cubicBezTo>
                <a:cubicBezTo>
                  <a:pt x="1157379" y="2893434"/>
                  <a:pt x="1186605" y="2885562"/>
                  <a:pt x="1215473" y="2873991"/>
                </a:cubicBezTo>
                <a:cubicBezTo>
                  <a:pt x="1267723" y="2853115"/>
                  <a:pt x="1315677" y="2825081"/>
                  <a:pt x="1372222" y="2817805"/>
                </a:cubicBezTo>
                <a:cubicBezTo>
                  <a:pt x="1399180" y="2814346"/>
                  <a:pt x="1426141" y="2812198"/>
                  <a:pt x="1452981" y="2811362"/>
                </a:cubicBezTo>
                <a:cubicBezTo>
                  <a:pt x="1421727" y="2806591"/>
                  <a:pt x="1391308" y="2800746"/>
                  <a:pt x="1362916" y="2794662"/>
                </a:cubicBezTo>
                <a:cubicBezTo>
                  <a:pt x="1356713" y="2793231"/>
                  <a:pt x="1357906" y="2784522"/>
                  <a:pt x="1364229" y="2784881"/>
                </a:cubicBezTo>
                <a:cubicBezTo>
                  <a:pt x="1389637" y="2786312"/>
                  <a:pt x="1416001" y="2787744"/>
                  <a:pt x="1442602" y="2789294"/>
                </a:cubicBezTo>
                <a:cubicBezTo>
                  <a:pt x="1398942" y="2775933"/>
                  <a:pt x="1356236" y="2759591"/>
                  <a:pt x="1316871" y="2743249"/>
                </a:cubicBezTo>
                <a:cubicBezTo>
                  <a:pt x="1311144" y="2740861"/>
                  <a:pt x="1315081" y="2731438"/>
                  <a:pt x="1320807" y="2733228"/>
                </a:cubicBezTo>
                <a:cubicBezTo>
                  <a:pt x="1346215" y="2740982"/>
                  <a:pt x="1371863" y="2747900"/>
                  <a:pt x="1397749" y="2754700"/>
                </a:cubicBezTo>
                <a:cubicBezTo>
                  <a:pt x="1338343" y="2729172"/>
                  <a:pt x="1281560" y="2698156"/>
                  <a:pt x="1235157" y="2662846"/>
                </a:cubicBezTo>
                <a:cubicBezTo>
                  <a:pt x="1230624" y="2659387"/>
                  <a:pt x="1236111" y="2653780"/>
                  <a:pt x="1240406" y="2655451"/>
                </a:cubicBezTo>
                <a:cubicBezTo>
                  <a:pt x="1275357" y="2669168"/>
                  <a:pt x="1308997" y="2686585"/>
                  <a:pt x="1342638" y="2703882"/>
                </a:cubicBezTo>
                <a:cubicBezTo>
                  <a:pt x="1299334" y="2676326"/>
                  <a:pt x="1257107" y="2647100"/>
                  <a:pt x="1216190" y="2621095"/>
                </a:cubicBezTo>
                <a:cubicBezTo>
                  <a:pt x="1210344" y="2617397"/>
                  <a:pt x="1215236" y="2608331"/>
                  <a:pt x="1221438" y="2611671"/>
                </a:cubicBezTo>
                <a:cubicBezTo>
                  <a:pt x="1256748" y="2630876"/>
                  <a:pt x="1294444" y="2649963"/>
                  <a:pt x="1332021" y="2669885"/>
                </a:cubicBezTo>
                <a:cubicBezTo>
                  <a:pt x="1329396" y="2667857"/>
                  <a:pt x="1326652" y="2665828"/>
                  <a:pt x="1324029" y="2663682"/>
                </a:cubicBezTo>
                <a:cubicBezTo>
                  <a:pt x="1306134" y="2648769"/>
                  <a:pt x="1287048" y="2635171"/>
                  <a:pt x="1267604" y="2622407"/>
                </a:cubicBezTo>
                <a:cubicBezTo>
                  <a:pt x="1251977" y="2612267"/>
                  <a:pt x="1244701" y="2603918"/>
                  <a:pt x="1224420" y="2597475"/>
                </a:cubicBezTo>
                <a:close/>
                <a:moveTo>
                  <a:pt x="3217235" y="3184305"/>
                </a:moveTo>
                <a:lnTo>
                  <a:pt x="3206379" y="3219268"/>
                </a:lnTo>
                <a:lnTo>
                  <a:pt x="3204773" y="3219374"/>
                </a:lnTo>
                <a:cubicBezTo>
                  <a:pt x="3184145" y="3222729"/>
                  <a:pt x="3171151" y="3233532"/>
                  <a:pt x="3189490" y="3267887"/>
                </a:cubicBezTo>
                <a:lnTo>
                  <a:pt x="3190048" y="3271862"/>
                </a:lnTo>
                <a:lnTo>
                  <a:pt x="3182064" y="3297575"/>
                </a:lnTo>
                <a:lnTo>
                  <a:pt x="3164439" y="3278743"/>
                </a:lnTo>
                <a:cubicBezTo>
                  <a:pt x="3148335" y="3270392"/>
                  <a:pt x="3141775" y="3270750"/>
                  <a:pt x="3124597" y="3264786"/>
                </a:cubicBezTo>
                <a:cubicBezTo>
                  <a:pt x="3117798" y="3262399"/>
                  <a:pt x="3103601" y="3248323"/>
                  <a:pt x="3097280" y="3249040"/>
                </a:cubicBezTo>
                <a:cubicBezTo>
                  <a:pt x="3070796" y="3251903"/>
                  <a:pt x="3052903" y="3302959"/>
                  <a:pt x="3063878" y="3323715"/>
                </a:cubicBezTo>
                <a:cubicBezTo>
                  <a:pt x="3064235" y="3324431"/>
                  <a:pt x="3063878" y="3325028"/>
                  <a:pt x="3063997" y="3325743"/>
                </a:cubicBezTo>
                <a:cubicBezTo>
                  <a:pt x="3085947" y="3347932"/>
                  <a:pt x="3105748" y="3371312"/>
                  <a:pt x="3121734" y="3389205"/>
                </a:cubicBezTo>
                <a:lnTo>
                  <a:pt x="3146640" y="3411661"/>
                </a:lnTo>
                <a:lnTo>
                  <a:pt x="3136213" y="3445241"/>
                </a:lnTo>
                <a:lnTo>
                  <a:pt x="3132186" y="3442001"/>
                </a:lnTo>
                <a:cubicBezTo>
                  <a:pt x="3117834" y="3429026"/>
                  <a:pt x="3104198" y="3415062"/>
                  <a:pt x="3091434" y="3399823"/>
                </a:cubicBezTo>
                <a:cubicBezTo>
                  <a:pt x="3067098" y="3370716"/>
                  <a:pt x="3033100" y="3326459"/>
                  <a:pt x="2999938" y="3305583"/>
                </a:cubicBezTo>
                <a:cubicBezTo>
                  <a:pt x="2967133" y="3284946"/>
                  <a:pt x="2934447" y="3278743"/>
                  <a:pt x="2899495" y="3295921"/>
                </a:cubicBezTo>
                <a:cubicBezTo>
                  <a:pt x="2866452" y="3312144"/>
                  <a:pt x="2820167" y="3353538"/>
                  <a:pt x="2856790" y="3395408"/>
                </a:cubicBezTo>
                <a:cubicBezTo>
                  <a:pt x="2857505" y="3396363"/>
                  <a:pt x="2857267" y="3397198"/>
                  <a:pt x="2857624" y="3398152"/>
                </a:cubicBezTo>
                <a:cubicBezTo>
                  <a:pt x="2864544" y="3403163"/>
                  <a:pt x="2869911" y="3409485"/>
                  <a:pt x="2870628" y="3417955"/>
                </a:cubicBezTo>
                <a:cubicBezTo>
                  <a:pt x="2871105" y="3423323"/>
                  <a:pt x="2865735" y="3426186"/>
                  <a:pt x="2861204" y="3425470"/>
                </a:cubicBezTo>
                <a:cubicBezTo>
                  <a:pt x="2839254" y="3422250"/>
                  <a:pt x="2814680" y="3389682"/>
                  <a:pt x="2794400" y="3418670"/>
                </a:cubicBezTo>
                <a:cubicBezTo>
                  <a:pt x="2779847" y="3439666"/>
                  <a:pt x="2808119" y="3462331"/>
                  <a:pt x="2823985" y="3475692"/>
                </a:cubicBezTo>
                <a:cubicBezTo>
                  <a:pt x="2829353" y="3477838"/>
                  <a:pt x="2834720" y="3479986"/>
                  <a:pt x="2840090" y="3482014"/>
                </a:cubicBezTo>
                <a:cubicBezTo>
                  <a:pt x="2854523" y="3487262"/>
                  <a:pt x="2873251" y="3501219"/>
                  <a:pt x="2888043" y="3503367"/>
                </a:cubicBezTo>
                <a:cubicBezTo>
                  <a:pt x="2894486" y="3504201"/>
                  <a:pt x="2895799" y="3514461"/>
                  <a:pt x="2890192" y="3517205"/>
                </a:cubicBezTo>
                <a:cubicBezTo>
                  <a:pt x="2875637" y="3524242"/>
                  <a:pt x="2864425" y="3517801"/>
                  <a:pt x="2850347" y="3512194"/>
                </a:cubicBezTo>
                <a:cubicBezTo>
                  <a:pt x="2819690" y="3500027"/>
                  <a:pt x="2788556" y="3491557"/>
                  <a:pt x="2757182" y="3482133"/>
                </a:cubicBezTo>
                <a:cubicBezTo>
                  <a:pt x="2743344" y="3478077"/>
                  <a:pt x="2740243" y="3472113"/>
                  <a:pt x="2727479" y="3480820"/>
                </a:cubicBezTo>
                <a:cubicBezTo>
                  <a:pt x="2714715" y="3489530"/>
                  <a:pt x="2721633" y="3487144"/>
                  <a:pt x="2717816" y="3497879"/>
                </a:cubicBezTo>
                <a:cubicBezTo>
                  <a:pt x="2715311" y="3504918"/>
                  <a:pt x="2714596" y="3511121"/>
                  <a:pt x="2710302" y="3517562"/>
                </a:cubicBezTo>
                <a:cubicBezTo>
                  <a:pt x="2708034" y="3520902"/>
                  <a:pt x="2702546" y="3524362"/>
                  <a:pt x="2701116" y="3527940"/>
                </a:cubicBezTo>
                <a:cubicBezTo>
                  <a:pt x="2696105" y="3540465"/>
                  <a:pt x="2710062" y="3550129"/>
                  <a:pt x="2717936" y="3559075"/>
                </a:cubicBezTo>
                <a:cubicBezTo>
                  <a:pt x="2724377" y="3566472"/>
                  <a:pt x="2730820" y="3573271"/>
                  <a:pt x="2736783" y="3580786"/>
                </a:cubicBezTo>
                <a:cubicBezTo>
                  <a:pt x="2754319" y="3586990"/>
                  <a:pt x="2771497" y="3594147"/>
                  <a:pt x="2786766" y="3596056"/>
                </a:cubicBezTo>
                <a:cubicBezTo>
                  <a:pt x="2813606" y="3599514"/>
                  <a:pt x="2836629" y="3601900"/>
                  <a:pt x="2861800" y="3611682"/>
                </a:cubicBezTo>
                <a:cubicBezTo>
                  <a:pt x="2881125" y="3619197"/>
                  <a:pt x="2906057" y="3635660"/>
                  <a:pt x="2926574" y="3640550"/>
                </a:cubicBezTo>
                <a:cubicBezTo>
                  <a:pt x="2932420" y="3641982"/>
                  <a:pt x="2932778" y="3651525"/>
                  <a:pt x="2927290" y="3653553"/>
                </a:cubicBezTo>
                <a:cubicBezTo>
                  <a:pt x="2910829" y="3659518"/>
                  <a:pt x="2891025" y="3649616"/>
                  <a:pt x="2874922" y="3644368"/>
                </a:cubicBezTo>
                <a:cubicBezTo>
                  <a:pt x="2841281" y="3633393"/>
                  <a:pt x="2811101" y="3628502"/>
                  <a:pt x="2775792" y="3623135"/>
                </a:cubicBezTo>
                <a:cubicBezTo>
                  <a:pt x="2749786" y="3619197"/>
                  <a:pt x="2706722" y="3592119"/>
                  <a:pt x="2680956" y="3602019"/>
                </a:cubicBezTo>
                <a:cubicBezTo>
                  <a:pt x="2678332" y="3602974"/>
                  <a:pt x="2669743" y="3611086"/>
                  <a:pt x="2667237" y="3613471"/>
                </a:cubicBezTo>
                <a:cubicBezTo>
                  <a:pt x="2650657" y="3615738"/>
                  <a:pt x="2643499" y="3627309"/>
                  <a:pt x="2645764" y="3648066"/>
                </a:cubicBezTo>
                <a:cubicBezTo>
                  <a:pt x="2654830" y="3658801"/>
                  <a:pt x="2665925" y="3665244"/>
                  <a:pt x="2679166" y="3667152"/>
                </a:cubicBezTo>
                <a:cubicBezTo>
                  <a:pt x="2684176" y="3666436"/>
                  <a:pt x="2687277" y="3670134"/>
                  <a:pt x="2688112" y="3674429"/>
                </a:cubicBezTo>
                <a:cubicBezTo>
                  <a:pt x="2736187" y="3688148"/>
                  <a:pt x="2784142" y="3712721"/>
                  <a:pt x="2826848" y="3725604"/>
                </a:cubicBezTo>
                <a:cubicBezTo>
                  <a:pt x="2834482" y="3727871"/>
                  <a:pt x="2832574" y="3741232"/>
                  <a:pt x="2824581" y="3741231"/>
                </a:cubicBezTo>
                <a:cubicBezTo>
                  <a:pt x="2769588" y="3740993"/>
                  <a:pt x="2719964" y="3711170"/>
                  <a:pt x="2666044" y="3701031"/>
                </a:cubicBezTo>
                <a:cubicBezTo>
                  <a:pt x="2654474" y="3698883"/>
                  <a:pt x="2525281" y="3703417"/>
                  <a:pt x="2516097" y="3747793"/>
                </a:cubicBezTo>
                <a:cubicBezTo>
                  <a:pt x="2514426" y="3755785"/>
                  <a:pt x="2540312" y="3785847"/>
                  <a:pt x="2545204" y="3794197"/>
                </a:cubicBezTo>
                <a:cubicBezTo>
                  <a:pt x="2549378" y="3801354"/>
                  <a:pt x="2545322" y="3810062"/>
                  <a:pt x="2538761" y="3813879"/>
                </a:cubicBezTo>
                <a:cubicBezTo>
                  <a:pt x="2498083" y="3837618"/>
                  <a:pt x="2614033" y="3882948"/>
                  <a:pt x="2624173" y="3886766"/>
                </a:cubicBezTo>
                <a:cubicBezTo>
                  <a:pt x="2679882" y="3907642"/>
                  <a:pt x="2728194" y="3897621"/>
                  <a:pt x="2785216" y="3902512"/>
                </a:cubicBezTo>
                <a:cubicBezTo>
                  <a:pt x="2830903" y="3906449"/>
                  <a:pt x="2874206" y="3917304"/>
                  <a:pt x="2921564" y="3916946"/>
                </a:cubicBezTo>
                <a:cubicBezTo>
                  <a:pt x="2945302" y="3916767"/>
                  <a:pt x="2967432" y="3913129"/>
                  <a:pt x="2989396" y="3908313"/>
                </a:cubicBezTo>
                <a:lnTo>
                  <a:pt x="2992666" y="3907545"/>
                </a:lnTo>
                <a:lnTo>
                  <a:pt x="2980417" y="3946994"/>
                </a:lnTo>
                <a:lnTo>
                  <a:pt x="2922518" y="3955717"/>
                </a:lnTo>
                <a:cubicBezTo>
                  <a:pt x="2850467" y="3957267"/>
                  <a:pt x="2776506" y="3944383"/>
                  <a:pt x="2704933" y="3941521"/>
                </a:cubicBezTo>
                <a:cubicBezTo>
                  <a:pt x="2648508" y="3939372"/>
                  <a:pt x="2565363" y="3910863"/>
                  <a:pt x="2519793" y="3880325"/>
                </a:cubicBezTo>
                <a:cubicBezTo>
                  <a:pt x="2497011" y="3865056"/>
                  <a:pt x="2486632" y="3854796"/>
                  <a:pt x="2483173" y="3828552"/>
                </a:cubicBezTo>
                <a:cubicBezTo>
                  <a:pt x="2482337" y="3821753"/>
                  <a:pt x="2489017" y="3818413"/>
                  <a:pt x="2489136" y="3813879"/>
                </a:cubicBezTo>
                <a:cubicBezTo>
                  <a:pt x="2494148" y="3808153"/>
                  <a:pt x="2499515" y="3802785"/>
                  <a:pt x="2505479" y="3798014"/>
                </a:cubicBezTo>
                <a:cubicBezTo>
                  <a:pt x="2504883" y="3784893"/>
                  <a:pt x="2499753" y="3774395"/>
                  <a:pt x="2490091" y="3766521"/>
                </a:cubicBezTo>
                <a:cubicBezTo>
                  <a:pt x="2497606" y="3718328"/>
                  <a:pt x="2519078" y="3696140"/>
                  <a:pt x="2577770" y="3672998"/>
                </a:cubicBezTo>
                <a:cubicBezTo>
                  <a:pt x="2592322" y="3667272"/>
                  <a:pt x="2607235" y="3665482"/>
                  <a:pt x="2622384" y="3665005"/>
                </a:cubicBezTo>
                <a:cubicBezTo>
                  <a:pt x="2612483" y="3654150"/>
                  <a:pt x="2604848" y="3641863"/>
                  <a:pt x="2604848" y="3629098"/>
                </a:cubicBezTo>
                <a:cubicBezTo>
                  <a:pt x="2604848" y="3615977"/>
                  <a:pt x="2611529" y="3606434"/>
                  <a:pt x="2622026" y="3599037"/>
                </a:cubicBezTo>
                <a:cubicBezTo>
                  <a:pt x="2634312" y="3590210"/>
                  <a:pt x="2636341" y="3595816"/>
                  <a:pt x="2649104" y="3588540"/>
                </a:cubicBezTo>
                <a:cubicBezTo>
                  <a:pt x="2655189" y="3585081"/>
                  <a:pt x="2659246" y="3578878"/>
                  <a:pt x="2665209" y="3575775"/>
                </a:cubicBezTo>
                <a:cubicBezTo>
                  <a:pt x="2674633" y="3570885"/>
                  <a:pt x="2684891" y="3569572"/>
                  <a:pt x="2695389" y="3570289"/>
                </a:cubicBezTo>
                <a:cubicBezTo>
                  <a:pt x="2679405" y="3556570"/>
                  <a:pt x="2666879" y="3539869"/>
                  <a:pt x="2675468" y="3521141"/>
                </a:cubicBezTo>
                <a:cubicBezTo>
                  <a:pt x="2678092" y="3515415"/>
                  <a:pt x="2683222" y="3512313"/>
                  <a:pt x="2686323" y="3507303"/>
                </a:cubicBezTo>
                <a:cubicBezTo>
                  <a:pt x="2691811" y="3498356"/>
                  <a:pt x="2691811" y="3490722"/>
                  <a:pt x="2694078" y="3481060"/>
                </a:cubicBezTo>
                <a:cubicBezTo>
                  <a:pt x="2696583" y="3470562"/>
                  <a:pt x="2698491" y="3462688"/>
                  <a:pt x="2707558" y="3455770"/>
                </a:cubicBezTo>
                <a:cubicBezTo>
                  <a:pt x="2726763" y="3441097"/>
                  <a:pt x="2756824" y="3452430"/>
                  <a:pt x="2779489" y="3459944"/>
                </a:cubicBezTo>
                <a:cubicBezTo>
                  <a:pt x="2767680" y="3443960"/>
                  <a:pt x="2763385" y="3423681"/>
                  <a:pt x="2775911" y="3405191"/>
                </a:cubicBezTo>
                <a:cubicBezTo>
                  <a:pt x="2787004" y="3388848"/>
                  <a:pt x="2806330" y="3383002"/>
                  <a:pt x="2825297" y="3385508"/>
                </a:cubicBezTo>
                <a:cubicBezTo>
                  <a:pt x="2815157" y="3367853"/>
                  <a:pt x="2814084" y="3351032"/>
                  <a:pt x="2828160" y="3328845"/>
                </a:cubicBezTo>
                <a:cubicBezTo>
                  <a:pt x="2847007" y="3299142"/>
                  <a:pt x="2909874" y="3253454"/>
                  <a:pt x="2946139" y="3255362"/>
                </a:cubicBezTo>
                <a:cubicBezTo>
                  <a:pt x="2977154" y="3257031"/>
                  <a:pt x="3007811" y="3275522"/>
                  <a:pt x="3036082" y="3299380"/>
                </a:cubicBezTo>
                <a:cubicBezTo>
                  <a:pt x="3032267" y="3268483"/>
                  <a:pt x="3046223" y="3235321"/>
                  <a:pt x="3080459" y="3224346"/>
                </a:cubicBezTo>
                <a:cubicBezTo>
                  <a:pt x="3099188" y="3218263"/>
                  <a:pt x="3123523" y="3227687"/>
                  <a:pt x="3145830" y="3239616"/>
                </a:cubicBezTo>
                <a:cubicBezTo>
                  <a:pt x="3140224" y="3228402"/>
                  <a:pt x="3137480" y="3216354"/>
                  <a:pt x="3139149" y="3195598"/>
                </a:cubicBezTo>
                <a:cubicBezTo>
                  <a:pt x="3139628" y="3189752"/>
                  <a:pt x="3142729" y="3186174"/>
                  <a:pt x="3148096" y="3184026"/>
                </a:cubicBezTo>
                <a:cubicBezTo>
                  <a:pt x="3166109" y="3176988"/>
                  <a:pt x="3184660" y="3178927"/>
                  <a:pt x="3203359" y="3182043"/>
                </a:cubicBezTo>
                <a:close/>
                <a:moveTo>
                  <a:pt x="468969" y="2248388"/>
                </a:moveTo>
                <a:cubicBezTo>
                  <a:pt x="493111" y="2256723"/>
                  <a:pt x="516790" y="2266564"/>
                  <a:pt x="538739" y="2276108"/>
                </a:cubicBezTo>
                <a:cubicBezTo>
                  <a:pt x="541960" y="2277420"/>
                  <a:pt x="540409" y="2282550"/>
                  <a:pt x="537069" y="2281833"/>
                </a:cubicBezTo>
                <a:cubicBezTo>
                  <a:pt x="490188" y="2271813"/>
                  <a:pt x="436985" y="2258930"/>
                  <a:pt x="394278" y="2237218"/>
                </a:cubicBezTo>
                <a:cubicBezTo>
                  <a:pt x="390342" y="2235311"/>
                  <a:pt x="391892" y="2228987"/>
                  <a:pt x="396426" y="2229704"/>
                </a:cubicBezTo>
                <a:cubicBezTo>
                  <a:pt x="420224" y="2233223"/>
                  <a:pt x="444828" y="2240052"/>
                  <a:pt x="468969" y="2248388"/>
                </a:cubicBezTo>
                <a:close/>
                <a:moveTo>
                  <a:pt x="342685" y="2207500"/>
                </a:moveTo>
                <a:cubicBezTo>
                  <a:pt x="349455" y="2210229"/>
                  <a:pt x="356046" y="2213718"/>
                  <a:pt x="361831" y="2216462"/>
                </a:cubicBezTo>
                <a:cubicBezTo>
                  <a:pt x="367319" y="2218967"/>
                  <a:pt x="364337" y="2228629"/>
                  <a:pt x="358491" y="2227914"/>
                </a:cubicBezTo>
                <a:cubicBezTo>
                  <a:pt x="343580" y="2226124"/>
                  <a:pt x="330220" y="2220279"/>
                  <a:pt x="319006" y="2210140"/>
                </a:cubicBezTo>
                <a:cubicBezTo>
                  <a:pt x="315905" y="2207277"/>
                  <a:pt x="319364" y="2203221"/>
                  <a:pt x="322466" y="2203102"/>
                </a:cubicBezTo>
                <a:cubicBezTo>
                  <a:pt x="328967" y="2202804"/>
                  <a:pt x="335916" y="2204772"/>
                  <a:pt x="342685" y="2207500"/>
                </a:cubicBezTo>
                <a:close/>
                <a:moveTo>
                  <a:pt x="584368" y="2266310"/>
                </a:moveTo>
                <a:cubicBezTo>
                  <a:pt x="604558" y="2272468"/>
                  <a:pt x="624331" y="2279864"/>
                  <a:pt x="642404" y="2288871"/>
                </a:cubicBezTo>
                <a:cubicBezTo>
                  <a:pt x="646100" y="2290779"/>
                  <a:pt x="643715" y="2297222"/>
                  <a:pt x="639779" y="2296505"/>
                </a:cubicBezTo>
                <a:cubicBezTo>
                  <a:pt x="600055" y="2290183"/>
                  <a:pt x="558303" y="2274795"/>
                  <a:pt x="521682" y="2258690"/>
                </a:cubicBezTo>
                <a:cubicBezTo>
                  <a:pt x="517625" y="2256901"/>
                  <a:pt x="519296" y="2250220"/>
                  <a:pt x="523828" y="2251175"/>
                </a:cubicBezTo>
                <a:cubicBezTo>
                  <a:pt x="543571" y="2255231"/>
                  <a:pt x="564178" y="2260151"/>
                  <a:pt x="584368" y="2266310"/>
                </a:cubicBezTo>
                <a:close/>
                <a:moveTo>
                  <a:pt x="252442" y="2155982"/>
                </a:moveTo>
                <a:cubicBezTo>
                  <a:pt x="262702" y="2156697"/>
                  <a:pt x="269382" y="2160037"/>
                  <a:pt x="278329" y="2164092"/>
                </a:cubicBezTo>
                <a:cubicBezTo>
                  <a:pt x="289184" y="2169103"/>
                  <a:pt x="300875" y="2171012"/>
                  <a:pt x="311372" y="2176856"/>
                </a:cubicBezTo>
                <a:cubicBezTo>
                  <a:pt x="315905" y="2179363"/>
                  <a:pt x="312923" y="2186758"/>
                  <a:pt x="308151" y="2186043"/>
                </a:cubicBezTo>
                <a:cubicBezTo>
                  <a:pt x="286321" y="2183299"/>
                  <a:pt x="268786" y="2173517"/>
                  <a:pt x="249818" y="2163735"/>
                </a:cubicBezTo>
                <a:cubicBezTo>
                  <a:pt x="245882" y="2161708"/>
                  <a:pt x="248506" y="2155743"/>
                  <a:pt x="252442" y="2155982"/>
                </a:cubicBezTo>
                <a:close/>
                <a:moveTo>
                  <a:pt x="334514" y="2178050"/>
                </a:moveTo>
                <a:cubicBezTo>
                  <a:pt x="343341" y="2183060"/>
                  <a:pt x="353482" y="2185445"/>
                  <a:pt x="362786" y="2189979"/>
                </a:cubicBezTo>
                <a:cubicBezTo>
                  <a:pt x="376981" y="2196779"/>
                  <a:pt x="392370" y="2200954"/>
                  <a:pt x="406924" y="2206918"/>
                </a:cubicBezTo>
                <a:cubicBezTo>
                  <a:pt x="410024" y="2208230"/>
                  <a:pt x="408832" y="2212764"/>
                  <a:pt x="405492" y="2211929"/>
                </a:cubicBezTo>
                <a:cubicBezTo>
                  <a:pt x="389506" y="2208230"/>
                  <a:pt x="373164" y="2204294"/>
                  <a:pt x="358253" y="2197374"/>
                </a:cubicBezTo>
                <a:cubicBezTo>
                  <a:pt x="347635" y="2192484"/>
                  <a:pt x="339763" y="2190815"/>
                  <a:pt x="331293" y="2182941"/>
                </a:cubicBezTo>
                <a:cubicBezTo>
                  <a:pt x="329026" y="2180794"/>
                  <a:pt x="331532" y="2176380"/>
                  <a:pt x="334514" y="2178050"/>
                </a:cubicBezTo>
                <a:close/>
                <a:moveTo>
                  <a:pt x="619260" y="2237337"/>
                </a:moveTo>
                <a:cubicBezTo>
                  <a:pt x="636438" y="2240797"/>
                  <a:pt x="653019" y="2249147"/>
                  <a:pt x="669719" y="2254635"/>
                </a:cubicBezTo>
                <a:cubicBezTo>
                  <a:pt x="686659" y="2260241"/>
                  <a:pt x="704075" y="2264058"/>
                  <a:pt x="720894" y="2269546"/>
                </a:cubicBezTo>
                <a:cubicBezTo>
                  <a:pt x="726622" y="2271455"/>
                  <a:pt x="724474" y="2279089"/>
                  <a:pt x="718867" y="2278373"/>
                </a:cubicBezTo>
                <a:cubicBezTo>
                  <a:pt x="682842" y="2274079"/>
                  <a:pt x="648128" y="2261195"/>
                  <a:pt x="615681" y="2245091"/>
                </a:cubicBezTo>
                <a:cubicBezTo>
                  <a:pt x="610910" y="2242706"/>
                  <a:pt x="614966" y="2236502"/>
                  <a:pt x="619260" y="2237337"/>
                </a:cubicBezTo>
                <a:close/>
                <a:moveTo>
                  <a:pt x="1783177" y="2577315"/>
                </a:moveTo>
                <a:cubicBezTo>
                  <a:pt x="1790334" y="2577792"/>
                  <a:pt x="1798566" y="2583877"/>
                  <a:pt x="1804769" y="2587813"/>
                </a:cubicBezTo>
                <a:cubicBezTo>
                  <a:pt x="1810972" y="2591751"/>
                  <a:pt x="1819084" y="2597714"/>
                  <a:pt x="1817295" y="2606065"/>
                </a:cubicBezTo>
                <a:cubicBezTo>
                  <a:pt x="1816578" y="2609524"/>
                  <a:pt x="1810852" y="2611671"/>
                  <a:pt x="1809540" y="2607257"/>
                </a:cubicBezTo>
                <a:cubicBezTo>
                  <a:pt x="1807870" y="2602486"/>
                  <a:pt x="1798685" y="2597833"/>
                  <a:pt x="1794391" y="2595449"/>
                </a:cubicBezTo>
                <a:cubicBezTo>
                  <a:pt x="1789977" y="2593062"/>
                  <a:pt x="1784608" y="2588410"/>
                  <a:pt x="1780434" y="2586502"/>
                </a:cubicBezTo>
                <a:cubicBezTo>
                  <a:pt x="1775185" y="2584116"/>
                  <a:pt x="1777929" y="2576959"/>
                  <a:pt x="1783177" y="2577315"/>
                </a:cubicBezTo>
                <a:close/>
                <a:moveTo>
                  <a:pt x="600741" y="2209245"/>
                </a:moveTo>
                <a:cubicBezTo>
                  <a:pt x="607451" y="2211928"/>
                  <a:pt x="614072" y="2214970"/>
                  <a:pt x="620930" y="2217415"/>
                </a:cubicBezTo>
                <a:cubicBezTo>
                  <a:pt x="627730" y="2219921"/>
                  <a:pt x="622720" y="2229822"/>
                  <a:pt x="615920" y="2227436"/>
                </a:cubicBezTo>
                <a:cubicBezTo>
                  <a:pt x="602560" y="2222783"/>
                  <a:pt x="589199" y="2217655"/>
                  <a:pt x="577031" y="2210497"/>
                </a:cubicBezTo>
                <a:cubicBezTo>
                  <a:pt x="573453" y="2208349"/>
                  <a:pt x="576197" y="2202623"/>
                  <a:pt x="580014" y="2203221"/>
                </a:cubicBezTo>
                <a:cubicBezTo>
                  <a:pt x="587231" y="2204235"/>
                  <a:pt x="594031" y="2206561"/>
                  <a:pt x="600741" y="2209245"/>
                </a:cubicBezTo>
                <a:close/>
                <a:moveTo>
                  <a:pt x="668765" y="2218132"/>
                </a:moveTo>
                <a:cubicBezTo>
                  <a:pt x="677354" y="2227079"/>
                  <a:pt x="694413" y="2228748"/>
                  <a:pt x="705150" y="2235190"/>
                </a:cubicBezTo>
                <a:cubicBezTo>
                  <a:pt x="716720" y="2242228"/>
                  <a:pt x="728649" y="2247716"/>
                  <a:pt x="740698" y="2253800"/>
                </a:cubicBezTo>
                <a:cubicBezTo>
                  <a:pt x="745588" y="2256305"/>
                  <a:pt x="743202" y="2263700"/>
                  <a:pt x="737835" y="2262746"/>
                </a:cubicBezTo>
                <a:cubicBezTo>
                  <a:pt x="718867" y="2259287"/>
                  <a:pt x="705387" y="2248551"/>
                  <a:pt x="688329" y="2241036"/>
                </a:cubicBezTo>
                <a:cubicBezTo>
                  <a:pt x="678547" y="2236741"/>
                  <a:pt x="666619" y="2233282"/>
                  <a:pt x="661728" y="2223022"/>
                </a:cubicBezTo>
                <a:cubicBezTo>
                  <a:pt x="660654" y="2220815"/>
                  <a:pt x="661549" y="2218698"/>
                  <a:pt x="663145" y="2217580"/>
                </a:cubicBezTo>
                <a:cubicBezTo>
                  <a:pt x="664740" y="2216461"/>
                  <a:pt x="667036" y="2216342"/>
                  <a:pt x="668765" y="2218132"/>
                </a:cubicBezTo>
                <a:close/>
                <a:moveTo>
                  <a:pt x="2040367" y="2643165"/>
                </a:moveTo>
                <a:cubicBezTo>
                  <a:pt x="2052415" y="2657240"/>
                  <a:pt x="2060169" y="2675134"/>
                  <a:pt x="2069473" y="2691119"/>
                </a:cubicBezTo>
                <a:cubicBezTo>
                  <a:pt x="2079135" y="2707461"/>
                  <a:pt x="2090348" y="2723089"/>
                  <a:pt x="2099415" y="2739432"/>
                </a:cubicBezTo>
                <a:cubicBezTo>
                  <a:pt x="2101919" y="2743965"/>
                  <a:pt x="2097028" y="2749691"/>
                  <a:pt x="2092496" y="2746112"/>
                </a:cubicBezTo>
                <a:cubicBezTo>
                  <a:pt x="2078301" y="2734541"/>
                  <a:pt x="2069711" y="2719987"/>
                  <a:pt x="2059691" y="2704957"/>
                </a:cubicBezTo>
                <a:cubicBezTo>
                  <a:pt x="2048358" y="2687779"/>
                  <a:pt x="2035356" y="2668692"/>
                  <a:pt x="2030345" y="2648533"/>
                </a:cubicBezTo>
                <a:cubicBezTo>
                  <a:pt x="2029570" y="2645432"/>
                  <a:pt x="2030971" y="2642807"/>
                  <a:pt x="2033119" y="2641600"/>
                </a:cubicBezTo>
                <a:cubicBezTo>
                  <a:pt x="2035267" y="2640391"/>
                  <a:pt x="2038160" y="2640600"/>
                  <a:pt x="2040367" y="2643165"/>
                </a:cubicBezTo>
                <a:close/>
                <a:moveTo>
                  <a:pt x="216774" y="2075700"/>
                </a:moveTo>
                <a:cubicBezTo>
                  <a:pt x="235623" y="2082618"/>
                  <a:pt x="253516" y="2093236"/>
                  <a:pt x="271410" y="2102421"/>
                </a:cubicBezTo>
                <a:cubicBezTo>
                  <a:pt x="303380" y="2118882"/>
                  <a:pt x="337973" y="2132721"/>
                  <a:pt x="368274" y="2152165"/>
                </a:cubicBezTo>
                <a:cubicBezTo>
                  <a:pt x="372449" y="2154790"/>
                  <a:pt x="368751" y="2160992"/>
                  <a:pt x="364456" y="2159561"/>
                </a:cubicBezTo>
                <a:cubicBezTo>
                  <a:pt x="312923" y="2141190"/>
                  <a:pt x="258645" y="2113872"/>
                  <a:pt x="212719" y="2084288"/>
                </a:cubicBezTo>
                <a:cubicBezTo>
                  <a:pt x="207589" y="2080948"/>
                  <a:pt x="210929" y="2073552"/>
                  <a:pt x="216774" y="2075700"/>
                </a:cubicBezTo>
                <a:close/>
                <a:moveTo>
                  <a:pt x="328564" y="2098438"/>
                </a:moveTo>
                <a:cubicBezTo>
                  <a:pt x="330309" y="2098662"/>
                  <a:pt x="331949" y="2099855"/>
                  <a:pt x="332128" y="2101823"/>
                </a:cubicBezTo>
                <a:cubicBezTo>
                  <a:pt x="332486" y="2105283"/>
                  <a:pt x="355271" y="2110412"/>
                  <a:pt x="360162" y="2112679"/>
                </a:cubicBezTo>
                <a:cubicBezTo>
                  <a:pt x="367200" y="2116019"/>
                  <a:pt x="373641" y="2120672"/>
                  <a:pt x="379486" y="2125802"/>
                </a:cubicBezTo>
                <a:cubicBezTo>
                  <a:pt x="382947" y="2128902"/>
                  <a:pt x="379963" y="2134270"/>
                  <a:pt x="375550" y="2132839"/>
                </a:cubicBezTo>
                <a:cubicBezTo>
                  <a:pt x="366842" y="2129857"/>
                  <a:pt x="359208" y="2124727"/>
                  <a:pt x="350737" y="2121268"/>
                </a:cubicBezTo>
                <a:cubicBezTo>
                  <a:pt x="340955" y="2117213"/>
                  <a:pt x="333441" y="2114350"/>
                  <a:pt x="324732" y="2107907"/>
                </a:cubicBezTo>
                <a:cubicBezTo>
                  <a:pt x="323539" y="2106953"/>
                  <a:pt x="323062" y="2104807"/>
                  <a:pt x="323539" y="2103494"/>
                </a:cubicBezTo>
                <a:cubicBezTo>
                  <a:pt x="323779" y="2102659"/>
                  <a:pt x="324136" y="2101704"/>
                  <a:pt x="324375" y="2100869"/>
                </a:cubicBezTo>
                <a:cubicBezTo>
                  <a:pt x="324971" y="2098960"/>
                  <a:pt x="326820" y="2098214"/>
                  <a:pt x="328564" y="2098438"/>
                </a:cubicBezTo>
                <a:close/>
                <a:moveTo>
                  <a:pt x="1824093" y="2559661"/>
                </a:moveTo>
                <a:cubicBezTo>
                  <a:pt x="1834948" y="2561807"/>
                  <a:pt x="1852365" y="2574094"/>
                  <a:pt x="1849621" y="2586620"/>
                </a:cubicBezTo>
                <a:cubicBezTo>
                  <a:pt x="1848667" y="2591511"/>
                  <a:pt x="1842226" y="2592227"/>
                  <a:pt x="1839601" y="2588290"/>
                </a:cubicBezTo>
                <a:cubicBezTo>
                  <a:pt x="1837692" y="2585427"/>
                  <a:pt x="1831370" y="2581729"/>
                  <a:pt x="1828745" y="2579224"/>
                </a:cubicBezTo>
                <a:cubicBezTo>
                  <a:pt x="1825286" y="2575884"/>
                  <a:pt x="1821708" y="2573140"/>
                  <a:pt x="1818963" y="2569323"/>
                </a:cubicBezTo>
                <a:cubicBezTo>
                  <a:pt x="1819083" y="2569323"/>
                  <a:pt x="1819083" y="2569323"/>
                  <a:pt x="1819202" y="2569323"/>
                </a:cubicBezTo>
                <a:cubicBezTo>
                  <a:pt x="1818845" y="2568845"/>
                  <a:pt x="1818487" y="2568726"/>
                  <a:pt x="1818128" y="2568010"/>
                </a:cubicBezTo>
                <a:cubicBezTo>
                  <a:pt x="1816339" y="2564313"/>
                  <a:pt x="1819678" y="2558825"/>
                  <a:pt x="1824093" y="2559661"/>
                </a:cubicBezTo>
                <a:close/>
                <a:moveTo>
                  <a:pt x="759173" y="2223530"/>
                </a:moveTo>
                <a:cubicBezTo>
                  <a:pt x="765690" y="2225796"/>
                  <a:pt x="771416" y="2229644"/>
                  <a:pt x="774338" y="2235549"/>
                </a:cubicBezTo>
                <a:cubicBezTo>
                  <a:pt x="775292" y="2237337"/>
                  <a:pt x="774934" y="2240439"/>
                  <a:pt x="773145" y="2241633"/>
                </a:cubicBezTo>
                <a:lnTo>
                  <a:pt x="770640" y="2243302"/>
                </a:lnTo>
                <a:cubicBezTo>
                  <a:pt x="767181" y="2245688"/>
                  <a:pt x="762886" y="2243541"/>
                  <a:pt x="760859" y="2240558"/>
                </a:cubicBezTo>
                <a:cubicBezTo>
                  <a:pt x="757398" y="2235549"/>
                  <a:pt x="741892" y="2233163"/>
                  <a:pt x="736761" y="2228988"/>
                </a:cubicBezTo>
                <a:cubicBezTo>
                  <a:pt x="733540" y="2226483"/>
                  <a:pt x="735211" y="2220518"/>
                  <a:pt x="739147" y="2221115"/>
                </a:cubicBezTo>
                <a:cubicBezTo>
                  <a:pt x="739147" y="2221115"/>
                  <a:pt x="739147" y="2221115"/>
                  <a:pt x="739266" y="2220995"/>
                </a:cubicBezTo>
                <a:cubicBezTo>
                  <a:pt x="745350" y="2220577"/>
                  <a:pt x="752657" y="2221263"/>
                  <a:pt x="759173" y="2223530"/>
                </a:cubicBezTo>
                <a:close/>
                <a:moveTo>
                  <a:pt x="2083191" y="2633979"/>
                </a:moveTo>
                <a:cubicBezTo>
                  <a:pt x="2100727" y="2658791"/>
                  <a:pt x="2113610" y="2684439"/>
                  <a:pt x="2124824" y="2712472"/>
                </a:cubicBezTo>
                <a:cubicBezTo>
                  <a:pt x="2135201" y="2738954"/>
                  <a:pt x="2150471" y="2760665"/>
                  <a:pt x="2163474" y="2785716"/>
                </a:cubicBezTo>
                <a:cubicBezTo>
                  <a:pt x="2165144" y="2788937"/>
                  <a:pt x="2161923" y="2792277"/>
                  <a:pt x="2158582" y="2790727"/>
                </a:cubicBezTo>
                <a:cubicBezTo>
                  <a:pt x="2138542" y="2781303"/>
                  <a:pt x="2127210" y="2748378"/>
                  <a:pt x="2118859" y="2729053"/>
                </a:cubicBezTo>
                <a:cubicBezTo>
                  <a:pt x="2110986" y="2710921"/>
                  <a:pt x="2105261" y="2692551"/>
                  <a:pt x="2095718" y="2675015"/>
                </a:cubicBezTo>
                <a:cubicBezTo>
                  <a:pt x="2088917" y="2662490"/>
                  <a:pt x="2079017" y="2651276"/>
                  <a:pt x="2076511" y="2637081"/>
                </a:cubicBezTo>
                <a:cubicBezTo>
                  <a:pt x="2076154" y="2635112"/>
                  <a:pt x="2077197" y="2633443"/>
                  <a:pt x="2078643" y="2632711"/>
                </a:cubicBezTo>
                <a:cubicBezTo>
                  <a:pt x="2080090" y="2631981"/>
                  <a:pt x="2081938" y="2632190"/>
                  <a:pt x="2083191" y="2633979"/>
                </a:cubicBezTo>
                <a:close/>
                <a:moveTo>
                  <a:pt x="260792" y="2063175"/>
                </a:moveTo>
                <a:cubicBezTo>
                  <a:pt x="277016" y="2065202"/>
                  <a:pt x="298608" y="2077848"/>
                  <a:pt x="303736" y="2094428"/>
                </a:cubicBezTo>
                <a:cubicBezTo>
                  <a:pt x="305168" y="2098962"/>
                  <a:pt x="300277" y="2102183"/>
                  <a:pt x="296937" y="2098722"/>
                </a:cubicBezTo>
                <a:cubicBezTo>
                  <a:pt x="284770" y="2086793"/>
                  <a:pt x="272841" y="2079159"/>
                  <a:pt x="258406" y="2070332"/>
                </a:cubicBezTo>
                <a:cubicBezTo>
                  <a:pt x="254709" y="2068065"/>
                  <a:pt x="256378" y="2062578"/>
                  <a:pt x="260792" y="2063175"/>
                </a:cubicBezTo>
                <a:close/>
                <a:moveTo>
                  <a:pt x="671867" y="2181629"/>
                </a:moveTo>
                <a:cubicBezTo>
                  <a:pt x="681769" y="2184611"/>
                  <a:pt x="696322" y="2186997"/>
                  <a:pt x="698350" y="2199045"/>
                </a:cubicBezTo>
                <a:cubicBezTo>
                  <a:pt x="699184" y="2203579"/>
                  <a:pt x="694294" y="2205726"/>
                  <a:pt x="690835" y="2203100"/>
                </a:cubicBezTo>
                <a:cubicBezTo>
                  <a:pt x="683796" y="2197495"/>
                  <a:pt x="676639" y="2194989"/>
                  <a:pt x="668289" y="2192126"/>
                </a:cubicBezTo>
                <a:cubicBezTo>
                  <a:pt x="662324" y="2190098"/>
                  <a:pt x="665902" y="2179840"/>
                  <a:pt x="671867" y="2181629"/>
                </a:cubicBezTo>
                <a:close/>
                <a:moveTo>
                  <a:pt x="556632" y="2115065"/>
                </a:moveTo>
                <a:cubicBezTo>
                  <a:pt x="564625" y="2117570"/>
                  <a:pt x="569038" y="2120672"/>
                  <a:pt x="572140" y="2128663"/>
                </a:cubicBezTo>
                <a:cubicBezTo>
                  <a:pt x="573572" y="2132242"/>
                  <a:pt x="568919" y="2134986"/>
                  <a:pt x="566056" y="2132839"/>
                </a:cubicBezTo>
                <a:cubicBezTo>
                  <a:pt x="562120" y="2129499"/>
                  <a:pt x="558780" y="2126994"/>
                  <a:pt x="553769" y="2125323"/>
                </a:cubicBezTo>
                <a:cubicBezTo>
                  <a:pt x="547328" y="2123177"/>
                  <a:pt x="550072" y="2113037"/>
                  <a:pt x="556632" y="2115065"/>
                </a:cubicBezTo>
                <a:close/>
                <a:moveTo>
                  <a:pt x="1894385" y="2491486"/>
                </a:moveTo>
                <a:cubicBezTo>
                  <a:pt x="1897069" y="2491338"/>
                  <a:pt x="1899723" y="2492858"/>
                  <a:pt x="1900200" y="2496317"/>
                </a:cubicBezTo>
                <a:cubicBezTo>
                  <a:pt x="1901036" y="2502044"/>
                  <a:pt x="1913441" y="2510752"/>
                  <a:pt x="1917378" y="2515285"/>
                </a:cubicBezTo>
                <a:cubicBezTo>
                  <a:pt x="1922508" y="2521010"/>
                  <a:pt x="1926922" y="2527334"/>
                  <a:pt x="1931693" y="2533297"/>
                </a:cubicBezTo>
                <a:cubicBezTo>
                  <a:pt x="1943264" y="2547732"/>
                  <a:pt x="1957220" y="2560137"/>
                  <a:pt x="1965213" y="2577078"/>
                </a:cubicBezTo>
                <a:cubicBezTo>
                  <a:pt x="1967240" y="2581491"/>
                  <a:pt x="1961395" y="2585308"/>
                  <a:pt x="1958175" y="2581729"/>
                </a:cubicBezTo>
                <a:cubicBezTo>
                  <a:pt x="1941951" y="2564075"/>
                  <a:pt x="1925132" y="2547254"/>
                  <a:pt x="1910220" y="2528407"/>
                </a:cubicBezTo>
                <a:cubicBezTo>
                  <a:pt x="1903063" y="2519460"/>
                  <a:pt x="1886004" y="2509798"/>
                  <a:pt x="1888390" y="2496675"/>
                </a:cubicBezTo>
                <a:cubicBezTo>
                  <a:pt x="1888988" y="2493455"/>
                  <a:pt x="1891701" y="2491635"/>
                  <a:pt x="1894385" y="2491486"/>
                </a:cubicBezTo>
                <a:close/>
                <a:moveTo>
                  <a:pt x="1831489" y="2446573"/>
                </a:moveTo>
                <a:cubicBezTo>
                  <a:pt x="1838288" y="2461127"/>
                  <a:pt x="1870497" y="2463632"/>
                  <a:pt x="1865845" y="2482957"/>
                </a:cubicBezTo>
                <a:cubicBezTo>
                  <a:pt x="1864771" y="2487728"/>
                  <a:pt x="1858448" y="2486655"/>
                  <a:pt x="1856421" y="2483434"/>
                </a:cubicBezTo>
                <a:cubicBezTo>
                  <a:pt x="1854154" y="2479856"/>
                  <a:pt x="1845087" y="2476874"/>
                  <a:pt x="1841509" y="2474129"/>
                </a:cubicBezTo>
                <a:cubicBezTo>
                  <a:pt x="1836975" y="2470669"/>
                  <a:pt x="1831847" y="2466614"/>
                  <a:pt x="1827909" y="2462320"/>
                </a:cubicBezTo>
                <a:cubicBezTo>
                  <a:pt x="1823377" y="2457429"/>
                  <a:pt x="1820514" y="2452657"/>
                  <a:pt x="1823855" y="2446454"/>
                </a:cubicBezTo>
                <a:cubicBezTo>
                  <a:pt x="1825404" y="2443591"/>
                  <a:pt x="1830058" y="2443591"/>
                  <a:pt x="1831489" y="2446573"/>
                </a:cubicBezTo>
                <a:close/>
                <a:moveTo>
                  <a:pt x="1896026" y="2452895"/>
                </a:moveTo>
                <a:cubicBezTo>
                  <a:pt x="1902585" y="2456235"/>
                  <a:pt x="1907238" y="2462080"/>
                  <a:pt x="1912607" y="2466971"/>
                </a:cubicBezTo>
                <a:cubicBezTo>
                  <a:pt x="1917736" y="2471863"/>
                  <a:pt x="1919287" y="2477827"/>
                  <a:pt x="1923581" y="2482838"/>
                </a:cubicBezTo>
                <a:cubicBezTo>
                  <a:pt x="1927041" y="2486893"/>
                  <a:pt x="1922985" y="2492618"/>
                  <a:pt x="1918094" y="2491187"/>
                </a:cubicBezTo>
                <a:cubicBezTo>
                  <a:pt x="1911891" y="2489398"/>
                  <a:pt x="1910341" y="2485223"/>
                  <a:pt x="1905926" y="2480451"/>
                </a:cubicBezTo>
                <a:cubicBezTo>
                  <a:pt x="1900558" y="2474726"/>
                  <a:pt x="1894355" y="2468283"/>
                  <a:pt x="1888510" y="2463034"/>
                </a:cubicBezTo>
                <a:cubicBezTo>
                  <a:pt x="1883023" y="2458025"/>
                  <a:pt x="1889823" y="2449793"/>
                  <a:pt x="1896026" y="2452895"/>
                </a:cubicBezTo>
                <a:close/>
                <a:moveTo>
                  <a:pt x="2086785" y="2502535"/>
                </a:moveTo>
                <a:cubicBezTo>
                  <a:pt x="2089007" y="2501984"/>
                  <a:pt x="2091721" y="2502759"/>
                  <a:pt x="2093092" y="2505026"/>
                </a:cubicBezTo>
                <a:cubicBezTo>
                  <a:pt x="2104425" y="2523992"/>
                  <a:pt x="2106095" y="2549521"/>
                  <a:pt x="2112298" y="2570754"/>
                </a:cubicBezTo>
                <a:cubicBezTo>
                  <a:pt x="2121245" y="2601651"/>
                  <a:pt x="2128641" y="2633979"/>
                  <a:pt x="2140212" y="2663801"/>
                </a:cubicBezTo>
                <a:cubicBezTo>
                  <a:pt x="2141763" y="2667738"/>
                  <a:pt x="2135560" y="2670839"/>
                  <a:pt x="2133532" y="2667141"/>
                </a:cubicBezTo>
                <a:cubicBezTo>
                  <a:pt x="2105976" y="2619664"/>
                  <a:pt x="2094405" y="2561331"/>
                  <a:pt x="2083430" y="2508008"/>
                </a:cubicBezTo>
                <a:cubicBezTo>
                  <a:pt x="2082834" y="2504966"/>
                  <a:pt x="2084563" y="2503087"/>
                  <a:pt x="2086785" y="2502535"/>
                </a:cubicBezTo>
                <a:close/>
                <a:moveTo>
                  <a:pt x="2118591" y="2507814"/>
                </a:moveTo>
                <a:cubicBezTo>
                  <a:pt x="2120350" y="2507173"/>
                  <a:pt x="2122439" y="2507650"/>
                  <a:pt x="2123511" y="2509796"/>
                </a:cubicBezTo>
                <a:cubicBezTo>
                  <a:pt x="2141764" y="2545584"/>
                  <a:pt x="2147132" y="2589722"/>
                  <a:pt x="2157390" y="2628372"/>
                </a:cubicBezTo>
                <a:cubicBezTo>
                  <a:pt x="2166576" y="2663085"/>
                  <a:pt x="2186855" y="2698037"/>
                  <a:pt x="2191745" y="2733228"/>
                </a:cubicBezTo>
                <a:cubicBezTo>
                  <a:pt x="2192223" y="2736806"/>
                  <a:pt x="2187214" y="2738000"/>
                  <a:pt x="2185782" y="2734898"/>
                </a:cubicBezTo>
                <a:cubicBezTo>
                  <a:pt x="2168963" y="2699469"/>
                  <a:pt x="2153573" y="2663205"/>
                  <a:pt x="2144627" y="2624911"/>
                </a:cubicBezTo>
                <a:cubicBezTo>
                  <a:pt x="2135918" y="2587336"/>
                  <a:pt x="2120053" y="2550952"/>
                  <a:pt x="2115640" y="2512541"/>
                </a:cubicBezTo>
                <a:cubicBezTo>
                  <a:pt x="2115402" y="2510215"/>
                  <a:pt x="2116833" y="2508455"/>
                  <a:pt x="2118591" y="2507814"/>
                </a:cubicBezTo>
                <a:close/>
                <a:moveTo>
                  <a:pt x="553955" y="2017072"/>
                </a:moveTo>
                <a:cubicBezTo>
                  <a:pt x="533706" y="2012967"/>
                  <a:pt x="525050" y="2021243"/>
                  <a:pt x="549476" y="2056494"/>
                </a:cubicBezTo>
                <a:cubicBezTo>
                  <a:pt x="561643" y="2074029"/>
                  <a:pt x="580610" y="2097649"/>
                  <a:pt x="599220" y="2107430"/>
                </a:cubicBezTo>
                <a:cubicBezTo>
                  <a:pt x="607690" y="2111845"/>
                  <a:pt x="601009" y="2124728"/>
                  <a:pt x="592421" y="2120553"/>
                </a:cubicBezTo>
                <a:cubicBezTo>
                  <a:pt x="574288" y="2111606"/>
                  <a:pt x="542557" y="2082976"/>
                  <a:pt x="524187" y="2054705"/>
                </a:cubicBezTo>
                <a:cubicBezTo>
                  <a:pt x="516790" y="2048501"/>
                  <a:pt x="508559" y="2042895"/>
                  <a:pt x="501402" y="2037646"/>
                </a:cubicBezTo>
                <a:cubicBezTo>
                  <a:pt x="493528" y="2031920"/>
                  <a:pt x="470624" y="2012356"/>
                  <a:pt x="457741" y="2012595"/>
                </a:cubicBezTo>
                <a:cubicBezTo>
                  <a:pt x="457861" y="2019872"/>
                  <a:pt x="457026" y="2026671"/>
                  <a:pt x="459411" y="2033709"/>
                </a:cubicBezTo>
                <a:cubicBezTo>
                  <a:pt x="464183" y="2047666"/>
                  <a:pt x="480167" y="2057448"/>
                  <a:pt x="491977" y="2065679"/>
                </a:cubicBezTo>
                <a:cubicBezTo>
                  <a:pt x="508797" y="2077489"/>
                  <a:pt x="531224" y="2086793"/>
                  <a:pt x="539098" y="2106953"/>
                </a:cubicBezTo>
                <a:cubicBezTo>
                  <a:pt x="540767" y="2111368"/>
                  <a:pt x="534684" y="2114588"/>
                  <a:pt x="531582" y="2111606"/>
                </a:cubicBezTo>
                <a:cubicBezTo>
                  <a:pt x="510705" y="2091684"/>
                  <a:pt x="483747" y="2079040"/>
                  <a:pt x="461797" y="2060191"/>
                </a:cubicBezTo>
                <a:cubicBezTo>
                  <a:pt x="455594" y="2054943"/>
                  <a:pt x="449391" y="2049097"/>
                  <a:pt x="445216" y="2041940"/>
                </a:cubicBezTo>
                <a:cubicBezTo>
                  <a:pt x="444261" y="2042179"/>
                  <a:pt x="443188" y="2042059"/>
                  <a:pt x="442114" y="2041105"/>
                </a:cubicBezTo>
                <a:cubicBezTo>
                  <a:pt x="436866" y="2036214"/>
                  <a:pt x="425175" y="2034187"/>
                  <a:pt x="418256" y="2030728"/>
                </a:cubicBezTo>
                <a:cubicBezTo>
                  <a:pt x="404180" y="2023570"/>
                  <a:pt x="393801" y="2010329"/>
                  <a:pt x="379367" y="2003886"/>
                </a:cubicBezTo>
                <a:cubicBezTo>
                  <a:pt x="371912" y="2000546"/>
                  <a:pt x="360341" y="1996789"/>
                  <a:pt x="349008" y="1995014"/>
                </a:cubicBezTo>
                <a:cubicBezTo>
                  <a:pt x="337675" y="1993239"/>
                  <a:pt x="326582" y="1993449"/>
                  <a:pt x="320080" y="1998041"/>
                </a:cubicBezTo>
                <a:cubicBezTo>
                  <a:pt x="313042" y="2003052"/>
                  <a:pt x="302425" y="2011521"/>
                  <a:pt x="305765" y="2021422"/>
                </a:cubicBezTo>
                <a:cubicBezTo>
                  <a:pt x="306958" y="2025001"/>
                  <a:pt x="329027" y="2045161"/>
                  <a:pt x="333202" y="2049456"/>
                </a:cubicBezTo>
                <a:cubicBezTo>
                  <a:pt x="349425" y="2066515"/>
                  <a:pt x="376504" y="2073910"/>
                  <a:pt x="389029" y="2093951"/>
                </a:cubicBezTo>
                <a:cubicBezTo>
                  <a:pt x="391297" y="2097410"/>
                  <a:pt x="386644" y="2102659"/>
                  <a:pt x="382947" y="2100035"/>
                </a:cubicBezTo>
                <a:cubicBezTo>
                  <a:pt x="365171" y="2087033"/>
                  <a:pt x="344535" y="2079040"/>
                  <a:pt x="328311" y="2063651"/>
                </a:cubicBezTo>
                <a:cubicBezTo>
                  <a:pt x="324733" y="2060191"/>
                  <a:pt x="320439" y="2056374"/>
                  <a:pt x="316024" y="2052319"/>
                </a:cubicBezTo>
                <a:cubicBezTo>
                  <a:pt x="299443" y="2047189"/>
                  <a:pt x="233595" y="2017963"/>
                  <a:pt x="252801" y="2047666"/>
                </a:cubicBezTo>
                <a:cubicBezTo>
                  <a:pt x="255663" y="2051960"/>
                  <a:pt x="252561" y="2059714"/>
                  <a:pt x="246479" y="2058282"/>
                </a:cubicBezTo>
                <a:cubicBezTo>
                  <a:pt x="218206" y="2051364"/>
                  <a:pt x="198523" y="2058045"/>
                  <a:pt x="176813" y="2072597"/>
                </a:cubicBezTo>
                <a:cubicBezTo>
                  <a:pt x="173473" y="2074864"/>
                  <a:pt x="169655" y="2076773"/>
                  <a:pt x="165599" y="2078682"/>
                </a:cubicBezTo>
                <a:cubicBezTo>
                  <a:pt x="180749" y="2084170"/>
                  <a:pt x="195064" y="2093354"/>
                  <a:pt x="206397" y="2103375"/>
                </a:cubicBezTo>
                <a:cubicBezTo>
                  <a:pt x="207947" y="2104687"/>
                  <a:pt x="208424" y="2107192"/>
                  <a:pt x="207470" y="2108982"/>
                </a:cubicBezTo>
                <a:cubicBezTo>
                  <a:pt x="207112" y="2109459"/>
                  <a:pt x="206874" y="2110055"/>
                  <a:pt x="206635" y="2110532"/>
                </a:cubicBezTo>
                <a:cubicBezTo>
                  <a:pt x="204845" y="2113991"/>
                  <a:pt x="199477" y="2113872"/>
                  <a:pt x="198881" y="2109578"/>
                </a:cubicBezTo>
                <a:cubicBezTo>
                  <a:pt x="198881" y="2110174"/>
                  <a:pt x="182657" y="2101585"/>
                  <a:pt x="181345" y="2100870"/>
                </a:cubicBezTo>
                <a:cubicBezTo>
                  <a:pt x="176336" y="2098007"/>
                  <a:pt x="171444" y="2095263"/>
                  <a:pt x="166195" y="2092878"/>
                </a:cubicBezTo>
                <a:cubicBezTo>
                  <a:pt x="160231" y="2090133"/>
                  <a:pt x="154028" y="2087987"/>
                  <a:pt x="147706" y="2086197"/>
                </a:cubicBezTo>
                <a:cubicBezTo>
                  <a:pt x="127784" y="2094667"/>
                  <a:pt x="113947" y="2103613"/>
                  <a:pt x="144604" y="2127233"/>
                </a:cubicBezTo>
                <a:cubicBezTo>
                  <a:pt x="183016" y="2156817"/>
                  <a:pt x="233595" y="2175545"/>
                  <a:pt x="275346" y="2200000"/>
                </a:cubicBezTo>
                <a:cubicBezTo>
                  <a:pt x="321035" y="2226721"/>
                  <a:pt x="357776" y="2248193"/>
                  <a:pt x="409547" y="2262389"/>
                </a:cubicBezTo>
                <a:cubicBezTo>
                  <a:pt x="511422" y="2290422"/>
                  <a:pt x="611745" y="2315354"/>
                  <a:pt x="717079" y="2327879"/>
                </a:cubicBezTo>
                <a:cubicBezTo>
                  <a:pt x="788295" y="2336349"/>
                  <a:pt x="857960" y="2351618"/>
                  <a:pt x="927984" y="2364978"/>
                </a:cubicBezTo>
                <a:cubicBezTo>
                  <a:pt x="845673" y="2338138"/>
                  <a:pt x="757279" y="2326329"/>
                  <a:pt x="677116" y="2295671"/>
                </a:cubicBezTo>
                <a:cubicBezTo>
                  <a:pt x="671986" y="2293643"/>
                  <a:pt x="673895" y="2284934"/>
                  <a:pt x="679502" y="2286009"/>
                </a:cubicBezTo>
                <a:cubicBezTo>
                  <a:pt x="742010" y="2297580"/>
                  <a:pt x="809052" y="2310463"/>
                  <a:pt x="873706" y="2328833"/>
                </a:cubicBezTo>
                <a:cubicBezTo>
                  <a:pt x="865476" y="2324659"/>
                  <a:pt x="857245" y="2320363"/>
                  <a:pt x="849013" y="2316308"/>
                </a:cubicBezTo>
                <a:cubicBezTo>
                  <a:pt x="834460" y="2309151"/>
                  <a:pt x="819549" y="2302589"/>
                  <a:pt x="804518" y="2296267"/>
                </a:cubicBezTo>
                <a:cubicBezTo>
                  <a:pt x="797957" y="2293523"/>
                  <a:pt x="765033" y="2275391"/>
                  <a:pt x="759665" y="2276943"/>
                </a:cubicBezTo>
                <a:cubicBezTo>
                  <a:pt x="757279" y="2277658"/>
                  <a:pt x="755133" y="2275749"/>
                  <a:pt x="754535" y="2273603"/>
                </a:cubicBezTo>
                <a:cubicBezTo>
                  <a:pt x="754416" y="2272886"/>
                  <a:pt x="754178" y="2272290"/>
                  <a:pt x="754058" y="2271574"/>
                </a:cubicBezTo>
                <a:cubicBezTo>
                  <a:pt x="752866" y="2266922"/>
                  <a:pt x="758353" y="2264297"/>
                  <a:pt x="762051" y="2265371"/>
                </a:cubicBezTo>
                <a:cubicBezTo>
                  <a:pt x="821100" y="2282071"/>
                  <a:pt x="894941" y="2316070"/>
                  <a:pt x="944804" y="2352214"/>
                </a:cubicBezTo>
                <a:cubicBezTo>
                  <a:pt x="947906" y="2353289"/>
                  <a:pt x="950888" y="2354600"/>
                  <a:pt x="953870" y="2355794"/>
                </a:cubicBezTo>
                <a:cubicBezTo>
                  <a:pt x="907704" y="2320484"/>
                  <a:pt x="853905" y="2288872"/>
                  <a:pt x="802372" y="2263105"/>
                </a:cubicBezTo>
                <a:cubicBezTo>
                  <a:pt x="798555" y="2261197"/>
                  <a:pt x="800820" y="2255231"/>
                  <a:pt x="804876" y="2256186"/>
                </a:cubicBezTo>
                <a:cubicBezTo>
                  <a:pt x="839232" y="2264416"/>
                  <a:pt x="869293" y="2286963"/>
                  <a:pt x="898996" y="2305333"/>
                </a:cubicBezTo>
                <a:cubicBezTo>
                  <a:pt x="901144" y="2306646"/>
                  <a:pt x="903649" y="2308077"/>
                  <a:pt x="906035" y="2309390"/>
                </a:cubicBezTo>
                <a:cubicBezTo>
                  <a:pt x="893629" y="2298653"/>
                  <a:pt x="881222" y="2288155"/>
                  <a:pt x="868697" y="2278254"/>
                </a:cubicBezTo>
                <a:cubicBezTo>
                  <a:pt x="821219" y="2240797"/>
                  <a:pt x="771713" y="2206084"/>
                  <a:pt x="728172" y="2163856"/>
                </a:cubicBezTo>
                <a:cubicBezTo>
                  <a:pt x="676162" y="2113395"/>
                  <a:pt x="646459" y="2053750"/>
                  <a:pt x="577270" y="2024762"/>
                </a:cubicBezTo>
                <a:cubicBezTo>
                  <a:pt x="568741" y="2021183"/>
                  <a:pt x="560703" y="2018440"/>
                  <a:pt x="553955" y="2017072"/>
                </a:cubicBezTo>
                <a:close/>
                <a:moveTo>
                  <a:pt x="1865487" y="2390745"/>
                </a:moveTo>
                <a:cubicBezTo>
                  <a:pt x="1871929" y="2401243"/>
                  <a:pt x="1882545" y="2411621"/>
                  <a:pt x="1885408" y="2423669"/>
                </a:cubicBezTo>
                <a:cubicBezTo>
                  <a:pt x="1886482" y="2427726"/>
                  <a:pt x="1881353" y="2430589"/>
                  <a:pt x="1878728" y="2427010"/>
                </a:cubicBezTo>
                <a:cubicBezTo>
                  <a:pt x="1870616" y="2416154"/>
                  <a:pt x="1862744" y="2408519"/>
                  <a:pt x="1857017" y="2395756"/>
                </a:cubicBezTo>
                <a:cubicBezTo>
                  <a:pt x="1855884" y="2393251"/>
                  <a:pt x="1857285" y="2390775"/>
                  <a:pt x="1859329" y="2389538"/>
                </a:cubicBezTo>
                <a:cubicBezTo>
                  <a:pt x="1861372" y="2388300"/>
                  <a:pt x="1864056" y="2388300"/>
                  <a:pt x="1865487" y="2390745"/>
                </a:cubicBezTo>
                <a:close/>
                <a:moveTo>
                  <a:pt x="2103710" y="2408161"/>
                </a:moveTo>
                <a:cubicBezTo>
                  <a:pt x="2113611" y="2412099"/>
                  <a:pt x="2114208" y="2424147"/>
                  <a:pt x="2115997" y="2433331"/>
                </a:cubicBezTo>
                <a:cubicBezTo>
                  <a:pt x="2119098" y="2448363"/>
                  <a:pt x="2125183" y="2463751"/>
                  <a:pt x="2125422" y="2479020"/>
                </a:cubicBezTo>
                <a:cubicBezTo>
                  <a:pt x="2125541" y="2485938"/>
                  <a:pt x="2114326" y="2486774"/>
                  <a:pt x="2113372" y="2479974"/>
                </a:cubicBezTo>
                <a:cubicBezTo>
                  <a:pt x="2111584" y="2467210"/>
                  <a:pt x="2105858" y="2454446"/>
                  <a:pt x="2103114" y="2441802"/>
                </a:cubicBezTo>
                <a:cubicBezTo>
                  <a:pt x="2101205" y="2432497"/>
                  <a:pt x="2099534" y="2422953"/>
                  <a:pt x="2097029" y="2413768"/>
                </a:cubicBezTo>
                <a:cubicBezTo>
                  <a:pt x="2095957" y="2410070"/>
                  <a:pt x="2100370" y="2406850"/>
                  <a:pt x="2103710" y="2408161"/>
                </a:cubicBezTo>
                <a:close/>
                <a:moveTo>
                  <a:pt x="2200752" y="2420715"/>
                </a:moveTo>
                <a:lnTo>
                  <a:pt x="2200854" y="2423103"/>
                </a:lnTo>
                <a:cubicBezTo>
                  <a:pt x="2198574" y="2446007"/>
                  <a:pt x="2194489" y="2469060"/>
                  <a:pt x="2192817" y="2488802"/>
                </a:cubicBezTo>
                <a:cubicBezTo>
                  <a:pt x="2191268" y="2507292"/>
                  <a:pt x="2191625" y="2525663"/>
                  <a:pt x="2192221" y="2544152"/>
                </a:cubicBezTo>
                <a:lnTo>
                  <a:pt x="2192223" y="2544140"/>
                </a:lnTo>
                <a:lnTo>
                  <a:pt x="2192819" y="2488803"/>
                </a:lnTo>
                <a:cubicBezTo>
                  <a:pt x="2194490" y="2469060"/>
                  <a:pt x="2198575" y="2446007"/>
                  <a:pt x="2200856" y="2423103"/>
                </a:cubicBezTo>
                <a:lnTo>
                  <a:pt x="2200753" y="2420716"/>
                </a:lnTo>
                <a:close/>
                <a:moveTo>
                  <a:pt x="2136993" y="2392058"/>
                </a:moveTo>
                <a:cubicBezTo>
                  <a:pt x="2139050" y="2391610"/>
                  <a:pt x="2141168" y="2392356"/>
                  <a:pt x="2141883" y="2395040"/>
                </a:cubicBezTo>
                <a:cubicBezTo>
                  <a:pt x="2147609" y="2417347"/>
                  <a:pt x="2149160" y="2441921"/>
                  <a:pt x="2150353" y="2464945"/>
                </a:cubicBezTo>
                <a:cubicBezTo>
                  <a:pt x="2150712" y="2471267"/>
                  <a:pt x="2142002" y="2471505"/>
                  <a:pt x="2140929" y="2465660"/>
                </a:cubicBezTo>
                <a:cubicBezTo>
                  <a:pt x="2137112" y="2444546"/>
                  <a:pt x="2126972" y="2417585"/>
                  <a:pt x="2132460" y="2396233"/>
                </a:cubicBezTo>
                <a:cubicBezTo>
                  <a:pt x="2132937" y="2394145"/>
                  <a:pt x="2134935" y="2392505"/>
                  <a:pt x="2136993" y="2392058"/>
                </a:cubicBezTo>
                <a:close/>
                <a:moveTo>
                  <a:pt x="1486382" y="2182105"/>
                </a:moveTo>
                <a:cubicBezTo>
                  <a:pt x="1492586" y="2185446"/>
                  <a:pt x="1494016" y="2191052"/>
                  <a:pt x="1494613" y="2197852"/>
                </a:cubicBezTo>
                <a:cubicBezTo>
                  <a:pt x="1495686" y="2209065"/>
                  <a:pt x="1496164" y="2223262"/>
                  <a:pt x="1491750" y="2233639"/>
                </a:cubicBezTo>
                <a:cubicBezTo>
                  <a:pt x="1489602" y="2238650"/>
                  <a:pt x="1481013" y="2237099"/>
                  <a:pt x="1481133" y="2231492"/>
                </a:cubicBezTo>
                <a:cubicBezTo>
                  <a:pt x="1481371" y="2223619"/>
                  <a:pt x="1480298" y="2215984"/>
                  <a:pt x="1480298" y="2208230"/>
                </a:cubicBezTo>
                <a:cubicBezTo>
                  <a:pt x="1480417" y="2202385"/>
                  <a:pt x="1482325" y="2194034"/>
                  <a:pt x="1479940" y="2188429"/>
                </a:cubicBezTo>
                <a:cubicBezTo>
                  <a:pt x="1478389" y="2184730"/>
                  <a:pt x="1482565" y="2180078"/>
                  <a:pt x="1486382" y="2182105"/>
                </a:cubicBezTo>
                <a:close/>
                <a:moveTo>
                  <a:pt x="1410692" y="2136642"/>
                </a:moveTo>
                <a:cubicBezTo>
                  <a:pt x="1412571" y="2136270"/>
                  <a:pt x="1414688" y="2136836"/>
                  <a:pt x="1415762" y="2138447"/>
                </a:cubicBezTo>
                <a:cubicBezTo>
                  <a:pt x="1424112" y="2150853"/>
                  <a:pt x="1430435" y="2167434"/>
                  <a:pt x="1432463" y="2182226"/>
                </a:cubicBezTo>
                <a:cubicBezTo>
                  <a:pt x="1433178" y="2187474"/>
                  <a:pt x="1426856" y="2188906"/>
                  <a:pt x="1423635" y="2185805"/>
                </a:cubicBezTo>
                <a:cubicBezTo>
                  <a:pt x="1412303" y="2174234"/>
                  <a:pt x="1406219" y="2156459"/>
                  <a:pt x="1407054" y="2140474"/>
                </a:cubicBezTo>
                <a:cubicBezTo>
                  <a:pt x="1407173" y="2138327"/>
                  <a:pt x="1408813" y="2137015"/>
                  <a:pt x="1410692" y="2136642"/>
                </a:cubicBezTo>
                <a:close/>
                <a:moveTo>
                  <a:pt x="842214" y="1950206"/>
                </a:moveTo>
                <a:cubicBezTo>
                  <a:pt x="850088" y="1959391"/>
                  <a:pt x="850446" y="1970843"/>
                  <a:pt x="849492" y="1982295"/>
                </a:cubicBezTo>
                <a:cubicBezTo>
                  <a:pt x="848775" y="1990526"/>
                  <a:pt x="847583" y="1998041"/>
                  <a:pt x="848537" y="2006392"/>
                </a:cubicBezTo>
                <a:cubicBezTo>
                  <a:pt x="849134" y="2012475"/>
                  <a:pt x="851280" y="2017963"/>
                  <a:pt x="849730" y="2024047"/>
                </a:cubicBezTo>
                <a:cubicBezTo>
                  <a:pt x="848537" y="2028938"/>
                  <a:pt x="840305" y="2031442"/>
                  <a:pt x="838636" y="2025239"/>
                </a:cubicBezTo>
                <a:cubicBezTo>
                  <a:pt x="835654" y="2013668"/>
                  <a:pt x="832433" y="2004363"/>
                  <a:pt x="832910" y="1991957"/>
                </a:cubicBezTo>
                <a:cubicBezTo>
                  <a:pt x="833387" y="1979671"/>
                  <a:pt x="837204" y="1966190"/>
                  <a:pt x="834818" y="1954023"/>
                </a:cubicBezTo>
                <a:cubicBezTo>
                  <a:pt x="834460" y="1951994"/>
                  <a:pt x="835594" y="1950206"/>
                  <a:pt x="837174" y="1949341"/>
                </a:cubicBezTo>
                <a:cubicBezTo>
                  <a:pt x="838755" y="1948476"/>
                  <a:pt x="840783" y="1948535"/>
                  <a:pt x="842214" y="1950206"/>
                </a:cubicBezTo>
                <a:close/>
                <a:moveTo>
                  <a:pt x="1506676" y="2140325"/>
                </a:moveTo>
                <a:cubicBezTo>
                  <a:pt x="1508331" y="2140205"/>
                  <a:pt x="1510120" y="2141011"/>
                  <a:pt x="1510836" y="2142621"/>
                </a:cubicBezTo>
                <a:cubicBezTo>
                  <a:pt x="1516682" y="2155385"/>
                  <a:pt x="1517756" y="2168149"/>
                  <a:pt x="1518471" y="2182106"/>
                </a:cubicBezTo>
                <a:cubicBezTo>
                  <a:pt x="1519307" y="2199045"/>
                  <a:pt x="1520261" y="2217773"/>
                  <a:pt x="1515728" y="2234355"/>
                </a:cubicBezTo>
                <a:cubicBezTo>
                  <a:pt x="1514297" y="2239604"/>
                  <a:pt x="1507139" y="2238889"/>
                  <a:pt x="1506542" y="2233640"/>
                </a:cubicBezTo>
                <a:cubicBezTo>
                  <a:pt x="1504991" y="2218848"/>
                  <a:pt x="1506662" y="2203817"/>
                  <a:pt x="1505827" y="2189025"/>
                </a:cubicBezTo>
                <a:cubicBezTo>
                  <a:pt x="1504991" y="2173756"/>
                  <a:pt x="1502009" y="2158964"/>
                  <a:pt x="1503322" y="2143575"/>
                </a:cubicBezTo>
                <a:cubicBezTo>
                  <a:pt x="1503501" y="2141488"/>
                  <a:pt x="1505021" y="2140444"/>
                  <a:pt x="1506676" y="2140325"/>
                </a:cubicBezTo>
                <a:close/>
                <a:moveTo>
                  <a:pt x="885457" y="1902251"/>
                </a:moveTo>
                <a:cubicBezTo>
                  <a:pt x="887454" y="1902997"/>
                  <a:pt x="889095" y="1904934"/>
                  <a:pt x="889095" y="1907380"/>
                </a:cubicBezTo>
                <a:cubicBezTo>
                  <a:pt x="889095" y="1917520"/>
                  <a:pt x="887425" y="1927779"/>
                  <a:pt x="886948" y="1937800"/>
                </a:cubicBezTo>
                <a:cubicBezTo>
                  <a:pt x="886709" y="1942451"/>
                  <a:pt x="886113" y="1945076"/>
                  <a:pt x="883608" y="1948893"/>
                </a:cubicBezTo>
                <a:cubicBezTo>
                  <a:pt x="881222" y="1952473"/>
                  <a:pt x="874780" y="1952115"/>
                  <a:pt x="874899" y="1946985"/>
                </a:cubicBezTo>
                <a:cubicBezTo>
                  <a:pt x="874780" y="1931238"/>
                  <a:pt x="870605" y="1918474"/>
                  <a:pt x="879671" y="1904278"/>
                </a:cubicBezTo>
                <a:cubicBezTo>
                  <a:pt x="881102" y="1901953"/>
                  <a:pt x="883458" y="1901505"/>
                  <a:pt x="885457" y="1902251"/>
                </a:cubicBezTo>
                <a:close/>
                <a:moveTo>
                  <a:pt x="1544953" y="2100511"/>
                </a:moveTo>
                <a:cubicBezTo>
                  <a:pt x="1550679" y="2107311"/>
                  <a:pt x="1550559" y="2116257"/>
                  <a:pt x="1550082" y="2124727"/>
                </a:cubicBezTo>
                <a:cubicBezTo>
                  <a:pt x="1549367" y="2135821"/>
                  <a:pt x="1550082" y="2147631"/>
                  <a:pt x="1545669" y="2158009"/>
                </a:cubicBezTo>
                <a:cubicBezTo>
                  <a:pt x="1543522" y="2162900"/>
                  <a:pt x="1535172" y="2160633"/>
                  <a:pt x="1535529" y="2155384"/>
                </a:cubicBezTo>
                <a:cubicBezTo>
                  <a:pt x="1536842" y="2139042"/>
                  <a:pt x="1537916" y="2120314"/>
                  <a:pt x="1536245" y="2103971"/>
                </a:cubicBezTo>
                <a:cubicBezTo>
                  <a:pt x="1536007" y="2101525"/>
                  <a:pt x="1537438" y="2099705"/>
                  <a:pt x="1539302" y="2098975"/>
                </a:cubicBezTo>
                <a:cubicBezTo>
                  <a:pt x="1541165" y="2098244"/>
                  <a:pt x="1543462" y="2098602"/>
                  <a:pt x="1544953" y="2100511"/>
                </a:cubicBezTo>
                <a:close/>
                <a:moveTo>
                  <a:pt x="1888214" y="2186991"/>
                </a:moveTo>
                <a:lnTo>
                  <a:pt x="1880841" y="2215608"/>
                </a:lnTo>
                <a:cubicBezTo>
                  <a:pt x="1880799" y="2227407"/>
                  <a:pt x="1884094" y="2239068"/>
                  <a:pt x="1891848" y="2249743"/>
                </a:cubicBezTo>
                <a:cubicBezTo>
                  <a:pt x="1895428" y="2254635"/>
                  <a:pt x="1889105" y="2262270"/>
                  <a:pt x="1883617" y="2260003"/>
                </a:cubicBezTo>
                <a:cubicBezTo>
                  <a:pt x="1852363" y="2247119"/>
                  <a:pt x="1819439" y="2252606"/>
                  <a:pt x="1852243" y="2300562"/>
                </a:cubicBezTo>
                <a:cubicBezTo>
                  <a:pt x="1866439" y="2321317"/>
                  <a:pt x="1886003" y="2333009"/>
                  <a:pt x="1896859" y="2357105"/>
                </a:cubicBezTo>
                <a:cubicBezTo>
                  <a:pt x="1899603" y="2363189"/>
                  <a:pt x="1890655" y="2369392"/>
                  <a:pt x="1886839" y="2363547"/>
                </a:cubicBezTo>
                <a:cubicBezTo>
                  <a:pt x="1869780" y="2337064"/>
                  <a:pt x="1855942" y="2326089"/>
                  <a:pt x="1835782" y="2307480"/>
                </a:cubicBezTo>
                <a:cubicBezTo>
                  <a:pt x="1825285" y="2305094"/>
                  <a:pt x="1812997" y="2299249"/>
                  <a:pt x="1804885" y="2307242"/>
                </a:cubicBezTo>
                <a:cubicBezTo>
                  <a:pt x="1791048" y="2320961"/>
                  <a:pt x="1812043" y="2337541"/>
                  <a:pt x="1821348" y="2344341"/>
                </a:cubicBezTo>
                <a:cubicBezTo>
                  <a:pt x="1828028" y="2349232"/>
                  <a:pt x="1836020" y="2353408"/>
                  <a:pt x="1841746" y="2359611"/>
                </a:cubicBezTo>
                <a:cubicBezTo>
                  <a:pt x="1847711" y="2366052"/>
                  <a:pt x="1849501" y="2374761"/>
                  <a:pt x="1851528" y="2382992"/>
                </a:cubicBezTo>
                <a:cubicBezTo>
                  <a:pt x="1852601" y="2387047"/>
                  <a:pt x="1847472" y="2389910"/>
                  <a:pt x="1844848" y="2386330"/>
                </a:cubicBezTo>
                <a:cubicBezTo>
                  <a:pt x="1837094" y="2375357"/>
                  <a:pt x="1830294" y="2367841"/>
                  <a:pt x="1819440" y="2360207"/>
                </a:cubicBezTo>
                <a:cubicBezTo>
                  <a:pt x="1815623" y="2357463"/>
                  <a:pt x="1811805" y="2354600"/>
                  <a:pt x="1808107" y="2351618"/>
                </a:cubicBezTo>
                <a:cubicBezTo>
                  <a:pt x="1807390" y="2352453"/>
                  <a:pt x="1806317" y="2353049"/>
                  <a:pt x="1805005" y="2353168"/>
                </a:cubicBezTo>
                <a:cubicBezTo>
                  <a:pt x="1785799" y="2354481"/>
                  <a:pt x="1780431" y="2341716"/>
                  <a:pt x="1774943" y="2364382"/>
                </a:cubicBezTo>
                <a:cubicBezTo>
                  <a:pt x="1774109" y="2368079"/>
                  <a:pt x="1766952" y="2393966"/>
                  <a:pt x="1769457" y="2398261"/>
                </a:cubicBezTo>
                <a:cubicBezTo>
                  <a:pt x="1771126" y="2401003"/>
                  <a:pt x="1788066" y="2406730"/>
                  <a:pt x="1791764" y="2410667"/>
                </a:cubicBezTo>
                <a:cubicBezTo>
                  <a:pt x="1799398" y="2418539"/>
                  <a:pt x="1802977" y="2429395"/>
                  <a:pt x="1809776" y="2437984"/>
                </a:cubicBezTo>
                <a:cubicBezTo>
                  <a:pt x="1814548" y="2443948"/>
                  <a:pt x="1808465" y="2454327"/>
                  <a:pt x="1801068" y="2449436"/>
                </a:cubicBezTo>
                <a:cubicBezTo>
                  <a:pt x="1790810" y="2442637"/>
                  <a:pt x="1780550" y="2435836"/>
                  <a:pt x="1770292" y="2429037"/>
                </a:cubicBezTo>
                <a:cubicBezTo>
                  <a:pt x="1765043" y="2473055"/>
                  <a:pt x="1906879" y="2529957"/>
                  <a:pt x="1915946" y="2570516"/>
                </a:cubicBezTo>
                <a:cubicBezTo>
                  <a:pt x="1916899" y="2574452"/>
                  <a:pt x="1911292" y="2578270"/>
                  <a:pt x="1908548" y="2574571"/>
                </a:cubicBezTo>
                <a:cubicBezTo>
                  <a:pt x="1900318" y="2563597"/>
                  <a:pt x="1881827" y="2552861"/>
                  <a:pt x="1871211" y="2542960"/>
                </a:cubicBezTo>
                <a:cubicBezTo>
                  <a:pt x="1859759" y="2532223"/>
                  <a:pt x="1847472" y="2523277"/>
                  <a:pt x="1834470" y="2514449"/>
                </a:cubicBezTo>
                <a:cubicBezTo>
                  <a:pt x="1826119" y="2508723"/>
                  <a:pt x="1817768" y="2503116"/>
                  <a:pt x="1809538" y="2497391"/>
                </a:cubicBezTo>
                <a:cubicBezTo>
                  <a:pt x="1809299" y="2497271"/>
                  <a:pt x="1809180" y="2497392"/>
                  <a:pt x="1809061" y="2497392"/>
                </a:cubicBezTo>
                <a:cubicBezTo>
                  <a:pt x="1739037" y="2478424"/>
                  <a:pt x="1795342" y="2524111"/>
                  <a:pt x="1813833" y="2544391"/>
                </a:cubicBezTo>
                <a:cubicBezTo>
                  <a:pt x="1819319" y="2550475"/>
                  <a:pt x="1811447" y="2559183"/>
                  <a:pt x="1804767" y="2555008"/>
                </a:cubicBezTo>
                <a:cubicBezTo>
                  <a:pt x="1774347" y="2536040"/>
                  <a:pt x="1766594" y="2561330"/>
                  <a:pt x="1758124" y="2584711"/>
                </a:cubicBezTo>
                <a:cubicBezTo>
                  <a:pt x="1738083" y="2640182"/>
                  <a:pt x="1756454" y="2698752"/>
                  <a:pt x="1807868" y="2732035"/>
                </a:cubicBezTo>
                <a:cubicBezTo>
                  <a:pt x="1867990" y="2771043"/>
                  <a:pt x="1953402" y="2767703"/>
                  <a:pt x="2018058" y="2798479"/>
                </a:cubicBezTo>
                <a:cubicBezTo>
                  <a:pt x="2056350" y="2816732"/>
                  <a:pt x="2085219" y="2848462"/>
                  <a:pt x="2121006" y="2870651"/>
                </a:cubicBezTo>
                <a:cubicBezTo>
                  <a:pt x="2143193" y="2884489"/>
                  <a:pt x="2166574" y="2896059"/>
                  <a:pt x="2190074" y="2907511"/>
                </a:cubicBezTo>
                <a:cubicBezTo>
                  <a:pt x="2174327" y="2896178"/>
                  <a:pt x="2158702" y="2884130"/>
                  <a:pt x="2142120" y="2871128"/>
                </a:cubicBezTo>
                <a:cubicBezTo>
                  <a:pt x="2098817" y="2837129"/>
                  <a:pt x="2064461" y="2793947"/>
                  <a:pt x="2021636" y="2759472"/>
                </a:cubicBezTo>
                <a:cubicBezTo>
                  <a:pt x="2017581" y="2756251"/>
                  <a:pt x="2022113" y="2748854"/>
                  <a:pt x="2026885" y="2750644"/>
                </a:cubicBezTo>
                <a:cubicBezTo>
                  <a:pt x="2071737" y="2767822"/>
                  <a:pt x="2107048" y="2822576"/>
                  <a:pt x="2143671" y="2852638"/>
                </a:cubicBezTo>
                <a:cubicBezTo>
                  <a:pt x="2171823" y="2875781"/>
                  <a:pt x="2199379" y="2899758"/>
                  <a:pt x="2230276" y="2918724"/>
                </a:cubicBezTo>
                <a:cubicBezTo>
                  <a:pt x="2181843" y="2874468"/>
                  <a:pt x="2139495" y="2821980"/>
                  <a:pt x="2104305" y="2774621"/>
                </a:cubicBezTo>
                <a:cubicBezTo>
                  <a:pt x="2100965" y="2770089"/>
                  <a:pt x="2105855" y="2763527"/>
                  <a:pt x="2110986" y="2766868"/>
                </a:cubicBezTo>
                <a:cubicBezTo>
                  <a:pt x="2144625" y="2788817"/>
                  <a:pt x="2169318" y="2830211"/>
                  <a:pt x="2197112" y="2859795"/>
                </a:cubicBezTo>
                <a:cubicBezTo>
                  <a:pt x="2220016" y="2884249"/>
                  <a:pt x="2245545" y="2906438"/>
                  <a:pt x="2272385" y="2927075"/>
                </a:cubicBezTo>
                <a:cubicBezTo>
                  <a:pt x="2255326" y="2906915"/>
                  <a:pt x="2239937" y="2885322"/>
                  <a:pt x="2226696" y="2868026"/>
                </a:cubicBezTo>
                <a:cubicBezTo>
                  <a:pt x="2189597" y="2819476"/>
                  <a:pt x="2159774" y="2767464"/>
                  <a:pt x="2143432" y="2708416"/>
                </a:cubicBezTo>
                <a:cubicBezTo>
                  <a:pt x="2142001" y="2703405"/>
                  <a:pt x="2148919" y="2700304"/>
                  <a:pt x="2151663" y="2704718"/>
                </a:cubicBezTo>
                <a:cubicBezTo>
                  <a:pt x="2181485" y="2752194"/>
                  <a:pt x="2200810" y="2803371"/>
                  <a:pt x="2234212" y="2849297"/>
                </a:cubicBezTo>
                <a:cubicBezTo>
                  <a:pt x="2232064" y="2844884"/>
                  <a:pt x="2230037" y="2840590"/>
                  <a:pt x="2228128" y="2836652"/>
                </a:cubicBezTo>
                <a:cubicBezTo>
                  <a:pt x="2215126" y="2809216"/>
                  <a:pt x="2195323" y="2779632"/>
                  <a:pt x="2189836" y="2749690"/>
                </a:cubicBezTo>
                <a:cubicBezTo>
                  <a:pt x="2188882" y="2744441"/>
                  <a:pt x="2195800" y="2743726"/>
                  <a:pt x="2198425" y="2746708"/>
                </a:cubicBezTo>
                <a:cubicBezTo>
                  <a:pt x="2201526" y="2750048"/>
                  <a:pt x="2203912" y="2754224"/>
                  <a:pt x="2206417" y="2758160"/>
                </a:cubicBezTo>
                <a:cubicBezTo>
                  <a:pt x="2205701" y="2756132"/>
                  <a:pt x="2204866" y="2753984"/>
                  <a:pt x="2204151" y="2751957"/>
                </a:cubicBezTo>
                <a:cubicBezTo>
                  <a:pt x="2177430" y="2676327"/>
                  <a:pt x="2146414" y="2600815"/>
                  <a:pt x="2145698" y="2519102"/>
                </a:cubicBezTo>
                <a:cubicBezTo>
                  <a:pt x="2145578" y="2513734"/>
                  <a:pt x="2152975" y="2512661"/>
                  <a:pt x="2154764" y="2517551"/>
                </a:cubicBezTo>
                <a:cubicBezTo>
                  <a:pt x="2170272" y="2558467"/>
                  <a:pt x="2178622" y="2601889"/>
                  <a:pt x="2189119" y="2644595"/>
                </a:cubicBezTo>
                <a:cubicBezTo>
                  <a:pt x="2187569" y="2634933"/>
                  <a:pt x="2186973" y="2625509"/>
                  <a:pt x="2186734" y="2616085"/>
                </a:cubicBezTo>
                <a:cubicBezTo>
                  <a:pt x="2185900" y="2615488"/>
                  <a:pt x="2185183" y="2614653"/>
                  <a:pt x="2185064" y="2613342"/>
                </a:cubicBezTo>
                <a:cubicBezTo>
                  <a:pt x="2182201" y="2577792"/>
                  <a:pt x="2173016" y="2543198"/>
                  <a:pt x="2174925" y="2506815"/>
                </a:cubicBezTo>
                <a:lnTo>
                  <a:pt x="2182952" y="2411109"/>
                </a:lnTo>
                <a:lnTo>
                  <a:pt x="2093690" y="2351379"/>
                </a:lnTo>
                <a:cubicBezTo>
                  <a:pt x="2036609" y="2311894"/>
                  <a:pt x="1984299" y="2278105"/>
                  <a:pt x="1938164" y="2238173"/>
                </a:cubicBezTo>
                <a:close/>
                <a:moveTo>
                  <a:pt x="2068161" y="2241156"/>
                </a:moveTo>
                <a:cubicBezTo>
                  <a:pt x="2147251" y="2283027"/>
                  <a:pt x="2233975" y="2337780"/>
                  <a:pt x="2303044" y="2394682"/>
                </a:cubicBezTo>
                <a:cubicBezTo>
                  <a:pt x="2310201" y="2400647"/>
                  <a:pt x="2303282" y="2412457"/>
                  <a:pt x="2294694" y="2408639"/>
                </a:cubicBezTo>
                <a:cubicBezTo>
                  <a:pt x="2213814" y="2372732"/>
                  <a:pt x="2126375" y="2312491"/>
                  <a:pt x="2061242" y="2252488"/>
                </a:cubicBezTo>
                <a:cubicBezTo>
                  <a:pt x="2055994" y="2247597"/>
                  <a:pt x="2061122" y="2237576"/>
                  <a:pt x="2068161" y="2241156"/>
                </a:cubicBezTo>
                <a:close/>
                <a:moveTo>
                  <a:pt x="1574299" y="2040986"/>
                </a:moveTo>
                <a:cubicBezTo>
                  <a:pt x="1580978" y="2047428"/>
                  <a:pt x="1583365" y="2053869"/>
                  <a:pt x="1586227" y="2062578"/>
                </a:cubicBezTo>
                <a:cubicBezTo>
                  <a:pt x="1589687" y="2072837"/>
                  <a:pt x="1573822" y="2079159"/>
                  <a:pt x="1570362" y="2068781"/>
                </a:cubicBezTo>
                <a:cubicBezTo>
                  <a:pt x="1567379" y="2059714"/>
                  <a:pt x="1565233" y="2052915"/>
                  <a:pt x="1566664" y="2043371"/>
                </a:cubicBezTo>
                <a:cubicBezTo>
                  <a:pt x="1567260" y="2040031"/>
                  <a:pt x="1571913" y="2038481"/>
                  <a:pt x="1574299" y="2040986"/>
                </a:cubicBezTo>
                <a:close/>
                <a:moveTo>
                  <a:pt x="2931432" y="2457043"/>
                </a:moveTo>
                <a:cubicBezTo>
                  <a:pt x="2933942" y="2456989"/>
                  <a:pt x="2936597" y="2457876"/>
                  <a:pt x="2938982" y="2460053"/>
                </a:cubicBezTo>
                <a:cubicBezTo>
                  <a:pt x="2969877" y="2488444"/>
                  <a:pt x="3008527" y="2523158"/>
                  <a:pt x="3029285" y="2560019"/>
                </a:cubicBezTo>
                <a:cubicBezTo>
                  <a:pt x="3033579" y="2567653"/>
                  <a:pt x="3023559" y="2575526"/>
                  <a:pt x="3016878" y="2570874"/>
                </a:cubicBezTo>
                <a:cubicBezTo>
                  <a:pt x="2981329" y="2547373"/>
                  <a:pt x="2950553" y="2506577"/>
                  <a:pt x="2923951" y="2473534"/>
                </a:cubicBezTo>
                <a:cubicBezTo>
                  <a:pt x="2919775" y="2468404"/>
                  <a:pt x="2921147" y="2462857"/>
                  <a:pt x="2924756" y="2459681"/>
                </a:cubicBezTo>
                <a:cubicBezTo>
                  <a:pt x="2926560" y="2458093"/>
                  <a:pt x="2928924" y="2457097"/>
                  <a:pt x="2931432" y="2457043"/>
                </a:cubicBezTo>
                <a:close/>
                <a:moveTo>
                  <a:pt x="134821" y="1571339"/>
                </a:moveTo>
                <a:cubicBezTo>
                  <a:pt x="146154" y="1572174"/>
                  <a:pt x="153193" y="1581598"/>
                  <a:pt x="160350" y="1589472"/>
                </a:cubicBezTo>
                <a:cubicBezTo>
                  <a:pt x="167268" y="1596986"/>
                  <a:pt x="179674" y="1607484"/>
                  <a:pt x="176096" y="1618579"/>
                </a:cubicBezTo>
                <a:cubicBezTo>
                  <a:pt x="174903" y="1622157"/>
                  <a:pt x="169773" y="1623349"/>
                  <a:pt x="167387" y="1620129"/>
                </a:cubicBezTo>
                <a:cubicBezTo>
                  <a:pt x="162497" y="1613568"/>
                  <a:pt x="154027" y="1607484"/>
                  <a:pt x="148301" y="1601162"/>
                </a:cubicBezTo>
                <a:cubicBezTo>
                  <a:pt x="142575" y="1594721"/>
                  <a:pt x="137684" y="1588040"/>
                  <a:pt x="130050" y="1583507"/>
                </a:cubicBezTo>
                <a:cubicBezTo>
                  <a:pt x="123966" y="1579927"/>
                  <a:pt x="128618" y="1570863"/>
                  <a:pt x="134821" y="1571339"/>
                </a:cubicBezTo>
                <a:close/>
                <a:moveTo>
                  <a:pt x="594925" y="1701486"/>
                </a:moveTo>
                <a:cubicBezTo>
                  <a:pt x="596595" y="1701724"/>
                  <a:pt x="598384" y="1703632"/>
                  <a:pt x="598743" y="1705303"/>
                </a:cubicBezTo>
                <a:cubicBezTo>
                  <a:pt x="601008" y="1716755"/>
                  <a:pt x="597907" y="1733456"/>
                  <a:pt x="603752" y="1743714"/>
                </a:cubicBezTo>
                <a:cubicBezTo>
                  <a:pt x="606377" y="1748367"/>
                  <a:pt x="600531" y="1753138"/>
                  <a:pt x="596236" y="1751469"/>
                </a:cubicBezTo>
                <a:cubicBezTo>
                  <a:pt x="581087" y="1745743"/>
                  <a:pt x="582876" y="1721287"/>
                  <a:pt x="587648" y="1707570"/>
                </a:cubicBezTo>
                <a:cubicBezTo>
                  <a:pt x="585859" y="1704349"/>
                  <a:pt x="589556" y="1700770"/>
                  <a:pt x="592778" y="1701247"/>
                </a:cubicBezTo>
                <a:cubicBezTo>
                  <a:pt x="593494" y="1701247"/>
                  <a:pt x="594209" y="1701367"/>
                  <a:pt x="594925" y="1701486"/>
                </a:cubicBezTo>
                <a:close/>
                <a:moveTo>
                  <a:pt x="489352" y="1668681"/>
                </a:moveTo>
                <a:cubicBezTo>
                  <a:pt x="490069" y="1668919"/>
                  <a:pt x="490665" y="1669158"/>
                  <a:pt x="491261" y="1669396"/>
                </a:cubicBezTo>
                <a:cubicBezTo>
                  <a:pt x="494124" y="1670350"/>
                  <a:pt x="494840" y="1672975"/>
                  <a:pt x="494244" y="1675241"/>
                </a:cubicBezTo>
                <a:cubicBezTo>
                  <a:pt x="502236" y="1694327"/>
                  <a:pt x="517267" y="1709596"/>
                  <a:pt x="521322" y="1730831"/>
                </a:cubicBezTo>
                <a:cubicBezTo>
                  <a:pt x="522158" y="1735483"/>
                  <a:pt x="515358" y="1739181"/>
                  <a:pt x="512018" y="1735721"/>
                </a:cubicBezTo>
                <a:cubicBezTo>
                  <a:pt x="501758" y="1725224"/>
                  <a:pt x="496987" y="1710790"/>
                  <a:pt x="489710" y="1698265"/>
                </a:cubicBezTo>
                <a:cubicBezTo>
                  <a:pt x="484939" y="1690153"/>
                  <a:pt x="480525" y="1682995"/>
                  <a:pt x="481361" y="1673332"/>
                </a:cubicBezTo>
                <a:cubicBezTo>
                  <a:pt x="481718" y="1669515"/>
                  <a:pt x="485893" y="1667368"/>
                  <a:pt x="489352" y="1668681"/>
                </a:cubicBezTo>
                <a:close/>
                <a:moveTo>
                  <a:pt x="439132" y="1641363"/>
                </a:moveTo>
                <a:cubicBezTo>
                  <a:pt x="450823" y="1650071"/>
                  <a:pt x="459411" y="1666056"/>
                  <a:pt x="462155" y="1680252"/>
                </a:cubicBezTo>
                <a:cubicBezTo>
                  <a:pt x="462871" y="1684188"/>
                  <a:pt x="457144" y="1687171"/>
                  <a:pt x="454402" y="1684308"/>
                </a:cubicBezTo>
                <a:cubicBezTo>
                  <a:pt x="445454" y="1675003"/>
                  <a:pt x="438655" y="1662238"/>
                  <a:pt x="433407" y="1650309"/>
                </a:cubicBezTo>
                <a:cubicBezTo>
                  <a:pt x="431498" y="1649236"/>
                  <a:pt x="430305" y="1646731"/>
                  <a:pt x="431259" y="1644345"/>
                </a:cubicBezTo>
                <a:cubicBezTo>
                  <a:pt x="431498" y="1643868"/>
                  <a:pt x="431617" y="1643510"/>
                  <a:pt x="431855" y="1643033"/>
                </a:cubicBezTo>
                <a:cubicBezTo>
                  <a:pt x="433167" y="1640051"/>
                  <a:pt x="436866" y="1639574"/>
                  <a:pt x="439132" y="1641363"/>
                </a:cubicBezTo>
                <a:close/>
                <a:moveTo>
                  <a:pt x="221293" y="1559083"/>
                </a:moveTo>
                <a:cubicBezTo>
                  <a:pt x="223992" y="1558158"/>
                  <a:pt x="227154" y="1558873"/>
                  <a:pt x="228346" y="1562155"/>
                </a:cubicBezTo>
                <a:cubicBezTo>
                  <a:pt x="234430" y="1578497"/>
                  <a:pt x="258527" y="1594602"/>
                  <a:pt x="270455" y="1605337"/>
                </a:cubicBezTo>
                <a:cubicBezTo>
                  <a:pt x="285009" y="1618341"/>
                  <a:pt x="298370" y="1631701"/>
                  <a:pt x="312087" y="1645539"/>
                </a:cubicBezTo>
                <a:cubicBezTo>
                  <a:pt x="314951" y="1648402"/>
                  <a:pt x="311969" y="1654605"/>
                  <a:pt x="307793" y="1652815"/>
                </a:cubicBezTo>
                <a:cubicBezTo>
                  <a:pt x="287275" y="1644227"/>
                  <a:pt x="268786" y="1622992"/>
                  <a:pt x="252682" y="1607843"/>
                </a:cubicBezTo>
                <a:cubicBezTo>
                  <a:pt x="241468" y="1597346"/>
                  <a:pt x="219995" y="1581599"/>
                  <a:pt x="217013" y="1565853"/>
                </a:cubicBezTo>
                <a:cubicBezTo>
                  <a:pt x="216357" y="1562572"/>
                  <a:pt x="218594" y="1560007"/>
                  <a:pt x="221293" y="1559083"/>
                </a:cubicBezTo>
                <a:close/>
                <a:moveTo>
                  <a:pt x="374475" y="1600805"/>
                </a:moveTo>
                <a:cubicBezTo>
                  <a:pt x="387359" y="1611659"/>
                  <a:pt x="398214" y="1622754"/>
                  <a:pt x="403105" y="1639455"/>
                </a:cubicBezTo>
                <a:cubicBezTo>
                  <a:pt x="404417" y="1643749"/>
                  <a:pt x="398811" y="1646850"/>
                  <a:pt x="395710" y="1643868"/>
                </a:cubicBezTo>
                <a:cubicBezTo>
                  <a:pt x="389625" y="1638142"/>
                  <a:pt x="385689" y="1630985"/>
                  <a:pt x="380560" y="1624424"/>
                </a:cubicBezTo>
                <a:cubicBezTo>
                  <a:pt x="375907" y="1618460"/>
                  <a:pt x="370658" y="1613569"/>
                  <a:pt x="366961" y="1607008"/>
                </a:cubicBezTo>
                <a:cubicBezTo>
                  <a:pt x="364575" y="1602832"/>
                  <a:pt x="370778" y="1597942"/>
                  <a:pt x="374475" y="1600805"/>
                </a:cubicBezTo>
                <a:close/>
                <a:moveTo>
                  <a:pt x="577763" y="1656870"/>
                </a:moveTo>
                <a:cubicBezTo>
                  <a:pt x="579418" y="1656631"/>
                  <a:pt x="581208" y="1657347"/>
                  <a:pt x="582042" y="1659136"/>
                </a:cubicBezTo>
                <a:cubicBezTo>
                  <a:pt x="583951" y="1663072"/>
                  <a:pt x="584667" y="1666771"/>
                  <a:pt x="585263" y="1671186"/>
                </a:cubicBezTo>
                <a:cubicBezTo>
                  <a:pt x="586217" y="1677627"/>
                  <a:pt x="576078" y="1679774"/>
                  <a:pt x="575124" y="1673332"/>
                </a:cubicBezTo>
                <a:cubicBezTo>
                  <a:pt x="574526" y="1668679"/>
                  <a:pt x="573692" y="1664982"/>
                  <a:pt x="574288" y="1660330"/>
                </a:cubicBezTo>
                <a:cubicBezTo>
                  <a:pt x="574587" y="1658302"/>
                  <a:pt x="576107" y="1657109"/>
                  <a:pt x="577763" y="1656870"/>
                </a:cubicBezTo>
                <a:close/>
                <a:moveTo>
                  <a:pt x="2310321" y="2151091"/>
                </a:moveTo>
                <a:cubicBezTo>
                  <a:pt x="2332031" y="2169819"/>
                  <a:pt x="2355412" y="2195229"/>
                  <a:pt x="2367819" y="2220996"/>
                </a:cubicBezTo>
                <a:cubicBezTo>
                  <a:pt x="2371636" y="2228869"/>
                  <a:pt x="2361855" y="2235549"/>
                  <a:pt x="2355174" y="2230896"/>
                </a:cubicBezTo>
                <a:cubicBezTo>
                  <a:pt x="2331793" y="2214793"/>
                  <a:pt x="2310559" y="2187474"/>
                  <a:pt x="2295648" y="2163497"/>
                </a:cubicBezTo>
                <a:cubicBezTo>
                  <a:pt x="2290400" y="2155267"/>
                  <a:pt x="2303044" y="2144769"/>
                  <a:pt x="2310321" y="2151091"/>
                </a:cubicBezTo>
                <a:close/>
                <a:moveTo>
                  <a:pt x="2409450" y="2168865"/>
                </a:moveTo>
                <a:cubicBezTo>
                  <a:pt x="2428059" y="2186282"/>
                  <a:pt x="2444284" y="2206561"/>
                  <a:pt x="2456929" y="2228631"/>
                </a:cubicBezTo>
                <a:cubicBezTo>
                  <a:pt x="2460388" y="2234595"/>
                  <a:pt x="2451680" y="2241275"/>
                  <a:pt x="2446550" y="2237099"/>
                </a:cubicBezTo>
                <a:cubicBezTo>
                  <a:pt x="2427106" y="2221353"/>
                  <a:pt x="2409928" y="2202625"/>
                  <a:pt x="2395732" y="2181988"/>
                </a:cubicBezTo>
                <a:cubicBezTo>
                  <a:pt x="2389768" y="2173280"/>
                  <a:pt x="2401339" y="2161231"/>
                  <a:pt x="2409450" y="2168865"/>
                </a:cubicBezTo>
                <a:close/>
                <a:moveTo>
                  <a:pt x="401673" y="1527440"/>
                </a:moveTo>
                <a:cubicBezTo>
                  <a:pt x="415869" y="1535432"/>
                  <a:pt x="426486" y="1556190"/>
                  <a:pt x="435433" y="1569430"/>
                </a:cubicBezTo>
                <a:cubicBezTo>
                  <a:pt x="451896" y="1593646"/>
                  <a:pt x="468238" y="1619294"/>
                  <a:pt x="479571" y="1646373"/>
                </a:cubicBezTo>
                <a:cubicBezTo>
                  <a:pt x="481241" y="1650428"/>
                  <a:pt x="475396" y="1654723"/>
                  <a:pt x="472652" y="1650786"/>
                </a:cubicBezTo>
                <a:cubicBezTo>
                  <a:pt x="458695" y="1630388"/>
                  <a:pt x="445812" y="1609154"/>
                  <a:pt x="432689" y="1588159"/>
                </a:cubicBezTo>
                <a:cubicBezTo>
                  <a:pt x="426129" y="1577662"/>
                  <a:pt x="418374" y="1568238"/>
                  <a:pt x="411456" y="1558098"/>
                </a:cubicBezTo>
                <a:cubicBezTo>
                  <a:pt x="406445" y="1550821"/>
                  <a:pt x="403105" y="1541875"/>
                  <a:pt x="396664" y="1535551"/>
                </a:cubicBezTo>
                <a:cubicBezTo>
                  <a:pt x="393085" y="1532092"/>
                  <a:pt x="396425" y="1524458"/>
                  <a:pt x="401673" y="1527440"/>
                </a:cubicBezTo>
                <a:close/>
                <a:moveTo>
                  <a:pt x="1529685" y="1874813"/>
                </a:moveTo>
                <a:cubicBezTo>
                  <a:pt x="1543762" y="1881852"/>
                  <a:pt x="1549010" y="1897359"/>
                  <a:pt x="1547698" y="1912390"/>
                </a:cubicBezTo>
                <a:cubicBezTo>
                  <a:pt x="1547220" y="1917520"/>
                  <a:pt x="1540183" y="1918235"/>
                  <a:pt x="1538154" y="1913702"/>
                </a:cubicBezTo>
                <a:cubicBezTo>
                  <a:pt x="1533144" y="1902847"/>
                  <a:pt x="1526107" y="1892110"/>
                  <a:pt x="1523005" y="1880420"/>
                </a:cubicBezTo>
                <a:cubicBezTo>
                  <a:pt x="1522050" y="1876961"/>
                  <a:pt x="1526344" y="1873144"/>
                  <a:pt x="1529685" y="1874813"/>
                </a:cubicBezTo>
                <a:close/>
                <a:moveTo>
                  <a:pt x="1511956" y="1866524"/>
                </a:moveTo>
                <a:cubicBezTo>
                  <a:pt x="1515580" y="1870401"/>
                  <a:pt x="1517757" y="1876126"/>
                  <a:pt x="1517995" y="1881614"/>
                </a:cubicBezTo>
                <a:cubicBezTo>
                  <a:pt x="1518352" y="1889844"/>
                  <a:pt x="1506423" y="1894258"/>
                  <a:pt x="1503322" y="1885550"/>
                </a:cubicBezTo>
                <a:cubicBezTo>
                  <a:pt x="1501891" y="1881375"/>
                  <a:pt x="1496164" y="1875291"/>
                  <a:pt x="1493898" y="1870281"/>
                </a:cubicBezTo>
                <a:cubicBezTo>
                  <a:pt x="1492347" y="1866941"/>
                  <a:pt x="1493779" y="1863600"/>
                  <a:pt x="1497238" y="1862527"/>
                </a:cubicBezTo>
                <a:cubicBezTo>
                  <a:pt x="1503262" y="1860619"/>
                  <a:pt x="1508333" y="1862647"/>
                  <a:pt x="1511956" y="1866524"/>
                </a:cubicBezTo>
                <a:close/>
                <a:moveTo>
                  <a:pt x="316262" y="1493561"/>
                </a:moveTo>
                <a:cubicBezTo>
                  <a:pt x="331174" y="1510501"/>
                  <a:pt x="345489" y="1527798"/>
                  <a:pt x="360160" y="1544857"/>
                </a:cubicBezTo>
                <a:cubicBezTo>
                  <a:pt x="370658" y="1557024"/>
                  <a:pt x="384616" y="1570623"/>
                  <a:pt x="389506" y="1586251"/>
                </a:cubicBezTo>
                <a:cubicBezTo>
                  <a:pt x="390819" y="1590187"/>
                  <a:pt x="384973" y="1594123"/>
                  <a:pt x="381991" y="1590545"/>
                </a:cubicBezTo>
                <a:cubicBezTo>
                  <a:pt x="358372" y="1561318"/>
                  <a:pt x="331293" y="1532809"/>
                  <a:pt x="306362" y="1504536"/>
                </a:cubicBezTo>
                <a:cubicBezTo>
                  <a:pt x="300158" y="1497499"/>
                  <a:pt x="309939" y="1486404"/>
                  <a:pt x="316262" y="1493561"/>
                </a:cubicBezTo>
                <a:close/>
                <a:moveTo>
                  <a:pt x="652901" y="1596988"/>
                </a:moveTo>
                <a:cubicBezTo>
                  <a:pt x="657434" y="1596033"/>
                  <a:pt x="660058" y="1601282"/>
                  <a:pt x="658030" y="1604861"/>
                </a:cubicBezTo>
                <a:cubicBezTo>
                  <a:pt x="650276" y="1618460"/>
                  <a:pt x="647294" y="1634564"/>
                  <a:pt x="639301" y="1648163"/>
                </a:cubicBezTo>
                <a:cubicBezTo>
                  <a:pt x="636677" y="1652577"/>
                  <a:pt x="629400" y="1650071"/>
                  <a:pt x="629758" y="1645062"/>
                </a:cubicBezTo>
                <a:cubicBezTo>
                  <a:pt x="630831" y="1631105"/>
                  <a:pt x="635723" y="1600686"/>
                  <a:pt x="652901" y="1596988"/>
                </a:cubicBezTo>
                <a:close/>
                <a:moveTo>
                  <a:pt x="365529" y="1505848"/>
                </a:moveTo>
                <a:cubicBezTo>
                  <a:pt x="391773" y="1540562"/>
                  <a:pt x="416466" y="1575991"/>
                  <a:pt x="437581" y="1613926"/>
                </a:cubicBezTo>
                <a:cubicBezTo>
                  <a:pt x="439967" y="1618221"/>
                  <a:pt x="433883" y="1622515"/>
                  <a:pt x="430662" y="1618936"/>
                </a:cubicBezTo>
                <a:cubicBezTo>
                  <a:pt x="401674" y="1587682"/>
                  <a:pt x="379605" y="1550105"/>
                  <a:pt x="353719" y="1516465"/>
                </a:cubicBezTo>
                <a:cubicBezTo>
                  <a:pt x="350618" y="1512468"/>
                  <a:pt x="352020" y="1507817"/>
                  <a:pt x="354972" y="1505162"/>
                </a:cubicBezTo>
                <a:cubicBezTo>
                  <a:pt x="357925" y="1502508"/>
                  <a:pt x="362428" y="1501852"/>
                  <a:pt x="365529" y="1505848"/>
                </a:cubicBezTo>
                <a:close/>
                <a:moveTo>
                  <a:pt x="1568931" y="1877081"/>
                </a:moveTo>
                <a:cubicBezTo>
                  <a:pt x="1585036" y="1880780"/>
                  <a:pt x="1582529" y="1907501"/>
                  <a:pt x="1577758" y="1918953"/>
                </a:cubicBezTo>
                <a:cubicBezTo>
                  <a:pt x="1574299" y="1927183"/>
                  <a:pt x="1562846" y="1922172"/>
                  <a:pt x="1563682" y="1914300"/>
                </a:cubicBezTo>
                <a:cubicBezTo>
                  <a:pt x="1564518" y="1906784"/>
                  <a:pt x="1568096" y="1891396"/>
                  <a:pt x="1564160" y="1884716"/>
                </a:cubicBezTo>
                <a:cubicBezTo>
                  <a:pt x="1562132" y="1881495"/>
                  <a:pt x="1564397" y="1876246"/>
                  <a:pt x="1568931" y="1877081"/>
                </a:cubicBezTo>
                <a:close/>
                <a:moveTo>
                  <a:pt x="251011" y="1467319"/>
                </a:moveTo>
                <a:cubicBezTo>
                  <a:pt x="263178" y="1489149"/>
                  <a:pt x="283458" y="1506923"/>
                  <a:pt x="298727" y="1526605"/>
                </a:cubicBezTo>
                <a:cubicBezTo>
                  <a:pt x="306122" y="1536269"/>
                  <a:pt x="313400" y="1546050"/>
                  <a:pt x="320318" y="1555952"/>
                </a:cubicBezTo>
                <a:cubicBezTo>
                  <a:pt x="324494" y="1562035"/>
                  <a:pt x="327595" y="1570982"/>
                  <a:pt x="332964" y="1575753"/>
                </a:cubicBezTo>
                <a:cubicBezTo>
                  <a:pt x="336183" y="1578616"/>
                  <a:pt x="333083" y="1584223"/>
                  <a:pt x="328788" y="1582196"/>
                </a:cubicBezTo>
                <a:cubicBezTo>
                  <a:pt x="312325" y="1574322"/>
                  <a:pt x="298488" y="1549271"/>
                  <a:pt x="288109" y="1535434"/>
                </a:cubicBezTo>
                <a:cubicBezTo>
                  <a:pt x="272960" y="1515273"/>
                  <a:pt x="251607" y="1495829"/>
                  <a:pt x="240990" y="1472805"/>
                </a:cubicBezTo>
                <a:cubicBezTo>
                  <a:pt x="239619" y="1469882"/>
                  <a:pt x="241318" y="1467079"/>
                  <a:pt x="243763" y="1465723"/>
                </a:cubicBezTo>
                <a:cubicBezTo>
                  <a:pt x="246209" y="1464365"/>
                  <a:pt x="249400" y="1464455"/>
                  <a:pt x="251011" y="1467319"/>
                </a:cubicBezTo>
                <a:close/>
                <a:moveTo>
                  <a:pt x="579059" y="1557740"/>
                </a:moveTo>
                <a:cubicBezTo>
                  <a:pt x="586933" y="1565016"/>
                  <a:pt x="583592" y="1576469"/>
                  <a:pt x="582638" y="1586132"/>
                </a:cubicBezTo>
                <a:cubicBezTo>
                  <a:pt x="581444" y="1598299"/>
                  <a:pt x="580371" y="1611063"/>
                  <a:pt x="573572" y="1621561"/>
                </a:cubicBezTo>
                <a:cubicBezTo>
                  <a:pt x="570590" y="1626213"/>
                  <a:pt x="564506" y="1622992"/>
                  <a:pt x="564387" y="1618339"/>
                </a:cubicBezTo>
                <a:cubicBezTo>
                  <a:pt x="564029" y="1599492"/>
                  <a:pt x="569397" y="1579810"/>
                  <a:pt x="571305" y="1561080"/>
                </a:cubicBezTo>
                <a:cubicBezTo>
                  <a:pt x="571663" y="1557621"/>
                  <a:pt x="576316" y="1555235"/>
                  <a:pt x="579059" y="1557740"/>
                </a:cubicBezTo>
                <a:close/>
                <a:moveTo>
                  <a:pt x="622362" y="1564897"/>
                </a:moveTo>
                <a:cubicBezTo>
                  <a:pt x="624866" y="1562512"/>
                  <a:pt x="630473" y="1563824"/>
                  <a:pt x="630832" y="1567760"/>
                </a:cubicBezTo>
                <a:cubicBezTo>
                  <a:pt x="631547" y="1577662"/>
                  <a:pt x="625702" y="1584580"/>
                  <a:pt x="622599" y="1593766"/>
                </a:cubicBezTo>
                <a:cubicBezTo>
                  <a:pt x="618425" y="1606173"/>
                  <a:pt x="616158" y="1619294"/>
                  <a:pt x="608166" y="1630031"/>
                </a:cubicBezTo>
                <a:cubicBezTo>
                  <a:pt x="607807" y="1630508"/>
                  <a:pt x="606973" y="1630508"/>
                  <a:pt x="606376" y="1630746"/>
                </a:cubicBezTo>
                <a:cubicBezTo>
                  <a:pt x="606376" y="1649951"/>
                  <a:pt x="604707" y="1668919"/>
                  <a:pt x="595521" y="1685977"/>
                </a:cubicBezTo>
                <a:cubicBezTo>
                  <a:pt x="593970" y="1689078"/>
                  <a:pt x="589318" y="1686932"/>
                  <a:pt x="589556" y="1683950"/>
                </a:cubicBezTo>
                <a:cubicBezTo>
                  <a:pt x="591107" y="1659853"/>
                  <a:pt x="592538" y="1637665"/>
                  <a:pt x="591823" y="1613687"/>
                </a:cubicBezTo>
                <a:cubicBezTo>
                  <a:pt x="591465" y="1599372"/>
                  <a:pt x="592300" y="1577781"/>
                  <a:pt x="600173" y="1565494"/>
                </a:cubicBezTo>
                <a:cubicBezTo>
                  <a:pt x="602558" y="1561796"/>
                  <a:pt x="608643" y="1562274"/>
                  <a:pt x="609001" y="1567283"/>
                </a:cubicBezTo>
                <a:cubicBezTo>
                  <a:pt x="609597" y="1575037"/>
                  <a:pt x="609239" y="1582552"/>
                  <a:pt x="608643" y="1590187"/>
                </a:cubicBezTo>
                <a:cubicBezTo>
                  <a:pt x="611147" y="1580763"/>
                  <a:pt x="614965" y="1572055"/>
                  <a:pt x="622362" y="1564897"/>
                </a:cubicBezTo>
                <a:close/>
                <a:moveTo>
                  <a:pt x="381037" y="1480560"/>
                </a:moveTo>
                <a:cubicBezTo>
                  <a:pt x="386166" y="1484496"/>
                  <a:pt x="388671" y="1490580"/>
                  <a:pt x="393562" y="1494875"/>
                </a:cubicBezTo>
                <a:cubicBezTo>
                  <a:pt x="397500" y="1498334"/>
                  <a:pt x="394516" y="1505850"/>
                  <a:pt x="388910" y="1503583"/>
                </a:cubicBezTo>
                <a:cubicBezTo>
                  <a:pt x="381276" y="1500481"/>
                  <a:pt x="374238" y="1492846"/>
                  <a:pt x="374356" y="1484257"/>
                </a:cubicBezTo>
                <a:cubicBezTo>
                  <a:pt x="374476" y="1481275"/>
                  <a:pt x="378292" y="1478531"/>
                  <a:pt x="381037" y="1480560"/>
                </a:cubicBezTo>
                <a:close/>
                <a:moveTo>
                  <a:pt x="570157" y="1536268"/>
                </a:moveTo>
                <a:cubicBezTo>
                  <a:pt x="571962" y="1536746"/>
                  <a:pt x="573453" y="1538237"/>
                  <a:pt x="573333" y="1540443"/>
                </a:cubicBezTo>
                <a:cubicBezTo>
                  <a:pt x="572856" y="1548317"/>
                  <a:pt x="571305" y="1553208"/>
                  <a:pt x="567011" y="1560127"/>
                </a:cubicBezTo>
                <a:cubicBezTo>
                  <a:pt x="564744" y="1563944"/>
                  <a:pt x="559376" y="1561319"/>
                  <a:pt x="559376" y="1557502"/>
                </a:cubicBezTo>
                <a:cubicBezTo>
                  <a:pt x="559734" y="1549748"/>
                  <a:pt x="561285" y="1544619"/>
                  <a:pt x="565102" y="1538176"/>
                </a:cubicBezTo>
                <a:cubicBezTo>
                  <a:pt x="566236" y="1536328"/>
                  <a:pt x="568353" y="1535791"/>
                  <a:pt x="570157" y="1536268"/>
                </a:cubicBezTo>
                <a:close/>
                <a:moveTo>
                  <a:pt x="336064" y="1461353"/>
                </a:moveTo>
                <a:cubicBezTo>
                  <a:pt x="343341" y="1466602"/>
                  <a:pt x="344534" y="1476504"/>
                  <a:pt x="352050" y="1481871"/>
                </a:cubicBezTo>
                <a:cubicBezTo>
                  <a:pt x="357418" y="1485808"/>
                  <a:pt x="350975" y="1492846"/>
                  <a:pt x="345727" y="1490937"/>
                </a:cubicBezTo>
                <a:cubicBezTo>
                  <a:pt x="336304" y="1487358"/>
                  <a:pt x="328430" y="1475429"/>
                  <a:pt x="328311" y="1465171"/>
                </a:cubicBezTo>
                <a:cubicBezTo>
                  <a:pt x="328311" y="1460876"/>
                  <a:pt x="332844" y="1458968"/>
                  <a:pt x="336064" y="1461353"/>
                </a:cubicBezTo>
                <a:close/>
                <a:moveTo>
                  <a:pt x="589795" y="1520282"/>
                </a:moveTo>
                <a:cubicBezTo>
                  <a:pt x="592540" y="1517062"/>
                  <a:pt x="597667" y="1518851"/>
                  <a:pt x="598145" y="1522907"/>
                </a:cubicBezTo>
                <a:cubicBezTo>
                  <a:pt x="598743" y="1529229"/>
                  <a:pt x="598385" y="1530184"/>
                  <a:pt x="595760" y="1536387"/>
                </a:cubicBezTo>
                <a:cubicBezTo>
                  <a:pt x="592778" y="1543306"/>
                  <a:pt x="582876" y="1538295"/>
                  <a:pt x="584308" y="1531734"/>
                </a:cubicBezTo>
                <a:cubicBezTo>
                  <a:pt x="585501" y="1526008"/>
                  <a:pt x="585859" y="1524816"/>
                  <a:pt x="589795" y="1520282"/>
                </a:cubicBezTo>
                <a:close/>
                <a:moveTo>
                  <a:pt x="768372" y="1556189"/>
                </a:moveTo>
                <a:cubicBezTo>
                  <a:pt x="771951" y="1557024"/>
                  <a:pt x="773860" y="1562751"/>
                  <a:pt x="770043" y="1564658"/>
                </a:cubicBezTo>
                <a:cubicBezTo>
                  <a:pt x="762170" y="1568477"/>
                  <a:pt x="755490" y="1573009"/>
                  <a:pt x="748690" y="1578377"/>
                </a:cubicBezTo>
                <a:cubicBezTo>
                  <a:pt x="744873" y="1581360"/>
                  <a:pt x="740817" y="1584938"/>
                  <a:pt x="736403" y="1587205"/>
                </a:cubicBezTo>
                <a:cubicBezTo>
                  <a:pt x="731870" y="1589591"/>
                  <a:pt x="725905" y="1590068"/>
                  <a:pt x="721730" y="1593527"/>
                </a:cubicBezTo>
                <a:cubicBezTo>
                  <a:pt x="716839" y="1597822"/>
                  <a:pt x="710756" y="1592811"/>
                  <a:pt x="711829" y="1587205"/>
                </a:cubicBezTo>
                <a:cubicBezTo>
                  <a:pt x="714095" y="1575395"/>
                  <a:pt x="730438" y="1569550"/>
                  <a:pt x="739385" y="1563466"/>
                </a:cubicBezTo>
                <a:cubicBezTo>
                  <a:pt x="748332" y="1557382"/>
                  <a:pt x="757517" y="1553804"/>
                  <a:pt x="768372" y="1556189"/>
                </a:cubicBezTo>
                <a:close/>
                <a:moveTo>
                  <a:pt x="350776" y="1424682"/>
                </a:moveTo>
                <a:cubicBezTo>
                  <a:pt x="332061" y="1417396"/>
                  <a:pt x="315039" y="1422137"/>
                  <a:pt x="293120" y="1426879"/>
                </a:cubicBezTo>
                <a:cubicBezTo>
                  <a:pt x="277493" y="1430219"/>
                  <a:pt x="282741" y="1431294"/>
                  <a:pt x="267115" y="1431771"/>
                </a:cubicBezTo>
                <a:cubicBezTo>
                  <a:pt x="251637" y="1432307"/>
                  <a:pt x="235421" y="1417813"/>
                  <a:pt x="218215" y="1415918"/>
                </a:cubicBezTo>
                <a:cubicBezTo>
                  <a:pt x="212480" y="1415285"/>
                  <a:pt x="206635" y="1416053"/>
                  <a:pt x="200670" y="1419244"/>
                </a:cubicBezTo>
                <a:cubicBezTo>
                  <a:pt x="198165" y="1420557"/>
                  <a:pt x="195183" y="1419842"/>
                  <a:pt x="192916" y="1418410"/>
                </a:cubicBezTo>
                <a:cubicBezTo>
                  <a:pt x="180987" y="1410655"/>
                  <a:pt x="172279" y="1420915"/>
                  <a:pt x="168343" y="1436303"/>
                </a:cubicBezTo>
                <a:cubicBezTo>
                  <a:pt x="167985" y="1442268"/>
                  <a:pt x="167268" y="1448232"/>
                  <a:pt x="167746" y="1454435"/>
                </a:cubicBezTo>
                <a:cubicBezTo>
                  <a:pt x="168581" y="1465291"/>
                  <a:pt x="172517" y="1474357"/>
                  <a:pt x="176932" y="1484138"/>
                </a:cubicBezTo>
                <a:cubicBezTo>
                  <a:pt x="180868" y="1492727"/>
                  <a:pt x="185521" y="1500839"/>
                  <a:pt x="189576" y="1509190"/>
                </a:cubicBezTo>
                <a:cubicBezTo>
                  <a:pt x="191007" y="1511934"/>
                  <a:pt x="191604" y="1514080"/>
                  <a:pt x="191603" y="1516824"/>
                </a:cubicBezTo>
                <a:cubicBezTo>
                  <a:pt x="196615" y="1522669"/>
                  <a:pt x="201744" y="1528395"/>
                  <a:pt x="207350" y="1533525"/>
                </a:cubicBezTo>
                <a:cubicBezTo>
                  <a:pt x="211287" y="1537223"/>
                  <a:pt x="206635" y="1542829"/>
                  <a:pt x="202101" y="1540920"/>
                </a:cubicBezTo>
                <a:cubicBezTo>
                  <a:pt x="187071" y="1534479"/>
                  <a:pt x="175380" y="1518017"/>
                  <a:pt x="164048" y="1506446"/>
                </a:cubicBezTo>
                <a:cubicBezTo>
                  <a:pt x="152238" y="1494398"/>
                  <a:pt x="139951" y="1469227"/>
                  <a:pt x="122177" y="1466126"/>
                </a:cubicBezTo>
                <a:cubicBezTo>
                  <a:pt x="120865" y="1465887"/>
                  <a:pt x="83408" y="1477220"/>
                  <a:pt x="79948" y="1479487"/>
                </a:cubicBezTo>
                <a:cubicBezTo>
                  <a:pt x="60742" y="1491893"/>
                  <a:pt x="81977" y="1511457"/>
                  <a:pt x="87344" y="1523386"/>
                </a:cubicBezTo>
                <a:lnTo>
                  <a:pt x="87344" y="1523505"/>
                </a:lnTo>
                <a:cubicBezTo>
                  <a:pt x="101420" y="1531855"/>
                  <a:pt x="112514" y="1543306"/>
                  <a:pt x="114303" y="1559650"/>
                </a:cubicBezTo>
                <a:cubicBezTo>
                  <a:pt x="114780" y="1564541"/>
                  <a:pt x="108340" y="1565018"/>
                  <a:pt x="105954" y="1561916"/>
                </a:cubicBezTo>
                <a:cubicBezTo>
                  <a:pt x="94740" y="1547124"/>
                  <a:pt x="35572" y="1502747"/>
                  <a:pt x="34259" y="1528872"/>
                </a:cubicBezTo>
                <a:cubicBezTo>
                  <a:pt x="34021" y="1532213"/>
                  <a:pt x="31039" y="1535076"/>
                  <a:pt x="27818" y="1535672"/>
                </a:cubicBezTo>
                <a:cubicBezTo>
                  <a:pt x="-14411" y="1542949"/>
                  <a:pt x="80664" y="1606650"/>
                  <a:pt x="87226" y="1611661"/>
                </a:cubicBezTo>
                <a:cubicBezTo>
                  <a:pt x="111917" y="1630747"/>
                  <a:pt x="131720" y="1653173"/>
                  <a:pt x="158083" y="1670708"/>
                </a:cubicBezTo>
                <a:cubicBezTo>
                  <a:pt x="217968" y="1710671"/>
                  <a:pt x="278209" y="1747652"/>
                  <a:pt x="343699" y="1777832"/>
                </a:cubicBezTo>
                <a:cubicBezTo>
                  <a:pt x="424458" y="1814932"/>
                  <a:pt x="497822" y="1860619"/>
                  <a:pt x="568919" y="1910602"/>
                </a:cubicBezTo>
                <a:cubicBezTo>
                  <a:pt x="549118" y="1893424"/>
                  <a:pt x="531342" y="1871713"/>
                  <a:pt x="512614" y="1855609"/>
                </a:cubicBezTo>
                <a:cubicBezTo>
                  <a:pt x="487564" y="1834018"/>
                  <a:pt x="462512" y="1812069"/>
                  <a:pt x="438535" y="1789402"/>
                </a:cubicBezTo>
                <a:cubicBezTo>
                  <a:pt x="436865" y="1787733"/>
                  <a:pt x="435433" y="1785108"/>
                  <a:pt x="436627" y="1782603"/>
                </a:cubicBezTo>
                <a:cubicBezTo>
                  <a:pt x="437104" y="1781649"/>
                  <a:pt x="437581" y="1780695"/>
                  <a:pt x="438058" y="1779741"/>
                </a:cubicBezTo>
                <a:cubicBezTo>
                  <a:pt x="440205" y="1775327"/>
                  <a:pt x="446170" y="1777951"/>
                  <a:pt x="447243" y="1781649"/>
                </a:cubicBezTo>
                <a:cubicBezTo>
                  <a:pt x="447482" y="1782603"/>
                  <a:pt x="483388" y="1807297"/>
                  <a:pt x="486251" y="1809920"/>
                </a:cubicBezTo>
                <a:cubicBezTo>
                  <a:pt x="498895" y="1821135"/>
                  <a:pt x="510945" y="1832943"/>
                  <a:pt x="523947" y="1843799"/>
                </a:cubicBezTo>
                <a:cubicBezTo>
                  <a:pt x="525617" y="1845111"/>
                  <a:pt x="527168" y="1846662"/>
                  <a:pt x="528719" y="1848094"/>
                </a:cubicBezTo>
                <a:cubicBezTo>
                  <a:pt x="527406" y="1846066"/>
                  <a:pt x="526214" y="1844157"/>
                  <a:pt x="524783" y="1842129"/>
                </a:cubicBezTo>
                <a:cubicBezTo>
                  <a:pt x="502833" y="1810875"/>
                  <a:pt x="474560" y="1781887"/>
                  <a:pt x="448914" y="1753615"/>
                </a:cubicBezTo>
                <a:cubicBezTo>
                  <a:pt x="437342" y="1740971"/>
                  <a:pt x="415631" y="1727968"/>
                  <a:pt x="411933" y="1709598"/>
                </a:cubicBezTo>
                <a:cubicBezTo>
                  <a:pt x="410979" y="1704587"/>
                  <a:pt x="417540" y="1703395"/>
                  <a:pt x="419807" y="1707093"/>
                </a:cubicBezTo>
                <a:cubicBezTo>
                  <a:pt x="432451" y="1728207"/>
                  <a:pt x="459291" y="1747651"/>
                  <a:pt x="476231" y="1766499"/>
                </a:cubicBezTo>
                <a:cubicBezTo>
                  <a:pt x="492813" y="1785108"/>
                  <a:pt x="511779" y="1802167"/>
                  <a:pt x="527406" y="1821730"/>
                </a:cubicBezTo>
                <a:cubicBezTo>
                  <a:pt x="536591" y="1833183"/>
                  <a:pt x="545658" y="1844992"/>
                  <a:pt x="554844" y="1856683"/>
                </a:cubicBezTo>
                <a:cubicBezTo>
                  <a:pt x="549952" y="1847855"/>
                  <a:pt x="545180" y="1838908"/>
                  <a:pt x="540408" y="1829365"/>
                </a:cubicBezTo>
                <a:cubicBezTo>
                  <a:pt x="530269" y="1808728"/>
                  <a:pt x="519294" y="1789165"/>
                  <a:pt x="505934" y="1770435"/>
                </a:cubicBezTo>
                <a:cubicBezTo>
                  <a:pt x="493647" y="1753138"/>
                  <a:pt x="475158" y="1740494"/>
                  <a:pt x="466330" y="1721168"/>
                </a:cubicBezTo>
                <a:cubicBezTo>
                  <a:pt x="464898" y="1717828"/>
                  <a:pt x="469909" y="1714250"/>
                  <a:pt x="472414" y="1716993"/>
                </a:cubicBezTo>
                <a:cubicBezTo>
                  <a:pt x="485535" y="1731428"/>
                  <a:pt x="502594" y="1739897"/>
                  <a:pt x="514046" y="1755643"/>
                </a:cubicBezTo>
                <a:cubicBezTo>
                  <a:pt x="528479" y="1775804"/>
                  <a:pt x="540171" y="1800019"/>
                  <a:pt x="551264" y="1822446"/>
                </a:cubicBezTo>
                <a:cubicBezTo>
                  <a:pt x="563910" y="1848093"/>
                  <a:pt x="575122" y="1876604"/>
                  <a:pt x="591704" y="1899746"/>
                </a:cubicBezTo>
                <a:cubicBezTo>
                  <a:pt x="593374" y="1902013"/>
                  <a:pt x="595044" y="1904040"/>
                  <a:pt x="596714" y="1906188"/>
                </a:cubicBezTo>
                <a:cubicBezTo>
                  <a:pt x="570232" y="1859545"/>
                  <a:pt x="551265" y="1806462"/>
                  <a:pt x="534087" y="1758268"/>
                </a:cubicBezTo>
                <a:cubicBezTo>
                  <a:pt x="532655" y="1754212"/>
                  <a:pt x="538500" y="1752065"/>
                  <a:pt x="540648" y="1755286"/>
                </a:cubicBezTo>
                <a:cubicBezTo>
                  <a:pt x="558303" y="1781291"/>
                  <a:pt x="569159" y="1811591"/>
                  <a:pt x="580848" y="1840698"/>
                </a:cubicBezTo>
                <a:cubicBezTo>
                  <a:pt x="574884" y="1819941"/>
                  <a:pt x="570232" y="1798588"/>
                  <a:pt x="561047" y="1778786"/>
                </a:cubicBezTo>
                <a:cubicBezTo>
                  <a:pt x="551145" y="1757314"/>
                  <a:pt x="539335" y="1736796"/>
                  <a:pt x="529434" y="1715323"/>
                </a:cubicBezTo>
                <a:cubicBezTo>
                  <a:pt x="502952" y="1657706"/>
                  <a:pt x="474204" y="1600566"/>
                  <a:pt x="442830" y="1545573"/>
                </a:cubicBezTo>
                <a:cubicBezTo>
                  <a:pt x="423385" y="1511457"/>
                  <a:pt x="401555" y="1461832"/>
                  <a:pt x="370301" y="1436422"/>
                </a:cubicBezTo>
                <a:cubicBezTo>
                  <a:pt x="363442" y="1430875"/>
                  <a:pt x="357015" y="1427110"/>
                  <a:pt x="350776" y="1424682"/>
                </a:cubicBezTo>
                <a:close/>
                <a:moveTo>
                  <a:pt x="2086367" y="1955098"/>
                </a:moveTo>
                <a:cubicBezTo>
                  <a:pt x="2080358" y="1952086"/>
                  <a:pt x="2071561" y="1949909"/>
                  <a:pt x="2057901" y="1948895"/>
                </a:cubicBezTo>
                <a:cubicBezTo>
                  <a:pt x="2051938" y="1948418"/>
                  <a:pt x="2021995" y="1949014"/>
                  <a:pt x="2015911" y="1953070"/>
                </a:cubicBezTo>
                <a:cubicBezTo>
                  <a:pt x="2002401" y="1962076"/>
                  <a:pt x="1995416" y="1973611"/>
                  <a:pt x="1992973" y="1986379"/>
                </a:cubicBezTo>
                <a:lnTo>
                  <a:pt x="1996220" y="2016911"/>
                </a:lnTo>
                <a:lnTo>
                  <a:pt x="2014719" y="2024523"/>
                </a:lnTo>
                <a:cubicBezTo>
                  <a:pt x="2013645" y="2019632"/>
                  <a:pt x="2015673" y="2014384"/>
                  <a:pt x="2019728" y="2011640"/>
                </a:cubicBezTo>
                <a:lnTo>
                  <a:pt x="2028883" y="2008872"/>
                </a:lnTo>
                <a:lnTo>
                  <a:pt x="2019207" y="2000979"/>
                </a:lnTo>
                <a:cubicBezTo>
                  <a:pt x="2015615" y="1995418"/>
                  <a:pt x="2013765" y="1988796"/>
                  <a:pt x="2015434" y="1983011"/>
                </a:cubicBezTo>
                <a:cubicBezTo>
                  <a:pt x="2016508" y="1979313"/>
                  <a:pt x="2021638" y="1978240"/>
                  <a:pt x="2023785" y="1981699"/>
                </a:cubicBezTo>
                <a:cubicBezTo>
                  <a:pt x="2026888" y="1986829"/>
                  <a:pt x="2030107" y="1991480"/>
                  <a:pt x="2033328" y="1996251"/>
                </a:cubicBezTo>
                <a:cubicBezTo>
                  <a:pt x="2035118" y="1998877"/>
                  <a:pt x="2036072" y="2002932"/>
                  <a:pt x="2038100" y="2005080"/>
                </a:cubicBezTo>
                <a:lnTo>
                  <a:pt x="2038117" y="2006079"/>
                </a:lnTo>
                <a:lnTo>
                  <a:pt x="2053950" y="2001291"/>
                </a:lnTo>
                <a:lnTo>
                  <a:pt x="2054632" y="2001242"/>
                </a:lnTo>
                <a:lnTo>
                  <a:pt x="2043349" y="1985278"/>
                </a:lnTo>
                <a:cubicBezTo>
                  <a:pt x="2037265" y="1978478"/>
                  <a:pt x="2032970" y="1974422"/>
                  <a:pt x="2032374" y="1965117"/>
                </a:cubicBezTo>
                <a:cubicBezTo>
                  <a:pt x="2032016" y="1960942"/>
                  <a:pt x="2037145" y="1959272"/>
                  <a:pt x="2040009" y="1961658"/>
                </a:cubicBezTo>
                <a:cubicBezTo>
                  <a:pt x="2046451" y="1966907"/>
                  <a:pt x="2053250" y="1971797"/>
                  <a:pt x="2058140" y="1978597"/>
                </a:cubicBezTo>
                <a:cubicBezTo>
                  <a:pt x="2062793" y="1985039"/>
                  <a:pt x="2063390" y="1993151"/>
                  <a:pt x="2067564" y="1999831"/>
                </a:cubicBezTo>
                <a:lnTo>
                  <a:pt x="2067516" y="2000309"/>
                </a:lnTo>
                <a:lnTo>
                  <a:pt x="2079500" y="1999440"/>
                </a:lnTo>
                <a:lnTo>
                  <a:pt x="2077704" y="1995418"/>
                </a:lnTo>
                <a:cubicBezTo>
                  <a:pt x="2076035" y="1991480"/>
                  <a:pt x="2074485" y="1987425"/>
                  <a:pt x="2072694" y="1983488"/>
                </a:cubicBezTo>
                <a:cubicBezTo>
                  <a:pt x="2069474" y="1976689"/>
                  <a:pt x="2064941" y="1971916"/>
                  <a:pt x="2066730" y="1964282"/>
                </a:cubicBezTo>
                <a:cubicBezTo>
                  <a:pt x="2067684" y="1960585"/>
                  <a:pt x="2072813" y="1957601"/>
                  <a:pt x="2076035" y="1960942"/>
                </a:cubicBezTo>
                <a:cubicBezTo>
                  <a:pt x="2083193" y="1968576"/>
                  <a:pt x="2087367" y="1976331"/>
                  <a:pt x="2091423" y="1985993"/>
                </a:cubicBezTo>
                <a:lnTo>
                  <a:pt x="2097400" y="1998681"/>
                </a:lnTo>
                <a:lnTo>
                  <a:pt x="2105580" y="1998735"/>
                </a:lnTo>
                <a:lnTo>
                  <a:pt x="2098103" y="1966311"/>
                </a:lnTo>
                <a:cubicBezTo>
                  <a:pt x="2095598" y="1961957"/>
                  <a:pt x="2092376" y="1958109"/>
                  <a:pt x="2086367" y="1955098"/>
                </a:cubicBezTo>
                <a:close/>
                <a:moveTo>
                  <a:pt x="1572630" y="1792624"/>
                </a:moveTo>
                <a:cubicBezTo>
                  <a:pt x="1585513" y="1800138"/>
                  <a:pt x="1581456" y="1816124"/>
                  <a:pt x="1586825" y="1828172"/>
                </a:cubicBezTo>
                <a:cubicBezTo>
                  <a:pt x="1591119" y="1837835"/>
                  <a:pt x="1575253" y="1842726"/>
                  <a:pt x="1571077" y="1833062"/>
                </a:cubicBezTo>
                <a:cubicBezTo>
                  <a:pt x="1566903" y="1823519"/>
                  <a:pt x="1564636" y="1808608"/>
                  <a:pt x="1564637" y="1798230"/>
                </a:cubicBezTo>
                <a:cubicBezTo>
                  <a:pt x="1564636" y="1794413"/>
                  <a:pt x="1568573" y="1790238"/>
                  <a:pt x="1572630" y="1792624"/>
                </a:cubicBezTo>
                <a:close/>
                <a:moveTo>
                  <a:pt x="856745" y="1506324"/>
                </a:moveTo>
                <a:cubicBezTo>
                  <a:pt x="850646" y="1504317"/>
                  <a:pt x="843586" y="1502859"/>
                  <a:pt x="836637" y="1501868"/>
                </a:cubicBezTo>
                <a:cubicBezTo>
                  <a:pt x="822740" y="1499885"/>
                  <a:pt x="809290" y="1499766"/>
                  <a:pt x="804876" y="1500839"/>
                </a:cubicBezTo>
                <a:cubicBezTo>
                  <a:pt x="788176" y="1505014"/>
                  <a:pt x="770759" y="1515274"/>
                  <a:pt x="755131" y="1522550"/>
                </a:cubicBezTo>
                <a:cubicBezTo>
                  <a:pt x="732825" y="1532929"/>
                  <a:pt x="712187" y="1545096"/>
                  <a:pt x="694890" y="1562632"/>
                </a:cubicBezTo>
                <a:cubicBezTo>
                  <a:pt x="686659" y="1570982"/>
                  <a:pt x="681411" y="1580883"/>
                  <a:pt x="671151" y="1586371"/>
                </a:cubicBezTo>
                <a:cubicBezTo>
                  <a:pt x="666856" y="1588757"/>
                  <a:pt x="659819" y="1584462"/>
                  <a:pt x="663039" y="1579332"/>
                </a:cubicBezTo>
                <a:cubicBezTo>
                  <a:pt x="690596" y="1536030"/>
                  <a:pt x="729485" y="1513007"/>
                  <a:pt x="775053" y="1494756"/>
                </a:cubicBezTo>
                <a:cubicBezTo>
                  <a:pt x="773145" y="1488791"/>
                  <a:pt x="758353" y="1494159"/>
                  <a:pt x="752627" y="1492489"/>
                </a:cubicBezTo>
                <a:cubicBezTo>
                  <a:pt x="741056" y="1489149"/>
                  <a:pt x="736284" y="1474476"/>
                  <a:pt x="723162" y="1473164"/>
                </a:cubicBezTo>
                <a:cubicBezTo>
                  <a:pt x="714216" y="1472329"/>
                  <a:pt x="704910" y="1476981"/>
                  <a:pt x="697515" y="1481395"/>
                </a:cubicBezTo>
                <a:cubicBezTo>
                  <a:pt x="681292" y="1491058"/>
                  <a:pt x="671390" y="1507877"/>
                  <a:pt x="657433" y="1520283"/>
                </a:cubicBezTo>
                <a:cubicBezTo>
                  <a:pt x="645742" y="1530662"/>
                  <a:pt x="634887" y="1541875"/>
                  <a:pt x="624151" y="1553566"/>
                </a:cubicBezTo>
                <a:cubicBezTo>
                  <a:pt x="620692" y="1557264"/>
                  <a:pt x="615323" y="1554639"/>
                  <a:pt x="615562" y="1549868"/>
                </a:cubicBezTo>
                <a:cubicBezTo>
                  <a:pt x="616517" y="1526726"/>
                  <a:pt x="637868" y="1513842"/>
                  <a:pt x="653019" y="1499647"/>
                </a:cubicBezTo>
                <a:cubicBezTo>
                  <a:pt x="661728" y="1491416"/>
                  <a:pt x="669719" y="1481873"/>
                  <a:pt x="678548" y="1473761"/>
                </a:cubicBezTo>
                <a:cubicBezTo>
                  <a:pt x="665306" y="1471375"/>
                  <a:pt x="645861" y="1472925"/>
                  <a:pt x="638585" y="1479606"/>
                </a:cubicBezTo>
                <a:cubicBezTo>
                  <a:pt x="629638" y="1487955"/>
                  <a:pt x="624032" y="1499527"/>
                  <a:pt x="613295" y="1505969"/>
                </a:cubicBezTo>
                <a:cubicBezTo>
                  <a:pt x="609955" y="1507996"/>
                  <a:pt x="605661" y="1504776"/>
                  <a:pt x="605899" y="1501078"/>
                </a:cubicBezTo>
                <a:cubicBezTo>
                  <a:pt x="606615" y="1490818"/>
                  <a:pt x="613654" y="1485093"/>
                  <a:pt x="620215" y="1477935"/>
                </a:cubicBezTo>
                <a:cubicBezTo>
                  <a:pt x="605303" y="1480560"/>
                  <a:pt x="589915" y="1482350"/>
                  <a:pt x="583473" y="1502748"/>
                </a:cubicBezTo>
                <a:cubicBezTo>
                  <a:pt x="582161" y="1506804"/>
                  <a:pt x="578105" y="1510263"/>
                  <a:pt x="573572" y="1508951"/>
                </a:cubicBezTo>
                <a:cubicBezTo>
                  <a:pt x="513331" y="1491416"/>
                  <a:pt x="571663" y="1733575"/>
                  <a:pt x="579179" y="1760654"/>
                </a:cubicBezTo>
                <a:cubicBezTo>
                  <a:pt x="593374" y="1812425"/>
                  <a:pt x="602917" y="1863244"/>
                  <a:pt x="623674" y="1909647"/>
                </a:cubicBezTo>
                <a:cubicBezTo>
                  <a:pt x="609597" y="1864079"/>
                  <a:pt x="600174" y="1816124"/>
                  <a:pt x="597310" y="1769958"/>
                </a:cubicBezTo>
                <a:cubicBezTo>
                  <a:pt x="597191" y="1767811"/>
                  <a:pt x="600293" y="1766380"/>
                  <a:pt x="601724" y="1768169"/>
                </a:cubicBezTo>
                <a:cubicBezTo>
                  <a:pt x="616635" y="1786898"/>
                  <a:pt x="618425" y="1810517"/>
                  <a:pt x="622242" y="1833660"/>
                </a:cubicBezTo>
                <a:cubicBezTo>
                  <a:pt x="623674" y="1842368"/>
                  <a:pt x="626060" y="1850837"/>
                  <a:pt x="627850" y="1859427"/>
                </a:cubicBezTo>
                <a:cubicBezTo>
                  <a:pt x="627372" y="1847020"/>
                  <a:pt x="628087" y="1835091"/>
                  <a:pt x="630473" y="1824355"/>
                </a:cubicBezTo>
                <a:cubicBezTo>
                  <a:pt x="631667" y="1818987"/>
                  <a:pt x="639181" y="1818749"/>
                  <a:pt x="640255" y="1824354"/>
                </a:cubicBezTo>
                <a:cubicBezTo>
                  <a:pt x="645146" y="1851196"/>
                  <a:pt x="643834" y="1878394"/>
                  <a:pt x="649797" y="1905353"/>
                </a:cubicBezTo>
                <a:cubicBezTo>
                  <a:pt x="649798" y="1905472"/>
                  <a:pt x="649798" y="1905472"/>
                  <a:pt x="649798" y="1905472"/>
                </a:cubicBezTo>
                <a:cubicBezTo>
                  <a:pt x="648843" y="1867299"/>
                  <a:pt x="653615" y="1829246"/>
                  <a:pt x="659699" y="1803359"/>
                </a:cubicBezTo>
                <a:cubicBezTo>
                  <a:pt x="668527" y="1766022"/>
                  <a:pt x="691431" y="1736915"/>
                  <a:pt x="703956" y="1700770"/>
                </a:cubicBezTo>
                <a:cubicBezTo>
                  <a:pt x="715766" y="1666653"/>
                  <a:pt x="726979" y="1649594"/>
                  <a:pt x="752030" y="1621323"/>
                </a:cubicBezTo>
                <a:cubicBezTo>
                  <a:pt x="773741" y="1596869"/>
                  <a:pt x="799627" y="1568954"/>
                  <a:pt x="832790" y="1561081"/>
                </a:cubicBezTo>
                <a:cubicBezTo>
                  <a:pt x="848059" y="1557383"/>
                  <a:pt x="857842" y="1560246"/>
                  <a:pt x="873111" y="1561319"/>
                </a:cubicBezTo>
                <a:cubicBezTo>
                  <a:pt x="870248" y="1561200"/>
                  <a:pt x="931921" y="1570027"/>
                  <a:pt x="935738" y="1566687"/>
                </a:cubicBezTo>
                <a:cubicBezTo>
                  <a:pt x="936096" y="1566330"/>
                  <a:pt x="931562" y="1560961"/>
                  <a:pt x="931681" y="1560246"/>
                </a:cubicBezTo>
                <a:cubicBezTo>
                  <a:pt x="937288" y="1515035"/>
                  <a:pt x="891599" y="1531735"/>
                  <a:pt x="875257" y="1535553"/>
                </a:cubicBezTo>
                <a:cubicBezTo>
                  <a:pt x="848417" y="1541756"/>
                  <a:pt x="824440" y="1554043"/>
                  <a:pt x="796407" y="1549987"/>
                </a:cubicBezTo>
                <a:cubicBezTo>
                  <a:pt x="791873" y="1549271"/>
                  <a:pt x="789487" y="1542114"/>
                  <a:pt x="794616" y="1540324"/>
                </a:cubicBezTo>
                <a:cubicBezTo>
                  <a:pt x="817401" y="1532331"/>
                  <a:pt x="844838" y="1519806"/>
                  <a:pt x="871081" y="1514080"/>
                </a:cubicBezTo>
                <a:cubicBezTo>
                  <a:pt x="867980" y="1510889"/>
                  <a:pt x="862843" y="1508332"/>
                  <a:pt x="856745" y="1506324"/>
                </a:cubicBezTo>
                <a:close/>
                <a:moveTo>
                  <a:pt x="2844834" y="2066050"/>
                </a:moveTo>
                <a:cubicBezTo>
                  <a:pt x="2807244" y="2057723"/>
                  <a:pt x="2843087" y="2127187"/>
                  <a:pt x="2850706" y="2150256"/>
                </a:cubicBezTo>
                <a:cubicBezTo>
                  <a:pt x="2855359" y="2164332"/>
                  <a:pt x="2836151" y="2169699"/>
                  <a:pt x="2828637" y="2159560"/>
                </a:cubicBezTo>
                <a:cubicBezTo>
                  <a:pt x="2812533" y="2137969"/>
                  <a:pt x="2729746" y="2022377"/>
                  <a:pt x="2742032" y="2071881"/>
                </a:cubicBezTo>
                <a:cubicBezTo>
                  <a:pt x="2744060" y="2079755"/>
                  <a:pt x="2732130" y="2086196"/>
                  <a:pt x="2726525" y="2080590"/>
                </a:cubicBezTo>
                <a:cubicBezTo>
                  <a:pt x="2710420" y="2064723"/>
                  <a:pt x="2629899" y="1993985"/>
                  <a:pt x="2659245" y="2048858"/>
                </a:cubicBezTo>
                <a:cubicBezTo>
                  <a:pt x="2664017" y="2057805"/>
                  <a:pt x="2651371" y="2064367"/>
                  <a:pt x="2645049" y="2057924"/>
                </a:cubicBezTo>
                <a:cubicBezTo>
                  <a:pt x="2597930" y="2009850"/>
                  <a:pt x="2600435" y="2024046"/>
                  <a:pt x="2602105" y="2045281"/>
                </a:cubicBezTo>
                <a:cubicBezTo>
                  <a:pt x="2602224" y="2046354"/>
                  <a:pt x="2652326" y="2100869"/>
                  <a:pt x="2661273" y="2112798"/>
                </a:cubicBezTo>
                <a:cubicBezTo>
                  <a:pt x="2701473" y="2166240"/>
                  <a:pt x="2733443" y="2225170"/>
                  <a:pt x="2770424" y="2280759"/>
                </a:cubicBezTo>
                <a:cubicBezTo>
                  <a:pt x="2776985" y="2290541"/>
                  <a:pt x="2761357" y="2302231"/>
                  <a:pt x="2753961" y="2293165"/>
                </a:cubicBezTo>
                <a:cubicBezTo>
                  <a:pt x="2724258" y="2256663"/>
                  <a:pt x="2701117" y="2214792"/>
                  <a:pt x="2675706" y="2175187"/>
                </a:cubicBezTo>
                <a:cubicBezTo>
                  <a:pt x="2659483" y="2149897"/>
                  <a:pt x="2640992" y="2126277"/>
                  <a:pt x="2622622" y="2102539"/>
                </a:cubicBezTo>
                <a:cubicBezTo>
                  <a:pt x="2606995" y="2095620"/>
                  <a:pt x="2592443" y="2088225"/>
                  <a:pt x="2579439" y="2076296"/>
                </a:cubicBezTo>
                <a:cubicBezTo>
                  <a:pt x="2572640" y="2070093"/>
                  <a:pt x="2496890" y="1959868"/>
                  <a:pt x="2482934" y="1991838"/>
                </a:cubicBezTo>
                <a:cubicBezTo>
                  <a:pt x="2480667" y="1996967"/>
                  <a:pt x="2474821" y="1999592"/>
                  <a:pt x="2469453" y="1998875"/>
                </a:cubicBezTo>
                <a:cubicBezTo>
                  <a:pt x="2456928" y="1997146"/>
                  <a:pt x="2433161" y="1981758"/>
                  <a:pt x="2412492" y="1970887"/>
                </a:cubicBezTo>
                <a:lnTo>
                  <a:pt x="2408024" y="1969117"/>
                </a:lnTo>
                <a:lnTo>
                  <a:pt x="2399283" y="1978305"/>
                </a:lnTo>
                <a:lnTo>
                  <a:pt x="2385204" y="1969889"/>
                </a:lnTo>
                <a:lnTo>
                  <a:pt x="2386786" y="1968697"/>
                </a:lnTo>
                <a:lnTo>
                  <a:pt x="2391697" y="1962652"/>
                </a:lnTo>
                <a:lnTo>
                  <a:pt x="2385611" y="1960243"/>
                </a:lnTo>
                <a:cubicBezTo>
                  <a:pt x="2378621" y="1959338"/>
                  <a:pt x="2374201" y="1961836"/>
                  <a:pt x="2374141" y="1970008"/>
                </a:cubicBezTo>
                <a:cubicBezTo>
                  <a:pt x="2374022" y="1978478"/>
                  <a:pt x="2362809" y="1983726"/>
                  <a:pt x="2356128" y="1978715"/>
                </a:cubicBezTo>
                <a:cubicBezTo>
                  <a:pt x="2335640" y="1963328"/>
                  <a:pt x="2316896" y="1947268"/>
                  <a:pt x="2297229" y="1951925"/>
                </a:cubicBezTo>
                <a:cubicBezTo>
                  <a:pt x="2290675" y="1953479"/>
                  <a:pt x="2284017" y="1957334"/>
                  <a:pt x="2277157" y="1964282"/>
                </a:cubicBezTo>
                <a:cubicBezTo>
                  <a:pt x="2253539" y="1988259"/>
                  <a:pt x="2269523" y="1988736"/>
                  <a:pt x="2288728" y="2014622"/>
                </a:cubicBezTo>
                <a:cubicBezTo>
                  <a:pt x="2320460" y="2057447"/>
                  <a:pt x="2348613" y="2102896"/>
                  <a:pt x="2380701" y="2145484"/>
                </a:cubicBezTo>
                <a:cubicBezTo>
                  <a:pt x="2389410" y="2157055"/>
                  <a:pt x="2371994" y="2170535"/>
                  <a:pt x="2362928" y="2159202"/>
                </a:cubicBezTo>
                <a:cubicBezTo>
                  <a:pt x="2348851" y="2141667"/>
                  <a:pt x="2336087" y="2123058"/>
                  <a:pt x="2323562" y="2104328"/>
                </a:cubicBezTo>
                <a:cubicBezTo>
                  <a:pt x="2323443" y="2104209"/>
                  <a:pt x="2323204" y="2104209"/>
                  <a:pt x="2323085" y="2104090"/>
                </a:cubicBezTo>
                <a:cubicBezTo>
                  <a:pt x="2307338" y="2087986"/>
                  <a:pt x="2290756" y="2073312"/>
                  <a:pt x="2274891" y="2057328"/>
                </a:cubicBezTo>
                <a:cubicBezTo>
                  <a:pt x="2256163" y="2038480"/>
                  <a:pt x="2236957" y="2006153"/>
                  <a:pt x="2209878" y="1998041"/>
                </a:cubicBezTo>
                <a:cubicBezTo>
                  <a:pt x="2147728" y="1979432"/>
                  <a:pt x="2206418" y="2032874"/>
                  <a:pt x="2218585" y="2047068"/>
                </a:cubicBezTo>
                <a:cubicBezTo>
                  <a:pt x="2228369" y="2058521"/>
                  <a:pt x="2238627" y="2069495"/>
                  <a:pt x="2248886" y="2080232"/>
                </a:cubicBezTo>
                <a:cubicBezTo>
                  <a:pt x="2258788" y="2090371"/>
                  <a:pt x="2268688" y="2100869"/>
                  <a:pt x="2278948" y="2111367"/>
                </a:cubicBezTo>
                <a:cubicBezTo>
                  <a:pt x="2289087" y="2122103"/>
                  <a:pt x="2271432" y="2136537"/>
                  <a:pt x="2261292" y="2126040"/>
                </a:cubicBezTo>
                <a:cubicBezTo>
                  <a:pt x="2248767" y="2112917"/>
                  <a:pt x="2236241" y="2100154"/>
                  <a:pt x="2223955" y="2087150"/>
                </a:cubicBezTo>
                <a:cubicBezTo>
                  <a:pt x="2203437" y="2066513"/>
                  <a:pt x="2181607" y="2046831"/>
                  <a:pt x="2156555" y="2034066"/>
                </a:cubicBezTo>
                <a:lnTo>
                  <a:pt x="2112896" y="2023497"/>
                </a:lnTo>
                <a:lnTo>
                  <a:pt x="2111743" y="2023535"/>
                </a:lnTo>
                <a:lnTo>
                  <a:pt x="2111630" y="2023191"/>
                </a:lnTo>
                <a:lnTo>
                  <a:pt x="2102905" y="2021079"/>
                </a:lnTo>
                <a:lnTo>
                  <a:pt x="2095753" y="2021764"/>
                </a:lnTo>
                <a:lnTo>
                  <a:pt x="2094420" y="2022987"/>
                </a:lnTo>
                <a:lnTo>
                  <a:pt x="2093184" y="2022011"/>
                </a:lnTo>
                <a:lnTo>
                  <a:pt x="2043349" y="2026790"/>
                </a:lnTo>
                <a:cubicBezTo>
                  <a:pt x="2068399" y="2064127"/>
                  <a:pt x="2107646" y="2091088"/>
                  <a:pt x="2139973" y="2121387"/>
                </a:cubicBezTo>
                <a:cubicBezTo>
                  <a:pt x="2162520" y="2142621"/>
                  <a:pt x="2182799" y="2165405"/>
                  <a:pt x="2202124" y="2189740"/>
                </a:cubicBezTo>
                <a:cubicBezTo>
                  <a:pt x="2209161" y="2198568"/>
                  <a:pt x="2197472" y="2211333"/>
                  <a:pt x="2189479" y="2202623"/>
                </a:cubicBezTo>
                <a:cubicBezTo>
                  <a:pt x="2158345" y="2168507"/>
                  <a:pt x="2128164" y="2136298"/>
                  <a:pt x="2092736" y="2106714"/>
                </a:cubicBezTo>
                <a:cubicBezTo>
                  <a:pt x="2084266" y="2099677"/>
                  <a:pt x="2075914" y="2092638"/>
                  <a:pt x="2067803" y="2085362"/>
                </a:cubicBezTo>
                <a:cubicBezTo>
                  <a:pt x="2067683" y="2085241"/>
                  <a:pt x="2067445" y="2085362"/>
                  <a:pt x="2067325" y="2085241"/>
                </a:cubicBezTo>
                <a:cubicBezTo>
                  <a:pt x="2010425" y="2042297"/>
                  <a:pt x="1973087" y="2036214"/>
                  <a:pt x="1913680" y="2064844"/>
                </a:cubicBezTo>
                <a:cubicBezTo>
                  <a:pt x="1908670" y="2067230"/>
                  <a:pt x="1901392" y="2069495"/>
                  <a:pt x="1893997" y="2072239"/>
                </a:cubicBezTo>
                <a:cubicBezTo>
                  <a:pt x="1902346" y="2074387"/>
                  <a:pt x="1910578" y="2078681"/>
                  <a:pt x="1917616" y="2084885"/>
                </a:cubicBezTo>
                <a:cubicBezTo>
                  <a:pt x="1933124" y="2098602"/>
                  <a:pt x="1941713" y="2118405"/>
                  <a:pt x="1954836" y="2134032"/>
                </a:cubicBezTo>
                <a:cubicBezTo>
                  <a:pt x="1976785" y="2160276"/>
                  <a:pt x="2006131" y="2179242"/>
                  <a:pt x="2026767" y="2206561"/>
                </a:cubicBezTo>
                <a:cubicBezTo>
                  <a:pt x="2032015" y="2213598"/>
                  <a:pt x="2023069" y="2220040"/>
                  <a:pt x="2016627" y="2217654"/>
                </a:cubicBezTo>
                <a:cubicBezTo>
                  <a:pt x="1991696" y="2208349"/>
                  <a:pt x="1969985" y="2191649"/>
                  <a:pt x="1951138" y="2173039"/>
                </a:cubicBezTo>
                <a:cubicBezTo>
                  <a:pt x="1934318" y="2156459"/>
                  <a:pt x="1896382" y="2077846"/>
                  <a:pt x="1862863" y="2097291"/>
                </a:cubicBezTo>
                <a:cubicBezTo>
                  <a:pt x="1861550" y="2100869"/>
                  <a:pt x="1860715" y="2104686"/>
                  <a:pt x="1860715" y="2109220"/>
                </a:cubicBezTo>
                <a:cubicBezTo>
                  <a:pt x="1860715" y="2115482"/>
                  <a:pt x="1866560" y="2126069"/>
                  <a:pt x="1873300" y="2136388"/>
                </a:cubicBezTo>
                <a:lnTo>
                  <a:pt x="1889686" y="2159715"/>
                </a:lnTo>
                <a:lnTo>
                  <a:pt x="1894155" y="2153015"/>
                </a:lnTo>
                <a:lnTo>
                  <a:pt x="1897425" y="2168214"/>
                </a:lnTo>
                <a:lnTo>
                  <a:pt x="1975473" y="2247477"/>
                </a:lnTo>
                <a:cubicBezTo>
                  <a:pt x="2129119" y="2355913"/>
                  <a:pt x="2294813" y="2443948"/>
                  <a:pt x="2471124" y="2509558"/>
                </a:cubicBezTo>
                <a:cubicBezTo>
                  <a:pt x="2522181" y="2528645"/>
                  <a:pt x="2574311" y="2531627"/>
                  <a:pt x="2625963" y="2546777"/>
                </a:cubicBezTo>
                <a:cubicBezTo>
                  <a:pt x="2674515" y="2560972"/>
                  <a:pt x="2721872" y="2575168"/>
                  <a:pt x="2772093" y="2583996"/>
                </a:cubicBezTo>
                <a:cubicBezTo>
                  <a:pt x="2862874" y="2599980"/>
                  <a:pt x="2953773" y="2602366"/>
                  <a:pt x="3038708" y="2641016"/>
                </a:cubicBezTo>
                <a:cubicBezTo>
                  <a:pt x="3079266" y="2659387"/>
                  <a:pt x="3118633" y="2679547"/>
                  <a:pt x="3156686" y="2701616"/>
                </a:cubicBezTo>
                <a:cubicBezTo>
                  <a:pt x="3117559" y="2667976"/>
                  <a:pt x="3080102" y="2633740"/>
                  <a:pt x="3045865" y="2600696"/>
                </a:cubicBezTo>
                <a:cubicBezTo>
                  <a:pt x="3038349" y="2593419"/>
                  <a:pt x="3047655" y="2582325"/>
                  <a:pt x="3056124" y="2588290"/>
                </a:cubicBezTo>
                <a:cubicBezTo>
                  <a:pt x="3090360" y="2612267"/>
                  <a:pt x="3125791" y="2636841"/>
                  <a:pt x="3161457" y="2662011"/>
                </a:cubicBezTo>
                <a:cubicBezTo>
                  <a:pt x="3112191" y="2605826"/>
                  <a:pt x="3066860" y="2546180"/>
                  <a:pt x="3026182" y="2489518"/>
                </a:cubicBezTo>
                <a:cubicBezTo>
                  <a:pt x="3020217" y="2481286"/>
                  <a:pt x="3033817" y="2471623"/>
                  <a:pt x="3040258" y="2479020"/>
                </a:cubicBezTo>
                <a:cubicBezTo>
                  <a:pt x="3068888" y="2511705"/>
                  <a:pt x="3098711" y="2543437"/>
                  <a:pt x="3128891" y="2575167"/>
                </a:cubicBezTo>
                <a:cubicBezTo>
                  <a:pt x="3068172" y="2488444"/>
                  <a:pt x="3016043" y="2396352"/>
                  <a:pt x="2981807" y="2307122"/>
                </a:cubicBezTo>
                <a:cubicBezTo>
                  <a:pt x="2978585" y="2298414"/>
                  <a:pt x="2990992" y="2295313"/>
                  <a:pt x="2995524" y="2301396"/>
                </a:cubicBezTo>
                <a:cubicBezTo>
                  <a:pt x="3032386" y="2350664"/>
                  <a:pt x="3064116" y="2403867"/>
                  <a:pt x="3096086" y="2456951"/>
                </a:cubicBezTo>
                <a:cubicBezTo>
                  <a:pt x="3059584" y="2381321"/>
                  <a:pt x="3025943" y="2304140"/>
                  <a:pt x="2991469" y="2232685"/>
                </a:cubicBezTo>
                <a:cubicBezTo>
                  <a:pt x="2986578" y="2222426"/>
                  <a:pt x="3001251" y="2213956"/>
                  <a:pt x="3006976" y="2223976"/>
                </a:cubicBezTo>
                <a:cubicBezTo>
                  <a:pt x="3039423" y="2281117"/>
                  <a:pt x="3075568" y="2340166"/>
                  <a:pt x="3110640" y="2400407"/>
                </a:cubicBezTo>
                <a:cubicBezTo>
                  <a:pt x="3108731" y="2395277"/>
                  <a:pt x="3106704" y="2390148"/>
                  <a:pt x="3104914" y="2384899"/>
                </a:cubicBezTo>
                <a:cubicBezTo>
                  <a:pt x="3092866" y="2348755"/>
                  <a:pt x="3077954" y="2313325"/>
                  <a:pt x="3061850" y="2278850"/>
                </a:cubicBezTo>
                <a:cubicBezTo>
                  <a:pt x="3048967" y="2251175"/>
                  <a:pt x="3045984" y="2233282"/>
                  <a:pt x="3023319" y="2206918"/>
                </a:cubicBezTo>
                <a:cubicBezTo>
                  <a:pt x="3018309" y="2201192"/>
                  <a:pt x="2966298" y="2145841"/>
                  <a:pt x="2963316" y="2177811"/>
                </a:cubicBezTo>
                <a:cubicBezTo>
                  <a:pt x="2962362" y="2188906"/>
                  <a:pt x="2945661" y="2194632"/>
                  <a:pt x="2938146" y="2186400"/>
                </a:cubicBezTo>
                <a:cubicBezTo>
                  <a:pt x="2916077" y="2162065"/>
                  <a:pt x="2889951" y="2087866"/>
                  <a:pt x="2865736" y="2074744"/>
                </a:cubicBezTo>
                <a:cubicBezTo>
                  <a:pt x="2857073" y="2070017"/>
                  <a:pt x="2850203" y="2067240"/>
                  <a:pt x="2844834" y="2066050"/>
                </a:cubicBezTo>
                <a:close/>
                <a:moveTo>
                  <a:pt x="1311741" y="1528752"/>
                </a:moveTo>
                <a:cubicBezTo>
                  <a:pt x="1259253" y="1542352"/>
                  <a:pt x="1214043" y="1554996"/>
                  <a:pt x="1176944" y="1599372"/>
                </a:cubicBezTo>
                <a:cubicBezTo>
                  <a:pt x="1156067" y="1624305"/>
                  <a:pt x="1144376" y="1648401"/>
                  <a:pt x="1131851" y="1677270"/>
                </a:cubicBezTo>
                <a:cubicBezTo>
                  <a:pt x="1126602" y="1689199"/>
                  <a:pt x="1127079" y="1691941"/>
                  <a:pt x="1117656" y="1700173"/>
                </a:cubicBezTo>
                <a:cubicBezTo>
                  <a:pt x="1112168" y="1705064"/>
                  <a:pt x="1104534" y="1699219"/>
                  <a:pt x="1107515" y="1692658"/>
                </a:cubicBezTo>
                <a:cubicBezTo>
                  <a:pt x="1115271" y="1675241"/>
                  <a:pt x="1119565" y="1658302"/>
                  <a:pt x="1126006" y="1641721"/>
                </a:cubicBezTo>
                <a:cubicBezTo>
                  <a:pt x="1132447" y="1607365"/>
                  <a:pt x="1137577" y="1571101"/>
                  <a:pt x="1102029" y="1605575"/>
                </a:cubicBezTo>
                <a:cubicBezTo>
                  <a:pt x="1078171" y="1628599"/>
                  <a:pt x="1061828" y="1659734"/>
                  <a:pt x="1050496" y="1691822"/>
                </a:cubicBezTo>
                <a:cubicBezTo>
                  <a:pt x="1048825" y="1700292"/>
                  <a:pt x="1046082" y="1708523"/>
                  <a:pt x="1042503" y="1716993"/>
                </a:cubicBezTo>
                <a:cubicBezTo>
                  <a:pt x="1036062" y="1741924"/>
                  <a:pt x="1035346" y="1762919"/>
                  <a:pt x="1021149" y="1785465"/>
                </a:cubicBezTo>
                <a:cubicBezTo>
                  <a:pt x="1018526" y="1789641"/>
                  <a:pt x="1010891" y="1787851"/>
                  <a:pt x="1011488" y="1782483"/>
                </a:cubicBezTo>
                <a:cubicBezTo>
                  <a:pt x="1015423" y="1746458"/>
                  <a:pt x="1022939" y="1710551"/>
                  <a:pt x="1035822" y="1676553"/>
                </a:cubicBezTo>
                <a:cubicBezTo>
                  <a:pt x="1034987" y="1670469"/>
                  <a:pt x="1033556" y="1664266"/>
                  <a:pt x="1030932" y="1656871"/>
                </a:cubicBezTo>
                <a:cubicBezTo>
                  <a:pt x="1028546" y="1650190"/>
                  <a:pt x="1026996" y="1645180"/>
                  <a:pt x="1026279" y="1640051"/>
                </a:cubicBezTo>
                <a:cubicBezTo>
                  <a:pt x="998485" y="1662716"/>
                  <a:pt x="989538" y="1692777"/>
                  <a:pt x="972718" y="1725582"/>
                </a:cubicBezTo>
                <a:cubicBezTo>
                  <a:pt x="964248" y="1742282"/>
                  <a:pt x="952915" y="1756478"/>
                  <a:pt x="948502" y="1775088"/>
                </a:cubicBezTo>
                <a:cubicBezTo>
                  <a:pt x="943730" y="1795486"/>
                  <a:pt x="946235" y="1812902"/>
                  <a:pt x="937646" y="1831870"/>
                </a:cubicBezTo>
                <a:cubicBezTo>
                  <a:pt x="935737" y="1836044"/>
                  <a:pt x="928461" y="1835687"/>
                  <a:pt x="928224" y="1830557"/>
                </a:cubicBezTo>
                <a:cubicBezTo>
                  <a:pt x="926553" y="1785823"/>
                  <a:pt x="939077" y="1757910"/>
                  <a:pt x="954705" y="1723554"/>
                </a:cubicBezTo>
                <a:cubicBezTo>
                  <a:pt x="950292" y="1706733"/>
                  <a:pt x="923452" y="1727968"/>
                  <a:pt x="918799" y="1732381"/>
                </a:cubicBezTo>
                <a:cubicBezTo>
                  <a:pt x="894941" y="1755047"/>
                  <a:pt x="896731" y="1790357"/>
                  <a:pt x="885159" y="1819941"/>
                </a:cubicBezTo>
                <a:cubicBezTo>
                  <a:pt x="883608" y="1823877"/>
                  <a:pt x="880745" y="1826144"/>
                  <a:pt x="876332" y="1826501"/>
                </a:cubicBezTo>
                <a:cubicBezTo>
                  <a:pt x="834819" y="1829364"/>
                  <a:pt x="824798" y="1821729"/>
                  <a:pt x="813705" y="1870997"/>
                </a:cubicBezTo>
                <a:cubicBezTo>
                  <a:pt x="803087" y="1918474"/>
                  <a:pt x="813465" y="1901415"/>
                  <a:pt x="816567" y="1934460"/>
                </a:cubicBezTo>
                <a:cubicBezTo>
                  <a:pt x="817282" y="1940901"/>
                  <a:pt x="810125" y="1945076"/>
                  <a:pt x="809648" y="1948775"/>
                </a:cubicBezTo>
                <a:cubicBezTo>
                  <a:pt x="803564" y="1996848"/>
                  <a:pt x="800821" y="1982295"/>
                  <a:pt x="811915" y="2017724"/>
                </a:cubicBezTo>
                <a:cubicBezTo>
                  <a:pt x="830166" y="2075938"/>
                  <a:pt x="839351" y="2119718"/>
                  <a:pt x="881341" y="2167076"/>
                </a:cubicBezTo>
                <a:cubicBezTo>
                  <a:pt x="892555" y="2179840"/>
                  <a:pt x="903172" y="2193915"/>
                  <a:pt x="914027" y="2208111"/>
                </a:cubicBezTo>
                <a:cubicBezTo>
                  <a:pt x="906273" y="2196301"/>
                  <a:pt x="898519" y="2184372"/>
                  <a:pt x="890647" y="2172682"/>
                </a:cubicBezTo>
                <a:cubicBezTo>
                  <a:pt x="868697" y="2139877"/>
                  <a:pt x="855218" y="2103971"/>
                  <a:pt x="846509" y="2065321"/>
                </a:cubicBezTo>
                <a:cubicBezTo>
                  <a:pt x="845316" y="2060072"/>
                  <a:pt x="851638" y="2057209"/>
                  <a:pt x="854859" y="2061385"/>
                </a:cubicBezTo>
                <a:cubicBezTo>
                  <a:pt x="863209" y="2071882"/>
                  <a:pt x="864641" y="2085839"/>
                  <a:pt x="869055" y="2098245"/>
                </a:cubicBezTo>
                <a:cubicBezTo>
                  <a:pt x="876331" y="2118763"/>
                  <a:pt x="884324" y="2139996"/>
                  <a:pt x="895895" y="2158367"/>
                </a:cubicBezTo>
                <a:cubicBezTo>
                  <a:pt x="902694" y="2169223"/>
                  <a:pt x="909613" y="2181271"/>
                  <a:pt x="916651" y="2193438"/>
                </a:cubicBezTo>
                <a:cubicBezTo>
                  <a:pt x="885875" y="2128665"/>
                  <a:pt x="872275" y="2055539"/>
                  <a:pt x="879195" y="1984442"/>
                </a:cubicBezTo>
                <a:cubicBezTo>
                  <a:pt x="879672" y="1978715"/>
                  <a:pt x="888142" y="1976688"/>
                  <a:pt x="889811" y="1983010"/>
                </a:cubicBezTo>
                <a:cubicBezTo>
                  <a:pt x="902336" y="2032278"/>
                  <a:pt x="898042" y="2083691"/>
                  <a:pt x="912477" y="2133913"/>
                </a:cubicBezTo>
                <a:cubicBezTo>
                  <a:pt x="916651" y="2148585"/>
                  <a:pt x="922617" y="2162662"/>
                  <a:pt x="928938" y="2176619"/>
                </a:cubicBezTo>
                <a:cubicBezTo>
                  <a:pt x="922496" y="2147751"/>
                  <a:pt x="917606" y="2117928"/>
                  <a:pt x="913073" y="2090849"/>
                </a:cubicBezTo>
                <a:cubicBezTo>
                  <a:pt x="903411" y="2033947"/>
                  <a:pt x="901025" y="1984085"/>
                  <a:pt x="903291" y="1926228"/>
                </a:cubicBezTo>
                <a:cubicBezTo>
                  <a:pt x="903530" y="1919906"/>
                  <a:pt x="911879" y="1919548"/>
                  <a:pt x="913788" y="1925035"/>
                </a:cubicBezTo>
                <a:cubicBezTo>
                  <a:pt x="922496" y="1950086"/>
                  <a:pt x="913430" y="1979551"/>
                  <a:pt x="914863" y="2005914"/>
                </a:cubicBezTo>
                <a:cubicBezTo>
                  <a:pt x="915697" y="2021183"/>
                  <a:pt x="917845" y="2036572"/>
                  <a:pt x="920230" y="2051960"/>
                </a:cubicBezTo>
                <a:cubicBezTo>
                  <a:pt x="919395" y="2040269"/>
                  <a:pt x="918799" y="2028699"/>
                  <a:pt x="918680" y="2017009"/>
                </a:cubicBezTo>
                <a:cubicBezTo>
                  <a:pt x="918201" y="1980982"/>
                  <a:pt x="930251" y="1945911"/>
                  <a:pt x="933233" y="1910362"/>
                </a:cubicBezTo>
                <a:cubicBezTo>
                  <a:pt x="933591" y="1905353"/>
                  <a:pt x="940986" y="1904636"/>
                  <a:pt x="942657" y="1909170"/>
                </a:cubicBezTo>
                <a:cubicBezTo>
                  <a:pt x="954228" y="1940066"/>
                  <a:pt x="936215" y="1982533"/>
                  <a:pt x="935260" y="2014980"/>
                </a:cubicBezTo>
                <a:cubicBezTo>
                  <a:pt x="934783" y="2031561"/>
                  <a:pt x="935261" y="2048262"/>
                  <a:pt x="935977" y="2064963"/>
                </a:cubicBezTo>
                <a:cubicBezTo>
                  <a:pt x="936692" y="2063412"/>
                  <a:pt x="937646" y="2061981"/>
                  <a:pt x="938481" y="2060549"/>
                </a:cubicBezTo>
                <a:cubicBezTo>
                  <a:pt x="942418" y="2034543"/>
                  <a:pt x="945639" y="2008300"/>
                  <a:pt x="948502" y="1982056"/>
                </a:cubicBezTo>
                <a:cubicBezTo>
                  <a:pt x="952319" y="1946746"/>
                  <a:pt x="949456" y="1906784"/>
                  <a:pt x="965441" y="1874337"/>
                </a:cubicBezTo>
                <a:cubicBezTo>
                  <a:pt x="968184" y="1868850"/>
                  <a:pt x="977370" y="1871952"/>
                  <a:pt x="976892" y="1877796"/>
                </a:cubicBezTo>
                <a:cubicBezTo>
                  <a:pt x="973075" y="1926109"/>
                  <a:pt x="971645" y="1980267"/>
                  <a:pt x="959954" y="2029415"/>
                </a:cubicBezTo>
                <a:cubicBezTo>
                  <a:pt x="963533" y="2025000"/>
                  <a:pt x="967351" y="2021183"/>
                  <a:pt x="971168" y="2017009"/>
                </a:cubicBezTo>
                <a:cubicBezTo>
                  <a:pt x="982739" y="1966907"/>
                  <a:pt x="1003256" y="1917639"/>
                  <a:pt x="1006597" y="1865867"/>
                </a:cubicBezTo>
                <a:cubicBezTo>
                  <a:pt x="1006955" y="1859783"/>
                  <a:pt x="1015544" y="1858233"/>
                  <a:pt x="1018048" y="1863719"/>
                </a:cubicBezTo>
                <a:cubicBezTo>
                  <a:pt x="1028069" y="1885789"/>
                  <a:pt x="1015901" y="1915611"/>
                  <a:pt x="1010772" y="1937919"/>
                </a:cubicBezTo>
                <a:cubicBezTo>
                  <a:pt x="1006119" y="1958078"/>
                  <a:pt x="1000035" y="1976330"/>
                  <a:pt x="993355" y="1994462"/>
                </a:cubicBezTo>
                <a:cubicBezTo>
                  <a:pt x="998962" y="1989213"/>
                  <a:pt x="1004569" y="1984084"/>
                  <a:pt x="1009937" y="1978715"/>
                </a:cubicBezTo>
                <a:cubicBezTo>
                  <a:pt x="1010891" y="1977761"/>
                  <a:pt x="1011487" y="1976688"/>
                  <a:pt x="1012442" y="1975734"/>
                </a:cubicBezTo>
                <a:cubicBezTo>
                  <a:pt x="1021508" y="1914896"/>
                  <a:pt x="1040832" y="1854176"/>
                  <a:pt x="1042265" y="1792862"/>
                </a:cubicBezTo>
                <a:cubicBezTo>
                  <a:pt x="1042384" y="1787494"/>
                  <a:pt x="1049302" y="1785465"/>
                  <a:pt x="1051569" y="1790714"/>
                </a:cubicBezTo>
                <a:cubicBezTo>
                  <a:pt x="1062783" y="1816601"/>
                  <a:pt x="1055028" y="1864078"/>
                  <a:pt x="1047394" y="1891157"/>
                </a:cubicBezTo>
                <a:cubicBezTo>
                  <a:pt x="1042384" y="1909050"/>
                  <a:pt x="1039402" y="1928257"/>
                  <a:pt x="1034868" y="1946866"/>
                </a:cubicBezTo>
                <a:cubicBezTo>
                  <a:pt x="1047037" y="1927780"/>
                  <a:pt x="1056818" y="1907618"/>
                  <a:pt x="1068032" y="1887101"/>
                </a:cubicBezTo>
                <a:cubicBezTo>
                  <a:pt x="1068747" y="1884238"/>
                  <a:pt x="1069701" y="1881495"/>
                  <a:pt x="1070178" y="1878632"/>
                </a:cubicBezTo>
                <a:cubicBezTo>
                  <a:pt x="1071372" y="1871235"/>
                  <a:pt x="1072564" y="1864555"/>
                  <a:pt x="1074354" y="1857397"/>
                </a:cubicBezTo>
                <a:cubicBezTo>
                  <a:pt x="1078052" y="1842128"/>
                  <a:pt x="1085208" y="1810875"/>
                  <a:pt x="1081630" y="1795129"/>
                </a:cubicBezTo>
                <a:cubicBezTo>
                  <a:pt x="1080557" y="1790476"/>
                  <a:pt x="1085805" y="1787732"/>
                  <a:pt x="1089623" y="1788926"/>
                </a:cubicBezTo>
                <a:cubicBezTo>
                  <a:pt x="1106920" y="1794174"/>
                  <a:pt x="1096660" y="1824832"/>
                  <a:pt x="1095230" y="1837476"/>
                </a:cubicBezTo>
                <a:cubicBezTo>
                  <a:pt x="1094872" y="1840339"/>
                  <a:pt x="1094394" y="1843441"/>
                  <a:pt x="1094036" y="1846423"/>
                </a:cubicBezTo>
                <a:cubicBezTo>
                  <a:pt x="1099404" y="1839146"/>
                  <a:pt x="1105250" y="1832466"/>
                  <a:pt x="1110976" y="1825547"/>
                </a:cubicBezTo>
                <a:cubicBezTo>
                  <a:pt x="1111214" y="1824950"/>
                  <a:pt x="1111572" y="1824473"/>
                  <a:pt x="1112168" y="1823996"/>
                </a:cubicBezTo>
                <a:cubicBezTo>
                  <a:pt x="1112406" y="1823638"/>
                  <a:pt x="1112764" y="1823281"/>
                  <a:pt x="1113004" y="1822923"/>
                </a:cubicBezTo>
                <a:cubicBezTo>
                  <a:pt x="1115986" y="1813380"/>
                  <a:pt x="1117656" y="1803240"/>
                  <a:pt x="1119803" y="1793577"/>
                </a:cubicBezTo>
                <a:cubicBezTo>
                  <a:pt x="1120161" y="1792026"/>
                  <a:pt x="1126483" y="1767453"/>
                  <a:pt x="1125887" y="1766737"/>
                </a:cubicBezTo>
                <a:cubicBezTo>
                  <a:pt x="1123143" y="1763397"/>
                  <a:pt x="1126960" y="1758864"/>
                  <a:pt x="1130659" y="1759460"/>
                </a:cubicBezTo>
                <a:cubicBezTo>
                  <a:pt x="1131374" y="1759579"/>
                  <a:pt x="1132090" y="1759698"/>
                  <a:pt x="1132805" y="1759818"/>
                </a:cubicBezTo>
                <a:cubicBezTo>
                  <a:pt x="1135312" y="1760176"/>
                  <a:pt x="1136743" y="1762682"/>
                  <a:pt x="1137100" y="1764947"/>
                </a:cubicBezTo>
                <a:cubicBezTo>
                  <a:pt x="1138293" y="1774611"/>
                  <a:pt x="1137697" y="1786181"/>
                  <a:pt x="1135550" y="1797394"/>
                </a:cubicBezTo>
                <a:cubicBezTo>
                  <a:pt x="1147837" y="1784273"/>
                  <a:pt x="1160362" y="1771270"/>
                  <a:pt x="1172768" y="1758148"/>
                </a:cubicBezTo>
                <a:cubicBezTo>
                  <a:pt x="1175273" y="1751945"/>
                  <a:pt x="1178017" y="1745861"/>
                  <a:pt x="1180761" y="1739778"/>
                </a:cubicBezTo>
                <a:cubicBezTo>
                  <a:pt x="1186606" y="1726655"/>
                  <a:pt x="1191735" y="1712221"/>
                  <a:pt x="1193048" y="1697788"/>
                </a:cubicBezTo>
                <a:cubicBezTo>
                  <a:pt x="1193405" y="1694327"/>
                  <a:pt x="1198176" y="1691941"/>
                  <a:pt x="1200562" y="1695044"/>
                </a:cubicBezTo>
                <a:cubicBezTo>
                  <a:pt x="1208555" y="1705541"/>
                  <a:pt x="1206050" y="1716039"/>
                  <a:pt x="1201517" y="1727014"/>
                </a:cubicBezTo>
                <a:cubicBezTo>
                  <a:pt x="1201875" y="1726655"/>
                  <a:pt x="1202233" y="1726297"/>
                  <a:pt x="1202591" y="1725940"/>
                </a:cubicBezTo>
                <a:cubicBezTo>
                  <a:pt x="1230624" y="1693970"/>
                  <a:pt x="1258061" y="1661642"/>
                  <a:pt x="1280129" y="1624901"/>
                </a:cubicBezTo>
                <a:cubicBezTo>
                  <a:pt x="1299216" y="1593169"/>
                  <a:pt x="1303152" y="1561915"/>
                  <a:pt x="1311741" y="1528752"/>
                </a:cubicBezTo>
                <a:close/>
                <a:moveTo>
                  <a:pt x="1674214" y="1639119"/>
                </a:moveTo>
                <a:cubicBezTo>
                  <a:pt x="1661091" y="1635048"/>
                  <a:pt x="1651540" y="1665669"/>
                  <a:pt x="1647424" y="1689914"/>
                </a:cubicBezTo>
                <a:cubicBezTo>
                  <a:pt x="1646590" y="1695044"/>
                  <a:pt x="1641341" y="1700292"/>
                  <a:pt x="1635734" y="1698981"/>
                </a:cubicBezTo>
                <a:cubicBezTo>
                  <a:pt x="1595891" y="1689438"/>
                  <a:pt x="1589449" y="1699577"/>
                  <a:pt x="1569885" y="1733098"/>
                </a:cubicBezTo>
                <a:cubicBezTo>
                  <a:pt x="1549367" y="1768168"/>
                  <a:pt x="1543999" y="1757433"/>
                  <a:pt x="1558792" y="1774850"/>
                </a:cubicBezTo>
                <a:cubicBezTo>
                  <a:pt x="1561059" y="1777474"/>
                  <a:pt x="1560819" y="1782006"/>
                  <a:pt x="1559388" y="1784870"/>
                </a:cubicBezTo>
                <a:cubicBezTo>
                  <a:pt x="1558433" y="1786658"/>
                  <a:pt x="1538155" y="1807057"/>
                  <a:pt x="1539466" y="1803718"/>
                </a:cubicBezTo>
                <a:cubicBezTo>
                  <a:pt x="1531593" y="1823877"/>
                  <a:pt x="1550203" y="1852030"/>
                  <a:pt x="1561654" y="1867180"/>
                </a:cubicBezTo>
                <a:cubicBezTo>
                  <a:pt x="1567619" y="1875054"/>
                  <a:pt x="1555928" y="1885789"/>
                  <a:pt x="1548055" y="1880660"/>
                </a:cubicBezTo>
                <a:cubicBezTo>
                  <a:pt x="1526105" y="1866107"/>
                  <a:pt x="1509405" y="1822327"/>
                  <a:pt x="1477794" y="1847616"/>
                </a:cubicBezTo>
                <a:cubicBezTo>
                  <a:pt x="1448209" y="1871356"/>
                  <a:pt x="1470636" y="1918236"/>
                  <a:pt x="1489485" y="1950206"/>
                </a:cubicBezTo>
                <a:cubicBezTo>
                  <a:pt x="1489603" y="1950445"/>
                  <a:pt x="1489723" y="1950802"/>
                  <a:pt x="1489961" y="1951041"/>
                </a:cubicBezTo>
                <a:cubicBezTo>
                  <a:pt x="1494971" y="1959391"/>
                  <a:pt x="1499624" y="1966788"/>
                  <a:pt x="1502964" y="1972274"/>
                </a:cubicBezTo>
                <a:cubicBezTo>
                  <a:pt x="1522050" y="2003767"/>
                  <a:pt x="1532070" y="2030488"/>
                  <a:pt x="1520141" y="2066394"/>
                </a:cubicBezTo>
                <a:cubicBezTo>
                  <a:pt x="1517637" y="2073791"/>
                  <a:pt x="1505587" y="2072479"/>
                  <a:pt x="1506185" y="2064248"/>
                </a:cubicBezTo>
                <a:cubicBezTo>
                  <a:pt x="1509405" y="2015458"/>
                  <a:pt x="1485428" y="1979671"/>
                  <a:pt x="1467773" y="1943526"/>
                </a:cubicBezTo>
                <a:cubicBezTo>
                  <a:pt x="1464432" y="1940186"/>
                  <a:pt x="1461092" y="1937204"/>
                  <a:pt x="1457752" y="1934818"/>
                </a:cubicBezTo>
                <a:cubicBezTo>
                  <a:pt x="1451191" y="1930046"/>
                  <a:pt x="1444154" y="1926348"/>
                  <a:pt x="1436876" y="1922770"/>
                </a:cubicBezTo>
                <a:cubicBezTo>
                  <a:pt x="1426856" y="1917878"/>
                  <a:pt x="1425305" y="1911914"/>
                  <a:pt x="1422085" y="1928376"/>
                </a:cubicBezTo>
                <a:cubicBezTo>
                  <a:pt x="1415643" y="1961062"/>
                  <a:pt x="1443677" y="1997207"/>
                  <a:pt x="1421965" y="2028342"/>
                </a:cubicBezTo>
                <a:cubicBezTo>
                  <a:pt x="1418983" y="2032636"/>
                  <a:pt x="1412303" y="2030728"/>
                  <a:pt x="1412303" y="2025360"/>
                </a:cubicBezTo>
                <a:cubicBezTo>
                  <a:pt x="1412422" y="2010210"/>
                  <a:pt x="1416001" y="1996849"/>
                  <a:pt x="1414092" y="1981221"/>
                </a:cubicBezTo>
                <a:cubicBezTo>
                  <a:pt x="1413854" y="1979551"/>
                  <a:pt x="1413495" y="1977881"/>
                  <a:pt x="1413138" y="1976211"/>
                </a:cubicBezTo>
                <a:cubicBezTo>
                  <a:pt x="1412184" y="1975735"/>
                  <a:pt x="1411349" y="1974900"/>
                  <a:pt x="1411229" y="1973587"/>
                </a:cubicBezTo>
                <a:cubicBezTo>
                  <a:pt x="1408128" y="1954619"/>
                  <a:pt x="1396915" y="1950922"/>
                  <a:pt x="1377829" y="1962374"/>
                </a:cubicBezTo>
                <a:cubicBezTo>
                  <a:pt x="1376397" y="1965953"/>
                  <a:pt x="1375084" y="1969651"/>
                  <a:pt x="1374011" y="1973468"/>
                </a:cubicBezTo>
                <a:cubicBezTo>
                  <a:pt x="1371863" y="1976450"/>
                  <a:pt x="1370790" y="1982057"/>
                  <a:pt x="1369717" y="1985635"/>
                </a:cubicBezTo>
                <a:cubicBezTo>
                  <a:pt x="1368285" y="1988021"/>
                  <a:pt x="1366496" y="1990169"/>
                  <a:pt x="1364587" y="1992196"/>
                </a:cubicBezTo>
                <a:cubicBezTo>
                  <a:pt x="1365899" y="2001262"/>
                  <a:pt x="1367091" y="2010328"/>
                  <a:pt x="1368285" y="2019394"/>
                </a:cubicBezTo>
                <a:cubicBezTo>
                  <a:pt x="1370074" y="2025479"/>
                  <a:pt x="1374846" y="2032636"/>
                  <a:pt x="1377708" y="2038720"/>
                </a:cubicBezTo>
                <a:cubicBezTo>
                  <a:pt x="1388922" y="2063174"/>
                  <a:pt x="1415166" y="2094905"/>
                  <a:pt x="1407769" y="2123297"/>
                </a:cubicBezTo>
                <a:cubicBezTo>
                  <a:pt x="1406577" y="2127710"/>
                  <a:pt x="1400135" y="2128783"/>
                  <a:pt x="1398584" y="2124012"/>
                </a:cubicBezTo>
                <a:cubicBezTo>
                  <a:pt x="1389041" y="2095740"/>
                  <a:pt x="1375322" y="2069855"/>
                  <a:pt x="1361843" y="2043730"/>
                </a:cubicBezTo>
                <a:cubicBezTo>
                  <a:pt x="1347170" y="2046355"/>
                  <a:pt x="1344665" y="2052915"/>
                  <a:pt x="1354925" y="2063533"/>
                </a:cubicBezTo>
                <a:cubicBezTo>
                  <a:pt x="1357430" y="2074149"/>
                  <a:pt x="1363513" y="2076416"/>
                  <a:pt x="1367927" y="2085124"/>
                </a:cubicBezTo>
                <a:cubicBezTo>
                  <a:pt x="1376157" y="2101228"/>
                  <a:pt x="1384388" y="2117571"/>
                  <a:pt x="1391189" y="2134153"/>
                </a:cubicBezTo>
                <a:cubicBezTo>
                  <a:pt x="1406935" y="2172564"/>
                  <a:pt x="1421965" y="2212764"/>
                  <a:pt x="1434013" y="2252368"/>
                </a:cubicBezTo>
                <a:cubicBezTo>
                  <a:pt x="1435565" y="2257498"/>
                  <a:pt x="1429004" y="2261674"/>
                  <a:pt x="1425545" y="2257140"/>
                </a:cubicBezTo>
                <a:cubicBezTo>
                  <a:pt x="1404429" y="2229464"/>
                  <a:pt x="1399539" y="2191292"/>
                  <a:pt x="1387014" y="2159322"/>
                </a:cubicBezTo>
                <a:cubicBezTo>
                  <a:pt x="1379975" y="2141310"/>
                  <a:pt x="1373176" y="2124012"/>
                  <a:pt x="1363991" y="2106954"/>
                </a:cubicBezTo>
                <a:cubicBezTo>
                  <a:pt x="1360053" y="2099677"/>
                  <a:pt x="1354924" y="2092400"/>
                  <a:pt x="1350272" y="2084885"/>
                </a:cubicBezTo>
                <a:cubicBezTo>
                  <a:pt x="1342996" y="2085720"/>
                  <a:pt x="1334764" y="2102660"/>
                  <a:pt x="1330590" y="2110891"/>
                </a:cubicBezTo>
                <a:cubicBezTo>
                  <a:pt x="1331066" y="2111129"/>
                  <a:pt x="1331544" y="2110891"/>
                  <a:pt x="1331901" y="2111249"/>
                </a:cubicBezTo>
                <a:cubicBezTo>
                  <a:pt x="1336911" y="2115662"/>
                  <a:pt x="1336434" y="2116377"/>
                  <a:pt x="1337985" y="2122580"/>
                </a:cubicBezTo>
                <a:cubicBezTo>
                  <a:pt x="1340371" y="2132124"/>
                  <a:pt x="1344665" y="2140474"/>
                  <a:pt x="1349078" y="2149182"/>
                </a:cubicBezTo>
                <a:cubicBezTo>
                  <a:pt x="1351464" y="2153716"/>
                  <a:pt x="1345023" y="2157056"/>
                  <a:pt x="1341564" y="2154550"/>
                </a:cubicBezTo>
                <a:cubicBezTo>
                  <a:pt x="1331901" y="2147632"/>
                  <a:pt x="1319853" y="2131647"/>
                  <a:pt x="1322357" y="2118763"/>
                </a:cubicBezTo>
                <a:cubicBezTo>
                  <a:pt x="1320807" y="2118883"/>
                  <a:pt x="1319257" y="2118883"/>
                  <a:pt x="1317706" y="2120076"/>
                </a:cubicBezTo>
                <a:cubicBezTo>
                  <a:pt x="1291581" y="2140117"/>
                  <a:pt x="1297665" y="2145484"/>
                  <a:pt x="1308282" y="2168627"/>
                </a:cubicBezTo>
                <a:cubicBezTo>
                  <a:pt x="1321524" y="2197615"/>
                  <a:pt x="1349676" y="2230658"/>
                  <a:pt x="1350868" y="2262985"/>
                </a:cubicBezTo>
                <a:cubicBezTo>
                  <a:pt x="1351107" y="2269069"/>
                  <a:pt x="1341564" y="2271455"/>
                  <a:pt x="1339178" y="2265729"/>
                </a:cubicBezTo>
                <a:cubicBezTo>
                  <a:pt x="1325102" y="2232446"/>
                  <a:pt x="1305419" y="2201789"/>
                  <a:pt x="1291342" y="2168508"/>
                </a:cubicBezTo>
                <a:cubicBezTo>
                  <a:pt x="1284424" y="2173280"/>
                  <a:pt x="1277862" y="2181988"/>
                  <a:pt x="1277744" y="2188191"/>
                </a:cubicBezTo>
                <a:cubicBezTo>
                  <a:pt x="1277743" y="2189026"/>
                  <a:pt x="1277981" y="2189860"/>
                  <a:pt x="1278101" y="2190695"/>
                </a:cubicBezTo>
                <a:cubicBezTo>
                  <a:pt x="1280367" y="2192008"/>
                  <a:pt x="1281084" y="2194751"/>
                  <a:pt x="1279771" y="2196899"/>
                </a:cubicBezTo>
                <a:cubicBezTo>
                  <a:pt x="1281680" y="2201789"/>
                  <a:pt x="1284424" y="2206800"/>
                  <a:pt x="1285616" y="2211095"/>
                </a:cubicBezTo>
                <a:cubicBezTo>
                  <a:pt x="1289076" y="2223262"/>
                  <a:pt x="1291104" y="2234595"/>
                  <a:pt x="1296830" y="2246046"/>
                </a:cubicBezTo>
                <a:cubicBezTo>
                  <a:pt x="1302675" y="2257617"/>
                  <a:pt x="1313412" y="2271574"/>
                  <a:pt x="1314722" y="2284815"/>
                </a:cubicBezTo>
                <a:cubicBezTo>
                  <a:pt x="1314962" y="2287082"/>
                  <a:pt x="1312457" y="2289349"/>
                  <a:pt x="1310190" y="2289230"/>
                </a:cubicBezTo>
                <a:cubicBezTo>
                  <a:pt x="1300885" y="2288633"/>
                  <a:pt x="1298023" y="2281118"/>
                  <a:pt x="1294086" y="2273603"/>
                </a:cubicBezTo>
                <a:cubicBezTo>
                  <a:pt x="1284185" y="2254516"/>
                  <a:pt x="1275596" y="2237816"/>
                  <a:pt x="1271422" y="2216940"/>
                </a:cubicBezTo>
                <a:cubicBezTo>
                  <a:pt x="1270586" y="2212287"/>
                  <a:pt x="1269036" y="2207636"/>
                  <a:pt x="1267604" y="2202983"/>
                </a:cubicBezTo>
                <a:cubicBezTo>
                  <a:pt x="1162985" y="2255948"/>
                  <a:pt x="1373176" y="2487848"/>
                  <a:pt x="1407055" y="2529839"/>
                </a:cubicBezTo>
                <a:cubicBezTo>
                  <a:pt x="1428169" y="2555962"/>
                  <a:pt x="1452266" y="2579820"/>
                  <a:pt x="1476362" y="2603559"/>
                </a:cubicBezTo>
                <a:cubicBezTo>
                  <a:pt x="1458111" y="2578986"/>
                  <a:pt x="1442246" y="2553457"/>
                  <a:pt x="1429599" y="2530197"/>
                </a:cubicBezTo>
                <a:cubicBezTo>
                  <a:pt x="1427810" y="2526736"/>
                  <a:pt x="1432581" y="2523635"/>
                  <a:pt x="1435087" y="2526379"/>
                </a:cubicBezTo>
                <a:cubicBezTo>
                  <a:pt x="1465029" y="2558945"/>
                  <a:pt x="1489364" y="2595806"/>
                  <a:pt x="1520500" y="2627656"/>
                </a:cubicBezTo>
                <a:cubicBezTo>
                  <a:pt x="1510717" y="2612388"/>
                  <a:pt x="1500816" y="2597118"/>
                  <a:pt x="1491989" y="2581610"/>
                </a:cubicBezTo>
                <a:cubicBezTo>
                  <a:pt x="1470159" y="2543318"/>
                  <a:pt x="1425187" y="2480929"/>
                  <a:pt x="1429719" y="2433809"/>
                </a:cubicBezTo>
                <a:cubicBezTo>
                  <a:pt x="1430316" y="2427726"/>
                  <a:pt x="1438308" y="2426772"/>
                  <a:pt x="1440216" y="2432616"/>
                </a:cubicBezTo>
                <a:cubicBezTo>
                  <a:pt x="1461093" y="2498823"/>
                  <a:pt x="1496044" y="2568130"/>
                  <a:pt x="1538750" y="2630280"/>
                </a:cubicBezTo>
                <a:cubicBezTo>
                  <a:pt x="1527895" y="2603440"/>
                  <a:pt x="1517993" y="2576123"/>
                  <a:pt x="1507735" y="2549879"/>
                </a:cubicBezTo>
                <a:cubicBezTo>
                  <a:pt x="1482923" y="2486178"/>
                  <a:pt x="1450118" y="2415439"/>
                  <a:pt x="1447732" y="2346131"/>
                </a:cubicBezTo>
                <a:cubicBezTo>
                  <a:pt x="1447613" y="2340764"/>
                  <a:pt x="1454890" y="2341002"/>
                  <a:pt x="1456440" y="2345296"/>
                </a:cubicBezTo>
                <a:cubicBezTo>
                  <a:pt x="1483400" y="2422596"/>
                  <a:pt x="1507973" y="2499777"/>
                  <a:pt x="1535411" y="2576123"/>
                </a:cubicBezTo>
                <a:cubicBezTo>
                  <a:pt x="1523123" y="2535444"/>
                  <a:pt x="1512745" y="2493932"/>
                  <a:pt x="1502845" y="2453493"/>
                </a:cubicBezTo>
                <a:cubicBezTo>
                  <a:pt x="1488172" y="2393847"/>
                  <a:pt x="1470159" y="2326328"/>
                  <a:pt x="1476124" y="2264417"/>
                </a:cubicBezTo>
                <a:cubicBezTo>
                  <a:pt x="1476720" y="2258453"/>
                  <a:pt x="1484592" y="2259884"/>
                  <a:pt x="1485667" y="2264775"/>
                </a:cubicBezTo>
                <a:cubicBezTo>
                  <a:pt x="1498907" y="2325732"/>
                  <a:pt x="1502009" y="2388122"/>
                  <a:pt x="1515130" y="2449675"/>
                </a:cubicBezTo>
                <a:cubicBezTo>
                  <a:pt x="1522408" y="2483554"/>
                  <a:pt x="1530639" y="2517909"/>
                  <a:pt x="1539824" y="2552146"/>
                </a:cubicBezTo>
                <a:cubicBezTo>
                  <a:pt x="1539109" y="2546300"/>
                  <a:pt x="1538632" y="2541051"/>
                  <a:pt x="1538035" y="2535325"/>
                </a:cubicBezTo>
                <a:cubicBezTo>
                  <a:pt x="1533979" y="2522323"/>
                  <a:pt x="1530997" y="2508843"/>
                  <a:pt x="1528731" y="2495006"/>
                </a:cubicBezTo>
                <a:cubicBezTo>
                  <a:pt x="1521573" y="2463632"/>
                  <a:pt x="1517159" y="2431304"/>
                  <a:pt x="1512745" y="2399811"/>
                </a:cubicBezTo>
                <a:cubicBezTo>
                  <a:pt x="1506185" y="2353050"/>
                  <a:pt x="1496760" y="2302948"/>
                  <a:pt x="1500459" y="2255829"/>
                </a:cubicBezTo>
                <a:cubicBezTo>
                  <a:pt x="1500816" y="2252012"/>
                  <a:pt x="1506662" y="2250580"/>
                  <a:pt x="1507616" y="2254754"/>
                </a:cubicBezTo>
                <a:cubicBezTo>
                  <a:pt x="1515966" y="2289230"/>
                  <a:pt x="1517636" y="2325494"/>
                  <a:pt x="1520977" y="2361161"/>
                </a:cubicBezTo>
                <a:cubicBezTo>
                  <a:pt x="1520023" y="2305095"/>
                  <a:pt x="1518948" y="2247836"/>
                  <a:pt x="1525749" y="2192485"/>
                </a:cubicBezTo>
                <a:cubicBezTo>
                  <a:pt x="1526464" y="2187117"/>
                  <a:pt x="1535530" y="2186401"/>
                  <a:pt x="1536603" y="2191888"/>
                </a:cubicBezTo>
                <a:cubicBezTo>
                  <a:pt x="1544000" y="2229585"/>
                  <a:pt x="1545313" y="2268354"/>
                  <a:pt x="1544715" y="2307361"/>
                </a:cubicBezTo>
                <a:cubicBezTo>
                  <a:pt x="1545669" y="2302470"/>
                  <a:pt x="1547340" y="2297699"/>
                  <a:pt x="1548413" y="2292927"/>
                </a:cubicBezTo>
                <a:cubicBezTo>
                  <a:pt x="1546146" y="2291616"/>
                  <a:pt x="1545789" y="2287798"/>
                  <a:pt x="1548413" y="2286843"/>
                </a:cubicBezTo>
                <a:cubicBezTo>
                  <a:pt x="1548055" y="2265849"/>
                  <a:pt x="1547698" y="2244973"/>
                  <a:pt x="1547100" y="2223978"/>
                </a:cubicBezTo>
                <a:cubicBezTo>
                  <a:pt x="1546624" y="2203937"/>
                  <a:pt x="1543046" y="2183299"/>
                  <a:pt x="1547698" y="2163616"/>
                </a:cubicBezTo>
                <a:cubicBezTo>
                  <a:pt x="1548890" y="2159084"/>
                  <a:pt x="1555212" y="2158486"/>
                  <a:pt x="1556883" y="2163020"/>
                </a:cubicBezTo>
                <a:cubicBezTo>
                  <a:pt x="1564637" y="2184612"/>
                  <a:pt x="1562847" y="2210020"/>
                  <a:pt x="1562847" y="2233044"/>
                </a:cubicBezTo>
                <a:cubicBezTo>
                  <a:pt x="1570004" y="2181748"/>
                  <a:pt x="1575253" y="2110891"/>
                  <a:pt x="1575134" y="2100035"/>
                </a:cubicBezTo>
                <a:cubicBezTo>
                  <a:pt x="1575015" y="2094905"/>
                  <a:pt x="1582650" y="2091804"/>
                  <a:pt x="1585274" y="2096934"/>
                </a:cubicBezTo>
                <a:cubicBezTo>
                  <a:pt x="1597919" y="2122224"/>
                  <a:pt x="1585750" y="2161947"/>
                  <a:pt x="1581100" y="2190815"/>
                </a:cubicBezTo>
                <a:cubicBezTo>
                  <a:pt x="1586348" y="2178170"/>
                  <a:pt x="1592193" y="2165764"/>
                  <a:pt x="1598157" y="2153358"/>
                </a:cubicBezTo>
                <a:cubicBezTo>
                  <a:pt x="1597203" y="2148467"/>
                  <a:pt x="1596487" y="2143696"/>
                  <a:pt x="1595414" y="2138804"/>
                </a:cubicBezTo>
                <a:cubicBezTo>
                  <a:pt x="1593744" y="2131169"/>
                  <a:pt x="1591476" y="2124132"/>
                  <a:pt x="1591954" y="2116258"/>
                </a:cubicBezTo>
                <a:cubicBezTo>
                  <a:pt x="1592193" y="2111606"/>
                  <a:pt x="1597800" y="2110651"/>
                  <a:pt x="1600186" y="2114231"/>
                </a:cubicBezTo>
                <a:cubicBezTo>
                  <a:pt x="1603526" y="2119359"/>
                  <a:pt x="1605911" y="2126518"/>
                  <a:pt x="1607581" y="2133913"/>
                </a:cubicBezTo>
                <a:cubicBezTo>
                  <a:pt x="1608298" y="2132482"/>
                  <a:pt x="1608894" y="2131169"/>
                  <a:pt x="1609609" y="2129738"/>
                </a:cubicBezTo>
                <a:cubicBezTo>
                  <a:pt x="1609012" y="2110770"/>
                  <a:pt x="1608298" y="2092042"/>
                  <a:pt x="1605076" y="2072955"/>
                </a:cubicBezTo>
                <a:cubicBezTo>
                  <a:pt x="1601497" y="2051483"/>
                  <a:pt x="1600186" y="2030011"/>
                  <a:pt x="1596725" y="2008778"/>
                </a:cubicBezTo>
                <a:cubicBezTo>
                  <a:pt x="1596011" y="2004244"/>
                  <a:pt x="1602571" y="1999831"/>
                  <a:pt x="1605672" y="2004363"/>
                </a:cubicBezTo>
                <a:cubicBezTo>
                  <a:pt x="1613426" y="2015817"/>
                  <a:pt x="1613188" y="2029296"/>
                  <a:pt x="1615932" y="2042657"/>
                </a:cubicBezTo>
                <a:cubicBezTo>
                  <a:pt x="1618795" y="2056971"/>
                  <a:pt x="1621657" y="2071405"/>
                  <a:pt x="1623923" y="2085839"/>
                </a:cubicBezTo>
                <a:cubicBezTo>
                  <a:pt x="1624640" y="2090015"/>
                  <a:pt x="1624759" y="2094071"/>
                  <a:pt x="1624998" y="2098126"/>
                </a:cubicBezTo>
                <a:cubicBezTo>
                  <a:pt x="1627503" y="2092877"/>
                  <a:pt x="1629770" y="2087510"/>
                  <a:pt x="1632156" y="2082261"/>
                </a:cubicBezTo>
                <a:cubicBezTo>
                  <a:pt x="1623805" y="2066752"/>
                  <a:pt x="1622254" y="2045996"/>
                  <a:pt x="1624640" y="2028938"/>
                </a:cubicBezTo>
                <a:cubicBezTo>
                  <a:pt x="1625236" y="2024881"/>
                  <a:pt x="1630724" y="2024643"/>
                  <a:pt x="1632275" y="2028103"/>
                </a:cubicBezTo>
                <a:cubicBezTo>
                  <a:pt x="1634541" y="2032874"/>
                  <a:pt x="1636330" y="2038123"/>
                  <a:pt x="1637882" y="2043491"/>
                </a:cubicBezTo>
                <a:cubicBezTo>
                  <a:pt x="1635138" y="2022616"/>
                  <a:pt x="1630485" y="2001739"/>
                  <a:pt x="1627622" y="1980745"/>
                </a:cubicBezTo>
                <a:cubicBezTo>
                  <a:pt x="1626787" y="1974900"/>
                  <a:pt x="1634064" y="1971082"/>
                  <a:pt x="1637524" y="1976569"/>
                </a:cubicBezTo>
                <a:cubicBezTo>
                  <a:pt x="1646470" y="1990526"/>
                  <a:pt x="1651361" y="2010447"/>
                  <a:pt x="1653747" y="2028580"/>
                </a:cubicBezTo>
                <a:cubicBezTo>
                  <a:pt x="1657206" y="2018678"/>
                  <a:pt x="1660308" y="2008539"/>
                  <a:pt x="1663290" y="1998518"/>
                </a:cubicBezTo>
                <a:cubicBezTo>
                  <a:pt x="1661859" y="1985874"/>
                  <a:pt x="1660786" y="1973110"/>
                  <a:pt x="1658518" y="1960466"/>
                </a:cubicBezTo>
                <a:cubicBezTo>
                  <a:pt x="1655297" y="1942213"/>
                  <a:pt x="1648856" y="1924320"/>
                  <a:pt x="1648856" y="1905711"/>
                </a:cubicBezTo>
                <a:cubicBezTo>
                  <a:pt x="1648856" y="1901416"/>
                  <a:pt x="1655297" y="1899985"/>
                  <a:pt x="1657683" y="1903206"/>
                </a:cubicBezTo>
                <a:cubicBezTo>
                  <a:pt x="1666749" y="1915611"/>
                  <a:pt x="1672833" y="1932432"/>
                  <a:pt x="1676532" y="1950325"/>
                </a:cubicBezTo>
                <a:cubicBezTo>
                  <a:pt x="1681303" y="1931478"/>
                  <a:pt x="1685598" y="1912510"/>
                  <a:pt x="1689892" y="1893543"/>
                </a:cubicBezTo>
                <a:cubicBezTo>
                  <a:pt x="1687029" y="1879944"/>
                  <a:pt x="1685239" y="1866226"/>
                  <a:pt x="1682257" y="1852746"/>
                </a:cubicBezTo>
                <a:cubicBezTo>
                  <a:pt x="1680229" y="1844157"/>
                  <a:pt x="1678082" y="1835568"/>
                  <a:pt x="1677843" y="1826740"/>
                </a:cubicBezTo>
                <a:cubicBezTo>
                  <a:pt x="1677724" y="1821133"/>
                  <a:pt x="1684881" y="1818747"/>
                  <a:pt x="1688102" y="1823400"/>
                </a:cubicBezTo>
                <a:cubicBezTo>
                  <a:pt x="1693471" y="1831035"/>
                  <a:pt x="1697050" y="1841175"/>
                  <a:pt x="1699793" y="1851792"/>
                </a:cubicBezTo>
                <a:cubicBezTo>
                  <a:pt x="1710887" y="1805388"/>
                  <a:pt x="1720310" y="1761967"/>
                  <a:pt x="1706950" y="1712818"/>
                </a:cubicBezTo>
                <a:cubicBezTo>
                  <a:pt x="1702059" y="1694567"/>
                  <a:pt x="1696691" y="1673214"/>
                  <a:pt x="1688460" y="1656275"/>
                </a:cubicBezTo>
                <a:cubicBezTo>
                  <a:pt x="1683361" y="1645687"/>
                  <a:pt x="1678589" y="1640476"/>
                  <a:pt x="1674214" y="1639119"/>
                </a:cubicBezTo>
                <a:close/>
                <a:moveTo>
                  <a:pt x="2434980" y="1779501"/>
                </a:moveTo>
                <a:cubicBezTo>
                  <a:pt x="2439513" y="1795368"/>
                  <a:pt x="2439155" y="1816005"/>
                  <a:pt x="2428418" y="1829246"/>
                </a:cubicBezTo>
                <a:cubicBezTo>
                  <a:pt x="2424482" y="1834256"/>
                  <a:pt x="2415178" y="1830916"/>
                  <a:pt x="2416489" y="1824236"/>
                </a:cubicBezTo>
                <a:cubicBezTo>
                  <a:pt x="2416728" y="1823281"/>
                  <a:pt x="2416966" y="1822923"/>
                  <a:pt x="2417205" y="1822327"/>
                </a:cubicBezTo>
                <a:cubicBezTo>
                  <a:pt x="2417086" y="1822327"/>
                  <a:pt x="2417086" y="1822446"/>
                  <a:pt x="2416966" y="1822446"/>
                </a:cubicBezTo>
                <a:cubicBezTo>
                  <a:pt x="2423290" y="1809562"/>
                  <a:pt x="2419710" y="1802405"/>
                  <a:pt x="2420306" y="1790119"/>
                </a:cubicBezTo>
                <a:cubicBezTo>
                  <a:pt x="2420665" y="1784631"/>
                  <a:pt x="2421619" y="1780456"/>
                  <a:pt x="2426032" y="1776997"/>
                </a:cubicBezTo>
                <a:cubicBezTo>
                  <a:pt x="2429254" y="1774492"/>
                  <a:pt x="2433787" y="1775327"/>
                  <a:pt x="2434980" y="1779501"/>
                </a:cubicBezTo>
                <a:close/>
                <a:moveTo>
                  <a:pt x="2478043" y="1790596"/>
                </a:moveTo>
                <a:cubicBezTo>
                  <a:pt x="2481741" y="1810875"/>
                  <a:pt x="2466710" y="1821014"/>
                  <a:pt x="2454781" y="1834256"/>
                </a:cubicBezTo>
                <a:cubicBezTo>
                  <a:pt x="2452514" y="1836642"/>
                  <a:pt x="2448340" y="1835329"/>
                  <a:pt x="2448100" y="1831989"/>
                </a:cubicBezTo>
                <a:cubicBezTo>
                  <a:pt x="2447742" y="1826502"/>
                  <a:pt x="2449890" y="1823281"/>
                  <a:pt x="2452753" y="1818629"/>
                </a:cubicBezTo>
                <a:cubicBezTo>
                  <a:pt x="2458837" y="1808608"/>
                  <a:pt x="2461223" y="1796560"/>
                  <a:pt x="2469095" y="1788090"/>
                </a:cubicBezTo>
                <a:cubicBezTo>
                  <a:pt x="2471840" y="1785227"/>
                  <a:pt x="2477326" y="1786658"/>
                  <a:pt x="2478043" y="1790596"/>
                </a:cubicBezTo>
                <a:close/>
                <a:moveTo>
                  <a:pt x="2516693" y="1793936"/>
                </a:moveTo>
                <a:cubicBezTo>
                  <a:pt x="2519795" y="1792027"/>
                  <a:pt x="2524090" y="1793101"/>
                  <a:pt x="2525282" y="1796679"/>
                </a:cubicBezTo>
                <a:cubicBezTo>
                  <a:pt x="2530412" y="1811590"/>
                  <a:pt x="2508581" y="1822208"/>
                  <a:pt x="2497606" y="1826383"/>
                </a:cubicBezTo>
                <a:cubicBezTo>
                  <a:pt x="2493551" y="1827934"/>
                  <a:pt x="2489017" y="1821968"/>
                  <a:pt x="2491761" y="1818509"/>
                </a:cubicBezTo>
                <a:cubicBezTo>
                  <a:pt x="2498919" y="1809324"/>
                  <a:pt x="2506791" y="1800258"/>
                  <a:pt x="2516693" y="1793936"/>
                </a:cubicBezTo>
                <a:close/>
                <a:moveTo>
                  <a:pt x="2462355" y="1751305"/>
                </a:moveTo>
                <a:cubicBezTo>
                  <a:pt x="2446401" y="1748427"/>
                  <a:pt x="2429612" y="1748725"/>
                  <a:pt x="2409689" y="1753855"/>
                </a:cubicBezTo>
                <a:cubicBezTo>
                  <a:pt x="2410046" y="1754213"/>
                  <a:pt x="2383565" y="1763040"/>
                  <a:pt x="2377957" y="1763994"/>
                </a:cubicBezTo>
                <a:cubicBezTo>
                  <a:pt x="2379866" y="1765546"/>
                  <a:pt x="2383088" y="1773299"/>
                  <a:pt x="2386427" y="1782724"/>
                </a:cubicBezTo>
                <a:cubicBezTo>
                  <a:pt x="2389768" y="1787495"/>
                  <a:pt x="2391200" y="1793698"/>
                  <a:pt x="2392035" y="1800139"/>
                </a:cubicBezTo>
                <a:cubicBezTo>
                  <a:pt x="2396448" y="1814813"/>
                  <a:pt x="2399071" y="1826979"/>
                  <a:pt x="2395613" y="1821135"/>
                </a:cubicBezTo>
                <a:cubicBezTo>
                  <a:pt x="2399192" y="1830559"/>
                  <a:pt x="2386786" y="1837000"/>
                  <a:pt x="2381537" y="1828173"/>
                </a:cubicBezTo>
                <a:cubicBezTo>
                  <a:pt x="2376288" y="1819226"/>
                  <a:pt x="2372232" y="1808847"/>
                  <a:pt x="2369011" y="1798112"/>
                </a:cubicBezTo>
                <a:cubicBezTo>
                  <a:pt x="2364120" y="1790835"/>
                  <a:pt x="2358395" y="1788807"/>
                  <a:pt x="2351476" y="1800856"/>
                </a:cubicBezTo>
                <a:cubicBezTo>
                  <a:pt x="2339308" y="1821731"/>
                  <a:pt x="2354100" y="1876844"/>
                  <a:pt x="2356247" y="1900939"/>
                </a:cubicBezTo>
                <a:cubicBezTo>
                  <a:pt x="2356963" y="1908336"/>
                  <a:pt x="2345869" y="1908694"/>
                  <a:pt x="2344079" y="1902252"/>
                </a:cubicBezTo>
                <a:cubicBezTo>
                  <a:pt x="2340262" y="1888653"/>
                  <a:pt x="2330361" y="1850360"/>
                  <a:pt x="2330360" y="1819107"/>
                </a:cubicBezTo>
                <a:cubicBezTo>
                  <a:pt x="2314376" y="1793340"/>
                  <a:pt x="2280617" y="1757672"/>
                  <a:pt x="2271909" y="1796561"/>
                </a:cubicBezTo>
                <a:cubicBezTo>
                  <a:pt x="2270955" y="1800498"/>
                  <a:pt x="2267733" y="1803838"/>
                  <a:pt x="2263320" y="1803241"/>
                </a:cubicBezTo>
                <a:cubicBezTo>
                  <a:pt x="2236718" y="1799662"/>
                  <a:pt x="2202602" y="1807416"/>
                  <a:pt x="2185662" y="1828888"/>
                </a:cubicBezTo>
                <a:cubicBezTo>
                  <a:pt x="2167529" y="1851792"/>
                  <a:pt x="2172182" y="1878156"/>
                  <a:pt x="2172183" y="1903923"/>
                </a:cubicBezTo>
                <a:cubicBezTo>
                  <a:pt x="2172182" y="1917402"/>
                  <a:pt x="2178863" y="1914897"/>
                  <a:pt x="2173614" y="1926587"/>
                </a:cubicBezTo>
                <a:cubicBezTo>
                  <a:pt x="2172182" y="1929808"/>
                  <a:pt x="2168246" y="1932552"/>
                  <a:pt x="2164547" y="1931598"/>
                </a:cubicBezTo>
                <a:cubicBezTo>
                  <a:pt x="2140689" y="1925514"/>
                  <a:pt x="2078300" y="1872310"/>
                  <a:pt x="2099654" y="1927304"/>
                </a:cubicBezTo>
                <a:cubicBezTo>
                  <a:pt x="2107408" y="1947105"/>
                  <a:pt x="2113850" y="1965477"/>
                  <a:pt x="2119336" y="1983728"/>
                </a:cubicBezTo>
                <a:cubicBezTo>
                  <a:pt x="2119813" y="1984563"/>
                  <a:pt x="2120290" y="1985397"/>
                  <a:pt x="2120768" y="1986233"/>
                </a:cubicBezTo>
                <a:cubicBezTo>
                  <a:pt x="2121244" y="1987187"/>
                  <a:pt x="2121244" y="1988141"/>
                  <a:pt x="2121007" y="1988977"/>
                </a:cubicBezTo>
                <a:lnTo>
                  <a:pt x="2122930" y="1999597"/>
                </a:lnTo>
                <a:lnTo>
                  <a:pt x="2149041" y="2007345"/>
                </a:lnTo>
                <a:cubicBezTo>
                  <a:pt x="2151665" y="2008419"/>
                  <a:pt x="2153692" y="2009970"/>
                  <a:pt x="2156197" y="2011044"/>
                </a:cubicBezTo>
                <a:cubicBezTo>
                  <a:pt x="2155004" y="2009135"/>
                  <a:pt x="2153454" y="2007226"/>
                  <a:pt x="2152738" y="2005199"/>
                </a:cubicBezTo>
                <a:cubicBezTo>
                  <a:pt x="2146654" y="1989094"/>
                  <a:pt x="2153454" y="1977046"/>
                  <a:pt x="2168483" y="1969768"/>
                </a:cubicBezTo>
                <a:cubicBezTo>
                  <a:pt x="2192104" y="1958437"/>
                  <a:pt x="2219540" y="1973586"/>
                  <a:pt x="2240654" y="1989571"/>
                </a:cubicBezTo>
                <a:cubicBezTo>
                  <a:pt x="2234690" y="1980624"/>
                  <a:pt x="2230635" y="1970843"/>
                  <a:pt x="2233855" y="1960106"/>
                </a:cubicBezTo>
                <a:cubicBezTo>
                  <a:pt x="2248528" y="1910959"/>
                  <a:pt x="2310678" y="1928733"/>
                  <a:pt x="2348494" y="1947819"/>
                </a:cubicBezTo>
                <a:cubicBezTo>
                  <a:pt x="2348494" y="1946268"/>
                  <a:pt x="2348494" y="1944718"/>
                  <a:pt x="2348851" y="1941974"/>
                </a:cubicBezTo>
                <a:cubicBezTo>
                  <a:pt x="2349568" y="1936844"/>
                  <a:pt x="2352430" y="1931716"/>
                  <a:pt x="2358036" y="1930762"/>
                </a:cubicBezTo>
                <a:cubicBezTo>
                  <a:pt x="2373544" y="1928076"/>
                  <a:pt x="2386667" y="1931447"/>
                  <a:pt x="2399387" y="1936935"/>
                </a:cubicBezTo>
                <a:lnTo>
                  <a:pt x="2408861" y="1941528"/>
                </a:lnTo>
                <a:lnTo>
                  <a:pt x="2425555" y="1920980"/>
                </a:lnTo>
                <a:cubicBezTo>
                  <a:pt x="2451799" y="1895572"/>
                  <a:pt x="2485082" y="1875531"/>
                  <a:pt x="2511563" y="1850958"/>
                </a:cubicBezTo>
                <a:cubicBezTo>
                  <a:pt x="2514784" y="1847975"/>
                  <a:pt x="2557610" y="1806462"/>
                  <a:pt x="2556058" y="1798708"/>
                </a:cubicBezTo>
                <a:cubicBezTo>
                  <a:pt x="2553076" y="1783320"/>
                  <a:pt x="2521346" y="1772941"/>
                  <a:pt x="2510012" y="1767811"/>
                </a:cubicBezTo>
                <a:cubicBezTo>
                  <a:pt x="2493430" y="1760237"/>
                  <a:pt x="2478311" y="1754183"/>
                  <a:pt x="2462355" y="1751305"/>
                </a:cubicBezTo>
                <a:close/>
                <a:moveTo>
                  <a:pt x="2475286" y="1736932"/>
                </a:moveTo>
                <a:cubicBezTo>
                  <a:pt x="2510497" y="1747652"/>
                  <a:pt x="2539954" y="1771271"/>
                  <a:pt x="2575384" y="1783081"/>
                </a:cubicBezTo>
                <a:cubicBezTo>
                  <a:pt x="2581468" y="1785110"/>
                  <a:pt x="2583018" y="1791790"/>
                  <a:pt x="2579082" y="1796680"/>
                </a:cubicBezTo>
                <a:cubicBezTo>
                  <a:pt x="2560950" y="1819107"/>
                  <a:pt x="2547946" y="1841175"/>
                  <a:pt x="2527905" y="1860739"/>
                </a:cubicBezTo>
                <a:cubicBezTo>
                  <a:pt x="2499037" y="1889010"/>
                  <a:pt x="2463728" y="1912154"/>
                  <a:pt x="2434979" y="1940783"/>
                </a:cubicBezTo>
                <a:lnTo>
                  <a:pt x="2426250" y="1949959"/>
                </a:lnTo>
                <a:lnTo>
                  <a:pt x="2438319" y="1955812"/>
                </a:lnTo>
                <a:cubicBezTo>
                  <a:pt x="2449890" y="1960584"/>
                  <a:pt x="2457167" y="1965474"/>
                  <a:pt x="2468858" y="1963685"/>
                </a:cubicBezTo>
                <a:cubicBezTo>
                  <a:pt x="2475061" y="1962731"/>
                  <a:pt x="2481502" y="1950921"/>
                  <a:pt x="2489017" y="1951279"/>
                </a:cubicBezTo>
                <a:cubicBezTo>
                  <a:pt x="2512637" y="1952472"/>
                  <a:pt x="2525043" y="1962731"/>
                  <a:pt x="2540073" y="1980505"/>
                </a:cubicBezTo>
                <a:cubicBezTo>
                  <a:pt x="2552003" y="1994581"/>
                  <a:pt x="2561546" y="2008896"/>
                  <a:pt x="2571089" y="2022733"/>
                </a:cubicBezTo>
                <a:cubicBezTo>
                  <a:pt x="2572043" y="2020109"/>
                  <a:pt x="2574071" y="2017962"/>
                  <a:pt x="2577053" y="2017247"/>
                </a:cubicBezTo>
                <a:cubicBezTo>
                  <a:pt x="2590056" y="2014265"/>
                  <a:pt x="2604730" y="2013548"/>
                  <a:pt x="2617732" y="2016651"/>
                </a:cubicBezTo>
                <a:cubicBezTo>
                  <a:pt x="2620953" y="2017485"/>
                  <a:pt x="2622862" y="2018320"/>
                  <a:pt x="2625248" y="2019155"/>
                </a:cubicBezTo>
                <a:cubicBezTo>
                  <a:pt x="2625127" y="2015815"/>
                  <a:pt x="2626202" y="2012117"/>
                  <a:pt x="2629661" y="2010685"/>
                </a:cubicBezTo>
                <a:cubicBezTo>
                  <a:pt x="2647197" y="2003051"/>
                  <a:pt x="2659841" y="2001023"/>
                  <a:pt x="2678331" y="2007823"/>
                </a:cubicBezTo>
                <a:cubicBezTo>
                  <a:pt x="2693839" y="2013667"/>
                  <a:pt x="2702666" y="2023927"/>
                  <a:pt x="2708035" y="2033828"/>
                </a:cubicBezTo>
                <a:cubicBezTo>
                  <a:pt x="2707797" y="2031681"/>
                  <a:pt x="2707557" y="2030607"/>
                  <a:pt x="2707318" y="2028221"/>
                </a:cubicBezTo>
                <a:cubicBezTo>
                  <a:pt x="2706842" y="2023091"/>
                  <a:pt x="2709705" y="2018797"/>
                  <a:pt x="2714357" y="2016651"/>
                </a:cubicBezTo>
                <a:cubicBezTo>
                  <a:pt x="2743464" y="2002813"/>
                  <a:pt x="2770543" y="2026313"/>
                  <a:pt x="2793566" y="2057566"/>
                </a:cubicBezTo>
                <a:lnTo>
                  <a:pt x="2793566" y="2057448"/>
                </a:lnTo>
                <a:cubicBezTo>
                  <a:pt x="2868957" y="1973467"/>
                  <a:pt x="2901882" y="2080470"/>
                  <a:pt x="2943037" y="2142859"/>
                </a:cubicBezTo>
                <a:cubicBezTo>
                  <a:pt x="2956158" y="2125681"/>
                  <a:pt x="2980733" y="2131288"/>
                  <a:pt x="3007453" y="2148347"/>
                </a:cubicBezTo>
                <a:cubicBezTo>
                  <a:pt x="3073540" y="2190575"/>
                  <a:pt x="3100619" y="2278969"/>
                  <a:pt x="3125432" y="2349709"/>
                </a:cubicBezTo>
                <a:cubicBezTo>
                  <a:pt x="3164798" y="2461961"/>
                  <a:pt x="3211798" y="2567891"/>
                  <a:pt x="3273352" y="2670004"/>
                </a:cubicBezTo>
                <a:cubicBezTo>
                  <a:pt x="3288502" y="2695145"/>
                  <a:pt x="3305329" y="2717981"/>
                  <a:pt x="3323228" y="2739429"/>
                </a:cubicBezTo>
                <a:lnTo>
                  <a:pt x="3347271" y="2765516"/>
                </a:lnTo>
                <a:lnTo>
                  <a:pt x="3320948" y="2850290"/>
                </a:lnTo>
                <a:lnTo>
                  <a:pt x="3315604" y="2847022"/>
                </a:lnTo>
                <a:cubicBezTo>
                  <a:pt x="3298254" y="2835594"/>
                  <a:pt x="3281166" y="2823322"/>
                  <a:pt x="3264405" y="2809693"/>
                </a:cubicBezTo>
                <a:cubicBezTo>
                  <a:pt x="3188776" y="2748258"/>
                  <a:pt x="3101574" y="2696248"/>
                  <a:pt x="3011032" y="2659387"/>
                </a:cubicBezTo>
                <a:cubicBezTo>
                  <a:pt x="2917390" y="2621214"/>
                  <a:pt x="2812533" y="2625866"/>
                  <a:pt x="2715192" y="2601651"/>
                </a:cubicBezTo>
                <a:cubicBezTo>
                  <a:pt x="2650298" y="2585546"/>
                  <a:pt x="2588625" y="2568129"/>
                  <a:pt x="2523254" y="2554889"/>
                </a:cubicBezTo>
                <a:cubicBezTo>
                  <a:pt x="2442018" y="2538426"/>
                  <a:pt x="2366149" y="2492381"/>
                  <a:pt x="2288968" y="2464108"/>
                </a:cubicBezTo>
                <a:lnTo>
                  <a:pt x="2227099" y="2433676"/>
                </a:lnTo>
                <a:lnTo>
                  <a:pt x="2226637" y="2439218"/>
                </a:lnTo>
                <a:cubicBezTo>
                  <a:pt x="2226286" y="2448340"/>
                  <a:pt x="2226101" y="2458354"/>
                  <a:pt x="2225504" y="2469954"/>
                </a:cubicBezTo>
                <a:cubicBezTo>
                  <a:pt x="2224073" y="2496675"/>
                  <a:pt x="2213216" y="2521010"/>
                  <a:pt x="2208564" y="2547015"/>
                </a:cubicBezTo>
                <a:cubicBezTo>
                  <a:pt x="2198783" y="2601532"/>
                  <a:pt x="2210592" y="2651752"/>
                  <a:pt x="2225981" y="2703525"/>
                </a:cubicBezTo>
                <a:cubicBezTo>
                  <a:pt x="2241847" y="2756966"/>
                  <a:pt x="2265585" y="2809931"/>
                  <a:pt x="2290040" y="2860153"/>
                </a:cubicBezTo>
                <a:cubicBezTo>
                  <a:pt x="2316999" y="2915384"/>
                  <a:pt x="2339188" y="2965129"/>
                  <a:pt x="2393942" y="2997814"/>
                </a:cubicBezTo>
                <a:lnTo>
                  <a:pt x="2394194" y="2998014"/>
                </a:lnTo>
                <a:lnTo>
                  <a:pt x="2508489" y="3017548"/>
                </a:lnTo>
                <a:cubicBezTo>
                  <a:pt x="2603402" y="3028591"/>
                  <a:pt x="2698670" y="3034734"/>
                  <a:pt x="2793327" y="3036464"/>
                </a:cubicBezTo>
                <a:cubicBezTo>
                  <a:pt x="2884942" y="3038119"/>
                  <a:pt x="2978135" y="3037443"/>
                  <a:pt x="3071469" y="3033290"/>
                </a:cubicBezTo>
                <a:lnTo>
                  <a:pt x="3269421" y="3016237"/>
                </a:lnTo>
                <a:lnTo>
                  <a:pt x="3250316" y="3077766"/>
                </a:lnTo>
                <a:lnTo>
                  <a:pt x="3055528" y="3091458"/>
                </a:lnTo>
                <a:cubicBezTo>
                  <a:pt x="2908443" y="3096588"/>
                  <a:pt x="2760881" y="3093485"/>
                  <a:pt x="2614271" y="3080006"/>
                </a:cubicBezTo>
                <a:lnTo>
                  <a:pt x="2539647" y="3070381"/>
                </a:lnTo>
                <a:lnTo>
                  <a:pt x="2535660" y="3070940"/>
                </a:lnTo>
                <a:cubicBezTo>
                  <a:pt x="2472795" y="3087522"/>
                  <a:pt x="2408259" y="3101239"/>
                  <a:pt x="2349807" y="3128556"/>
                </a:cubicBezTo>
                <a:cubicBezTo>
                  <a:pt x="2273579" y="3164224"/>
                  <a:pt x="2198069" y="3200130"/>
                  <a:pt x="2123274" y="3240212"/>
                </a:cubicBezTo>
                <a:cubicBezTo>
                  <a:pt x="2047882" y="3280652"/>
                  <a:pt x="1987522" y="3346500"/>
                  <a:pt x="1916782" y="3394335"/>
                </a:cubicBezTo>
                <a:cubicBezTo>
                  <a:pt x="1880517" y="3418790"/>
                  <a:pt x="1841152" y="3443126"/>
                  <a:pt x="1807632" y="3471397"/>
                </a:cubicBezTo>
                <a:cubicBezTo>
                  <a:pt x="1781745" y="3493228"/>
                  <a:pt x="1763017" y="3519352"/>
                  <a:pt x="1734029" y="3538200"/>
                </a:cubicBezTo>
                <a:cubicBezTo>
                  <a:pt x="1697169" y="3562177"/>
                  <a:pt x="1654582" y="3579236"/>
                  <a:pt x="1616528" y="3600827"/>
                </a:cubicBezTo>
                <a:cubicBezTo>
                  <a:pt x="1586467" y="3617886"/>
                  <a:pt x="1534218" y="3629815"/>
                  <a:pt x="1500697" y="3628622"/>
                </a:cubicBezTo>
                <a:cubicBezTo>
                  <a:pt x="1483878" y="3627906"/>
                  <a:pt x="1475288" y="3625998"/>
                  <a:pt x="1465029" y="3613473"/>
                </a:cubicBezTo>
                <a:cubicBezTo>
                  <a:pt x="1462405" y="3610251"/>
                  <a:pt x="1464671" y="3606315"/>
                  <a:pt x="1463359" y="3603929"/>
                </a:cubicBezTo>
                <a:cubicBezTo>
                  <a:pt x="1464075" y="3599395"/>
                  <a:pt x="1465149" y="3594863"/>
                  <a:pt x="1466700" y="3590448"/>
                </a:cubicBezTo>
                <a:cubicBezTo>
                  <a:pt x="1462167" y="3583768"/>
                  <a:pt x="1456083" y="3579952"/>
                  <a:pt x="1448567" y="3578996"/>
                </a:cubicBezTo>
                <a:cubicBezTo>
                  <a:pt x="1436876" y="3551679"/>
                  <a:pt x="1440932" y="3533189"/>
                  <a:pt x="1463956" y="3502294"/>
                </a:cubicBezTo>
                <a:cubicBezTo>
                  <a:pt x="1469563" y="3494659"/>
                  <a:pt x="1476720" y="3488933"/>
                  <a:pt x="1484473" y="3483804"/>
                </a:cubicBezTo>
                <a:cubicBezTo>
                  <a:pt x="1475885" y="3481418"/>
                  <a:pt x="1467893" y="3477361"/>
                  <a:pt x="1463837" y="3470801"/>
                </a:cubicBezTo>
                <a:cubicBezTo>
                  <a:pt x="1459661" y="3464002"/>
                  <a:pt x="1460138" y="3456963"/>
                  <a:pt x="1463121" y="3449686"/>
                </a:cubicBezTo>
                <a:cubicBezTo>
                  <a:pt x="1466699" y="3441097"/>
                  <a:pt x="1469563" y="3443364"/>
                  <a:pt x="1473856" y="3435491"/>
                </a:cubicBezTo>
                <a:cubicBezTo>
                  <a:pt x="1475884" y="3431793"/>
                  <a:pt x="1476003" y="3427259"/>
                  <a:pt x="1478152" y="3423681"/>
                </a:cubicBezTo>
                <a:cubicBezTo>
                  <a:pt x="1481492" y="3418074"/>
                  <a:pt x="1486263" y="3414019"/>
                  <a:pt x="1491989" y="3411037"/>
                </a:cubicBezTo>
                <a:cubicBezTo>
                  <a:pt x="1479225" y="3409127"/>
                  <a:pt x="1467296" y="3404476"/>
                  <a:pt x="1465745" y="3391949"/>
                </a:cubicBezTo>
                <a:cubicBezTo>
                  <a:pt x="1465268" y="3388252"/>
                  <a:pt x="1466939" y="3384912"/>
                  <a:pt x="1466938" y="3381333"/>
                </a:cubicBezTo>
                <a:cubicBezTo>
                  <a:pt x="1466938" y="3374892"/>
                  <a:pt x="1464432" y="3370954"/>
                  <a:pt x="1462524" y="3365230"/>
                </a:cubicBezTo>
                <a:cubicBezTo>
                  <a:pt x="1460497" y="3359025"/>
                  <a:pt x="1458946" y="3354254"/>
                  <a:pt x="1461451" y="3347812"/>
                </a:cubicBezTo>
                <a:cubicBezTo>
                  <a:pt x="1466818" y="3333975"/>
                  <a:pt x="1486025" y="3330158"/>
                  <a:pt x="1500220" y="3326817"/>
                </a:cubicBezTo>
                <a:cubicBezTo>
                  <a:pt x="1489007" y="3322284"/>
                  <a:pt x="1480179" y="3313098"/>
                  <a:pt x="1480776" y="3299500"/>
                </a:cubicBezTo>
                <a:cubicBezTo>
                  <a:pt x="1481252" y="3287451"/>
                  <a:pt x="1489484" y="3278266"/>
                  <a:pt x="1500101" y="3273375"/>
                </a:cubicBezTo>
                <a:cubicBezTo>
                  <a:pt x="1489126" y="3267530"/>
                  <a:pt x="1483163" y="3259060"/>
                  <a:pt x="1483401" y="3243075"/>
                </a:cubicBezTo>
                <a:cubicBezTo>
                  <a:pt x="1483758" y="3221602"/>
                  <a:pt x="1501651" y="3177705"/>
                  <a:pt x="1521096" y="3166968"/>
                </a:cubicBezTo>
                <a:cubicBezTo>
                  <a:pt x="1537677" y="3157783"/>
                  <a:pt x="1559627" y="3157544"/>
                  <a:pt x="1581934" y="3160884"/>
                </a:cubicBezTo>
                <a:cubicBezTo>
                  <a:pt x="1570005" y="3145973"/>
                  <a:pt x="1566665" y="3124262"/>
                  <a:pt x="1580860" y="3107561"/>
                </a:cubicBezTo>
                <a:cubicBezTo>
                  <a:pt x="1588734" y="3098376"/>
                  <a:pt x="1604361" y="3095394"/>
                  <a:pt x="1619750" y="3094440"/>
                </a:cubicBezTo>
                <a:cubicBezTo>
                  <a:pt x="1613188" y="3090383"/>
                  <a:pt x="1607939" y="3085015"/>
                  <a:pt x="1602094" y="3073684"/>
                </a:cubicBezTo>
                <a:cubicBezTo>
                  <a:pt x="1600543" y="3070463"/>
                  <a:pt x="1600901" y="3067600"/>
                  <a:pt x="1603048" y="3064736"/>
                </a:cubicBezTo>
                <a:cubicBezTo>
                  <a:pt x="1617244" y="3045888"/>
                  <a:pt x="1644084" y="3044934"/>
                  <a:pt x="1661858" y="3030500"/>
                </a:cubicBezTo>
                <a:cubicBezTo>
                  <a:pt x="1688461" y="3009028"/>
                  <a:pt x="1718521" y="2993996"/>
                  <a:pt x="1749298" y="2975745"/>
                </a:cubicBezTo>
                <a:cubicBezTo>
                  <a:pt x="1784966" y="2954631"/>
                  <a:pt x="1822304" y="2964889"/>
                  <a:pt x="1863221" y="2968350"/>
                </a:cubicBezTo>
                <a:cubicBezTo>
                  <a:pt x="1909028" y="2972167"/>
                  <a:pt x="1953285" y="2979444"/>
                  <a:pt x="1998139" y="2988391"/>
                </a:cubicBezTo>
                <a:cubicBezTo>
                  <a:pt x="2048121" y="2998291"/>
                  <a:pt x="2097626" y="3010936"/>
                  <a:pt x="2148205" y="3017020"/>
                </a:cubicBezTo>
                <a:cubicBezTo>
                  <a:pt x="2175941" y="3020300"/>
                  <a:pt x="2204124" y="3021881"/>
                  <a:pt x="2232200" y="3023908"/>
                </a:cubicBezTo>
                <a:lnTo>
                  <a:pt x="2296463" y="3031288"/>
                </a:lnTo>
                <a:lnTo>
                  <a:pt x="2179936" y="3007179"/>
                </a:lnTo>
                <a:cubicBezTo>
                  <a:pt x="2037413" y="2971779"/>
                  <a:pt x="1897814" y="2924928"/>
                  <a:pt x="1763135" y="2865641"/>
                </a:cubicBezTo>
                <a:lnTo>
                  <a:pt x="1694893" y="2832748"/>
                </a:lnTo>
                <a:lnTo>
                  <a:pt x="1619540" y="2835654"/>
                </a:lnTo>
                <a:cubicBezTo>
                  <a:pt x="1594460" y="2836474"/>
                  <a:pt x="1569349" y="2836354"/>
                  <a:pt x="1543164" y="2832954"/>
                </a:cubicBezTo>
                <a:cubicBezTo>
                  <a:pt x="1484235" y="2825320"/>
                  <a:pt x="1422204" y="2826394"/>
                  <a:pt x="1363274" y="2836414"/>
                </a:cubicBezTo>
                <a:cubicBezTo>
                  <a:pt x="1302316" y="2846672"/>
                  <a:pt x="1249351" y="2882818"/>
                  <a:pt x="1191019" y="2901546"/>
                </a:cubicBezTo>
                <a:cubicBezTo>
                  <a:pt x="1152131" y="2914073"/>
                  <a:pt x="1114435" y="2924808"/>
                  <a:pt x="1076262" y="2939004"/>
                </a:cubicBezTo>
                <a:cubicBezTo>
                  <a:pt x="1028665" y="2956659"/>
                  <a:pt x="974507" y="2957136"/>
                  <a:pt x="925359" y="2967276"/>
                </a:cubicBezTo>
                <a:cubicBezTo>
                  <a:pt x="878836" y="2976819"/>
                  <a:pt x="834818" y="2974075"/>
                  <a:pt x="787699" y="2971809"/>
                </a:cubicBezTo>
                <a:cubicBezTo>
                  <a:pt x="703122" y="2967513"/>
                  <a:pt x="635722" y="2968946"/>
                  <a:pt x="560808" y="2923258"/>
                </a:cubicBezTo>
                <a:cubicBezTo>
                  <a:pt x="558065" y="2921587"/>
                  <a:pt x="556633" y="2918247"/>
                  <a:pt x="557468" y="2915146"/>
                </a:cubicBezTo>
                <a:cubicBezTo>
                  <a:pt x="564268" y="2888066"/>
                  <a:pt x="582042" y="2879717"/>
                  <a:pt x="597311" y="2856693"/>
                </a:cubicBezTo>
                <a:cubicBezTo>
                  <a:pt x="600055" y="2852638"/>
                  <a:pt x="596476" y="2843809"/>
                  <a:pt x="601487" y="2839993"/>
                </a:cubicBezTo>
                <a:cubicBezTo>
                  <a:pt x="611984" y="2832001"/>
                  <a:pt x="626537" y="2828422"/>
                  <a:pt x="641687" y="2827467"/>
                </a:cubicBezTo>
                <a:cubicBezTo>
                  <a:pt x="639539" y="2825200"/>
                  <a:pt x="638943" y="2821860"/>
                  <a:pt x="640137" y="2819117"/>
                </a:cubicBezTo>
                <a:cubicBezTo>
                  <a:pt x="645982" y="2806353"/>
                  <a:pt x="661847" y="2797883"/>
                  <a:pt x="672703" y="2789533"/>
                </a:cubicBezTo>
                <a:cubicBezTo>
                  <a:pt x="684035" y="2780824"/>
                  <a:pt x="691670" y="2777961"/>
                  <a:pt x="705865" y="2775337"/>
                </a:cubicBezTo>
                <a:cubicBezTo>
                  <a:pt x="707535" y="2775098"/>
                  <a:pt x="709086" y="2775219"/>
                  <a:pt x="710757" y="2774979"/>
                </a:cubicBezTo>
                <a:cubicBezTo>
                  <a:pt x="709563" y="2774383"/>
                  <a:pt x="708132" y="2773906"/>
                  <a:pt x="707058" y="2773071"/>
                </a:cubicBezTo>
                <a:cubicBezTo>
                  <a:pt x="698707" y="2766629"/>
                  <a:pt x="698350" y="2758160"/>
                  <a:pt x="703837" y="2749571"/>
                </a:cubicBezTo>
                <a:cubicBezTo>
                  <a:pt x="712545" y="2735971"/>
                  <a:pt x="731632" y="2735017"/>
                  <a:pt x="747736" y="2736569"/>
                </a:cubicBezTo>
                <a:cubicBezTo>
                  <a:pt x="741772" y="2733825"/>
                  <a:pt x="736523" y="2730126"/>
                  <a:pt x="734734" y="2723446"/>
                </a:cubicBezTo>
                <a:cubicBezTo>
                  <a:pt x="726503" y="2693145"/>
                  <a:pt x="764556" y="2682410"/>
                  <a:pt x="790322" y="2680143"/>
                </a:cubicBezTo>
                <a:cubicBezTo>
                  <a:pt x="789845" y="2679309"/>
                  <a:pt x="789368" y="2678593"/>
                  <a:pt x="788653" y="2677042"/>
                </a:cubicBezTo>
                <a:cubicBezTo>
                  <a:pt x="787340" y="2674179"/>
                  <a:pt x="787221" y="2670600"/>
                  <a:pt x="789845" y="2668334"/>
                </a:cubicBezTo>
                <a:cubicBezTo>
                  <a:pt x="804160" y="2655570"/>
                  <a:pt x="821338" y="2658433"/>
                  <a:pt x="839590" y="2655570"/>
                </a:cubicBezTo>
                <a:cubicBezTo>
                  <a:pt x="847105" y="2654377"/>
                  <a:pt x="852474" y="2654497"/>
                  <a:pt x="857960" y="2649844"/>
                </a:cubicBezTo>
                <a:cubicBezTo>
                  <a:pt x="860942" y="2647339"/>
                  <a:pt x="860465" y="2639107"/>
                  <a:pt x="864522" y="2636841"/>
                </a:cubicBezTo>
                <a:cubicBezTo>
                  <a:pt x="877166" y="2629922"/>
                  <a:pt x="886948" y="2631235"/>
                  <a:pt x="900427" y="2635648"/>
                </a:cubicBezTo>
                <a:cubicBezTo>
                  <a:pt x="911165" y="2639107"/>
                  <a:pt x="920708" y="2643402"/>
                  <a:pt x="930130" y="2647577"/>
                </a:cubicBezTo>
                <a:cubicBezTo>
                  <a:pt x="929774" y="2645908"/>
                  <a:pt x="930131" y="2644118"/>
                  <a:pt x="931443" y="2642805"/>
                </a:cubicBezTo>
                <a:cubicBezTo>
                  <a:pt x="937169" y="2637080"/>
                  <a:pt x="944566" y="2631950"/>
                  <a:pt x="952319" y="2629445"/>
                </a:cubicBezTo>
                <a:cubicBezTo>
                  <a:pt x="954109" y="2628730"/>
                  <a:pt x="955420" y="2628610"/>
                  <a:pt x="956972" y="2628253"/>
                </a:cubicBezTo>
                <a:cubicBezTo>
                  <a:pt x="955778" y="2626463"/>
                  <a:pt x="955182" y="2624315"/>
                  <a:pt x="956495" y="2622406"/>
                </a:cubicBezTo>
                <a:cubicBezTo>
                  <a:pt x="963175" y="2612744"/>
                  <a:pt x="969020" y="2607615"/>
                  <a:pt x="980830" y="2605229"/>
                </a:cubicBezTo>
                <a:cubicBezTo>
                  <a:pt x="990730" y="2603201"/>
                  <a:pt x="998604" y="2605706"/>
                  <a:pt x="1004568" y="2609166"/>
                </a:cubicBezTo>
                <a:cubicBezTo>
                  <a:pt x="1003734" y="2608212"/>
                  <a:pt x="1003256" y="2607735"/>
                  <a:pt x="1002421" y="2606541"/>
                </a:cubicBezTo>
                <a:cubicBezTo>
                  <a:pt x="1000512" y="2603917"/>
                  <a:pt x="1000632" y="2600815"/>
                  <a:pt x="1002302" y="2598191"/>
                </a:cubicBezTo>
                <a:cubicBezTo>
                  <a:pt x="1012919" y="2581610"/>
                  <a:pt x="1034629" y="2585069"/>
                  <a:pt x="1056579" y="2593897"/>
                </a:cubicBezTo>
                <a:cubicBezTo>
                  <a:pt x="1068747" y="2526020"/>
                  <a:pt x="1120280" y="2570993"/>
                  <a:pt x="1161674" y="2590199"/>
                </a:cubicBezTo>
                <a:cubicBezTo>
                  <a:pt x="1162867" y="2577076"/>
                  <a:pt x="1177539" y="2572067"/>
                  <a:pt x="1196864" y="2572305"/>
                </a:cubicBezTo>
                <a:cubicBezTo>
                  <a:pt x="1244819" y="2572902"/>
                  <a:pt x="1287287" y="2610121"/>
                  <a:pt x="1322955" y="2638869"/>
                </a:cubicBezTo>
                <a:cubicBezTo>
                  <a:pt x="1379617" y="2684438"/>
                  <a:pt x="1438070" y="2724281"/>
                  <a:pt x="1502845" y="2757564"/>
                </a:cubicBezTo>
                <a:cubicBezTo>
                  <a:pt x="1534695" y="2773906"/>
                  <a:pt x="1567113" y="2783300"/>
                  <a:pt x="1599901" y="2791129"/>
                </a:cubicBezTo>
                <a:lnTo>
                  <a:pt x="1625593" y="2797382"/>
                </a:lnTo>
                <a:lnTo>
                  <a:pt x="1544550" y="2752628"/>
                </a:lnTo>
                <a:cubicBezTo>
                  <a:pt x="1472454" y="2710773"/>
                  <a:pt x="1401864" y="2666188"/>
                  <a:pt x="1335002" y="2623243"/>
                </a:cubicBezTo>
                <a:cubicBezTo>
                  <a:pt x="1271003" y="2582207"/>
                  <a:pt x="1206228" y="2540277"/>
                  <a:pt x="1143541" y="2495602"/>
                </a:cubicBezTo>
                <a:lnTo>
                  <a:pt x="1010160" y="2388185"/>
                </a:lnTo>
                <a:lnTo>
                  <a:pt x="1010294" y="2390701"/>
                </a:lnTo>
                <a:cubicBezTo>
                  <a:pt x="1008714" y="2393400"/>
                  <a:pt x="1005643" y="2395279"/>
                  <a:pt x="1001825" y="2394681"/>
                </a:cubicBezTo>
                <a:cubicBezTo>
                  <a:pt x="940628" y="2385257"/>
                  <a:pt x="881341" y="2366768"/>
                  <a:pt x="819310" y="2359490"/>
                </a:cubicBezTo>
                <a:cubicBezTo>
                  <a:pt x="752985" y="2351618"/>
                  <a:pt x="686301" y="2342075"/>
                  <a:pt x="620215" y="2332650"/>
                </a:cubicBezTo>
                <a:cubicBezTo>
                  <a:pt x="556752" y="2323703"/>
                  <a:pt x="496511" y="2304260"/>
                  <a:pt x="434837" y="2287559"/>
                </a:cubicBezTo>
                <a:cubicBezTo>
                  <a:pt x="375550" y="2271574"/>
                  <a:pt x="336781" y="2253323"/>
                  <a:pt x="284889" y="2222426"/>
                </a:cubicBezTo>
                <a:cubicBezTo>
                  <a:pt x="256976" y="2205725"/>
                  <a:pt x="227869" y="2191052"/>
                  <a:pt x="199716" y="2174710"/>
                </a:cubicBezTo>
                <a:cubicBezTo>
                  <a:pt x="177886" y="2161947"/>
                  <a:pt x="154147" y="2150852"/>
                  <a:pt x="132675" y="2137968"/>
                </a:cubicBezTo>
                <a:cubicBezTo>
                  <a:pt x="128976" y="2135822"/>
                  <a:pt x="115974" y="2134986"/>
                  <a:pt x="113230" y="2129380"/>
                </a:cubicBezTo>
                <a:cubicBezTo>
                  <a:pt x="105715" y="2114110"/>
                  <a:pt x="109294" y="2091327"/>
                  <a:pt x="120985" y="2079398"/>
                </a:cubicBezTo>
                <a:cubicBezTo>
                  <a:pt x="122893" y="2077369"/>
                  <a:pt x="144485" y="2071643"/>
                  <a:pt x="143412" y="2072120"/>
                </a:cubicBezTo>
                <a:cubicBezTo>
                  <a:pt x="162855" y="2062697"/>
                  <a:pt x="149971" y="2062935"/>
                  <a:pt x="169893" y="2052556"/>
                </a:cubicBezTo>
                <a:cubicBezTo>
                  <a:pt x="175261" y="2049694"/>
                  <a:pt x="179795" y="2043849"/>
                  <a:pt x="186236" y="2041940"/>
                </a:cubicBezTo>
                <a:cubicBezTo>
                  <a:pt x="178363" y="2044207"/>
                  <a:pt x="215940" y="2040986"/>
                  <a:pt x="216297" y="2040986"/>
                </a:cubicBezTo>
                <a:cubicBezTo>
                  <a:pt x="242661" y="2045280"/>
                  <a:pt x="236100" y="2053392"/>
                  <a:pt x="228703" y="2032516"/>
                </a:cubicBezTo>
                <a:cubicBezTo>
                  <a:pt x="227988" y="2030369"/>
                  <a:pt x="228107" y="2027506"/>
                  <a:pt x="229778" y="2025836"/>
                </a:cubicBezTo>
                <a:cubicBezTo>
                  <a:pt x="247194" y="2009016"/>
                  <a:pt x="273438" y="2019991"/>
                  <a:pt x="295506" y="2030728"/>
                </a:cubicBezTo>
                <a:cubicBezTo>
                  <a:pt x="291332" y="2025358"/>
                  <a:pt x="287633" y="2019872"/>
                  <a:pt x="285844" y="2014265"/>
                </a:cubicBezTo>
                <a:cubicBezTo>
                  <a:pt x="284770" y="2011164"/>
                  <a:pt x="285129" y="2008420"/>
                  <a:pt x="287633" y="2006034"/>
                </a:cubicBezTo>
                <a:cubicBezTo>
                  <a:pt x="295864" y="1997922"/>
                  <a:pt x="304215" y="1991838"/>
                  <a:pt x="311968" y="1983249"/>
                </a:cubicBezTo>
                <a:cubicBezTo>
                  <a:pt x="314592" y="1980267"/>
                  <a:pt x="316501" y="1976569"/>
                  <a:pt x="320795" y="1975496"/>
                </a:cubicBezTo>
                <a:cubicBezTo>
                  <a:pt x="330339" y="1972991"/>
                  <a:pt x="346562" y="1981340"/>
                  <a:pt x="356582" y="1983368"/>
                </a:cubicBezTo>
                <a:cubicBezTo>
                  <a:pt x="379367" y="1988021"/>
                  <a:pt x="392251" y="1996610"/>
                  <a:pt x="409547" y="2011164"/>
                </a:cubicBezTo>
                <a:cubicBezTo>
                  <a:pt x="418972" y="2019155"/>
                  <a:pt x="431497" y="2023450"/>
                  <a:pt x="441040" y="2030607"/>
                </a:cubicBezTo>
                <a:cubicBezTo>
                  <a:pt x="441040" y="2023450"/>
                  <a:pt x="444142" y="2016890"/>
                  <a:pt x="442830" y="2008658"/>
                </a:cubicBezTo>
                <a:cubicBezTo>
                  <a:pt x="442352" y="2005557"/>
                  <a:pt x="443188" y="2002098"/>
                  <a:pt x="446289" y="2000546"/>
                </a:cubicBezTo>
                <a:cubicBezTo>
                  <a:pt x="465137" y="1991123"/>
                  <a:pt x="491262" y="2013429"/>
                  <a:pt x="504742" y="2023570"/>
                </a:cubicBezTo>
                <a:cubicBezTo>
                  <a:pt x="506888" y="2025120"/>
                  <a:pt x="509036" y="2026790"/>
                  <a:pt x="511183" y="2028461"/>
                </a:cubicBezTo>
                <a:cubicBezTo>
                  <a:pt x="509872" y="2023570"/>
                  <a:pt x="509395" y="2018917"/>
                  <a:pt x="509871" y="2014623"/>
                </a:cubicBezTo>
                <a:cubicBezTo>
                  <a:pt x="516194" y="1959868"/>
                  <a:pt x="596118" y="2008897"/>
                  <a:pt x="618067" y="2020587"/>
                </a:cubicBezTo>
                <a:cubicBezTo>
                  <a:pt x="655167" y="2040271"/>
                  <a:pt x="671032" y="2072360"/>
                  <a:pt x="696561" y="2103733"/>
                </a:cubicBezTo>
                <a:cubicBezTo>
                  <a:pt x="725191" y="2138923"/>
                  <a:pt x="760142" y="2169582"/>
                  <a:pt x="794975" y="2198449"/>
                </a:cubicBezTo>
                <a:cubicBezTo>
                  <a:pt x="828734" y="2226423"/>
                  <a:pt x="863716" y="2258511"/>
                  <a:pt x="899638" y="2289229"/>
                </a:cubicBezTo>
                <a:lnTo>
                  <a:pt x="926528" y="2311096"/>
                </a:lnTo>
                <a:lnTo>
                  <a:pt x="876211" y="2257707"/>
                </a:lnTo>
                <a:cubicBezTo>
                  <a:pt x="848089" y="2225111"/>
                  <a:pt x="820681" y="2191770"/>
                  <a:pt x="792112" y="2159442"/>
                </a:cubicBezTo>
                <a:lnTo>
                  <a:pt x="681451" y="2022780"/>
                </a:lnTo>
                <a:lnTo>
                  <a:pt x="674939" y="2020751"/>
                </a:lnTo>
                <a:cubicBezTo>
                  <a:pt x="669839" y="2016681"/>
                  <a:pt x="665307" y="2011044"/>
                  <a:pt x="661251" y="2006034"/>
                </a:cubicBezTo>
                <a:cubicBezTo>
                  <a:pt x="631546" y="1969173"/>
                  <a:pt x="587768" y="1944242"/>
                  <a:pt x="549475" y="1917521"/>
                </a:cubicBezTo>
                <a:cubicBezTo>
                  <a:pt x="505457" y="1886862"/>
                  <a:pt x="461081" y="1856445"/>
                  <a:pt x="413365" y="1831751"/>
                </a:cubicBezTo>
                <a:cubicBezTo>
                  <a:pt x="344773" y="1796322"/>
                  <a:pt x="273079" y="1767693"/>
                  <a:pt x="208662" y="1724748"/>
                </a:cubicBezTo>
                <a:cubicBezTo>
                  <a:pt x="175738" y="1702798"/>
                  <a:pt x="140428" y="1683235"/>
                  <a:pt x="110367" y="1657587"/>
                </a:cubicBezTo>
                <a:cubicBezTo>
                  <a:pt x="82454" y="1633610"/>
                  <a:pt x="43923" y="1613211"/>
                  <a:pt x="19468" y="1586728"/>
                </a:cubicBezTo>
                <a:cubicBezTo>
                  <a:pt x="8494" y="1574919"/>
                  <a:pt x="-4748" y="1555355"/>
                  <a:pt x="1693" y="1537701"/>
                </a:cubicBezTo>
                <a:cubicBezTo>
                  <a:pt x="6227" y="1525294"/>
                  <a:pt x="18633" y="1522192"/>
                  <a:pt x="22330" y="1509548"/>
                </a:cubicBezTo>
                <a:cubicBezTo>
                  <a:pt x="23405" y="1505850"/>
                  <a:pt x="27102" y="1503225"/>
                  <a:pt x="31039" y="1504179"/>
                </a:cubicBezTo>
                <a:cubicBezTo>
                  <a:pt x="40583" y="1506327"/>
                  <a:pt x="52511" y="1509309"/>
                  <a:pt x="64441" y="1513484"/>
                </a:cubicBezTo>
                <a:cubicBezTo>
                  <a:pt x="62532" y="1511218"/>
                  <a:pt x="60861" y="1508473"/>
                  <a:pt x="59788" y="1505014"/>
                </a:cubicBezTo>
                <a:cubicBezTo>
                  <a:pt x="55016" y="1489268"/>
                  <a:pt x="66827" y="1484496"/>
                  <a:pt x="69450" y="1470659"/>
                </a:cubicBezTo>
                <a:cubicBezTo>
                  <a:pt x="70048" y="1467200"/>
                  <a:pt x="72553" y="1465410"/>
                  <a:pt x="75892" y="1465410"/>
                </a:cubicBezTo>
                <a:cubicBezTo>
                  <a:pt x="107385" y="1464814"/>
                  <a:pt x="117047" y="1444177"/>
                  <a:pt x="144246" y="1465291"/>
                </a:cubicBezTo>
                <a:cubicBezTo>
                  <a:pt x="147109" y="1467438"/>
                  <a:pt x="149375" y="1470062"/>
                  <a:pt x="151999" y="1472448"/>
                </a:cubicBezTo>
                <a:cubicBezTo>
                  <a:pt x="141024" y="1444296"/>
                  <a:pt x="148063" y="1405406"/>
                  <a:pt x="170012" y="1388349"/>
                </a:cubicBezTo>
                <a:cubicBezTo>
                  <a:pt x="172875" y="1386082"/>
                  <a:pt x="176455" y="1386559"/>
                  <a:pt x="179318" y="1388349"/>
                </a:cubicBezTo>
                <a:cubicBezTo>
                  <a:pt x="198165" y="1400158"/>
                  <a:pt x="209021" y="1391331"/>
                  <a:pt x="229539" y="1395029"/>
                </a:cubicBezTo>
                <a:cubicBezTo>
                  <a:pt x="241826" y="1397176"/>
                  <a:pt x="253516" y="1410776"/>
                  <a:pt x="264490" y="1412326"/>
                </a:cubicBezTo>
                <a:cubicBezTo>
                  <a:pt x="281907" y="1414712"/>
                  <a:pt x="286440" y="1401232"/>
                  <a:pt x="298727" y="1399443"/>
                </a:cubicBezTo>
                <a:cubicBezTo>
                  <a:pt x="348829" y="1392285"/>
                  <a:pt x="378294" y="1420796"/>
                  <a:pt x="405253" y="1458492"/>
                </a:cubicBezTo>
                <a:cubicBezTo>
                  <a:pt x="452850" y="1525174"/>
                  <a:pt x="490069" y="1598180"/>
                  <a:pt x="525737" y="1671663"/>
                </a:cubicBezTo>
                <a:cubicBezTo>
                  <a:pt x="535280" y="1691347"/>
                  <a:pt x="545061" y="1710790"/>
                  <a:pt x="554724" y="1730354"/>
                </a:cubicBezTo>
                <a:cubicBezTo>
                  <a:pt x="544346" y="1687648"/>
                  <a:pt x="534803" y="1644942"/>
                  <a:pt x="528480" y="1600924"/>
                </a:cubicBezTo>
                <a:cubicBezTo>
                  <a:pt x="524425" y="1572294"/>
                  <a:pt x="522874" y="1549509"/>
                  <a:pt x="535399" y="1522908"/>
                </a:cubicBezTo>
                <a:cubicBezTo>
                  <a:pt x="548164" y="1495829"/>
                  <a:pt x="552218" y="1503702"/>
                  <a:pt x="564744" y="1489864"/>
                </a:cubicBezTo>
                <a:cubicBezTo>
                  <a:pt x="567965" y="1486405"/>
                  <a:pt x="579058" y="1469823"/>
                  <a:pt x="588602" y="1463263"/>
                </a:cubicBezTo>
                <a:cubicBezTo>
                  <a:pt x="608286" y="1449664"/>
                  <a:pt x="623197" y="1466364"/>
                  <a:pt x="639539" y="1459923"/>
                </a:cubicBezTo>
                <a:cubicBezTo>
                  <a:pt x="640494" y="1459446"/>
                  <a:pt x="641448" y="1459565"/>
                  <a:pt x="642402" y="1459803"/>
                </a:cubicBezTo>
                <a:cubicBezTo>
                  <a:pt x="652303" y="1456463"/>
                  <a:pt x="663159" y="1459088"/>
                  <a:pt x="673418" y="1458253"/>
                </a:cubicBezTo>
                <a:cubicBezTo>
                  <a:pt x="680933" y="1457656"/>
                  <a:pt x="685347" y="1460042"/>
                  <a:pt x="690358" y="1464814"/>
                </a:cubicBezTo>
                <a:cubicBezTo>
                  <a:pt x="698111" y="1459923"/>
                  <a:pt x="706819" y="1456702"/>
                  <a:pt x="717675" y="1456702"/>
                </a:cubicBezTo>
                <a:cubicBezTo>
                  <a:pt x="727456" y="1456583"/>
                  <a:pt x="736999" y="1461115"/>
                  <a:pt x="745469" y="1465768"/>
                </a:cubicBezTo>
                <a:cubicBezTo>
                  <a:pt x="759188" y="1473284"/>
                  <a:pt x="743680" y="1476743"/>
                  <a:pt x="767181" y="1477697"/>
                </a:cubicBezTo>
                <a:cubicBezTo>
                  <a:pt x="769566" y="1477816"/>
                  <a:pt x="771594" y="1475072"/>
                  <a:pt x="774099" y="1475670"/>
                </a:cubicBezTo>
                <a:cubicBezTo>
                  <a:pt x="783642" y="1477935"/>
                  <a:pt x="789130" y="1481514"/>
                  <a:pt x="789249" y="1489507"/>
                </a:cubicBezTo>
                <a:cubicBezTo>
                  <a:pt x="791754" y="1488553"/>
                  <a:pt x="794258" y="1487599"/>
                  <a:pt x="796883" y="1486644"/>
                </a:cubicBezTo>
                <a:cubicBezTo>
                  <a:pt x="822888" y="1477339"/>
                  <a:pt x="847701" y="1487359"/>
                  <a:pt x="872513" y="1499050"/>
                </a:cubicBezTo>
                <a:cubicBezTo>
                  <a:pt x="880506" y="1502748"/>
                  <a:pt x="885039" y="1506685"/>
                  <a:pt x="886709" y="1511814"/>
                </a:cubicBezTo>
                <a:cubicBezTo>
                  <a:pt x="893747" y="1511098"/>
                  <a:pt x="900786" y="1510859"/>
                  <a:pt x="907346" y="1511814"/>
                </a:cubicBezTo>
                <a:cubicBezTo>
                  <a:pt x="948382" y="1517540"/>
                  <a:pt x="942060" y="1545215"/>
                  <a:pt x="963771" y="1570147"/>
                </a:cubicBezTo>
                <a:cubicBezTo>
                  <a:pt x="967708" y="1574680"/>
                  <a:pt x="964128" y="1582434"/>
                  <a:pt x="958998" y="1583985"/>
                </a:cubicBezTo>
                <a:cubicBezTo>
                  <a:pt x="921065" y="1595079"/>
                  <a:pt x="878716" y="1577424"/>
                  <a:pt x="838993" y="1586728"/>
                </a:cubicBezTo>
                <a:cubicBezTo>
                  <a:pt x="779706" y="1600566"/>
                  <a:pt x="737597" y="1657587"/>
                  <a:pt x="718987" y="1713296"/>
                </a:cubicBezTo>
                <a:cubicBezTo>
                  <a:pt x="713739" y="1729161"/>
                  <a:pt x="708727" y="1741686"/>
                  <a:pt x="701212" y="1756360"/>
                </a:cubicBezTo>
                <a:cubicBezTo>
                  <a:pt x="677951" y="1801450"/>
                  <a:pt x="669004" y="1835927"/>
                  <a:pt x="669601" y="1887221"/>
                </a:cubicBezTo>
                <a:cubicBezTo>
                  <a:pt x="669959" y="1914538"/>
                  <a:pt x="669004" y="1944361"/>
                  <a:pt x="675088" y="1971082"/>
                </a:cubicBezTo>
                <a:lnTo>
                  <a:pt x="679438" y="1982241"/>
                </a:lnTo>
                <a:lnTo>
                  <a:pt x="874362" y="2193694"/>
                </a:lnTo>
                <a:lnTo>
                  <a:pt x="898707" y="2215867"/>
                </a:lnTo>
                <a:lnTo>
                  <a:pt x="874303" y="2184493"/>
                </a:lnTo>
                <a:cubicBezTo>
                  <a:pt x="850445" y="2157413"/>
                  <a:pt x="828853" y="2136299"/>
                  <a:pt x="815851" y="2101466"/>
                </a:cubicBezTo>
                <a:cubicBezTo>
                  <a:pt x="809052" y="2083095"/>
                  <a:pt x="805473" y="2063531"/>
                  <a:pt x="800105" y="2044684"/>
                </a:cubicBezTo>
                <a:cubicBezTo>
                  <a:pt x="794020" y="2023569"/>
                  <a:pt x="771475" y="1993269"/>
                  <a:pt x="771714" y="1971201"/>
                </a:cubicBezTo>
                <a:cubicBezTo>
                  <a:pt x="771952" y="1947223"/>
                  <a:pt x="793902" y="1944480"/>
                  <a:pt x="791993" y="1920145"/>
                </a:cubicBezTo>
                <a:cubicBezTo>
                  <a:pt x="788892" y="1882210"/>
                  <a:pt x="773742" y="1872070"/>
                  <a:pt x="796765" y="1836999"/>
                </a:cubicBezTo>
                <a:cubicBezTo>
                  <a:pt x="804518" y="1825190"/>
                  <a:pt x="816924" y="1807773"/>
                  <a:pt x="831716" y="1803120"/>
                </a:cubicBezTo>
                <a:cubicBezTo>
                  <a:pt x="843408" y="1799423"/>
                  <a:pt x="857364" y="1810517"/>
                  <a:pt x="867026" y="1803836"/>
                </a:cubicBezTo>
                <a:cubicBezTo>
                  <a:pt x="891005" y="1787136"/>
                  <a:pt x="878956" y="1731666"/>
                  <a:pt x="903888" y="1710313"/>
                </a:cubicBezTo>
                <a:cubicBezTo>
                  <a:pt x="914863" y="1701007"/>
                  <a:pt x="939436" y="1698026"/>
                  <a:pt x="952797" y="1697310"/>
                </a:cubicBezTo>
                <a:cubicBezTo>
                  <a:pt x="955421" y="1697190"/>
                  <a:pt x="958522" y="1697907"/>
                  <a:pt x="959954" y="1700292"/>
                </a:cubicBezTo>
                <a:cubicBezTo>
                  <a:pt x="961146" y="1702201"/>
                  <a:pt x="961981" y="1703751"/>
                  <a:pt x="962817" y="1705422"/>
                </a:cubicBezTo>
                <a:cubicBezTo>
                  <a:pt x="964010" y="1702678"/>
                  <a:pt x="965322" y="1699934"/>
                  <a:pt x="966515" y="1696952"/>
                </a:cubicBezTo>
                <a:cubicBezTo>
                  <a:pt x="982143" y="1659972"/>
                  <a:pt x="996457" y="1637784"/>
                  <a:pt x="1029859" y="1618698"/>
                </a:cubicBezTo>
                <a:cubicBezTo>
                  <a:pt x="1035107" y="1615716"/>
                  <a:pt x="1043338" y="1618698"/>
                  <a:pt x="1042026" y="1625855"/>
                </a:cubicBezTo>
                <a:cubicBezTo>
                  <a:pt x="1039521" y="1639216"/>
                  <a:pt x="1042980" y="1645538"/>
                  <a:pt x="1046439" y="1652099"/>
                </a:cubicBezTo>
                <a:cubicBezTo>
                  <a:pt x="1050377" y="1643987"/>
                  <a:pt x="1053955" y="1635876"/>
                  <a:pt x="1058726" y="1628241"/>
                </a:cubicBezTo>
                <a:cubicBezTo>
                  <a:pt x="1076619" y="1599372"/>
                  <a:pt x="1102148" y="1566091"/>
                  <a:pt x="1139606" y="1569311"/>
                </a:cubicBezTo>
                <a:cubicBezTo>
                  <a:pt x="1144376" y="1569788"/>
                  <a:pt x="1148432" y="1573605"/>
                  <a:pt x="1148193" y="1578616"/>
                </a:cubicBezTo>
                <a:cubicBezTo>
                  <a:pt x="1147717" y="1586966"/>
                  <a:pt x="1148314" y="1595198"/>
                  <a:pt x="1148791" y="1603429"/>
                </a:cubicBezTo>
                <a:cubicBezTo>
                  <a:pt x="1160481" y="1588756"/>
                  <a:pt x="1173484" y="1574918"/>
                  <a:pt x="1186606" y="1562035"/>
                </a:cubicBezTo>
                <a:cubicBezTo>
                  <a:pt x="1223466" y="1526009"/>
                  <a:pt x="1271540" y="1521953"/>
                  <a:pt x="1320569" y="1509070"/>
                </a:cubicBezTo>
                <a:cubicBezTo>
                  <a:pt x="1326176" y="1507519"/>
                  <a:pt x="1333333" y="1512291"/>
                  <a:pt x="1331305" y="1518732"/>
                </a:cubicBezTo>
                <a:cubicBezTo>
                  <a:pt x="1321881" y="1549509"/>
                  <a:pt x="1324028" y="1583269"/>
                  <a:pt x="1309236" y="1612614"/>
                </a:cubicBezTo>
                <a:cubicBezTo>
                  <a:pt x="1295876" y="1638977"/>
                  <a:pt x="1272614" y="1664982"/>
                  <a:pt x="1255913" y="1689676"/>
                </a:cubicBezTo>
                <a:cubicBezTo>
                  <a:pt x="1218098" y="1745742"/>
                  <a:pt x="1163344" y="1786182"/>
                  <a:pt x="1120280" y="1836999"/>
                </a:cubicBezTo>
                <a:cubicBezTo>
                  <a:pt x="1090100" y="1872667"/>
                  <a:pt x="1077335" y="1918116"/>
                  <a:pt x="1054313" y="1957720"/>
                </a:cubicBezTo>
                <a:cubicBezTo>
                  <a:pt x="1027711" y="2003648"/>
                  <a:pt x="977013" y="2027506"/>
                  <a:pt x="956495" y="2078681"/>
                </a:cubicBezTo>
                <a:cubicBezTo>
                  <a:pt x="935977" y="2129857"/>
                  <a:pt x="954824" y="2186281"/>
                  <a:pt x="970451" y="2236264"/>
                </a:cubicBezTo>
                <a:cubicBezTo>
                  <a:pt x="975223" y="2251772"/>
                  <a:pt x="985602" y="2269784"/>
                  <a:pt x="984766" y="2286485"/>
                </a:cubicBezTo>
                <a:lnTo>
                  <a:pt x="983618" y="2293208"/>
                </a:lnTo>
                <a:lnTo>
                  <a:pt x="1126721" y="2423551"/>
                </a:lnTo>
                <a:cubicBezTo>
                  <a:pt x="1212552" y="2493693"/>
                  <a:pt x="1304644" y="2555038"/>
                  <a:pt x="1399628" y="2611820"/>
                </a:cubicBezTo>
                <a:lnTo>
                  <a:pt x="1535247" y="2686994"/>
                </a:lnTo>
                <a:lnTo>
                  <a:pt x="1469085" y="2616920"/>
                </a:lnTo>
                <a:cubicBezTo>
                  <a:pt x="1419698" y="2565268"/>
                  <a:pt x="1377470" y="2512184"/>
                  <a:pt x="1330350" y="2458622"/>
                </a:cubicBezTo>
                <a:cubicBezTo>
                  <a:pt x="1287764" y="2410190"/>
                  <a:pt x="1250187" y="2360684"/>
                  <a:pt x="1236708" y="2296388"/>
                </a:cubicBezTo>
                <a:cubicBezTo>
                  <a:pt x="1229550" y="2262270"/>
                  <a:pt x="1228477" y="2208232"/>
                  <a:pt x="1265218" y="2193559"/>
                </a:cubicBezTo>
                <a:cubicBezTo>
                  <a:pt x="1263189" y="2185447"/>
                  <a:pt x="1262474" y="2177216"/>
                  <a:pt x="1266411" y="2168985"/>
                </a:cubicBezTo>
                <a:cubicBezTo>
                  <a:pt x="1270824" y="2159919"/>
                  <a:pt x="1278221" y="2157056"/>
                  <a:pt x="1286809" y="2156101"/>
                </a:cubicBezTo>
                <a:cubicBezTo>
                  <a:pt x="1280726" y="2138208"/>
                  <a:pt x="1278459" y="2118883"/>
                  <a:pt x="1296949" y="2107550"/>
                </a:cubicBezTo>
                <a:cubicBezTo>
                  <a:pt x="1309474" y="2099795"/>
                  <a:pt x="1316154" y="2106238"/>
                  <a:pt x="1324266" y="2091207"/>
                </a:cubicBezTo>
                <a:cubicBezTo>
                  <a:pt x="1328084" y="2084170"/>
                  <a:pt x="1326891" y="2076654"/>
                  <a:pt x="1334645" y="2072240"/>
                </a:cubicBezTo>
                <a:cubicBezTo>
                  <a:pt x="1337149" y="2070809"/>
                  <a:pt x="1340012" y="2070213"/>
                  <a:pt x="1342756" y="2070213"/>
                </a:cubicBezTo>
                <a:cubicBezTo>
                  <a:pt x="1341921" y="2068303"/>
                  <a:pt x="1340848" y="2066394"/>
                  <a:pt x="1340133" y="2064367"/>
                </a:cubicBezTo>
                <a:cubicBezTo>
                  <a:pt x="1335718" y="2051841"/>
                  <a:pt x="1330112" y="2023927"/>
                  <a:pt x="1350391" y="2023451"/>
                </a:cubicBezTo>
                <a:cubicBezTo>
                  <a:pt x="1350987" y="2023451"/>
                  <a:pt x="1351584" y="2023570"/>
                  <a:pt x="1352181" y="2023689"/>
                </a:cubicBezTo>
                <a:cubicBezTo>
                  <a:pt x="1351823" y="2022973"/>
                  <a:pt x="1351464" y="2022377"/>
                  <a:pt x="1351107" y="2021661"/>
                </a:cubicBezTo>
                <a:cubicBezTo>
                  <a:pt x="1339058" y="1997207"/>
                  <a:pt x="1349795" y="1987544"/>
                  <a:pt x="1360888" y="1964640"/>
                </a:cubicBezTo>
                <a:cubicBezTo>
                  <a:pt x="1368046" y="1949610"/>
                  <a:pt x="1374726" y="1932193"/>
                  <a:pt x="1394648" y="1936487"/>
                </a:cubicBezTo>
                <a:cubicBezTo>
                  <a:pt x="1399301" y="1937442"/>
                  <a:pt x="1403475" y="1939948"/>
                  <a:pt x="1407292" y="1943049"/>
                </a:cubicBezTo>
                <a:cubicBezTo>
                  <a:pt x="1407173" y="1941021"/>
                  <a:pt x="1406935" y="1939112"/>
                  <a:pt x="1407054" y="1937083"/>
                </a:cubicBezTo>
                <a:cubicBezTo>
                  <a:pt x="1407769" y="1928138"/>
                  <a:pt x="1410752" y="1908455"/>
                  <a:pt x="1419461" y="1904040"/>
                </a:cubicBezTo>
                <a:cubicBezTo>
                  <a:pt x="1428168" y="1899627"/>
                  <a:pt x="1445227" y="1909766"/>
                  <a:pt x="1457634" y="1918714"/>
                </a:cubicBezTo>
                <a:cubicBezTo>
                  <a:pt x="1448449" y="1892232"/>
                  <a:pt x="1446300" y="1864079"/>
                  <a:pt x="1463837" y="1829365"/>
                </a:cubicBezTo>
                <a:cubicBezTo>
                  <a:pt x="1481491" y="1794293"/>
                  <a:pt x="1497953" y="1799661"/>
                  <a:pt x="1514057" y="1815646"/>
                </a:cubicBezTo>
                <a:cubicBezTo>
                  <a:pt x="1513461" y="1808847"/>
                  <a:pt x="1514057" y="1802048"/>
                  <a:pt x="1516443" y="1795247"/>
                </a:cubicBezTo>
                <a:cubicBezTo>
                  <a:pt x="1518114" y="1790715"/>
                  <a:pt x="1528372" y="1790476"/>
                  <a:pt x="1529208" y="1786779"/>
                </a:cubicBezTo>
                <a:cubicBezTo>
                  <a:pt x="1536603" y="1755643"/>
                  <a:pt x="1527417" y="1780695"/>
                  <a:pt x="1528372" y="1770555"/>
                </a:cubicBezTo>
                <a:cubicBezTo>
                  <a:pt x="1529446" y="1757194"/>
                  <a:pt x="1520857" y="1745265"/>
                  <a:pt x="1523601" y="1730354"/>
                </a:cubicBezTo>
                <a:cubicBezTo>
                  <a:pt x="1530758" y="1691943"/>
                  <a:pt x="1553781" y="1685263"/>
                  <a:pt x="1587182" y="1680014"/>
                </a:cubicBezTo>
                <a:cubicBezTo>
                  <a:pt x="1602809" y="1677509"/>
                  <a:pt x="1620106" y="1677628"/>
                  <a:pt x="1630484" y="1667726"/>
                </a:cubicBezTo>
                <a:cubicBezTo>
                  <a:pt x="1633825" y="1664386"/>
                  <a:pt x="1637405" y="1646850"/>
                  <a:pt x="1640505" y="1641364"/>
                </a:cubicBezTo>
                <a:cubicBezTo>
                  <a:pt x="1646112" y="1631581"/>
                  <a:pt x="1654343" y="1622992"/>
                  <a:pt x="1661619" y="1614403"/>
                </a:cubicBezTo>
                <a:cubicBezTo>
                  <a:pt x="1664006" y="1611659"/>
                  <a:pt x="1667466" y="1609155"/>
                  <a:pt x="1671283" y="1609871"/>
                </a:cubicBezTo>
                <a:cubicBezTo>
                  <a:pt x="1724844" y="1619773"/>
                  <a:pt x="1739397" y="1739301"/>
                  <a:pt x="1735700" y="1780337"/>
                </a:cubicBezTo>
                <a:cubicBezTo>
                  <a:pt x="1727826" y="1868969"/>
                  <a:pt x="1700627" y="1969770"/>
                  <a:pt x="1668061" y="2052438"/>
                </a:cubicBezTo>
                <a:cubicBezTo>
                  <a:pt x="1631201" y="2146081"/>
                  <a:pt x="1577639" y="2228510"/>
                  <a:pt x="1558196" y="2329073"/>
                </a:cubicBezTo>
                <a:cubicBezTo>
                  <a:pt x="1542328" y="2411502"/>
                  <a:pt x="1544715" y="2493097"/>
                  <a:pt x="1557957" y="2576242"/>
                </a:cubicBezTo>
                <a:cubicBezTo>
                  <a:pt x="1565114" y="2620737"/>
                  <a:pt x="1578116" y="2677758"/>
                  <a:pt x="1608297" y="2717124"/>
                </a:cubicBezTo>
                <a:lnTo>
                  <a:pt x="1632201" y="2740735"/>
                </a:lnTo>
                <a:lnTo>
                  <a:pt x="1689891" y="2772714"/>
                </a:lnTo>
                <a:cubicBezTo>
                  <a:pt x="1858091" y="2862361"/>
                  <a:pt x="2039292" y="2926569"/>
                  <a:pt x="2225773" y="2969230"/>
                </a:cubicBezTo>
                <a:lnTo>
                  <a:pt x="2322301" y="2985727"/>
                </a:lnTo>
                <a:lnTo>
                  <a:pt x="2304592" y="2975149"/>
                </a:lnTo>
                <a:cubicBezTo>
                  <a:pt x="2243159" y="2948666"/>
                  <a:pt x="2181366" y="2924450"/>
                  <a:pt x="2122675" y="2889975"/>
                </a:cubicBezTo>
                <a:cubicBezTo>
                  <a:pt x="2061598" y="2854188"/>
                  <a:pt x="2016268" y="2809335"/>
                  <a:pt x="1944933" y="2790129"/>
                </a:cubicBezTo>
                <a:cubicBezTo>
                  <a:pt x="1902227" y="2778559"/>
                  <a:pt x="1854869" y="2771997"/>
                  <a:pt x="1814309" y="2752792"/>
                </a:cubicBezTo>
                <a:cubicBezTo>
                  <a:pt x="1757528" y="2725951"/>
                  <a:pt x="1716611" y="2649605"/>
                  <a:pt x="1737129" y="2588648"/>
                </a:cubicBezTo>
                <a:cubicBezTo>
                  <a:pt x="1750370" y="2549521"/>
                  <a:pt x="1749057" y="2519221"/>
                  <a:pt x="1773751" y="2523634"/>
                </a:cubicBezTo>
                <a:cubicBezTo>
                  <a:pt x="1763135" y="2512661"/>
                  <a:pt x="1755499" y="2500611"/>
                  <a:pt x="1758601" y="2482122"/>
                </a:cubicBezTo>
                <a:cubicBezTo>
                  <a:pt x="1759078" y="2479497"/>
                  <a:pt x="1762060" y="2477112"/>
                  <a:pt x="1764685" y="2477231"/>
                </a:cubicBezTo>
                <a:cubicBezTo>
                  <a:pt x="1772916" y="2477707"/>
                  <a:pt x="1779477" y="2478543"/>
                  <a:pt x="1785799" y="2479856"/>
                </a:cubicBezTo>
                <a:cubicBezTo>
                  <a:pt x="1785441" y="2479616"/>
                  <a:pt x="1785203" y="2479378"/>
                  <a:pt x="1784845" y="2479139"/>
                </a:cubicBezTo>
                <a:cubicBezTo>
                  <a:pt x="1761941" y="2461484"/>
                  <a:pt x="1743690" y="2440728"/>
                  <a:pt x="1761464" y="2414126"/>
                </a:cubicBezTo>
                <a:cubicBezTo>
                  <a:pt x="1762180" y="2413053"/>
                  <a:pt x="1763373" y="2412814"/>
                  <a:pt x="1764566" y="2412455"/>
                </a:cubicBezTo>
                <a:cubicBezTo>
                  <a:pt x="1762537" y="2411263"/>
                  <a:pt x="1760749" y="2409832"/>
                  <a:pt x="1758601" y="2408996"/>
                </a:cubicBezTo>
                <a:cubicBezTo>
                  <a:pt x="1755023" y="2407565"/>
                  <a:pt x="1752517" y="2404106"/>
                  <a:pt x="1753710" y="2400169"/>
                </a:cubicBezTo>
                <a:cubicBezTo>
                  <a:pt x="1757765" y="2387166"/>
                  <a:pt x="1756931" y="2348397"/>
                  <a:pt x="1769337" y="2339689"/>
                </a:cubicBezTo>
                <a:cubicBezTo>
                  <a:pt x="1778641" y="2333246"/>
                  <a:pt x="1786993" y="2337780"/>
                  <a:pt x="1796893" y="2341239"/>
                </a:cubicBezTo>
                <a:cubicBezTo>
                  <a:pt x="1790451" y="2333844"/>
                  <a:pt x="1785799" y="2324778"/>
                  <a:pt x="1787349" y="2314756"/>
                </a:cubicBezTo>
                <a:cubicBezTo>
                  <a:pt x="1788901" y="2305094"/>
                  <a:pt x="1795701" y="2294240"/>
                  <a:pt x="1805243" y="2290660"/>
                </a:cubicBezTo>
                <a:cubicBezTo>
                  <a:pt x="1809657" y="2288991"/>
                  <a:pt x="1814309" y="2289348"/>
                  <a:pt x="1818842" y="2290422"/>
                </a:cubicBezTo>
                <a:cubicBezTo>
                  <a:pt x="1818246" y="2289348"/>
                  <a:pt x="1817650" y="2288275"/>
                  <a:pt x="1817292" y="2286962"/>
                </a:cubicBezTo>
                <a:cubicBezTo>
                  <a:pt x="1813951" y="2273960"/>
                  <a:pt x="1815264" y="2273124"/>
                  <a:pt x="1821467" y="2259407"/>
                </a:cubicBezTo>
                <a:cubicBezTo>
                  <a:pt x="1824568" y="2252727"/>
                  <a:pt x="1841389" y="2227198"/>
                  <a:pt x="1854273" y="2228152"/>
                </a:cubicBezTo>
                <a:cubicBezTo>
                  <a:pt x="1856181" y="2228391"/>
                  <a:pt x="1862145" y="2231134"/>
                  <a:pt x="1867633" y="2234832"/>
                </a:cubicBezTo>
                <a:cubicBezTo>
                  <a:pt x="1866797" y="2216700"/>
                  <a:pt x="1869898" y="2190218"/>
                  <a:pt x="1870615" y="2188310"/>
                </a:cubicBezTo>
                <a:lnTo>
                  <a:pt x="1878282" y="2176814"/>
                </a:lnTo>
                <a:lnTo>
                  <a:pt x="1873766" y="2172186"/>
                </a:lnTo>
                <a:cubicBezTo>
                  <a:pt x="1853960" y="2147668"/>
                  <a:pt x="1835873" y="2120135"/>
                  <a:pt x="1819678" y="2088104"/>
                </a:cubicBezTo>
                <a:cubicBezTo>
                  <a:pt x="1817293" y="2083333"/>
                  <a:pt x="1818128" y="2077607"/>
                  <a:pt x="1821945" y="2073910"/>
                </a:cubicBezTo>
                <a:cubicBezTo>
                  <a:pt x="1854751" y="2042178"/>
                  <a:pt x="1886602" y="2045876"/>
                  <a:pt x="1927756" y="2026909"/>
                </a:cubicBezTo>
                <a:cubicBezTo>
                  <a:pt x="1935033" y="2023569"/>
                  <a:pt x="1937777" y="2008180"/>
                  <a:pt x="1948035" y="2007226"/>
                </a:cubicBezTo>
                <a:lnTo>
                  <a:pt x="1978623" y="2010459"/>
                </a:lnTo>
                <a:lnTo>
                  <a:pt x="1978279" y="1992012"/>
                </a:lnTo>
                <a:cubicBezTo>
                  <a:pt x="1979669" y="1981289"/>
                  <a:pt x="1982719" y="1970486"/>
                  <a:pt x="1987640" y="1959751"/>
                </a:cubicBezTo>
                <a:cubicBezTo>
                  <a:pt x="1997779" y="1937562"/>
                  <a:pt x="2024739" y="1930404"/>
                  <a:pt x="2047404" y="1930763"/>
                </a:cubicBezTo>
                <a:cubicBezTo>
                  <a:pt x="2066729" y="1931121"/>
                  <a:pt x="2079731" y="1936130"/>
                  <a:pt x="2089991" y="1944004"/>
                </a:cubicBezTo>
                <a:cubicBezTo>
                  <a:pt x="2082237" y="1929689"/>
                  <a:pt x="2067802" y="1911437"/>
                  <a:pt x="2075796" y="1895453"/>
                </a:cubicBezTo>
                <a:cubicBezTo>
                  <a:pt x="2093569" y="1860024"/>
                  <a:pt x="2154050" y="1907620"/>
                  <a:pt x="2154646" y="1906666"/>
                </a:cubicBezTo>
                <a:cubicBezTo>
                  <a:pt x="2155124" y="1906069"/>
                  <a:pt x="2144388" y="1854059"/>
                  <a:pt x="2149636" y="1843084"/>
                </a:cubicBezTo>
                <a:cubicBezTo>
                  <a:pt x="2156436" y="1829127"/>
                  <a:pt x="2180294" y="1801571"/>
                  <a:pt x="2194369" y="1793459"/>
                </a:cubicBezTo>
                <a:cubicBezTo>
                  <a:pt x="2228964" y="1773418"/>
                  <a:pt x="2252583" y="1798589"/>
                  <a:pt x="2275487" y="1760774"/>
                </a:cubicBezTo>
                <a:cubicBezTo>
                  <a:pt x="2277754" y="1756957"/>
                  <a:pt x="2283480" y="1754809"/>
                  <a:pt x="2287059" y="1758507"/>
                </a:cubicBezTo>
                <a:cubicBezTo>
                  <a:pt x="2299822" y="1772106"/>
                  <a:pt x="2319267" y="1771749"/>
                  <a:pt x="2331435" y="1785587"/>
                </a:cubicBezTo>
                <a:cubicBezTo>
                  <a:pt x="2332746" y="1787137"/>
                  <a:pt x="2333701" y="1789404"/>
                  <a:pt x="2334775" y="1791432"/>
                </a:cubicBezTo>
                <a:cubicBezTo>
                  <a:pt x="2336803" y="1786302"/>
                  <a:pt x="2339308" y="1781769"/>
                  <a:pt x="2343125" y="1778906"/>
                </a:cubicBezTo>
                <a:cubicBezTo>
                  <a:pt x="2346704" y="1776281"/>
                  <a:pt x="2355412" y="1774850"/>
                  <a:pt x="2363524" y="1774492"/>
                </a:cubicBezTo>
                <a:cubicBezTo>
                  <a:pt x="2362451" y="1768647"/>
                  <a:pt x="2361616" y="1762921"/>
                  <a:pt x="2360899" y="1757434"/>
                </a:cubicBezTo>
                <a:cubicBezTo>
                  <a:pt x="2360542" y="1754571"/>
                  <a:pt x="2362808" y="1751827"/>
                  <a:pt x="2364955" y="1750395"/>
                </a:cubicBezTo>
                <a:cubicBezTo>
                  <a:pt x="2382252" y="1738705"/>
                  <a:pt x="2416489" y="1732264"/>
                  <a:pt x="2437722" y="1731428"/>
                </a:cubicBezTo>
                <a:cubicBezTo>
                  <a:pt x="2451172" y="1731219"/>
                  <a:pt x="2463548" y="1733359"/>
                  <a:pt x="2475286" y="1736932"/>
                </a:cubicBezTo>
                <a:close/>
                <a:moveTo>
                  <a:pt x="3560752" y="2048277"/>
                </a:moveTo>
                <a:cubicBezTo>
                  <a:pt x="3563615" y="2049872"/>
                  <a:pt x="3565732" y="2053332"/>
                  <a:pt x="3564898" y="2056970"/>
                </a:cubicBezTo>
                <a:lnTo>
                  <a:pt x="3558219" y="2086146"/>
                </a:lnTo>
                <a:lnTo>
                  <a:pt x="3452344" y="2427120"/>
                </a:lnTo>
                <a:lnTo>
                  <a:pt x="3460042" y="2386093"/>
                </a:lnTo>
                <a:cubicBezTo>
                  <a:pt x="3480440" y="2275987"/>
                  <a:pt x="3495829" y="2149181"/>
                  <a:pt x="3552135" y="2050767"/>
                </a:cubicBezTo>
                <a:cubicBezTo>
                  <a:pt x="3554282" y="2046950"/>
                  <a:pt x="3557890" y="2046681"/>
                  <a:pt x="3560752" y="2048277"/>
                </a:cubicBezTo>
                <a:close/>
                <a:moveTo>
                  <a:pt x="3660793" y="1755799"/>
                </a:moveTo>
                <a:lnTo>
                  <a:pt x="3656503" y="1769614"/>
                </a:lnTo>
                <a:lnTo>
                  <a:pt x="3656527" y="1765843"/>
                </a:lnTo>
                <a:close/>
                <a:moveTo>
                  <a:pt x="2673441" y="1265121"/>
                </a:moveTo>
                <a:cubicBezTo>
                  <a:pt x="2691096" y="1274426"/>
                  <a:pt x="2711853" y="1294228"/>
                  <a:pt x="2709706" y="1315700"/>
                </a:cubicBezTo>
                <a:cubicBezTo>
                  <a:pt x="2709347" y="1319040"/>
                  <a:pt x="2706247" y="1323097"/>
                  <a:pt x="2702666" y="1323216"/>
                </a:cubicBezTo>
                <a:lnTo>
                  <a:pt x="2697776" y="1323455"/>
                </a:lnTo>
                <a:cubicBezTo>
                  <a:pt x="2690977" y="1323693"/>
                  <a:pt x="2686920" y="1317132"/>
                  <a:pt x="2686564" y="1311168"/>
                </a:cubicBezTo>
                <a:cubicBezTo>
                  <a:pt x="2685966" y="1301029"/>
                  <a:pt x="2666522" y="1284566"/>
                  <a:pt x="2662943" y="1274187"/>
                </a:cubicBezTo>
                <a:cubicBezTo>
                  <a:pt x="2660677" y="1267984"/>
                  <a:pt x="2667954" y="1261185"/>
                  <a:pt x="2673083" y="1265360"/>
                </a:cubicBezTo>
                <a:cubicBezTo>
                  <a:pt x="2673082" y="1265241"/>
                  <a:pt x="2673202" y="1265241"/>
                  <a:pt x="2673441" y="1265121"/>
                </a:cubicBezTo>
                <a:close/>
                <a:moveTo>
                  <a:pt x="2492119" y="1184481"/>
                </a:moveTo>
                <a:cubicBezTo>
                  <a:pt x="2512996" y="1204163"/>
                  <a:pt x="2528861" y="1230049"/>
                  <a:pt x="2547470" y="1252117"/>
                </a:cubicBezTo>
                <a:cubicBezTo>
                  <a:pt x="2566438" y="1274425"/>
                  <a:pt x="2587194" y="1294824"/>
                  <a:pt x="2605922" y="1316892"/>
                </a:cubicBezTo>
                <a:cubicBezTo>
                  <a:pt x="2612246" y="1324408"/>
                  <a:pt x="2602702" y="1333355"/>
                  <a:pt x="2595305" y="1327390"/>
                </a:cubicBezTo>
                <a:cubicBezTo>
                  <a:pt x="2548783" y="1290410"/>
                  <a:pt x="2511684" y="1242455"/>
                  <a:pt x="2480428" y="1192115"/>
                </a:cubicBezTo>
                <a:cubicBezTo>
                  <a:pt x="2478103" y="1188417"/>
                  <a:pt x="2479713" y="1185256"/>
                  <a:pt x="2482561" y="1183645"/>
                </a:cubicBezTo>
                <a:cubicBezTo>
                  <a:pt x="2485409" y="1182035"/>
                  <a:pt x="2489495" y="1181975"/>
                  <a:pt x="2492119" y="1184481"/>
                </a:cubicBezTo>
                <a:close/>
                <a:moveTo>
                  <a:pt x="2570240" y="1194828"/>
                </a:moveTo>
                <a:cubicBezTo>
                  <a:pt x="2573417" y="1194649"/>
                  <a:pt x="2576698" y="1196469"/>
                  <a:pt x="2577531" y="1200465"/>
                </a:cubicBezTo>
                <a:cubicBezTo>
                  <a:pt x="2581707" y="1220387"/>
                  <a:pt x="2604133" y="1237325"/>
                  <a:pt x="2613438" y="1255578"/>
                </a:cubicBezTo>
                <a:cubicBezTo>
                  <a:pt x="2623579" y="1275261"/>
                  <a:pt x="2635387" y="1293274"/>
                  <a:pt x="2646960" y="1312121"/>
                </a:cubicBezTo>
                <a:cubicBezTo>
                  <a:pt x="2651610" y="1319636"/>
                  <a:pt x="2641830" y="1327867"/>
                  <a:pt x="2635268" y="1322022"/>
                </a:cubicBezTo>
                <a:cubicBezTo>
                  <a:pt x="2611649" y="1300908"/>
                  <a:pt x="2602344" y="1274425"/>
                  <a:pt x="2585047" y="1249136"/>
                </a:cubicBezTo>
                <a:cubicBezTo>
                  <a:pt x="2575264" y="1234821"/>
                  <a:pt x="2561547" y="1219791"/>
                  <a:pt x="2563575" y="1201181"/>
                </a:cubicBezTo>
                <a:cubicBezTo>
                  <a:pt x="2563993" y="1197185"/>
                  <a:pt x="2567064" y="1195007"/>
                  <a:pt x="2570240" y="1194828"/>
                </a:cubicBezTo>
                <a:close/>
                <a:moveTo>
                  <a:pt x="2347421" y="1121377"/>
                </a:moveTo>
                <a:cubicBezTo>
                  <a:pt x="2395374" y="1166707"/>
                  <a:pt x="2445239" y="1219911"/>
                  <a:pt x="2479953" y="1276096"/>
                </a:cubicBezTo>
                <a:cubicBezTo>
                  <a:pt x="2483649" y="1281942"/>
                  <a:pt x="2474703" y="1288860"/>
                  <a:pt x="2469574" y="1284447"/>
                </a:cubicBezTo>
                <a:cubicBezTo>
                  <a:pt x="2419830" y="1241383"/>
                  <a:pt x="2374977" y="1184003"/>
                  <a:pt x="2337878" y="1129965"/>
                </a:cubicBezTo>
                <a:cubicBezTo>
                  <a:pt x="2333821" y="1124001"/>
                  <a:pt x="2341933" y="1116247"/>
                  <a:pt x="2347421" y="1121377"/>
                </a:cubicBezTo>
                <a:close/>
                <a:moveTo>
                  <a:pt x="2613556" y="1152392"/>
                </a:moveTo>
                <a:cubicBezTo>
                  <a:pt x="2624769" y="1165037"/>
                  <a:pt x="2643022" y="1180903"/>
                  <a:pt x="2635387" y="1199393"/>
                </a:cubicBezTo>
                <a:cubicBezTo>
                  <a:pt x="2632524" y="1206430"/>
                  <a:pt x="2623935" y="1205238"/>
                  <a:pt x="2621549" y="1198677"/>
                </a:cubicBezTo>
                <a:cubicBezTo>
                  <a:pt x="2616539" y="1184720"/>
                  <a:pt x="2608785" y="1175058"/>
                  <a:pt x="2599600" y="1163963"/>
                </a:cubicBezTo>
                <a:cubicBezTo>
                  <a:pt x="2596260" y="1159906"/>
                  <a:pt x="2598050" y="1155106"/>
                  <a:pt x="2601523" y="1152273"/>
                </a:cubicBezTo>
                <a:cubicBezTo>
                  <a:pt x="2604998" y="1149439"/>
                  <a:pt x="2610157" y="1148574"/>
                  <a:pt x="2613556" y="1152392"/>
                </a:cubicBezTo>
                <a:close/>
                <a:moveTo>
                  <a:pt x="2466949" y="1103244"/>
                </a:moveTo>
                <a:cubicBezTo>
                  <a:pt x="2485320" y="1118632"/>
                  <a:pt x="2496892" y="1139628"/>
                  <a:pt x="2511684" y="1158237"/>
                </a:cubicBezTo>
                <a:cubicBezTo>
                  <a:pt x="2519079" y="1167542"/>
                  <a:pt x="2503452" y="1176966"/>
                  <a:pt x="2496175" y="1168019"/>
                </a:cubicBezTo>
                <a:cubicBezTo>
                  <a:pt x="2481503" y="1150125"/>
                  <a:pt x="2467426" y="1131278"/>
                  <a:pt x="2456570" y="1110879"/>
                </a:cubicBezTo>
                <a:cubicBezTo>
                  <a:pt x="2453350" y="1104795"/>
                  <a:pt x="2462178" y="1099189"/>
                  <a:pt x="2466949" y="1103244"/>
                </a:cubicBezTo>
                <a:close/>
                <a:moveTo>
                  <a:pt x="2188764" y="981687"/>
                </a:moveTo>
                <a:cubicBezTo>
                  <a:pt x="2249005" y="1032504"/>
                  <a:pt x="2302209" y="1104556"/>
                  <a:pt x="2346823" y="1168853"/>
                </a:cubicBezTo>
                <a:cubicBezTo>
                  <a:pt x="2349926" y="1173506"/>
                  <a:pt x="2343483" y="1179351"/>
                  <a:pt x="2339428" y="1175415"/>
                </a:cubicBezTo>
                <a:cubicBezTo>
                  <a:pt x="2282765" y="1121018"/>
                  <a:pt x="2219898" y="1057198"/>
                  <a:pt x="2179221" y="990276"/>
                </a:cubicBezTo>
                <a:cubicBezTo>
                  <a:pt x="2175522" y="984192"/>
                  <a:pt x="2182919" y="976796"/>
                  <a:pt x="2188764" y="981687"/>
                </a:cubicBezTo>
                <a:close/>
                <a:moveTo>
                  <a:pt x="2108601" y="880896"/>
                </a:moveTo>
                <a:cubicBezTo>
                  <a:pt x="2127449" y="891274"/>
                  <a:pt x="2140690" y="915729"/>
                  <a:pt x="2152022" y="933383"/>
                </a:cubicBezTo>
                <a:cubicBezTo>
                  <a:pt x="2157390" y="941733"/>
                  <a:pt x="2144984" y="952461"/>
                  <a:pt x="2137349" y="946386"/>
                </a:cubicBezTo>
                <a:cubicBezTo>
                  <a:pt x="2118144" y="930998"/>
                  <a:pt x="2104546" y="911315"/>
                  <a:pt x="2097745" y="887576"/>
                </a:cubicBezTo>
                <a:cubicBezTo>
                  <a:pt x="2096790" y="884354"/>
                  <a:pt x="2098371" y="882058"/>
                  <a:pt x="2100757" y="880879"/>
                </a:cubicBezTo>
                <a:cubicBezTo>
                  <a:pt x="2103144" y="879702"/>
                  <a:pt x="2106335" y="879643"/>
                  <a:pt x="2108601" y="880896"/>
                </a:cubicBezTo>
                <a:close/>
                <a:moveTo>
                  <a:pt x="2147130" y="856563"/>
                </a:moveTo>
                <a:cubicBezTo>
                  <a:pt x="2155124" y="871236"/>
                  <a:pt x="2167172" y="883403"/>
                  <a:pt x="2176238" y="897599"/>
                </a:cubicBezTo>
                <a:cubicBezTo>
                  <a:pt x="2190075" y="919310"/>
                  <a:pt x="2207850" y="938397"/>
                  <a:pt x="2222999" y="959260"/>
                </a:cubicBezTo>
                <a:cubicBezTo>
                  <a:pt x="2226101" y="963675"/>
                  <a:pt x="2220613" y="968924"/>
                  <a:pt x="2216678" y="964987"/>
                </a:cubicBezTo>
                <a:cubicBezTo>
                  <a:pt x="2197710" y="945911"/>
                  <a:pt x="2178266" y="926347"/>
                  <a:pt x="2163474" y="903921"/>
                </a:cubicBezTo>
                <a:cubicBezTo>
                  <a:pt x="2152857" y="887818"/>
                  <a:pt x="2143434" y="878871"/>
                  <a:pt x="2138542" y="860620"/>
                </a:cubicBezTo>
                <a:cubicBezTo>
                  <a:pt x="2137826" y="858113"/>
                  <a:pt x="2139288" y="855848"/>
                  <a:pt x="2141271" y="854833"/>
                </a:cubicBezTo>
                <a:cubicBezTo>
                  <a:pt x="2143255" y="853819"/>
                  <a:pt x="2145759" y="854058"/>
                  <a:pt x="2147130" y="856563"/>
                </a:cubicBezTo>
                <a:close/>
                <a:moveTo>
                  <a:pt x="2504471" y="957398"/>
                </a:moveTo>
                <a:cubicBezTo>
                  <a:pt x="2506584" y="957359"/>
                  <a:pt x="2508761" y="958216"/>
                  <a:pt x="2510610" y="960334"/>
                </a:cubicBezTo>
                <a:cubicBezTo>
                  <a:pt x="2519557" y="970712"/>
                  <a:pt x="2523016" y="978943"/>
                  <a:pt x="2520392" y="992662"/>
                </a:cubicBezTo>
                <a:cubicBezTo>
                  <a:pt x="2519318" y="998865"/>
                  <a:pt x="2510371" y="998745"/>
                  <a:pt x="2508343" y="993139"/>
                </a:cubicBezTo>
                <a:cubicBezTo>
                  <a:pt x="2505719" y="985265"/>
                  <a:pt x="2503334" y="978824"/>
                  <a:pt x="2497727" y="972144"/>
                </a:cubicBezTo>
                <a:cubicBezTo>
                  <a:pt x="2494148" y="967849"/>
                  <a:pt x="2495520" y="962780"/>
                  <a:pt x="2498711" y="959842"/>
                </a:cubicBezTo>
                <a:cubicBezTo>
                  <a:pt x="2500306" y="958372"/>
                  <a:pt x="2502357" y="957437"/>
                  <a:pt x="2504471" y="957398"/>
                </a:cubicBezTo>
                <a:close/>
                <a:moveTo>
                  <a:pt x="2051699" y="755282"/>
                </a:moveTo>
                <a:cubicBezTo>
                  <a:pt x="2065417" y="765063"/>
                  <a:pt x="2071860" y="775562"/>
                  <a:pt x="2080805" y="788802"/>
                </a:cubicBezTo>
                <a:cubicBezTo>
                  <a:pt x="2091661" y="804908"/>
                  <a:pt x="2106213" y="817790"/>
                  <a:pt x="2115877" y="834968"/>
                </a:cubicBezTo>
                <a:cubicBezTo>
                  <a:pt x="2120051" y="842244"/>
                  <a:pt x="2109434" y="849880"/>
                  <a:pt x="2103232" y="844988"/>
                </a:cubicBezTo>
                <a:cubicBezTo>
                  <a:pt x="2075200" y="822443"/>
                  <a:pt x="2059214" y="793812"/>
                  <a:pt x="2041321" y="763752"/>
                </a:cubicBezTo>
                <a:cubicBezTo>
                  <a:pt x="2037622" y="757430"/>
                  <a:pt x="2046450" y="751585"/>
                  <a:pt x="2051699" y="755282"/>
                </a:cubicBezTo>
                <a:close/>
                <a:moveTo>
                  <a:pt x="2207387" y="740687"/>
                </a:moveTo>
                <a:cubicBezTo>
                  <a:pt x="2209609" y="742491"/>
                  <a:pt x="2210832" y="745563"/>
                  <a:pt x="2209401" y="748487"/>
                </a:cubicBezTo>
                <a:cubicBezTo>
                  <a:pt x="2207015" y="753377"/>
                  <a:pt x="2234451" y="780217"/>
                  <a:pt x="2239104" y="787733"/>
                </a:cubicBezTo>
                <a:cubicBezTo>
                  <a:pt x="2246024" y="798468"/>
                  <a:pt x="2250914" y="810516"/>
                  <a:pt x="2254731" y="822685"/>
                </a:cubicBezTo>
                <a:cubicBezTo>
                  <a:pt x="2256998" y="829842"/>
                  <a:pt x="2248170" y="834853"/>
                  <a:pt x="2243279" y="829007"/>
                </a:cubicBezTo>
                <a:cubicBezTo>
                  <a:pt x="2233617" y="817436"/>
                  <a:pt x="2227414" y="803717"/>
                  <a:pt x="2218586" y="791550"/>
                </a:cubicBezTo>
                <a:cubicBezTo>
                  <a:pt x="2208327" y="777472"/>
                  <a:pt x="2200454" y="766857"/>
                  <a:pt x="2193894" y="750514"/>
                </a:cubicBezTo>
                <a:cubicBezTo>
                  <a:pt x="2192939" y="748247"/>
                  <a:pt x="2194132" y="744907"/>
                  <a:pt x="2195921" y="743357"/>
                </a:cubicBezTo>
                <a:cubicBezTo>
                  <a:pt x="2197113" y="742402"/>
                  <a:pt x="2198188" y="741448"/>
                  <a:pt x="2199380" y="740494"/>
                </a:cubicBezTo>
                <a:cubicBezTo>
                  <a:pt x="2201946" y="738346"/>
                  <a:pt x="2205166" y="738883"/>
                  <a:pt x="2207387" y="740687"/>
                </a:cubicBezTo>
                <a:close/>
                <a:moveTo>
                  <a:pt x="3043734" y="971607"/>
                </a:moveTo>
                <a:cubicBezTo>
                  <a:pt x="3046700" y="971786"/>
                  <a:pt x="3049505" y="973635"/>
                  <a:pt x="3050040" y="977155"/>
                </a:cubicBezTo>
                <a:cubicBezTo>
                  <a:pt x="3053141" y="996598"/>
                  <a:pt x="3043718" y="1012822"/>
                  <a:pt x="3032504" y="1027972"/>
                </a:cubicBezTo>
                <a:cubicBezTo>
                  <a:pt x="3024392" y="1038827"/>
                  <a:pt x="3016400" y="1048371"/>
                  <a:pt x="3010436" y="1060777"/>
                </a:cubicBezTo>
                <a:cubicBezTo>
                  <a:pt x="3006023" y="1069843"/>
                  <a:pt x="3004352" y="1079386"/>
                  <a:pt x="2996955" y="1086425"/>
                </a:cubicBezTo>
                <a:cubicBezTo>
                  <a:pt x="2990991" y="1092030"/>
                  <a:pt x="2977393" y="1088571"/>
                  <a:pt x="2980375" y="1078551"/>
                </a:cubicBezTo>
                <a:cubicBezTo>
                  <a:pt x="2986220" y="1059704"/>
                  <a:pt x="2989798" y="1044076"/>
                  <a:pt x="3001131" y="1027136"/>
                </a:cubicBezTo>
                <a:cubicBezTo>
                  <a:pt x="3012345" y="1010436"/>
                  <a:pt x="3029284" y="995048"/>
                  <a:pt x="3036441" y="976080"/>
                </a:cubicBezTo>
                <a:cubicBezTo>
                  <a:pt x="3037634" y="972919"/>
                  <a:pt x="3040765" y="971427"/>
                  <a:pt x="3043734" y="971607"/>
                </a:cubicBezTo>
                <a:close/>
                <a:moveTo>
                  <a:pt x="2071620" y="612494"/>
                </a:moveTo>
                <a:cubicBezTo>
                  <a:pt x="2091781" y="638500"/>
                  <a:pt x="2107646" y="668560"/>
                  <a:pt x="2124585" y="696833"/>
                </a:cubicBezTo>
                <a:cubicBezTo>
                  <a:pt x="2154766" y="747412"/>
                  <a:pt x="2191031" y="796560"/>
                  <a:pt x="2216440" y="849644"/>
                </a:cubicBezTo>
                <a:cubicBezTo>
                  <a:pt x="2219899" y="856801"/>
                  <a:pt x="2209520" y="862288"/>
                  <a:pt x="2204987" y="856443"/>
                </a:cubicBezTo>
                <a:cubicBezTo>
                  <a:pt x="2149041" y="786539"/>
                  <a:pt x="2097149" y="701723"/>
                  <a:pt x="2058618" y="620964"/>
                </a:cubicBezTo>
                <a:cubicBezTo>
                  <a:pt x="2056471" y="616491"/>
                  <a:pt x="2058170" y="612374"/>
                  <a:pt x="2061182" y="610376"/>
                </a:cubicBezTo>
                <a:cubicBezTo>
                  <a:pt x="2064195" y="608379"/>
                  <a:pt x="2068519" y="608498"/>
                  <a:pt x="2071620" y="612494"/>
                </a:cubicBezTo>
                <a:close/>
                <a:moveTo>
                  <a:pt x="3151438" y="947670"/>
                </a:moveTo>
                <a:cubicBezTo>
                  <a:pt x="3153585" y="950412"/>
                  <a:pt x="3154182" y="954495"/>
                  <a:pt x="3152034" y="957948"/>
                </a:cubicBezTo>
                <a:cubicBezTo>
                  <a:pt x="3143445" y="972024"/>
                  <a:pt x="3132352" y="984788"/>
                  <a:pt x="3122928" y="998387"/>
                </a:cubicBezTo>
                <a:cubicBezTo>
                  <a:pt x="3118633" y="1004591"/>
                  <a:pt x="3115411" y="1007692"/>
                  <a:pt x="3108732" y="1010913"/>
                </a:cubicBezTo>
                <a:cubicBezTo>
                  <a:pt x="3102409" y="1013895"/>
                  <a:pt x="3093701" y="1007811"/>
                  <a:pt x="3098115" y="1000774"/>
                </a:cubicBezTo>
                <a:cubicBezTo>
                  <a:pt x="3111475" y="978823"/>
                  <a:pt x="3116605" y="957352"/>
                  <a:pt x="3141537" y="945435"/>
                </a:cubicBezTo>
                <a:cubicBezTo>
                  <a:pt x="3145593" y="943527"/>
                  <a:pt x="3149290" y="944928"/>
                  <a:pt x="3151438" y="947670"/>
                </a:cubicBezTo>
                <a:close/>
                <a:moveTo>
                  <a:pt x="2143434" y="633133"/>
                </a:moveTo>
                <a:cubicBezTo>
                  <a:pt x="2164310" y="649952"/>
                  <a:pt x="2183515" y="686216"/>
                  <a:pt x="2176357" y="713652"/>
                </a:cubicBezTo>
                <a:cubicBezTo>
                  <a:pt x="2174449" y="721049"/>
                  <a:pt x="2164786" y="721407"/>
                  <a:pt x="2162878" y="713773"/>
                </a:cubicBezTo>
                <a:cubicBezTo>
                  <a:pt x="2156436" y="686693"/>
                  <a:pt x="2146416" y="665698"/>
                  <a:pt x="2133890" y="641005"/>
                </a:cubicBezTo>
                <a:cubicBezTo>
                  <a:pt x="2132279" y="637785"/>
                  <a:pt x="2133264" y="634683"/>
                  <a:pt x="2135351" y="632953"/>
                </a:cubicBezTo>
                <a:cubicBezTo>
                  <a:pt x="2137439" y="631224"/>
                  <a:pt x="2140631" y="630866"/>
                  <a:pt x="2143434" y="633133"/>
                </a:cubicBezTo>
                <a:close/>
                <a:moveTo>
                  <a:pt x="2303019" y="598248"/>
                </a:moveTo>
                <a:cubicBezTo>
                  <a:pt x="2295708" y="594504"/>
                  <a:pt x="2288549" y="592394"/>
                  <a:pt x="2282048" y="592812"/>
                </a:cubicBezTo>
                <a:cubicBezTo>
                  <a:pt x="2267972" y="593647"/>
                  <a:pt x="2245784" y="596390"/>
                  <a:pt x="2241967" y="612972"/>
                </a:cubicBezTo>
                <a:cubicBezTo>
                  <a:pt x="2240535" y="618936"/>
                  <a:pt x="2254015" y="666055"/>
                  <a:pt x="2256044" y="675599"/>
                </a:cubicBezTo>
                <a:cubicBezTo>
                  <a:pt x="2263916" y="713415"/>
                  <a:pt x="2295050" y="747054"/>
                  <a:pt x="2295290" y="785704"/>
                </a:cubicBezTo>
                <a:cubicBezTo>
                  <a:pt x="2295408" y="792623"/>
                  <a:pt x="2284315" y="795963"/>
                  <a:pt x="2281571" y="789044"/>
                </a:cubicBezTo>
                <a:cubicBezTo>
                  <a:pt x="2267972" y="755643"/>
                  <a:pt x="2246143" y="726894"/>
                  <a:pt x="2236838" y="691466"/>
                </a:cubicBezTo>
                <a:cubicBezTo>
                  <a:pt x="2234691" y="683472"/>
                  <a:pt x="2232065" y="674406"/>
                  <a:pt x="2229442" y="664982"/>
                </a:cubicBezTo>
                <a:cubicBezTo>
                  <a:pt x="2210832" y="643510"/>
                  <a:pt x="2144268" y="546050"/>
                  <a:pt x="2145461" y="604024"/>
                </a:cubicBezTo>
                <a:cubicBezTo>
                  <a:pt x="2145700" y="612613"/>
                  <a:pt x="2134724" y="620725"/>
                  <a:pt x="2127567" y="613449"/>
                </a:cubicBezTo>
                <a:cubicBezTo>
                  <a:pt x="2094166" y="579570"/>
                  <a:pt x="2061004" y="571817"/>
                  <a:pt x="2018297" y="573486"/>
                </a:cubicBezTo>
                <a:cubicBezTo>
                  <a:pt x="2011737" y="573725"/>
                  <a:pt x="2004579" y="573248"/>
                  <a:pt x="1997422" y="572294"/>
                </a:cubicBezTo>
                <a:cubicBezTo>
                  <a:pt x="2013765" y="592931"/>
                  <a:pt x="2025575" y="618101"/>
                  <a:pt x="2032851" y="641839"/>
                </a:cubicBezTo>
                <a:cubicBezTo>
                  <a:pt x="2033924" y="645060"/>
                  <a:pt x="2032493" y="648759"/>
                  <a:pt x="2029630" y="650548"/>
                </a:cubicBezTo>
                <a:cubicBezTo>
                  <a:pt x="2028915" y="651025"/>
                  <a:pt x="2028080" y="651503"/>
                  <a:pt x="2027244" y="651980"/>
                </a:cubicBezTo>
                <a:cubicBezTo>
                  <a:pt x="2021876" y="655320"/>
                  <a:pt x="2014242" y="650429"/>
                  <a:pt x="2017223" y="643987"/>
                </a:cubicBezTo>
                <a:cubicBezTo>
                  <a:pt x="2016746" y="645060"/>
                  <a:pt x="2001597" y="619055"/>
                  <a:pt x="2000404" y="616908"/>
                </a:cubicBezTo>
                <a:cubicBezTo>
                  <a:pt x="1995990" y="608558"/>
                  <a:pt x="1991576" y="600565"/>
                  <a:pt x="1986328" y="592693"/>
                </a:cubicBezTo>
                <a:cubicBezTo>
                  <a:pt x="1980363" y="583745"/>
                  <a:pt x="1973683" y="575395"/>
                  <a:pt x="1966407" y="567403"/>
                </a:cubicBezTo>
                <a:cubicBezTo>
                  <a:pt x="1957638" y="566030"/>
                  <a:pt x="1949378" y="565032"/>
                  <a:pt x="1942266" y="565232"/>
                </a:cubicBezTo>
                <a:cubicBezTo>
                  <a:pt x="1920935" y="565836"/>
                  <a:pt x="1909953" y="577244"/>
                  <a:pt x="1926683" y="621799"/>
                </a:cubicBezTo>
                <a:cubicBezTo>
                  <a:pt x="1954596" y="696237"/>
                  <a:pt x="2008754" y="765902"/>
                  <a:pt x="2045853" y="835925"/>
                </a:cubicBezTo>
                <a:cubicBezTo>
                  <a:pt x="2086412" y="912629"/>
                  <a:pt x="2118978" y="974290"/>
                  <a:pt x="2178385" y="1038230"/>
                </a:cubicBezTo>
                <a:cubicBezTo>
                  <a:pt x="2296005" y="1165155"/>
                  <a:pt x="2414103" y="1286235"/>
                  <a:pt x="2549976" y="1394551"/>
                </a:cubicBezTo>
                <a:cubicBezTo>
                  <a:pt x="2641709" y="1467677"/>
                  <a:pt x="2725571" y="1549151"/>
                  <a:pt x="2811460" y="1628002"/>
                </a:cubicBezTo>
                <a:cubicBezTo>
                  <a:pt x="2719964" y="1519687"/>
                  <a:pt x="2607114" y="1426998"/>
                  <a:pt x="2522061" y="1315223"/>
                </a:cubicBezTo>
                <a:cubicBezTo>
                  <a:pt x="2516574" y="1307947"/>
                  <a:pt x="2526714" y="1297568"/>
                  <a:pt x="2533631" y="1303890"/>
                </a:cubicBezTo>
                <a:cubicBezTo>
                  <a:pt x="2610574" y="1373795"/>
                  <a:pt x="2692884" y="1449543"/>
                  <a:pt x="2766963" y="1530900"/>
                </a:cubicBezTo>
                <a:cubicBezTo>
                  <a:pt x="2759210" y="1518017"/>
                  <a:pt x="2751456" y="1505014"/>
                  <a:pt x="2743463" y="1492250"/>
                </a:cubicBezTo>
                <a:cubicBezTo>
                  <a:pt x="2729388" y="1469584"/>
                  <a:pt x="2714238" y="1447755"/>
                  <a:pt x="2698849" y="1425924"/>
                </a:cubicBezTo>
                <a:cubicBezTo>
                  <a:pt x="2692169" y="1416381"/>
                  <a:pt x="2661989" y="1362700"/>
                  <a:pt x="2653161" y="1360315"/>
                </a:cubicBezTo>
                <a:cubicBezTo>
                  <a:pt x="2649462" y="1359241"/>
                  <a:pt x="2647913" y="1354709"/>
                  <a:pt x="2648985" y="1351248"/>
                </a:cubicBezTo>
                <a:cubicBezTo>
                  <a:pt x="2649343" y="1350175"/>
                  <a:pt x="2649702" y="1349101"/>
                  <a:pt x="2650060" y="1348028"/>
                </a:cubicBezTo>
                <a:cubicBezTo>
                  <a:pt x="2652446" y="1340393"/>
                  <a:pt x="2662227" y="1341586"/>
                  <a:pt x="2666521" y="1346239"/>
                </a:cubicBezTo>
                <a:cubicBezTo>
                  <a:pt x="2734397" y="1420318"/>
                  <a:pt x="2807762" y="1531258"/>
                  <a:pt x="2845934" y="1624543"/>
                </a:cubicBezTo>
                <a:cubicBezTo>
                  <a:pt x="2849156" y="1628718"/>
                  <a:pt x="2852138" y="1633013"/>
                  <a:pt x="2855358" y="1637307"/>
                </a:cubicBezTo>
                <a:cubicBezTo>
                  <a:pt x="2821599" y="1548436"/>
                  <a:pt x="2774002" y="1458013"/>
                  <a:pt x="2724496" y="1377731"/>
                </a:cubicBezTo>
                <a:cubicBezTo>
                  <a:pt x="2720799" y="1371886"/>
                  <a:pt x="2729149" y="1365444"/>
                  <a:pt x="2733920" y="1370335"/>
                </a:cubicBezTo>
                <a:cubicBezTo>
                  <a:pt x="2774838" y="1411491"/>
                  <a:pt x="2797024" y="1468630"/>
                  <a:pt x="2822672" y="1519806"/>
                </a:cubicBezTo>
                <a:cubicBezTo>
                  <a:pt x="2824462" y="1523384"/>
                  <a:pt x="2826848" y="1527679"/>
                  <a:pt x="2828995" y="1531496"/>
                </a:cubicBezTo>
                <a:cubicBezTo>
                  <a:pt x="2820883" y="1505849"/>
                  <a:pt x="2812652" y="1480440"/>
                  <a:pt x="2803825" y="1455986"/>
                </a:cubicBezTo>
                <a:cubicBezTo>
                  <a:pt x="2769947" y="1362939"/>
                  <a:pt x="2731058" y="1271801"/>
                  <a:pt x="2706841" y="1175534"/>
                </a:cubicBezTo>
                <a:cubicBezTo>
                  <a:pt x="2677855" y="1060419"/>
                  <a:pt x="2687875" y="951864"/>
                  <a:pt x="2616659" y="851910"/>
                </a:cubicBezTo>
                <a:cubicBezTo>
                  <a:pt x="2581587" y="802644"/>
                  <a:pt x="2545681" y="778786"/>
                  <a:pt x="2550571" y="872189"/>
                </a:cubicBezTo>
                <a:cubicBezTo>
                  <a:pt x="2552361" y="907142"/>
                  <a:pt x="2558564" y="956278"/>
                  <a:pt x="2575980" y="985982"/>
                </a:cubicBezTo>
                <a:cubicBezTo>
                  <a:pt x="2583972" y="999461"/>
                  <a:pt x="2563573" y="1011509"/>
                  <a:pt x="2555224" y="998388"/>
                </a:cubicBezTo>
                <a:cubicBezTo>
                  <a:pt x="2537569" y="970473"/>
                  <a:pt x="2518124" y="903086"/>
                  <a:pt x="2516930" y="847974"/>
                </a:cubicBezTo>
                <a:cubicBezTo>
                  <a:pt x="2511921" y="832705"/>
                  <a:pt x="2505360" y="817913"/>
                  <a:pt x="2499873" y="804432"/>
                </a:cubicBezTo>
                <a:cubicBezTo>
                  <a:pt x="2493908" y="789760"/>
                  <a:pt x="2478878" y="742640"/>
                  <a:pt x="2460746" y="731903"/>
                </a:cubicBezTo>
                <a:cubicBezTo>
                  <a:pt x="2454662" y="742044"/>
                  <a:pt x="2447742" y="750871"/>
                  <a:pt x="2445000" y="762681"/>
                </a:cubicBezTo>
                <a:cubicBezTo>
                  <a:pt x="2439751" y="786300"/>
                  <a:pt x="2453468" y="813618"/>
                  <a:pt x="2462773" y="835329"/>
                </a:cubicBezTo>
                <a:cubicBezTo>
                  <a:pt x="2476015" y="866225"/>
                  <a:pt x="2499156" y="898553"/>
                  <a:pt x="2492835" y="933386"/>
                </a:cubicBezTo>
                <a:cubicBezTo>
                  <a:pt x="2491403" y="940781"/>
                  <a:pt x="2480189" y="940066"/>
                  <a:pt x="2478401" y="933266"/>
                </a:cubicBezTo>
                <a:cubicBezTo>
                  <a:pt x="2466472" y="887578"/>
                  <a:pt x="2440107" y="846661"/>
                  <a:pt x="2425674" y="801569"/>
                </a:cubicBezTo>
                <a:cubicBezTo>
                  <a:pt x="2421738" y="788925"/>
                  <a:pt x="2417921" y="775446"/>
                  <a:pt x="2418398" y="761846"/>
                </a:cubicBezTo>
                <a:cubicBezTo>
                  <a:pt x="2416847" y="761250"/>
                  <a:pt x="2415416" y="760176"/>
                  <a:pt x="2414820" y="758029"/>
                </a:cubicBezTo>
                <a:cubicBezTo>
                  <a:pt x="2411599" y="746696"/>
                  <a:pt x="2397044" y="733812"/>
                  <a:pt x="2390483" y="722958"/>
                </a:cubicBezTo>
                <a:cubicBezTo>
                  <a:pt x="2377004" y="700650"/>
                  <a:pt x="2373902" y="673333"/>
                  <a:pt x="2359469" y="651980"/>
                </a:cubicBezTo>
                <a:cubicBezTo>
                  <a:pt x="2348285" y="635428"/>
                  <a:pt x="2324956" y="609482"/>
                  <a:pt x="2303019" y="598248"/>
                </a:cubicBezTo>
                <a:close/>
                <a:moveTo>
                  <a:pt x="2917508" y="415666"/>
                </a:moveTo>
                <a:cubicBezTo>
                  <a:pt x="2918344" y="416381"/>
                  <a:pt x="2919298" y="417216"/>
                  <a:pt x="2920253" y="417931"/>
                </a:cubicBezTo>
                <a:cubicBezTo>
                  <a:pt x="2922401" y="419721"/>
                  <a:pt x="2923234" y="423896"/>
                  <a:pt x="2922281" y="426520"/>
                </a:cubicBezTo>
                <a:cubicBezTo>
                  <a:pt x="2915481" y="444414"/>
                  <a:pt x="2896871" y="464932"/>
                  <a:pt x="2896157" y="484257"/>
                </a:cubicBezTo>
                <a:cubicBezTo>
                  <a:pt x="2895917" y="492846"/>
                  <a:pt x="2883630" y="494397"/>
                  <a:pt x="2879098" y="488551"/>
                </a:cubicBezTo>
                <a:cubicBezTo>
                  <a:pt x="2862875" y="467437"/>
                  <a:pt x="2886494" y="435109"/>
                  <a:pt x="2904983" y="420079"/>
                </a:cubicBezTo>
                <a:cubicBezTo>
                  <a:pt x="2905103" y="416977"/>
                  <a:pt x="2907220" y="415038"/>
                  <a:pt x="2909815" y="414293"/>
                </a:cubicBezTo>
                <a:cubicBezTo>
                  <a:pt x="2912410" y="413547"/>
                  <a:pt x="2915481" y="413996"/>
                  <a:pt x="2917508" y="415666"/>
                </a:cubicBezTo>
                <a:close/>
                <a:moveTo>
                  <a:pt x="2934956" y="340661"/>
                </a:moveTo>
                <a:cubicBezTo>
                  <a:pt x="2937460" y="341764"/>
                  <a:pt x="2939340" y="344329"/>
                  <a:pt x="2938982" y="347550"/>
                </a:cubicBezTo>
                <a:cubicBezTo>
                  <a:pt x="2938266" y="354827"/>
                  <a:pt x="2936119" y="360434"/>
                  <a:pt x="2933136" y="367233"/>
                </a:cubicBezTo>
                <a:cubicBezTo>
                  <a:pt x="2928723" y="377135"/>
                  <a:pt x="2912857" y="371409"/>
                  <a:pt x="2917152" y="361388"/>
                </a:cubicBezTo>
                <a:cubicBezTo>
                  <a:pt x="2920252" y="354231"/>
                  <a:pt x="2922281" y="348624"/>
                  <a:pt x="2927172" y="342540"/>
                </a:cubicBezTo>
                <a:cubicBezTo>
                  <a:pt x="2929320" y="339916"/>
                  <a:pt x="2932451" y="339558"/>
                  <a:pt x="2934956" y="340661"/>
                </a:cubicBezTo>
                <a:close/>
                <a:moveTo>
                  <a:pt x="2794088" y="277245"/>
                </a:moveTo>
                <a:cubicBezTo>
                  <a:pt x="2796936" y="277350"/>
                  <a:pt x="2799769" y="278662"/>
                  <a:pt x="2801558" y="280988"/>
                </a:cubicBezTo>
                <a:cubicBezTo>
                  <a:pt x="2802275" y="281943"/>
                  <a:pt x="2802871" y="282778"/>
                  <a:pt x="2803586" y="283612"/>
                </a:cubicBezTo>
                <a:cubicBezTo>
                  <a:pt x="2806569" y="287550"/>
                  <a:pt x="2805494" y="291724"/>
                  <a:pt x="2802631" y="294349"/>
                </a:cubicBezTo>
                <a:cubicBezTo>
                  <a:pt x="2797264" y="327750"/>
                  <a:pt x="2805017" y="362106"/>
                  <a:pt x="2792373" y="395030"/>
                </a:cubicBezTo>
                <a:cubicBezTo>
                  <a:pt x="2789510" y="402306"/>
                  <a:pt x="2776864" y="401471"/>
                  <a:pt x="2775195" y="393836"/>
                </a:cubicBezTo>
                <a:cubicBezTo>
                  <a:pt x="2770066" y="370456"/>
                  <a:pt x="2775910" y="346359"/>
                  <a:pt x="2776508" y="322620"/>
                </a:cubicBezTo>
                <a:cubicBezTo>
                  <a:pt x="2776985" y="307351"/>
                  <a:pt x="2776985" y="293514"/>
                  <a:pt x="2786528" y="280748"/>
                </a:cubicBezTo>
                <a:cubicBezTo>
                  <a:pt x="2788377" y="278244"/>
                  <a:pt x="2791240" y="277141"/>
                  <a:pt x="2794088" y="277245"/>
                </a:cubicBezTo>
                <a:close/>
                <a:moveTo>
                  <a:pt x="3091076" y="322262"/>
                </a:moveTo>
                <a:cubicBezTo>
                  <a:pt x="3098234" y="324768"/>
                  <a:pt x="3097399" y="334310"/>
                  <a:pt x="3091434" y="337530"/>
                </a:cubicBezTo>
                <a:cubicBezTo>
                  <a:pt x="3068887" y="349819"/>
                  <a:pt x="3050876" y="369621"/>
                  <a:pt x="3028091" y="381670"/>
                </a:cubicBezTo>
                <a:cubicBezTo>
                  <a:pt x="3020576" y="385725"/>
                  <a:pt x="3012583" y="375944"/>
                  <a:pt x="3017474" y="369263"/>
                </a:cubicBezTo>
                <a:cubicBezTo>
                  <a:pt x="3031073" y="350773"/>
                  <a:pt x="3063997" y="312599"/>
                  <a:pt x="3091076" y="322262"/>
                </a:cubicBezTo>
                <a:close/>
                <a:moveTo>
                  <a:pt x="2743823" y="195814"/>
                </a:moveTo>
                <a:cubicBezTo>
                  <a:pt x="2748118" y="192833"/>
                  <a:pt x="2753604" y="195337"/>
                  <a:pt x="2755394" y="199749"/>
                </a:cubicBezTo>
                <a:cubicBezTo>
                  <a:pt x="2763982" y="221938"/>
                  <a:pt x="2762193" y="251522"/>
                  <a:pt x="2753843" y="273712"/>
                </a:cubicBezTo>
                <a:cubicBezTo>
                  <a:pt x="2751576" y="279793"/>
                  <a:pt x="2741079" y="278840"/>
                  <a:pt x="2739648" y="272637"/>
                </a:cubicBezTo>
                <a:cubicBezTo>
                  <a:pt x="2735113" y="252000"/>
                  <a:pt x="2736666" y="228501"/>
                  <a:pt x="2739648" y="207266"/>
                </a:cubicBezTo>
                <a:cubicBezTo>
                  <a:pt x="2738096" y="204045"/>
                  <a:pt x="2738454" y="199511"/>
                  <a:pt x="2741914" y="197127"/>
                </a:cubicBezTo>
                <a:cubicBezTo>
                  <a:pt x="2742511" y="196768"/>
                  <a:pt x="2743226" y="196292"/>
                  <a:pt x="2743823" y="195814"/>
                </a:cubicBezTo>
                <a:close/>
                <a:moveTo>
                  <a:pt x="3265568" y="352636"/>
                </a:moveTo>
                <a:cubicBezTo>
                  <a:pt x="3273382" y="354858"/>
                  <a:pt x="3280628" y="358764"/>
                  <a:pt x="3287190" y="365087"/>
                </a:cubicBezTo>
                <a:cubicBezTo>
                  <a:pt x="3291484" y="369262"/>
                  <a:pt x="3289098" y="378924"/>
                  <a:pt x="3282179" y="378209"/>
                </a:cubicBezTo>
                <a:cubicBezTo>
                  <a:pt x="3267864" y="376778"/>
                  <a:pt x="3254623" y="377255"/>
                  <a:pt x="3240547" y="378924"/>
                </a:cubicBezTo>
                <a:cubicBezTo>
                  <a:pt x="3232554" y="379999"/>
                  <a:pt x="3223846" y="381310"/>
                  <a:pt x="3215735" y="380714"/>
                </a:cubicBezTo>
                <a:cubicBezTo>
                  <a:pt x="3207264" y="380118"/>
                  <a:pt x="3198676" y="375584"/>
                  <a:pt x="3190087" y="377136"/>
                </a:cubicBezTo>
                <a:cubicBezTo>
                  <a:pt x="3179590" y="378924"/>
                  <a:pt x="3175414" y="366638"/>
                  <a:pt x="3181737" y="359719"/>
                </a:cubicBezTo>
                <a:cubicBezTo>
                  <a:pt x="3188477" y="352382"/>
                  <a:pt x="3198765" y="350236"/>
                  <a:pt x="3209577" y="349817"/>
                </a:cubicBezTo>
                <a:cubicBezTo>
                  <a:pt x="3220388" y="349400"/>
                  <a:pt x="3231720" y="350711"/>
                  <a:pt x="3240547" y="350295"/>
                </a:cubicBezTo>
                <a:cubicBezTo>
                  <a:pt x="3249375" y="349878"/>
                  <a:pt x="3257755" y="350414"/>
                  <a:pt x="3265568" y="352636"/>
                </a:cubicBezTo>
                <a:close/>
                <a:moveTo>
                  <a:pt x="3054171" y="234210"/>
                </a:moveTo>
                <a:cubicBezTo>
                  <a:pt x="3056511" y="236223"/>
                  <a:pt x="3057555" y="239534"/>
                  <a:pt x="3055646" y="243172"/>
                </a:cubicBezTo>
                <a:cubicBezTo>
                  <a:pt x="3049682" y="254385"/>
                  <a:pt x="3042644" y="264646"/>
                  <a:pt x="3035368" y="274665"/>
                </a:cubicBezTo>
                <a:cubicBezTo>
                  <a:pt x="3047057" y="263928"/>
                  <a:pt x="3059940" y="254982"/>
                  <a:pt x="3076283" y="251403"/>
                </a:cubicBezTo>
                <a:cubicBezTo>
                  <a:pt x="3082010" y="250090"/>
                  <a:pt x="3088691" y="256890"/>
                  <a:pt x="3085707" y="262616"/>
                </a:cubicBezTo>
                <a:cubicBezTo>
                  <a:pt x="3078193" y="277051"/>
                  <a:pt x="3063997" y="281704"/>
                  <a:pt x="3051828" y="291724"/>
                </a:cubicBezTo>
                <a:cubicBezTo>
                  <a:pt x="3035248" y="305443"/>
                  <a:pt x="3020813" y="321666"/>
                  <a:pt x="3000416" y="329777"/>
                </a:cubicBezTo>
                <a:cubicBezTo>
                  <a:pt x="2999461" y="330254"/>
                  <a:pt x="2998387" y="329418"/>
                  <a:pt x="2997314" y="329300"/>
                </a:cubicBezTo>
                <a:cubicBezTo>
                  <a:pt x="2980732" y="355903"/>
                  <a:pt x="2962004" y="380833"/>
                  <a:pt x="2934805" y="396939"/>
                </a:cubicBezTo>
                <a:cubicBezTo>
                  <a:pt x="2929915" y="399802"/>
                  <a:pt x="2925381" y="392882"/>
                  <a:pt x="2928244" y="388826"/>
                </a:cubicBezTo>
                <a:cubicBezTo>
                  <a:pt x="2951029" y="356618"/>
                  <a:pt x="2972143" y="327034"/>
                  <a:pt x="2991827" y="292916"/>
                </a:cubicBezTo>
                <a:cubicBezTo>
                  <a:pt x="3003516" y="272637"/>
                  <a:pt x="3023438" y="243291"/>
                  <a:pt x="3044911" y="233032"/>
                </a:cubicBezTo>
                <a:cubicBezTo>
                  <a:pt x="3048192" y="231481"/>
                  <a:pt x="3051829" y="232197"/>
                  <a:pt x="3054171" y="234210"/>
                </a:cubicBezTo>
                <a:close/>
                <a:moveTo>
                  <a:pt x="3019076" y="220227"/>
                </a:moveTo>
                <a:lnTo>
                  <a:pt x="3017818" y="226903"/>
                </a:lnTo>
                <a:cubicBezTo>
                  <a:pt x="3013569" y="233867"/>
                  <a:pt x="3007514" y="240308"/>
                  <a:pt x="3002683" y="246630"/>
                </a:cubicBezTo>
                <a:cubicBezTo>
                  <a:pt x="2990514" y="262495"/>
                  <a:pt x="2977989" y="279435"/>
                  <a:pt x="2959499" y="288145"/>
                </a:cubicBezTo>
                <a:cubicBezTo>
                  <a:pt x="2951387" y="291961"/>
                  <a:pt x="2945542" y="282298"/>
                  <a:pt x="2949478" y="275737"/>
                </a:cubicBezTo>
                <a:cubicBezTo>
                  <a:pt x="2957351" y="262436"/>
                  <a:pt x="2967342" y="250089"/>
                  <a:pt x="2977736" y="238012"/>
                </a:cubicBezTo>
                <a:lnTo>
                  <a:pt x="2998316" y="213781"/>
                </a:lnTo>
                <a:close/>
                <a:moveTo>
                  <a:pt x="2792542" y="149887"/>
                </a:moveTo>
                <a:lnTo>
                  <a:pt x="2812989" y="156236"/>
                </a:lnTo>
                <a:lnTo>
                  <a:pt x="2813189" y="169033"/>
                </a:lnTo>
                <a:cubicBezTo>
                  <a:pt x="2812651" y="193428"/>
                  <a:pt x="2810922" y="217764"/>
                  <a:pt x="2807165" y="241502"/>
                </a:cubicBezTo>
                <a:cubicBezTo>
                  <a:pt x="2806091" y="248779"/>
                  <a:pt x="2794161" y="249612"/>
                  <a:pt x="2793805" y="241741"/>
                </a:cubicBezTo>
                <a:close/>
                <a:moveTo>
                  <a:pt x="2708759" y="123872"/>
                </a:moveTo>
                <a:lnTo>
                  <a:pt x="2709408" y="126551"/>
                </a:lnTo>
                <a:cubicBezTo>
                  <a:pt x="2710929" y="139449"/>
                  <a:pt x="2710421" y="152511"/>
                  <a:pt x="2706604" y="166229"/>
                </a:cubicBezTo>
                <a:cubicBezTo>
                  <a:pt x="2704696" y="173269"/>
                  <a:pt x="2694317" y="172909"/>
                  <a:pt x="2692527" y="165992"/>
                </a:cubicBezTo>
                <a:cubicBezTo>
                  <a:pt x="2689068" y="152632"/>
                  <a:pt x="2689784" y="139389"/>
                  <a:pt x="2688352" y="125792"/>
                </a:cubicBezTo>
                <a:lnTo>
                  <a:pt x="2687445" y="117254"/>
                </a:lnTo>
                <a:close/>
                <a:moveTo>
                  <a:pt x="3300638" y="307653"/>
                </a:moveTo>
                <a:lnTo>
                  <a:pt x="3297568" y="307351"/>
                </a:lnTo>
                <a:cubicBezTo>
                  <a:pt x="3257724" y="302461"/>
                  <a:pt x="3218479" y="301625"/>
                  <a:pt x="3179232" y="311168"/>
                </a:cubicBezTo>
                <a:cubicBezTo>
                  <a:pt x="3160504" y="315701"/>
                  <a:pt x="3144758" y="324767"/>
                  <a:pt x="3125671" y="323694"/>
                </a:cubicBezTo>
                <a:cubicBezTo>
                  <a:pt x="3117678" y="323217"/>
                  <a:pt x="3111475" y="311168"/>
                  <a:pt x="3120422" y="306874"/>
                </a:cubicBezTo>
                <a:cubicBezTo>
                  <a:pt x="3139390" y="297778"/>
                  <a:pt x="3158238" y="291046"/>
                  <a:pt x="3177077" y="286280"/>
                </a:cubicBezTo>
                <a:lnTo>
                  <a:pt x="3213550" y="280612"/>
                </a:lnTo>
                <a:close/>
                <a:moveTo>
                  <a:pt x="2550495" y="74730"/>
                </a:moveTo>
                <a:lnTo>
                  <a:pt x="2571283" y="81185"/>
                </a:lnTo>
                <a:lnTo>
                  <a:pt x="2575027" y="95969"/>
                </a:lnTo>
                <a:cubicBezTo>
                  <a:pt x="2576577" y="102530"/>
                  <a:pt x="2567153" y="108494"/>
                  <a:pt x="2562739" y="102411"/>
                </a:cubicBezTo>
                <a:close/>
                <a:moveTo>
                  <a:pt x="2760286" y="139871"/>
                </a:moveTo>
                <a:lnTo>
                  <a:pt x="2776659" y="144955"/>
                </a:lnTo>
                <a:lnTo>
                  <a:pt x="2776627" y="160267"/>
                </a:lnTo>
                <a:cubicBezTo>
                  <a:pt x="2776269" y="168378"/>
                  <a:pt x="2764221" y="168974"/>
                  <a:pt x="2762670" y="161221"/>
                </a:cubicBezTo>
                <a:close/>
                <a:moveTo>
                  <a:pt x="2961739" y="202423"/>
                </a:moveTo>
                <a:lnTo>
                  <a:pt x="2931064" y="263899"/>
                </a:lnTo>
                <a:cubicBezTo>
                  <a:pt x="2888970" y="356737"/>
                  <a:pt x="2853868" y="464695"/>
                  <a:pt x="2847486" y="487002"/>
                </a:cubicBezTo>
                <a:cubicBezTo>
                  <a:pt x="2822554" y="571341"/>
                  <a:pt x="2792254" y="650192"/>
                  <a:pt x="2781040" y="732741"/>
                </a:cubicBezTo>
                <a:cubicBezTo>
                  <a:pt x="2800604" y="657230"/>
                  <a:pt x="2828877" y="582315"/>
                  <a:pt x="2864664" y="515632"/>
                </a:cubicBezTo>
                <a:cubicBezTo>
                  <a:pt x="2866333" y="512531"/>
                  <a:pt x="2872059" y="513366"/>
                  <a:pt x="2872417" y="516944"/>
                </a:cubicBezTo>
                <a:cubicBezTo>
                  <a:pt x="2876831" y="555953"/>
                  <a:pt x="2859057" y="590427"/>
                  <a:pt x="2844384" y="625856"/>
                </a:cubicBezTo>
                <a:cubicBezTo>
                  <a:pt x="2838897" y="639218"/>
                  <a:pt x="2834840" y="653054"/>
                  <a:pt x="2829950" y="666535"/>
                </a:cubicBezTo>
                <a:cubicBezTo>
                  <a:pt x="2839971" y="648880"/>
                  <a:pt x="2851304" y="632895"/>
                  <a:pt x="2863828" y="620011"/>
                </a:cubicBezTo>
                <a:cubicBezTo>
                  <a:pt x="2870150" y="613450"/>
                  <a:pt x="2880887" y="619653"/>
                  <a:pt x="2877427" y="628362"/>
                </a:cubicBezTo>
                <a:cubicBezTo>
                  <a:pt x="2861203" y="669994"/>
                  <a:pt x="2835914" y="706855"/>
                  <a:pt x="2820884" y="749441"/>
                </a:cubicBezTo>
                <a:cubicBezTo>
                  <a:pt x="2820884" y="749441"/>
                  <a:pt x="2820884" y="749561"/>
                  <a:pt x="2820884" y="749561"/>
                </a:cubicBezTo>
                <a:cubicBezTo>
                  <a:pt x="2852496" y="695761"/>
                  <a:pt x="2891742" y="646851"/>
                  <a:pt x="2922638" y="616075"/>
                </a:cubicBezTo>
                <a:cubicBezTo>
                  <a:pt x="2967134" y="571580"/>
                  <a:pt x="3024155" y="550705"/>
                  <a:pt x="3072707" y="511337"/>
                </a:cubicBezTo>
                <a:cubicBezTo>
                  <a:pt x="3118514" y="474119"/>
                  <a:pt x="3148933" y="459804"/>
                  <a:pt x="3208100" y="442149"/>
                </a:cubicBezTo>
                <a:cubicBezTo>
                  <a:pt x="3259277" y="426761"/>
                  <a:pt x="3319399" y="410176"/>
                  <a:pt x="3372364" y="427834"/>
                </a:cubicBezTo>
                <a:cubicBezTo>
                  <a:pt x="3396937" y="435946"/>
                  <a:pt x="3408032" y="448472"/>
                  <a:pt x="3428311" y="463025"/>
                </a:cubicBezTo>
                <a:cubicBezTo>
                  <a:pt x="3424493" y="460401"/>
                  <a:pt x="3502629" y="525652"/>
                  <a:pt x="3510860" y="524460"/>
                </a:cubicBezTo>
                <a:cubicBezTo>
                  <a:pt x="3511814" y="524341"/>
                  <a:pt x="3510024" y="513008"/>
                  <a:pt x="3510860" y="512054"/>
                </a:cubicBezTo>
                <a:cubicBezTo>
                  <a:pt x="3557502" y="453959"/>
                  <a:pt x="3479606" y="437854"/>
                  <a:pt x="3453600" y="429027"/>
                </a:cubicBezTo>
                <a:cubicBezTo>
                  <a:pt x="3411014" y="414474"/>
                  <a:pt x="3366996" y="410897"/>
                  <a:pt x="3331446" y="381192"/>
                </a:cubicBezTo>
                <a:cubicBezTo>
                  <a:pt x="3325602" y="376421"/>
                  <a:pt x="3328464" y="364371"/>
                  <a:pt x="3337291" y="366280"/>
                </a:cubicBezTo>
                <a:cubicBezTo>
                  <a:pt x="3375941" y="374631"/>
                  <a:pt x="3424731" y="380834"/>
                  <a:pt x="3466245" y="395507"/>
                </a:cubicBezTo>
                <a:cubicBezTo>
                  <a:pt x="3463143" y="381311"/>
                  <a:pt x="3446502" y="363596"/>
                  <a:pt x="3428862" y="348864"/>
                </a:cubicBezTo>
                <a:lnTo>
                  <a:pt x="3425631" y="346464"/>
                </a:lnTo>
                <a:lnTo>
                  <a:pt x="3469952" y="360226"/>
                </a:lnTo>
                <a:lnTo>
                  <a:pt x="3481394" y="375108"/>
                </a:lnTo>
                <a:cubicBezTo>
                  <a:pt x="3489269" y="387156"/>
                  <a:pt x="3492369" y="396582"/>
                  <a:pt x="3490102" y="405171"/>
                </a:cubicBezTo>
                <a:cubicBezTo>
                  <a:pt x="3500481" y="410298"/>
                  <a:pt x="3510383" y="415904"/>
                  <a:pt x="3518734" y="422943"/>
                </a:cubicBezTo>
                <a:cubicBezTo>
                  <a:pt x="3570863" y="466365"/>
                  <a:pt x="3538296" y="499408"/>
                  <a:pt x="3547005" y="552850"/>
                </a:cubicBezTo>
                <a:cubicBezTo>
                  <a:pt x="3548555" y="562512"/>
                  <a:pt x="3536865" y="570386"/>
                  <a:pt x="3528395" y="568000"/>
                </a:cubicBezTo>
                <a:cubicBezTo>
                  <a:pt x="3466125" y="550705"/>
                  <a:pt x="3422346" y="489746"/>
                  <a:pt x="3359004" y="468393"/>
                </a:cubicBezTo>
                <a:cubicBezTo>
                  <a:pt x="3264525" y="436424"/>
                  <a:pt x="3156806" y="479488"/>
                  <a:pt x="3082845" y="541041"/>
                </a:cubicBezTo>
                <a:cubicBezTo>
                  <a:pt x="3061732" y="558698"/>
                  <a:pt x="3044196" y="571699"/>
                  <a:pt x="3020934" y="585656"/>
                </a:cubicBezTo>
                <a:cubicBezTo>
                  <a:pt x="2949717" y="628481"/>
                  <a:pt x="2907488" y="668802"/>
                  <a:pt x="2864187" y="740614"/>
                </a:cubicBezTo>
                <a:cubicBezTo>
                  <a:pt x="2841044" y="778906"/>
                  <a:pt x="2814204" y="819585"/>
                  <a:pt x="2799530" y="862051"/>
                </a:cubicBezTo>
                <a:cubicBezTo>
                  <a:pt x="2799054" y="863394"/>
                  <a:pt x="2798323" y="867047"/>
                  <a:pt x="2797392" y="872162"/>
                </a:cubicBezTo>
                <a:lnTo>
                  <a:pt x="2795008" y="885597"/>
                </a:lnTo>
                <a:lnTo>
                  <a:pt x="2827014" y="1069649"/>
                </a:lnTo>
                <a:cubicBezTo>
                  <a:pt x="2844542" y="1161286"/>
                  <a:pt x="2863739" y="1252685"/>
                  <a:pt x="2884913" y="1343584"/>
                </a:cubicBezTo>
                <a:lnTo>
                  <a:pt x="2900559" y="1404353"/>
                </a:lnTo>
                <a:lnTo>
                  <a:pt x="2892696" y="1330731"/>
                </a:lnTo>
                <a:cubicBezTo>
                  <a:pt x="2882915" y="1272518"/>
                  <a:pt x="2871104" y="1224443"/>
                  <a:pt x="2883034" y="1165156"/>
                </a:cubicBezTo>
                <a:cubicBezTo>
                  <a:pt x="2889356" y="1133543"/>
                  <a:pt x="2901405" y="1103363"/>
                  <a:pt x="2910113" y="1072467"/>
                </a:cubicBezTo>
                <a:cubicBezTo>
                  <a:pt x="2920015" y="1037754"/>
                  <a:pt x="2914645" y="976319"/>
                  <a:pt x="2933972" y="945675"/>
                </a:cubicBezTo>
                <a:cubicBezTo>
                  <a:pt x="2954966" y="912630"/>
                  <a:pt x="2988009" y="927663"/>
                  <a:pt x="3006261" y="892233"/>
                </a:cubicBezTo>
                <a:cubicBezTo>
                  <a:pt x="3034771" y="836642"/>
                  <a:pt x="3022365" y="809563"/>
                  <a:pt x="3084635" y="780577"/>
                </a:cubicBezTo>
                <a:cubicBezTo>
                  <a:pt x="3105630" y="770794"/>
                  <a:pt x="3137838" y="757315"/>
                  <a:pt x="3162412" y="763518"/>
                </a:cubicBezTo>
                <a:cubicBezTo>
                  <a:pt x="3181977" y="768527"/>
                  <a:pt x="3191757" y="795965"/>
                  <a:pt x="3210963" y="795011"/>
                </a:cubicBezTo>
                <a:cubicBezTo>
                  <a:pt x="3258679" y="792507"/>
                  <a:pt x="3289694" y="704827"/>
                  <a:pt x="3342780" y="696596"/>
                </a:cubicBezTo>
                <a:cubicBezTo>
                  <a:pt x="3366040" y="693018"/>
                  <a:pt x="3402902" y="709957"/>
                  <a:pt x="3422108" y="720573"/>
                </a:cubicBezTo>
                <a:cubicBezTo>
                  <a:pt x="3425685" y="722601"/>
                  <a:pt x="3429502" y="726299"/>
                  <a:pt x="3429384" y="730833"/>
                </a:cubicBezTo>
                <a:cubicBezTo>
                  <a:pt x="3429384" y="734411"/>
                  <a:pt x="3429146" y="737393"/>
                  <a:pt x="3428907" y="740375"/>
                </a:cubicBezTo>
                <a:cubicBezTo>
                  <a:pt x="3433082" y="737512"/>
                  <a:pt x="3437138" y="734888"/>
                  <a:pt x="3441432" y="731786"/>
                </a:cubicBezTo>
                <a:cubicBezTo>
                  <a:pt x="3494876" y="693852"/>
                  <a:pt x="3534003" y="675244"/>
                  <a:pt x="3596988" y="677510"/>
                </a:cubicBezTo>
                <a:cubicBezTo>
                  <a:pt x="3606888" y="677867"/>
                  <a:pt x="3615835" y="689081"/>
                  <a:pt x="3607723" y="697907"/>
                </a:cubicBezTo>
                <a:cubicBezTo>
                  <a:pt x="3592692" y="714370"/>
                  <a:pt x="3591858" y="726180"/>
                  <a:pt x="3591141" y="738228"/>
                </a:cubicBezTo>
                <a:cubicBezTo>
                  <a:pt x="3603429" y="730473"/>
                  <a:pt x="3615596" y="722242"/>
                  <a:pt x="3628718" y="715682"/>
                </a:cubicBezTo>
                <a:cubicBezTo>
                  <a:pt x="3678583" y="690750"/>
                  <a:pt x="3742760" y="666535"/>
                  <a:pt x="3792146" y="703276"/>
                </a:cubicBezTo>
                <a:cubicBezTo>
                  <a:pt x="3798469" y="707928"/>
                  <a:pt x="3800735" y="716875"/>
                  <a:pt x="3796083" y="723556"/>
                </a:cubicBezTo>
                <a:cubicBezTo>
                  <a:pt x="3788210" y="734888"/>
                  <a:pt x="3782006" y="746936"/>
                  <a:pt x="3775565" y="758746"/>
                </a:cubicBezTo>
                <a:cubicBezTo>
                  <a:pt x="3804314" y="748368"/>
                  <a:pt x="3834494" y="740256"/>
                  <a:pt x="3863840" y="733694"/>
                </a:cubicBezTo>
                <a:cubicBezTo>
                  <a:pt x="3884448" y="729102"/>
                  <a:pt x="3904317" y="727895"/>
                  <a:pt x="3923767" y="729047"/>
                </a:cubicBezTo>
                <a:lnTo>
                  <a:pt x="3976873" y="737844"/>
                </a:lnTo>
                <a:lnTo>
                  <a:pt x="3967228" y="768906"/>
                </a:lnTo>
                <a:lnTo>
                  <a:pt x="3944629" y="764472"/>
                </a:lnTo>
                <a:cubicBezTo>
                  <a:pt x="3904339" y="759582"/>
                  <a:pt x="3863422" y="761669"/>
                  <a:pt x="3818510" y="776521"/>
                </a:cubicBezTo>
                <a:cubicBezTo>
                  <a:pt x="3767810" y="793222"/>
                  <a:pt x="3730950" y="816602"/>
                  <a:pt x="3688603" y="846067"/>
                </a:cubicBezTo>
                <a:cubicBezTo>
                  <a:pt x="3670946" y="858354"/>
                  <a:pt x="3669396" y="862528"/>
                  <a:pt x="3649118" y="865868"/>
                </a:cubicBezTo>
                <a:cubicBezTo>
                  <a:pt x="3637188" y="867777"/>
                  <a:pt x="3631700" y="853224"/>
                  <a:pt x="3641483" y="846663"/>
                </a:cubicBezTo>
                <a:cubicBezTo>
                  <a:pt x="3667368" y="829247"/>
                  <a:pt x="3687886" y="809206"/>
                  <a:pt x="3711149" y="791791"/>
                </a:cubicBezTo>
                <a:cubicBezTo>
                  <a:pt x="3749917" y="749680"/>
                  <a:pt x="3788209" y="703633"/>
                  <a:pt x="3709001" y="720931"/>
                </a:cubicBezTo>
                <a:cubicBezTo>
                  <a:pt x="3656035" y="732502"/>
                  <a:pt x="3606292" y="761728"/>
                  <a:pt x="3562989" y="796561"/>
                </a:cubicBezTo>
                <a:cubicBezTo>
                  <a:pt x="3553446" y="806940"/>
                  <a:pt x="3542471" y="816006"/>
                  <a:pt x="3530185" y="824714"/>
                </a:cubicBezTo>
                <a:cubicBezTo>
                  <a:pt x="3499527" y="853940"/>
                  <a:pt x="3480440" y="882450"/>
                  <a:pt x="3441312" y="901655"/>
                </a:cubicBezTo>
                <a:cubicBezTo>
                  <a:pt x="3433918" y="905235"/>
                  <a:pt x="3424852" y="896050"/>
                  <a:pt x="3430338" y="889130"/>
                </a:cubicBezTo>
                <a:cubicBezTo>
                  <a:pt x="3466842" y="842487"/>
                  <a:pt x="3508355" y="798828"/>
                  <a:pt x="3555473" y="762682"/>
                </a:cubicBezTo>
                <a:cubicBezTo>
                  <a:pt x="3559530" y="753497"/>
                  <a:pt x="3563109" y="743596"/>
                  <a:pt x="3565733" y="731072"/>
                </a:cubicBezTo>
                <a:cubicBezTo>
                  <a:pt x="3568119" y="719738"/>
                  <a:pt x="3570265" y="711507"/>
                  <a:pt x="3573726" y="703754"/>
                </a:cubicBezTo>
                <a:cubicBezTo>
                  <a:pt x="3515631" y="711388"/>
                  <a:pt x="3477339" y="745504"/>
                  <a:pt x="3425566" y="776640"/>
                </a:cubicBezTo>
                <a:cubicBezTo>
                  <a:pt x="3399323" y="792385"/>
                  <a:pt x="3371289" y="802406"/>
                  <a:pt x="3349102" y="824594"/>
                </a:cubicBezTo>
                <a:cubicBezTo>
                  <a:pt x="3324767" y="848930"/>
                  <a:pt x="3313314" y="875413"/>
                  <a:pt x="3285044" y="894379"/>
                </a:cubicBezTo>
                <a:cubicBezTo>
                  <a:pt x="3278840" y="898555"/>
                  <a:pt x="3268939" y="891874"/>
                  <a:pt x="3273114" y="884478"/>
                </a:cubicBezTo>
                <a:cubicBezTo>
                  <a:pt x="3309379" y="820896"/>
                  <a:pt x="3350892" y="792863"/>
                  <a:pt x="3402186" y="758507"/>
                </a:cubicBezTo>
                <a:cubicBezTo>
                  <a:pt x="3410416" y="731188"/>
                  <a:pt x="3354709" y="737632"/>
                  <a:pt x="3344569" y="739778"/>
                </a:cubicBezTo>
                <a:cubicBezTo>
                  <a:pt x="3291842" y="750753"/>
                  <a:pt x="3263927" y="801451"/>
                  <a:pt x="3222296" y="832588"/>
                </a:cubicBezTo>
                <a:cubicBezTo>
                  <a:pt x="3216690" y="836883"/>
                  <a:pt x="3210844" y="837597"/>
                  <a:pt x="3204403" y="834258"/>
                </a:cubicBezTo>
                <a:cubicBezTo>
                  <a:pt x="3144160" y="802406"/>
                  <a:pt x="3136765" y="783081"/>
                  <a:pt x="3078910" y="842131"/>
                </a:cubicBezTo>
                <a:cubicBezTo>
                  <a:pt x="3023200" y="899032"/>
                  <a:pt x="3052307" y="884240"/>
                  <a:pt x="3028210" y="932910"/>
                </a:cubicBezTo>
                <a:cubicBezTo>
                  <a:pt x="3023438" y="942453"/>
                  <a:pt x="3010077" y="942095"/>
                  <a:pt x="3006141" y="946867"/>
                </a:cubicBezTo>
                <a:cubicBezTo>
                  <a:pt x="2956040" y="1008527"/>
                  <a:pt x="2964868" y="985863"/>
                  <a:pt x="2949718" y="1044791"/>
                </a:cubicBezTo>
                <a:cubicBezTo>
                  <a:pt x="2925024" y="1141655"/>
                  <a:pt x="2899974" y="1210606"/>
                  <a:pt x="2916912" y="1311287"/>
                </a:cubicBezTo>
                <a:cubicBezTo>
                  <a:pt x="2921446" y="1338723"/>
                  <a:pt x="2924189" y="1367592"/>
                  <a:pt x="2927053" y="1396580"/>
                </a:cubicBezTo>
                <a:cubicBezTo>
                  <a:pt x="2926456" y="1373437"/>
                  <a:pt x="2925979" y="1350295"/>
                  <a:pt x="2925143" y="1327152"/>
                </a:cubicBezTo>
                <a:cubicBezTo>
                  <a:pt x="2922997" y="1262616"/>
                  <a:pt x="2935163" y="1200943"/>
                  <a:pt x="2956279" y="1139747"/>
                </a:cubicBezTo>
                <a:cubicBezTo>
                  <a:pt x="2959142" y="1131397"/>
                  <a:pt x="2970355" y="1132828"/>
                  <a:pt x="2971309" y="1141417"/>
                </a:cubicBezTo>
                <a:cubicBezTo>
                  <a:pt x="2973814" y="1163127"/>
                  <a:pt x="2963793" y="1183765"/>
                  <a:pt x="2959261" y="1204880"/>
                </a:cubicBezTo>
                <a:cubicBezTo>
                  <a:pt x="2951745" y="1239713"/>
                  <a:pt x="2944588" y="1276096"/>
                  <a:pt x="2944827" y="1311645"/>
                </a:cubicBezTo>
                <a:cubicBezTo>
                  <a:pt x="2944945" y="1332640"/>
                  <a:pt x="2944111" y="1355305"/>
                  <a:pt x="2943395" y="1378327"/>
                </a:cubicBezTo>
                <a:cubicBezTo>
                  <a:pt x="2956516" y="1261662"/>
                  <a:pt x="3000655" y="1148216"/>
                  <a:pt x="3071513" y="1055170"/>
                </a:cubicBezTo>
                <a:cubicBezTo>
                  <a:pt x="3077239" y="1047654"/>
                  <a:pt x="3090838" y="1052069"/>
                  <a:pt x="3087617" y="1062327"/>
                </a:cubicBezTo>
                <a:cubicBezTo>
                  <a:pt x="3062447" y="1141655"/>
                  <a:pt x="3012107" y="1209532"/>
                  <a:pt x="2988964" y="1291842"/>
                </a:cubicBezTo>
                <a:cubicBezTo>
                  <a:pt x="2982164" y="1316058"/>
                  <a:pt x="2978347" y="1340752"/>
                  <a:pt x="2975126" y="1365564"/>
                </a:cubicBezTo>
                <a:cubicBezTo>
                  <a:pt x="2990992" y="1319757"/>
                  <a:pt x="3009959" y="1274187"/>
                  <a:pt x="3026898" y="1232555"/>
                </a:cubicBezTo>
                <a:cubicBezTo>
                  <a:pt x="3062686" y="1144995"/>
                  <a:pt x="3102290" y="1073541"/>
                  <a:pt x="3155255" y="994929"/>
                </a:cubicBezTo>
                <a:cubicBezTo>
                  <a:pt x="3160982" y="986340"/>
                  <a:pt x="3173029" y="992901"/>
                  <a:pt x="3170883" y="1002324"/>
                </a:cubicBezTo>
                <a:cubicBezTo>
                  <a:pt x="3161338" y="1044791"/>
                  <a:pt x="3123286" y="1077955"/>
                  <a:pt x="3102649" y="1115888"/>
                </a:cubicBezTo>
                <a:cubicBezTo>
                  <a:pt x="3090719" y="1137719"/>
                  <a:pt x="3080341" y="1160981"/>
                  <a:pt x="3070440" y="1184481"/>
                </a:cubicBezTo>
                <a:cubicBezTo>
                  <a:pt x="3079267" y="1167542"/>
                  <a:pt x="3088452" y="1150841"/>
                  <a:pt x="3098353" y="1134498"/>
                </a:cubicBezTo>
                <a:cubicBezTo>
                  <a:pt x="3128891" y="1084039"/>
                  <a:pt x="3175892" y="1045627"/>
                  <a:pt x="3210606" y="998746"/>
                </a:cubicBezTo>
                <a:cubicBezTo>
                  <a:pt x="3215378" y="992304"/>
                  <a:pt x="3226232" y="997673"/>
                  <a:pt x="3224681" y="1005307"/>
                </a:cubicBezTo>
                <a:cubicBezTo>
                  <a:pt x="3214065" y="1058152"/>
                  <a:pt x="3152392" y="1101813"/>
                  <a:pt x="3123167" y="1146070"/>
                </a:cubicBezTo>
                <a:cubicBezTo>
                  <a:pt x="3108136" y="1168735"/>
                  <a:pt x="3094416" y="1192354"/>
                  <a:pt x="3081056" y="1216213"/>
                </a:cubicBezTo>
                <a:cubicBezTo>
                  <a:pt x="3083441" y="1214781"/>
                  <a:pt x="3085948" y="1213588"/>
                  <a:pt x="3088332" y="1212275"/>
                </a:cubicBezTo>
                <a:cubicBezTo>
                  <a:pt x="3116366" y="1179471"/>
                  <a:pt x="3143564" y="1145712"/>
                  <a:pt x="3170047" y="1111714"/>
                </a:cubicBezTo>
                <a:cubicBezTo>
                  <a:pt x="3205834" y="1065786"/>
                  <a:pt x="3236373" y="1007693"/>
                  <a:pt x="3286475" y="976319"/>
                </a:cubicBezTo>
                <a:cubicBezTo>
                  <a:pt x="3295064" y="970952"/>
                  <a:pt x="3305203" y="983118"/>
                  <a:pt x="3299477" y="990992"/>
                </a:cubicBezTo>
                <a:cubicBezTo>
                  <a:pt x="3252596" y="1054932"/>
                  <a:pt x="3203805" y="1129011"/>
                  <a:pt x="3145235" y="1187344"/>
                </a:cubicBezTo>
                <a:cubicBezTo>
                  <a:pt x="3154062" y="1184362"/>
                  <a:pt x="3162769" y="1182334"/>
                  <a:pt x="3171597" y="1179828"/>
                </a:cubicBezTo>
                <a:cubicBezTo>
                  <a:pt x="3230884" y="1120064"/>
                  <a:pt x="3301863" y="1069247"/>
                  <a:pt x="3351129" y="1000058"/>
                </a:cubicBezTo>
                <a:cubicBezTo>
                  <a:pt x="3356855" y="992066"/>
                  <a:pt x="3370216" y="997195"/>
                  <a:pt x="3368903" y="1006976"/>
                </a:cubicBezTo>
                <a:cubicBezTo>
                  <a:pt x="3363894" y="1046343"/>
                  <a:pt x="3321307" y="1077359"/>
                  <a:pt x="3294824" y="1103959"/>
                </a:cubicBezTo>
                <a:cubicBezTo>
                  <a:pt x="3270966" y="1127817"/>
                  <a:pt x="3246750" y="1148097"/>
                  <a:pt x="3221818" y="1167542"/>
                </a:cubicBezTo>
                <a:cubicBezTo>
                  <a:pt x="3234106" y="1165156"/>
                  <a:pt x="3246393" y="1162889"/>
                  <a:pt x="3258560" y="1160026"/>
                </a:cubicBezTo>
                <a:cubicBezTo>
                  <a:pt x="3260827" y="1159430"/>
                  <a:pt x="3262617" y="1158595"/>
                  <a:pt x="3264763" y="1157999"/>
                </a:cubicBezTo>
                <a:cubicBezTo>
                  <a:pt x="3329658" y="1081056"/>
                  <a:pt x="3408985" y="1013180"/>
                  <a:pt x="3463859" y="929212"/>
                </a:cubicBezTo>
                <a:cubicBezTo>
                  <a:pt x="3468630" y="921935"/>
                  <a:pt x="3479963" y="925036"/>
                  <a:pt x="3478650" y="934342"/>
                </a:cubicBezTo>
                <a:cubicBezTo>
                  <a:pt x="3471970" y="980137"/>
                  <a:pt x="3420318" y="1039543"/>
                  <a:pt x="3386320" y="1070558"/>
                </a:cubicBezTo>
                <a:cubicBezTo>
                  <a:pt x="3363894" y="1091076"/>
                  <a:pt x="3343138" y="1115173"/>
                  <a:pt x="3320830" y="1137123"/>
                </a:cubicBezTo>
                <a:cubicBezTo>
                  <a:pt x="3354231" y="1121257"/>
                  <a:pt x="3385247" y="1101455"/>
                  <a:pt x="3418528" y="1082607"/>
                </a:cubicBezTo>
                <a:cubicBezTo>
                  <a:pt x="3421989" y="1079386"/>
                  <a:pt x="3425567" y="1076404"/>
                  <a:pt x="3428787" y="1072706"/>
                </a:cubicBezTo>
                <a:cubicBezTo>
                  <a:pt x="3436781" y="1063521"/>
                  <a:pt x="3444176" y="1055289"/>
                  <a:pt x="3452883" y="1046820"/>
                </a:cubicBezTo>
                <a:cubicBezTo>
                  <a:pt x="3471255" y="1028807"/>
                  <a:pt x="3508116" y="991589"/>
                  <a:pt x="3516704" y="966418"/>
                </a:cubicBezTo>
                <a:cubicBezTo>
                  <a:pt x="3519210" y="958902"/>
                  <a:pt x="3528873" y="959738"/>
                  <a:pt x="3533167" y="964628"/>
                </a:cubicBezTo>
                <a:cubicBezTo>
                  <a:pt x="3552731" y="986817"/>
                  <a:pt x="3512052" y="1020576"/>
                  <a:pt x="3499169" y="1037038"/>
                </a:cubicBezTo>
                <a:cubicBezTo>
                  <a:pt x="3496307" y="1040736"/>
                  <a:pt x="3492966" y="1044672"/>
                  <a:pt x="3489865" y="1048490"/>
                </a:cubicBezTo>
                <a:cubicBezTo>
                  <a:pt x="3503584" y="1043003"/>
                  <a:pt x="3517540" y="1038708"/>
                  <a:pt x="3531496" y="1034056"/>
                </a:cubicBezTo>
                <a:cubicBezTo>
                  <a:pt x="3532569" y="1033460"/>
                  <a:pt x="3533524" y="1033101"/>
                  <a:pt x="3534599" y="1032983"/>
                </a:cubicBezTo>
                <a:cubicBezTo>
                  <a:pt x="3535313" y="1032743"/>
                  <a:pt x="3536030" y="1032506"/>
                  <a:pt x="3536745" y="1032266"/>
                </a:cubicBezTo>
                <a:cubicBezTo>
                  <a:pt x="3549032" y="1021531"/>
                  <a:pt x="3560245" y="1008885"/>
                  <a:pt x="3571459" y="997314"/>
                </a:cubicBezTo>
                <a:cubicBezTo>
                  <a:pt x="3573248" y="995525"/>
                  <a:pt x="3603310" y="966657"/>
                  <a:pt x="3603071" y="965225"/>
                </a:cubicBezTo>
                <a:cubicBezTo>
                  <a:pt x="3602236" y="958187"/>
                  <a:pt x="3611301" y="955205"/>
                  <a:pt x="3616073" y="959141"/>
                </a:cubicBezTo>
                <a:cubicBezTo>
                  <a:pt x="3617028" y="959857"/>
                  <a:pt x="3617863" y="960692"/>
                  <a:pt x="3618817" y="961408"/>
                </a:cubicBezTo>
                <a:cubicBezTo>
                  <a:pt x="3622038" y="964151"/>
                  <a:pt x="3621919" y="968923"/>
                  <a:pt x="3620367" y="972383"/>
                </a:cubicBezTo>
                <a:cubicBezTo>
                  <a:pt x="3613688" y="986936"/>
                  <a:pt x="3602952" y="1002563"/>
                  <a:pt x="3590187" y="1016282"/>
                </a:cubicBezTo>
                <a:cubicBezTo>
                  <a:pt x="3618579" y="1008527"/>
                  <a:pt x="3647209" y="1001251"/>
                  <a:pt x="3675838" y="993735"/>
                </a:cubicBezTo>
                <a:cubicBezTo>
                  <a:pt x="3684665" y="987294"/>
                  <a:pt x="3693732" y="981091"/>
                  <a:pt x="3702798" y="975007"/>
                </a:cubicBezTo>
                <a:cubicBezTo>
                  <a:pt x="3722361" y="961885"/>
                  <a:pt x="3741806" y="946270"/>
                  <a:pt x="3756120" y="927303"/>
                </a:cubicBezTo>
                <a:cubicBezTo>
                  <a:pt x="3759579" y="922890"/>
                  <a:pt x="3768288" y="923605"/>
                  <a:pt x="3768885" y="930047"/>
                </a:cubicBezTo>
                <a:cubicBezTo>
                  <a:pt x="3771032" y="951520"/>
                  <a:pt x="3758506" y="963913"/>
                  <a:pt x="3742760" y="975365"/>
                </a:cubicBezTo>
                <a:cubicBezTo>
                  <a:pt x="3743476" y="975126"/>
                  <a:pt x="3744310" y="974888"/>
                  <a:pt x="3745146" y="974649"/>
                </a:cubicBezTo>
                <a:cubicBezTo>
                  <a:pt x="3778488" y="964510"/>
                  <a:pt x="3811650" y="954134"/>
                  <a:pt x="3844276" y="942268"/>
                </a:cubicBezTo>
                <a:lnTo>
                  <a:pt x="3924075" y="907883"/>
                </a:lnTo>
                <a:lnTo>
                  <a:pt x="3912177" y="946199"/>
                </a:lnTo>
                <a:lnTo>
                  <a:pt x="3850241" y="971071"/>
                </a:lnTo>
                <a:cubicBezTo>
                  <a:pt x="3749201" y="1016520"/>
                  <a:pt x="3638262" y="1025586"/>
                  <a:pt x="3534478" y="1059226"/>
                </a:cubicBezTo>
                <a:cubicBezTo>
                  <a:pt x="3461831" y="1082726"/>
                  <a:pt x="3404690" y="1134975"/>
                  <a:pt x="3338604" y="1170285"/>
                </a:cubicBezTo>
                <a:cubicBezTo>
                  <a:pt x="3262019" y="1211202"/>
                  <a:pt x="3170883" y="1200704"/>
                  <a:pt x="3098234" y="1254265"/>
                </a:cubicBezTo>
                <a:cubicBezTo>
                  <a:pt x="3025586" y="1307828"/>
                  <a:pt x="3003279" y="1402544"/>
                  <a:pt x="2981806" y="1485689"/>
                </a:cubicBezTo>
                <a:cubicBezTo>
                  <a:pt x="2975126" y="1511455"/>
                  <a:pt x="2973934" y="1545334"/>
                  <a:pt x="2958425" y="1568000"/>
                </a:cubicBezTo>
                <a:cubicBezTo>
                  <a:pt x="2958723" y="1574382"/>
                  <a:pt x="2953743" y="1578885"/>
                  <a:pt x="2947928" y="1579989"/>
                </a:cubicBezTo>
                <a:lnTo>
                  <a:pt x="2945428" y="1578632"/>
                </a:lnTo>
                <a:lnTo>
                  <a:pt x="2954668" y="1614522"/>
                </a:lnTo>
                <a:cubicBezTo>
                  <a:pt x="2980099" y="1704161"/>
                  <a:pt x="3007813" y="1793040"/>
                  <a:pt x="3038111" y="1880898"/>
                </a:cubicBezTo>
                <a:cubicBezTo>
                  <a:pt x="3097102" y="2052497"/>
                  <a:pt x="3172403" y="2217236"/>
                  <a:pt x="3255668" y="2378130"/>
                </a:cubicBezTo>
                <a:lnTo>
                  <a:pt x="3382168" y="2610842"/>
                </a:lnTo>
                <a:lnTo>
                  <a:pt x="3348147" y="2444902"/>
                </a:lnTo>
                <a:cubicBezTo>
                  <a:pt x="3323693" y="2330502"/>
                  <a:pt x="3310810" y="2220159"/>
                  <a:pt x="3291365" y="2105044"/>
                </a:cubicBezTo>
                <a:cubicBezTo>
                  <a:pt x="3273830" y="2001023"/>
                  <a:pt x="3264167" y="1899746"/>
                  <a:pt x="3300908" y="1798588"/>
                </a:cubicBezTo>
                <a:cubicBezTo>
                  <a:pt x="3320353" y="1744906"/>
                  <a:pt x="3365444" y="1668800"/>
                  <a:pt x="3429265" y="1680012"/>
                </a:cubicBezTo>
                <a:cubicBezTo>
                  <a:pt x="3433441" y="1666891"/>
                  <a:pt x="3439525" y="1654962"/>
                  <a:pt x="3452169" y="1646850"/>
                </a:cubicBezTo>
                <a:cubicBezTo>
                  <a:pt x="3466126" y="1638022"/>
                  <a:pt x="3478889" y="1640408"/>
                  <a:pt x="3491654" y="1646492"/>
                </a:cubicBezTo>
                <a:cubicBezTo>
                  <a:pt x="3498572" y="1616312"/>
                  <a:pt x="3512052" y="1587562"/>
                  <a:pt x="3547482" y="1587682"/>
                </a:cubicBezTo>
                <a:cubicBezTo>
                  <a:pt x="3571697" y="1587801"/>
                  <a:pt x="3575276" y="1602593"/>
                  <a:pt x="3599612" y="1588637"/>
                </a:cubicBezTo>
                <a:cubicBezTo>
                  <a:pt x="3610825" y="1582194"/>
                  <a:pt x="3615715" y="1570623"/>
                  <a:pt x="3630269" y="1571220"/>
                </a:cubicBezTo>
                <a:cubicBezTo>
                  <a:pt x="3635041" y="1571459"/>
                  <a:pt x="3639335" y="1573128"/>
                  <a:pt x="3643272" y="1575514"/>
                </a:cubicBezTo>
                <a:cubicBezTo>
                  <a:pt x="3643630" y="1572055"/>
                  <a:pt x="3643869" y="1568476"/>
                  <a:pt x="3644583" y="1565135"/>
                </a:cubicBezTo>
                <a:cubicBezTo>
                  <a:pt x="3649237" y="1544021"/>
                  <a:pt x="3665341" y="1500241"/>
                  <a:pt x="3694090" y="1517062"/>
                </a:cubicBezTo>
                <a:cubicBezTo>
                  <a:pt x="3694925" y="1517539"/>
                  <a:pt x="3695640" y="1518373"/>
                  <a:pt x="3696357" y="1518971"/>
                </a:cubicBezTo>
                <a:cubicBezTo>
                  <a:pt x="3696476" y="1517778"/>
                  <a:pt x="3696594" y="1516585"/>
                  <a:pt x="3696714" y="1515273"/>
                </a:cubicBezTo>
                <a:cubicBezTo>
                  <a:pt x="3700025" y="1481902"/>
                  <a:pt x="3713869" y="1471210"/>
                  <a:pt x="3735430" y="1458539"/>
                </a:cubicBezTo>
                <a:lnTo>
                  <a:pt x="3757078" y="1445706"/>
                </a:lnTo>
                <a:lnTo>
                  <a:pt x="3744929" y="1484832"/>
                </a:lnTo>
                <a:lnTo>
                  <a:pt x="3741328" y="1486166"/>
                </a:lnTo>
                <a:cubicBezTo>
                  <a:pt x="3735245" y="1499885"/>
                  <a:pt x="3729041" y="1513483"/>
                  <a:pt x="3722958" y="1527202"/>
                </a:cubicBezTo>
                <a:cubicBezTo>
                  <a:pt x="3720214" y="1537341"/>
                  <a:pt x="3720811" y="1551418"/>
                  <a:pt x="3719498" y="1562273"/>
                </a:cubicBezTo>
                <a:lnTo>
                  <a:pt x="3719175" y="1567777"/>
                </a:lnTo>
                <a:lnTo>
                  <a:pt x="3677160" y="1703088"/>
                </a:lnTo>
                <a:lnTo>
                  <a:pt x="3675242" y="1698980"/>
                </a:lnTo>
                <a:cubicBezTo>
                  <a:pt x="3686336" y="1651383"/>
                  <a:pt x="3689677" y="1603667"/>
                  <a:pt x="3693374" y="1555592"/>
                </a:cubicBezTo>
                <a:cubicBezTo>
                  <a:pt x="3670709" y="1546526"/>
                  <a:pt x="3661643" y="1553565"/>
                  <a:pt x="3666772" y="1577185"/>
                </a:cubicBezTo>
                <a:cubicBezTo>
                  <a:pt x="3661165" y="1594362"/>
                  <a:pt x="3667608" y="1602712"/>
                  <a:pt x="3666295" y="1618578"/>
                </a:cubicBezTo>
                <a:cubicBezTo>
                  <a:pt x="3663910" y="1647924"/>
                  <a:pt x="3661284" y="1677745"/>
                  <a:pt x="3656393" y="1706733"/>
                </a:cubicBezTo>
                <a:lnTo>
                  <a:pt x="3615185" y="1902684"/>
                </a:lnTo>
                <a:lnTo>
                  <a:pt x="3613335" y="1908642"/>
                </a:lnTo>
                <a:lnTo>
                  <a:pt x="3605622" y="1914553"/>
                </a:lnTo>
                <a:cubicBezTo>
                  <a:pt x="3602058" y="1914509"/>
                  <a:pt x="3598658" y="1912212"/>
                  <a:pt x="3598180" y="1907500"/>
                </a:cubicBezTo>
                <a:cubicBezTo>
                  <a:pt x="3592574" y="1850837"/>
                  <a:pt x="3618579" y="1793458"/>
                  <a:pt x="3628837" y="1738107"/>
                </a:cubicBezTo>
                <a:cubicBezTo>
                  <a:pt x="3634563" y="1706973"/>
                  <a:pt x="3639931" y="1677030"/>
                  <a:pt x="3641960" y="1645419"/>
                </a:cubicBezTo>
                <a:cubicBezTo>
                  <a:pt x="3642796" y="1631819"/>
                  <a:pt x="3642079" y="1617266"/>
                  <a:pt x="3641960" y="1602831"/>
                </a:cubicBezTo>
                <a:cubicBezTo>
                  <a:pt x="3631104" y="1597582"/>
                  <a:pt x="3604861" y="1614164"/>
                  <a:pt x="3592096" y="1622038"/>
                </a:cubicBezTo>
                <a:cubicBezTo>
                  <a:pt x="3592573" y="1622634"/>
                  <a:pt x="3593408" y="1622872"/>
                  <a:pt x="3593648" y="1623589"/>
                </a:cubicBezTo>
                <a:cubicBezTo>
                  <a:pt x="3596748" y="1634086"/>
                  <a:pt x="3595555" y="1634682"/>
                  <a:pt x="3592336" y="1644703"/>
                </a:cubicBezTo>
                <a:cubicBezTo>
                  <a:pt x="3587563" y="1659972"/>
                  <a:pt x="3586370" y="1675360"/>
                  <a:pt x="3584939" y="1691226"/>
                </a:cubicBezTo>
                <a:cubicBezTo>
                  <a:pt x="3584224" y="1699576"/>
                  <a:pt x="3572532" y="1698741"/>
                  <a:pt x="3569789" y="1692300"/>
                </a:cubicBezTo>
                <a:cubicBezTo>
                  <a:pt x="3562274" y="1674286"/>
                  <a:pt x="3559411" y="1641602"/>
                  <a:pt x="3573964" y="1625855"/>
                </a:cubicBezTo>
                <a:cubicBezTo>
                  <a:pt x="3571578" y="1624780"/>
                  <a:pt x="3569431" y="1623349"/>
                  <a:pt x="3566210" y="1623707"/>
                </a:cubicBezTo>
                <a:cubicBezTo>
                  <a:pt x="3512530" y="1629075"/>
                  <a:pt x="3516348" y="1641721"/>
                  <a:pt x="3511217" y="1683115"/>
                </a:cubicBezTo>
                <a:cubicBezTo>
                  <a:pt x="3504656" y="1734767"/>
                  <a:pt x="3515273" y="1805029"/>
                  <a:pt x="3489149" y="1851075"/>
                </a:cubicBezTo>
                <a:cubicBezTo>
                  <a:pt x="3484258" y="1859664"/>
                  <a:pt x="3468988" y="1854893"/>
                  <a:pt x="3470540" y="1844872"/>
                </a:cubicBezTo>
                <a:cubicBezTo>
                  <a:pt x="3479606" y="1786419"/>
                  <a:pt x="3478652" y="1726774"/>
                  <a:pt x="3487836" y="1668323"/>
                </a:cubicBezTo>
                <a:cubicBezTo>
                  <a:pt x="3474118" y="1669038"/>
                  <a:pt x="3457537" y="1675480"/>
                  <a:pt x="3451930" y="1683949"/>
                </a:cubicBezTo>
                <a:cubicBezTo>
                  <a:pt x="3451214" y="1685023"/>
                  <a:pt x="3450975" y="1686574"/>
                  <a:pt x="3450379" y="1687766"/>
                </a:cubicBezTo>
                <a:cubicBezTo>
                  <a:pt x="3452406" y="1691464"/>
                  <a:pt x="3451096" y="1695998"/>
                  <a:pt x="3447397" y="1697786"/>
                </a:cubicBezTo>
                <a:cubicBezTo>
                  <a:pt x="3445726" y="1706256"/>
                  <a:pt x="3445250" y="1715562"/>
                  <a:pt x="3443221" y="1722599"/>
                </a:cubicBezTo>
                <a:cubicBezTo>
                  <a:pt x="3437496" y="1742640"/>
                  <a:pt x="3430577" y="1759938"/>
                  <a:pt x="3428668" y="1780933"/>
                </a:cubicBezTo>
                <a:cubicBezTo>
                  <a:pt x="3426760" y="1802166"/>
                  <a:pt x="3429861" y="1830677"/>
                  <a:pt x="3420199" y="1850359"/>
                </a:cubicBezTo>
                <a:cubicBezTo>
                  <a:pt x="3418528" y="1853818"/>
                  <a:pt x="3413042" y="1854893"/>
                  <a:pt x="3410059" y="1852745"/>
                </a:cubicBezTo>
                <a:cubicBezTo>
                  <a:pt x="3397653" y="1843798"/>
                  <a:pt x="3400158" y="1830914"/>
                  <a:pt x="3401231" y="1817077"/>
                </a:cubicBezTo>
                <a:cubicBezTo>
                  <a:pt x="3403975" y="1782006"/>
                  <a:pt x="3406242" y="1751349"/>
                  <a:pt x="3418528" y="1718662"/>
                </a:cubicBezTo>
                <a:cubicBezTo>
                  <a:pt x="3421272" y="1711386"/>
                  <a:pt x="3423301" y="1703632"/>
                  <a:pt x="3425209" y="1695878"/>
                </a:cubicBezTo>
                <a:cubicBezTo>
                  <a:pt x="3233986" y="1679416"/>
                  <a:pt x="3326676" y="2183418"/>
                  <a:pt x="3337531" y="2271097"/>
                </a:cubicBezTo>
                <a:cubicBezTo>
                  <a:pt x="3344331" y="2325612"/>
                  <a:pt x="3357332" y="2379531"/>
                  <a:pt x="3370336" y="2433451"/>
                </a:cubicBezTo>
                <a:cubicBezTo>
                  <a:pt x="3366160" y="2383588"/>
                  <a:pt x="3366041" y="2334440"/>
                  <a:pt x="3368547" y="2291138"/>
                </a:cubicBezTo>
                <a:cubicBezTo>
                  <a:pt x="3368903" y="2284695"/>
                  <a:pt x="3378208" y="2284457"/>
                  <a:pt x="3379401" y="2290541"/>
                </a:cubicBezTo>
                <a:cubicBezTo>
                  <a:pt x="3393001" y="2361876"/>
                  <a:pt x="3395149" y="2434167"/>
                  <a:pt x="3411014" y="2505264"/>
                </a:cubicBezTo>
                <a:cubicBezTo>
                  <a:pt x="3410418" y="2475560"/>
                  <a:pt x="3409820" y="2445738"/>
                  <a:pt x="3410895" y="2416631"/>
                </a:cubicBezTo>
                <a:cubicBezTo>
                  <a:pt x="3413518" y="2344579"/>
                  <a:pt x="3404571" y="2218847"/>
                  <a:pt x="3451572" y="2157293"/>
                </a:cubicBezTo>
                <a:cubicBezTo>
                  <a:pt x="3457536" y="2149420"/>
                  <a:pt x="3469704" y="2154907"/>
                  <a:pt x="3467200" y="2164689"/>
                </a:cubicBezTo>
                <a:cubicBezTo>
                  <a:pt x="3453243" y="2219742"/>
                  <a:pt x="3443461" y="2278910"/>
                  <a:pt x="3437914" y="2339733"/>
                </a:cubicBezTo>
                <a:lnTo>
                  <a:pt x="3434904" y="2483288"/>
                </a:lnTo>
                <a:lnTo>
                  <a:pt x="3356540" y="2735663"/>
                </a:lnTo>
                <a:lnTo>
                  <a:pt x="3335995" y="2699066"/>
                </a:lnTo>
                <a:cubicBezTo>
                  <a:pt x="3271743" y="2578657"/>
                  <a:pt x="3211918" y="2455758"/>
                  <a:pt x="3155851" y="2338376"/>
                </a:cubicBezTo>
                <a:cubicBezTo>
                  <a:pt x="3075330" y="2169908"/>
                  <a:pt x="2994072" y="1997146"/>
                  <a:pt x="2930947" y="1819787"/>
                </a:cubicBezTo>
                <a:lnTo>
                  <a:pt x="2904193" y="1734896"/>
                </a:lnTo>
                <a:lnTo>
                  <a:pt x="2889118" y="1733217"/>
                </a:lnTo>
                <a:cubicBezTo>
                  <a:pt x="2812056" y="1667487"/>
                  <a:pt x="2745253" y="1590545"/>
                  <a:pt x="2665330" y="1526964"/>
                </a:cubicBezTo>
                <a:cubicBezTo>
                  <a:pt x="2579797" y="1458849"/>
                  <a:pt x="2495339" y="1388110"/>
                  <a:pt x="2411359" y="1317967"/>
                </a:cubicBezTo>
                <a:cubicBezTo>
                  <a:pt x="2330838" y="1250806"/>
                  <a:pt x="2263678" y="1171835"/>
                  <a:pt x="2192581" y="1096087"/>
                </a:cubicBezTo>
                <a:cubicBezTo>
                  <a:pt x="2123750" y="1022723"/>
                  <a:pt x="2085577" y="963913"/>
                  <a:pt x="2040009" y="876127"/>
                </a:cubicBezTo>
                <a:cubicBezTo>
                  <a:pt x="2015434" y="828887"/>
                  <a:pt x="1987639" y="783318"/>
                  <a:pt x="1962589" y="736318"/>
                </a:cubicBezTo>
                <a:cubicBezTo>
                  <a:pt x="1943025" y="699696"/>
                  <a:pt x="1919645" y="663669"/>
                  <a:pt x="1900915" y="627286"/>
                </a:cubicBezTo>
                <a:cubicBezTo>
                  <a:pt x="1897696" y="621083"/>
                  <a:pt x="1880278" y="608677"/>
                  <a:pt x="1881233" y="598538"/>
                </a:cubicBezTo>
                <a:cubicBezTo>
                  <a:pt x="1883976" y="570743"/>
                  <a:pt x="1908550" y="541993"/>
                  <a:pt x="1935152" y="535552"/>
                </a:cubicBezTo>
                <a:cubicBezTo>
                  <a:pt x="1939446" y="534479"/>
                  <a:pt x="1974518" y="545095"/>
                  <a:pt x="1972610" y="544856"/>
                </a:cubicBezTo>
                <a:cubicBezTo>
                  <a:pt x="2007920" y="548556"/>
                  <a:pt x="1989788" y="537819"/>
                  <a:pt x="2026410" y="540443"/>
                </a:cubicBezTo>
                <a:cubicBezTo>
                  <a:pt x="2036191" y="541159"/>
                  <a:pt x="2047762" y="536984"/>
                  <a:pt x="2058259" y="539847"/>
                </a:cubicBezTo>
                <a:cubicBezTo>
                  <a:pt x="2045257" y="536267"/>
                  <a:pt x="2100370" y="564063"/>
                  <a:pt x="2100846" y="564420"/>
                </a:cubicBezTo>
                <a:cubicBezTo>
                  <a:pt x="2133771" y="593050"/>
                  <a:pt x="2117785" y="598775"/>
                  <a:pt x="2125420" y="563227"/>
                </a:cubicBezTo>
                <a:cubicBezTo>
                  <a:pt x="2126136" y="559769"/>
                  <a:pt x="2128760" y="555712"/>
                  <a:pt x="2132578" y="554878"/>
                </a:cubicBezTo>
                <a:cubicBezTo>
                  <a:pt x="2171228" y="546527"/>
                  <a:pt x="2198307" y="584461"/>
                  <a:pt x="2219779" y="618339"/>
                </a:cubicBezTo>
                <a:cubicBezTo>
                  <a:pt x="2218586" y="607126"/>
                  <a:pt x="2218228" y="596390"/>
                  <a:pt x="2220495" y="587086"/>
                </a:cubicBezTo>
                <a:cubicBezTo>
                  <a:pt x="2221807" y="581837"/>
                  <a:pt x="2224670" y="578497"/>
                  <a:pt x="2230156" y="577184"/>
                </a:cubicBezTo>
                <a:cubicBezTo>
                  <a:pt x="2248647" y="572890"/>
                  <a:pt x="2265466" y="571697"/>
                  <a:pt x="2283719" y="566449"/>
                </a:cubicBezTo>
                <a:cubicBezTo>
                  <a:pt x="2290041" y="564659"/>
                  <a:pt x="2295647" y="560960"/>
                  <a:pt x="2302685" y="563228"/>
                </a:cubicBezTo>
                <a:cubicBezTo>
                  <a:pt x="2318194" y="568118"/>
                  <a:pt x="2333582" y="593766"/>
                  <a:pt x="2345750" y="605099"/>
                </a:cubicBezTo>
                <a:cubicBezTo>
                  <a:pt x="2373545" y="631104"/>
                  <a:pt x="2384042" y="654126"/>
                  <a:pt x="2395494" y="689318"/>
                </a:cubicBezTo>
                <a:cubicBezTo>
                  <a:pt x="2401815" y="708523"/>
                  <a:pt x="2415534" y="725223"/>
                  <a:pt x="2422573" y="743476"/>
                </a:cubicBezTo>
                <a:cubicBezTo>
                  <a:pt x="2428776" y="733335"/>
                  <a:pt x="2438797" y="727013"/>
                  <a:pt x="2444045" y="714369"/>
                </a:cubicBezTo>
                <a:cubicBezTo>
                  <a:pt x="2445954" y="709716"/>
                  <a:pt x="2450128" y="705541"/>
                  <a:pt x="2455735" y="706018"/>
                </a:cubicBezTo>
                <a:cubicBezTo>
                  <a:pt x="2490091" y="709239"/>
                  <a:pt x="2507268" y="762800"/>
                  <a:pt x="2517289" y="788448"/>
                </a:cubicBezTo>
                <a:cubicBezTo>
                  <a:pt x="2518841" y="792503"/>
                  <a:pt x="2520391" y="796679"/>
                  <a:pt x="2521941" y="800735"/>
                </a:cubicBezTo>
                <a:cubicBezTo>
                  <a:pt x="2524447" y="792742"/>
                  <a:pt x="2527668" y="785823"/>
                  <a:pt x="2532081" y="780336"/>
                </a:cubicBezTo>
                <a:cubicBezTo>
                  <a:pt x="2588028" y="709477"/>
                  <a:pt x="2656978" y="846661"/>
                  <a:pt x="2677496" y="881853"/>
                </a:cubicBezTo>
                <a:cubicBezTo>
                  <a:pt x="2712210" y="941376"/>
                  <a:pt x="2706603" y="999580"/>
                  <a:pt x="2715073" y="1065309"/>
                </a:cubicBezTo>
                <a:cubicBezTo>
                  <a:pt x="2724616" y="1139032"/>
                  <a:pt x="2746804" y="1211798"/>
                  <a:pt x="2770424" y="1281941"/>
                </a:cubicBezTo>
                <a:cubicBezTo>
                  <a:pt x="2793328" y="1349996"/>
                  <a:pt x="2814322" y="1424791"/>
                  <a:pt x="2837808" y="1498482"/>
                </a:cubicBezTo>
                <a:lnTo>
                  <a:pt x="2856582" y="1552707"/>
                </a:lnTo>
                <a:lnTo>
                  <a:pt x="2832425" y="1434259"/>
                </a:lnTo>
                <a:cubicBezTo>
                  <a:pt x="2821391" y="1364698"/>
                  <a:pt x="2811997" y="1294704"/>
                  <a:pt x="2800128" y="1225038"/>
                </a:cubicBezTo>
                <a:lnTo>
                  <a:pt x="2763682" y="937915"/>
                </a:lnTo>
                <a:lnTo>
                  <a:pt x="2757197" y="930494"/>
                </a:lnTo>
                <a:cubicBezTo>
                  <a:pt x="2753604" y="920444"/>
                  <a:pt x="2752173" y="908694"/>
                  <a:pt x="2750861" y="898196"/>
                </a:cubicBezTo>
                <a:cubicBezTo>
                  <a:pt x="2741317" y="821373"/>
                  <a:pt x="2701952" y="748965"/>
                  <a:pt x="2671651" y="678702"/>
                </a:cubicBezTo>
                <a:cubicBezTo>
                  <a:pt x="2636938" y="598062"/>
                  <a:pt x="2601271" y="517421"/>
                  <a:pt x="2556178" y="441911"/>
                </a:cubicBezTo>
                <a:cubicBezTo>
                  <a:pt x="2491284" y="333356"/>
                  <a:pt x="2416132" y="231841"/>
                  <a:pt x="2363524" y="116486"/>
                </a:cubicBezTo>
                <a:cubicBezTo>
                  <a:pt x="2350104" y="87084"/>
                  <a:pt x="2335342" y="57977"/>
                  <a:pt x="2321460" y="28512"/>
                </a:cubicBezTo>
                <a:lnTo>
                  <a:pt x="2309821" y="0"/>
                </a:lnTo>
                <a:lnTo>
                  <a:pt x="2345066" y="10944"/>
                </a:lnTo>
                <a:lnTo>
                  <a:pt x="2415788" y="156136"/>
                </a:lnTo>
                <a:cubicBezTo>
                  <a:pt x="2443032" y="207684"/>
                  <a:pt x="2472318" y="258144"/>
                  <a:pt x="2504884" y="307351"/>
                </a:cubicBezTo>
                <a:cubicBezTo>
                  <a:pt x="2585166" y="428669"/>
                  <a:pt x="2648032" y="555476"/>
                  <a:pt x="2704337" y="686456"/>
                </a:cubicBezTo>
                <a:cubicBezTo>
                  <a:pt x="2691693" y="645540"/>
                  <a:pt x="2685489" y="599851"/>
                  <a:pt x="2673441" y="561320"/>
                </a:cubicBezTo>
                <a:cubicBezTo>
                  <a:pt x="2657336" y="509906"/>
                  <a:pt x="2641232" y="457657"/>
                  <a:pt x="2627515" y="405410"/>
                </a:cubicBezTo>
                <a:cubicBezTo>
                  <a:pt x="2626440" y="401591"/>
                  <a:pt x="2626798" y="396582"/>
                  <a:pt x="2630615" y="394194"/>
                </a:cubicBezTo>
                <a:cubicBezTo>
                  <a:pt x="2632166" y="393240"/>
                  <a:pt x="2633597" y="392406"/>
                  <a:pt x="2635149" y="391451"/>
                </a:cubicBezTo>
                <a:cubicBezTo>
                  <a:pt x="2641949" y="387275"/>
                  <a:pt x="2648032" y="396103"/>
                  <a:pt x="2646243" y="402069"/>
                </a:cubicBezTo>
                <a:cubicBezTo>
                  <a:pt x="2645766" y="403501"/>
                  <a:pt x="2674276" y="468870"/>
                  <a:pt x="2676065" y="474954"/>
                </a:cubicBezTo>
                <a:cubicBezTo>
                  <a:pt x="2683939" y="501437"/>
                  <a:pt x="2690500" y="528396"/>
                  <a:pt x="2699208" y="554640"/>
                </a:cubicBezTo>
                <a:cubicBezTo>
                  <a:pt x="2700281" y="557979"/>
                  <a:pt x="2700998" y="561320"/>
                  <a:pt x="2702070" y="564660"/>
                </a:cubicBezTo>
                <a:cubicBezTo>
                  <a:pt x="2701951" y="560724"/>
                  <a:pt x="2701952" y="556907"/>
                  <a:pt x="2701712" y="552972"/>
                </a:cubicBezTo>
                <a:cubicBezTo>
                  <a:pt x="2698014" y="490462"/>
                  <a:pt x="2683699" y="425687"/>
                  <a:pt x="2672368" y="364253"/>
                </a:cubicBezTo>
                <a:cubicBezTo>
                  <a:pt x="2667238" y="336696"/>
                  <a:pt x="2648270" y="299836"/>
                  <a:pt x="2658887" y="271087"/>
                </a:cubicBezTo>
                <a:cubicBezTo>
                  <a:pt x="2661750" y="263452"/>
                  <a:pt x="2672009" y="267270"/>
                  <a:pt x="2671890" y="274427"/>
                </a:cubicBezTo>
                <a:cubicBezTo>
                  <a:pt x="2671293" y="314747"/>
                  <a:pt x="2691931" y="364849"/>
                  <a:pt x="2699208" y="405766"/>
                </a:cubicBezTo>
                <a:cubicBezTo>
                  <a:pt x="2706365" y="446086"/>
                  <a:pt x="2717936" y="486287"/>
                  <a:pt x="2722826" y="526846"/>
                </a:cubicBezTo>
                <a:cubicBezTo>
                  <a:pt x="2725689" y="550705"/>
                  <a:pt x="2728196" y="575039"/>
                  <a:pt x="2730819" y="599255"/>
                </a:cubicBezTo>
                <a:cubicBezTo>
                  <a:pt x="2731535" y="582911"/>
                  <a:pt x="2732609" y="566331"/>
                  <a:pt x="2734278" y="548914"/>
                </a:cubicBezTo>
                <a:cubicBezTo>
                  <a:pt x="2737857" y="511576"/>
                  <a:pt x="2739408" y="474835"/>
                  <a:pt x="2737022" y="437258"/>
                </a:cubicBezTo>
                <a:cubicBezTo>
                  <a:pt x="2734756" y="402544"/>
                  <a:pt x="2719964" y="368905"/>
                  <a:pt x="2724378" y="334430"/>
                </a:cubicBezTo>
                <a:cubicBezTo>
                  <a:pt x="2725094" y="328465"/>
                  <a:pt x="2735233" y="327869"/>
                  <a:pt x="2736307" y="333833"/>
                </a:cubicBezTo>
                <a:cubicBezTo>
                  <a:pt x="2742271" y="365326"/>
                  <a:pt x="2758734" y="391809"/>
                  <a:pt x="2761000" y="423539"/>
                </a:cubicBezTo>
                <a:cubicBezTo>
                  <a:pt x="2763863" y="463979"/>
                  <a:pt x="2759211" y="507759"/>
                  <a:pt x="2755274" y="548556"/>
                </a:cubicBezTo>
                <a:cubicBezTo>
                  <a:pt x="2750741" y="595080"/>
                  <a:pt x="2741675" y="644465"/>
                  <a:pt x="2744896" y="690989"/>
                </a:cubicBezTo>
                <a:cubicBezTo>
                  <a:pt x="2745134" y="695521"/>
                  <a:pt x="2745730" y="699816"/>
                  <a:pt x="2746208" y="704231"/>
                </a:cubicBezTo>
                <a:cubicBezTo>
                  <a:pt x="2749548" y="616552"/>
                  <a:pt x="2768992" y="526368"/>
                  <a:pt x="2786648" y="444416"/>
                </a:cubicBezTo>
                <a:cubicBezTo>
                  <a:pt x="2788198" y="437616"/>
                  <a:pt x="2798099" y="439525"/>
                  <a:pt x="2798338" y="445966"/>
                </a:cubicBezTo>
                <a:cubicBezTo>
                  <a:pt x="2800485" y="497381"/>
                  <a:pt x="2789392" y="548795"/>
                  <a:pt x="2780683" y="599493"/>
                </a:cubicBezTo>
                <a:cubicBezTo>
                  <a:pt x="2790345" y="565377"/>
                  <a:pt x="2802394" y="531855"/>
                  <a:pt x="2806569" y="496307"/>
                </a:cubicBezTo>
                <a:cubicBezTo>
                  <a:pt x="2811102" y="457776"/>
                  <a:pt x="2812414" y="419244"/>
                  <a:pt x="2817186" y="380715"/>
                </a:cubicBezTo>
                <a:cubicBezTo>
                  <a:pt x="2823509" y="329241"/>
                  <a:pt x="2829026" y="277409"/>
                  <a:pt x="2833425" y="225503"/>
                </a:cubicBezTo>
                <a:lnTo>
                  <a:pt x="2837205" y="163755"/>
                </a:lnTo>
                <a:lnTo>
                  <a:pt x="2861927" y="171431"/>
                </a:lnTo>
                <a:lnTo>
                  <a:pt x="2849990" y="316417"/>
                </a:lnTo>
                <a:cubicBezTo>
                  <a:pt x="2846412" y="351965"/>
                  <a:pt x="2843191" y="387514"/>
                  <a:pt x="2839852" y="423062"/>
                </a:cubicBezTo>
                <a:cubicBezTo>
                  <a:pt x="2862158" y="354709"/>
                  <a:pt x="2885659" y="286952"/>
                  <a:pt x="2914884" y="220389"/>
                </a:cubicBezTo>
                <a:lnTo>
                  <a:pt x="2929606" y="192446"/>
                </a:ln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F48E9E-E776-4B0C-B692-930AABA5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332" y="3478401"/>
            <a:ext cx="2632935" cy="3379599"/>
          </a:xfrm>
          <a:custGeom>
            <a:avLst/>
            <a:gdLst>
              <a:gd name="connsiteX0" fmla="*/ 1477235 w 2632935"/>
              <a:gd name="connsiteY0" fmla="*/ 49362 h 3379599"/>
              <a:gd name="connsiteX1" fmla="*/ 1466206 w 2632935"/>
              <a:gd name="connsiteY1" fmla="*/ 42639 h 3379599"/>
              <a:gd name="connsiteX2" fmla="*/ 1471492 w 2632935"/>
              <a:gd name="connsiteY2" fmla="*/ 29705 h 3379599"/>
              <a:gd name="connsiteX3" fmla="*/ 1530129 w 2632935"/>
              <a:gd name="connsiteY3" fmla="*/ 18442 h 3379599"/>
              <a:gd name="connsiteX4" fmla="*/ 1530571 w 2632935"/>
              <a:gd name="connsiteY4" fmla="*/ 35889 h 3379599"/>
              <a:gd name="connsiteX5" fmla="*/ 1477235 w 2632935"/>
              <a:gd name="connsiteY5" fmla="*/ 49362 h 3379599"/>
              <a:gd name="connsiteX6" fmla="*/ 594959 w 2632935"/>
              <a:gd name="connsiteY6" fmla="*/ 50743 h 3379599"/>
              <a:gd name="connsiteX7" fmla="*/ 591729 w 2632935"/>
              <a:gd name="connsiteY7" fmla="*/ 38982 h 3379599"/>
              <a:gd name="connsiteX8" fmla="*/ 610917 w 2632935"/>
              <a:gd name="connsiteY8" fmla="*/ 0 h 3379599"/>
              <a:gd name="connsiteX9" fmla="*/ 632720 w 2632935"/>
              <a:gd name="connsiteY9" fmla="*/ 0 h 3379599"/>
              <a:gd name="connsiteX10" fmla="*/ 606637 w 2632935"/>
              <a:gd name="connsiteY10" fmla="*/ 47928 h 3379599"/>
              <a:gd name="connsiteX11" fmla="*/ 594959 w 2632935"/>
              <a:gd name="connsiteY11" fmla="*/ 50743 h 3379599"/>
              <a:gd name="connsiteX12" fmla="*/ 1769755 w 2632935"/>
              <a:gd name="connsiteY12" fmla="*/ 81054 h 3379599"/>
              <a:gd name="connsiteX13" fmla="*/ 1761680 w 2632935"/>
              <a:gd name="connsiteY13" fmla="*/ 73007 h 3379599"/>
              <a:gd name="connsiteX14" fmla="*/ 1767104 w 2632935"/>
              <a:gd name="connsiteY14" fmla="*/ 63054 h 3379599"/>
              <a:gd name="connsiteX15" fmla="*/ 1814366 w 2632935"/>
              <a:gd name="connsiteY15" fmla="*/ 53115 h 3379599"/>
              <a:gd name="connsiteX16" fmla="*/ 1880070 w 2632935"/>
              <a:gd name="connsiteY16" fmla="*/ 46490 h 3379599"/>
              <a:gd name="connsiteX17" fmla="*/ 1884599 w 2632935"/>
              <a:gd name="connsiteY17" fmla="*/ 64821 h 3379599"/>
              <a:gd name="connsiteX18" fmla="*/ 1820772 w 2632935"/>
              <a:gd name="connsiteY18" fmla="*/ 77078 h 3379599"/>
              <a:gd name="connsiteX19" fmla="*/ 1769755 w 2632935"/>
              <a:gd name="connsiteY19" fmla="*/ 81054 h 3379599"/>
              <a:gd name="connsiteX20" fmla="*/ 1329926 w 2632935"/>
              <a:gd name="connsiteY20" fmla="*/ 88563 h 3379599"/>
              <a:gd name="connsiteX21" fmla="*/ 1321990 w 2632935"/>
              <a:gd name="connsiteY21" fmla="*/ 81772 h 3379599"/>
              <a:gd name="connsiteX22" fmla="*/ 1326393 w 2632935"/>
              <a:gd name="connsiteY22" fmla="*/ 71999 h 3379599"/>
              <a:gd name="connsiteX23" fmla="*/ 1427544 w 2632935"/>
              <a:gd name="connsiteY23" fmla="*/ 45717 h 3379599"/>
              <a:gd name="connsiteX24" fmla="*/ 1431961 w 2632935"/>
              <a:gd name="connsiteY24" fmla="*/ 62392 h 3379599"/>
              <a:gd name="connsiteX25" fmla="*/ 1329926 w 2632935"/>
              <a:gd name="connsiteY25" fmla="*/ 88563 h 3379599"/>
              <a:gd name="connsiteX26" fmla="*/ 1958694 w 2632935"/>
              <a:gd name="connsiteY26" fmla="*/ 91876 h 3379599"/>
              <a:gd name="connsiteX27" fmla="*/ 1950315 w 2632935"/>
              <a:gd name="connsiteY27" fmla="*/ 83276 h 3379599"/>
              <a:gd name="connsiteX28" fmla="*/ 1957921 w 2632935"/>
              <a:gd name="connsiteY28" fmla="*/ 73103 h 3379599"/>
              <a:gd name="connsiteX29" fmla="*/ 2098053 w 2632935"/>
              <a:gd name="connsiteY29" fmla="*/ 55214 h 3379599"/>
              <a:gd name="connsiteX30" fmla="*/ 2099378 w 2632935"/>
              <a:gd name="connsiteY30" fmla="*/ 72551 h 3379599"/>
              <a:gd name="connsiteX31" fmla="*/ 1958694 w 2632935"/>
              <a:gd name="connsiteY31" fmla="*/ 91876 h 3379599"/>
              <a:gd name="connsiteX32" fmla="*/ 422581 w 2632935"/>
              <a:gd name="connsiteY32" fmla="*/ 114127 h 3379599"/>
              <a:gd name="connsiteX33" fmla="*/ 417916 w 2632935"/>
              <a:gd name="connsiteY33" fmla="*/ 103581 h 3379599"/>
              <a:gd name="connsiteX34" fmla="*/ 448172 w 2632935"/>
              <a:gd name="connsiteY34" fmla="*/ 36221 h 3379599"/>
              <a:gd name="connsiteX35" fmla="*/ 459105 w 2632935"/>
              <a:gd name="connsiteY35" fmla="*/ 40308 h 3379599"/>
              <a:gd name="connsiteX36" fmla="*/ 433376 w 2632935"/>
              <a:gd name="connsiteY36" fmla="*/ 109765 h 3379599"/>
              <a:gd name="connsiteX37" fmla="*/ 422581 w 2632935"/>
              <a:gd name="connsiteY37" fmla="*/ 114127 h 3379599"/>
              <a:gd name="connsiteX38" fmla="*/ 2204723 w 2632935"/>
              <a:gd name="connsiteY38" fmla="*/ 116500 h 3379599"/>
              <a:gd name="connsiteX39" fmla="*/ 2195724 w 2632935"/>
              <a:gd name="connsiteY39" fmla="*/ 107694 h 3379599"/>
              <a:gd name="connsiteX40" fmla="*/ 2201632 w 2632935"/>
              <a:gd name="connsiteY40" fmla="*/ 96734 h 3379599"/>
              <a:gd name="connsiteX41" fmla="*/ 2253532 w 2632935"/>
              <a:gd name="connsiteY41" fmla="*/ 87127 h 3379599"/>
              <a:gd name="connsiteX42" fmla="*/ 2302672 w 2632935"/>
              <a:gd name="connsiteY42" fmla="*/ 83705 h 3379599"/>
              <a:gd name="connsiteX43" fmla="*/ 2305212 w 2632935"/>
              <a:gd name="connsiteY43" fmla="*/ 101703 h 3379599"/>
              <a:gd name="connsiteX44" fmla="*/ 2253864 w 2632935"/>
              <a:gd name="connsiteY44" fmla="*/ 112083 h 3379599"/>
              <a:gd name="connsiteX45" fmla="*/ 2204723 w 2632935"/>
              <a:gd name="connsiteY45" fmla="*/ 116500 h 3379599"/>
              <a:gd name="connsiteX46" fmla="*/ 1620017 w 2632935"/>
              <a:gd name="connsiteY46" fmla="*/ 118709 h 3379599"/>
              <a:gd name="connsiteX47" fmla="*/ 1612480 w 2632935"/>
              <a:gd name="connsiteY47" fmla="*/ 110523 h 3379599"/>
              <a:gd name="connsiteX48" fmla="*/ 1618360 w 2632935"/>
              <a:gd name="connsiteY48" fmla="*/ 100930 h 3379599"/>
              <a:gd name="connsiteX49" fmla="*/ 1692236 w 2632935"/>
              <a:gd name="connsiteY49" fmla="*/ 92316 h 3379599"/>
              <a:gd name="connsiteX50" fmla="*/ 1693339 w 2632935"/>
              <a:gd name="connsiteY50" fmla="*/ 111531 h 3379599"/>
              <a:gd name="connsiteX51" fmla="*/ 1620017 w 2632935"/>
              <a:gd name="connsiteY51" fmla="*/ 118709 h 3379599"/>
              <a:gd name="connsiteX52" fmla="*/ 1790074 w 2632935"/>
              <a:gd name="connsiteY52" fmla="*/ 127874 h 3379599"/>
              <a:gd name="connsiteX53" fmla="*/ 1780162 w 2632935"/>
              <a:gd name="connsiteY53" fmla="*/ 118681 h 3379599"/>
              <a:gd name="connsiteX54" fmla="*/ 1787975 w 2632935"/>
              <a:gd name="connsiteY54" fmla="*/ 107004 h 3379599"/>
              <a:gd name="connsiteX55" fmla="*/ 1901714 w 2632935"/>
              <a:gd name="connsiteY55" fmla="*/ 91102 h 3379599"/>
              <a:gd name="connsiteX56" fmla="*/ 1904806 w 2632935"/>
              <a:gd name="connsiteY56" fmla="*/ 110537 h 3379599"/>
              <a:gd name="connsiteX57" fmla="*/ 1790074 w 2632935"/>
              <a:gd name="connsiteY57" fmla="*/ 127874 h 3379599"/>
              <a:gd name="connsiteX58" fmla="*/ 633249 w 2632935"/>
              <a:gd name="connsiteY58" fmla="*/ 135274 h 3379599"/>
              <a:gd name="connsiteX59" fmla="*/ 623422 w 2632935"/>
              <a:gd name="connsiteY59" fmla="*/ 126220 h 3379599"/>
              <a:gd name="connsiteX60" fmla="*/ 668917 w 2632935"/>
              <a:gd name="connsiteY60" fmla="*/ 68135 h 3379599"/>
              <a:gd name="connsiteX61" fmla="*/ 691996 w 2632935"/>
              <a:gd name="connsiteY61" fmla="*/ 31805 h 3379599"/>
              <a:gd name="connsiteX62" fmla="*/ 660303 w 2632935"/>
              <a:gd name="connsiteY62" fmla="*/ 56319 h 3379599"/>
              <a:gd name="connsiteX63" fmla="*/ 597471 w 2632935"/>
              <a:gd name="connsiteY63" fmla="*/ 116834 h 3379599"/>
              <a:gd name="connsiteX64" fmla="*/ 580796 w 2632935"/>
              <a:gd name="connsiteY64" fmla="*/ 95190 h 3379599"/>
              <a:gd name="connsiteX65" fmla="*/ 592944 w 2632935"/>
              <a:gd name="connsiteY65" fmla="*/ 84699 h 3379599"/>
              <a:gd name="connsiteX66" fmla="*/ 593496 w 2632935"/>
              <a:gd name="connsiteY66" fmla="*/ 82601 h 3379599"/>
              <a:gd name="connsiteX67" fmla="*/ 633691 w 2632935"/>
              <a:gd name="connsiteY67" fmla="*/ 36222 h 3379599"/>
              <a:gd name="connsiteX68" fmla="*/ 640648 w 2632935"/>
              <a:gd name="connsiteY68" fmla="*/ 34565 h 3379599"/>
              <a:gd name="connsiteX69" fmla="*/ 653346 w 2632935"/>
              <a:gd name="connsiteY69" fmla="*/ 7069 h 3379599"/>
              <a:gd name="connsiteX70" fmla="*/ 655267 w 2632935"/>
              <a:gd name="connsiteY70" fmla="*/ 0 h 3379599"/>
              <a:gd name="connsiteX71" fmla="*/ 684067 w 2632935"/>
              <a:gd name="connsiteY71" fmla="*/ 0 h 3379599"/>
              <a:gd name="connsiteX72" fmla="*/ 682940 w 2632935"/>
              <a:gd name="connsiteY72" fmla="*/ 6076 h 3379599"/>
              <a:gd name="connsiteX73" fmla="*/ 694425 w 2632935"/>
              <a:gd name="connsiteY73" fmla="*/ 334 h 3379599"/>
              <a:gd name="connsiteX74" fmla="*/ 695952 w 2632935"/>
              <a:gd name="connsiteY74" fmla="*/ 0 h 3379599"/>
              <a:gd name="connsiteX75" fmla="*/ 881670 w 2632935"/>
              <a:gd name="connsiteY75" fmla="*/ 0 h 3379599"/>
              <a:gd name="connsiteX76" fmla="*/ 835909 w 2632935"/>
              <a:gd name="connsiteY76" fmla="*/ 54263 h 3379599"/>
              <a:gd name="connsiteX77" fmla="*/ 765319 w 2632935"/>
              <a:gd name="connsiteY77" fmla="*/ 107336 h 3379599"/>
              <a:gd name="connsiteX78" fmla="*/ 755491 w 2632935"/>
              <a:gd name="connsiteY78" fmla="*/ 96515 h 3379599"/>
              <a:gd name="connsiteX79" fmla="*/ 838974 w 2632935"/>
              <a:gd name="connsiteY79" fmla="*/ 12370 h 3379599"/>
              <a:gd name="connsiteX80" fmla="*/ 814790 w 2632935"/>
              <a:gd name="connsiteY80" fmla="*/ 10935 h 3379599"/>
              <a:gd name="connsiteX81" fmla="*/ 792373 w 2632935"/>
              <a:gd name="connsiteY81" fmla="*/ 38320 h 3379599"/>
              <a:gd name="connsiteX82" fmla="*/ 763994 w 2632935"/>
              <a:gd name="connsiteY82" fmla="*/ 61621 h 3379599"/>
              <a:gd name="connsiteX83" fmla="*/ 757258 w 2632935"/>
              <a:gd name="connsiteY83" fmla="*/ 56209 h 3379599"/>
              <a:gd name="connsiteX84" fmla="*/ 781662 w 2632935"/>
              <a:gd name="connsiteY84" fmla="*/ 20210 h 3379599"/>
              <a:gd name="connsiteX85" fmla="*/ 782766 w 2632935"/>
              <a:gd name="connsiteY85" fmla="*/ 18885 h 3379599"/>
              <a:gd name="connsiteX86" fmla="*/ 762889 w 2632935"/>
              <a:gd name="connsiteY86" fmla="*/ 21756 h 3379599"/>
              <a:gd name="connsiteX87" fmla="*/ 733848 w 2632935"/>
              <a:gd name="connsiteY87" fmla="*/ 65926 h 3379599"/>
              <a:gd name="connsiteX88" fmla="*/ 692658 w 2632935"/>
              <a:gd name="connsiteY88" fmla="*/ 114294 h 3379599"/>
              <a:gd name="connsiteX89" fmla="*/ 685481 w 2632935"/>
              <a:gd name="connsiteY89" fmla="*/ 109435 h 3379599"/>
              <a:gd name="connsiteX90" fmla="*/ 723467 w 2632935"/>
              <a:gd name="connsiteY90" fmla="*/ 48258 h 3379599"/>
              <a:gd name="connsiteX91" fmla="*/ 741467 w 2632935"/>
              <a:gd name="connsiteY91" fmla="*/ 18222 h 3379599"/>
              <a:gd name="connsiteX92" fmla="*/ 724130 w 2632935"/>
              <a:gd name="connsiteY92" fmla="*/ 19106 h 3379599"/>
              <a:gd name="connsiteX93" fmla="*/ 633249 w 2632935"/>
              <a:gd name="connsiteY93" fmla="*/ 135274 h 3379599"/>
              <a:gd name="connsiteX94" fmla="*/ 1874439 w 2632935"/>
              <a:gd name="connsiteY94" fmla="*/ 154377 h 3379599"/>
              <a:gd name="connsiteX95" fmla="*/ 1868104 w 2632935"/>
              <a:gd name="connsiteY95" fmla="*/ 147185 h 3379599"/>
              <a:gd name="connsiteX96" fmla="*/ 1874439 w 2632935"/>
              <a:gd name="connsiteY96" fmla="*/ 139248 h 3379599"/>
              <a:gd name="connsiteX97" fmla="*/ 2157462 w 2632935"/>
              <a:gd name="connsiteY97" fmla="*/ 107666 h 3379599"/>
              <a:gd name="connsiteX98" fmla="*/ 2161658 w 2632935"/>
              <a:gd name="connsiteY98" fmla="*/ 127212 h 3379599"/>
              <a:gd name="connsiteX99" fmla="*/ 1874439 w 2632935"/>
              <a:gd name="connsiteY99" fmla="*/ 154377 h 3379599"/>
              <a:gd name="connsiteX100" fmla="*/ 539164 w 2632935"/>
              <a:gd name="connsiteY100" fmla="*/ 171823 h 3379599"/>
              <a:gd name="connsiteX101" fmla="*/ 528893 w 2632935"/>
              <a:gd name="connsiteY101" fmla="*/ 161002 h 3379599"/>
              <a:gd name="connsiteX102" fmla="*/ 561801 w 2632935"/>
              <a:gd name="connsiteY102" fmla="*/ 127874 h 3379599"/>
              <a:gd name="connsiteX103" fmla="*/ 573395 w 2632935"/>
              <a:gd name="connsiteY103" fmla="*/ 136266 h 3379599"/>
              <a:gd name="connsiteX104" fmla="*/ 539164 w 2632935"/>
              <a:gd name="connsiteY104" fmla="*/ 171823 h 3379599"/>
              <a:gd name="connsiteX105" fmla="*/ 672228 w 2632935"/>
              <a:gd name="connsiteY105" fmla="*/ 177124 h 3379599"/>
              <a:gd name="connsiteX106" fmla="*/ 664830 w 2632935"/>
              <a:gd name="connsiteY106" fmla="*/ 167517 h 3379599"/>
              <a:gd name="connsiteX107" fmla="*/ 672891 w 2632935"/>
              <a:gd name="connsiteY107" fmla="*/ 153052 h 3379599"/>
              <a:gd name="connsiteX108" fmla="*/ 689344 w 2632935"/>
              <a:gd name="connsiteY108" fmla="*/ 158241 h 3379599"/>
              <a:gd name="connsiteX109" fmla="*/ 672228 w 2632935"/>
              <a:gd name="connsiteY109" fmla="*/ 177124 h 3379599"/>
              <a:gd name="connsiteX110" fmla="*/ 2126479 w 2632935"/>
              <a:gd name="connsiteY110" fmla="*/ 178048 h 3379599"/>
              <a:gd name="connsiteX111" fmla="*/ 2044496 w 2632935"/>
              <a:gd name="connsiteY111" fmla="*/ 177235 h 3379599"/>
              <a:gd name="connsiteX112" fmla="*/ 2037870 w 2632935"/>
              <a:gd name="connsiteY112" fmla="*/ 169864 h 3379599"/>
              <a:gd name="connsiteX113" fmla="*/ 2044164 w 2632935"/>
              <a:gd name="connsiteY113" fmla="*/ 161997 h 3379599"/>
              <a:gd name="connsiteX114" fmla="*/ 2263030 w 2632935"/>
              <a:gd name="connsiteY114" fmla="*/ 135604 h 3379599"/>
              <a:gd name="connsiteX115" fmla="*/ 2370254 w 2632935"/>
              <a:gd name="connsiteY115" fmla="*/ 118268 h 3379599"/>
              <a:gd name="connsiteX116" fmla="*/ 2374892 w 2632935"/>
              <a:gd name="connsiteY116" fmla="*/ 137813 h 3379599"/>
              <a:gd name="connsiteX117" fmla="*/ 2126479 w 2632935"/>
              <a:gd name="connsiteY117" fmla="*/ 178048 h 3379599"/>
              <a:gd name="connsiteX118" fmla="*/ 1425445 w 2632935"/>
              <a:gd name="connsiteY118" fmla="*/ 178671 h 3379599"/>
              <a:gd name="connsiteX119" fmla="*/ 1416860 w 2632935"/>
              <a:gd name="connsiteY119" fmla="*/ 170761 h 3379599"/>
              <a:gd name="connsiteX120" fmla="*/ 1423347 w 2632935"/>
              <a:gd name="connsiteY120" fmla="*/ 161113 h 3379599"/>
              <a:gd name="connsiteX121" fmla="*/ 1606545 w 2632935"/>
              <a:gd name="connsiteY121" fmla="*/ 140243 h 3379599"/>
              <a:gd name="connsiteX122" fmla="*/ 1607980 w 2632935"/>
              <a:gd name="connsiteY122" fmla="*/ 155923 h 3379599"/>
              <a:gd name="connsiteX123" fmla="*/ 1425445 w 2632935"/>
              <a:gd name="connsiteY123" fmla="*/ 178671 h 3379599"/>
              <a:gd name="connsiteX124" fmla="*/ 1654690 w 2632935"/>
              <a:gd name="connsiteY124" fmla="*/ 180769 h 3379599"/>
              <a:gd name="connsiteX125" fmla="*/ 1645166 w 2632935"/>
              <a:gd name="connsiteY125" fmla="*/ 173425 h 3379599"/>
              <a:gd name="connsiteX126" fmla="*/ 1652040 w 2632935"/>
              <a:gd name="connsiteY126" fmla="*/ 163763 h 3379599"/>
              <a:gd name="connsiteX127" fmla="*/ 1778147 w 2632935"/>
              <a:gd name="connsiteY127" fmla="*/ 151395 h 3379599"/>
              <a:gd name="connsiteX128" fmla="*/ 1778478 w 2632935"/>
              <a:gd name="connsiteY128" fmla="*/ 168843 h 3379599"/>
              <a:gd name="connsiteX129" fmla="*/ 1654690 w 2632935"/>
              <a:gd name="connsiteY129" fmla="*/ 180769 h 3379599"/>
              <a:gd name="connsiteX130" fmla="*/ 1221184 w 2632935"/>
              <a:gd name="connsiteY130" fmla="*/ 196007 h 3379599"/>
              <a:gd name="connsiteX131" fmla="*/ 1178090 w 2632935"/>
              <a:gd name="connsiteY131" fmla="*/ 192805 h 3379599"/>
              <a:gd name="connsiteX132" fmla="*/ 1172197 w 2632935"/>
              <a:gd name="connsiteY132" fmla="*/ 184440 h 3379599"/>
              <a:gd name="connsiteX133" fmla="*/ 1178974 w 2632935"/>
              <a:gd name="connsiteY133" fmla="*/ 175910 h 3379599"/>
              <a:gd name="connsiteX134" fmla="*/ 1262125 w 2632935"/>
              <a:gd name="connsiteY134" fmla="*/ 167849 h 3379599"/>
              <a:gd name="connsiteX135" fmla="*/ 1347153 w 2632935"/>
              <a:gd name="connsiteY135" fmla="*/ 167297 h 3379599"/>
              <a:gd name="connsiteX136" fmla="*/ 1347485 w 2632935"/>
              <a:gd name="connsiteY136" fmla="*/ 185959 h 3379599"/>
              <a:gd name="connsiteX137" fmla="*/ 1264776 w 2632935"/>
              <a:gd name="connsiteY137" fmla="*/ 193246 h 3379599"/>
              <a:gd name="connsiteX138" fmla="*/ 1221184 w 2632935"/>
              <a:gd name="connsiteY138" fmla="*/ 196007 h 3379599"/>
              <a:gd name="connsiteX139" fmla="*/ 290359 w 2632935"/>
              <a:gd name="connsiteY139" fmla="*/ 197831 h 3379599"/>
              <a:gd name="connsiteX140" fmla="*/ 287391 w 2632935"/>
              <a:gd name="connsiteY140" fmla="*/ 194242 h 3379599"/>
              <a:gd name="connsiteX141" fmla="*/ 318642 w 2632935"/>
              <a:gd name="connsiteY141" fmla="*/ 96846 h 3379599"/>
              <a:gd name="connsiteX142" fmla="*/ 328732 w 2632935"/>
              <a:gd name="connsiteY142" fmla="*/ 43703 h 3379599"/>
              <a:gd name="connsiteX143" fmla="*/ 340358 w 2632935"/>
              <a:gd name="connsiteY143" fmla="*/ 0 h 3379599"/>
              <a:gd name="connsiteX144" fmla="*/ 356992 w 2632935"/>
              <a:gd name="connsiteY144" fmla="*/ 0 h 3379599"/>
              <a:gd name="connsiteX145" fmla="*/ 357469 w 2632935"/>
              <a:gd name="connsiteY145" fmla="*/ 20498 h 3379599"/>
              <a:gd name="connsiteX146" fmla="*/ 335868 w 2632935"/>
              <a:gd name="connsiteY146" fmla="*/ 101262 h 3379599"/>
              <a:gd name="connsiteX147" fmla="*/ 294900 w 2632935"/>
              <a:gd name="connsiteY147" fmla="*/ 196450 h 3379599"/>
              <a:gd name="connsiteX148" fmla="*/ 290359 w 2632935"/>
              <a:gd name="connsiteY148" fmla="*/ 197831 h 3379599"/>
              <a:gd name="connsiteX149" fmla="*/ 191045 w 2632935"/>
              <a:gd name="connsiteY149" fmla="*/ 198036 h 3379599"/>
              <a:gd name="connsiteX150" fmla="*/ 183371 w 2632935"/>
              <a:gd name="connsiteY150" fmla="*/ 186842 h 3379599"/>
              <a:gd name="connsiteX151" fmla="*/ 194634 w 2632935"/>
              <a:gd name="connsiteY151" fmla="*/ 147751 h 3379599"/>
              <a:gd name="connsiteX152" fmla="*/ 207223 w 2632935"/>
              <a:gd name="connsiteY152" fmla="*/ 151174 h 3379599"/>
              <a:gd name="connsiteX153" fmla="*/ 203358 w 2632935"/>
              <a:gd name="connsiteY153" fmla="*/ 190266 h 3379599"/>
              <a:gd name="connsiteX154" fmla="*/ 191045 w 2632935"/>
              <a:gd name="connsiteY154" fmla="*/ 198036 h 3379599"/>
              <a:gd name="connsiteX155" fmla="*/ 2078368 w 2632935"/>
              <a:gd name="connsiteY155" fmla="*/ 226293 h 3379599"/>
              <a:gd name="connsiteX156" fmla="*/ 1896634 w 2632935"/>
              <a:gd name="connsiteY156" fmla="*/ 223946 h 3379599"/>
              <a:gd name="connsiteX157" fmla="*/ 1888987 w 2632935"/>
              <a:gd name="connsiteY157" fmla="*/ 214987 h 3379599"/>
              <a:gd name="connsiteX158" fmla="*/ 1898070 w 2632935"/>
              <a:gd name="connsiteY158" fmla="*/ 206609 h 3379599"/>
              <a:gd name="connsiteX159" fmla="*/ 2257838 w 2632935"/>
              <a:gd name="connsiteY159" fmla="*/ 184524 h 3379599"/>
              <a:gd name="connsiteX160" fmla="*/ 2259274 w 2632935"/>
              <a:gd name="connsiteY160" fmla="*/ 206278 h 3379599"/>
              <a:gd name="connsiteX161" fmla="*/ 2078368 w 2632935"/>
              <a:gd name="connsiteY161" fmla="*/ 226293 h 3379599"/>
              <a:gd name="connsiteX162" fmla="*/ 1602059 w 2632935"/>
              <a:gd name="connsiteY162" fmla="*/ 236217 h 3379599"/>
              <a:gd name="connsiteX163" fmla="*/ 1404133 w 2632935"/>
              <a:gd name="connsiteY163" fmla="*/ 228031 h 3379599"/>
              <a:gd name="connsiteX164" fmla="*/ 1396652 w 2632935"/>
              <a:gd name="connsiteY164" fmla="*/ 218783 h 3379599"/>
              <a:gd name="connsiteX165" fmla="*/ 1404906 w 2632935"/>
              <a:gd name="connsiteY165" fmla="*/ 209701 h 3379599"/>
              <a:gd name="connsiteX166" fmla="*/ 1800674 w 2632935"/>
              <a:gd name="connsiteY166" fmla="*/ 209921 h 3379599"/>
              <a:gd name="connsiteX167" fmla="*/ 1800233 w 2632935"/>
              <a:gd name="connsiteY167" fmla="*/ 226596 h 3379599"/>
              <a:gd name="connsiteX168" fmla="*/ 1602059 w 2632935"/>
              <a:gd name="connsiteY168" fmla="*/ 236217 h 3379599"/>
              <a:gd name="connsiteX169" fmla="*/ 1439138 w 2632935"/>
              <a:gd name="connsiteY169" fmla="*/ 275514 h 3379599"/>
              <a:gd name="connsiteX170" fmla="*/ 1370895 w 2632935"/>
              <a:gd name="connsiteY170" fmla="*/ 259061 h 3379599"/>
              <a:gd name="connsiteX171" fmla="*/ 1299449 w 2632935"/>
              <a:gd name="connsiteY171" fmla="*/ 247577 h 3379599"/>
              <a:gd name="connsiteX172" fmla="*/ 1293320 w 2632935"/>
              <a:gd name="connsiteY172" fmla="*/ 238881 h 3379599"/>
              <a:gd name="connsiteX173" fmla="*/ 1298786 w 2632935"/>
              <a:gd name="connsiteY173" fmla="*/ 230019 h 3379599"/>
              <a:gd name="connsiteX174" fmla="*/ 1446647 w 2632935"/>
              <a:gd name="connsiteY174" fmla="*/ 257294 h 3379599"/>
              <a:gd name="connsiteX175" fmla="*/ 1439138 w 2632935"/>
              <a:gd name="connsiteY175" fmla="*/ 275514 h 3379599"/>
              <a:gd name="connsiteX176" fmla="*/ 359100 w 2632935"/>
              <a:gd name="connsiteY176" fmla="*/ 281083 h 3379599"/>
              <a:gd name="connsiteX177" fmla="*/ 354310 w 2632935"/>
              <a:gd name="connsiteY177" fmla="*/ 273173 h 3379599"/>
              <a:gd name="connsiteX178" fmla="*/ 399916 w 2632935"/>
              <a:gd name="connsiteY178" fmla="*/ 157578 h 3379599"/>
              <a:gd name="connsiteX179" fmla="*/ 410296 w 2632935"/>
              <a:gd name="connsiteY179" fmla="*/ 161995 h 3379599"/>
              <a:gd name="connsiteX180" fmla="*/ 367782 w 2632935"/>
              <a:gd name="connsiteY180" fmla="*/ 276154 h 3379599"/>
              <a:gd name="connsiteX181" fmla="*/ 359100 w 2632935"/>
              <a:gd name="connsiteY181" fmla="*/ 281083 h 3379599"/>
              <a:gd name="connsiteX182" fmla="*/ 1194435 w 2632935"/>
              <a:gd name="connsiteY182" fmla="*/ 294475 h 3379599"/>
              <a:gd name="connsiteX183" fmla="*/ 1204816 w 2632935"/>
              <a:gd name="connsiteY183" fmla="*/ 285198 h 3379599"/>
              <a:gd name="connsiteX184" fmla="*/ 1182177 w 2632935"/>
              <a:gd name="connsiteY184" fmla="*/ 281001 h 3379599"/>
              <a:gd name="connsiteX185" fmla="*/ 1180522 w 2632935"/>
              <a:gd name="connsiteY185" fmla="*/ 290719 h 3379599"/>
              <a:gd name="connsiteX186" fmla="*/ 1194435 w 2632935"/>
              <a:gd name="connsiteY186" fmla="*/ 294475 h 3379599"/>
              <a:gd name="connsiteX187" fmla="*/ 753059 w 2632935"/>
              <a:gd name="connsiteY187" fmla="*/ 295253 h 3379599"/>
              <a:gd name="connsiteX188" fmla="*/ 745550 w 2632935"/>
              <a:gd name="connsiteY188" fmla="*/ 286971 h 3379599"/>
              <a:gd name="connsiteX189" fmla="*/ 798885 w 2632935"/>
              <a:gd name="connsiteY189" fmla="*/ 224277 h 3379599"/>
              <a:gd name="connsiteX190" fmla="*/ 860504 w 2632935"/>
              <a:gd name="connsiteY190" fmla="*/ 167187 h 3379599"/>
              <a:gd name="connsiteX191" fmla="*/ 873092 w 2632935"/>
              <a:gd name="connsiteY191" fmla="*/ 178891 h 3379599"/>
              <a:gd name="connsiteX192" fmla="*/ 808824 w 2632935"/>
              <a:gd name="connsiteY192" fmla="*/ 248460 h 3379599"/>
              <a:gd name="connsiteX193" fmla="*/ 753059 w 2632935"/>
              <a:gd name="connsiteY193" fmla="*/ 295253 h 3379599"/>
              <a:gd name="connsiteX194" fmla="*/ 899071 w 2632935"/>
              <a:gd name="connsiteY194" fmla="*/ 295264 h 3379599"/>
              <a:gd name="connsiteX195" fmla="*/ 896172 w 2632935"/>
              <a:gd name="connsiteY195" fmla="*/ 285531 h 3379599"/>
              <a:gd name="connsiteX196" fmla="*/ 987275 w 2632935"/>
              <a:gd name="connsiteY196" fmla="*/ 192805 h 3379599"/>
              <a:gd name="connsiteX197" fmla="*/ 997323 w 2632935"/>
              <a:gd name="connsiteY197" fmla="*/ 205394 h 3379599"/>
              <a:gd name="connsiteX198" fmla="*/ 953594 w 2632935"/>
              <a:gd name="connsiteY198" fmla="*/ 246693 h 3379599"/>
              <a:gd name="connsiteX199" fmla="*/ 909093 w 2632935"/>
              <a:gd name="connsiteY199" fmla="*/ 295140 h 3379599"/>
              <a:gd name="connsiteX200" fmla="*/ 899071 w 2632935"/>
              <a:gd name="connsiteY200" fmla="*/ 295264 h 3379599"/>
              <a:gd name="connsiteX201" fmla="*/ 1892881 w 2632935"/>
              <a:gd name="connsiteY201" fmla="*/ 299357 h 3379599"/>
              <a:gd name="connsiteX202" fmla="*/ 1757387 w 2632935"/>
              <a:gd name="connsiteY202" fmla="*/ 292290 h 3379599"/>
              <a:gd name="connsiteX203" fmla="*/ 1638458 w 2632935"/>
              <a:gd name="connsiteY203" fmla="*/ 282350 h 3379599"/>
              <a:gd name="connsiteX204" fmla="*/ 1631529 w 2632935"/>
              <a:gd name="connsiteY204" fmla="*/ 273019 h 3379599"/>
              <a:gd name="connsiteX205" fmla="*/ 1640005 w 2632935"/>
              <a:gd name="connsiteY205" fmla="*/ 264350 h 3379599"/>
              <a:gd name="connsiteX206" fmla="*/ 1896193 w 2632935"/>
              <a:gd name="connsiteY206" fmla="*/ 278706 h 3379599"/>
              <a:gd name="connsiteX207" fmla="*/ 1892881 w 2632935"/>
              <a:gd name="connsiteY207" fmla="*/ 299357 h 3379599"/>
              <a:gd name="connsiteX208" fmla="*/ 1598815 w 2632935"/>
              <a:gd name="connsiteY208" fmla="*/ 309604 h 3379599"/>
              <a:gd name="connsiteX209" fmla="*/ 1539517 w 2632935"/>
              <a:gd name="connsiteY209" fmla="*/ 298560 h 3379599"/>
              <a:gd name="connsiteX210" fmla="*/ 1491261 w 2632935"/>
              <a:gd name="connsiteY210" fmla="*/ 284312 h 3379599"/>
              <a:gd name="connsiteX211" fmla="*/ 1486719 w 2632935"/>
              <a:gd name="connsiteY211" fmla="*/ 275242 h 3379599"/>
              <a:gd name="connsiteX212" fmla="*/ 1493028 w 2632935"/>
              <a:gd name="connsiteY212" fmla="*/ 267747 h 3379599"/>
              <a:gd name="connsiteX213" fmla="*/ 1547909 w 2632935"/>
              <a:gd name="connsiteY213" fmla="*/ 273711 h 3379599"/>
              <a:gd name="connsiteX214" fmla="*/ 1603012 w 2632935"/>
              <a:gd name="connsiteY214" fmla="*/ 294585 h 3379599"/>
              <a:gd name="connsiteX215" fmla="*/ 1598815 w 2632935"/>
              <a:gd name="connsiteY215" fmla="*/ 309604 h 3379599"/>
              <a:gd name="connsiteX216" fmla="*/ 306786 w 2632935"/>
              <a:gd name="connsiteY216" fmla="*/ 312191 h 3379599"/>
              <a:gd name="connsiteX217" fmla="*/ 300423 w 2632935"/>
              <a:gd name="connsiteY217" fmla="*/ 307416 h 3379599"/>
              <a:gd name="connsiteX218" fmla="*/ 317317 w 2632935"/>
              <a:gd name="connsiteY218" fmla="*/ 240730 h 3379599"/>
              <a:gd name="connsiteX219" fmla="*/ 329133 w 2632935"/>
              <a:gd name="connsiteY219" fmla="*/ 247026 h 3379599"/>
              <a:gd name="connsiteX220" fmla="*/ 320631 w 2632935"/>
              <a:gd name="connsiteY220" fmla="*/ 276494 h 3379599"/>
              <a:gd name="connsiteX221" fmla="*/ 313563 w 2632935"/>
              <a:gd name="connsiteY221" fmla="*/ 307194 h 3379599"/>
              <a:gd name="connsiteX222" fmla="*/ 306786 w 2632935"/>
              <a:gd name="connsiteY222" fmla="*/ 312191 h 3379599"/>
              <a:gd name="connsiteX223" fmla="*/ 1172792 w 2632935"/>
              <a:gd name="connsiteY223" fmla="*/ 316343 h 3379599"/>
              <a:gd name="connsiteX224" fmla="*/ 1176325 w 2632935"/>
              <a:gd name="connsiteY224" fmla="*/ 312587 h 3379599"/>
              <a:gd name="connsiteX225" fmla="*/ 1175553 w 2632935"/>
              <a:gd name="connsiteY225" fmla="*/ 308833 h 3379599"/>
              <a:gd name="connsiteX226" fmla="*/ 1172792 w 2632935"/>
              <a:gd name="connsiteY226" fmla="*/ 316343 h 3379599"/>
              <a:gd name="connsiteX227" fmla="*/ 2529598 w 2632935"/>
              <a:gd name="connsiteY227" fmla="*/ 354904 h 3379599"/>
              <a:gd name="connsiteX228" fmla="*/ 2443687 w 2632935"/>
              <a:gd name="connsiteY228" fmla="*/ 343530 h 3379599"/>
              <a:gd name="connsiteX229" fmla="*/ 2359210 w 2632935"/>
              <a:gd name="connsiteY229" fmla="*/ 334253 h 3379599"/>
              <a:gd name="connsiteX230" fmla="*/ 2352295 w 2632935"/>
              <a:gd name="connsiteY230" fmla="*/ 325668 h 3379599"/>
              <a:gd name="connsiteX231" fmla="*/ 2359541 w 2632935"/>
              <a:gd name="connsiteY231" fmla="*/ 317580 h 3379599"/>
              <a:gd name="connsiteX232" fmla="*/ 2533353 w 2632935"/>
              <a:gd name="connsiteY232" fmla="*/ 337678 h 3379599"/>
              <a:gd name="connsiteX233" fmla="*/ 2529598 w 2632935"/>
              <a:gd name="connsiteY233" fmla="*/ 354904 h 3379599"/>
              <a:gd name="connsiteX234" fmla="*/ 1482869 w 2632935"/>
              <a:gd name="connsiteY234" fmla="*/ 382388 h 3379599"/>
              <a:gd name="connsiteX235" fmla="*/ 1482758 w 2632935"/>
              <a:gd name="connsiteY235" fmla="*/ 382277 h 3379599"/>
              <a:gd name="connsiteX236" fmla="*/ 1482758 w 2632935"/>
              <a:gd name="connsiteY236" fmla="*/ 382388 h 3379599"/>
              <a:gd name="connsiteX237" fmla="*/ 1482869 w 2632935"/>
              <a:gd name="connsiteY237" fmla="*/ 382388 h 3379599"/>
              <a:gd name="connsiteX238" fmla="*/ 923447 w 2632935"/>
              <a:gd name="connsiteY238" fmla="*/ 383050 h 3379599"/>
              <a:gd name="connsiteX239" fmla="*/ 911962 w 2632935"/>
              <a:gd name="connsiteY239" fmla="*/ 372668 h 3379599"/>
              <a:gd name="connsiteX240" fmla="*/ 984844 w 2632935"/>
              <a:gd name="connsiteY240" fmla="*/ 298894 h 3379599"/>
              <a:gd name="connsiteX241" fmla="*/ 995225 w 2632935"/>
              <a:gd name="connsiteY241" fmla="*/ 309055 h 3379599"/>
              <a:gd name="connsiteX242" fmla="*/ 923447 w 2632935"/>
              <a:gd name="connsiteY242" fmla="*/ 383050 h 3379599"/>
              <a:gd name="connsiteX243" fmla="*/ 2004742 w 2632935"/>
              <a:gd name="connsiteY243" fmla="*/ 405800 h 3379599"/>
              <a:gd name="connsiteX244" fmla="*/ 1932854 w 2632935"/>
              <a:gd name="connsiteY244" fmla="*/ 387576 h 3379599"/>
              <a:gd name="connsiteX245" fmla="*/ 1927582 w 2632935"/>
              <a:gd name="connsiteY245" fmla="*/ 375470 h 3379599"/>
              <a:gd name="connsiteX246" fmla="*/ 1937382 w 2632935"/>
              <a:gd name="connsiteY246" fmla="*/ 367256 h 3379599"/>
              <a:gd name="connsiteX247" fmla="*/ 2010705 w 2632935"/>
              <a:gd name="connsiteY247" fmla="*/ 388241 h 3379599"/>
              <a:gd name="connsiteX248" fmla="*/ 2004742 w 2632935"/>
              <a:gd name="connsiteY248" fmla="*/ 405800 h 3379599"/>
              <a:gd name="connsiteX249" fmla="*/ 786076 w 2632935"/>
              <a:gd name="connsiteY249" fmla="*/ 406247 h 3379599"/>
              <a:gd name="connsiteX250" fmla="*/ 774261 w 2632935"/>
              <a:gd name="connsiteY250" fmla="*/ 394210 h 3379599"/>
              <a:gd name="connsiteX251" fmla="*/ 863596 w 2632935"/>
              <a:gd name="connsiteY251" fmla="*/ 318564 h 3379599"/>
              <a:gd name="connsiteX252" fmla="*/ 873534 w 2632935"/>
              <a:gd name="connsiteY252" fmla="*/ 329496 h 3379599"/>
              <a:gd name="connsiteX253" fmla="*/ 786076 w 2632935"/>
              <a:gd name="connsiteY253" fmla="*/ 406247 h 3379599"/>
              <a:gd name="connsiteX254" fmla="*/ 2178774 w 2632935"/>
              <a:gd name="connsiteY254" fmla="*/ 428992 h 3379599"/>
              <a:gd name="connsiteX255" fmla="*/ 2104236 w 2632935"/>
              <a:gd name="connsiteY255" fmla="*/ 422367 h 3379599"/>
              <a:gd name="connsiteX256" fmla="*/ 2096465 w 2632935"/>
              <a:gd name="connsiteY256" fmla="*/ 413793 h 3379599"/>
              <a:gd name="connsiteX257" fmla="*/ 2103353 w 2632935"/>
              <a:gd name="connsiteY257" fmla="*/ 405137 h 3379599"/>
              <a:gd name="connsiteX258" fmla="*/ 2181535 w 2632935"/>
              <a:gd name="connsiteY258" fmla="*/ 409887 h 3379599"/>
              <a:gd name="connsiteX259" fmla="*/ 2178774 w 2632935"/>
              <a:gd name="connsiteY259" fmla="*/ 428992 h 3379599"/>
              <a:gd name="connsiteX260" fmla="*/ 979876 w 2632935"/>
              <a:gd name="connsiteY260" fmla="*/ 435515 h 3379599"/>
              <a:gd name="connsiteX261" fmla="*/ 969716 w 2632935"/>
              <a:gd name="connsiteY261" fmla="*/ 424914 h 3379599"/>
              <a:gd name="connsiteX262" fmla="*/ 1044476 w 2632935"/>
              <a:gd name="connsiteY262" fmla="*/ 338663 h 3379599"/>
              <a:gd name="connsiteX263" fmla="*/ 1100351 w 2632935"/>
              <a:gd name="connsiteY263" fmla="*/ 267985 h 3379599"/>
              <a:gd name="connsiteX264" fmla="*/ 1112167 w 2632935"/>
              <a:gd name="connsiteY264" fmla="*/ 278144 h 3379599"/>
              <a:gd name="connsiteX265" fmla="*/ 1053420 w 2632935"/>
              <a:gd name="connsiteY265" fmla="*/ 362628 h 3379599"/>
              <a:gd name="connsiteX266" fmla="*/ 979876 w 2632935"/>
              <a:gd name="connsiteY266" fmla="*/ 435515 h 3379599"/>
              <a:gd name="connsiteX267" fmla="*/ 2471403 w 2632935"/>
              <a:gd name="connsiteY267" fmla="*/ 440371 h 3379599"/>
              <a:gd name="connsiteX268" fmla="*/ 2300906 w 2632935"/>
              <a:gd name="connsiteY268" fmla="*/ 408345 h 3379599"/>
              <a:gd name="connsiteX269" fmla="*/ 2294832 w 2632935"/>
              <a:gd name="connsiteY269" fmla="*/ 399027 h 3379599"/>
              <a:gd name="connsiteX270" fmla="*/ 2303666 w 2632935"/>
              <a:gd name="connsiteY270" fmla="*/ 391118 h 3379599"/>
              <a:gd name="connsiteX271" fmla="*/ 2478360 w 2632935"/>
              <a:gd name="connsiteY271" fmla="*/ 418726 h 3379599"/>
              <a:gd name="connsiteX272" fmla="*/ 2471403 w 2632935"/>
              <a:gd name="connsiteY272" fmla="*/ 440371 h 3379599"/>
              <a:gd name="connsiteX273" fmla="*/ 272235 w 2632935"/>
              <a:gd name="connsiteY273" fmla="*/ 454671 h 3379599"/>
              <a:gd name="connsiteX274" fmla="*/ 267735 w 2632935"/>
              <a:gd name="connsiteY274" fmla="*/ 447989 h 3379599"/>
              <a:gd name="connsiteX275" fmla="*/ 283637 w 2632935"/>
              <a:gd name="connsiteY275" fmla="*/ 385811 h 3379599"/>
              <a:gd name="connsiteX276" fmla="*/ 306826 w 2632935"/>
              <a:gd name="connsiteY276" fmla="*/ 342188 h 3379599"/>
              <a:gd name="connsiteX277" fmla="*/ 320850 w 2632935"/>
              <a:gd name="connsiteY277" fmla="*/ 349035 h 3379599"/>
              <a:gd name="connsiteX278" fmla="*/ 300422 w 2632935"/>
              <a:gd name="connsiteY278" fmla="*/ 402378 h 3379599"/>
              <a:gd name="connsiteX279" fmla="*/ 279551 w 2632935"/>
              <a:gd name="connsiteY279" fmla="*/ 451413 h 3379599"/>
              <a:gd name="connsiteX280" fmla="*/ 272235 w 2632935"/>
              <a:gd name="connsiteY280" fmla="*/ 454671 h 3379599"/>
              <a:gd name="connsiteX281" fmla="*/ 1533555 w 2632935"/>
              <a:gd name="connsiteY281" fmla="*/ 478912 h 3379599"/>
              <a:gd name="connsiteX282" fmla="*/ 1550671 w 2632935"/>
              <a:gd name="connsiteY282" fmla="*/ 469747 h 3379599"/>
              <a:gd name="connsiteX283" fmla="*/ 1540732 w 2632935"/>
              <a:gd name="connsiteY283" fmla="*/ 458482 h 3379599"/>
              <a:gd name="connsiteX284" fmla="*/ 1538965 w 2632935"/>
              <a:gd name="connsiteY284" fmla="*/ 456163 h 3379599"/>
              <a:gd name="connsiteX285" fmla="*/ 1533555 w 2632935"/>
              <a:gd name="connsiteY285" fmla="*/ 478912 h 3379599"/>
              <a:gd name="connsiteX286" fmla="*/ 1866820 w 2632935"/>
              <a:gd name="connsiteY286" fmla="*/ 498899 h 3379599"/>
              <a:gd name="connsiteX287" fmla="*/ 1817680 w 2632935"/>
              <a:gd name="connsiteY287" fmla="*/ 489295 h 3379599"/>
              <a:gd name="connsiteX288" fmla="*/ 1778037 w 2632935"/>
              <a:gd name="connsiteY288" fmla="*/ 474385 h 3379599"/>
              <a:gd name="connsiteX289" fmla="*/ 1774503 w 2632935"/>
              <a:gd name="connsiteY289" fmla="*/ 464527 h 3379599"/>
              <a:gd name="connsiteX290" fmla="*/ 1782232 w 2632935"/>
              <a:gd name="connsiteY290" fmla="*/ 457487 h 3379599"/>
              <a:gd name="connsiteX291" fmla="*/ 1833140 w 2632935"/>
              <a:gd name="connsiteY291" fmla="*/ 466764 h 3379599"/>
              <a:gd name="connsiteX292" fmla="*/ 1872562 w 2632935"/>
              <a:gd name="connsiteY292" fmla="*/ 481454 h 3379599"/>
              <a:gd name="connsiteX293" fmla="*/ 1866820 w 2632935"/>
              <a:gd name="connsiteY293" fmla="*/ 498899 h 3379599"/>
              <a:gd name="connsiteX294" fmla="*/ 896282 w 2632935"/>
              <a:gd name="connsiteY294" fmla="*/ 514692 h 3379599"/>
              <a:gd name="connsiteX295" fmla="*/ 887228 w 2632935"/>
              <a:gd name="connsiteY295" fmla="*/ 503650 h 3379599"/>
              <a:gd name="connsiteX296" fmla="*/ 946306 w 2632935"/>
              <a:gd name="connsiteY296" fmla="*/ 450204 h 3379599"/>
              <a:gd name="connsiteX297" fmla="*/ 957680 w 2632935"/>
              <a:gd name="connsiteY297" fmla="*/ 462462 h 3379599"/>
              <a:gd name="connsiteX298" fmla="*/ 896282 w 2632935"/>
              <a:gd name="connsiteY298" fmla="*/ 514692 h 3379599"/>
              <a:gd name="connsiteX299" fmla="*/ 785856 w 2632935"/>
              <a:gd name="connsiteY299" fmla="*/ 539431 h 3379599"/>
              <a:gd name="connsiteX300" fmla="*/ 776028 w 2632935"/>
              <a:gd name="connsiteY300" fmla="*/ 530929 h 3379599"/>
              <a:gd name="connsiteX301" fmla="*/ 822186 w 2632935"/>
              <a:gd name="connsiteY301" fmla="*/ 480355 h 3379599"/>
              <a:gd name="connsiteX302" fmla="*/ 871879 w 2632935"/>
              <a:gd name="connsiteY302" fmla="*/ 434416 h 3379599"/>
              <a:gd name="connsiteX303" fmla="*/ 879608 w 2632935"/>
              <a:gd name="connsiteY303" fmla="*/ 440710 h 3379599"/>
              <a:gd name="connsiteX304" fmla="*/ 834223 w 2632935"/>
              <a:gd name="connsiteY304" fmla="*/ 492832 h 3379599"/>
              <a:gd name="connsiteX305" fmla="*/ 785856 w 2632935"/>
              <a:gd name="connsiteY305" fmla="*/ 539431 h 3379599"/>
              <a:gd name="connsiteX306" fmla="*/ 930956 w 2632935"/>
              <a:gd name="connsiteY306" fmla="*/ 556866 h 3379599"/>
              <a:gd name="connsiteX307" fmla="*/ 923779 w 2632935"/>
              <a:gd name="connsiteY307" fmla="*/ 546713 h 3379599"/>
              <a:gd name="connsiteX308" fmla="*/ 962539 w 2632935"/>
              <a:gd name="connsiteY308" fmla="*/ 516014 h 3379599"/>
              <a:gd name="connsiteX309" fmla="*/ 970931 w 2632935"/>
              <a:gd name="connsiteY309" fmla="*/ 525510 h 3379599"/>
              <a:gd name="connsiteX310" fmla="*/ 930956 w 2632935"/>
              <a:gd name="connsiteY310" fmla="*/ 556866 h 3379599"/>
              <a:gd name="connsiteX311" fmla="*/ 178719 w 2632935"/>
              <a:gd name="connsiteY311" fmla="*/ 569290 h 3379599"/>
              <a:gd name="connsiteX312" fmla="*/ 173764 w 2632935"/>
              <a:gd name="connsiteY312" fmla="*/ 559959 h 3379599"/>
              <a:gd name="connsiteX313" fmla="*/ 219591 w 2632935"/>
              <a:gd name="connsiteY313" fmla="*/ 358308 h 3379599"/>
              <a:gd name="connsiteX314" fmla="*/ 234387 w 2632935"/>
              <a:gd name="connsiteY314" fmla="*/ 366151 h 3379599"/>
              <a:gd name="connsiteX315" fmla="*/ 210977 w 2632935"/>
              <a:gd name="connsiteY315" fmla="*/ 472175 h 3379599"/>
              <a:gd name="connsiteX316" fmla="*/ 188230 w 2632935"/>
              <a:gd name="connsiteY316" fmla="*/ 564705 h 3379599"/>
              <a:gd name="connsiteX317" fmla="*/ 178719 w 2632935"/>
              <a:gd name="connsiteY317" fmla="*/ 569290 h 3379599"/>
              <a:gd name="connsiteX318" fmla="*/ 1912425 w 2632935"/>
              <a:gd name="connsiteY318" fmla="*/ 577300 h 3379599"/>
              <a:gd name="connsiteX319" fmla="*/ 1854783 w 2632935"/>
              <a:gd name="connsiteY319" fmla="*/ 563388 h 3379599"/>
              <a:gd name="connsiteX320" fmla="*/ 1849054 w 2632935"/>
              <a:gd name="connsiteY320" fmla="*/ 551284 h 3379599"/>
              <a:gd name="connsiteX321" fmla="*/ 1859973 w 2632935"/>
              <a:gd name="connsiteY321" fmla="*/ 543736 h 3379599"/>
              <a:gd name="connsiteX322" fmla="*/ 1917284 w 2632935"/>
              <a:gd name="connsiteY322" fmla="*/ 560849 h 3379599"/>
              <a:gd name="connsiteX323" fmla="*/ 1912425 w 2632935"/>
              <a:gd name="connsiteY323" fmla="*/ 577300 h 3379599"/>
              <a:gd name="connsiteX324" fmla="*/ 2053108 w 2632935"/>
              <a:gd name="connsiteY324" fmla="*/ 615951 h 3379599"/>
              <a:gd name="connsiteX325" fmla="*/ 1987625 w 2632935"/>
              <a:gd name="connsiteY325" fmla="*/ 600265 h 3379599"/>
              <a:gd name="connsiteX326" fmla="*/ 1980337 w 2632935"/>
              <a:gd name="connsiteY326" fmla="*/ 586762 h 3379599"/>
              <a:gd name="connsiteX327" fmla="*/ 1991601 w 2632935"/>
              <a:gd name="connsiteY327" fmla="*/ 578069 h 3379599"/>
              <a:gd name="connsiteX328" fmla="*/ 2058188 w 2632935"/>
              <a:gd name="connsiteY328" fmla="*/ 597838 h 3379599"/>
              <a:gd name="connsiteX329" fmla="*/ 2053108 w 2632935"/>
              <a:gd name="connsiteY329" fmla="*/ 615951 h 3379599"/>
              <a:gd name="connsiteX330" fmla="*/ 858407 w 2632935"/>
              <a:gd name="connsiteY330" fmla="*/ 617163 h 3379599"/>
              <a:gd name="connsiteX331" fmla="*/ 846591 w 2632935"/>
              <a:gd name="connsiteY331" fmla="*/ 605127 h 3379599"/>
              <a:gd name="connsiteX332" fmla="*/ 890320 w 2632935"/>
              <a:gd name="connsiteY332" fmla="*/ 568025 h 3379599"/>
              <a:gd name="connsiteX333" fmla="*/ 901252 w 2632935"/>
              <a:gd name="connsiteY333" fmla="*/ 580391 h 3379599"/>
              <a:gd name="connsiteX334" fmla="*/ 858407 w 2632935"/>
              <a:gd name="connsiteY334" fmla="*/ 617163 h 3379599"/>
              <a:gd name="connsiteX335" fmla="*/ 1318290 w 2632935"/>
              <a:gd name="connsiteY335" fmla="*/ 619859 h 3379599"/>
              <a:gd name="connsiteX336" fmla="*/ 1313362 w 2632935"/>
              <a:gd name="connsiteY336" fmla="*/ 612860 h 3379599"/>
              <a:gd name="connsiteX337" fmla="*/ 1341080 w 2632935"/>
              <a:gd name="connsiteY337" fmla="*/ 569351 h 3379599"/>
              <a:gd name="connsiteX338" fmla="*/ 1356209 w 2632935"/>
              <a:gd name="connsiteY338" fmla="*/ 579733 h 3379599"/>
              <a:gd name="connsiteX339" fmla="*/ 1326945 w 2632935"/>
              <a:gd name="connsiteY339" fmla="*/ 618160 h 3379599"/>
              <a:gd name="connsiteX340" fmla="*/ 1318290 w 2632935"/>
              <a:gd name="connsiteY340" fmla="*/ 619859 h 3379599"/>
              <a:gd name="connsiteX341" fmla="*/ 313218 w 2632935"/>
              <a:gd name="connsiteY341" fmla="*/ 624387 h 3379599"/>
              <a:gd name="connsiteX342" fmla="*/ 312126 w 2632935"/>
              <a:gd name="connsiteY342" fmla="*/ 617057 h 3379599"/>
              <a:gd name="connsiteX343" fmla="*/ 516857 w 2632935"/>
              <a:gd name="connsiteY343" fmla="*/ 247466 h 3379599"/>
              <a:gd name="connsiteX344" fmla="*/ 527348 w 2632935"/>
              <a:gd name="connsiteY344" fmla="*/ 255730 h 3379599"/>
              <a:gd name="connsiteX345" fmla="*/ 319857 w 2632935"/>
              <a:gd name="connsiteY345" fmla="*/ 623684 h 3379599"/>
              <a:gd name="connsiteX346" fmla="*/ 313218 w 2632935"/>
              <a:gd name="connsiteY346" fmla="*/ 624387 h 3379599"/>
              <a:gd name="connsiteX347" fmla="*/ 0 w 2632935"/>
              <a:gd name="connsiteY347" fmla="*/ 671837 h 3379599"/>
              <a:gd name="connsiteX348" fmla="*/ 0 w 2632935"/>
              <a:gd name="connsiteY348" fmla="*/ 489063 h 3379599"/>
              <a:gd name="connsiteX349" fmla="*/ 4507 w 2632935"/>
              <a:gd name="connsiteY349" fmla="*/ 599941 h 3379599"/>
              <a:gd name="connsiteX350" fmla="*/ 1806418 w 2632935"/>
              <a:gd name="connsiteY350" fmla="*/ 677448 h 3379599"/>
              <a:gd name="connsiteX351" fmla="*/ 1819669 w 2632935"/>
              <a:gd name="connsiteY351" fmla="*/ 673802 h 3379599"/>
              <a:gd name="connsiteX352" fmla="*/ 1813375 w 2632935"/>
              <a:gd name="connsiteY352" fmla="*/ 670823 h 3379599"/>
              <a:gd name="connsiteX353" fmla="*/ 1801338 w 2632935"/>
              <a:gd name="connsiteY353" fmla="*/ 658786 h 3379599"/>
              <a:gd name="connsiteX354" fmla="*/ 1806418 w 2632935"/>
              <a:gd name="connsiteY354" fmla="*/ 677448 h 3379599"/>
              <a:gd name="connsiteX355" fmla="*/ 1598375 w 2632935"/>
              <a:gd name="connsiteY355" fmla="*/ 680069 h 3379599"/>
              <a:gd name="connsiteX356" fmla="*/ 1625429 w 2632935"/>
              <a:gd name="connsiteY356" fmla="*/ 671925 h 3379599"/>
              <a:gd name="connsiteX357" fmla="*/ 1611185 w 2632935"/>
              <a:gd name="connsiteY357" fmla="*/ 663646 h 3379599"/>
              <a:gd name="connsiteX358" fmla="*/ 1624326 w 2632935"/>
              <a:gd name="connsiteY358" fmla="*/ 636375 h 3379599"/>
              <a:gd name="connsiteX359" fmla="*/ 1649833 w 2632935"/>
              <a:gd name="connsiteY359" fmla="*/ 651502 h 3379599"/>
              <a:gd name="connsiteX360" fmla="*/ 1629846 w 2632935"/>
              <a:gd name="connsiteY360" fmla="*/ 669606 h 3379599"/>
              <a:gd name="connsiteX361" fmla="*/ 1667060 w 2632935"/>
              <a:gd name="connsiteY361" fmla="*/ 646975 h 3379599"/>
              <a:gd name="connsiteX362" fmla="*/ 1714985 w 2632935"/>
              <a:gd name="connsiteY362" fmla="*/ 624228 h 3379599"/>
              <a:gd name="connsiteX363" fmla="*/ 1642324 w 2632935"/>
              <a:gd name="connsiteY363" fmla="*/ 589994 h 3379599"/>
              <a:gd name="connsiteX364" fmla="*/ 1616043 w 2632935"/>
              <a:gd name="connsiteY364" fmla="*/ 645979 h 3379599"/>
              <a:gd name="connsiteX365" fmla="*/ 1598375 w 2632935"/>
              <a:gd name="connsiteY365" fmla="*/ 680069 h 3379599"/>
              <a:gd name="connsiteX366" fmla="*/ 716288 w 2632935"/>
              <a:gd name="connsiteY366" fmla="*/ 693897 h 3379599"/>
              <a:gd name="connsiteX367" fmla="*/ 707868 w 2632935"/>
              <a:gd name="connsiteY367" fmla="*/ 692475 h 3379599"/>
              <a:gd name="connsiteX368" fmla="*/ 707895 w 2632935"/>
              <a:gd name="connsiteY368" fmla="*/ 683185 h 3379599"/>
              <a:gd name="connsiteX369" fmla="*/ 791378 w 2632935"/>
              <a:gd name="connsiteY369" fmla="*/ 593856 h 3379599"/>
              <a:gd name="connsiteX370" fmla="*/ 802752 w 2632935"/>
              <a:gd name="connsiteY370" fmla="*/ 604235 h 3379599"/>
              <a:gd name="connsiteX371" fmla="*/ 716288 w 2632935"/>
              <a:gd name="connsiteY371" fmla="*/ 693897 h 3379599"/>
              <a:gd name="connsiteX372" fmla="*/ 375098 w 2632935"/>
              <a:gd name="connsiteY372" fmla="*/ 696343 h 3379599"/>
              <a:gd name="connsiteX373" fmla="*/ 368003 w 2632935"/>
              <a:gd name="connsiteY373" fmla="*/ 687398 h 3379599"/>
              <a:gd name="connsiteX374" fmla="*/ 416370 w 2632935"/>
              <a:gd name="connsiteY374" fmla="*/ 607452 h 3379599"/>
              <a:gd name="connsiteX375" fmla="*/ 429069 w 2632935"/>
              <a:gd name="connsiteY375" fmla="*/ 615182 h 3379599"/>
              <a:gd name="connsiteX376" fmla="*/ 384678 w 2632935"/>
              <a:gd name="connsiteY376" fmla="*/ 689386 h 3379599"/>
              <a:gd name="connsiteX377" fmla="*/ 375098 w 2632935"/>
              <a:gd name="connsiteY377" fmla="*/ 696343 h 3379599"/>
              <a:gd name="connsiteX378" fmla="*/ 733845 w 2632935"/>
              <a:gd name="connsiteY378" fmla="*/ 727246 h 3379599"/>
              <a:gd name="connsiteX379" fmla="*/ 726212 w 2632935"/>
              <a:gd name="connsiteY379" fmla="*/ 725783 h 3379599"/>
              <a:gd name="connsiteX380" fmla="*/ 726446 w 2632935"/>
              <a:gd name="connsiteY380" fmla="*/ 718189 h 3379599"/>
              <a:gd name="connsiteX381" fmla="*/ 751955 w 2632935"/>
              <a:gd name="connsiteY381" fmla="*/ 697095 h 3379599"/>
              <a:gd name="connsiteX382" fmla="*/ 760568 w 2632935"/>
              <a:gd name="connsiteY382" fmla="*/ 708692 h 3379599"/>
              <a:gd name="connsiteX383" fmla="*/ 733845 w 2632935"/>
              <a:gd name="connsiteY383" fmla="*/ 727246 h 3379599"/>
              <a:gd name="connsiteX384" fmla="*/ 797893 w 2632935"/>
              <a:gd name="connsiteY384" fmla="*/ 732778 h 3379599"/>
              <a:gd name="connsiteX385" fmla="*/ 789445 w 2632935"/>
              <a:gd name="connsiteY385" fmla="*/ 729683 h 3379599"/>
              <a:gd name="connsiteX386" fmla="*/ 791267 w 2632935"/>
              <a:gd name="connsiteY386" fmla="*/ 720296 h 3379599"/>
              <a:gd name="connsiteX387" fmla="*/ 912405 w 2632935"/>
              <a:gd name="connsiteY387" fmla="*/ 628539 h 3379599"/>
              <a:gd name="connsiteX388" fmla="*/ 921902 w 2632935"/>
              <a:gd name="connsiteY388" fmla="*/ 639582 h 3379599"/>
              <a:gd name="connsiteX389" fmla="*/ 797893 w 2632935"/>
              <a:gd name="connsiteY389" fmla="*/ 732778 h 3379599"/>
              <a:gd name="connsiteX390" fmla="*/ 1994361 w 2632935"/>
              <a:gd name="connsiteY390" fmla="*/ 745141 h 3379599"/>
              <a:gd name="connsiteX391" fmla="*/ 1941688 w 2632935"/>
              <a:gd name="connsiteY391" fmla="*/ 730346 h 3379599"/>
              <a:gd name="connsiteX392" fmla="*/ 1909444 w 2632935"/>
              <a:gd name="connsiteY392" fmla="*/ 713118 h 3379599"/>
              <a:gd name="connsiteX393" fmla="*/ 1907870 w 2632935"/>
              <a:gd name="connsiteY393" fmla="*/ 704587 h 3379599"/>
              <a:gd name="connsiteX394" fmla="*/ 1914413 w 2632935"/>
              <a:gd name="connsiteY394" fmla="*/ 698873 h 3379599"/>
              <a:gd name="connsiteX395" fmla="*/ 1957258 w 2632935"/>
              <a:gd name="connsiteY395" fmla="*/ 708370 h 3379599"/>
              <a:gd name="connsiteX396" fmla="*/ 2000655 w 2632935"/>
              <a:gd name="connsiteY396" fmla="*/ 727806 h 3379599"/>
              <a:gd name="connsiteX397" fmla="*/ 1994361 w 2632935"/>
              <a:gd name="connsiteY397" fmla="*/ 745141 h 3379599"/>
              <a:gd name="connsiteX398" fmla="*/ 2241055 w 2632935"/>
              <a:gd name="connsiteY398" fmla="*/ 749013 h 3379599"/>
              <a:gd name="connsiteX399" fmla="*/ 2186835 w 2632935"/>
              <a:gd name="connsiteY399" fmla="*/ 735761 h 3379599"/>
              <a:gd name="connsiteX400" fmla="*/ 2127756 w 2632935"/>
              <a:gd name="connsiteY400" fmla="*/ 713675 h 3379599"/>
              <a:gd name="connsiteX401" fmla="*/ 2122828 w 2632935"/>
              <a:gd name="connsiteY401" fmla="*/ 703155 h 3379599"/>
              <a:gd name="connsiteX402" fmla="*/ 2131732 w 2632935"/>
              <a:gd name="connsiteY402" fmla="*/ 697110 h 3379599"/>
              <a:gd name="connsiteX403" fmla="*/ 2192024 w 2632935"/>
              <a:gd name="connsiteY403" fmla="*/ 714889 h 3379599"/>
              <a:gd name="connsiteX404" fmla="*/ 2244919 w 2632935"/>
              <a:gd name="connsiteY404" fmla="*/ 737639 h 3379599"/>
              <a:gd name="connsiteX405" fmla="*/ 2241055 w 2632935"/>
              <a:gd name="connsiteY405" fmla="*/ 749013 h 3379599"/>
              <a:gd name="connsiteX406" fmla="*/ 799549 w 2632935"/>
              <a:gd name="connsiteY406" fmla="*/ 825327 h 3379599"/>
              <a:gd name="connsiteX407" fmla="*/ 787071 w 2632935"/>
              <a:gd name="connsiteY407" fmla="*/ 807770 h 3379599"/>
              <a:gd name="connsiteX408" fmla="*/ 873423 w 2632935"/>
              <a:gd name="connsiteY408" fmla="*/ 771438 h 3379599"/>
              <a:gd name="connsiteX409" fmla="*/ 878392 w 2632935"/>
              <a:gd name="connsiteY409" fmla="*/ 788002 h 3379599"/>
              <a:gd name="connsiteX410" fmla="*/ 836210 w 2632935"/>
              <a:gd name="connsiteY410" fmla="*/ 806775 h 3379599"/>
              <a:gd name="connsiteX411" fmla="*/ 799549 w 2632935"/>
              <a:gd name="connsiteY411" fmla="*/ 825327 h 3379599"/>
              <a:gd name="connsiteX412" fmla="*/ 221425 w 2632935"/>
              <a:gd name="connsiteY412" fmla="*/ 882943 h 3379599"/>
              <a:gd name="connsiteX413" fmla="*/ 219258 w 2632935"/>
              <a:gd name="connsiteY413" fmla="*/ 871350 h 3379599"/>
              <a:gd name="connsiteX414" fmla="*/ 348126 w 2632935"/>
              <a:gd name="connsiteY414" fmla="*/ 716092 h 3379599"/>
              <a:gd name="connsiteX415" fmla="*/ 359168 w 2632935"/>
              <a:gd name="connsiteY415" fmla="*/ 726585 h 3379599"/>
              <a:gd name="connsiteX416" fmla="*/ 232619 w 2632935"/>
              <a:gd name="connsiteY416" fmla="*/ 881284 h 3379599"/>
              <a:gd name="connsiteX417" fmla="*/ 221425 w 2632935"/>
              <a:gd name="connsiteY417" fmla="*/ 882943 h 3379599"/>
              <a:gd name="connsiteX418" fmla="*/ 1492376 w 2632935"/>
              <a:gd name="connsiteY418" fmla="*/ 905427 h 3379599"/>
              <a:gd name="connsiteX419" fmla="*/ 1485585 w 2632935"/>
              <a:gd name="connsiteY419" fmla="*/ 896871 h 3379599"/>
              <a:gd name="connsiteX420" fmla="*/ 1487615 w 2632935"/>
              <a:gd name="connsiteY420" fmla="*/ 889804 h 3379599"/>
              <a:gd name="connsiteX421" fmla="*/ 1526485 w 2632935"/>
              <a:gd name="connsiteY421" fmla="*/ 845746 h 3379599"/>
              <a:gd name="connsiteX422" fmla="*/ 1561160 w 2632935"/>
              <a:gd name="connsiteY422" fmla="*/ 812730 h 3379599"/>
              <a:gd name="connsiteX423" fmla="*/ 1572313 w 2632935"/>
              <a:gd name="connsiteY423" fmla="*/ 823438 h 3379599"/>
              <a:gd name="connsiteX424" fmla="*/ 1538853 w 2632935"/>
              <a:gd name="connsiteY424" fmla="*/ 865176 h 3379599"/>
              <a:gd name="connsiteX425" fmla="*/ 1502743 w 2632935"/>
              <a:gd name="connsiteY425" fmla="*/ 903827 h 3379599"/>
              <a:gd name="connsiteX426" fmla="*/ 1492376 w 2632935"/>
              <a:gd name="connsiteY426" fmla="*/ 905427 h 3379599"/>
              <a:gd name="connsiteX427" fmla="*/ 377922 w 2632935"/>
              <a:gd name="connsiteY427" fmla="*/ 919910 h 3379599"/>
              <a:gd name="connsiteX428" fmla="*/ 372507 w 2632935"/>
              <a:gd name="connsiteY428" fmla="*/ 912697 h 3379599"/>
              <a:gd name="connsiteX429" fmla="*/ 375182 w 2632935"/>
              <a:gd name="connsiteY429" fmla="*/ 906261 h 3379599"/>
              <a:gd name="connsiteX430" fmla="*/ 612046 w 2632935"/>
              <a:gd name="connsiteY430" fmla="*/ 729249 h 3379599"/>
              <a:gd name="connsiteX431" fmla="*/ 622425 w 2632935"/>
              <a:gd name="connsiteY431" fmla="*/ 743052 h 3379599"/>
              <a:gd name="connsiteX432" fmla="*/ 387880 w 2632935"/>
              <a:gd name="connsiteY432" fmla="*/ 918517 h 3379599"/>
              <a:gd name="connsiteX433" fmla="*/ 377922 w 2632935"/>
              <a:gd name="connsiteY433" fmla="*/ 919910 h 3379599"/>
              <a:gd name="connsiteX434" fmla="*/ 289476 w 2632935"/>
              <a:gd name="connsiteY434" fmla="*/ 924012 h 3379599"/>
              <a:gd name="connsiteX435" fmla="*/ 286066 w 2632935"/>
              <a:gd name="connsiteY435" fmla="*/ 914102 h 3379599"/>
              <a:gd name="connsiteX436" fmla="*/ 365905 w 2632935"/>
              <a:gd name="connsiteY436" fmla="*/ 831946 h 3379599"/>
              <a:gd name="connsiteX437" fmla="*/ 374849 w 2632935"/>
              <a:gd name="connsiteY437" fmla="*/ 844205 h 3379599"/>
              <a:gd name="connsiteX438" fmla="*/ 299428 w 2632935"/>
              <a:gd name="connsiteY438" fmla="*/ 923487 h 3379599"/>
              <a:gd name="connsiteX439" fmla="*/ 289476 w 2632935"/>
              <a:gd name="connsiteY439" fmla="*/ 924012 h 3379599"/>
              <a:gd name="connsiteX440" fmla="*/ 563789 w 2632935"/>
              <a:gd name="connsiteY440" fmla="*/ 924584 h 3379599"/>
              <a:gd name="connsiteX441" fmla="*/ 554444 w 2632935"/>
              <a:gd name="connsiteY441" fmla="*/ 919353 h 3379599"/>
              <a:gd name="connsiteX442" fmla="*/ 558267 w 2632935"/>
              <a:gd name="connsiteY442" fmla="*/ 908568 h 3379599"/>
              <a:gd name="connsiteX443" fmla="*/ 657319 w 2632935"/>
              <a:gd name="connsiteY443" fmla="*/ 863299 h 3379599"/>
              <a:gd name="connsiteX444" fmla="*/ 714079 w 2632935"/>
              <a:gd name="connsiteY444" fmla="*/ 841438 h 3379599"/>
              <a:gd name="connsiteX445" fmla="*/ 723354 w 2632935"/>
              <a:gd name="connsiteY445" fmla="*/ 856119 h 3379599"/>
              <a:gd name="connsiteX446" fmla="*/ 643406 w 2632935"/>
              <a:gd name="connsiteY446" fmla="*/ 896977 h 3379599"/>
              <a:gd name="connsiteX447" fmla="*/ 563789 w 2632935"/>
              <a:gd name="connsiteY447" fmla="*/ 924584 h 3379599"/>
              <a:gd name="connsiteX448" fmla="*/ 1240702 w 2632935"/>
              <a:gd name="connsiteY448" fmla="*/ 929219 h 3379599"/>
              <a:gd name="connsiteX449" fmla="*/ 1229107 w 2632935"/>
              <a:gd name="connsiteY449" fmla="*/ 917512 h 3379599"/>
              <a:gd name="connsiteX450" fmla="*/ 1295142 w 2632935"/>
              <a:gd name="connsiteY450" fmla="*/ 833812 h 3379599"/>
              <a:gd name="connsiteX451" fmla="*/ 1359411 w 2632935"/>
              <a:gd name="connsiteY451" fmla="*/ 763142 h 3379599"/>
              <a:gd name="connsiteX452" fmla="*/ 1371227 w 2632935"/>
              <a:gd name="connsiteY452" fmla="*/ 771755 h 3379599"/>
              <a:gd name="connsiteX453" fmla="*/ 1315350 w 2632935"/>
              <a:gd name="connsiteY453" fmla="*/ 850707 h 3379599"/>
              <a:gd name="connsiteX454" fmla="*/ 1240702 w 2632935"/>
              <a:gd name="connsiteY454" fmla="*/ 929219 h 3379599"/>
              <a:gd name="connsiteX455" fmla="*/ 706238 w 2632935"/>
              <a:gd name="connsiteY455" fmla="*/ 947554 h 3379599"/>
              <a:gd name="connsiteX456" fmla="*/ 697832 w 2632935"/>
              <a:gd name="connsiteY456" fmla="*/ 941605 h 3379599"/>
              <a:gd name="connsiteX457" fmla="*/ 701269 w 2632935"/>
              <a:gd name="connsiteY457" fmla="*/ 931099 h 3379599"/>
              <a:gd name="connsiteX458" fmla="*/ 766310 w 2632935"/>
              <a:gd name="connsiteY458" fmla="*/ 900952 h 3379599"/>
              <a:gd name="connsiteX459" fmla="*/ 823732 w 2632935"/>
              <a:gd name="connsiteY459" fmla="*/ 881962 h 3379599"/>
              <a:gd name="connsiteX460" fmla="*/ 829142 w 2632935"/>
              <a:gd name="connsiteY460" fmla="*/ 895213 h 3379599"/>
              <a:gd name="connsiteX461" fmla="*/ 764322 w 2632935"/>
              <a:gd name="connsiteY461" fmla="*/ 927455 h 3379599"/>
              <a:gd name="connsiteX462" fmla="*/ 706238 w 2632935"/>
              <a:gd name="connsiteY462" fmla="*/ 947554 h 3379599"/>
              <a:gd name="connsiteX463" fmla="*/ 1329595 w 2632935"/>
              <a:gd name="connsiteY463" fmla="*/ 963795 h 3379599"/>
              <a:gd name="connsiteX464" fmla="*/ 1314909 w 2632935"/>
              <a:gd name="connsiteY464" fmla="*/ 949550 h 3379599"/>
              <a:gd name="connsiteX465" fmla="*/ 1367582 w 2632935"/>
              <a:gd name="connsiteY465" fmla="*/ 889920 h 3379599"/>
              <a:gd name="connsiteX466" fmla="*/ 1415948 w 2632935"/>
              <a:gd name="connsiteY466" fmla="*/ 846303 h 3379599"/>
              <a:gd name="connsiteX467" fmla="*/ 1427653 w 2632935"/>
              <a:gd name="connsiteY467" fmla="*/ 858560 h 3379599"/>
              <a:gd name="connsiteX468" fmla="*/ 1381495 w 2632935"/>
              <a:gd name="connsiteY468" fmla="*/ 913551 h 3379599"/>
              <a:gd name="connsiteX469" fmla="*/ 1329595 w 2632935"/>
              <a:gd name="connsiteY469" fmla="*/ 963795 h 3379599"/>
              <a:gd name="connsiteX470" fmla="*/ 0 w 2632935"/>
              <a:gd name="connsiteY470" fmla="*/ 975927 h 3379599"/>
              <a:gd name="connsiteX471" fmla="*/ 0 w 2632935"/>
              <a:gd name="connsiteY471" fmla="*/ 935880 h 3379599"/>
              <a:gd name="connsiteX472" fmla="*/ 1500 w 2632935"/>
              <a:gd name="connsiteY472" fmla="*/ 937605 h 3379599"/>
              <a:gd name="connsiteX473" fmla="*/ 689013 w 2632935"/>
              <a:gd name="connsiteY473" fmla="*/ 991047 h 3379599"/>
              <a:gd name="connsiteX474" fmla="*/ 680841 w 2632935"/>
              <a:gd name="connsiteY474" fmla="*/ 986852 h 3379599"/>
              <a:gd name="connsiteX475" fmla="*/ 683602 w 2632935"/>
              <a:gd name="connsiteY475" fmla="*/ 978681 h 3379599"/>
              <a:gd name="connsiteX476" fmla="*/ 770617 w 2632935"/>
              <a:gd name="connsiteY476" fmla="*/ 948977 h 3379599"/>
              <a:gd name="connsiteX477" fmla="*/ 773489 w 2632935"/>
              <a:gd name="connsiteY477" fmla="*/ 960795 h 3379599"/>
              <a:gd name="connsiteX478" fmla="*/ 689013 w 2632935"/>
              <a:gd name="connsiteY478" fmla="*/ 991047 h 3379599"/>
              <a:gd name="connsiteX479" fmla="*/ 1619465 w 2632935"/>
              <a:gd name="connsiteY479" fmla="*/ 993832 h 3379599"/>
              <a:gd name="connsiteX480" fmla="*/ 1606545 w 2632935"/>
              <a:gd name="connsiteY480" fmla="*/ 984224 h 3379599"/>
              <a:gd name="connsiteX481" fmla="*/ 1684726 w 2632935"/>
              <a:gd name="connsiteY481" fmla="*/ 910240 h 3379599"/>
              <a:gd name="connsiteX482" fmla="*/ 1757608 w 2632935"/>
              <a:gd name="connsiteY482" fmla="*/ 845528 h 3379599"/>
              <a:gd name="connsiteX483" fmla="*/ 1771300 w 2632935"/>
              <a:gd name="connsiteY483" fmla="*/ 854030 h 3379599"/>
              <a:gd name="connsiteX484" fmla="*/ 1698641 w 2632935"/>
              <a:gd name="connsiteY484" fmla="*/ 928127 h 3379599"/>
              <a:gd name="connsiteX485" fmla="*/ 1619465 w 2632935"/>
              <a:gd name="connsiteY485" fmla="*/ 993832 h 3379599"/>
              <a:gd name="connsiteX486" fmla="*/ 28166 w 2632935"/>
              <a:gd name="connsiteY486" fmla="*/ 1039689 h 3379599"/>
              <a:gd name="connsiteX487" fmla="*/ 25681 w 2632935"/>
              <a:gd name="connsiteY487" fmla="*/ 1034238 h 3379599"/>
              <a:gd name="connsiteX488" fmla="*/ 81114 w 2632935"/>
              <a:gd name="connsiteY488" fmla="*/ 853911 h 3379599"/>
              <a:gd name="connsiteX489" fmla="*/ 116672 w 2632935"/>
              <a:gd name="connsiteY489" fmla="*/ 742494 h 3379599"/>
              <a:gd name="connsiteX490" fmla="*/ 131359 w 2632935"/>
              <a:gd name="connsiteY490" fmla="*/ 746581 h 3379599"/>
              <a:gd name="connsiteX491" fmla="*/ 91274 w 2632935"/>
              <a:gd name="connsiteY491" fmla="*/ 906252 h 3379599"/>
              <a:gd name="connsiteX492" fmla="*/ 33963 w 2632935"/>
              <a:gd name="connsiteY492" fmla="*/ 1038104 h 3379599"/>
              <a:gd name="connsiteX493" fmla="*/ 28166 w 2632935"/>
              <a:gd name="connsiteY493" fmla="*/ 1039689 h 3379599"/>
              <a:gd name="connsiteX494" fmla="*/ 1337878 w 2632935"/>
              <a:gd name="connsiteY494" fmla="*/ 1056217 h 3379599"/>
              <a:gd name="connsiteX495" fmla="*/ 1329154 w 2632935"/>
              <a:gd name="connsiteY495" fmla="*/ 1043187 h 3379599"/>
              <a:gd name="connsiteX496" fmla="*/ 1392760 w 2632935"/>
              <a:gd name="connsiteY496" fmla="*/ 987863 h 3379599"/>
              <a:gd name="connsiteX497" fmla="*/ 1460009 w 2632935"/>
              <a:gd name="connsiteY497" fmla="*/ 933976 h 3379599"/>
              <a:gd name="connsiteX498" fmla="*/ 1471383 w 2632935"/>
              <a:gd name="connsiteY498" fmla="*/ 946120 h 3379599"/>
              <a:gd name="connsiteX499" fmla="*/ 1337878 w 2632935"/>
              <a:gd name="connsiteY499" fmla="*/ 1056217 h 3379599"/>
              <a:gd name="connsiteX500" fmla="*/ 1490928 w 2632935"/>
              <a:gd name="connsiteY500" fmla="*/ 1138702 h 3379599"/>
              <a:gd name="connsiteX501" fmla="*/ 1480880 w 2632935"/>
              <a:gd name="connsiteY501" fmla="*/ 1134851 h 3379599"/>
              <a:gd name="connsiteX502" fmla="*/ 1481762 w 2632935"/>
              <a:gd name="connsiteY502" fmla="*/ 1124123 h 3379599"/>
              <a:gd name="connsiteX503" fmla="*/ 1523614 w 2632935"/>
              <a:gd name="connsiteY503" fmla="*/ 1091438 h 3379599"/>
              <a:gd name="connsiteX504" fmla="*/ 1567123 w 2632935"/>
              <a:gd name="connsiteY504" fmla="*/ 1058089 h 3379599"/>
              <a:gd name="connsiteX505" fmla="*/ 1578386 w 2632935"/>
              <a:gd name="connsiteY505" fmla="*/ 1071672 h 3379599"/>
              <a:gd name="connsiteX506" fmla="*/ 1490928 w 2632935"/>
              <a:gd name="connsiteY506" fmla="*/ 1138702 h 3379599"/>
              <a:gd name="connsiteX507" fmla="*/ 1008323 w 2632935"/>
              <a:gd name="connsiteY507" fmla="*/ 1141817 h 3379599"/>
              <a:gd name="connsiteX508" fmla="*/ 1006266 w 2632935"/>
              <a:gd name="connsiteY508" fmla="*/ 1130635 h 3379599"/>
              <a:gd name="connsiteX509" fmla="*/ 1113712 w 2632935"/>
              <a:gd name="connsiteY509" fmla="*/ 1017119 h 3379599"/>
              <a:gd name="connsiteX510" fmla="*/ 1123981 w 2632935"/>
              <a:gd name="connsiteY510" fmla="*/ 1027277 h 3379599"/>
              <a:gd name="connsiteX511" fmla="*/ 1019408 w 2632935"/>
              <a:gd name="connsiteY511" fmla="*/ 1141570 h 3379599"/>
              <a:gd name="connsiteX512" fmla="*/ 1008323 w 2632935"/>
              <a:gd name="connsiteY512" fmla="*/ 1141817 h 3379599"/>
              <a:gd name="connsiteX513" fmla="*/ 888994 w 2632935"/>
              <a:gd name="connsiteY513" fmla="*/ 1154592 h 3379599"/>
              <a:gd name="connsiteX514" fmla="*/ 874860 w 2632935"/>
              <a:gd name="connsiteY514" fmla="*/ 1140128 h 3379599"/>
              <a:gd name="connsiteX515" fmla="*/ 1033542 w 2632935"/>
              <a:gd name="connsiteY515" fmla="*/ 969626 h 3379599"/>
              <a:gd name="connsiteX516" fmla="*/ 1045800 w 2632935"/>
              <a:gd name="connsiteY516" fmla="*/ 981556 h 3379599"/>
              <a:gd name="connsiteX517" fmla="*/ 888994 w 2632935"/>
              <a:gd name="connsiteY517" fmla="*/ 1154592 h 3379599"/>
              <a:gd name="connsiteX518" fmla="*/ 1157330 w 2632935"/>
              <a:gd name="connsiteY518" fmla="*/ 1180675 h 3379599"/>
              <a:gd name="connsiteX519" fmla="*/ 1145638 w 2632935"/>
              <a:gd name="connsiteY519" fmla="*/ 1177818 h 3379599"/>
              <a:gd name="connsiteX520" fmla="*/ 1146618 w 2632935"/>
              <a:gd name="connsiteY520" fmla="*/ 1165105 h 3379599"/>
              <a:gd name="connsiteX521" fmla="*/ 1277915 w 2632935"/>
              <a:gd name="connsiteY521" fmla="*/ 1040545 h 3379599"/>
              <a:gd name="connsiteX522" fmla="*/ 1288738 w 2632935"/>
              <a:gd name="connsiteY522" fmla="*/ 1049157 h 3379599"/>
              <a:gd name="connsiteX523" fmla="*/ 1157330 w 2632935"/>
              <a:gd name="connsiteY523" fmla="*/ 1180675 h 3379599"/>
              <a:gd name="connsiteX524" fmla="*/ 104305 w 2632935"/>
              <a:gd name="connsiteY524" fmla="*/ 1194124 h 3379599"/>
              <a:gd name="connsiteX525" fmla="*/ 97666 w 2632935"/>
              <a:gd name="connsiteY525" fmla="*/ 1191875 h 3379599"/>
              <a:gd name="connsiteX526" fmla="*/ 98894 w 2632935"/>
              <a:gd name="connsiteY526" fmla="*/ 1185070 h 3379599"/>
              <a:gd name="connsiteX527" fmla="*/ 313452 w 2632935"/>
              <a:gd name="connsiteY527" fmla="*/ 1047257 h 3379599"/>
              <a:gd name="connsiteX528" fmla="*/ 518293 w 2632935"/>
              <a:gd name="connsiteY528" fmla="*/ 941027 h 3379599"/>
              <a:gd name="connsiteX529" fmla="*/ 524808 w 2632935"/>
              <a:gd name="connsiteY529" fmla="*/ 953611 h 3379599"/>
              <a:gd name="connsiteX530" fmla="*/ 277784 w 2632935"/>
              <a:gd name="connsiteY530" fmla="*/ 1095512 h 3379599"/>
              <a:gd name="connsiteX531" fmla="*/ 104305 w 2632935"/>
              <a:gd name="connsiteY531" fmla="*/ 1194124 h 3379599"/>
              <a:gd name="connsiteX532" fmla="*/ 0 w 2632935"/>
              <a:gd name="connsiteY532" fmla="*/ 1198619 h 3379599"/>
              <a:gd name="connsiteX533" fmla="*/ 0 w 2632935"/>
              <a:gd name="connsiteY533" fmla="*/ 1147299 h 3379599"/>
              <a:gd name="connsiteX534" fmla="*/ 47051 w 2632935"/>
              <a:gd name="connsiteY534" fmla="*/ 1081505 h 3379599"/>
              <a:gd name="connsiteX535" fmla="*/ 179728 w 2632935"/>
              <a:gd name="connsiteY535" fmla="*/ 923469 h 3379599"/>
              <a:gd name="connsiteX536" fmla="*/ 195519 w 2632935"/>
              <a:gd name="connsiteY536" fmla="*/ 934954 h 3379599"/>
              <a:gd name="connsiteX537" fmla="*/ 102623 w 2632935"/>
              <a:gd name="connsiteY537" fmla="*/ 1072463 h 3379599"/>
              <a:gd name="connsiteX538" fmla="*/ 0 w 2632935"/>
              <a:gd name="connsiteY538" fmla="*/ 1251775 h 3379599"/>
              <a:gd name="connsiteX539" fmla="*/ 0 w 2632935"/>
              <a:gd name="connsiteY539" fmla="*/ 1217676 h 3379599"/>
              <a:gd name="connsiteX540" fmla="*/ 73497 w 2632935"/>
              <a:gd name="connsiteY540" fmla="*/ 1144875 h 3379599"/>
              <a:gd name="connsiteX541" fmla="*/ 251947 w 2632935"/>
              <a:gd name="connsiteY541" fmla="*/ 966427 h 3379599"/>
              <a:gd name="connsiteX542" fmla="*/ 261443 w 2632935"/>
              <a:gd name="connsiteY542" fmla="*/ 978573 h 3379599"/>
              <a:gd name="connsiteX543" fmla="*/ 90062 w 2632935"/>
              <a:gd name="connsiteY543" fmla="*/ 1160224 h 3379599"/>
              <a:gd name="connsiteX544" fmla="*/ 24468 w 2632935"/>
              <a:gd name="connsiteY544" fmla="*/ 1229269 h 3379599"/>
              <a:gd name="connsiteX545" fmla="*/ 1470610 w 2632935"/>
              <a:gd name="connsiteY545" fmla="*/ 1423497 h 3379599"/>
              <a:gd name="connsiteX546" fmla="*/ 1461362 w 2632935"/>
              <a:gd name="connsiteY546" fmla="*/ 1418994 h 3379599"/>
              <a:gd name="connsiteX547" fmla="*/ 1464205 w 2632935"/>
              <a:gd name="connsiteY547" fmla="*/ 1409361 h 3379599"/>
              <a:gd name="connsiteX548" fmla="*/ 1634703 w 2632935"/>
              <a:gd name="connsiteY548" fmla="*/ 1334823 h 3379599"/>
              <a:gd name="connsiteX549" fmla="*/ 1643537 w 2632935"/>
              <a:gd name="connsiteY549" fmla="*/ 1353044 h 3379599"/>
              <a:gd name="connsiteX550" fmla="*/ 1633710 w 2632935"/>
              <a:gd name="connsiteY550" fmla="*/ 1359669 h 3379599"/>
              <a:gd name="connsiteX551" fmla="*/ 1631501 w 2632935"/>
              <a:gd name="connsiteY551" fmla="*/ 1359669 h 3379599"/>
              <a:gd name="connsiteX552" fmla="*/ 1470610 w 2632935"/>
              <a:gd name="connsiteY552" fmla="*/ 1423497 h 3379599"/>
              <a:gd name="connsiteX553" fmla="*/ 746102 w 2632935"/>
              <a:gd name="connsiteY553" fmla="*/ 1427589 h 3379599"/>
              <a:gd name="connsiteX554" fmla="*/ 740029 w 2632935"/>
              <a:gd name="connsiteY554" fmla="*/ 1419529 h 3379599"/>
              <a:gd name="connsiteX555" fmla="*/ 859509 w 2632935"/>
              <a:gd name="connsiteY555" fmla="*/ 1280061 h 3379599"/>
              <a:gd name="connsiteX556" fmla="*/ 943433 w 2632935"/>
              <a:gd name="connsiteY556" fmla="*/ 1197794 h 3379599"/>
              <a:gd name="connsiteX557" fmla="*/ 956133 w 2632935"/>
              <a:gd name="connsiteY557" fmla="*/ 1211376 h 3379599"/>
              <a:gd name="connsiteX558" fmla="*/ 845486 w 2632935"/>
              <a:gd name="connsiteY558" fmla="*/ 1337372 h 3379599"/>
              <a:gd name="connsiteX559" fmla="*/ 746102 w 2632935"/>
              <a:gd name="connsiteY559" fmla="*/ 1427589 h 3379599"/>
              <a:gd name="connsiteX560" fmla="*/ 1824514 w 2632935"/>
              <a:gd name="connsiteY560" fmla="*/ 1553705 h 3379599"/>
              <a:gd name="connsiteX561" fmla="*/ 1786099 w 2632935"/>
              <a:gd name="connsiteY561" fmla="*/ 1550379 h 3379599"/>
              <a:gd name="connsiteX562" fmla="*/ 1779266 w 2632935"/>
              <a:gd name="connsiteY562" fmla="*/ 1542855 h 3379599"/>
              <a:gd name="connsiteX563" fmla="*/ 1784112 w 2632935"/>
              <a:gd name="connsiteY563" fmla="*/ 1534587 h 3379599"/>
              <a:gd name="connsiteX564" fmla="*/ 1861741 w 2632935"/>
              <a:gd name="connsiteY564" fmla="*/ 1532710 h 3379599"/>
              <a:gd name="connsiteX565" fmla="*/ 1862514 w 2632935"/>
              <a:gd name="connsiteY565" fmla="*/ 1546513 h 3379599"/>
              <a:gd name="connsiteX566" fmla="*/ 1824514 w 2632935"/>
              <a:gd name="connsiteY566" fmla="*/ 1553705 h 3379599"/>
              <a:gd name="connsiteX567" fmla="*/ 1212543 w 2632935"/>
              <a:gd name="connsiteY567" fmla="*/ 1561742 h 3379599"/>
              <a:gd name="connsiteX568" fmla="*/ 1202853 w 2632935"/>
              <a:gd name="connsiteY568" fmla="*/ 1557422 h 3379599"/>
              <a:gd name="connsiteX569" fmla="*/ 1204261 w 2632935"/>
              <a:gd name="connsiteY569" fmla="*/ 1547057 h 3379599"/>
              <a:gd name="connsiteX570" fmla="*/ 1298454 w 2632935"/>
              <a:gd name="connsiteY570" fmla="*/ 1491843 h 3379599"/>
              <a:gd name="connsiteX571" fmla="*/ 1362613 w 2632935"/>
              <a:gd name="connsiteY571" fmla="*/ 1472957 h 3379599"/>
              <a:gd name="connsiteX572" fmla="*/ 1366035 w 2632935"/>
              <a:gd name="connsiteY572" fmla="*/ 1481130 h 3379599"/>
              <a:gd name="connsiteX573" fmla="*/ 1296577 w 2632935"/>
              <a:gd name="connsiteY573" fmla="*/ 1523978 h 3379599"/>
              <a:gd name="connsiteX574" fmla="*/ 1212543 w 2632935"/>
              <a:gd name="connsiteY574" fmla="*/ 1561742 h 3379599"/>
              <a:gd name="connsiteX575" fmla="*/ 1418046 w 2632935"/>
              <a:gd name="connsiteY575" fmla="*/ 1564051 h 3379599"/>
              <a:gd name="connsiteX576" fmla="*/ 1408426 w 2632935"/>
              <a:gd name="connsiteY576" fmla="*/ 1555631 h 3379599"/>
              <a:gd name="connsiteX577" fmla="*/ 1415286 w 2632935"/>
              <a:gd name="connsiteY577" fmla="*/ 1544726 h 3379599"/>
              <a:gd name="connsiteX578" fmla="*/ 1524056 w 2632935"/>
              <a:gd name="connsiteY578" fmla="*/ 1530040 h 3379599"/>
              <a:gd name="connsiteX579" fmla="*/ 1526816 w 2632935"/>
              <a:gd name="connsiteY579" fmla="*/ 1546054 h 3379599"/>
              <a:gd name="connsiteX580" fmla="*/ 1418046 w 2632935"/>
              <a:gd name="connsiteY580" fmla="*/ 1564051 h 3379599"/>
              <a:gd name="connsiteX581" fmla="*/ 953372 w 2632935"/>
              <a:gd name="connsiteY581" fmla="*/ 1616721 h 3379599"/>
              <a:gd name="connsiteX582" fmla="*/ 942978 w 2632935"/>
              <a:gd name="connsiteY582" fmla="*/ 1611954 h 3379599"/>
              <a:gd name="connsiteX583" fmla="*/ 946084 w 2632935"/>
              <a:gd name="connsiteY583" fmla="*/ 1600820 h 3379599"/>
              <a:gd name="connsiteX584" fmla="*/ 1162520 w 2632935"/>
              <a:gd name="connsiteY584" fmla="*/ 1486087 h 3379599"/>
              <a:gd name="connsiteX585" fmla="*/ 1353998 w 2632935"/>
              <a:gd name="connsiteY585" fmla="*/ 1396645 h 3379599"/>
              <a:gd name="connsiteX586" fmla="*/ 1362171 w 2632935"/>
              <a:gd name="connsiteY586" fmla="*/ 1409011 h 3379599"/>
              <a:gd name="connsiteX587" fmla="*/ 1146619 w 2632935"/>
              <a:gd name="connsiteY587" fmla="*/ 1527942 h 3379599"/>
              <a:gd name="connsiteX588" fmla="*/ 953372 w 2632935"/>
              <a:gd name="connsiteY588" fmla="*/ 1616721 h 3379599"/>
              <a:gd name="connsiteX589" fmla="*/ 1429089 w 2632935"/>
              <a:gd name="connsiteY589" fmla="*/ 1623901 h 3379599"/>
              <a:gd name="connsiteX590" fmla="*/ 1421083 w 2632935"/>
              <a:gd name="connsiteY590" fmla="*/ 1617659 h 3379599"/>
              <a:gd name="connsiteX591" fmla="*/ 1426990 w 2632935"/>
              <a:gd name="connsiteY591" fmla="*/ 1609433 h 3379599"/>
              <a:gd name="connsiteX592" fmla="*/ 1639450 w 2632935"/>
              <a:gd name="connsiteY592" fmla="*/ 1578957 h 3379599"/>
              <a:gd name="connsiteX593" fmla="*/ 1640334 w 2632935"/>
              <a:gd name="connsiteY593" fmla="*/ 1593754 h 3379599"/>
              <a:gd name="connsiteX594" fmla="*/ 1429089 w 2632935"/>
              <a:gd name="connsiteY594" fmla="*/ 1623901 h 3379599"/>
              <a:gd name="connsiteX595" fmla="*/ 1264664 w 2632935"/>
              <a:gd name="connsiteY595" fmla="*/ 1639583 h 3379599"/>
              <a:gd name="connsiteX596" fmla="*/ 1257611 w 2632935"/>
              <a:gd name="connsiteY596" fmla="*/ 1632546 h 3379599"/>
              <a:gd name="connsiteX597" fmla="*/ 1262235 w 2632935"/>
              <a:gd name="connsiteY597" fmla="*/ 1623681 h 3379599"/>
              <a:gd name="connsiteX598" fmla="*/ 1371005 w 2632935"/>
              <a:gd name="connsiteY598" fmla="*/ 1605239 h 3379599"/>
              <a:gd name="connsiteX599" fmla="*/ 1373324 w 2632935"/>
              <a:gd name="connsiteY599" fmla="*/ 1624453 h 3379599"/>
              <a:gd name="connsiteX600" fmla="*/ 1264664 w 2632935"/>
              <a:gd name="connsiteY600" fmla="*/ 1639583 h 3379599"/>
              <a:gd name="connsiteX601" fmla="*/ 1090412 w 2632935"/>
              <a:gd name="connsiteY601" fmla="*/ 1642924 h 3379599"/>
              <a:gd name="connsiteX602" fmla="*/ 1080902 w 2632935"/>
              <a:gd name="connsiteY602" fmla="*/ 1637403 h 3379599"/>
              <a:gd name="connsiteX603" fmla="*/ 1084891 w 2632935"/>
              <a:gd name="connsiteY603" fmla="*/ 1626912 h 3379599"/>
              <a:gd name="connsiteX604" fmla="*/ 1191121 w 2632935"/>
              <a:gd name="connsiteY604" fmla="*/ 1598202 h 3379599"/>
              <a:gd name="connsiteX605" fmla="*/ 1194876 w 2632935"/>
              <a:gd name="connsiteY605" fmla="*/ 1613993 h 3379599"/>
              <a:gd name="connsiteX606" fmla="*/ 1090412 w 2632935"/>
              <a:gd name="connsiteY606" fmla="*/ 1642924 h 3379599"/>
              <a:gd name="connsiteX607" fmla="*/ 1778036 w 2632935"/>
              <a:gd name="connsiteY607" fmla="*/ 1679693 h 3379599"/>
              <a:gd name="connsiteX608" fmla="*/ 1766855 w 2632935"/>
              <a:gd name="connsiteY608" fmla="*/ 1671866 h 3379599"/>
              <a:gd name="connsiteX609" fmla="*/ 1771079 w 2632935"/>
              <a:gd name="connsiteY609" fmla="*/ 1659485 h 3379599"/>
              <a:gd name="connsiteX610" fmla="*/ 1826403 w 2632935"/>
              <a:gd name="connsiteY610" fmla="*/ 1658491 h 3379599"/>
              <a:gd name="connsiteX611" fmla="*/ 1824084 w 2632935"/>
              <a:gd name="connsiteY611" fmla="*/ 1674393 h 3379599"/>
              <a:gd name="connsiteX612" fmla="*/ 1778036 w 2632935"/>
              <a:gd name="connsiteY612" fmla="*/ 1679693 h 3379599"/>
              <a:gd name="connsiteX613" fmla="*/ 1630728 w 2632935"/>
              <a:gd name="connsiteY613" fmla="*/ 1682415 h 3379599"/>
              <a:gd name="connsiteX614" fmla="*/ 1600802 w 2632935"/>
              <a:gd name="connsiteY614" fmla="*/ 1679116 h 3379599"/>
              <a:gd name="connsiteX615" fmla="*/ 1596716 w 2632935"/>
              <a:gd name="connsiteY615" fmla="*/ 1681211 h 3379599"/>
              <a:gd name="connsiteX616" fmla="*/ 1590532 w 2632935"/>
              <a:gd name="connsiteY616" fmla="*/ 1673924 h 3379599"/>
              <a:gd name="connsiteX617" fmla="*/ 1588614 w 2632935"/>
              <a:gd name="connsiteY617" fmla="*/ 1666871 h 3379599"/>
              <a:gd name="connsiteX618" fmla="*/ 1593404 w 2632935"/>
              <a:gd name="connsiteY618" fmla="*/ 1659899 h 3379599"/>
              <a:gd name="connsiteX619" fmla="*/ 1649721 w 2632935"/>
              <a:gd name="connsiteY619" fmla="*/ 1651066 h 3379599"/>
              <a:gd name="connsiteX620" fmla="*/ 1714762 w 2632935"/>
              <a:gd name="connsiteY620" fmla="*/ 1658132 h 3379599"/>
              <a:gd name="connsiteX621" fmla="*/ 1715757 w 2632935"/>
              <a:gd name="connsiteY621" fmla="*/ 1675470 h 3379599"/>
              <a:gd name="connsiteX622" fmla="*/ 1660985 w 2632935"/>
              <a:gd name="connsiteY622" fmla="*/ 1681325 h 3379599"/>
              <a:gd name="connsiteX623" fmla="*/ 1630728 w 2632935"/>
              <a:gd name="connsiteY623" fmla="*/ 1682415 h 3379599"/>
              <a:gd name="connsiteX624" fmla="*/ 1207243 w 2632935"/>
              <a:gd name="connsiteY624" fmla="*/ 1701099 h 3379599"/>
              <a:gd name="connsiteX625" fmla="*/ 1198188 w 2632935"/>
              <a:gd name="connsiteY625" fmla="*/ 1691562 h 3379599"/>
              <a:gd name="connsiteX626" fmla="*/ 1206691 w 2632935"/>
              <a:gd name="connsiteY626" fmla="*/ 1680451 h 3379599"/>
              <a:gd name="connsiteX627" fmla="*/ 1420144 w 2632935"/>
              <a:gd name="connsiteY627" fmla="*/ 1658475 h 3379599"/>
              <a:gd name="connsiteX628" fmla="*/ 1551331 w 2632935"/>
              <a:gd name="connsiteY628" fmla="*/ 1662894 h 3379599"/>
              <a:gd name="connsiteX629" fmla="*/ 1552104 w 2632935"/>
              <a:gd name="connsiteY629" fmla="*/ 1671506 h 3379599"/>
              <a:gd name="connsiteX630" fmla="*/ 1543712 w 2632935"/>
              <a:gd name="connsiteY630" fmla="*/ 1674929 h 3379599"/>
              <a:gd name="connsiteX631" fmla="*/ 1541834 w 2632935"/>
              <a:gd name="connsiteY631" fmla="*/ 1674046 h 3379599"/>
              <a:gd name="connsiteX632" fmla="*/ 1518424 w 2632935"/>
              <a:gd name="connsiteY632" fmla="*/ 1678022 h 3379599"/>
              <a:gd name="connsiteX633" fmla="*/ 1469394 w 2632935"/>
              <a:gd name="connsiteY633" fmla="*/ 1683323 h 3379599"/>
              <a:gd name="connsiteX634" fmla="*/ 1376857 w 2632935"/>
              <a:gd name="connsiteY634" fmla="*/ 1690277 h 3379599"/>
              <a:gd name="connsiteX635" fmla="*/ 1207243 w 2632935"/>
              <a:gd name="connsiteY635" fmla="*/ 1701099 h 3379599"/>
              <a:gd name="connsiteX636" fmla="*/ 1077161 w 2632935"/>
              <a:gd name="connsiteY636" fmla="*/ 1709068 h 3379599"/>
              <a:gd name="connsiteX637" fmla="*/ 1070314 w 2632935"/>
              <a:gd name="connsiteY637" fmla="*/ 1701947 h 3379599"/>
              <a:gd name="connsiteX638" fmla="*/ 1074069 w 2632935"/>
              <a:gd name="connsiteY638" fmla="*/ 1692838 h 3379599"/>
              <a:gd name="connsiteX639" fmla="*/ 1143859 w 2632935"/>
              <a:gd name="connsiteY639" fmla="*/ 1680800 h 3379599"/>
              <a:gd name="connsiteX640" fmla="*/ 1146399 w 2632935"/>
              <a:gd name="connsiteY640" fmla="*/ 1696259 h 3379599"/>
              <a:gd name="connsiteX641" fmla="*/ 1077161 w 2632935"/>
              <a:gd name="connsiteY641" fmla="*/ 1709068 h 3379599"/>
              <a:gd name="connsiteX642" fmla="*/ 896060 w 2632935"/>
              <a:gd name="connsiteY642" fmla="*/ 1717102 h 3379599"/>
              <a:gd name="connsiteX643" fmla="*/ 887475 w 2632935"/>
              <a:gd name="connsiteY643" fmla="*/ 1709749 h 3379599"/>
              <a:gd name="connsiteX644" fmla="*/ 892306 w 2632935"/>
              <a:gd name="connsiteY644" fmla="*/ 1698994 h 3379599"/>
              <a:gd name="connsiteX645" fmla="*/ 1057173 w 2632935"/>
              <a:gd name="connsiteY645" fmla="*/ 1665203 h 3379599"/>
              <a:gd name="connsiteX646" fmla="*/ 1058498 w 2632935"/>
              <a:gd name="connsiteY646" fmla="*/ 1678895 h 3379599"/>
              <a:gd name="connsiteX647" fmla="*/ 978881 w 2632935"/>
              <a:gd name="connsiteY647" fmla="*/ 1701643 h 3379599"/>
              <a:gd name="connsiteX648" fmla="*/ 896060 w 2632935"/>
              <a:gd name="connsiteY648" fmla="*/ 1717102 h 3379599"/>
              <a:gd name="connsiteX649" fmla="*/ 637223 w 2632935"/>
              <a:gd name="connsiteY649" fmla="*/ 1747269 h 3379599"/>
              <a:gd name="connsiteX650" fmla="*/ 628071 w 2632935"/>
              <a:gd name="connsiteY650" fmla="*/ 1739691 h 3379599"/>
              <a:gd name="connsiteX651" fmla="*/ 633909 w 2632935"/>
              <a:gd name="connsiteY651" fmla="*/ 1729710 h 3379599"/>
              <a:gd name="connsiteX652" fmla="*/ 736055 w 2632935"/>
              <a:gd name="connsiteY652" fmla="*/ 1707844 h 3379599"/>
              <a:gd name="connsiteX653" fmla="*/ 852665 w 2632935"/>
              <a:gd name="connsiteY653" fmla="*/ 1694815 h 3379599"/>
              <a:gd name="connsiteX654" fmla="*/ 856529 w 2632935"/>
              <a:gd name="connsiteY654" fmla="*/ 1714360 h 3379599"/>
              <a:gd name="connsiteX655" fmla="*/ 856641 w 2632935"/>
              <a:gd name="connsiteY655" fmla="*/ 1714470 h 3379599"/>
              <a:gd name="connsiteX656" fmla="*/ 720595 w 2632935"/>
              <a:gd name="connsiteY656" fmla="*/ 1740421 h 3379599"/>
              <a:gd name="connsiteX657" fmla="*/ 637223 w 2632935"/>
              <a:gd name="connsiteY657" fmla="*/ 1747269 h 3379599"/>
              <a:gd name="connsiteX658" fmla="*/ 2183522 w 2632935"/>
              <a:gd name="connsiteY658" fmla="*/ 1750682 h 3379599"/>
              <a:gd name="connsiteX659" fmla="*/ 2177973 w 2632935"/>
              <a:gd name="connsiteY659" fmla="*/ 1743632 h 3379599"/>
              <a:gd name="connsiteX660" fmla="*/ 2183522 w 2632935"/>
              <a:gd name="connsiteY660" fmla="*/ 1735664 h 3379599"/>
              <a:gd name="connsiteX661" fmla="*/ 2246796 w 2632935"/>
              <a:gd name="connsiteY661" fmla="*/ 1727049 h 3379599"/>
              <a:gd name="connsiteX662" fmla="*/ 2247680 w 2632935"/>
              <a:gd name="connsiteY662" fmla="*/ 1745821 h 3379599"/>
              <a:gd name="connsiteX663" fmla="*/ 2183522 w 2632935"/>
              <a:gd name="connsiteY663" fmla="*/ 1750682 h 3379599"/>
              <a:gd name="connsiteX664" fmla="*/ 1004417 w 2632935"/>
              <a:gd name="connsiteY664" fmla="*/ 1760456 h 3379599"/>
              <a:gd name="connsiteX665" fmla="*/ 971704 w 2632935"/>
              <a:gd name="connsiteY665" fmla="*/ 1756438 h 3379599"/>
              <a:gd name="connsiteX666" fmla="*/ 966527 w 2632935"/>
              <a:gd name="connsiteY666" fmla="*/ 1748847 h 3379599"/>
              <a:gd name="connsiteX667" fmla="*/ 971372 w 2632935"/>
              <a:gd name="connsiteY667" fmla="*/ 1741091 h 3379599"/>
              <a:gd name="connsiteX668" fmla="*/ 1036524 w 2632935"/>
              <a:gd name="connsiteY668" fmla="*/ 1740648 h 3379599"/>
              <a:gd name="connsiteX669" fmla="*/ 1036634 w 2632935"/>
              <a:gd name="connsiteY669" fmla="*/ 1754119 h 3379599"/>
              <a:gd name="connsiteX670" fmla="*/ 1004417 w 2632935"/>
              <a:gd name="connsiteY670" fmla="*/ 1760456 h 3379599"/>
              <a:gd name="connsiteX671" fmla="*/ 1907567 w 2632935"/>
              <a:gd name="connsiteY671" fmla="*/ 1775654 h 3379599"/>
              <a:gd name="connsiteX672" fmla="*/ 1853237 w 2632935"/>
              <a:gd name="connsiteY672" fmla="*/ 1775433 h 3379599"/>
              <a:gd name="connsiteX673" fmla="*/ 1846556 w 2632935"/>
              <a:gd name="connsiteY673" fmla="*/ 1765855 h 3379599"/>
              <a:gd name="connsiteX674" fmla="*/ 1853789 w 2632935"/>
              <a:gd name="connsiteY674" fmla="*/ 1756771 h 3379599"/>
              <a:gd name="connsiteX675" fmla="*/ 1908561 w 2632935"/>
              <a:gd name="connsiteY675" fmla="*/ 1761189 h 3379599"/>
              <a:gd name="connsiteX676" fmla="*/ 1907567 w 2632935"/>
              <a:gd name="connsiteY676" fmla="*/ 1775654 h 3379599"/>
              <a:gd name="connsiteX677" fmla="*/ 1636566 w 2632935"/>
              <a:gd name="connsiteY677" fmla="*/ 1776357 h 3379599"/>
              <a:gd name="connsiteX678" fmla="*/ 1471383 w 2632935"/>
              <a:gd name="connsiteY678" fmla="*/ 1768337 h 3379599"/>
              <a:gd name="connsiteX679" fmla="*/ 1114595 w 2632935"/>
              <a:gd name="connsiteY679" fmla="*/ 1759835 h 3379599"/>
              <a:gd name="connsiteX680" fmla="*/ 1107900 w 2632935"/>
              <a:gd name="connsiteY680" fmla="*/ 1751262 h 3379599"/>
              <a:gd name="connsiteX681" fmla="*/ 1114043 w 2632935"/>
              <a:gd name="connsiteY681" fmla="*/ 1742609 h 3379599"/>
              <a:gd name="connsiteX682" fmla="*/ 1475358 w 2632935"/>
              <a:gd name="connsiteY682" fmla="*/ 1739958 h 3379599"/>
              <a:gd name="connsiteX683" fmla="*/ 1802330 w 2632935"/>
              <a:gd name="connsiteY683" fmla="*/ 1760608 h 3379599"/>
              <a:gd name="connsiteX684" fmla="*/ 1801337 w 2632935"/>
              <a:gd name="connsiteY684" fmla="*/ 1773194 h 3379599"/>
              <a:gd name="connsiteX685" fmla="*/ 1636566 w 2632935"/>
              <a:gd name="connsiteY685" fmla="*/ 1776357 h 3379599"/>
              <a:gd name="connsiteX686" fmla="*/ 1424244 w 2632935"/>
              <a:gd name="connsiteY686" fmla="*/ 1830944 h 3379599"/>
              <a:gd name="connsiteX687" fmla="*/ 1240039 w 2632935"/>
              <a:gd name="connsiteY687" fmla="*/ 1824678 h 3379599"/>
              <a:gd name="connsiteX688" fmla="*/ 902908 w 2632935"/>
              <a:gd name="connsiteY688" fmla="*/ 1812311 h 3379599"/>
              <a:gd name="connsiteX689" fmla="*/ 893135 w 2632935"/>
              <a:gd name="connsiteY689" fmla="*/ 1801654 h 3379599"/>
              <a:gd name="connsiteX690" fmla="*/ 901251 w 2632935"/>
              <a:gd name="connsiteY690" fmla="*/ 1791329 h 3379599"/>
              <a:gd name="connsiteX691" fmla="*/ 1270296 w 2632935"/>
              <a:gd name="connsiteY691" fmla="*/ 1797733 h 3379599"/>
              <a:gd name="connsiteX692" fmla="*/ 1607207 w 2632935"/>
              <a:gd name="connsiteY692" fmla="*/ 1814079 h 3379599"/>
              <a:gd name="connsiteX693" fmla="*/ 1608201 w 2632935"/>
              <a:gd name="connsiteY693" fmla="*/ 1827107 h 3379599"/>
              <a:gd name="connsiteX694" fmla="*/ 1424244 w 2632935"/>
              <a:gd name="connsiteY694" fmla="*/ 1830944 h 3379599"/>
              <a:gd name="connsiteX695" fmla="*/ 1444329 w 2632935"/>
              <a:gd name="connsiteY695" fmla="*/ 1884838 h 3379599"/>
              <a:gd name="connsiteX696" fmla="*/ 1399605 w 2632935"/>
              <a:gd name="connsiteY696" fmla="*/ 1874786 h 3379599"/>
              <a:gd name="connsiteX697" fmla="*/ 1396804 w 2632935"/>
              <a:gd name="connsiteY697" fmla="*/ 1867417 h 3379599"/>
              <a:gd name="connsiteX698" fmla="*/ 1402697 w 2632935"/>
              <a:gd name="connsiteY698" fmla="*/ 1861534 h 3379599"/>
              <a:gd name="connsiteX699" fmla="*/ 1455702 w 2632935"/>
              <a:gd name="connsiteY699" fmla="*/ 1861534 h 3379599"/>
              <a:gd name="connsiteX700" fmla="*/ 1499542 w 2632935"/>
              <a:gd name="connsiteY700" fmla="*/ 1866284 h 3379599"/>
              <a:gd name="connsiteX701" fmla="*/ 1498658 w 2632935"/>
              <a:gd name="connsiteY701" fmla="*/ 1882851 h 3379599"/>
              <a:gd name="connsiteX702" fmla="*/ 1444329 w 2632935"/>
              <a:gd name="connsiteY702" fmla="*/ 1884838 h 3379599"/>
              <a:gd name="connsiteX703" fmla="*/ 1134141 w 2632935"/>
              <a:gd name="connsiteY703" fmla="*/ 1886400 h 3379599"/>
              <a:gd name="connsiteX704" fmla="*/ 917594 w 2632935"/>
              <a:gd name="connsiteY704" fmla="*/ 1862326 h 3379599"/>
              <a:gd name="connsiteX705" fmla="*/ 912142 w 2632935"/>
              <a:gd name="connsiteY705" fmla="*/ 1854167 h 3379599"/>
              <a:gd name="connsiteX706" fmla="*/ 919693 w 2632935"/>
              <a:gd name="connsiteY706" fmla="*/ 1847088 h 3379599"/>
              <a:gd name="connsiteX707" fmla="*/ 1352343 w 2632935"/>
              <a:gd name="connsiteY707" fmla="*/ 1858796 h 3379599"/>
              <a:gd name="connsiteX708" fmla="*/ 1351349 w 2632935"/>
              <a:gd name="connsiteY708" fmla="*/ 1874695 h 3379599"/>
              <a:gd name="connsiteX709" fmla="*/ 1134141 w 2632935"/>
              <a:gd name="connsiteY709" fmla="*/ 1886400 h 3379599"/>
              <a:gd name="connsiteX710" fmla="*/ 2057387 w 2632935"/>
              <a:gd name="connsiteY710" fmla="*/ 1898642 h 3379599"/>
              <a:gd name="connsiteX711" fmla="*/ 2030691 w 2632935"/>
              <a:gd name="connsiteY711" fmla="*/ 1897539 h 3379599"/>
              <a:gd name="connsiteX712" fmla="*/ 1985085 w 2632935"/>
              <a:gd name="connsiteY712" fmla="*/ 1892016 h 3379599"/>
              <a:gd name="connsiteX713" fmla="*/ 1980434 w 2632935"/>
              <a:gd name="connsiteY713" fmla="*/ 1884509 h 3379599"/>
              <a:gd name="connsiteX714" fmla="*/ 1985637 w 2632935"/>
              <a:gd name="connsiteY714" fmla="*/ 1876998 h 3379599"/>
              <a:gd name="connsiteX715" fmla="*/ 2032238 w 2632935"/>
              <a:gd name="connsiteY715" fmla="*/ 1872467 h 3379599"/>
              <a:gd name="connsiteX716" fmla="*/ 2085463 w 2632935"/>
              <a:gd name="connsiteY716" fmla="*/ 1880862 h 3379599"/>
              <a:gd name="connsiteX717" fmla="*/ 2083586 w 2632935"/>
              <a:gd name="connsiteY717" fmla="*/ 1895109 h 3379599"/>
              <a:gd name="connsiteX718" fmla="*/ 2057387 w 2632935"/>
              <a:gd name="connsiteY718" fmla="*/ 1898642 h 3379599"/>
              <a:gd name="connsiteX719" fmla="*/ 0 w 2632935"/>
              <a:gd name="connsiteY719" fmla="*/ 1926754 h 3379599"/>
              <a:gd name="connsiteX720" fmla="*/ 0 w 2632935"/>
              <a:gd name="connsiteY720" fmla="*/ 1903457 h 3379599"/>
              <a:gd name="connsiteX721" fmla="*/ 34517 w 2632935"/>
              <a:gd name="connsiteY721" fmla="*/ 1903503 h 3379599"/>
              <a:gd name="connsiteX722" fmla="*/ 35732 w 2632935"/>
              <a:gd name="connsiteY722" fmla="*/ 1915430 h 3379599"/>
              <a:gd name="connsiteX723" fmla="*/ 1111173 w 2632935"/>
              <a:gd name="connsiteY723" fmla="*/ 1931020 h 3379599"/>
              <a:gd name="connsiteX724" fmla="*/ 1013335 w 2632935"/>
              <a:gd name="connsiteY724" fmla="*/ 1918650 h 3379599"/>
              <a:gd name="connsiteX725" fmla="*/ 935594 w 2632935"/>
              <a:gd name="connsiteY725" fmla="*/ 1906723 h 3379599"/>
              <a:gd name="connsiteX726" fmla="*/ 931329 w 2632935"/>
              <a:gd name="connsiteY726" fmla="*/ 1898401 h 3379599"/>
              <a:gd name="connsiteX727" fmla="*/ 938576 w 2632935"/>
              <a:gd name="connsiteY727" fmla="*/ 1891488 h 3379599"/>
              <a:gd name="connsiteX728" fmla="*/ 1027690 w 2632935"/>
              <a:gd name="connsiteY728" fmla="*/ 1898002 h 3379599"/>
              <a:gd name="connsiteX729" fmla="*/ 1115148 w 2632935"/>
              <a:gd name="connsiteY729" fmla="*/ 1912688 h 3379599"/>
              <a:gd name="connsiteX730" fmla="*/ 1111173 w 2632935"/>
              <a:gd name="connsiteY730" fmla="*/ 1931020 h 3379599"/>
              <a:gd name="connsiteX731" fmla="*/ 0 w 2632935"/>
              <a:gd name="connsiteY731" fmla="*/ 1983658 h 3379599"/>
              <a:gd name="connsiteX732" fmla="*/ 0 w 2632935"/>
              <a:gd name="connsiteY732" fmla="*/ 1958230 h 3379599"/>
              <a:gd name="connsiteX733" fmla="*/ 103754 w 2632935"/>
              <a:gd name="connsiteY733" fmla="*/ 1972734 h 3379599"/>
              <a:gd name="connsiteX734" fmla="*/ 103092 w 2632935"/>
              <a:gd name="connsiteY734" fmla="*/ 1980574 h 3379599"/>
              <a:gd name="connsiteX735" fmla="*/ 1115921 w 2632935"/>
              <a:gd name="connsiteY735" fmla="*/ 2006223 h 3379599"/>
              <a:gd name="connsiteX736" fmla="*/ 1019629 w 2632935"/>
              <a:gd name="connsiteY736" fmla="*/ 1984689 h 3379599"/>
              <a:gd name="connsiteX737" fmla="*/ 932833 w 2632935"/>
              <a:gd name="connsiteY737" fmla="*/ 1959291 h 3379599"/>
              <a:gd name="connsiteX738" fmla="*/ 929176 w 2632935"/>
              <a:gd name="connsiteY738" fmla="*/ 1952445 h 3379599"/>
              <a:gd name="connsiteX739" fmla="*/ 934380 w 2632935"/>
              <a:gd name="connsiteY739" fmla="*/ 1947255 h 3379599"/>
              <a:gd name="connsiteX740" fmla="*/ 1022721 w 2632935"/>
              <a:gd name="connsiteY740" fmla="*/ 1960284 h 3379599"/>
              <a:gd name="connsiteX741" fmla="*/ 1120006 w 2632935"/>
              <a:gd name="connsiteY741" fmla="*/ 1990211 h 3379599"/>
              <a:gd name="connsiteX742" fmla="*/ 1115921 w 2632935"/>
              <a:gd name="connsiteY742" fmla="*/ 2006223 h 3379599"/>
              <a:gd name="connsiteX743" fmla="*/ 1387900 w 2632935"/>
              <a:gd name="connsiteY743" fmla="*/ 2012827 h 3379599"/>
              <a:gd name="connsiteX744" fmla="*/ 1150816 w 2632935"/>
              <a:gd name="connsiteY744" fmla="*/ 1960929 h 3379599"/>
              <a:gd name="connsiteX745" fmla="*/ 1145432 w 2632935"/>
              <a:gd name="connsiteY745" fmla="*/ 1951072 h 3379599"/>
              <a:gd name="connsiteX746" fmla="*/ 1154128 w 2632935"/>
              <a:gd name="connsiteY746" fmla="*/ 1944364 h 3379599"/>
              <a:gd name="connsiteX747" fmla="*/ 1389667 w 2632935"/>
              <a:gd name="connsiteY747" fmla="*/ 1999576 h 3379599"/>
              <a:gd name="connsiteX748" fmla="*/ 1387900 w 2632935"/>
              <a:gd name="connsiteY748" fmla="*/ 2012827 h 3379599"/>
              <a:gd name="connsiteX749" fmla="*/ 292914 w 2632935"/>
              <a:gd name="connsiteY749" fmla="*/ 2076425 h 3379599"/>
              <a:gd name="connsiteX750" fmla="*/ 9464 w 2632935"/>
              <a:gd name="connsiteY750" fmla="*/ 2057845 h 3379599"/>
              <a:gd name="connsiteX751" fmla="*/ 0 w 2632935"/>
              <a:gd name="connsiteY751" fmla="*/ 2057020 h 3379599"/>
              <a:gd name="connsiteX752" fmla="*/ 0 w 2632935"/>
              <a:gd name="connsiteY752" fmla="*/ 2025494 h 3379599"/>
              <a:gd name="connsiteX753" fmla="*/ 24219 w 2632935"/>
              <a:gd name="connsiteY753" fmla="*/ 2027076 h 3379599"/>
              <a:gd name="connsiteX754" fmla="*/ 294129 w 2632935"/>
              <a:gd name="connsiteY754" fmla="*/ 2063505 h 3379599"/>
              <a:gd name="connsiteX755" fmla="*/ 292914 w 2632935"/>
              <a:gd name="connsiteY755" fmla="*/ 2076425 h 3379599"/>
              <a:gd name="connsiteX756" fmla="*/ 1681745 w 2632935"/>
              <a:gd name="connsiteY756" fmla="*/ 2127566 h 3379599"/>
              <a:gd name="connsiteX757" fmla="*/ 1615158 w 2632935"/>
              <a:gd name="connsiteY757" fmla="*/ 2107467 h 3379599"/>
              <a:gd name="connsiteX758" fmla="*/ 1547135 w 2632935"/>
              <a:gd name="connsiteY758" fmla="*/ 2079529 h 3379599"/>
              <a:gd name="connsiteX759" fmla="*/ 1544664 w 2632935"/>
              <a:gd name="connsiteY759" fmla="*/ 2071025 h 3379599"/>
              <a:gd name="connsiteX760" fmla="*/ 1552214 w 2632935"/>
              <a:gd name="connsiteY760" fmla="*/ 2066165 h 3379599"/>
              <a:gd name="connsiteX761" fmla="*/ 1620238 w 2632935"/>
              <a:gd name="connsiteY761" fmla="*/ 2086266 h 3379599"/>
              <a:gd name="connsiteX762" fmla="*/ 1688039 w 2632935"/>
              <a:gd name="connsiteY762" fmla="*/ 2113651 h 3379599"/>
              <a:gd name="connsiteX763" fmla="*/ 1681745 w 2632935"/>
              <a:gd name="connsiteY763" fmla="*/ 2127566 h 3379599"/>
              <a:gd name="connsiteX764" fmla="*/ 1255940 w 2632935"/>
              <a:gd name="connsiteY764" fmla="*/ 2170066 h 3379599"/>
              <a:gd name="connsiteX765" fmla="*/ 1137011 w 2632935"/>
              <a:gd name="connsiteY765" fmla="*/ 2127665 h 3379599"/>
              <a:gd name="connsiteX766" fmla="*/ 1002622 w 2632935"/>
              <a:gd name="connsiteY766" fmla="*/ 2084708 h 3379599"/>
              <a:gd name="connsiteX767" fmla="*/ 998329 w 2632935"/>
              <a:gd name="connsiteY767" fmla="*/ 2075280 h 3379599"/>
              <a:gd name="connsiteX768" fmla="*/ 1007371 w 2632935"/>
              <a:gd name="connsiteY768" fmla="*/ 2069247 h 3379599"/>
              <a:gd name="connsiteX769" fmla="*/ 1143637 w 2632935"/>
              <a:gd name="connsiteY769" fmla="*/ 2105358 h 3379599"/>
              <a:gd name="connsiteX770" fmla="*/ 1261903 w 2632935"/>
              <a:gd name="connsiteY770" fmla="*/ 2157920 h 3379599"/>
              <a:gd name="connsiteX771" fmla="*/ 1255940 w 2632935"/>
              <a:gd name="connsiteY771" fmla="*/ 2170066 h 3379599"/>
              <a:gd name="connsiteX772" fmla="*/ 72834 w 2632935"/>
              <a:gd name="connsiteY772" fmla="*/ 2188533 h 3379599"/>
              <a:gd name="connsiteX773" fmla="*/ 0 w 2632935"/>
              <a:gd name="connsiteY773" fmla="*/ 2170327 h 3379599"/>
              <a:gd name="connsiteX774" fmla="*/ 0 w 2632935"/>
              <a:gd name="connsiteY774" fmla="*/ 2159507 h 3379599"/>
              <a:gd name="connsiteX775" fmla="*/ 1057 w 2632935"/>
              <a:gd name="connsiteY775" fmla="*/ 2158498 h 3379599"/>
              <a:gd name="connsiteX776" fmla="*/ 77030 w 2632935"/>
              <a:gd name="connsiteY776" fmla="*/ 2175063 h 3379599"/>
              <a:gd name="connsiteX777" fmla="*/ 72834 w 2632935"/>
              <a:gd name="connsiteY777" fmla="*/ 2188533 h 3379599"/>
              <a:gd name="connsiteX778" fmla="*/ 220363 w 2632935"/>
              <a:gd name="connsiteY778" fmla="*/ 2228940 h 3379599"/>
              <a:gd name="connsiteX779" fmla="*/ 139420 w 2632935"/>
              <a:gd name="connsiteY779" fmla="*/ 2212597 h 3379599"/>
              <a:gd name="connsiteX780" fmla="*/ 135362 w 2632935"/>
              <a:gd name="connsiteY780" fmla="*/ 2203846 h 3379599"/>
              <a:gd name="connsiteX781" fmla="*/ 141739 w 2632935"/>
              <a:gd name="connsiteY781" fmla="*/ 2196587 h 3379599"/>
              <a:gd name="connsiteX782" fmla="*/ 225001 w 2632935"/>
              <a:gd name="connsiteY782" fmla="*/ 2212707 h 3379599"/>
              <a:gd name="connsiteX783" fmla="*/ 220363 w 2632935"/>
              <a:gd name="connsiteY783" fmla="*/ 2228940 h 3379599"/>
              <a:gd name="connsiteX784" fmla="*/ 2007723 w 2632935"/>
              <a:gd name="connsiteY784" fmla="*/ 2255997 h 3379599"/>
              <a:gd name="connsiteX785" fmla="*/ 1873777 w 2632935"/>
              <a:gd name="connsiteY785" fmla="*/ 2204206 h 3379599"/>
              <a:gd name="connsiteX786" fmla="*/ 1750872 w 2632935"/>
              <a:gd name="connsiteY786" fmla="*/ 2158491 h 3379599"/>
              <a:gd name="connsiteX787" fmla="*/ 1747697 w 2632935"/>
              <a:gd name="connsiteY787" fmla="*/ 2150209 h 3379599"/>
              <a:gd name="connsiteX788" fmla="*/ 1755621 w 2632935"/>
              <a:gd name="connsiteY788" fmla="*/ 2145570 h 3379599"/>
              <a:gd name="connsiteX789" fmla="*/ 1893875 w 2632935"/>
              <a:gd name="connsiteY789" fmla="*/ 2189188 h 3379599"/>
              <a:gd name="connsiteX790" fmla="*/ 2015674 w 2632935"/>
              <a:gd name="connsiteY790" fmla="*/ 2237224 h 3379599"/>
              <a:gd name="connsiteX791" fmla="*/ 2007723 w 2632935"/>
              <a:gd name="connsiteY791" fmla="*/ 2255997 h 3379599"/>
              <a:gd name="connsiteX792" fmla="*/ 1864059 w 2632935"/>
              <a:gd name="connsiteY792" fmla="*/ 2258759 h 3379599"/>
              <a:gd name="connsiteX793" fmla="*/ 1739830 w 2632935"/>
              <a:gd name="connsiteY793" fmla="*/ 2211717 h 3379599"/>
              <a:gd name="connsiteX794" fmla="*/ 1617036 w 2632935"/>
              <a:gd name="connsiteY794" fmla="*/ 2158603 h 3379599"/>
              <a:gd name="connsiteX795" fmla="*/ 1612536 w 2632935"/>
              <a:gd name="connsiteY795" fmla="*/ 2146388 h 3379599"/>
              <a:gd name="connsiteX796" fmla="*/ 1623772 w 2632935"/>
              <a:gd name="connsiteY796" fmla="*/ 2140053 h 3379599"/>
              <a:gd name="connsiteX797" fmla="*/ 1763682 w 2632935"/>
              <a:gd name="connsiteY797" fmla="*/ 2193166 h 3379599"/>
              <a:gd name="connsiteX798" fmla="*/ 1867704 w 2632935"/>
              <a:gd name="connsiteY798" fmla="*/ 2250256 h 3379599"/>
              <a:gd name="connsiteX799" fmla="*/ 1864059 w 2632935"/>
              <a:gd name="connsiteY799" fmla="*/ 2258759 h 3379599"/>
              <a:gd name="connsiteX800" fmla="*/ 245761 w 2632935"/>
              <a:gd name="connsiteY800" fmla="*/ 2264150 h 3379599"/>
              <a:gd name="connsiteX801" fmla="*/ 56269 w 2632935"/>
              <a:gd name="connsiteY801" fmla="*/ 2220526 h 3379599"/>
              <a:gd name="connsiteX802" fmla="*/ 0 w 2632935"/>
              <a:gd name="connsiteY802" fmla="*/ 2208103 h 3379599"/>
              <a:gd name="connsiteX803" fmla="*/ 0 w 2632935"/>
              <a:gd name="connsiteY803" fmla="*/ 2184710 h 3379599"/>
              <a:gd name="connsiteX804" fmla="*/ 34956 w 2632935"/>
              <a:gd name="connsiteY804" fmla="*/ 2193915 h 3379599"/>
              <a:gd name="connsiteX805" fmla="*/ 247638 w 2632935"/>
              <a:gd name="connsiteY805" fmla="*/ 2255314 h 3379599"/>
              <a:gd name="connsiteX806" fmla="*/ 245761 w 2632935"/>
              <a:gd name="connsiteY806" fmla="*/ 2264150 h 3379599"/>
              <a:gd name="connsiteX807" fmla="*/ 253601 w 2632935"/>
              <a:gd name="connsiteY807" fmla="*/ 2299484 h 3379599"/>
              <a:gd name="connsiteX808" fmla="*/ 180278 w 2632935"/>
              <a:gd name="connsiteY808" fmla="*/ 2281816 h 3379599"/>
              <a:gd name="connsiteX809" fmla="*/ 176179 w 2632935"/>
              <a:gd name="connsiteY809" fmla="*/ 2272912 h 3379599"/>
              <a:gd name="connsiteX810" fmla="*/ 183260 w 2632935"/>
              <a:gd name="connsiteY810" fmla="*/ 2266579 h 3379599"/>
              <a:gd name="connsiteX811" fmla="*/ 256362 w 2632935"/>
              <a:gd name="connsiteY811" fmla="*/ 2285901 h 3379599"/>
              <a:gd name="connsiteX812" fmla="*/ 253601 w 2632935"/>
              <a:gd name="connsiteY812" fmla="*/ 2299484 h 3379599"/>
              <a:gd name="connsiteX813" fmla="*/ 190990 w 2632935"/>
              <a:gd name="connsiteY813" fmla="*/ 2303475 h 3379599"/>
              <a:gd name="connsiteX814" fmla="*/ 5694 w 2632935"/>
              <a:gd name="connsiteY814" fmla="*/ 2262177 h 3379599"/>
              <a:gd name="connsiteX815" fmla="*/ 0 w 2632935"/>
              <a:gd name="connsiteY815" fmla="*/ 2260347 h 3379599"/>
              <a:gd name="connsiteX816" fmla="*/ 0 w 2632935"/>
              <a:gd name="connsiteY816" fmla="*/ 2231226 h 3379599"/>
              <a:gd name="connsiteX817" fmla="*/ 93925 w 2632935"/>
              <a:gd name="connsiteY817" fmla="*/ 2259871 h 3379599"/>
              <a:gd name="connsiteX818" fmla="*/ 193309 w 2632935"/>
              <a:gd name="connsiteY818" fmla="*/ 2294310 h 3379599"/>
              <a:gd name="connsiteX819" fmla="*/ 190990 w 2632935"/>
              <a:gd name="connsiteY819" fmla="*/ 2303475 h 3379599"/>
              <a:gd name="connsiteX820" fmla="*/ 1623329 w 2632935"/>
              <a:gd name="connsiteY820" fmla="*/ 2304148 h 3379599"/>
              <a:gd name="connsiteX821" fmla="*/ 1514337 w 2632935"/>
              <a:gd name="connsiteY821" fmla="*/ 2267378 h 3379599"/>
              <a:gd name="connsiteX822" fmla="*/ 1511121 w 2632935"/>
              <a:gd name="connsiteY822" fmla="*/ 2258558 h 3379599"/>
              <a:gd name="connsiteX823" fmla="*/ 1518423 w 2632935"/>
              <a:gd name="connsiteY823" fmla="*/ 2253133 h 3379599"/>
              <a:gd name="connsiteX824" fmla="*/ 1628629 w 2632935"/>
              <a:gd name="connsiteY824" fmla="*/ 2288580 h 3379599"/>
              <a:gd name="connsiteX825" fmla="*/ 1623329 w 2632935"/>
              <a:gd name="connsiteY825" fmla="*/ 2304148 h 3379599"/>
              <a:gd name="connsiteX826" fmla="*/ 57595 w 2632935"/>
              <a:gd name="connsiteY826" fmla="*/ 2313843 h 3379599"/>
              <a:gd name="connsiteX827" fmla="*/ 6673 w 2632935"/>
              <a:gd name="connsiteY827" fmla="*/ 2297071 h 3379599"/>
              <a:gd name="connsiteX828" fmla="*/ 0 w 2632935"/>
              <a:gd name="connsiteY828" fmla="*/ 2294251 h 3379599"/>
              <a:gd name="connsiteX829" fmla="*/ 0 w 2632935"/>
              <a:gd name="connsiteY829" fmla="*/ 2269808 h 3379599"/>
              <a:gd name="connsiteX830" fmla="*/ 20408 w 2632935"/>
              <a:gd name="connsiteY830" fmla="*/ 2277608 h 3379599"/>
              <a:gd name="connsiteX831" fmla="*/ 64109 w 2632935"/>
              <a:gd name="connsiteY831" fmla="*/ 2300149 h 3379599"/>
              <a:gd name="connsiteX832" fmla="*/ 57595 w 2632935"/>
              <a:gd name="connsiteY832" fmla="*/ 2313843 h 3379599"/>
              <a:gd name="connsiteX833" fmla="*/ 291257 w 2632935"/>
              <a:gd name="connsiteY833" fmla="*/ 2388045 h 3379599"/>
              <a:gd name="connsiteX834" fmla="*/ 170229 w 2632935"/>
              <a:gd name="connsiteY834" fmla="*/ 2358450 h 3379599"/>
              <a:gd name="connsiteX835" fmla="*/ 88293 w 2632935"/>
              <a:gd name="connsiteY835" fmla="*/ 2327755 h 3379599"/>
              <a:gd name="connsiteX836" fmla="*/ 85325 w 2632935"/>
              <a:gd name="connsiteY836" fmla="*/ 2318216 h 3379599"/>
              <a:gd name="connsiteX837" fmla="*/ 94034 w 2632935"/>
              <a:gd name="connsiteY837" fmla="*/ 2312405 h 3379599"/>
              <a:gd name="connsiteX838" fmla="*/ 191983 w 2632935"/>
              <a:gd name="connsiteY838" fmla="*/ 2337252 h 3379599"/>
              <a:gd name="connsiteX839" fmla="*/ 294459 w 2632935"/>
              <a:gd name="connsiteY839" fmla="*/ 2375788 h 3379599"/>
              <a:gd name="connsiteX840" fmla="*/ 291257 w 2632935"/>
              <a:gd name="connsiteY840" fmla="*/ 2388045 h 3379599"/>
              <a:gd name="connsiteX841" fmla="*/ 1256383 w 2632935"/>
              <a:gd name="connsiteY841" fmla="*/ 2399663 h 3379599"/>
              <a:gd name="connsiteX842" fmla="*/ 1183392 w 2632935"/>
              <a:gd name="connsiteY842" fmla="*/ 2358142 h 3379599"/>
              <a:gd name="connsiteX843" fmla="*/ 1103111 w 2632935"/>
              <a:gd name="connsiteY843" fmla="*/ 2307238 h 3379599"/>
              <a:gd name="connsiteX844" fmla="*/ 1101787 w 2632935"/>
              <a:gd name="connsiteY844" fmla="*/ 2296981 h 3379599"/>
              <a:gd name="connsiteX845" fmla="*/ 1111726 w 2632935"/>
              <a:gd name="connsiteY845" fmla="*/ 2292771 h 3379599"/>
              <a:gd name="connsiteX846" fmla="*/ 1198188 w 2632935"/>
              <a:gd name="connsiteY846" fmla="*/ 2335395 h 3379599"/>
              <a:gd name="connsiteX847" fmla="*/ 1263230 w 2632935"/>
              <a:gd name="connsiteY847" fmla="*/ 2392596 h 3379599"/>
              <a:gd name="connsiteX848" fmla="*/ 1256383 w 2632935"/>
              <a:gd name="connsiteY848" fmla="*/ 2399663 h 3379599"/>
              <a:gd name="connsiteX849" fmla="*/ 1478782 w 2632935"/>
              <a:gd name="connsiteY849" fmla="*/ 2409605 h 3379599"/>
              <a:gd name="connsiteX850" fmla="*/ 1394967 w 2632935"/>
              <a:gd name="connsiteY850" fmla="*/ 2369962 h 3379599"/>
              <a:gd name="connsiteX851" fmla="*/ 1323632 w 2632935"/>
              <a:gd name="connsiteY851" fmla="*/ 2326345 h 3379599"/>
              <a:gd name="connsiteX852" fmla="*/ 1322418 w 2632935"/>
              <a:gd name="connsiteY852" fmla="*/ 2315081 h 3379599"/>
              <a:gd name="connsiteX853" fmla="*/ 1333460 w 2632935"/>
              <a:gd name="connsiteY853" fmla="*/ 2310444 h 3379599"/>
              <a:gd name="connsiteX854" fmla="*/ 1409213 w 2632935"/>
              <a:gd name="connsiteY854" fmla="*/ 2343792 h 3379599"/>
              <a:gd name="connsiteX855" fmla="*/ 1488609 w 2632935"/>
              <a:gd name="connsiteY855" fmla="*/ 2393704 h 3379599"/>
              <a:gd name="connsiteX856" fmla="*/ 1478782 w 2632935"/>
              <a:gd name="connsiteY856" fmla="*/ 2409605 h 3379599"/>
              <a:gd name="connsiteX857" fmla="*/ 296006 w 2632935"/>
              <a:gd name="connsiteY857" fmla="*/ 2441715 h 3379599"/>
              <a:gd name="connsiteX858" fmla="*/ 26235 w 2632935"/>
              <a:gd name="connsiteY858" fmla="*/ 2340897 h 3379599"/>
              <a:gd name="connsiteX859" fmla="*/ 0 w 2632935"/>
              <a:gd name="connsiteY859" fmla="*/ 2330635 h 3379599"/>
              <a:gd name="connsiteX860" fmla="*/ 0 w 2632935"/>
              <a:gd name="connsiteY860" fmla="*/ 2310781 h 3379599"/>
              <a:gd name="connsiteX861" fmla="*/ 57817 w 2632935"/>
              <a:gd name="connsiteY861" fmla="*/ 2333498 h 3379599"/>
              <a:gd name="connsiteX862" fmla="*/ 299982 w 2632935"/>
              <a:gd name="connsiteY862" fmla="*/ 2433432 h 3379599"/>
              <a:gd name="connsiteX863" fmla="*/ 296006 w 2632935"/>
              <a:gd name="connsiteY863" fmla="*/ 2441715 h 3379599"/>
              <a:gd name="connsiteX864" fmla="*/ 180609 w 2632935"/>
              <a:gd name="connsiteY864" fmla="*/ 2452991 h 3379599"/>
              <a:gd name="connsiteX865" fmla="*/ 58809 w 2632935"/>
              <a:gd name="connsiteY865" fmla="*/ 2393360 h 3379599"/>
              <a:gd name="connsiteX866" fmla="*/ 3858 w 2632935"/>
              <a:gd name="connsiteY866" fmla="*/ 2365326 h 3379599"/>
              <a:gd name="connsiteX867" fmla="*/ 0 w 2632935"/>
              <a:gd name="connsiteY867" fmla="*/ 2363014 h 3379599"/>
              <a:gd name="connsiteX868" fmla="*/ 0 w 2632935"/>
              <a:gd name="connsiteY868" fmla="*/ 2340150 h 3379599"/>
              <a:gd name="connsiteX869" fmla="*/ 20629 w 2632935"/>
              <a:gd name="connsiteY869" fmla="*/ 2349328 h 3379599"/>
              <a:gd name="connsiteX870" fmla="*/ 80342 w 2632935"/>
              <a:gd name="connsiteY870" fmla="*/ 2381655 h 3379599"/>
              <a:gd name="connsiteX871" fmla="*/ 186793 w 2632935"/>
              <a:gd name="connsiteY871" fmla="*/ 2442280 h 3379599"/>
              <a:gd name="connsiteX872" fmla="*/ 180609 w 2632935"/>
              <a:gd name="connsiteY872" fmla="*/ 2452991 h 3379599"/>
              <a:gd name="connsiteX873" fmla="*/ 355525 w 2632935"/>
              <a:gd name="connsiteY873" fmla="*/ 2479034 h 3379599"/>
              <a:gd name="connsiteX874" fmla="*/ 313342 w 2632935"/>
              <a:gd name="connsiteY874" fmla="*/ 2467219 h 3379599"/>
              <a:gd name="connsiteX875" fmla="*/ 310043 w 2632935"/>
              <a:gd name="connsiteY875" fmla="*/ 2459531 h 3379599"/>
              <a:gd name="connsiteX876" fmla="*/ 315772 w 2632935"/>
              <a:gd name="connsiteY876" fmla="*/ 2453416 h 3379599"/>
              <a:gd name="connsiteX877" fmla="*/ 359059 w 2632935"/>
              <a:gd name="connsiteY877" fmla="*/ 2462028 h 3379599"/>
              <a:gd name="connsiteX878" fmla="*/ 355525 w 2632935"/>
              <a:gd name="connsiteY878" fmla="*/ 2479034 h 3379599"/>
              <a:gd name="connsiteX879" fmla="*/ 1037890 w 2632935"/>
              <a:gd name="connsiteY879" fmla="*/ 2501376 h 3379599"/>
              <a:gd name="connsiteX880" fmla="*/ 1028793 w 2632935"/>
              <a:gd name="connsiteY880" fmla="*/ 2501140 h 3379599"/>
              <a:gd name="connsiteX881" fmla="*/ 975568 w 2632935"/>
              <a:gd name="connsiteY881" fmla="*/ 2446148 h 3379599"/>
              <a:gd name="connsiteX882" fmla="*/ 913730 w 2632935"/>
              <a:gd name="connsiteY882" fmla="*/ 2387952 h 3379599"/>
              <a:gd name="connsiteX883" fmla="*/ 912211 w 2632935"/>
              <a:gd name="connsiteY883" fmla="*/ 2375088 h 3379599"/>
              <a:gd name="connsiteX884" fmla="*/ 924109 w 2632935"/>
              <a:gd name="connsiteY884" fmla="*/ 2369842 h 3379599"/>
              <a:gd name="connsiteX885" fmla="*/ 994340 w 2632935"/>
              <a:gd name="connsiteY885" fmla="*/ 2418762 h 3379599"/>
              <a:gd name="connsiteX886" fmla="*/ 1041934 w 2632935"/>
              <a:gd name="connsiteY886" fmla="*/ 2492748 h 3379599"/>
              <a:gd name="connsiteX887" fmla="*/ 1037890 w 2632935"/>
              <a:gd name="connsiteY887" fmla="*/ 2501376 h 3379599"/>
              <a:gd name="connsiteX888" fmla="*/ 414382 w 2632935"/>
              <a:gd name="connsiteY888" fmla="*/ 2526415 h 3379599"/>
              <a:gd name="connsiteX889" fmla="*/ 335538 w 2632935"/>
              <a:gd name="connsiteY889" fmla="*/ 2508967 h 3379599"/>
              <a:gd name="connsiteX890" fmla="*/ 238473 w 2632935"/>
              <a:gd name="connsiteY890" fmla="*/ 2476060 h 3379599"/>
              <a:gd name="connsiteX891" fmla="*/ 235257 w 2632935"/>
              <a:gd name="connsiteY891" fmla="*/ 2468537 h 3379599"/>
              <a:gd name="connsiteX892" fmla="*/ 241896 w 2632935"/>
              <a:gd name="connsiteY892" fmla="*/ 2464245 h 3379599"/>
              <a:gd name="connsiteX893" fmla="*/ 338298 w 2632935"/>
              <a:gd name="connsiteY893" fmla="*/ 2490747 h 3379599"/>
              <a:gd name="connsiteX894" fmla="*/ 418357 w 2632935"/>
              <a:gd name="connsiteY894" fmla="*/ 2514378 h 3379599"/>
              <a:gd name="connsiteX895" fmla="*/ 414382 w 2632935"/>
              <a:gd name="connsiteY895" fmla="*/ 2526415 h 3379599"/>
              <a:gd name="connsiteX896" fmla="*/ 305391 w 2632935"/>
              <a:gd name="connsiteY896" fmla="*/ 2541548 h 3379599"/>
              <a:gd name="connsiteX897" fmla="*/ 234497 w 2632935"/>
              <a:gd name="connsiteY897" fmla="*/ 2510628 h 3379599"/>
              <a:gd name="connsiteX898" fmla="*/ 231778 w 2632935"/>
              <a:gd name="connsiteY898" fmla="*/ 2501905 h 3379599"/>
              <a:gd name="connsiteX899" fmla="*/ 239245 w 2632935"/>
              <a:gd name="connsiteY899" fmla="*/ 2496825 h 3379599"/>
              <a:gd name="connsiteX900" fmla="*/ 312238 w 2632935"/>
              <a:gd name="connsiteY900" fmla="*/ 2525647 h 3379599"/>
              <a:gd name="connsiteX901" fmla="*/ 305391 w 2632935"/>
              <a:gd name="connsiteY901" fmla="*/ 2541548 h 3379599"/>
              <a:gd name="connsiteX902" fmla="*/ 151790 w 2632935"/>
              <a:gd name="connsiteY902" fmla="*/ 2582510 h 3379599"/>
              <a:gd name="connsiteX903" fmla="*/ 15477 w 2632935"/>
              <a:gd name="connsiteY903" fmla="*/ 2519458 h 3379599"/>
              <a:gd name="connsiteX904" fmla="*/ 0 w 2632935"/>
              <a:gd name="connsiteY904" fmla="*/ 2511061 h 3379599"/>
              <a:gd name="connsiteX905" fmla="*/ 0 w 2632935"/>
              <a:gd name="connsiteY905" fmla="*/ 2479748 h 3379599"/>
              <a:gd name="connsiteX906" fmla="*/ 158306 w 2632935"/>
              <a:gd name="connsiteY906" fmla="*/ 2570142 h 3379599"/>
              <a:gd name="connsiteX907" fmla="*/ 151790 w 2632935"/>
              <a:gd name="connsiteY907" fmla="*/ 2582510 h 3379599"/>
              <a:gd name="connsiteX908" fmla="*/ 314999 w 2632935"/>
              <a:gd name="connsiteY908" fmla="*/ 2592023 h 3379599"/>
              <a:gd name="connsiteX909" fmla="*/ 163051 w 2632935"/>
              <a:gd name="connsiteY909" fmla="*/ 2516601 h 3379599"/>
              <a:gd name="connsiteX910" fmla="*/ 15743 w 2632935"/>
              <a:gd name="connsiteY910" fmla="*/ 2433672 h 3379599"/>
              <a:gd name="connsiteX911" fmla="*/ 14487 w 2632935"/>
              <a:gd name="connsiteY911" fmla="*/ 2428067 h 3379599"/>
              <a:gd name="connsiteX912" fmla="*/ 19940 w 2632935"/>
              <a:gd name="connsiteY912" fmla="*/ 2425941 h 3379599"/>
              <a:gd name="connsiteX913" fmla="*/ 190549 w 2632935"/>
              <a:gd name="connsiteY913" fmla="*/ 2511081 h 3379599"/>
              <a:gd name="connsiteX914" fmla="*/ 319195 w 2632935"/>
              <a:gd name="connsiteY914" fmla="*/ 2584294 h 3379599"/>
              <a:gd name="connsiteX915" fmla="*/ 314999 w 2632935"/>
              <a:gd name="connsiteY915" fmla="*/ 2592023 h 3379599"/>
              <a:gd name="connsiteX916" fmla="*/ 1289896 w 2632935"/>
              <a:gd name="connsiteY916" fmla="*/ 2605828 h 3379599"/>
              <a:gd name="connsiteX917" fmla="*/ 1280014 w 2632935"/>
              <a:gd name="connsiteY917" fmla="*/ 2605151 h 3379599"/>
              <a:gd name="connsiteX918" fmla="*/ 1135134 w 2632935"/>
              <a:gd name="connsiteY918" fmla="*/ 2455412 h 3379599"/>
              <a:gd name="connsiteX919" fmla="*/ 1144962 w 2632935"/>
              <a:gd name="connsiteY919" fmla="*/ 2442823 h 3379599"/>
              <a:gd name="connsiteX920" fmla="*/ 1292160 w 2632935"/>
              <a:gd name="connsiteY920" fmla="*/ 2595655 h 3379599"/>
              <a:gd name="connsiteX921" fmla="*/ 1289896 w 2632935"/>
              <a:gd name="connsiteY921" fmla="*/ 2605828 h 3379599"/>
              <a:gd name="connsiteX922" fmla="*/ 441989 w 2632935"/>
              <a:gd name="connsiteY922" fmla="*/ 2615108 h 3379599"/>
              <a:gd name="connsiteX923" fmla="*/ 398040 w 2632935"/>
              <a:gd name="connsiteY923" fmla="*/ 2596004 h 3379599"/>
              <a:gd name="connsiteX924" fmla="*/ 358838 w 2632935"/>
              <a:gd name="connsiteY924" fmla="*/ 2569170 h 3379599"/>
              <a:gd name="connsiteX925" fmla="*/ 357706 w 2632935"/>
              <a:gd name="connsiteY925" fmla="*/ 2559797 h 3379599"/>
              <a:gd name="connsiteX926" fmla="*/ 366347 w 2632935"/>
              <a:gd name="connsiteY926" fmla="*/ 2556139 h 3379599"/>
              <a:gd name="connsiteX927" fmla="*/ 415377 w 2632935"/>
              <a:gd name="connsiteY927" fmla="*/ 2581426 h 3379599"/>
              <a:gd name="connsiteX928" fmla="*/ 446627 w 2632935"/>
              <a:gd name="connsiteY928" fmla="*/ 2606273 h 3379599"/>
              <a:gd name="connsiteX929" fmla="*/ 441989 w 2632935"/>
              <a:gd name="connsiteY929" fmla="*/ 2615108 h 3379599"/>
              <a:gd name="connsiteX930" fmla="*/ 920575 w 2632935"/>
              <a:gd name="connsiteY930" fmla="*/ 2622577 h 3379599"/>
              <a:gd name="connsiteX931" fmla="*/ 911742 w 2632935"/>
              <a:gd name="connsiteY931" fmla="*/ 2620713 h 3379599"/>
              <a:gd name="connsiteX932" fmla="*/ 833670 w 2632935"/>
              <a:gd name="connsiteY932" fmla="*/ 2496260 h 3379599"/>
              <a:gd name="connsiteX933" fmla="*/ 846038 w 2632935"/>
              <a:gd name="connsiteY933" fmla="*/ 2485329 h 3379599"/>
              <a:gd name="connsiteX934" fmla="*/ 924771 w 2632935"/>
              <a:gd name="connsiteY934" fmla="*/ 2614750 h 3379599"/>
              <a:gd name="connsiteX935" fmla="*/ 920575 w 2632935"/>
              <a:gd name="connsiteY935" fmla="*/ 2622577 h 3379599"/>
              <a:gd name="connsiteX936" fmla="*/ 19830 w 2632935"/>
              <a:gd name="connsiteY936" fmla="*/ 2646891 h 3379599"/>
              <a:gd name="connsiteX937" fmla="*/ 0 w 2632935"/>
              <a:gd name="connsiteY937" fmla="*/ 2636223 h 3379599"/>
              <a:gd name="connsiteX938" fmla="*/ 0 w 2632935"/>
              <a:gd name="connsiteY938" fmla="*/ 2616425 h 3379599"/>
              <a:gd name="connsiteX939" fmla="*/ 27450 w 2632935"/>
              <a:gd name="connsiteY939" fmla="*/ 2634964 h 3379599"/>
              <a:gd name="connsiteX940" fmla="*/ 19830 w 2632935"/>
              <a:gd name="connsiteY940" fmla="*/ 2646891 h 3379599"/>
              <a:gd name="connsiteX941" fmla="*/ 246533 w 2632935"/>
              <a:gd name="connsiteY941" fmla="*/ 2650751 h 3379599"/>
              <a:gd name="connsiteX942" fmla="*/ 199271 w 2632935"/>
              <a:gd name="connsiteY942" fmla="*/ 2618838 h 3379599"/>
              <a:gd name="connsiteX943" fmla="*/ 198691 w 2632935"/>
              <a:gd name="connsiteY943" fmla="*/ 2611454 h 3379599"/>
              <a:gd name="connsiteX944" fmla="*/ 204903 w 2632935"/>
              <a:gd name="connsiteY944" fmla="*/ 2608126 h 3379599"/>
              <a:gd name="connsiteX945" fmla="*/ 254042 w 2632935"/>
              <a:gd name="connsiteY945" fmla="*/ 2638383 h 3379599"/>
              <a:gd name="connsiteX946" fmla="*/ 246533 w 2632935"/>
              <a:gd name="connsiteY946" fmla="*/ 2650751 h 3379599"/>
              <a:gd name="connsiteX947" fmla="*/ 770120 w 2632935"/>
              <a:gd name="connsiteY947" fmla="*/ 2663755 h 3379599"/>
              <a:gd name="connsiteX948" fmla="*/ 763440 w 2632935"/>
              <a:gd name="connsiteY948" fmla="*/ 2663120 h 3379599"/>
              <a:gd name="connsiteX949" fmla="*/ 740361 w 2632935"/>
              <a:gd name="connsiteY949" fmla="*/ 2624139 h 3379599"/>
              <a:gd name="connsiteX950" fmla="*/ 712864 w 2632935"/>
              <a:gd name="connsiteY950" fmla="*/ 2555784 h 3379599"/>
              <a:gd name="connsiteX951" fmla="*/ 727772 w 2632935"/>
              <a:gd name="connsiteY951" fmla="*/ 2549822 h 3379599"/>
              <a:gd name="connsiteX952" fmla="*/ 753059 w 2632935"/>
              <a:gd name="connsiteY952" fmla="*/ 2598741 h 3379599"/>
              <a:gd name="connsiteX953" fmla="*/ 773489 w 2632935"/>
              <a:gd name="connsiteY953" fmla="*/ 2657599 h 3379599"/>
              <a:gd name="connsiteX954" fmla="*/ 770120 w 2632935"/>
              <a:gd name="connsiteY954" fmla="*/ 2663755 h 3379599"/>
              <a:gd name="connsiteX955" fmla="*/ 110158 w 2632935"/>
              <a:gd name="connsiteY955" fmla="*/ 2700334 h 3379599"/>
              <a:gd name="connsiteX956" fmla="*/ 69190 w 2632935"/>
              <a:gd name="connsiteY956" fmla="*/ 2671512 h 3379599"/>
              <a:gd name="connsiteX957" fmla="*/ 74712 w 2632935"/>
              <a:gd name="connsiteY957" fmla="*/ 2663783 h 3379599"/>
              <a:gd name="connsiteX958" fmla="*/ 116894 w 2632935"/>
              <a:gd name="connsiteY958" fmla="*/ 2688298 h 3379599"/>
              <a:gd name="connsiteX959" fmla="*/ 110158 w 2632935"/>
              <a:gd name="connsiteY959" fmla="*/ 2700334 h 3379599"/>
              <a:gd name="connsiteX960" fmla="*/ 1379288 w 2632935"/>
              <a:gd name="connsiteY960" fmla="*/ 2722863 h 3379599"/>
              <a:gd name="connsiteX961" fmla="*/ 1321093 w 2632935"/>
              <a:gd name="connsiteY961" fmla="*/ 2673503 h 3379599"/>
              <a:gd name="connsiteX962" fmla="*/ 1330921 w 2632935"/>
              <a:gd name="connsiteY962" fmla="*/ 2660914 h 3379599"/>
              <a:gd name="connsiteX963" fmla="*/ 1388895 w 2632935"/>
              <a:gd name="connsiteY963" fmla="*/ 2715133 h 3379599"/>
              <a:gd name="connsiteX964" fmla="*/ 1379288 w 2632935"/>
              <a:gd name="connsiteY964" fmla="*/ 2722863 h 3379599"/>
              <a:gd name="connsiteX965" fmla="*/ 909118 w 2632935"/>
              <a:gd name="connsiteY965" fmla="*/ 2792260 h 3379599"/>
              <a:gd name="connsiteX966" fmla="*/ 904342 w 2632935"/>
              <a:gd name="connsiteY966" fmla="*/ 2790797 h 3379599"/>
              <a:gd name="connsiteX967" fmla="*/ 870331 w 2632935"/>
              <a:gd name="connsiteY967" fmla="*/ 2708639 h 3379599"/>
              <a:gd name="connsiteX968" fmla="*/ 881484 w 2632935"/>
              <a:gd name="connsiteY968" fmla="*/ 2704333 h 3379599"/>
              <a:gd name="connsiteX969" fmla="*/ 911410 w 2632935"/>
              <a:gd name="connsiteY969" fmla="*/ 2787594 h 3379599"/>
              <a:gd name="connsiteX970" fmla="*/ 909118 w 2632935"/>
              <a:gd name="connsiteY970" fmla="*/ 2792260 h 3379599"/>
              <a:gd name="connsiteX971" fmla="*/ 225222 w 2632935"/>
              <a:gd name="connsiteY971" fmla="*/ 2836507 h 3379599"/>
              <a:gd name="connsiteX972" fmla="*/ 45448 w 2632935"/>
              <a:gd name="connsiteY972" fmla="*/ 2731382 h 3379599"/>
              <a:gd name="connsiteX973" fmla="*/ 0 w 2632935"/>
              <a:gd name="connsiteY973" fmla="*/ 2702864 h 3379599"/>
              <a:gd name="connsiteX974" fmla="*/ 0 w 2632935"/>
              <a:gd name="connsiteY974" fmla="*/ 2675133 h 3379599"/>
              <a:gd name="connsiteX975" fmla="*/ 55829 w 2632935"/>
              <a:gd name="connsiteY975" fmla="*/ 2711946 h 3379599"/>
              <a:gd name="connsiteX976" fmla="*/ 230964 w 2632935"/>
              <a:gd name="connsiteY976" fmla="*/ 2828447 h 3379599"/>
              <a:gd name="connsiteX977" fmla="*/ 225222 w 2632935"/>
              <a:gd name="connsiteY977" fmla="*/ 2836507 h 3379599"/>
              <a:gd name="connsiteX978" fmla="*/ 1392869 w 2632935"/>
              <a:gd name="connsiteY978" fmla="*/ 2838367 h 3379599"/>
              <a:gd name="connsiteX979" fmla="*/ 1357532 w 2632935"/>
              <a:gd name="connsiteY979" fmla="*/ 2806894 h 3379599"/>
              <a:gd name="connsiteX980" fmla="*/ 1365705 w 2632935"/>
              <a:gd name="connsiteY980" fmla="*/ 2794415 h 3379599"/>
              <a:gd name="connsiteX981" fmla="*/ 1405790 w 2632935"/>
              <a:gd name="connsiteY981" fmla="*/ 2824234 h 3379599"/>
              <a:gd name="connsiteX982" fmla="*/ 1392869 w 2632935"/>
              <a:gd name="connsiteY982" fmla="*/ 2838367 h 3379599"/>
              <a:gd name="connsiteX983" fmla="*/ 87851 w 2632935"/>
              <a:gd name="connsiteY983" fmla="*/ 2843664 h 3379599"/>
              <a:gd name="connsiteX984" fmla="*/ 1939 w 2632935"/>
              <a:gd name="connsiteY984" fmla="*/ 2773985 h 3379599"/>
              <a:gd name="connsiteX985" fmla="*/ 0 w 2632935"/>
              <a:gd name="connsiteY985" fmla="*/ 2772122 h 3379599"/>
              <a:gd name="connsiteX986" fmla="*/ 0 w 2632935"/>
              <a:gd name="connsiteY986" fmla="*/ 2742924 h 3379599"/>
              <a:gd name="connsiteX987" fmla="*/ 18392 w 2632935"/>
              <a:gd name="connsiteY987" fmla="*/ 2756647 h 3379599"/>
              <a:gd name="connsiteX988" fmla="*/ 95802 w 2632935"/>
              <a:gd name="connsiteY988" fmla="*/ 2835604 h 3379599"/>
              <a:gd name="connsiteX989" fmla="*/ 87851 w 2632935"/>
              <a:gd name="connsiteY989" fmla="*/ 2843664 h 3379599"/>
              <a:gd name="connsiteX990" fmla="*/ 1621011 w 2632935"/>
              <a:gd name="connsiteY990" fmla="*/ 2871891 h 3379599"/>
              <a:gd name="connsiteX991" fmla="*/ 1610632 w 2632935"/>
              <a:gd name="connsiteY991" fmla="*/ 2871614 h 3379599"/>
              <a:gd name="connsiteX992" fmla="*/ 1541394 w 2632935"/>
              <a:gd name="connsiteY992" fmla="*/ 2803261 h 3379599"/>
              <a:gd name="connsiteX993" fmla="*/ 1549896 w 2632935"/>
              <a:gd name="connsiteY993" fmla="*/ 2791998 h 3379599"/>
              <a:gd name="connsiteX994" fmla="*/ 1622778 w 2632935"/>
              <a:gd name="connsiteY994" fmla="*/ 2862228 h 3379599"/>
              <a:gd name="connsiteX995" fmla="*/ 1621011 w 2632935"/>
              <a:gd name="connsiteY995" fmla="*/ 2871891 h 3379599"/>
              <a:gd name="connsiteX996" fmla="*/ 330899 w 2632935"/>
              <a:gd name="connsiteY996" fmla="*/ 2895149 h 3379599"/>
              <a:gd name="connsiteX997" fmla="*/ 268950 w 2632935"/>
              <a:gd name="connsiteY997" fmla="*/ 2860365 h 3379599"/>
              <a:gd name="connsiteX998" fmla="*/ 276679 w 2632935"/>
              <a:gd name="connsiteY998" fmla="*/ 2850427 h 3379599"/>
              <a:gd name="connsiteX999" fmla="*/ 335868 w 2632935"/>
              <a:gd name="connsiteY999" fmla="*/ 2884217 h 3379599"/>
              <a:gd name="connsiteX1000" fmla="*/ 330899 w 2632935"/>
              <a:gd name="connsiteY1000" fmla="*/ 2895149 h 3379599"/>
              <a:gd name="connsiteX1001" fmla="*/ 158634 w 2632935"/>
              <a:gd name="connsiteY1001" fmla="*/ 2898022 h 3379599"/>
              <a:gd name="connsiteX1002" fmla="*/ 113470 w 2632935"/>
              <a:gd name="connsiteY1002" fmla="*/ 2866218 h 3379599"/>
              <a:gd name="connsiteX1003" fmla="*/ 122194 w 2632935"/>
              <a:gd name="connsiteY1003" fmla="*/ 2854402 h 3379599"/>
              <a:gd name="connsiteX1004" fmla="*/ 166145 w 2632935"/>
              <a:gd name="connsiteY1004" fmla="*/ 2887531 h 3379599"/>
              <a:gd name="connsiteX1005" fmla="*/ 158634 w 2632935"/>
              <a:gd name="connsiteY1005" fmla="*/ 2898022 h 3379599"/>
              <a:gd name="connsiteX1006" fmla="*/ 51962 w 2632935"/>
              <a:gd name="connsiteY1006" fmla="*/ 3063310 h 3379599"/>
              <a:gd name="connsiteX1007" fmla="*/ 0 w 2632935"/>
              <a:gd name="connsiteY1007" fmla="*/ 3014469 h 3379599"/>
              <a:gd name="connsiteX1008" fmla="*/ 0 w 2632935"/>
              <a:gd name="connsiteY1008" fmla="*/ 2982035 h 3379599"/>
              <a:gd name="connsiteX1009" fmla="*/ 20477 w 2632935"/>
              <a:gd name="connsiteY1009" fmla="*/ 3006522 h 3379599"/>
              <a:gd name="connsiteX1010" fmla="*/ 58146 w 2632935"/>
              <a:gd name="connsiteY1010" fmla="*/ 3057788 h 3379599"/>
              <a:gd name="connsiteX1011" fmla="*/ 51962 w 2632935"/>
              <a:gd name="connsiteY1011" fmla="*/ 3063310 h 3379599"/>
              <a:gd name="connsiteX1012" fmla="*/ 964306 w 2632935"/>
              <a:gd name="connsiteY1012" fmla="*/ 3179808 h 3379599"/>
              <a:gd name="connsiteX1013" fmla="*/ 1048120 w 2632935"/>
              <a:gd name="connsiteY1013" fmla="*/ 3156177 h 3379599"/>
              <a:gd name="connsiteX1014" fmla="*/ 1088979 w 2632935"/>
              <a:gd name="connsiteY1014" fmla="*/ 3057454 h 3379599"/>
              <a:gd name="connsiteX1015" fmla="*/ 1075286 w 2632935"/>
              <a:gd name="connsiteY1015" fmla="*/ 3020350 h 3379599"/>
              <a:gd name="connsiteX1016" fmla="*/ 1058059 w 2632935"/>
              <a:gd name="connsiteY1016" fmla="*/ 2965255 h 3379599"/>
              <a:gd name="connsiteX1017" fmla="*/ 1075948 w 2632935"/>
              <a:gd name="connsiteY1017" fmla="*/ 2957302 h 3379599"/>
              <a:gd name="connsiteX1018" fmla="*/ 1132486 w 2632935"/>
              <a:gd name="connsiteY1018" fmla="*/ 3035258 h 3379599"/>
              <a:gd name="connsiteX1019" fmla="*/ 1223478 w 2632935"/>
              <a:gd name="connsiteY1019" fmla="*/ 3095551 h 3379599"/>
              <a:gd name="connsiteX1020" fmla="*/ 1342186 w 2632935"/>
              <a:gd name="connsiteY1020" fmla="*/ 3015160 h 3379599"/>
              <a:gd name="connsiteX1021" fmla="*/ 1253955 w 2632935"/>
              <a:gd name="connsiteY1021" fmla="*/ 2837153 h 3379599"/>
              <a:gd name="connsiteX1022" fmla="*/ 1268090 w 2632935"/>
              <a:gd name="connsiteY1022" fmla="*/ 2826226 h 3379599"/>
              <a:gd name="connsiteX1023" fmla="*/ 1334897 w 2632935"/>
              <a:gd name="connsiteY1023" fmla="*/ 2903632 h 3379599"/>
              <a:gd name="connsiteX1024" fmla="*/ 1350137 w 2632935"/>
              <a:gd name="connsiteY1024" fmla="*/ 2919864 h 3379599"/>
              <a:gd name="connsiteX1025" fmla="*/ 1361841 w 2632935"/>
              <a:gd name="connsiteY1025" fmla="*/ 2934110 h 3379599"/>
              <a:gd name="connsiteX1026" fmla="*/ 1366480 w 2632935"/>
              <a:gd name="connsiteY1026" fmla="*/ 2935986 h 3379599"/>
              <a:gd name="connsiteX1027" fmla="*/ 1415729 w 2632935"/>
              <a:gd name="connsiteY1027" fmla="*/ 2968896 h 3379599"/>
              <a:gd name="connsiteX1028" fmla="*/ 1466084 w 2632935"/>
              <a:gd name="connsiteY1028" fmla="*/ 2950013 h 3379599"/>
              <a:gd name="connsiteX1029" fmla="*/ 1421803 w 2632935"/>
              <a:gd name="connsiteY1029" fmla="*/ 2858136 h 3379599"/>
              <a:gd name="connsiteX1030" fmla="*/ 1438478 w 2632935"/>
              <a:gd name="connsiteY1030" fmla="*/ 2851842 h 3379599"/>
              <a:gd name="connsiteX1031" fmla="*/ 1494574 w 2632935"/>
              <a:gd name="connsiteY1031" fmla="*/ 2938085 h 3379599"/>
              <a:gd name="connsiteX1032" fmla="*/ 1535432 w 2632935"/>
              <a:gd name="connsiteY1032" fmla="*/ 2960950 h 3379599"/>
              <a:gd name="connsiteX1033" fmla="*/ 1405240 w 2632935"/>
              <a:gd name="connsiteY1033" fmla="*/ 2771893 h 3379599"/>
              <a:gd name="connsiteX1034" fmla="*/ 1417165 w 2632935"/>
              <a:gd name="connsiteY1034" fmla="*/ 2761180 h 3379599"/>
              <a:gd name="connsiteX1035" fmla="*/ 1554315 w 2632935"/>
              <a:gd name="connsiteY1035" fmla="*/ 2926048 h 3379599"/>
              <a:gd name="connsiteX1036" fmla="*/ 1641331 w 2632935"/>
              <a:gd name="connsiteY1036" fmla="*/ 2922735 h 3379599"/>
              <a:gd name="connsiteX1037" fmla="*/ 1656459 w 2632935"/>
              <a:gd name="connsiteY1037" fmla="*/ 2906061 h 3379599"/>
              <a:gd name="connsiteX1038" fmla="*/ 1704605 w 2632935"/>
              <a:gd name="connsiteY1038" fmla="*/ 2783707 h 3379599"/>
              <a:gd name="connsiteX1039" fmla="*/ 1654582 w 2632935"/>
              <a:gd name="connsiteY1039" fmla="*/ 2680901 h 3379599"/>
              <a:gd name="connsiteX1040" fmla="*/ 1673133 w 2632935"/>
              <a:gd name="connsiteY1040" fmla="*/ 2663565 h 3379599"/>
              <a:gd name="connsiteX1041" fmla="*/ 1878195 w 2632935"/>
              <a:gd name="connsiteY1041" fmla="*/ 2715466 h 3379599"/>
              <a:gd name="connsiteX1042" fmla="*/ 1923028 w 2632935"/>
              <a:gd name="connsiteY1042" fmla="*/ 2645123 h 3379599"/>
              <a:gd name="connsiteX1043" fmla="*/ 1957260 w 2632935"/>
              <a:gd name="connsiteY1043" fmla="*/ 2591897 h 3379599"/>
              <a:gd name="connsiteX1044" fmla="*/ 1776934 w 2632935"/>
              <a:gd name="connsiteY1044" fmla="*/ 2493727 h 3379599"/>
              <a:gd name="connsiteX1045" fmla="*/ 1782566 w 2632935"/>
              <a:gd name="connsiteY1045" fmla="*/ 2478487 h 3379599"/>
              <a:gd name="connsiteX1046" fmla="*/ 1882943 w 2632935"/>
              <a:gd name="connsiteY1046" fmla="*/ 2515481 h 3379599"/>
              <a:gd name="connsiteX1047" fmla="*/ 1985971 w 2632935"/>
              <a:gd name="connsiteY1047" fmla="*/ 2534585 h 3379599"/>
              <a:gd name="connsiteX1048" fmla="*/ 2032682 w 2632935"/>
              <a:gd name="connsiteY1048" fmla="*/ 2473188 h 3379599"/>
              <a:gd name="connsiteX1049" fmla="*/ 1986854 w 2632935"/>
              <a:gd name="connsiteY1049" fmla="*/ 2440832 h 3379599"/>
              <a:gd name="connsiteX1050" fmla="*/ 1912869 w 2632935"/>
              <a:gd name="connsiteY1050" fmla="*/ 2404170 h 3379599"/>
              <a:gd name="connsiteX1051" fmla="*/ 1681636 w 2632935"/>
              <a:gd name="connsiteY1051" fmla="*/ 2320356 h 3379599"/>
              <a:gd name="connsiteX1052" fmla="*/ 1685059 w 2632935"/>
              <a:gd name="connsiteY1052" fmla="*/ 2308541 h 3379599"/>
              <a:gd name="connsiteX1053" fmla="*/ 1961567 w 2632935"/>
              <a:gd name="connsiteY1053" fmla="*/ 2394010 h 3379599"/>
              <a:gd name="connsiteX1054" fmla="*/ 2031798 w 2632935"/>
              <a:gd name="connsiteY1054" fmla="*/ 2433654 h 3379599"/>
              <a:gd name="connsiteX1055" fmla="*/ 2049356 w 2632935"/>
              <a:gd name="connsiteY1055" fmla="*/ 2434758 h 3379599"/>
              <a:gd name="connsiteX1056" fmla="*/ 2069233 w 2632935"/>
              <a:gd name="connsiteY1056" fmla="*/ 2387163 h 3379599"/>
              <a:gd name="connsiteX1057" fmla="*/ 1999443 w 2632935"/>
              <a:gd name="connsiteY1057" fmla="*/ 2353263 h 3379599"/>
              <a:gd name="connsiteX1058" fmla="*/ 1829829 w 2632935"/>
              <a:gd name="connsiteY1058" fmla="*/ 2302579 h 3379599"/>
              <a:gd name="connsiteX1059" fmla="*/ 1833141 w 2632935"/>
              <a:gd name="connsiteY1059" fmla="*/ 2287560 h 3379599"/>
              <a:gd name="connsiteX1060" fmla="*/ 1995137 w 2632935"/>
              <a:gd name="connsiteY1060" fmla="*/ 2324996 h 3379599"/>
              <a:gd name="connsiteX1061" fmla="*/ 2034670 w 2632935"/>
              <a:gd name="connsiteY1061" fmla="*/ 2338799 h 3379599"/>
              <a:gd name="connsiteX1062" fmla="*/ 2118924 w 2632935"/>
              <a:gd name="connsiteY1062" fmla="*/ 2214455 h 3379599"/>
              <a:gd name="connsiteX1063" fmla="*/ 1986634 w 2632935"/>
              <a:gd name="connsiteY1063" fmla="*/ 2165209 h 3379599"/>
              <a:gd name="connsiteX1064" fmla="*/ 1503850 w 2632935"/>
              <a:gd name="connsiteY1064" fmla="*/ 1980574 h 3379599"/>
              <a:gd name="connsiteX1065" fmla="*/ 1514230 w 2632935"/>
              <a:gd name="connsiteY1065" fmla="*/ 1960477 h 3379599"/>
              <a:gd name="connsiteX1066" fmla="*/ 1606546 w 2632935"/>
              <a:gd name="connsiteY1066" fmla="*/ 1989961 h 3379599"/>
              <a:gd name="connsiteX1067" fmla="*/ 1757389 w 2632935"/>
              <a:gd name="connsiteY1067" fmla="*/ 2014473 h 3379599"/>
              <a:gd name="connsiteX1068" fmla="*/ 1988511 w 2632935"/>
              <a:gd name="connsiteY1068" fmla="*/ 2040313 h 3379599"/>
              <a:gd name="connsiteX1069" fmla="*/ 2197217 w 2632935"/>
              <a:gd name="connsiteY1069" fmla="*/ 2041749 h 3379599"/>
              <a:gd name="connsiteX1070" fmla="*/ 2279595 w 2632935"/>
              <a:gd name="connsiteY1070" fmla="*/ 1986756 h 3379599"/>
              <a:gd name="connsiteX1071" fmla="*/ 2284012 w 2632935"/>
              <a:gd name="connsiteY1071" fmla="*/ 1968207 h 3379599"/>
              <a:gd name="connsiteX1072" fmla="*/ 2292514 w 2632935"/>
              <a:gd name="connsiteY1072" fmla="*/ 1957384 h 3379599"/>
              <a:gd name="connsiteX1073" fmla="*/ 2312833 w 2632935"/>
              <a:gd name="connsiteY1073" fmla="*/ 1956719 h 3379599"/>
              <a:gd name="connsiteX1074" fmla="*/ 2317692 w 2632935"/>
              <a:gd name="connsiteY1074" fmla="*/ 1938281 h 3379599"/>
              <a:gd name="connsiteX1075" fmla="*/ 2288209 w 2632935"/>
              <a:gd name="connsiteY1075" fmla="*/ 1929011 h 3379599"/>
              <a:gd name="connsiteX1076" fmla="*/ 2232222 w 2632935"/>
              <a:gd name="connsiteY1076" fmla="*/ 1916642 h 3379599"/>
              <a:gd name="connsiteX1077" fmla="*/ 2113845 w 2632935"/>
              <a:gd name="connsiteY1077" fmla="*/ 1896984 h 3379599"/>
              <a:gd name="connsiteX1078" fmla="*/ 2117269 w 2632935"/>
              <a:gd name="connsiteY1078" fmla="*/ 1885173 h 3379599"/>
              <a:gd name="connsiteX1079" fmla="*/ 2260270 w 2632935"/>
              <a:gd name="connsiteY1079" fmla="*/ 1897099 h 3379599"/>
              <a:gd name="connsiteX1080" fmla="*/ 2274184 w 2632935"/>
              <a:gd name="connsiteY1080" fmla="*/ 1900189 h 3379599"/>
              <a:gd name="connsiteX1081" fmla="*/ 2309962 w 2632935"/>
              <a:gd name="connsiteY1081" fmla="*/ 1889253 h 3379599"/>
              <a:gd name="connsiteX1082" fmla="*/ 2331826 w 2632935"/>
              <a:gd name="connsiteY1082" fmla="*/ 1879981 h 3379599"/>
              <a:gd name="connsiteX1083" fmla="*/ 2302895 w 2632935"/>
              <a:gd name="connsiteY1083" fmla="*/ 1834930 h 3379599"/>
              <a:gd name="connsiteX1084" fmla="*/ 2206493 w 2632935"/>
              <a:gd name="connsiteY1084" fmla="*/ 1813730 h 3379599"/>
              <a:gd name="connsiteX1085" fmla="*/ 2210689 w 2632935"/>
              <a:gd name="connsiteY1085" fmla="*/ 1799484 h 3379599"/>
              <a:gd name="connsiteX1086" fmla="*/ 2336133 w 2632935"/>
              <a:gd name="connsiteY1086" fmla="*/ 1823556 h 3379599"/>
              <a:gd name="connsiteX1087" fmla="*/ 2357335 w 2632935"/>
              <a:gd name="connsiteY1087" fmla="*/ 1786779 h 3379599"/>
              <a:gd name="connsiteX1088" fmla="*/ 2272638 w 2632935"/>
              <a:gd name="connsiteY1088" fmla="*/ 1748906 h 3379599"/>
              <a:gd name="connsiteX1089" fmla="*/ 2270871 w 2632935"/>
              <a:gd name="connsiteY1089" fmla="*/ 1734770 h 3379599"/>
              <a:gd name="connsiteX1090" fmla="*/ 2334918 w 2632935"/>
              <a:gd name="connsiteY1090" fmla="*/ 1736757 h 3379599"/>
              <a:gd name="connsiteX1091" fmla="*/ 2350268 w 2632935"/>
              <a:gd name="connsiteY1091" fmla="*/ 1744045 h 3379599"/>
              <a:gd name="connsiteX1092" fmla="*/ 2371801 w 2632935"/>
              <a:gd name="connsiteY1092" fmla="*/ 1725934 h 3379599"/>
              <a:gd name="connsiteX1093" fmla="*/ 2357998 w 2632935"/>
              <a:gd name="connsiteY1093" fmla="*/ 1681325 h 3379599"/>
              <a:gd name="connsiteX1094" fmla="*/ 2310956 w 2632935"/>
              <a:gd name="connsiteY1094" fmla="*/ 1671828 h 3379599"/>
              <a:gd name="connsiteX1095" fmla="*/ 2265682 w 2632935"/>
              <a:gd name="connsiteY1095" fmla="*/ 1672268 h 3379599"/>
              <a:gd name="connsiteX1096" fmla="*/ 2262920 w 2632935"/>
              <a:gd name="connsiteY1096" fmla="*/ 1661112 h 3379599"/>
              <a:gd name="connsiteX1097" fmla="*/ 2331274 w 2632935"/>
              <a:gd name="connsiteY1097" fmla="*/ 1646648 h 3379599"/>
              <a:gd name="connsiteX1098" fmla="*/ 2351483 w 2632935"/>
              <a:gd name="connsiteY1098" fmla="*/ 1650293 h 3379599"/>
              <a:gd name="connsiteX1099" fmla="*/ 2228689 w 2632935"/>
              <a:gd name="connsiteY1099" fmla="*/ 1527502 h 3379599"/>
              <a:gd name="connsiteX1100" fmla="*/ 2107220 w 2632935"/>
              <a:gd name="connsiteY1100" fmla="*/ 1543072 h 3379599"/>
              <a:gd name="connsiteX1101" fmla="*/ 1894980 w 2632935"/>
              <a:gd name="connsiteY1101" fmla="*/ 1548372 h 3379599"/>
              <a:gd name="connsiteX1102" fmla="*/ 1898293 w 2632935"/>
              <a:gd name="connsiteY1102" fmla="*/ 1534128 h 3379599"/>
              <a:gd name="connsiteX1103" fmla="*/ 2124446 w 2632935"/>
              <a:gd name="connsiteY1103" fmla="*/ 1514803 h 3379599"/>
              <a:gd name="connsiteX1104" fmla="*/ 2174359 w 2632935"/>
              <a:gd name="connsiteY1104" fmla="*/ 1507628 h 3379599"/>
              <a:gd name="connsiteX1105" fmla="*/ 2239178 w 2632935"/>
              <a:gd name="connsiteY1105" fmla="*/ 1484767 h 3379599"/>
              <a:gd name="connsiteX1106" fmla="*/ 2261927 w 2632935"/>
              <a:gd name="connsiteY1106" fmla="*/ 1452516 h 3379599"/>
              <a:gd name="connsiteX1107" fmla="*/ 2256958 w 2632935"/>
              <a:gd name="connsiteY1107" fmla="*/ 1430652 h 3379599"/>
              <a:gd name="connsiteX1108" fmla="*/ 2247902 w 2632935"/>
              <a:gd name="connsiteY1108" fmla="*/ 1318024 h 3379599"/>
              <a:gd name="connsiteX1109" fmla="*/ 2148408 w 2632935"/>
              <a:gd name="connsiteY1109" fmla="*/ 1321557 h 3379599"/>
              <a:gd name="connsiteX1110" fmla="*/ 2143660 w 2632935"/>
              <a:gd name="connsiteY1110" fmla="*/ 1308414 h 3379599"/>
              <a:gd name="connsiteX1111" fmla="*/ 2157021 w 2632935"/>
              <a:gd name="connsiteY1111" fmla="*/ 1299911 h 3379599"/>
              <a:gd name="connsiteX1112" fmla="*/ 2157353 w 2632935"/>
              <a:gd name="connsiteY1112" fmla="*/ 1299358 h 3379599"/>
              <a:gd name="connsiteX1113" fmla="*/ 2215658 w 2632935"/>
              <a:gd name="connsiteY1113" fmla="*/ 1240395 h 3379599"/>
              <a:gd name="connsiteX1114" fmla="*/ 2180321 w 2632935"/>
              <a:gd name="connsiteY1114" fmla="*/ 1164643 h 3379599"/>
              <a:gd name="connsiteX1115" fmla="*/ 1825963 w 2632935"/>
              <a:gd name="connsiteY1115" fmla="*/ 1146862 h 3379599"/>
              <a:gd name="connsiteX1116" fmla="*/ 1819669 w 2632935"/>
              <a:gd name="connsiteY1116" fmla="*/ 1133723 h 3379599"/>
              <a:gd name="connsiteX1117" fmla="*/ 1861080 w 2632935"/>
              <a:gd name="connsiteY1117" fmla="*/ 1035114 h 3379599"/>
              <a:gd name="connsiteX1118" fmla="*/ 1895201 w 2632935"/>
              <a:gd name="connsiteY1118" fmla="*/ 926012 h 3379599"/>
              <a:gd name="connsiteX1119" fmla="*/ 1879631 w 2632935"/>
              <a:gd name="connsiteY1119" fmla="*/ 902930 h 3379599"/>
              <a:gd name="connsiteX1120" fmla="*/ 1907017 w 2632935"/>
              <a:gd name="connsiteY1120" fmla="*/ 809405 h 3379599"/>
              <a:gd name="connsiteX1121" fmla="*/ 1796811 w 2632935"/>
              <a:gd name="connsiteY1121" fmla="*/ 821662 h 3379599"/>
              <a:gd name="connsiteX1122" fmla="*/ 1780689 w 2632935"/>
              <a:gd name="connsiteY1122" fmla="*/ 808190 h 3379599"/>
              <a:gd name="connsiteX1123" fmla="*/ 1828062 w 2632935"/>
              <a:gd name="connsiteY1123" fmla="*/ 757951 h 3379599"/>
              <a:gd name="connsiteX1124" fmla="*/ 1808847 w 2632935"/>
              <a:gd name="connsiteY1124" fmla="*/ 709135 h 3379599"/>
              <a:gd name="connsiteX1125" fmla="*/ 1761696 w 2632935"/>
              <a:gd name="connsiteY1125" fmla="*/ 752208 h 3379599"/>
              <a:gd name="connsiteX1126" fmla="*/ 1751425 w 2632935"/>
              <a:gd name="connsiteY1126" fmla="*/ 742600 h 3379599"/>
              <a:gd name="connsiteX1127" fmla="*/ 1783560 w 2632935"/>
              <a:gd name="connsiteY1127" fmla="*/ 693787 h 3379599"/>
              <a:gd name="connsiteX1128" fmla="*/ 1573750 w 2632935"/>
              <a:gd name="connsiteY1128" fmla="*/ 698203 h 3379599"/>
              <a:gd name="connsiteX1129" fmla="*/ 1601357 w 2632935"/>
              <a:gd name="connsiteY1129" fmla="*/ 615171 h 3379599"/>
              <a:gd name="connsiteX1130" fmla="*/ 1574633 w 2632935"/>
              <a:gd name="connsiteY1130" fmla="*/ 493270 h 3379599"/>
              <a:gd name="connsiteX1131" fmla="*/ 1512684 w 2632935"/>
              <a:gd name="connsiteY1131" fmla="*/ 535010 h 3379599"/>
              <a:gd name="connsiteX1132" fmla="*/ 1493359 w 2632935"/>
              <a:gd name="connsiteY1132" fmla="*/ 513254 h 3379599"/>
              <a:gd name="connsiteX1133" fmla="*/ 1493691 w 2632935"/>
              <a:gd name="connsiteY1133" fmla="*/ 512921 h 3379599"/>
              <a:gd name="connsiteX1134" fmla="*/ 1506169 w 2632935"/>
              <a:gd name="connsiteY1134" fmla="*/ 419939 h 3379599"/>
              <a:gd name="connsiteX1135" fmla="*/ 1435164 w 2632935"/>
              <a:gd name="connsiteY1135" fmla="*/ 484325 h 3379599"/>
              <a:gd name="connsiteX1136" fmla="*/ 1374320 w 2632935"/>
              <a:gd name="connsiteY1136" fmla="*/ 556759 h 3379599"/>
              <a:gd name="connsiteX1137" fmla="*/ 1360958 w 2632935"/>
              <a:gd name="connsiteY1137" fmla="*/ 545276 h 3379599"/>
              <a:gd name="connsiteX1138" fmla="*/ 1413632 w 2632935"/>
              <a:gd name="connsiteY1138" fmla="*/ 461131 h 3379599"/>
              <a:gd name="connsiteX1139" fmla="*/ 1445435 w 2632935"/>
              <a:gd name="connsiteY1139" fmla="*/ 402709 h 3379599"/>
              <a:gd name="connsiteX1140" fmla="*/ 1446539 w 2632935"/>
              <a:gd name="connsiteY1140" fmla="*/ 401713 h 3379599"/>
              <a:gd name="connsiteX1141" fmla="*/ 1407007 w 2632935"/>
              <a:gd name="connsiteY1141" fmla="*/ 348592 h 3379599"/>
              <a:gd name="connsiteX1142" fmla="*/ 1405902 w 2632935"/>
              <a:gd name="connsiteY1142" fmla="*/ 348592 h 3379599"/>
              <a:gd name="connsiteX1143" fmla="*/ 1404025 w 2632935"/>
              <a:gd name="connsiteY1143" fmla="*/ 354556 h 3379599"/>
              <a:gd name="connsiteX1144" fmla="*/ 1356762 w 2632935"/>
              <a:gd name="connsiteY1144" fmla="*/ 409556 h 3379599"/>
              <a:gd name="connsiteX1145" fmla="*/ 1342959 w 2632935"/>
              <a:gd name="connsiteY1145" fmla="*/ 400169 h 3379599"/>
              <a:gd name="connsiteX1146" fmla="*/ 1369682 w 2632935"/>
              <a:gd name="connsiteY1146" fmla="*/ 357428 h 3379599"/>
              <a:gd name="connsiteX1147" fmla="*/ 1378184 w 2632935"/>
              <a:gd name="connsiteY1147" fmla="*/ 326836 h 3379599"/>
              <a:gd name="connsiteX1148" fmla="*/ 1307512 w 2632935"/>
              <a:gd name="connsiteY1148" fmla="*/ 313581 h 3379599"/>
              <a:gd name="connsiteX1149" fmla="*/ 1297905 w 2632935"/>
              <a:gd name="connsiteY1149" fmla="*/ 331252 h 3379599"/>
              <a:gd name="connsiteX1150" fmla="*/ 1265661 w 2632935"/>
              <a:gd name="connsiteY1150" fmla="*/ 375761 h 3379599"/>
              <a:gd name="connsiteX1151" fmla="*/ 1251305 w 2632935"/>
              <a:gd name="connsiteY1151" fmla="*/ 365488 h 3379599"/>
              <a:gd name="connsiteX1152" fmla="*/ 1273610 w 2632935"/>
              <a:gd name="connsiteY1152" fmla="*/ 327608 h 3379599"/>
              <a:gd name="connsiteX1153" fmla="*/ 1280126 w 2632935"/>
              <a:gd name="connsiteY1153" fmla="*/ 310489 h 3379599"/>
              <a:gd name="connsiteX1154" fmla="*/ 1279354 w 2632935"/>
              <a:gd name="connsiteY1154" fmla="*/ 309055 h 3379599"/>
              <a:gd name="connsiteX1155" fmla="*/ 1167381 w 2632935"/>
              <a:gd name="connsiteY1155" fmla="*/ 366263 h 3379599"/>
              <a:gd name="connsiteX1156" fmla="*/ 1128069 w 2632935"/>
              <a:gd name="connsiteY1156" fmla="*/ 431312 h 3379599"/>
              <a:gd name="connsiteX1157" fmla="*/ 1110069 w 2632935"/>
              <a:gd name="connsiteY1157" fmla="*/ 465440 h 3379599"/>
              <a:gd name="connsiteX1158" fmla="*/ 1112058 w 2632935"/>
              <a:gd name="connsiteY1158" fmla="*/ 463673 h 3379599"/>
              <a:gd name="connsiteX1159" fmla="*/ 1102340 w 2632935"/>
              <a:gd name="connsiteY1159" fmla="*/ 508949 h 3379599"/>
              <a:gd name="connsiteX1160" fmla="*/ 1086217 w 2632935"/>
              <a:gd name="connsiteY1160" fmla="*/ 522199 h 3379599"/>
              <a:gd name="connsiteX1161" fmla="*/ 1077825 w 2632935"/>
              <a:gd name="connsiteY1161" fmla="*/ 548146 h 3379599"/>
              <a:gd name="connsiteX1162" fmla="*/ 1070647 w 2632935"/>
              <a:gd name="connsiteY1162" fmla="*/ 573982 h 3379599"/>
              <a:gd name="connsiteX1163" fmla="*/ 1089199 w 2632935"/>
              <a:gd name="connsiteY1163" fmla="*/ 559740 h 3379599"/>
              <a:gd name="connsiteX1164" fmla="*/ 1070647 w 2632935"/>
              <a:gd name="connsiteY1164" fmla="*/ 619261 h 3379599"/>
              <a:gd name="connsiteX1165" fmla="*/ 1055188 w 2632935"/>
              <a:gd name="connsiteY1165" fmla="*/ 631847 h 3379599"/>
              <a:gd name="connsiteX1166" fmla="*/ 1038623 w 2632935"/>
              <a:gd name="connsiteY1166" fmla="*/ 689701 h 3379599"/>
              <a:gd name="connsiteX1167" fmla="*/ 1046795 w 2632935"/>
              <a:gd name="connsiteY1167" fmla="*/ 684626 h 3379599"/>
              <a:gd name="connsiteX1168" fmla="*/ 1025815 w 2632935"/>
              <a:gd name="connsiteY1168" fmla="*/ 734205 h 3379599"/>
              <a:gd name="connsiteX1169" fmla="*/ 1022833 w 2632935"/>
              <a:gd name="connsiteY1169" fmla="*/ 736195 h 3379599"/>
              <a:gd name="connsiteX1170" fmla="*/ 1011127 w 2632935"/>
              <a:gd name="connsiteY1170" fmla="*/ 765125 h 3379599"/>
              <a:gd name="connsiteX1171" fmla="*/ 963755 w 2632935"/>
              <a:gd name="connsiteY1171" fmla="*/ 862074 h 3379599"/>
              <a:gd name="connsiteX1172" fmla="*/ 942553 w 2632935"/>
              <a:gd name="connsiteY1172" fmla="*/ 904809 h 3379599"/>
              <a:gd name="connsiteX1173" fmla="*/ 939682 w 2632935"/>
              <a:gd name="connsiteY1173" fmla="*/ 906243 h 3379599"/>
              <a:gd name="connsiteX1174" fmla="*/ 918369 w 2632935"/>
              <a:gd name="connsiteY1174" fmla="*/ 943570 h 3379599"/>
              <a:gd name="connsiteX1175" fmla="*/ 924001 w 2632935"/>
              <a:gd name="connsiteY1175" fmla="*/ 942027 h 3379599"/>
              <a:gd name="connsiteX1176" fmla="*/ 908652 w 2632935"/>
              <a:gd name="connsiteY1176" fmla="*/ 972718 h 3379599"/>
              <a:gd name="connsiteX1177" fmla="*/ 899707 w 2632935"/>
              <a:gd name="connsiteY1177" fmla="*/ 975482 h 3379599"/>
              <a:gd name="connsiteX1178" fmla="*/ 866469 w 2632935"/>
              <a:gd name="connsiteY1178" fmla="*/ 1031688 h 3379599"/>
              <a:gd name="connsiteX1179" fmla="*/ 879169 w 2632935"/>
              <a:gd name="connsiteY1179" fmla="*/ 1030697 h 3379599"/>
              <a:gd name="connsiteX1180" fmla="*/ 863046 w 2632935"/>
              <a:gd name="connsiteY1180" fmla="*/ 1062055 h 3379599"/>
              <a:gd name="connsiteX1181" fmla="*/ 847806 w 2632935"/>
              <a:gd name="connsiteY1181" fmla="*/ 1063492 h 3379599"/>
              <a:gd name="connsiteX1182" fmla="*/ 775146 w 2632935"/>
              <a:gd name="connsiteY1182" fmla="*/ 1195779 h 3379599"/>
              <a:gd name="connsiteX1183" fmla="*/ 469045 w 2632935"/>
              <a:gd name="connsiteY1183" fmla="*/ 1638694 h 3379599"/>
              <a:gd name="connsiteX1184" fmla="*/ 363367 w 2632935"/>
              <a:gd name="connsiteY1184" fmla="*/ 1731457 h 3379599"/>
              <a:gd name="connsiteX1185" fmla="*/ 528565 w 2632935"/>
              <a:gd name="connsiteY1185" fmla="*/ 1633287 h 3379599"/>
              <a:gd name="connsiteX1186" fmla="*/ 753503 w 2632935"/>
              <a:gd name="connsiteY1186" fmla="*/ 1458595 h 3379599"/>
              <a:gd name="connsiteX1187" fmla="*/ 1184607 w 2632935"/>
              <a:gd name="connsiteY1187" fmla="*/ 1042732 h 3379599"/>
              <a:gd name="connsiteX1188" fmla="*/ 1193331 w 2632935"/>
              <a:gd name="connsiteY1188" fmla="*/ 1051564 h 3379599"/>
              <a:gd name="connsiteX1189" fmla="*/ 794030 w 2632935"/>
              <a:gd name="connsiteY1189" fmla="*/ 1467976 h 3379599"/>
              <a:gd name="connsiteX1190" fmla="*/ 577926 w 2632935"/>
              <a:gd name="connsiteY1190" fmla="*/ 1646648 h 3379599"/>
              <a:gd name="connsiteX1191" fmla="*/ 774595 w 2632935"/>
              <a:gd name="connsiteY1191" fmla="*/ 1524633 h 3379599"/>
              <a:gd name="connsiteX1192" fmla="*/ 1129504 w 2632935"/>
              <a:gd name="connsiteY1192" fmla="*/ 1229023 h 3379599"/>
              <a:gd name="connsiteX1193" fmla="*/ 1139775 w 2632935"/>
              <a:gd name="connsiteY1193" fmla="*/ 1239179 h 3379599"/>
              <a:gd name="connsiteX1194" fmla="*/ 813906 w 2632935"/>
              <a:gd name="connsiteY1194" fmla="*/ 1534789 h 3379599"/>
              <a:gd name="connsiteX1195" fmla="*/ 948737 w 2632935"/>
              <a:gd name="connsiteY1195" fmla="*/ 1451743 h 3379599"/>
              <a:gd name="connsiteX1196" fmla="*/ 1523837 w 2632935"/>
              <a:gd name="connsiteY1196" fmla="*/ 960682 h 3379599"/>
              <a:gd name="connsiteX1197" fmla="*/ 1535985 w 2632935"/>
              <a:gd name="connsiteY1197" fmla="*/ 975923 h 3379599"/>
              <a:gd name="connsiteX1198" fmla="*/ 1242471 w 2632935"/>
              <a:gd name="connsiteY1198" fmla="*/ 1248233 h 3379599"/>
              <a:gd name="connsiteX1199" fmla="*/ 1096156 w 2632935"/>
              <a:gd name="connsiteY1199" fmla="*/ 1381076 h 3379599"/>
              <a:gd name="connsiteX1200" fmla="*/ 1344615 w 2632935"/>
              <a:gd name="connsiteY1200" fmla="*/ 1224936 h 3379599"/>
              <a:gd name="connsiteX1201" fmla="*/ 1352235 w 2632935"/>
              <a:gd name="connsiteY1201" fmla="*/ 1235646 h 3379599"/>
              <a:gd name="connsiteX1202" fmla="*/ 953485 w 2632935"/>
              <a:gd name="connsiteY1202" fmla="*/ 1498681 h 3379599"/>
              <a:gd name="connsiteX1203" fmla="*/ 718830 w 2632935"/>
              <a:gd name="connsiteY1203" fmla="*/ 1629090 h 3379599"/>
              <a:gd name="connsiteX1204" fmla="*/ 877954 w 2632935"/>
              <a:gd name="connsiteY1204" fmla="*/ 1557426 h 3379599"/>
              <a:gd name="connsiteX1205" fmla="*/ 1508046 w 2632935"/>
              <a:gd name="connsiteY1205" fmla="*/ 1183306 h 3379599"/>
              <a:gd name="connsiteX1206" fmla="*/ 1517875 w 2632935"/>
              <a:gd name="connsiteY1206" fmla="*/ 1195451 h 3379599"/>
              <a:gd name="connsiteX1207" fmla="*/ 359060 w 2632935"/>
              <a:gd name="connsiteY1207" fmla="*/ 1799151 h 3379599"/>
              <a:gd name="connsiteX1208" fmla="*/ 551092 w 2632935"/>
              <a:gd name="connsiteY1208" fmla="*/ 1781042 h 3379599"/>
              <a:gd name="connsiteX1209" fmla="*/ 859734 w 2632935"/>
              <a:gd name="connsiteY1209" fmla="*/ 1779828 h 3379599"/>
              <a:gd name="connsiteX1210" fmla="*/ 861059 w 2632935"/>
              <a:gd name="connsiteY1210" fmla="*/ 1798709 h 3379599"/>
              <a:gd name="connsiteX1211" fmla="*/ 527571 w 2632935"/>
              <a:gd name="connsiteY1211" fmla="*/ 1811520 h 3379599"/>
              <a:gd name="connsiteX1212" fmla="*/ 410629 w 2632935"/>
              <a:gd name="connsiteY1212" fmla="*/ 1826320 h 3379599"/>
              <a:gd name="connsiteX1213" fmla="*/ 544356 w 2632935"/>
              <a:gd name="connsiteY1213" fmla="*/ 1843539 h 3379599"/>
              <a:gd name="connsiteX1214" fmla="*/ 886898 w 2632935"/>
              <a:gd name="connsiteY1214" fmla="*/ 1915869 h 3379599"/>
              <a:gd name="connsiteX1215" fmla="*/ 881156 w 2632935"/>
              <a:gd name="connsiteY1215" fmla="*/ 1930443 h 3379599"/>
              <a:gd name="connsiteX1216" fmla="*/ 513988 w 2632935"/>
              <a:gd name="connsiteY1216" fmla="*/ 1867501 h 3379599"/>
              <a:gd name="connsiteX1217" fmla="*/ 327257 w 2632935"/>
              <a:gd name="connsiteY1217" fmla="*/ 1850717 h 3379599"/>
              <a:gd name="connsiteX1218" fmla="*/ 312791 w 2632935"/>
              <a:gd name="connsiteY1218" fmla="*/ 1850497 h 3379599"/>
              <a:gd name="connsiteX1219" fmla="*/ 396826 w 2632935"/>
              <a:gd name="connsiteY1219" fmla="*/ 1879430 h 3379599"/>
              <a:gd name="connsiteX1220" fmla="*/ 631372 w 2632935"/>
              <a:gd name="connsiteY1220" fmla="*/ 1969088 h 3379599"/>
              <a:gd name="connsiteX1221" fmla="*/ 1041053 w 2632935"/>
              <a:gd name="connsiteY1221" fmla="*/ 2160901 h 3379599"/>
              <a:gd name="connsiteX1222" fmla="*/ 1036857 w 2632935"/>
              <a:gd name="connsiteY1222" fmla="*/ 2169735 h 3379599"/>
              <a:gd name="connsiteX1223" fmla="*/ 828261 w 2632935"/>
              <a:gd name="connsiteY1223" fmla="*/ 2080954 h 3379599"/>
              <a:gd name="connsiteX1224" fmla="*/ 618783 w 2632935"/>
              <a:gd name="connsiteY1224" fmla="*/ 1994156 h 3379599"/>
              <a:gd name="connsiteX1225" fmla="*/ 414163 w 2632935"/>
              <a:gd name="connsiteY1225" fmla="*/ 1919511 h 3379599"/>
              <a:gd name="connsiteX1226" fmla="*/ 548442 w 2632935"/>
              <a:gd name="connsiteY1226" fmla="*/ 1986424 h 3379599"/>
              <a:gd name="connsiteX1227" fmla="*/ 865586 w 2632935"/>
              <a:gd name="connsiteY1227" fmla="*/ 2167085 h 3379599"/>
              <a:gd name="connsiteX1228" fmla="*/ 856972 w 2632935"/>
              <a:gd name="connsiteY1228" fmla="*/ 2182434 h 3379599"/>
              <a:gd name="connsiteX1229" fmla="*/ 509130 w 2632935"/>
              <a:gd name="connsiteY1229" fmla="*/ 2000449 h 3379599"/>
              <a:gd name="connsiteX1230" fmla="*/ 305724 w 2632935"/>
              <a:gd name="connsiteY1230" fmla="*/ 1913331 h 3379599"/>
              <a:gd name="connsiteX1231" fmla="*/ 555509 w 2632935"/>
              <a:gd name="connsiteY1231" fmla="*/ 2064387 h 3379599"/>
              <a:gd name="connsiteX1232" fmla="*/ 885794 w 2632935"/>
              <a:gd name="connsiteY1232" fmla="*/ 2317155 h 3379599"/>
              <a:gd name="connsiteX1233" fmla="*/ 878727 w 2632935"/>
              <a:gd name="connsiteY1233" fmla="*/ 2325990 h 3379599"/>
              <a:gd name="connsiteX1234" fmla="*/ 538503 w 2632935"/>
              <a:gd name="connsiteY1234" fmla="*/ 2087579 h 3379599"/>
              <a:gd name="connsiteX1235" fmla="*/ 389759 w 2632935"/>
              <a:gd name="connsiteY1235" fmla="*/ 1999014 h 3379599"/>
              <a:gd name="connsiteX1236" fmla="*/ 506369 w 2632935"/>
              <a:gd name="connsiteY1236" fmla="*/ 2138374 h 3379599"/>
              <a:gd name="connsiteX1237" fmla="*/ 710989 w 2632935"/>
              <a:gd name="connsiteY1237" fmla="*/ 2497590 h 3379599"/>
              <a:gd name="connsiteX1238" fmla="*/ 691886 w 2632935"/>
              <a:gd name="connsiteY1238" fmla="*/ 2504438 h 3379599"/>
              <a:gd name="connsiteX1239" fmla="*/ 469928 w 2632935"/>
              <a:gd name="connsiteY1239" fmla="*/ 2131529 h 3379599"/>
              <a:gd name="connsiteX1240" fmla="*/ 382692 w 2632935"/>
              <a:gd name="connsiteY1240" fmla="*/ 2035896 h 3379599"/>
              <a:gd name="connsiteX1241" fmla="*/ 380814 w 2632935"/>
              <a:gd name="connsiteY1241" fmla="*/ 2035896 h 3379599"/>
              <a:gd name="connsiteX1242" fmla="*/ 400580 w 2632935"/>
              <a:gd name="connsiteY1242" fmla="*/ 2072783 h 3379599"/>
              <a:gd name="connsiteX1243" fmla="*/ 414383 w 2632935"/>
              <a:gd name="connsiteY1243" fmla="*/ 2074327 h 3379599"/>
              <a:gd name="connsiteX1244" fmla="*/ 423770 w 2632935"/>
              <a:gd name="connsiteY1244" fmla="*/ 2094538 h 3379599"/>
              <a:gd name="connsiteX1245" fmla="*/ 424874 w 2632935"/>
              <a:gd name="connsiteY1245" fmla="*/ 2096968 h 3379599"/>
              <a:gd name="connsiteX1246" fmla="*/ 412838 w 2632935"/>
              <a:gd name="connsiteY1246" fmla="*/ 2095532 h 3379599"/>
              <a:gd name="connsiteX1247" fmla="*/ 424654 w 2632935"/>
              <a:gd name="connsiteY1247" fmla="*/ 2117841 h 3379599"/>
              <a:gd name="connsiteX1248" fmla="*/ 434040 w 2632935"/>
              <a:gd name="connsiteY1248" fmla="*/ 2119605 h 3379599"/>
              <a:gd name="connsiteX1249" fmla="*/ 442101 w 2632935"/>
              <a:gd name="connsiteY1249" fmla="*/ 2141469 h 3379599"/>
              <a:gd name="connsiteX1250" fmla="*/ 435585 w 2632935"/>
              <a:gd name="connsiteY1250" fmla="*/ 2139921 h 3379599"/>
              <a:gd name="connsiteX1251" fmla="*/ 445524 w 2632935"/>
              <a:gd name="connsiteY1251" fmla="*/ 2160017 h 3379599"/>
              <a:gd name="connsiteX1252" fmla="*/ 448836 w 2632935"/>
              <a:gd name="connsiteY1252" fmla="*/ 2160791 h 3379599"/>
              <a:gd name="connsiteX1253" fmla="*/ 455020 w 2632935"/>
              <a:gd name="connsiteY1253" fmla="*/ 2179452 h 3379599"/>
              <a:gd name="connsiteX1254" fmla="*/ 564453 w 2632935"/>
              <a:gd name="connsiteY1254" fmla="*/ 2421617 h 3379599"/>
              <a:gd name="connsiteX1255" fmla="*/ 692216 w 2632935"/>
              <a:gd name="connsiteY1255" fmla="*/ 2860345 h 3379599"/>
              <a:gd name="connsiteX1256" fmla="*/ 766202 w 2632935"/>
              <a:gd name="connsiteY1256" fmla="*/ 3088484 h 3379599"/>
              <a:gd name="connsiteX1257" fmla="*/ 824286 w 2632935"/>
              <a:gd name="connsiteY1257" fmla="*/ 3154741 h 3379599"/>
              <a:gd name="connsiteX1258" fmla="*/ 876407 w 2632935"/>
              <a:gd name="connsiteY1258" fmla="*/ 3155404 h 3379599"/>
              <a:gd name="connsiteX1259" fmla="*/ 911523 w 2632935"/>
              <a:gd name="connsiteY1259" fmla="*/ 3144249 h 3379599"/>
              <a:gd name="connsiteX1260" fmla="*/ 912075 w 2632935"/>
              <a:gd name="connsiteY1260" fmla="*/ 3144580 h 3379599"/>
              <a:gd name="connsiteX1261" fmla="*/ 964306 w 2632935"/>
              <a:gd name="connsiteY1261" fmla="*/ 3179808 h 3379599"/>
              <a:gd name="connsiteX1262" fmla="*/ 64705 w 2632935"/>
              <a:gd name="connsiteY1262" fmla="*/ 3334845 h 3379599"/>
              <a:gd name="connsiteX1263" fmla="*/ 0 w 2632935"/>
              <a:gd name="connsiteY1263" fmla="*/ 3304598 h 3379599"/>
              <a:gd name="connsiteX1264" fmla="*/ 0 w 2632935"/>
              <a:gd name="connsiteY1264" fmla="*/ 3269767 h 3379599"/>
              <a:gd name="connsiteX1265" fmla="*/ 10486 w 2632935"/>
              <a:gd name="connsiteY1265" fmla="*/ 3279107 h 3379599"/>
              <a:gd name="connsiteX1266" fmla="*/ 92602 w 2632935"/>
              <a:gd name="connsiteY1266" fmla="*/ 3309778 h 3379599"/>
              <a:gd name="connsiteX1267" fmla="*/ 160403 w 2632935"/>
              <a:gd name="connsiteY1267" fmla="*/ 3205978 h 3379599"/>
              <a:gd name="connsiteX1268" fmla="*/ 118551 w 2632935"/>
              <a:gd name="connsiteY1268" fmla="*/ 3114766 h 3379599"/>
              <a:gd name="connsiteX1269" fmla="*/ 71620 w 2632935"/>
              <a:gd name="connsiteY1269" fmla="*/ 3086939 h 3379599"/>
              <a:gd name="connsiteX1270" fmla="*/ 80344 w 2632935"/>
              <a:gd name="connsiteY1270" fmla="*/ 3072473 h 3379599"/>
              <a:gd name="connsiteX1271" fmla="*/ 102761 w 2632935"/>
              <a:gd name="connsiteY1271" fmla="*/ 3081526 h 3379599"/>
              <a:gd name="connsiteX1272" fmla="*/ 104416 w 2632935"/>
              <a:gd name="connsiteY1272" fmla="*/ 3079541 h 3379599"/>
              <a:gd name="connsiteX1273" fmla="*/ 100441 w 2632935"/>
              <a:gd name="connsiteY1273" fmla="*/ 2999367 h 3379599"/>
              <a:gd name="connsiteX1274" fmla="*/ 98122 w 2632935"/>
              <a:gd name="connsiteY1274" fmla="*/ 2996386 h 3379599"/>
              <a:gd name="connsiteX1275" fmla="*/ 51412 w 2632935"/>
              <a:gd name="connsiteY1275" fmla="*/ 2924943 h 3379599"/>
              <a:gd name="connsiteX1276" fmla="*/ 66430 w 2632935"/>
              <a:gd name="connsiteY1276" fmla="*/ 2907827 h 3379599"/>
              <a:gd name="connsiteX1277" fmla="*/ 249517 w 2632935"/>
              <a:gd name="connsiteY1277" fmla="*/ 2955647 h 3379599"/>
              <a:gd name="connsiteX1278" fmla="*/ 382470 w 2632935"/>
              <a:gd name="connsiteY1278" fmla="*/ 2980379 h 3379599"/>
              <a:gd name="connsiteX1279" fmla="*/ 411513 w 2632935"/>
              <a:gd name="connsiteY1279" fmla="*/ 2868516 h 3379599"/>
              <a:gd name="connsiteX1280" fmla="*/ 404004 w 2632935"/>
              <a:gd name="connsiteY1280" fmla="*/ 2842897 h 3379599"/>
              <a:gd name="connsiteX1281" fmla="*/ 428298 w 2632935"/>
              <a:gd name="connsiteY1281" fmla="*/ 2801044 h 3379599"/>
              <a:gd name="connsiteX1282" fmla="*/ 420789 w 2632935"/>
              <a:gd name="connsiteY1282" fmla="*/ 2789780 h 3379599"/>
              <a:gd name="connsiteX1283" fmla="*/ 286289 w 2632935"/>
              <a:gd name="connsiteY1283" fmla="*/ 2697686 h 3379599"/>
              <a:gd name="connsiteX1284" fmla="*/ 291479 w 2632935"/>
              <a:gd name="connsiteY1284" fmla="*/ 2684214 h 3379599"/>
              <a:gd name="connsiteX1285" fmla="*/ 451708 w 2632935"/>
              <a:gd name="connsiteY1285" fmla="*/ 2775425 h 3379599"/>
              <a:gd name="connsiteX1286" fmla="*/ 576821 w 2632935"/>
              <a:gd name="connsiteY1286" fmla="*/ 2708728 h 3379599"/>
              <a:gd name="connsiteX1287" fmla="*/ 531105 w 2632935"/>
              <a:gd name="connsiteY1287" fmla="*/ 2677368 h 3379599"/>
              <a:gd name="connsiteX1288" fmla="*/ 479204 w 2632935"/>
              <a:gd name="connsiteY1288" fmla="*/ 2645895 h 3379599"/>
              <a:gd name="connsiteX1289" fmla="*/ 485278 w 2632935"/>
              <a:gd name="connsiteY1289" fmla="*/ 2630768 h 3379599"/>
              <a:gd name="connsiteX1290" fmla="*/ 543473 w 2632935"/>
              <a:gd name="connsiteY1290" fmla="*/ 2657602 h 3379599"/>
              <a:gd name="connsiteX1291" fmla="*/ 579581 w 2632935"/>
              <a:gd name="connsiteY1291" fmla="*/ 2682557 h 3379599"/>
              <a:gd name="connsiteX1292" fmla="*/ 573397 w 2632935"/>
              <a:gd name="connsiteY1292" fmla="*/ 2652853 h 3379599"/>
              <a:gd name="connsiteX1293" fmla="*/ 428629 w 2632935"/>
              <a:gd name="connsiteY1293" fmla="*/ 2566609 h 3379599"/>
              <a:gd name="connsiteX1294" fmla="*/ 436690 w 2632935"/>
              <a:gd name="connsiteY1294" fmla="*/ 2547505 h 3379599"/>
              <a:gd name="connsiteX1295" fmla="*/ 592722 w 2632935"/>
              <a:gd name="connsiteY1295" fmla="*/ 2630104 h 3379599"/>
              <a:gd name="connsiteX1296" fmla="*/ 572404 w 2632935"/>
              <a:gd name="connsiteY1296" fmla="*/ 2567271 h 3379599"/>
              <a:gd name="connsiteX1297" fmla="*/ 560809 w 2632935"/>
              <a:gd name="connsiteY1297" fmla="*/ 2562633 h 3379599"/>
              <a:gd name="connsiteX1298" fmla="*/ 485168 w 2632935"/>
              <a:gd name="connsiteY1298" fmla="*/ 2527739 h 3379599"/>
              <a:gd name="connsiteX1299" fmla="*/ 490136 w 2632935"/>
              <a:gd name="connsiteY1299" fmla="*/ 2516143 h 3379599"/>
              <a:gd name="connsiteX1300" fmla="*/ 561471 w 2632935"/>
              <a:gd name="connsiteY1300" fmla="*/ 2535358 h 3379599"/>
              <a:gd name="connsiteX1301" fmla="*/ 560257 w 2632935"/>
              <a:gd name="connsiteY1301" fmla="*/ 2531714 h 3379599"/>
              <a:gd name="connsiteX1302" fmla="*/ 542920 w 2632935"/>
              <a:gd name="connsiteY1302" fmla="*/ 2526081 h 3379599"/>
              <a:gd name="connsiteX1303" fmla="*/ 377502 w 2632935"/>
              <a:gd name="connsiteY1303" fmla="*/ 2468218 h 3379599"/>
              <a:gd name="connsiteX1304" fmla="*/ 382250 w 2632935"/>
              <a:gd name="connsiteY1304" fmla="*/ 2452648 h 3379599"/>
              <a:gd name="connsiteX1305" fmla="*/ 530883 w 2632935"/>
              <a:gd name="connsiteY1305" fmla="*/ 2495273 h 3379599"/>
              <a:gd name="connsiteX1306" fmla="*/ 548773 w 2632935"/>
              <a:gd name="connsiteY1306" fmla="*/ 2500463 h 3379599"/>
              <a:gd name="connsiteX1307" fmla="*/ 535742 w 2632935"/>
              <a:gd name="connsiteY1307" fmla="*/ 2465236 h 3379599"/>
              <a:gd name="connsiteX1308" fmla="*/ 489032 w 2632935"/>
              <a:gd name="connsiteY1308" fmla="*/ 2452207 h 3379599"/>
              <a:gd name="connsiteX1309" fmla="*/ 305282 w 2632935"/>
              <a:gd name="connsiteY1309" fmla="*/ 2398206 h 3379599"/>
              <a:gd name="connsiteX1310" fmla="*/ 309699 w 2632935"/>
              <a:gd name="connsiteY1310" fmla="*/ 2380097 h 3379599"/>
              <a:gd name="connsiteX1311" fmla="*/ 518295 w 2632935"/>
              <a:gd name="connsiteY1311" fmla="*/ 2433212 h 3379599"/>
              <a:gd name="connsiteX1312" fmla="*/ 523706 w 2632935"/>
              <a:gd name="connsiteY1312" fmla="*/ 2434538 h 3379599"/>
              <a:gd name="connsiteX1313" fmla="*/ 512774 w 2632935"/>
              <a:gd name="connsiteY1313" fmla="*/ 2406820 h 3379599"/>
              <a:gd name="connsiteX1314" fmla="*/ 451266 w 2632935"/>
              <a:gd name="connsiteY1314" fmla="*/ 2390808 h 3379599"/>
              <a:gd name="connsiteX1315" fmla="*/ 236266 w 2632935"/>
              <a:gd name="connsiteY1315" fmla="*/ 2327536 h 3379599"/>
              <a:gd name="connsiteX1316" fmla="*/ 239910 w 2632935"/>
              <a:gd name="connsiteY1316" fmla="*/ 2314945 h 3379599"/>
              <a:gd name="connsiteX1317" fmla="*/ 483511 w 2632935"/>
              <a:gd name="connsiteY1317" fmla="*/ 2375238 h 3379599"/>
              <a:gd name="connsiteX1318" fmla="*/ 501289 w 2632935"/>
              <a:gd name="connsiteY1318" fmla="*/ 2379214 h 3379599"/>
              <a:gd name="connsiteX1319" fmla="*/ 489915 w 2632935"/>
              <a:gd name="connsiteY1319" fmla="*/ 2352048 h 3379599"/>
              <a:gd name="connsiteX1320" fmla="*/ 263873 w 2632935"/>
              <a:gd name="connsiteY1320" fmla="*/ 2286125 h 3379599"/>
              <a:gd name="connsiteX1321" fmla="*/ 268621 w 2632935"/>
              <a:gd name="connsiteY1321" fmla="*/ 2270557 h 3379599"/>
              <a:gd name="connsiteX1322" fmla="*/ 477769 w 2632935"/>
              <a:gd name="connsiteY1322" fmla="*/ 2324002 h 3379599"/>
              <a:gd name="connsiteX1323" fmla="*/ 461315 w 2632935"/>
              <a:gd name="connsiteY1323" fmla="*/ 2286455 h 3379599"/>
              <a:gd name="connsiteX1324" fmla="*/ 430285 w 2632935"/>
              <a:gd name="connsiteY1324" fmla="*/ 2280160 h 3379599"/>
              <a:gd name="connsiteX1325" fmla="*/ 249407 w 2632935"/>
              <a:gd name="connsiteY1325" fmla="*/ 2241291 h 3379599"/>
              <a:gd name="connsiteX1326" fmla="*/ 252831 w 2632935"/>
              <a:gd name="connsiteY1326" fmla="*/ 2224615 h 3379599"/>
              <a:gd name="connsiteX1327" fmla="*/ 436469 w 2632935"/>
              <a:gd name="connsiteY1327" fmla="*/ 2257195 h 3379599"/>
              <a:gd name="connsiteX1328" fmla="*/ 449610 w 2632935"/>
              <a:gd name="connsiteY1328" fmla="*/ 2259622 h 3379599"/>
              <a:gd name="connsiteX1329" fmla="*/ 443426 w 2632935"/>
              <a:gd name="connsiteY1329" fmla="*/ 2245598 h 3379599"/>
              <a:gd name="connsiteX1330" fmla="*/ 342385 w 2632935"/>
              <a:gd name="connsiteY1330" fmla="*/ 2222958 h 3379599"/>
              <a:gd name="connsiteX1331" fmla="*/ 149085 w 2632935"/>
              <a:gd name="connsiteY1331" fmla="*/ 2183841 h 3379599"/>
              <a:gd name="connsiteX1332" fmla="*/ 0 w 2632935"/>
              <a:gd name="connsiteY1332" fmla="*/ 2143918 h 3379599"/>
              <a:gd name="connsiteX1333" fmla="*/ 0 w 2632935"/>
              <a:gd name="connsiteY1333" fmla="*/ 2129057 h 3379599"/>
              <a:gd name="connsiteX1334" fmla="*/ 155158 w 2632935"/>
              <a:gd name="connsiteY1334" fmla="*/ 2154844 h 3379599"/>
              <a:gd name="connsiteX1335" fmla="*/ 346582 w 2632935"/>
              <a:gd name="connsiteY1335" fmla="*/ 2198997 h 3379599"/>
              <a:gd name="connsiteX1336" fmla="*/ 430726 w 2632935"/>
              <a:gd name="connsiteY1336" fmla="*/ 2216664 h 3379599"/>
              <a:gd name="connsiteX1337" fmla="*/ 419022 w 2632935"/>
              <a:gd name="connsiteY1337" fmla="*/ 2190053 h 3379599"/>
              <a:gd name="connsiteX1338" fmla="*/ 165193 w 2632935"/>
              <a:gd name="connsiteY1338" fmla="*/ 2143897 h 3379599"/>
              <a:gd name="connsiteX1339" fmla="*/ 0 w 2632935"/>
              <a:gd name="connsiteY1339" fmla="*/ 2114006 h 3379599"/>
              <a:gd name="connsiteX1340" fmla="*/ 0 w 2632935"/>
              <a:gd name="connsiteY1340" fmla="*/ 2083568 h 3379599"/>
              <a:gd name="connsiteX1341" fmla="*/ 158484 w 2632935"/>
              <a:gd name="connsiteY1341" fmla="*/ 2106878 h 3379599"/>
              <a:gd name="connsiteX1342" fmla="*/ 401574 w 2632935"/>
              <a:gd name="connsiteY1342" fmla="*/ 2150300 h 3379599"/>
              <a:gd name="connsiteX1343" fmla="*/ 391746 w 2632935"/>
              <a:gd name="connsiteY1343" fmla="*/ 2129984 h 3379599"/>
              <a:gd name="connsiteX1344" fmla="*/ 227874 w 2632935"/>
              <a:gd name="connsiteY1344" fmla="*/ 2091444 h 3379599"/>
              <a:gd name="connsiteX1345" fmla="*/ 230414 w 2632935"/>
              <a:gd name="connsiteY1345" fmla="*/ 2083605 h 3379599"/>
              <a:gd name="connsiteX1346" fmla="*/ 381367 w 2632935"/>
              <a:gd name="connsiteY1346" fmla="*/ 2109447 h 3379599"/>
              <a:gd name="connsiteX1347" fmla="*/ 369771 w 2632935"/>
              <a:gd name="connsiteY1347" fmla="*/ 2087801 h 3379599"/>
              <a:gd name="connsiteX1348" fmla="*/ 358508 w 2632935"/>
              <a:gd name="connsiteY1348" fmla="*/ 2084488 h 3379599"/>
              <a:gd name="connsiteX1349" fmla="*/ 359943 w 2632935"/>
              <a:gd name="connsiteY1349" fmla="*/ 2072231 h 3379599"/>
              <a:gd name="connsiteX1350" fmla="*/ 360827 w 2632935"/>
              <a:gd name="connsiteY1350" fmla="*/ 2072231 h 3379599"/>
              <a:gd name="connsiteX1351" fmla="*/ 353428 w 2632935"/>
              <a:gd name="connsiteY1351" fmla="*/ 2059529 h 3379599"/>
              <a:gd name="connsiteX1352" fmla="*/ 330349 w 2632935"/>
              <a:gd name="connsiteY1352" fmla="*/ 2034680 h 3379599"/>
              <a:gd name="connsiteX1353" fmla="*/ 281320 w 2632935"/>
              <a:gd name="connsiteY1353" fmla="*/ 2033246 h 3379599"/>
              <a:gd name="connsiteX1354" fmla="*/ 137904 w 2632935"/>
              <a:gd name="connsiteY1354" fmla="*/ 2031479 h 3379599"/>
              <a:gd name="connsiteX1355" fmla="*/ 0 w 2632935"/>
              <a:gd name="connsiteY1355" fmla="*/ 2016242 h 3379599"/>
              <a:gd name="connsiteX1356" fmla="*/ 0 w 2632935"/>
              <a:gd name="connsiteY1356" fmla="*/ 2003462 h 3379599"/>
              <a:gd name="connsiteX1357" fmla="*/ 126530 w 2632935"/>
              <a:gd name="connsiteY1357" fmla="*/ 2004632 h 3379599"/>
              <a:gd name="connsiteX1358" fmla="*/ 256806 w 2632935"/>
              <a:gd name="connsiteY1358" fmla="*/ 2013369 h 3379599"/>
              <a:gd name="connsiteX1359" fmla="*/ 309811 w 2632935"/>
              <a:gd name="connsiteY1359" fmla="*/ 2014250 h 3379599"/>
              <a:gd name="connsiteX1360" fmla="*/ 289381 w 2632935"/>
              <a:gd name="connsiteY1360" fmla="*/ 1995592 h 3379599"/>
              <a:gd name="connsiteX1361" fmla="*/ 284522 w 2632935"/>
              <a:gd name="connsiteY1361" fmla="*/ 1995482 h 3379599"/>
              <a:gd name="connsiteX1362" fmla="*/ 148257 w 2632935"/>
              <a:gd name="connsiteY1362" fmla="*/ 1984328 h 3379599"/>
              <a:gd name="connsiteX1363" fmla="*/ 148367 w 2632935"/>
              <a:gd name="connsiteY1363" fmla="*/ 1969199 h 3379599"/>
              <a:gd name="connsiteX1364" fmla="*/ 258351 w 2632935"/>
              <a:gd name="connsiteY1364" fmla="*/ 1969199 h 3379599"/>
              <a:gd name="connsiteX1365" fmla="*/ 219150 w 2632935"/>
              <a:gd name="connsiteY1365" fmla="*/ 1937951 h 3379599"/>
              <a:gd name="connsiteX1366" fmla="*/ 102319 w 2632935"/>
              <a:gd name="connsiteY1366" fmla="*/ 1945018 h 3379599"/>
              <a:gd name="connsiteX1367" fmla="*/ 101436 w 2632935"/>
              <a:gd name="connsiteY1367" fmla="*/ 1937509 h 3379599"/>
              <a:gd name="connsiteX1368" fmla="*/ 189887 w 2632935"/>
              <a:gd name="connsiteY1368" fmla="*/ 1915314 h 3379599"/>
              <a:gd name="connsiteX1369" fmla="*/ 165703 w 2632935"/>
              <a:gd name="connsiteY1369" fmla="*/ 1896764 h 3379599"/>
              <a:gd name="connsiteX1370" fmla="*/ 152232 w 2632935"/>
              <a:gd name="connsiteY1370" fmla="*/ 1898315 h 3379599"/>
              <a:gd name="connsiteX1371" fmla="*/ 145938 w 2632935"/>
              <a:gd name="connsiteY1371" fmla="*/ 1881420 h 3379599"/>
              <a:gd name="connsiteX1372" fmla="*/ 123521 w 2632935"/>
              <a:gd name="connsiteY1372" fmla="*/ 1863526 h 3379599"/>
              <a:gd name="connsiteX1373" fmla="*/ 89288 w 2632935"/>
              <a:gd name="connsiteY1373" fmla="*/ 1853474 h 3379599"/>
              <a:gd name="connsiteX1374" fmla="*/ 0 w 2632935"/>
              <a:gd name="connsiteY1374" fmla="*/ 1874701 h 3379599"/>
              <a:gd name="connsiteX1375" fmla="*/ 0 w 2632935"/>
              <a:gd name="connsiteY1375" fmla="*/ 1845481 h 3379599"/>
              <a:gd name="connsiteX1376" fmla="*/ 35400 w 2632935"/>
              <a:gd name="connsiteY1376" fmla="*/ 1836364 h 3379599"/>
              <a:gd name="connsiteX1377" fmla="*/ 0 w 2632935"/>
              <a:gd name="connsiteY1377" fmla="*/ 1823838 h 3379599"/>
              <a:gd name="connsiteX1378" fmla="*/ 0 w 2632935"/>
              <a:gd name="connsiteY1378" fmla="*/ 1764654 h 3379599"/>
              <a:gd name="connsiteX1379" fmla="*/ 100663 w 2632935"/>
              <a:gd name="connsiteY1379" fmla="*/ 1801246 h 3379599"/>
              <a:gd name="connsiteX1380" fmla="*/ 214512 w 2632935"/>
              <a:gd name="connsiteY1380" fmla="*/ 1784686 h 3379599"/>
              <a:gd name="connsiteX1381" fmla="*/ 239910 w 2632935"/>
              <a:gd name="connsiteY1381" fmla="*/ 1776180 h 3379599"/>
              <a:gd name="connsiteX1382" fmla="*/ 287614 w 2632935"/>
              <a:gd name="connsiteY1382" fmla="*/ 1744045 h 3379599"/>
              <a:gd name="connsiteX1383" fmla="*/ 439009 w 2632935"/>
              <a:gd name="connsiteY1383" fmla="*/ 1615175 h 3379599"/>
              <a:gd name="connsiteX1384" fmla="*/ 628832 w 2632935"/>
              <a:gd name="connsiteY1384" fmla="*/ 1384719 h 3379599"/>
              <a:gd name="connsiteX1385" fmla="*/ 777465 w 2632935"/>
              <a:gd name="connsiteY1385" fmla="*/ 1113183 h 3379599"/>
              <a:gd name="connsiteX1386" fmla="*/ 803967 w 2632935"/>
              <a:gd name="connsiteY1386" fmla="*/ 1068240 h 3379599"/>
              <a:gd name="connsiteX1387" fmla="*/ 91248 w 2632935"/>
              <a:gd name="connsiteY1387" fmla="*/ 1251105 h 3379599"/>
              <a:gd name="connsiteX1388" fmla="*/ 0 w 2632935"/>
              <a:gd name="connsiteY1388" fmla="*/ 1301794 h 3379599"/>
              <a:gd name="connsiteX1389" fmla="*/ 0 w 2632935"/>
              <a:gd name="connsiteY1389" fmla="*/ 1269931 h 3379599"/>
              <a:gd name="connsiteX1390" fmla="*/ 92520 w 2632935"/>
              <a:gd name="connsiteY1390" fmla="*/ 1221278 h 3379599"/>
              <a:gd name="connsiteX1391" fmla="*/ 538614 w 2632935"/>
              <a:gd name="connsiteY1391" fmla="*/ 1076411 h 3379599"/>
              <a:gd name="connsiteX1392" fmla="*/ 823182 w 2632935"/>
              <a:gd name="connsiteY1392" fmla="*/ 1035556 h 3379599"/>
              <a:gd name="connsiteX1393" fmla="*/ 850458 w 2632935"/>
              <a:gd name="connsiteY1393" fmla="*/ 990276 h 3379599"/>
              <a:gd name="connsiteX1394" fmla="*/ 589852 w 2632935"/>
              <a:gd name="connsiteY1394" fmla="*/ 1040411 h 3379599"/>
              <a:gd name="connsiteX1395" fmla="*/ 586870 w 2632935"/>
              <a:gd name="connsiteY1395" fmla="*/ 1025727 h 3379599"/>
              <a:gd name="connsiteX1396" fmla="*/ 819427 w 2632935"/>
              <a:gd name="connsiteY1396" fmla="*/ 970842 h 3379599"/>
              <a:gd name="connsiteX1397" fmla="*/ 870223 w 2632935"/>
              <a:gd name="connsiteY1397" fmla="*/ 957260 h 3379599"/>
              <a:gd name="connsiteX1398" fmla="*/ 885241 w 2632935"/>
              <a:gd name="connsiteY1398" fmla="*/ 931753 h 3379599"/>
              <a:gd name="connsiteX1399" fmla="*/ 817770 w 2632935"/>
              <a:gd name="connsiteY1399" fmla="*/ 956928 h 3379599"/>
              <a:gd name="connsiteX1400" fmla="*/ 813023 w 2632935"/>
              <a:gd name="connsiteY1400" fmla="*/ 942907 h 3379599"/>
              <a:gd name="connsiteX1401" fmla="*/ 909315 w 2632935"/>
              <a:gd name="connsiteY1401" fmla="*/ 889790 h 3379599"/>
              <a:gd name="connsiteX1402" fmla="*/ 913290 w 2632935"/>
              <a:gd name="connsiteY1402" fmla="*/ 882833 h 3379599"/>
              <a:gd name="connsiteX1403" fmla="*/ 926761 w 2632935"/>
              <a:gd name="connsiteY1403" fmla="*/ 857216 h 3379599"/>
              <a:gd name="connsiteX1404" fmla="*/ 860947 w 2632935"/>
              <a:gd name="connsiteY1404" fmla="*/ 889350 h 3379599"/>
              <a:gd name="connsiteX1405" fmla="*/ 854985 w 2632935"/>
              <a:gd name="connsiteY1405" fmla="*/ 877643 h 3379599"/>
              <a:gd name="connsiteX1406" fmla="*/ 946196 w 2632935"/>
              <a:gd name="connsiteY1406" fmla="*/ 816472 h 3379599"/>
              <a:gd name="connsiteX1407" fmla="*/ 964528 w 2632935"/>
              <a:gd name="connsiteY1407" fmla="*/ 773188 h 3379599"/>
              <a:gd name="connsiteX1408" fmla="*/ 942663 w 2632935"/>
              <a:gd name="connsiteY1408" fmla="*/ 784564 h 3379599"/>
              <a:gd name="connsiteX1409" fmla="*/ 934492 w 2632935"/>
              <a:gd name="connsiteY1409" fmla="*/ 770426 h 3379599"/>
              <a:gd name="connsiteX1410" fmla="*/ 981423 w 2632935"/>
              <a:gd name="connsiteY1410" fmla="*/ 729899 h 3379599"/>
              <a:gd name="connsiteX1411" fmla="*/ 1002183 w 2632935"/>
              <a:gd name="connsiteY1411" fmla="*/ 672591 h 3379599"/>
              <a:gd name="connsiteX1412" fmla="*/ 874640 w 2632935"/>
              <a:gd name="connsiteY1412" fmla="*/ 743703 h 3379599"/>
              <a:gd name="connsiteX1413" fmla="*/ 865586 w 2632935"/>
              <a:gd name="connsiteY1413" fmla="*/ 729679 h 3379599"/>
              <a:gd name="connsiteX1414" fmla="*/ 1024048 w 2632935"/>
              <a:gd name="connsiteY1414" fmla="*/ 610093 h 3379599"/>
              <a:gd name="connsiteX1415" fmla="*/ 1043482 w 2632935"/>
              <a:gd name="connsiteY1415" fmla="*/ 556093 h 3379599"/>
              <a:gd name="connsiteX1416" fmla="*/ 956467 w 2632935"/>
              <a:gd name="connsiteY1416" fmla="*/ 614288 h 3379599"/>
              <a:gd name="connsiteX1417" fmla="*/ 949179 w 2632935"/>
              <a:gd name="connsiteY1417" fmla="*/ 603572 h 3379599"/>
              <a:gd name="connsiteX1418" fmla="*/ 1063249 w 2632935"/>
              <a:gd name="connsiteY1418" fmla="*/ 505524 h 3379599"/>
              <a:gd name="connsiteX1419" fmla="*/ 1104327 w 2632935"/>
              <a:gd name="connsiteY1419" fmla="*/ 416736 h 3379599"/>
              <a:gd name="connsiteX1420" fmla="*/ 1011459 w 2632935"/>
              <a:gd name="connsiteY1420" fmla="*/ 498127 h 3379599"/>
              <a:gd name="connsiteX1421" fmla="*/ 998098 w 2632935"/>
              <a:gd name="connsiteY1421" fmla="*/ 484103 h 3379599"/>
              <a:gd name="connsiteX1422" fmla="*/ 1135688 w 2632935"/>
              <a:gd name="connsiteY1422" fmla="*/ 319546 h 3379599"/>
              <a:gd name="connsiteX1423" fmla="*/ 1154461 w 2632935"/>
              <a:gd name="connsiteY1423" fmla="*/ 248903 h 3379599"/>
              <a:gd name="connsiteX1424" fmla="*/ 1134363 w 2632935"/>
              <a:gd name="connsiteY1424" fmla="*/ 216217 h 3379599"/>
              <a:gd name="connsiteX1425" fmla="*/ 1119787 w 2632935"/>
              <a:gd name="connsiteY1425" fmla="*/ 212352 h 3379599"/>
              <a:gd name="connsiteX1426" fmla="*/ 1065237 w 2632935"/>
              <a:gd name="connsiteY1426" fmla="*/ 225935 h 3379599"/>
              <a:gd name="connsiteX1427" fmla="*/ 1013336 w 2632935"/>
              <a:gd name="connsiteY1427" fmla="*/ 278351 h 3379599"/>
              <a:gd name="connsiteX1428" fmla="*/ 1000196 w 2632935"/>
              <a:gd name="connsiteY1428" fmla="*/ 267417 h 3379599"/>
              <a:gd name="connsiteX1429" fmla="*/ 1060820 w 2632935"/>
              <a:gd name="connsiteY1429" fmla="*/ 203407 h 3379599"/>
              <a:gd name="connsiteX1430" fmla="*/ 1062477 w 2632935"/>
              <a:gd name="connsiteY1430" fmla="*/ 200758 h 3379599"/>
              <a:gd name="connsiteX1431" fmla="*/ 1088647 w 2632935"/>
              <a:gd name="connsiteY1431" fmla="*/ 169617 h 3379599"/>
              <a:gd name="connsiteX1432" fmla="*/ 1066562 w 2632935"/>
              <a:gd name="connsiteY1432" fmla="*/ 153716 h 3379599"/>
              <a:gd name="connsiteX1433" fmla="*/ 1045029 w 2632935"/>
              <a:gd name="connsiteY1433" fmla="*/ 141568 h 3379599"/>
              <a:gd name="connsiteX1434" fmla="*/ 1046244 w 2632935"/>
              <a:gd name="connsiteY1434" fmla="*/ 127876 h 3379599"/>
              <a:gd name="connsiteX1435" fmla="*/ 1026257 w 2632935"/>
              <a:gd name="connsiteY1435" fmla="*/ 129422 h 3379599"/>
              <a:gd name="connsiteX1436" fmla="*/ 941118 w 2632935"/>
              <a:gd name="connsiteY1436" fmla="*/ 165310 h 3379599"/>
              <a:gd name="connsiteX1437" fmla="*/ 934271 w 2632935"/>
              <a:gd name="connsiteY1437" fmla="*/ 153605 h 3379599"/>
              <a:gd name="connsiteX1438" fmla="*/ 1014441 w 2632935"/>
              <a:gd name="connsiteY1438" fmla="*/ 107888 h 3379599"/>
              <a:gd name="connsiteX1439" fmla="*/ 1024379 w 2632935"/>
              <a:gd name="connsiteY1439" fmla="*/ 54222 h 3379599"/>
              <a:gd name="connsiteX1440" fmla="*/ 1012453 w 2632935"/>
              <a:gd name="connsiteY1440" fmla="*/ 38982 h 3379599"/>
              <a:gd name="connsiteX1441" fmla="*/ 984957 w 2632935"/>
              <a:gd name="connsiteY1441" fmla="*/ 64823 h 3379599"/>
              <a:gd name="connsiteX1442" fmla="*/ 973694 w 2632935"/>
              <a:gd name="connsiteY1442" fmla="*/ 56319 h 3379599"/>
              <a:gd name="connsiteX1443" fmla="*/ 997214 w 2632935"/>
              <a:gd name="connsiteY1443" fmla="*/ 24406 h 3379599"/>
              <a:gd name="connsiteX1444" fmla="*/ 982417 w 2632935"/>
              <a:gd name="connsiteY1444" fmla="*/ 13805 h 3379599"/>
              <a:gd name="connsiteX1445" fmla="*/ 988932 w 2632935"/>
              <a:gd name="connsiteY1445" fmla="*/ 7179 h 3379599"/>
              <a:gd name="connsiteX1446" fmla="*/ 987275 w 2632935"/>
              <a:gd name="connsiteY1446" fmla="*/ 6959 h 3379599"/>
              <a:gd name="connsiteX1447" fmla="*/ 958233 w 2632935"/>
              <a:gd name="connsiteY1447" fmla="*/ 6959 h 3379599"/>
              <a:gd name="connsiteX1448" fmla="*/ 953374 w 2632935"/>
              <a:gd name="connsiteY1448" fmla="*/ 5854 h 3379599"/>
              <a:gd name="connsiteX1449" fmla="*/ 953154 w 2632935"/>
              <a:gd name="connsiteY1449" fmla="*/ 7401 h 3379599"/>
              <a:gd name="connsiteX1450" fmla="*/ 902689 w 2632935"/>
              <a:gd name="connsiteY1450" fmla="*/ 71227 h 3379599"/>
              <a:gd name="connsiteX1451" fmla="*/ 890100 w 2632935"/>
              <a:gd name="connsiteY1451" fmla="*/ 64049 h 3379599"/>
              <a:gd name="connsiteX1452" fmla="*/ 932946 w 2632935"/>
              <a:gd name="connsiteY1452" fmla="*/ 112 h 3379599"/>
              <a:gd name="connsiteX1453" fmla="*/ 932583 w 2632935"/>
              <a:gd name="connsiteY1453" fmla="*/ 0 h 3379599"/>
              <a:gd name="connsiteX1454" fmla="*/ 1038659 w 2632935"/>
              <a:gd name="connsiteY1454" fmla="*/ 0 h 3379599"/>
              <a:gd name="connsiteX1455" fmla="*/ 1032551 w 2632935"/>
              <a:gd name="connsiteY1455" fmla="*/ 6959 h 3379599"/>
              <a:gd name="connsiteX1456" fmla="*/ 1033434 w 2632935"/>
              <a:gd name="connsiteY1456" fmla="*/ 8284 h 3379599"/>
              <a:gd name="connsiteX1457" fmla="*/ 1042713 w 2632935"/>
              <a:gd name="connsiteY1457" fmla="*/ 0 h 3379599"/>
              <a:gd name="connsiteX1458" fmla="*/ 1124839 w 2632935"/>
              <a:gd name="connsiteY1458" fmla="*/ 0 h 3379599"/>
              <a:gd name="connsiteX1459" fmla="*/ 1100352 w 2632935"/>
              <a:gd name="connsiteY1459" fmla="*/ 15903 h 3379599"/>
              <a:gd name="connsiteX1460" fmla="*/ 1049335 w 2632935"/>
              <a:gd name="connsiteY1460" fmla="*/ 48921 h 3379599"/>
              <a:gd name="connsiteX1461" fmla="*/ 1049777 w 2632935"/>
              <a:gd name="connsiteY1461" fmla="*/ 52785 h 3379599"/>
              <a:gd name="connsiteX1462" fmla="*/ 1128827 w 2632935"/>
              <a:gd name="connsiteY1462" fmla="*/ 0 h 3379599"/>
              <a:gd name="connsiteX1463" fmla="*/ 1183253 w 2632935"/>
              <a:gd name="connsiteY1463" fmla="*/ 0 h 3379599"/>
              <a:gd name="connsiteX1464" fmla="*/ 1141542 w 2632935"/>
              <a:gd name="connsiteY1464" fmla="*/ 27940 h 3379599"/>
              <a:gd name="connsiteX1465" fmla="*/ 1173565 w 2632935"/>
              <a:gd name="connsiteY1465" fmla="*/ 11376 h 3379599"/>
              <a:gd name="connsiteX1466" fmla="*/ 1192390 w 2632935"/>
              <a:gd name="connsiteY1466" fmla="*/ 0 h 3379599"/>
              <a:gd name="connsiteX1467" fmla="*/ 1244675 w 2632935"/>
              <a:gd name="connsiteY1467" fmla="*/ 0 h 3379599"/>
              <a:gd name="connsiteX1468" fmla="*/ 1132376 w 2632935"/>
              <a:gd name="connsiteY1468" fmla="*/ 59080 h 3379599"/>
              <a:gd name="connsiteX1469" fmla="*/ 1044587 w 2632935"/>
              <a:gd name="connsiteY1469" fmla="*/ 104576 h 3379599"/>
              <a:gd name="connsiteX1470" fmla="*/ 1043925 w 2632935"/>
              <a:gd name="connsiteY1470" fmla="*/ 101042 h 3379599"/>
              <a:gd name="connsiteX1471" fmla="*/ 1042488 w 2632935"/>
              <a:gd name="connsiteY1471" fmla="*/ 104576 h 3379599"/>
              <a:gd name="connsiteX1472" fmla="*/ 1045912 w 2632935"/>
              <a:gd name="connsiteY1472" fmla="*/ 104796 h 3379599"/>
              <a:gd name="connsiteX1473" fmla="*/ 1267980 w 2632935"/>
              <a:gd name="connsiteY1473" fmla="*/ 2652 h 3379599"/>
              <a:gd name="connsiteX1474" fmla="*/ 1272584 w 2632935"/>
              <a:gd name="connsiteY1474" fmla="*/ 0 h 3379599"/>
              <a:gd name="connsiteX1475" fmla="*/ 1329316 w 2632935"/>
              <a:gd name="connsiteY1475" fmla="*/ 0 h 3379599"/>
              <a:gd name="connsiteX1476" fmla="*/ 1278691 w 2632935"/>
              <a:gd name="connsiteY1476" fmla="*/ 26283 h 3379599"/>
              <a:gd name="connsiteX1477" fmla="*/ 1346231 w 2632935"/>
              <a:gd name="connsiteY1477" fmla="*/ 0 h 3379599"/>
              <a:gd name="connsiteX1478" fmla="*/ 1425262 w 2632935"/>
              <a:gd name="connsiteY1478" fmla="*/ 0 h 3379599"/>
              <a:gd name="connsiteX1479" fmla="*/ 1366728 w 2632935"/>
              <a:gd name="connsiteY1479" fmla="*/ 27070 h 3379599"/>
              <a:gd name="connsiteX1480" fmla="*/ 1156007 w 2632935"/>
              <a:gd name="connsiteY1480" fmla="*/ 105791 h 3379599"/>
              <a:gd name="connsiteX1481" fmla="*/ 1283218 w 2632935"/>
              <a:gd name="connsiteY1481" fmla="*/ 83153 h 3379599"/>
              <a:gd name="connsiteX1482" fmla="*/ 1287746 w 2632935"/>
              <a:gd name="connsiteY1482" fmla="*/ 101153 h 3379599"/>
              <a:gd name="connsiteX1483" fmla="*/ 1158327 w 2632935"/>
              <a:gd name="connsiteY1483" fmla="*/ 140796 h 3379599"/>
              <a:gd name="connsiteX1484" fmla="*/ 1208460 w 2632935"/>
              <a:gd name="connsiteY1484" fmla="*/ 135274 h 3379599"/>
              <a:gd name="connsiteX1485" fmla="*/ 1560057 w 2632935"/>
              <a:gd name="connsiteY1485" fmla="*/ 64381 h 3379599"/>
              <a:gd name="connsiteX1486" fmla="*/ 1564032 w 2632935"/>
              <a:gd name="connsiteY1486" fmla="*/ 80614 h 3379599"/>
              <a:gd name="connsiteX1487" fmla="*/ 1243686 w 2632935"/>
              <a:gd name="connsiteY1487" fmla="*/ 153826 h 3379599"/>
              <a:gd name="connsiteX1488" fmla="*/ 1109518 w 2632935"/>
              <a:gd name="connsiteY1488" fmla="*/ 173702 h 3379599"/>
              <a:gd name="connsiteX1489" fmla="*/ 1105432 w 2632935"/>
              <a:gd name="connsiteY1489" fmla="*/ 185628 h 3379599"/>
              <a:gd name="connsiteX1490" fmla="*/ 1107199 w 2632935"/>
              <a:gd name="connsiteY1490" fmla="*/ 185408 h 3379599"/>
              <a:gd name="connsiteX1491" fmla="*/ 1106315 w 2632935"/>
              <a:gd name="connsiteY1491" fmla="*/ 184525 h 3379599"/>
              <a:gd name="connsiteX1492" fmla="*/ 1145737 w 2632935"/>
              <a:gd name="connsiteY1492" fmla="*/ 180328 h 3379599"/>
              <a:gd name="connsiteX1493" fmla="*/ 1152142 w 2632935"/>
              <a:gd name="connsiteY1493" fmla="*/ 194904 h 3379599"/>
              <a:gd name="connsiteX1494" fmla="*/ 1169811 w 2632935"/>
              <a:gd name="connsiteY1494" fmla="*/ 214892 h 3379599"/>
              <a:gd name="connsiteX1495" fmla="*/ 1267427 w 2632935"/>
              <a:gd name="connsiteY1495" fmla="*/ 220855 h 3379599"/>
              <a:gd name="connsiteX1496" fmla="*/ 1267758 w 2632935"/>
              <a:gd name="connsiteY1496" fmla="*/ 242940 h 3379599"/>
              <a:gd name="connsiteX1497" fmla="*/ 1181626 w 2632935"/>
              <a:gd name="connsiteY1497" fmla="*/ 249234 h 3379599"/>
              <a:gd name="connsiteX1498" fmla="*/ 1182289 w 2632935"/>
              <a:gd name="connsiteY1498" fmla="*/ 254053 h 3379599"/>
              <a:gd name="connsiteX1499" fmla="*/ 1222594 w 2632935"/>
              <a:gd name="connsiteY1499" fmla="*/ 262226 h 3379599"/>
              <a:gd name="connsiteX1500" fmla="*/ 1233085 w 2632935"/>
              <a:gd name="connsiteY1500" fmla="*/ 264436 h 3379599"/>
              <a:gd name="connsiteX1501" fmla="*/ 1300003 w 2632935"/>
              <a:gd name="connsiteY1501" fmla="*/ 278683 h 3379599"/>
              <a:gd name="connsiteX1502" fmla="*/ 1310383 w 2632935"/>
              <a:gd name="connsiteY1502" fmla="*/ 280891 h 3379599"/>
              <a:gd name="connsiteX1503" fmla="*/ 1303426 w 2632935"/>
              <a:gd name="connsiteY1503" fmla="*/ 280560 h 3379599"/>
              <a:gd name="connsiteX1504" fmla="*/ 1300886 w 2632935"/>
              <a:gd name="connsiteY1504" fmla="*/ 280670 h 3379599"/>
              <a:gd name="connsiteX1505" fmla="*/ 1302653 w 2632935"/>
              <a:gd name="connsiteY1505" fmla="*/ 284757 h 3379599"/>
              <a:gd name="connsiteX1506" fmla="*/ 1411644 w 2632935"/>
              <a:gd name="connsiteY1506" fmla="*/ 303532 h 3379599"/>
              <a:gd name="connsiteX1507" fmla="*/ 1688151 w 2632935"/>
              <a:gd name="connsiteY1507" fmla="*/ 392436 h 3379599"/>
              <a:gd name="connsiteX1508" fmla="*/ 1682409 w 2632935"/>
              <a:gd name="connsiteY1508" fmla="*/ 408783 h 3379599"/>
              <a:gd name="connsiteX1509" fmla="*/ 1475360 w 2632935"/>
              <a:gd name="connsiteY1509" fmla="*/ 352789 h 3379599"/>
              <a:gd name="connsiteX1510" fmla="*/ 1482427 w 2632935"/>
              <a:gd name="connsiteY1510" fmla="*/ 378633 h 3379599"/>
              <a:gd name="connsiteX1511" fmla="*/ 1489494 w 2632935"/>
              <a:gd name="connsiteY1511" fmla="*/ 381614 h 3379599"/>
              <a:gd name="connsiteX1512" fmla="*/ 1518426 w 2632935"/>
              <a:gd name="connsiteY1512" fmla="*/ 388351 h 3379599"/>
              <a:gd name="connsiteX1513" fmla="*/ 1539628 w 2632935"/>
              <a:gd name="connsiteY1513" fmla="*/ 449646 h 3379599"/>
              <a:gd name="connsiteX1514" fmla="*/ 1569996 w 2632935"/>
              <a:gd name="connsiteY1514" fmla="*/ 463673 h 3379599"/>
              <a:gd name="connsiteX1515" fmla="*/ 1617037 w 2632935"/>
              <a:gd name="connsiteY1515" fmla="*/ 476594 h 3379599"/>
              <a:gd name="connsiteX1516" fmla="*/ 1633712 w 2632935"/>
              <a:gd name="connsiteY1516" fmla="*/ 496028 h 3379599"/>
              <a:gd name="connsiteX1517" fmla="*/ 1637687 w 2632935"/>
              <a:gd name="connsiteY1517" fmla="*/ 495587 h 3379599"/>
              <a:gd name="connsiteX1518" fmla="*/ 1745683 w 2632935"/>
              <a:gd name="connsiteY1518" fmla="*/ 529043 h 3379599"/>
              <a:gd name="connsiteX1519" fmla="*/ 1738616 w 2632935"/>
              <a:gd name="connsiteY1519" fmla="*/ 545057 h 3379599"/>
              <a:gd name="connsiteX1520" fmla="*/ 1643319 w 2632935"/>
              <a:gd name="connsiteY1520" fmla="*/ 518889 h 3379599"/>
              <a:gd name="connsiteX1521" fmla="*/ 1646963 w 2632935"/>
              <a:gd name="connsiteY1521" fmla="*/ 557309 h 3379599"/>
              <a:gd name="connsiteX1522" fmla="*/ 1850147 w 2632935"/>
              <a:gd name="connsiteY1522" fmla="*/ 671703 h 3379599"/>
              <a:gd name="connsiteX1523" fmla="*/ 1847055 w 2632935"/>
              <a:gd name="connsiteY1523" fmla="*/ 684840 h 3379599"/>
              <a:gd name="connsiteX1524" fmla="*/ 1858429 w 2632935"/>
              <a:gd name="connsiteY1524" fmla="*/ 719740 h 3379599"/>
              <a:gd name="connsiteX1525" fmla="*/ 1855889 w 2632935"/>
              <a:gd name="connsiteY1525" fmla="*/ 746907 h 3379599"/>
              <a:gd name="connsiteX1526" fmla="*/ 1911102 w 2632935"/>
              <a:gd name="connsiteY1526" fmla="*/ 759167 h 3379599"/>
              <a:gd name="connsiteX1527" fmla="*/ 1940145 w 2632935"/>
              <a:gd name="connsiteY1527" fmla="*/ 826851 h 3379599"/>
              <a:gd name="connsiteX1528" fmla="*/ 2094410 w 2632935"/>
              <a:gd name="connsiteY1528" fmla="*/ 910552 h 3379599"/>
              <a:gd name="connsiteX1529" fmla="*/ 2170052 w 2632935"/>
              <a:gd name="connsiteY1529" fmla="*/ 875325 h 3379599"/>
              <a:gd name="connsiteX1530" fmla="*/ 2107330 w 2632935"/>
              <a:gd name="connsiteY1530" fmla="*/ 817800 h 3379599"/>
              <a:gd name="connsiteX1531" fmla="*/ 2121796 w 2632935"/>
              <a:gd name="connsiteY1531" fmla="*/ 801567 h 3379599"/>
              <a:gd name="connsiteX1532" fmla="*/ 2164310 w 2632935"/>
              <a:gd name="connsiteY1532" fmla="*/ 836899 h 3379599"/>
              <a:gd name="connsiteX1533" fmla="*/ 2318023 w 2632935"/>
              <a:gd name="connsiteY1533" fmla="*/ 859095 h 3379599"/>
              <a:gd name="connsiteX1534" fmla="*/ 2344636 w 2632935"/>
              <a:gd name="connsiteY1534" fmla="*/ 855229 h 3379599"/>
              <a:gd name="connsiteX1535" fmla="*/ 2315153 w 2632935"/>
              <a:gd name="connsiteY1535" fmla="*/ 846618 h 3379599"/>
              <a:gd name="connsiteX1536" fmla="*/ 2242823 w 2632935"/>
              <a:gd name="connsiteY1536" fmla="*/ 828620 h 3379599"/>
              <a:gd name="connsiteX1537" fmla="*/ 2243265 w 2632935"/>
              <a:gd name="connsiteY1537" fmla="*/ 815481 h 3379599"/>
              <a:gd name="connsiteX1538" fmla="*/ 2325091 w 2632935"/>
              <a:gd name="connsiteY1538" fmla="*/ 824645 h 3379599"/>
              <a:gd name="connsiteX1539" fmla="*/ 2185070 w 2632935"/>
              <a:gd name="connsiteY1539" fmla="*/ 777717 h 3379599"/>
              <a:gd name="connsiteX1540" fmla="*/ 2189708 w 2632935"/>
              <a:gd name="connsiteY1540" fmla="*/ 763692 h 3379599"/>
              <a:gd name="connsiteX1541" fmla="*/ 2313496 w 2632935"/>
              <a:gd name="connsiteY1541" fmla="*/ 791298 h 3379599"/>
              <a:gd name="connsiteX1542" fmla="*/ 2338783 w 2632935"/>
              <a:gd name="connsiteY1542" fmla="*/ 802230 h 3379599"/>
              <a:gd name="connsiteX1543" fmla="*/ 2333263 w 2632935"/>
              <a:gd name="connsiteY1543" fmla="*/ 798146 h 3379599"/>
              <a:gd name="connsiteX1544" fmla="*/ 2265682 w 2632935"/>
              <a:gd name="connsiteY1544" fmla="*/ 763692 h 3379599"/>
              <a:gd name="connsiteX1545" fmla="*/ 2270209 w 2632935"/>
              <a:gd name="connsiteY1545" fmla="*/ 745579 h 3379599"/>
              <a:gd name="connsiteX1546" fmla="*/ 2318575 w 2632935"/>
              <a:gd name="connsiteY1546" fmla="*/ 764355 h 3379599"/>
              <a:gd name="connsiteX1547" fmla="*/ 2477147 w 2632935"/>
              <a:gd name="connsiteY1547" fmla="*/ 745471 h 3379599"/>
              <a:gd name="connsiteX1548" fmla="*/ 2483884 w 2632935"/>
              <a:gd name="connsiteY1548" fmla="*/ 720622 h 3379599"/>
              <a:gd name="connsiteX1549" fmla="*/ 2457382 w 2632935"/>
              <a:gd name="connsiteY1549" fmla="*/ 697097 h 3379599"/>
              <a:gd name="connsiteX1550" fmla="*/ 2445566 w 2632935"/>
              <a:gd name="connsiteY1550" fmla="*/ 693675 h 3379599"/>
              <a:gd name="connsiteX1551" fmla="*/ 2410229 w 2632935"/>
              <a:gd name="connsiteY1551" fmla="*/ 683296 h 3379599"/>
              <a:gd name="connsiteX1552" fmla="*/ 2364512 w 2632935"/>
              <a:gd name="connsiteY1552" fmla="*/ 654150 h 3379599"/>
              <a:gd name="connsiteX1553" fmla="*/ 2364734 w 2632935"/>
              <a:gd name="connsiteY1553" fmla="*/ 638360 h 3379599"/>
              <a:gd name="connsiteX1554" fmla="*/ 2458154 w 2632935"/>
              <a:gd name="connsiteY1554" fmla="*/ 586020 h 3379599"/>
              <a:gd name="connsiteX1555" fmla="*/ 2425689 w 2632935"/>
              <a:gd name="connsiteY1555" fmla="*/ 576524 h 3379599"/>
              <a:gd name="connsiteX1556" fmla="*/ 2363409 w 2632935"/>
              <a:gd name="connsiteY1556" fmla="*/ 565257 h 3379599"/>
              <a:gd name="connsiteX1557" fmla="*/ 2364512 w 2632935"/>
              <a:gd name="connsiteY1557" fmla="*/ 547151 h 3379599"/>
              <a:gd name="connsiteX1558" fmla="*/ 2430216 w 2632935"/>
              <a:gd name="connsiteY1558" fmla="*/ 555434 h 3379599"/>
              <a:gd name="connsiteX1559" fmla="*/ 2474055 w 2632935"/>
              <a:gd name="connsiteY1559" fmla="*/ 570008 h 3379599"/>
              <a:gd name="connsiteX1560" fmla="*/ 2489185 w 2632935"/>
              <a:gd name="connsiteY1560" fmla="*/ 564593 h 3379599"/>
              <a:gd name="connsiteX1561" fmla="*/ 2425909 w 2632935"/>
              <a:gd name="connsiteY1561" fmla="*/ 541855 h 3379599"/>
              <a:gd name="connsiteX1562" fmla="*/ 2430768 w 2632935"/>
              <a:gd name="connsiteY1562" fmla="*/ 523966 h 3379599"/>
              <a:gd name="connsiteX1563" fmla="*/ 2524189 w 2632935"/>
              <a:gd name="connsiteY1563" fmla="*/ 552782 h 3379599"/>
              <a:gd name="connsiteX1564" fmla="*/ 2533575 w 2632935"/>
              <a:gd name="connsiteY1564" fmla="*/ 548367 h 3379599"/>
              <a:gd name="connsiteX1565" fmla="*/ 2432535 w 2632935"/>
              <a:gd name="connsiteY1565" fmla="*/ 482889 h 3379599"/>
              <a:gd name="connsiteX1566" fmla="*/ 2223167 w 2632935"/>
              <a:gd name="connsiteY1566" fmla="*/ 432528 h 3379599"/>
              <a:gd name="connsiteX1567" fmla="*/ 2223608 w 2632935"/>
              <a:gd name="connsiteY1567" fmla="*/ 412427 h 3379599"/>
              <a:gd name="connsiteX1568" fmla="*/ 2459700 w 2632935"/>
              <a:gd name="connsiteY1568" fmla="*/ 463673 h 3379599"/>
              <a:gd name="connsiteX1569" fmla="*/ 2534237 w 2632935"/>
              <a:gd name="connsiteY1569" fmla="*/ 466542 h 3379599"/>
              <a:gd name="connsiteX1570" fmla="*/ 2579181 w 2632935"/>
              <a:gd name="connsiteY1570" fmla="*/ 467758 h 3379599"/>
              <a:gd name="connsiteX1571" fmla="*/ 2520546 w 2632935"/>
              <a:gd name="connsiteY1571" fmla="*/ 444455 h 3379599"/>
              <a:gd name="connsiteX1572" fmla="*/ 2525073 w 2632935"/>
              <a:gd name="connsiteY1572" fmla="*/ 427780 h 3379599"/>
              <a:gd name="connsiteX1573" fmla="*/ 2605573 w 2632935"/>
              <a:gd name="connsiteY1573" fmla="*/ 451413 h 3379599"/>
              <a:gd name="connsiteX1574" fmla="*/ 2545723 w 2632935"/>
              <a:gd name="connsiteY1574" fmla="*/ 415298 h 3379599"/>
              <a:gd name="connsiteX1575" fmla="*/ 2489295 w 2632935"/>
              <a:gd name="connsiteY1575" fmla="*/ 396855 h 3379599"/>
              <a:gd name="connsiteX1576" fmla="*/ 2494815 w 2632935"/>
              <a:gd name="connsiteY1576" fmla="*/ 378964 h 3379599"/>
              <a:gd name="connsiteX1577" fmla="*/ 2537882 w 2632935"/>
              <a:gd name="connsiteY1577" fmla="*/ 387025 h 3379599"/>
              <a:gd name="connsiteX1578" fmla="*/ 2561183 w 2632935"/>
              <a:gd name="connsiteY1578" fmla="*/ 380841 h 3379599"/>
              <a:gd name="connsiteX1579" fmla="*/ 2590445 w 2632935"/>
              <a:gd name="connsiteY1579" fmla="*/ 326502 h 3379599"/>
              <a:gd name="connsiteX1580" fmla="*/ 2589340 w 2632935"/>
              <a:gd name="connsiteY1580" fmla="*/ 326392 h 3379599"/>
              <a:gd name="connsiteX1581" fmla="*/ 2159231 w 2632935"/>
              <a:gd name="connsiteY1581" fmla="*/ 268853 h 3379599"/>
              <a:gd name="connsiteX1582" fmla="*/ 2160776 w 2632935"/>
              <a:gd name="connsiteY1582" fmla="*/ 250891 h 3379599"/>
              <a:gd name="connsiteX1583" fmla="*/ 2590665 w 2632935"/>
              <a:gd name="connsiteY1583" fmla="*/ 299335 h 3379599"/>
              <a:gd name="connsiteX1584" fmla="*/ 2569795 w 2632935"/>
              <a:gd name="connsiteY1584" fmla="*/ 260680 h 3379599"/>
              <a:gd name="connsiteX1585" fmla="*/ 2299030 w 2632935"/>
              <a:gd name="connsiteY1585" fmla="*/ 211579 h 3379599"/>
              <a:gd name="connsiteX1586" fmla="*/ 2301460 w 2632935"/>
              <a:gd name="connsiteY1586" fmla="*/ 188610 h 3379599"/>
              <a:gd name="connsiteX1587" fmla="*/ 2322330 w 2632935"/>
              <a:gd name="connsiteY1587" fmla="*/ 190156 h 3379599"/>
              <a:gd name="connsiteX1588" fmla="*/ 2490067 w 2632935"/>
              <a:gd name="connsiteY1588" fmla="*/ 156256 h 3379599"/>
              <a:gd name="connsiteX1589" fmla="*/ 2556544 w 2632935"/>
              <a:gd name="connsiteY1589" fmla="*/ 124011 h 3379599"/>
              <a:gd name="connsiteX1590" fmla="*/ 2577526 w 2632935"/>
              <a:gd name="connsiteY1590" fmla="*/ 75534 h 3379599"/>
              <a:gd name="connsiteX1591" fmla="*/ 2551023 w 2632935"/>
              <a:gd name="connsiteY1591" fmla="*/ 68356 h 3379599"/>
              <a:gd name="connsiteX1592" fmla="*/ 2547268 w 2632935"/>
              <a:gd name="connsiteY1592" fmla="*/ 43731 h 3379599"/>
              <a:gd name="connsiteX1593" fmla="*/ 2549442 w 2632935"/>
              <a:gd name="connsiteY1593" fmla="*/ 11640 h 3379599"/>
              <a:gd name="connsiteX1594" fmla="*/ 2545763 w 2632935"/>
              <a:gd name="connsiteY1594" fmla="*/ 0 h 3379599"/>
              <a:gd name="connsiteX1595" fmla="*/ 2585995 w 2632935"/>
              <a:gd name="connsiteY1595" fmla="*/ 0 h 3379599"/>
              <a:gd name="connsiteX1596" fmla="*/ 2589452 w 2632935"/>
              <a:gd name="connsiteY1596" fmla="*/ 26132 h 3379599"/>
              <a:gd name="connsiteX1597" fmla="*/ 2578408 w 2632935"/>
              <a:gd name="connsiteY1597" fmla="*/ 51130 h 3379599"/>
              <a:gd name="connsiteX1598" fmla="*/ 2587243 w 2632935"/>
              <a:gd name="connsiteY1598" fmla="*/ 142121 h 3379599"/>
              <a:gd name="connsiteX1599" fmla="*/ 2465994 w 2632935"/>
              <a:gd name="connsiteY1599" fmla="*/ 193027 h 3379599"/>
              <a:gd name="connsiteX1600" fmla="*/ 2418290 w 2632935"/>
              <a:gd name="connsiteY1600" fmla="*/ 200646 h 3379599"/>
              <a:gd name="connsiteX1601" fmla="*/ 2508288 w 2632935"/>
              <a:gd name="connsiteY1601" fmla="*/ 215886 h 3379599"/>
              <a:gd name="connsiteX1602" fmla="*/ 2618051 w 2632935"/>
              <a:gd name="connsiteY1602" fmla="*/ 266423 h 3379599"/>
              <a:gd name="connsiteX1603" fmla="*/ 2602592 w 2632935"/>
              <a:gd name="connsiteY1603" fmla="*/ 373994 h 3379599"/>
              <a:gd name="connsiteX1604" fmla="*/ 2578188 w 2632935"/>
              <a:gd name="connsiteY1604" fmla="*/ 400058 h 3379599"/>
              <a:gd name="connsiteX1605" fmla="*/ 2627990 w 2632935"/>
              <a:gd name="connsiteY1605" fmla="*/ 473722 h 3379599"/>
              <a:gd name="connsiteX1606" fmla="*/ 2555329 w 2632935"/>
              <a:gd name="connsiteY1606" fmla="*/ 493930 h 3379599"/>
              <a:gd name="connsiteX1607" fmla="*/ 2524521 w 2632935"/>
              <a:gd name="connsiteY1607" fmla="*/ 493378 h 3379599"/>
              <a:gd name="connsiteX1608" fmla="*/ 2578188 w 2632935"/>
              <a:gd name="connsiteY1608" fmla="*/ 548036 h 3379599"/>
              <a:gd name="connsiteX1609" fmla="*/ 2480571 w 2632935"/>
              <a:gd name="connsiteY1609" fmla="*/ 609981 h 3379599"/>
              <a:gd name="connsiteX1610" fmla="*/ 2392230 w 2632935"/>
              <a:gd name="connsiteY1610" fmla="*/ 644877 h 3379599"/>
              <a:gd name="connsiteX1611" fmla="*/ 2464449 w 2632935"/>
              <a:gd name="connsiteY1611" fmla="*/ 672917 h 3379599"/>
              <a:gd name="connsiteX1612" fmla="*/ 2506853 w 2632935"/>
              <a:gd name="connsiteY1612" fmla="*/ 696987 h 3379599"/>
              <a:gd name="connsiteX1613" fmla="*/ 2507515 w 2632935"/>
              <a:gd name="connsiteY1613" fmla="*/ 735643 h 3379599"/>
              <a:gd name="connsiteX1614" fmla="*/ 2494043 w 2632935"/>
              <a:gd name="connsiteY1614" fmla="*/ 796712 h 3379599"/>
              <a:gd name="connsiteX1615" fmla="*/ 2375445 w 2632935"/>
              <a:gd name="connsiteY1615" fmla="*/ 799581 h 3379599"/>
              <a:gd name="connsiteX1616" fmla="*/ 2401064 w 2632935"/>
              <a:gd name="connsiteY1616" fmla="*/ 860973 h 3379599"/>
              <a:gd name="connsiteX1617" fmla="*/ 2207377 w 2632935"/>
              <a:gd name="connsiteY1617" fmla="*/ 875656 h 3379599"/>
              <a:gd name="connsiteX1618" fmla="*/ 2228247 w 2632935"/>
              <a:gd name="connsiteY1618" fmla="*/ 893986 h 3379599"/>
              <a:gd name="connsiteX1619" fmla="*/ 2228909 w 2632935"/>
              <a:gd name="connsiteY1619" fmla="*/ 914526 h 3379599"/>
              <a:gd name="connsiteX1620" fmla="*/ 1977247 w 2632935"/>
              <a:gd name="connsiteY1620" fmla="*/ 879742 h 3379599"/>
              <a:gd name="connsiteX1621" fmla="*/ 1944230 w 2632935"/>
              <a:gd name="connsiteY1621" fmla="*/ 860199 h 3379599"/>
              <a:gd name="connsiteX1622" fmla="*/ 1939813 w 2632935"/>
              <a:gd name="connsiteY1622" fmla="*/ 829725 h 3379599"/>
              <a:gd name="connsiteX1623" fmla="*/ 1922145 w 2632935"/>
              <a:gd name="connsiteY1623" fmla="*/ 892218 h 3379599"/>
              <a:gd name="connsiteX1624" fmla="*/ 1935838 w 2632935"/>
              <a:gd name="connsiteY1624" fmla="*/ 958919 h 3379599"/>
              <a:gd name="connsiteX1625" fmla="*/ 1896636 w 2632935"/>
              <a:gd name="connsiteY1625" fmla="*/ 1037982 h 3379599"/>
              <a:gd name="connsiteX1626" fmla="*/ 1838883 w 2632935"/>
              <a:gd name="connsiteY1626" fmla="*/ 1123125 h 3379599"/>
              <a:gd name="connsiteX1627" fmla="*/ 2060619 w 2632935"/>
              <a:gd name="connsiteY1627" fmla="*/ 1078399 h 3379599"/>
              <a:gd name="connsiteX1628" fmla="*/ 2192137 w 2632935"/>
              <a:gd name="connsiteY1628" fmla="*/ 1127099 h 3379599"/>
              <a:gd name="connsiteX1629" fmla="*/ 2258172 w 2632935"/>
              <a:gd name="connsiteY1629" fmla="*/ 1212566 h 3379599"/>
              <a:gd name="connsiteX1630" fmla="*/ 2215106 w 2632935"/>
              <a:gd name="connsiteY1630" fmla="*/ 1285891 h 3379599"/>
              <a:gd name="connsiteX1631" fmla="*/ 2301680 w 2632935"/>
              <a:gd name="connsiteY1631" fmla="*/ 1309854 h 3379599"/>
              <a:gd name="connsiteX1632" fmla="*/ 2288871 w 2632935"/>
              <a:gd name="connsiteY1632" fmla="*/ 1436619 h 3379599"/>
              <a:gd name="connsiteX1633" fmla="*/ 2291521 w 2632935"/>
              <a:gd name="connsiteY1633" fmla="*/ 1481669 h 3379599"/>
              <a:gd name="connsiteX1634" fmla="*/ 2252319 w 2632935"/>
              <a:gd name="connsiteY1634" fmla="*/ 1508734 h 3379599"/>
              <a:gd name="connsiteX1635" fmla="*/ 2321557 w 2632935"/>
              <a:gd name="connsiteY1635" fmla="*/ 1527281 h 3379599"/>
              <a:gd name="connsiteX1636" fmla="*/ 2398965 w 2632935"/>
              <a:gd name="connsiteY1636" fmla="*/ 1618603 h 3379599"/>
              <a:gd name="connsiteX1637" fmla="*/ 2373788 w 2632935"/>
              <a:gd name="connsiteY1637" fmla="*/ 1662108 h 3379599"/>
              <a:gd name="connsiteX1638" fmla="*/ 2393886 w 2632935"/>
              <a:gd name="connsiteY1638" fmla="*/ 1681877 h 3379599"/>
              <a:gd name="connsiteX1639" fmla="*/ 2370366 w 2632935"/>
              <a:gd name="connsiteY1639" fmla="*/ 1762598 h 3379599"/>
              <a:gd name="connsiteX1640" fmla="*/ 2379310 w 2632935"/>
              <a:gd name="connsiteY1640" fmla="*/ 1777063 h 3379599"/>
              <a:gd name="connsiteX1641" fmla="*/ 2346734 w 2632935"/>
              <a:gd name="connsiteY1641" fmla="*/ 1838242 h 3379599"/>
              <a:gd name="connsiteX1642" fmla="*/ 2347397 w 2632935"/>
              <a:gd name="connsiteY1642" fmla="*/ 1839123 h 3379599"/>
              <a:gd name="connsiteX1643" fmla="*/ 2347397 w 2632935"/>
              <a:gd name="connsiteY1643" fmla="*/ 1900413 h 3379599"/>
              <a:gd name="connsiteX1644" fmla="*/ 2319458 w 2632935"/>
              <a:gd name="connsiteY1644" fmla="*/ 1913218 h 3379599"/>
              <a:gd name="connsiteX1645" fmla="*/ 2335802 w 2632935"/>
              <a:gd name="connsiteY1645" fmla="*/ 1921279 h 3379599"/>
              <a:gd name="connsiteX1646" fmla="*/ 2344305 w 2632935"/>
              <a:gd name="connsiteY1646" fmla="*/ 1969754 h 3379599"/>
              <a:gd name="connsiteX1647" fmla="*/ 2300023 w 2632935"/>
              <a:gd name="connsiteY1647" fmla="*/ 1978148 h 3379599"/>
              <a:gd name="connsiteX1648" fmla="*/ 2184738 w 2632935"/>
              <a:gd name="connsiteY1648" fmla="*/ 2070906 h 3379599"/>
              <a:gd name="connsiteX1649" fmla="*/ 1738286 w 2632935"/>
              <a:gd name="connsiteY1649" fmla="*/ 2041086 h 3379599"/>
              <a:gd name="connsiteX1650" fmla="*/ 1916955 w 2632935"/>
              <a:gd name="connsiteY1650" fmla="*/ 2110442 h 3379599"/>
              <a:gd name="connsiteX1651" fmla="*/ 2131624 w 2632935"/>
              <a:gd name="connsiteY1651" fmla="*/ 2191599 h 3379599"/>
              <a:gd name="connsiteX1652" fmla="*/ 2067908 w 2632935"/>
              <a:gd name="connsiteY1652" fmla="*/ 2356796 h 3379599"/>
              <a:gd name="connsiteX1653" fmla="*/ 2101919 w 2632935"/>
              <a:gd name="connsiteY1653" fmla="*/ 2385176 h 3379599"/>
              <a:gd name="connsiteX1654" fmla="*/ 2098716 w 2632935"/>
              <a:gd name="connsiteY1654" fmla="*/ 2448672 h 3379599"/>
              <a:gd name="connsiteX1655" fmla="*/ 2058632 w 2632935"/>
              <a:gd name="connsiteY1655" fmla="*/ 2459825 h 3379599"/>
              <a:gd name="connsiteX1656" fmla="*/ 2079944 w 2632935"/>
              <a:gd name="connsiteY1656" fmla="*/ 2494168 h 3379599"/>
              <a:gd name="connsiteX1657" fmla="*/ 2025614 w 2632935"/>
              <a:gd name="connsiteY1657" fmla="*/ 2558769 h 3379599"/>
              <a:gd name="connsiteX1658" fmla="*/ 1950746 w 2632935"/>
              <a:gd name="connsiteY1658" fmla="*/ 2556119 h 3379599"/>
              <a:gd name="connsiteX1659" fmla="*/ 1960020 w 2632935"/>
              <a:gd name="connsiteY1659" fmla="*/ 2656387 h 3379599"/>
              <a:gd name="connsiteX1660" fmla="*/ 1887912 w 2632935"/>
              <a:gd name="connsiteY1660" fmla="*/ 2753118 h 3379599"/>
              <a:gd name="connsiteX1661" fmla="*/ 1837448 w 2632935"/>
              <a:gd name="connsiteY1661" fmla="*/ 2773217 h 3379599"/>
              <a:gd name="connsiteX1662" fmla="*/ 1709685 w 2632935"/>
              <a:gd name="connsiteY1662" fmla="*/ 2725403 h 3379599"/>
              <a:gd name="connsiteX1663" fmla="*/ 1731107 w 2632935"/>
              <a:gd name="connsiteY1663" fmla="*/ 2859903 h 3379599"/>
              <a:gd name="connsiteX1664" fmla="*/ 1672582 w 2632935"/>
              <a:gd name="connsiteY1664" fmla="*/ 2934441 h 3379599"/>
              <a:gd name="connsiteX1665" fmla="*/ 1559837 w 2632935"/>
              <a:gd name="connsiteY1665" fmla="*/ 2947583 h 3379599"/>
              <a:gd name="connsiteX1666" fmla="*/ 1562486 w 2632935"/>
              <a:gd name="connsiteY1666" fmla="*/ 2982806 h 3379599"/>
              <a:gd name="connsiteX1667" fmla="*/ 1544707 w 2632935"/>
              <a:gd name="connsiteY1667" fmla="*/ 2995170 h 3379599"/>
              <a:gd name="connsiteX1668" fmla="*/ 1492366 w 2632935"/>
              <a:gd name="connsiteY1668" fmla="*/ 2970332 h 3379599"/>
              <a:gd name="connsiteX1669" fmla="*/ 1487507 w 2632935"/>
              <a:gd name="connsiteY1669" fmla="*/ 2980266 h 3379599"/>
              <a:gd name="connsiteX1670" fmla="*/ 1368909 w 2632935"/>
              <a:gd name="connsiteY1670" fmla="*/ 2976734 h 3379599"/>
              <a:gd name="connsiteX1671" fmla="*/ 1355216 w 2632935"/>
              <a:gd name="connsiteY1671" fmla="*/ 3082521 h 3379599"/>
              <a:gd name="connsiteX1672" fmla="*/ 1131823 w 2632935"/>
              <a:gd name="connsiteY1672" fmla="*/ 3087048 h 3379599"/>
              <a:gd name="connsiteX1673" fmla="*/ 906333 w 2632935"/>
              <a:gd name="connsiteY1673" fmla="*/ 3184224 h 3379599"/>
              <a:gd name="connsiteX1674" fmla="*/ 777907 w 2632935"/>
              <a:gd name="connsiteY1674" fmla="*/ 3174287 h 3379599"/>
              <a:gd name="connsiteX1675" fmla="*/ 692658 w 2632935"/>
              <a:gd name="connsiteY1675" fmla="*/ 3011847 h 3379599"/>
              <a:gd name="connsiteX1676" fmla="*/ 634464 w 2632935"/>
              <a:gd name="connsiteY1676" fmla="*/ 2787132 h 3379599"/>
              <a:gd name="connsiteX1677" fmla="*/ 610942 w 2632935"/>
              <a:gd name="connsiteY1677" fmla="*/ 2693270 h 3379599"/>
              <a:gd name="connsiteX1678" fmla="*/ 522601 w 2632935"/>
              <a:gd name="connsiteY1678" fmla="*/ 2808003 h 3379599"/>
              <a:gd name="connsiteX1679" fmla="*/ 457340 w 2632935"/>
              <a:gd name="connsiteY1679" fmla="*/ 2805572 h 3379599"/>
              <a:gd name="connsiteX1680" fmla="*/ 450051 w 2632935"/>
              <a:gd name="connsiteY1680" fmla="*/ 2817830 h 3379599"/>
              <a:gd name="connsiteX1681" fmla="*/ 448726 w 2632935"/>
              <a:gd name="connsiteY1681" fmla="*/ 2900540 h 3379599"/>
              <a:gd name="connsiteX1682" fmla="*/ 439892 w 2632935"/>
              <a:gd name="connsiteY1682" fmla="*/ 2963930 h 3379599"/>
              <a:gd name="connsiteX1683" fmla="*/ 380704 w 2632935"/>
              <a:gd name="connsiteY1683" fmla="*/ 3010522 h 3379599"/>
              <a:gd name="connsiteX1684" fmla="*/ 346802 w 2632935"/>
              <a:gd name="connsiteY1684" fmla="*/ 2995945 h 3379599"/>
              <a:gd name="connsiteX1685" fmla="*/ 261002 w 2632935"/>
              <a:gd name="connsiteY1685" fmla="*/ 2987333 h 3379599"/>
              <a:gd name="connsiteX1686" fmla="*/ 90613 w 2632935"/>
              <a:gd name="connsiteY1686" fmla="*/ 2941510 h 3379599"/>
              <a:gd name="connsiteX1687" fmla="*/ 163053 w 2632935"/>
              <a:gd name="connsiteY1687" fmla="*/ 3099638 h 3379599"/>
              <a:gd name="connsiteX1688" fmla="*/ 147263 w 2632935"/>
              <a:gd name="connsiteY1688" fmla="*/ 3116644 h 3379599"/>
              <a:gd name="connsiteX1689" fmla="*/ 138429 w 2632935"/>
              <a:gd name="connsiteY1689" fmla="*/ 3320158 h 3379599"/>
              <a:gd name="connsiteX1690" fmla="*/ 64705 w 2632935"/>
              <a:gd name="connsiteY1690" fmla="*/ 3334845 h 3379599"/>
              <a:gd name="connsiteX1691" fmla="*/ 0 w 2632935"/>
              <a:gd name="connsiteY1691" fmla="*/ 3379599 h 3379599"/>
              <a:gd name="connsiteX1692" fmla="*/ 0 w 2632935"/>
              <a:gd name="connsiteY1692" fmla="*/ 3331880 h 3379599"/>
              <a:gd name="connsiteX1693" fmla="*/ 4141 w 2632935"/>
              <a:gd name="connsiteY1693" fmla="*/ 3363548 h 337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</a:cxnLst>
            <a:rect l="l" t="t" r="r" b="b"/>
            <a:pathLst>
              <a:path w="2632935" h="3379599">
                <a:moveTo>
                  <a:pt x="1477235" y="49362"/>
                </a:moveTo>
                <a:cubicBezTo>
                  <a:pt x="1471272" y="50963"/>
                  <a:pt x="1467379" y="47319"/>
                  <a:pt x="1466206" y="42639"/>
                </a:cubicBezTo>
                <a:cubicBezTo>
                  <a:pt x="1465033" y="37960"/>
                  <a:pt x="1466579" y="32245"/>
                  <a:pt x="1471492" y="29705"/>
                </a:cubicBezTo>
                <a:cubicBezTo>
                  <a:pt x="1489602" y="20429"/>
                  <a:pt x="1509811" y="16124"/>
                  <a:pt x="1530129" y="18442"/>
                </a:cubicBezTo>
                <a:cubicBezTo>
                  <a:pt x="1539294" y="19547"/>
                  <a:pt x="1538741" y="33792"/>
                  <a:pt x="1530571" y="35889"/>
                </a:cubicBezTo>
                <a:cubicBezTo>
                  <a:pt x="1512792" y="40417"/>
                  <a:pt x="1495013" y="44503"/>
                  <a:pt x="1477235" y="49362"/>
                </a:cubicBezTo>
                <a:close/>
                <a:moveTo>
                  <a:pt x="594959" y="50743"/>
                </a:moveTo>
                <a:cubicBezTo>
                  <a:pt x="591398" y="48590"/>
                  <a:pt x="589244" y="44007"/>
                  <a:pt x="591729" y="38982"/>
                </a:cubicBezTo>
                <a:lnTo>
                  <a:pt x="610917" y="0"/>
                </a:lnTo>
                <a:lnTo>
                  <a:pt x="632720" y="0"/>
                </a:lnTo>
                <a:lnTo>
                  <a:pt x="606637" y="47928"/>
                </a:lnTo>
                <a:cubicBezTo>
                  <a:pt x="603490" y="52621"/>
                  <a:pt x="598520" y="52897"/>
                  <a:pt x="594959" y="50743"/>
                </a:cubicBezTo>
                <a:close/>
                <a:moveTo>
                  <a:pt x="1769755" y="81054"/>
                </a:moveTo>
                <a:cubicBezTo>
                  <a:pt x="1765117" y="80612"/>
                  <a:pt x="1762273" y="76968"/>
                  <a:pt x="1761680" y="73007"/>
                </a:cubicBezTo>
                <a:cubicBezTo>
                  <a:pt x="1761086" y="69045"/>
                  <a:pt x="1762742" y="64766"/>
                  <a:pt x="1767104" y="63054"/>
                </a:cubicBezTo>
                <a:cubicBezTo>
                  <a:pt x="1782343" y="57091"/>
                  <a:pt x="1798244" y="55435"/>
                  <a:pt x="1814366" y="53115"/>
                </a:cubicBezTo>
                <a:cubicBezTo>
                  <a:pt x="1835900" y="50023"/>
                  <a:pt x="1858317" y="44613"/>
                  <a:pt x="1880070" y="46490"/>
                </a:cubicBezTo>
                <a:cubicBezTo>
                  <a:pt x="1888794" y="47263"/>
                  <a:pt x="1894537" y="60956"/>
                  <a:pt x="1884599" y="64821"/>
                </a:cubicBezTo>
                <a:cubicBezTo>
                  <a:pt x="1864390" y="72662"/>
                  <a:pt x="1842195" y="74097"/>
                  <a:pt x="1820772" y="77078"/>
                </a:cubicBezTo>
                <a:cubicBezTo>
                  <a:pt x="1803877" y="79398"/>
                  <a:pt x="1786870" y="82710"/>
                  <a:pt x="1769755" y="81054"/>
                </a:cubicBezTo>
                <a:close/>
                <a:moveTo>
                  <a:pt x="1329926" y="88563"/>
                </a:moveTo>
                <a:cubicBezTo>
                  <a:pt x="1325509" y="88894"/>
                  <a:pt x="1322721" y="85581"/>
                  <a:pt x="1321990" y="81772"/>
                </a:cubicBezTo>
                <a:cubicBezTo>
                  <a:pt x="1321258" y="77962"/>
                  <a:pt x="1322583" y="73655"/>
                  <a:pt x="1326393" y="71999"/>
                </a:cubicBezTo>
                <a:cubicBezTo>
                  <a:pt x="1357092" y="58416"/>
                  <a:pt x="1393754" y="47926"/>
                  <a:pt x="1427544" y="45717"/>
                </a:cubicBezTo>
                <a:cubicBezTo>
                  <a:pt x="1436268" y="45165"/>
                  <a:pt x="1439911" y="58637"/>
                  <a:pt x="1431961" y="62392"/>
                </a:cubicBezTo>
                <a:cubicBezTo>
                  <a:pt x="1401041" y="76968"/>
                  <a:pt x="1363938" y="86134"/>
                  <a:pt x="1329926" y="88563"/>
                </a:cubicBezTo>
                <a:close/>
                <a:moveTo>
                  <a:pt x="1958694" y="91876"/>
                </a:moveTo>
                <a:cubicBezTo>
                  <a:pt x="1952952" y="91710"/>
                  <a:pt x="1950302" y="87624"/>
                  <a:pt x="1950315" y="83276"/>
                </a:cubicBezTo>
                <a:cubicBezTo>
                  <a:pt x="1950329" y="78928"/>
                  <a:pt x="1953007" y="74318"/>
                  <a:pt x="1957921" y="73103"/>
                </a:cubicBezTo>
                <a:cubicBezTo>
                  <a:pt x="2002533" y="61840"/>
                  <a:pt x="2052115" y="56539"/>
                  <a:pt x="2098053" y="55214"/>
                </a:cubicBezTo>
                <a:cubicBezTo>
                  <a:pt x="2108654" y="54882"/>
                  <a:pt x="2108322" y="69901"/>
                  <a:pt x="2099378" y="72551"/>
                </a:cubicBezTo>
                <a:cubicBezTo>
                  <a:pt x="2055539" y="85692"/>
                  <a:pt x="2004521" y="93201"/>
                  <a:pt x="1958694" y="91876"/>
                </a:cubicBezTo>
                <a:close/>
                <a:moveTo>
                  <a:pt x="422581" y="114127"/>
                </a:moveTo>
                <a:cubicBezTo>
                  <a:pt x="418716" y="112581"/>
                  <a:pt x="415873" y="108550"/>
                  <a:pt x="417916" y="103581"/>
                </a:cubicBezTo>
                <a:cubicBezTo>
                  <a:pt x="427192" y="80613"/>
                  <a:pt x="436246" y="57975"/>
                  <a:pt x="448172" y="36221"/>
                </a:cubicBezTo>
                <a:cubicBezTo>
                  <a:pt x="451264" y="30479"/>
                  <a:pt x="460982" y="33792"/>
                  <a:pt x="459105" y="40308"/>
                </a:cubicBezTo>
                <a:cubicBezTo>
                  <a:pt x="452369" y="64270"/>
                  <a:pt x="442872" y="86797"/>
                  <a:pt x="433376" y="109765"/>
                </a:cubicBezTo>
                <a:cubicBezTo>
                  <a:pt x="431333" y="114734"/>
                  <a:pt x="426446" y="115673"/>
                  <a:pt x="422581" y="114127"/>
                </a:cubicBezTo>
                <a:close/>
                <a:moveTo>
                  <a:pt x="2204723" y="116500"/>
                </a:moveTo>
                <a:cubicBezTo>
                  <a:pt x="2199644" y="116059"/>
                  <a:pt x="2196442" y="112056"/>
                  <a:pt x="2195724" y="107694"/>
                </a:cubicBezTo>
                <a:cubicBezTo>
                  <a:pt x="2195006" y="103332"/>
                  <a:pt x="2196773" y="98612"/>
                  <a:pt x="2201632" y="96734"/>
                </a:cubicBezTo>
                <a:cubicBezTo>
                  <a:pt x="2217976" y="90440"/>
                  <a:pt x="2236196" y="89667"/>
                  <a:pt x="2253532" y="87127"/>
                </a:cubicBezTo>
                <a:cubicBezTo>
                  <a:pt x="2269876" y="84698"/>
                  <a:pt x="2285998" y="82490"/>
                  <a:pt x="2302672" y="83705"/>
                </a:cubicBezTo>
                <a:cubicBezTo>
                  <a:pt x="2311948" y="84367"/>
                  <a:pt x="2313936" y="98391"/>
                  <a:pt x="2305212" y="101703"/>
                </a:cubicBezTo>
                <a:cubicBezTo>
                  <a:pt x="2288649" y="107777"/>
                  <a:pt x="2271311" y="109875"/>
                  <a:pt x="2253864" y="112083"/>
                </a:cubicBezTo>
                <a:cubicBezTo>
                  <a:pt x="2237631" y="114182"/>
                  <a:pt x="2221068" y="117936"/>
                  <a:pt x="2204723" y="116500"/>
                </a:cubicBezTo>
                <a:close/>
                <a:moveTo>
                  <a:pt x="1620017" y="118709"/>
                </a:moveTo>
                <a:cubicBezTo>
                  <a:pt x="1615379" y="118267"/>
                  <a:pt x="1612811" y="114512"/>
                  <a:pt x="1612480" y="110523"/>
                </a:cubicBezTo>
                <a:cubicBezTo>
                  <a:pt x="1612149" y="106534"/>
                  <a:pt x="1614054" y="102310"/>
                  <a:pt x="1618360" y="100930"/>
                </a:cubicBezTo>
                <a:cubicBezTo>
                  <a:pt x="1640556" y="93753"/>
                  <a:pt x="1668935" y="89888"/>
                  <a:pt x="1692236" y="92316"/>
                </a:cubicBezTo>
                <a:cubicBezTo>
                  <a:pt x="1702505" y="93421"/>
                  <a:pt x="1702285" y="108771"/>
                  <a:pt x="1693339" y="111531"/>
                </a:cubicBezTo>
                <a:cubicBezTo>
                  <a:pt x="1671254" y="118489"/>
                  <a:pt x="1643096" y="121029"/>
                  <a:pt x="1620017" y="118709"/>
                </a:cubicBezTo>
                <a:close/>
                <a:moveTo>
                  <a:pt x="1790074" y="127874"/>
                </a:moveTo>
                <a:cubicBezTo>
                  <a:pt x="1783779" y="127819"/>
                  <a:pt x="1780494" y="123457"/>
                  <a:pt x="1780162" y="118681"/>
                </a:cubicBezTo>
                <a:cubicBezTo>
                  <a:pt x="1779831" y="113905"/>
                  <a:pt x="1782454" y="108715"/>
                  <a:pt x="1787975" y="107004"/>
                </a:cubicBezTo>
                <a:cubicBezTo>
                  <a:pt x="1822208" y="96292"/>
                  <a:pt x="1865826" y="88562"/>
                  <a:pt x="1901714" y="91102"/>
                </a:cubicBezTo>
                <a:cubicBezTo>
                  <a:pt x="1912868" y="91985"/>
                  <a:pt x="1915628" y="106452"/>
                  <a:pt x="1904806" y="110537"/>
                </a:cubicBezTo>
                <a:cubicBezTo>
                  <a:pt x="1870574" y="123568"/>
                  <a:pt x="1826625" y="127985"/>
                  <a:pt x="1790074" y="127874"/>
                </a:cubicBezTo>
                <a:close/>
                <a:moveTo>
                  <a:pt x="633249" y="135274"/>
                </a:moveTo>
                <a:cubicBezTo>
                  <a:pt x="627839" y="139361"/>
                  <a:pt x="619666" y="131962"/>
                  <a:pt x="623422" y="126220"/>
                </a:cubicBezTo>
                <a:cubicBezTo>
                  <a:pt x="636893" y="105680"/>
                  <a:pt x="654671" y="88233"/>
                  <a:pt x="668917" y="68135"/>
                </a:cubicBezTo>
                <a:cubicBezTo>
                  <a:pt x="677198" y="56319"/>
                  <a:pt x="684597" y="44062"/>
                  <a:pt x="691996" y="31805"/>
                </a:cubicBezTo>
                <a:cubicBezTo>
                  <a:pt x="681063" y="38541"/>
                  <a:pt x="670463" y="47043"/>
                  <a:pt x="660303" y="56319"/>
                </a:cubicBezTo>
                <a:cubicBezTo>
                  <a:pt x="644292" y="81938"/>
                  <a:pt x="622869" y="103471"/>
                  <a:pt x="597471" y="116834"/>
                </a:cubicBezTo>
                <a:cubicBezTo>
                  <a:pt x="584330" y="123790"/>
                  <a:pt x="568097" y="105460"/>
                  <a:pt x="580796" y="95190"/>
                </a:cubicBezTo>
                <a:cubicBezTo>
                  <a:pt x="584882" y="91987"/>
                  <a:pt x="588968" y="88343"/>
                  <a:pt x="592944" y="84699"/>
                </a:cubicBezTo>
                <a:cubicBezTo>
                  <a:pt x="593054" y="83926"/>
                  <a:pt x="593164" y="83263"/>
                  <a:pt x="593496" y="82601"/>
                </a:cubicBezTo>
                <a:cubicBezTo>
                  <a:pt x="601667" y="63939"/>
                  <a:pt x="617789" y="48479"/>
                  <a:pt x="633691" y="36222"/>
                </a:cubicBezTo>
                <a:cubicBezTo>
                  <a:pt x="636010" y="34455"/>
                  <a:pt x="638439" y="34013"/>
                  <a:pt x="640648" y="34565"/>
                </a:cubicBezTo>
                <a:cubicBezTo>
                  <a:pt x="645727" y="25621"/>
                  <a:pt x="650144" y="16565"/>
                  <a:pt x="653346" y="7069"/>
                </a:cubicBezTo>
                <a:lnTo>
                  <a:pt x="655267" y="0"/>
                </a:lnTo>
                <a:lnTo>
                  <a:pt x="684067" y="0"/>
                </a:lnTo>
                <a:lnTo>
                  <a:pt x="682940" y="6076"/>
                </a:lnTo>
                <a:cubicBezTo>
                  <a:pt x="686695" y="4088"/>
                  <a:pt x="690449" y="1990"/>
                  <a:pt x="694425" y="334"/>
                </a:cubicBezTo>
                <a:lnTo>
                  <a:pt x="695952" y="0"/>
                </a:lnTo>
                <a:lnTo>
                  <a:pt x="881670" y="0"/>
                </a:lnTo>
                <a:lnTo>
                  <a:pt x="835909" y="54263"/>
                </a:lnTo>
                <a:cubicBezTo>
                  <a:pt x="816253" y="75341"/>
                  <a:pt x="794306" y="94030"/>
                  <a:pt x="765319" y="107336"/>
                </a:cubicBezTo>
                <a:cubicBezTo>
                  <a:pt x="758914" y="110318"/>
                  <a:pt x="750521" y="102919"/>
                  <a:pt x="755491" y="96515"/>
                </a:cubicBezTo>
                <a:cubicBezTo>
                  <a:pt x="779454" y="65154"/>
                  <a:pt x="810705" y="40418"/>
                  <a:pt x="838974" y="12370"/>
                </a:cubicBezTo>
                <a:cubicBezTo>
                  <a:pt x="837207" y="7290"/>
                  <a:pt x="827158" y="8174"/>
                  <a:pt x="814790" y="10935"/>
                </a:cubicBezTo>
                <a:cubicBezTo>
                  <a:pt x="810263" y="22087"/>
                  <a:pt x="801539" y="30038"/>
                  <a:pt x="792373" y="38320"/>
                </a:cubicBezTo>
                <a:cubicBezTo>
                  <a:pt x="783208" y="46601"/>
                  <a:pt x="775257" y="56319"/>
                  <a:pt x="763994" y="61621"/>
                </a:cubicBezTo>
                <a:cubicBezTo>
                  <a:pt x="760570" y="63166"/>
                  <a:pt x="755822" y="60295"/>
                  <a:pt x="757258" y="56209"/>
                </a:cubicBezTo>
                <a:cubicBezTo>
                  <a:pt x="762006" y="42627"/>
                  <a:pt x="772718" y="31363"/>
                  <a:pt x="781662" y="20210"/>
                </a:cubicBezTo>
                <a:cubicBezTo>
                  <a:pt x="781994" y="19769"/>
                  <a:pt x="782435" y="19327"/>
                  <a:pt x="782766" y="18885"/>
                </a:cubicBezTo>
                <a:cubicBezTo>
                  <a:pt x="775147" y="20652"/>
                  <a:pt x="768190" y="21866"/>
                  <a:pt x="762889" y="21756"/>
                </a:cubicBezTo>
                <a:cubicBezTo>
                  <a:pt x="756043" y="37657"/>
                  <a:pt x="743344" y="52785"/>
                  <a:pt x="733848" y="65926"/>
                </a:cubicBezTo>
                <a:cubicBezTo>
                  <a:pt x="721700" y="82933"/>
                  <a:pt x="709664" y="101704"/>
                  <a:pt x="692658" y="114294"/>
                </a:cubicBezTo>
                <a:cubicBezTo>
                  <a:pt x="689346" y="116722"/>
                  <a:pt x="683714" y="113852"/>
                  <a:pt x="685481" y="109435"/>
                </a:cubicBezTo>
                <a:cubicBezTo>
                  <a:pt x="694425" y="87350"/>
                  <a:pt x="710768" y="68356"/>
                  <a:pt x="723467" y="48258"/>
                </a:cubicBezTo>
                <a:cubicBezTo>
                  <a:pt x="729430" y="38762"/>
                  <a:pt x="734952" y="27940"/>
                  <a:pt x="741467" y="18222"/>
                </a:cubicBezTo>
                <a:cubicBezTo>
                  <a:pt x="735615" y="17892"/>
                  <a:pt x="729761" y="18112"/>
                  <a:pt x="724130" y="19106"/>
                </a:cubicBezTo>
                <a:cubicBezTo>
                  <a:pt x="704252" y="61399"/>
                  <a:pt x="668806" y="108993"/>
                  <a:pt x="633249" y="135274"/>
                </a:cubicBezTo>
                <a:close/>
                <a:moveTo>
                  <a:pt x="1874439" y="154377"/>
                </a:moveTo>
                <a:cubicBezTo>
                  <a:pt x="1870022" y="154156"/>
                  <a:pt x="1868007" y="150732"/>
                  <a:pt x="1868104" y="147185"/>
                </a:cubicBezTo>
                <a:cubicBezTo>
                  <a:pt x="1868200" y="143638"/>
                  <a:pt x="1870409" y="139966"/>
                  <a:pt x="1874439" y="139248"/>
                </a:cubicBezTo>
                <a:cubicBezTo>
                  <a:pt x="1965099" y="124120"/>
                  <a:pt x="2065476" y="109102"/>
                  <a:pt x="2157462" y="107666"/>
                </a:cubicBezTo>
                <a:cubicBezTo>
                  <a:pt x="2168394" y="107556"/>
                  <a:pt x="2173252" y="123899"/>
                  <a:pt x="2161658" y="127212"/>
                </a:cubicBezTo>
                <a:cubicBezTo>
                  <a:pt x="2072765" y="152831"/>
                  <a:pt x="1966093" y="159235"/>
                  <a:pt x="1874439" y="154377"/>
                </a:cubicBezTo>
                <a:close/>
                <a:moveTo>
                  <a:pt x="539164" y="171823"/>
                </a:moveTo>
                <a:cubicBezTo>
                  <a:pt x="532427" y="174473"/>
                  <a:pt x="524366" y="168179"/>
                  <a:pt x="528893" y="161002"/>
                </a:cubicBezTo>
                <a:cubicBezTo>
                  <a:pt x="537065" y="148082"/>
                  <a:pt x="549323" y="136598"/>
                  <a:pt x="561801" y="127874"/>
                </a:cubicBezTo>
                <a:cubicBezTo>
                  <a:pt x="567433" y="123899"/>
                  <a:pt x="576597" y="128979"/>
                  <a:pt x="573395" y="136266"/>
                </a:cubicBezTo>
                <a:cubicBezTo>
                  <a:pt x="566770" y="151394"/>
                  <a:pt x="554734" y="165529"/>
                  <a:pt x="539164" y="171823"/>
                </a:cubicBezTo>
                <a:close/>
                <a:moveTo>
                  <a:pt x="672228" y="177124"/>
                </a:moveTo>
                <a:cubicBezTo>
                  <a:pt x="666155" y="179885"/>
                  <a:pt x="661407" y="172376"/>
                  <a:pt x="664830" y="167517"/>
                </a:cubicBezTo>
                <a:cubicBezTo>
                  <a:pt x="668142" y="163100"/>
                  <a:pt x="670792" y="158241"/>
                  <a:pt x="672891" y="153052"/>
                </a:cubicBezTo>
                <a:cubicBezTo>
                  <a:pt x="676866" y="142672"/>
                  <a:pt x="693539" y="147972"/>
                  <a:pt x="689344" y="158241"/>
                </a:cubicBezTo>
                <a:cubicBezTo>
                  <a:pt x="685700" y="167407"/>
                  <a:pt x="681393" y="172929"/>
                  <a:pt x="672228" y="177124"/>
                </a:cubicBezTo>
                <a:close/>
                <a:moveTo>
                  <a:pt x="2126479" y="178048"/>
                </a:moveTo>
                <a:cubicBezTo>
                  <a:pt x="2098308" y="178636"/>
                  <a:pt x="2070722" y="178257"/>
                  <a:pt x="2044496" y="177235"/>
                </a:cubicBezTo>
                <a:cubicBezTo>
                  <a:pt x="2040134" y="177069"/>
                  <a:pt x="2037925" y="173508"/>
                  <a:pt x="2037870" y="169864"/>
                </a:cubicBezTo>
                <a:cubicBezTo>
                  <a:pt x="2037815" y="166220"/>
                  <a:pt x="2039913" y="162493"/>
                  <a:pt x="2044164" y="161997"/>
                </a:cubicBezTo>
                <a:cubicBezTo>
                  <a:pt x="2117156" y="153714"/>
                  <a:pt x="2190590" y="147862"/>
                  <a:pt x="2263030" y="135604"/>
                </a:cubicBezTo>
                <a:cubicBezTo>
                  <a:pt x="2298697" y="129530"/>
                  <a:pt x="2334034" y="120696"/>
                  <a:pt x="2370254" y="118268"/>
                </a:cubicBezTo>
                <a:cubicBezTo>
                  <a:pt x="2381627" y="117384"/>
                  <a:pt x="2385934" y="133617"/>
                  <a:pt x="2374892" y="137813"/>
                </a:cubicBezTo>
                <a:cubicBezTo>
                  <a:pt x="2300768" y="165807"/>
                  <a:pt x="2210991" y="176283"/>
                  <a:pt x="2126479" y="178048"/>
                </a:cubicBezTo>
                <a:close/>
                <a:moveTo>
                  <a:pt x="1425445" y="178671"/>
                </a:moveTo>
                <a:cubicBezTo>
                  <a:pt x="1420421" y="178836"/>
                  <a:pt x="1417384" y="174944"/>
                  <a:pt x="1416860" y="170761"/>
                </a:cubicBezTo>
                <a:cubicBezTo>
                  <a:pt x="1416335" y="166579"/>
                  <a:pt x="1418323" y="162107"/>
                  <a:pt x="1423347" y="161113"/>
                </a:cubicBezTo>
                <a:cubicBezTo>
                  <a:pt x="1482647" y="149187"/>
                  <a:pt x="1546031" y="140685"/>
                  <a:pt x="1606545" y="140243"/>
                </a:cubicBezTo>
                <a:cubicBezTo>
                  <a:pt x="1615599" y="140132"/>
                  <a:pt x="1616594" y="153935"/>
                  <a:pt x="1607980" y="155923"/>
                </a:cubicBezTo>
                <a:cubicBezTo>
                  <a:pt x="1549233" y="169726"/>
                  <a:pt x="1485627" y="176683"/>
                  <a:pt x="1425445" y="178671"/>
                </a:cubicBezTo>
                <a:close/>
                <a:moveTo>
                  <a:pt x="1654690" y="180769"/>
                </a:moveTo>
                <a:cubicBezTo>
                  <a:pt x="1649224" y="181045"/>
                  <a:pt x="1645829" y="177428"/>
                  <a:pt x="1645166" y="173425"/>
                </a:cubicBezTo>
                <a:cubicBezTo>
                  <a:pt x="1644504" y="169422"/>
                  <a:pt x="1646574" y="165033"/>
                  <a:pt x="1652040" y="163763"/>
                </a:cubicBezTo>
                <a:cubicBezTo>
                  <a:pt x="1692345" y="154487"/>
                  <a:pt x="1736627" y="146316"/>
                  <a:pt x="1778147" y="151395"/>
                </a:cubicBezTo>
                <a:cubicBezTo>
                  <a:pt x="1787202" y="152500"/>
                  <a:pt x="1786870" y="166855"/>
                  <a:pt x="1778478" y="168843"/>
                </a:cubicBezTo>
                <a:cubicBezTo>
                  <a:pt x="1738836" y="178339"/>
                  <a:pt x="1695327" y="178781"/>
                  <a:pt x="1654690" y="180769"/>
                </a:cubicBezTo>
                <a:close/>
                <a:moveTo>
                  <a:pt x="1221184" y="196007"/>
                </a:moveTo>
                <a:cubicBezTo>
                  <a:pt x="1206553" y="196559"/>
                  <a:pt x="1192004" y="196118"/>
                  <a:pt x="1178090" y="192805"/>
                </a:cubicBezTo>
                <a:cubicBezTo>
                  <a:pt x="1173287" y="191645"/>
                  <a:pt x="1171686" y="188056"/>
                  <a:pt x="1172197" y="184440"/>
                </a:cubicBezTo>
                <a:cubicBezTo>
                  <a:pt x="1172707" y="180824"/>
                  <a:pt x="1175330" y="177180"/>
                  <a:pt x="1178974" y="175910"/>
                </a:cubicBezTo>
                <a:cubicBezTo>
                  <a:pt x="1204703" y="166855"/>
                  <a:pt x="1235070" y="169063"/>
                  <a:pt x="1262125" y="167849"/>
                </a:cubicBezTo>
                <a:cubicBezTo>
                  <a:pt x="1290395" y="166524"/>
                  <a:pt x="1318994" y="163322"/>
                  <a:pt x="1347153" y="167297"/>
                </a:cubicBezTo>
                <a:cubicBezTo>
                  <a:pt x="1358306" y="168842"/>
                  <a:pt x="1357533" y="183529"/>
                  <a:pt x="1347485" y="185959"/>
                </a:cubicBezTo>
                <a:cubicBezTo>
                  <a:pt x="1320541" y="192584"/>
                  <a:pt x="1292272" y="192032"/>
                  <a:pt x="1264776" y="193246"/>
                </a:cubicBezTo>
                <a:cubicBezTo>
                  <a:pt x="1250530" y="193909"/>
                  <a:pt x="1235816" y="195455"/>
                  <a:pt x="1221184" y="196007"/>
                </a:cubicBezTo>
                <a:close/>
                <a:moveTo>
                  <a:pt x="290359" y="197831"/>
                </a:moveTo>
                <a:cubicBezTo>
                  <a:pt x="288717" y="197390"/>
                  <a:pt x="287336" y="196120"/>
                  <a:pt x="287391" y="194242"/>
                </a:cubicBezTo>
                <a:cubicBezTo>
                  <a:pt x="287613" y="161335"/>
                  <a:pt x="309588" y="128318"/>
                  <a:pt x="318642" y="96846"/>
                </a:cubicBezTo>
                <a:cubicBezTo>
                  <a:pt x="323445" y="80227"/>
                  <a:pt x="325792" y="61813"/>
                  <a:pt x="328732" y="43703"/>
                </a:cubicBezTo>
                <a:lnTo>
                  <a:pt x="340358" y="0"/>
                </a:lnTo>
                <a:lnTo>
                  <a:pt x="356992" y="0"/>
                </a:lnTo>
                <a:lnTo>
                  <a:pt x="357469" y="20498"/>
                </a:lnTo>
                <a:cubicBezTo>
                  <a:pt x="354834" y="47885"/>
                  <a:pt x="343736" y="76996"/>
                  <a:pt x="335868" y="101262"/>
                </a:cubicBezTo>
                <a:cubicBezTo>
                  <a:pt x="325378" y="133728"/>
                  <a:pt x="314446" y="168291"/>
                  <a:pt x="294900" y="196450"/>
                </a:cubicBezTo>
                <a:cubicBezTo>
                  <a:pt x="293907" y="197886"/>
                  <a:pt x="292002" y="198273"/>
                  <a:pt x="290359" y="197831"/>
                </a:cubicBezTo>
                <a:close/>
                <a:moveTo>
                  <a:pt x="191045" y="198036"/>
                </a:moveTo>
                <a:cubicBezTo>
                  <a:pt x="186021" y="197167"/>
                  <a:pt x="181769" y="193136"/>
                  <a:pt x="183371" y="186842"/>
                </a:cubicBezTo>
                <a:cubicBezTo>
                  <a:pt x="186794" y="173481"/>
                  <a:pt x="188782" y="160340"/>
                  <a:pt x="194634" y="147751"/>
                </a:cubicBezTo>
                <a:cubicBezTo>
                  <a:pt x="197616" y="141236"/>
                  <a:pt x="207002" y="144990"/>
                  <a:pt x="207223" y="151174"/>
                </a:cubicBezTo>
                <a:cubicBezTo>
                  <a:pt x="207665" y="164647"/>
                  <a:pt x="206450" y="177124"/>
                  <a:pt x="203358" y="190266"/>
                </a:cubicBezTo>
                <a:cubicBezTo>
                  <a:pt x="201867" y="196615"/>
                  <a:pt x="196069" y="198906"/>
                  <a:pt x="191045" y="198036"/>
                </a:cubicBezTo>
                <a:close/>
                <a:moveTo>
                  <a:pt x="2078368" y="226293"/>
                </a:moveTo>
                <a:cubicBezTo>
                  <a:pt x="2017496" y="229771"/>
                  <a:pt x="1956485" y="229523"/>
                  <a:pt x="1896634" y="223946"/>
                </a:cubicBezTo>
                <a:cubicBezTo>
                  <a:pt x="1890947" y="223394"/>
                  <a:pt x="1888573" y="219142"/>
                  <a:pt x="1888987" y="214987"/>
                </a:cubicBezTo>
                <a:cubicBezTo>
                  <a:pt x="1889401" y="210832"/>
                  <a:pt x="1892603" y="206774"/>
                  <a:pt x="1898070" y="206609"/>
                </a:cubicBezTo>
                <a:cubicBezTo>
                  <a:pt x="2019097" y="203076"/>
                  <a:pt x="2137474" y="200094"/>
                  <a:pt x="2257838" y="184524"/>
                </a:cubicBezTo>
                <a:cubicBezTo>
                  <a:pt x="2271862" y="182757"/>
                  <a:pt x="2272966" y="204069"/>
                  <a:pt x="2259274" y="206278"/>
                </a:cubicBezTo>
                <a:cubicBezTo>
                  <a:pt x="2199975" y="215609"/>
                  <a:pt x="2139241" y="222814"/>
                  <a:pt x="2078368" y="226293"/>
                </a:cubicBezTo>
                <a:close/>
                <a:moveTo>
                  <a:pt x="1602059" y="236217"/>
                </a:moveTo>
                <a:cubicBezTo>
                  <a:pt x="1534768" y="236893"/>
                  <a:pt x="1467518" y="234602"/>
                  <a:pt x="1404133" y="228031"/>
                </a:cubicBezTo>
                <a:cubicBezTo>
                  <a:pt x="1398778" y="227423"/>
                  <a:pt x="1396404" y="223089"/>
                  <a:pt x="1396652" y="218783"/>
                </a:cubicBezTo>
                <a:cubicBezTo>
                  <a:pt x="1396901" y="214476"/>
                  <a:pt x="1399772" y="210197"/>
                  <a:pt x="1404906" y="209701"/>
                </a:cubicBezTo>
                <a:cubicBezTo>
                  <a:pt x="1531786" y="196007"/>
                  <a:pt x="1673353" y="199872"/>
                  <a:pt x="1800674" y="209921"/>
                </a:cubicBezTo>
                <a:cubicBezTo>
                  <a:pt x="1810282" y="210583"/>
                  <a:pt x="1809619" y="225822"/>
                  <a:pt x="1800233" y="226596"/>
                </a:cubicBezTo>
                <a:cubicBezTo>
                  <a:pt x="1736682" y="231896"/>
                  <a:pt x="1669350" y="235540"/>
                  <a:pt x="1602059" y="236217"/>
                </a:cubicBezTo>
                <a:close/>
                <a:moveTo>
                  <a:pt x="1439138" y="275514"/>
                </a:moveTo>
                <a:cubicBezTo>
                  <a:pt x="1416059" y="271317"/>
                  <a:pt x="1394084" y="263036"/>
                  <a:pt x="1370895" y="259061"/>
                </a:cubicBezTo>
                <a:cubicBezTo>
                  <a:pt x="1347263" y="255085"/>
                  <a:pt x="1322196" y="255085"/>
                  <a:pt x="1299449" y="247577"/>
                </a:cubicBezTo>
                <a:cubicBezTo>
                  <a:pt x="1295805" y="246417"/>
                  <a:pt x="1293596" y="242663"/>
                  <a:pt x="1293320" y="238881"/>
                </a:cubicBezTo>
                <a:cubicBezTo>
                  <a:pt x="1293044" y="235099"/>
                  <a:pt x="1294700" y="231289"/>
                  <a:pt x="1298786" y="230019"/>
                </a:cubicBezTo>
                <a:cubicBezTo>
                  <a:pt x="1342515" y="216657"/>
                  <a:pt x="1408660" y="233332"/>
                  <a:pt x="1446647" y="257294"/>
                </a:cubicBezTo>
                <a:cubicBezTo>
                  <a:pt x="1455370" y="262813"/>
                  <a:pt x="1448855" y="277391"/>
                  <a:pt x="1439138" y="275514"/>
                </a:cubicBezTo>
                <a:close/>
                <a:moveTo>
                  <a:pt x="359100" y="281083"/>
                </a:moveTo>
                <a:cubicBezTo>
                  <a:pt x="355801" y="280406"/>
                  <a:pt x="353151" y="277590"/>
                  <a:pt x="354310" y="273173"/>
                </a:cubicBezTo>
                <a:cubicBezTo>
                  <a:pt x="364359" y="233000"/>
                  <a:pt x="376947" y="192363"/>
                  <a:pt x="399916" y="157578"/>
                </a:cubicBezTo>
                <a:cubicBezTo>
                  <a:pt x="403339" y="152389"/>
                  <a:pt x="412394" y="155591"/>
                  <a:pt x="410296" y="161995"/>
                </a:cubicBezTo>
                <a:cubicBezTo>
                  <a:pt x="397817" y="200645"/>
                  <a:pt x="380923" y="237749"/>
                  <a:pt x="367782" y="276154"/>
                </a:cubicBezTo>
                <a:cubicBezTo>
                  <a:pt x="366346" y="280296"/>
                  <a:pt x="362399" y="281759"/>
                  <a:pt x="359100" y="281083"/>
                </a:cubicBezTo>
                <a:close/>
                <a:moveTo>
                  <a:pt x="1194435" y="294475"/>
                </a:moveTo>
                <a:cubicBezTo>
                  <a:pt x="1197859" y="291272"/>
                  <a:pt x="1201392" y="288179"/>
                  <a:pt x="1204816" y="285198"/>
                </a:cubicBezTo>
                <a:cubicBezTo>
                  <a:pt x="1197197" y="283762"/>
                  <a:pt x="1189688" y="282327"/>
                  <a:pt x="1182177" y="281001"/>
                </a:cubicBezTo>
                <a:cubicBezTo>
                  <a:pt x="1181737" y="284206"/>
                  <a:pt x="1181184" y="287518"/>
                  <a:pt x="1180522" y="290719"/>
                </a:cubicBezTo>
                <a:cubicBezTo>
                  <a:pt x="1185159" y="291935"/>
                  <a:pt x="1189798" y="293261"/>
                  <a:pt x="1194435" y="294475"/>
                </a:cubicBezTo>
                <a:close/>
                <a:moveTo>
                  <a:pt x="753059" y="295253"/>
                </a:moveTo>
                <a:cubicBezTo>
                  <a:pt x="748201" y="297683"/>
                  <a:pt x="743231" y="291278"/>
                  <a:pt x="745550" y="286971"/>
                </a:cubicBezTo>
                <a:cubicBezTo>
                  <a:pt x="757918" y="262453"/>
                  <a:pt x="779892" y="243712"/>
                  <a:pt x="798885" y="224277"/>
                </a:cubicBezTo>
                <a:cubicBezTo>
                  <a:pt x="818542" y="204180"/>
                  <a:pt x="836762" y="182425"/>
                  <a:pt x="860504" y="167187"/>
                </a:cubicBezTo>
                <a:cubicBezTo>
                  <a:pt x="867681" y="162548"/>
                  <a:pt x="877952" y="171162"/>
                  <a:pt x="873092" y="178891"/>
                </a:cubicBezTo>
                <a:cubicBezTo>
                  <a:pt x="856418" y="205835"/>
                  <a:pt x="831241" y="226485"/>
                  <a:pt x="808824" y="248460"/>
                </a:cubicBezTo>
                <a:cubicBezTo>
                  <a:pt x="791488" y="265434"/>
                  <a:pt x="774923" y="284209"/>
                  <a:pt x="753059" y="295253"/>
                </a:cubicBezTo>
                <a:close/>
                <a:moveTo>
                  <a:pt x="899071" y="295264"/>
                </a:moveTo>
                <a:cubicBezTo>
                  <a:pt x="896090" y="293014"/>
                  <a:pt x="894295" y="289121"/>
                  <a:pt x="896172" y="285531"/>
                </a:cubicBezTo>
                <a:cubicBezTo>
                  <a:pt x="913952" y="250889"/>
                  <a:pt x="949730" y="206830"/>
                  <a:pt x="987275" y="192805"/>
                </a:cubicBezTo>
                <a:cubicBezTo>
                  <a:pt x="994674" y="190045"/>
                  <a:pt x="1002734" y="198437"/>
                  <a:pt x="997323" y="205394"/>
                </a:cubicBezTo>
                <a:cubicBezTo>
                  <a:pt x="984955" y="221185"/>
                  <a:pt x="967950" y="232780"/>
                  <a:pt x="953594" y="246693"/>
                </a:cubicBezTo>
                <a:cubicBezTo>
                  <a:pt x="937804" y="262008"/>
                  <a:pt x="924331" y="279238"/>
                  <a:pt x="909093" y="295140"/>
                </a:cubicBezTo>
                <a:cubicBezTo>
                  <a:pt x="906222" y="298122"/>
                  <a:pt x="902053" y="297515"/>
                  <a:pt x="899071" y="295264"/>
                </a:cubicBezTo>
                <a:close/>
                <a:moveTo>
                  <a:pt x="1892881" y="299357"/>
                </a:moveTo>
                <a:cubicBezTo>
                  <a:pt x="1847937" y="301786"/>
                  <a:pt x="1802331" y="295050"/>
                  <a:pt x="1757387" y="292290"/>
                </a:cubicBezTo>
                <a:cubicBezTo>
                  <a:pt x="1717744" y="289750"/>
                  <a:pt x="1677549" y="289419"/>
                  <a:pt x="1638458" y="282350"/>
                </a:cubicBezTo>
                <a:cubicBezTo>
                  <a:pt x="1633158" y="281356"/>
                  <a:pt x="1631060" y="277132"/>
                  <a:pt x="1631529" y="273019"/>
                </a:cubicBezTo>
                <a:cubicBezTo>
                  <a:pt x="1631999" y="268905"/>
                  <a:pt x="1635035" y="264903"/>
                  <a:pt x="1640005" y="264350"/>
                </a:cubicBezTo>
                <a:cubicBezTo>
                  <a:pt x="1719952" y="255737"/>
                  <a:pt x="1817791" y="260927"/>
                  <a:pt x="1896193" y="278706"/>
                </a:cubicBezTo>
                <a:cubicBezTo>
                  <a:pt x="1908561" y="281466"/>
                  <a:pt x="1904144" y="298803"/>
                  <a:pt x="1892881" y="299357"/>
                </a:cubicBezTo>
                <a:close/>
                <a:moveTo>
                  <a:pt x="1598815" y="309604"/>
                </a:moveTo>
                <a:cubicBezTo>
                  <a:pt x="1578607" y="308278"/>
                  <a:pt x="1559172" y="303309"/>
                  <a:pt x="1539517" y="298560"/>
                </a:cubicBezTo>
                <a:cubicBezTo>
                  <a:pt x="1523174" y="294585"/>
                  <a:pt x="1505947" y="292818"/>
                  <a:pt x="1491261" y="284312"/>
                </a:cubicBezTo>
                <a:cubicBezTo>
                  <a:pt x="1488113" y="282491"/>
                  <a:pt x="1486512" y="278735"/>
                  <a:pt x="1486719" y="275242"/>
                </a:cubicBezTo>
                <a:cubicBezTo>
                  <a:pt x="1486926" y="271750"/>
                  <a:pt x="1488941" y="268520"/>
                  <a:pt x="1493028" y="267747"/>
                </a:cubicBezTo>
                <a:cubicBezTo>
                  <a:pt x="1511248" y="264213"/>
                  <a:pt x="1530241" y="268851"/>
                  <a:pt x="1547909" y="273711"/>
                </a:cubicBezTo>
                <a:cubicBezTo>
                  <a:pt x="1567234" y="278901"/>
                  <a:pt x="1585785" y="284092"/>
                  <a:pt x="1603012" y="294585"/>
                </a:cubicBezTo>
                <a:cubicBezTo>
                  <a:pt x="1609637" y="298670"/>
                  <a:pt x="1607097" y="310155"/>
                  <a:pt x="1598815" y="309604"/>
                </a:cubicBezTo>
                <a:close/>
                <a:moveTo>
                  <a:pt x="306786" y="312191"/>
                </a:moveTo>
                <a:cubicBezTo>
                  <a:pt x="303928" y="312467"/>
                  <a:pt x="301140" y="311115"/>
                  <a:pt x="300423" y="307416"/>
                </a:cubicBezTo>
                <a:cubicBezTo>
                  <a:pt x="296337" y="286212"/>
                  <a:pt x="303846" y="257279"/>
                  <a:pt x="317317" y="240730"/>
                </a:cubicBezTo>
                <a:cubicBezTo>
                  <a:pt x="321844" y="235098"/>
                  <a:pt x="330237" y="240620"/>
                  <a:pt x="329133" y="247026"/>
                </a:cubicBezTo>
                <a:cubicBezTo>
                  <a:pt x="327366" y="257168"/>
                  <a:pt x="323170" y="266443"/>
                  <a:pt x="320631" y="276494"/>
                </a:cubicBezTo>
                <a:cubicBezTo>
                  <a:pt x="317980" y="286763"/>
                  <a:pt x="317097" y="297254"/>
                  <a:pt x="313563" y="307194"/>
                </a:cubicBezTo>
                <a:cubicBezTo>
                  <a:pt x="312569" y="310010"/>
                  <a:pt x="309643" y="311915"/>
                  <a:pt x="306786" y="312191"/>
                </a:cubicBezTo>
                <a:close/>
                <a:moveTo>
                  <a:pt x="1172792" y="316343"/>
                </a:moveTo>
                <a:cubicBezTo>
                  <a:pt x="1174007" y="315127"/>
                  <a:pt x="1175111" y="313803"/>
                  <a:pt x="1176325" y="312587"/>
                </a:cubicBezTo>
                <a:cubicBezTo>
                  <a:pt x="1175994" y="311373"/>
                  <a:pt x="1175773" y="310047"/>
                  <a:pt x="1175553" y="308833"/>
                </a:cubicBezTo>
                <a:cubicBezTo>
                  <a:pt x="1174780" y="311373"/>
                  <a:pt x="1173786" y="313913"/>
                  <a:pt x="1172792" y="316343"/>
                </a:cubicBezTo>
                <a:close/>
                <a:moveTo>
                  <a:pt x="2529598" y="354904"/>
                </a:moveTo>
                <a:cubicBezTo>
                  <a:pt x="2500777" y="354131"/>
                  <a:pt x="2472398" y="346733"/>
                  <a:pt x="2443687" y="343530"/>
                </a:cubicBezTo>
                <a:cubicBezTo>
                  <a:pt x="2415748" y="340437"/>
                  <a:pt x="2386595" y="340549"/>
                  <a:pt x="2359210" y="334253"/>
                </a:cubicBezTo>
                <a:cubicBezTo>
                  <a:pt x="2354517" y="333149"/>
                  <a:pt x="2352226" y="329367"/>
                  <a:pt x="2352295" y="325668"/>
                </a:cubicBezTo>
                <a:cubicBezTo>
                  <a:pt x="2352364" y="321968"/>
                  <a:pt x="2354793" y="318353"/>
                  <a:pt x="2359541" y="317580"/>
                </a:cubicBezTo>
                <a:cubicBezTo>
                  <a:pt x="2410999" y="308633"/>
                  <a:pt x="2485206" y="317690"/>
                  <a:pt x="2533353" y="337678"/>
                </a:cubicBezTo>
                <a:cubicBezTo>
                  <a:pt x="2541634" y="341210"/>
                  <a:pt x="2538542" y="355125"/>
                  <a:pt x="2529598" y="354904"/>
                </a:cubicBezTo>
                <a:close/>
                <a:moveTo>
                  <a:pt x="1482869" y="382388"/>
                </a:moveTo>
                <a:cubicBezTo>
                  <a:pt x="1482869" y="382388"/>
                  <a:pt x="1482758" y="382277"/>
                  <a:pt x="1482758" y="382277"/>
                </a:cubicBezTo>
                <a:cubicBezTo>
                  <a:pt x="1482758" y="382388"/>
                  <a:pt x="1482758" y="382388"/>
                  <a:pt x="1482758" y="382388"/>
                </a:cubicBezTo>
                <a:cubicBezTo>
                  <a:pt x="1482758" y="382388"/>
                  <a:pt x="1482869" y="382388"/>
                  <a:pt x="1482869" y="382388"/>
                </a:cubicBezTo>
                <a:close/>
                <a:moveTo>
                  <a:pt x="923447" y="383050"/>
                </a:moveTo>
                <a:cubicBezTo>
                  <a:pt x="917153" y="387356"/>
                  <a:pt x="907435" y="379517"/>
                  <a:pt x="911962" y="372668"/>
                </a:cubicBezTo>
                <a:cubicBezTo>
                  <a:pt x="930072" y="345279"/>
                  <a:pt x="957348" y="316896"/>
                  <a:pt x="984844" y="298894"/>
                </a:cubicBezTo>
                <a:cubicBezTo>
                  <a:pt x="991912" y="294257"/>
                  <a:pt x="999642" y="301987"/>
                  <a:pt x="995225" y="309055"/>
                </a:cubicBezTo>
                <a:cubicBezTo>
                  <a:pt x="977667" y="336885"/>
                  <a:pt x="950281" y="364386"/>
                  <a:pt x="923447" y="383050"/>
                </a:cubicBezTo>
                <a:close/>
                <a:moveTo>
                  <a:pt x="2004742" y="405800"/>
                </a:moveTo>
                <a:cubicBezTo>
                  <a:pt x="1980559" y="404143"/>
                  <a:pt x="1954829" y="398290"/>
                  <a:pt x="1932854" y="387576"/>
                </a:cubicBezTo>
                <a:cubicBezTo>
                  <a:pt x="1928272" y="385368"/>
                  <a:pt x="1926671" y="380095"/>
                  <a:pt x="1927582" y="375470"/>
                </a:cubicBezTo>
                <a:cubicBezTo>
                  <a:pt x="1928493" y="370845"/>
                  <a:pt x="1931916" y="366870"/>
                  <a:pt x="1937382" y="367256"/>
                </a:cubicBezTo>
                <a:cubicBezTo>
                  <a:pt x="1962338" y="368913"/>
                  <a:pt x="1988510" y="376754"/>
                  <a:pt x="2010705" y="388241"/>
                </a:cubicBezTo>
                <a:cubicBezTo>
                  <a:pt x="2019540" y="392879"/>
                  <a:pt x="2013687" y="406463"/>
                  <a:pt x="2004742" y="405800"/>
                </a:cubicBezTo>
                <a:close/>
                <a:moveTo>
                  <a:pt x="786076" y="406247"/>
                </a:moveTo>
                <a:cubicBezTo>
                  <a:pt x="778898" y="410003"/>
                  <a:pt x="768849" y="401610"/>
                  <a:pt x="774261" y="394210"/>
                </a:cubicBezTo>
                <a:cubicBezTo>
                  <a:pt x="795793" y="364836"/>
                  <a:pt x="831461" y="335570"/>
                  <a:pt x="863596" y="318564"/>
                </a:cubicBezTo>
                <a:cubicBezTo>
                  <a:pt x="870111" y="315140"/>
                  <a:pt x="878062" y="323201"/>
                  <a:pt x="873534" y="329496"/>
                </a:cubicBezTo>
                <a:cubicBezTo>
                  <a:pt x="852443" y="358099"/>
                  <a:pt x="817548" y="389572"/>
                  <a:pt x="786076" y="406247"/>
                </a:cubicBezTo>
                <a:close/>
                <a:moveTo>
                  <a:pt x="2178774" y="428992"/>
                </a:moveTo>
                <a:cubicBezTo>
                  <a:pt x="2154260" y="429324"/>
                  <a:pt x="2128641" y="425018"/>
                  <a:pt x="2104236" y="422367"/>
                </a:cubicBezTo>
                <a:cubicBezTo>
                  <a:pt x="2099488" y="421814"/>
                  <a:pt x="2096755" y="417811"/>
                  <a:pt x="2096465" y="413793"/>
                </a:cubicBezTo>
                <a:cubicBezTo>
                  <a:pt x="2096175" y="409776"/>
                  <a:pt x="2098329" y="405744"/>
                  <a:pt x="2103353" y="405137"/>
                </a:cubicBezTo>
                <a:cubicBezTo>
                  <a:pt x="2128751" y="402156"/>
                  <a:pt x="2156910" y="401935"/>
                  <a:pt x="2181535" y="409887"/>
                </a:cubicBezTo>
                <a:cubicBezTo>
                  <a:pt x="2192136" y="413310"/>
                  <a:pt x="2189927" y="428882"/>
                  <a:pt x="2178774" y="428992"/>
                </a:cubicBezTo>
                <a:close/>
                <a:moveTo>
                  <a:pt x="979876" y="435515"/>
                </a:moveTo>
                <a:cubicBezTo>
                  <a:pt x="973693" y="440043"/>
                  <a:pt x="964969" y="430766"/>
                  <a:pt x="969716" y="424914"/>
                </a:cubicBezTo>
                <a:cubicBezTo>
                  <a:pt x="993238" y="394875"/>
                  <a:pt x="1020844" y="368590"/>
                  <a:pt x="1044476" y="338663"/>
                </a:cubicBezTo>
                <a:cubicBezTo>
                  <a:pt x="1063027" y="315251"/>
                  <a:pt x="1078155" y="287974"/>
                  <a:pt x="1100351" y="267985"/>
                </a:cubicBezTo>
                <a:cubicBezTo>
                  <a:pt x="1107086" y="261911"/>
                  <a:pt x="1114485" y="271629"/>
                  <a:pt x="1112167" y="278144"/>
                </a:cubicBezTo>
                <a:cubicBezTo>
                  <a:pt x="1101234" y="309730"/>
                  <a:pt x="1074953" y="337449"/>
                  <a:pt x="1053420" y="362628"/>
                </a:cubicBezTo>
                <a:cubicBezTo>
                  <a:pt x="1030893" y="389021"/>
                  <a:pt x="1008034" y="415084"/>
                  <a:pt x="979876" y="435515"/>
                </a:cubicBezTo>
                <a:close/>
                <a:moveTo>
                  <a:pt x="2471403" y="440371"/>
                </a:moveTo>
                <a:cubicBezTo>
                  <a:pt x="2414976" y="427119"/>
                  <a:pt x="2357003" y="421598"/>
                  <a:pt x="2300906" y="408345"/>
                </a:cubicBezTo>
                <a:cubicBezTo>
                  <a:pt x="2295605" y="407076"/>
                  <a:pt x="2293976" y="402934"/>
                  <a:pt x="2294832" y="399027"/>
                </a:cubicBezTo>
                <a:cubicBezTo>
                  <a:pt x="2295688" y="395122"/>
                  <a:pt x="2299028" y="391449"/>
                  <a:pt x="2303666" y="391118"/>
                </a:cubicBezTo>
                <a:cubicBezTo>
                  <a:pt x="2360756" y="385818"/>
                  <a:pt x="2424141" y="401940"/>
                  <a:pt x="2478360" y="418726"/>
                </a:cubicBezTo>
                <a:cubicBezTo>
                  <a:pt x="2492606" y="423143"/>
                  <a:pt x="2485538" y="443686"/>
                  <a:pt x="2471403" y="440371"/>
                </a:cubicBezTo>
                <a:close/>
                <a:moveTo>
                  <a:pt x="272235" y="454671"/>
                </a:moveTo>
                <a:cubicBezTo>
                  <a:pt x="269723" y="453925"/>
                  <a:pt x="267680" y="451523"/>
                  <a:pt x="267735" y="447989"/>
                </a:cubicBezTo>
                <a:cubicBezTo>
                  <a:pt x="268287" y="426342"/>
                  <a:pt x="275796" y="405802"/>
                  <a:pt x="283637" y="385811"/>
                </a:cubicBezTo>
                <a:cubicBezTo>
                  <a:pt x="289710" y="370462"/>
                  <a:pt x="295341" y="354336"/>
                  <a:pt x="306826" y="342188"/>
                </a:cubicBezTo>
                <a:cubicBezTo>
                  <a:pt x="312458" y="336446"/>
                  <a:pt x="322175" y="340864"/>
                  <a:pt x="320850" y="349035"/>
                </a:cubicBezTo>
                <a:cubicBezTo>
                  <a:pt x="317868" y="367810"/>
                  <a:pt x="307267" y="384818"/>
                  <a:pt x="300422" y="402378"/>
                </a:cubicBezTo>
                <a:cubicBezTo>
                  <a:pt x="294016" y="419054"/>
                  <a:pt x="288496" y="435952"/>
                  <a:pt x="279551" y="451413"/>
                </a:cubicBezTo>
                <a:cubicBezTo>
                  <a:pt x="277729" y="454505"/>
                  <a:pt x="274747" y="455416"/>
                  <a:pt x="272235" y="454671"/>
                </a:cubicBezTo>
                <a:close/>
                <a:moveTo>
                  <a:pt x="1533555" y="478912"/>
                </a:moveTo>
                <a:cubicBezTo>
                  <a:pt x="1539076" y="475378"/>
                  <a:pt x="1544819" y="472287"/>
                  <a:pt x="1550671" y="469747"/>
                </a:cubicBezTo>
                <a:cubicBezTo>
                  <a:pt x="1544819" y="462788"/>
                  <a:pt x="1538523" y="455389"/>
                  <a:pt x="1540732" y="458482"/>
                </a:cubicBezTo>
                <a:cubicBezTo>
                  <a:pt x="1540180" y="457709"/>
                  <a:pt x="1539518" y="456934"/>
                  <a:pt x="1538965" y="456163"/>
                </a:cubicBezTo>
                <a:cubicBezTo>
                  <a:pt x="1537751" y="463893"/>
                  <a:pt x="1535985" y="471624"/>
                  <a:pt x="1533555" y="478912"/>
                </a:cubicBezTo>
                <a:close/>
                <a:moveTo>
                  <a:pt x="1866820" y="498899"/>
                </a:moveTo>
                <a:cubicBezTo>
                  <a:pt x="1850035" y="497684"/>
                  <a:pt x="1833802" y="493818"/>
                  <a:pt x="1817680" y="489295"/>
                </a:cubicBezTo>
                <a:cubicBezTo>
                  <a:pt x="1803766" y="485429"/>
                  <a:pt x="1790073" y="482666"/>
                  <a:pt x="1778037" y="474385"/>
                </a:cubicBezTo>
                <a:cubicBezTo>
                  <a:pt x="1774668" y="472121"/>
                  <a:pt x="1773647" y="468090"/>
                  <a:pt x="1774503" y="464527"/>
                </a:cubicBezTo>
                <a:cubicBezTo>
                  <a:pt x="1775359" y="460967"/>
                  <a:pt x="1778092" y="457874"/>
                  <a:pt x="1782232" y="457487"/>
                </a:cubicBezTo>
                <a:cubicBezTo>
                  <a:pt x="1799459" y="455940"/>
                  <a:pt x="1816796" y="461794"/>
                  <a:pt x="1833140" y="466764"/>
                </a:cubicBezTo>
                <a:cubicBezTo>
                  <a:pt x="1846611" y="470961"/>
                  <a:pt x="1859973" y="474937"/>
                  <a:pt x="1872562" y="481454"/>
                </a:cubicBezTo>
                <a:cubicBezTo>
                  <a:pt x="1881396" y="485980"/>
                  <a:pt x="1875543" y="499672"/>
                  <a:pt x="1866820" y="498899"/>
                </a:cubicBezTo>
                <a:close/>
                <a:moveTo>
                  <a:pt x="896282" y="514692"/>
                </a:moveTo>
                <a:cubicBezTo>
                  <a:pt x="889657" y="517453"/>
                  <a:pt x="882479" y="509833"/>
                  <a:pt x="887228" y="503650"/>
                </a:cubicBezTo>
                <a:cubicBezTo>
                  <a:pt x="902688" y="483332"/>
                  <a:pt x="924331" y="463122"/>
                  <a:pt x="946306" y="450204"/>
                </a:cubicBezTo>
                <a:cubicBezTo>
                  <a:pt x="954036" y="445676"/>
                  <a:pt x="961876" y="455284"/>
                  <a:pt x="957680" y="462462"/>
                </a:cubicBezTo>
                <a:cubicBezTo>
                  <a:pt x="944540" y="484990"/>
                  <a:pt x="920356" y="504756"/>
                  <a:pt x="896282" y="514692"/>
                </a:cubicBezTo>
                <a:close/>
                <a:moveTo>
                  <a:pt x="785856" y="539431"/>
                </a:moveTo>
                <a:cubicBezTo>
                  <a:pt x="780224" y="543959"/>
                  <a:pt x="771279" y="537113"/>
                  <a:pt x="776028" y="530929"/>
                </a:cubicBezTo>
                <a:cubicBezTo>
                  <a:pt x="789941" y="512708"/>
                  <a:pt x="806174" y="496586"/>
                  <a:pt x="822186" y="480355"/>
                </a:cubicBezTo>
                <a:cubicBezTo>
                  <a:pt x="837867" y="464563"/>
                  <a:pt x="852554" y="445679"/>
                  <a:pt x="871879" y="434416"/>
                </a:cubicBezTo>
                <a:cubicBezTo>
                  <a:pt x="875854" y="432096"/>
                  <a:pt x="882258" y="435851"/>
                  <a:pt x="879608" y="440710"/>
                </a:cubicBezTo>
                <a:cubicBezTo>
                  <a:pt x="868565" y="460807"/>
                  <a:pt x="850014" y="476378"/>
                  <a:pt x="834223" y="492832"/>
                </a:cubicBezTo>
                <a:cubicBezTo>
                  <a:pt x="818652" y="508954"/>
                  <a:pt x="803303" y="525296"/>
                  <a:pt x="785856" y="539431"/>
                </a:cubicBezTo>
                <a:close/>
                <a:moveTo>
                  <a:pt x="930956" y="556866"/>
                </a:moveTo>
                <a:cubicBezTo>
                  <a:pt x="925656" y="557309"/>
                  <a:pt x="921349" y="551570"/>
                  <a:pt x="923779" y="546713"/>
                </a:cubicBezTo>
                <a:cubicBezTo>
                  <a:pt x="931619" y="531255"/>
                  <a:pt x="947079" y="522639"/>
                  <a:pt x="962539" y="516014"/>
                </a:cubicBezTo>
                <a:cubicBezTo>
                  <a:pt x="968833" y="513362"/>
                  <a:pt x="974133" y="519771"/>
                  <a:pt x="970931" y="525510"/>
                </a:cubicBezTo>
                <a:cubicBezTo>
                  <a:pt x="962539" y="541081"/>
                  <a:pt x="949287" y="555104"/>
                  <a:pt x="930956" y="556866"/>
                </a:cubicBezTo>
                <a:close/>
                <a:moveTo>
                  <a:pt x="178719" y="569290"/>
                </a:moveTo>
                <a:cubicBezTo>
                  <a:pt x="175337" y="568186"/>
                  <a:pt x="172715" y="564763"/>
                  <a:pt x="173764" y="559959"/>
                </a:cubicBezTo>
                <a:cubicBezTo>
                  <a:pt x="187898" y="496799"/>
                  <a:pt x="175641" y="410658"/>
                  <a:pt x="219591" y="358308"/>
                </a:cubicBezTo>
                <a:cubicBezTo>
                  <a:pt x="225995" y="350689"/>
                  <a:pt x="236486" y="356873"/>
                  <a:pt x="234387" y="366151"/>
                </a:cubicBezTo>
                <a:cubicBezTo>
                  <a:pt x="226105" y="401713"/>
                  <a:pt x="216277" y="435951"/>
                  <a:pt x="210977" y="472175"/>
                </a:cubicBezTo>
                <a:cubicBezTo>
                  <a:pt x="206450" y="503648"/>
                  <a:pt x="201149" y="535557"/>
                  <a:pt x="188230" y="564705"/>
                </a:cubicBezTo>
                <a:cubicBezTo>
                  <a:pt x="186242" y="569179"/>
                  <a:pt x="182101" y="570394"/>
                  <a:pt x="178719" y="569290"/>
                </a:cubicBezTo>
                <a:close/>
                <a:moveTo>
                  <a:pt x="1912425" y="577300"/>
                </a:moveTo>
                <a:cubicBezTo>
                  <a:pt x="1892328" y="575647"/>
                  <a:pt x="1873776" y="569571"/>
                  <a:pt x="1854783" y="563388"/>
                </a:cubicBezTo>
                <a:cubicBezTo>
                  <a:pt x="1849317" y="561567"/>
                  <a:pt x="1847798" y="556048"/>
                  <a:pt x="1849054" y="551284"/>
                </a:cubicBezTo>
                <a:cubicBezTo>
                  <a:pt x="1850310" y="546522"/>
                  <a:pt x="1854341" y="542520"/>
                  <a:pt x="1859973" y="543736"/>
                </a:cubicBezTo>
                <a:cubicBezTo>
                  <a:pt x="1879628" y="548041"/>
                  <a:pt x="1899063" y="551795"/>
                  <a:pt x="1917284" y="560849"/>
                </a:cubicBezTo>
                <a:cubicBezTo>
                  <a:pt x="1925234" y="564824"/>
                  <a:pt x="1921039" y="577963"/>
                  <a:pt x="1912425" y="577300"/>
                </a:cubicBezTo>
                <a:close/>
                <a:moveTo>
                  <a:pt x="2053108" y="615951"/>
                </a:moveTo>
                <a:cubicBezTo>
                  <a:pt x="2031133" y="614845"/>
                  <a:pt x="2008276" y="607667"/>
                  <a:pt x="1987625" y="600265"/>
                </a:cubicBezTo>
                <a:cubicBezTo>
                  <a:pt x="1981828" y="598166"/>
                  <a:pt x="1979537" y="592065"/>
                  <a:pt x="1980337" y="586762"/>
                </a:cubicBezTo>
                <a:cubicBezTo>
                  <a:pt x="1981138" y="581470"/>
                  <a:pt x="1985030" y="576967"/>
                  <a:pt x="1991601" y="578069"/>
                </a:cubicBezTo>
                <a:cubicBezTo>
                  <a:pt x="2013686" y="581827"/>
                  <a:pt x="2038090" y="587458"/>
                  <a:pt x="2058188" y="597838"/>
                </a:cubicBezTo>
                <a:cubicBezTo>
                  <a:pt x="2066911" y="602366"/>
                  <a:pt x="2062606" y="616500"/>
                  <a:pt x="2053108" y="615951"/>
                </a:cubicBezTo>
                <a:close/>
                <a:moveTo>
                  <a:pt x="858407" y="617163"/>
                </a:moveTo>
                <a:cubicBezTo>
                  <a:pt x="851008" y="620367"/>
                  <a:pt x="841401" y="613188"/>
                  <a:pt x="846591" y="605127"/>
                </a:cubicBezTo>
                <a:cubicBezTo>
                  <a:pt x="856861" y="589227"/>
                  <a:pt x="872872" y="575204"/>
                  <a:pt x="890320" y="568025"/>
                </a:cubicBezTo>
                <a:cubicBezTo>
                  <a:pt x="898161" y="564821"/>
                  <a:pt x="905890" y="572770"/>
                  <a:pt x="901252" y="580391"/>
                </a:cubicBezTo>
                <a:cubicBezTo>
                  <a:pt x="891535" y="596176"/>
                  <a:pt x="875522" y="609763"/>
                  <a:pt x="858407" y="617163"/>
                </a:cubicBezTo>
                <a:close/>
                <a:moveTo>
                  <a:pt x="1318290" y="619859"/>
                </a:moveTo>
                <a:cubicBezTo>
                  <a:pt x="1315377" y="618962"/>
                  <a:pt x="1313086" y="616615"/>
                  <a:pt x="1313362" y="612860"/>
                </a:cubicBezTo>
                <a:cubicBezTo>
                  <a:pt x="1314799" y="594966"/>
                  <a:pt x="1328712" y="581279"/>
                  <a:pt x="1341080" y="569351"/>
                </a:cubicBezTo>
                <a:cubicBezTo>
                  <a:pt x="1347815" y="562949"/>
                  <a:pt x="1360073" y="571116"/>
                  <a:pt x="1356209" y="579733"/>
                </a:cubicBezTo>
                <a:cubicBezTo>
                  <a:pt x="1349804" y="594084"/>
                  <a:pt x="1338429" y="607670"/>
                  <a:pt x="1326945" y="618160"/>
                </a:cubicBezTo>
                <a:cubicBezTo>
                  <a:pt x="1324736" y="620204"/>
                  <a:pt x="1321203" y="620756"/>
                  <a:pt x="1318290" y="619859"/>
                </a:cubicBezTo>
                <a:close/>
                <a:moveTo>
                  <a:pt x="313218" y="624387"/>
                </a:moveTo>
                <a:cubicBezTo>
                  <a:pt x="311326" y="622716"/>
                  <a:pt x="310360" y="619707"/>
                  <a:pt x="312126" y="617057"/>
                </a:cubicBezTo>
                <a:cubicBezTo>
                  <a:pt x="389868" y="501221"/>
                  <a:pt x="423216" y="351806"/>
                  <a:pt x="516857" y="247466"/>
                </a:cubicBezTo>
                <a:cubicBezTo>
                  <a:pt x="522158" y="241613"/>
                  <a:pt x="530882" y="249233"/>
                  <a:pt x="527348" y="255730"/>
                </a:cubicBezTo>
                <a:cubicBezTo>
                  <a:pt x="460209" y="377869"/>
                  <a:pt x="401241" y="510053"/>
                  <a:pt x="319857" y="623684"/>
                </a:cubicBezTo>
                <a:cubicBezTo>
                  <a:pt x="317925" y="626389"/>
                  <a:pt x="315109" y="626057"/>
                  <a:pt x="313218" y="624387"/>
                </a:cubicBezTo>
                <a:close/>
                <a:moveTo>
                  <a:pt x="0" y="671837"/>
                </a:moveTo>
                <a:lnTo>
                  <a:pt x="0" y="489063"/>
                </a:lnTo>
                <a:lnTo>
                  <a:pt x="4507" y="599941"/>
                </a:lnTo>
                <a:close/>
                <a:moveTo>
                  <a:pt x="1806418" y="677448"/>
                </a:moveTo>
                <a:cubicBezTo>
                  <a:pt x="1810614" y="675459"/>
                  <a:pt x="1815031" y="674244"/>
                  <a:pt x="1819669" y="673802"/>
                </a:cubicBezTo>
                <a:cubicBezTo>
                  <a:pt x="1817571" y="672809"/>
                  <a:pt x="1815473" y="671815"/>
                  <a:pt x="1813375" y="670823"/>
                </a:cubicBezTo>
                <a:cubicBezTo>
                  <a:pt x="1809730" y="666515"/>
                  <a:pt x="1805645" y="662540"/>
                  <a:pt x="1801338" y="658786"/>
                </a:cubicBezTo>
                <a:cubicBezTo>
                  <a:pt x="1803988" y="664419"/>
                  <a:pt x="1805755" y="670599"/>
                  <a:pt x="1806418" y="677448"/>
                </a:cubicBezTo>
                <a:close/>
                <a:moveTo>
                  <a:pt x="1598375" y="680069"/>
                </a:moveTo>
                <a:cubicBezTo>
                  <a:pt x="1601964" y="682744"/>
                  <a:pt x="1613007" y="678385"/>
                  <a:pt x="1625429" y="671925"/>
                </a:cubicBezTo>
                <a:cubicBezTo>
                  <a:pt x="1620681" y="669165"/>
                  <a:pt x="1615932" y="666406"/>
                  <a:pt x="1611185" y="663646"/>
                </a:cubicBezTo>
                <a:cubicBezTo>
                  <a:pt x="1616485" y="655034"/>
                  <a:pt x="1620902" y="645872"/>
                  <a:pt x="1624326" y="636375"/>
                </a:cubicBezTo>
                <a:cubicBezTo>
                  <a:pt x="1632828" y="641345"/>
                  <a:pt x="1641331" y="646422"/>
                  <a:pt x="1649833" y="651502"/>
                </a:cubicBezTo>
                <a:cubicBezTo>
                  <a:pt x="1642324" y="656690"/>
                  <a:pt x="1635699" y="662873"/>
                  <a:pt x="1629846" y="669606"/>
                </a:cubicBezTo>
                <a:cubicBezTo>
                  <a:pt x="1644644" y="661547"/>
                  <a:pt x="1660324" y="651279"/>
                  <a:pt x="1667060" y="646975"/>
                </a:cubicBezTo>
                <a:cubicBezTo>
                  <a:pt x="1681416" y="637700"/>
                  <a:pt x="1697759" y="627980"/>
                  <a:pt x="1714985" y="624228"/>
                </a:cubicBezTo>
                <a:cubicBezTo>
                  <a:pt x="1690802" y="612739"/>
                  <a:pt x="1666618" y="601260"/>
                  <a:pt x="1642324" y="589994"/>
                </a:cubicBezTo>
                <a:cubicBezTo>
                  <a:pt x="1636803" y="611749"/>
                  <a:pt x="1627306" y="631736"/>
                  <a:pt x="1616043" y="645979"/>
                </a:cubicBezTo>
                <a:cubicBezTo>
                  <a:pt x="1598651" y="667674"/>
                  <a:pt x="1594786" y="677388"/>
                  <a:pt x="1598375" y="680069"/>
                </a:cubicBezTo>
                <a:close/>
                <a:moveTo>
                  <a:pt x="716288" y="693897"/>
                </a:moveTo>
                <a:cubicBezTo>
                  <a:pt x="712810" y="696270"/>
                  <a:pt x="709635" y="695027"/>
                  <a:pt x="707868" y="692475"/>
                </a:cubicBezTo>
                <a:cubicBezTo>
                  <a:pt x="706101" y="689924"/>
                  <a:pt x="705742" y="686055"/>
                  <a:pt x="707895" y="683185"/>
                </a:cubicBezTo>
                <a:cubicBezTo>
                  <a:pt x="731527" y="652053"/>
                  <a:pt x="759796" y="617273"/>
                  <a:pt x="791378" y="593856"/>
                </a:cubicBezTo>
                <a:cubicBezTo>
                  <a:pt x="797893" y="589000"/>
                  <a:pt x="806286" y="597394"/>
                  <a:pt x="802752" y="604235"/>
                </a:cubicBezTo>
                <a:cubicBezTo>
                  <a:pt x="784200" y="639909"/>
                  <a:pt x="748974" y="671375"/>
                  <a:pt x="716288" y="693897"/>
                </a:cubicBezTo>
                <a:close/>
                <a:moveTo>
                  <a:pt x="375098" y="696343"/>
                </a:moveTo>
                <a:cubicBezTo>
                  <a:pt x="371123" y="695957"/>
                  <a:pt x="367561" y="692920"/>
                  <a:pt x="368003" y="687398"/>
                </a:cubicBezTo>
                <a:cubicBezTo>
                  <a:pt x="371095" y="655929"/>
                  <a:pt x="397376" y="630751"/>
                  <a:pt x="416370" y="607452"/>
                </a:cubicBezTo>
                <a:cubicBezTo>
                  <a:pt x="421229" y="601490"/>
                  <a:pt x="431719" y="608222"/>
                  <a:pt x="429069" y="615182"/>
                </a:cubicBezTo>
                <a:cubicBezTo>
                  <a:pt x="418690" y="642346"/>
                  <a:pt x="391745" y="660899"/>
                  <a:pt x="384678" y="689386"/>
                </a:cubicBezTo>
                <a:cubicBezTo>
                  <a:pt x="383463" y="694466"/>
                  <a:pt x="379074" y="696730"/>
                  <a:pt x="375098" y="696343"/>
                </a:cubicBezTo>
                <a:close/>
                <a:moveTo>
                  <a:pt x="733845" y="727246"/>
                </a:moveTo>
                <a:cubicBezTo>
                  <a:pt x="730974" y="728793"/>
                  <a:pt x="727937" y="727799"/>
                  <a:pt x="726212" y="725783"/>
                </a:cubicBezTo>
                <a:cubicBezTo>
                  <a:pt x="724486" y="723767"/>
                  <a:pt x="724072" y="720730"/>
                  <a:pt x="726446" y="718189"/>
                </a:cubicBezTo>
                <a:cubicBezTo>
                  <a:pt x="734066" y="710128"/>
                  <a:pt x="743231" y="703832"/>
                  <a:pt x="751955" y="697095"/>
                </a:cubicBezTo>
                <a:cubicBezTo>
                  <a:pt x="759243" y="691354"/>
                  <a:pt x="768077" y="703059"/>
                  <a:pt x="760568" y="708692"/>
                </a:cubicBezTo>
                <a:cubicBezTo>
                  <a:pt x="751844" y="715098"/>
                  <a:pt x="743451" y="722166"/>
                  <a:pt x="733845" y="727246"/>
                </a:cubicBezTo>
                <a:close/>
                <a:moveTo>
                  <a:pt x="797893" y="732778"/>
                </a:moveTo>
                <a:cubicBezTo>
                  <a:pt x="793862" y="734431"/>
                  <a:pt x="790798" y="732583"/>
                  <a:pt x="789445" y="729683"/>
                </a:cubicBezTo>
                <a:cubicBezTo>
                  <a:pt x="788093" y="726785"/>
                  <a:pt x="788451" y="722836"/>
                  <a:pt x="791267" y="720296"/>
                </a:cubicBezTo>
                <a:cubicBezTo>
                  <a:pt x="827929" y="687279"/>
                  <a:pt x="870222" y="654157"/>
                  <a:pt x="912405" y="628539"/>
                </a:cubicBezTo>
                <a:cubicBezTo>
                  <a:pt x="918920" y="624671"/>
                  <a:pt x="926319" y="633728"/>
                  <a:pt x="921902" y="639582"/>
                </a:cubicBezTo>
                <a:cubicBezTo>
                  <a:pt x="891866" y="679331"/>
                  <a:pt x="843940" y="714112"/>
                  <a:pt x="797893" y="732778"/>
                </a:cubicBezTo>
                <a:close/>
                <a:moveTo>
                  <a:pt x="1994361" y="745141"/>
                </a:moveTo>
                <a:cubicBezTo>
                  <a:pt x="1976251" y="741721"/>
                  <a:pt x="1959025" y="736531"/>
                  <a:pt x="1941688" y="730346"/>
                </a:cubicBezTo>
                <a:cubicBezTo>
                  <a:pt x="1929762" y="726039"/>
                  <a:pt x="1917946" y="722948"/>
                  <a:pt x="1909444" y="713118"/>
                </a:cubicBezTo>
                <a:cubicBezTo>
                  <a:pt x="1907290" y="710634"/>
                  <a:pt x="1906904" y="707375"/>
                  <a:pt x="1907870" y="704587"/>
                </a:cubicBezTo>
                <a:cubicBezTo>
                  <a:pt x="1908836" y="701798"/>
                  <a:pt x="1911155" y="699480"/>
                  <a:pt x="1914413" y="698873"/>
                </a:cubicBezTo>
                <a:cubicBezTo>
                  <a:pt x="1929320" y="696110"/>
                  <a:pt x="1943455" y="703400"/>
                  <a:pt x="1957258" y="708370"/>
                </a:cubicBezTo>
                <a:cubicBezTo>
                  <a:pt x="1972166" y="713671"/>
                  <a:pt x="1986742" y="720186"/>
                  <a:pt x="2000655" y="727806"/>
                </a:cubicBezTo>
                <a:cubicBezTo>
                  <a:pt x="2008827" y="732334"/>
                  <a:pt x="2003527" y="746801"/>
                  <a:pt x="1994361" y="745141"/>
                </a:cubicBezTo>
                <a:close/>
                <a:moveTo>
                  <a:pt x="2241055" y="749013"/>
                </a:moveTo>
                <a:cubicBezTo>
                  <a:pt x="2222281" y="750556"/>
                  <a:pt x="2204503" y="741835"/>
                  <a:pt x="2186835" y="735761"/>
                </a:cubicBezTo>
                <a:cubicBezTo>
                  <a:pt x="2166958" y="728914"/>
                  <a:pt x="2146639" y="722840"/>
                  <a:pt x="2127756" y="713675"/>
                </a:cubicBezTo>
                <a:cubicBezTo>
                  <a:pt x="2123670" y="711686"/>
                  <a:pt x="2122097" y="707048"/>
                  <a:pt x="2122828" y="703155"/>
                </a:cubicBezTo>
                <a:cubicBezTo>
                  <a:pt x="2123560" y="699262"/>
                  <a:pt x="2126597" y="696115"/>
                  <a:pt x="2131732" y="697110"/>
                </a:cubicBezTo>
                <a:cubicBezTo>
                  <a:pt x="2152270" y="701085"/>
                  <a:pt x="2172148" y="708373"/>
                  <a:pt x="2192024" y="714889"/>
                </a:cubicBezTo>
                <a:cubicBezTo>
                  <a:pt x="2210135" y="720963"/>
                  <a:pt x="2230454" y="724828"/>
                  <a:pt x="2244919" y="737639"/>
                </a:cubicBezTo>
                <a:cubicBezTo>
                  <a:pt x="2248674" y="740950"/>
                  <a:pt x="2246023" y="748681"/>
                  <a:pt x="2241055" y="749013"/>
                </a:cubicBezTo>
                <a:close/>
                <a:moveTo>
                  <a:pt x="799549" y="825327"/>
                </a:moveTo>
                <a:cubicBezTo>
                  <a:pt x="788506" y="830737"/>
                  <a:pt x="781659" y="815940"/>
                  <a:pt x="787071" y="807770"/>
                </a:cubicBezTo>
                <a:cubicBezTo>
                  <a:pt x="802862" y="783695"/>
                  <a:pt x="845596" y="768567"/>
                  <a:pt x="873423" y="771438"/>
                </a:cubicBezTo>
                <a:cubicBezTo>
                  <a:pt x="880822" y="772210"/>
                  <a:pt x="885571" y="783476"/>
                  <a:pt x="878392" y="788002"/>
                </a:cubicBezTo>
                <a:cubicBezTo>
                  <a:pt x="865363" y="796174"/>
                  <a:pt x="850235" y="800703"/>
                  <a:pt x="836210" y="806775"/>
                </a:cubicBezTo>
                <a:cubicBezTo>
                  <a:pt x="823621" y="812186"/>
                  <a:pt x="811917" y="819255"/>
                  <a:pt x="799549" y="825327"/>
                </a:cubicBezTo>
                <a:close/>
                <a:moveTo>
                  <a:pt x="221425" y="882943"/>
                </a:moveTo>
                <a:cubicBezTo>
                  <a:pt x="218292" y="880542"/>
                  <a:pt x="216663" y="875933"/>
                  <a:pt x="219258" y="871350"/>
                </a:cubicBezTo>
                <a:cubicBezTo>
                  <a:pt x="250951" y="815588"/>
                  <a:pt x="296115" y="753862"/>
                  <a:pt x="348126" y="716092"/>
                </a:cubicBezTo>
                <a:cubicBezTo>
                  <a:pt x="354420" y="711563"/>
                  <a:pt x="363585" y="720069"/>
                  <a:pt x="359168" y="726585"/>
                </a:cubicBezTo>
                <a:cubicBezTo>
                  <a:pt x="322285" y="780811"/>
                  <a:pt x="274029" y="830272"/>
                  <a:pt x="232619" y="881284"/>
                </a:cubicBezTo>
                <a:cubicBezTo>
                  <a:pt x="229196" y="885537"/>
                  <a:pt x="224558" y="885344"/>
                  <a:pt x="221425" y="882943"/>
                </a:cubicBezTo>
                <a:close/>
                <a:moveTo>
                  <a:pt x="1492376" y="905427"/>
                </a:moveTo>
                <a:cubicBezTo>
                  <a:pt x="1489002" y="903786"/>
                  <a:pt x="1486224" y="900453"/>
                  <a:pt x="1485585" y="896871"/>
                </a:cubicBezTo>
                <a:cubicBezTo>
                  <a:pt x="1485158" y="894482"/>
                  <a:pt x="1485683" y="891987"/>
                  <a:pt x="1487615" y="889804"/>
                </a:cubicBezTo>
                <a:cubicBezTo>
                  <a:pt x="1500646" y="875228"/>
                  <a:pt x="1513345" y="860320"/>
                  <a:pt x="1526485" y="845746"/>
                </a:cubicBezTo>
                <a:cubicBezTo>
                  <a:pt x="1537086" y="833819"/>
                  <a:pt x="1546804" y="820016"/>
                  <a:pt x="1561160" y="812730"/>
                </a:cubicBezTo>
                <a:cubicBezTo>
                  <a:pt x="1567896" y="809307"/>
                  <a:pt x="1574853" y="816923"/>
                  <a:pt x="1572313" y="823438"/>
                </a:cubicBezTo>
                <a:cubicBezTo>
                  <a:pt x="1566019" y="839783"/>
                  <a:pt x="1550669" y="852481"/>
                  <a:pt x="1538853" y="865176"/>
                </a:cubicBezTo>
                <a:cubicBezTo>
                  <a:pt x="1526817" y="878099"/>
                  <a:pt x="1514781" y="891020"/>
                  <a:pt x="1502743" y="903827"/>
                </a:cubicBezTo>
                <a:cubicBezTo>
                  <a:pt x="1499720" y="907016"/>
                  <a:pt x="1495750" y="907067"/>
                  <a:pt x="1492376" y="905427"/>
                </a:cubicBezTo>
                <a:close/>
                <a:moveTo>
                  <a:pt x="377922" y="919910"/>
                </a:moveTo>
                <a:cubicBezTo>
                  <a:pt x="374937" y="918585"/>
                  <a:pt x="372709" y="915825"/>
                  <a:pt x="372507" y="912697"/>
                </a:cubicBezTo>
                <a:cubicBezTo>
                  <a:pt x="372372" y="910610"/>
                  <a:pt x="373139" y="908360"/>
                  <a:pt x="375182" y="906261"/>
                </a:cubicBezTo>
                <a:cubicBezTo>
                  <a:pt x="444088" y="835591"/>
                  <a:pt x="530552" y="784023"/>
                  <a:pt x="612046" y="729249"/>
                </a:cubicBezTo>
                <a:cubicBezTo>
                  <a:pt x="620770" y="723396"/>
                  <a:pt x="628499" y="736096"/>
                  <a:pt x="622425" y="743052"/>
                </a:cubicBezTo>
                <a:cubicBezTo>
                  <a:pt x="559814" y="815383"/>
                  <a:pt x="462197" y="858670"/>
                  <a:pt x="387880" y="918517"/>
                </a:cubicBezTo>
                <a:cubicBezTo>
                  <a:pt x="384650" y="921127"/>
                  <a:pt x="380908" y="921236"/>
                  <a:pt x="377922" y="919910"/>
                </a:cubicBezTo>
                <a:close/>
                <a:moveTo>
                  <a:pt x="289476" y="924012"/>
                </a:moveTo>
                <a:cubicBezTo>
                  <a:pt x="286536" y="921776"/>
                  <a:pt x="284686" y="917801"/>
                  <a:pt x="286066" y="914102"/>
                </a:cubicBezTo>
                <a:cubicBezTo>
                  <a:pt x="298544" y="880313"/>
                  <a:pt x="334212" y="847737"/>
                  <a:pt x="365905" y="831946"/>
                </a:cubicBezTo>
                <a:cubicBezTo>
                  <a:pt x="373744" y="828081"/>
                  <a:pt x="381253" y="837911"/>
                  <a:pt x="374849" y="844205"/>
                </a:cubicBezTo>
                <a:cubicBezTo>
                  <a:pt x="349009" y="870373"/>
                  <a:pt x="324163" y="896433"/>
                  <a:pt x="299428" y="923487"/>
                </a:cubicBezTo>
                <a:cubicBezTo>
                  <a:pt x="296447" y="926745"/>
                  <a:pt x="292416" y="926248"/>
                  <a:pt x="289476" y="924012"/>
                </a:cubicBezTo>
                <a:close/>
                <a:moveTo>
                  <a:pt x="563789" y="924584"/>
                </a:moveTo>
                <a:cubicBezTo>
                  <a:pt x="558930" y="925965"/>
                  <a:pt x="555589" y="923121"/>
                  <a:pt x="554444" y="919353"/>
                </a:cubicBezTo>
                <a:cubicBezTo>
                  <a:pt x="553298" y="915581"/>
                  <a:pt x="554347" y="910890"/>
                  <a:pt x="558267" y="908568"/>
                </a:cubicBezTo>
                <a:cubicBezTo>
                  <a:pt x="589408" y="890018"/>
                  <a:pt x="624191" y="877765"/>
                  <a:pt x="657319" y="863299"/>
                </a:cubicBezTo>
                <a:cubicBezTo>
                  <a:pt x="676092" y="855127"/>
                  <a:pt x="693760" y="844971"/>
                  <a:pt x="714079" y="841438"/>
                </a:cubicBezTo>
                <a:cubicBezTo>
                  <a:pt x="722139" y="840002"/>
                  <a:pt x="729870" y="848946"/>
                  <a:pt x="723354" y="856119"/>
                </a:cubicBezTo>
                <a:cubicBezTo>
                  <a:pt x="702373" y="877876"/>
                  <a:pt x="671565" y="887480"/>
                  <a:pt x="643406" y="896977"/>
                </a:cubicBezTo>
                <a:cubicBezTo>
                  <a:pt x="616793" y="906032"/>
                  <a:pt x="590843" y="916741"/>
                  <a:pt x="563789" y="924584"/>
                </a:cubicBezTo>
                <a:close/>
                <a:moveTo>
                  <a:pt x="1240702" y="929219"/>
                </a:moveTo>
                <a:cubicBezTo>
                  <a:pt x="1232863" y="935514"/>
                  <a:pt x="1224359" y="925133"/>
                  <a:pt x="1229107" y="917512"/>
                </a:cubicBezTo>
                <a:cubicBezTo>
                  <a:pt x="1248101" y="887588"/>
                  <a:pt x="1272726" y="861308"/>
                  <a:pt x="1295142" y="833812"/>
                </a:cubicBezTo>
                <a:cubicBezTo>
                  <a:pt x="1315130" y="809299"/>
                  <a:pt x="1333572" y="781694"/>
                  <a:pt x="1359411" y="763142"/>
                </a:cubicBezTo>
                <a:cubicBezTo>
                  <a:pt x="1364711" y="759390"/>
                  <a:pt x="1373766" y="765241"/>
                  <a:pt x="1371227" y="771755"/>
                </a:cubicBezTo>
                <a:cubicBezTo>
                  <a:pt x="1359521" y="801900"/>
                  <a:pt x="1336111" y="826304"/>
                  <a:pt x="1315350" y="850707"/>
                </a:cubicBezTo>
                <a:cubicBezTo>
                  <a:pt x="1291940" y="878202"/>
                  <a:pt x="1268861" y="906578"/>
                  <a:pt x="1240702" y="929219"/>
                </a:cubicBezTo>
                <a:close/>
                <a:moveTo>
                  <a:pt x="706238" y="947554"/>
                </a:moveTo>
                <a:cubicBezTo>
                  <a:pt x="701489" y="948271"/>
                  <a:pt x="698673" y="945317"/>
                  <a:pt x="697832" y="941605"/>
                </a:cubicBezTo>
                <a:cubicBezTo>
                  <a:pt x="696990" y="937892"/>
                  <a:pt x="698122" y="933419"/>
                  <a:pt x="701269" y="931099"/>
                </a:cubicBezTo>
                <a:cubicBezTo>
                  <a:pt x="720483" y="916968"/>
                  <a:pt x="744225" y="909458"/>
                  <a:pt x="766310" y="900952"/>
                </a:cubicBezTo>
                <a:cubicBezTo>
                  <a:pt x="785082" y="893779"/>
                  <a:pt x="803745" y="884391"/>
                  <a:pt x="823732" y="881962"/>
                </a:cubicBezTo>
                <a:cubicBezTo>
                  <a:pt x="830247" y="881190"/>
                  <a:pt x="834443" y="891238"/>
                  <a:pt x="829142" y="895213"/>
                </a:cubicBezTo>
                <a:cubicBezTo>
                  <a:pt x="810370" y="909898"/>
                  <a:pt x="786297" y="918180"/>
                  <a:pt x="764322" y="927455"/>
                </a:cubicBezTo>
                <a:cubicBezTo>
                  <a:pt x="745328" y="935516"/>
                  <a:pt x="726777" y="944461"/>
                  <a:pt x="706238" y="947554"/>
                </a:cubicBezTo>
                <a:close/>
                <a:moveTo>
                  <a:pt x="1329595" y="963795"/>
                </a:moveTo>
                <a:cubicBezTo>
                  <a:pt x="1320099" y="970863"/>
                  <a:pt x="1308283" y="959158"/>
                  <a:pt x="1314909" y="949550"/>
                </a:cubicBezTo>
                <a:cubicBezTo>
                  <a:pt x="1329817" y="927687"/>
                  <a:pt x="1349472" y="909136"/>
                  <a:pt x="1367582" y="889920"/>
                </a:cubicBezTo>
                <a:cubicBezTo>
                  <a:pt x="1382600" y="874018"/>
                  <a:pt x="1396182" y="856240"/>
                  <a:pt x="1415948" y="846303"/>
                </a:cubicBezTo>
                <a:cubicBezTo>
                  <a:pt x="1423236" y="842547"/>
                  <a:pt x="1430745" y="851712"/>
                  <a:pt x="1427653" y="858560"/>
                </a:cubicBezTo>
                <a:cubicBezTo>
                  <a:pt x="1417715" y="880423"/>
                  <a:pt x="1398059" y="896435"/>
                  <a:pt x="1381495" y="913551"/>
                </a:cubicBezTo>
                <a:cubicBezTo>
                  <a:pt x="1364821" y="930779"/>
                  <a:pt x="1348810" y="949330"/>
                  <a:pt x="1329595" y="963795"/>
                </a:cubicBezTo>
                <a:close/>
                <a:moveTo>
                  <a:pt x="0" y="975927"/>
                </a:moveTo>
                <a:lnTo>
                  <a:pt x="0" y="935880"/>
                </a:lnTo>
                <a:lnTo>
                  <a:pt x="1500" y="937605"/>
                </a:lnTo>
                <a:close/>
                <a:moveTo>
                  <a:pt x="689013" y="991047"/>
                </a:moveTo>
                <a:cubicBezTo>
                  <a:pt x="685424" y="991766"/>
                  <a:pt x="682221" y="989638"/>
                  <a:pt x="680841" y="986852"/>
                </a:cubicBezTo>
                <a:cubicBezTo>
                  <a:pt x="679461" y="984067"/>
                  <a:pt x="679902" y="980614"/>
                  <a:pt x="683602" y="978681"/>
                </a:cubicBezTo>
                <a:cubicBezTo>
                  <a:pt x="710987" y="964548"/>
                  <a:pt x="740803" y="956154"/>
                  <a:pt x="770617" y="948977"/>
                </a:cubicBezTo>
                <a:cubicBezTo>
                  <a:pt x="777684" y="947212"/>
                  <a:pt x="779561" y="958142"/>
                  <a:pt x="773489" y="960795"/>
                </a:cubicBezTo>
                <a:cubicBezTo>
                  <a:pt x="746213" y="973157"/>
                  <a:pt x="718606" y="985198"/>
                  <a:pt x="689013" y="991047"/>
                </a:cubicBezTo>
                <a:close/>
                <a:moveTo>
                  <a:pt x="1619465" y="993832"/>
                </a:moveTo>
                <a:cubicBezTo>
                  <a:pt x="1613281" y="998247"/>
                  <a:pt x="1602349" y="992175"/>
                  <a:pt x="1606545" y="984224"/>
                </a:cubicBezTo>
                <a:cubicBezTo>
                  <a:pt x="1622999" y="952200"/>
                  <a:pt x="1656789" y="931551"/>
                  <a:pt x="1684726" y="910240"/>
                </a:cubicBezTo>
                <a:cubicBezTo>
                  <a:pt x="1711118" y="890251"/>
                  <a:pt x="1733755" y="868275"/>
                  <a:pt x="1757608" y="845528"/>
                </a:cubicBezTo>
                <a:cubicBezTo>
                  <a:pt x="1763791" y="839456"/>
                  <a:pt x="1775717" y="845086"/>
                  <a:pt x="1771300" y="854030"/>
                </a:cubicBezTo>
                <a:cubicBezTo>
                  <a:pt x="1755952" y="885391"/>
                  <a:pt x="1725474" y="907147"/>
                  <a:pt x="1698641" y="928127"/>
                </a:cubicBezTo>
                <a:cubicBezTo>
                  <a:pt x="1671697" y="949217"/>
                  <a:pt x="1647181" y="973954"/>
                  <a:pt x="1619465" y="993832"/>
                </a:cubicBezTo>
                <a:close/>
                <a:moveTo>
                  <a:pt x="28166" y="1039689"/>
                </a:moveTo>
                <a:cubicBezTo>
                  <a:pt x="26289" y="1038820"/>
                  <a:pt x="24963" y="1036777"/>
                  <a:pt x="25681" y="1034238"/>
                </a:cubicBezTo>
                <a:cubicBezTo>
                  <a:pt x="42908" y="973722"/>
                  <a:pt x="65213" y="914862"/>
                  <a:pt x="81114" y="853911"/>
                </a:cubicBezTo>
                <a:cubicBezTo>
                  <a:pt x="90832" y="816699"/>
                  <a:pt x="96795" y="775843"/>
                  <a:pt x="116672" y="742494"/>
                </a:cubicBezTo>
                <a:cubicBezTo>
                  <a:pt x="120206" y="736531"/>
                  <a:pt x="131248" y="739624"/>
                  <a:pt x="131359" y="746581"/>
                </a:cubicBezTo>
                <a:cubicBezTo>
                  <a:pt x="131690" y="799365"/>
                  <a:pt x="107396" y="856343"/>
                  <a:pt x="91274" y="906252"/>
                </a:cubicBezTo>
                <a:cubicBezTo>
                  <a:pt x="76587" y="951967"/>
                  <a:pt x="60796" y="997906"/>
                  <a:pt x="33963" y="1038104"/>
                </a:cubicBezTo>
                <a:cubicBezTo>
                  <a:pt x="32473" y="1040256"/>
                  <a:pt x="30043" y="1040559"/>
                  <a:pt x="28166" y="1039689"/>
                </a:cubicBezTo>
                <a:close/>
                <a:moveTo>
                  <a:pt x="1337878" y="1056217"/>
                </a:moveTo>
                <a:cubicBezTo>
                  <a:pt x="1331032" y="1058646"/>
                  <a:pt x="1324737" y="1048706"/>
                  <a:pt x="1329154" y="1043187"/>
                </a:cubicBezTo>
                <a:cubicBezTo>
                  <a:pt x="1347264" y="1020881"/>
                  <a:pt x="1370786" y="1005971"/>
                  <a:pt x="1392760" y="987863"/>
                </a:cubicBezTo>
                <a:cubicBezTo>
                  <a:pt x="1414845" y="969751"/>
                  <a:pt x="1436599" y="950537"/>
                  <a:pt x="1460009" y="933976"/>
                </a:cubicBezTo>
                <a:cubicBezTo>
                  <a:pt x="1467078" y="929004"/>
                  <a:pt x="1476242" y="939493"/>
                  <a:pt x="1471383" y="946120"/>
                </a:cubicBezTo>
                <a:cubicBezTo>
                  <a:pt x="1439691" y="989188"/>
                  <a:pt x="1389226" y="1038879"/>
                  <a:pt x="1337878" y="1056217"/>
                </a:cubicBezTo>
                <a:close/>
                <a:moveTo>
                  <a:pt x="1490928" y="1138702"/>
                </a:moveTo>
                <a:cubicBezTo>
                  <a:pt x="1486622" y="1140027"/>
                  <a:pt x="1482840" y="1138011"/>
                  <a:pt x="1480880" y="1134851"/>
                </a:cubicBezTo>
                <a:cubicBezTo>
                  <a:pt x="1478919" y="1131690"/>
                  <a:pt x="1478781" y="1127383"/>
                  <a:pt x="1481762" y="1124123"/>
                </a:cubicBezTo>
                <a:cubicBezTo>
                  <a:pt x="1493690" y="1110873"/>
                  <a:pt x="1509591" y="1102261"/>
                  <a:pt x="1523614" y="1091438"/>
                </a:cubicBezTo>
                <a:cubicBezTo>
                  <a:pt x="1538081" y="1080176"/>
                  <a:pt x="1552215" y="1068689"/>
                  <a:pt x="1567123" y="1058089"/>
                </a:cubicBezTo>
                <a:cubicBezTo>
                  <a:pt x="1575626" y="1052017"/>
                  <a:pt x="1584570" y="1064162"/>
                  <a:pt x="1578386" y="1071672"/>
                </a:cubicBezTo>
                <a:cubicBezTo>
                  <a:pt x="1556854" y="1097622"/>
                  <a:pt x="1523836" y="1128541"/>
                  <a:pt x="1490928" y="1138702"/>
                </a:cubicBezTo>
                <a:close/>
                <a:moveTo>
                  <a:pt x="1008323" y="1141817"/>
                </a:moveTo>
                <a:cubicBezTo>
                  <a:pt x="1005411" y="1139277"/>
                  <a:pt x="1004002" y="1134832"/>
                  <a:pt x="1006266" y="1130635"/>
                </a:cubicBezTo>
                <a:cubicBezTo>
                  <a:pt x="1030008" y="1085914"/>
                  <a:pt x="1070424" y="1043181"/>
                  <a:pt x="1113712" y="1017119"/>
                </a:cubicBezTo>
                <a:cubicBezTo>
                  <a:pt x="1120447" y="1013031"/>
                  <a:pt x="1129503" y="1020210"/>
                  <a:pt x="1123981" y="1027277"/>
                </a:cubicBezTo>
                <a:cubicBezTo>
                  <a:pt x="1093173" y="1067252"/>
                  <a:pt x="1056621" y="1107560"/>
                  <a:pt x="1019408" y="1141570"/>
                </a:cubicBezTo>
                <a:cubicBezTo>
                  <a:pt x="1015653" y="1144993"/>
                  <a:pt x="1011236" y="1144357"/>
                  <a:pt x="1008323" y="1141817"/>
                </a:cubicBezTo>
                <a:close/>
                <a:moveTo>
                  <a:pt x="888994" y="1154592"/>
                </a:moveTo>
                <a:cubicBezTo>
                  <a:pt x="880160" y="1163094"/>
                  <a:pt x="869006" y="1149074"/>
                  <a:pt x="874860" y="1140128"/>
                </a:cubicBezTo>
                <a:cubicBezTo>
                  <a:pt x="915385" y="1077960"/>
                  <a:pt x="971703" y="1011034"/>
                  <a:pt x="1033542" y="969626"/>
                </a:cubicBezTo>
                <a:cubicBezTo>
                  <a:pt x="1040719" y="964879"/>
                  <a:pt x="1050879" y="974266"/>
                  <a:pt x="1045800" y="981556"/>
                </a:cubicBezTo>
                <a:cubicBezTo>
                  <a:pt x="1002623" y="1043393"/>
                  <a:pt x="943213" y="1102140"/>
                  <a:pt x="888994" y="1154592"/>
                </a:cubicBezTo>
                <a:close/>
                <a:moveTo>
                  <a:pt x="1157330" y="1180675"/>
                </a:moveTo>
                <a:cubicBezTo>
                  <a:pt x="1152195" y="1183381"/>
                  <a:pt x="1147861" y="1181420"/>
                  <a:pt x="1145638" y="1177818"/>
                </a:cubicBezTo>
                <a:cubicBezTo>
                  <a:pt x="1143416" y="1174215"/>
                  <a:pt x="1143306" y="1168970"/>
                  <a:pt x="1146618" y="1165105"/>
                </a:cubicBezTo>
                <a:cubicBezTo>
                  <a:pt x="1184937" y="1120934"/>
                  <a:pt x="1232641" y="1077426"/>
                  <a:pt x="1277915" y="1040545"/>
                </a:cubicBezTo>
                <a:cubicBezTo>
                  <a:pt x="1283327" y="1036127"/>
                  <a:pt x="1292271" y="1042752"/>
                  <a:pt x="1288738" y="1049157"/>
                </a:cubicBezTo>
                <a:cubicBezTo>
                  <a:pt x="1260469" y="1101720"/>
                  <a:pt x="1210556" y="1153070"/>
                  <a:pt x="1157330" y="1180675"/>
                </a:cubicBezTo>
                <a:close/>
                <a:moveTo>
                  <a:pt x="104305" y="1194124"/>
                </a:moveTo>
                <a:cubicBezTo>
                  <a:pt x="101544" y="1195392"/>
                  <a:pt x="98949" y="1194016"/>
                  <a:pt x="97666" y="1191875"/>
                </a:cubicBezTo>
                <a:cubicBezTo>
                  <a:pt x="96382" y="1189736"/>
                  <a:pt x="96410" y="1186836"/>
                  <a:pt x="98894" y="1185070"/>
                </a:cubicBezTo>
                <a:cubicBezTo>
                  <a:pt x="167800" y="1135819"/>
                  <a:pt x="241123" y="1091209"/>
                  <a:pt x="313452" y="1047257"/>
                </a:cubicBezTo>
                <a:cubicBezTo>
                  <a:pt x="378383" y="1007830"/>
                  <a:pt x="444529" y="961455"/>
                  <a:pt x="518293" y="941027"/>
                </a:cubicBezTo>
                <a:cubicBezTo>
                  <a:pt x="525692" y="938927"/>
                  <a:pt x="531986" y="948752"/>
                  <a:pt x="524808" y="953611"/>
                </a:cubicBezTo>
                <a:cubicBezTo>
                  <a:pt x="446516" y="1006065"/>
                  <a:pt x="358175" y="1045490"/>
                  <a:pt x="277784" y="1095512"/>
                </a:cubicBezTo>
                <a:cubicBezTo>
                  <a:pt x="221468" y="1130519"/>
                  <a:pt x="164818" y="1166737"/>
                  <a:pt x="104305" y="1194124"/>
                </a:cubicBezTo>
                <a:close/>
                <a:moveTo>
                  <a:pt x="0" y="1198619"/>
                </a:moveTo>
                <a:lnTo>
                  <a:pt x="0" y="1147299"/>
                </a:lnTo>
                <a:lnTo>
                  <a:pt x="47051" y="1081505"/>
                </a:lnTo>
                <a:cubicBezTo>
                  <a:pt x="88571" y="1026416"/>
                  <a:pt x="132134" y="973052"/>
                  <a:pt x="179728" y="923469"/>
                </a:cubicBezTo>
                <a:cubicBezTo>
                  <a:pt x="187568" y="915300"/>
                  <a:pt x="200819" y="925122"/>
                  <a:pt x="195519" y="934954"/>
                </a:cubicBezTo>
                <a:cubicBezTo>
                  <a:pt x="169459" y="983542"/>
                  <a:pt x="137048" y="1028707"/>
                  <a:pt x="102623" y="1072463"/>
                </a:cubicBezTo>
                <a:close/>
                <a:moveTo>
                  <a:pt x="0" y="1251775"/>
                </a:moveTo>
                <a:lnTo>
                  <a:pt x="0" y="1217676"/>
                </a:lnTo>
                <a:lnTo>
                  <a:pt x="73497" y="1144875"/>
                </a:lnTo>
                <a:cubicBezTo>
                  <a:pt x="129483" y="1083368"/>
                  <a:pt x="183923" y="1014795"/>
                  <a:pt x="251947" y="966427"/>
                </a:cubicBezTo>
                <a:cubicBezTo>
                  <a:pt x="259676" y="960904"/>
                  <a:pt x="266634" y="972278"/>
                  <a:pt x="261443" y="978573"/>
                </a:cubicBezTo>
                <a:cubicBezTo>
                  <a:pt x="208990" y="1042512"/>
                  <a:pt x="147042" y="1100153"/>
                  <a:pt x="90062" y="1160224"/>
                </a:cubicBezTo>
                <a:cubicBezTo>
                  <a:pt x="68584" y="1182808"/>
                  <a:pt x="46940" y="1206384"/>
                  <a:pt x="24468" y="1229269"/>
                </a:cubicBezTo>
                <a:close/>
                <a:moveTo>
                  <a:pt x="1470610" y="1423497"/>
                </a:moveTo>
                <a:cubicBezTo>
                  <a:pt x="1466304" y="1424270"/>
                  <a:pt x="1462825" y="1422059"/>
                  <a:pt x="1461362" y="1418994"/>
                </a:cubicBezTo>
                <a:cubicBezTo>
                  <a:pt x="1459899" y="1415931"/>
                  <a:pt x="1460451" y="1412012"/>
                  <a:pt x="1464205" y="1409361"/>
                </a:cubicBezTo>
                <a:cubicBezTo>
                  <a:pt x="1512462" y="1374688"/>
                  <a:pt x="1577835" y="1351498"/>
                  <a:pt x="1634703" y="1334823"/>
                </a:cubicBezTo>
                <a:cubicBezTo>
                  <a:pt x="1644421" y="1331952"/>
                  <a:pt x="1652151" y="1347191"/>
                  <a:pt x="1643537" y="1353044"/>
                </a:cubicBezTo>
                <a:cubicBezTo>
                  <a:pt x="1640225" y="1355253"/>
                  <a:pt x="1637023" y="1357461"/>
                  <a:pt x="1633710" y="1359669"/>
                </a:cubicBezTo>
                <a:cubicBezTo>
                  <a:pt x="1633048" y="1360111"/>
                  <a:pt x="1632274" y="1359669"/>
                  <a:pt x="1631501" y="1359669"/>
                </a:cubicBezTo>
                <a:cubicBezTo>
                  <a:pt x="1581920" y="1386724"/>
                  <a:pt x="1525492" y="1413667"/>
                  <a:pt x="1470610" y="1423497"/>
                </a:cubicBezTo>
                <a:close/>
                <a:moveTo>
                  <a:pt x="746102" y="1427589"/>
                </a:moveTo>
                <a:cubicBezTo>
                  <a:pt x="741133" y="1429909"/>
                  <a:pt x="737158" y="1423615"/>
                  <a:pt x="740029" y="1419529"/>
                </a:cubicBezTo>
                <a:cubicBezTo>
                  <a:pt x="774371" y="1370501"/>
                  <a:pt x="821854" y="1327323"/>
                  <a:pt x="859509" y="1280061"/>
                </a:cubicBezTo>
                <a:cubicBezTo>
                  <a:pt x="884466" y="1248700"/>
                  <a:pt x="909643" y="1219437"/>
                  <a:pt x="943433" y="1197794"/>
                </a:cubicBezTo>
                <a:cubicBezTo>
                  <a:pt x="951164" y="1192825"/>
                  <a:pt x="962096" y="1203868"/>
                  <a:pt x="956133" y="1211376"/>
                </a:cubicBezTo>
                <a:cubicBezTo>
                  <a:pt x="921570" y="1255104"/>
                  <a:pt x="882037" y="1295079"/>
                  <a:pt x="845486" y="1337372"/>
                </a:cubicBezTo>
                <a:cubicBezTo>
                  <a:pt x="816665" y="1370722"/>
                  <a:pt x="787181" y="1409259"/>
                  <a:pt x="746102" y="1427589"/>
                </a:cubicBezTo>
                <a:close/>
                <a:moveTo>
                  <a:pt x="1824514" y="1553705"/>
                </a:moveTo>
                <a:cubicBezTo>
                  <a:pt x="1810807" y="1554271"/>
                  <a:pt x="1797031" y="1553084"/>
                  <a:pt x="1786099" y="1550379"/>
                </a:cubicBezTo>
                <a:cubicBezTo>
                  <a:pt x="1782565" y="1549493"/>
                  <a:pt x="1779943" y="1546236"/>
                  <a:pt x="1779266" y="1542855"/>
                </a:cubicBezTo>
                <a:cubicBezTo>
                  <a:pt x="1778590" y="1539474"/>
                  <a:pt x="1779860" y="1535968"/>
                  <a:pt x="1784112" y="1534587"/>
                </a:cubicBezTo>
                <a:cubicBezTo>
                  <a:pt x="1806307" y="1527409"/>
                  <a:pt x="1839435" y="1525531"/>
                  <a:pt x="1861741" y="1532710"/>
                </a:cubicBezTo>
                <a:cubicBezTo>
                  <a:pt x="1867704" y="1534587"/>
                  <a:pt x="1868588" y="1544084"/>
                  <a:pt x="1862514" y="1546513"/>
                </a:cubicBezTo>
                <a:cubicBezTo>
                  <a:pt x="1851858" y="1550820"/>
                  <a:pt x="1838220" y="1553139"/>
                  <a:pt x="1824514" y="1553705"/>
                </a:cubicBezTo>
                <a:close/>
                <a:moveTo>
                  <a:pt x="1212543" y="1561742"/>
                </a:moveTo>
                <a:cubicBezTo>
                  <a:pt x="1208457" y="1563012"/>
                  <a:pt x="1204730" y="1560720"/>
                  <a:pt x="1202853" y="1557422"/>
                </a:cubicBezTo>
                <a:cubicBezTo>
                  <a:pt x="1200975" y="1554122"/>
                  <a:pt x="1200948" y="1549817"/>
                  <a:pt x="1204261" y="1547057"/>
                </a:cubicBezTo>
                <a:cubicBezTo>
                  <a:pt x="1232198" y="1523538"/>
                  <a:pt x="1265216" y="1506749"/>
                  <a:pt x="1298454" y="1491843"/>
                </a:cubicBezTo>
                <a:cubicBezTo>
                  <a:pt x="1319104" y="1482566"/>
                  <a:pt x="1339644" y="1472295"/>
                  <a:pt x="1362613" y="1472957"/>
                </a:cubicBezTo>
                <a:cubicBezTo>
                  <a:pt x="1367030" y="1473181"/>
                  <a:pt x="1368797" y="1477928"/>
                  <a:pt x="1366035" y="1481130"/>
                </a:cubicBezTo>
                <a:cubicBezTo>
                  <a:pt x="1348147" y="1502002"/>
                  <a:pt x="1320651" y="1511723"/>
                  <a:pt x="1296577" y="1523978"/>
                </a:cubicBezTo>
                <a:cubicBezTo>
                  <a:pt x="1269081" y="1538002"/>
                  <a:pt x="1241916" y="1552245"/>
                  <a:pt x="1212543" y="1561742"/>
                </a:cubicBezTo>
                <a:close/>
                <a:moveTo>
                  <a:pt x="1418046" y="1564051"/>
                </a:moveTo>
                <a:cubicBezTo>
                  <a:pt x="1412359" y="1563884"/>
                  <a:pt x="1409019" y="1559964"/>
                  <a:pt x="1408426" y="1555631"/>
                </a:cubicBezTo>
                <a:cubicBezTo>
                  <a:pt x="1407832" y="1551298"/>
                  <a:pt x="1409986" y="1546548"/>
                  <a:pt x="1415286" y="1544726"/>
                </a:cubicBezTo>
                <a:cubicBezTo>
                  <a:pt x="1448082" y="1533576"/>
                  <a:pt x="1489493" y="1526068"/>
                  <a:pt x="1524056" y="1530040"/>
                </a:cubicBezTo>
                <a:cubicBezTo>
                  <a:pt x="1532116" y="1530927"/>
                  <a:pt x="1534657" y="1542633"/>
                  <a:pt x="1526816" y="1546054"/>
                </a:cubicBezTo>
                <a:cubicBezTo>
                  <a:pt x="1495125" y="1559970"/>
                  <a:pt x="1452610" y="1565045"/>
                  <a:pt x="1418046" y="1564051"/>
                </a:cubicBezTo>
                <a:close/>
                <a:moveTo>
                  <a:pt x="953372" y="1616721"/>
                </a:moveTo>
                <a:cubicBezTo>
                  <a:pt x="948513" y="1618324"/>
                  <a:pt x="944621" y="1615670"/>
                  <a:pt x="942978" y="1611954"/>
                </a:cubicBezTo>
                <a:cubicBezTo>
                  <a:pt x="941336" y="1608245"/>
                  <a:pt x="941943" y="1603470"/>
                  <a:pt x="946084" y="1600820"/>
                </a:cubicBezTo>
                <a:cubicBezTo>
                  <a:pt x="1013554" y="1555772"/>
                  <a:pt x="1090190" y="1522754"/>
                  <a:pt x="1162520" y="1486087"/>
                </a:cubicBezTo>
                <a:cubicBezTo>
                  <a:pt x="1225242" y="1454173"/>
                  <a:pt x="1287411" y="1419721"/>
                  <a:pt x="1353998" y="1396645"/>
                </a:cubicBezTo>
                <a:cubicBezTo>
                  <a:pt x="1361287" y="1394106"/>
                  <a:pt x="1369680" y="1403602"/>
                  <a:pt x="1362171" y="1409011"/>
                </a:cubicBezTo>
                <a:cubicBezTo>
                  <a:pt x="1295473" y="1456601"/>
                  <a:pt x="1219720" y="1491391"/>
                  <a:pt x="1146619" y="1527942"/>
                </a:cubicBezTo>
                <a:cubicBezTo>
                  <a:pt x="1083675" y="1559521"/>
                  <a:pt x="1020291" y="1594304"/>
                  <a:pt x="953372" y="1616721"/>
                </a:cubicBezTo>
                <a:close/>
                <a:moveTo>
                  <a:pt x="1429089" y="1623901"/>
                </a:moveTo>
                <a:cubicBezTo>
                  <a:pt x="1424396" y="1624010"/>
                  <a:pt x="1421580" y="1620998"/>
                  <a:pt x="1421083" y="1617659"/>
                </a:cubicBezTo>
                <a:cubicBezTo>
                  <a:pt x="1420586" y="1614319"/>
                  <a:pt x="1422408" y="1610649"/>
                  <a:pt x="1426990" y="1609433"/>
                </a:cubicBezTo>
                <a:cubicBezTo>
                  <a:pt x="1494130" y="1591768"/>
                  <a:pt x="1569883" y="1579066"/>
                  <a:pt x="1639450" y="1578957"/>
                </a:cubicBezTo>
                <a:cubicBezTo>
                  <a:pt x="1648506" y="1578957"/>
                  <a:pt x="1647954" y="1591543"/>
                  <a:pt x="1640334" y="1593754"/>
                </a:cubicBezTo>
                <a:cubicBezTo>
                  <a:pt x="1574078" y="1613184"/>
                  <a:pt x="1498105" y="1622241"/>
                  <a:pt x="1429089" y="1623901"/>
                </a:cubicBezTo>
                <a:close/>
                <a:moveTo>
                  <a:pt x="1264664" y="1639583"/>
                </a:moveTo>
                <a:cubicBezTo>
                  <a:pt x="1260579" y="1639087"/>
                  <a:pt x="1258122" y="1635967"/>
                  <a:pt x="1257611" y="1632546"/>
                </a:cubicBezTo>
                <a:cubicBezTo>
                  <a:pt x="1257100" y="1629115"/>
                  <a:pt x="1258536" y="1625394"/>
                  <a:pt x="1262235" y="1623681"/>
                </a:cubicBezTo>
                <a:cubicBezTo>
                  <a:pt x="1294258" y="1608994"/>
                  <a:pt x="1336442" y="1606676"/>
                  <a:pt x="1371005" y="1605239"/>
                </a:cubicBezTo>
                <a:cubicBezTo>
                  <a:pt x="1382379" y="1604799"/>
                  <a:pt x="1383704" y="1621582"/>
                  <a:pt x="1373324" y="1624453"/>
                </a:cubicBezTo>
                <a:cubicBezTo>
                  <a:pt x="1339864" y="1633618"/>
                  <a:pt x="1299339" y="1643671"/>
                  <a:pt x="1264664" y="1639583"/>
                </a:cubicBezTo>
                <a:close/>
                <a:moveTo>
                  <a:pt x="1090412" y="1642924"/>
                </a:moveTo>
                <a:cubicBezTo>
                  <a:pt x="1085553" y="1643918"/>
                  <a:pt x="1082102" y="1641075"/>
                  <a:pt x="1080902" y="1637403"/>
                </a:cubicBezTo>
                <a:cubicBezTo>
                  <a:pt x="1079701" y="1633731"/>
                  <a:pt x="1080750" y="1629231"/>
                  <a:pt x="1084891" y="1626912"/>
                </a:cubicBezTo>
                <a:cubicBezTo>
                  <a:pt x="1115038" y="1610017"/>
                  <a:pt x="1156448" y="1598202"/>
                  <a:pt x="1191121" y="1598202"/>
                </a:cubicBezTo>
                <a:cubicBezTo>
                  <a:pt x="1199845" y="1598202"/>
                  <a:pt x="1204041" y="1610569"/>
                  <a:pt x="1194876" y="1613993"/>
                </a:cubicBezTo>
                <a:cubicBezTo>
                  <a:pt x="1161748" y="1625919"/>
                  <a:pt x="1124865" y="1635857"/>
                  <a:pt x="1090412" y="1642924"/>
                </a:cubicBezTo>
                <a:close/>
                <a:moveTo>
                  <a:pt x="1778036" y="1679693"/>
                </a:moveTo>
                <a:cubicBezTo>
                  <a:pt x="1772901" y="1680135"/>
                  <a:pt x="1768594" y="1676380"/>
                  <a:pt x="1766855" y="1671866"/>
                </a:cubicBezTo>
                <a:cubicBezTo>
                  <a:pt x="1765116" y="1667353"/>
                  <a:pt x="1765944" y="1662079"/>
                  <a:pt x="1771079" y="1659485"/>
                </a:cubicBezTo>
                <a:cubicBezTo>
                  <a:pt x="1788747" y="1650540"/>
                  <a:pt x="1808955" y="1648111"/>
                  <a:pt x="1826403" y="1658491"/>
                </a:cubicBezTo>
                <a:cubicBezTo>
                  <a:pt x="1832808" y="1662245"/>
                  <a:pt x="1831482" y="1672626"/>
                  <a:pt x="1824084" y="1674393"/>
                </a:cubicBezTo>
                <a:cubicBezTo>
                  <a:pt x="1809177" y="1677816"/>
                  <a:pt x="1793164" y="1678368"/>
                  <a:pt x="1778036" y="1679693"/>
                </a:cubicBezTo>
                <a:close/>
                <a:moveTo>
                  <a:pt x="1630728" y="1682415"/>
                </a:moveTo>
                <a:cubicBezTo>
                  <a:pt x="1620458" y="1682539"/>
                  <a:pt x="1610243" y="1681931"/>
                  <a:pt x="1600802" y="1679116"/>
                </a:cubicBezTo>
                <a:cubicBezTo>
                  <a:pt x="1599477" y="1679777"/>
                  <a:pt x="1598152" y="1680551"/>
                  <a:pt x="1596716" y="1681211"/>
                </a:cubicBezTo>
                <a:cubicBezTo>
                  <a:pt x="1591858" y="1683533"/>
                  <a:pt x="1588545" y="1677792"/>
                  <a:pt x="1590532" y="1673924"/>
                </a:cubicBezTo>
                <a:cubicBezTo>
                  <a:pt x="1589042" y="1671937"/>
                  <a:pt x="1588269" y="1669398"/>
                  <a:pt x="1588614" y="1666871"/>
                </a:cubicBezTo>
                <a:cubicBezTo>
                  <a:pt x="1588959" y="1664342"/>
                  <a:pt x="1590422" y="1661833"/>
                  <a:pt x="1593404" y="1659899"/>
                </a:cubicBezTo>
                <a:cubicBezTo>
                  <a:pt x="1609526" y="1649522"/>
                  <a:pt x="1631059" y="1651399"/>
                  <a:pt x="1649721" y="1651066"/>
                </a:cubicBezTo>
                <a:cubicBezTo>
                  <a:pt x="1671696" y="1650734"/>
                  <a:pt x="1693671" y="1651617"/>
                  <a:pt x="1714762" y="1658132"/>
                </a:cubicBezTo>
                <a:cubicBezTo>
                  <a:pt x="1722492" y="1660452"/>
                  <a:pt x="1725363" y="1673263"/>
                  <a:pt x="1715757" y="1675470"/>
                </a:cubicBezTo>
                <a:cubicBezTo>
                  <a:pt x="1697757" y="1679667"/>
                  <a:pt x="1679315" y="1681101"/>
                  <a:pt x="1660985" y="1681325"/>
                </a:cubicBezTo>
                <a:cubicBezTo>
                  <a:pt x="1651322" y="1681436"/>
                  <a:pt x="1640997" y="1682291"/>
                  <a:pt x="1630728" y="1682415"/>
                </a:cubicBezTo>
                <a:close/>
                <a:moveTo>
                  <a:pt x="1207243" y="1701099"/>
                </a:moveTo>
                <a:cubicBezTo>
                  <a:pt x="1200948" y="1700714"/>
                  <a:pt x="1198105" y="1696270"/>
                  <a:pt x="1198188" y="1691562"/>
                </a:cubicBezTo>
                <a:cubicBezTo>
                  <a:pt x="1198270" y="1686855"/>
                  <a:pt x="1201280" y="1681886"/>
                  <a:pt x="1206691" y="1680451"/>
                </a:cubicBezTo>
                <a:cubicBezTo>
                  <a:pt x="1274272" y="1662339"/>
                  <a:pt x="1350465" y="1662339"/>
                  <a:pt x="1420144" y="1658475"/>
                </a:cubicBezTo>
                <a:cubicBezTo>
                  <a:pt x="1454929" y="1656488"/>
                  <a:pt x="1521295" y="1641359"/>
                  <a:pt x="1551331" y="1662894"/>
                </a:cubicBezTo>
                <a:cubicBezTo>
                  <a:pt x="1554091" y="1664770"/>
                  <a:pt x="1554091" y="1669076"/>
                  <a:pt x="1552104" y="1671506"/>
                </a:cubicBezTo>
                <a:cubicBezTo>
                  <a:pt x="1549122" y="1674929"/>
                  <a:pt x="1548239" y="1675371"/>
                  <a:pt x="1543712" y="1674929"/>
                </a:cubicBezTo>
                <a:cubicBezTo>
                  <a:pt x="1542828" y="1674929"/>
                  <a:pt x="1542387" y="1674377"/>
                  <a:pt x="1541834" y="1674046"/>
                </a:cubicBezTo>
                <a:cubicBezTo>
                  <a:pt x="1538521" y="1680120"/>
                  <a:pt x="1530791" y="1681445"/>
                  <a:pt x="1518424" y="1678022"/>
                </a:cubicBezTo>
                <a:cubicBezTo>
                  <a:pt x="1502191" y="1680562"/>
                  <a:pt x="1485848" y="1682327"/>
                  <a:pt x="1469394" y="1683323"/>
                </a:cubicBezTo>
                <a:cubicBezTo>
                  <a:pt x="1438586" y="1685752"/>
                  <a:pt x="1407667" y="1687850"/>
                  <a:pt x="1376857" y="1690277"/>
                </a:cubicBezTo>
                <a:cubicBezTo>
                  <a:pt x="1320761" y="1694698"/>
                  <a:pt x="1263449" y="1704745"/>
                  <a:pt x="1207243" y="1701099"/>
                </a:cubicBezTo>
                <a:close/>
                <a:moveTo>
                  <a:pt x="1077161" y="1709068"/>
                </a:moveTo>
                <a:cubicBezTo>
                  <a:pt x="1073516" y="1708627"/>
                  <a:pt x="1071032" y="1705453"/>
                  <a:pt x="1070314" y="1701947"/>
                </a:cubicBezTo>
                <a:cubicBezTo>
                  <a:pt x="1069597" y="1698441"/>
                  <a:pt x="1070646" y="1694604"/>
                  <a:pt x="1074069" y="1692838"/>
                </a:cubicBezTo>
                <a:cubicBezTo>
                  <a:pt x="1094939" y="1681905"/>
                  <a:pt x="1120669" y="1681463"/>
                  <a:pt x="1143859" y="1680800"/>
                </a:cubicBezTo>
                <a:cubicBezTo>
                  <a:pt x="1152913" y="1680580"/>
                  <a:pt x="1154791" y="1693499"/>
                  <a:pt x="1146399" y="1696259"/>
                </a:cubicBezTo>
                <a:cubicBezTo>
                  <a:pt x="1124644" y="1703548"/>
                  <a:pt x="1100240" y="1712161"/>
                  <a:pt x="1077161" y="1709068"/>
                </a:cubicBezTo>
                <a:close/>
                <a:moveTo>
                  <a:pt x="896060" y="1717102"/>
                </a:moveTo>
                <a:cubicBezTo>
                  <a:pt x="890981" y="1717269"/>
                  <a:pt x="888110" y="1713792"/>
                  <a:pt x="887475" y="1709749"/>
                </a:cubicBezTo>
                <a:cubicBezTo>
                  <a:pt x="886840" y="1705703"/>
                  <a:pt x="888441" y="1701092"/>
                  <a:pt x="892306" y="1698994"/>
                </a:cubicBezTo>
                <a:cubicBezTo>
                  <a:pt x="937471" y="1674149"/>
                  <a:pt x="1005935" y="1658799"/>
                  <a:pt x="1057173" y="1665203"/>
                </a:cubicBezTo>
                <a:cubicBezTo>
                  <a:pt x="1064792" y="1666199"/>
                  <a:pt x="1064462" y="1676025"/>
                  <a:pt x="1058498" y="1678895"/>
                </a:cubicBezTo>
                <a:cubicBezTo>
                  <a:pt x="1033211" y="1690932"/>
                  <a:pt x="1005935" y="1695352"/>
                  <a:pt x="978881" y="1701643"/>
                </a:cubicBezTo>
                <a:cubicBezTo>
                  <a:pt x="951164" y="1708048"/>
                  <a:pt x="924440" y="1715890"/>
                  <a:pt x="896060" y="1717102"/>
                </a:cubicBezTo>
                <a:close/>
                <a:moveTo>
                  <a:pt x="637223" y="1747269"/>
                </a:moveTo>
                <a:cubicBezTo>
                  <a:pt x="632253" y="1746991"/>
                  <a:pt x="628913" y="1743543"/>
                  <a:pt x="628071" y="1739691"/>
                </a:cubicBezTo>
                <a:cubicBezTo>
                  <a:pt x="627229" y="1735838"/>
                  <a:pt x="628886" y="1731587"/>
                  <a:pt x="633909" y="1729710"/>
                </a:cubicBezTo>
                <a:cubicBezTo>
                  <a:pt x="666817" y="1717451"/>
                  <a:pt x="701380" y="1712815"/>
                  <a:pt x="736055" y="1707844"/>
                </a:cubicBezTo>
                <a:cubicBezTo>
                  <a:pt x="774593" y="1702434"/>
                  <a:pt x="813574" y="1693932"/>
                  <a:pt x="852665" y="1694815"/>
                </a:cubicBezTo>
                <a:cubicBezTo>
                  <a:pt x="865365" y="1695035"/>
                  <a:pt x="865916" y="1711159"/>
                  <a:pt x="856529" y="1714360"/>
                </a:cubicBezTo>
                <a:lnTo>
                  <a:pt x="856641" y="1714470"/>
                </a:lnTo>
                <a:cubicBezTo>
                  <a:pt x="813353" y="1729158"/>
                  <a:pt x="765759" y="1733686"/>
                  <a:pt x="720595" y="1740421"/>
                </a:cubicBezTo>
                <a:cubicBezTo>
                  <a:pt x="692768" y="1744508"/>
                  <a:pt x="665492" y="1748815"/>
                  <a:pt x="637223" y="1747269"/>
                </a:cubicBezTo>
                <a:close/>
                <a:moveTo>
                  <a:pt x="2183522" y="1750682"/>
                </a:moveTo>
                <a:cubicBezTo>
                  <a:pt x="2179271" y="1750018"/>
                  <a:pt x="2177697" y="1746902"/>
                  <a:pt x="2177973" y="1743632"/>
                </a:cubicBezTo>
                <a:cubicBezTo>
                  <a:pt x="2178249" y="1740357"/>
                  <a:pt x="2180375" y="1736933"/>
                  <a:pt x="2183522" y="1735664"/>
                </a:cubicBezTo>
                <a:cubicBezTo>
                  <a:pt x="2203068" y="1727934"/>
                  <a:pt x="2225926" y="1726498"/>
                  <a:pt x="2246796" y="1727049"/>
                </a:cubicBezTo>
                <a:cubicBezTo>
                  <a:pt x="2258171" y="1727382"/>
                  <a:pt x="2257618" y="1743393"/>
                  <a:pt x="2247680" y="1745821"/>
                </a:cubicBezTo>
                <a:cubicBezTo>
                  <a:pt x="2227030" y="1750900"/>
                  <a:pt x="2204614" y="1753994"/>
                  <a:pt x="2183522" y="1750682"/>
                </a:cubicBezTo>
                <a:close/>
                <a:moveTo>
                  <a:pt x="1004417" y="1760456"/>
                </a:moveTo>
                <a:cubicBezTo>
                  <a:pt x="992961" y="1760663"/>
                  <a:pt x="981421" y="1759145"/>
                  <a:pt x="971704" y="1756438"/>
                </a:cubicBezTo>
                <a:cubicBezTo>
                  <a:pt x="968335" y="1755500"/>
                  <a:pt x="966596" y="1752187"/>
                  <a:pt x="966527" y="1748847"/>
                </a:cubicBezTo>
                <a:cubicBezTo>
                  <a:pt x="966458" y="1745507"/>
                  <a:pt x="968059" y="1742139"/>
                  <a:pt x="971372" y="1741091"/>
                </a:cubicBezTo>
                <a:cubicBezTo>
                  <a:pt x="990807" y="1734907"/>
                  <a:pt x="1017199" y="1733028"/>
                  <a:pt x="1036524" y="1740648"/>
                </a:cubicBezTo>
                <a:cubicBezTo>
                  <a:pt x="1042486" y="1743077"/>
                  <a:pt x="1042265" y="1751580"/>
                  <a:pt x="1036634" y="1754119"/>
                </a:cubicBezTo>
                <a:cubicBezTo>
                  <a:pt x="1027247" y="1758316"/>
                  <a:pt x="1015874" y="1760249"/>
                  <a:pt x="1004417" y="1760456"/>
                </a:cubicBezTo>
                <a:close/>
                <a:moveTo>
                  <a:pt x="1907567" y="1775654"/>
                </a:moveTo>
                <a:cubicBezTo>
                  <a:pt x="1889126" y="1780183"/>
                  <a:pt x="1871679" y="1780071"/>
                  <a:pt x="1853237" y="1775433"/>
                </a:cubicBezTo>
                <a:cubicBezTo>
                  <a:pt x="1848655" y="1774274"/>
                  <a:pt x="1846446" y="1770023"/>
                  <a:pt x="1846556" y="1765855"/>
                </a:cubicBezTo>
                <a:cubicBezTo>
                  <a:pt x="1846667" y="1761687"/>
                  <a:pt x="1849096" y="1757600"/>
                  <a:pt x="1853789" y="1756771"/>
                </a:cubicBezTo>
                <a:cubicBezTo>
                  <a:pt x="1872894" y="1753459"/>
                  <a:pt x="1890341" y="1755005"/>
                  <a:pt x="1908561" y="1761189"/>
                </a:cubicBezTo>
                <a:cubicBezTo>
                  <a:pt x="1915850" y="1763728"/>
                  <a:pt x="1914525" y="1773889"/>
                  <a:pt x="1907567" y="1775654"/>
                </a:cubicBezTo>
                <a:close/>
                <a:moveTo>
                  <a:pt x="1636566" y="1776357"/>
                </a:moveTo>
                <a:cubicBezTo>
                  <a:pt x="1581201" y="1773886"/>
                  <a:pt x="1525767" y="1769551"/>
                  <a:pt x="1471383" y="1768337"/>
                </a:cubicBezTo>
                <a:cubicBezTo>
                  <a:pt x="1355214" y="1765799"/>
                  <a:pt x="1228886" y="1780042"/>
                  <a:pt x="1114595" y="1759835"/>
                </a:cubicBezTo>
                <a:cubicBezTo>
                  <a:pt x="1110399" y="1759060"/>
                  <a:pt x="1108080" y="1755170"/>
                  <a:pt x="1107900" y="1751262"/>
                </a:cubicBezTo>
                <a:cubicBezTo>
                  <a:pt x="1107721" y="1747354"/>
                  <a:pt x="1109681" y="1743439"/>
                  <a:pt x="1114043" y="1742609"/>
                </a:cubicBezTo>
                <a:cubicBezTo>
                  <a:pt x="1228334" y="1720852"/>
                  <a:pt x="1359079" y="1736863"/>
                  <a:pt x="1475358" y="1739958"/>
                </a:cubicBezTo>
                <a:cubicBezTo>
                  <a:pt x="1582692" y="1742827"/>
                  <a:pt x="1697204" y="1737422"/>
                  <a:pt x="1802330" y="1760608"/>
                </a:cubicBezTo>
                <a:cubicBezTo>
                  <a:pt x="1808624" y="1762043"/>
                  <a:pt x="1807410" y="1772313"/>
                  <a:pt x="1801337" y="1773194"/>
                </a:cubicBezTo>
                <a:cubicBezTo>
                  <a:pt x="1747228" y="1779436"/>
                  <a:pt x="1691932" y="1778828"/>
                  <a:pt x="1636566" y="1776357"/>
                </a:cubicBezTo>
                <a:close/>
                <a:moveTo>
                  <a:pt x="1424244" y="1830944"/>
                </a:moveTo>
                <a:cubicBezTo>
                  <a:pt x="1362640" y="1829453"/>
                  <a:pt x="1300994" y="1826279"/>
                  <a:pt x="1240039" y="1824678"/>
                </a:cubicBezTo>
                <a:cubicBezTo>
                  <a:pt x="1128398" y="1821697"/>
                  <a:pt x="1013666" y="1827217"/>
                  <a:pt x="902908" y="1812311"/>
                </a:cubicBezTo>
                <a:cubicBezTo>
                  <a:pt x="897386" y="1811538"/>
                  <a:pt x="893770" y="1806570"/>
                  <a:pt x="893135" y="1801654"/>
                </a:cubicBezTo>
                <a:cubicBezTo>
                  <a:pt x="892500" y="1796739"/>
                  <a:pt x="894846" y="1791882"/>
                  <a:pt x="901251" y="1791329"/>
                </a:cubicBezTo>
                <a:cubicBezTo>
                  <a:pt x="1022830" y="1781170"/>
                  <a:pt x="1148386" y="1794421"/>
                  <a:pt x="1270296" y="1797733"/>
                </a:cubicBezTo>
                <a:cubicBezTo>
                  <a:pt x="1382048" y="1800827"/>
                  <a:pt x="1496338" y="1798948"/>
                  <a:pt x="1607207" y="1814079"/>
                </a:cubicBezTo>
                <a:cubicBezTo>
                  <a:pt x="1614053" y="1814962"/>
                  <a:pt x="1616152" y="1826336"/>
                  <a:pt x="1608201" y="1827107"/>
                </a:cubicBezTo>
                <a:cubicBezTo>
                  <a:pt x="1547411" y="1832241"/>
                  <a:pt x="1485848" y="1832434"/>
                  <a:pt x="1424244" y="1830944"/>
                </a:cubicBezTo>
                <a:close/>
                <a:moveTo>
                  <a:pt x="1444329" y="1884838"/>
                </a:moveTo>
                <a:cubicBezTo>
                  <a:pt x="1428758" y="1883184"/>
                  <a:pt x="1413520" y="1882517"/>
                  <a:pt x="1399605" y="1874786"/>
                </a:cubicBezTo>
                <a:cubicBezTo>
                  <a:pt x="1396569" y="1873073"/>
                  <a:pt x="1395962" y="1870120"/>
                  <a:pt x="1396804" y="1867417"/>
                </a:cubicBezTo>
                <a:cubicBezTo>
                  <a:pt x="1397646" y="1864708"/>
                  <a:pt x="1399937" y="1862251"/>
                  <a:pt x="1402697" y="1861534"/>
                </a:cubicBezTo>
                <a:cubicBezTo>
                  <a:pt x="1419482" y="1857338"/>
                  <a:pt x="1438585" y="1860650"/>
                  <a:pt x="1455702" y="1861534"/>
                </a:cubicBezTo>
                <a:cubicBezTo>
                  <a:pt x="1470500" y="1862198"/>
                  <a:pt x="1485296" y="1862087"/>
                  <a:pt x="1499542" y="1866284"/>
                </a:cubicBezTo>
                <a:cubicBezTo>
                  <a:pt x="1508265" y="1868822"/>
                  <a:pt x="1506608" y="1880529"/>
                  <a:pt x="1498658" y="1882851"/>
                </a:cubicBezTo>
                <a:cubicBezTo>
                  <a:pt x="1481432" y="1888258"/>
                  <a:pt x="1462107" y="1886823"/>
                  <a:pt x="1444329" y="1884838"/>
                </a:cubicBezTo>
                <a:close/>
                <a:moveTo>
                  <a:pt x="1134141" y="1886400"/>
                </a:moveTo>
                <a:cubicBezTo>
                  <a:pt x="1059630" y="1883777"/>
                  <a:pt x="985230" y="1875191"/>
                  <a:pt x="917594" y="1862326"/>
                </a:cubicBezTo>
                <a:cubicBezTo>
                  <a:pt x="913177" y="1861497"/>
                  <a:pt x="911576" y="1857742"/>
                  <a:pt x="912142" y="1854167"/>
                </a:cubicBezTo>
                <a:cubicBezTo>
                  <a:pt x="912708" y="1850594"/>
                  <a:pt x="915441" y="1847197"/>
                  <a:pt x="919693" y="1847088"/>
                </a:cubicBezTo>
                <a:cubicBezTo>
                  <a:pt x="1060486" y="1843444"/>
                  <a:pt x="1212433" y="1843666"/>
                  <a:pt x="1352343" y="1858796"/>
                </a:cubicBezTo>
                <a:cubicBezTo>
                  <a:pt x="1361950" y="1859787"/>
                  <a:pt x="1359741" y="1873370"/>
                  <a:pt x="1351349" y="1874695"/>
                </a:cubicBezTo>
                <a:cubicBezTo>
                  <a:pt x="1283271" y="1885683"/>
                  <a:pt x="1208651" y="1889023"/>
                  <a:pt x="1134141" y="1886400"/>
                </a:cubicBezTo>
                <a:close/>
                <a:moveTo>
                  <a:pt x="2057387" y="1898642"/>
                </a:moveTo>
                <a:cubicBezTo>
                  <a:pt x="2048442" y="1898669"/>
                  <a:pt x="2039415" y="1897925"/>
                  <a:pt x="2030691" y="1897539"/>
                </a:cubicBezTo>
                <a:cubicBezTo>
                  <a:pt x="2015343" y="1896872"/>
                  <a:pt x="1999772" y="1896984"/>
                  <a:pt x="1985085" y="1892016"/>
                </a:cubicBezTo>
                <a:cubicBezTo>
                  <a:pt x="1981718" y="1890913"/>
                  <a:pt x="1980254" y="1887709"/>
                  <a:pt x="1980434" y="1884509"/>
                </a:cubicBezTo>
                <a:cubicBezTo>
                  <a:pt x="1980613" y="1881305"/>
                  <a:pt x="1982435" y="1878102"/>
                  <a:pt x="1985637" y="1876998"/>
                </a:cubicBezTo>
                <a:cubicBezTo>
                  <a:pt x="2000435" y="1872028"/>
                  <a:pt x="2016667" y="1871805"/>
                  <a:pt x="2032238" y="1872467"/>
                </a:cubicBezTo>
                <a:cubicBezTo>
                  <a:pt x="2050126" y="1873242"/>
                  <a:pt x="2069120" y="1872913"/>
                  <a:pt x="2085463" y="1880862"/>
                </a:cubicBezTo>
                <a:cubicBezTo>
                  <a:pt x="2091868" y="1883957"/>
                  <a:pt x="2089549" y="1893231"/>
                  <a:pt x="2083586" y="1895109"/>
                </a:cubicBezTo>
                <a:cubicBezTo>
                  <a:pt x="2075193" y="1897814"/>
                  <a:pt x="2066332" y="1898614"/>
                  <a:pt x="2057387" y="1898642"/>
                </a:cubicBezTo>
                <a:close/>
                <a:moveTo>
                  <a:pt x="0" y="1926754"/>
                </a:moveTo>
                <a:lnTo>
                  <a:pt x="0" y="1903457"/>
                </a:lnTo>
                <a:lnTo>
                  <a:pt x="34517" y="1903503"/>
                </a:lnTo>
                <a:cubicBezTo>
                  <a:pt x="41032" y="1904050"/>
                  <a:pt x="41032" y="1913106"/>
                  <a:pt x="35732" y="1915430"/>
                </a:cubicBezTo>
                <a:close/>
                <a:moveTo>
                  <a:pt x="1111173" y="1931020"/>
                </a:moveTo>
                <a:cubicBezTo>
                  <a:pt x="1078486" y="1927154"/>
                  <a:pt x="1046020" y="1922184"/>
                  <a:pt x="1013335" y="1918650"/>
                </a:cubicBezTo>
                <a:cubicBezTo>
                  <a:pt x="987495" y="1915781"/>
                  <a:pt x="959999" y="1916000"/>
                  <a:pt x="935594" y="1906723"/>
                </a:cubicBezTo>
                <a:cubicBezTo>
                  <a:pt x="931453" y="1905178"/>
                  <a:pt x="930432" y="1901674"/>
                  <a:pt x="931329" y="1898401"/>
                </a:cubicBezTo>
                <a:cubicBezTo>
                  <a:pt x="932226" y="1895131"/>
                  <a:pt x="935042" y="1892094"/>
                  <a:pt x="938576" y="1891488"/>
                </a:cubicBezTo>
                <a:cubicBezTo>
                  <a:pt x="967176" y="1886297"/>
                  <a:pt x="999089" y="1893916"/>
                  <a:pt x="1027690" y="1898002"/>
                </a:cubicBezTo>
                <a:cubicBezTo>
                  <a:pt x="1056953" y="1902199"/>
                  <a:pt x="1086327" y="1906396"/>
                  <a:pt x="1115148" y="1912688"/>
                </a:cubicBezTo>
                <a:cubicBezTo>
                  <a:pt x="1125749" y="1915006"/>
                  <a:pt x="1121663" y="1932234"/>
                  <a:pt x="1111173" y="1931020"/>
                </a:cubicBezTo>
                <a:close/>
                <a:moveTo>
                  <a:pt x="0" y="1983658"/>
                </a:moveTo>
                <a:lnTo>
                  <a:pt x="0" y="1958230"/>
                </a:lnTo>
                <a:lnTo>
                  <a:pt x="103754" y="1972734"/>
                </a:lnTo>
                <a:cubicBezTo>
                  <a:pt x="108282" y="1973949"/>
                  <a:pt x="107508" y="1980020"/>
                  <a:pt x="103092" y="1980574"/>
                </a:cubicBezTo>
                <a:close/>
                <a:moveTo>
                  <a:pt x="1115921" y="2006223"/>
                </a:moveTo>
                <a:cubicBezTo>
                  <a:pt x="1083234" y="2003240"/>
                  <a:pt x="1051432" y="1992309"/>
                  <a:pt x="1019629" y="1984689"/>
                </a:cubicBezTo>
                <a:cubicBezTo>
                  <a:pt x="990255" y="1977512"/>
                  <a:pt x="960219" y="1972652"/>
                  <a:pt x="932833" y="1959291"/>
                </a:cubicBezTo>
                <a:cubicBezTo>
                  <a:pt x="930294" y="1958022"/>
                  <a:pt x="928997" y="1955094"/>
                  <a:pt x="929176" y="1952445"/>
                </a:cubicBezTo>
                <a:cubicBezTo>
                  <a:pt x="929356" y="1949794"/>
                  <a:pt x="931012" y="1947421"/>
                  <a:pt x="934380" y="1947255"/>
                </a:cubicBezTo>
                <a:cubicBezTo>
                  <a:pt x="964636" y="1945598"/>
                  <a:pt x="993457" y="1953216"/>
                  <a:pt x="1022721" y="1960284"/>
                </a:cubicBezTo>
                <a:cubicBezTo>
                  <a:pt x="1055517" y="1968235"/>
                  <a:pt x="1089749" y="1974970"/>
                  <a:pt x="1120006" y="1990211"/>
                </a:cubicBezTo>
                <a:cubicBezTo>
                  <a:pt x="1128289" y="1994406"/>
                  <a:pt x="1125748" y="2007105"/>
                  <a:pt x="1115921" y="2006223"/>
                </a:cubicBezTo>
                <a:close/>
                <a:moveTo>
                  <a:pt x="1387900" y="2012827"/>
                </a:moveTo>
                <a:cubicBezTo>
                  <a:pt x="1310933" y="2005207"/>
                  <a:pt x="1222482" y="1990966"/>
                  <a:pt x="1150816" y="1960929"/>
                </a:cubicBezTo>
                <a:cubicBezTo>
                  <a:pt x="1146399" y="1959104"/>
                  <a:pt x="1144742" y="1954824"/>
                  <a:pt x="1145432" y="1951072"/>
                </a:cubicBezTo>
                <a:cubicBezTo>
                  <a:pt x="1146122" y="1947319"/>
                  <a:pt x="1149159" y="1944087"/>
                  <a:pt x="1154128" y="1944364"/>
                </a:cubicBezTo>
                <a:cubicBezTo>
                  <a:pt x="1231758" y="1948670"/>
                  <a:pt x="1316785" y="1973185"/>
                  <a:pt x="1389667" y="1999576"/>
                </a:cubicBezTo>
                <a:cubicBezTo>
                  <a:pt x="1396404" y="2002004"/>
                  <a:pt x="1395962" y="2013599"/>
                  <a:pt x="1387900" y="2012827"/>
                </a:cubicBezTo>
                <a:close/>
                <a:moveTo>
                  <a:pt x="292914" y="2076425"/>
                </a:moveTo>
                <a:cubicBezTo>
                  <a:pt x="198721" y="2073996"/>
                  <a:pt x="104086" y="2066432"/>
                  <a:pt x="9464" y="2057845"/>
                </a:cubicBezTo>
                <a:lnTo>
                  <a:pt x="0" y="2057020"/>
                </a:lnTo>
                <a:lnTo>
                  <a:pt x="0" y="2025494"/>
                </a:lnTo>
                <a:lnTo>
                  <a:pt x="24219" y="2027076"/>
                </a:lnTo>
                <a:cubicBezTo>
                  <a:pt x="115680" y="2033936"/>
                  <a:pt x="206727" y="2043903"/>
                  <a:pt x="294129" y="2063505"/>
                </a:cubicBezTo>
                <a:cubicBezTo>
                  <a:pt x="302190" y="2065273"/>
                  <a:pt x="301528" y="2076645"/>
                  <a:pt x="292914" y="2076425"/>
                </a:cubicBezTo>
                <a:close/>
                <a:moveTo>
                  <a:pt x="1681745" y="2127566"/>
                </a:moveTo>
                <a:cubicBezTo>
                  <a:pt x="1659218" y="2121714"/>
                  <a:pt x="1637133" y="2115088"/>
                  <a:pt x="1615158" y="2107467"/>
                </a:cubicBezTo>
                <a:cubicBezTo>
                  <a:pt x="1592521" y="2099516"/>
                  <a:pt x="1566792" y="2093554"/>
                  <a:pt x="1547135" y="2079529"/>
                </a:cubicBezTo>
                <a:cubicBezTo>
                  <a:pt x="1544043" y="2077319"/>
                  <a:pt x="1543519" y="2073870"/>
                  <a:pt x="1544664" y="2071025"/>
                </a:cubicBezTo>
                <a:cubicBezTo>
                  <a:pt x="1545810" y="2068181"/>
                  <a:pt x="1548626" y="2065945"/>
                  <a:pt x="1552214" y="2066165"/>
                </a:cubicBezTo>
                <a:cubicBezTo>
                  <a:pt x="1575625" y="2067491"/>
                  <a:pt x="1598373" y="2078535"/>
                  <a:pt x="1620238" y="2086266"/>
                </a:cubicBezTo>
                <a:cubicBezTo>
                  <a:pt x="1643317" y="2094437"/>
                  <a:pt x="1665844" y="2103382"/>
                  <a:pt x="1688039" y="2113651"/>
                </a:cubicBezTo>
                <a:cubicBezTo>
                  <a:pt x="1696211" y="2117407"/>
                  <a:pt x="1689806" y="2129664"/>
                  <a:pt x="1681745" y="2127566"/>
                </a:cubicBezTo>
                <a:close/>
                <a:moveTo>
                  <a:pt x="1255940" y="2170066"/>
                </a:moveTo>
                <a:cubicBezTo>
                  <a:pt x="1215303" y="2162005"/>
                  <a:pt x="1176323" y="2141024"/>
                  <a:pt x="1137011" y="2127665"/>
                </a:cubicBezTo>
                <a:cubicBezTo>
                  <a:pt x="1092730" y="2112538"/>
                  <a:pt x="1045468" y="2103261"/>
                  <a:pt x="1002622" y="2084708"/>
                </a:cubicBezTo>
                <a:cubicBezTo>
                  <a:pt x="998095" y="2082719"/>
                  <a:pt x="997101" y="2078717"/>
                  <a:pt x="998329" y="2075280"/>
                </a:cubicBezTo>
                <a:cubicBezTo>
                  <a:pt x="999558" y="2071841"/>
                  <a:pt x="1003009" y="2068970"/>
                  <a:pt x="1007371" y="2069247"/>
                </a:cubicBezTo>
                <a:cubicBezTo>
                  <a:pt x="1053639" y="2072227"/>
                  <a:pt x="1100239" y="2090009"/>
                  <a:pt x="1143637" y="2105358"/>
                </a:cubicBezTo>
                <a:cubicBezTo>
                  <a:pt x="1183170" y="2119383"/>
                  <a:pt x="1228112" y="2132410"/>
                  <a:pt x="1261903" y="2157920"/>
                </a:cubicBezTo>
                <a:cubicBezTo>
                  <a:pt x="1267756" y="2162226"/>
                  <a:pt x="1262455" y="2171391"/>
                  <a:pt x="1255940" y="2170066"/>
                </a:cubicBezTo>
                <a:close/>
                <a:moveTo>
                  <a:pt x="72834" y="2188533"/>
                </a:moveTo>
                <a:lnTo>
                  <a:pt x="0" y="2170327"/>
                </a:lnTo>
                <a:lnTo>
                  <a:pt x="0" y="2159507"/>
                </a:lnTo>
                <a:lnTo>
                  <a:pt x="1057" y="2158498"/>
                </a:lnTo>
                <a:cubicBezTo>
                  <a:pt x="27780" y="2158278"/>
                  <a:pt x="52184" y="2165676"/>
                  <a:pt x="77030" y="2175063"/>
                </a:cubicBezTo>
                <a:cubicBezTo>
                  <a:pt x="84539" y="2177934"/>
                  <a:pt x="80564" y="2190523"/>
                  <a:pt x="72834" y="2188533"/>
                </a:cubicBezTo>
                <a:close/>
                <a:moveTo>
                  <a:pt x="220363" y="2228940"/>
                </a:moveTo>
                <a:cubicBezTo>
                  <a:pt x="195517" y="2229824"/>
                  <a:pt x="161726" y="2223750"/>
                  <a:pt x="139420" y="2212597"/>
                </a:cubicBezTo>
                <a:cubicBezTo>
                  <a:pt x="136162" y="2210996"/>
                  <a:pt x="134892" y="2207297"/>
                  <a:pt x="135362" y="2203846"/>
                </a:cubicBezTo>
                <a:cubicBezTo>
                  <a:pt x="135831" y="2200396"/>
                  <a:pt x="138039" y="2197194"/>
                  <a:pt x="141739" y="2196587"/>
                </a:cubicBezTo>
                <a:cubicBezTo>
                  <a:pt x="167689" y="2192721"/>
                  <a:pt x="202143" y="2199899"/>
                  <a:pt x="225001" y="2212707"/>
                </a:cubicBezTo>
                <a:cubicBezTo>
                  <a:pt x="233062" y="2217235"/>
                  <a:pt x="228755" y="2228609"/>
                  <a:pt x="220363" y="2228940"/>
                </a:cubicBezTo>
                <a:close/>
                <a:moveTo>
                  <a:pt x="2007723" y="2255997"/>
                </a:moveTo>
                <a:cubicBezTo>
                  <a:pt x="1962669" y="2239764"/>
                  <a:pt x="1918830" y="2220438"/>
                  <a:pt x="1873777" y="2204206"/>
                </a:cubicBezTo>
                <a:cubicBezTo>
                  <a:pt x="1832808" y="2189519"/>
                  <a:pt x="1789963" y="2177704"/>
                  <a:pt x="1750872" y="2158491"/>
                </a:cubicBezTo>
                <a:cubicBezTo>
                  <a:pt x="1747228" y="2156668"/>
                  <a:pt x="1746538" y="2153136"/>
                  <a:pt x="1747697" y="2150209"/>
                </a:cubicBezTo>
                <a:cubicBezTo>
                  <a:pt x="1748856" y="2147281"/>
                  <a:pt x="1751866" y="2144963"/>
                  <a:pt x="1755621" y="2145570"/>
                </a:cubicBezTo>
                <a:cubicBezTo>
                  <a:pt x="1803104" y="2153522"/>
                  <a:pt x="1848599" y="2173066"/>
                  <a:pt x="1893875" y="2189188"/>
                </a:cubicBezTo>
                <a:cubicBezTo>
                  <a:pt x="1934953" y="2203875"/>
                  <a:pt x="1976252" y="2218561"/>
                  <a:pt x="2015674" y="2237224"/>
                </a:cubicBezTo>
                <a:cubicBezTo>
                  <a:pt x="2027711" y="2242855"/>
                  <a:pt x="2020091" y="2260415"/>
                  <a:pt x="2007723" y="2255997"/>
                </a:cubicBezTo>
                <a:close/>
                <a:moveTo>
                  <a:pt x="1864059" y="2258759"/>
                </a:moveTo>
                <a:cubicBezTo>
                  <a:pt x="1821325" y="2248821"/>
                  <a:pt x="1780357" y="2228392"/>
                  <a:pt x="1739830" y="2211717"/>
                </a:cubicBezTo>
                <a:cubicBezTo>
                  <a:pt x="1699414" y="2195154"/>
                  <a:pt x="1654029" y="2182234"/>
                  <a:pt x="1617036" y="2158603"/>
                </a:cubicBezTo>
                <a:cubicBezTo>
                  <a:pt x="1612287" y="2155567"/>
                  <a:pt x="1611101" y="2150488"/>
                  <a:pt x="1612536" y="2146388"/>
                </a:cubicBezTo>
                <a:cubicBezTo>
                  <a:pt x="1613972" y="2142287"/>
                  <a:pt x="1618030" y="2139168"/>
                  <a:pt x="1623772" y="2140053"/>
                </a:cubicBezTo>
                <a:cubicBezTo>
                  <a:pt x="1672028" y="2147670"/>
                  <a:pt x="1719511" y="2172848"/>
                  <a:pt x="1763682" y="2193166"/>
                </a:cubicBezTo>
                <a:cubicBezTo>
                  <a:pt x="1799350" y="2209619"/>
                  <a:pt x="1836785" y="2225962"/>
                  <a:pt x="1867704" y="2250256"/>
                </a:cubicBezTo>
                <a:cubicBezTo>
                  <a:pt x="1871790" y="2253460"/>
                  <a:pt x="1869471" y="2260086"/>
                  <a:pt x="1864059" y="2258759"/>
                </a:cubicBezTo>
                <a:close/>
                <a:moveTo>
                  <a:pt x="245761" y="2264150"/>
                </a:moveTo>
                <a:cubicBezTo>
                  <a:pt x="181602" y="2257853"/>
                  <a:pt x="118770" y="2236098"/>
                  <a:pt x="56269" y="2220526"/>
                </a:cubicBezTo>
                <a:lnTo>
                  <a:pt x="0" y="2208103"/>
                </a:lnTo>
                <a:lnTo>
                  <a:pt x="0" y="2184710"/>
                </a:lnTo>
                <a:lnTo>
                  <a:pt x="34956" y="2193915"/>
                </a:lnTo>
                <a:cubicBezTo>
                  <a:pt x="105629" y="2211582"/>
                  <a:pt x="181382" y="2224834"/>
                  <a:pt x="247638" y="2255314"/>
                </a:cubicBezTo>
                <a:cubicBezTo>
                  <a:pt x="252055" y="2257414"/>
                  <a:pt x="251172" y="2264702"/>
                  <a:pt x="245761" y="2264150"/>
                </a:cubicBezTo>
                <a:close/>
                <a:moveTo>
                  <a:pt x="253601" y="2299484"/>
                </a:moveTo>
                <a:cubicBezTo>
                  <a:pt x="231406" y="2301691"/>
                  <a:pt x="198940" y="2293853"/>
                  <a:pt x="180278" y="2281816"/>
                </a:cubicBezTo>
                <a:cubicBezTo>
                  <a:pt x="177186" y="2279826"/>
                  <a:pt x="175751" y="2276156"/>
                  <a:pt x="176179" y="2272912"/>
                </a:cubicBezTo>
                <a:cubicBezTo>
                  <a:pt x="176607" y="2269670"/>
                  <a:pt x="178898" y="2266854"/>
                  <a:pt x="183260" y="2266579"/>
                </a:cubicBezTo>
                <a:cubicBezTo>
                  <a:pt x="205565" y="2265254"/>
                  <a:pt x="237700" y="2273534"/>
                  <a:pt x="256362" y="2285901"/>
                </a:cubicBezTo>
                <a:cubicBezTo>
                  <a:pt x="261442" y="2289323"/>
                  <a:pt x="260227" y="2298821"/>
                  <a:pt x="253601" y="2299484"/>
                </a:cubicBezTo>
                <a:close/>
                <a:moveTo>
                  <a:pt x="190990" y="2303475"/>
                </a:moveTo>
                <a:cubicBezTo>
                  <a:pt x="127826" y="2297844"/>
                  <a:pt x="65986" y="2281280"/>
                  <a:pt x="5694" y="2262177"/>
                </a:cubicBezTo>
                <a:lnTo>
                  <a:pt x="0" y="2260347"/>
                </a:lnTo>
                <a:lnTo>
                  <a:pt x="0" y="2231226"/>
                </a:lnTo>
                <a:lnTo>
                  <a:pt x="93925" y="2259871"/>
                </a:lnTo>
                <a:cubicBezTo>
                  <a:pt x="127467" y="2270238"/>
                  <a:pt x="160788" y="2281225"/>
                  <a:pt x="193309" y="2294310"/>
                </a:cubicBezTo>
                <a:cubicBezTo>
                  <a:pt x="197726" y="2296078"/>
                  <a:pt x="195737" y="2303917"/>
                  <a:pt x="190990" y="2303475"/>
                </a:cubicBezTo>
                <a:close/>
                <a:moveTo>
                  <a:pt x="1623329" y="2304148"/>
                </a:moveTo>
                <a:cubicBezTo>
                  <a:pt x="1586115" y="2298958"/>
                  <a:pt x="1547024" y="2285929"/>
                  <a:pt x="1514337" y="2267378"/>
                </a:cubicBezTo>
                <a:cubicBezTo>
                  <a:pt x="1511135" y="2265555"/>
                  <a:pt x="1510252" y="2261774"/>
                  <a:pt x="1511121" y="2258558"/>
                </a:cubicBezTo>
                <a:cubicBezTo>
                  <a:pt x="1511991" y="2255341"/>
                  <a:pt x="1514613" y="2252691"/>
                  <a:pt x="1518423" y="2253133"/>
                </a:cubicBezTo>
                <a:cubicBezTo>
                  <a:pt x="1555638" y="2257440"/>
                  <a:pt x="1595833" y="2270469"/>
                  <a:pt x="1628629" y="2288580"/>
                </a:cubicBezTo>
                <a:cubicBezTo>
                  <a:pt x="1636028" y="2292664"/>
                  <a:pt x="1631611" y="2305364"/>
                  <a:pt x="1623329" y="2304148"/>
                </a:cubicBezTo>
                <a:close/>
                <a:moveTo>
                  <a:pt x="57595" y="2313843"/>
                </a:moveTo>
                <a:cubicBezTo>
                  <a:pt x="40313" y="2310254"/>
                  <a:pt x="23389" y="2304014"/>
                  <a:pt x="6673" y="2297071"/>
                </a:cubicBezTo>
                <a:lnTo>
                  <a:pt x="0" y="2294251"/>
                </a:lnTo>
                <a:lnTo>
                  <a:pt x="0" y="2269808"/>
                </a:lnTo>
                <a:lnTo>
                  <a:pt x="20408" y="2277608"/>
                </a:lnTo>
                <a:cubicBezTo>
                  <a:pt x="35758" y="2283916"/>
                  <a:pt x="50693" y="2291039"/>
                  <a:pt x="64109" y="2300149"/>
                </a:cubicBezTo>
                <a:cubicBezTo>
                  <a:pt x="71618" y="2305229"/>
                  <a:pt x="65766" y="2315277"/>
                  <a:pt x="57595" y="2313843"/>
                </a:cubicBezTo>
                <a:close/>
                <a:moveTo>
                  <a:pt x="291257" y="2388045"/>
                </a:moveTo>
                <a:cubicBezTo>
                  <a:pt x="249846" y="2382413"/>
                  <a:pt x="210203" y="2370156"/>
                  <a:pt x="170229" y="2358450"/>
                </a:cubicBezTo>
                <a:cubicBezTo>
                  <a:pt x="142402" y="2350279"/>
                  <a:pt x="113249" y="2342882"/>
                  <a:pt x="88293" y="2327755"/>
                </a:cubicBezTo>
                <a:cubicBezTo>
                  <a:pt x="84483" y="2325435"/>
                  <a:pt x="83931" y="2321515"/>
                  <a:pt x="85325" y="2318216"/>
                </a:cubicBezTo>
                <a:cubicBezTo>
                  <a:pt x="86719" y="2314917"/>
                  <a:pt x="90059" y="2312238"/>
                  <a:pt x="94034" y="2312405"/>
                </a:cubicBezTo>
                <a:cubicBezTo>
                  <a:pt x="127384" y="2314061"/>
                  <a:pt x="160401" y="2327091"/>
                  <a:pt x="191983" y="2337252"/>
                </a:cubicBezTo>
                <a:cubicBezTo>
                  <a:pt x="226878" y="2348401"/>
                  <a:pt x="261441" y="2359555"/>
                  <a:pt x="294459" y="2375788"/>
                </a:cubicBezTo>
                <a:cubicBezTo>
                  <a:pt x="300753" y="2378768"/>
                  <a:pt x="298876" y="2389150"/>
                  <a:pt x="291257" y="2388045"/>
                </a:cubicBezTo>
                <a:close/>
                <a:moveTo>
                  <a:pt x="1256383" y="2399663"/>
                </a:moveTo>
                <a:cubicBezTo>
                  <a:pt x="1229661" y="2392374"/>
                  <a:pt x="1206802" y="2372056"/>
                  <a:pt x="1183392" y="2358142"/>
                </a:cubicBezTo>
                <a:cubicBezTo>
                  <a:pt x="1156116" y="2342132"/>
                  <a:pt x="1127074" y="2328108"/>
                  <a:pt x="1103111" y="2307238"/>
                </a:cubicBezTo>
                <a:cubicBezTo>
                  <a:pt x="1099578" y="2304201"/>
                  <a:pt x="1099744" y="2300087"/>
                  <a:pt x="1101787" y="2296981"/>
                </a:cubicBezTo>
                <a:cubicBezTo>
                  <a:pt x="1103830" y="2293875"/>
                  <a:pt x="1107750" y="2291776"/>
                  <a:pt x="1111726" y="2292771"/>
                </a:cubicBezTo>
                <a:cubicBezTo>
                  <a:pt x="1142975" y="2300612"/>
                  <a:pt x="1171466" y="2317838"/>
                  <a:pt x="1198188" y="2335395"/>
                </a:cubicBezTo>
                <a:cubicBezTo>
                  <a:pt x="1221820" y="2350965"/>
                  <a:pt x="1249648" y="2366976"/>
                  <a:pt x="1263230" y="2392596"/>
                </a:cubicBezTo>
                <a:cubicBezTo>
                  <a:pt x="1265549" y="2397123"/>
                  <a:pt x="1260359" y="2400768"/>
                  <a:pt x="1256383" y="2399663"/>
                </a:cubicBezTo>
                <a:close/>
                <a:moveTo>
                  <a:pt x="1478782" y="2409605"/>
                </a:moveTo>
                <a:cubicBezTo>
                  <a:pt x="1449409" y="2402428"/>
                  <a:pt x="1421691" y="2383876"/>
                  <a:pt x="1394967" y="2369962"/>
                </a:cubicBezTo>
                <a:cubicBezTo>
                  <a:pt x="1370232" y="2357154"/>
                  <a:pt x="1344283" y="2345339"/>
                  <a:pt x="1323632" y="2326345"/>
                </a:cubicBezTo>
                <a:cubicBezTo>
                  <a:pt x="1319767" y="2322757"/>
                  <a:pt x="1320071" y="2318367"/>
                  <a:pt x="1322418" y="2315081"/>
                </a:cubicBezTo>
                <a:cubicBezTo>
                  <a:pt x="1324764" y="2311796"/>
                  <a:pt x="1329154" y="2309615"/>
                  <a:pt x="1333460" y="2310444"/>
                </a:cubicBezTo>
                <a:cubicBezTo>
                  <a:pt x="1360626" y="2315744"/>
                  <a:pt x="1385250" y="2330651"/>
                  <a:pt x="1409213" y="2343792"/>
                </a:cubicBezTo>
                <a:cubicBezTo>
                  <a:pt x="1436046" y="2358479"/>
                  <a:pt x="1466745" y="2372172"/>
                  <a:pt x="1488609" y="2393704"/>
                </a:cubicBezTo>
                <a:cubicBezTo>
                  <a:pt x="1495788" y="2400881"/>
                  <a:pt x="1487726" y="2411815"/>
                  <a:pt x="1478782" y="2409605"/>
                </a:cubicBezTo>
                <a:close/>
                <a:moveTo>
                  <a:pt x="296006" y="2441715"/>
                </a:moveTo>
                <a:cubicBezTo>
                  <a:pt x="203248" y="2419188"/>
                  <a:pt x="114907" y="2375569"/>
                  <a:pt x="26235" y="2340897"/>
                </a:cubicBezTo>
                <a:lnTo>
                  <a:pt x="0" y="2330635"/>
                </a:lnTo>
                <a:lnTo>
                  <a:pt x="0" y="2310781"/>
                </a:lnTo>
                <a:lnTo>
                  <a:pt x="57817" y="2333498"/>
                </a:lnTo>
                <a:cubicBezTo>
                  <a:pt x="138759" y="2365189"/>
                  <a:pt x="223898" y="2391029"/>
                  <a:pt x="299982" y="2433432"/>
                </a:cubicBezTo>
                <a:cubicBezTo>
                  <a:pt x="304840" y="2436193"/>
                  <a:pt x="300755" y="2442820"/>
                  <a:pt x="296006" y="2441715"/>
                </a:cubicBezTo>
                <a:close/>
                <a:moveTo>
                  <a:pt x="180609" y="2452991"/>
                </a:moveTo>
                <a:cubicBezTo>
                  <a:pt x="138537" y="2436979"/>
                  <a:pt x="98562" y="2414232"/>
                  <a:pt x="58809" y="2393360"/>
                </a:cubicBezTo>
                <a:cubicBezTo>
                  <a:pt x="40810" y="2383863"/>
                  <a:pt x="22147" y="2374891"/>
                  <a:pt x="3858" y="2365326"/>
                </a:cubicBezTo>
                <a:lnTo>
                  <a:pt x="0" y="2363014"/>
                </a:lnTo>
                <a:lnTo>
                  <a:pt x="0" y="2340150"/>
                </a:lnTo>
                <a:lnTo>
                  <a:pt x="20629" y="2349328"/>
                </a:lnTo>
                <a:cubicBezTo>
                  <a:pt x="40837" y="2359874"/>
                  <a:pt x="60686" y="2371220"/>
                  <a:pt x="80342" y="2381655"/>
                </a:cubicBezTo>
                <a:cubicBezTo>
                  <a:pt x="116342" y="2400759"/>
                  <a:pt x="153334" y="2418869"/>
                  <a:pt x="186793" y="2442280"/>
                </a:cubicBezTo>
                <a:cubicBezTo>
                  <a:pt x="192757" y="2446366"/>
                  <a:pt x="187015" y="2455421"/>
                  <a:pt x="180609" y="2452991"/>
                </a:cubicBezTo>
                <a:close/>
                <a:moveTo>
                  <a:pt x="355525" y="2479034"/>
                </a:moveTo>
                <a:cubicBezTo>
                  <a:pt x="340617" y="2478262"/>
                  <a:pt x="326593" y="2474065"/>
                  <a:pt x="313342" y="2467219"/>
                </a:cubicBezTo>
                <a:cubicBezTo>
                  <a:pt x="310471" y="2465728"/>
                  <a:pt x="309505" y="2462498"/>
                  <a:pt x="310043" y="2459531"/>
                </a:cubicBezTo>
                <a:cubicBezTo>
                  <a:pt x="310582" y="2456563"/>
                  <a:pt x="312625" y="2453857"/>
                  <a:pt x="315772" y="2453416"/>
                </a:cubicBezTo>
                <a:cubicBezTo>
                  <a:pt x="331010" y="2451429"/>
                  <a:pt x="345808" y="2453747"/>
                  <a:pt x="359059" y="2462028"/>
                </a:cubicBezTo>
                <a:cubicBezTo>
                  <a:pt x="365904" y="2466225"/>
                  <a:pt x="365463" y="2479587"/>
                  <a:pt x="355525" y="2479034"/>
                </a:cubicBezTo>
                <a:close/>
                <a:moveTo>
                  <a:pt x="1037890" y="2501376"/>
                </a:moveTo>
                <a:cubicBezTo>
                  <a:pt x="1035253" y="2503295"/>
                  <a:pt x="1031775" y="2503736"/>
                  <a:pt x="1028793" y="2501140"/>
                </a:cubicBezTo>
                <a:cubicBezTo>
                  <a:pt x="1009580" y="2484466"/>
                  <a:pt x="993457" y="2464148"/>
                  <a:pt x="975568" y="2446148"/>
                </a:cubicBezTo>
                <a:cubicBezTo>
                  <a:pt x="955692" y="2426161"/>
                  <a:pt x="931728" y="2409376"/>
                  <a:pt x="913730" y="2387952"/>
                </a:cubicBezTo>
                <a:cubicBezTo>
                  <a:pt x="910196" y="2383701"/>
                  <a:pt x="910085" y="2378760"/>
                  <a:pt x="912211" y="2375088"/>
                </a:cubicBezTo>
                <a:cubicBezTo>
                  <a:pt x="914337" y="2371416"/>
                  <a:pt x="918699" y="2369014"/>
                  <a:pt x="924109" y="2369842"/>
                </a:cubicBezTo>
                <a:cubicBezTo>
                  <a:pt x="952710" y="2374371"/>
                  <a:pt x="975568" y="2398112"/>
                  <a:pt x="994340" y="2418762"/>
                </a:cubicBezTo>
                <a:cubicBezTo>
                  <a:pt x="1014217" y="2440406"/>
                  <a:pt x="1038290" y="2462160"/>
                  <a:pt x="1041934" y="2492748"/>
                </a:cubicBezTo>
                <a:cubicBezTo>
                  <a:pt x="1042320" y="2496062"/>
                  <a:pt x="1040526" y="2499458"/>
                  <a:pt x="1037890" y="2501376"/>
                </a:cubicBezTo>
                <a:close/>
                <a:moveTo>
                  <a:pt x="414382" y="2526415"/>
                </a:moveTo>
                <a:cubicBezTo>
                  <a:pt x="388211" y="2526745"/>
                  <a:pt x="360604" y="2516145"/>
                  <a:pt x="335538" y="2508967"/>
                </a:cubicBezTo>
                <a:cubicBezTo>
                  <a:pt x="303514" y="2499911"/>
                  <a:pt x="267515" y="2492624"/>
                  <a:pt x="238473" y="2476060"/>
                </a:cubicBezTo>
                <a:cubicBezTo>
                  <a:pt x="235547" y="2474348"/>
                  <a:pt x="234580" y="2471173"/>
                  <a:pt x="235257" y="2468537"/>
                </a:cubicBezTo>
                <a:cubicBezTo>
                  <a:pt x="235933" y="2465901"/>
                  <a:pt x="238252" y="2463803"/>
                  <a:pt x="241896" y="2464245"/>
                </a:cubicBezTo>
                <a:cubicBezTo>
                  <a:pt x="274472" y="2468440"/>
                  <a:pt x="306606" y="2482023"/>
                  <a:pt x="338298" y="2490747"/>
                </a:cubicBezTo>
                <a:cubicBezTo>
                  <a:pt x="364469" y="2497925"/>
                  <a:pt x="394285" y="2501678"/>
                  <a:pt x="418357" y="2514378"/>
                </a:cubicBezTo>
                <a:cubicBezTo>
                  <a:pt x="424541" y="2517691"/>
                  <a:pt x="420235" y="2526304"/>
                  <a:pt x="414382" y="2526415"/>
                </a:cubicBezTo>
                <a:close/>
                <a:moveTo>
                  <a:pt x="305391" y="2541548"/>
                </a:moveTo>
                <a:cubicBezTo>
                  <a:pt x="281428" y="2532383"/>
                  <a:pt x="256141" y="2524542"/>
                  <a:pt x="234497" y="2510628"/>
                </a:cubicBezTo>
                <a:cubicBezTo>
                  <a:pt x="231405" y="2508641"/>
                  <a:pt x="230743" y="2504970"/>
                  <a:pt x="231778" y="2501905"/>
                </a:cubicBezTo>
                <a:cubicBezTo>
                  <a:pt x="232813" y="2498841"/>
                  <a:pt x="235546" y="2496383"/>
                  <a:pt x="239245" y="2496825"/>
                </a:cubicBezTo>
                <a:cubicBezTo>
                  <a:pt x="265527" y="2500138"/>
                  <a:pt x="289379" y="2513058"/>
                  <a:pt x="312238" y="2525647"/>
                </a:cubicBezTo>
                <a:cubicBezTo>
                  <a:pt x="320850" y="2530395"/>
                  <a:pt x="314666" y="2545193"/>
                  <a:pt x="305391" y="2541548"/>
                </a:cubicBezTo>
                <a:close/>
                <a:moveTo>
                  <a:pt x="151790" y="2582510"/>
                </a:moveTo>
                <a:cubicBezTo>
                  <a:pt x="105880" y="2563572"/>
                  <a:pt x="60454" y="2542301"/>
                  <a:pt x="15477" y="2519458"/>
                </a:cubicBezTo>
                <a:lnTo>
                  <a:pt x="0" y="2511061"/>
                </a:lnTo>
                <a:lnTo>
                  <a:pt x="0" y="2479748"/>
                </a:lnTo>
                <a:lnTo>
                  <a:pt x="158306" y="2570142"/>
                </a:lnTo>
                <a:cubicBezTo>
                  <a:pt x="166035" y="2575002"/>
                  <a:pt x="160072" y="2585933"/>
                  <a:pt x="151790" y="2582510"/>
                </a:cubicBezTo>
                <a:close/>
                <a:moveTo>
                  <a:pt x="314999" y="2592023"/>
                </a:moveTo>
                <a:cubicBezTo>
                  <a:pt x="261883" y="2575018"/>
                  <a:pt x="212302" y="2542662"/>
                  <a:pt x="163051" y="2516601"/>
                </a:cubicBezTo>
                <a:cubicBezTo>
                  <a:pt x="113250" y="2490099"/>
                  <a:pt x="62786" y="2464923"/>
                  <a:pt x="15743" y="2433672"/>
                </a:cubicBezTo>
                <a:cubicBezTo>
                  <a:pt x="13590" y="2432291"/>
                  <a:pt x="13480" y="2429889"/>
                  <a:pt x="14487" y="2428067"/>
                </a:cubicBezTo>
                <a:cubicBezTo>
                  <a:pt x="15495" y="2426245"/>
                  <a:pt x="17621" y="2425003"/>
                  <a:pt x="19940" y="2425941"/>
                </a:cubicBezTo>
                <a:cubicBezTo>
                  <a:pt x="78797" y="2449904"/>
                  <a:pt x="134342" y="2481486"/>
                  <a:pt x="190549" y="2511081"/>
                </a:cubicBezTo>
                <a:cubicBezTo>
                  <a:pt x="233836" y="2533828"/>
                  <a:pt x="280656" y="2553926"/>
                  <a:pt x="319195" y="2584294"/>
                </a:cubicBezTo>
                <a:cubicBezTo>
                  <a:pt x="323280" y="2587496"/>
                  <a:pt x="319747" y="2593569"/>
                  <a:pt x="314999" y="2592023"/>
                </a:cubicBezTo>
                <a:close/>
                <a:moveTo>
                  <a:pt x="1289896" y="2605828"/>
                </a:moveTo>
                <a:cubicBezTo>
                  <a:pt x="1287025" y="2608133"/>
                  <a:pt x="1282884" y="2608630"/>
                  <a:pt x="1280014" y="2605151"/>
                </a:cubicBezTo>
                <a:cubicBezTo>
                  <a:pt x="1235732" y="2551042"/>
                  <a:pt x="1180519" y="2507976"/>
                  <a:pt x="1135134" y="2455412"/>
                </a:cubicBezTo>
                <a:cubicBezTo>
                  <a:pt x="1129723" y="2449118"/>
                  <a:pt x="1137673" y="2439509"/>
                  <a:pt x="1144962" y="2442823"/>
                </a:cubicBezTo>
                <a:cubicBezTo>
                  <a:pt x="1210224" y="2472529"/>
                  <a:pt x="1257155" y="2535361"/>
                  <a:pt x="1292160" y="2595655"/>
                </a:cubicBezTo>
                <a:cubicBezTo>
                  <a:pt x="1294368" y="2599410"/>
                  <a:pt x="1292767" y="2603523"/>
                  <a:pt x="1289896" y="2605828"/>
                </a:cubicBezTo>
                <a:close/>
                <a:moveTo>
                  <a:pt x="441989" y="2615108"/>
                </a:moveTo>
                <a:cubicBezTo>
                  <a:pt x="426088" y="2612125"/>
                  <a:pt x="411953" y="2603954"/>
                  <a:pt x="398040" y="2596004"/>
                </a:cubicBezTo>
                <a:cubicBezTo>
                  <a:pt x="384126" y="2588052"/>
                  <a:pt x="370101" y="2580874"/>
                  <a:pt x="358838" y="2569170"/>
                </a:cubicBezTo>
                <a:cubicBezTo>
                  <a:pt x="356132" y="2566354"/>
                  <a:pt x="356105" y="2562599"/>
                  <a:pt x="357706" y="2559797"/>
                </a:cubicBezTo>
                <a:cubicBezTo>
                  <a:pt x="359307" y="2556994"/>
                  <a:pt x="362537" y="2555145"/>
                  <a:pt x="366347" y="2556139"/>
                </a:cubicBezTo>
                <a:cubicBezTo>
                  <a:pt x="384016" y="2560777"/>
                  <a:pt x="400137" y="2571269"/>
                  <a:pt x="415377" y="2581426"/>
                </a:cubicBezTo>
                <a:cubicBezTo>
                  <a:pt x="426640" y="2588936"/>
                  <a:pt x="437904" y="2595783"/>
                  <a:pt x="446627" y="2606273"/>
                </a:cubicBezTo>
                <a:cubicBezTo>
                  <a:pt x="449388" y="2609585"/>
                  <a:pt x="446738" y="2615991"/>
                  <a:pt x="441989" y="2615108"/>
                </a:cubicBezTo>
                <a:close/>
                <a:moveTo>
                  <a:pt x="920575" y="2622577"/>
                </a:moveTo>
                <a:cubicBezTo>
                  <a:pt x="917594" y="2623888"/>
                  <a:pt x="913839" y="2623585"/>
                  <a:pt x="911742" y="2620713"/>
                </a:cubicBezTo>
                <a:cubicBezTo>
                  <a:pt x="883804" y="2582945"/>
                  <a:pt x="852773" y="2539329"/>
                  <a:pt x="833670" y="2496260"/>
                </a:cubicBezTo>
                <a:cubicBezTo>
                  <a:pt x="830578" y="2489084"/>
                  <a:pt x="838970" y="2479476"/>
                  <a:pt x="846038" y="2485329"/>
                </a:cubicBezTo>
                <a:cubicBezTo>
                  <a:pt x="883914" y="2516358"/>
                  <a:pt x="911410" y="2567928"/>
                  <a:pt x="924771" y="2614750"/>
                </a:cubicBezTo>
                <a:cubicBezTo>
                  <a:pt x="925765" y="2618339"/>
                  <a:pt x="923556" y="2621265"/>
                  <a:pt x="920575" y="2622577"/>
                </a:cubicBezTo>
                <a:close/>
                <a:moveTo>
                  <a:pt x="19830" y="2646891"/>
                </a:moveTo>
                <a:lnTo>
                  <a:pt x="0" y="2636223"/>
                </a:lnTo>
                <a:lnTo>
                  <a:pt x="0" y="2616425"/>
                </a:lnTo>
                <a:lnTo>
                  <a:pt x="27450" y="2634964"/>
                </a:lnTo>
                <a:cubicBezTo>
                  <a:pt x="34075" y="2639932"/>
                  <a:pt x="27118" y="2650312"/>
                  <a:pt x="19830" y="2646891"/>
                </a:cubicBezTo>
                <a:close/>
                <a:moveTo>
                  <a:pt x="246533" y="2650751"/>
                </a:moveTo>
                <a:cubicBezTo>
                  <a:pt x="229527" y="2644015"/>
                  <a:pt x="210534" y="2633525"/>
                  <a:pt x="199271" y="2618838"/>
                </a:cubicBezTo>
                <a:cubicBezTo>
                  <a:pt x="197780" y="2616795"/>
                  <a:pt x="197670" y="2613786"/>
                  <a:pt x="198691" y="2611454"/>
                </a:cubicBezTo>
                <a:cubicBezTo>
                  <a:pt x="199713" y="2609121"/>
                  <a:pt x="201866" y="2607465"/>
                  <a:pt x="204903" y="2608126"/>
                </a:cubicBezTo>
                <a:cubicBezTo>
                  <a:pt x="223233" y="2612102"/>
                  <a:pt x="240901" y="2625134"/>
                  <a:pt x="254042" y="2638383"/>
                </a:cubicBezTo>
                <a:cubicBezTo>
                  <a:pt x="259674" y="2644127"/>
                  <a:pt x="254594" y="2653953"/>
                  <a:pt x="246533" y="2650751"/>
                </a:cubicBezTo>
                <a:close/>
                <a:moveTo>
                  <a:pt x="770120" y="2663755"/>
                </a:moveTo>
                <a:cubicBezTo>
                  <a:pt x="768050" y="2665053"/>
                  <a:pt x="765427" y="2665218"/>
                  <a:pt x="763440" y="2663120"/>
                </a:cubicBezTo>
                <a:cubicBezTo>
                  <a:pt x="752618" y="2651633"/>
                  <a:pt x="747097" y="2638383"/>
                  <a:pt x="740361" y="2624139"/>
                </a:cubicBezTo>
                <a:cubicBezTo>
                  <a:pt x="730091" y="2602605"/>
                  <a:pt x="713306" y="2580189"/>
                  <a:pt x="712864" y="2555784"/>
                </a:cubicBezTo>
                <a:cubicBezTo>
                  <a:pt x="712644" y="2547834"/>
                  <a:pt x="722472" y="2544963"/>
                  <a:pt x="727772" y="2549822"/>
                </a:cubicBezTo>
                <a:cubicBezTo>
                  <a:pt x="741465" y="2562408"/>
                  <a:pt x="746324" y="2581735"/>
                  <a:pt x="753059" y="2598741"/>
                </a:cubicBezTo>
                <a:cubicBezTo>
                  <a:pt x="760790" y="2617845"/>
                  <a:pt x="771722" y="2636839"/>
                  <a:pt x="773489" y="2657599"/>
                </a:cubicBezTo>
                <a:cubicBezTo>
                  <a:pt x="773710" y="2660029"/>
                  <a:pt x="772191" y="2662458"/>
                  <a:pt x="770120" y="2663755"/>
                </a:cubicBezTo>
                <a:close/>
                <a:moveTo>
                  <a:pt x="110158" y="2700334"/>
                </a:moveTo>
                <a:cubicBezTo>
                  <a:pt x="93705" y="2693597"/>
                  <a:pt x="78134" y="2688077"/>
                  <a:pt x="69190" y="2671512"/>
                </a:cubicBezTo>
                <a:cubicBezTo>
                  <a:pt x="67313" y="2667978"/>
                  <a:pt x="70737" y="2663011"/>
                  <a:pt x="74712" y="2663783"/>
                </a:cubicBezTo>
                <a:cubicBezTo>
                  <a:pt x="91827" y="2666875"/>
                  <a:pt x="103091" y="2678581"/>
                  <a:pt x="116894" y="2688298"/>
                </a:cubicBezTo>
                <a:cubicBezTo>
                  <a:pt x="124293" y="2693487"/>
                  <a:pt x="118329" y="2703646"/>
                  <a:pt x="110158" y="2700334"/>
                </a:cubicBezTo>
                <a:close/>
                <a:moveTo>
                  <a:pt x="1379288" y="2722863"/>
                </a:moveTo>
                <a:cubicBezTo>
                  <a:pt x="1360405" y="2707293"/>
                  <a:pt x="1335559" y="2693712"/>
                  <a:pt x="1321093" y="2673503"/>
                </a:cubicBezTo>
                <a:cubicBezTo>
                  <a:pt x="1316124" y="2666546"/>
                  <a:pt x="1323192" y="2658264"/>
                  <a:pt x="1330921" y="2660914"/>
                </a:cubicBezTo>
                <a:cubicBezTo>
                  <a:pt x="1355657" y="2669307"/>
                  <a:pt x="1376748" y="2692717"/>
                  <a:pt x="1388895" y="2715133"/>
                </a:cubicBezTo>
                <a:cubicBezTo>
                  <a:pt x="1391877" y="2720656"/>
                  <a:pt x="1384037" y="2726729"/>
                  <a:pt x="1379288" y="2722863"/>
                </a:cubicBezTo>
                <a:close/>
                <a:moveTo>
                  <a:pt x="909118" y="2792260"/>
                </a:moveTo>
                <a:cubicBezTo>
                  <a:pt x="907517" y="2793060"/>
                  <a:pt x="905501" y="2792840"/>
                  <a:pt x="904342" y="2790797"/>
                </a:cubicBezTo>
                <a:cubicBezTo>
                  <a:pt x="889656" y="2764735"/>
                  <a:pt x="874638" y="2738675"/>
                  <a:pt x="870331" y="2708639"/>
                </a:cubicBezTo>
                <a:cubicBezTo>
                  <a:pt x="869448" y="2702565"/>
                  <a:pt x="877950" y="2699252"/>
                  <a:pt x="881484" y="2704333"/>
                </a:cubicBezTo>
                <a:cubicBezTo>
                  <a:pt x="898600" y="2729178"/>
                  <a:pt x="904894" y="2758662"/>
                  <a:pt x="911410" y="2787594"/>
                </a:cubicBezTo>
                <a:cubicBezTo>
                  <a:pt x="911906" y="2789637"/>
                  <a:pt x="910719" y="2791459"/>
                  <a:pt x="909118" y="2792260"/>
                </a:cubicBezTo>
                <a:close/>
                <a:moveTo>
                  <a:pt x="225222" y="2836507"/>
                </a:moveTo>
                <a:cubicBezTo>
                  <a:pt x="161616" y="2808570"/>
                  <a:pt x="103864" y="2768705"/>
                  <a:pt x="45448" y="2731382"/>
                </a:cubicBezTo>
                <a:lnTo>
                  <a:pt x="0" y="2702864"/>
                </a:lnTo>
                <a:lnTo>
                  <a:pt x="0" y="2675133"/>
                </a:lnTo>
                <a:lnTo>
                  <a:pt x="55829" y="2711946"/>
                </a:lnTo>
                <a:cubicBezTo>
                  <a:pt x="115017" y="2749380"/>
                  <a:pt x="176746" y="2783943"/>
                  <a:pt x="230964" y="2828447"/>
                </a:cubicBezTo>
                <a:cubicBezTo>
                  <a:pt x="235603" y="2832201"/>
                  <a:pt x="230192" y="2838715"/>
                  <a:pt x="225222" y="2836507"/>
                </a:cubicBezTo>
                <a:close/>
                <a:moveTo>
                  <a:pt x="1392869" y="2838367"/>
                </a:moveTo>
                <a:cubicBezTo>
                  <a:pt x="1378735" y="2830527"/>
                  <a:pt x="1365815" y="2821031"/>
                  <a:pt x="1357532" y="2806894"/>
                </a:cubicBezTo>
                <a:cubicBezTo>
                  <a:pt x="1354440" y="2801594"/>
                  <a:pt x="1358306" y="2791986"/>
                  <a:pt x="1365705" y="2794415"/>
                </a:cubicBezTo>
                <a:cubicBezTo>
                  <a:pt x="1382269" y="2800047"/>
                  <a:pt x="1394747" y="2810869"/>
                  <a:pt x="1405790" y="2824234"/>
                </a:cubicBezTo>
                <a:cubicBezTo>
                  <a:pt x="1412194" y="2831962"/>
                  <a:pt x="1401041" y="2843005"/>
                  <a:pt x="1392869" y="2838367"/>
                </a:cubicBezTo>
                <a:close/>
                <a:moveTo>
                  <a:pt x="87851" y="2843664"/>
                </a:moveTo>
                <a:cubicBezTo>
                  <a:pt x="54834" y="2828644"/>
                  <a:pt x="28993" y="2797837"/>
                  <a:pt x="1939" y="2773985"/>
                </a:cubicBezTo>
                <a:lnTo>
                  <a:pt x="0" y="2772122"/>
                </a:lnTo>
                <a:lnTo>
                  <a:pt x="0" y="2742924"/>
                </a:lnTo>
                <a:lnTo>
                  <a:pt x="18392" y="2756647"/>
                </a:lnTo>
                <a:cubicBezTo>
                  <a:pt x="45226" y="2780057"/>
                  <a:pt x="78686" y="2803909"/>
                  <a:pt x="95802" y="2835604"/>
                </a:cubicBezTo>
                <a:cubicBezTo>
                  <a:pt x="98783" y="2841127"/>
                  <a:pt x="93041" y="2845984"/>
                  <a:pt x="87851" y="2843664"/>
                </a:cubicBezTo>
                <a:close/>
                <a:moveTo>
                  <a:pt x="1621011" y="2871891"/>
                </a:moveTo>
                <a:cubicBezTo>
                  <a:pt x="1618113" y="2873989"/>
                  <a:pt x="1613779" y="2874431"/>
                  <a:pt x="1610632" y="2871614"/>
                </a:cubicBezTo>
                <a:cubicBezTo>
                  <a:pt x="1586779" y="2850192"/>
                  <a:pt x="1560166" y="2829320"/>
                  <a:pt x="1541394" y="2803261"/>
                </a:cubicBezTo>
                <a:cubicBezTo>
                  <a:pt x="1537308" y="2797629"/>
                  <a:pt x="1542939" y="2788684"/>
                  <a:pt x="1549896" y="2791998"/>
                </a:cubicBezTo>
                <a:cubicBezTo>
                  <a:pt x="1580374" y="2806351"/>
                  <a:pt x="1604116" y="2834622"/>
                  <a:pt x="1622778" y="2862228"/>
                </a:cubicBezTo>
                <a:cubicBezTo>
                  <a:pt x="1625373" y="2866039"/>
                  <a:pt x="1623910" y="2869793"/>
                  <a:pt x="1621011" y="2871891"/>
                </a:cubicBezTo>
                <a:close/>
                <a:moveTo>
                  <a:pt x="330899" y="2895149"/>
                </a:moveTo>
                <a:cubicBezTo>
                  <a:pt x="307488" y="2890842"/>
                  <a:pt x="282753" y="2880793"/>
                  <a:pt x="268950" y="2860365"/>
                </a:cubicBezTo>
                <a:cubicBezTo>
                  <a:pt x="265417" y="2855286"/>
                  <a:pt x="271269" y="2848880"/>
                  <a:pt x="276679" y="2850427"/>
                </a:cubicBezTo>
                <a:cubicBezTo>
                  <a:pt x="298103" y="2856721"/>
                  <a:pt x="317868" y="2871408"/>
                  <a:pt x="335868" y="2884217"/>
                </a:cubicBezTo>
                <a:cubicBezTo>
                  <a:pt x="341058" y="2887860"/>
                  <a:pt x="336861" y="2896254"/>
                  <a:pt x="330899" y="2895149"/>
                </a:cubicBezTo>
                <a:close/>
                <a:moveTo>
                  <a:pt x="158634" y="2898022"/>
                </a:moveTo>
                <a:cubicBezTo>
                  <a:pt x="141629" y="2892389"/>
                  <a:pt x="122526" y="2882120"/>
                  <a:pt x="113470" y="2866218"/>
                </a:cubicBezTo>
                <a:cubicBezTo>
                  <a:pt x="110048" y="2860034"/>
                  <a:pt x="115458" y="2852966"/>
                  <a:pt x="122194" y="2854402"/>
                </a:cubicBezTo>
                <a:cubicBezTo>
                  <a:pt x="139862" y="2858045"/>
                  <a:pt x="155764" y="2872954"/>
                  <a:pt x="166145" y="2887531"/>
                </a:cubicBezTo>
                <a:cubicBezTo>
                  <a:pt x="169567" y="2892279"/>
                  <a:pt x="164378" y="2899898"/>
                  <a:pt x="158634" y="2898022"/>
                </a:cubicBezTo>
                <a:close/>
                <a:moveTo>
                  <a:pt x="51962" y="3063310"/>
                </a:moveTo>
                <a:lnTo>
                  <a:pt x="0" y="3014469"/>
                </a:lnTo>
                <a:lnTo>
                  <a:pt x="0" y="2982035"/>
                </a:lnTo>
                <a:lnTo>
                  <a:pt x="20477" y="3006522"/>
                </a:lnTo>
                <a:cubicBezTo>
                  <a:pt x="34294" y="3022920"/>
                  <a:pt x="47545" y="3039677"/>
                  <a:pt x="58146" y="3057788"/>
                </a:cubicBezTo>
                <a:cubicBezTo>
                  <a:pt x="60576" y="3061985"/>
                  <a:pt x="55827" y="3065961"/>
                  <a:pt x="51962" y="3063310"/>
                </a:cubicBezTo>
                <a:close/>
                <a:moveTo>
                  <a:pt x="964306" y="3179808"/>
                </a:moveTo>
                <a:cubicBezTo>
                  <a:pt x="992576" y="3178372"/>
                  <a:pt x="1025041" y="3172298"/>
                  <a:pt x="1048120" y="3156177"/>
                </a:cubicBezTo>
                <a:cubicBezTo>
                  <a:pt x="1084009" y="3131109"/>
                  <a:pt x="1096046" y="3097098"/>
                  <a:pt x="1088979" y="3057454"/>
                </a:cubicBezTo>
                <a:cubicBezTo>
                  <a:pt x="1083457" y="3045528"/>
                  <a:pt x="1079702" y="3032497"/>
                  <a:pt x="1075286" y="3020350"/>
                </a:cubicBezTo>
                <a:cubicBezTo>
                  <a:pt x="1068659" y="3002239"/>
                  <a:pt x="1062476" y="2984020"/>
                  <a:pt x="1058059" y="2965255"/>
                </a:cubicBezTo>
                <a:cubicBezTo>
                  <a:pt x="1055629" y="2954983"/>
                  <a:pt x="1070757" y="2946809"/>
                  <a:pt x="1075948" y="2957302"/>
                </a:cubicBezTo>
                <a:cubicBezTo>
                  <a:pt x="1090414" y="2986229"/>
                  <a:pt x="1109518" y="3012289"/>
                  <a:pt x="1132486" y="3035258"/>
                </a:cubicBezTo>
                <a:cubicBezTo>
                  <a:pt x="1158878" y="3061099"/>
                  <a:pt x="1185601" y="3086055"/>
                  <a:pt x="1223478" y="3095551"/>
                </a:cubicBezTo>
                <a:cubicBezTo>
                  <a:pt x="1276592" y="3108914"/>
                  <a:pt x="1347707" y="3080535"/>
                  <a:pt x="1342186" y="3015160"/>
                </a:cubicBezTo>
                <a:cubicBezTo>
                  <a:pt x="1336222" y="2944712"/>
                  <a:pt x="1281893" y="2898111"/>
                  <a:pt x="1253955" y="2837153"/>
                </a:cubicBezTo>
                <a:cubicBezTo>
                  <a:pt x="1250201" y="2828984"/>
                  <a:pt x="1261022" y="2820260"/>
                  <a:pt x="1268090" y="2826226"/>
                </a:cubicBezTo>
                <a:cubicBezTo>
                  <a:pt x="1289623" y="2844443"/>
                  <a:pt x="1314469" y="2872161"/>
                  <a:pt x="1334897" y="2903632"/>
                </a:cubicBezTo>
                <a:cubicBezTo>
                  <a:pt x="1340419" y="2908158"/>
                  <a:pt x="1344946" y="2913791"/>
                  <a:pt x="1350137" y="2919864"/>
                </a:cubicBezTo>
                <a:cubicBezTo>
                  <a:pt x="1354222" y="2924614"/>
                  <a:pt x="1358308" y="2929140"/>
                  <a:pt x="1361841" y="2934110"/>
                </a:cubicBezTo>
                <a:cubicBezTo>
                  <a:pt x="1363498" y="2934441"/>
                  <a:pt x="1365265" y="2934772"/>
                  <a:pt x="1366480" y="2935986"/>
                </a:cubicBezTo>
                <a:cubicBezTo>
                  <a:pt x="1380283" y="2949240"/>
                  <a:pt x="1397068" y="2963377"/>
                  <a:pt x="1415729" y="2968896"/>
                </a:cubicBezTo>
                <a:cubicBezTo>
                  <a:pt x="1430306" y="2973313"/>
                  <a:pt x="1469949" y="2976404"/>
                  <a:pt x="1466084" y="2950013"/>
                </a:cubicBezTo>
                <a:cubicBezTo>
                  <a:pt x="1461005" y="2915558"/>
                  <a:pt x="1423238" y="2894024"/>
                  <a:pt x="1421803" y="2858136"/>
                </a:cubicBezTo>
                <a:cubicBezTo>
                  <a:pt x="1421472" y="2849413"/>
                  <a:pt x="1432956" y="2846320"/>
                  <a:pt x="1438478" y="2851842"/>
                </a:cubicBezTo>
                <a:cubicBezTo>
                  <a:pt x="1456478" y="2869620"/>
                  <a:pt x="1487065" y="2905178"/>
                  <a:pt x="1494574" y="2938085"/>
                </a:cubicBezTo>
                <a:cubicBezTo>
                  <a:pt x="1506390" y="2949130"/>
                  <a:pt x="1519972" y="2955093"/>
                  <a:pt x="1535432" y="2960950"/>
                </a:cubicBezTo>
                <a:cubicBezTo>
                  <a:pt x="1528144" y="2885301"/>
                  <a:pt x="1439250" y="2834394"/>
                  <a:pt x="1405240" y="2771893"/>
                </a:cubicBezTo>
                <a:cubicBezTo>
                  <a:pt x="1400823" y="2763610"/>
                  <a:pt x="1409435" y="2755990"/>
                  <a:pt x="1417165" y="2761180"/>
                </a:cubicBezTo>
                <a:cubicBezTo>
                  <a:pt x="1464870" y="2793426"/>
                  <a:pt x="1531014" y="2860124"/>
                  <a:pt x="1554315" y="2926048"/>
                </a:cubicBezTo>
                <a:cubicBezTo>
                  <a:pt x="1585014" y="2933556"/>
                  <a:pt x="1662091" y="2970773"/>
                  <a:pt x="1641331" y="2922735"/>
                </a:cubicBezTo>
                <a:cubicBezTo>
                  <a:pt x="1637577" y="2914011"/>
                  <a:pt x="1647515" y="2903302"/>
                  <a:pt x="1656459" y="2906061"/>
                </a:cubicBezTo>
                <a:cubicBezTo>
                  <a:pt x="1716642" y="2924392"/>
                  <a:pt x="1714212" y="2815732"/>
                  <a:pt x="1704605" y="2783707"/>
                </a:cubicBezTo>
                <a:cubicBezTo>
                  <a:pt x="1693452" y="2746273"/>
                  <a:pt x="1678434" y="2711932"/>
                  <a:pt x="1654582" y="2680901"/>
                </a:cubicBezTo>
                <a:cubicBezTo>
                  <a:pt x="1644864" y="2668203"/>
                  <a:pt x="1661649" y="2651417"/>
                  <a:pt x="1673133" y="2663565"/>
                </a:cubicBezTo>
                <a:cubicBezTo>
                  <a:pt x="1699526" y="2691502"/>
                  <a:pt x="1848822" y="2798173"/>
                  <a:pt x="1878195" y="2715466"/>
                </a:cubicBezTo>
                <a:cubicBezTo>
                  <a:pt x="1888134" y="2687527"/>
                  <a:pt x="1898513" y="2662903"/>
                  <a:pt x="1923028" y="2645123"/>
                </a:cubicBezTo>
                <a:cubicBezTo>
                  <a:pt x="1945224" y="2629110"/>
                  <a:pt x="1998228" y="2626902"/>
                  <a:pt x="1957260" y="2591897"/>
                </a:cubicBezTo>
                <a:cubicBezTo>
                  <a:pt x="1902710" y="2545186"/>
                  <a:pt x="1838883" y="2527076"/>
                  <a:pt x="1776934" y="2493727"/>
                </a:cubicBezTo>
                <a:cubicBezTo>
                  <a:pt x="1769425" y="2489752"/>
                  <a:pt x="1774505" y="2477162"/>
                  <a:pt x="1782566" y="2478487"/>
                </a:cubicBezTo>
                <a:cubicBezTo>
                  <a:pt x="1801338" y="2481469"/>
                  <a:pt x="1841865" y="2495825"/>
                  <a:pt x="1882943" y="2515481"/>
                </a:cubicBezTo>
                <a:cubicBezTo>
                  <a:pt x="1918170" y="2515813"/>
                  <a:pt x="1949862" y="2536021"/>
                  <a:pt x="1985971" y="2534585"/>
                </a:cubicBezTo>
                <a:cubicBezTo>
                  <a:pt x="2026056" y="2541211"/>
                  <a:pt x="2041626" y="2520671"/>
                  <a:pt x="2032682" y="2473188"/>
                </a:cubicBezTo>
                <a:cubicBezTo>
                  <a:pt x="2017443" y="2462364"/>
                  <a:pt x="2002094" y="2451654"/>
                  <a:pt x="1986854" y="2440832"/>
                </a:cubicBezTo>
                <a:cubicBezTo>
                  <a:pt x="1963002" y="2427138"/>
                  <a:pt x="1938598" y="2414219"/>
                  <a:pt x="1912869" y="2404170"/>
                </a:cubicBezTo>
                <a:cubicBezTo>
                  <a:pt x="1836896" y="2374685"/>
                  <a:pt x="1754297" y="2357458"/>
                  <a:pt x="1681636" y="2320356"/>
                </a:cubicBezTo>
                <a:cubicBezTo>
                  <a:pt x="1675784" y="2317266"/>
                  <a:pt x="1677992" y="2306553"/>
                  <a:pt x="1685059" y="2308541"/>
                </a:cubicBezTo>
                <a:cubicBezTo>
                  <a:pt x="1775941" y="2334050"/>
                  <a:pt x="1876098" y="2352821"/>
                  <a:pt x="1961567" y="2394010"/>
                </a:cubicBezTo>
                <a:cubicBezTo>
                  <a:pt x="1984536" y="2405053"/>
                  <a:pt x="2009934" y="2417531"/>
                  <a:pt x="2031798" y="2433654"/>
                </a:cubicBezTo>
                <a:cubicBezTo>
                  <a:pt x="2037651" y="2434096"/>
                  <a:pt x="2043393" y="2434648"/>
                  <a:pt x="2049356" y="2434758"/>
                </a:cubicBezTo>
                <a:cubicBezTo>
                  <a:pt x="2073208" y="2435200"/>
                  <a:pt x="2091539" y="2401519"/>
                  <a:pt x="2069233" y="2387163"/>
                </a:cubicBezTo>
                <a:cubicBezTo>
                  <a:pt x="2047148" y="2372918"/>
                  <a:pt x="2024069" y="2362207"/>
                  <a:pt x="1999443" y="2353263"/>
                </a:cubicBezTo>
                <a:cubicBezTo>
                  <a:pt x="1945445" y="2333609"/>
                  <a:pt x="1879851" y="2330186"/>
                  <a:pt x="1829829" y="2302579"/>
                </a:cubicBezTo>
                <a:cubicBezTo>
                  <a:pt x="1823535" y="2299045"/>
                  <a:pt x="1824748" y="2287008"/>
                  <a:pt x="1833141" y="2287560"/>
                </a:cubicBezTo>
                <a:cubicBezTo>
                  <a:pt x="1885594" y="2291093"/>
                  <a:pt x="1944782" y="2309425"/>
                  <a:pt x="1995137" y="2324996"/>
                </a:cubicBezTo>
                <a:cubicBezTo>
                  <a:pt x="2007726" y="2328861"/>
                  <a:pt x="2021307" y="2333388"/>
                  <a:pt x="2034670" y="2338799"/>
                </a:cubicBezTo>
                <a:cubicBezTo>
                  <a:pt x="2088888" y="2328198"/>
                  <a:pt x="2214001" y="2266691"/>
                  <a:pt x="2118924" y="2214455"/>
                </a:cubicBezTo>
                <a:cubicBezTo>
                  <a:pt x="2076742" y="2191268"/>
                  <a:pt x="2031908" y="2179894"/>
                  <a:pt x="1986634" y="2165209"/>
                </a:cubicBezTo>
                <a:cubicBezTo>
                  <a:pt x="1826405" y="2113312"/>
                  <a:pt x="1651048" y="2063617"/>
                  <a:pt x="1503850" y="1980574"/>
                </a:cubicBezTo>
                <a:cubicBezTo>
                  <a:pt x="1491924" y="1973950"/>
                  <a:pt x="1502525" y="1957270"/>
                  <a:pt x="1514230" y="1960477"/>
                </a:cubicBezTo>
                <a:cubicBezTo>
                  <a:pt x="1545149" y="1969199"/>
                  <a:pt x="1575958" y="1979252"/>
                  <a:pt x="1606546" y="1989961"/>
                </a:cubicBezTo>
                <a:cubicBezTo>
                  <a:pt x="1657342" y="1991176"/>
                  <a:pt x="1707145" y="2006853"/>
                  <a:pt x="1757389" y="2014473"/>
                </a:cubicBezTo>
                <a:cubicBezTo>
                  <a:pt x="1834024" y="2026066"/>
                  <a:pt x="1911434" y="2033023"/>
                  <a:pt x="1988511" y="2040313"/>
                </a:cubicBezTo>
                <a:cubicBezTo>
                  <a:pt x="2055209" y="2046608"/>
                  <a:pt x="2131072" y="2056325"/>
                  <a:pt x="2197217" y="2041749"/>
                </a:cubicBezTo>
                <a:cubicBezTo>
                  <a:pt x="2216541" y="2037552"/>
                  <a:pt x="2308747" y="2018778"/>
                  <a:pt x="2279595" y="1986756"/>
                </a:cubicBezTo>
                <a:cubicBezTo>
                  <a:pt x="2273301" y="1979801"/>
                  <a:pt x="2277386" y="1970636"/>
                  <a:pt x="2284012" y="1968207"/>
                </a:cubicBezTo>
                <a:cubicBezTo>
                  <a:pt x="2282687" y="1963236"/>
                  <a:pt x="2286110" y="1957162"/>
                  <a:pt x="2292514" y="1957384"/>
                </a:cubicBezTo>
                <a:cubicBezTo>
                  <a:pt x="2299251" y="1957494"/>
                  <a:pt x="2306097" y="1957270"/>
                  <a:pt x="2312833" y="1956719"/>
                </a:cubicBezTo>
                <a:cubicBezTo>
                  <a:pt x="2314490" y="1950539"/>
                  <a:pt x="2316036" y="1944464"/>
                  <a:pt x="2317692" y="1938281"/>
                </a:cubicBezTo>
                <a:cubicBezTo>
                  <a:pt x="2307974" y="1934529"/>
                  <a:pt x="2298368" y="1931437"/>
                  <a:pt x="2288209" y="1929011"/>
                </a:cubicBezTo>
                <a:cubicBezTo>
                  <a:pt x="2269546" y="1924589"/>
                  <a:pt x="2251216" y="1919182"/>
                  <a:pt x="2232222" y="1916642"/>
                </a:cubicBezTo>
                <a:cubicBezTo>
                  <a:pt x="2191916" y="1911235"/>
                  <a:pt x="2152494" y="1910795"/>
                  <a:pt x="2113845" y="1896984"/>
                </a:cubicBezTo>
                <a:cubicBezTo>
                  <a:pt x="2106778" y="1894446"/>
                  <a:pt x="2110863" y="1884950"/>
                  <a:pt x="2117269" y="1885173"/>
                </a:cubicBezTo>
                <a:cubicBezTo>
                  <a:pt x="2164531" y="1886717"/>
                  <a:pt x="2214112" y="1885502"/>
                  <a:pt x="2260270" y="1897099"/>
                </a:cubicBezTo>
                <a:cubicBezTo>
                  <a:pt x="2264687" y="1898202"/>
                  <a:pt x="2269436" y="1899195"/>
                  <a:pt x="2274184" y="1900189"/>
                </a:cubicBezTo>
                <a:cubicBezTo>
                  <a:pt x="2285447" y="1894886"/>
                  <a:pt x="2297815" y="1892130"/>
                  <a:pt x="2309962" y="1889253"/>
                </a:cubicBezTo>
                <a:cubicBezTo>
                  <a:pt x="2315925" y="1887824"/>
                  <a:pt x="2328182" y="1885942"/>
                  <a:pt x="2331826" y="1879981"/>
                </a:cubicBezTo>
                <a:cubicBezTo>
                  <a:pt x="2342317" y="1862420"/>
                  <a:pt x="2318133" y="1839342"/>
                  <a:pt x="2302895" y="1834930"/>
                </a:cubicBezTo>
                <a:cubicBezTo>
                  <a:pt x="2271644" y="1825985"/>
                  <a:pt x="2234209" y="1833492"/>
                  <a:pt x="2206493" y="1813730"/>
                </a:cubicBezTo>
                <a:cubicBezTo>
                  <a:pt x="2200861" y="1809755"/>
                  <a:pt x="2202518" y="1798378"/>
                  <a:pt x="2210689" y="1799484"/>
                </a:cubicBezTo>
                <a:cubicBezTo>
                  <a:pt x="2247461" y="1804229"/>
                  <a:pt x="2305214" y="1796280"/>
                  <a:pt x="2336133" y="1823556"/>
                </a:cubicBezTo>
                <a:cubicBezTo>
                  <a:pt x="2348281" y="1812626"/>
                  <a:pt x="2363299" y="1799041"/>
                  <a:pt x="2357335" y="1786779"/>
                </a:cubicBezTo>
                <a:cubicBezTo>
                  <a:pt x="2340219" y="1751556"/>
                  <a:pt x="2302012" y="1762820"/>
                  <a:pt x="2272638" y="1748906"/>
                </a:cubicBezTo>
                <a:cubicBezTo>
                  <a:pt x="2267559" y="1746473"/>
                  <a:pt x="2265350" y="1738196"/>
                  <a:pt x="2270871" y="1734770"/>
                </a:cubicBezTo>
                <a:cubicBezTo>
                  <a:pt x="2288981" y="1723614"/>
                  <a:pt x="2316256" y="1729472"/>
                  <a:pt x="2334918" y="1736757"/>
                </a:cubicBezTo>
                <a:cubicBezTo>
                  <a:pt x="2340440" y="1738855"/>
                  <a:pt x="2345519" y="1741397"/>
                  <a:pt x="2350268" y="1744045"/>
                </a:cubicBezTo>
                <a:cubicBezTo>
                  <a:pt x="2358218" y="1738636"/>
                  <a:pt x="2366721" y="1733885"/>
                  <a:pt x="2371801" y="1725934"/>
                </a:cubicBezTo>
                <a:cubicBezTo>
                  <a:pt x="2381850" y="1710036"/>
                  <a:pt x="2374010" y="1690487"/>
                  <a:pt x="2357998" y="1681325"/>
                </a:cubicBezTo>
                <a:cubicBezTo>
                  <a:pt x="2343974" y="1673373"/>
                  <a:pt x="2326967" y="1671275"/>
                  <a:pt x="2310956" y="1671828"/>
                </a:cubicBezTo>
                <a:cubicBezTo>
                  <a:pt x="2296048" y="1672268"/>
                  <a:pt x="2280147" y="1677127"/>
                  <a:pt x="2265682" y="1672268"/>
                </a:cubicBezTo>
                <a:cubicBezTo>
                  <a:pt x="2261264" y="1670725"/>
                  <a:pt x="2260050" y="1664428"/>
                  <a:pt x="2262920" y="1661112"/>
                </a:cubicBezTo>
                <a:cubicBezTo>
                  <a:pt x="2277828" y="1644000"/>
                  <a:pt x="2310514" y="1644884"/>
                  <a:pt x="2331274" y="1646648"/>
                </a:cubicBezTo>
                <a:cubicBezTo>
                  <a:pt x="2338121" y="1647200"/>
                  <a:pt x="2344967" y="1648526"/>
                  <a:pt x="2351483" y="1650293"/>
                </a:cubicBezTo>
                <a:cubicBezTo>
                  <a:pt x="2412217" y="1581719"/>
                  <a:pt x="2278270" y="1526622"/>
                  <a:pt x="2228689" y="1527502"/>
                </a:cubicBezTo>
                <a:cubicBezTo>
                  <a:pt x="2187500" y="1528278"/>
                  <a:pt x="2147635" y="1535785"/>
                  <a:pt x="2107220" y="1543072"/>
                </a:cubicBezTo>
                <a:cubicBezTo>
                  <a:pt x="2039639" y="1555327"/>
                  <a:pt x="1961015" y="1575095"/>
                  <a:pt x="1894980" y="1548372"/>
                </a:cubicBezTo>
                <a:cubicBezTo>
                  <a:pt x="1886919" y="1545168"/>
                  <a:pt x="1890011" y="1533796"/>
                  <a:pt x="1898293" y="1534128"/>
                </a:cubicBezTo>
                <a:cubicBezTo>
                  <a:pt x="1976365" y="1536778"/>
                  <a:pt x="2047479" y="1528164"/>
                  <a:pt x="2124446" y="1514803"/>
                </a:cubicBezTo>
                <a:cubicBezTo>
                  <a:pt x="2141563" y="1511823"/>
                  <a:pt x="2158126" y="1509388"/>
                  <a:pt x="2174359" y="1507628"/>
                </a:cubicBezTo>
                <a:cubicBezTo>
                  <a:pt x="2195561" y="1499344"/>
                  <a:pt x="2218088" y="1494482"/>
                  <a:pt x="2239178" y="1484767"/>
                </a:cubicBezTo>
                <a:cubicBezTo>
                  <a:pt x="2250552" y="1479572"/>
                  <a:pt x="2286441" y="1461573"/>
                  <a:pt x="2261927" y="1452516"/>
                </a:cubicBezTo>
                <a:cubicBezTo>
                  <a:pt x="2253313" y="1449317"/>
                  <a:pt x="2251547" y="1437280"/>
                  <a:pt x="2256958" y="1430652"/>
                </a:cubicBezTo>
                <a:cubicBezTo>
                  <a:pt x="2286220" y="1395101"/>
                  <a:pt x="2322550" y="1327630"/>
                  <a:pt x="2247902" y="1318024"/>
                </a:cubicBezTo>
                <a:cubicBezTo>
                  <a:pt x="2214222" y="1313718"/>
                  <a:pt x="2181316" y="1327079"/>
                  <a:pt x="2148408" y="1321557"/>
                </a:cubicBezTo>
                <a:cubicBezTo>
                  <a:pt x="2142446" y="1320562"/>
                  <a:pt x="2138029" y="1313162"/>
                  <a:pt x="2143660" y="1308414"/>
                </a:cubicBezTo>
                <a:cubicBezTo>
                  <a:pt x="2147525" y="1305325"/>
                  <a:pt x="2152163" y="1302560"/>
                  <a:pt x="2157021" y="1299911"/>
                </a:cubicBezTo>
                <a:cubicBezTo>
                  <a:pt x="2157243" y="1299802"/>
                  <a:pt x="2157132" y="1299473"/>
                  <a:pt x="2157353" y="1299358"/>
                </a:cubicBezTo>
                <a:cubicBezTo>
                  <a:pt x="2178003" y="1282137"/>
                  <a:pt x="2202076" y="1264134"/>
                  <a:pt x="2215658" y="1240395"/>
                </a:cubicBezTo>
                <a:cubicBezTo>
                  <a:pt x="2238958" y="1199539"/>
                  <a:pt x="2202848" y="1186506"/>
                  <a:pt x="2180321" y="1164643"/>
                </a:cubicBezTo>
                <a:cubicBezTo>
                  <a:pt x="2058190" y="1046156"/>
                  <a:pt x="1960573" y="1125660"/>
                  <a:pt x="1825963" y="1146862"/>
                </a:cubicBezTo>
                <a:cubicBezTo>
                  <a:pt x="1818786" y="1147968"/>
                  <a:pt x="1815363" y="1138582"/>
                  <a:pt x="1819669" y="1133723"/>
                </a:cubicBezTo>
                <a:cubicBezTo>
                  <a:pt x="1801228" y="1102804"/>
                  <a:pt x="1844515" y="1056755"/>
                  <a:pt x="1861080" y="1035114"/>
                </a:cubicBezTo>
                <a:cubicBezTo>
                  <a:pt x="1873447" y="1019101"/>
                  <a:pt x="1935175" y="908122"/>
                  <a:pt x="1895201" y="926012"/>
                </a:cubicBezTo>
                <a:cubicBezTo>
                  <a:pt x="1882502" y="931643"/>
                  <a:pt x="1870134" y="913421"/>
                  <a:pt x="1879631" y="902930"/>
                </a:cubicBezTo>
                <a:cubicBezTo>
                  <a:pt x="1900612" y="881729"/>
                  <a:pt x="1915519" y="839664"/>
                  <a:pt x="1907017" y="809405"/>
                </a:cubicBezTo>
                <a:cubicBezTo>
                  <a:pt x="1885925" y="733876"/>
                  <a:pt x="1821105" y="801567"/>
                  <a:pt x="1796811" y="821662"/>
                </a:cubicBezTo>
                <a:cubicBezTo>
                  <a:pt x="1787315" y="829501"/>
                  <a:pt x="1775057" y="818683"/>
                  <a:pt x="1780689" y="808190"/>
                </a:cubicBezTo>
                <a:cubicBezTo>
                  <a:pt x="1791732" y="787768"/>
                  <a:pt x="1808627" y="769654"/>
                  <a:pt x="1828062" y="757951"/>
                </a:cubicBezTo>
                <a:cubicBezTo>
                  <a:pt x="1830491" y="733323"/>
                  <a:pt x="1837338" y="683077"/>
                  <a:pt x="1808847" y="709135"/>
                </a:cubicBezTo>
                <a:cubicBezTo>
                  <a:pt x="1796038" y="720842"/>
                  <a:pt x="1781351" y="752871"/>
                  <a:pt x="1761696" y="752208"/>
                </a:cubicBezTo>
                <a:cubicBezTo>
                  <a:pt x="1756394" y="751985"/>
                  <a:pt x="1751537" y="748341"/>
                  <a:pt x="1751425" y="742600"/>
                </a:cubicBezTo>
                <a:cubicBezTo>
                  <a:pt x="1750984" y="725039"/>
                  <a:pt x="1771302" y="705713"/>
                  <a:pt x="1783560" y="693787"/>
                </a:cubicBezTo>
                <a:cubicBezTo>
                  <a:pt x="1758051" y="547705"/>
                  <a:pt x="1606768" y="774628"/>
                  <a:pt x="1573750" y="698203"/>
                </a:cubicBezTo>
                <a:cubicBezTo>
                  <a:pt x="1559615" y="665411"/>
                  <a:pt x="1584351" y="640460"/>
                  <a:pt x="1601357" y="615171"/>
                </a:cubicBezTo>
                <a:cubicBezTo>
                  <a:pt x="1612951" y="597833"/>
                  <a:pt x="1624767" y="475711"/>
                  <a:pt x="1574633" y="493270"/>
                </a:cubicBezTo>
                <a:cubicBezTo>
                  <a:pt x="1550339" y="501769"/>
                  <a:pt x="1532893" y="519989"/>
                  <a:pt x="1512684" y="535010"/>
                </a:cubicBezTo>
                <a:cubicBezTo>
                  <a:pt x="1497445" y="546270"/>
                  <a:pt x="1480882" y="527168"/>
                  <a:pt x="1493359" y="513254"/>
                </a:cubicBezTo>
                <a:cubicBezTo>
                  <a:pt x="1493470" y="513146"/>
                  <a:pt x="1493581" y="513032"/>
                  <a:pt x="1493691" y="512921"/>
                </a:cubicBezTo>
                <a:cubicBezTo>
                  <a:pt x="1493581" y="483331"/>
                  <a:pt x="1521518" y="447106"/>
                  <a:pt x="1506169" y="419939"/>
                </a:cubicBezTo>
                <a:cubicBezTo>
                  <a:pt x="1481875" y="376865"/>
                  <a:pt x="1443226" y="470961"/>
                  <a:pt x="1435164" y="484325"/>
                </a:cubicBezTo>
                <a:cubicBezTo>
                  <a:pt x="1418931" y="511269"/>
                  <a:pt x="1401264" y="539424"/>
                  <a:pt x="1374320" y="556759"/>
                </a:cubicBezTo>
                <a:cubicBezTo>
                  <a:pt x="1367253" y="561396"/>
                  <a:pt x="1358198" y="552671"/>
                  <a:pt x="1360958" y="545276"/>
                </a:cubicBezTo>
                <a:cubicBezTo>
                  <a:pt x="1372774" y="514027"/>
                  <a:pt x="1398834" y="491060"/>
                  <a:pt x="1413632" y="461131"/>
                </a:cubicBezTo>
                <a:cubicBezTo>
                  <a:pt x="1423128" y="442026"/>
                  <a:pt x="1430527" y="418391"/>
                  <a:pt x="1445435" y="402709"/>
                </a:cubicBezTo>
                <a:cubicBezTo>
                  <a:pt x="1445765" y="402268"/>
                  <a:pt x="1446207" y="402044"/>
                  <a:pt x="1446539" y="401713"/>
                </a:cubicBezTo>
                <a:cubicBezTo>
                  <a:pt x="1433398" y="384044"/>
                  <a:pt x="1420146" y="366263"/>
                  <a:pt x="1407007" y="348592"/>
                </a:cubicBezTo>
                <a:cubicBezTo>
                  <a:pt x="1406675" y="348592"/>
                  <a:pt x="1406233" y="348592"/>
                  <a:pt x="1405902" y="348592"/>
                </a:cubicBezTo>
                <a:cubicBezTo>
                  <a:pt x="1405350" y="350691"/>
                  <a:pt x="1404687" y="352789"/>
                  <a:pt x="1404025" y="354556"/>
                </a:cubicBezTo>
                <a:cubicBezTo>
                  <a:pt x="1395853" y="376644"/>
                  <a:pt x="1375646" y="396192"/>
                  <a:pt x="1356762" y="409556"/>
                </a:cubicBezTo>
                <a:cubicBezTo>
                  <a:pt x="1350689" y="413753"/>
                  <a:pt x="1340529" y="407899"/>
                  <a:pt x="1342959" y="400169"/>
                </a:cubicBezTo>
                <a:cubicBezTo>
                  <a:pt x="1348370" y="383159"/>
                  <a:pt x="1360296" y="372227"/>
                  <a:pt x="1369682" y="357428"/>
                </a:cubicBezTo>
                <a:cubicBezTo>
                  <a:pt x="1375866" y="347708"/>
                  <a:pt x="1378958" y="338101"/>
                  <a:pt x="1378184" y="326836"/>
                </a:cubicBezTo>
                <a:cubicBezTo>
                  <a:pt x="1354222" y="304636"/>
                  <a:pt x="1330590" y="299666"/>
                  <a:pt x="1307512" y="313581"/>
                </a:cubicBezTo>
                <a:cubicBezTo>
                  <a:pt x="1305083" y="319546"/>
                  <a:pt x="1301549" y="325400"/>
                  <a:pt x="1297905" y="331252"/>
                </a:cubicBezTo>
                <a:cubicBezTo>
                  <a:pt x="1288298" y="346605"/>
                  <a:pt x="1278801" y="363170"/>
                  <a:pt x="1265661" y="375761"/>
                </a:cubicBezTo>
                <a:cubicBezTo>
                  <a:pt x="1258594" y="382498"/>
                  <a:pt x="1246226" y="374655"/>
                  <a:pt x="1251305" y="365488"/>
                </a:cubicBezTo>
                <a:cubicBezTo>
                  <a:pt x="1258372" y="352677"/>
                  <a:pt x="1267648" y="341082"/>
                  <a:pt x="1273610" y="327608"/>
                </a:cubicBezTo>
                <a:cubicBezTo>
                  <a:pt x="1276040" y="322197"/>
                  <a:pt x="1277917" y="316233"/>
                  <a:pt x="1280126" y="310489"/>
                </a:cubicBezTo>
                <a:cubicBezTo>
                  <a:pt x="1279906" y="309938"/>
                  <a:pt x="1279464" y="309716"/>
                  <a:pt x="1279354" y="309055"/>
                </a:cubicBezTo>
                <a:cubicBezTo>
                  <a:pt x="1265881" y="235653"/>
                  <a:pt x="1171688" y="359195"/>
                  <a:pt x="1167381" y="366263"/>
                </a:cubicBezTo>
                <a:cubicBezTo>
                  <a:pt x="1154240" y="387909"/>
                  <a:pt x="1140658" y="409334"/>
                  <a:pt x="1128069" y="431312"/>
                </a:cubicBezTo>
                <a:cubicBezTo>
                  <a:pt x="1121554" y="442578"/>
                  <a:pt x="1115701" y="453953"/>
                  <a:pt x="1110069" y="465440"/>
                </a:cubicBezTo>
                <a:cubicBezTo>
                  <a:pt x="1110733" y="464777"/>
                  <a:pt x="1111395" y="464224"/>
                  <a:pt x="1112058" y="463673"/>
                </a:cubicBezTo>
                <a:cubicBezTo>
                  <a:pt x="1109186" y="478802"/>
                  <a:pt x="1105874" y="493822"/>
                  <a:pt x="1102340" y="508949"/>
                </a:cubicBezTo>
                <a:cubicBezTo>
                  <a:pt x="1097040" y="513477"/>
                  <a:pt x="1091629" y="517781"/>
                  <a:pt x="1086217" y="522199"/>
                </a:cubicBezTo>
                <a:cubicBezTo>
                  <a:pt x="1083237" y="530815"/>
                  <a:pt x="1080365" y="539314"/>
                  <a:pt x="1077825" y="548146"/>
                </a:cubicBezTo>
                <a:cubicBezTo>
                  <a:pt x="1075396" y="556759"/>
                  <a:pt x="1072966" y="565372"/>
                  <a:pt x="1070647" y="573982"/>
                </a:cubicBezTo>
                <a:cubicBezTo>
                  <a:pt x="1076831" y="569235"/>
                  <a:pt x="1083015" y="564593"/>
                  <a:pt x="1089199" y="559740"/>
                </a:cubicBezTo>
                <a:cubicBezTo>
                  <a:pt x="1083567" y="579723"/>
                  <a:pt x="1077273" y="599599"/>
                  <a:pt x="1070647" y="619261"/>
                </a:cubicBezTo>
                <a:cubicBezTo>
                  <a:pt x="1065567" y="623565"/>
                  <a:pt x="1060378" y="627650"/>
                  <a:pt x="1055188" y="631847"/>
                </a:cubicBezTo>
                <a:cubicBezTo>
                  <a:pt x="1049997" y="651279"/>
                  <a:pt x="1044587" y="670599"/>
                  <a:pt x="1038623" y="689701"/>
                </a:cubicBezTo>
                <a:cubicBezTo>
                  <a:pt x="1041385" y="688043"/>
                  <a:pt x="1044035" y="686278"/>
                  <a:pt x="1046795" y="684626"/>
                </a:cubicBezTo>
                <a:cubicBezTo>
                  <a:pt x="1040059" y="701516"/>
                  <a:pt x="1033102" y="717972"/>
                  <a:pt x="1025815" y="734205"/>
                </a:cubicBezTo>
                <a:cubicBezTo>
                  <a:pt x="1024820" y="734869"/>
                  <a:pt x="1023826" y="735532"/>
                  <a:pt x="1022833" y="736195"/>
                </a:cubicBezTo>
                <a:cubicBezTo>
                  <a:pt x="1019189" y="745913"/>
                  <a:pt x="1015324" y="755516"/>
                  <a:pt x="1011127" y="765125"/>
                </a:cubicBezTo>
                <a:cubicBezTo>
                  <a:pt x="996662" y="798146"/>
                  <a:pt x="980650" y="830384"/>
                  <a:pt x="963755" y="862074"/>
                </a:cubicBezTo>
                <a:cubicBezTo>
                  <a:pt x="956687" y="876316"/>
                  <a:pt x="949620" y="890564"/>
                  <a:pt x="942553" y="904809"/>
                </a:cubicBezTo>
                <a:cubicBezTo>
                  <a:pt x="941669" y="905362"/>
                  <a:pt x="940676" y="905803"/>
                  <a:pt x="939682" y="906243"/>
                </a:cubicBezTo>
                <a:cubicBezTo>
                  <a:pt x="932725" y="918724"/>
                  <a:pt x="925548" y="931202"/>
                  <a:pt x="918369" y="943570"/>
                </a:cubicBezTo>
                <a:cubicBezTo>
                  <a:pt x="920246" y="943123"/>
                  <a:pt x="922124" y="942574"/>
                  <a:pt x="924001" y="942027"/>
                </a:cubicBezTo>
                <a:cubicBezTo>
                  <a:pt x="918922" y="952184"/>
                  <a:pt x="913842" y="962451"/>
                  <a:pt x="908652" y="972718"/>
                </a:cubicBezTo>
                <a:cubicBezTo>
                  <a:pt x="905671" y="973715"/>
                  <a:pt x="902689" y="974597"/>
                  <a:pt x="899707" y="975482"/>
                </a:cubicBezTo>
                <a:cubicBezTo>
                  <a:pt x="888665" y="994252"/>
                  <a:pt x="877512" y="1012913"/>
                  <a:pt x="866469" y="1031688"/>
                </a:cubicBezTo>
                <a:cubicBezTo>
                  <a:pt x="870665" y="1031355"/>
                  <a:pt x="874972" y="1031026"/>
                  <a:pt x="879169" y="1030697"/>
                </a:cubicBezTo>
                <a:cubicBezTo>
                  <a:pt x="873757" y="1041186"/>
                  <a:pt x="868456" y="1051564"/>
                  <a:pt x="863046" y="1062055"/>
                </a:cubicBezTo>
                <a:cubicBezTo>
                  <a:pt x="857967" y="1062497"/>
                  <a:pt x="852887" y="1063052"/>
                  <a:pt x="847806" y="1063492"/>
                </a:cubicBezTo>
                <a:cubicBezTo>
                  <a:pt x="822409" y="1106891"/>
                  <a:pt x="797673" y="1150726"/>
                  <a:pt x="775146" y="1195779"/>
                </a:cubicBezTo>
                <a:cubicBezTo>
                  <a:pt x="692989" y="1360203"/>
                  <a:pt x="601115" y="1508734"/>
                  <a:pt x="469045" y="1638694"/>
                </a:cubicBezTo>
                <a:cubicBezTo>
                  <a:pt x="434040" y="1673041"/>
                  <a:pt x="399697" y="1703079"/>
                  <a:pt x="363367" y="1731457"/>
                </a:cubicBezTo>
                <a:cubicBezTo>
                  <a:pt x="418912" y="1699651"/>
                  <a:pt x="475670" y="1669838"/>
                  <a:pt x="528565" y="1633287"/>
                </a:cubicBezTo>
                <a:cubicBezTo>
                  <a:pt x="606857" y="1579399"/>
                  <a:pt x="682057" y="1521321"/>
                  <a:pt x="753503" y="1458595"/>
                </a:cubicBezTo>
                <a:cubicBezTo>
                  <a:pt x="903351" y="1326857"/>
                  <a:pt x="1032329" y="1170715"/>
                  <a:pt x="1184607" y="1042732"/>
                </a:cubicBezTo>
                <a:cubicBezTo>
                  <a:pt x="1190128" y="1037982"/>
                  <a:pt x="1197417" y="1045932"/>
                  <a:pt x="1193331" y="1051564"/>
                </a:cubicBezTo>
                <a:cubicBezTo>
                  <a:pt x="1081911" y="1204062"/>
                  <a:pt x="935265" y="1343311"/>
                  <a:pt x="794030" y="1467976"/>
                </a:cubicBezTo>
                <a:cubicBezTo>
                  <a:pt x="727552" y="1526622"/>
                  <a:pt x="655003" y="1589891"/>
                  <a:pt x="577926" y="1646648"/>
                </a:cubicBezTo>
                <a:cubicBezTo>
                  <a:pt x="645395" y="1611091"/>
                  <a:pt x="711321" y="1572663"/>
                  <a:pt x="774595" y="1524633"/>
                </a:cubicBezTo>
                <a:cubicBezTo>
                  <a:pt x="896726" y="1431871"/>
                  <a:pt x="1003840" y="1315923"/>
                  <a:pt x="1129504" y="1229023"/>
                </a:cubicBezTo>
                <a:cubicBezTo>
                  <a:pt x="1136020" y="1224493"/>
                  <a:pt x="1145186" y="1232444"/>
                  <a:pt x="1139775" y="1239179"/>
                </a:cubicBezTo>
                <a:cubicBezTo>
                  <a:pt x="1050329" y="1350267"/>
                  <a:pt x="929191" y="1448765"/>
                  <a:pt x="813906" y="1534789"/>
                </a:cubicBezTo>
                <a:cubicBezTo>
                  <a:pt x="860727" y="1509722"/>
                  <a:pt x="906443" y="1482883"/>
                  <a:pt x="948737" y="1451743"/>
                </a:cubicBezTo>
                <a:cubicBezTo>
                  <a:pt x="1151701" y="1302229"/>
                  <a:pt x="1319107" y="1107772"/>
                  <a:pt x="1523837" y="960682"/>
                </a:cubicBezTo>
                <a:cubicBezTo>
                  <a:pt x="1533113" y="954057"/>
                  <a:pt x="1543272" y="967970"/>
                  <a:pt x="1535985" y="975923"/>
                </a:cubicBezTo>
                <a:cubicBezTo>
                  <a:pt x="1446318" y="1074203"/>
                  <a:pt x="1341523" y="1159562"/>
                  <a:pt x="1242471" y="1248233"/>
                </a:cubicBezTo>
                <a:cubicBezTo>
                  <a:pt x="1193993" y="1291632"/>
                  <a:pt x="1145958" y="1337456"/>
                  <a:pt x="1096156" y="1381076"/>
                </a:cubicBezTo>
                <a:cubicBezTo>
                  <a:pt x="1178975" y="1329064"/>
                  <a:pt x="1261022" y="1275841"/>
                  <a:pt x="1344615" y="1224936"/>
                </a:cubicBezTo>
                <a:cubicBezTo>
                  <a:pt x="1351020" y="1220959"/>
                  <a:pt x="1358087" y="1230897"/>
                  <a:pt x="1352235" y="1235646"/>
                </a:cubicBezTo>
                <a:cubicBezTo>
                  <a:pt x="1228888" y="1336131"/>
                  <a:pt x="1091629" y="1420164"/>
                  <a:pt x="953485" y="1498681"/>
                </a:cubicBezTo>
                <a:cubicBezTo>
                  <a:pt x="877732" y="1541746"/>
                  <a:pt x="799440" y="1588895"/>
                  <a:pt x="718830" y="1629090"/>
                </a:cubicBezTo>
                <a:cubicBezTo>
                  <a:pt x="772386" y="1606453"/>
                  <a:pt x="825721" y="1583044"/>
                  <a:pt x="877954" y="1557426"/>
                </a:cubicBezTo>
                <a:cubicBezTo>
                  <a:pt x="1098585" y="1449205"/>
                  <a:pt x="1303978" y="1319456"/>
                  <a:pt x="1508046" y="1183306"/>
                </a:cubicBezTo>
                <a:cubicBezTo>
                  <a:pt x="1515335" y="1178446"/>
                  <a:pt x="1524831" y="1189711"/>
                  <a:pt x="1517875" y="1195451"/>
                </a:cubicBezTo>
                <a:cubicBezTo>
                  <a:pt x="1186154" y="1472619"/>
                  <a:pt x="775810" y="1672932"/>
                  <a:pt x="359060" y="1799151"/>
                </a:cubicBezTo>
                <a:cubicBezTo>
                  <a:pt x="423439" y="1789432"/>
                  <a:pt x="489585" y="1785237"/>
                  <a:pt x="551092" y="1781042"/>
                </a:cubicBezTo>
                <a:cubicBezTo>
                  <a:pt x="652463" y="1773973"/>
                  <a:pt x="758803" y="1766244"/>
                  <a:pt x="859734" y="1779828"/>
                </a:cubicBezTo>
                <a:cubicBezTo>
                  <a:pt x="869781" y="1781150"/>
                  <a:pt x="872543" y="1797825"/>
                  <a:pt x="861059" y="1798709"/>
                </a:cubicBezTo>
                <a:cubicBezTo>
                  <a:pt x="750191" y="1806766"/>
                  <a:pt x="638660" y="1802132"/>
                  <a:pt x="527571" y="1811520"/>
                </a:cubicBezTo>
                <a:cubicBezTo>
                  <a:pt x="488701" y="1814834"/>
                  <a:pt x="449720" y="1820575"/>
                  <a:pt x="410629" y="1826320"/>
                </a:cubicBezTo>
                <a:cubicBezTo>
                  <a:pt x="457670" y="1831837"/>
                  <a:pt x="503498" y="1838792"/>
                  <a:pt x="544356" y="1843539"/>
                </a:cubicBezTo>
                <a:cubicBezTo>
                  <a:pt x="658758" y="1856681"/>
                  <a:pt x="779453" y="1872358"/>
                  <a:pt x="886898" y="1915869"/>
                </a:cubicBezTo>
                <a:cubicBezTo>
                  <a:pt x="895953" y="1919511"/>
                  <a:pt x="889106" y="1931324"/>
                  <a:pt x="881156" y="1930443"/>
                </a:cubicBezTo>
                <a:cubicBezTo>
                  <a:pt x="757920" y="1916863"/>
                  <a:pt x="637224" y="1883073"/>
                  <a:pt x="513988" y="1867501"/>
                </a:cubicBezTo>
                <a:cubicBezTo>
                  <a:pt x="451928" y="1859663"/>
                  <a:pt x="389759" y="1853696"/>
                  <a:pt x="327257" y="1850717"/>
                </a:cubicBezTo>
                <a:cubicBezTo>
                  <a:pt x="322509" y="1850497"/>
                  <a:pt x="317540" y="1850605"/>
                  <a:pt x="312791" y="1850497"/>
                </a:cubicBezTo>
                <a:cubicBezTo>
                  <a:pt x="341613" y="1858663"/>
                  <a:pt x="369882" y="1868936"/>
                  <a:pt x="396826" y="1879430"/>
                </a:cubicBezTo>
                <a:cubicBezTo>
                  <a:pt x="474787" y="1909683"/>
                  <a:pt x="553962" y="1937288"/>
                  <a:pt x="631372" y="1969088"/>
                </a:cubicBezTo>
                <a:cubicBezTo>
                  <a:pt x="765319" y="2024081"/>
                  <a:pt x="923339" y="2075541"/>
                  <a:pt x="1041053" y="2160901"/>
                </a:cubicBezTo>
                <a:cubicBezTo>
                  <a:pt x="1045028" y="2163773"/>
                  <a:pt x="1041605" y="2171061"/>
                  <a:pt x="1036857" y="2169735"/>
                </a:cubicBezTo>
                <a:cubicBezTo>
                  <a:pt x="964748" y="2149640"/>
                  <a:pt x="897057" y="2110329"/>
                  <a:pt x="828261" y="2080954"/>
                </a:cubicBezTo>
                <a:cubicBezTo>
                  <a:pt x="758803" y="2051245"/>
                  <a:pt x="688904" y="2022424"/>
                  <a:pt x="618783" y="1994156"/>
                </a:cubicBezTo>
                <a:cubicBezTo>
                  <a:pt x="550429" y="1966661"/>
                  <a:pt x="482627" y="1941929"/>
                  <a:pt x="414163" y="1919511"/>
                </a:cubicBezTo>
                <a:cubicBezTo>
                  <a:pt x="459990" y="1941374"/>
                  <a:pt x="504823" y="1964570"/>
                  <a:pt x="548442" y="1986424"/>
                </a:cubicBezTo>
                <a:cubicBezTo>
                  <a:pt x="657321" y="2041197"/>
                  <a:pt x="764656" y="2098623"/>
                  <a:pt x="865586" y="2167085"/>
                </a:cubicBezTo>
                <a:cubicBezTo>
                  <a:pt x="874972" y="2173380"/>
                  <a:pt x="867131" y="2187844"/>
                  <a:pt x="856972" y="2182434"/>
                </a:cubicBezTo>
                <a:cubicBezTo>
                  <a:pt x="741577" y="2120819"/>
                  <a:pt x="627397" y="2056546"/>
                  <a:pt x="509130" y="2000449"/>
                </a:cubicBezTo>
                <a:cubicBezTo>
                  <a:pt x="442874" y="1969199"/>
                  <a:pt x="373636" y="1942258"/>
                  <a:pt x="305724" y="1913331"/>
                </a:cubicBezTo>
                <a:cubicBezTo>
                  <a:pt x="391746" y="1959039"/>
                  <a:pt x="475229" y="2011714"/>
                  <a:pt x="555509" y="2064387"/>
                </a:cubicBezTo>
                <a:cubicBezTo>
                  <a:pt x="671236" y="2140361"/>
                  <a:pt x="787514" y="2219093"/>
                  <a:pt x="885794" y="2317155"/>
                </a:cubicBezTo>
                <a:cubicBezTo>
                  <a:pt x="890321" y="2321683"/>
                  <a:pt x="884137" y="2329635"/>
                  <a:pt x="878727" y="2325990"/>
                </a:cubicBezTo>
                <a:cubicBezTo>
                  <a:pt x="763110" y="2249684"/>
                  <a:pt x="655113" y="2162557"/>
                  <a:pt x="538503" y="2087579"/>
                </a:cubicBezTo>
                <a:cubicBezTo>
                  <a:pt x="489805" y="2056215"/>
                  <a:pt x="439892" y="2027396"/>
                  <a:pt x="389759" y="1999014"/>
                </a:cubicBezTo>
                <a:cubicBezTo>
                  <a:pt x="432052" y="2043961"/>
                  <a:pt x="471253" y="2091778"/>
                  <a:pt x="506369" y="2138374"/>
                </a:cubicBezTo>
                <a:cubicBezTo>
                  <a:pt x="588305" y="2246924"/>
                  <a:pt x="667260" y="2368060"/>
                  <a:pt x="710989" y="2497590"/>
                </a:cubicBezTo>
                <a:cubicBezTo>
                  <a:pt x="715185" y="2510291"/>
                  <a:pt x="697628" y="2515703"/>
                  <a:pt x="691886" y="2504438"/>
                </a:cubicBezTo>
                <a:cubicBezTo>
                  <a:pt x="624967" y="2374355"/>
                  <a:pt x="562576" y="2246372"/>
                  <a:pt x="469928" y="2131529"/>
                </a:cubicBezTo>
                <a:cubicBezTo>
                  <a:pt x="442432" y="2097409"/>
                  <a:pt x="412838" y="2066264"/>
                  <a:pt x="382692" y="2035896"/>
                </a:cubicBezTo>
                <a:cubicBezTo>
                  <a:pt x="382029" y="2035896"/>
                  <a:pt x="381477" y="2035896"/>
                  <a:pt x="380814" y="2035896"/>
                </a:cubicBezTo>
                <a:cubicBezTo>
                  <a:pt x="387661" y="2048044"/>
                  <a:pt x="394176" y="2060412"/>
                  <a:pt x="400580" y="2072783"/>
                </a:cubicBezTo>
                <a:cubicBezTo>
                  <a:pt x="405108" y="2073224"/>
                  <a:pt x="409746" y="2073776"/>
                  <a:pt x="414383" y="2074327"/>
                </a:cubicBezTo>
                <a:cubicBezTo>
                  <a:pt x="417587" y="2081064"/>
                  <a:pt x="420789" y="2087801"/>
                  <a:pt x="423770" y="2094538"/>
                </a:cubicBezTo>
                <a:cubicBezTo>
                  <a:pt x="424212" y="2095313"/>
                  <a:pt x="424543" y="2096195"/>
                  <a:pt x="424874" y="2096968"/>
                </a:cubicBezTo>
                <a:cubicBezTo>
                  <a:pt x="420899" y="2096527"/>
                  <a:pt x="416813" y="2095973"/>
                  <a:pt x="412838" y="2095532"/>
                </a:cubicBezTo>
                <a:cubicBezTo>
                  <a:pt x="417034" y="2102822"/>
                  <a:pt x="421009" y="2110221"/>
                  <a:pt x="424654" y="2117841"/>
                </a:cubicBezTo>
                <a:cubicBezTo>
                  <a:pt x="427746" y="2118390"/>
                  <a:pt x="430948" y="2119057"/>
                  <a:pt x="434040" y="2119605"/>
                </a:cubicBezTo>
                <a:cubicBezTo>
                  <a:pt x="436690" y="2126452"/>
                  <a:pt x="439340" y="2133847"/>
                  <a:pt x="442101" y="2141469"/>
                </a:cubicBezTo>
                <a:cubicBezTo>
                  <a:pt x="439892" y="2140915"/>
                  <a:pt x="437794" y="2140474"/>
                  <a:pt x="435585" y="2139921"/>
                </a:cubicBezTo>
                <a:cubicBezTo>
                  <a:pt x="439009" y="2146546"/>
                  <a:pt x="442211" y="2153283"/>
                  <a:pt x="445524" y="2160017"/>
                </a:cubicBezTo>
                <a:cubicBezTo>
                  <a:pt x="446628" y="2160349"/>
                  <a:pt x="447733" y="2160571"/>
                  <a:pt x="448836" y="2160791"/>
                </a:cubicBezTo>
                <a:cubicBezTo>
                  <a:pt x="450825" y="2166865"/>
                  <a:pt x="452923" y="2173159"/>
                  <a:pt x="455020" y="2179452"/>
                </a:cubicBezTo>
                <a:cubicBezTo>
                  <a:pt x="493670" y="2259180"/>
                  <a:pt x="529448" y="2340346"/>
                  <a:pt x="564453" y="2421617"/>
                </a:cubicBezTo>
                <a:cubicBezTo>
                  <a:pt x="624967" y="2562082"/>
                  <a:pt x="658758" y="2711710"/>
                  <a:pt x="692216" y="2860345"/>
                </a:cubicBezTo>
                <a:cubicBezTo>
                  <a:pt x="709442" y="2936538"/>
                  <a:pt x="730203" y="3018583"/>
                  <a:pt x="766202" y="3088484"/>
                </a:cubicBezTo>
                <a:cubicBezTo>
                  <a:pt x="781330" y="3117858"/>
                  <a:pt x="794913" y="3140163"/>
                  <a:pt x="824286" y="3154741"/>
                </a:cubicBezTo>
                <a:cubicBezTo>
                  <a:pt x="831353" y="3158164"/>
                  <a:pt x="873868" y="3182789"/>
                  <a:pt x="876407" y="3155404"/>
                </a:cubicBezTo>
                <a:cubicBezTo>
                  <a:pt x="878174" y="3135747"/>
                  <a:pt x="903573" y="3131550"/>
                  <a:pt x="911523" y="3144249"/>
                </a:cubicBezTo>
                <a:cubicBezTo>
                  <a:pt x="911633" y="3144362"/>
                  <a:pt x="911855" y="3144362"/>
                  <a:pt x="912075" y="3144580"/>
                </a:cubicBezTo>
                <a:cubicBezTo>
                  <a:pt x="925878" y="3162029"/>
                  <a:pt x="939239" y="3181022"/>
                  <a:pt x="964306" y="3179808"/>
                </a:cubicBezTo>
                <a:close/>
                <a:moveTo>
                  <a:pt x="64705" y="3334845"/>
                </a:moveTo>
                <a:lnTo>
                  <a:pt x="0" y="3304598"/>
                </a:lnTo>
                <a:lnTo>
                  <a:pt x="0" y="3269767"/>
                </a:lnTo>
                <a:lnTo>
                  <a:pt x="10486" y="3279107"/>
                </a:lnTo>
                <a:cubicBezTo>
                  <a:pt x="35539" y="3300640"/>
                  <a:pt x="61904" y="3317839"/>
                  <a:pt x="92602" y="3309778"/>
                </a:cubicBezTo>
                <a:cubicBezTo>
                  <a:pt x="137987" y="3297852"/>
                  <a:pt x="172881" y="3253572"/>
                  <a:pt x="160403" y="3205978"/>
                </a:cubicBezTo>
                <a:cubicBezTo>
                  <a:pt x="151569" y="3172518"/>
                  <a:pt x="131913" y="3145574"/>
                  <a:pt x="118551" y="3114766"/>
                </a:cubicBezTo>
                <a:cubicBezTo>
                  <a:pt x="99558" y="3108471"/>
                  <a:pt x="80344" y="3094889"/>
                  <a:pt x="71620" y="3086939"/>
                </a:cubicBezTo>
                <a:cubicBezTo>
                  <a:pt x="65436" y="3081306"/>
                  <a:pt x="72283" y="3069050"/>
                  <a:pt x="80344" y="3072473"/>
                </a:cubicBezTo>
                <a:cubicBezTo>
                  <a:pt x="87633" y="3075785"/>
                  <a:pt x="95252" y="3078548"/>
                  <a:pt x="102761" y="3081526"/>
                </a:cubicBezTo>
                <a:cubicBezTo>
                  <a:pt x="103423" y="3080975"/>
                  <a:pt x="103533" y="3079982"/>
                  <a:pt x="104416" y="3079541"/>
                </a:cubicBezTo>
                <a:cubicBezTo>
                  <a:pt x="135779" y="3063308"/>
                  <a:pt x="116232" y="3028412"/>
                  <a:pt x="100441" y="2999367"/>
                </a:cubicBezTo>
                <a:cubicBezTo>
                  <a:pt x="99558" y="2998374"/>
                  <a:pt x="98896" y="2997379"/>
                  <a:pt x="98122" y="2996386"/>
                </a:cubicBezTo>
                <a:cubicBezTo>
                  <a:pt x="79571" y="2973534"/>
                  <a:pt x="64001" y="2951560"/>
                  <a:pt x="51412" y="2924943"/>
                </a:cubicBezTo>
                <a:cubicBezTo>
                  <a:pt x="46996" y="2915558"/>
                  <a:pt x="57486" y="2906061"/>
                  <a:pt x="66430" y="2907827"/>
                </a:cubicBezTo>
                <a:cubicBezTo>
                  <a:pt x="128490" y="2920195"/>
                  <a:pt x="187789" y="2942393"/>
                  <a:pt x="249517" y="2955647"/>
                </a:cubicBezTo>
                <a:cubicBezTo>
                  <a:pt x="293356" y="2965034"/>
                  <a:pt x="343490" y="2957854"/>
                  <a:pt x="382470" y="2980379"/>
                </a:cubicBezTo>
                <a:cubicBezTo>
                  <a:pt x="426531" y="3005882"/>
                  <a:pt x="415820" y="2879227"/>
                  <a:pt x="411513" y="2868516"/>
                </a:cubicBezTo>
                <a:cubicBezTo>
                  <a:pt x="408089" y="2860013"/>
                  <a:pt x="405881" y="2851953"/>
                  <a:pt x="404004" y="2842897"/>
                </a:cubicBezTo>
                <a:cubicBezTo>
                  <a:pt x="399807" y="2822910"/>
                  <a:pt x="413170" y="2810099"/>
                  <a:pt x="428298" y="2801044"/>
                </a:cubicBezTo>
                <a:cubicBezTo>
                  <a:pt x="425868" y="2797180"/>
                  <a:pt x="423217" y="2793536"/>
                  <a:pt x="420789" y="2789780"/>
                </a:cubicBezTo>
                <a:cubicBezTo>
                  <a:pt x="371428" y="2765155"/>
                  <a:pt x="324829" y="2724078"/>
                  <a:pt x="286289" y="2697686"/>
                </a:cubicBezTo>
                <a:cubicBezTo>
                  <a:pt x="280105" y="2693380"/>
                  <a:pt x="284192" y="2683441"/>
                  <a:pt x="291479" y="2684214"/>
                </a:cubicBezTo>
                <a:cubicBezTo>
                  <a:pt x="352876" y="2690951"/>
                  <a:pt x="396273" y="2752344"/>
                  <a:pt x="451708" y="2775425"/>
                </a:cubicBezTo>
                <a:cubicBezTo>
                  <a:pt x="507253" y="2798504"/>
                  <a:pt x="563459" y="2759966"/>
                  <a:pt x="576821" y="2708728"/>
                </a:cubicBezTo>
                <a:cubicBezTo>
                  <a:pt x="560809" y="2699894"/>
                  <a:pt x="546453" y="2686754"/>
                  <a:pt x="531105" y="2677368"/>
                </a:cubicBezTo>
                <a:cubicBezTo>
                  <a:pt x="514209" y="2666988"/>
                  <a:pt x="493449" y="2659589"/>
                  <a:pt x="479204" y="2645895"/>
                </a:cubicBezTo>
                <a:cubicBezTo>
                  <a:pt x="473903" y="2640926"/>
                  <a:pt x="477327" y="2630104"/>
                  <a:pt x="485278" y="2630768"/>
                </a:cubicBezTo>
                <a:cubicBezTo>
                  <a:pt x="506148" y="2632645"/>
                  <a:pt x="526135" y="2646558"/>
                  <a:pt x="543473" y="2657602"/>
                </a:cubicBezTo>
                <a:cubicBezTo>
                  <a:pt x="555067" y="2665001"/>
                  <a:pt x="568318" y="2673061"/>
                  <a:pt x="579581" y="2682557"/>
                </a:cubicBezTo>
                <a:cubicBezTo>
                  <a:pt x="579251" y="2672730"/>
                  <a:pt x="577373" y="2662681"/>
                  <a:pt x="573397" y="2652853"/>
                </a:cubicBezTo>
                <a:cubicBezTo>
                  <a:pt x="521939" y="2632534"/>
                  <a:pt x="474787" y="2591897"/>
                  <a:pt x="428629" y="2566609"/>
                </a:cubicBezTo>
                <a:cubicBezTo>
                  <a:pt x="418028" y="2560866"/>
                  <a:pt x="426089" y="2542979"/>
                  <a:pt x="436690" y="2547505"/>
                </a:cubicBezTo>
                <a:cubicBezTo>
                  <a:pt x="488480" y="2566940"/>
                  <a:pt x="538172" y="2613320"/>
                  <a:pt x="592722" y="2630104"/>
                </a:cubicBezTo>
                <a:cubicBezTo>
                  <a:pt x="586207" y="2609124"/>
                  <a:pt x="579471" y="2588142"/>
                  <a:pt x="572404" y="2567271"/>
                </a:cubicBezTo>
                <a:cubicBezTo>
                  <a:pt x="568539" y="2565726"/>
                  <a:pt x="564674" y="2564068"/>
                  <a:pt x="560809" y="2562633"/>
                </a:cubicBezTo>
                <a:cubicBezTo>
                  <a:pt x="535522" y="2552916"/>
                  <a:pt x="505928" y="2545739"/>
                  <a:pt x="485168" y="2527739"/>
                </a:cubicBezTo>
                <a:cubicBezTo>
                  <a:pt x="480419" y="2523543"/>
                  <a:pt x="484615" y="2516143"/>
                  <a:pt x="490136" y="2516143"/>
                </a:cubicBezTo>
                <a:cubicBezTo>
                  <a:pt x="513657" y="2516143"/>
                  <a:pt x="538282" y="2525640"/>
                  <a:pt x="561471" y="2535358"/>
                </a:cubicBezTo>
                <a:cubicBezTo>
                  <a:pt x="561030" y="2534142"/>
                  <a:pt x="560699" y="2532930"/>
                  <a:pt x="560257" y="2531714"/>
                </a:cubicBezTo>
                <a:cubicBezTo>
                  <a:pt x="554515" y="2529837"/>
                  <a:pt x="548662" y="2527959"/>
                  <a:pt x="542920" y="2526081"/>
                </a:cubicBezTo>
                <a:cubicBezTo>
                  <a:pt x="488370" y="2508745"/>
                  <a:pt x="428298" y="2494610"/>
                  <a:pt x="377502" y="2468218"/>
                </a:cubicBezTo>
                <a:cubicBezTo>
                  <a:pt x="369219" y="2463911"/>
                  <a:pt x="372863" y="2451213"/>
                  <a:pt x="382250" y="2452648"/>
                </a:cubicBezTo>
                <a:cubicBezTo>
                  <a:pt x="432605" y="2460267"/>
                  <a:pt x="482296" y="2480364"/>
                  <a:pt x="530883" y="2495273"/>
                </a:cubicBezTo>
                <a:cubicBezTo>
                  <a:pt x="536736" y="2497040"/>
                  <a:pt x="542809" y="2498696"/>
                  <a:pt x="548773" y="2500463"/>
                </a:cubicBezTo>
                <a:cubicBezTo>
                  <a:pt x="544466" y="2488758"/>
                  <a:pt x="540269" y="2476942"/>
                  <a:pt x="535742" y="2465236"/>
                </a:cubicBezTo>
                <a:cubicBezTo>
                  <a:pt x="520062" y="2460820"/>
                  <a:pt x="504491" y="2456402"/>
                  <a:pt x="489032" y="2452207"/>
                </a:cubicBezTo>
                <a:cubicBezTo>
                  <a:pt x="428076" y="2435752"/>
                  <a:pt x="363146" y="2423715"/>
                  <a:pt x="305282" y="2398206"/>
                </a:cubicBezTo>
                <a:cubicBezTo>
                  <a:pt x="295786" y="2394010"/>
                  <a:pt x="298768" y="2378662"/>
                  <a:pt x="309699" y="2380097"/>
                </a:cubicBezTo>
                <a:cubicBezTo>
                  <a:pt x="379930" y="2389151"/>
                  <a:pt x="449831" y="2414992"/>
                  <a:pt x="518295" y="2433212"/>
                </a:cubicBezTo>
                <a:cubicBezTo>
                  <a:pt x="520172" y="2433654"/>
                  <a:pt x="521939" y="2434096"/>
                  <a:pt x="523706" y="2434538"/>
                </a:cubicBezTo>
                <a:cubicBezTo>
                  <a:pt x="520062" y="2425262"/>
                  <a:pt x="516529" y="2415986"/>
                  <a:pt x="512774" y="2406820"/>
                </a:cubicBezTo>
                <a:cubicBezTo>
                  <a:pt x="492124" y="2401409"/>
                  <a:pt x="471475" y="2395889"/>
                  <a:pt x="451266" y="2390808"/>
                </a:cubicBezTo>
                <a:cubicBezTo>
                  <a:pt x="380483" y="2372918"/>
                  <a:pt x="301528" y="2360992"/>
                  <a:pt x="236266" y="2327536"/>
                </a:cubicBezTo>
                <a:cubicBezTo>
                  <a:pt x="230304" y="2324554"/>
                  <a:pt x="233174" y="2314395"/>
                  <a:pt x="239910" y="2314945"/>
                </a:cubicBezTo>
                <a:cubicBezTo>
                  <a:pt x="321515" y="2322125"/>
                  <a:pt x="403782" y="2356244"/>
                  <a:pt x="483511" y="2375238"/>
                </a:cubicBezTo>
                <a:cubicBezTo>
                  <a:pt x="489363" y="2376673"/>
                  <a:pt x="495327" y="2377888"/>
                  <a:pt x="501289" y="2379214"/>
                </a:cubicBezTo>
                <a:cubicBezTo>
                  <a:pt x="497535" y="2370157"/>
                  <a:pt x="493780" y="2361103"/>
                  <a:pt x="489915" y="2352048"/>
                </a:cubicBezTo>
                <a:cubicBezTo>
                  <a:pt x="414605" y="2333609"/>
                  <a:pt x="332558" y="2319584"/>
                  <a:pt x="263873" y="2286125"/>
                </a:cubicBezTo>
                <a:cubicBezTo>
                  <a:pt x="255259" y="2281928"/>
                  <a:pt x="259345" y="2269451"/>
                  <a:pt x="268621" y="2270557"/>
                </a:cubicBezTo>
                <a:cubicBezTo>
                  <a:pt x="338852" y="2279057"/>
                  <a:pt x="408531" y="2304788"/>
                  <a:pt x="477769" y="2324002"/>
                </a:cubicBezTo>
                <a:cubicBezTo>
                  <a:pt x="472358" y="2311522"/>
                  <a:pt x="466946" y="2298934"/>
                  <a:pt x="461315" y="2286455"/>
                </a:cubicBezTo>
                <a:cubicBezTo>
                  <a:pt x="450935" y="2284246"/>
                  <a:pt x="440555" y="2282148"/>
                  <a:pt x="430285" y="2280160"/>
                </a:cubicBezTo>
                <a:cubicBezTo>
                  <a:pt x="370655" y="2268900"/>
                  <a:pt x="305945" y="2264483"/>
                  <a:pt x="249407" y="2241291"/>
                </a:cubicBezTo>
                <a:cubicBezTo>
                  <a:pt x="240241" y="2237536"/>
                  <a:pt x="243002" y="2224615"/>
                  <a:pt x="252831" y="2224615"/>
                </a:cubicBezTo>
                <a:cubicBezTo>
                  <a:pt x="314116" y="2224394"/>
                  <a:pt x="376618" y="2245047"/>
                  <a:pt x="436469" y="2257195"/>
                </a:cubicBezTo>
                <a:cubicBezTo>
                  <a:pt x="440776" y="2258074"/>
                  <a:pt x="445303" y="2258739"/>
                  <a:pt x="449610" y="2259622"/>
                </a:cubicBezTo>
                <a:cubicBezTo>
                  <a:pt x="447511" y="2254985"/>
                  <a:pt x="445524" y="2250347"/>
                  <a:pt x="443426" y="2245598"/>
                </a:cubicBezTo>
                <a:cubicBezTo>
                  <a:pt x="409746" y="2237868"/>
                  <a:pt x="376066" y="2230246"/>
                  <a:pt x="342385" y="2222958"/>
                </a:cubicBezTo>
                <a:cubicBezTo>
                  <a:pt x="278725" y="2209266"/>
                  <a:pt x="213629" y="2197534"/>
                  <a:pt x="149085" y="2183841"/>
                </a:cubicBezTo>
                <a:lnTo>
                  <a:pt x="0" y="2143918"/>
                </a:lnTo>
                <a:lnTo>
                  <a:pt x="0" y="2129057"/>
                </a:lnTo>
                <a:lnTo>
                  <a:pt x="155158" y="2154844"/>
                </a:lnTo>
                <a:cubicBezTo>
                  <a:pt x="219371" y="2169018"/>
                  <a:pt x="283253" y="2185195"/>
                  <a:pt x="346582" y="2198997"/>
                </a:cubicBezTo>
                <a:cubicBezTo>
                  <a:pt x="374520" y="2205069"/>
                  <a:pt x="402569" y="2210921"/>
                  <a:pt x="430726" y="2216664"/>
                </a:cubicBezTo>
                <a:cubicBezTo>
                  <a:pt x="426862" y="2207719"/>
                  <a:pt x="422997" y="2198886"/>
                  <a:pt x="419022" y="2190053"/>
                </a:cubicBezTo>
                <a:cubicBezTo>
                  <a:pt x="334325" y="2176858"/>
                  <a:pt x="249711" y="2160350"/>
                  <a:pt x="165193" y="2143897"/>
                </a:cubicBezTo>
                <a:lnTo>
                  <a:pt x="0" y="2114006"/>
                </a:lnTo>
                <a:lnTo>
                  <a:pt x="0" y="2083568"/>
                </a:lnTo>
                <a:lnTo>
                  <a:pt x="158484" y="2106878"/>
                </a:lnTo>
                <a:cubicBezTo>
                  <a:pt x="239938" y="2119246"/>
                  <a:pt x="321515" y="2132911"/>
                  <a:pt x="401574" y="2150300"/>
                </a:cubicBezTo>
                <a:cubicBezTo>
                  <a:pt x="398372" y="2143454"/>
                  <a:pt x="395060" y="2136720"/>
                  <a:pt x="391746" y="2129984"/>
                </a:cubicBezTo>
                <a:cubicBezTo>
                  <a:pt x="337085" y="2118834"/>
                  <a:pt x="280437" y="2110329"/>
                  <a:pt x="227874" y="2091444"/>
                </a:cubicBezTo>
                <a:cubicBezTo>
                  <a:pt x="223125" y="2089788"/>
                  <a:pt x="226107" y="2083384"/>
                  <a:pt x="230414" y="2083605"/>
                </a:cubicBezTo>
                <a:cubicBezTo>
                  <a:pt x="280878" y="2086587"/>
                  <a:pt x="331564" y="2098846"/>
                  <a:pt x="381367" y="2109447"/>
                </a:cubicBezTo>
                <a:cubicBezTo>
                  <a:pt x="377502" y="2102158"/>
                  <a:pt x="373746" y="2094979"/>
                  <a:pt x="369771" y="2087801"/>
                </a:cubicBezTo>
                <a:cubicBezTo>
                  <a:pt x="366017" y="2086697"/>
                  <a:pt x="362152" y="2085704"/>
                  <a:pt x="358508" y="2084488"/>
                </a:cubicBezTo>
                <a:cubicBezTo>
                  <a:pt x="352656" y="2082499"/>
                  <a:pt x="353539" y="2072671"/>
                  <a:pt x="359943" y="2072231"/>
                </a:cubicBezTo>
                <a:cubicBezTo>
                  <a:pt x="360275" y="2072231"/>
                  <a:pt x="360495" y="2072231"/>
                  <a:pt x="360827" y="2072231"/>
                </a:cubicBezTo>
                <a:cubicBezTo>
                  <a:pt x="358287" y="2068031"/>
                  <a:pt x="355968" y="2063725"/>
                  <a:pt x="353428" y="2059529"/>
                </a:cubicBezTo>
                <a:cubicBezTo>
                  <a:pt x="346140" y="2051029"/>
                  <a:pt x="338410" y="2042852"/>
                  <a:pt x="330349" y="2034680"/>
                </a:cubicBezTo>
                <a:cubicBezTo>
                  <a:pt x="313896" y="2034127"/>
                  <a:pt x="297553" y="2033578"/>
                  <a:pt x="281320" y="2033246"/>
                </a:cubicBezTo>
                <a:cubicBezTo>
                  <a:pt x="234720" y="2032141"/>
                  <a:pt x="186188" y="2032969"/>
                  <a:pt x="137904" y="2031479"/>
                </a:cubicBezTo>
                <a:lnTo>
                  <a:pt x="0" y="2016242"/>
                </a:lnTo>
                <a:lnTo>
                  <a:pt x="0" y="2003462"/>
                </a:lnTo>
                <a:lnTo>
                  <a:pt x="126530" y="2004632"/>
                </a:lnTo>
                <a:cubicBezTo>
                  <a:pt x="170176" y="2007654"/>
                  <a:pt x="213850" y="2011933"/>
                  <a:pt x="256806" y="2013369"/>
                </a:cubicBezTo>
                <a:cubicBezTo>
                  <a:pt x="274474" y="2013921"/>
                  <a:pt x="292142" y="2014142"/>
                  <a:pt x="309811" y="2014250"/>
                </a:cubicBezTo>
                <a:cubicBezTo>
                  <a:pt x="303185" y="2007957"/>
                  <a:pt x="296338" y="2001775"/>
                  <a:pt x="289381" y="1995592"/>
                </a:cubicBezTo>
                <a:cubicBezTo>
                  <a:pt x="287835" y="1995592"/>
                  <a:pt x="286179" y="1995482"/>
                  <a:pt x="284522" y="1995482"/>
                </a:cubicBezTo>
                <a:cubicBezTo>
                  <a:pt x="239910" y="1994707"/>
                  <a:pt x="190992" y="1998351"/>
                  <a:pt x="148257" y="1984328"/>
                </a:cubicBezTo>
                <a:cubicBezTo>
                  <a:pt x="141189" y="1982006"/>
                  <a:pt x="140196" y="1970746"/>
                  <a:pt x="148367" y="1969199"/>
                </a:cubicBezTo>
                <a:cubicBezTo>
                  <a:pt x="184035" y="1962579"/>
                  <a:pt x="221580" y="1966442"/>
                  <a:pt x="258351" y="1969199"/>
                </a:cubicBezTo>
                <a:cubicBezTo>
                  <a:pt x="245432" y="1958600"/>
                  <a:pt x="232401" y="1948219"/>
                  <a:pt x="219150" y="1937951"/>
                </a:cubicBezTo>
                <a:cubicBezTo>
                  <a:pt x="180280" y="1943692"/>
                  <a:pt x="141189" y="1947997"/>
                  <a:pt x="102319" y="1945018"/>
                </a:cubicBezTo>
                <a:cubicBezTo>
                  <a:pt x="97902" y="1944578"/>
                  <a:pt x="97460" y="1938946"/>
                  <a:pt x="101436" y="1937509"/>
                </a:cubicBezTo>
                <a:cubicBezTo>
                  <a:pt x="129815" y="1926911"/>
                  <a:pt x="159741" y="1920394"/>
                  <a:pt x="189887" y="1915314"/>
                </a:cubicBezTo>
                <a:cubicBezTo>
                  <a:pt x="181826" y="1909135"/>
                  <a:pt x="173764" y="1902946"/>
                  <a:pt x="165703" y="1896764"/>
                </a:cubicBezTo>
                <a:cubicBezTo>
                  <a:pt x="161066" y="1897316"/>
                  <a:pt x="156649" y="1897761"/>
                  <a:pt x="152232" y="1898315"/>
                </a:cubicBezTo>
                <a:cubicBezTo>
                  <a:pt x="142846" y="1899416"/>
                  <a:pt x="140306" y="1886936"/>
                  <a:pt x="145938" y="1881420"/>
                </a:cubicBezTo>
                <a:cubicBezTo>
                  <a:pt x="138429" y="1875562"/>
                  <a:pt x="130920" y="1869490"/>
                  <a:pt x="123521" y="1863526"/>
                </a:cubicBezTo>
                <a:cubicBezTo>
                  <a:pt x="112147" y="1860323"/>
                  <a:pt x="100663" y="1857005"/>
                  <a:pt x="89288" y="1853474"/>
                </a:cubicBezTo>
                <a:lnTo>
                  <a:pt x="0" y="1874701"/>
                </a:lnTo>
                <a:lnTo>
                  <a:pt x="0" y="1845481"/>
                </a:lnTo>
                <a:lnTo>
                  <a:pt x="35400" y="1836364"/>
                </a:lnTo>
                <a:lnTo>
                  <a:pt x="0" y="1823838"/>
                </a:lnTo>
                <a:lnTo>
                  <a:pt x="0" y="1764654"/>
                </a:lnTo>
                <a:lnTo>
                  <a:pt x="100663" y="1801246"/>
                </a:lnTo>
                <a:cubicBezTo>
                  <a:pt x="142183" y="1804895"/>
                  <a:pt x="174537" y="1800584"/>
                  <a:pt x="214512" y="1784686"/>
                </a:cubicBezTo>
                <a:cubicBezTo>
                  <a:pt x="229640" y="1778609"/>
                  <a:pt x="233174" y="1776735"/>
                  <a:pt x="239910" y="1776180"/>
                </a:cubicBezTo>
                <a:cubicBezTo>
                  <a:pt x="256253" y="1765359"/>
                  <a:pt x="272044" y="1753543"/>
                  <a:pt x="287614" y="1744045"/>
                </a:cubicBezTo>
                <a:cubicBezTo>
                  <a:pt x="345036" y="1709151"/>
                  <a:pt x="391856" y="1662108"/>
                  <a:pt x="439009" y="1615175"/>
                </a:cubicBezTo>
                <a:cubicBezTo>
                  <a:pt x="509792" y="1544950"/>
                  <a:pt x="574612" y="1468533"/>
                  <a:pt x="628832" y="1384719"/>
                </a:cubicBezTo>
                <a:cubicBezTo>
                  <a:pt x="685370" y="1297593"/>
                  <a:pt x="725897" y="1203071"/>
                  <a:pt x="777465" y="1113183"/>
                </a:cubicBezTo>
                <a:cubicBezTo>
                  <a:pt x="786189" y="1098166"/>
                  <a:pt x="795023" y="1083146"/>
                  <a:pt x="803967" y="1068240"/>
                </a:cubicBezTo>
                <a:cubicBezTo>
                  <a:pt x="557744" y="1093913"/>
                  <a:pt x="314565" y="1148099"/>
                  <a:pt x="91248" y="1251105"/>
                </a:cubicBezTo>
                <a:lnTo>
                  <a:pt x="0" y="1301794"/>
                </a:lnTo>
                <a:lnTo>
                  <a:pt x="0" y="1269931"/>
                </a:lnTo>
                <a:lnTo>
                  <a:pt x="92520" y="1221278"/>
                </a:lnTo>
                <a:cubicBezTo>
                  <a:pt x="234230" y="1154510"/>
                  <a:pt x="384652" y="1106143"/>
                  <a:pt x="538614" y="1076411"/>
                </a:cubicBezTo>
                <a:cubicBezTo>
                  <a:pt x="632807" y="1058300"/>
                  <a:pt x="727774" y="1044611"/>
                  <a:pt x="823182" y="1035556"/>
                </a:cubicBezTo>
                <a:cubicBezTo>
                  <a:pt x="832348" y="1020423"/>
                  <a:pt x="841402" y="1005403"/>
                  <a:pt x="850458" y="990276"/>
                </a:cubicBezTo>
                <a:cubicBezTo>
                  <a:pt x="763772" y="1014906"/>
                  <a:pt x="674216" y="1033236"/>
                  <a:pt x="589852" y="1040411"/>
                </a:cubicBezTo>
                <a:cubicBezTo>
                  <a:pt x="580134" y="1041295"/>
                  <a:pt x="577594" y="1028597"/>
                  <a:pt x="586870" y="1025727"/>
                </a:cubicBezTo>
                <a:cubicBezTo>
                  <a:pt x="662622" y="1002199"/>
                  <a:pt x="742460" y="990499"/>
                  <a:pt x="819427" y="970842"/>
                </a:cubicBezTo>
                <a:cubicBezTo>
                  <a:pt x="836433" y="966535"/>
                  <a:pt x="853328" y="961898"/>
                  <a:pt x="870223" y="957260"/>
                </a:cubicBezTo>
                <a:cubicBezTo>
                  <a:pt x="875303" y="948760"/>
                  <a:pt x="880272" y="940257"/>
                  <a:pt x="885241" y="931753"/>
                </a:cubicBezTo>
                <a:cubicBezTo>
                  <a:pt x="862936" y="941250"/>
                  <a:pt x="840299" y="949752"/>
                  <a:pt x="817770" y="956928"/>
                </a:cubicBezTo>
                <a:cubicBezTo>
                  <a:pt x="809268" y="959692"/>
                  <a:pt x="806066" y="946881"/>
                  <a:pt x="813023" y="942907"/>
                </a:cubicBezTo>
                <a:cubicBezTo>
                  <a:pt x="844604" y="924906"/>
                  <a:pt x="876849" y="907241"/>
                  <a:pt x="909315" y="889790"/>
                </a:cubicBezTo>
                <a:cubicBezTo>
                  <a:pt x="910640" y="887471"/>
                  <a:pt x="911965" y="885153"/>
                  <a:pt x="913290" y="882833"/>
                </a:cubicBezTo>
                <a:cubicBezTo>
                  <a:pt x="918039" y="874331"/>
                  <a:pt x="922456" y="865830"/>
                  <a:pt x="926761" y="857216"/>
                </a:cubicBezTo>
                <a:cubicBezTo>
                  <a:pt x="904898" y="868589"/>
                  <a:pt x="882812" y="879407"/>
                  <a:pt x="860947" y="889350"/>
                </a:cubicBezTo>
                <a:cubicBezTo>
                  <a:pt x="852997" y="892994"/>
                  <a:pt x="848138" y="882282"/>
                  <a:pt x="854985" y="877643"/>
                </a:cubicBezTo>
                <a:cubicBezTo>
                  <a:pt x="885131" y="857325"/>
                  <a:pt x="915609" y="836899"/>
                  <a:pt x="946196" y="816472"/>
                </a:cubicBezTo>
                <a:cubicBezTo>
                  <a:pt x="952602" y="802121"/>
                  <a:pt x="958676" y="787656"/>
                  <a:pt x="964528" y="773188"/>
                </a:cubicBezTo>
                <a:cubicBezTo>
                  <a:pt x="957350" y="777276"/>
                  <a:pt x="950062" y="781027"/>
                  <a:pt x="942663" y="784564"/>
                </a:cubicBezTo>
                <a:cubicBezTo>
                  <a:pt x="933498" y="788978"/>
                  <a:pt x="928418" y="776505"/>
                  <a:pt x="934492" y="770426"/>
                </a:cubicBezTo>
                <a:cubicBezTo>
                  <a:pt x="948737" y="756405"/>
                  <a:pt x="964528" y="742930"/>
                  <a:pt x="981423" y="729899"/>
                </a:cubicBezTo>
                <a:cubicBezTo>
                  <a:pt x="988600" y="710902"/>
                  <a:pt x="995447" y="691796"/>
                  <a:pt x="1002183" y="672591"/>
                </a:cubicBezTo>
                <a:cubicBezTo>
                  <a:pt x="961214" y="701184"/>
                  <a:pt x="918480" y="725814"/>
                  <a:pt x="874640" y="743703"/>
                </a:cubicBezTo>
                <a:cubicBezTo>
                  <a:pt x="866028" y="747237"/>
                  <a:pt x="857855" y="735863"/>
                  <a:pt x="865586" y="729679"/>
                </a:cubicBezTo>
                <a:cubicBezTo>
                  <a:pt x="918039" y="687934"/>
                  <a:pt x="971374" y="649513"/>
                  <a:pt x="1024048" y="610093"/>
                </a:cubicBezTo>
                <a:cubicBezTo>
                  <a:pt x="1030342" y="591977"/>
                  <a:pt x="1036858" y="573982"/>
                  <a:pt x="1043482" y="556093"/>
                </a:cubicBezTo>
                <a:cubicBezTo>
                  <a:pt x="1014993" y="577295"/>
                  <a:pt x="985840" y="597055"/>
                  <a:pt x="956467" y="614288"/>
                </a:cubicBezTo>
                <a:cubicBezTo>
                  <a:pt x="949952" y="618155"/>
                  <a:pt x="943658" y="608436"/>
                  <a:pt x="949179" y="603572"/>
                </a:cubicBezTo>
                <a:cubicBezTo>
                  <a:pt x="986613" y="570671"/>
                  <a:pt x="1024820" y="537988"/>
                  <a:pt x="1063249" y="505524"/>
                </a:cubicBezTo>
                <a:cubicBezTo>
                  <a:pt x="1075616" y="475378"/>
                  <a:pt x="1089089" y="445780"/>
                  <a:pt x="1104327" y="416736"/>
                </a:cubicBezTo>
                <a:cubicBezTo>
                  <a:pt x="1072636" y="450309"/>
                  <a:pt x="1037630" y="479024"/>
                  <a:pt x="1011459" y="498127"/>
                </a:cubicBezTo>
                <a:cubicBezTo>
                  <a:pt x="1001631" y="505195"/>
                  <a:pt x="989374" y="493378"/>
                  <a:pt x="998098" y="484103"/>
                </a:cubicBezTo>
                <a:cubicBezTo>
                  <a:pt x="1047237" y="432085"/>
                  <a:pt x="1106094" y="387137"/>
                  <a:pt x="1135688" y="319546"/>
                </a:cubicBezTo>
                <a:cubicBezTo>
                  <a:pt x="1141762" y="305630"/>
                  <a:pt x="1155455" y="274264"/>
                  <a:pt x="1154461" y="248903"/>
                </a:cubicBezTo>
                <a:cubicBezTo>
                  <a:pt x="1148719" y="237529"/>
                  <a:pt x="1141983" y="226597"/>
                  <a:pt x="1134363" y="216217"/>
                </a:cubicBezTo>
                <a:cubicBezTo>
                  <a:pt x="1130168" y="214449"/>
                  <a:pt x="1125529" y="213014"/>
                  <a:pt x="1119787" y="212352"/>
                </a:cubicBezTo>
                <a:cubicBezTo>
                  <a:pt x="1099800" y="210144"/>
                  <a:pt x="1083237" y="211137"/>
                  <a:pt x="1065237" y="225935"/>
                </a:cubicBezTo>
                <a:cubicBezTo>
                  <a:pt x="1046022" y="241615"/>
                  <a:pt x="1031336" y="261453"/>
                  <a:pt x="1013336" y="278351"/>
                </a:cubicBezTo>
                <a:cubicBezTo>
                  <a:pt x="1005717" y="285530"/>
                  <a:pt x="996331" y="275810"/>
                  <a:pt x="1000196" y="267417"/>
                </a:cubicBezTo>
                <a:cubicBezTo>
                  <a:pt x="1011680" y="242940"/>
                  <a:pt x="1034759" y="219198"/>
                  <a:pt x="1060820" y="203407"/>
                </a:cubicBezTo>
                <a:cubicBezTo>
                  <a:pt x="1061372" y="202525"/>
                  <a:pt x="1061482" y="201530"/>
                  <a:pt x="1062477" y="200758"/>
                </a:cubicBezTo>
                <a:cubicBezTo>
                  <a:pt x="1072414" y="192917"/>
                  <a:pt x="1085665" y="182537"/>
                  <a:pt x="1088647" y="169617"/>
                </a:cubicBezTo>
                <a:cubicBezTo>
                  <a:pt x="1081580" y="164096"/>
                  <a:pt x="1074403" y="158684"/>
                  <a:pt x="1066562" y="153716"/>
                </a:cubicBezTo>
                <a:cubicBezTo>
                  <a:pt x="1059605" y="149298"/>
                  <a:pt x="1052317" y="145433"/>
                  <a:pt x="1045029" y="141568"/>
                </a:cubicBezTo>
                <a:cubicBezTo>
                  <a:pt x="1045802" y="136931"/>
                  <a:pt x="1046133" y="132404"/>
                  <a:pt x="1046244" y="127876"/>
                </a:cubicBezTo>
                <a:cubicBezTo>
                  <a:pt x="1039508" y="127433"/>
                  <a:pt x="1032771" y="128097"/>
                  <a:pt x="1026257" y="129422"/>
                </a:cubicBezTo>
                <a:cubicBezTo>
                  <a:pt x="996773" y="138698"/>
                  <a:pt x="972037" y="162218"/>
                  <a:pt x="941118" y="165310"/>
                </a:cubicBezTo>
                <a:cubicBezTo>
                  <a:pt x="935486" y="165863"/>
                  <a:pt x="929412" y="158574"/>
                  <a:pt x="934271" y="153605"/>
                </a:cubicBezTo>
                <a:cubicBezTo>
                  <a:pt x="953927" y="133617"/>
                  <a:pt x="983742" y="115397"/>
                  <a:pt x="1014441" y="107888"/>
                </a:cubicBezTo>
                <a:cubicBezTo>
                  <a:pt x="1021287" y="95742"/>
                  <a:pt x="1025815" y="74209"/>
                  <a:pt x="1024379" y="54222"/>
                </a:cubicBezTo>
                <a:cubicBezTo>
                  <a:pt x="1020735" y="48810"/>
                  <a:pt x="1016759" y="43731"/>
                  <a:pt x="1012453" y="38982"/>
                </a:cubicBezTo>
                <a:cubicBezTo>
                  <a:pt x="1003730" y="48368"/>
                  <a:pt x="994453" y="57314"/>
                  <a:pt x="984957" y="64823"/>
                </a:cubicBezTo>
                <a:cubicBezTo>
                  <a:pt x="979215" y="69350"/>
                  <a:pt x="970712" y="63056"/>
                  <a:pt x="973694" y="56319"/>
                </a:cubicBezTo>
                <a:cubicBezTo>
                  <a:pt x="978773" y="44504"/>
                  <a:pt x="987165" y="33462"/>
                  <a:pt x="997214" y="24406"/>
                </a:cubicBezTo>
                <a:cubicBezTo>
                  <a:pt x="992466" y="20542"/>
                  <a:pt x="987607" y="17007"/>
                  <a:pt x="982417" y="13805"/>
                </a:cubicBezTo>
                <a:cubicBezTo>
                  <a:pt x="984625" y="11707"/>
                  <a:pt x="986723" y="9388"/>
                  <a:pt x="988932" y="7179"/>
                </a:cubicBezTo>
                <a:cubicBezTo>
                  <a:pt x="988380" y="7179"/>
                  <a:pt x="987828" y="6959"/>
                  <a:pt x="987275" y="6959"/>
                </a:cubicBezTo>
                <a:cubicBezTo>
                  <a:pt x="977558" y="6407"/>
                  <a:pt x="967840" y="7621"/>
                  <a:pt x="958233" y="6959"/>
                </a:cubicBezTo>
                <a:cubicBezTo>
                  <a:pt x="957571" y="6849"/>
                  <a:pt x="955804" y="6517"/>
                  <a:pt x="953374" y="5854"/>
                </a:cubicBezTo>
                <a:cubicBezTo>
                  <a:pt x="953154" y="6407"/>
                  <a:pt x="953485" y="6959"/>
                  <a:pt x="953154" y="7401"/>
                </a:cubicBezTo>
                <a:cubicBezTo>
                  <a:pt x="939240" y="30370"/>
                  <a:pt x="920909" y="51571"/>
                  <a:pt x="902689" y="71227"/>
                </a:cubicBezTo>
                <a:cubicBezTo>
                  <a:pt x="897279" y="77079"/>
                  <a:pt x="886898" y="72110"/>
                  <a:pt x="890100" y="64049"/>
                </a:cubicBezTo>
                <a:cubicBezTo>
                  <a:pt x="899487" y="40529"/>
                  <a:pt x="913952" y="17560"/>
                  <a:pt x="932946" y="112"/>
                </a:cubicBezTo>
                <a:lnTo>
                  <a:pt x="932583" y="0"/>
                </a:lnTo>
                <a:lnTo>
                  <a:pt x="1038659" y="0"/>
                </a:lnTo>
                <a:lnTo>
                  <a:pt x="1032551" y="6959"/>
                </a:lnTo>
                <a:cubicBezTo>
                  <a:pt x="1032882" y="7401"/>
                  <a:pt x="1033103" y="7843"/>
                  <a:pt x="1033434" y="8284"/>
                </a:cubicBezTo>
                <a:lnTo>
                  <a:pt x="1042713" y="0"/>
                </a:lnTo>
                <a:lnTo>
                  <a:pt x="1124839" y="0"/>
                </a:lnTo>
                <a:lnTo>
                  <a:pt x="1100352" y="15903"/>
                </a:lnTo>
                <a:cubicBezTo>
                  <a:pt x="1083567" y="26946"/>
                  <a:pt x="1066452" y="37879"/>
                  <a:pt x="1049335" y="48921"/>
                </a:cubicBezTo>
                <a:cubicBezTo>
                  <a:pt x="1049556" y="50246"/>
                  <a:pt x="1049556" y="51460"/>
                  <a:pt x="1049777" y="52785"/>
                </a:cubicBezTo>
                <a:lnTo>
                  <a:pt x="1128827" y="0"/>
                </a:lnTo>
                <a:lnTo>
                  <a:pt x="1183253" y="0"/>
                </a:lnTo>
                <a:lnTo>
                  <a:pt x="1141542" y="27940"/>
                </a:lnTo>
                <a:cubicBezTo>
                  <a:pt x="1152253" y="22419"/>
                  <a:pt x="1162964" y="17118"/>
                  <a:pt x="1173565" y="11376"/>
                </a:cubicBezTo>
                <a:lnTo>
                  <a:pt x="1192390" y="0"/>
                </a:lnTo>
                <a:lnTo>
                  <a:pt x="1244675" y="0"/>
                </a:lnTo>
                <a:lnTo>
                  <a:pt x="1132376" y="59080"/>
                </a:lnTo>
                <a:cubicBezTo>
                  <a:pt x="1103444" y="73987"/>
                  <a:pt x="1074071" y="89447"/>
                  <a:pt x="1044587" y="104576"/>
                </a:cubicBezTo>
                <a:cubicBezTo>
                  <a:pt x="1044477" y="103361"/>
                  <a:pt x="1044145" y="102256"/>
                  <a:pt x="1043925" y="101042"/>
                </a:cubicBezTo>
                <a:cubicBezTo>
                  <a:pt x="1043482" y="102146"/>
                  <a:pt x="1043041" y="103471"/>
                  <a:pt x="1042488" y="104576"/>
                </a:cubicBezTo>
                <a:cubicBezTo>
                  <a:pt x="1043593" y="104576"/>
                  <a:pt x="1044808" y="104796"/>
                  <a:pt x="1045912" y="104796"/>
                </a:cubicBezTo>
                <a:cubicBezTo>
                  <a:pt x="1121112" y="74871"/>
                  <a:pt x="1195208" y="42074"/>
                  <a:pt x="1267980" y="2652"/>
                </a:cubicBezTo>
                <a:lnTo>
                  <a:pt x="1272584" y="0"/>
                </a:lnTo>
                <a:lnTo>
                  <a:pt x="1329316" y="0"/>
                </a:lnTo>
                <a:lnTo>
                  <a:pt x="1278691" y="26283"/>
                </a:lnTo>
                <a:lnTo>
                  <a:pt x="1346231" y="0"/>
                </a:lnTo>
                <a:lnTo>
                  <a:pt x="1425262" y="0"/>
                </a:lnTo>
                <a:lnTo>
                  <a:pt x="1366728" y="27070"/>
                </a:lnTo>
                <a:cubicBezTo>
                  <a:pt x="1297076" y="55464"/>
                  <a:pt x="1226017" y="81387"/>
                  <a:pt x="1156007" y="105791"/>
                </a:cubicBezTo>
                <a:cubicBezTo>
                  <a:pt x="1198522" y="97509"/>
                  <a:pt x="1241036" y="89668"/>
                  <a:pt x="1283218" y="83153"/>
                </a:cubicBezTo>
                <a:cubicBezTo>
                  <a:pt x="1293709" y="81607"/>
                  <a:pt x="1297684" y="97619"/>
                  <a:pt x="1287746" y="101153"/>
                </a:cubicBezTo>
                <a:cubicBezTo>
                  <a:pt x="1246226" y="115949"/>
                  <a:pt x="1202607" y="128759"/>
                  <a:pt x="1158327" y="140796"/>
                </a:cubicBezTo>
                <a:cubicBezTo>
                  <a:pt x="1175111" y="139029"/>
                  <a:pt x="1191785" y="137372"/>
                  <a:pt x="1208460" y="135274"/>
                </a:cubicBezTo>
                <a:cubicBezTo>
                  <a:pt x="1329045" y="120367"/>
                  <a:pt x="1442011" y="91657"/>
                  <a:pt x="1560057" y="64381"/>
                </a:cubicBezTo>
                <a:cubicBezTo>
                  <a:pt x="1569443" y="62172"/>
                  <a:pt x="1572756" y="77300"/>
                  <a:pt x="1564032" y="80614"/>
                </a:cubicBezTo>
                <a:cubicBezTo>
                  <a:pt x="1460342" y="120146"/>
                  <a:pt x="1353229" y="139139"/>
                  <a:pt x="1243686" y="153826"/>
                </a:cubicBezTo>
                <a:cubicBezTo>
                  <a:pt x="1199074" y="159789"/>
                  <a:pt x="1154351" y="166745"/>
                  <a:pt x="1109518" y="173702"/>
                </a:cubicBezTo>
                <a:cubicBezTo>
                  <a:pt x="1108524" y="177788"/>
                  <a:pt x="1107309" y="181875"/>
                  <a:pt x="1105432" y="185628"/>
                </a:cubicBezTo>
                <a:cubicBezTo>
                  <a:pt x="1106094" y="185518"/>
                  <a:pt x="1106647" y="185518"/>
                  <a:pt x="1107199" y="185408"/>
                </a:cubicBezTo>
                <a:cubicBezTo>
                  <a:pt x="1106867" y="185077"/>
                  <a:pt x="1106647" y="184856"/>
                  <a:pt x="1106315" y="184525"/>
                </a:cubicBezTo>
                <a:cubicBezTo>
                  <a:pt x="1119456" y="182978"/>
                  <a:pt x="1132596" y="181543"/>
                  <a:pt x="1145737" y="180328"/>
                </a:cubicBezTo>
                <a:cubicBezTo>
                  <a:pt x="1154130" y="179555"/>
                  <a:pt x="1156338" y="189494"/>
                  <a:pt x="1152142" y="194904"/>
                </a:cubicBezTo>
                <a:cubicBezTo>
                  <a:pt x="1158878" y="199653"/>
                  <a:pt x="1164841" y="206279"/>
                  <a:pt x="1169811" y="214892"/>
                </a:cubicBezTo>
                <a:cubicBezTo>
                  <a:pt x="1202386" y="215554"/>
                  <a:pt x="1235072" y="216659"/>
                  <a:pt x="1267427" y="220855"/>
                </a:cubicBezTo>
                <a:cubicBezTo>
                  <a:pt x="1279795" y="222511"/>
                  <a:pt x="1280568" y="241505"/>
                  <a:pt x="1267758" y="242940"/>
                </a:cubicBezTo>
                <a:cubicBezTo>
                  <a:pt x="1240262" y="246032"/>
                  <a:pt x="1211331" y="248020"/>
                  <a:pt x="1181626" y="249234"/>
                </a:cubicBezTo>
                <a:cubicBezTo>
                  <a:pt x="1181957" y="250891"/>
                  <a:pt x="1182067" y="252398"/>
                  <a:pt x="1182289" y="254053"/>
                </a:cubicBezTo>
                <a:cubicBezTo>
                  <a:pt x="1195760" y="256705"/>
                  <a:pt x="1209233" y="259355"/>
                  <a:pt x="1222594" y="262226"/>
                </a:cubicBezTo>
                <a:cubicBezTo>
                  <a:pt x="1226018" y="262999"/>
                  <a:pt x="1229661" y="263662"/>
                  <a:pt x="1233085" y="264436"/>
                </a:cubicBezTo>
                <a:cubicBezTo>
                  <a:pt x="1260029" y="249234"/>
                  <a:pt x="1285316" y="248130"/>
                  <a:pt x="1300003" y="278683"/>
                </a:cubicBezTo>
                <a:cubicBezTo>
                  <a:pt x="1303536" y="279456"/>
                  <a:pt x="1306850" y="280117"/>
                  <a:pt x="1310383" y="280891"/>
                </a:cubicBezTo>
                <a:cubicBezTo>
                  <a:pt x="1308065" y="280781"/>
                  <a:pt x="1305745" y="280560"/>
                  <a:pt x="1303426" y="280560"/>
                </a:cubicBezTo>
                <a:cubicBezTo>
                  <a:pt x="1302543" y="280560"/>
                  <a:pt x="1301769" y="280670"/>
                  <a:pt x="1300886" y="280670"/>
                </a:cubicBezTo>
                <a:cubicBezTo>
                  <a:pt x="1301439" y="281995"/>
                  <a:pt x="1302101" y="283321"/>
                  <a:pt x="1302653" y="284757"/>
                </a:cubicBezTo>
                <a:cubicBezTo>
                  <a:pt x="1345720" y="266864"/>
                  <a:pt x="1395301" y="260459"/>
                  <a:pt x="1411644" y="303532"/>
                </a:cubicBezTo>
                <a:cubicBezTo>
                  <a:pt x="1506721" y="325951"/>
                  <a:pt x="1601357" y="352899"/>
                  <a:pt x="1688151" y="392436"/>
                </a:cubicBezTo>
                <a:cubicBezTo>
                  <a:pt x="1698421" y="397076"/>
                  <a:pt x="1693230" y="411213"/>
                  <a:pt x="1682409" y="408783"/>
                </a:cubicBezTo>
                <a:cubicBezTo>
                  <a:pt x="1612620" y="393211"/>
                  <a:pt x="1544045" y="372998"/>
                  <a:pt x="1475360" y="352789"/>
                </a:cubicBezTo>
                <a:cubicBezTo>
                  <a:pt x="1479556" y="360520"/>
                  <a:pt x="1481985" y="369244"/>
                  <a:pt x="1482427" y="378633"/>
                </a:cubicBezTo>
                <a:cubicBezTo>
                  <a:pt x="1484857" y="379625"/>
                  <a:pt x="1487176" y="380619"/>
                  <a:pt x="1489494" y="381614"/>
                </a:cubicBezTo>
                <a:cubicBezTo>
                  <a:pt x="1498770" y="381282"/>
                  <a:pt x="1508377" y="383159"/>
                  <a:pt x="1518426" y="388351"/>
                </a:cubicBezTo>
                <a:cubicBezTo>
                  <a:pt x="1537310" y="398290"/>
                  <a:pt x="1542499" y="423361"/>
                  <a:pt x="1539628" y="449646"/>
                </a:cubicBezTo>
                <a:cubicBezTo>
                  <a:pt x="1549788" y="454175"/>
                  <a:pt x="1559947" y="458923"/>
                  <a:pt x="1569996" y="463673"/>
                </a:cubicBezTo>
                <a:cubicBezTo>
                  <a:pt x="1585786" y="461131"/>
                  <a:pt x="1601909" y="464336"/>
                  <a:pt x="1617037" y="476594"/>
                </a:cubicBezTo>
                <a:cubicBezTo>
                  <a:pt x="1623883" y="482115"/>
                  <a:pt x="1629294" y="488742"/>
                  <a:pt x="1633712" y="496028"/>
                </a:cubicBezTo>
                <a:cubicBezTo>
                  <a:pt x="1634925" y="495699"/>
                  <a:pt x="1636252" y="495477"/>
                  <a:pt x="1637687" y="495587"/>
                </a:cubicBezTo>
                <a:cubicBezTo>
                  <a:pt x="1673797" y="498127"/>
                  <a:pt x="1713880" y="512150"/>
                  <a:pt x="1745683" y="529043"/>
                </a:cubicBezTo>
                <a:cubicBezTo>
                  <a:pt x="1755070" y="533899"/>
                  <a:pt x="1748003" y="547151"/>
                  <a:pt x="1738616" y="545057"/>
                </a:cubicBezTo>
                <a:cubicBezTo>
                  <a:pt x="1707476" y="538098"/>
                  <a:pt x="1673907" y="529707"/>
                  <a:pt x="1643319" y="518889"/>
                </a:cubicBezTo>
                <a:cubicBezTo>
                  <a:pt x="1646521" y="531035"/>
                  <a:pt x="1647625" y="544170"/>
                  <a:pt x="1646963" y="557309"/>
                </a:cubicBezTo>
                <a:cubicBezTo>
                  <a:pt x="1719402" y="588339"/>
                  <a:pt x="1789854" y="623783"/>
                  <a:pt x="1850147" y="671703"/>
                </a:cubicBezTo>
                <a:cubicBezTo>
                  <a:pt x="1855448" y="675900"/>
                  <a:pt x="1852356" y="683518"/>
                  <a:pt x="1847055" y="684840"/>
                </a:cubicBezTo>
                <a:cubicBezTo>
                  <a:pt x="1854896" y="694229"/>
                  <a:pt x="1858318" y="707590"/>
                  <a:pt x="1858429" y="719740"/>
                </a:cubicBezTo>
                <a:cubicBezTo>
                  <a:pt x="1858540" y="727581"/>
                  <a:pt x="1857766" y="737409"/>
                  <a:pt x="1855889" y="746907"/>
                </a:cubicBezTo>
                <a:cubicBezTo>
                  <a:pt x="1873889" y="743373"/>
                  <a:pt x="1892882" y="746353"/>
                  <a:pt x="1911102" y="759167"/>
                </a:cubicBezTo>
                <a:cubicBezTo>
                  <a:pt x="1933188" y="774736"/>
                  <a:pt x="1941138" y="800134"/>
                  <a:pt x="1940145" y="826851"/>
                </a:cubicBezTo>
                <a:cubicBezTo>
                  <a:pt x="1989726" y="860199"/>
                  <a:pt x="2042289" y="895644"/>
                  <a:pt x="2094410" y="910552"/>
                </a:cubicBezTo>
                <a:cubicBezTo>
                  <a:pt x="2118594" y="917506"/>
                  <a:pt x="2231891" y="929658"/>
                  <a:pt x="2170052" y="875325"/>
                </a:cubicBezTo>
                <a:cubicBezTo>
                  <a:pt x="2148630" y="856554"/>
                  <a:pt x="2127538" y="837894"/>
                  <a:pt x="2107330" y="817800"/>
                </a:cubicBezTo>
                <a:cubicBezTo>
                  <a:pt x="2097281" y="807858"/>
                  <a:pt x="2110643" y="792954"/>
                  <a:pt x="2121796" y="801567"/>
                </a:cubicBezTo>
                <a:cubicBezTo>
                  <a:pt x="2136372" y="812831"/>
                  <a:pt x="2150397" y="824863"/>
                  <a:pt x="2164310" y="836899"/>
                </a:cubicBezTo>
                <a:cubicBezTo>
                  <a:pt x="2215769" y="843085"/>
                  <a:pt x="2264908" y="864283"/>
                  <a:pt x="2318023" y="859095"/>
                </a:cubicBezTo>
                <a:cubicBezTo>
                  <a:pt x="2326857" y="858320"/>
                  <a:pt x="2335802" y="856997"/>
                  <a:pt x="2344636" y="855229"/>
                </a:cubicBezTo>
                <a:cubicBezTo>
                  <a:pt x="2334808" y="852250"/>
                  <a:pt x="2325091" y="849049"/>
                  <a:pt x="2315153" y="846618"/>
                </a:cubicBezTo>
                <a:cubicBezTo>
                  <a:pt x="2290969" y="840765"/>
                  <a:pt x="2266675" y="835906"/>
                  <a:pt x="2242823" y="828620"/>
                </a:cubicBezTo>
                <a:cubicBezTo>
                  <a:pt x="2236418" y="826634"/>
                  <a:pt x="2235093" y="815701"/>
                  <a:pt x="2243265" y="815481"/>
                </a:cubicBezTo>
                <a:cubicBezTo>
                  <a:pt x="2268332" y="815041"/>
                  <a:pt x="2297373" y="818131"/>
                  <a:pt x="2325091" y="824645"/>
                </a:cubicBezTo>
                <a:cubicBezTo>
                  <a:pt x="2281141" y="803885"/>
                  <a:pt x="2232222" y="797816"/>
                  <a:pt x="2185070" y="777717"/>
                </a:cubicBezTo>
                <a:cubicBezTo>
                  <a:pt x="2176788" y="774184"/>
                  <a:pt x="2181868" y="763029"/>
                  <a:pt x="2189708" y="763692"/>
                </a:cubicBezTo>
                <a:cubicBezTo>
                  <a:pt x="2229682" y="767114"/>
                  <a:pt x="2275841" y="777276"/>
                  <a:pt x="2313496" y="791298"/>
                </a:cubicBezTo>
                <a:cubicBezTo>
                  <a:pt x="2322109" y="794501"/>
                  <a:pt x="2330501" y="798257"/>
                  <a:pt x="2338783" y="802230"/>
                </a:cubicBezTo>
                <a:cubicBezTo>
                  <a:pt x="2336355" y="800353"/>
                  <a:pt x="2334256" y="798806"/>
                  <a:pt x="2333263" y="798146"/>
                </a:cubicBezTo>
                <a:cubicBezTo>
                  <a:pt x="2311618" y="784122"/>
                  <a:pt x="2288097" y="775948"/>
                  <a:pt x="2265682" y="763692"/>
                </a:cubicBezTo>
                <a:cubicBezTo>
                  <a:pt x="2256736" y="758834"/>
                  <a:pt x="2258835" y="744365"/>
                  <a:pt x="2270209" y="745579"/>
                </a:cubicBezTo>
                <a:cubicBezTo>
                  <a:pt x="2277386" y="746353"/>
                  <a:pt x="2296601" y="753644"/>
                  <a:pt x="2318575" y="764355"/>
                </a:cubicBezTo>
                <a:cubicBezTo>
                  <a:pt x="2370586" y="768330"/>
                  <a:pt x="2542189" y="776613"/>
                  <a:pt x="2477147" y="745471"/>
                </a:cubicBezTo>
                <a:cubicBezTo>
                  <a:pt x="2464338" y="739397"/>
                  <a:pt x="2471516" y="721175"/>
                  <a:pt x="2483884" y="720622"/>
                </a:cubicBezTo>
                <a:cubicBezTo>
                  <a:pt x="2479356" y="706817"/>
                  <a:pt x="2470522" y="698976"/>
                  <a:pt x="2457382" y="697097"/>
                </a:cubicBezTo>
                <a:cubicBezTo>
                  <a:pt x="2453406" y="695885"/>
                  <a:pt x="2449541" y="694781"/>
                  <a:pt x="2445566" y="693675"/>
                </a:cubicBezTo>
                <a:cubicBezTo>
                  <a:pt x="2433860" y="690474"/>
                  <a:pt x="2421492" y="687823"/>
                  <a:pt x="2410229" y="683296"/>
                </a:cubicBezTo>
                <a:cubicBezTo>
                  <a:pt x="2392340" y="676230"/>
                  <a:pt x="2377653" y="668501"/>
                  <a:pt x="2364512" y="654150"/>
                </a:cubicBezTo>
                <a:cubicBezTo>
                  <a:pt x="2360095" y="649183"/>
                  <a:pt x="2361200" y="642668"/>
                  <a:pt x="2364734" y="638360"/>
                </a:cubicBezTo>
                <a:cubicBezTo>
                  <a:pt x="2350820" y="596616"/>
                  <a:pt x="2458265" y="599928"/>
                  <a:pt x="2458154" y="586020"/>
                </a:cubicBezTo>
                <a:cubicBezTo>
                  <a:pt x="2447443" y="582704"/>
                  <a:pt x="2436622" y="578840"/>
                  <a:pt x="2425689" y="576524"/>
                </a:cubicBezTo>
                <a:cubicBezTo>
                  <a:pt x="2405039" y="572215"/>
                  <a:pt x="2383947" y="570339"/>
                  <a:pt x="2363409" y="565257"/>
                </a:cubicBezTo>
                <a:cubicBezTo>
                  <a:pt x="2353470" y="562832"/>
                  <a:pt x="2353801" y="547924"/>
                  <a:pt x="2364512" y="547151"/>
                </a:cubicBezTo>
                <a:cubicBezTo>
                  <a:pt x="2386709" y="545716"/>
                  <a:pt x="2408794" y="549690"/>
                  <a:pt x="2430216" y="555434"/>
                </a:cubicBezTo>
                <a:cubicBezTo>
                  <a:pt x="2444682" y="559296"/>
                  <a:pt x="2460694" y="562609"/>
                  <a:pt x="2474055" y="570008"/>
                </a:cubicBezTo>
                <a:cubicBezTo>
                  <a:pt x="2479024" y="567908"/>
                  <a:pt x="2484104" y="566144"/>
                  <a:pt x="2489185" y="564593"/>
                </a:cubicBezTo>
                <a:cubicBezTo>
                  <a:pt x="2467099" y="559076"/>
                  <a:pt x="2444572" y="551458"/>
                  <a:pt x="2425909" y="541855"/>
                </a:cubicBezTo>
                <a:cubicBezTo>
                  <a:pt x="2416745" y="537104"/>
                  <a:pt x="2419837" y="522421"/>
                  <a:pt x="2430768" y="523966"/>
                </a:cubicBezTo>
                <a:cubicBezTo>
                  <a:pt x="2461357" y="528272"/>
                  <a:pt x="2496030" y="539646"/>
                  <a:pt x="2524189" y="552782"/>
                </a:cubicBezTo>
                <a:cubicBezTo>
                  <a:pt x="2527392" y="551458"/>
                  <a:pt x="2530483" y="550132"/>
                  <a:pt x="2533575" y="548367"/>
                </a:cubicBezTo>
                <a:cubicBezTo>
                  <a:pt x="2564274" y="530149"/>
                  <a:pt x="2428229" y="481454"/>
                  <a:pt x="2432535" y="482889"/>
                </a:cubicBezTo>
                <a:cubicBezTo>
                  <a:pt x="2363519" y="459476"/>
                  <a:pt x="2293288" y="450197"/>
                  <a:pt x="2223167" y="432528"/>
                </a:cubicBezTo>
                <a:cubicBezTo>
                  <a:pt x="2212787" y="429986"/>
                  <a:pt x="2211241" y="412647"/>
                  <a:pt x="2223608" y="412427"/>
                </a:cubicBezTo>
                <a:cubicBezTo>
                  <a:pt x="2301238" y="410772"/>
                  <a:pt x="2384721" y="433301"/>
                  <a:pt x="2459700" y="463673"/>
                </a:cubicBezTo>
                <a:cubicBezTo>
                  <a:pt x="2484215" y="462237"/>
                  <a:pt x="2509723" y="466211"/>
                  <a:pt x="2534237" y="466542"/>
                </a:cubicBezTo>
                <a:cubicBezTo>
                  <a:pt x="2546385" y="466654"/>
                  <a:pt x="2563833" y="468864"/>
                  <a:pt x="2579181" y="467758"/>
                </a:cubicBezTo>
                <a:cubicBezTo>
                  <a:pt x="2558642" y="461794"/>
                  <a:pt x="2537992" y="454284"/>
                  <a:pt x="2520546" y="444455"/>
                </a:cubicBezTo>
                <a:cubicBezTo>
                  <a:pt x="2513257" y="440259"/>
                  <a:pt x="2515907" y="426786"/>
                  <a:pt x="2525073" y="427780"/>
                </a:cubicBezTo>
                <a:cubicBezTo>
                  <a:pt x="2551575" y="430651"/>
                  <a:pt x="2580176" y="440701"/>
                  <a:pt x="2605573" y="451413"/>
                </a:cubicBezTo>
                <a:cubicBezTo>
                  <a:pt x="2600493" y="435288"/>
                  <a:pt x="2550470" y="416403"/>
                  <a:pt x="2545723" y="415298"/>
                </a:cubicBezTo>
                <a:cubicBezTo>
                  <a:pt x="2525956" y="410660"/>
                  <a:pt x="2506853" y="407126"/>
                  <a:pt x="2489295" y="396855"/>
                </a:cubicBezTo>
                <a:cubicBezTo>
                  <a:pt x="2481344" y="392216"/>
                  <a:pt x="2484988" y="377307"/>
                  <a:pt x="2494815" y="378964"/>
                </a:cubicBezTo>
                <a:cubicBezTo>
                  <a:pt x="2504865" y="380619"/>
                  <a:pt x="2520656" y="383159"/>
                  <a:pt x="2537882" y="387025"/>
                </a:cubicBezTo>
                <a:cubicBezTo>
                  <a:pt x="2544839" y="384485"/>
                  <a:pt x="2552017" y="383381"/>
                  <a:pt x="2561183" y="380841"/>
                </a:cubicBezTo>
                <a:cubicBezTo>
                  <a:pt x="2576973" y="376534"/>
                  <a:pt x="2587463" y="352236"/>
                  <a:pt x="2590445" y="326502"/>
                </a:cubicBezTo>
                <a:cubicBezTo>
                  <a:pt x="2590004" y="326392"/>
                  <a:pt x="2589672" y="326502"/>
                  <a:pt x="2589340" y="326392"/>
                </a:cubicBezTo>
                <a:cubicBezTo>
                  <a:pt x="2449762" y="279677"/>
                  <a:pt x="2302342" y="293812"/>
                  <a:pt x="2159231" y="268853"/>
                </a:cubicBezTo>
                <a:cubicBezTo>
                  <a:pt x="2148960" y="266976"/>
                  <a:pt x="2150507" y="251112"/>
                  <a:pt x="2160776" y="250891"/>
                </a:cubicBezTo>
                <a:cubicBezTo>
                  <a:pt x="2299693" y="247357"/>
                  <a:pt x="2456829" y="258472"/>
                  <a:pt x="2590665" y="299335"/>
                </a:cubicBezTo>
                <a:cubicBezTo>
                  <a:pt x="2588789" y="281001"/>
                  <a:pt x="2582163" y="265319"/>
                  <a:pt x="2569795" y="260680"/>
                </a:cubicBezTo>
                <a:cubicBezTo>
                  <a:pt x="2483111" y="227812"/>
                  <a:pt x="2389248" y="228584"/>
                  <a:pt x="2299030" y="211579"/>
                </a:cubicBezTo>
                <a:cubicBezTo>
                  <a:pt x="2286331" y="209149"/>
                  <a:pt x="2288319" y="187727"/>
                  <a:pt x="2301460" y="188610"/>
                </a:cubicBezTo>
                <a:cubicBezTo>
                  <a:pt x="2308306" y="189052"/>
                  <a:pt x="2315373" y="189715"/>
                  <a:pt x="2322330" y="190156"/>
                </a:cubicBezTo>
                <a:cubicBezTo>
                  <a:pt x="2376770" y="176574"/>
                  <a:pt x="2438719" y="178561"/>
                  <a:pt x="2490067" y="156256"/>
                </a:cubicBezTo>
                <a:cubicBezTo>
                  <a:pt x="2512705" y="146427"/>
                  <a:pt x="2534017" y="133949"/>
                  <a:pt x="2556544" y="124011"/>
                </a:cubicBezTo>
                <a:cubicBezTo>
                  <a:pt x="2579734" y="119594"/>
                  <a:pt x="2586690" y="103471"/>
                  <a:pt x="2577526" y="75534"/>
                </a:cubicBezTo>
                <a:cubicBezTo>
                  <a:pt x="2568912" y="72442"/>
                  <a:pt x="2560078" y="70123"/>
                  <a:pt x="2551023" y="68356"/>
                </a:cubicBezTo>
                <a:cubicBezTo>
                  <a:pt x="2538876" y="65485"/>
                  <a:pt x="2535122" y="49805"/>
                  <a:pt x="2547268" y="43731"/>
                </a:cubicBezTo>
                <a:cubicBezTo>
                  <a:pt x="2549587" y="31584"/>
                  <a:pt x="2550312" y="20886"/>
                  <a:pt x="2549442" y="11640"/>
                </a:cubicBezTo>
                <a:lnTo>
                  <a:pt x="2545763" y="0"/>
                </a:lnTo>
                <a:lnTo>
                  <a:pt x="2585995" y="0"/>
                </a:lnTo>
                <a:lnTo>
                  <a:pt x="2589452" y="26132"/>
                </a:lnTo>
                <a:cubicBezTo>
                  <a:pt x="2588071" y="35311"/>
                  <a:pt x="2584206" y="43787"/>
                  <a:pt x="2578408" y="51130"/>
                </a:cubicBezTo>
                <a:cubicBezTo>
                  <a:pt x="2621916" y="69902"/>
                  <a:pt x="2647535" y="115729"/>
                  <a:pt x="2587243" y="142121"/>
                </a:cubicBezTo>
                <a:cubicBezTo>
                  <a:pt x="2547600" y="159458"/>
                  <a:pt x="2509282" y="185628"/>
                  <a:pt x="2465994" y="193027"/>
                </a:cubicBezTo>
                <a:cubicBezTo>
                  <a:pt x="2450203" y="195678"/>
                  <a:pt x="2434302" y="198218"/>
                  <a:pt x="2418290" y="200646"/>
                </a:cubicBezTo>
                <a:cubicBezTo>
                  <a:pt x="2448878" y="204622"/>
                  <a:pt x="2479246" y="209370"/>
                  <a:pt x="2508288" y="215886"/>
                </a:cubicBezTo>
                <a:cubicBezTo>
                  <a:pt x="2539428" y="222843"/>
                  <a:pt x="2604911" y="230682"/>
                  <a:pt x="2618051" y="266423"/>
                </a:cubicBezTo>
                <a:cubicBezTo>
                  <a:pt x="2629205" y="296573"/>
                  <a:pt x="2615181" y="346605"/>
                  <a:pt x="2602592" y="373994"/>
                </a:cubicBezTo>
                <a:cubicBezTo>
                  <a:pt x="2595414" y="389567"/>
                  <a:pt x="2587574" y="396304"/>
                  <a:pt x="2578188" y="400058"/>
                </a:cubicBezTo>
                <a:cubicBezTo>
                  <a:pt x="2615181" y="413863"/>
                  <a:pt x="2645107" y="436394"/>
                  <a:pt x="2627990" y="473722"/>
                </a:cubicBezTo>
                <a:cubicBezTo>
                  <a:pt x="2616837" y="498236"/>
                  <a:pt x="2576311" y="494484"/>
                  <a:pt x="2555329" y="493930"/>
                </a:cubicBezTo>
                <a:cubicBezTo>
                  <a:pt x="2545391" y="493712"/>
                  <a:pt x="2535011" y="493598"/>
                  <a:pt x="2524521" y="493378"/>
                </a:cubicBezTo>
                <a:cubicBezTo>
                  <a:pt x="2548925" y="503316"/>
                  <a:pt x="2589782" y="516894"/>
                  <a:pt x="2578188" y="548036"/>
                </a:cubicBezTo>
                <a:cubicBezTo>
                  <a:pt x="2562618" y="589773"/>
                  <a:pt x="2494485" y="573762"/>
                  <a:pt x="2480571" y="609981"/>
                </a:cubicBezTo>
                <a:cubicBezTo>
                  <a:pt x="2473725" y="627650"/>
                  <a:pt x="2399739" y="633170"/>
                  <a:pt x="2392230" y="644877"/>
                </a:cubicBezTo>
                <a:cubicBezTo>
                  <a:pt x="2414757" y="658567"/>
                  <a:pt x="2438609" y="664419"/>
                  <a:pt x="2464449" y="672917"/>
                </a:cubicBezTo>
                <a:cubicBezTo>
                  <a:pt x="2478694" y="677557"/>
                  <a:pt x="2498460" y="683077"/>
                  <a:pt x="2506853" y="696987"/>
                </a:cubicBezTo>
                <a:cubicBezTo>
                  <a:pt x="2515024" y="710463"/>
                  <a:pt x="2514803" y="725261"/>
                  <a:pt x="2507515" y="735643"/>
                </a:cubicBezTo>
                <a:cubicBezTo>
                  <a:pt x="2529710" y="756294"/>
                  <a:pt x="2534569" y="788761"/>
                  <a:pt x="2494043" y="796712"/>
                </a:cubicBezTo>
                <a:cubicBezTo>
                  <a:pt x="2458044" y="803665"/>
                  <a:pt x="2415530" y="804769"/>
                  <a:pt x="2375445" y="799581"/>
                </a:cubicBezTo>
                <a:cubicBezTo>
                  <a:pt x="2403824" y="820779"/>
                  <a:pt x="2421382" y="843968"/>
                  <a:pt x="2401064" y="860973"/>
                </a:cubicBezTo>
                <a:cubicBezTo>
                  <a:pt x="2354685" y="899509"/>
                  <a:pt x="2272417" y="894869"/>
                  <a:pt x="2207377" y="875656"/>
                </a:cubicBezTo>
                <a:cubicBezTo>
                  <a:pt x="2214333" y="881729"/>
                  <a:pt x="2221290" y="887916"/>
                  <a:pt x="2228247" y="893986"/>
                </a:cubicBezTo>
                <a:cubicBezTo>
                  <a:pt x="2234541" y="899509"/>
                  <a:pt x="2235646" y="908782"/>
                  <a:pt x="2228909" y="914526"/>
                </a:cubicBezTo>
                <a:cubicBezTo>
                  <a:pt x="2146863" y="984757"/>
                  <a:pt x="2055319" y="926452"/>
                  <a:pt x="1977247" y="879742"/>
                </a:cubicBezTo>
                <a:cubicBezTo>
                  <a:pt x="1966316" y="873229"/>
                  <a:pt x="1955273" y="866712"/>
                  <a:pt x="1944230" y="860199"/>
                </a:cubicBezTo>
                <a:cubicBezTo>
                  <a:pt x="1943899" y="849930"/>
                  <a:pt x="1942353" y="839664"/>
                  <a:pt x="1939813" y="829725"/>
                </a:cubicBezTo>
                <a:cubicBezTo>
                  <a:pt x="1938708" y="851144"/>
                  <a:pt x="1931973" y="873449"/>
                  <a:pt x="1922145" y="892218"/>
                </a:cubicBezTo>
                <a:cubicBezTo>
                  <a:pt x="1942242" y="898072"/>
                  <a:pt x="1947322" y="926563"/>
                  <a:pt x="1935838" y="958919"/>
                </a:cubicBezTo>
                <a:cubicBezTo>
                  <a:pt x="1926010" y="986634"/>
                  <a:pt x="1914636" y="1014572"/>
                  <a:pt x="1896636" y="1037982"/>
                </a:cubicBezTo>
                <a:cubicBezTo>
                  <a:pt x="1879631" y="1060181"/>
                  <a:pt x="1844405" y="1092531"/>
                  <a:pt x="1838883" y="1123125"/>
                </a:cubicBezTo>
                <a:cubicBezTo>
                  <a:pt x="1904697" y="1088997"/>
                  <a:pt x="1988401" y="1078068"/>
                  <a:pt x="2060619" y="1078399"/>
                </a:cubicBezTo>
                <a:cubicBezTo>
                  <a:pt x="2104018" y="1078618"/>
                  <a:pt x="2167733" y="1082815"/>
                  <a:pt x="2192137" y="1127099"/>
                </a:cubicBezTo>
                <a:cubicBezTo>
                  <a:pt x="2209695" y="1158900"/>
                  <a:pt x="2267337" y="1164643"/>
                  <a:pt x="2258172" y="1212566"/>
                </a:cubicBezTo>
                <a:cubicBezTo>
                  <a:pt x="2252651" y="1240947"/>
                  <a:pt x="2236418" y="1266012"/>
                  <a:pt x="2215106" y="1285891"/>
                </a:cubicBezTo>
                <a:cubicBezTo>
                  <a:pt x="2248344" y="1283792"/>
                  <a:pt x="2282687" y="1290746"/>
                  <a:pt x="2301680" y="1309854"/>
                </a:cubicBezTo>
                <a:cubicBezTo>
                  <a:pt x="2340992" y="1349382"/>
                  <a:pt x="2318245" y="1398304"/>
                  <a:pt x="2288871" y="1436619"/>
                </a:cubicBezTo>
                <a:cubicBezTo>
                  <a:pt x="2303005" y="1447659"/>
                  <a:pt x="2306870" y="1463671"/>
                  <a:pt x="2291521" y="1481669"/>
                </a:cubicBezTo>
                <a:cubicBezTo>
                  <a:pt x="2281914" y="1492938"/>
                  <a:pt x="2267890" y="1501662"/>
                  <a:pt x="2252319" y="1508734"/>
                </a:cubicBezTo>
                <a:cubicBezTo>
                  <a:pt x="2275068" y="1511602"/>
                  <a:pt x="2297815" y="1517231"/>
                  <a:pt x="2321557" y="1527281"/>
                </a:cubicBezTo>
                <a:cubicBezTo>
                  <a:pt x="2364512" y="1545282"/>
                  <a:pt x="2395101" y="1571339"/>
                  <a:pt x="2398965" y="1618603"/>
                </a:cubicBezTo>
                <a:cubicBezTo>
                  <a:pt x="2400622" y="1639361"/>
                  <a:pt x="2389359" y="1654381"/>
                  <a:pt x="2373788" y="1662108"/>
                </a:cubicBezTo>
                <a:cubicBezTo>
                  <a:pt x="2381519" y="1667188"/>
                  <a:pt x="2388586" y="1673373"/>
                  <a:pt x="2393886" y="1681877"/>
                </a:cubicBezTo>
                <a:cubicBezTo>
                  <a:pt x="2410781" y="1709261"/>
                  <a:pt x="2398524" y="1749898"/>
                  <a:pt x="2370366" y="1762598"/>
                </a:cubicBezTo>
                <a:cubicBezTo>
                  <a:pt x="2373678" y="1766795"/>
                  <a:pt x="2376770" y="1771544"/>
                  <a:pt x="2379310" y="1777063"/>
                </a:cubicBezTo>
                <a:cubicBezTo>
                  <a:pt x="2393113" y="1806993"/>
                  <a:pt x="2370586" y="1826320"/>
                  <a:pt x="2346734" y="1838242"/>
                </a:cubicBezTo>
                <a:cubicBezTo>
                  <a:pt x="2346955" y="1838569"/>
                  <a:pt x="2347176" y="1838792"/>
                  <a:pt x="2347397" y="1839123"/>
                </a:cubicBezTo>
                <a:cubicBezTo>
                  <a:pt x="2357335" y="1856459"/>
                  <a:pt x="2366279" y="1885173"/>
                  <a:pt x="2347397" y="1900413"/>
                </a:cubicBezTo>
                <a:cubicBezTo>
                  <a:pt x="2339335" y="1906925"/>
                  <a:pt x="2329618" y="1910566"/>
                  <a:pt x="2319458" y="1913218"/>
                </a:cubicBezTo>
                <a:cubicBezTo>
                  <a:pt x="2325201" y="1915430"/>
                  <a:pt x="2330833" y="1917964"/>
                  <a:pt x="2335802" y="1921279"/>
                </a:cubicBezTo>
                <a:cubicBezTo>
                  <a:pt x="2354685" y="1933536"/>
                  <a:pt x="2360207" y="1952083"/>
                  <a:pt x="2344305" y="1969754"/>
                </a:cubicBezTo>
                <a:cubicBezTo>
                  <a:pt x="2333814" y="1981459"/>
                  <a:pt x="2315373" y="1981459"/>
                  <a:pt x="2300023" y="1978148"/>
                </a:cubicBezTo>
                <a:cubicBezTo>
                  <a:pt x="2348501" y="2032032"/>
                  <a:pt x="2223940" y="2068031"/>
                  <a:pt x="2184738" y="2070906"/>
                </a:cubicBezTo>
                <a:cubicBezTo>
                  <a:pt x="2040964" y="2081617"/>
                  <a:pt x="1886035" y="2067812"/>
                  <a:pt x="1738286" y="2041086"/>
                </a:cubicBezTo>
                <a:cubicBezTo>
                  <a:pt x="1798026" y="2064719"/>
                  <a:pt x="1857435" y="2089018"/>
                  <a:pt x="1916955" y="2110442"/>
                </a:cubicBezTo>
                <a:cubicBezTo>
                  <a:pt x="1984425" y="2134732"/>
                  <a:pt x="2070890" y="2151846"/>
                  <a:pt x="2131624" y="2191599"/>
                </a:cubicBezTo>
                <a:cubicBezTo>
                  <a:pt x="2228247" y="2254875"/>
                  <a:pt x="2153047" y="2344872"/>
                  <a:pt x="2067908" y="2356796"/>
                </a:cubicBezTo>
                <a:cubicBezTo>
                  <a:pt x="2080938" y="2364636"/>
                  <a:pt x="2092754" y="2373913"/>
                  <a:pt x="2101919" y="2385176"/>
                </a:cubicBezTo>
                <a:cubicBezTo>
                  <a:pt x="2120691" y="2408367"/>
                  <a:pt x="2119587" y="2427912"/>
                  <a:pt x="2098716" y="2448672"/>
                </a:cubicBezTo>
                <a:cubicBezTo>
                  <a:pt x="2089220" y="2458059"/>
                  <a:pt x="2074423" y="2460377"/>
                  <a:pt x="2058632" y="2459825"/>
                </a:cubicBezTo>
                <a:cubicBezTo>
                  <a:pt x="2067576" y="2469985"/>
                  <a:pt x="2074975" y="2481248"/>
                  <a:pt x="2079944" y="2494168"/>
                </a:cubicBezTo>
                <a:cubicBezTo>
                  <a:pt x="2093195" y="2528512"/>
                  <a:pt x="2053883" y="2554130"/>
                  <a:pt x="2025614" y="2558769"/>
                </a:cubicBezTo>
                <a:cubicBezTo>
                  <a:pt x="1999443" y="2563075"/>
                  <a:pt x="1974818" y="2561087"/>
                  <a:pt x="1950746" y="2556119"/>
                </a:cubicBezTo>
                <a:cubicBezTo>
                  <a:pt x="2000217" y="2590904"/>
                  <a:pt x="2024841" y="2630104"/>
                  <a:pt x="1960020" y="2656387"/>
                </a:cubicBezTo>
                <a:cubicBezTo>
                  <a:pt x="1912979" y="2675491"/>
                  <a:pt x="1909998" y="2714472"/>
                  <a:pt x="1887912" y="2753118"/>
                </a:cubicBezTo>
                <a:cubicBezTo>
                  <a:pt x="1878968" y="2768911"/>
                  <a:pt x="1853901" y="2775425"/>
                  <a:pt x="1837448" y="2773217"/>
                </a:cubicBezTo>
                <a:cubicBezTo>
                  <a:pt x="1792284" y="2767144"/>
                  <a:pt x="1748555" y="2749917"/>
                  <a:pt x="1709685" y="2725403"/>
                </a:cubicBezTo>
                <a:cubicBezTo>
                  <a:pt x="1728788" y="2767144"/>
                  <a:pt x="1737071" y="2812640"/>
                  <a:pt x="1731107" y="2859903"/>
                </a:cubicBezTo>
                <a:cubicBezTo>
                  <a:pt x="1726028" y="2899436"/>
                  <a:pt x="1707697" y="2931900"/>
                  <a:pt x="1672582" y="2934441"/>
                </a:cubicBezTo>
                <a:cubicBezTo>
                  <a:pt x="1692900" y="3002017"/>
                  <a:pt x="1606988" y="2968125"/>
                  <a:pt x="1559837" y="2947583"/>
                </a:cubicBezTo>
                <a:cubicBezTo>
                  <a:pt x="1562376" y="2959510"/>
                  <a:pt x="1563701" y="2971325"/>
                  <a:pt x="1562486" y="2982806"/>
                </a:cubicBezTo>
                <a:cubicBezTo>
                  <a:pt x="1561603" y="2990865"/>
                  <a:pt x="1553321" y="2998813"/>
                  <a:pt x="1544707" y="2995170"/>
                </a:cubicBezTo>
                <a:cubicBezTo>
                  <a:pt x="1525494" y="2987000"/>
                  <a:pt x="1507273" y="2980266"/>
                  <a:pt x="1492366" y="2970332"/>
                </a:cubicBezTo>
                <a:cubicBezTo>
                  <a:pt x="1491041" y="2973753"/>
                  <a:pt x="1489936" y="2977177"/>
                  <a:pt x="1487507" y="2980266"/>
                </a:cubicBezTo>
                <a:cubicBezTo>
                  <a:pt x="1458465" y="3017369"/>
                  <a:pt x="1401595" y="3007208"/>
                  <a:pt x="1368909" y="2976734"/>
                </a:cubicBezTo>
                <a:cubicBezTo>
                  <a:pt x="1379841" y="3014166"/>
                  <a:pt x="1378848" y="3051822"/>
                  <a:pt x="1355216" y="3082521"/>
                </a:cubicBezTo>
                <a:cubicBezTo>
                  <a:pt x="1301881" y="3151979"/>
                  <a:pt x="1192780" y="3144692"/>
                  <a:pt x="1131823" y="3087048"/>
                </a:cubicBezTo>
                <a:cubicBezTo>
                  <a:pt x="1128511" y="3181906"/>
                  <a:pt x="956687" y="3257105"/>
                  <a:pt x="906333" y="3184224"/>
                </a:cubicBezTo>
                <a:cubicBezTo>
                  <a:pt x="883364" y="3226958"/>
                  <a:pt x="815452" y="3205757"/>
                  <a:pt x="777907" y="3174287"/>
                </a:cubicBezTo>
                <a:cubicBezTo>
                  <a:pt x="729872" y="3133978"/>
                  <a:pt x="713529" y="3068607"/>
                  <a:pt x="692658" y="3011847"/>
                </a:cubicBezTo>
                <a:cubicBezTo>
                  <a:pt x="665604" y="2938528"/>
                  <a:pt x="651359" y="2863216"/>
                  <a:pt x="634464" y="2787132"/>
                </a:cubicBezTo>
                <a:cubicBezTo>
                  <a:pt x="627507" y="2755440"/>
                  <a:pt x="619446" y="2724300"/>
                  <a:pt x="610942" y="2693270"/>
                </a:cubicBezTo>
                <a:cubicBezTo>
                  <a:pt x="607740" y="2741857"/>
                  <a:pt x="565668" y="2797290"/>
                  <a:pt x="522601" y="2808003"/>
                </a:cubicBezTo>
                <a:cubicBezTo>
                  <a:pt x="500847" y="2813414"/>
                  <a:pt x="478984" y="2811755"/>
                  <a:pt x="457340" y="2805572"/>
                </a:cubicBezTo>
                <a:cubicBezTo>
                  <a:pt x="457670" y="2810542"/>
                  <a:pt x="454910" y="2815400"/>
                  <a:pt x="450051" y="2817830"/>
                </a:cubicBezTo>
                <a:cubicBezTo>
                  <a:pt x="411291" y="2837486"/>
                  <a:pt x="445856" y="2876356"/>
                  <a:pt x="448726" y="2900540"/>
                </a:cubicBezTo>
                <a:cubicBezTo>
                  <a:pt x="451376" y="2922072"/>
                  <a:pt x="449058" y="2943828"/>
                  <a:pt x="439892" y="2963930"/>
                </a:cubicBezTo>
                <a:cubicBezTo>
                  <a:pt x="428850" y="2988106"/>
                  <a:pt x="410629" y="3014166"/>
                  <a:pt x="380704" y="3010522"/>
                </a:cubicBezTo>
                <a:cubicBezTo>
                  <a:pt x="367784" y="3008865"/>
                  <a:pt x="361048" y="2996163"/>
                  <a:pt x="346802" y="2995945"/>
                </a:cubicBezTo>
                <a:cubicBezTo>
                  <a:pt x="318092" y="2995502"/>
                  <a:pt x="289161" y="2993625"/>
                  <a:pt x="261002" y="2987333"/>
                </a:cubicBezTo>
                <a:cubicBezTo>
                  <a:pt x="203470" y="2974416"/>
                  <a:pt x="147815" y="2955313"/>
                  <a:pt x="90613" y="2941510"/>
                </a:cubicBezTo>
                <a:cubicBezTo>
                  <a:pt x="124404" y="2988988"/>
                  <a:pt x="183261" y="3041774"/>
                  <a:pt x="163053" y="3099638"/>
                </a:cubicBezTo>
                <a:cubicBezTo>
                  <a:pt x="159741" y="3109134"/>
                  <a:pt x="153999" y="3114103"/>
                  <a:pt x="147263" y="3116644"/>
                </a:cubicBezTo>
                <a:cubicBezTo>
                  <a:pt x="196844" y="3175832"/>
                  <a:pt x="211862" y="3274663"/>
                  <a:pt x="138429" y="3320158"/>
                </a:cubicBezTo>
                <a:cubicBezTo>
                  <a:pt x="113638" y="3335507"/>
                  <a:pt x="88737" y="3339068"/>
                  <a:pt x="64705" y="3334845"/>
                </a:cubicBezTo>
                <a:close/>
                <a:moveTo>
                  <a:pt x="0" y="3379599"/>
                </a:moveTo>
                <a:lnTo>
                  <a:pt x="0" y="3331880"/>
                </a:lnTo>
                <a:lnTo>
                  <a:pt x="4141" y="3363548"/>
                </a:lnTo>
                <a:close/>
              </a:path>
            </a:pathLst>
          </a:custGeom>
          <a:solidFill>
            <a:schemeClr val="accent1">
              <a:lumMod val="75000"/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BDC05-1E39-46AB-85DA-1CE640BF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AA05B5-7C62-4C7B-974C-D555CBDCA4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9E7763-04FA-4330-9CA9-9BEDA3177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1" spc="15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345D688-761D-45D1-9596-51CE050E8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1" spc="15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86631EF-0DC2-4E42-A1B4-25BDBA02F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E5219A9-6F8F-42D4-B799-05EEE72A22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1" spc="150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E50FB0A-80B6-4601-90E5-94B29336DF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1" spc="150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D618518-DC48-4FB3-B7ED-2D7ABB954A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3BDBE83-C0BD-49D9-9644-D4F8EC8CED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1" spc="15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6FBB649-C32B-4A46-8536-AF68CD30FB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1" spc="15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6EEE65A-4A47-4A90-B494-B088391741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21EF7D2-B086-4706-BF02-7F72F609B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1" spc="15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EA62476-7906-4B60-8466-4A84218C10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1" spc="15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B901576-262C-463F-BC4C-EF36067EA08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AF3B-E111-4ECF-992B-02270AAC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321" y="6356350"/>
            <a:ext cx="1228725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36D8-31ED-4F34-9E40-B22038A5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099" y="6356350"/>
            <a:ext cx="5343526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462A-DCEB-440A-83F9-8AF84338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624" y="6356350"/>
            <a:ext cx="1019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749E0F8A-1ECB-48F4-8C65-A8919B4A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54087"/>
            <a:ext cx="8001000" cy="273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86" y="1319211"/>
            <a:ext cx="6349313" cy="890590"/>
          </a:xfrm>
        </p:spPr>
        <p:txBody>
          <a:bodyPr anchor="b">
            <a:norm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6AA4366-75A7-487E-9F8C-6AFEC685E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" y="431800"/>
            <a:ext cx="4829175" cy="5765800"/>
          </a:xfrm>
          <a:custGeom>
            <a:avLst/>
            <a:gdLst>
              <a:gd name="connsiteX0" fmla="*/ 0 w 4829175"/>
              <a:gd name="connsiteY0" fmla="*/ 0 h 5765800"/>
              <a:gd name="connsiteX1" fmla="*/ 4829175 w 4829175"/>
              <a:gd name="connsiteY1" fmla="*/ 0 h 5765800"/>
              <a:gd name="connsiteX2" fmla="*/ 4829175 w 4829175"/>
              <a:gd name="connsiteY2" fmla="*/ 522286 h 5765800"/>
              <a:gd name="connsiteX3" fmla="*/ 3124200 w 4829175"/>
              <a:gd name="connsiteY3" fmla="*/ 522286 h 5765800"/>
              <a:gd name="connsiteX4" fmla="*/ 3124200 w 4829175"/>
              <a:gd name="connsiteY4" fmla="*/ 3255961 h 5765800"/>
              <a:gd name="connsiteX5" fmla="*/ 4829175 w 4829175"/>
              <a:gd name="connsiteY5" fmla="*/ 3255961 h 5765800"/>
              <a:gd name="connsiteX6" fmla="*/ 4829175 w 4829175"/>
              <a:gd name="connsiteY6" fmla="*/ 5765800 h 5765800"/>
              <a:gd name="connsiteX7" fmla="*/ 0 w 4829175"/>
              <a:gd name="connsiteY7" fmla="*/ 5765800 h 576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9175" h="5765800">
                <a:moveTo>
                  <a:pt x="0" y="0"/>
                </a:moveTo>
                <a:lnTo>
                  <a:pt x="4829175" y="0"/>
                </a:lnTo>
                <a:lnTo>
                  <a:pt x="4829175" y="522286"/>
                </a:lnTo>
                <a:lnTo>
                  <a:pt x="3124200" y="522286"/>
                </a:lnTo>
                <a:lnTo>
                  <a:pt x="3124200" y="3255961"/>
                </a:lnTo>
                <a:lnTo>
                  <a:pt x="4829175" y="3255961"/>
                </a:lnTo>
                <a:lnTo>
                  <a:pt x="4829175" y="5765800"/>
                </a:lnTo>
                <a:lnTo>
                  <a:pt x="0" y="576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737448A-9BAE-45F0-859E-030B6326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2780" y="2398106"/>
            <a:ext cx="6951619" cy="890590"/>
          </a:xfrm>
        </p:spPr>
        <p:txBody>
          <a:bodyPr/>
          <a:lstStyle>
            <a:lvl1pPr marL="0" indent="0">
              <a:lnSpc>
                <a:spcPts val="1600"/>
              </a:lnSpc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D44542-A98C-4FDA-82C1-FF42DB588D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54663" y="3887788"/>
            <a:ext cx="2957512" cy="230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349A42-C7D2-456B-8B7D-F7163DCD5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01088" y="3887787"/>
            <a:ext cx="2957512" cy="230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9717072-DCCD-43A5-A3D1-BBAA0638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28369">
            <a:off x="7974051" y="-376308"/>
            <a:ext cx="4016295" cy="2973907"/>
          </a:xfrm>
          <a:custGeom>
            <a:avLst/>
            <a:gdLst>
              <a:gd name="connsiteX0" fmla="*/ 422228 w 4016295"/>
              <a:gd name="connsiteY0" fmla="*/ 2515073 h 2973907"/>
              <a:gd name="connsiteX1" fmla="*/ 432544 w 4016295"/>
              <a:gd name="connsiteY1" fmla="*/ 2523480 h 2973907"/>
              <a:gd name="connsiteX2" fmla="*/ 436239 w 4016295"/>
              <a:gd name="connsiteY2" fmla="*/ 2564619 h 2973907"/>
              <a:gd name="connsiteX3" fmla="*/ 412294 w 4016295"/>
              <a:gd name="connsiteY3" fmla="*/ 2567932 h 2973907"/>
              <a:gd name="connsiteX4" fmla="*/ 410765 w 4016295"/>
              <a:gd name="connsiteY4" fmla="*/ 2520804 h 2973907"/>
              <a:gd name="connsiteX5" fmla="*/ 422228 w 4016295"/>
              <a:gd name="connsiteY5" fmla="*/ 2515073 h 2973907"/>
              <a:gd name="connsiteX6" fmla="*/ 273334 w 4016295"/>
              <a:gd name="connsiteY6" fmla="*/ 2529719 h 2973907"/>
              <a:gd name="connsiteX7" fmla="*/ 279065 w 4016295"/>
              <a:gd name="connsiteY7" fmla="*/ 2534178 h 2973907"/>
              <a:gd name="connsiteX8" fmla="*/ 242383 w 4016295"/>
              <a:gd name="connsiteY8" fmla="*/ 2619897 h 2973907"/>
              <a:gd name="connsiteX9" fmla="*/ 197421 w 4016295"/>
              <a:gd name="connsiteY9" fmla="*/ 2726377 h 2973907"/>
              <a:gd name="connsiteX10" fmla="*/ 188378 w 4016295"/>
              <a:gd name="connsiteY10" fmla="*/ 2722811 h 2973907"/>
              <a:gd name="connsiteX11" fmla="*/ 213980 w 4016295"/>
              <a:gd name="connsiteY11" fmla="*/ 2642569 h 2973907"/>
              <a:gd name="connsiteX12" fmla="*/ 273334 w 4016295"/>
              <a:gd name="connsiteY12" fmla="*/ 2529719 h 2973907"/>
              <a:gd name="connsiteX13" fmla="*/ 424265 w 4016295"/>
              <a:gd name="connsiteY13" fmla="*/ 2456610 h 2973907"/>
              <a:gd name="connsiteX14" fmla="*/ 439422 w 4016295"/>
              <a:gd name="connsiteY14" fmla="*/ 2511760 h 2973907"/>
              <a:gd name="connsiteX15" fmla="*/ 432800 w 4016295"/>
              <a:gd name="connsiteY15" fmla="*/ 2511506 h 2973907"/>
              <a:gd name="connsiteX16" fmla="*/ 413566 w 4016295"/>
              <a:gd name="connsiteY16" fmla="*/ 2469092 h 2973907"/>
              <a:gd name="connsiteX17" fmla="*/ 424265 w 4016295"/>
              <a:gd name="connsiteY17" fmla="*/ 2456610 h 2973907"/>
              <a:gd name="connsiteX18" fmla="*/ 431398 w 4016295"/>
              <a:gd name="connsiteY18" fmla="*/ 2389280 h 2973907"/>
              <a:gd name="connsiteX19" fmla="*/ 443243 w 4016295"/>
              <a:gd name="connsiteY19" fmla="*/ 2394582 h 2973907"/>
              <a:gd name="connsiteX20" fmla="*/ 451141 w 4016295"/>
              <a:gd name="connsiteY20" fmla="*/ 2441454 h 2973907"/>
              <a:gd name="connsiteX21" fmla="*/ 442607 w 4016295"/>
              <a:gd name="connsiteY21" fmla="*/ 2444001 h 2973907"/>
              <a:gd name="connsiteX22" fmla="*/ 422610 w 4016295"/>
              <a:gd name="connsiteY22" fmla="*/ 2399548 h 2973907"/>
              <a:gd name="connsiteX23" fmla="*/ 431398 w 4016295"/>
              <a:gd name="connsiteY23" fmla="*/ 2389280 h 2973907"/>
              <a:gd name="connsiteX24" fmla="*/ 440648 w 4016295"/>
              <a:gd name="connsiteY24" fmla="*/ 2328221 h 2973907"/>
              <a:gd name="connsiteX25" fmla="*/ 453815 w 4016295"/>
              <a:gd name="connsiteY25" fmla="*/ 2330769 h 2973907"/>
              <a:gd name="connsiteX26" fmla="*/ 456744 w 4016295"/>
              <a:gd name="connsiteY26" fmla="*/ 2369999 h 2973907"/>
              <a:gd name="connsiteX27" fmla="*/ 447573 w 4016295"/>
              <a:gd name="connsiteY27" fmla="*/ 2370126 h 2973907"/>
              <a:gd name="connsiteX28" fmla="*/ 435983 w 4016295"/>
              <a:gd name="connsiteY28" fmla="*/ 2340958 h 2973907"/>
              <a:gd name="connsiteX29" fmla="*/ 440648 w 4016295"/>
              <a:gd name="connsiteY29" fmla="*/ 2328221 h 2973907"/>
              <a:gd name="connsiteX30" fmla="*/ 360199 w 4016295"/>
              <a:gd name="connsiteY30" fmla="*/ 2341213 h 2973907"/>
              <a:gd name="connsiteX31" fmla="*/ 369623 w 4016295"/>
              <a:gd name="connsiteY31" fmla="*/ 2348090 h 2973907"/>
              <a:gd name="connsiteX32" fmla="*/ 300590 w 4016295"/>
              <a:gd name="connsiteY32" fmla="*/ 2418653 h 2973907"/>
              <a:gd name="connsiteX33" fmla="*/ 293330 w 4016295"/>
              <a:gd name="connsiteY33" fmla="*/ 2409229 h 2973907"/>
              <a:gd name="connsiteX34" fmla="*/ 360199 w 4016295"/>
              <a:gd name="connsiteY34" fmla="*/ 2341213 h 2973907"/>
              <a:gd name="connsiteX35" fmla="*/ 391531 w 4016295"/>
              <a:gd name="connsiteY35" fmla="*/ 2280586 h 2973907"/>
              <a:gd name="connsiteX36" fmla="*/ 394588 w 4016295"/>
              <a:gd name="connsiteY36" fmla="*/ 2285298 h 2973907"/>
              <a:gd name="connsiteX37" fmla="*/ 322243 w 4016295"/>
              <a:gd name="connsiteY37" fmla="*/ 2357389 h 2973907"/>
              <a:gd name="connsiteX38" fmla="*/ 222259 w 4016295"/>
              <a:gd name="connsiteY38" fmla="*/ 2430754 h 2973907"/>
              <a:gd name="connsiteX39" fmla="*/ 216145 w 4016295"/>
              <a:gd name="connsiteY39" fmla="*/ 2419673 h 2973907"/>
              <a:gd name="connsiteX40" fmla="*/ 293968 w 4016295"/>
              <a:gd name="connsiteY40" fmla="*/ 2350893 h 2973907"/>
              <a:gd name="connsiteX41" fmla="*/ 391531 w 4016295"/>
              <a:gd name="connsiteY41" fmla="*/ 2280586 h 2973907"/>
              <a:gd name="connsiteX42" fmla="*/ 466807 w 4016295"/>
              <a:gd name="connsiteY42" fmla="*/ 2256799 h 2973907"/>
              <a:gd name="connsiteX43" fmla="*/ 474067 w 4016295"/>
              <a:gd name="connsiteY43" fmla="*/ 2262499 h 2973907"/>
              <a:gd name="connsiteX44" fmla="*/ 473940 w 4016295"/>
              <a:gd name="connsiteY44" fmla="*/ 2295869 h 2973907"/>
              <a:gd name="connsiteX45" fmla="*/ 462603 w 4016295"/>
              <a:gd name="connsiteY45" fmla="*/ 2295615 h 2973907"/>
              <a:gd name="connsiteX46" fmla="*/ 460311 w 4016295"/>
              <a:gd name="connsiteY46" fmla="*/ 2262754 h 2973907"/>
              <a:gd name="connsiteX47" fmla="*/ 466807 w 4016295"/>
              <a:gd name="connsiteY47" fmla="*/ 2256799 h 2973907"/>
              <a:gd name="connsiteX48" fmla="*/ 390432 w 4016295"/>
              <a:gd name="connsiteY48" fmla="*/ 2238654 h 2973907"/>
              <a:gd name="connsiteX49" fmla="*/ 409744 w 4016295"/>
              <a:gd name="connsiteY49" fmla="*/ 2234479 h 2973907"/>
              <a:gd name="connsiteX50" fmla="*/ 413056 w 4016295"/>
              <a:gd name="connsiteY50" fmla="*/ 2240719 h 2973907"/>
              <a:gd name="connsiteX51" fmla="*/ 330012 w 4016295"/>
              <a:gd name="connsiteY51" fmla="*/ 2302112 h 2973907"/>
              <a:gd name="connsiteX52" fmla="*/ 235121 w 4016295"/>
              <a:gd name="connsiteY52" fmla="*/ 2365158 h 2973907"/>
              <a:gd name="connsiteX53" fmla="*/ 230282 w 4016295"/>
              <a:gd name="connsiteY53" fmla="*/ 2355479 h 2973907"/>
              <a:gd name="connsiteX54" fmla="*/ 339563 w 4016295"/>
              <a:gd name="connsiteY54" fmla="*/ 2273581 h 2973907"/>
              <a:gd name="connsiteX55" fmla="*/ 390432 w 4016295"/>
              <a:gd name="connsiteY55" fmla="*/ 2238654 h 2973907"/>
              <a:gd name="connsiteX56" fmla="*/ 365421 w 4016295"/>
              <a:gd name="connsiteY56" fmla="*/ 2218939 h 2973907"/>
              <a:gd name="connsiteX57" fmla="*/ 373827 w 4016295"/>
              <a:gd name="connsiteY57" fmla="*/ 2222124 h 2973907"/>
              <a:gd name="connsiteX58" fmla="*/ 376247 w 4016295"/>
              <a:gd name="connsiteY58" fmla="*/ 2225180 h 2973907"/>
              <a:gd name="connsiteX59" fmla="*/ 376247 w 4016295"/>
              <a:gd name="connsiteY59" fmla="*/ 2230530 h 2973907"/>
              <a:gd name="connsiteX60" fmla="*/ 350519 w 4016295"/>
              <a:gd name="connsiteY60" fmla="*/ 2243777 h 2973907"/>
              <a:gd name="connsiteX61" fmla="*/ 318676 w 4016295"/>
              <a:gd name="connsiteY61" fmla="*/ 2263519 h 2973907"/>
              <a:gd name="connsiteX62" fmla="*/ 264799 w 4016295"/>
              <a:gd name="connsiteY62" fmla="*/ 2296634 h 2973907"/>
              <a:gd name="connsiteX63" fmla="*/ 258814 w 4016295"/>
              <a:gd name="connsiteY63" fmla="*/ 2288610 h 2973907"/>
              <a:gd name="connsiteX64" fmla="*/ 307724 w 4016295"/>
              <a:gd name="connsiteY64" fmla="*/ 2248234 h 2973907"/>
              <a:gd name="connsiteX65" fmla="*/ 365421 w 4016295"/>
              <a:gd name="connsiteY65" fmla="*/ 2218939 h 2973907"/>
              <a:gd name="connsiteX66" fmla="*/ 431270 w 4016295"/>
              <a:gd name="connsiteY66" fmla="*/ 2182894 h 2973907"/>
              <a:gd name="connsiteX67" fmla="*/ 438022 w 4016295"/>
              <a:gd name="connsiteY67" fmla="*/ 2192320 h 2973907"/>
              <a:gd name="connsiteX68" fmla="*/ 393314 w 4016295"/>
              <a:gd name="connsiteY68" fmla="*/ 2222124 h 2973907"/>
              <a:gd name="connsiteX69" fmla="*/ 389875 w 4016295"/>
              <a:gd name="connsiteY69" fmla="*/ 2212444 h 2973907"/>
              <a:gd name="connsiteX70" fmla="*/ 431270 w 4016295"/>
              <a:gd name="connsiteY70" fmla="*/ 2182894 h 2973907"/>
              <a:gd name="connsiteX71" fmla="*/ 795292 w 4016295"/>
              <a:gd name="connsiteY71" fmla="*/ 2068973 h 2973907"/>
              <a:gd name="connsiteX72" fmla="*/ 767525 w 4016295"/>
              <a:gd name="connsiteY72" fmla="*/ 2115718 h 2973907"/>
              <a:gd name="connsiteX73" fmla="*/ 727276 w 4016295"/>
              <a:gd name="connsiteY73" fmla="*/ 2178001 h 2973907"/>
              <a:gd name="connsiteX74" fmla="*/ 727786 w 4016295"/>
              <a:gd name="connsiteY74" fmla="*/ 2180930 h 2973907"/>
              <a:gd name="connsiteX75" fmla="*/ 744344 w 4016295"/>
              <a:gd name="connsiteY75" fmla="*/ 2261428 h 2973907"/>
              <a:gd name="connsiteX76" fmla="*/ 780517 w 4016295"/>
              <a:gd name="connsiteY76" fmla="*/ 2342052 h 2973907"/>
              <a:gd name="connsiteX77" fmla="*/ 784337 w 4016295"/>
              <a:gd name="connsiteY77" fmla="*/ 2238373 h 2973907"/>
              <a:gd name="connsiteX78" fmla="*/ 788413 w 4016295"/>
              <a:gd name="connsiteY78" fmla="*/ 2184624 h 2973907"/>
              <a:gd name="connsiteX79" fmla="*/ 742942 w 4016295"/>
              <a:gd name="connsiteY79" fmla="*/ 2224618 h 2973907"/>
              <a:gd name="connsiteX80" fmla="*/ 736702 w 4016295"/>
              <a:gd name="connsiteY80" fmla="*/ 2216338 h 2973907"/>
              <a:gd name="connsiteX81" fmla="*/ 775932 w 4016295"/>
              <a:gd name="connsiteY81" fmla="*/ 2163226 h 2973907"/>
              <a:gd name="connsiteX82" fmla="*/ 795037 w 4016295"/>
              <a:gd name="connsiteY82" fmla="*/ 2120939 h 2973907"/>
              <a:gd name="connsiteX83" fmla="*/ 795292 w 4016295"/>
              <a:gd name="connsiteY83" fmla="*/ 2068973 h 2973907"/>
              <a:gd name="connsiteX84" fmla="*/ 459546 w 4016295"/>
              <a:gd name="connsiteY84" fmla="*/ 2135767 h 2973907"/>
              <a:gd name="connsiteX85" fmla="*/ 466170 w 4016295"/>
              <a:gd name="connsiteY85" fmla="*/ 2142390 h 2973907"/>
              <a:gd name="connsiteX86" fmla="*/ 414076 w 4016295"/>
              <a:gd name="connsiteY86" fmla="*/ 2179455 h 2973907"/>
              <a:gd name="connsiteX87" fmla="*/ 410636 w 4016295"/>
              <a:gd name="connsiteY87" fmla="*/ 2170667 h 2973907"/>
              <a:gd name="connsiteX88" fmla="*/ 459546 w 4016295"/>
              <a:gd name="connsiteY88" fmla="*/ 2135767 h 2973907"/>
              <a:gd name="connsiteX89" fmla="*/ 158287 w 4016295"/>
              <a:gd name="connsiteY89" fmla="*/ 2191970 h 2973907"/>
              <a:gd name="connsiteX90" fmla="*/ 183283 w 4016295"/>
              <a:gd name="connsiteY90" fmla="*/ 2190281 h 2973907"/>
              <a:gd name="connsiteX91" fmla="*/ 184685 w 4016295"/>
              <a:gd name="connsiteY91" fmla="*/ 2201745 h 2973907"/>
              <a:gd name="connsiteX92" fmla="*/ 137430 w 4016295"/>
              <a:gd name="connsiteY92" fmla="*/ 2210024 h 2973907"/>
              <a:gd name="connsiteX93" fmla="*/ 135775 w 4016295"/>
              <a:gd name="connsiteY93" fmla="*/ 2202637 h 2973907"/>
              <a:gd name="connsiteX94" fmla="*/ 158287 w 4016295"/>
              <a:gd name="connsiteY94" fmla="*/ 2191970 h 2973907"/>
              <a:gd name="connsiteX95" fmla="*/ 403887 w 4016295"/>
              <a:gd name="connsiteY95" fmla="*/ 2125959 h 2973907"/>
              <a:gd name="connsiteX96" fmla="*/ 412292 w 4016295"/>
              <a:gd name="connsiteY96" fmla="*/ 2140225 h 2973907"/>
              <a:gd name="connsiteX97" fmla="*/ 379685 w 4016295"/>
              <a:gd name="connsiteY97" fmla="*/ 2151179 h 2973907"/>
              <a:gd name="connsiteX98" fmla="*/ 377138 w 4016295"/>
              <a:gd name="connsiteY98" fmla="*/ 2140098 h 2973907"/>
              <a:gd name="connsiteX99" fmla="*/ 403887 w 4016295"/>
              <a:gd name="connsiteY99" fmla="*/ 2125959 h 2973907"/>
              <a:gd name="connsiteX100" fmla="*/ 467953 w 4016295"/>
              <a:gd name="connsiteY100" fmla="*/ 2098829 h 2973907"/>
              <a:gd name="connsiteX101" fmla="*/ 475468 w 4016295"/>
              <a:gd name="connsiteY101" fmla="*/ 2107236 h 2973907"/>
              <a:gd name="connsiteX102" fmla="*/ 428851 w 4016295"/>
              <a:gd name="connsiteY102" fmla="*/ 2140479 h 2973907"/>
              <a:gd name="connsiteX103" fmla="*/ 422866 w 4016295"/>
              <a:gd name="connsiteY103" fmla="*/ 2131818 h 2973907"/>
              <a:gd name="connsiteX104" fmla="*/ 467953 w 4016295"/>
              <a:gd name="connsiteY104" fmla="*/ 2098829 h 2973907"/>
              <a:gd name="connsiteX105" fmla="*/ 2108976 w 4016295"/>
              <a:gd name="connsiteY105" fmla="*/ 1676984 h 2973907"/>
              <a:gd name="connsiteX106" fmla="*/ 2116999 w 4016295"/>
              <a:gd name="connsiteY106" fmla="*/ 1688829 h 2973907"/>
              <a:gd name="connsiteX107" fmla="*/ 2060575 w 4016295"/>
              <a:gd name="connsiteY107" fmla="*/ 1721435 h 2973907"/>
              <a:gd name="connsiteX108" fmla="*/ 2056118 w 4016295"/>
              <a:gd name="connsiteY108" fmla="*/ 1710863 h 2973907"/>
              <a:gd name="connsiteX109" fmla="*/ 2080063 w 4016295"/>
              <a:gd name="connsiteY109" fmla="*/ 1691376 h 2973907"/>
              <a:gd name="connsiteX110" fmla="*/ 2108976 w 4016295"/>
              <a:gd name="connsiteY110" fmla="*/ 1676984 h 2973907"/>
              <a:gd name="connsiteX111" fmla="*/ 788922 w 4016295"/>
              <a:gd name="connsiteY111" fmla="*/ 1974083 h 2973907"/>
              <a:gd name="connsiteX112" fmla="*/ 718871 w 4016295"/>
              <a:gd name="connsiteY112" fmla="*/ 2103108 h 2973907"/>
              <a:gd name="connsiteX113" fmla="*/ 722946 w 4016295"/>
              <a:gd name="connsiteY113" fmla="*/ 2152017 h 2973907"/>
              <a:gd name="connsiteX114" fmla="*/ 736702 w 4016295"/>
              <a:gd name="connsiteY114" fmla="*/ 2132148 h 2973907"/>
              <a:gd name="connsiteX115" fmla="*/ 756572 w 4016295"/>
              <a:gd name="connsiteY115" fmla="*/ 2093683 h 2973907"/>
              <a:gd name="connsiteX116" fmla="*/ 792616 w 4016295"/>
              <a:gd name="connsiteY116" fmla="*/ 2026304 h 2973907"/>
              <a:gd name="connsiteX117" fmla="*/ 788922 w 4016295"/>
              <a:gd name="connsiteY117" fmla="*/ 1974083 h 2973907"/>
              <a:gd name="connsiteX118" fmla="*/ 1722283 w 4016295"/>
              <a:gd name="connsiteY118" fmla="*/ 1744691 h 2973907"/>
              <a:gd name="connsiteX119" fmla="*/ 1686875 w 4016295"/>
              <a:gd name="connsiteY119" fmla="*/ 1789143 h 2973907"/>
              <a:gd name="connsiteX120" fmla="*/ 1735911 w 4016295"/>
              <a:gd name="connsiteY120" fmla="*/ 1915874 h 2973907"/>
              <a:gd name="connsiteX121" fmla="*/ 1722283 w 4016295"/>
              <a:gd name="connsiteY121" fmla="*/ 1744691 h 2973907"/>
              <a:gd name="connsiteX122" fmla="*/ 504380 w 4016295"/>
              <a:gd name="connsiteY122" fmla="*/ 2042152 h 2973907"/>
              <a:gd name="connsiteX123" fmla="*/ 511767 w 4016295"/>
              <a:gd name="connsiteY123" fmla="*/ 2049031 h 2973907"/>
              <a:gd name="connsiteX124" fmla="*/ 473556 w 4016295"/>
              <a:gd name="connsiteY124" fmla="*/ 2087113 h 2973907"/>
              <a:gd name="connsiteX125" fmla="*/ 414839 w 4016295"/>
              <a:gd name="connsiteY125" fmla="*/ 2113223 h 2973907"/>
              <a:gd name="connsiteX126" fmla="*/ 409872 w 4016295"/>
              <a:gd name="connsiteY126" fmla="*/ 2102397 h 2973907"/>
              <a:gd name="connsiteX127" fmla="*/ 445025 w 4016295"/>
              <a:gd name="connsiteY127" fmla="*/ 2078071 h 2973907"/>
              <a:gd name="connsiteX128" fmla="*/ 504380 w 4016295"/>
              <a:gd name="connsiteY128" fmla="*/ 2042152 h 2973907"/>
              <a:gd name="connsiteX129" fmla="*/ 275865 w 4016295"/>
              <a:gd name="connsiteY129" fmla="*/ 2084534 h 2973907"/>
              <a:gd name="connsiteX130" fmla="*/ 312690 w 4016295"/>
              <a:gd name="connsiteY130" fmla="*/ 2076160 h 2973907"/>
              <a:gd name="connsiteX131" fmla="*/ 314982 w 4016295"/>
              <a:gd name="connsiteY131" fmla="*/ 2083929 h 2973907"/>
              <a:gd name="connsiteX132" fmla="*/ 255883 w 4016295"/>
              <a:gd name="connsiteY132" fmla="*/ 2116918 h 2973907"/>
              <a:gd name="connsiteX133" fmla="*/ 184684 w 4016295"/>
              <a:gd name="connsiteY133" fmla="*/ 2144175 h 2973907"/>
              <a:gd name="connsiteX134" fmla="*/ 181118 w 4016295"/>
              <a:gd name="connsiteY134" fmla="*/ 2134112 h 2973907"/>
              <a:gd name="connsiteX135" fmla="*/ 241617 w 4016295"/>
              <a:gd name="connsiteY135" fmla="*/ 2101124 h 2973907"/>
              <a:gd name="connsiteX136" fmla="*/ 275865 w 4016295"/>
              <a:gd name="connsiteY136" fmla="*/ 2084534 h 2973907"/>
              <a:gd name="connsiteX137" fmla="*/ 2250355 w 4016295"/>
              <a:gd name="connsiteY137" fmla="*/ 1573762 h 2973907"/>
              <a:gd name="connsiteX138" fmla="*/ 2244114 w 4016295"/>
              <a:gd name="connsiteY138" fmla="*/ 1588537 h 2973907"/>
              <a:gd name="connsiteX139" fmla="*/ 2223990 w 4016295"/>
              <a:gd name="connsiteY139" fmla="*/ 1719599 h 2973907"/>
              <a:gd name="connsiteX140" fmla="*/ 2206158 w 4016295"/>
              <a:gd name="connsiteY140" fmla="*/ 1858177 h 2973907"/>
              <a:gd name="connsiteX141" fmla="*/ 2197370 w 4016295"/>
              <a:gd name="connsiteY141" fmla="*/ 1857540 h 2973907"/>
              <a:gd name="connsiteX142" fmla="*/ 2199789 w 4016295"/>
              <a:gd name="connsiteY142" fmla="*/ 1790543 h 2973907"/>
              <a:gd name="connsiteX143" fmla="*/ 2203356 w 4016295"/>
              <a:gd name="connsiteY143" fmla="*/ 1699857 h 2973907"/>
              <a:gd name="connsiteX144" fmla="*/ 2205394 w 4016295"/>
              <a:gd name="connsiteY144" fmla="*/ 1683426 h 2973907"/>
              <a:gd name="connsiteX145" fmla="*/ 2162087 w 4016295"/>
              <a:gd name="connsiteY145" fmla="*/ 1919441 h 2973907"/>
              <a:gd name="connsiteX146" fmla="*/ 2152663 w 4016295"/>
              <a:gd name="connsiteY146" fmla="*/ 1921098 h 2973907"/>
              <a:gd name="connsiteX147" fmla="*/ 2151008 w 4016295"/>
              <a:gd name="connsiteY147" fmla="*/ 1883778 h 2973907"/>
              <a:gd name="connsiteX148" fmla="*/ 2162597 w 4016295"/>
              <a:gd name="connsiteY148" fmla="*/ 1803918 h 2973907"/>
              <a:gd name="connsiteX149" fmla="*/ 2166801 w 4016295"/>
              <a:gd name="connsiteY149" fmla="*/ 1757046 h 2973907"/>
              <a:gd name="connsiteX150" fmla="*/ 2133430 w 4016295"/>
              <a:gd name="connsiteY150" fmla="*/ 1818820 h 2973907"/>
              <a:gd name="connsiteX151" fmla="*/ 1952184 w 4016295"/>
              <a:gd name="connsiteY151" fmla="*/ 2020317 h 2973907"/>
              <a:gd name="connsiteX152" fmla="*/ 1946453 w 4016295"/>
              <a:gd name="connsiteY152" fmla="*/ 2033309 h 2973907"/>
              <a:gd name="connsiteX153" fmla="*/ 2012302 w 4016295"/>
              <a:gd name="connsiteY153" fmla="*/ 1998920 h 2973907"/>
              <a:gd name="connsiteX154" fmla="*/ 2115344 w 4016295"/>
              <a:gd name="connsiteY154" fmla="*/ 1884160 h 2973907"/>
              <a:gd name="connsiteX155" fmla="*/ 2143619 w 4016295"/>
              <a:gd name="connsiteY155" fmla="*/ 1893077 h 2973907"/>
              <a:gd name="connsiteX156" fmla="*/ 2146677 w 4016295"/>
              <a:gd name="connsiteY156" fmla="*/ 1967587 h 2973907"/>
              <a:gd name="connsiteX157" fmla="*/ 2211762 w 4016295"/>
              <a:gd name="connsiteY157" fmla="*/ 1906323 h 2973907"/>
              <a:gd name="connsiteX158" fmla="*/ 2246151 w 4016295"/>
              <a:gd name="connsiteY158" fmla="*/ 1765707 h 2973907"/>
              <a:gd name="connsiteX159" fmla="*/ 2246280 w 4016295"/>
              <a:gd name="connsiteY159" fmla="*/ 1765452 h 2973907"/>
              <a:gd name="connsiteX160" fmla="*/ 2241185 w 4016295"/>
              <a:gd name="connsiteY160" fmla="*/ 1652986 h 2973907"/>
              <a:gd name="connsiteX161" fmla="*/ 2250355 w 4016295"/>
              <a:gd name="connsiteY161" fmla="*/ 1573762 h 2973907"/>
              <a:gd name="connsiteX162" fmla="*/ 545776 w 4016295"/>
              <a:gd name="connsiteY162" fmla="*/ 1988911 h 2973907"/>
              <a:gd name="connsiteX163" fmla="*/ 549851 w 4016295"/>
              <a:gd name="connsiteY163" fmla="*/ 1996298 h 2973907"/>
              <a:gd name="connsiteX164" fmla="*/ 509985 w 4016295"/>
              <a:gd name="connsiteY164" fmla="*/ 2029796 h 2973907"/>
              <a:gd name="connsiteX165" fmla="*/ 428469 w 4016295"/>
              <a:gd name="connsiteY165" fmla="*/ 2061766 h 2973907"/>
              <a:gd name="connsiteX166" fmla="*/ 423630 w 4016295"/>
              <a:gd name="connsiteY166" fmla="*/ 2051065 h 2973907"/>
              <a:gd name="connsiteX167" fmla="*/ 480308 w 4016295"/>
              <a:gd name="connsiteY167" fmla="*/ 2023173 h 2973907"/>
              <a:gd name="connsiteX168" fmla="*/ 545776 w 4016295"/>
              <a:gd name="connsiteY168" fmla="*/ 1988911 h 2973907"/>
              <a:gd name="connsiteX169" fmla="*/ 2527637 w 4016295"/>
              <a:gd name="connsiteY169" fmla="*/ 1478363 h 2973907"/>
              <a:gd name="connsiteX170" fmla="*/ 2527001 w 4016295"/>
              <a:gd name="connsiteY170" fmla="*/ 1480528 h 2973907"/>
              <a:gd name="connsiteX171" fmla="*/ 2527638 w 4016295"/>
              <a:gd name="connsiteY171" fmla="*/ 1478363 h 2973907"/>
              <a:gd name="connsiteX172" fmla="*/ 1240445 w 4016295"/>
              <a:gd name="connsiteY172" fmla="*/ 1718873 h 2973907"/>
              <a:gd name="connsiteX173" fmla="*/ 1251527 w 4016295"/>
              <a:gd name="connsiteY173" fmla="*/ 1721818 h 2973907"/>
              <a:gd name="connsiteX174" fmla="*/ 1275726 w 4016295"/>
              <a:gd name="connsiteY174" fmla="*/ 1749076 h 2973907"/>
              <a:gd name="connsiteX175" fmla="*/ 1271014 w 4016295"/>
              <a:gd name="connsiteY175" fmla="*/ 1758756 h 2973907"/>
              <a:gd name="connsiteX176" fmla="*/ 1233568 w 4016295"/>
              <a:gd name="connsiteY176" fmla="*/ 1727295 h 2973907"/>
              <a:gd name="connsiteX177" fmla="*/ 1240445 w 4016295"/>
              <a:gd name="connsiteY177" fmla="*/ 1718873 h 2973907"/>
              <a:gd name="connsiteX178" fmla="*/ 742943 w 4016295"/>
              <a:gd name="connsiteY178" fmla="*/ 1833521 h 2973907"/>
              <a:gd name="connsiteX179" fmla="*/ 749439 w 4016295"/>
              <a:gd name="connsiteY179" fmla="*/ 1837469 h 2973907"/>
              <a:gd name="connsiteX180" fmla="*/ 730970 w 4016295"/>
              <a:gd name="connsiteY180" fmla="*/ 1886124 h 2973907"/>
              <a:gd name="connsiteX181" fmla="*/ 729441 w 4016295"/>
              <a:gd name="connsiteY181" fmla="*/ 1945479 h 2973907"/>
              <a:gd name="connsiteX182" fmla="*/ 707407 w 4016295"/>
              <a:gd name="connsiteY182" fmla="*/ 1944841 h 2973907"/>
              <a:gd name="connsiteX183" fmla="*/ 742943 w 4016295"/>
              <a:gd name="connsiteY183" fmla="*/ 1833521 h 2973907"/>
              <a:gd name="connsiteX184" fmla="*/ 2379523 w 4016295"/>
              <a:gd name="connsiteY184" fmla="*/ 1423694 h 2973907"/>
              <a:gd name="connsiteX185" fmla="*/ 2387150 w 4016295"/>
              <a:gd name="connsiteY185" fmla="*/ 1423646 h 2973907"/>
              <a:gd name="connsiteX186" fmla="*/ 2410713 w 4016295"/>
              <a:gd name="connsiteY186" fmla="*/ 1472429 h 2973907"/>
              <a:gd name="connsiteX187" fmla="*/ 2410331 w 4016295"/>
              <a:gd name="connsiteY187" fmla="*/ 1519428 h 2973907"/>
              <a:gd name="connsiteX188" fmla="*/ 2400268 w 4016295"/>
              <a:gd name="connsiteY188" fmla="*/ 1520320 h 2973907"/>
              <a:gd name="connsiteX189" fmla="*/ 2388678 w 4016295"/>
              <a:gd name="connsiteY189" fmla="*/ 1484529 h 2973907"/>
              <a:gd name="connsiteX190" fmla="*/ 2376577 w 4016295"/>
              <a:gd name="connsiteY190" fmla="*/ 1430523 h 2973907"/>
              <a:gd name="connsiteX191" fmla="*/ 2379523 w 4016295"/>
              <a:gd name="connsiteY191" fmla="*/ 1423694 h 2973907"/>
              <a:gd name="connsiteX192" fmla="*/ 1235129 w 4016295"/>
              <a:gd name="connsiteY192" fmla="*/ 1659758 h 2973907"/>
              <a:gd name="connsiteX193" fmla="*/ 1247962 w 4016295"/>
              <a:gd name="connsiteY193" fmla="*/ 1658771 h 2973907"/>
              <a:gd name="connsiteX194" fmla="*/ 1254202 w 4016295"/>
              <a:gd name="connsiteY194" fmla="*/ 1667432 h 2973907"/>
              <a:gd name="connsiteX195" fmla="*/ 1269869 w 4016295"/>
              <a:gd name="connsiteY195" fmla="*/ 1684627 h 2973907"/>
              <a:gd name="connsiteX196" fmla="*/ 1259424 w 4016295"/>
              <a:gd name="connsiteY196" fmla="*/ 1706152 h 2973907"/>
              <a:gd name="connsiteX197" fmla="*/ 1229747 w 4016295"/>
              <a:gd name="connsiteY197" fmla="*/ 1672782 h 2973907"/>
              <a:gd name="connsiteX198" fmla="*/ 1235129 w 4016295"/>
              <a:gd name="connsiteY198" fmla="*/ 1659758 h 2973907"/>
              <a:gd name="connsiteX199" fmla="*/ 1739223 w 4016295"/>
              <a:gd name="connsiteY199" fmla="*/ 1514918 h 2973907"/>
              <a:gd name="connsiteX200" fmla="*/ 1720968 w 4016295"/>
              <a:gd name="connsiteY200" fmla="*/ 1540065 h 2973907"/>
              <a:gd name="connsiteX201" fmla="*/ 1725977 w 4016295"/>
              <a:gd name="connsiteY201" fmla="*/ 1542483 h 2973907"/>
              <a:gd name="connsiteX202" fmla="*/ 1718589 w 4016295"/>
              <a:gd name="connsiteY202" fmla="*/ 1578019 h 2973907"/>
              <a:gd name="connsiteX203" fmla="*/ 1711839 w 4016295"/>
              <a:gd name="connsiteY203" fmla="*/ 1579038 h 2973907"/>
              <a:gd name="connsiteX204" fmla="*/ 1703805 w 4016295"/>
              <a:gd name="connsiteY204" fmla="*/ 1563710 h 2973907"/>
              <a:gd name="connsiteX205" fmla="*/ 1691210 w 4016295"/>
              <a:gd name="connsiteY205" fmla="*/ 1581061 h 2973907"/>
              <a:gd name="connsiteX206" fmla="*/ 1688912 w 4016295"/>
              <a:gd name="connsiteY206" fmla="*/ 1606805 h 2973907"/>
              <a:gd name="connsiteX207" fmla="*/ 1678596 w 4016295"/>
              <a:gd name="connsiteY207" fmla="*/ 1607951 h 2973907"/>
              <a:gd name="connsiteX208" fmla="*/ 1676668 w 4016295"/>
              <a:gd name="connsiteY208" fmla="*/ 1603720 h 2973907"/>
              <a:gd name="connsiteX209" fmla="*/ 1661231 w 4016295"/>
              <a:gd name="connsiteY209" fmla="*/ 1630107 h 2973907"/>
              <a:gd name="connsiteX210" fmla="*/ 1668788 w 4016295"/>
              <a:gd name="connsiteY210" fmla="*/ 1628457 h 2973907"/>
              <a:gd name="connsiteX211" fmla="*/ 1674138 w 4016295"/>
              <a:gd name="connsiteY211" fmla="*/ 1638264 h 2973907"/>
              <a:gd name="connsiteX212" fmla="*/ 1671972 w 4016295"/>
              <a:gd name="connsiteY212" fmla="*/ 1665393 h 2973907"/>
              <a:gd name="connsiteX213" fmla="*/ 1662546 w 4016295"/>
              <a:gd name="connsiteY213" fmla="*/ 1668959 h 2973907"/>
              <a:gd name="connsiteX214" fmla="*/ 1650432 w 4016295"/>
              <a:gd name="connsiteY214" fmla="*/ 1651398 h 2973907"/>
              <a:gd name="connsiteX215" fmla="*/ 1652979 w 4016295"/>
              <a:gd name="connsiteY215" fmla="*/ 1644214 h 2973907"/>
              <a:gd name="connsiteX216" fmla="*/ 1637854 w 4016295"/>
              <a:gd name="connsiteY216" fmla="*/ 1670069 h 2973907"/>
              <a:gd name="connsiteX217" fmla="*/ 1626757 w 4016295"/>
              <a:gd name="connsiteY217" fmla="*/ 1758065 h 2973907"/>
              <a:gd name="connsiteX218" fmla="*/ 1712348 w 4016295"/>
              <a:gd name="connsiteY218" fmla="*/ 1710684 h 2973907"/>
              <a:gd name="connsiteX219" fmla="*/ 1730944 w 4016295"/>
              <a:gd name="connsiteY219" fmla="*/ 1694125 h 2973907"/>
              <a:gd name="connsiteX220" fmla="*/ 1735147 w 4016295"/>
              <a:gd name="connsiteY220" fmla="*/ 1673237 h 2973907"/>
              <a:gd name="connsiteX221" fmla="*/ 1739223 w 4016295"/>
              <a:gd name="connsiteY221" fmla="*/ 1514918 h 2973907"/>
              <a:gd name="connsiteX222" fmla="*/ 3375629 w 4016295"/>
              <a:gd name="connsiteY222" fmla="*/ 1089209 h 2973907"/>
              <a:gd name="connsiteX223" fmla="*/ 3383559 w 4016295"/>
              <a:gd name="connsiteY223" fmla="*/ 1097710 h 2973907"/>
              <a:gd name="connsiteX224" fmla="*/ 3357193 w 4016295"/>
              <a:gd name="connsiteY224" fmla="*/ 1157955 h 2973907"/>
              <a:gd name="connsiteX225" fmla="*/ 3307010 w 4016295"/>
              <a:gd name="connsiteY225" fmla="*/ 1203937 h 2973907"/>
              <a:gd name="connsiteX226" fmla="*/ 3295928 w 4016295"/>
              <a:gd name="connsiteY226" fmla="*/ 1195020 h 2973907"/>
              <a:gd name="connsiteX227" fmla="*/ 3326241 w 4016295"/>
              <a:gd name="connsiteY227" fmla="*/ 1150696 h 2973907"/>
              <a:gd name="connsiteX228" fmla="*/ 3365598 w 4016295"/>
              <a:gd name="connsiteY228" fmla="*/ 1094271 h 2973907"/>
              <a:gd name="connsiteX229" fmla="*/ 3375629 w 4016295"/>
              <a:gd name="connsiteY229" fmla="*/ 1089209 h 2973907"/>
              <a:gd name="connsiteX230" fmla="*/ 2326522 w 4016295"/>
              <a:gd name="connsiteY230" fmla="*/ 1346918 h 2973907"/>
              <a:gd name="connsiteX231" fmla="*/ 2313785 w 4016295"/>
              <a:gd name="connsiteY231" fmla="*/ 1382072 h 2973907"/>
              <a:gd name="connsiteX232" fmla="*/ 2319389 w 4016295"/>
              <a:gd name="connsiteY232" fmla="*/ 1506638 h 2973907"/>
              <a:gd name="connsiteX233" fmla="*/ 2301557 w 4016295"/>
              <a:gd name="connsiteY233" fmla="*/ 1677440 h 2973907"/>
              <a:gd name="connsiteX234" fmla="*/ 2287802 w 4016295"/>
              <a:gd name="connsiteY234" fmla="*/ 1677695 h 2973907"/>
              <a:gd name="connsiteX235" fmla="*/ 2292004 w 4016295"/>
              <a:gd name="connsiteY235" fmla="*/ 1527144 h 2973907"/>
              <a:gd name="connsiteX236" fmla="*/ 2287165 w 4016295"/>
              <a:gd name="connsiteY236" fmla="*/ 1458238 h 2973907"/>
              <a:gd name="connsiteX237" fmla="*/ 2274173 w 4016295"/>
              <a:gd name="connsiteY237" fmla="*/ 1500907 h 2973907"/>
              <a:gd name="connsiteX238" fmla="*/ 2267805 w 4016295"/>
              <a:gd name="connsiteY238" fmla="*/ 1630823 h 2973907"/>
              <a:gd name="connsiteX239" fmla="*/ 2262837 w 4016295"/>
              <a:gd name="connsiteY239" fmla="*/ 1728643 h 2973907"/>
              <a:gd name="connsiteX240" fmla="*/ 2278121 w 4016295"/>
              <a:gd name="connsiteY240" fmla="*/ 1757300 h 2973907"/>
              <a:gd name="connsiteX241" fmla="*/ 2284617 w 4016295"/>
              <a:gd name="connsiteY241" fmla="*/ 1790416 h 2973907"/>
              <a:gd name="connsiteX242" fmla="*/ 2303212 w 4016295"/>
              <a:gd name="connsiteY242" fmla="*/ 1810668 h 2973907"/>
              <a:gd name="connsiteX243" fmla="*/ 2330980 w 4016295"/>
              <a:gd name="connsiteY243" fmla="*/ 1700239 h 2973907"/>
              <a:gd name="connsiteX244" fmla="*/ 2332762 w 4016295"/>
              <a:gd name="connsiteY244" fmla="*/ 1640376 h 2973907"/>
              <a:gd name="connsiteX245" fmla="*/ 2332635 w 4016295"/>
              <a:gd name="connsiteY245" fmla="*/ 1640249 h 2973907"/>
              <a:gd name="connsiteX246" fmla="*/ 2331489 w 4016295"/>
              <a:gd name="connsiteY246" fmla="*/ 1610062 h 2973907"/>
              <a:gd name="connsiteX247" fmla="*/ 2340404 w 4016295"/>
              <a:gd name="connsiteY247" fmla="*/ 1569686 h 2973907"/>
              <a:gd name="connsiteX248" fmla="*/ 2326139 w 4016295"/>
              <a:gd name="connsiteY248" fmla="*/ 1462696 h 2973907"/>
              <a:gd name="connsiteX249" fmla="*/ 2326522 w 4016295"/>
              <a:gd name="connsiteY249" fmla="*/ 1346918 h 2973907"/>
              <a:gd name="connsiteX250" fmla="*/ 1754762 w 4016295"/>
              <a:gd name="connsiteY250" fmla="*/ 1472759 h 2973907"/>
              <a:gd name="connsiteX251" fmla="*/ 1757946 w 4016295"/>
              <a:gd name="connsiteY251" fmla="*/ 1520777 h 2973907"/>
              <a:gd name="connsiteX252" fmla="*/ 1800615 w 4016295"/>
              <a:gd name="connsiteY252" fmla="*/ 1629550 h 2973907"/>
              <a:gd name="connsiteX253" fmla="*/ 1830419 w 4016295"/>
              <a:gd name="connsiteY253" fmla="*/ 1743417 h 2973907"/>
              <a:gd name="connsiteX254" fmla="*/ 1823415 w 4016295"/>
              <a:gd name="connsiteY254" fmla="*/ 1745965 h 2973907"/>
              <a:gd name="connsiteX255" fmla="*/ 1782657 w 4016295"/>
              <a:gd name="connsiteY255" fmla="*/ 1635791 h 2973907"/>
              <a:gd name="connsiteX256" fmla="*/ 1759221 w 4016295"/>
              <a:gd name="connsiteY256" fmla="*/ 1564974 h 2973907"/>
              <a:gd name="connsiteX257" fmla="*/ 1756545 w 4016295"/>
              <a:gd name="connsiteY257" fmla="*/ 1636427 h 2973907"/>
              <a:gd name="connsiteX258" fmla="*/ 1759857 w 4016295"/>
              <a:gd name="connsiteY258" fmla="*/ 1637829 h 2973907"/>
              <a:gd name="connsiteX259" fmla="*/ 1781891 w 4016295"/>
              <a:gd name="connsiteY259" fmla="*/ 1705716 h 2973907"/>
              <a:gd name="connsiteX260" fmla="*/ 1771066 w 4016295"/>
              <a:gd name="connsiteY260" fmla="*/ 1710684 h 2973907"/>
              <a:gd name="connsiteX261" fmla="*/ 1757054 w 4016295"/>
              <a:gd name="connsiteY261" fmla="*/ 1684572 h 2973907"/>
              <a:gd name="connsiteX262" fmla="*/ 1753743 w 4016295"/>
              <a:gd name="connsiteY262" fmla="*/ 1673110 h 2973907"/>
              <a:gd name="connsiteX263" fmla="*/ 1753488 w 4016295"/>
              <a:gd name="connsiteY263" fmla="*/ 1675784 h 2973907"/>
              <a:gd name="connsiteX264" fmla="*/ 1754507 w 4016295"/>
              <a:gd name="connsiteY264" fmla="*/ 1924664 h 2973907"/>
              <a:gd name="connsiteX265" fmla="*/ 1754763 w 4016295"/>
              <a:gd name="connsiteY265" fmla="*/ 1926956 h 2973907"/>
              <a:gd name="connsiteX266" fmla="*/ 1770810 w 4016295"/>
              <a:gd name="connsiteY266" fmla="*/ 1935108 h 2973907"/>
              <a:gd name="connsiteX267" fmla="*/ 1764443 w 4016295"/>
              <a:gd name="connsiteY267" fmla="*/ 1884542 h 2973907"/>
              <a:gd name="connsiteX268" fmla="*/ 1768901 w 4016295"/>
              <a:gd name="connsiteY268" fmla="*/ 1758829 h 2973907"/>
              <a:gd name="connsiteX269" fmla="*/ 1786986 w 4016295"/>
              <a:gd name="connsiteY269" fmla="*/ 1745582 h 2973907"/>
              <a:gd name="connsiteX270" fmla="*/ 1833476 w 4016295"/>
              <a:gd name="connsiteY270" fmla="*/ 1737050 h 2973907"/>
              <a:gd name="connsiteX271" fmla="*/ 1811697 w 4016295"/>
              <a:gd name="connsiteY271" fmla="*/ 1578857 h 2973907"/>
              <a:gd name="connsiteX272" fmla="*/ 1754762 w 4016295"/>
              <a:gd name="connsiteY272" fmla="*/ 1472759 h 2973907"/>
              <a:gd name="connsiteX273" fmla="*/ 1234206 w 4016295"/>
              <a:gd name="connsiteY273" fmla="*/ 1596360 h 2973907"/>
              <a:gd name="connsiteX274" fmla="*/ 1245031 w 4016295"/>
              <a:gd name="connsiteY274" fmla="*/ 1599544 h 2973907"/>
              <a:gd name="connsiteX275" fmla="*/ 1266685 w 4016295"/>
              <a:gd name="connsiteY275" fmla="*/ 1634697 h 2973907"/>
              <a:gd name="connsiteX276" fmla="*/ 1261590 w 4016295"/>
              <a:gd name="connsiteY276" fmla="*/ 1644250 h 2973907"/>
              <a:gd name="connsiteX277" fmla="*/ 1234206 w 4016295"/>
              <a:gd name="connsiteY277" fmla="*/ 1596360 h 2973907"/>
              <a:gd name="connsiteX278" fmla="*/ 739122 w 4016295"/>
              <a:gd name="connsiteY278" fmla="*/ 1709972 h 2973907"/>
              <a:gd name="connsiteX279" fmla="*/ 741924 w 4016295"/>
              <a:gd name="connsiteY279" fmla="*/ 1716213 h 2973907"/>
              <a:gd name="connsiteX280" fmla="*/ 661299 w 4016295"/>
              <a:gd name="connsiteY280" fmla="*/ 1764869 h 2973907"/>
              <a:gd name="connsiteX281" fmla="*/ 556983 w 4016295"/>
              <a:gd name="connsiteY281" fmla="*/ 1823459 h 2973907"/>
              <a:gd name="connsiteX282" fmla="*/ 549979 w 4016295"/>
              <a:gd name="connsiteY282" fmla="*/ 1814161 h 2973907"/>
              <a:gd name="connsiteX283" fmla="*/ 626401 w 4016295"/>
              <a:gd name="connsiteY283" fmla="*/ 1758117 h 2973907"/>
              <a:gd name="connsiteX284" fmla="*/ 739122 w 4016295"/>
              <a:gd name="connsiteY284" fmla="*/ 1709972 h 2973907"/>
              <a:gd name="connsiteX285" fmla="*/ 782682 w 4016295"/>
              <a:gd name="connsiteY285" fmla="*/ 1652275 h 2973907"/>
              <a:gd name="connsiteX286" fmla="*/ 784593 w 4016295"/>
              <a:gd name="connsiteY286" fmla="*/ 1655076 h 2973907"/>
              <a:gd name="connsiteX287" fmla="*/ 679513 w 4016295"/>
              <a:gd name="connsiteY287" fmla="*/ 1722965 h 2973907"/>
              <a:gd name="connsiteX288" fmla="*/ 555330 w 4016295"/>
              <a:gd name="connsiteY288" fmla="*/ 1780026 h 2973907"/>
              <a:gd name="connsiteX289" fmla="*/ 549980 w 4016295"/>
              <a:gd name="connsiteY289" fmla="*/ 1771492 h 2973907"/>
              <a:gd name="connsiteX290" fmla="*/ 657606 w 4016295"/>
              <a:gd name="connsiteY290" fmla="*/ 1714940 h 2973907"/>
              <a:gd name="connsiteX291" fmla="*/ 782682 w 4016295"/>
              <a:gd name="connsiteY291" fmla="*/ 1652275 h 2973907"/>
              <a:gd name="connsiteX292" fmla="*/ 2333018 w 4016295"/>
              <a:gd name="connsiteY292" fmla="*/ 1244258 h 2973907"/>
              <a:gd name="connsiteX293" fmla="*/ 2297737 w 4016295"/>
              <a:gd name="connsiteY293" fmla="*/ 1288965 h 2973907"/>
              <a:gd name="connsiteX294" fmla="*/ 2250865 w 4016295"/>
              <a:gd name="connsiteY294" fmla="*/ 1343734 h 2973907"/>
              <a:gd name="connsiteX295" fmla="*/ 2242204 w 4016295"/>
              <a:gd name="connsiteY295" fmla="*/ 1371246 h 2973907"/>
              <a:gd name="connsiteX296" fmla="*/ 2220933 w 4016295"/>
              <a:gd name="connsiteY296" fmla="*/ 1429198 h 2973907"/>
              <a:gd name="connsiteX297" fmla="*/ 2208960 w 4016295"/>
              <a:gd name="connsiteY297" fmla="*/ 1427415 h 2973907"/>
              <a:gd name="connsiteX298" fmla="*/ 2212016 w 4016295"/>
              <a:gd name="connsiteY298" fmla="*/ 1379142 h 2973907"/>
              <a:gd name="connsiteX299" fmla="*/ 2189728 w 4016295"/>
              <a:gd name="connsiteY299" fmla="*/ 1398375 h 2973907"/>
              <a:gd name="connsiteX300" fmla="*/ 2184633 w 4016295"/>
              <a:gd name="connsiteY300" fmla="*/ 1412640 h 2973907"/>
              <a:gd name="connsiteX301" fmla="*/ 2170368 w 4016295"/>
              <a:gd name="connsiteY301" fmla="*/ 1448558 h 2973907"/>
              <a:gd name="connsiteX302" fmla="*/ 2158777 w 4016295"/>
              <a:gd name="connsiteY302" fmla="*/ 1447794 h 2973907"/>
              <a:gd name="connsiteX303" fmla="*/ 2156483 w 4016295"/>
              <a:gd name="connsiteY303" fmla="*/ 1427033 h 2973907"/>
              <a:gd name="connsiteX304" fmla="*/ 2139671 w 4016295"/>
              <a:gd name="connsiteY304" fmla="*/ 1441935 h 2973907"/>
              <a:gd name="connsiteX305" fmla="*/ 2138398 w 4016295"/>
              <a:gd name="connsiteY305" fmla="*/ 1451234 h 2973907"/>
              <a:gd name="connsiteX306" fmla="*/ 2134066 w 4016295"/>
              <a:gd name="connsiteY306" fmla="*/ 1473649 h 2973907"/>
              <a:gd name="connsiteX307" fmla="*/ 2124387 w 4016295"/>
              <a:gd name="connsiteY307" fmla="*/ 1500780 h 2973907"/>
              <a:gd name="connsiteX308" fmla="*/ 2113943 w 4016295"/>
              <a:gd name="connsiteY308" fmla="*/ 1498742 h 2973907"/>
              <a:gd name="connsiteX309" fmla="*/ 2117382 w 4016295"/>
              <a:gd name="connsiteY309" fmla="*/ 1463715 h 2973907"/>
              <a:gd name="connsiteX310" fmla="*/ 2053825 w 4016295"/>
              <a:gd name="connsiteY310" fmla="*/ 1551981 h 2973907"/>
              <a:gd name="connsiteX311" fmla="*/ 2128336 w 4016295"/>
              <a:gd name="connsiteY311" fmla="*/ 1579111 h 2973907"/>
              <a:gd name="connsiteX312" fmla="*/ 2172533 w 4016295"/>
              <a:gd name="connsiteY312" fmla="*/ 1560770 h 2973907"/>
              <a:gd name="connsiteX313" fmla="*/ 2181703 w 4016295"/>
              <a:gd name="connsiteY313" fmla="*/ 1577455 h 2973907"/>
              <a:gd name="connsiteX314" fmla="*/ 2104135 w 4016295"/>
              <a:gd name="connsiteY314" fmla="*/ 1625092 h 2973907"/>
              <a:gd name="connsiteX315" fmla="*/ 2102988 w 4016295"/>
              <a:gd name="connsiteY315" fmla="*/ 1629677 h 2973907"/>
              <a:gd name="connsiteX316" fmla="*/ 2097003 w 4016295"/>
              <a:gd name="connsiteY316" fmla="*/ 1663812 h 2973907"/>
              <a:gd name="connsiteX317" fmla="*/ 2071910 w 4016295"/>
              <a:gd name="connsiteY317" fmla="*/ 1663557 h 2973907"/>
              <a:gd name="connsiteX318" fmla="*/ 2073185 w 4016295"/>
              <a:gd name="connsiteY318" fmla="*/ 1641140 h 2973907"/>
              <a:gd name="connsiteX319" fmla="*/ 2070765 w 4016295"/>
              <a:gd name="connsiteY319" fmla="*/ 1642414 h 2973907"/>
              <a:gd name="connsiteX320" fmla="*/ 2061721 w 4016295"/>
              <a:gd name="connsiteY320" fmla="*/ 1648782 h 2973907"/>
              <a:gd name="connsiteX321" fmla="*/ 2054334 w 4016295"/>
              <a:gd name="connsiteY321" fmla="*/ 1704570 h 2973907"/>
              <a:gd name="connsiteX322" fmla="*/ 2028224 w 4016295"/>
              <a:gd name="connsiteY322" fmla="*/ 1699347 h 2973907"/>
              <a:gd name="connsiteX323" fmla="*/ 2032044 w 4016295"/>
              <a:gd name="connsiteY323" fmla="*/ 1676676 h 2973907"/>
              <a:gd name="connsiteX324" fmla="*/ 2032427 w 4016295"/>
              <a:gd name="connsiteY324" fmla="*/ 1737558 h 2973907"/>
              <a:gd name="connsiteX325" fmla="*/ 2041088 w 4016295"/>
              <a:gd name="connsiteY325" fmla="*/ 1762905 h 2973907"/>
              <a:gd name="connsiteX326" fmla="*/ 1990013 w 4016295"/>
              <a:gd name="connsiteY326" fmla="*/ 1832958 h 2973907"/>
              <a:gd name="connsiteX327" fmla="*/ 2055353 w 4016295"/>
              <a:gd name="connsiteY327" fmla="*/ 1820985 h 2973907"/>
              <a:gd name="connsiteX328" fmla="*/ 2068599 w 4016295"/>
              <a:gd name="connsiteY328" fmla="*/ 1844930 h 2973907"/>
              <a:gd name="connsiteX329" fmla="*/ 1986192 w 4016295"/>
              <a:gd name="connsiteY329" fmla="*/ 1949882 h 2973907"/>
              <a:gd name="connsiteX330" fmla="*/ 2085795 w 4016295"/>
              <a:gd name="connsiteY330" fmla="*/ 1842000 h 2973907"/>
              <a:gd name="connsiteX331" fmla="*/ 2200554 w 4016295"/>
              <a:gd name="connsiteY331" fmla="*/ 1625092 h 2973907"/>
              <a:gd name="connsiteX332" fmla="*/ 2228448 w 4016295"/>
              <a:gd name="connsiteY332" fmla="*/ 1559114 h 2973907"/>
              <a:gd name="connsiteX333" fmla="*/ 2196095 w 4016295"/>
              <a:gd name="connsiteY333" fmla="*/ 1571597 h 2973907"/>
              <a:gd name="connsiteX334" fmla="*/ 2193422 w 4016295"/>
              <a:gd name="connsiteY334" fmla="*/ 1565993 h 2973907"/>
              <a:gd name="connsiteX335" fmla="*/ 2212908 w 4016295"/>
              <a:gd name="connsiteY335" fmla="*/ 1543958 h 2973907"/>
              <a:gd name="connsiteX336" fmla="*/ 2243987 w 4016295"/>
              <a:gd name="connsiteY336" fmla="*/ 1511606 h 2973907"/>
              <a:gd name="connsiteX337" fmla="*/ 2245260 w 4016295"/>
              <a:gd name="connsiteY337" fmla="*/ 1511224 h 2973907"/>
              <a:gd name="connsiteX338" fmla="*/ 2254303 w 4016295"/>
              <a:gd name="connsiteY338" fmla="*/ 1484094 h 2973907"/>
              <a:gd name="connsiteX339" fmla="*/ 2254303 w 4016295"/>
              <a:gd name="connsiteY339" fmla="*/ 1483840 h 2973907"/>
              <a:gd name="connsiteX340" fmla="*/ 2254431 w 4016295"/>
              <a:gd name="connsiteY340" fmla="*/ 1483712 h 2973907"/>
              <a:gd name="connsiteX341" fmla="*/ 2282197 w 4016295"/>
              <a:gd name="connsiteY341" fmla="*/ 1401177 h 2973907"/>
              <a:gd name="connsiteX342" fmla="*/ 2333018 w 4016295"/>
              <a:gd name="connsiteY342" fmla="*/ 1244258 h 2973907"/>
              <a:gd name="connsiteX343" fmla="*/ 2536077 w 4016295"/>
              <a:gd name="connsiteY343" fmla="*/ 1187388 h 2973907"/>
              <a:gd name="connsiteX344" fmla="*/ 2541394 w 4016295"/>
              <a:gd name="connsiteY344" fmla="*/ 1192165 h 2973907"/>
              <a:gd name="connsiteX345" fmla="*/ 2548654 w 4016295"/>
              <a:gd name="connsiteY345" fmla="*/ 1262217 h 2973907"/>
              <a:gd name="connsiteX346" fmla="*/ 2548910 w 4016295"/>
              <a:gd name="connsiteY346" fmla="*/ 1324246 h 2973907"/>
              <a:gd name="connsiteX347" fmla="*/ 2537955 w 4016295"/>
              <a:gd name="connsiteY347" fmla="*/ 1324246 h 2973907"/>
              <a:gd name="connsiteX348" fmla="*/ 2527765 w 4016295"/>
              <a:gd name="connsiteY348" fmla="*/ 1249990 h 2973907"/>
              <a:gd name="connsiteX349" fmla="*/ 2530186 w 4016295"/>
              <a:gd name="connsiteY349" fmla="*/ 1191019 h 2973907"/>
              <a:gd name="connsiteX350" fmla="*/ 2536077 w 4016295"/>
              <a:gd name="connsiteY350" fmla="*/ 1187388 h 2973907"/>
              <a:gd name="connsiteX351" fmla="*/ 605559 w 4016295"/>
              <a:gd name="connsiteY351" fmla="*/ 1631674 h 2973907"/>
              <a:gd name="connsiteX352" fmla="*/ 617229 w 4016295"/>
              <a:gd name="connsiteY352" fmla="*/ 1629349 h 2973907"/>
              <a:gd name="connsiteX353" fmla="*/ 653148 w 4016295"/>
              <a:gd name="connsiteY353" fmla="*/ 1620560 h 2973907"/>
              <a:gd name="connsiteX354" fmla="*/ 658116 w 4016295"/>
              <a:gd name="connsiteY354" fmla="*/ 1636991 h 2973907"/>
              <a:gd name="connsiteX355" fmla="*/ 596850 w 4016295"/>
              <a:gd name="connsiteY355" fmla="*/ 1644887 h 2973907"/>
              <a:gd name="connsiteX356" fmla="*/ 596086 w 4016295"/>
              <a:gd name="connsiteY356" fmla="*/ 1638010 h 2973907"/>
              <a:gd name="connsiteX357" fmla="*/ 605559 w 4016295"/>
              <a:gd name="connsiteY357" fmla="*/ 1631674 h 2973907"/>
              <a:gd name="connsiteX358" fmla="*/ 1380171 w 4016295"/>
              <a:gd name="connsiteY358" fmla="*/ 1439568 h 2973907"/>
              <a:gd name="connsiteX359" fmla="*/ 1387431 w 4016295"/>
              <a:gd name="connsiteY359" fmla="*/ 1441733 h 2973907"/>
              <a:gd name="connsiteX360" fmla="*/ 1402714 w 4016295"/>
              <a:gd name="connsiteY360" fmla="*/ 1479690 h 2973907"/>
              <a:gd name="connsiteX361" fmla="*/ 1398129 w 4016295"/>
              <a:gd name="connsiteY361" fmla="*/ 1485168 h 2973907"/>
              <a:gd name="connsiteX362" fmla="*/ 1380171 w 4016295"/>
              <a:gd name="connsiteY362" fmla="*/ 1439568 h 2973907"/>
              <a:gd name="connsiteX363" fmla="*/ 1277050 w 4016295"/>
              <a:gd name="connsiteY363" fmla="*/ 1421753 h 2973907"/>
              <a:gd name="connsiteX364" fmla="*/ 1284644 w 4016295"/>
              <a:gd name="connsiteY364" fmla="*/ 1427724 h 2973907"/>
              <a:gd name="connsiteX365" fmla="*/ 1257515 w 4016295"/>
              <a:gd name="connsiteY365" fmla="*/ 1481472 h 2973907"/>
              <a:gd name="connsiteX366" fmla="*/ 1248344 w 4016295"/>
              <a:gd name="connsiteY366" fmla="*/ 1474849 h 2973907"/>
              <a:gd name="connsiteX367" fmla="*/ 1249109 w 4016295"/>
              <a:gd name="connsiteY367" fmla="*/ 1462495 h 2973907"/>
              <a:gd name="connsiteX368" fmla="*/ 1268978 w 4016295"/>
              <a:gd name="connsiteY368" fmla="*/ 1426194 h 2973907"/>
              <a:gd name="connsiteX369" fmla="*/ 1277050 w 4016295"/>
              <a:gd name="connsiteY369" fmla="*/ 1421753 h 2973907"/>
              <a:gd name="connsiteX370" fmla="*/ 1703895 w 4016295"/>
              <a:gd name="connsiteY370" fmla="*/ 1296962 h 2973907"/>
              <a:gd name="connsiteX371" fmla="*/ 1720373 w 4016295"/>
              <a:gd name="connsiteY371" fmla="*/ 1307995 h 2973907"/>
              <a:gd name="connsiteX372" fmla="*/ 1703178 w 4016295"/>
              <a:gd name="connsiteY372" fmla="*/ 1335380 h 2973907"/>
              <a:gd name="connsiteX373" fmla="*/ 1694007 w 4016295"/>
              <a:gd name="connsiteY373" fmla="*/ 1329266 h 2973907"/>
              <a:gd name="connsiteX374" fmla="*/ 1698592 w 4016295"/>
              <a:gd name="connsiteY374" fmla="*/ 1303283 h 2973907"/>
              <a:gd name="connsiteX375" fmla="*/ 1703895 w 4016295"/>
              <a:gd name="connsiteY375" fmla="*/ 1296962 h 2973907"/>
              <a:gd name="connsiteX376" fmla="*/ 1377240 w 4016295"/>
              <a:gd name="connsiteY376" fmla="*/ 1362255 h 2973907"/>
              <a:gd name="connsiteX377" fmla="*/ 1399529 w 4016295"/>
              <a:gd name="connsiteY377" fmla="*/ 1397536 h 2973907"/>
              <a:gd name="connsiteX378" fmla="*/ 1420418 w 4016295"/>
              <a:gd name="connsiteY378" fmla="*/ 1433581 h 2973907"/>
              <a:gd name="connsiteX379" fmla="*/ 1415196 w 4016295"/>
              <a:gd name="connsiteY379" fmla="*/ 1440204 h 2973907"/>
              <a:gd name="connsiteX380" fmla="*/ 1371254 w 4016295"/>
              <a:gd name="connsiteY380" fmla="*/ 1364547 h 2973907"/>
              <a:gd name="connsiteX381" fmla="*/ 1377240 w 4016295"/>
              <a:gd name="connsiteY381" fmla="*/ 1362255 h 2973907"/>
              <a:gd name="connsiteX382" fmla="*/ 1784606 w 4016295"/>
              <a:gd name="connsiteY382" fmla="*/ 1259081 h 2973907"/>
              <a:gd name="connsiteX383" fmla="*/ 1784695 w 4016295"/>
              <a:gd name="connsiteY383" fmla="*/ 1276919 h 2973907"/>
              <a:gd name="connsiteX384" fmla="*/ 1770430 w 4016295"/>
              <a:gd name="connsiteY384" fmla="*/ 1285453 h 2973907"/>
              <a:gd name="connsiteX385" fmla="*/ 1771575 w 4016295"/>
              <a:gd name="connsiteY385" fmla="*/ 1286599 h 2973907"/>
              <a:gd name="connsiteX386" fmla="*/ 1766354 w 4016295"/>
              <a:gd name="connsiteY386" fmla="*/ 1283924 h 2973907"/>
              <a:gd name="connsiteX387" fmla="*/ 1766098 w 4016295"/>
              <a:gd name="connsiteY387" fmla="*/ 1283796 h 2973907"/>
              <a:gd name="connsiteX388" fmla="*/ 1761769 w 4016295"/>
              <a:gd name="connsiteY388" fmla="*/ 1276537 h 2973907"/>
              <a:gd name="connsiteX389" fmla="*/ 1763121 w 4016295"/>
              <a:gd name="connsiteY389" fmla="*/ 1265069 h 2973907"/>
              <a:gd name="connsiteX390" fmla="*/ 1760787 w 4016295"/>
              <a:gd name="connsiteY390" fmla="*/ 1275744 h 2973907"/>
              <a:gd name="connsiteX391" fmla="*/ 1752597 w 4016295"/>
              <a:gd name="connsiteY391" fmla="*/ 1280940 h 2973907"/>
              <a:gd name="connsiteX392" fmla="*/ 1746865 w 4016295"/>
              <a:gd name="connsiteY392" fmla="*/ 1279794 h 2973907"/>
              <a:gd name="connsiteX393" fmla="*/ 1746356 w 4016295"/>
              <a:gd name="connsiteY393" fmla="*/ 1309853 h 2973907"/>
              <a:gd name="connsiteX394" fmla="*/ 1777306 w 4016295"/>
              <a:gd name="connsiteY394" fmla="*/ 1388186 h 2973907"/>
              <a:gd name="connsiteX395" fmla="*/ 1845067 w 4016295"/>
              <a:gd name="connsiteY395" fmla="*/ 1515299 h 2973907"/>
              <a:gd name="connsiteX396" fmla="*/ 1836278 w 4016295"/>
              <a:gd name="connsiteY396" fmla="*/ 1519375 h 2973907"/>
              <a:gd name="connsiteX397" fmla="*/ 1763806 w 4016295"/>
              <a:gd name="connsiteY397" fmla="*/ 1416078 h 2973907"/>
              <a:gd name="connsiteX398" fmla="*/ 1756800 w 4016295"/>
              <a:gd name="connsiteY398" fmla="*/ 1395955 h 2973907"/>
              <a:gd name="connsiteX399" fmla="*/ 1757564 w 4016295"/>
              <a:gd name="connsiteY399" fmla="*/ 1402451 h 2973907"/>
              <a:gd name="connsiteX400" fmla="*/ 1772721 w 4016295"/>
              <a:gd name="connsiteY400" fmla="*/ 1460912 h 2973907"/>
              <a:gd name="connsiteX401" fmla="*/ 1796921 w 4016295"/>
              <a:gd name="connsiteY401" fmla="*/ 1519375 h 2973907"/>
              <a:gd name="connsiteX402" fmla="*/ 1825324 w 4016295"/>
              <a:gd name="connsiteY402" fmla="*/ 1560133 h 2973907"/>
              <a:gd name="connsiteX403" fmla="*/ 1831948 w 4016295"/>
              <a:gd name="connsiteY403" fmla="*/ 1564336 h 2973907"/>
              <a:gd name="connsiteX404" fmla="*/ 1871686 w 4016295"/>
              <a:gd name="connsiteY404" fmla="*/ 1622799 h 2973907"/>
              <a:gd name="connsiteX405" fmla="*/ 1878692 w 4016295"/>
              <a:gd name="connsiteY405" fmla="*/ 1469319 h 2973907"/>
              <a:gd name="connsiteX406" fmla="*/ 1810295 w 4016295"/>
              <a:gd name="connsiteY406" fmla="*/ 1366150 h 2973907"/>
              <a:gd name="connsiteX407" fmla="*/ 1835513 w 4016295"/>
              <a:gd name="connsiteY407" fmla="*/ 1371246 h 2973907"/>
              <a:gd name="connsiteX408" fmla="*/ 1916520 w 4016295"/>
              <a:gd name="connsiteY408" fmla="*/ 1457219 h 2973907"/>
              <a:gd name="connsiteX409" fmla="*/ 1811951 w 4016295"/>
              <a:gd name="connsiteY409" fmla="*/ 1307306 h 2973907"/>
              <a:gd name="connsiteX410" fmla="*/ 1808866 w 4016295"/>
              <a:gd name="connsiteY410" fmla="*/ 1301865 h 2973907"/>
              <a:gd name="connsiteX411" fmla="*/ 1810804 w 4016295"/>
              <a:gd name="connsiteY411" fmla="*/ 1312964 h 2973907"/>
              <a:gd name="connsiteX412" fmla="*/ 1787750 w 4016295"/>
              <a:gd name="connsiteY412" fmla="*/ 1311945 h 2973907"/>
              <a:gd name="connsiteX413" fmla="*/ 1792845 w 4016295"/>
              <a:gd name="connsiteY413" fmla="*/ 1298316 h 2973907"/>
              <a:gd name="connsiteX414" fmla="*/ 1801108 w 4016295"/>
              <a:gd name="connsiteY414" fmla="*/ 1294591 h 2973907"/>
              <a:gd name="connsiteX415" fmla="*/ 1807186 w 4016295"/>
              <a:gd name="connsiteY415" fmla="*/ 1298904 h 2973907"/>
              <a:gd name="connsiteX416" fmla="*/ 947114 w 4016295"/>
              <a:gd name="connsiteY416" fmla="*/ 1439059 h 2973907"/>
              <a:gd name="connsiteX417" fmla="*/ 956285 w 4016295"/>
              <a:gd name="connsiteY417" fmla="*/ 1447464 h 2973907"/>
              <a:gd name="connsiteX418" fmla="*/ 895531 w 4016295"/>
              <a:gd name="connsiteY418" fmla="*/ 1485804 h 2973907"/>
              <a:gd name="connsiteX419" fmla="*/ 893620 w 4016295"/>
              <a:gd name="connsiteY419" fmla="*/ 1481217 h 2973907"/>
              <a:gd name="connsiteX420" fmla="*/ 947114 w 4016295"/>
              <a:gd name="connsiteY420" fmla="*/ 1439059 h 2973907"/>
              <a:gd name="connsiteX421" fmla="*/ 619267 w 4016295"/>
              <a:gd name="connsiteY421" fmla="*/ 1506564 h 2973907"/>
              <a:gd name="connsiteX422" fmla="*/ 674545 w 4016295"/>
              <a:gd name="connsiteY422" fmla="*/ 1497011 h 2973907"/>
              <a:gd name="connsiteX423" fmla="*/ 677985 w 4016295"/>
              <a:gd name="connsiteY423" fmla="*/ 1506818 h 2973907"/>
              <a:gd name="connsiteX424" fmla="*/ 630730 w 4016295"/>
              <a:gd name="connsiteY424" fmla="*/ 1524141 h 2973907"/>
              <a:gd name="connsiteX425" fmla="*/ 581312 w 4016295"/>
              <a:gd name="connsiteY425" fmla="*/ 1527962 h 2973907"/>
              <a:gd name="connsiteX426" fmla="*/ 579656 w 4016295"/>
              <a:gd name="connsiteY426" fmla="*/ 1518536 h 2973907"/>
              <a:gd name="connsiteX427" fmla="*/ 619267 w 4016295"/>
              <a:gd name="connsiteY427" fmla="*/ 1506564 h 2973907"/>
              <a:gd name="connsiteX428" fmla="*/ 2486147 w 4016295"/>
              <a:gd name="connsiteY428" fmla="*/ 1028341 h 2973907"/>
              <a:gd name="connsiteX429" fmla="*/ 2488408 w 4016295"/>
              <a:gd name="connsiteY429" fmla="*/ 1031860 h 2973907"/>
              <a:gd name="connsiteX430" fmla="*/ 2505092 w 4016295"/>
              <a:gd name="connsiteY430" fmla="*/ 1115924 h 2973907"/>
              <a:gd name="connsiteX431" fmla="*/ 2514136 w 4016295"/>
              <a:gd name="connsiteY431" fmla="*/ 1193745 h 2973907"/>
              <a:gd name="connsiteX432" fmla="*/ 2504839 w 4016295"/>
              <a:gd name="connsiteY432" fmla="*/ 1195529 h 2973907"/>
              <a:gd name="connsiteX433" fmla="*/ 2484969 w 4016295"/>
              <a:gd name="connsiteY433" fmla="*/ 1103060 h 2973907"/>
              <a:gd name="connsiteX434" fmla="*/ 2482549 w 4016295"/>
              <a:gd name="connsiteY434" fmla="*/ 1030459 h 2973907"/>
              <a:gd name="connsiteX435" fmla="*/ 2486147 w 4016295"/>
              <a:gd name="connsiteY435" fmla="*/ 1028341 h 2973907"/>
              <a:gd name="connsiteX436" fmla="*/ 1389404 w 4016295"/>
              <a:gd name="connsiteY436" fmla="*/ 1295069 h 2973907"/>
              <a:gd name="connsiteX437" fmla="*/ 1394691 w 4016295"/>
              <a:gd name="connsiteY437" fmla="*/ 1298826 h 2973907"/>
              <a:gd name="connsiteX438" fmla="*/ 1407428 w 4016295"/>
              <a:gd name="connsiteY438" fmla="*/ 1332833 h 2973907"/>
              <a:gd name="connsiteX439" fmla="*/ 1413541 w 4016295"/>
              <a:gd name="connsiteY439" fmla="*/ 1361746 h 2973907"/>
              <a:gd name="connsiteX440" fmla="*/ 1406918 w 4016295"/>
              <a:gd name="connsiteY440" fmla="*/ 1363401 h 2973907"/>
              <a:gd name="connsiteX441" fmla="*/ 1384501 w 4016295"/>
              <a:gd name="connsiteY441" fmla="*/ 1298954 h 2973907"/>
              <a:gd name="connsiteX442" fmla="*/ 1389404 w 4016295"/>
              <a:gd name="connsiteY442" fmla="*/ 1295069 h 2973907"/>
              <a:gd name="connsiteX443" fmla="*/ 3684929 w 4016295"/>
              <a:gd name="connsiteY443" fmla="*/ 730266 h 2973907"/>
              <a:gd name="connsiteX444" fmla="*/ 3691919 w 4016295"/>
              <a:gd name="connsiteY444" fmla="*/ 729995 h 2973907"/>
              <a:gd name="connsiteX445" fmla="*/ 3745541 w 4016295"/>
              <a:gd name="connsiteY445" fmla="*/ 785654 h 2973907"/>
              <a:gd name="connsiteX446" fmla="*/ 3733440 w 4016295"/>
              <a:gd name="connsiteY446" fmla="*/ 797628 h 2973907"/>
              <a:gd name="connsiteX447" fmla="*/ 3682238 w 4016295"/>
              <a:gd name="connsiteY447" fmla="*/ 737127 h 2973907"/>
              <a:gd name="connsiteX448" fmla="*/ 3684929 w 4016295"/>
              <a:gd name="connsiteY448" fmla="*/ 730266 h 2973907"/>
              <a:gd name="connsiteX449" fmla="*/ 1754507 w 4016295"/>
              <a:gd name="connsiteY449" fmla="*/ 1175988 h 2973907"/>
              <a:gd name="connsiteX450" fmla="*/ 1753870 w 4016295"/>
              <a:gd name="connsiteY450" fmla="*/ 1205920 h 2973907"/>
              <a:gd name="connsiteX451" fmla="*/ 1750686 w 4016295"/>
              <a:gd name="connsiteY451" fmla="*/ 1236106 h 2973907"/>
              <a:gd name="connsiteX452" fmla="*/ 1759730 w 4016295"/>
              <a:gd name="connsiteY452" fmla="*/ 1242985 h 2973907"/>
              <a:gd name="connsiteX453" fmla="*/ 1763167 w 4016295"/>
              <a:gd name="connsiteY453" fmla="*/ 1264676 h 2973907"/>
              <a:gd name="connsiteX454" fmla="*/ 1764953 w 4016295"/>
              <a:gd name="connsiteY454" fmla="*/ 1249534 h 2973907"/>
              <a:gd name="connsiteX455" fmla="*/ 1775285 w 4016295"/>
              <a:gd name="connsiteY455" fmla="*/ 1243230 h 2973907"/>
              <a:gd name="connsiteX456" fmla="*/ 1776225 w 4016295"/>
              <a:gd name="connsiteY456" fmla="*/ 1244062 h 2973907"/>
              <a:gd name="connsiteX457" fmla="*/ 2710030 w 4016295"/>
              <a:gd name="connsiteY457" fmla="*/ 891827 h 2973907"/>
              <a:gd name="connsiteX458" fmla="*/ 2730792 w 4016295"/>
              <a:gd name="connsiteY458" fmla="*/ 974618 h 2973907"/>
              <a:gd name="connsiteX459" fmla="*/ 2732064 w 4016295"/>
              <a:gd name="connsiteY459" fmla="*/ 975255 h 2973907"/>
              <a:gd name="connsiteX460" fmla="*/ 2736013 w 4016295"/>
              <a:gd name="connsiteY460" fmla="*/ 909278 h 2973907"/>
              <a:gd name="connsiteX461" fmla="*/ 2732191 w 4016295"/>
              <a:gd name="connsiteY461" fmla="*/ 908640 h 2973907"/>
              <a:gd name="connsiteX462" fmla="*/ 2710030 w 4016295"/>
              <a:gd name="connsiteY462" fmla="*/ 891827 h 2973907"/>
              <a:gd name="connsiteX463" fmla="*/ 2491210 w 4016295"/>
              <a:gd name="connsiteY463" fmla="*/ 943720 h 2973907"/>
              <a:gd name="connsiteX464" fmla="*/ 2502291 w 4016295"/>
              <a:gd name="connsiteY464" fmla="*/ 951489 h 2973907"/>
              <a:gd name="connsiteX465" fmla="*/ 2492611 w 4016295"/>
              <a:gd name="connsiteY465" fmla="*/ 984352 h 2973907"/>
              <a:gd name="connsiteX466" fmla="*/ 2483567 w 4016295"/>
              <a:gd name="connsiteY466" fmla="*/ 988937 h 2973907"/>
              <a:gd name="connsiteX467" fmla="*/ 2491210 w 4016295"/>
              <a:gd name="connsiteY467" fmla="*/ 943720 h 2973907"/>
              <a:gd name="connsiteX468" fmla="*/ 2437971 w 4016295"/>
              <a:gd name="connsiteY468" fmla="*/ 943720 h 2973907"/>
              <a:gd name="connsiteX469" fmla="*/ 2460133 w 4016295"/>
              <a:gd name="connsiteY469" fmla="*/ 1003965 h 2973907"/>
              <a:gd name="connsiteX470" fmla="*/ 2470068 w 4016295"/>
              <a:gd name="connsiteY470" fmla="*/ 1065229 h 2973907"/>
              <a:gd name="connsiteX471" fmla="*/ 2474398 w 4016295"/>
              <a:gd name="connsiteY471" fmla="*/ 1127004 h 2973907"/>
              <a:gd name="connsiteX472" fmla="*/ 2466884 w 4016295"/>
              <a:gd name="connsiteY472" fmla="*/ 1128532 h 2973907"/>
              <a:gd name="connsiteX473" fmla="*/ 2445867 w 4016295"/>
              <a:gd name="connsiteY473" fmla="*/ 1028293 h 2973907"/>
              <a:gd name="connsiteX474" fmla="*/ 2434658 w 4016295"/>
              <a:gd name="connsiteY474" fmla="*/ 948687 h 2973907"/>
              <a:gd name="connsiteX475" fmla="*/ 2437971 w 4016295"/>
              <a:gd name="connsiteY475" fmla="*/ 943720 h 2973907"/>
              <a:gd name="connsiteX476" fmla="*/ 3848454 w 4016295"/>
              <a:gd name="connsiteY476" fmla="*/ 588998 h 2973907"/>
              <a:gd name="connsiteX477" fmla="*/ 3885010 w 4016295"/>
              <a:gd name="connsiteY477" fmla="*/ 605301 h 2973907"/>
              <a:gd name="connsiteX478" fmla="*/ 3882462 w 4016295"/>
              <a:gd name="connsiteY478" fmla="*/ 615746 h 2973907"/>
              <a:gd name="connsiteX479" fmla="*/ 3838265 w 4016295"/>
              <a:gd name="connsiteY479" fmla="*/ 604791 h 2973907"/>
              <a:gd name="connsiteX480" fmla="*/ 3848454 w 4016295"/>
              <a:gd name="connsiteY480" fmla="*/ 588998 h 2973907"/>
              <a:gd name="connsiteX481" fmla="*/ 2409566 w 4016295"/>
              <a:gd name="connsiteY481" fmla="*/ 921176 h 2973907"/>
              <a:gd name="connsiteX482" fmla="*/ 2410586 w 4016295"/>
              <a:gd name="connsiteY482" fmla="*/ 921176 h 2973907"/>
              <a:gd name="connsiteX483" fmla="*/ 2417209 w 4016295"/>
              <a:gd name="connsiteY483" fmla="*/ 925125 h 2973907"/>
              <a:gd name="connsiteX484" fmla="*/ 2426506 w 4016295"/>
              <a:gd name="connsiteY484" fmla="*/ 987790 h 2973907"/>
              <a:gd name="connsiteX485" fmla="*/ 2419756 w 4016295"/>
              <a:gd name="connsiteY485" fmla="*/ 990464 h 2973907"/>
              <a:gd name="connsiteX486" fmla="*/ 2409566 w 4016295"/>
              <a:gd name="connsiteY486" fmla="*/ 921176 h 2973907"/>
              <a:gd name="connsiteX487" fmla="*/ 2473283 w 4016295"/>
              <a:gd name="connsiteY487" fmla="*/ 897502 h 2973907"/>
              <a:gd name="connsiteX488" fmla="*/ 2480511 w 4016295"/>
              <a:gd name="connsiteY488" fmla="*/ 903090 h 2973907"/>
              <a:gd name="connsiteX489" fmla="*/ 2470450 w 4016295"/>
              <a:gd name="connsiteY489" fmla="*/ 954165 h 2973907"/>
              <a:gd name="connsiteX490" fmla="*/ 2459241 w 4016295"/>
              <a:gd name="connsiteY490" fmla="*/ 953018 h 2973907"/>
              <a:gd name="connsiteX491" fmla="*/ 2465865 w 4016295"/>
              <a:gd name="connsiteY491" fmla="*/ 903090 h 2973907"/>
              <a:gd name="connsiteX492" fmla="*/ 2473283 w 4016295"/>
              <a:gd name="connsiteY492" fmla="*/ 897502 h 2973907"/>
              <a:gd name="connsiteX493" fmla="*/ 2676787 w 4016295"/>
              <a:gd name="connsiteY493" fmla="*/ 809421 h 2973907"/>
              <a:gd name="connsiteX494" fmla="*/ 2694109 w 4016295"/>
              <a:gd name="connsiteY494" fmla="*/ 849923 h 2973907"/>
              <a:gd name="connsiteX495" fmla="*/ 2735504 w 4016295"/>
              <a:gd name="connsiteY495" fmla="*/ 895267 h 2973907"/>
              <a:gd name="connsiteX496" fmla="*/ 2733975 w 4016295"/>
              <a:gd name="connsiteY496" fmla="*/ 851961 h 2973907"/>
              <a:gd name="connsiteX497" fmla="*/ 2689524 w 4016295"/>
              <a:gd name="connsiteY497" fmla="*/ 822412 h 2973907"/>
              <a:gd name="connsiteX498" fmla="*/ 2676787 w 4016295"/>
              <a:gd name="connsiteY498" fmla="*/ 809421 h 2973907"/>
              <a:gd name="connsiteX499" fmla="*/ 2366006 w 4016295"/>
              <a:gd name="connsiteY499" fmla="*/ 883295 h 2973907"/>
              <a:gd name="connsiteX500" fmla="*/ 2352888 w 4016295"/>
              <a:gd name="connsiteY500" fmla="*/ 886733 h 2973907"/>
              <a:gd name="connsiteX501" fmla="*/ 2339258 w 4016295"/>
              <a:gd name="connsiteY501" fmla="*/ 908131 h 2973907"/>
              <a:gd name="connsiteX502" fmla="*/ 2323338 w 4016295"/>
              <a:gd name="connsiteY502" fmla="*/ 953984 h 2973907"/>
              <a:gd name="connsiteX503" fmla="*/ 2313530 w 4016295"/>
              <a:gd name="connsiteY503" fmla="*/ 952584 h 2973907"/>
              <a:gd name="connsiteX504" fmla="*/ 2328815 w 4016295"/>
              <a:gd name="connsiteY504" fmla="*/ 892975 h 2973907"/>
              <a:gd name="connsiteX505" fmla="*/ 2313148 w 4016295"/>
              <a:gd name="connsiteY505" fmla="*/ 898451 h 2973907"/>
              <a:gd name="connsiteX506" fmla="*/ 2298373 w 4016295"/>
              <a:gd name="connsiteY506" fmla="*/ 922524 h 2973907"/>
              <a:gd name="connsiteX507" fmla="*/ 2266021 w 4016295"/>
              <a:gd name="connsiteY507" fmla="*/ 982770 h 2973907"/>
              <a:gd name="connsiteX508" fmla="*/ 2255450 w 4016295"/>
              <a:gd name="connsiteY508" fmla="*/ 979840 h 2973907"/>
              <a:gd name="connsiteX509" fmla="*/ 2279013 w 4016295"/>
              <a:gd name="connsiteY509" fmla="*/ 912335 h 2973907"/>
              <a:gd name="connsiteX510" fmla="*/ 2269970 w 4016295"/>
              <a:gd name="connsiteY510" fmla="*/ 916538 h 2973907"/>
              <a:gd name="connsiteX511" fmla="*/ 2266912 w 4016295"/>
              <a:gd name="connsiteY511" fmla="*/ 920104 h 2973907"/>
              <a:gd name="connsiteX512" fmla="*/ 2238764 w 4016295"/>
              <a:gd name="connsiteY512" fmla="*/ 963409 h 2973907"/>
              <a:gd name="connsiteX513" fmla="*/ 2210488 w 4016295"/>
              <a:gd name="connsiteY513" fmla="*/ 1037920 h 2973907"/>
              <a:gd name="connsiteX514" fmla="*/ 2199662 w 4016295"/>
              <a:gd name="connsiteY514" fmla="*/ 1037284 h 2973907"/>
              <a:gd name="connsiteX515" fmla="*/ 2224882 w 4016295"/>
              <a:gd name="connsiteY515" fmla="*/ 945068 h 2973907"/>
              <a:gd name="connsiteX516" fmla="*/ 2202210 w 4016295"/>
              <a:gd name="connsiteY516" fmla="*/ 962518 h 2973907"/>
              <a:gd name="connsiteX517" fmla="*/ 2147313 w 4016295"/>
              <a:gd name="connsiteY517" fmla="*/ 1090396 h 2973907"/>
              <a:gd name="connsiteX518" fmla="*/ 2134449 w 4016295"/>
              <a:gd name="connsiteY518" fmla="*/ 1089887 h 2973907"/>
              <a:gd name="connsiteX519" fmla="*/ 2155847 w 4016295"/>
              <a:gd name="connsiteY519" fmla="*/ 1007607 h 2973907"/>
              <a:gd name="connsiteX520" fmla="*/ 2158903 w 4016295"/>
              <a:gd name="connsiteY520" fmla="*/ 1001874 h 2973907"/>
              <a:gd name="connsiteX521" fmla="*/ 2059811 w 4016295"/>
              <a:gd name="connsiteY521" fmla="*/ 1212543 h 2973907"/>
              <a:gd name="connsiteX522" fmla="*/ 2171641 w 4016295"/>
              <a:gd name="connsiteY522" fmla="*/ 1161340 h 2973907"/>
              <a:gd name="connsiteX523" fmla="*/ 2324357 w 4016295"/>
              <a:gd name="connsiteY523" fmla="*/ 1019579 h 2973907"/>
              <a:gd name="connsiteX524" fmla="*/ 2334546 w 4016295"/>
              <a:gd name="connsiteY524" fmla="*/ 1026202 h 2973907"/>
              <a:gd name="connsiteX525" fmla="*/ 2285381 w 4016295"/>
              <a:gd name="connsiteY525" fmla="*/ 1107592 h 2973907"/>
              <a:gd name="connsiteX526" fmla="*/ 2277612 w 4016295"/>
              <a:gd name="connsiteY526" fmla="*/ 1130008 h 2973907"/>
              <a:gd name="connsiteX527" fmla="*/ 2262200 w 4016295"/>
              <a:gd name="connsiteY527" fmla="*/ 1180829 h 2973907"/>
              <a:gd name="connsiteX528" fmla="*/ 2250100 w 4016295"/>
              <a:gd name="connsiteY528" fmla="*/ 1179045 h 2973907"/>
              <a:gd name="connsiteX529" fmla="*/ 2252903 w 4016295"/>
              <a:gd name="connsiteY529" fmla="*/ 1137778 h 2973907"/>
              <a:gd name="connsiteX530" fmla="*/ 2241185 w 4016295"/>
              <a:gd name="connsiteY530" fmla="*/ 1146565 h 2973907"/>
              <a:gd name="connsiteX531" fmla="*/ 2226410 w 4016295"/>
              <a:gd name="connsiteY531" fmla="*/ 1200062 h 2973907"/>
              <a:gd name="connsiteX532" fmla="*/ 2222461 w 4016295"/>
              <a:gd name="connsiteY532" fmla="*/ 1251136 h 2973907"/>
              <a:gd name="connsiteX533" fmla="*/ 2210870 w 4016295"/>
              <a:gd name="connsiteY533" fmla="*/ 1253428 h 2973907"/>
              <a:gd name="connsiteX534" fmla="*/ 2207559 w 4016295"/>
              <a:gd name="connsiteY534" fmla="*/ 1186051 h 2973907"/>
              <a:gd name="connsiteX535" fmla="*/ 2209598 w 4016295"/>
              <a:gd name="connsiteY535" fmla="*/ 1177772 h 2973907"/>
              <a:gd name="connsiteX536" fmla="*/ 2193804 w 4016295"/>
              <a:gd name="connsiteY536" fmla="*/ 1194075 h 2973907"/>
              <a:gd name="connsiteX537" fmla="*/ 2186925 w 4016295"/>
              <a:gd name="connsiteY537" fmla="*/ 1243748 h 2973907"/>
              <a:gd name="connsiteX538" fmla="*/ 2186542 w 4016295"/>
              <a:gd name="connsiteY538" fmla="*/ 1284124 h 2973907"/>
              <a:gd name="connsiteX539" fmla="*/ 2174952 w 4016295"/>
              <a:gd name="connsiteY539" fmla="*/ 1286035 h 2973907"/>
              <a:gd name="connsiteX540" fmla="*/ 2166292 w 4016295"/>
              <a:gd name="connsiteY540" fmla="*/ 1222606 h 2973907"/>
              <a:gd name="connsiteX541" fmla="*/ 2143493 w 4016295"/>
              <a:gd name="connsiteY541" fmla="*/ 1247697 h 2973907"/>
              <a:gd name="connsiteX542" fmla="*/ 2143746 w 4016295"/>
              <a:gd name="connsiteY542" fmla="*/ 1248080 h 2973907"/>
              <a:gd name="connsiteX543" fmla="*/ 2141072 w 4016295"/>
              <a:gd name="connsiteY543" fmla="*/ 1296989 h 2973907"/>
              <a:gd name="connsiteX544" fmla="*/ 2128718 w 4016295"/>
              <a:gd name="connsiteY544" fmla="*/ 1298008 h 2973907"/>
              <a:gd name="connsiteX545" fmla="*/ 2122095 w 4016295"/>
              <a:gd name="connsiteY545" fmla="*/ 1274953 h 2973907"/>
              <a:gd name="connsiteX546" fmla="*/ 2119291 w 4016295"/>
              <a:gd name="connsiteY546" fmla="*/ 1278521 h 2973907"/>
              <a:gd name="connsiteX547" fmla="*/ 2059302 w 4016295"/>
              <a:gd name="connsiteY547" fmla="*/ 1404489 h 2973907"/>
              <a:gd name="connsiteX548" fmla="*/ 2205775 w 4016295"/>
              <a:gd name="connsiteY548" fmla="*/ 1347045 h 2973907"/>
              <a:gd name="connsiteX549" fmla="*/ 2300793 w 4016295"/>
              <a:gd name="connsiteY549" fmla="*/ 1252156 h 2973907"/>
              <a:gd name="connsiteX550" fmla="*/ 2306525 w 4016295"/>
              <a:gd name="connsiteY550" fmla="*/ 1249608 h 2973907"/>
              <a:gd name="connsiteX551" fmla="*/ 2322063 w 4016295"/>
              <a:gd name="connsiteY551" fmla="*/ 1224644 h 2973907"/>
              <a:gd name="connsiteX552" fmla="*/ 2349958 w 4016295"/>
              <a:gd name="connsiteY552" fmla="*/ 1179937 h 2973907"/>
              <a:gd name="connsiteX553" fmla="*/ 2359893 w 4016295"/>
              <a:gd name="connsiteY553" fmla="*/ 1137777 h 2973907"/>
              <a:gd name="connsiteX554" fmla="*/ 2378361 w 4016295"/>
              <a:gd name="connsiteY554" fmla="*/ 959716 h 2973907"/>
              <a:gd name="connsiteX555" fmla="*/ 2365115 w 4016295"/>
              <a:gd name="connsiteY555" fmla="*/ 973344 h 2973907"/>
              <a:gd name="connsiteX556" fmla="*/ 2345499 w 4016295"/>
              <a:gd name="connsiteY556" fmla="*/ 999200 h 2973907"/>
              <a:gd name="connsiteX557" fmla="*/ 2336329 w 4016295"/>
              <a:gd name="connsiteY557" fmla="*/ 996398 h 2973907"/>
              <a:gd name="connsiteX558" fmla="*/ 2375558 w 4016295"/>
              <a:gd name="connsiteY558" fmla="*/ 944177 h 2973907"/>
              <a:gd name="connsiteX559" fmla="*/ 2378998 w 4016295"/>
              <a:gd name="connsiteY559" fmla="*/ 943667 h 2973907"/>
              <a:gd name="connsiteX560" fmla="*/ 2381035 w 4016295"/>
              <a:gd name="connsiteY560" fmla="*/ 887498 h 2973907"/>
              <a:gd name="connsiteX561" fmla="*/ 2366006 w 4016295"/>
              <a:gd name="connsiteY561" fmla="*/ 883295 h 2973907"/>
              <a:gd name="connsiteX562" fmla="*/ 1055936 w 4016295"/>
              <a:gd name="connsiteY562" fmla="*/ 1203903 h 2973907"/>
              <a:gd name="connsiteX563" fmla="*/ 1076904 w 4016295"/>
              <a:gd name="connsiteY563" fmla="*/ 1201260 h 2973907"/>
              <a:gd name="connsiteX564" fmla="*/ 1084674 w 4016295"/>
              <a:gd name="connsiteY564" fmla="*/ 1211450 h 2973907"/>
              <a:gd name="connsiteX565" fmla="*/ 1036783 w 4016295"/>
              <a:gd name="connsiteY565" fmla="*/ 1221130 h 2973907"/>
              <a:gd name="connsiteX566" fmla="*/ 1036401 w 4016295"/>
              <a:gd name="connsiteY566" fmla="*/ 1210175 h 2973907"/>
              <a:gd name="connsiteX567" fmla="*/ 1055936 w 4016295"/>
              <a:gd name="connsiteY567" fmla="*/ 1203903 h 2973907"/>
              <a:gd name="connsiteX568" fmla="*/ 2431920 w 4016295"/>
              <a:gd name="connsiteY568" fmla="*/ 861180 h 2973907"/>
              <a:gd name="connsiteX569" fmla="*/ 2450579 w 4016295"/>
              <a:gd name="connsiteY569" fmla="*/ 860293 h 2973907"/>
              <a:gd name="connsiteX570" fmla="*/ 2453636 w 4016295"/>
              <a:gd name="connsiteY570" fmla="*/ 867554 h 2973907"/>
              <a:gd name="connsiteX571" fmla="*/ 2446376 w 4016295"/>
              <a:gd name="connsiteY571" fmla="*/ 895446 h 2973907"/>
              <a:gd name="connsiteX572" fmla="*/ 2439625 w 4016295"/>
              <a:gd name="connsiteY572" fmla="*/ 914043 h 2973907"/>
              <a:gd name="connsiteX573" fmla="*/ 2430200 w 4016295"/>
              <a:gd name="connsiteY573" fmla="*/ 914807 h 2973907"/>
              <a:gd name="connsiteX574" fmla="*/ 2431920 w 4016295"/>
              <a:gd name="connsiteY574" fmla="*/ 861180 h 2973907"/>
              <a:gd name="connsiteX575" fmla="*/ 2659719 w 4016295"/>
              <a:gd name="connsiteY575" fmla="*/ 802669 h 2973907"/>
              <a:gd name="connsiteX576" fmla="*/ 2655007 w 4016295"/>
              <a:gd name="connsiteY576" fmla="*/ 833747 h 2973907"/>
              <a:gd name="connsiteX577" fmla="*/ 2644307 w 4016295"/>
              <a:gd name="connsiteY577" fmla="*/ 870176 h 2973907"/>
              <a:gd name="connsiteX578" fmla="*/ 2637811 w 4016295"/>
              <a:gd name="connsiteY578" fmla="*/ 912462 h 2973907"/>
              <a:gd name="connsiteX579" fmla="*/ 2717289 w 4016295"/>
              <a:gd name="connsiteY579" fmla="*/ 968760 h 2973907"/>
              <a:gd name="connsiteX580" fmla="*/ 2681627 w 4016295"/>
              <a:gd name="connsiteY580" fmla="*/ 862278 h 2973907"/>
              <a:gd name="connsiteX581" fmla="*/ 2659719 w 4016295"/>
              <a:gd name="connsiteY581" fmla="*/ 802669 h 2973907"/>
              <a:gd name="connsiteX582" fmla="*/ 3797125 w 4016295"/>
              <a:gd name="connsiteY582" fmla="*/ 506335 h 2973907"/>
              <a:gd name="connsiteX583" fmla="*/ 3871635 w 4016295"/>
              <a:gd name="connsiteY583" fmla="*/ 517034 h 2973907"/>
              <a:gd name="connsiteX584" fmla="*/ 3868197 w 4016295"/>
              <a:gd name="connsiteY584" fmla="*/ 537032 h 2973907"/>
              <a:gd name="connsiteX585" fmla="*/ 3795342 w 4016295"/>
              <a:gd name="connsiteY585" fmla="*/ 520347 h 2973907"/>
              <a:gd name="connsiteX586" fmla="*/ 3797125 w 4016295"/>
              <a:gd name="connsiteY586" fmla="*/ 506335 h 2973907"/>
              <a:gd name="connsiteX587" fmla="*/ 3721272 w 4016295"/>
              <a:gd name="connsiteY587" fmla="*/ 505666 h 2973907"/>
              <a:gd name="connsiteX588" fmla="*/ 3767448 w 4016295"/>
              <a:gd name="connsiteY588" fmla="*/ 516269 h 2973907"/>
              <a:gd name="connsiteX589" fmla="*/ 3760569 w 4016295"/>
              <a:gd name="connsiteY589" fmla="*/ 536648 h 2973907"/>
              <a:gd name="connsiteX590" fmla="*/ 3709112 w 4016295"/>
              <a:gd name="connsiteY590" fmla="*/ 522765 h 2973907"/>
              <a:gd name="connsiteX591" fmla="*/ 3708602 w 4016295"/>
              <a:gd name="connsiteY591" fmla="*/ 513212 h 2973907"/>
              <a:gd name="connsiteX592" fmla="*/ 3721272 w 4016295"/>
              <a:gd name="connsiteY592" fmla="*/ 505666 h 2973907"/>
              <a:gd name="connsiteX593" fmla="*/ 1060889 w 4016295"/>
              <a:gd name="connsiteY593" fmla="*/ 1134455 h 2973907"/>
              <a:gd name="connsiteX594" fmla="*/ 1082128 w 4016295"/>
              <a:gd name="connsiteY594" fmla="*/ 1139614 h 2973907"/>
              <a:gd name="connsiteX595" fmla="*/ 1074103 w 4016295"/>
              <a:gd name="connsiteY595" fmla="*/ 1157955 h 2973907"/>
              <a:gd name="connsiteX596" fmla="*/ 1043152 w 4016295"/>
              <a:gd name="connsiteY596" fmla="*/ 1155535 h 2973907"/>
              <a:gd name="connsiteX597" fmla="*/ 1041370 w 4016295"/>
              <a:gd name="connsiteY597" fmla="*/ 1143817 h 2973907"/>
              <a:gd name="connsiteX598" fmla="*/ 1060889 w 4016295"/>
              <a:gd name="connsiteY598" fmla="*/ 1134455 h 2973907"/>
              <a:gd name="connsiteX599" fmla="*/ 2523322 w 4016295"/>
              <a:gd name="connsiteY599" fmla="*/ 770896 h 2973907"/>
              <a:gd name="connsiteX600" fmla="*/ 2526872 w 4016295"/>
              <a:gd name="connsiteY600" fmla="*/ 776484 h 2973907"/>
              <a:gd name="connsiteX601" fmla="*/ 2524581 w 4016295"/>
              <a:gd name="connsiteY601" fmla="*/ 813040 h 2973907"/>
              <a:gd name="connsiteX602" fmla="*/ 2521268 w 4016295"/>
              <a:gd name="connsiteY602" fmla="*/ 860293 h 2973907"/>
              <a:gd name="connsiteX603" fmla="*/ 2511588 w 4016295"/>
              <a:gd name="connsiteY603" fmla="*/ 861694 h 2973907"/>
              <a:gd name="connsiteX604" fmla="*/ 2504838 w 4016295"/>
              <a:gd name="connsiteY604" fmla="*/ 829343 h 2973907"/>
              <a:gd name="connsiteX605" fmla="*/ 2517575 w 4016295"/>
              <a:gd name="connsiteY605" fmla="*/ 773427 h 2973907"/>
              <a:gd name="connsiteX606" fmla="*/ 2523322 w 4016295"/>
              <a:gd name="connsiteY606" fmla="*/ 770896 h 2973907"/>
              <a:gd name="connsiteX607" fmla="*/ 2485350 w 4016295"/>
              <a:gd name="connsiteY607" fmla="*/ 731014 h 2973907"/>
              <a:gd name="connsiteX608" fmla="*/ 2498087 w 4016295"/>
              <a:gd name="connsiteY608" fmla="*/ 737510 h 2973907"/>
              <a:gd name="connsiteX609" fmla="*/ 2485477 w 4016295"/>
              <a:gd name="connsiteY609" fmla="*/ 775594 h 2973907"/>
              <a:gd name="connsiteX610" fmla="*/ 2476944 w 4016295"/>
              <a:gd name="connsiteY610" fmla="*/ 774066 h 2973907"/>
              <a:gd name="connsiteX611" fmla="*/ 2485350 w 4016295"/>
              <a:gd name="connsiteY611" fmla="*/ 731014 h 2973907"/>
              <a:gd name="connsiteX612" fmla="*/ 1087221 w 4016295"/>
              <a:gd name="connsiteY612" fmla="*/ 1073892 h 2973907"/>
              <a:gd name="connsiteX613" fmla="*/ 1131801 w 4016295"/>
              <a:gd name="connsiteY613" fmla="*/ 1076057 h 2973907"/>
              <a:gd name="connsiteX614" fmla="*/ 1130655 w 4016295"/>
              <a:gd name="connsiteY614" fmla="*/ 1089813 h 2973907"/>
              <a:gd name="connsiteX615" fmla="*/ 1084928 w 4016295"/>
              <a:gd name="connsiteY615" fmla="*/ 1084209 h 2973907"/>
              <a:gd name="connsiteX616" fmla="*/ 1087221 w 4016295"/>
              <a:gd name="connsiteY616" fmla="*/ 1073892 h 2973907"/>
              <a:gd name="connsiteX617" fmla="*/ 2547284 w 4016295"/>
              <a:gd name="connsiteY617" fmla="*/ 692835 h 2973907"/>
              <a:gd name="connsiteX618" fmla="*/ 2552602 w 4016295"/>
              <a:gd name="connsiteY618" fmla="*/ 700190 h 2973907"/>
              <a:gd name="connsiteX619" fmla="*/ 2534515 w 4016295"/>
              <a:gd name="connsiteY619" fmla="*/ 754832 h 2973907"/>
              <a:gd name="connsiteX620" fmla="*/ 2524964 w 4016295"/>
              <a:gd name="connsiteY620" fmla="*/ 754067 h 2973907"/>
              <a:gd name="connsiteX621" fmla="*/ 2538337 w 4016295"/>
              <a:gd name="connsiteY621" fmla="*/ 695987 h 2973907"/>
              <a:gd name="connsiteX622" fmla="*/ 2547284 w 4016295"/>
              <a:gd name="connsiteY622" fmla="*/ 692835 h 2973907"/>
              <a:gd name="connsiteX623" fmla="*/ 3640086 w 4016295"/>
              <a:gd name="connsiteY623" fmla="*/ 422224 h 2973907"/>
              <a:gd name="connsiteX624" fmla="*/ 3696630 w 4016295"/>
              <a:gd name="connsiteY624" fmla="*/ 423800 h 2973907"/>
              <a:gd name="connsiteX625" fmla="*/ 3697395 w 4016295"/>
              <a:gd name="connsiteY625" fmla="*/ 448891 h 2973907"/>
              <a:gd name="connsiteX626" fmla="*/ 3625941 w 4016295"/>
              <a:gd name="connsiteY626" fmla="*/ 440485 h 2973907"/>
              <a:gd name="connsiteX627" fmla="*/ 3626323 w 4016295"/>
              <a:gd name="connsiteY627" fmla="*/ 431824 h 2973907"/>
              <a:gd name="connsiteX628" fmla="*/ 3640086 w 4016295"/>
              <a:gd name="connsiteY628" fmla="*/ 422224 h 2973907"/>
              <a:gd name="connsiteX629" fmla="*/ 2516810 w 4016295"/>
              <a:gd name="connsiteY629" fmla="*/ 661216 h 2973907"/>
              <a:gd name="connsiteX630" fmla="*/ 2527892 w 4016295"/>
              <a:gd name="connsiteY630" fmla="*/ 669368 h 2973907"/>
              <a:gd name="connsiteX631" fmla="*/ 2512863 w 4016295"/>
              <a:gd name="connsiteY631" fmla="*/ 714583 h 2973907"/>
              <a:gd name="connsiteX632" fmla="*/ 2500889 w 4016295"/>
              <a:gd name="connsiteY632" fmla="*/ 716367 h 2973907"/>
              <a:gd name="connsiteX633" fmla="*/ 2516810 w 4016295"/>
              <a:gd name="connsiteY633" fmla="*/ 661216 h 2973907"/>
              <a:gd name="connsiteX634" fmla="*/ 2484920 w 4016295"/>
              <a:gd name="connsiteY634" fmla="*/ 642540 h 2973907"/>
              <a:gd name="connsiteX635" fmla="*/ 2490826 w 4016295"/>
              <a:gd name="connsiteY635" fmla="*/ 647969 h 2973907"/>
              <a:gd name="connsiteX636" fmla="*/ 2486624 w 4016295"/>
              <a:gd name="connsiteY636" fmla="*/ 678792 h 2973907"/>
              <a:gd name="connsiteX637" fmla="*/ 2480128 w 4016295"/>
              <a:gd name="connsiteY637" fmla="*/ 679048 h 2973907"/>
              <a:gd name="connsiteX638" fmla="*/ 2479873 w 4016295"/>
              <a:gd name="connsiteY638" fmla="*/ 647714 h 2973907"/>
              <a:gd name="connsiteX639" fmla="*/ 2484920 w 4016295"/>
              <a:gd name="connsiteY639" fmla="*/ 642540 h 2973907"/>
              <a:gd name="connsiteX640" fmla="*/ 2468634 w 4016295"/>
              <a:gd name="connsiteY640" fmla="*/ 629326 h 2973907"/>
              <a:gd name="connsiteX641" fmla="*/ 2474780 w 4016295"/>
              <a:gd name="connsiteY641" fmla="*/ 636252 h 2973907"/>
              <a:gd name="connsiteX642" fmla="*/ 2472487 w 4016295"/>
              <a:gd name="connsiteY642" fmla="*/ 649625 h 2973907"/>
              <a:gd name="connsiteX643" fmla="*/ 2467265 w 4016295"/>
              <a:gd name="connsiteY643" fmla="*/ 660197 h 2973907"/>
              <a:gd name="connsiteX644" fmla="*/ 2462806 w 4016295"/>
              <a:gd name="connsiteY644" fmla="*/ 659432 h 2973907"/>
              <a:gd name="connsiteX645" fmla="*/ 2459367 w 4016295"/>
              <a:gd name="connsiteY645" fmla="*/ 656758 h 2973907"/>
              <a:gd name="connsiteX646" fmla="*/ 2460005 w 4016295"/>
              <a:gd name="connsiteY646" fmla="*/ 634723 h 2973907"/>
              <a:gd name="connsiteX647" fmla="*/ 2468634 w 4016295"/>
              <a:gd name="connsiteY647" fmla="*/ 629326 h 2973907"/>
              <a:gd name="connsiteX648" fmla="*/ 2380319 w 4016295"/>
              <a:gd name="connsiteY648" fmla="*/ 621287 h 2973907"/>
              <a:gd name="connsiteX649" fmla="*/ 2386513 w 4016295"/>
              <a:gd name="connsiteY649" fmla="*/ 627590 h 2973907"/>
              <a:gd name="connsiteX650" fmla="*/ 2376195 w 4016295"/>
              <a:gd name="connsiteY650" fmla="*/ 696497 h 2973907"/>
              <a:gd name="connsiteX651" fmla="*/ 2366642 w 4016295"/>
              <a:gd name="connsiteY651" fmla="*/ 696116 h 2973907"/>
              <a:gd name="connsiteX652" fmla="*/ 2372885 w 4016295"/>
              <a:gd name="connsiteY652" fmla="*/ 625299 h 2973907"/>
              <a:gd name="connsiteX653" fmla="*/ 2380319 w 4016295"/>
              <a:gd name="connsiteY653" fmla="*/ 621287 h 2973907"/>
              <a:gd name="connsiteX654" fmla="*/ 200605 w 4016295"/>
              <a:gd name="connsiteY654" fmla="*/ 1147128 h 2973907"/>
              <a:gd name="connsiteX655" fmla="*/ 205573 w 4016295"/>
              <a:gd name="connsiteY655" fmla="*/ 1158974 h 2973907"/>
              <a:gd name="connsiteX656" fmla="*/ 169018 w 4016295"/>
              <a:gd name="connsiteY656" fmla="*/ 1177569 h 2973907"/>
              <a:gd name="connsiteX657" fmla="*/ 162904 w 4016295"/>
              <a:gd name="connsiteY657" fmla="*/ 1169800 h 2973907"/>
              <a:gd name="connsiteX658" fmla="*/ 200605 w 4016295"/>
              <a:gd name="connsiteY658" fmla="*/ 1147128 h 2973907"/>
              <a:gd name="connsiteX659" fmla="*/ 936974 w 4016295"/>
              <a:gd name="connsiteY659" fmla="*/ 957573 h 2973907"/>
              <a:gd name="connsiteX660" fmla="*/ 977683 w 4016295"/>
              <a:gd name="connsiteY660" fmla="*/ 951364 h 2973907"/>
              <a:gd name="connsiteX661" fmla="*/ 1060854 w 4016295"/>
              <a:gd name="connsiteY661" fmla="*/ 949199 h 2973907"/>
              <a:gd name="connsiteX662" fmla="*/ 1060474 w 4016295"/>
              <a:gd name="connsiteY662" fmla="*/ 958369 h 2973907"/>
              <a:gd name="connsiteX663" fmla="*/ 987746 w 4016295"/>
              <a:gd name="connsiteY663" fmla="*/ 968813 h 2973907"/>
              <a:gd name="connsiteX664" fmla="*/ 899479 w 4016295"/>
              <a:gd name="connsiteY664" fmla="*/ 977729 h 2973907"/>
              <a:gd name="connsiteX665" fmla="*/ 897696 w 4016295"/>
              <a:gd name="connsiteY665" fmla="*/ 969322 h 2973907"/>
              <a:gd name="connsiteX666" fmla="*/ 936974 w 4016295"/>
              <a:gd name="connsiteY666" fmla="*/ 957573 h 2973907"/>
              <a:gd name="connsiteX667" fmla="*/ 165706 w 4016295"/>
              <a:gd name="connsiteY667" fmla="*/ 1119819 h 2973907"/>
              <a:gd name="connsiteX668" fmla="*/ 164606 w 4016295"/>
              <a:gd name="connsiteY668" fmla="*/ 1120943 h 2973907"/>
              <a:gd name="connsiteX669" fmla="*/ 166815 w 4016295"/>
              <a:gd name="connsiteY669" fmla="*/ 1120116 h 2973907"/>
              <a:gd name="connsiteX670" fmla="*/ 232368 w 4016295"/>
              <a:gd name="connsiteY670" fmla="*/ 1102772 h 2973907"/>
              <a:gd name="connsiteX671" fmla="*/ 254864 w 4016295"/>
              <a:gd name="connsiteY671" fmla="*/ 1103822 h 2973907"/>
              <a:gd name="connsiteX672" fmla="*/ 253591 w 4016295"/>
              <a:gd name="connsiteY672" fmla="*/ 1117069 h 2973907"/>
              <a:gd name="connsiteX673" fmla="*/ 215380 w 4016295"/>
              <a:gd name="connsiteY673" fmla="*/ 1123438 h 2973907"/>
              <a:gd name="connsiteX674" fmla="*/ 212833 w 4016295"/>
              <a:gd name="connsiteY674" fmla="*/ 1114521 h 2973907"/>
              <a:gd name="connsiteX675" fmla="*/ 232368 w 4016295"/>
              <a:gd name="connsiteY675" fmla="*/ 1102772 h 2973907"/>
              <a:gd name="connsiteX676" fmla="*/ 1008014 w 4016295"/>
              <a:gd name="connsiteY676" fmla="*/ 892470 h 2973907"/>
              <a:gd name="connsiteX677" fmla="*/ 1036147 w 4016295"/>
              <a:gd name="connsiteY677" fmla="*/ 892772 h 2973907"/>
              <a:gd name="connsiteX678" fmla="*/ 1040478 w 4016295"/>
              <a:gd name="connsiteY678" fmla="*/ 906401 h 2973907"/>
              <a:gd name="connsiteX679" fmla="*/ 981252 w 4016295"/>
              <a:gd name="connsiteY679" fmla="*/ 912005 h 2973907"/>
              <a:gd name="connsiteX680" fmla="*/ 981506 w 4016295"/>
              <a:gd name="connsiteY680" fmla="*/ 900670 h 2973907"/>
              <a:gd name="connsiteX681" fmla="*/ 1008014 w 4016295"/>
              <a:gd name="connsiteY681" fmla="*/ 892470 h 2973907"/>
              <a:gd name="connsiteX682" fmla="*/ 2517575 w 4016295"/>
              <a:gd name="connsiteY682" fmla="*/ 481955 h 2973907"/>
              <a:gd name="connsiteX683" fmla="*/ 2501909 w 4016295"/>
              <a:gd name="connsiteY683" fmla="*/ 495455 h 2973907"/>
              <a:gd name="connsiteX684" fmla="*/ 2481785 w 4016295"/>
              <a:gd name="connsiteY684" fmla="*/ 512141 h 2973907"/>
              <a:gd name="connsiteX685" fmla="*/ 2443447 w 4016295"/>
              <a:gd name="connsiteY685" fmla="*/ 554427 h 2973907"/>
              <a:gd name="connsiteX686" fmla="*/ 2396319 w 4016295"/>
              <a:gd name="connsiteY686" fmla="*/ 624862 h 2973907"/>
              <a:gd name="connsiteX687" fmla="*/ 2385494 w 4016295"/>
              <a:gd name="connsiteY687" fmla="*/ 621678 h 2973907"/>
              <a:gd name="connsiteX688" fmla="*/ 2397975 w 4016295"/>
              <a:gd name="connsiteY688" fmla="*/ 577736 h 2973907"/>
              <a:gd name="connsiteX689" fmla="*/ 2393263 w 4016295"/>
              <a:gd name="connsiteY689" fmla="*/ 582958 h 2973907"/>
              <a:gd name="connsiteX690" fmla="*/ 2341297 w 4016295"/>
              <a:gd name="connsiteY690" fmla="*/ 657468 h 2973907"/>
              <a:gd name="connsiteX691" fmla="*/ 2336132 w 4016295"/>
              <a:gd name="connsiteY691" fmla="*/ 658154 h 2973907"/>
              <a:gd name="connsiteX692" fmla="*/ 2342060 w 4016295"/>
              <a:gd name="connsiteY692" fmla="*/ 688474 h 2973907"/>
              <a:gd name="connsiteX693" fmla="*/ 2337602 w 4016295"/>
              <a:gd name="connsiteY693" fmla="*/ 735728 h 2973907"/>
              <a:gd name="connsiteX694" fmla="*/ 2327031 w 4016295"/>
              <a:gd name="connsiteY694" fmla="*/ 736492 h 2973907"/>
              <a:gd name="connsiteX695" fmla="*/ 2320917 w 4016295"/>
              <a:gd name="connsiteY695" fmla="*/ 650645 h 2973907"/>
              <a:gd name="connsiteX696" fmla="*/ 2326839 w 4016295"/>
              <a:gd name="connsiteY696" fmla="*/ 644674 h 2973907"/>
              <a:gd name="connsiteX697" fmla="*/ 2328556 w 4016295"/>
              <a:gd name="connsiteY697" fmla="*/ 645609 h 2973907"/>
              <a:gd name="connsiteX698" fmla="*/ 2351948 w 4016295"/>
              <a:gd name="connsiteY698" fmla="*/ 596841 h 2973907"/>
              <a:gd name="connsiteX699" fmla="*/ 2390206 w 4016295"/>
              <a:gd name="connsiteY699" fmla="*/ 551626 h 2973907"/>
              <a:gd name="connsiteX700" fmla="*/ 2386131 w 4016295"/>
              <a:gd name="connsiteY700" fmla="*/ 553154 h 2973907"/>
              <a:gd name="connsiteX701" fmla="*/ 2344990 w 4016295"/>
              <a:gd name="connsiteY701" fmla="*/ 593657 h 2973907"/>
              <a:gd name="connsiteX702" fmla="*/ 2291623 w 4016295"/>
              <a:gd name="connsiteY702" fmla="*/ 683707 h 2973907"/>
              <a:gd name="connsiteX703" fmla="*/ 2287696 w 4016295"/>
              <a:gd name="connsiteY703" fmla="*/ 684982 h 2973907"/>
              <a:gd name="connsiteX704" fmla="*/ 2283598 w 4016295"/>
              <a:gd name="connsiteY704" fmla="*/ 703631 h 2973907"/>
              <a:gd name="connsiteX705" fmla="*/ 2273154 w 4016295"/>
              <a:gd name="connsiteY705" fmla="*/ 704141 h 2973907"/>
              <a:gd name="connsiteX706" fmla="*/ 2267995 w 4016295"/>
              <a:gd name="connsiteY706" fmla="*/ 685099 h 2973907"/>
              <a:gd name="connsiteX707" fmla="*/ 2275663 w 4016295"/>
              <a:gd name="connsiteY707" fmla="*/ 677151 h 2973907"/>
              <a:gd name="connsiteX708" fmla="*/ 2289283 w 4016295"/>
              <a:gd name="connsiteY708" fmla="*/ 629320 h 2973907"/>
              <a:gd name="connsiteX709" fmla="*/ 2324993 w 4016295"/>
              <a:gd name="connsiteY709" fmla="*/ 579774 h 2973907"/>
              <a:gd name="connsiteX710" fmla="*/ 2314294 w 4016295"/>
              <a:gd name="connsiteY710" fmla="*/ 586015 h 2973907"/>
              <a:gd name="connsiteX711" fmla="*/ 2258125 w 4016295"/>
              <a:gd name="connsiteY711" fmla="*/ 685109 h 2973907"/>
              <a:gd name="connsiteX712" fmla="*/ 2240929 w 4016295"/>
              <a:gd name="connsiteY712" fmla="*/ 771337 h 2973907"/>
              <a:gd name="connsiteX713" fmla="*/ 2228829 w 4016295"/>
              <a:gd name="connsiteY713" fmla="*/ 767898 h 2973907"/>
              <a:gd name="connsiteX714" fmla="*/ 2249846 w 4016295"/>
              <a:gd name="connsiteY714" fmla="*/ 650591 h 2973907"/>
              <a:gd name="connsiteX715" fmla="*/ 2269970 w 4016295"/>
              <a:gd name="connsiteY715" fmla="*/ 612508 h 2973907"/>
              <a:gd name="connsiteX716" fmla="*/ 2236600 w 4016295"/>
              <a:gd name="connsiteY716" fmla="*/ 638491 h 2973907"/>
              <a:gd name="connsiteX717" fmla="*/ 2203993 w 4016295"/>
              <a:gd name="connsiteY717" fmla="*/ 800631 h 2973907"/>
              <a:gd name="connsiteX718" fmla="*/ 2196605 w 4016295"/>
              <a:gd name="connsiteY718" fmla="*/ 804707 h 2973907"/>
              <a:gd name="connsiteX719" fmla="*/ 2197497 w 4016295"/>
              <a:gd name="connsiteY719" fmla="*/ 675683 h 2973907"/>
              <a:gd name="connsiteX720" fmla="*/ 2190747 w 4016295"/>
              <a:gd name="connsiteY720" fmla="*/ 683707 h 2973907"/>
              <a:gd name="connsiteX721" fmla="*/ 2189090 w 4016295"/>
              <a:gd name="connsiteY721" fmla="*/ 690458 h 2973907"/>
              <a:gd name="connsiteX722" fmla="*/ 2164764 w 4016295"/>
              <a:gd name="connsiteY722" fmla="*/ 766115 h 2973907"/>
              <a:gd name="connsiteX723" fmla="*/ 2157758 w 4016295"/>
              <a:gd name="connsiteY723" fmla="*/ 830436 h 2973907"/>
              <a:gd name="connsiteX724" fmla="*/ 2146931 w 4016295"/>
              <a:gd name="connsiteY724" fmla="*/ 830946 h 2973907"/>
              <a:gd name="connsiteX725" fmla="*/ 2147186 w 4016295"/>
              <a:gd name="connsiteY725" fmla="*/ 742806 h 2973907"/>
              <a:gd name="connsiteX726" fmla="*/ 2127062 w 4016295"/>
              <a:gd name="connsiteY726" fmla="*/ 781654 h 2973907"/>
              <a:gd name="connsiteX727" fmla="*/ 2121967 w 4016295"/>
              <a:gd name="connsiteY727" fmla="*/ 822539 h 2973907"/>
              <a:gd name="connsiteX728" fmla="*/ 2115471 w 4016295"/>
              <a:gd name="connsiteY728" fmla="*/ 880110 h 2973907"/>
              <a:gd name="connsiteX729" fmla="*/ 2107574 w 4016295"/>
              <a:gd name="connsiteY729" fmla="*/ 878837 h 2973907"/>
              <a:gd name="connsiteX730" fmla="*/ 2105281 w 4016295"/>
              <a:gd name="connsiteY730" fmla="*/ 837187 h 2973907"/>
              <a:gd name="connsiteX731" fmla="*/ 2082865 w 4016295"/>
              <a:gd name="connsiteY731" fmla="*/ 961881 h 2973907"/>
              <a:gd name="connsiteX732" fmla="*/ 2125405 w 4016295"/>
              <a:gd name="connsiteY732" fmla="*/ 935006 h 2973907"/>
              <a:gd name="connsiteX733" fmla="*/ 2169093 w 4016295"/>
              <a:gd name="connsiteY733" fmla="*/ 915263 h 2973907"/>
              <a:gd name="connsiteX734" fmla="*/ 2275191 w 4016295"/>
              <a:gd name="connsiteY734" fmla="*/ 880238 h 2973907"/>
              <a:gd name="connsiteX735" fmla="*/ 2367407 w 4016295"/>
              <a:gd name="connsiteY735" fmla="*/ 863679 h 2973907"/>
              <a:gd name="connsiteX736" fmla="*/ 2369063 w 4016295"/>
              <a:gd name="connsiteY736" fmla="*/ 864825 h 2973907"/>
              <a:gd name="connsiteX737" fmla="*/ 2381927 w 4016295"/>
              <a:gd name="connsiteY737" fmla="*/ 868265 h 2973907"/>
              <a:gd name="connsiteX738" fmla="*/ 2406892 w 4016295"/>
              <a:gd name="connsiteY738" fmla="*/ 681923 h 2973907"/>
              <a:gd name="connsiteX739" fmla="*/ 2500509 w 4016295"/>
              <a:gd name="connsiteY739" fmla="*/ 509466 h 2973907"/>
              <a:gd name="connsiteX740" fmla="*/ 2517575 w 4016295"/>
              <a:gd name="connsiteY740" fmla="*/ 481955 h 2973907"/>
              <a:gd name="connsiteX741" fmla="*/ 2560498 w 4016295"/>
              <a:gd name="connsiteY741" fmla="*/ 443107 h 2973907"/>
              <a:gd name="connsiteX742" fmla="*/ 2526236 w 4016295"/>
              <a:gd name="connsiteY742" fmla="*/ 498767 h 2973907"/>
              <a:gd name="connsiteX743" fmla="*/ 2463953 w 4016295"/>
              <a:gd name="connsiteY743" fmla="*/ 589327 h 2973907"/>
              <a:gd name="connsiteX744" fmla="*/ 2437714 w 4016295"/>
              <a:gd name="connsiteY744" fmla="*/ 646769 h 2973907"/>
              <a:gd name="connsiteX745" fmla="*/ 2436950 w 4016295"/>
              <a:gd name="connsiteY745" fmla="*/ 722937 h 2973907"/>
              <a:gd name="connsiteX746" fmla="*/ 2461150 w 4016295"/>
              <a:gd name="connsiteY746" fmla="*/ 824196 h 2973907"/>
              <a:gd name="connsiteX747" fmla="*/ 2455674 w 4016295"/>
              <a:gd name="connsiteY747" fmla="*/ 827252 h 2973907"/>
              <a:gd name="connsiteX748" fmla="*/ 2419373 w 4016295"/>
              <a:gd name="connsiteY748" fmla="*/ 711219 h 2973907"/>
              <a:gd name="connsiteX749" fmla="*/ 2416189 w 4016295"/>
              <a:gd name="connsiteY749" fmla="*/ 725357 h 2973907"/>
              <a:gd name="connsiteX750" fmla="*/ 2399377 w 4016295"/>
              <a:gd name="connsiteY750" fmla="*/ 970160 h 2973907"/>
              <a:gd name="connsiteX751" fmla="*/ 2396193 w 4016295"/>
              <a:gd name="connsiteY751" fmla="*/ 1031806 h 2973907"/>
              <a:gd name="connsiteX752" fmla="*/ 2411859 w 4016295"/>
              <a:gd name="connsiteY752" fmla="*/ 1093199 h 2973907"/>
              <a:gd name="connsiteX753" fmla="*/ 2449942 w 4016295"/>
              <a:gd name="connsiteY753" fmla="*/ 1176498 h 2973907"/>
              <a:gd name="connsiteX754" fmla="*/ 2504966 w 4016295"/>
              <a:gd name="connsiteY754" fmla="*/ 1325520 h 2973907"/>
              <a:gd name="connsiteX755" fmla="*/ 2498725 w 4016295"/>
              <a:gd name="connsiteY755" fmla="*/ 1328321 h 2973907"/>
              <a:gd name="connsiteX756" fmla="*/ 2442809 w 4016295"/>
              <a:gd name="connsiteY756" fmla="*/ 1196877 h 2973907"/>
              <a:gd name="connsiteX757" fmla="*/ 2411222 w 4016295"/>
              <a:gd name="connsiteY757" fmla="*/ 1129753 h 2973907"/>
              <a:gd name="connsiteX758" fmla="*/ 2403580 w 4016295"/>
              <a:gd name="connsiteY758" fmla="*/ 1110903 h 2973907"/>
              <a:gd name="connsiteX759" fmla="*/ 2428417 w 4016295"/>
              <a:gd name="connsiteY759" fmla="*/ 1186814 h 2973907"/>
              <a:gd name="connsiteX760" fmla="*/ 2468029 w 4016295"/>
              <a:gd name="connsiteY760" fmla="*/ 1310617 h 2973907"/>
              <a:gd name="connsiteX761" fmla="*/ 2459368 w 4016295"/>
              <a:gd name="connsiteY761" fmla="*/ 1312274 h 2973907"/>
              <a:gd name="connsiteX762" fmla="*/ 2414917 w 4016295"/>
              <a:gd name="connsiteY762" fmla="*/ 1191655 h 2973907"/>
              <a:gd name="connsiteX763" fmla="*/ 2386640 w 4016295"/>
              <a:gd name="connsiteY763" fmla="*/ 1098165 h 2973907"/>
              <a:gd name="connsiteX764" fmla="*/ 2381927 w 4016295"/>
              <a:gd name="connsiteY764" fmla="*/ 1127844 h 2973907"/>
              <a:gd name="connsiteX765" fmla="*/ 2392880 w 4016295"/>
              <a:gd name="connsiteY765" fmla="*/ 1169874 h 2973907"/>
              <a:gd name="connsiteX766" fmla="*/ 2405490 w 4016295"/>
              <a:gd name="connsiteY766" fmla="*/ 1229610 h 2973907"/>
              <a:gd name="connsiteX767" fmla="*/ 2415297 w 4016295"/>
              <a:gd name="connsiteY767" fmla="*/ 1266675 h 2973907"/>
              <a:gd name="connsiteX768" fmla="*/ 2402689 w 4016295"/>
              <a:gd name="connsiteY768" fmla="*/ 1272406 h 2973907"/>
              <a:gd name="connsiteX769" fmla="*/ 2380653 w 4016295"/>
              <a:gd name="connsiteY769" fmla="*/ 1206302 h 2973907"/>
              <a:gd name="connsiteX770" fmla="*/ 2377596 w 4016295"/>
              <a:gd name="connsiteY770" fmla="*/ 1154590 h 2973907"/>
              <a:gd name="connsiteX771" fmla="*/ 2361166 w 4016295"/>
              <a:gd name="connsiteY771" fmla="*/ 1234706 h 2973907"/>
              <a:gd name="connsiteX772" fmla="*/ 2360783 w 4016295"/>
              <a:gd name="connsiteY772" fmla="*/ 1235979 h 2973907"/>
              <a:gd name="connsiteX773" fmla="*/ 2371738 w 4016295"/>
              <a:gd name="connsiteY773" fmla="*/ 1584715 h 2973907"/>
              <a:gd name="connsiteX774" fmla="*/ 2377215 w 4016295"/>
              <a:gd name="connsiteY774" fmla="*/ 1588791 h 2973907"/>
              <a:gd name="connsiteX775" fmla="*/ 2444083 w 4016295"/>
              <a:gd name="connsiteY775" fmla="*/ 1523451 h 2973907"/>
              <a:gd name="connsiteX776" fmla="*/ 2396702 w 4016295"/>
              <a:gd name="connsiteY776" fmla="*/ 1397228 h 2973907"/>
              <a:gd name="connsiteX777" fmla="*/ 2410841 w 4016295"/>
              <a:gd name="connsiteY777" fmla="*/ 1297753 h 2973907"/>
              <a:gd name="connsiteX778" fmla="*/ 2430837 w 4016295"/>
              <a:gd name="connsiteY778" fmla="*/ 1302594 h 2973907"/>
              <a:gd name="connsiteX779" fmla="*/ 2470703 w 4016295"/>
              <a:gd name="connsiteY779" fmla="*/ 1414678 h 2973907"/>
              <a:gd name="connsiteX780" fmla="*/ 2499743 w 4016295"/>
              <a:gd name="connsiteY780" fmla="*/ 1467918 h 2973907"/>
              <a:gd name="connsiteX781" fmla="*/ 2514089 w 4016295"/>
              <a:gd name="connsiteY781" fmla="*/ 1480766 h 2973907"/>
              <a:gd name="connsiteX782" fmla="*/ 2523182 w 4016295"/>
              <a:gd name="connsiteY782" fmla="*/ 1480599 h 2973907"/>
              <a:gd name="connsiteX783" fmla="*/ 2523179 w 4016295"/>
              <a:gd name="connsiteY783" fmla="*/ 1480782 h 2973907"/>
              <a:gd name="connsiteX784" fmla="*/ 2523180 w 4016295"/>
              <a:gd name="connsiteY784" fmla="*/ 1480781 h 2973907"/>
              <a:gd name="connsiteX785" fmla="*/ 2523183 w 4016295"/>
              <a:gd name="connsiteY785" fmla="*/ 1480599 h 2973907"/>
              <a:gd name="connsiteX786" fmla="*/ 2523527 w 4016295"/>
              <a:gd name="connsiteY786" fmla="*/ 1480593 h 2973907"/>
              <a:gd name="connsiteX787" fmla="*/ 2523530 w 4016295"/>
              <a:gd name="connsiteY787" fmla="*/ 1480592 h 2973907"/>
              <a:gd name="connsiteX788" fmla="*/ 2523533 w 4016295"/>
              <a:gd name="connsiteY788" fmla="*/ 1480592 h 2973907"/>
              <a:gd name="connsiteX789" fmla="*/ 2526900 w 4016295"/>
              <a:gd name="connsiteY789" fmla="*/ 1478763 h 2973907"/>
              <a:gd name="connsiteX790" fmla="*/ 2523530 w 4016295"/>
              <a:gd name="connsiteY790" fmla="*/ 1480592 h 2973907"/>
              <a:gd name="connsiteX791" fmla="*/ 2523182 w 4016295"/>
              <a:gd name="connsiteY791" fmla="*/ 1480599 h 2973907"/>
              <a:gd name="connsiteX792" fmla="*/ 2523306 w 4016295"/>
              <a:gd name="connsiteY792" fmla="*/ 1473268 h 2973907"/>
              <a:gd name="connsiteX793" fmla="*/ 2522543 w 4016295"/>
              <a:gd name="connsiteY793" fmla="*/ 1455690 h 2973907"/>
              <a:gd name="connsiteX794" fmla="*/ 2517448 w 4016295"/>
              <a:gd name="connsiteY794" fmla="*/ 1418499 h 2973907"/>
              <a:gd name="connsiteX795" fmla="*/ 2497705 w 4016295"/>
              <a:gd name="connsiteY795" fmla="*/ 1356216 h 2973907"/>
              <a:gd name="connsiteX796" fmla="*/ 2513117 w 4016295"/>
              <a:gd name="connsiteY796" fmla="*/ 1346153 h 2973907"/>
              <a:gd name="connsiteX797" fmla="*/ 2539355 w 4016295"/>
              <a:gd name="connsiteY797" fmla="*/ 1417862 h 2973907"/>
              <a:gd name="connsiteX798" fmla="*/ 2545087 w 4016295"/>
              <a:gd name="connsiteY798" fmla="*/ 1461677 h 2973907"/>
              <a:gd name="connsiteX799" fmla="*/ 2558970 w 4016295"/>
              <a:gd name="connsiteY799" fmla="*/ 1432892 h 2973907"/>
              <a:gd name="connsiteX800" fmla="*/ 2571245 w 4016295"/>
              <a:gd name="connsiteY800" fmla="*/ 1315060 h 2973907"/>
              <a:gd name="connsiteX801" fmla="*/ 2541394 w 4016295"/>
              <a:gd name="connsiteY801" fmla="*/ 1192165 h 2973907"/>
              <a:gd name="connsiteX802" fmla="*/ 2541393 w 4016295"/>
              <a:gd name="connsiteY802" fmla="*/ 1192164 h 2973907"/>
              <a:gd name="connsiteX803" fmla="*/ 2517065 w 4016295"/>
              <a:gd name="connsiteY803" fmla="*/ 1113450 h 2973907"/>
              <a:gd name="connsiteX804" fmla="*/ 2499744 w 4016295"/>
              <a:gd name="connsiteY804" fmla="*/ 1029641 h 2973907"/>
              <a:gd name="connsiteX805" fmla="*/ 2528020 w 4016295"/>
              <a:gd name="connsiteY805" fmla="*/ 1026712 h 2973907"/>
              <a:gd name="connsiteX806" fmla="*/ 2544577 w 4016295"/>
              <a:gd name="connsiteY806" fmla="*/ 1106317 h 2973907"/>
              <a:gd name="connsiteX807" fmla="*/ 2661248 w 4016295"/>
              <a:gd name="connsiteY807" fmla="*/ 1192674 h 2973907"/>
              <a:gd name="connsiteX808" fmla="*/ 2654370 w 4016295"/>
              <a:gd name="connsiteY808" fmla="*/ 990156 h 2973907"/>
              <a:gd name="connsiteX809" fmla="*/ 2655006 w 4016295"/>
              <a:gd name="connsiteY809" fmla="*/ 997289 h 2973907"/>
              <a:gd name="connsiteX810" fmla="*/ 2648638 w 4016295"/>
              <a:gd name="connsiteY810" fmla="*/ 1122620 h 2973907"/>
              <a:gd name="connsiteX811" fmla="*/ 2638194 w 4016295"/>
              <a:gd name="connsiteY811" fmla="*/ 1122493 h 2973907"/>
              <a:gd name="connsiteX812" fmla="*/ 2630296 w 4016295"/>
              <a:gd name="connsiteY812" fmla="*/ 945960 h 2973907"/>
              <a:gd name="connsiteX813" fmla="*/ 2625584 w 4016295"/>
              <a:gd name="connsiteY813" fmla="*/ 941629 h 2973907"/>
              <a:gd name="connsiteX814" fmla="*/ 2618451 w 4016295"/>
              <a:gd name="connsiteY814" fmla="*/ 969396 h 2973907"/>
              <a:gd name="connsiteX815" fmla="*/ 2609154 w 4016295"/>
              <a:gd name="connsiteY815" fmla="*/ 1017924 h 2973907"/>
              <a:gd name="connsiteX816" fmla="*/ 2599346 w 4016295"/>
              <a:gd name="connsiteY816" fmla="*/ 1017032 h 2973907"/>
              <a:gd name="connsiteX817" fmla="*/ 2598582 w 4016295"/>
              <a:gd name="connsiteY817" fmla="*/ 954366 h 2973907"/>
              <a:gd name="connsiteX818" fmla="*/ 2596035 w 4016295"/>
              <a:gd name="connsiteY818" fmla="*/ 910678 h 2973907"/>
              <a:gd name="connsiteX819" fmla="*/ 2570179 w 4016295"/>
              <a:gd name="connsiteY819" fmla="*/ 872213 h 2973907"/>
              <a:gd name="connsiteX820" fmla="*/ 2571325 w 4016295"/>
              <a:gd name="connsiteY820" fmla="*/ 902272 h 2973907"/>
              <a:gd name="connsiteX821" fmla="*/ 2577311 w 4016295"/>
              <a:gd name="connsiteY821" fmla="*/ 987100 h 2973907"/>
              <a:gd name="connsiteX822" fmla="*/ 2567631 w 4016295"/>
              <a:gd name="connsiteY822" fmla="*/ 988501 h 2973907"/>
              <a:gd name="connsiteX823" fmla="*/ 2549927 w 4016295"/>
              <a:gd name="connsiteY823" fmla="*/ 895013 h 2973907"/>
              <a:gd name="connsiteX824" fmla="*/ 2553366 w 4016295"/>
              <a:gd name="connsiteY824" fmla="*/ 823813 h 2973907"/>
              <a:gd name="connsiteX825" fmla="*/ 2555532 w 4016295"/>
              <a:gd name="connsiteY825" fmla="*/ 772993 h 2973907"/>
              <a:gd name="connsiteX826" fmla="*/ 2581642 w 4016295"/>
              <a:gd name="connsiteY826" fmla="*/ 778852 h 2973907"/>
              <a:gd name="connsiteX827" fmla="*/ 2621126 w 4016295"/>
              <a:gd name="connsiteY827" fmla="*/ 893356 h 2973907"/>
              <a:gd name="connsiteX828" fmla="*/ 2629406 w 4016295"/>
              <a:gd name="connsiteY828" fmla="*/ 857056 h 2973907"/>
              <a:gd name="connsiteX829" fmla="*/ 2649529 w 4016295"/>
              <a:gd name="connsiteY829" fmla="*/ 774903 h 2973907"/>
              <a:gd name="connsiteX830" fmla="*/ 2623802 w 4016295"/>
              <a:gd name="connsiteY830" fmla="*/ 720644 h 2973907"/>
              <a:gd name="connsiteX831" fmla="*/ 2623292 w 4016295"/>
              <a:gd name="connsiteY831" fmla="*/ 732107 h 2973907"/>
              <a:gd name="connsiteX832" fmla="*/ 2620107 w 4016295"/>
              <a:gd name="connsiteY832" fmla="*/ 786366 h 2973907"/>
              <a:gd name="connsiteX833" fmla="*/ 2608644 w 4016295"/>
              <a:gd name="connsiteY833" fmla="*/ 788659 h 2973907"/>
              <a:gd name="connsiteX834" fmla="*/ 2604696 w 4016295"/>
              <a:gd name="connsiteY834" fmla="*/ 736056 h 2973907"/>
              <a:gd name="connsiteX835" fmla="*/ 2608644 w 4016295"/>
              <a:gd name="connsiteY835" fmla="*/ 688675 h 2973907"/>
              <a:gd name="connsiteX836" fmla="*/ 2575401 w 4016295"/>
              <a:gd name="connsiteY836" fmla="*/ 600663 h 2973907"/>
              <a:gd name="connsiteX837" fmla="*/ 2570816 w 4016295"/>
              <a:gd name="connsiteY837" fmla="*/ 613782 h 2973907"/>
              <a:gd name="connsiteX838" fmla="*/ 2559862 w 4016295"/>
              <a:gd name="connsiteY838" fmla="*/ 656578 h 2973907"/>
              <a:gd name="connsiteX839" fmla="*/ 2557823 w 4016295"/>
              <a:gd name="connsiteY839" fmla="*/ 687656 h 2973907"/>
              <a:gd name="connsiteX840" fmla="*/ 2548526 w 4016295"/>
              <a:gd name="connsiteY840" fmla="*/ 689821 h 2973907"/>
              <a:gd name="connsiteX841" fmla="*/ 2549162 w 4016295"/>
              <a:gd name="connsiteY841" fmla="*/ 626519 h 2973907"/>
              <a:gd name="connsiteX842" fmla="*/ 2560627 w 4016295"/>
              <a:gd name="connsiteY842" fmla="*/ 597223 h 2973907"/>
              <a:gd name="connsiteX843" fmla="*/ 2568523 w 4016295"/>
              <a:gd name="connsiteY843" fmla="*/ 575698 h 2973907"/>
              <a:gd name="connsiteX844" fmla="*/ 2556677 w 4016295"/>
              <a:gd name="connsiteY844" fmla="*/ 529463 h 2973907"/>
              <a:gd name="connsiteX845" fmla="*/ 2551583 w 4016295"/>
              <a:gd name="connsiteY845" fmla="*/ 473038 h 2973907"/>
              <a:gd name="connsiteX846" fmla="*/ 2560498 w 4016295"/>
              <a:gd name="connsiteY846" fmla="*/ 443107 h 2973907"/>
              <a:gd name="connsiteX847" fmla="*/ 515589 w 4016295"/>
              <a:gd name="connsiteY847" fmla="*/ 927928 h 2973907"/>
              <a:gd name="connsiteX848" fmla="*/ 668687 w 4016295"/>
              <a:gd name="connsiteY848" fmla="*/ 929329 h 2973907"/>
              <a:gd name="connsiteX849" fmla="*/ 773639 w 4016295"/>
              <a:gd name="connsiteY849" fmla="*/ 946269 h 2973907"/>
              <a:gd name="connsiteX850" fmla="*/ 881266 w 4016295"/>
              <a:gd name="connsiteY850" fmla="*/ 947288 h 2973907"/>
              <a:gd name="connsiteX851" fmla="*/ 881776 w 4016295"/>
              <a:gd name="connsiteY851" fmla="*/ 952510 h 2973907"/>
              <a:gd name="connsiteX852" fmla="*/ 725876 w 4016295"/>
              <a:gd name="connsiteY852" fmla="*/ 961807 h 2973907"/>
              <a:gd name="connsiteX853" fmla="*/ 517244 w 4016295"/>
              <a:gd name="connsiteY853" fmla="*/ 936589 h 2973907"/>
              <a:gd name="connsiteX854" fmla="*/ 515589 w 4016295"/>
              <a:gd name="connsiteY854" fmla="*/ 927928 h 2973907"/>
              <a:gd name="connsiteX855" fmla="*/ 1413158 w 4016295"/>
              <a:gd name="connsiteY855" fmla="*/ 682359 h 2973907"/>
              <a:gd name="connsiteX856" fmla="*/ 1448566 w 4016295"/>
              <a:gd name="connsiteY856" fmla="*/ 710762 h 2973907"/>
              <a:gd name="connsiteX857" fmla="*/ 1444363 w 4016295"/>
              <a:gd name="connsiteY857" fmla="*/ 717385 h 2973907"/>
              <a:gd name="connsiteX858" fmla="*/ 1405261 w 4016295"/>
              <a:gd name="connsiteY858" fmla="*/ 691785 h 2973907"/>
              <a:gd name="connsiteX859" fmla="*/ 1413158 w 4016295"/>
              <a:gd name="connsiteY859" fmla="*/ 682359 h 2973907"/>
              <a:gd name="connsiteX860" fmla="*/ 1358374 w 4016295"/>
              <a:gd name="connsiteY860" fmla="*/ 684270 h 2973907"/>
              <a:gd name="connsiteX861" fmla="*/ 1367942 w 4016295"/>
              <a:gd name="connsiteY861" fmla="*/ 683124 h 2973907"/>
              <a:gd name="connsiteX862" fmla="*/ 1384628 w 4016295"/>
              <a:gd name="connsiteY862" fmla="*/ 700700 h 2973907"/>
              <a:gd name="connsiteX863" fmla="*/ 1381316 w 4016295"/>
              <a:gd name="connsiteY863" fmla="*/ 707323 h 2973907"/>
              <a:gd name="connsiteX864" fmla="*/ 1355588 w 4016295"/>
              <a:gd name="connsiteY864" fmla="*/ 693058 h 2973907"/>
              <a:gd name="connsiteX865" fmla="*/ 1358374 w 4016295"/>
              <a:gd name="connsiteY865" fmla="*/ 684270 h 2973907"/>
              <a:gd name="connsiteX866" fmla="*/ 1480791 w 4016295"/>
              <a:gd name="connsiteY866" fmla="*/ 647206 h 2973907"/>
              <a:gd name="connsiteX867" fmla="*/ 1536452 w 4016295"/>
              <a:gd name="connsiteY867" fmla="*/ 666694 h 2973907"/>
              <a:gd name="connsiteX868" fmla="*/ 1523970 w 4016295"/>
              <a:gd name="connsiteY868" fmla="*/ 688091 h 2973907"/>
              <a:gd name="connsiteX869" fmla="*/ 1475314 w 4016295"/>
              <a:gd name="connsiteY869" fmla="*/ 659943 h 2973907"/>
              <a:gd name="connsiteX870" fmla="*/ 1480791 w 4016295"/>
              <a:gd name="connsiteY870" fmla="*/ 647206 h 2973907"/>
              <a:gd name="connsiteX871" fmla="*/ 3280642 w 4016295"/>
              <a:gd name="connsiteY871" fmla="*/ 177215 h 2973907"/>
              <a:gd name="connsiteX872" fmla="*/ 3288157 w 4016295"/>
              <a:gd name="connsiteY872" fmla="*/ 186003 h 2973907"/>
              <a:gd name="connsiteX873" fmla="*/ 3271472 w 4016295"/>
              <a:gd name="connsiteY873" fmla="*/ 214916 h 2973907"/>
              <a:gd name="connsiteX874" fmla="*/ 3243450 w 4016295"/>
              <a:gd name="connsiteY874" fmla="*/ 250707 h 2973907"/>
              <a:gd name="connsiteX875" fmla="*/ 3219761 w 4016295"/>
              <a:gd name="connsiteY875" fmla="*/ 233002 h 2973907"/>
              <a:gd name="connsiteX876" fmla="*/ 3250711 w 4016295"/>
              <a:gd name="connsiteY876" fmla="*/ 196066 h 2973907"/>
              <a:gd name="connsiteX877" fmla="*/ 3280642 w 4016295"/>
              <a:gd name="connsiteY877" fmla="*/ 177215 h 2973907"/>
              <a:gd name="connsiteX878" fmla="*/ 3445585 w 4016295"/>
              <a:gd name="connsiteY878" fmla="*/ 121173 h 2973907"/>
              <a:gd name="connsiteX879" fmla="*/ 3473607 w 4016295"/>
              <a:gd name="connsiteY879" fmla="*/ 143844 h 2973907"/>
              <a:gd name="connsiteX880" fmla="*/ 3519587 w 4016295"/>
              <a:gd name="connsiteY880" fmla="*/ 180526 h 2973907"/>
              <a:gd name="connsiteX881" fmla="*/ 3512072 w 4016295"/>
              <a:gd name="connsiteY881" fmla="*/ 194537 h 2973907"/>
              <a:gd name="connsiteX882" fmla="*/ 3466220 w 4016295"/>
              <a:gd name="connsiteY882" fmla="*/ 161676 h 2973907"/>
              <a:gd name="connsiteX883" fmla="*/ 3440364 w 4016295"/>
              <a:gd name="connsiteY883" fmla="*/ 125249 h 2973907"/>
              <a:gd name="connsiteX884" fmla="*/ 3445585 w 4016295"/>
              <a:gd name="connsiteY884" fmla="*/ 121173 h 2973907"/>
              <a:gd name="connsiteX885" fmla="*/ 1243185 w 4016295"/>
              <a:gd name="connsiteY885" fmla="*/ 564085 h 2973907"/>
              <a:gd name="connsiteX886" fmla="*/ 1280441 w 4016295"/>
              <a:gd name="connsiteY886" fmla="*/ 570784 h 2973907"/>
              <a:gd name="connsiteX887" fmla="*/ 1277638 w 4016295"/>
              <a:gd name="connsiteY887" fmla="*/ 588870 h 2973907"/>
              <a:gd name="connsiteX888" fmla="*/ 1234587 w 4016295"/>
              <a:gd name="connsiteY888" fmla="*/ 580974 h 2973907"/>
              <a:gd name="connsiteX889" fmla="*/ 1232804 w 4016295"/>
              <a:gd name="connsiteY889" fmla="*/ 571548 h 2973907"/>
              <a:gd name="connsiteX890" fmla="*/ 1243185 w 4016295"/>
              <a:gd name="connsiteY890" fmla="*/ 564085 h 2973907"/>
              <a:gd name="connsiteX891" fmla="*/ 1324574 w 4016295"/>
              <a:gd name="connsiteY891" fmla="*/ 536474 h 2973907"/>
              <a:gd name="connsiteX892" fmla="*/ 1340432 w 4016295"/>
              <a:gd name="connsiteY892" fmla="*/ 539961 h 2973907"/>
              <a:gd name="connsiteX893" fmla="*/ 1338775 w 4016295"/>
              <a:gd name="connsiteY893" fmla="*/ 557410 h 2973907"/>
              <a:gd name="connsiteX894" fmla="*/ 1308843 w 4016295"/>
              <a:gd name="connsiteY894" fmla="*/ 550150 h 2973907"/>
              <a:gd name="connsiteX895" fmla="*/ 1309098 w 4016295"/>
              <a:gd name="connsiteY895" fmla="*/ 541107 h 2973907"/>
              <a:gd name="connsiteX896" fmla="*/ 1324574 w 4016295"/>
              <a:gd name="connsiteY896" fmla="*/ 536474 h 2973907"/>
              <a:gd name="connsiteX897" fmla="*/ 3432198 w 4016295"/>
              <a:gd name="connsiteY897" fmla="*/ 1 h 2973907"/>
              <a:gd name="connsiteX898" fmla="*/ 3451440 w 4016295"/>
              <a:gd name="connsiteY898" fmla="*/ 1 h 2973907"/>
              <a:gd name="connsiteX899" fmla="*/ 3477986 w 4016295"/>
              <a:gd name="connsiteY899" fmla="*/ 38760 h 2973907"/>
              <a:gd name="connsiteX900" fmla="*/ 3507488 w 4016295"/>
              <a:gd name="connsiteY900" fmla="*/ 77559 h 2973907"/>
              <a:gd name="connsiteX901" fmla="*/ 3501884 w 4016295"/>
              <a:gd name="connsiteY901" fmla="*/ 85328 h 2973907"/>
              <a:gd name="connsiteX902" fmla="*/ 3446987 w 4016295"/>
              <a:gd name="connsiteY902" fmla="*/ 30687 h 2973907"/>
              <a:gd name="connsiteX903" fmla="*/ 3239754 w 4016295"/>
              <a:gd name="connsiteY903" fmla="*/ 40615 h 2973907"/>
              <a:gd name="connsiteX904" fmla="*/ 3356903 w 4016295"/>
              <a:gd name="connsiteY904" fmla="*/ 11827 h 2973907"/>
              <a:gd name="connsiteX905" fmla="*/ 3353372 w 4016295"/>
              <a:gd name="connsiteY905" fmla="*/ 18205 h 2973907"/>
              <a:gd name="connsiteX906" fmla="*/ 3352862 w 4016295"/>
              <a:gd name="connsiteY906" fmla="*/ 20370 h 2973907"/>
              <a:gd name="connsiteX907" fmla="*/ 3340889 w 4016295"/>
              <a:gd name="connsiteY907" fmla="*/ 52340 h 2973907"/>
              <a:gd name="connsiteX908" fmla="*/ 3326497 w 4016295"/>
              <a:gd name="connsiteY908" fmla="*/ 50683 h 2973907"/>
              <a:gd name="connsiteX909" fmla="*/ 3322421 w 4016295"/>
              <a:gd name="connsiteY909" fmla="*/ 26357 h 2973907"/>
              <a:gd name="connsiteX910" fmla="*/ 3320000 w 4016295"/>
              <a:gd name="connsiteY910" fmla="*/ 26738 h 2973907"/>
              <a:gd name="connsiteX911" fmla="*/ 3261284 w 4016295"/>
              <a:gd name="connsiteY911" fmla="*/ 112713 h 2973907"/>
              <a:gd name="connsiteX912" fmla="*/ 3171744 w 4016295"/>
              <a:gd name="connsiteY912" fmla="*/ 186332 h 2973907"/>
              <a:gd name="connsiteX913" fmla="*/ 3162955 w 4016295"/>
              <a:gd name="connsiteY913" fmla="*/ 175888 h 2973907"/>
              <a:gd name="connsiteX914" fmla="*/ 3236319 w 4016295"/>
              <a:gd name="connsiteY914" fmla="*/ 103032 h 2973907"/>
              <a:gd name="connsiteX915" fmla="*/ 3283318 w 4016295"/>
              <a:gd name="connsiteY915" fmla="*/ 48774 h 2973907"/>
              <a:gd name="connsiteX916" fmla="*/ 3263959 w 4016295"/>
              <a:gd name="connsiteY916" fmla="*/ 60746 h 2973907"/>
              <a:gd name="connsiteX917" fmla="*/ 3082331 w 4016295"/>
              <a:gd name="connsiteY917" fmla="*/ 253710 h 2973907"/>
              <a:gd name="connsiteX918" fmla="*/ 3059658 w 4016295"/>
              <a:gd name="connsiteY918" fmla="*/ 255112 h 2973907"/>
              <a:gd name="connsiteX919" fmla="*/ 3131113 w 4016295"/>
              <a:gd name="connsiteY919" fmla="*/ 139715 h 2973907"/>
              <a:gd name="connsiteX920" fmla="*/ 3172635 w 4016295"/>
              <a:gd name="connsiteY920" fmla="*/ 103797 h 2973907"/>
              <a:gd name="connsiteX921" fmla="*/ 3161171 w 4016295"/>
              <a:gd name="connsiteY921" fmla="*/ 108383 h 2973907"/>
              <a:gd name="connsiteX922" fmla="*/ 2997629 w 4016295"/>
              <a:gd name="connsiteY922" fmla="*/ 296251 h 2973907"/>
              <a:gd name="connsiteX923" fmla="*/ 2970246 w 4016295"/>
              <a:gd name="connsiteY923" fmla="*/ 290393 h 2973907"/>
              <a:gd name="connsiteX924" fmla="*/ 3020684 w 4016295"/>
              <a:gd name="connsiteY924" fmla="*/ 195247 h 2973907"/>
              <a:gd name="connsiteX925" fmla="*/ 3017881 w 4016295"/>
              <a:gd name="connsiteY925" fmla="*/ 195884 h 2973907"/>
              <a:gd name="connsiteX926" fmla="*/ 3012277 w 4016295"/>
              <a:gd name="connsiteY926" fmla="*/ 193083 h 2973907"/>
              <a:gd name="connsiteX927" fmla="*/ 2972538 w 4016295"/>
              <a:gd name="connsiteY927" fmla="*/ 266829 h 2973907"/>
              <a:gd name="connsiteX928" fmla="*/ 2960693 w 4016295"/>
              <a:gd name="connsiteY928" fmla="*/ 338028 h 2973907"/>
              <a:gd name="connsiteX929" fmla="*/ 2943498 w 4016295"/>
              <a:gd name="connsiteY929" fmla="*/ 340194 h 2973907"/>
              <a:gd name="connsiteX930" fmla="*/ 2954834 w 4016295"/>
              <a:gd name="connsiteY930" fmla="*/ 241610 h 2973907"/>
              <a:gd name="connsiteX931" fmla="*/ 2980436 w 4016295"/>
              <a:gd name="connsiteY931" fmla="*/ 199833 h 2973907"/>
              <a:gd name="connsiteX932" fmla="*/ 2900575 w 4016295"/>
              <a:gd name="connsiteY932" fmla="*/ 317649 h 2973907"/>
              <a:gd name="connsiteX933" fmla="*/ 2890003 w 4016295"/>
              <a:gd name="connsiteY933" fmla="*/ 489725 h 2973907"/>
              <a:gd name="connsiteX934" fmla="*/ 3080038 w 4016295"/>
              <a:gd name="connsiteY934" fmla="*/ 287336 h 2973907"/>
              <a:gd name="connsiteX935" fmla="*/ 3240522 w 4016295"/>
              <a:gd name="connsiteY935" fmla="*/ 162768 h 2973907"/>
              <a:gd name="connsiteX936" fmla="*/ 3346111 w 4016295"/>
              <a:gd name="connsiteY936" fmla="*/ 56797 h 2973907"/>
              <a:gd name="connsiteX937" fmla="*/ 3368004 w 4016295"/>
              <a:gd name="connsiteY937" fmla="*/ 9099 h 2973907"/>
              <a:gd name="connsiteX938" fmla="*/ 3390530 w 4016295"/>
              <a:gd name="connsiteY938" fmla="*/ 3563 h 2973907"/>
              <a:gd name="connsiteX939" fmla="*/ 3365105 w 4016295"/>
              <a:gd name="connsiteY939" fmla="*/ 65236 h 2973907"/>
              <a:gd name="connsiteX940" fmla="*/ 3326624 w 4016295"/>
              <a:gd name="connsiteY940" fmla="*/ 122139 h 2973907"/>
              <a:gd name="connsiteX941" fmla="*/ 3157605 w 4016295"/>
              <a:gd name="connsiteY941" fmla="*/ 259569 h 2973907"/>
              <a:gd name="connsiteX942" fmla="*/ 3125381 w 4016295"/>
              <a:gd name="connsiteY942" fmla="*/ 310135 h 2973907"/>
              <a:gd name="connsiteX943" fmla="*/ 3075452 w 4016295"/>
              <a:gd name="connsiteY943" fmla="*/ 385919 h 2973907"/>
              <a:gd name="connsiteX944" fmla="*/ 3062588 w 4016295"/>
              <a:gd name="connsiteY944" fmla="*/ 380952 h 2973907"/>
              <a:gd name="connsiteX945" fmla="*/ 3072651 w 4016295"/>
              <a:gd name="connsiteY945" fmla="*/ 339812 h 2973907"/>
              <a:gd name="connsiteX946" fmla="*/ 3068446 w 4016295"/>
              <a:gd name="connsiteY946" fmla="*/ 344780 h 2973907"/>
              <a:gd name="connsiteX947" fmla="*/ 3030745 w 4016295"/>
              <a:gd name="connsiteY947" fmla="*/ 400440 h 2973907"/>
              <a:gd name="connsiteX948" fmla="*/ 3003234 w 4016295"/>
              <a:gd name="connsiteY948" fmla="*/ 463359 h 2973907"/>
              <a:gd name="connsiteX949" fmla="*/ 2990879 w 4016295"/>
              <a:gd name="connsiteY949" fmla="*/ 460940 h 2973907"/>
              <a:gd name="connsiteX950" fmla="*/ 2991261 w 4016295"/>
              <a:gd name="connsiteY950" fmla="*/ 428715 h 2973907"/>
              <a:gd name="connsiteX951" fmla="*/ 2989224 w 4016295"/>
              <a:gd name="connsiteY951" fmla="*/ 435338 h 2973907"/>
              <a:gd name="connsiteX952" fmla="*/ 2964260 w 4016295"/>
              <a:gd name="connsiteY952" fmla="*/ 489852 h 2973907"/>
              <a:gd name="connsiteX953" fmla="*/ 2951267 w 4016295"/>
              <a:gd name="connsiteY953" fmla="*/ 483738 h 2973907"/>
              <a:gd name="connsiteX954" fmla="*/ 2963749 w 4016295"/>
              <a:gd name="connsiteY954" fmla="*/ 434829 h 2973907"/>
              <a:gd name="connsiteX955" fmla="*/ 2963750 w 4016295"/>
              <a:gd name="connsiteY955" fmla="*/ 434702 h 2973907"/>
              <a:gd name="connsiteX956" fmla="*/ 2913821 w 4016295"/>
              <a:gd name="connsiteY956" fmla="*/ 537998 h 2973907"/>
              <a:gd name="connsiteX957" fmla="*/ 3013805 w 4016295"/>
              <a:gd name="connsiteY957" fmla="*/ 491763 h 2973907"/>
              <a:gd name="connsiteX958" fmla="*/ 3104110 w 4016295"/>
              <a:gd name="connsiteY958" fmla="*/ 416106 h 2973907"/>
              <a:gd name="connsiteX959" fmla="*/ 3180913 w 4016295"/>
              <a:gd name="connsiteY959" fmla="*/ 317139 h 2973907"/>
              <a:gd name="connsiteX960" fmla="*/ 3193125 w 4016295"/>
              <a:gd name="connsiteY960" fmla="*/ 316392 h 2973907"/>
              <a:gd name="connsiteX961" fmla="*/ 3193807 w 4016295"/>
              <a:gd name="connsiteY961" fmla="*/ 318258 h 2973907"/>
              <a:gd name="connsiteX962" fmla="*/ 3199127 w 4016295"/>
              <a:gd name="connsiteY962" fmla="*/ 307639 h 2973907"/>
              <a:gd name="connsiteX963" fmla="*/ 3215557 w 4016295"/>
              <a:gd name="connsiteY963" fmla="*/ 317573 h 2973907"/>
              <a:gd name="connsiteX964" fmla="*/ 3206259 w 4016295"/>
              <a:gd name="connsiteY964" fmla="*/ 405713 h 2973907"/>
              <a:gd name="connsiteX965" fmla="*/ 3237976 w 4016295"/>
              <a:gd name="connsiteY965" fmla="*/ 478696 h 2973907"/>
              <a:gd name="connsiteX966" fmla="*/ 3224473 w 4016295"/>
              <a:gd name="connsiteY966" fmla="*/ 487867 h 2973907"/>
              <a:gd name="connsiteX967" fmla="*/ 3177346 w 4016295"/>
              <a:gd name="connsiteY967" fmla="*/ 399472 h 2973907"/>
              <a:gd name="connsiteX968" fmla="*/ 3177443 w 4016295"/>
              <a:gd name="connsiteY968" fmla="*/ 366435 h 2973907"/>
              <a:gd name="connsiteX969" fmla="*/ 3146524 w 4016295"/>
              <a:gd name="connsiteY969" fmla="*/ 427186 h 2973907"/>
              <a:gd name="connsiteX970" fmla="*/ 3153911 w 4016295"/>
              <a:gd name="connsiteY970" fmla="*/ 476988 h 2973907"/>
              <a:gd name="connsiteX971" fmla="*/ 3161681 w 4016295"/>
              <a:gd name="connsiteY971" fmla="*/ 508831 h 2973907"/>
              <a:gd name="connsiteX972" fmla="*/ 3181423 w 4016295"/>
              <a:gd name="connsiteY972" fmla="*/ 538508 h 2973907"/>
              <a:gd name="connsiteX973" fmla="*/ 3171616 w 4016295"/>
              <a:gd name="connsiteY973" fmla="*/ 549843 h 2973907"/>
              <a:gd name="connsiteX974" fmla="*/ 3131749 w 4016295"/>
              <a:gd name="connsiteY974" fmla="*/ 499661 h 2973907"/>
              <a:gd name="connsiteX975" fmla="*/ 3129712 w 4016295"/>
              <a:gd name="connsiteY975" fmla="*/ 455590 h 2973907"/>
              <a:gd name="connsiteX976" fmla="*/ 3097997 w 4016295"/>
              <a:gd name="connsiteY976" fmla="*/ 511759 h 2973907"/>
              <a:gd name="connsiteX977" fmla="*/ 3113280 w 4016295"/>
              <a:gd name="connsiteY977" fmla="*/ 571624 h 2973907"/>
              <a:gd name="connsiteX978" fmla="*/ 3159006 w 4016295"/>
              <a:gd name="connsiteY978" fmla="*/ 636709 h 2973907"/>
              <a:gd name="connsiteX979" fmla="*/ 3152893 w 4016295"/>
              <a:gd name="connsiteY979" fmla="*/ 647790 h 2973907"/>
              <a:gd name="connsiteX980" fmla="*/ 3087170 w 4016295"/>
              <a:gd name="connsiteY980" fmla="*/ 584743 h 2973907"/>
              <a:gd name="connsiteX981" fmla="*/ 3078509 w 4016295"/>
              <a:gd name="connsiteY981" fmla="*/ 593913 h 2973907"/>
              <a:gd name="connsiteX982" fmla="*/ 3075835 w 4016295"/>
              <a:gd name="connsiteY982" fmla="*/ 594167 h 2973907"/>
              <a:gd name="connsiteX983" fmla="*/ 3100544 w 4016295"/>
              <a:gd name="connsiteY983" fmla="*/ 687275 h 2973907"/>
              <a:gd name="connsiteX984" fmla="*/ 3091246 w 4016295"/>
              <a:gd name="connsiteY984" fmla="*/ 709309 h 2973907"/>
              <a:gd name="connsiteX985" fmla="*/ 3093284 w 4016295"/>
              <a:gd name="connsiteY985" fmla="*/ 709945 h 2973907"/>
              <a:gd name="connsiteX986" fmla="*/ 3081821 w 4016295"/>
              <a:gd name="connsiteY986" fmla="*/ 708546 h 2973907"/>
              <a:gd name="connsiteX987" fmla="*/ 3076089 w 4016295"/>
              <a:gd name="connsiteY987" fmla="*/ 704470 h 2973907"/>
              <a:gd name="connsiteX988" fmla="*/ 3054563 w 4016295"/>
              <a:gd name="connsiteY988" fmla="*/ 668297 h 2973907"/>
              <a:gd name="connsiteX989" fmla="*/ 3048068 w 4016295"/>
              <a:gd name="connsiteY989" fmla="*/ 793755 h 2973907"/>
              <a:gd name="connsiteX990" fmla="*/ 3211482 w 4016295"/>
              <a:gd name="connsiteY990" fmla="*/ 687402 h 2973907"/>
              <a:gd name="connsiteX991" fmla="*/ 3318601 w 4016295"/>
              <a:gd name="connsiteY991" fmla="*/ 451387 h 2973907"/>
              <a:gd name="connsiteX992" fmla="*/ 3331845 w 4016295"/>
              <a:gd name="connsiteY992" fmla="*/ 447694 h 2973907"/>
              <a:gd name="connsiteX993" fmla="*/ 3295801 w 4016295"/>
              <a:gd name="connsiteY993" fmla="*/ 643077 h 2973907"/>
              <a:gd name="connsiteX994" fmla="*/ 3295928 w 4016295"/>
              <a:gd name="connsiteY994" fmla="*/ 646134 h 2973907"/>
              <a:gd name="connsiteX995" fmla="*/ 3282172 w 4016295"/>
              <a:gd name="connsiteY995" fmla="*/ 730453 h 2973907"/>
              <a:gd name="connsiteX996" fmla="*/ 3269945 w 4016295"/>
              <a:gd name="connsiteY996" fmla="*/ 771848 h 2973907"/>
              <a:gd name="connsiteX997" fmla="*/ 3250330 w 4016295"/>
              <a:gd name="connsiteY997" fmla="*/ 714786 h 2973907"/>
              <a:gd name="connsiteX998" fmla="*/ 3251349 w 4016295"/>
              <a:gd name="connsiteY998" fmla="*/ 694152 h 2973907"/>
              <a:gd name="connsiteX999" fmla="*/ 3247782 w 4016295"/>
              <a:gd name="connsiteY999" fmla="*/ 697464 h 2973907"/>
              <a:gd name="connsiteX1000" fmla="*/ 3247782 w 4016295"/>
              <a:gd name="connsiteY1000" fmla="*/ 697591 h 2973907"/>
              <a:gd name="connsiteX1001" fmla="*/ 3236702 w 4016295"/>
              <a:gd name="connsiteY1001" fmla="*/ 773376 h 2973907"/>
              <a:gd name="connsiteX1002" fmla="*/ 3242815 w 4016295"/>
              <a:gd name="connsiteY1002" fmla="*/ 837570 h 2973907"/>
              <a:gd name="connsiteX1003" fmla="*/ 3213776 w 4016295"/>
              <a:gd name="connsiteY1003" fmla="*/ 843811 h 2973907"/>
              <a:gd name="connsiteX1004" fmla="*/ 3208934 w 4016295"/>
              <a:gd name="connsiteY1004" fmla="*/ 731472 h 2973907"/>
              <a:gd name="connsiteX1005" fmla="*/ 3200656 w 4016295"/>
              <a:gd name="connsiteY1005" fmla="*/ 738349 h 2973907"/>
              <a:gd name="connsiteX1006" fmla="*/ 3184098 w 4016295"/>
              <a:gd name="connsiteY1006" fmla="*/ 770702 h 2973907"/>
              <a:gd name="connsiteX1007" fmla="*/ 3179512 w 4016295"/>
              <a:gd name="connsiteY1007" fmla="*/ 818846 h 2973907"/>
              <a:gd name="connsiteX1008" fmla="*/ 3177603 w 4016295"/>
              <a:gd name="connsiteY1008" fmla="*/ 874762 h 2973907"/>
              <a:gd name="connsiteX1009" fmla="*/ 3146015 w 4016295"/>
              <a:gd name="connsiteY1009" fmla="*/ 868648 h 2973907"/>
              <a:gd name="connsiteX1010" fmla="*/ 3148307 w 4016295"/>
              <a:gd name="connsiteY1010" fmla="*/ 816172 h 2973907"/>
              <a:gd name="connsiteX1011" fmla="*/ 3119140 w 4016295"/>
              <a:gd name="connsiteY1011" fmla="*/ 846868 h 2973907"/>
              <a:gd name="connsiteX1012" fmla="*/ 3126400 w 4016295"/>
              <a:gd name="connsiteY1012" fmla="*/ 914501 h 2973907"/>
              <a:gd name="connsiteX1013" fmla="*/ 3115065 w 4016295"/>
              <a:gd name="connsiteY1013" fmla="*/ 933096 h 2973907"/>
              <a:gd name="connsiteX1014" fmla="*/ 3096469 w 4016295"/>
              <a:gd name="connsiteY1014" fmla="*/ 921761 h 2973907"/>
              <a:gd name="connsiteX1015" fmla="*/ 3090354 w 4016295"/>
              <a:gd name="connsiteY1015" fmla="*/ 878073 h 2973907"/>
              <a:gd name="connsiteX1016" fmla="*/ 3040554 w 4016295"/>
              <a:gd name="connsiteY1016" fmla="*/ 997290 h 2973907"/>
              <a:gd name="connsiteX1017" fmla="*/ 3202821 w 4016295"/>
              <a:gd name="connsiteY1017" fmla="*/ 921888 h 2973907"/>
              <a:gd name="connsiteX1018" fmla="*/ 3235810 w 4016295"/>
              <a:gd name="connsiteY1018" fmla="*/ 898961 h 2973907"/>
              <a:gd name="connsiteX1019" fmla="*/ 3352353 w 4016295"/>
              <a:gd name="connsiteY1019" fmla="*/ 708290 h 2973907"/>
              <a:gd name="connsiteX1020" fmla="*/ 3370312 w 4016295"/>
              <a:gd name="connsiteY1020" fmla="*/ 715678 h 2973907"/>
              <a:gd name="connsiteX1021" fmla="*/ 3248420 w 4016295"/>
              <a:gd name="connsiteY1021" fmla="*/ 926219 h 2973907"/>
              <a:gd name="connsiteX1022" fmla="*/ 3138754 w 4016295"/>
              <a:gd name="connsiteY1022" fmla="*/ 1045309 h 2973907"/>
              <a:gd name="connsiteX1023" fmla="*/ 3094175 w 4016295"/>
              <a:gd name="connsiteY1023" fmla="*/ 1161979 h 2973907"/>
              <a:gd name="connsiteX1024" fmla="*/ 3193777 w 4016295"/>
              <a:gd name="connsiteY1024" fmla="*/ 1137015 h 2973907"/>
              <a:gd name="connsiteX1025" fmla="*/ 3321656 w 4016295"/>
              <a:gd name="connsiteY1025" fmla="*/ 1058173 h 2973907"/>
              <a:gd name="connsiteX1026" fmla="*/ 3329299 w 4016295"/>
              <a:gd name="connsiteY1026" fmla="*/ 1070145 h 2973907"/>
              <a:gd name="connsiteX1027" fmla="*/ 3178622 w 4016295"/>
              <a:gd name="connsiteY1027" fmla="*/ 1189364 h 2973907"/>
              <a:gd name="connsiteX1028" fmla="*/ 3072269 w 4016295"/>
              <a:gd name="connsiteY1028" fmla="*/ 1330488 h 2973907"/>
              <a:gd name="connsiteX1029" fmla="*/ 3227786 w 4016295"/>
              <a:gd name="connsiteY1029" fmla="*/ 1299155 h 2973907"/>
              <a:gd name="connsiteX1030" fmla="*/ 3237593 w 4016295"/>
              <a:gd name="connsiteY1030" fmla="*/ 1306415 h 2973907"/>
              <a:gd name="connsiteX1031" fmla="*/ 3238357 w 4016295"/>
              <a:gd name="connsiteY1031" fmla="*/ 1323101 h 2973907"/>
              <a:gd name="connsiteX1032" fmla="*/ 3061060 w 4016295"/>
              <a:gd name="connsiteY1032" fmla="*/ 1503073 h 2973907"/>
              <a:gd name="connsiteX1033" fmla="*/ 3210591 w 4016295"/>
              <a:gd name="connsiteY1033" fmla="*/ 1446139 h 2973907"/>
              <a:gd name="connsiteX1034" fmla="*/ 3227913 w 4016295"/>
              <a:gd name="connsiteY1034" fmla="*/ 1460150 h 2973907"/>
              <a:gd name="connsiteX1035" fmla="*/ 3199254 w 4016295"/>
              <a:gd name="connsiteY1035" fmla="*/ 1495813 h 2973907"/>
              <a:gd name="connsiteX1036" fmla="*/ 3119776 w 4016295"/>
              <a:gd name="connsiteY1036" fmla="*/ 1588029 h 2973907"/>
              <a:gd name="connsiteX1037" fmla="*/ 3035204 w 4016295"/>
              <a:gd name="connsiteY1037" fmla="*/ 1707501 h 2973907"/>
              <a:gd name="connsiteX1038" fmla="*/ 3212501 w 4016295"/>
              <a:gd name="connsiteY1038" fmla="*/ 1558606 h 2973907"/>
              <a:gd name="connsiteX1039" fmla="*/ 3364452 w 4016295"/>
              <a:gd name="connsiteY1039" fmla="*/ 1376596 h 2973907"/>
              <a:gd name="connsiteX1040" fmla="*/ 3273765 w 4016295"/>
              <a:gd name="connsiteY1040" fmla="*/ 1422703 h 2973907"/>
              <a:gd name="connsiteX1041" fmla="*/ 3268543 w 4016295"/>
              <a:gd name="connsiteY1041" fmla="*/ 1410348 h 2973907"/>
              <a:gd name="connsiteX1042" fmla="*/ 3368911 w 4016295"/>
              <a:gd name="connsiteY1042" fmla="*/ 1330616 h 2973907"/>
              <a:gd name="connsiteX1043" fmla="*/ 3408776 w 4016295"/>
              <a:gd name="connsiteY1043" fmla="*/ 1285782 h 2973907"/>
              <a:gd name="connsiteX1044" fmla="*/ 3470932 w 4016295"/>
              <a:gd name="connsiteY1044" fmla="*/ 1122112 h 2973907"/>
              <a:gd name="connsiteX1045" fmla="*/ 3449153 w 4016295"/>
              <a:gd name="connsiteY1045" fmla="*/ 1159559 h 2973907"/>
              <a:gd name="connsiteX1046" fmla="*/ 3316307 w 4016295"/>
              <a:gd name="connsiteY1046" fmla="*/ 1313038 h 2973907"/>
              <a:gd name="connsiteX1047" fmla="*/ 3306245 w 4016295"/>
              <a:gd name="connsiteY1047" fmla="*/ 1301830 h 2973907"/>
              <a:gd name="connsiteX1048" fmla="*/ 3426990 w 4016295"/>
              <a:gd name="connsiteY1048" fmla="*/ 1143892 h 2973907"/>
              <a:gd name="connsiteX1049" fmla="*/ 3512200 w 4016295"/>
              <a:gd name="connsiteY1049" fmla="*/ 995508 h 2973907"/>
              <a:gd name="connsiteX1050" fmla="*/ 3527613 w 4016295"/>
              <a:gd name="connsiteY1050" fmla="*/ 870177 h 2973907"/>
              <a:gd name="connsiteX1051" fmla="*/ 3517804 w 4016295"/>
              <a:gd name="connsiteY1051" fmla="*/ 900745 h 2973907"/>
              <a:gd name="connsiteX1052" fmla="*/ 3397187 w 4016295"/>
              <a:gd name="connsiteY1052" fmla="*/ 1088359 h 2973907"/>
              <a:gd name="connsiteX1053" fmla="*/ 3390818 w 4016295"/>
              <a:gd name="connsiteY1053" fmla="*/ 1077024 h 2973907"/>
              <a:gd name="connsiteX1054" fmla="*/ 3487618 w 4016295"/>
              <a:gd name="connsiteY1054" fmla="*/ 904694 h 2973907"/>
              <a:gd name="connsiteX1055" fmla="*/ 3520480 w 4016295"/>
              <a:gd name="connsiteY1055" fmla="*/ 789679 h 2973907"/>
              <a:gd name="connsiteX1056" fmla="*/ 3513347 w 4016295"/>
              <a:gd name="connsiteY1056" fmla="*/ 753124 h 2973907"/>
              <a:gd name="connsiteX1057" fmla="*/ 3499591 w 4016295"/>
              <a:gd name="connsiteY1057" fmla="*/ 701286 h 2973907"/>
              <a:gd name="connsiteX1058" fmla="*/ 3386741 w 4016295"/>
              <a:gd name="connsiteY1058" fmla="*/ 960098 h 2973907"/>
              <a:gd name="connsiteX1059" fmla="*/ 3373241 w 4016295"/>
              <a:gd name="connsiteY1059" fmla="*/ 946852 h 2973907"/>
              <a:gd name="connsiteX1060" fmla="*/ 3454885 w 4016295"/>
              <a:gd name="connsiteY1060" fmla="*/ 782929 h 2973907"/>
              <a:gd name="connsiteX1061" fmla="*/ 3464692 w 4016295"/>
              <a:gd name="connsiteY1061" fmla="*/ 584360 h 2973907"/>
              <a:gd name="connsiteX1062" fmla="*/ 3459852 w 4016295"/>
              <a:gd name="connsiteY1062" fmla="*/ 569203 h 2973907"/>
              <a:gd name="connsiteX1063" fmla="*/ 3450682 w 4016295"/>
              <a:gd name="connsiteY1063" fmla="*/ 653522 h 2973907"/>
              <a:gd name="connsiteX1064" fmla="*/ 3387379 w 4016295"/>
              <a:gd name="connsiteY1064" fmla="*/ 815918 h 2973907"/>
              <a:gd name="connsiteX1065" fmla="*/ 3374387 w 4016295"/>
              <a:gd name="connsiteY1065" fmla="*/ 808530 h 2973907"/>
              <a:gd name="connsiteX1066" fmla="*/ 3422405 w 4016295"/>
              <a:gd name="connsiteY1066" fmla="*/ 665112 h 2973907"/>
              <a:gd name="connsiteX1067" fmla="*/ 3431702 w 4016295"/>
              <a:gd name="connsiteY1067" fmla="*/ 482848 h 2973907"/>
              <a:gd name="connsiteX1068" fmla="*/ 3419731 w 4016295"/>
              <a:gd name="connsiteY1068" fmla="*/ 445656 h 2973907"/>
              <a:gd name="connsiteX1069" fmla="*/ 3407503 w 4016295"/>
              <a:gd name="connsiteY1069" fmla="*/ 520549 h 2973907"/>
              <a:gd name="connsiteX1070" fmla="*/ 3365090 w 4016295"/>
              <a:gd name="connsiteY1070" fmla="*/ 664985 h 2973907"/>
              <a:gd name="connsiteX1071" fmla="*/ 3345092 w 4016295"/>
              <a:gd name="connsiteY1071" fmla="*/ 666131 h 2973907"/>
              <a:gd name="connsiteX1072" fmla="*/ 3380628 w 4016295"/>
              <a:gd name="connsiteY1072" fmla="*/ 528063 h 2973907"/>
              <a:gd name="connsiteX1073" fmla="*/ 3404956 w 4016295"/>
              <a:gd name="connsiteY1073" fmla="*/ 391014 h 2973907"/>
              <a:gd name="connsiteX1074" fmla="*/ 3385852 w 4016295"/>
              <a:gd name="connsiteY1074" fmla="*/ 187605 h 2973907"/>
              <a:gd name="connsiteX1075" fmla="*/ 3374005 w 4016295"/>
              <a:gd name="connsiteY1075" fmla="*/ 161878 h 2973907"/>
              <a:gd name="connsiteX1076" fmla="*/ 3386488 w 4016295"/>
              <a:gd name="connsiteY1076" fmla="*/ 152069 h 2973907"/>
              <a:gd name="connsiteX1077" fmla="*/ 3386615 w 4016295"/>
              <a:gd name="connsiteY1077" fmla="*/ 152069 h 2973907"/>
              <a:gd name="connsiteX1078" fmla="*/ 3396804 w 4016295"/>
              <a:gd name="connsiteY1078" fmla="*/ 19605 h 2973907"/>
              <a:gd name="connsiteX1079" fmla="*/ 3390809 w 4016295"/>
              <a:gd name="connsiteY1079" fmla="*/ 3495 h 2973907"/>
              <a:gd name="connsiteX1080" fmla="*/ 3405029 w 4016295"/>
              <a:gd name="connsiteY1080" fmla="*/ 0 h 2973907"/>
              <a:gd name="connsiteX1081" fmla="*/ 3428825 w 4016295"/>
              <a:gd name="connsiteY1081" fmla="*/ 1 h 2973907"/>
              <a:gd name="connsiteX1082" fmla="*/ 3431703 w 4016295"/>
              <a:gd name="connsiteY1082" fmla="*/ 28012 h 2973907"/>
              <a:gd name="connsiteX1083" fmla="*/ 3522518 w 4016295"/>
              <a:gd name="connsiteY1083" fmla="*/ 145192 h 2973907"/>
              <a:gd name="connsiteX1084" fmla="*/ 3780949 w 4016295"/>
              <a:gd name="connsiteY1084" fmla="*/ 275491 h 2973907"/>
              <a:gd name="connsiteX1085" fmla="*/ 3779421 w 4016295"/>
              <a:gd name="connsiteY1085" fmla="*/ 290265 h 2973907"/>
              <a:gd name="connsiteX1086" fmla="*/ 3466985 w 4016295"/>
              <a:gd name="connsiteY1086" fmla="*/ 121883 h 2973907"/>
              <a:gd name="connsiteX1087" fmla="*/ 3425589 w 4016295"/>
              <a:gd name="connsiteY1087" fmla="*/ 71191 h 2973907"/>
              <a:gd name="connsiteX1088" fmla="*/ 3415273 w 4016295"/>
              <a:gd name="connsiteY1088" fmla="*/ 170793 h 2973907"/>
              <a:gd name="connsiteX1089" fmla="*/ 3414892 w 4016295"/>
              <a:gd name="connsiteY1089" fmla="*/ 179581 h 2973907"/>
              <a:gd name="connsiteX1090" fmla="*/ 3466093 w 4016295"/>
              <a:gd name="connsiteY1090" fmla="*/ 263517 h 2973907"/>
              <a:gd name="connsiteX1091" fmla="*/ 3531433 w 4016295"/>
              <a:gd name="connsiteY1091" fmla="*/ 381843 h 2973907"/>
              <a:gd name="connsiteX1092" fmla="*/ 3524301 w 4016295"/>
              <a:gd name="connsiteY1092" fmla="*/ 385919 h 2973907"/>
              <a:gd name="connsiteX1093" fmla="*/ 3444313 w 4016295"/>
              <a:gd name="connsiteY1093" fmla="*/ 277400 h 2973907"/>
              <a:gd name="connsiteX1094" fmla="*/ 3414000 w 4016295"/>
              <a:gd name="connsiteY1094" fmla="*/ 234223 h 2973907"/>
              <a:gd name="connsiteX1095" fmla="*/ 3461761 w 4016295"/>
              <a:gd name="connsiteY1095" fmla="*/ 478899 h 2973907"/>
              <a:gd name="connsiteX1096" fmla="*/ 3527483 w 4016295"/>
              <a:gd name="connsiteY1096" fmla="*/ 682562 h 2973907"/>
              <a:gd name="connsiteX1097" fmla="*/ 3549265 w 4016295"/>
              <a:gd name="connsiteY1097" fmla="*/ 775031 h 2973907"/>
              <a:gd name="connsiteX1098" fmla="*/ 3555760 w 4016295"/>
              <a:gd name="connsiteY1098" fmla="*/ 821394 h 2973907"/>
              <a:gd name="connsiteX1099" fmla="*/ 3619699 w 4016295"/>
              <a:gd name="connsiteY1099" fmla="*/ 908260 h 2973907"/>
              <a:gd name="connsiteX1100" fmla="*/ 3722233 w 4016295"/>
              <a:gd name="connsiteY1100" fmla="*/ 1020472 h 2973907"/>
              <a:gd name="connsiteX1101" fmla="*/ 3722277 w 4016295"/>
              <a:gd name="connsiteY1101" fmla="*/ 1020835 h 2973907"/>
              <a:gd name="connsiteX1102" fmla="*/ 3723314 w 4016295"/>
              <a:gd name="connsiteY1102" fmla="*/ 1015939 h 2973907"/>
              <a:gd name="connsiteX1103" fmla="*/ 3737006 w 4016295"/>
              <a:gd name="connsiteY1103" fmla="*/ 1016703 h 2973907"/>
              <a:gd name="connsiteX1104" fmla="*/ 3765920 w 4016295"/>
              <a:gd name="connsiteY1104" fmla="*/ 1052876 h 2973907"/>
              <a:gd name="connsiteX1105" fmla="*/ 3782986 w 4016295"/>
              <a:gd name="connsiteY1105" fmla="*/ 1095672 h 2973907"/>
              <a:gd name="connsiteX1106" fmla="*/ 3774708 w 4016295"/>
              <a:gd name="connsiteY1106" fmla="*/ 1099365 h 2973907"/>
              <a:gd name="connsiteX1107" fmla="*/ 3748852 w 4016295"/>
              <a:gd name="connsiteY1107" fmla="*/ 1069815 h 2973907"/>
              <a:gd name="connsiteX1108" fmla="*/ 3720320 w 4016295"/>
              <a:gd name="connsiteY1108" fmla="*/ 1030077 h 2973907"/>
              <a:gd name="connsiteX1109" fmla="*/ 3720493 w 4016295"/>
              <a:gd name="connsiteY1109" fmla="*/ 1029262 h 2973907"/>
              <a:gd name="connsiteX1110" fmla="*/ 3715609 w 4016295"/>
              <a:gd name="connsiteY1110" fmla="*/ 1030662 h 2973907"/>
              <a:gd name="connsiteX1111" fmla="*/ 3558181 w 4016295"/>
              <a:gd name="connsiteY1111" fmla="*/ 851071 h 2973907"/>
              <a:gd name="connsiteX1112" fmla="*/ 3559327 w 4016295"/>
              <a:gd name="connsiteY1112" fmla="*/ 887372 h 2973907"/>
              <a:gd name="connsiteX1113" fmla="*/ 3600595 w 4016295"/>
              <a:gd name="connsiteY1113" fmla="*/ 966595 h 2973907"/>
              <a:gd name="connsiteX1114" fmla="*/ 3650778 w 4016295"/>
              <a:gd name="connsiteY1114" fmla="*/ 1034228 h 2973907"/>
              <a:gd name="connsiteX1115" fmla="*/ 3638041 w 4016295"/>
              <a:gd name="connsiteY1115" fmla="*/ 1043652 h 2973907"/>
              <a:gd name="connsiteX1116" fmla="*/ 3557543 w 4016295"/>
              <a:gd name="connsiteY1116" fmla="*/ 931058 h 2973907"/>
              <a:gd name="connsiteX1117" fmla="*/ 3556398 w 4016295"/>
              <a:gd name="connsiteY1117" fmla="*/ 939975 h 2973907"/>
              <a:gd name="connsiteX1118" fmla="*/ 3595500 w 4016295"/>
              <a:gd name="connsiteY1118" fmla="*/ 1069891 h 2973907"/>
              <a:gd name="connsiteX1119" fmla="*/ 3664024 w 4016295"/>
              <a:gd name="connsiteY1119" fmla="*/ 1214327 h 2973907"/>
              <a:gd name="connsiteX1120" fmla="*/ 3649887 w 4016295"/>
              <a:gd name="connsiteY1120" fmla="*/ 1225154 h 2973907"/>
              <a:gd name="connsiteX1121" fmla="*/ 3644661 w 4016295"/>
              <a:gd name="connsiteY1121" fmla="*/ 1220243 h 2973907"/>
              <a:gd name="connsiteX1122" fmla="*/ 3661381 w 4016295"/>
              <a:gd name="connsiteY1122" fmla="*/ 1247019 h 2973907"/>
              <a:gd name="connsiteX1123" fmla="*/ 3672813 w 4016295"/>
              <a:gd name="connsiteY1123" fmla="*/ 1285707 h 2973907"/>
              <a:gd name="connsiteX1124" fmla="*/ 3671540 w 4016295"/>
              <a:gd name="connsiteY1124" fmla="*/ 1350538 h 2973907"/>
              <a:gd name="connsiteX1125" fmla="*/ 3663387 w 4016295"/>
              <a:gd name="connsiteY1125" fmla="*/ 1351047 h 2973907"/>
              <a:gd name="connsiteX1126" fmla="*/ 3652307 w 4016295"/>
              <a:gd name="connsiteY1126" fmla="*/ 1296788 h 2973907"/>
              <a:gd name="connsiteX1127" fmla="*/ 3628106 w 4016295"/>
              <a:gd name="connsiteY1127" fmla="*/ 1224316 h 2973907"/>
              <a:gd name="connsiteX1128" fmla="*/ 3630000 w 4016295"/>
              <a:gd name="connsiteY1128" fmla="*/ 1213171 h 2973907"/>
              <a:gd name="connsiteX1129" fmla="*/ 3637089 w 4016295"/>
              <a:gd name="connsiteY1129" fmla="*/ 1213127 h 2973907"/>
              <a:gd name="connsiteX1130" fmla="*/ 3623952 w 4016295"/>
              <a:gd name="connsiteY1130" fmla="*/ 1200781 h 2973907"/>
              <a:gd name="connsiteX1131" fmla="*/ 3578815 w 4016295"/>
              <a:gd name="connsiteY1131" fmla="*/ 1101606 h 2973907"/>
              <a:gd name="connsiteX1132" fmla="*/ 3550030 w 4016295"/>
              <a:gd name="connsiteY1132" fmla="*/ 982134 h 2973907"/>
              <a:gd name="connsiteX1133" fmla="*/ 3545062 w 4016295"/>
              <a:gd name="connsiteY1133" fmla="*/ 1005570 h 2973907"/>
              <a:gd name="connsiteX1134" fmla="*/ 3536274 w 4016295"/>
              <a:gd name="connsiteY1134" fmla="*/ 1034991 h 2973907"/>
              <a:gd name="connsiteX1135" fmla="*/ 3550539 w 4016295"/>
              <a:gd name="connsiteY1135" fmla="*/ 1106574 h 2973907"/>
              <a:gd name="connsiteX1136" fmla="*/ 3580726 w 4016295"/>
              <a:gd name="connsiteY1136" fmla="*/ 1219168 h 2973907"/>
              <a:gd name="connsiteX1137" fmla="*/ 3559837 w 4016295"/>
              <a:gd name="connsiteY1137" fmla="*/ 1229484 h 2973907"/>
              <a:gd name="connsiteX1138" fmla="*/ 3529268 w 4016295"/>
              <a:gd name="connsiteY1138" fmla="*/ 1129883 h 2973907"/>
              <a:gd name="connsiteX1139" fmla="*/ 3522008 w 4016295"/>
              <a:gd name="connsiteY1139" fmla="*/ 1081609 h 2973907"/>
              <a:gd name="connsiteX1140" fmla="*/ 3518952 w 4016295"/>
              <a:gd name="connsiteY1140" fmla="*/ 1089888 h 2973907"/>
              <a:gd name="connsiteX1141" fmla="*/ 3511690 w 4016295"/>
              <a:gd name="connsiteY1141" fmla="*/ 1150006 h 2973907"/>
              <a:gd name="connsiteX1142" fmla="*/ 3514621 w 4016295"/>
              <a:gd name="connsiteY1142" fmla="*/ 1312275 h 2973907"/>
              <a:gd name="connsiteX1143" fmla="*/ 3551175 w 4016295"/>
              <a:gd name="connsiteY1143" fmla="*/ 1477855 h 2973907"/>
              <a:gd name="connsiteX1144" fmla="*/ 3535127 w 4016295"/>
              <a:gd name="connsiteY1144" fmla="*/ 1479128 h 2973907"/>
              <a:gd name="connsiteX1145" fmla="*/ 3505832 w 4016295"/>
              <a:gd name="connsiteY1145" fmla="*/ 1377488 h 2973907"/>
              <a:gd name="connsiteX1146" fmla="*/ 3496661 w 4016295"/>
              <a:gd name="connsiteY1146" fmla="*/ 1424360 h 2973907"/>
              <a:gd name="connsiteX1147" fmla="*/ 3481250 w 4016295"/>
              <a:gd name="connsiteY1147" fmla="*/ 1423468 h 2973907"/>
              <a:gd name="connsiteX1148" fmla="*/ 3478576 w 4016295"/>
              <a:gd name="connsiteY1148" fmla="*/ 1340677 h 2973907"/>
              <a:gd name="connsiteX1149" fmla="*/ 3462527 w 4016295"/>
              <a:gd name="connsiteY1149" fmla="*/ 1238910 h 2973907"/>
              <a:gd name="connsiteX1150" fmla="*/ 3450682 w 4016295"/>
              <a:gd name="connsiteY1150" fmla="*/ 1269096 h 2973907"/>
              <a:gd name="connsiteX1151" fmla="*/ 3458324 w 4016295"/>
              <a:gd name="connsiteY1151" fmla="*/ 1346154 h 2973907"/>
              <a:gd name="connsiteX1152" fmla="*/ 3429665 w 4016295"/>
              <a:gd name="connsiteY1152" fmla="*/ 1415698 h 2973907"/>
              <a:gd name="connsiteX1153" fmla="*/ 3425462 w 4016295"/>
              <a:gd name="connsiteY1153" fmla="*/ 1415189 h 2973907"/>
              <a:gd name="connsiteX1154" fmla="*/ 3423042 w 4016295"/>
              <a:gd name="connsiteY1154" fmla="*/ 1428053 h 2973907"/>
              <a:gd name="connsiteX1155" fmla="*/ 3418966 w 4016295"/>
              <a:gd name="connsiteY1155" fmla="*/ 1484095 h 2973907"/>
              <a:gd name="connsiteX1156" fmla="*/ 3392984 w 4016295"/>
              <a:gd name="connsiteY1156" fmla="*/ 1558861 h 2973907"/>
              <a:gd name="connsiteX1157" fmla="*/ 3382412 w 4016295"/>
              <a:gd name="connsiteY1157" fmla="*/ 1554403 h 2973907"/>
              <a:gd name="connsiteX1158" fmla="*/ 3383812 w 4016295"/>
              <a:gd name="connsiteY1158" fmla="*/ 1533769 h 2973907"/>
              <a:gd name="connsiteX1159" fmla="*/ 3398589 w 4016295"/>
              <a:gd name="connsiteY1159" fmla="*/ 1447540 h 2973907"/>
              <a:gd name="connsiteX1160" fmla="*/ 3399734 w 4016295"/>
              <a:gd name="connsiteY1160" fmla="*/ 1423212 h 2973907"/>
              <a:gd name="connsiteX1161" fmla="*/ 3403937 w 4016295"/>
              <a:gd name="connsiteY1161" fmla="*/ 1370227 h 2973907"/>
              <a:gd name="connsiteX1162" fmla="*/ 3304589 w 4016295"/>
              <a:gd name="connsiteY1162" fmla="*/ 1520905 h 2973907"/>
              <a:gd name="connsiteX1163" fmla="*/ 3173527 w 4016295"/>
              <a:gd name="connsiteY1163" fmla="*/ 1631334 h 2973907"/>
              <a:gd name="connsiteX1164" fmla="*/ 3047813 w 4016295"/>
              <a:gd name="connsiteY1164" fmla="*/ 1767874 h 2973907"/>
              <a:gd name="connsiteX1165" fmla="*/ 3108695 w 4016295"/>
              <a:gd name="connsiteY1165" fmla="*/ 1746093 h 2973907"/>
              <a:gd name="connsiteX1166" fmla="*/ 3148307 w 4016295"/>
              <a:gd name="connsiteY1166" fmla="*/ 1733993 h 2973907"/>
              <a:gd name="connsiteX1167" fmla="*/ 3153147 w 4016295"/>
              <a:gd name="connsiteY1167" fmla="*/ 1719601 h 2973907"/>
              <a:gd name="connsiteX1168" fmla="*/ 3189066 w 4016295"/>
              <a:gd name="connsiteY1168" fmla="*/ 1657190 h 2973907"/>
              <a:gd name="connsiteX1169" fmla="*/ 3208934 w 4016295"/>
              <a:gd name="connsiteY1169" fmla="*/ 1664577 h 2973907"/>
              <a:gd name="connsiteX1170" fmla="*/ 3191486 w 4016295"/>
              <a:gd name="connsiteY1170" fmla="*/ 1710557 h 2973907"/>
              <a:gd name="connsiteX1171" fmla="*/ 3188556 w 4016295"/>
              <a:gd name="connsiteY1171" fmla="*/ 1715780 h 2973907"/>
              <a:gd name="connsiteX1172" fmla="*/ 3209190 w 4016295"/>
              <a:gd name="connsiteY1172" fmla="*/ 1703297 h 2973907"/>
              <a:gd name="connsiteX1173" fmla="*/ 3229950 w 4016295"/>
              <a:gd name="connsiteY1173" fmla="*/ 1664068 h 2973907"/>
              <a:gd name="connsiteX1174" fmla="*/ 3257462 w 4016295"/>
              <a:gd name="connsiteY1174" fmla="*/ 1602421 h 2973907"/>
              <a:gd name="connsiteX1175" fmla="*/ 3271728 w 4016295"/>
              <a:gd name="connsiteY1175" fmla="*/ 1606624 h 2973907"/>
              <a:gd name="connsiteX1176" fmla="*/ 3256953 w 4016295"/>
              <a:gd name="connsiteY1176" fmla="*/ 1665213 h 2973907"/>
              <a:gd name="connsiteX1177" fmla="*/ 3287394 w 4016295"/>
              <a:gd name="connsiteY1177" fmla="*/ 1635537 h 2973907"/>
              <a:gd name="connsiteX1178" fmla="*/ 3304334 w 4016295"/>
              <a:gd name="connsiteY1178" fmla="*/ 1570197 h 2973907"/>
              <a:gd name="connsiteX1179" fmla="*/ 3315288 w 4016295"/>
              <a:gd name="connsiteY1179" fmla="*/ 1548672 h 2973907"/>
              <a:gd name="connsiteX1180" fmla="*/ 3348914 w 4016295"/>
              <a:gd name="connsiteY1180" fmla="*/ 1505876 h 2973907"/>
              <a:gd name="connsiteX1181" fmla="*/ 3355410 w 4016295"/>
              <a:gd name="connsiteY1181" fmla="*/ 1510078 h 2973907"/>
              <a:gd name="connsiteX1182" fmla="*/ 3335284 w 4016295"/>
              <a:gd name="connsiteY1182" fmla="*/ 1551219 h 2973907"/>
              <a:gd name="connsiteX1183" fmla="*/ 3329553 w 4016295"/>
              <a:gd name="connsiteY1183" fmla="*/ 1567904 h 2973907"/>
              <a:gd name="connsiteX1184" fmla="*/ 3324332 w 4016295"/>
              <a:gd name="connsiteY1184" fmla="*/ 1598345 h 2973907"/>
              <a:gd name="connsiteX1185" fmla="*/ 3327769 w 4016295"/>
              <a:gd name="connsiteY1185" fmla="*/ 1600893 h 2973907"/>
              <a:gd name="connsiteX1186" fmla="*/ 3336431 w 4016295"/>
              <a:gd name="connsiteY1186" fmla="*/ 1620381 h 2973907"/>
              <a:gd name="connsiteX1187" fmla="*/ 3320000 w 4016295"/>
              <a:gd name="connsiteY1187" fmla="*/ 1634264 h 2973907"/>
              <a:gd name="connsiteX1188" fmla="*/ 3334139 w 4016295"/>
              <a:gd name="connsiteY1188" fmla="*/ 1693363 h 2973907"/>
              <a:gd name="connsiteX1189" fmla="*/ 3354135 w 4016295"/>
              <a:gd name="connsiteY1189" fmla="*/ 1669927 h 2973907"/>
              <a:gd name="connsiteX1190" fmla="*/ 3357448 w 4016295"/>
              <a:gd name="connsiteY1190" fmla="*/ 1657444 h 2973907"/>
              <a:gd name="connsiteX1191" fmla="*/ 3375534 w 4016295"/>
              <a:gd name="connsiteY1191" fmla="*/ 1589174 h 2973907"/>
              <a:gd name="connsiteX1192" fmla="*/ 3395403 w 4016295"/>
              <a:gd name="connsiteY1192" fmla="*/ 1592104 h 2973907"/>
              <a:gd name="connsiteX1193" fmla="*/ 3391964 w 4016295"/>
              <a:gd name="connsiteY1193" fmla="*/ 1628277 h 2973907"/>
              <a:gd name="connsiteX1194" fmla="*/ 3428009 w 4016295"/>
              <a:gd name="connsiteY1194" fmla="*/ 1567013 h 2973907"/>
              <a:gd name="connsiteX1195" fmla="*/ 3425845 w 4016295"/>
              <a:gd name="connsiteY1195" fmla="*/ 1566375 h 2973907"/>
              <a:gd name="connsiteX1196" fmla="*/ 3423042 w 4016295"/>
              <a:gd name="connsiteY1196" fmla="*/ 1547653 h 2973907"/>
              <a:gd name="connsiteX1197" fmla="*/ 3426481 w 4016295"/>
              <a:gd name="connsiteY1197" fmla="*/ 1511861 h 2973907"/>
              <a:gd name="connsiteX1198" fmla="*/ 3426737 w 4016295"/>
              <a:gd name="connsiteY1198" fmla="*/ 1510715 h 2973907"/>
              <a:gd name="connsiteX1199" fmla="*/ 3427246 w 4016295"/>
              <a:gd name="connsiteY1199" fmla="*/ 1508805 h 2973907"/>
              <a:gd name="connsiteX1200" fmla="*/ 3432978 w 4016295"/>
              <a:gd name="connsiteY1200" fmla="*/ 1492501 h 2973907"/>
              <a:gd name="connsiteX1201" fmla="*/ 3446733 w 4016295"/>
              <a:gd name="connsiteY1201" fmla="*/ 1453144 h 2973907"/>
              <a:gd name="connsiteX1202" fmla="*/ 3466603 w 4016295"/>
              <a:gd name="connsiteY1202" fmla="*/ 1461042 h 2973907"/>
              <a:gd name="connsiteX1203" fmla="*/ 3499591 w 4016295"/>
              <a:gd name="connsiteY1203" fmla="*/ 1591468 h 2973907"/>
              <a:gd name="connsiteX1204" fmla="*/ 3544935 w 4016295"/>
              <a:gd name="connsiteY1204" fmla="*/ 1514537 h 2973907"/>
              <a:gd name="connsiteX1205" fmla="*/ 3573084 w 4016295"/>
              <a:gd name="connsiteY1205" fmla="*/ 1330361 h 2973907"/>
              <a:gd name="connsiteX1206" fmla="*/ 3574102 w 4016295"/>
              <a:gd name="connsiteY1206" fmla="*/ 1326921 h 2973907"/>
              <a:gd name="connsiteX1207" fmla="*/ 3571809 w 4016295"/>
              <a:gd name="connsiteY1207" fmla="*/ 1284254 h 2973907"/>
              <a:gd name="connsiteX1208" fmla="*/ 3572318 w 4016295"/>
              <a:gd name="connsiteY1208" fmla="*/ 1279540 h 2973907"/>
              <a:gd name="connsiteX1209" fmla="*/ 3570409 w 4016295"/>
              <a:gd name="connsiteY1209" fmla="*/ 1251265 h 2973907"/>
              <a:gd name="connsiteX1210" fmla="*/ 3589514 w 4016295"/>
              <a:gd name="connsiteY1210" fmla="*/ 1247571 h 2973907"/>
              <a:gd name="connsiteX1211" fmla="*/ 3674469 w 4016295"/>
              <a:gd name="connsiteY1211" fmla="*/ 1451106 h 2973907"/>
              <a:gd name="connsiteX1212" fmla="*/ 3694211 w 4016295"/>
              <a:gd name="connsiteY1212" fmla="*/ 1415443 h 2973907"/>
              <a:gd name="connsiteX1213" fmla="*/ 3701088 w 4016295"/>
              <a:gd name="connsiteY1213" fmla="*/ 1366916 h 2973907"/>
              <a:gd name="connsiteX1214" fmla="*/ 3688097 w 4016295"/>
              <a:gd name="connsiteY1214" fmla="*/ 1270370 h 2973907"/>
              <a:gd name="connsiteX1215" fmla="*/ 3707712 w 4016295"/>
              <a:gd name="connsiteY1215" fmla="*/ 1261581 h 2973907"/>
              <a:gd name="connsiteX1216" fmla="*/ 3727836 w 4016295"/>
              <a:gd name="connsiteY1216" fmla="*/ 1359018 h 2973907"/>
              <a:gd name="connsiteX1217" fmla="*/ 3727837 w 4016295"/>
              <a:gd name="connsiteY1217" fmla="*/ 1362458 h 2973907"/>
              <a:gd name="connsiteX1218" fmla="*/ 3729365 w 4016295"/>
              <a:gd name="connsiteY1218" fmla="*/ 1358891 h 2973907"/>
              <a:gd name="connsiteX1219" fmla="*/ 3741846 w 4016295"/>
              <a:gd name="connsiteY1219" fmla="*/ 1348957 h 2973907"/>
              <a:gd name="connsiteX1220" fmla="*/ 3743121 w 4016295"/>
              <a:gd name="connsiteY1220" fmla="*/ 1348957 h 2973907"/>
              <a:gd name="connsiteX1221" fmla="*/ 3756748 w 4016295"/>
              <a:gd name="connsiteY1221" fmla="*/ 1264894 h 2973907"/>
              <a:gd name="connsiteX1222" fmla="*/ 3731784 w 4016295"/>
              <a:gd name="connsiteY1222" fmla="*/ 1166436 h 2973907"/>
              <a:gd name="connsiteX1223" fmla="*/ 3713187 w 4016295"/>
              <a:gd name="connsiteY1223" fmla="*/ 1151631 h 2973907"/>
              <a:gd name="connsiteX1224" fmla="*/ 3715481 w 4016295"/>
              <a:gd name="connsiteY1224" fmla="*/ 1155153 h 2973907"/>
              <a:gd name="connsiteX1225" fmla="*/ 3730766 w 4016295"/>
              <a:gd name="connsiteY1225" fmla="*/ 1212214 h 2973907"/>
              <a:gd name="connsiteX1226" fmla="*/ 3721086 w 4016295"/>
              <a:gd name="connsiteY1226" fmla="*/ 1215654 h 2973907"/>
              <a:gd name="connsiteX1227" fmla="*/ 3701981 w 4016295"/>
              <a:gd name="connsiteY1227" fmla="*/ 1184703 h 2973907"/>
              <a:gd name="connsiteX1228" fmla="*/ 3659948 w 4016295"/>
              <a:gd name="connsiteY1228" fmla="*/ 1116815 h 2973907"/>
              <a:gd name="connsiteX1229" fmla="*/ 3659742 w 4016295"/>
              <a:gd name="connsiteY1229" fmla="*/ 1107119 h 2973907"/>
              <a:gd name="connsiteX1230" fmla="*/ 3666134 w 4016295"/>
              <a:gd name="connsiteY1230" fmla="*/ 1105106 h 2973907"/>
              <a:gd name="connsiteX1231" fmla="*/ 3646192 w 4016295"/>
              <a:gd name="connsiteY1231" fmla="*/ 1078552 h 2973907"/>
              <a:gd name="connsiteX1232" fmla="*/ 3662751 w 4016295"/>
              <a:gd name="connsiteY1232" fmla="*/ 1066707 h 2973907"/>
              <a:gd name="connsiteX1233" fmla="*/ 3829222 w 4016295"/>
              <a:gd name="connsiteY1233" fmla="*/ 1191783 h 2973907"/>
              <a:gd name="connsiteX1234" fmla="*/ 3797253 w 4016295"/>
              <a:gd name="connsiteY1234" fmla="*/ 1050658 h 2973907"/>
              <a:gd name="connsiteX1235" fmla="*/ 3807569 w 4016295"/>
              <a:gd name="connsiteY1235" fmla="*/ 1028368 h 2973907"/>
              <a:gd name="connsiteX1236" fmla="*/ 3847946 w 4016295"/>
              <a:gd name="connsiteY1236" fmla="*/ 1034991 h 2973907"/>
              <a:gd name="connsiteX1237" fmla="*/ 3742102 w 4016295"/>
              <a:gd name="connsiteY1237" fmla="*/ 910552 h 2973907"/>
              <a:gd name="connsiteX1238" fmla="*/ 3725662 w 4016295"/>
              <a:gd name="connsiteY1238" fmla="*/ 898713 h 2973907"/>
              <a:gd name="connsiteX1239" fmla="*/ 3742404 w 4016295"/>
              <a:gd name="connsiteY1239" fmla="*/ 913582 h 2973907"/>
              <a:gd name="connsiteX1240" fmla="*/ 3768849 w 4016295"/>
              <a:gd name="connsiteY1240" fmla="*/ 944230 h 2973907"/>
              <a:gd name="connsiteX1241" fmla="*/ 3761844 w 4016295"/>
              <a:gd name="connsiteY1241" fmla="*/ 955439 h 2973907"/>
              <a:gd name="connsiteX1242" fmla="*/ 3703254 w 4016295"/>
              <a:gd name="connsiteY1242" fmla="*/ 911369 h 2973907"/>
              <a:gd name="connsiteX1243" fmla="*/ 3627470 w 4016295"/>
              <a:gd name="connsiteY1243" fmla="*/ 841444 h 2973907"/>
              <a:gd name="connsiteX1244" fmla="*/ 3635749 w 4016295"/>
              <a:gd name="connsiteY1244" fmla="*/ 827432 h 2973907"/>
              <a:gd name="connsiteX1245" fmla="*/ 3650302 w 4016295"/>
              <a:gd name="connsiteY1245" fmla="*/ 836948 h 2973907"/>
              <a:gd name="connsiteX1246" fmla="*/ 3600085 w 4016295"/>
              <a:gd name="connsiteY1246" fmla="*/ 763696 h 2973907"/>
              <a:gd name="connsiteX1247" fmla="*/ 3617534 w 4016295"/>
              <a:gd name="connsiteY1247" fmla="*/ 753124 h 2973907"/>
              <a:gd name="connsiteX1248" fmla="*/ 3722996 w 4016295"/>
              <a:gd name="connsiteY1248" fmla="*/ 868775 h 2973907"/>
              <a:gd name="connsiteX1249" fmla="*/ 3749617 w 4016295"/>
              <a:gd name="connsiteY1249" fmla="*/ 887243 h 2973907"/>
              <a:gd name="connsiteX1250" fmla="*/ 3913413 w 4016295"/>
              <a:gd name="connsiteY1250" fmla="*/ 937937 h 2973907"/>
              <a:gd name="connsiteX1251" fmla="*/ 3911248 w 4016295"/>
              <a:gd name="connsiteY1251" fmla="*/ 934625 h 2973907"/>
              <a:gd name="connsiteX1252" fmla="*/ 3848583 w 4016295"/>
              <a:gd name="connsiteY1252" fmla="*/ 887881 h 2973907"/>
              <a:gd name="connsiteX1253" fmla="*/ 3761334 w 4016295"/>
              <a:gd name="connsiteY1253" fmla="*/ 841010 h 2973907"/>
              <a:gd name="connsiteX1254" fmla="*/ 3763118 w 4016295"/>
              <a:gd name="connsiteY1254" fmla="*/ 829546 h 2973907"/>
              <a:gd name="connsiteX1255" fmla="*/ 3914432 w 4016295"/>
              <a:gd name="connsiteY1255" fmla="*/ 905584 h 2973907"/>
              <a:gd name="connsiteX1256" fmla="*/ 3924112 w 4016295"/>
              <a:gd name="connsiteY1256" fmla="*/ 903675 h 2973907"/>
              <a:gd name="connsiteX1257" fmla="*/ 3912011 w 4016295"/>
              <a:gd name="connsiteY1257" fmla="*/ 883423 h 2973907"/>
              <a:gd name="connsiteX1258" fmla="*/ 3898894 w 4016295"/>
              <a:gd name="connsiteY1258" fmla="*/ 861515 h 2973907"/>
              <a:gd name="connsiteX1259" fmla="*/ 3878132 w 4016295"/>
              <a:gd name="connsiteY1259" fmla="*/ 843557 h 2973907"/>
              <a:gd name="connsiteX1260" fmla="*/ 3824000 w 4016295"/>
              <a:gd name="connsiteY1260" fmla="*/ 811841 h 2973907"/>
              <a:gd name="connsiteX1261" fmla="*/ 3829604 w 4016295"/>
              <a:gd name="connsiteY1261" fmla="*/ 796812 h 2973907"/>
              <a:gd name="connsiteX1262" fmla="*/ 3895328 w 4016295"/>
              <a:gd name="connsiteY1262" fmla="*/ 833494 h 2973907"/>
              <a:gd name="connsiteX1263" fmla="*/ 3854568 w 4016295"/>
              <a:gd name="connsiteY1263" fmla="*/ 800633 h 2973907"/>
              <a:gd name="connsiteX1264" fmla="*/ 3848454 w 4016295"/>
              <a:gd name="connsiteY1264" fmla="*/ 794392 h 2973907"/>
              <a:gd name="connsiteX1265" fmla="*/ 3840302 w 4016295"/>
              <a:gd name="connsiteY1265" fmla="*/ 791081 h 2973907"/>
              <a:gd name="connsiteX1266" fmla="*/ 3782351 w 4016295"/>
              <a:gd name="connsiteY1266" fmla="*/ 773121 h 2973907"/>
              <a:gd name="connsiteX1267" fmla="*/ 3782860 w 4016295"/>
              <a:gd name="connsiteY1267" fmla="*/ 759874 h 2973907"/>
              <a:gd name="connsiteX1268" fmla="*/ 3846671 w 4016295"/>
              <a:gd name="connsiteY1268" fmla="*/ 767899 h 2973907"/>
              <a:gd name="connsiteX1269" fmla="*/ 3865267 w 4016295"/>
              <a:gd name="connsiteY1269" fmla="*/ 775414 h 2973907"/>
              <a:gd name="connsiteX1270" fmla="*/ 3886538 w 4016295"/>
              <a:gd name="connsiteY1270" fmla="*/ 771592 h 2973907"/>
              <a:gd name="connsiteX1271" fmla="*/ 3845199 w 4016295"/>
              <a:gd name="connsiteY1271" fmla="*/ 722665 h 2973907"/>
              <a:gd name="connsiteX1272" fmla="*/ 3818778 w 4016295"/>
              <a:gd name="connsiteY1272" fmla="*/ 710253 h 2973907"/>
              <a:gd name="connsiteX1273" fmla="*/ 3789355 w 4016295"/>
              <a:gd name="connsiteY1273" fmla="*/ 691912 h 2973907"/>
              <a:gd name="connsiteX1274" fmla="*/ 3792539 w 4016295"/>
              <a:gd name="connsiteY1274" fmla="*/ 683506 h 2973907"/>
              <a:gd name="connsiteX1275" fmla="*/ 3807083 w 4016295"/>
              <a:gd name="connsiteY1275" fmla="*/ 687579 h 2973907"/>
              <a:gd name="connsiteX1276" fmla="*/ 3781968 w 4016295"/>
              <a:gd name="connsiteY1276" fmla="*/ 666004 h 2973907"/>
              <a:gd name="connsiteX1277" fmla="*/ 3774835 w 4016295"/>
              <a:gd name="connsiteY1277" fmla="*/ 662183 h 2973907"/>
              <a:gd name="connsiteX1278" fmla="*/ 3713062 w 4016295"/>
              <a:gd name="connsiteY1278" fmla="*/ 643204 h 2973907"/>
              <a:gd name="connsiteX1279" fmla="*/ 3537929 w 4016295"/>
              <a:gd name="connsiteY1279" fmla="*/ 417506 h 2973907"/>
              <a:gd name="connsiteX1280" fmla="*/ 3558564 w 4016295"/>
              <a:gd name="connsiteY1280" fmla="*/ 416616 h 2973907"/>
              <a:gd name="connsiteX1281" fmla="*/ 3709240 w 4016295"/>
              <a:gd name="connsiteY1281" fmla="*/ 613018 h 2973907"/>
              <a:gd name="connsiteX1282" fmla="*/ 3983721 w 4016295"/>
              <a:gd name="connsiteY1282" fmla="*/ 637855 h 2973907"/>
              <a:gd name="connsiteX1283" fmla="*/ 3949712 w 4016295"/>
              <a:gd name="connsiteY1283" fmla="*/ 607748 h 2973907"/>
              <a:gd name="connsiteX1284" fmla="*/ 3938746 w 4016295"/>
              <a:gd name="connsiteY1284" fmla="*/ 600524 h 2973907"/>
              <a:gd name="connsiteX1285" fmla="*/ 3927248 w 4016295"/>
              <a:gd name="connsiteY1285" fmla="*/ 599108 h 2973907"/>
              <a:gd name="connsiteX1286" fmla="*/ 3907808 w 4016295"/>
              <a:gd name="connsiteY1286" fmla="*/ 591545 h 2973907"/>
              <a:gd name="connsiteX1287" fmla="*/ 3855460 w 4016295"/>
              <a:gd name="connsiteY1287" fmla="*/ 572440 h 2973907"/>
              <a:gd name="connsiteX1288" fmla="*/ 3857881 w 4016295"/>
              <a:gd name="connsiteY1288" fmla="*/ 560722 h 2973907"/>
              <a:gd name="connsiteX1289" fmla="*/ 3903861 w 4016295"/>
              <a:gd name="connsiteY1289" fmla="*/ 566326 h 2973907"/>
              <a:gd name="connsiteX1290" fmla="*/ 3907257 w 4016295"/>
              <a:gd name="connsiteY1290" fmla="*/ 567427 h 2973907"/>
              <a:gd name="connsiteX1291" fmla="*/ 3914432 w 4016295"/>
              <a:gd name="connsiteY1291" fmla="*/ 560288 h 2973907"/>
              <a:gd name="connsiteX1292" fmla="*/ 3941688 w 4016295"/>
              <a:gd name="connsiteY1292" fmla="*/ 555574 h 2973907"/>
              <a:gd name="connsiteX1293" fmla="*/ 3851512 w 4016295"/>
              <a:gd name="connsiteY1293" fmla="*/ 497622 h 2973907"/>
              <a:gd name="connsiteX1294" fmla="*/ 3848073 w 4016295"/>
              <a:gd name="connsiteY1294" fmla="*/ 471384 h 2973907"/>
              <a:gd name="connsiteX1295" fmla="*/ 3874184 w 4016295"/>
              <a:gd name="connsiteY1295" fmla="*/ 462086 h 2973907"/>
              <a:gd name="connsiteX1296" fmla="*/ 3800054 w 4016295"/>
              <a:gd name="connsiteY1296" fmla="*/ 446292 h 2973907"/>
              <a:gd name="connsiteX1297" fmla="*/ 3788378 w 4016295"/>
              <a:gd name="connsiteY1297" fmla="*/ 443850 h 2973907"/>
              <a:gd name="connsiteX1298" fmla="*/ 3834445 w 4016295"/>
              <a:gd name="connsiteY1298" fmla="*/ 463030 h 2973907"/>
              <a:gd name="connsiteX1299" fmla="*/ 3825400 w 4016295"/>
              <a:gd name="connsiteY1299" fmla="*/ 481371 h 2973907"/>
              <a:gd name="connsiteX1300" fmla="*/ 3769740 w 4016295"/>
              <a:gd name="connsiteY1300" fmla="*/ 469015 h 2973907"/>
              <a:gd name="connsiteX1301" fmla="*/ 3729110 w 4016295"/>
              <a:gd name="connsiteY1301" fmla="*/ 460992 h 2973907"/>
              <a:gd name="connsiteX1302" fmla="*/ 3729110 w 4016295"/>
              <a:gd name="connsiteY1302" fmla="*/ 449783 h 2973907"/>
              <a:gd name="connsiteX1303" fmla="*/ 3754327 w 4016295"/>
              <a:gd name="connsiteY1303" fmla="*/ 440855 h 2973907"/>
              <a:gd name="connsiteX1304" fmla="*/ 3776856 w 4016295"/>
              <a:gd name="connsiteY1304" fmla="*/ 441440 h 2973907"/>
              <a:gd name="connsiteX1305" fmla="*/ 3739077 w 4016295"/>
              <a:gd name="connsiteY1305" fmla="*/ 433539 h 2973907"/>
              <a:gd name="connsiteX1306" fmla="*/ 3678672 w 4016295"/>
              <a:gd name="connsiteY1306" fmla="*/ 418781 h 2973907"/>
              <a:gd name="connsiteX1307" fmla="*/ 3678800 w 4016295"/>
              <a:gd name="connsiteY1307" fmla="*/ 408336 h 2973907"/>
              <a:gd name="connsiteX1308" fmla="*/ 3791393 w 4016295"/>
              <a:gd name="connsiteY1308" fmla="*/ 418908 h 2973907"/>
              <a:gd name="connsiteX1309" fmla="*/ 3861701 w 4016295"/>
              <a:gd name="connsiteY1309" fmla="*/ 435211 h 2973907"/>
              <a:gd name="connsiteX1310" fmla="*/ 3823363 w 4016295"/>
              <a:gd name="connsiteY1310" fmla="*/ 407063 h 2973907"/>
              <a:gd name="connsiteX1311" fmla="*/ 3708603 w 4016295"/>
              <a:gd name="connsiteY1311" fmla="*/ 387447 h 2973907"/>
              <a:gd name="connsiteX1312" fmla="*/ 3652412 w 4016295"/>
              <a:gd name="connsiteY1312" fmla="*/ 377399 h 2973907"/>
              <a:gd name="connsiteX1313" fmla="*/ 3651790 w 4016295"/>
              <a:gd name="connsiteY1313" fmla="*/ 381465 h 2973907"/>
              <a:gd name="connsiteX1314" fmla="*/ 3645556 w 4016295"/>
              <a:gd name="connsiteY1314" fmla="*/ 385844 h 2973907"/>
              <a:gd name="connsiteX1315" fmla="*/ 3613969 w 4016295"/>
              <a:gd name="connsiteY1315" fmla="*/ 385334 h 2973907"/>
              <a:gd name="connsiteX1316" fmla="*/ 3604289 w 4016295"/>
              <a:gd name="connsiteY1316" fmla="*/ 375144 h 2973907"/>
              <a:gd name="connsiteX1317" fmla="*/ 3605787 w 4016295"/>
              <a:gd name="connsiteY1317" fmla="*/ 370050 h 2973907"/>
              <a:gd name="connsiteX1318" fmla="*/ 3565695 w 4016295"/>
              <a:gd name="connsiteY1318" fmla="*/ 364140 h 2973907"/>
              <a:gd name="connsiteX1319" fmla="*/ 3563657 w 4016295"/>
              <a:gd name="connsiteY1319" fmla="*/ 348600 h 2973907"/>
              <a:gd name="connsiteX1320" fmla="*/ 3660204 w 4016295"/>
              <a:gd name="connsiteY1320" fmla="*/ 347708 h 2973907"/>
              <a:gd name="connsiteX1321" fmla="*/ 3644027 w 4016295"/>
              <a:gd name="connsiteY1321" fmla="*/ 337647 h 2973907"/>
              <a:gd name="connsiteX1322" fmla="*/ 3639315 w 4016295"/>
              <a:gd name="connsiteY1322" fmla="*/ 337519 h 2973907"/>
              <a:gd name="connsiteX1323" fmla="*/ 3564294 w 4016295"/>
              <a:gd name="connsiteY1323" fmla="*/ 307969 h 2973907"/>
              <a:gd name="connsiteX1324" fmla="*/ 3519970 w 4016295"/>
              <a:gd name="connsiteY1324" fmla="*/ 281604 h 2973907"/>
              <a:gd name="connsiteX1325" fmla="*/ 3524683 w 4016295"/>
              <a:gd name="connsiteY1325" fmla="*/ 270523 h 2973907"/>
              <a:gd name="connsiteX1326" fmla="*/ 3577542 w 4016295"/>
              <a:gd name="connsiteY1326" fmla="*/ 286571 h 2973907"/>
              <a:gd name="connsiteX1327" fmla="*/ 3527867 w 4016295"/>
              <a:gd name="connsiteY1327" fmla="*/ 247597 h 2973907"/>
              <a:gd name="connsiteX1328" fmla="*/ 3542133 w 4016295"/>
              <a:gd name="connsiteY1328" fmla="*/ 228746 h 2973907"/>
              <a:gd name="connsiteX1329" fmla="*/ 3672304 w 4016295"/>
              <a:gd name="connsiteY1329" fmla="*/ 304785 h 2973907"/>
              <a:gd name="connsiteX1330" fmla="*/ 3766938 w 4016295"/>
              <a:gd name="connsiteY1330" fmla="*/ 345670 h 2973907"/>
              <a:gd name="connsiteX1331" fmla="*/ 3800946 w 4016295"/>
              <a:gd name="connsiteY1331" fmla="*/ 352422 h 2973907"/>
              <a:gd name="connsiteX1332" fmla="*/ 3908445 w 4016295"/>
              <a:gd name="connsiteY1332" fmla="*/ 345670 h 2973907"/>
              <a:gd name="connsiteX1333" fmla="*/ 3867675 w 4016295"/>
              <a:gd name="connsiteY1333" fmla="*/ 314688 h 2973907"/>
              <a:gd name="connsiteX1334" fmla="*/ 3866669 w 4016295"/>
              <a:gd name="connsiteY1334" fmla="*/ 315663 h 2973907"/>
              <a:gd name="connsiteX1335" fmla="*/ 3801583 w 4016295"/>
              <a:gd name="connsiteY1335" fmla="*/ 297577 h 2973907"/>
              <a:gd name="connsiteX1336" fmla="*/ 3804767 w 4016295"/>
              <a:gd name="connsiteY1336" fmla="*/ 282293 h 2973907"/>
              <a:gd name="connsiteX1337" fmla="*/ 3809666 w 4016295"/>
              <a:gd name="connsiteY1337" fmla="*/ 283090 h 2973907"/>
              <a:gd name="connsiteX1338" fmla="*/ 3808621 w 4016295"/>
              <a:gd name="connsiteY1338" fmla="*/ 280745 h 2973907"/>
              <a:gd name="connsiteX1339" fmla="*/ 3817886 w 4016295"/>
              <a:gd name="connsiteY1339" fmla="*/ 274726 h 2973907"/>
              <a:gd name="connsiteX1340" fmla="*/ 3869980 w 4016295"/>
              <a:gd name="connsiteY1340" fmla="*/ 289883 h 2973907"/>
              <a:gd name="connsiteX1341" fmla="*/ 3820052 w 4016295"/>
              <a:gd name="connsiteY1341" fmla="*/ 259442 h 2973907"/>
              <a:gd name="connsiteX1342" fmla="*/ 3710259 w 4016295"/>
              <a:gd name="connsiteY1342" fmla="*/ 214990 h 2973907"/>
              <a:gd name="connsiteX1343" fmla="*/ 3714335 w 4016295"/>
              <a:gd name="connsiteY1343" fmla="*/ 203272 h 2973907"/>
              <a:gd name="connsiteX1344" fmla="*/ 3815721 w 4016295"/>
              <a:gd name="connsiteY1344" fmla="*/ 234860 h 2973907"/>
              <a:gd name="connsiteX1345" fmla="*/ 3833552 w 4016295"/>
              <a:gd name="connsiteY1345" fmla="*/ 244922 h 2973907"/>
              <a:gd name="connsiteX1346" fmla="*/ 3824891 w 4016295"/>
              <a:gd name="connsiteY1346" fmla="*/ 237025 h 2973907"/>
              <a:gd name="connsiteX1347" fmla="*/ 3725034 w 4016295"/>
              <a:gd name="connsiteY1347" fmla="*/ 199323 h 2973907"/>
              <a:gd name="connsiteX1348" fmla="*/ 3599320 w 4016295"/>
              <a:gd name="connsiteY1348" fmla="*/ 170539 h 2973907"/>
              <a:gd name="connsiteX1349" fmla="*/ 3602123 w 4016295"/>
              <a:gd name="connsiteY1349" fmla="*/ 158565 h 2973907"/>
              <a:gd name="connsiteX1350" fmla="*/ 3661349 w 4016295"/>
              <a:gd name="connsiteY1350" fmla="*/ 159457 h 2973907"/>
              <a:gd name="connsiteX1351" fmla="*/ 3559072 w 4016295"/>
              <a:gd name="connsiteY1351" fmla="*/ 112839 h 2973907"/>
              <a:gd name="connsiteX1352" fmla="*/ 3485898 w 4016295"/>
              <a:gd name="connsiteY1352" fmla="*/ 34301 h 2973907"/>
              <a:gd name="connsiteX1353" fmla="*/ 3472441 w 4016295"/>
              <a:gd name="connsiteY1353" fmla="*/ 1 h 2973907"/>
              <a:gd name="connsiteX1354" fmla="*/ 3501751 w 4016295"/>
              <a:gd name="connsiteY1354" fmla="*/ 1 h 2973907"/>
              <a:gd name="connsiteX1355" fmla="*/ 3536654 w 4016295"/>
              <a:gd name="connsiteY1355" fmla="*/ 50254 h 2973907"/>
              <a:gd name="connsiteX1356" fmla="*/ 3650141 w 4016295"/>
              <a:gd name="connsiteY1356" fmla="*/ 127743 h 2973907"/>
              <a:gd name="connsiteX1357" fmla="*/ 3816867 w 4016295"/>
              <a:gd name="connsiteY1357" fmla="*/ 196012 h 2973907"/>
              <a:gd name="connsiteX1358" fmla="*/ 3955700 w 4016295"/>
              <a:gd name="connsiteY1358" fmla="*/ 326310 h 2973907"/>
              <a:gd name="connsiteX1359" fmla="*/ 3956845 w 4016295"/>
              <a:gd name="connsiteY1359" fmla="*/ 343888 h 2973907"/>
              <a:gd name="connsiteX1360" fmla="*/ 3838138 w 4016295"/>
              <a:gd name="connsiteY1360" fmla="*/ 384263 h 2973907"/>
              <a:gd name="connsiteX1361" fmla="*/ 3926150 w 4016295"/>
              <a:gd name="connsiteY1361" fmla="*/ 450495 h 2973907"/>
              <a:gd name="connsiteX1362" fmla="*/ 3922584 w 4016295"/>
              <a:gd name="connsiteY1362" fmla="*/ 474058 h 2973907"/>
              <a:gd name="connsiteX1363" fmla="*/ 3895199 w 4016295"/>
              <a:gd name="connsiteY1363" fmla="*/ 483611 h 2973907"/>
              <a:gd name="connsiteX1364" fmla="*/ 3975442 w 4016295"/>
              <a:gd name="connsiteY1364" fmla="*/ 560160 h 2973907"/>
              <a:gd name="connsiteX1365" fmla="*/ 3966271 w 4016295"/>
              <a:gd name="connsiteY1365" fmla="*/ 579139 h 2973907"/>
              <a:gd name="connsiteX1366" fmla="*/ 3950095 w 4016295"/>
              <a:gd name="connsiteY1366" fmla="*/ 580794 h 2973907"/>
              <a:gd name="connsiteX1367" fmla="*/ 4012888 w 4016295"/>
              <a:gd name="connsiteY1367" fmla="*/ 634289 h 2973907"/>
              <a:gd name="connsiteX1368" fmla="*/ 4010596 w 4016295"/>
              <a:gd name="connsiteY1368" fmla="*/ 653140 h 2973907"/>
              <a:gd name="connsiteX1369" fmla="*/ 3840431 w 4016295"/>
              <a:gd name="connsiteY1369" fmla="*/ 673392 h 2973907"/>
              <a:gd name="connsiteX1370" fmla="*/ 3920673 w 4016295"/>
              <a:gd name="connsiteY1370" fmla="*/ 771211 h 2973907"/>
              <a:gd name="connsiteX1371" fmla="*/ 3914177 w 4016295"/>
              <a:gd name="connsiteY1371" fmla="*/ 793118 h 2973907"/>
              <a:gd name="connsiteX1372" fmla="*/ 3901569 w 4016295"/>
              <a:gd name="connsiteY1372" fmla="*/ 796302 h 2973907"/>
              <a:gd name="connsiteX1373" fmla="*/ 3902841 w 4016295"/>
              <a:gd name="connsiteY1373" fmla="*/ 803689 h 2973907"/>
              <a:gd name="connsiteX1374" fmla="*/ 3957101 w 4016295"/>
              <a:gd name="connsiteY1374" fmla="*/ 907368 h 2973907"/>
              <a:gd name="connsiteX1375" fmla="*/ 3947166 w 4016295"/>
              <a:gd name="connsiteY1375" fmla="*/ 926219 h 2973907"/>
              <a:gd name="connsiteX1376" fmla="*/ 3938760 w 4016295"/>
              <a:gd name="connsiteY1376" fmla="*/ 927874 h 2973907"/>
              <a:gd name="connsiteX1377" fmla="*/ 3950478 w 4016295"/>
              <a:gd name="connsiteY1377" fmla="*/ 946725 h 2973907"/>
              <a:gd name="connsiteX1378" fmla="*/ 3939650 w 4016295"/>
              <a:gd name="connsiteY1378" fmla="*/ 968888 h 2973907"/>
              <a:gd name="connsiteX1379" fmla="*/ 3803875 w 4016295"/>
              <a:gd name="connsiteY1379" fmla="*/ 936282 h 2973907"/>
              <a:gd name="connsiteX1380" fmla="*/ 3884500 w 4016295"/>
              <a:gd name="connsiteY1380" fmla="*/ 1043143 h 2973907"/>
              <a:gd name="connsiteX1381" fmla="*/ 3872528 w 4016295"/>
              <a:gd name="connsiteY1381" fmla="*/ 1063141 h 2973907"/>
              <a:gd name="connsiteX1382" fmla="*/ 3841067 w 4016295"/>
              <a:gd name="connsiteY1382" fmla="*/ 1059575 h 2973907"/>
              <a:gd name="connsiteX1383" fmla="*/ 3851002 w 4016295"/>
              <a:gd name="connsiteY1383" fmla="*/ 1216493 h 2973907"/>
              <a:gd name="connsiteX1384" fmla="*/ 3830878 w 4016295"/>
              <a:gd name="connsiteY1384" fmla="*/ 1223371 h 2973907"/>
              <a:gd name="connsiteX1385" fmla="*/ 3777892 w 4016295"/>
              <a:gd name="connsiteY1385" fmla="*/ 1194076 h 2973907"/>
              <a:gd name="connsiteX1386" fmla="*/ 3768722 w 4016295"/>
              <a:gd name="connsiteY1386" fmla="*/ 1363605 h 2973907"/>
              <a:gd name="connsiteX1387" fmla="*/ 3753437 w 4016295"/>
              <a:gd name="connsiteY1387" fmla="*/ 1375450 h 2973907"/>
              <a:gd name="connsiteX1388" fmla="*/ 3691664 w 4016295"/>
              <a:gd name="connsiteY1388" fmla="*/ 1487789 h 2973907"/>
              <a:gd name="connsiteX1389" fmla="*/ 3672049 w 4016295"/>
              <a:gd name="connsiteY1389" fmla="*/ 1488554 h 2973907"/>
              <a:gd name="connsiteX1390" fmla="*/ 3601487 w 4016295"/>
              <a:gd name="connsiteY1390" fmla="*/ 1381181 h 2973907"/>
              <a:gd name="connsiteX1391" fmla="*/ 3597665 w 4016295"/>
              <a:gd name="connsiteY1391" fmla="*/ 1456839 h 2973907"/>
              <a:gd name="connsiteX1392" fmla="*/ 3517295 w 4016295"/>
              <a:gd name="connsiteY1392" fmla="*/ 1622927 h 2973907"/>
              <a:gd name="connsiteX1393" fmla="*/ 3493095 w 4016295"/>
              <a:gd name="connsiteY1393" fmla="*/ 1628660 h 2973907"/>
              <a:gd name="connsiteX1394" fmla="*/ 3454885 w 4016295"/>
              <a:gd name="connsiteY1394" fmla="*/ 1574655 h 2973907"/>
              <a:gd name="connsiteX1395" fmla="*/ 3405975 w 4016295"/>
              <a:gd name="connsiteY1395" fmla="*/ 1653369 h 2973907"/>
              <a:gd name="connsiteX1396" fmla="*/ 3391964 w 4016295"/>
              <a:gd name="connsiteY1396" fmla="*/ 1676677 h 2973907"/>
              <a:gd name="connsiteX1397" fmla="*/ 3363433 w 4016295"/>
              <a:gd name="connsiteY1397" fmla="*/ 1709284 h 2973907"/>
              <a:gd name="connsiteX1398" fmla="*/ 3351207 w 4016295"/>
              <a:gd name="connsiteY1398" fmla="*/ 1721639 h 2973907"/>
              <a:gd name="connsiteX1399" fmla="*/ 3347512 w 4016295"/>
              <a:gd name="connsiteY1399" fmla="*/ 1726479 h 2973907"/>
              <a:gd name="connsiteX1400" fmla="*/ 3343946 w 4016295"/>
              <a:gd name="connsiteY1400" fmla="*/ 1728517 h 2973907"/>
              <a:gd name="connsiteX1401" fmla="*/ 3323694 w 4016295"/>
              <a:gd name="connsiteY1401" fmla="*/ 1726733 h 2973907"/>
              <a:gd name="connsiteX1402" fmla="*/ 3292744 w 4016295"/>
              <a:gd name="connsiteY1402" fmla="*/ 1668399 h 2973907"/>
              <a:gd name="connsiteX1403" fmla="*/ 3231352 w 4016295"/>
              <a:gd name="connsiteY1403" fmla="*/ 1727243 h 2973907"/>
              <a:gd name="connsiteX1404" fmla="*/ 3034058 w 4016295"/>
              <a:gd name="connsiteY1404" fmla="*/ 1814109 h 2973907"/>
              <a:gd name="connsiteX1405" fmla="*/ 3011513 w 4016295"/>
              <a:gd name="connsiteY1405" fmla="*/ 1809524 h 2973907"/>
              <a:gd name="connsiteX1406" fmla="*/ 3042973 w 4016295"/>
              <a:gd name="connsiteY1406" fmla="*/ 1628787 h 2973907"/>
              <a:gd name="connsiteX1407" fmla="*/ 3109205 w 4016295"/>
              <a:gd name="connsiteY1407" fmla="*/ 1555040 h 2973907"/>
              <a:gd name="connsiteX1408" fmla="*/ 3138627 w 4016295"/>
              <a:gd name="connsiteY1408" fmla="*/ 1521924 h 2973907"/>
              <a:gd name="connsiteX1409" fmla="*/ 3035330 w 4016295"/>
              <a:gd name="connsiteY1409" fmla="*/ 1530967 h 2973907"/>
              <a:gd name="connsiteX1410" fmla="*/ 3025014 w 4016295"/>
              <a:gd name="connsiteY1410" fmla="*/ 1510079 h 2973907"/>
              <a:gd name="connsiteX1411" fmla="*/ 3167157 w 4016295"/>
              <a:gd name="connsiteY1411" fmla="*/ 1344753 h 2973907"/>
              <a:gd name="connsiteX1412" fmla="*/ 3045139 w 4016295"/>
              <a:gd name="connsiteY1412" fmla="*/ 1369463 h 2973907"/>
              <a:gd name="connsiteX1413" fmla="*/ 3028070 w 4016295"/>
              <a:gd name="connsiteY1413" fmla="*/ 1346410 h 2973907"/>
              <a:gd name="connsiteX1414" fmla="*/ 3156332 w 4016295"/>
              <a:gd name="connsiteY1414" fmla="*/ 1172423 h 2973907"/>
              <a:gd name="connsiteX1415" fmla="*/ 3066537 w 4016295"/>
              <a:gd name="connsiteY1415" fmla="*/ 1208851 h 2973907"/>
              <a:gd name="connsiteX1416" fmla="*/ 3047431 w 4016295"/>
              <a:gd name="connsiteY1416" fmla="*/ 1189618 h 2973907"/>
              <a:gd name="connsiteX1417" fmla="*/ 3133532 w 4016295"/>
              <a:gd name="connsiteY1417" fmla="*/ 994235 h 2973907"/>
              <a:gd name="connsiteX1418" fmla="*/ 3137608 w 4016295"/>
              <a:gd name="connsiteY1418" fmla="*/ 988502 h 2973907"/>
              <a:gd name="connsiteX1419" fmla="*/ 3034567 w 4016295"/>
              <a:gd name="connsiteY1419" fmla="*/ 1037667 h 2973907"/>
              <a:gd name="connsiteX1420" fmla="*/ 3012277 w 4016295"/>
              <a:gd name="connsiteY1420" fmla="*/ 1027222 h 2973907"/>
              <a:gd name="connsiteX1421" fmla="*/ 3049468 w 4016295"/>
              <a:gd name="connsiteY1421" fmla="*/ 876290 h 2973907"/>
              <a:gd name="connsiteX1422" fmla="*/ 3108058 w 4016295"/>
              <a:gd name="connsiteY1422" fmla="*/ 799613 h 2973907"/>
              <a:gd name="connsiteX1423" fmla="*/ 3034058 w 4016295"/>
              <a:gd name="connsiteY1423" fmla="*/ 836169 h 2973907"/>
              <a:gd name="connsiteX1424" fmla="*/ 3013552 w 4016295"/>
              <a:gd name="connsiteY1424" fmla="*/ 816681 h 2973907"/>
              <a:gd name="connsiteX1425" fmla="*/ 3044884 w 4016295"/>
              <a:gd name="connsiteY1425" fmla="*/ 551371 h 2973907"/>
              <a:gd name="connsiteX1426" fmla="*/ 3068192 w 4016295"/>
              <a:gd name="connsiteY1426" fmla="*/ 488706 h 2973907"/>
              <a:gd name="connsiteX1427" fmla="*/ 3031127 w 4016295"/>
              <a:gd name="connsiteY1427" fmla="*/ 517110 h 2973907"/>
              <a:gd name="connsiteX1428" fmla="*/ 2871026 w 4016295"/>
              <a:gd name="connsiteY1428" fmla="*/ 587671 h 2973907"/>
              <a:gd name="connsiteX1429" fmla="*/ 2851028 w 4016295"/>
              <a:gd name="connsiteY1429" fmla="*/ 569840 h 2973907"/>
              <a:gd name="connsiteX1430" fmla="*/ 2872936 w 4016295"/>
              <a:gd name="connsiteY1430" fmla="*/ 308734 h 2973907"/>
              <a:gd name="connsiteX1431" fmla="*/ 3032529 w 4016295"/>
              <a:gd name="connsiteY1431" fmla="*/ 130671 h 2973907"/>
              <a:gd name="connsiteX1432" fmla="*/ 3234998 w 4016295"/>
              <a:gd name="connsiteY1432" fmla="*/ 43821 h 2973907"/>
              <a:gd name="connsiteX1433" fmla="*/ 2195745 w 4016295"/>
              <a:gd name="connsiteY1433" fmla="*/ 297167 h 2973907"/>
              <a:gd name="connsiteX1434" fmla="*/ 2235213 w 4016295"/>
              <a:gd name="connsiteY1434" fmla="*/ 287468 h 2973907"/>
              <a:gd name="connsiteX1435" fmla="*/ 2239500 w 4016295"/>
              <a:gd name="connsiteY1435" fmla="*/ 292322 h 2973907"/>
              <a:gd name="connsiteX1436" fmla="*/ 2236089 w 4016295"/>
              <a:gd name="connsiteY1436" fmla="*/ 300633 h 2973907"/>
              <a:gd name="connsiteX1437" fmla="*/ 2212606 w 4016295"/>
              <a:gd name="connsiteY1437" fmla="*/ 304264 h 2973907"/>
              <a:gd name="connsiteX1438" fmla="*/ 2004566 w 4016295"/>
              <a:gd name="connsiteY1438" fmla="*/ 344147 h 2973907"/>
              <a:gd name="connsiteX1439" fmla="*/ 2041058 w 4016295"/>
              <a:gd name="connsiteY1439" fmla="*/ 335179 h 2973907"/>
              <a:gd name="connsiteX1440" fmla="*/ 2032044 w 4016295"/>
              <a:gd name="connsiteY1440" fmla="*/ 371908 h 2973907"/>
              <a:gd name="connsiteX1441" fmla="*/ 2083741 w 4016295"/>
              <a:gd name="connsiteY1441" fmla="*/ 345750 h 2973907"/>
              <a:gd name="connsiteX1442" fmla="*/ 2118917 w 4016295"/>
              <a:gd name="connsiteY1442" fmla="*/ 316046 h 2973907"/>
              <a:gd name="connsiteX1443" fmla="*/ 2171166 w 4016295"/>
              <a:gd name="connsiteY1443" fmla="*/ 303207 h 2973907"/>
              <a:gd name="connsiteX1444" fmla="*/ 2133303 w 4016295"/>
              <a:gd name="connsiteY1444" fmla="*/ 337264 h 2973907"/>
              <a:gd name="connsiteX1445" fmla="*/ 2080572 w 4016295"/>
              <a:gd name="connsiteY1445" fmla="*/ 376875 h 2973907"/>
              <a:gd name="connsiteX1446" fmla="*/ 2248318 w 4016295"/>
              <a:gd name="connsiteY1446" fmla="*/ 346051 h 2973907"/>
              <a:gd name="connsiteX1447" fmla="*/ 2283852 w 4016295"/>
              <a:gd name="connsiteY1447" fmla="*/ 336627 h 2973907"/>
              <a:gd name="connsiteX1448" fmla="*/ 2271371 w 4016295"/>
              <a:gd name="connsiteY1448" fmla="*/ 331659 h 2973907"/>
              <a:gd name="connsiteX1449" fmla="*/ 2269716 w 4016295"/>
              <a:gd name="connsiteY1449" fmla="*/ 322106 h 2973907"/>
              <a:gd name="connsiteX1450" fmla="*/ 2309582 w 4016295"/>
              <a:gd name="connsiteY1450" fmla="*/ 311280 h 2973907"/>
              <a:gd name="connsiteX1451" fmla="*/ 2354925 w 4016295"/>
              <a:gd name="connsiteY1451" fmla="*/ 304020 h 2973907"/>
              <a:gd name="connsiteX1452" fmla="*/ 2374412 w 4016295"/>
              <a:gd name="connsiteY1452" fmla="*/ 292047 h 2973907"/>
              <a:gd name="connsiteX1453" fmla="*/ 2374158 w 4016295"/>
              <a:gd name="connsiteY1453" fmla="*/ 292047 h 2973907"/>
              <a:gd name="connsiteX1454" fmla="*/ 2311874 w 4016295"/>
              <a:gd name="connsiteY1454" fmla="*/ 295231 h 2973907"/>
              <a:gd name="connsiteX1455" fmla="*/ 2312383 w 4016295"/>
              <a:gd name="connsiteY1455" fmla="*/ 283768 h 2973907"/>
              <a:gd name="connsiteX1456" fmla="*/ 2363331 w 4016295"/>
              <a:gd name="connsiteY1456" fmla="*/ 273961 h 2973907"/>
              <a:gd name="connsiteX1457" fmla="*/ 2414660 w 4016295"/>
              <a:gd name="connsiteY1457" fmla="*/ 261606 h 2973907"/>
              <a:gd name="connsiteX1458" fmla="*/ 2430072 w 4016295"/>
              <a:gd name="connsiteY1458" fmla="*/ 248487 h 2973907"/>
              <a:gd name="connsiteX1459" fmla="*/ 2417717 w 4016295"/>
              <a:gd name="connsiteY1459" fmla="*/ 250143 h 2973907"/>
              <a:gd name="connsiteX1460" fmla="*/ 2378695 w 4016295"/>
              <a:gd name="connsiteY1460" fmla="*/ 253025 h 2973907"/>
              <a:gd name="connsiteX1461" fmla="*/ 2376939 w 4016295"/>
              <a:gd name="connsiteY1461" fmla="*/ 252640 h 2973907"/>
              <a:gd name="connsiteX1462" fmla="*/ 2490570 w 4016295"/>
              <a:gd name="connsiteY1462" fmla="*/ 224717 h 2973907"/>
              <a:gd name="connsiteX1463" fmla="*/ 2489171 w 4016295"/>
              <a:gd name="connsiteY1463" fmla="*/ 226452 h 2973907"/>
              <a:gd name="connsiteX1464" fmla="*/ 2398867 w 4016295"/>
              <a:gd name="connsiteY1464" fmla="*/ 311153 h 2973907"/>
              <a:gd name="connsiteX1465" fmla="*/ 2233033 w 4016295"/>
              <a:gd name="connsiteY1465" fmla="*/ 376366 h 2973907"/>
              <a:gd name="connsiteX1466" fmla="*/ 2015232 w 4016295"/>
              <a:gd name="connsiteY1466" fmla="*/ 414067 h 2973907"/>
              <a:gd name="connsiteX1467" fmla="*/ 1998546 w 4016295"/>
              <a:gd name="connsiteY1467" fmla="*/ 395598 h 2973907"/>
              <a:gd name="connsiteX1468" fmla="*/ 2003308 w 4016295"/>
              <a:gd name="connsiteY1468" fmla="*/ 352818 h 2973907"/>
              <a:gd name="connsiteX1469" fmla="*/ 1724841 w 4016295"/>
              <a:gd name="connsiteY1469" fmla="*/ 412885 h 2973907"/>
              <a:gd name="connsiteX1470" fmla="*/ 1763899 w 4016295"/>
              <a:gd name="connsiteY1470" fmla="*/ 403287 h 2973907"/>
              <a:gd name="connsiteX1471" fmla="*/ 1812349 w 4016295"/>
              <a:gd name="connsiteY1471" fmla="*/ 438569 h 2973907"/>
              <a:gd name="connsiteX1472" fmla="*/ 1986319 w 4016295"/>
              <a:gd name="connsiteY1472" fmla="*/ 506536 h 2973907"/>
              <a:gd name="connsiteX1473" fmla="*/ 2141327 w 4016295"/>
              <a:gd name="connsiteY1473" fmla="*/ 462595 h 2973907"/>
              <a:gd name="connsiteX1474" fmla="*/ 2287928 w 4016295"/>
              <a:gd name="connsiteY1474" fmla="*/ 391012 h 2973907"/>
              <a:gd name="connsiteX1475" fmla="*/ 2633482 w 4016295"/>
              <a:gd name="connsiteY1475" fmla="*/ 203016 h 2973907"/>
              <a:gd name="connsiteX1476" fmla="*/ 2678837 w 4016295"/>
              <a:gd name="connsiteY1476" fmla="*/ 178453 h 2973907"/>
              <a:gd name="connsiteX1477" fmla="*/ 2779196 w 4016295"/>
              <a:gd name="connsiteY1477" fmla="*/ 153791 h 2973907"/>
              <a:gd name="connsiteX1478" fmla="*/ 2779574 w 4016295"/>
              <a:gd name="connsiteY1478" fmla="*/ 154798 h 2973907"/>
              <a:gd name="connsiteX1479" fmla="*/ 2671819 w 4016295"/>
              <a:gd name="connsiteY1479" fmla="*/ 249306 h 2973907"/>
              <a:gd name="connsiteX1480" fmla="*/ 2657044 w 4016295"/>
              <a:gd name="connsiteY1480" fmla="*/ 238480 h 2973907"/>
              <a:gd name="connsiteX1481" fmla="*/ 2709608 w 4016295"/>
              <a:gd name="connsiteY1481" fmla="*/ 183662 h 2973907"/>
              <a:gd name="connsiteX1482" fmla="*/ 2643671 w 4016295"/>
              <a:gd name="connsiteY1482" fmla="*/ 217919 h 2973907"/>
              <a:gd name="connsiteX1483" fmla="*/ 2406765 w 4016295"/>
              <a:gd name="connsiteY1483" fmla="*/ 349108 h 2973907"/>
              <a:gd name="connsiteX1484" fmla="*/ 2131010 w 4016295"/>
              <a:gd name="connsiteY1484" fmla="*/ 490360 h 2973907"/>
              <a:gd name="connsiteX1485" fmla="*/ 2029880 w 4016295"/>
              <a:gd name="connsiteY1485" fmla="*/ 536851 h 2973907"/>
              <a:gd name="connsiteX1486" fmla="*/ 1943013 w 4016295"/>
              <a:gd name="connsiteY1486" fmla="*/ 513415 h 2973907"/>
              <a:gd name="connsiteX1487" fmla="*/ 1738204 w 4016295"/>
              <a:gd name="connsiteY1487" fmla="*/ 426039 h 2973907"/>
              <a:gd name="connsiteX1488" fmla="*/ 1486277 w 4016295"/>
              <a:gd name="connsiteY1488" fmla="*/ 471509 h 2973907"/>
              <a:gd name="connsiteX1489" fmla="*/ 1534743 w 4016295"/>
              <a:gd name="connsiteY1489" fmla="*/ 459599 h 2973907"/>
              <a:gd name="connsiteX1490" fmla="*/ 1536260 w 4016295"/>
              <a:gd name="connsiteY1490" fmla="*/ 462091 h 2973907"/>
              <a:gd name="connsiteX1491" fmla="*/ 1530720 w 4016295"/>
              <a:gd name="connsiteY1491" fmla="*/ 469653 h 2973907"/>
              <a:gd name="connsiteX1492" fmla="*/ 1504975 w 4016295"/>
              <a:gd name="connsiteY1492" fmla="*/ 475082 h 2973907"/>
              <a:gd name="connsiteX1493" fmla="*/ 908847 w 4016295"/>
              <a:gd name="connsiteY1493" fmla="*/ 613406 h 2973907"/>
              <a:gd name="connsiteX1494" fmla="*/ 932492 w 4016295"/>
              <a:gd name="connsiteY1494" fmla="*/ 607595 h 2973907"/>
              <a:gd name="connsiteX1495" fmla="*/ 915145 w 4016295"/>
              <a:gd name="connsiteY1495" fmla="*/ 655813 h 2973907"/>
              <a:gd name="connsiteX1496" fmla="*/ 908649 w 4016295"/>
              <a:gd name="connsiteY1496" fmla="*/ 679249 h 2973907"/>
              <a:gd name="connsiteX1497" fmla="*/ 967495 w 4016295"/>
              <a:gd name="connsiteY1497" fmla="*/ 677084 h 2973907"/>
              <a:gd name="connsiteX1498" fmla="*/ 950554 w 4016295"/>
              <a:gd name="connsiteY1498" fmla="*/ 657851 h 2973907"/>
              <a:gd name="connsiteX1499" fmla="*/ 955521 w 4016295"/>
              <a:gd name="connsiteY1499" fmla="*/ 654031 h 2973907"/>
              <a:gd name="connsiteX1500" fmla="*/ 1010672 w 4016295"/>
              <a:gd name="connsiteY1500" fmla="*/ 662563 h 2973907"/>
              <a:gd name="connsiteX1501" fmla="*/ 1034999 w 4016295"/>
              <a:gd name="connsiteY1501" fmla="*/ 659635 h 2973907"/>
              <a:gd name="connsiteX1502" fmla="*/ 946224 w 4016295"/>
              <a:gd name="connsiteY1502" fmla="*/ 639765 h 2973907"/>
              <a:gd name="connsiteX1503" fmla="*/ 947243 w 4016295"/>
              <a:gd name="connsiteY1503" fmla="*/ 632632 h 2973907"/>
              <a:gd name="connsiteX1504" fmla="*/ 1051685 w 4016295"/>
              <a:gd name="connsiteY1504" fmla="*/ 641930 h 2973907"/>
              <a:gd name="connsiteX1505" fmla="*/ 1120209 w 4016295"/>
              <a:gd name="connsiteY1505" fmla="*/ 624481 h 2973907"/>
              <a:gd name="connsiteX1506" fmla="*/ 1127088 w 4016295"/>
              <a:gd name="connsiteY1506" fmla="*/ 618112 h 2973907"/>
              <a:gd name="connsiteX1507" fmla="*/ 1103270 w 4016295"/>
              <a:gd name="connsiteY1507" fmla="*/ 620786 h 2973907"/>
              <a:gd name="connsiteX1508" fmla="*/ 1039712 w 4016295"/>
              <a:gd name="connsiteY1508" fmla="*/ 616966 h 2973907"/>
              <a:gd name="connsiteX1509" fmla="*/ 993477 w 4016295"/>
              <a:gd name="connsiteY1509" fmla="*/ 608687 h 2973907"/>
              <a:gd name="connsiteX1510" fmla="*/ 993732 w 4016295"/>
              <a:gd name="connsiteY1510" fmla="*/ 601172 h 2973907"/>
              <a:gd name="connsiteX1511" fmla="*/ 1081235 w 4016295"/>
              <a:gd name="connsiteY1511" fmla="*/ 601299 h 2973907"/>
              <a:gd name="connsiteX1512" fmla="*/ 1149758 w 4016295"/>
              <a:gd name="connsiteY1512" fmla="*/ 593403 h 2973907"/>
              <a:gd name="connsiteX1513" fmla="*/ 1173323 w 4016295"/>
              <a:gd name="connsiteY1513" fmla="*/ 565891 h 2973907"/>
              <a:gd name="connsiteX1514" fmla="*/ 1166954 w 4016295"/>
              <a:gd name="connsiteY1514" fmla="*/ 568056 h 2973907"/>
              <a:gd name="connsiteX1515" fmla="*/ 1073847 w 4016295"/>
              <a:gd name="connsiteY1515" fmla="*/ 577863 h 2973907"/>
              <a:gd name="connsiteX1516" fmla="*/ 1073211 w 4016295"/>
              <a:gd name="connsiteY1516" fmla="*/ 573015 h 2973907"/>
              <a:gd name="connsiteX1517" fmla="*/ 1130250 w 4016295"/>
              <a:gd name="connsiteY1517" fmla="*/ 558999 h 2973907"/>
              <a:gd name="connsiteX1518" fmla="*/ 1154472 w 4016295"/>
              <a:gd name="connsiteY1518" fmla="*/ 556211 h 2973907"/>
              <a:gd name="connsiteX1519" fmla="*/ 1176481 w 4016295"/>
              <a:gd name="connsiteY1519" fmla="*/ 547638 h 2973907"/>
              <a:gd name="connsiteX1520" fmla="*/ 1422930 w 4016295"/>
              <a:gd name="connsiteY1520" fmla="*/ 487076 h 2973907"/>
              <a:gd name="connsiteX1521" fmla="*/ 1438632 w 4016295"/>
              <a:gd name="connsiteY1521" fmla="*/ 487686 h 2973907"/>
              <a:gd name="connsiteX1522" fmla="*/ 1439014 w 4016295"/>
              <a:gd name="connsiteY1522" fmla="*/ 503480 h 2973907"/>
              <a:gd name="connsiteX1523" fmla="*/ 1259424 w 4016295"/>
              <a:gd name="connsiteY1523" fmla="*/ 530737 h 2973907"/>
              <a:gd name="connsiteX1524" fmla="*/ 1171666 w 4016295"/>
              <a:gd name="connsiteY1524" fmla="*/ 607540 h 2973907"/>
              <a:gd name="connsiteX1525" fmla="*/ 1145938 w 4016295"/>
              <a:gd name="connsiteY1525" fmla="*/ 737456 h 2973907"/>
              <a:gd name="connsiteX1526" fmla="*/ 1180073 w 4016295"/>
              <a:gd name="connsiteY1526" fmla="*/ 726248 h 2973907"/>
              <a:gd name="connsiteX1527" fmla="*/ 1171666 w 4016295"/>
              <a:gd name="connsiteY1527" fmla="*/ 723319 h 2973907"/>
              <a:gd name="connsiteX1528" fmla="*/ 1171413 w 4016295"/>
              <a:gd name="connsiteY1528" fmla="*/ 714276 h 2973907"/>
              <a:gd name="connsiteX1529" fmla="*/ 1221723 w 4016295"/>
              <a:gd name="connsiteY1529" fmla="*/ 715295 h 2973907"/>
              <a:gd name="connsiteX1530" fmla="*/ 1237008 w 4016295"/>
              <a:gd name="connsiteY1530" fmla="*/ 710836 h 2973907"/>
              <a:gd name="connsiteX1531" fmla="*/ 1250635 w 4016295"/>
              <a:gd name="connsiteY1531" fmla="*/ 705105 h 2973907"/>
              <a:gd name="connsiteX1532" fmla="*/ 1202999 w 4016295"/>
              <a:gd name="connsiteY1532" fmla="*/ 689566 h 2973907"/>
              <a:gd name="connsiteX1533" fmla="*/ 1206311 w 4016295"/>
              <a:gd name="connsiteY1533" fmla="*/ 680650 h 2973907"/>
              <a:gd name="connsiteX1534" fmla="*/ 1252673 w 4016295"/>
              <a:gd name="connsiteY1534" fmla="*/ 685363 h 2973907"/>
              <a:gd name="connsiteX1535" fmla="*/ 1282987 w 4016295"/>
              <a:gd name="connsiteY1535" fmla="*/ 685363 h 2973907"/>
              <a:gd name="connsiteX1536" fmla="*/ 1306932 w 4016295"/>
              <a:gd name="connsiteY1536" fmla="*/ 666385 h 2973907"/>
              <a:gd name="connsiteX1537" fmla="*/ 1288336 w 4016295"/>
              <a:gd name="connsiteY1537" fmla="*/ 667404 h 2973907"/>
              <a:gd name="connsiteX1538" fmla="*/ 1216755 w 4016295"/>
              <a:gd name="connsiteY1538" fmla="*/ 651355 h 2973907"/>
              <a:gd name="connsiteX1539" fmla="*/ 1219303 w 4016295"/>
              <a:gd name="connsiteY1539" fmla="*/ 640911 h 2973907"/>
              <a:gd name="connsiteX1540" fmla="*/ 1282351 w 4016295"/>
              <a:gd name="connsiteY1540" fmla="*/ 645624 h 2973907"/>
              <a:gd name="connsiteX1541" fmla="*/ 1335717 w 4016295"/>
              <a:gd name="connsiteY1541" fmla="*/ 641930 h 2973907"/>
              <a:gd name="connsiteX1542" fmla="*/ 1347945 w 4016295"/>
              <a:gd name="connsiteY1542" fmla="*/ 631485 h 2973907"/>
              <a:gd name="connsiteX1543" fmla="*/ 1300819 w 4016295"/>
              <a:gd name="connsiteY1543" fmla="*/ 622570 h 2973907"/>
              <a:gd name="connsiteX1544" fmla="*/ 1301711 w 4016295"/>
              <a:gd name="connsiteY1544" fmla="*/ 613017 h 2973907"/>
              <a:gd name="connsiteX1545" fmla="*/ 1334571 w 4016295"/>
              <a:gd name="connsiteY1545" fmla="*/ 612254 h 2973907"/>
              <a:gd name="connsiteX1546" fmla="*/ 1379532 w 4016295"/>
              <a:gd name="connsiteY1546" fmla="*/ 609324 h 2973907"/>
              <a:gd name="connsiteX1547" fmla="*/ 1394180 w 4016295"/>
              <a:gd name="connsiteY1547" fmla="*/ 601682 h 2973907"/>
              <a:gd name="connsiteX1548" fmla="*/ 1365650 w 4016295"/>
              <a:gd name="connsiteY1548" fmla="*/ 588945 h 2973907"/>
              <a:gd name="connsiteX1549" fmla="*/ 1367943 w 4016295"/>
              <a:gd name="connsiteY1549" fmla="*/ 578373 h 2973907"/>
              <a:gd name="connsiteX1550" fmla="*/ 1421565 w 4016295"/>
              <a:gd name="connsiteY1550" fmla="*/ 582576 h 2973907"/>
              <a:gd name="connsiteX1551" fmla="*/ 1441052 w 4016295"/>
              <a:gd name="connsiteY1551" fmla="*/ 583723 h 2973907"/>
              <a:gd name="connsiteX1552" fmla="*/ 1571095 w 4016295"/>
              <a:gd name="connsiteY1552" fmla="*/ 588308 h 2973907"/>
              <a:gd name="connsiteX1553" fmla="*/ 1569313 w 4016295"/>
              <a:gd name="connsiteY1553" fmla="*/ 599134 h 2973907"/>
              <a:gd name="connsiteX1554" fmla="*/ 1328840 w 4016295"/>
              <a:gd name="connsiteY1554" fmla="*/ 675556 h 2973907"/>
              <a:gd name="connsiteX1555" fmla="*/ 1296617 w 4016295"/>
              <a:gd name="connsiteY1555" fmla="*/ 790570 h 2973907"/>
              <a:gd name="connsiteX1556" fmla="*/ 1359536 w 4016295"/>
              <a:gd name="connsiteY1556" fmla="*/ 790824 h 2973907"/>
              <a:gd name="connsiteX1557" fmla="*/ 1338393 w 4016295"/>
              <a:gd name="connsiteY1557" fmla="*/ 761530 h 2973907"/>
              <a:gd name="connsiteX1558" fmla="*/ 1354059 w 4016295"/>
              <a:gd name="connsiteY1558" fmla="*/ 756689 h 2973907"/>
              <a:gd name="connsiteX1559" fmla="*/ 1389722 w 4016295"/>
              <a:gd name="connsiteY1559" fmla="*/ 789042 h 2973907"/>
              <a:gd name="connsiteX1560" fmla="*/ 1389978 w 4016295"/>
              <a:gd name="connsiteY1560" fmla="*/ 790443 h 2973907"/>
              <a:gd name="connsiteX1561" fmla="*/ 1439524 w 4016295"/>
              <a:gd name="connsiteY1561" fmla="*/ 789805 h 2973907"/>
              <a:gd name="connsiteX1562" fmla="*/ 1393034 w 4016295"/>
              <a:gd name="connsiteY1562" fmla="*/ 759619 h 2973907"/>
              <a:gd name="connsiteX1563" fmla="*/ 1398638 w 4016295"/>
              <a:gd name="connsiteY1563" fmla="*/ 751850 h 2973907"/>
              <a:gd name="connsiteX1564" fmla="*/ 1466016 w 4016295"/>
              <a:gd name="connsiteY1564" fmla="*/ 779233 h 2973907"/>
              <a:gd name="connsiteX1565" fmla="*/ 1493274 w 4016295"/>
              <a:gd name="connsiteY1565" fmla="*/ 786112 h 2973907"/>
              <a:gd name="connsiteX1566" fmla="*/ 1518875 w 4016295"/>
              <a:gd name="connsiteY1566" fmla="*/ 783564 h 2973907"/>
              <a:gd name="connsiteX1567" fmla="*/ 1519257 w 4016295"/>
              <a:gd name="connsiteY1567" fmla="*/ 783438 h 2973907"/>
              <a:gd name="connsiteX1568" fmla="*/ 1462196 w 4016295"/>
              <a:gd name="connsiteY1568" fmla="*/ 760002 h 2973907"/>
              <a:gd name="connsiteX1569" fmla="*/ 1470474 w 4016295"/>
              <a:gd name="connsiteY1569" fmla="*/ 745990 h 2973907"/>
              <a:gd name="connsiteX1570" fmla="*/ 1526899 w 4016295"/>
              <a:gd name="connsiteY1570" fmla="*/ 763313 h 2973907"/>
              <a:gd name="connsiteX1571" fmla="*/ 1536707 w 4016295"/>
              <a:gd name="connsiteY1571" fmla="*/ 763695 h 2973907"/>
              <a:gd name="connsiteX1572" fmla="*/ 1488306 w 4016295"/>
              <a:gd name="connsiteY1572" fmla="*/ 740895 h 2973907"/>
              <a:gd name="connsiteX1573" fmla="*/ 1491107 w 4016295"/>
              <a:gd name="connsiteY1573" fmla="*/ 733763 h 2973907"/>
              <a:gd name="connsiteX1574" fmla="*/ 1594405 w 4016295"/>
              <a:gd name="connsiteY1574" fmla="*/ 744335 h 2973907"/>
              <a:gd name="connsiteX1575" fmla="*/ 1612618 w 4016295"/>
              <a:gd name="connsiteY1575" fmla="*/ 738604 h 2973907"/>
              <a:gd name="connsiteX1576" fmla="*/ 1624846 w 4016295"/>
              <a:gd name="connsiteY1576" fmla="*/ 727395 h 2973907"/>
              <a:gd name="connsiteX1577" fmla="*/ 1564601 w 4016295"/>
              <a:gd name="connsiteY1577" fmla="*/ 722427 h 2973907"/>
              <a:gd name="connsiteX1578" fmla="*/ 1566129 w 4016295"/>
              <a:gd name="connsiteY1578" fmla="*/ 709054 h 2973907"/>
              <a:gd name="connsiteX1579" fmla="*/ 1613510 w 4016295"/>
              <a:gd name="connsiteY1579" fmla="*/ 710327 h 2973907"/>
              <a:gd name="connsiteX1580" fmla="*/ 1641531 w 4016295"/>
              <a:gd name="connsiteY1580" fmla="*/ 703450 h 2973907"/>
              <a:gd name="connsiteX1581" fmla="*/ 1655796 w 4016295"/>
              <a:gd name="connsiteY1581" fmla="*/ 696698 h 2973907"/>
              <a:gd name="connsiteX1582" fmla="*/ 1660763 w 4016295"/>
              <a:gd name="connsiteY1582" fmla="*/ 691603 h 2973907"/>
              <a:gd name="connsiteX1583" fmla="*/ 1665348 w 4016295"/>
              <a:gd name="connsiteY1583" fmla="*/ 685618 h 2973907"/>
              <a:gd name="connsiteX1584" fmla="*/ 1666623 w 4016295"/>
              <a:gd name="connsiteY1584" fmla="*/ 685363 h 2973907"/>
              <a:gd name="connsiteX1585" fmla="*/ 1690186 w 4016295"/>
              <a:gd name="connsiteY1585" fmla="*/ 659762 h 2973907"/>
              <a:gd name="connsiteX1586" fmla="*/ 1810168 w 4016295"/>
              <a:gd name="connsiteY1586" fmla="*/ 556720 h 2973907"/>
              <a:gd name="connsiteX1587" fmla="*/ 1991669 w 4016295"/>
              <a:gd name="connsiteY1587" fmla="*/ 550734 h 2973907"/>
              <a:gd name="connsiteX1588" fmla="*/ 1913718 w 4016295"/>
              <a:gd name="connsiteY1588" fmla="*/ 529463 h 2973907"/>
              <a:gd name="connsiteX1589" fmla="*/ 1768136 w 4016295"/>
              <a:gd name="connsiteY1589" fmla="*/ 531247 h 2973907"/>
              <a:gd name="connsiteX1590" fmla="*/ 1621280 w 4016295"/>
              <a:gd name="connsiteY1590" fmla="*/ 573024 h 2973907"/>
              <a:gd name="connsiteX1591" fmla="*/ 1620643 w 4016295"/>
              <a:gd name="connsiteY1591" fmla="*/ 563216 h 2973907"/>
              <a:gd name="connsiteX1592" fmla="*/ 1782147 w 4016295"/>
              <a:gd name="connsiteY1592" fmla="*/ 513160 h 2973907"/>
              <a:gd name="connsiteX1593" fmla="*/ 1821248 w 4016295"/>
              <a:gd name="connsiteY1593" fmla="*/ 508574 h 2973907"/>
              <a:gd name="connsiteX1594" fmla="*/ 1733237 w 4016295"/>
              <a:gd name="connsiteY1594" fmla="*/ 486285 h 2973907"/>
              <a:gd name="connsiteX1595" fmla="*/ 1649300 w 4016295"/>
              <a:gd name="connsiteY1595" fmla="*/ 481828 h 2973907"/>
              <a:gd name="connsiteX1596" fmla="*/ 1563453 w 4016295"/>
              <a:gd name="connsiteY1596" fmla="*/ 489597 h 2973907"/>
              <a:gd name="connsiteX1597" fmla="*/ 1562434 w 4016295"/>
              <a:gd name="connsiteY1597" fmla="*/ 479152 h 2973907"/>
              <a:gd name="connsiteX1598" fmla="*/ 1648155 w 4016295"/>
              <a:gd name="connsiteY1598" fmla="*/ 462721 h 2973907"/>
              <a:gd name="connsiteX1599" fmla="*/ 1661146 w 4016295"/>
              <a:gd name="connsiteY1599" fmla="*/ 462594 h 2973907"/>
              <a:gd name="connsiteX1600" fmla="*/ 1660636 w 4016295"/>
              <a:gd name="connsiteY1600" fmla="*/ 462339 h 2973907"/>
              <a:gd name="connsiteX1601" fmla="*/ 1590139 w 4016295"/>
              <a:gd name="connsiteY1601" fmla="*/ 445987 h 2973907"/>
              <a:gd name="connsiteX1602" fmla="*/ 1644381 w 4016295"/>
              <a:gd name="connsiteY1602" fmla="*/ 432658 h 2973907"/>
              <a:gd name="connsiteX1603" fmla="*/ 1701522 w 4016295"/>
              <a:gd name="connsiteY1603" fmla="*/ 461703 h 2973907"/>
              <a:gd name="connsiteX1604" fmla="*/ 1743044 w 4016295"/>
              <a:gd name="connsiteY1604" fmla="*/ 473038 h 2973907"/>
              <a:gd name="connsiteX1605" fmla="*/ 1712093 w 4016295"/>
              <a:gd name="connsiteY1605" fmla="*/ 452915 h 2973907"/>
              <a:gd name="connsiteX1606" fmla="*/ 1665620 w 4016295"/>
              <a:gd name="connsiteY1606" fmla="*/ 427438 h 2973907"/>
              <a:gd name="connsiteX1607" fmla="*/ 1692261 w 4016295"/>
              <a:gd name="connsiteY1607" fmla="*/ 420892 h 2973907"/>
              <a:gd name="connsiteX1608" fmla="*/ 1750256 w 4016295"/>
              <a:gd name="connsiteY1608" fmla="*/ 452915 h 2973907"/>
              <a:gd name="connsiteX1609" fmla="*/ 1805583 w 4016295"/>
              <a:gd name="connsiteY1609" fmla="*/ 490870 h 2973907"/>
              <a:gd name="connsiteX1610" fmla="*/ 1862262 w 4016295"/>
              <a:gd name="connsiteY1610" fmla="*/ 505645 h 2973907"/>
              <a:gd name="connsiteX1611" fmla="*/ 1952057 w 4016295"/>
              <a:gd name="connsiteY1611" fmla="*/ 522585 h 2973907"/>
              <a:gd name="connsiteX1612" fmla="*/ 1954350 w 4016295"/>
              <a:gd name="connsiteY1612" fmla="*/ 526533 h 2973907"/>
              <a:gd name="connsiteX1613" fmla="*/ 2032427 w 4016295"/>
              <a:gd name="connsiteY1613" fmla="*/ 550225 h 2973907"/>
              <a:gd name="connsiteX1614" fmla="*/ 2037139 w 4016295"/>
              <a:gd name="connsiteY1614" fmla="*/ 551880 h 2973907"/>
              <a:gd name="connsiteX1615" fmla="*/ 2033573 w 4016295"/>
              <a:gd name="connsiteY1615" fmla="*/ 564999 h 2973907"/>
              <a:gd name="connsiteX1616" fmla="*/ 2032554 w 4016295"/>
              <a:gd name="connsiteY1616" fmla="*/ 566145 h 2973907"/>
              <a:gd name="connsiteX1617" fmla="*/ 1830419 w 4016295"/>
              <a:gd name="connsiteY1617" fmla="*/ 691222 h 2973907"/>
              <a:gd name="connsiteX1618" fmla="*/ 1620770 w 4016295"/>
              <a:gd name="connsiteY1618" fmla="*/ 824195 h 2973907"/>
              <a:gd name="connsiteX1619" fmla="*/ 1458501 w 4016295"/>
              <a:gd name="connsiteY1619" fmla="*/ 964682 h 2973907"/>
              <a:gd name="connsiteX1620" fmla="*/ 1354314 w 4016295"/>
              <a:gd name="connsiteY1620" fmla="*/ 1018816 h 2973907"/>
              <a:gd name="connsiteX1621" fmla="*/ 1346162 w 4016295"/>
              <a:gd name="connsiteY1621" fmla="*/ 1016649 h 2973907"/>
              <a:gd name="connsiteX1622" fmla="*/ 1309480 w 4016295"/>
              <a:gd name="connsiteY1622" fmla="*/ 1014739 h 2973907"/>
              <a:gd name="connsiteX1623" fmla="*/ 1224652 w 4016295"/>
              <a:gd name="connsiteY1623" fmla="*/ 1008370 h 2973907"/>
              <a:gd name="connsiteX1624" fmla="*/ 1223123 w 4016295"/>
              <a:gd name="connsiteY1624" fmla="*/ 1002384 h 2973907"/>
              <a:gd name="connsiteX1625" fmla="*/ 1287317 w 4016295"/>
              <a:gd name="connsiteY1625" fmla="*/ 995761 h 2973907"/>
              <a:gd name="connsiteX1626" fmla="*/ 1257131 w 4016295"/>
              <a:gd name="connsiteY1626" fmla="*/ 979586 h 2973907"/>
              <a:gd name="connsiteX1627" fmla="*/ 1255603 w 4016295"/>
              <a:gd name="connsiteY1627" fmla="*/ 979203 h 2973907"/>
              <a:gd name="connsiteX1628" fmla="*/ 1197873 w 4016295"/>
              <a:gd name="connsiteY1628" fmla="*/ 973376 h 2973907"/>
              <a:gd name="connsiteX1629" fmla="*/ 1191223 w 4016295"/>
              <a:gd name="connsiteY1629" fmla="*/ 973078 h 2973907"/>
              <a:gd name="connsiteX1630" fmla="*/ 1198924 w 4016295"/>
              <a:gd name="connsiteY1630" fmla="*/ 975307 h 2973907"/>
              <a:gd name="connsiteX1631" fmla="*/ 1195867 w 4016295"/>
              <a:gd name="connsiteY1631" fmla="*/ 989318 h 2973907"/>
              <a:gd name="connsiteX1632" fmla="*/ 1154855 w 4016295"/>
              <a:gd name="connsiteY1632" fmla="*/ 986006 h 2973907"/>
              <a:gd name="connsiteX1633" fmla="*/ 1119701 w 4016295"/>
              <a:gd name="connsiteY1633" fmla="*/ 977728 h 2973907"/>
              <a:gd name="connsiteX1634" fmla="*/ 1121229 w 4016295"/>
              <a:gd name="connsiteY1634" fmla="*/ 965883 h 2973907"/>
              <a:gd name="connsiteX1635" fmla="*/ 1135759 w 4016295"/>
              <a:gd name="connsiteY1635" fmla="*/ 965279 h 2973907"/>
              <a:gd name="connsiteX1636" fmla="*/ 1137660 w 4016295"/>
              <a:gd name="connsiteY1636" fmla="*/ 960735 h 2973907"/>
              <a:gd name="connsiteX1637" fmla="*/ 1211788 w 4016295"/>
              <a:gd name="connsiteY1637" fmla="*/ 954493 h 2973907"/>
              <a:gd name="connsiteX1638" fmla="*/ 1162114 w 4016295"/>
              <a:gd name="connsiteY1638" fmla="*/ 937809 h 2973907"/>
              <a:gd name="connsiteX1639" fmla="*/ 1121771 w 4016295"/>
              <a:gd name="connsiteY1639" fmla="*/ 934257 h 2973907"/>
              <a:gd name="connsiteX1640" fmla="*/ 1128234 w 4016295"/>
              <a:gd name="connsiteY1640" fmla="*/ 936971 h 2973907"/>
              <a:gd name="connsiteX1641" fmla="*/ 1128234 w 4016295"/>
              <a:gd name="connsiteY1641" fmla="*/ 948179 h 2973907"/>
              <a:gd name="connsiteX1642" fmla="*/ 1084037 w 4016295"/>
              <a:gd name="connsiteY1642" fmla="*/ 947542 h 2973907"/>
              <a:gd name="connsiteX1643" fmla="*/ 1083273 w 4016295"/>
              <a:gd name="connsiteY1643" fmla="*/ 937225 h 2973907"/>
              <a:gd name="connsiteX1644" fmla="*/ 1091549 w 4016295"/>
              <a:gd name="connsiteY1644" fmla="*/ 931314 h 2973907"/>
              <a:gd name="connsiteX1645" fmla="*/ 1054105 w 4016295"/>
              <a:gd name="connsiteY1645" fmla="*/ 927364 h 2973907"/>
              <a:gd name="connsiteX1646" fmla="*/ 1053468 w 4016295"/>
              <a:gd name="connsiteY1646" fmla="*/ 917557 h 2973907"/>
              <a:gd name="connsiteX1647" fmla="*/ 1174596 w 4016295"/>
              <a:gd name="connsiteY1647" fmla="*/ 922269 h 2973907"/>
              <a:gd name="connsiteX1648" fmla="*/ 1160458 w 4016295"/>
              <a:gd name="connsiteY1648" fmla="*/ 911188 h 2973907"/>
              <a:gd name="connsiteX1649" fmla="*/ 1061365 w 4016295"/>
              <a:gd name="connsiteY1649" fmla="*/ 882530 h 2973907"/>
              <a:gd name="connsiteX1650" fmla="*/ 990292 w 4016295"/>
              <a:gd name="connsiteY1650" fmla="*/ 876289 h 2973907"/>
              <a:gd name="connsiteX1651" fmla="*/ 991185 w 4016295"/>
              <a:gd name="connsiteY1651" fmla="*/ 865335 h 2973907"/>
              <a:gd name="connsiteX1652" fmla="*/ 1098684 w 4016295"/>
              <a:gd name="connsiteY1652" fmla="*/ 868391 h 2973907"/>
              <a:gd name="connsiteX1653" fmla="*/ 1022645 w 4016295"/>
              <a:gd name="connsiteY1653" fmla="*/ 842408 h 2973907"/>
              <a:gd name="connsiteX1654" fmla="*/ 906485 w 4016295"/>
              <a:gd name="connsiteY1654" fmla="*/ 844956 h 2973907"/>
              <a:gd name="connsiteX1655" fmla="*/ 906611 w 4016295"/>
              <a:gd name="connsiteY1655" fmla="*/ 834512 h 2973907"/>
              <a:gd name="connsiteX1656" fmla="*/ 1025446 w 4016295"/>
              <a:gd name="connsiteY1656" fmla="*/ 820247 h 2973907"/>
              <a:gd name="connsiteX1657" fmla="*/ 966857 w 4016295"/>
              <a:gd name="connsiteY1657" fmla="*/ 799741 h 2973907"/>
              <a:gd name="connsiteX1658" fmla="*/ 939982 w 4016295"/>
              <a:gd name="connsiteY1658" fmla="*/ 803307 h 2973907"/>
              <a:gd name="connsiteX1659" fmla="*/ 880246 w 4016295"/>
              <a:gd name="connsiteY1659" fmla="*/ 805981 h 2973907"/>
              <a:gd name="connsiteX1660" fmla="*/ 879736 w 4016295"/>
              <a:gd name="connsiteY1660" fmla="*/ 795409 h 2973907"/>
              <a:gd name="connsiteX1661" fmla="*/ 901134 w 4016295"/>
              <a:gd name="connsiteY1661" fmla="*/ 789169 h 2973907"/>
              <a:gd name="connsiteX1662" fmla="*/ 843564 w 4016295"/>
              <a:gd name="connsiteY1662" fmla="*/ 784583 h 2973907"/>
              <a:gd name="connsiteX1663" fmla="*/ 809938 w 4016295"/>
              <a:gd name="connsiteY1663" fmla="*/ 805090 h 2973907"/>
              <a:gd name="connsiteX1664" fmla="*/ 868273 w 4016295"/>
              <a:gd name="connsiteY1664" fmla="*/ 885460 h 2973907"/>
              <a:gd name="connsiteX1665" fmla="*/ 954249 w 4016295"/>
              <a:gd name="connsiteY1665" fmla="*/ 911697 h 2973907"/>
              <a:gd name="connsiteX1666" fmla="*/ 964740 w 4016295"/>
              <a:gd name="connsiteY1666" fmla="*/ 924434 h 2973907"/>
              <a:gd name="connsiteX1667" fmla="*/ 963900 w 4016295"/>
              <a:gd name="connsiteY1667" fmla="*/ 926853 h 2973907"/>
              <a:gd name="connsiteX1668" fmla="*/ 974500 w 4016295"/>
              <a:gd name="connsiteY1668" fmla="*/ 929582 h 2973907"/>
              <a:gd name="connsiteX1669" fmla="*/ 972716 w 4016295"/>
              <a:gd name="connsiteY1669" fmla="*/ 941046 h 2973907"/>
              <a:gd name="connsiteX1670" fmla="*/ 922390 w 4016295"/>
              <a:gd name="connsiteY1670" fmla="*/ 935490 h 2973907"/>
              <a:gd name="connsiteX1671" fmla="*/ 895452 w 4016295"/>
              <a:gd name="connsiteY1671" fmla="*/ 928639 h 2973907"/>
              <a:gd name="connsiteX1672" fmla="*/ 891455 w 4016295"/>
              <a:gd name="connsiteY1672" fmla="*/ 928081 h 2973907"/>
              <a:gd name="connsiteX1673" fmla="*/ 890147 w 4016295"/>
              <a:gd name="connsiteY1673" fmla="*/ 927290 h 2973907"/>
              <a:gd name="connsiteX1674" fmla="*/ 873114 w 4016295"/>
              <a:gd name="connsiteY1674" fmla="*/ 922959 h 2973907"/>
              <a:gd name="connsiteX1675" fmla="*/ 787395 w 4016295"/>
              <a:gd name="connsiteY1675" fmla="*/ 898123 h 2973907"/>
              <a:gd name="connsiteX1676" fmla="*/ 789305 w 4016295"/>
              <a:gd name="connsiteY1676" fmla="*/ 890352 h 2973907"/>
              <a:gd name="connsiteX1677" fmla="*/ 836961 w 4016295"/>
              <a:gd name="connsiteY1677" fmla="*/ 894287 h 2973907"/>
              <a:gd name="connsiteX1678" fmla="*/ 814906 w 4016295"/>
              <a:gd name="connsiteY1678" fmla="*/ 861387 h 2973907"/>
              <a:gd name="connsiteX1679" fmla="*/ 792998 w 4016295"/>
              <a:gd name="connsiteY1679" fmla="*/ 826233 h 2973907"/>
              <a:gd name="connsiteX1680" fmla="*/ 656459 w 4016295"/>
              <a:gd name="connsiteY1680" fmla="*/ 800122 h 2973907"/>
              <a:gd name="connsiteX1681" fmla="*/ 553927 w 4016295"/>
              <a:gd name="connsiteY1681" fmla="*/ 804963 h 2973907"/>
              <a:gd name="connsiteX1682" fmla="*/ 670851 w 4016295"/>
              <a:gd name="connsiteY1682" fmla="*/ 913354 h 2973907"/>
              <a:gd name="connsiteX1683" fmla="*/ 670851 w 4016295"/>
              <a:gd name="connsiteY1683" fmla="*/ 922142 h 2973907"/>
              <a:gd name="connsiteX1684" fmla="*/ 627913 w 4016295"/>
              <a:gd name="connsiteY1684" fmla="*/ 919865 h 2973907"/>
              <a:gd name="connsiteX1685" fmla="*/ 603823 w 4016295"/>
              <a:gd name="connsiteY1685" fmla="*/ 901747 h 2973907"/>
              <a:gd name="connsiteX1686" fmla="*/ 531000 w 4016295"/>
              <a:gd name="connsiteY1686" fmla="*/ 905128 h 2973907"/>
              <a:gd name="connsiteX1687" fmla="*/ 448464 w 4016295"/>
              <a:gd name="connsiteY1687" fmla="*/ 914426 h 2973907"/>
              <a:gd name="connsiteX1688" fmla="*/ 446937 w 4016295"/>
              <a:gd name="connsiteY1688" fmla="*/ 904491 h 2973907"/>
              <a:gd name="connsiteX1689" fmla="*/ 485402 w 4016295"/>
              <a:gd name="connsiteY1689" fmla="*/ 891277 h 2973907"/>
              <a:gd name="connsiteX1690" fmla="*/ 526542 w 4016295"/>
              <a:gd name="connsiteY1690" fmla="*/ 885895 h 2973907"/>
              <a:gd name="connsiteX1691" fmla="*/ 560511 w 4016295"/>
              <a:gd name="connsiteY1691" fmla="*/ 882203 h 2973907"/>
              <a:gd name="connsiteX1692" fmla="*/ 529982 w 4016295"/>
              <a:gd name="connsiteY1692" fmla="*/ 870446 h 2973907"/>
              <a:gd name="connsiteX1693" fmla="*/ 511975 w 4016295"/>
              <a:gd name="connsiteY1693" fmla="*/ 868925 h 2973907"/>
              <a:gd name="connsiteX1694" fmla="*/ 483747 w 4016295"/>
              <a:gd name="connsiteY1694" fmla="*/ 875961 h 2973907"/>
              <a:gd name="connsiteX1695" fmla="*/ 438148 w 4016295"/>
              <a:gd name="connsiteY1695" fmla="*/ 889589 h 2973907"/>
              <a:gd name="connsiteX1696" fmla="*/ 434455 w 4016295"/>
              <a:gd name="connsiteY1696" fmla="*/ 880291 h 2973907"/>
              <a:gd name="connsiteX1697" fmla="*/ 451031 w 4016295"/>
              <a:gd name="connsiteY1697" fmla="*/ 869606 h 2973907"/>
              <a:gd name="connsiteX1698" fmla="*/ 415859 w 4016295"/>
              <a:gd name="connsiteY1698" fmla="*/ 874092 h 2973907"/>
              <a:gd name="connsiteX1699" fmla="*/ 415210 w 4016295"/>
              <a:gd name="connsiteY1699" fmla="*/ 874331 h 2973907"/>
              <a:gd name="connsiteX1700" fmla="*/ 414840 w 4016295"/>
              <a:gd name="connsiteY1700" fmla="*/ 875196 h 2973907"/>
              <a:gd name="connsiteX1701" fmla="*/ 365422 w 4016295"/>
              <a:gd name="connsiteY1701" fmla="*/ 896467 h 2973907"/>
              <a:gd name="connsiteX1702" fmla="*/ 363510 w 4016295"/>
              <a:gd name="connsiteY1702" fmla="*/ 893360 h 2973907"/>
              <a:gd name="connsiteX1703" fmla="*/ 356250 w 4016295"/>
              <a:gd name="connsiteY1703" fmla="*/ 896032 h 2973907"/>
              <a:gd name="connsiteX1704" fmla="*/ 322497 w 4016295"/>
              <a:gd name="connsiteY1704" fmla="*/ 923544 h 2973907"/>
              <a:gd name="connsiteX1705" fmla="*/ 366184 w 4016295"/>
              <a:gd name="connsiteY1705" fmla="*/ 959207 h 2973907"/>
              <a:gd name="connsiteX1706" fmla="*/ 411099 w 4016295"/>
              <a:gd name="connsiteY1706" fmla="*/ 988023 h 2973907"/>
              <a:gd name="connsiteX1707" fmla="*/ 458960 w 4016295"/>
              <a:gd name="connsiteY1707" fmla="*/ 1007688 h 2973907"/>
              <a:gd name="connsiteX1708" fmla="*/ 472920 w 4016295"/>
              <a:gd name="connsiteY1708" fmla="*/ 1003074 h 2973907"/>
              <a:gd name="connsiteX1709" fmla="*/ 573494 w 4016295"/>
              <a:gd name="connsiteY1709" fmla="*/ 976550 h 2973907"/>
              <a:gd name="connsiteX1710" fmla="*/ 676456 w 4016295"/>
              <a:gd name="connsiteY1710" fmla="*/ 972379 h 2973907"/>
              <a:gd name="connsiteX1711" fmla="*/ 676966 w 4016295"/>
              <a:gd name="connsiteY1711" fmla="*/ 976454 h 2973907"/>
              <a:gd name="connsiteX1712" fmla="*/ 586279 w 4016295"/>
              <a:gd name="connsiteY1712" fmla="*/ 989574 h 2973907"/>
              <a:gd name="connsiteX1713" fmla="*/ 477632 w 4016295"/>
              <a:gd name="connsiteY1713" fmla="*/ 1022180 h 2973907"/>
              <a:gd name="connsiteX1714" fmla="*/ 301482 w 4016295"/>
              <a:gd name="connsiteY1714" fmla="*/ 1086246 h 2973907"/>
              <a:gd name="connsiteX1715" fmla="*/ 298296 w 4016295"/>
              <a:gd name="connsiteY1715" fmla="*/ 1076948 h 2973907"/>
              <a:gd name="connsiteX1716" fmla="*/ 382121 w 4016295"/>
              <a:gd name="connsiteY1716" fmla="*/ 1033086 h 2973907"/>
              <a:gd name="connsiteX1717" fmla="*/ 431704 w 4016295"/>
              <a:gd name="connsiteY1717" fmla="*/ 1016698 h 2973907"/>
              <a:gd name="connsiteX1718" fmla="*/ 412356 w 4016295"/>
              <a:gd name="connsiteY1718" fmla="*/ 1010074 h 2973907"/>
              <a:gd name="connsiteX1719" fmla="*/ 369750 w 4016295"/>
              <a:gd name="connsiteY1719" fmla="*/ 981114 h 2973907"/>
              <a:gd name="connsiteX1720" fmla="*/ 337272 w 4016295"/>
              <a:gd name="connsiteY1720" fmla="*/ 980349 h 2973907"/>
              <a:gd name="connsiteX1721" fmla="*/ 318800 w 4016295"/>
              <a:gd name="connsiteY1721" fmla="*/ 980426 h 2973907"/>
              <a:gd name="connsiteX1722" fmla="*/ 313582 w 4016295"/>
              <a:gd name="connsiteY1722" fmla="*/ 986262 h 2973907"/>
              <a:gd name="connsiteX1723" fmla="*/ 277665 w 4016295"/>
              <a:gd name="connsiteY1723" fmla="*/ 992502 h 2973907"/>
              <a:gd name="connsiteX1724" fmla="*/ 276235 w 4016295"/>
              <a:gd name="connsiteY1724" fmla="*/ 989069 h 2973907"/>
              <a:gd name="connsiteX1725" fmla="*/ 243867 w 4016295"/>
              <a:gd name="connsiteY1725" fmla="*/ 1004240 h 2973907"/>
              <a:gd name="connsiteX1726" fmla="*/ 261997 w 4016295"/>
              <a:gd name="connsiteY1726" fmla="*/ 1000782 h 2973907"/>
              <a:gd name="connsiteX1727" fmla="*/ 265054 w 4016295"/>
              <a:gd name="connsiteY1727" fmla="*/ 1013137 h 2973907"/>
              <a:gd name="connsiteX1728" fmla="*/ 200222 w 4016295"/>
              <a:gd name="connsiteY1728" fmla="*/ 1033133 h 2973907"/>
              <a:gd name="connsiteX1729" fmla="*/ 196095 w 4016295"/>
              <a:gd name="connsiteY1729" fmla="*/ 1030506 h 2973907"/>
              <a:gd name="connsiteX1730" fmla="*/ 185209 w 4016295"/>
              <a:gd name="connsiteY1730" fmla="*/ 1037124 h 2973907"/>
              <a:gd name="connsiteX1731" fmla="*/ 149657 w 4016295"/>
              <a:gd name="connsiteY1731" fmla="*/ 1065432 h 2973907"/>
              <a:gd name="connsiteX1732" fmla="*/ 169782 w 4016295"/>
              <a:gd name="connsiteY1732" fmla="*/ 1062121 h 2973907"/>
              <a:gd name="connsiteX1733" fmla="*/ 173093 w 4016295"/>
              <a:gd name="connsiteY1733" fmla="*/ 1074093 h 2973907"/>
              <a:gd name="connsiteX1734" fmla="*/ 148511 w 4016295"/>
              <a:gd name="connsiteY1734" fmla="*/ 1085684 h 2973907"/>
              <a:gd name="connsiteX1735" fmla="*/ 160994 w 4016295"/>
              <a:gd name="connsiteY1735" fmla="*/ 1094599 h 2973907"/>
              <a:gd name="connsiteX1736" fmla="*/ 162267 w 4016295"/>
              <a:gd name="connsiteY1736" fmla="*/ 1092434 h 2973907"/>
              <a:gd name="connsiteX1737" fmla="*/ 208120 w 4016295"/>
              <a:gd name="connsiteY1737" fmla="*/ 1072182 h 2973907"/>
              <a:gd name="connsiteX1738" fmla="*/ 214107 w 4016295"/>
              <a:gd name="connsiteY1738" fmla="*/ 1080971 h 2973907"/>
              <a:gd name="connsiteX1739" fmla="*/ 176915 w 4016295"/>
              <a:gd name="connsiteY1739" fmla="*/ 1103133 h 2973907"/>
              <a:gd name="connsiteX1740" fmla="*/ 204553 w 4016295"/>
              <a:gd name="connsiteY1740" fmla="*/ 1113832 h 2973907"/>
              <a:gd name="connsiteX1741" fmla="*/ 204171 w 4016295"/>
              <a:gd name="connsiteY1741" fmla="*/ 1130135 h 2973907"/>
              <a:gd name="connsiteX1742" fmla="*/ 187067 w 4016295"/>
              <a:gd name="connsiteY1742" fmla="*/ 1125548 h 2973907"/>
              <a:gd name="connsiteX1743" fmla="*/ 182264 w 4016295"/>
              <a:gd name="connsiteY1743" fmla="*/ 1136048 h 2973907"/>
              <a:gd name="connsiteX1744" fmla="*/ 146982 w 4016295"/>
              <a:gd name="connsiteY1744" fmla="*/ 1149548 h 2973907"/>
              <a:gd name="connsiteX1745" fmla="*/ 142906 w 4016295"/>
              <a:gd name="connsiteY1745" fmla="*/ 1145345 h 2973907"/>
              <a:gd name="connsiteX1746" fmla="*/ 145364 w 4016295"/>
              <a:gd name="connsiteY1746" fmla="*/ 1140586 h 2973907"/>
              <a:gd name="connsiteX1747" fmla="*/ 139961 w 4016295"/>
              <a:gd name="connsiteY1747" fmla="*/ 1146103 h 2973907"/>
              <a:gd name="connsiteX1748" fmla="*/ 90813 w 4016295"/>
              <a:gd name="connsiteY1748" fmla="*/ 1257887 h 2973907"/>
              <a:gd name="connsiteX1749" fmla="*/ 94124 w 4016295"/>
              <a:gd name="connsiteY1749" fmla="*/ 1256868 h 2973907"/>
              <a:gd name="connsiteX1750" fmla="*/ 140615 w 4016295"/>
              <a:gd name="connsiteY1750" fmla="*/ 1198532 h 2973907"/>
              <a:gd name="connsiteX1751" fmla="*/ 149020 w 4016295"/>
              <a:gd name="connsiteY1751" fmla="*/ 1205538 h 2973907"/>
              <a:gd name="connsiteX1752" fmla="*/ 121764 w 4016295"/>
              <a:gd name="connsiteY1752" fmla="*/ 1239036 h 2973907"/>
              <a:gd name="connsiteX1753" fmla="*/ 114503 w 4016295"/>
              <a:gd name="connsiteY1753" fmla="*/ 1250881 h 2973907"/>
              <a:gd name="connsiteX1754" fmla="*/ 177424 w 4016295"/>
              <a:gd name="connsiteY1754" fmla="*/ 1232158 h 2973907"/>
              <a:gd name="connsiteX1755" fmla="*/ 238688 w 4016295"/>
              <a:gd name="connsiteY1755" fmla="*/ 1206939 h 2973907"/>
              <a:gd name="connsiteX1756" fmla="*/ 306195 w 4016295"/>
              <a:gd name="connsiteY1756" fmla="*/ 1163889 h 2973907"/>
              <a:gd name="connsiteX1757" fmla="*/ 313964 w 4016295"/>
              <a:gd name="connsiteY1757" fmla="*/ 1171276 h 2973907"/>
              <a:gd name="connsiteX1758" fmla="*/ 288107 w 4016295"/>
              <a:gd name="connsiteY1758" fmla="*/ 1200826 h 2973907"/>
              <a:gd name="connsiteX1759" fmla="*/ 256903 w 4016295"/>
              <a:gd name="connsiteY1759" fmla="*/ 1266548 h 2973907"/>
              <a:gd name="connsiteX1760" fmla="*/ 315492 w 4016295"/>
              <a:gd name="connsiteY1760" fmla="*/ 1248334 h 2973907"/>
              <a:gd name="connsiteX1761" fmla="*/ 432799 w 4016295"/>
              <a:gd name="connsiteY1761" fmla="*/ 1180446 h 2973907"/>
              <a:gd name="connsiteX1762" fmla="*/ 507947 w 4016295"/>
              <a:gd name="connsiteY1762" fmla="*/ 1122749 h 2973907"/>
              <a:gd name="connsiteX1763" fmla="*/ 556728 w 4016295"/>
              <a:gd name="connsiteY1763" fmla="*/ 1081735 h 2973907"/>
              <a:gd name="connsiteX1764" fmla="*/ 562971 w 4016295"/>
              <a:gd name="connsiteY1764" fmla="*/ 1088614 h 2973907"/>
              <a:gd name="connsiteX1765" fmla="*/ 488714 w 4016295"/>
              <a:gd name="connsiteY1765" fmla="*/ 1165035 h 2973907"/>
              <a:gd name="connsiteX1766" fmla="*/ 438913 w 4016295"/>
              <a:gd name="connsiteY1766" fmla="*/ 1261708 h 2973907"/>
              <a:gd name="connsiteX1767" fmla="*/ 551253 w 4016295"/>
              <a:gd name="connsiteY1767" fmla="*/ 1227318 h 2973907"/>
              <a:gd name="connsiteX1768" fmla="*/ 523612 w 4016295"/>
              <a:gd name="connsiteY1768" fmla="*/ 1219040 h 2973907"/>
              <a:gd name="connsiteX1769" fmla="*/ 525396 w 4016295"/>
              <a:gd name="connsiteY1769" fmla="*/ 1206939 h 2973907"/>
              <a:gd name="connsiteX1770" fmla="*/ 581566 w 4016295"/>
              <a:gd name="connsiteY1770" fmla="*/ 1207195 h 2973907"/>
              <a:gd name="connsiteX1771" fmla="*/ 586278 w 4016295"/>
              <a:gd name="connsiteY1771" fmla="*/ 1210250 h 2973907"/>
              <a:gd name="connsiteX1772" fmla="*/ 623343 w 4016295"/>
              <a:gd name="connsiteY1772" fmla="*/ 1185541 h 2973907"/>
              <a:gd name="connsiteX1773" fmla="*/ 577363 w 4016295"/>
              <a:gd name="connsiteY1773" fmla="*/ 1178918 h 2973907"/>
              <a:gd name="connsiteX1774" fmla="*/ 579019 w 4016295"/>
              <a:gd name="connsiteY1774" fmla="*/ 1168601 h 2973907"/>
              <a:gd name="connsiteX1775" fmla="*/ 649072 w 4016295"/>
              <a:gd name="connsiteY1775" fmla="*/ 1160959 h 2973907"/>
              <a:gd name="connsiteX1776" fmla="*/ 663847 w 4016295"/>
              <a:gd name="connsiteY1776" fmla="*/ 1143382 h 2973907"/>
              <a:gd name="connsiteX1777" fmla="*/ 608568 w 4016295"/>
              <a:gd name="connsiteY1777" fmla="*/ 1141217 h 2973907"/>
              <a:gd name="connsiteX1778" fmla="*/ 608950 w 4016295"/>
              <a:gd name="connsiteY1778" fmla="*/ 1132046 h 2973907"/>
              <a:gd name="connsiteX1779" fmla="*/ 633405 w 4016295"/>
              <a:gd name="connsiteY1779" fmla="*/ 1127078 h 2973907"/>
              <a:gd name="connsiteX1780" fmla="*/ 676074 w 4016295"/>
              <a:gd name="connsiteY1780" fmla="*/ 1123641 h 2973907"/>
              <a:gd name="connsiteX1781" fmla="*/ 681041 w 4016295"/>
              <a:gd name="connsiteY1781" fmla="*/ 1115616 h 2973907"/>
              <a:gd name="connsiteX1782" fmla="*/ 839616 w 4016295"/>
              <a:gd name="connsiteY1782" fmla="*/ 1012319 h 2973907"/>
              <a:gd name="connsiteX1783" fmla="*/ 843819 w 4016295"/>
              <a:gd name="connsiteY1783" fmla="*/ 1025056 h 2973907"/>
              <a:gd name="connsiteX1784" fmla="*/ 753006 w 4016295"/>
              <a:gd name="connsiteY1784" fmla="*/ 1065814 h 2973907"/>
              <a:gd name="connsiteX1785" fmla="*/ 675182 w 4016295"/>
              <a:gd name="connsiteY1785" fmla="*/ 1158412 h 2973907"/>
              <a:gd name="connsiteX1786" fmla="*/ 658752 w 4016295"/>
              <a:gd name="connsiteY1786" fmla="*/ 1192418 h 2973907"/>
              <a:gd name="connsiteX1787" fmla="*/ 647543 w 4016295"/>
              <a:gd name="connsiteY1787" fmla="*/ 1266293 h 2973907"/>
              <a:gd name="connsiteX1788" fmla="*/ 704732 w 4016295"/>
              <a:gd name="connsiteY1788" fmla="*/ 1256103 h 2973907"/>
              <a:gd name="connsiteX1789" fmla="*/ 699510 w 4016295"/>
              <a:gd name="connsiteY1789" fmla="*/ 1254576 h 2973907"/>
              <a:gd name="connsiteX1790" fmla="*/ 699001 w 4016295"/>
              <a:gd name="connsiteY1790" fmla="*/ 1243748 h 2973907"/>
              <a:gd name="connsiteX1791" fmla="*/ 756316 w 4016295"/>
              <a:gd name="connsiteY1791" fmla="*/ 1242475 h 2973907"/>
              <a:gd name="connsiteX1792" fmla="*/ 757718 w 4016295"/>
              <a:gd name="connsiteY1792" fmla="*/ 1243112 h 2973907"/>
              <a:gd name="connsiteX1793" fmla="*/ 785865 w 4016295"/>
              <a:gd name="connsiteY1793" fmla="*/ 1230375 h 2973907"/>
              <a:gd name="connsiteX1794" fmla="*/ 733135 w 4016295"/>
              <a:gd name="connsiteY1794" fmla="*/ 1220949 h 2973907"/>
              <a:gd name="connsiteX1795" fmla="*/ 735554 w 4016295"/>
              <a:gd name="connsiteY1795" fmla="*/ 1208595 h 2973907"/>
              <a:gd name="connsiteX1796" fmla="*/ 777204 w 4016295"/>
              <a:gd name="connsiteY1796" fmla="*/ 1206812 h 2973907"/>
              <a:gd name="connsiteX1797" fmla="*/ 817835 w 4016295"/>
              <a:gd name="connsiteY1797" fmla="*/ 1210250 h 2973907"/>
              <a:gd name="connsiteX1798" fmla="*/ 830063 w 4016295"/>
              <a:gd name="connsiteY1798" fmla="*/ 1201717 h 2973907"/>
              <a:gd name="connsiteX1799" fmla="*/ 802042 w 4016295"/>
              <a:gd name="connsiteY1799" fmla="*/ 1191909 h 2973907"/>
              <a:gd name="connsiteX1800" fmla="*/ 803443 w 4016295"/>
              <a:gd name="connsiteY1800" fmla="*/ 1180064 h 2973907"/>
              <a:gd name="connsiteX1801" fmla="*/ 840252 w 4016295"/>
              <a:gd name="connsiteY1801" fmla="*/ 1173568 h 2973907"/>
              <a:gd name="connsiteX1802" fmla="*/ 866236 w 4016295"/>
              <a:gd name="connsiteY1802" fmla="*/ 1171530 h 2973907"/>
              <a:gd name="connsiteX1803" fmla="*/ 882412 w 4016295"/>
              <a:gd name="connsiteY1803" fmla="*/ 1156628 h 2973907"/>
              <a:gd name="connsiteX1804" fmla="*/ 851589 w 4016295"/>
              <a:gd name="connsiteY1804" fmla="*/ 1153189 h 2973907"/>
              <a:gd name="connsiteX1805" fmla="*/ 851079 w 4016295"/>
              <a:gd name="connsiteY1805" fmla="*/ 1144400 h 2973907"/>
              <a:gd name="connsiteX1806" fmla="*/ 895912 w 4016295"/>
              <a:gd name="connsiteY1806" fmla="*/ 1142872 h 2973907"/>
              <a:gd name="connsiteX1807" fmla="*/ 900880 w 4016295"/>
              <a:gd name="connsiteY1807" fmla="*/ 1137778 h 2973907"/>
              <a:gd name="connsiteX1808" fmla="*/ 925080 w 4016295"/>
              <a:gd name="connsiteY1808" fmla="*/ 1112813 h 2973907"/>
              <a:gd name="connsiteX1809" fmla="*/ 912599 w 4016295"/>
              <a:gd name="connsiteY1809" fmla="*/ 1110011 h 2973907"/>
              <a:gd name="connsiteX1810" fmla="*/ 910560 w 4016295"/>
              <a:gd name="connsiteY1810" fmla="*/ 1096256 h 2973907"/>
              <a:gd name="connsiteX1811" fmla="*/ 953356 w 4016295"/>
              <a:gd name="connsiteY1811" fmla="*/ 1086066 h 2973907"/>
              <a:gd name="connsiteX1812" fmla="*/ 1082636 w 4016295"/>
              <a:gd name="connsiteY1812" fmla="*/ 1021999 h 2973907"/>
              <a:gd name="connsiteX1813" fmla="*/ 1087985 w 4016295"/>
              <a:gd name="connsiteY1813" fmla="*/ 1039066 h 2973907"/>
              <a:gd name="connsiteX1814" fmla="*/ 988255 w 4016295"/>
              <a:gd name="connsiteY1814" fmla="*/ 1088868 h 2973907"/>
              <a:gd name="connsiteX1815" fmla="*/ 986981 w 4016295"/>
              <a:gd name="connsiteY1815" fmla="*/ 1098294 h 2973907"/>
              <a:gd name="connsiteX1816" fmla="*/ 960489 w 4016295"/>
              <a:gd name="connsiteY1816" fmla="*/ 1111285 h 2973907"/>
              <a:gd name="connsiteX1817" fmla="*/ 934760 w 4016295"/>
              <a:gd name="connsiteY1817" fmla="*/ 1137777 h 2973907"/>
              <a:gd name="connsiteX1818" fmla="*/ 924698 w 4016295"/>
              <a:gd name="connsiteY1818" fmla="*/ 1148477 h 2973907"/>
              <a:gd name="connsiteX1819" fmla="*/ 897187 w 4016295"/>
              <a:gd name="connsiteY1819" fmla="*/ 1243366 h 2973907"/>
              <a:gd name="connsiteX1820" fmla="*/ 888143 w 4016295"/>
              <a:gd name="connsiteY1820" fmla="*/ 1309217 h 2973907"/>
              <a:gd name="connsiteX1821" fmla="*/ 1028886 w 4016295"/>
              <a:gd name="connsiteY1821" fmla="*/ 1284379 h 2973907"/>
              <a:gd name="connsiteX1822" fmla="*/ 1120718 w 4016295"/>
              <a:gd name="connsiteY1822" fmla="*/ 1221841 h 2973907"/>
              <a:gd name="connsiteX1823" fmla="*/ 1088240 w 4016295"/>
              <a:gd name="connsiteY1823" fmla="*/ 1215473 h 2973907"/>
              <a:gd name="connsiteX1824" fmla="*/ 1087731 w 4016295"/>
              <a:gd name="connsiteY1824" fmla="*/ 1204646 h 2973907"/>
              <a:gd name="connsiteX1825" fmla="*/ 1126960 w 4016295"/>
              <a:gd name="connsiteY1825" fmla="*/ 1195985 h 2973907"/>
              <a:gd name="connsiteX1826" fmla="*/ 1140588 w 4016295"/>
              <a:gd name="connsiteY1826" fmla="*/ 1194329 h 2973907"/>
              <a:gd name="connsiteX1827" fmla="*/ 1153835 w 4016295"/>
              <a:gd name="connsiteY1827" fmla="*/ 1173696 h 2973907"/>
              <a:gd name="connsiteX1828" fmla="*/ 1112057 w 4016295"/>
              <a:gd name="connsiteY1828" fmla="*/ 1165925 h 2973907"/>
              <a:gd name="connsiteX1829" fmla="*/ 1113205 w 4016295"/>
              <a:gd name="connsiteY1829" fmla="*/ 1155991 h 2973907"/>
              <a:gd name="connsiteX1830" fmla="*/ 1139952 w 4016295"/>
              <a:gd name="connsiteY1830" fmla="*/ 1148349 h 2973907"/>
              <a:gd name="connsiteX1831" fmla="*/ 1174978 w 4016295"/>
              <a:gd name="connsiteY1831" fmla="*/ 1140580 h 2973907"/>
              <a:gd name="connsiteX1832" fmla="*/ 1192174 w 4016295"/>
              <a:gd name="connsiteY1832" fmla="*/ 1117525 h 2973907"/>
              <a:gd name="connsiteX1833" fmla="*/ 1146831 w 4016295"/>
              <a:gd name="connsiteY1833" fmla="*/ 1110903 h 2973907"/>
              <a:gd name="connsiteX1834" fmla="*/ 1148485 w 4016295"/>
              <a:gd name="connsiteY1834" fmla="*/ 1098930 h 2973907"/>
              <a:gd name="connsiteX1835" fmla="*/ 1187079 w 4016295"/>
              <a:gd name="connsiteY1835" fmla="*/ 1091542 h 2973907"/>
              <a:gd name="connsiteX1836" fmla="*/ 1215482 w 4016295"/>
              <a:gd name="connsiteY1836" fmla="*/ 1088868 h 2973907"/>
              <a:gd name="connsiteX1837" fmla="*/ 1219047 w 4016295"/>
              <a:gd name="connsiteY1837" fmla="*/ 1090269 h 2973907"/>
              <a:gd name="connsiteX1838" fmla="*/ 1244904 w 4016295"/>
              <a:gd name="connsiteY1838" fmla="*/ 1070782 h 2973907"/>
              <a:gd name="connsiteX1839" fmla="*/ 1167845 w 4016295"/>
              <a:gd name="connsiteY1839" fmla="*/ 1076004 h 2973907"/>
              <a:gd name="connsiteX1840" fmla="*/ 1164916 w 4016295"/>
              <a:gd name="connsiteY1840" fmla="*/ 1067852 h 2973907"/>
              <a:gd name="connsiteX1841" fmla="*/ 1259169 w 4016295"/>
              <a:gd name="connsiteY1841" fmla="*/ 1046964 h 2973907"/>
              <a:gd name="connsiteX1842" fmla="*/ 1346544 w 4016295"/>
              <a:gd name="connsiteY1842" fmla="*/ 1041613 h 2973907"/>
              <a:gd name="connsiteX1843" fmla="*/ 1361319 w 4016295"/>
              <a:gd name="connsiteY1843" fmla="*/ 1041232 h 2973907"/>
              <a:gd name="connsiteX1844" fmla="*/ 1362720 w 4016295"/>
              <a:gd name="connsiteY1844" fmla="*/ 1067470 h 2973907"/>
              <a:gd name="connsiteX1845" fmla="*/ 1302092 w 4016295"/>
              <a:gd name="connsiteY1845" fmla="*/ 1125806 h 2973907"/>
              <a:gd name="connsiteX1846" fmla="*/ 1198159 w 4016295"/>
              <a:gd name="connsiteY1846" fmla="*/ 1226682 h 2973907"/>
              <a:gd name="connsiteX1847" fmla="*/ 1153963 w 4016295"/>
              <a:gd name="connsiteY1847" fmla="*/ 1270241 h 2973907"/>
              <a:gd name="connsiteX1848" fmla="*/ 1114860 w 4016295"/>
              <a:gd name="connsiteY1848" fmla="*/ 1316604 h 2973907"/>
              <a:gd name="connsiteX1849" fmla="*/ 1064549 w 4016295"/>
              <a:gd name="connsiteY1849" fmla="*/ 1359145 h 2973907"/>
              <a:gd name="connsiteX1850" fmla="*/ 953483 w 4016295"/>
              <a:gd name="connsiteY1850" fmla="*/ 1434166 h 2973907"/>
              <a:gd name="connsiteX1851" fmla="*/ 895712 w 4016295"/>
              <a:gd name="connsiteY1851" fmla="*/ 1468052 h 2973907"/>
              <a:gd name="connsiteX1852" fmla="*/ 835264 w 4016295"/>
              <a:gd name="connsiteY1852" fmla="*/ 1494802 h 2973907"/>
              <a:gd name="connsiteX1853" fmla="*/ 852097 w 4016295"/>
              <a:gd name="connsiteY1853" fmla="*/ 1490515 h 2973907"/>
              <a:gd name="connsiteX1854" fmla="*/ 854008 w 4016295"/>
              <a:gd name="connsiteY1854" fmla="*/ 1493954 h 2973907"/>
              <a:gd name="connsiteX1855" fmla="*/ 774784 w 4016295"/>
              <a:gd name="connsiteY1855" fmla="*/ 1530000 h 2973907"/>
              <a:gd name="connsiteX1856" fmla="*/ 679639 w 4016295"/>
              <a:gd name="connsiteY1856" fmla="*/ 1540953 h 2973907"/>
              <a:gd name="connsiteX1857" fmla="*/ 678749 w 4016295"/>
              <a:gd name="connsiteY1857" fmla="*/ 1533949 h 2973907"/>
              <a:gd name="connsiteX1858" fmla="*/ 719810 w 4016295"/>
              <a:gd name="connsiteY1858" fmla="*/ 1522724 h 2973907"/>
              <a:gd name="connsiteX1859" fmla="*/ 742687 w 4016295"/>
              <a:gd name="connsiteY1859" fmla="*/ 1518650 h 2973907"/>
              <a:gd name="connsiteX1860" fmla="*/ 696198 w 4016295"/>
              <a:gd name="connsiteY1860" fmla="*/ 1523451 h 2973907"/>
              <a:gd name="connsiteX1861" fmla="*/ 694542 w 4016295"/>
              <a:gd name="connsiteY1861" fmla="*/ 1514790 h 2973907"/>
              <a:gd name="connsiteX1862" fmla="*/ 886742 w 4016295"/>
              <a:gd name="connsiteY1862" fmla="*/ 1450596 h 2973907"/>
              <a:gd name="connsiteX1863" fmla="*/ 954758 w 4016295"/>
              <a:gd name="connsiteY1863" fmla="*/ 1411876 h 2973907"/>
              <a:gd name="connsiteX1864" fmla="*/ 881138 w 4016295"/>
              <a:gd name="connsiteY1864" fmla="*/ 1440279 h 2973907"/>
              <a:gd name="connsiteX1865" fmla="*/ 660662 w 4016295"/>
              <a:gd name="connsiteY1865" fmla="*/ 1486386 h 2973907"/>
              <a:gd name="connsiteX1866" fmla="*/ 659898 w 4016295"/>
              <a:gd name="connsiteY1866" fmla="*/ 1477598 h 2973907"/>
              <a:gd name="connsiteX1867" fmla="*/ 871204 w 4016295"/>
              <a:gd name="connsiteY1867" fmla="*/ 1420027 h 2973907"/>
              <a:gd name="connsiteX1868" fmla="*/ 897314 w 4016295"/>
              <a:gd name="connsiteY1868" fmla="*/ 1409965 h 2973907"/>
              <a:gd name="connsiteX1869" fmla="*/ 767780 w 4016295"/>
              <a:gd name="connsiteY1869" fmla="*/ 1436203 h 2973907"/>
              <a:gd name="connsiteX1870" fmla="*/ 670883 w 4016295"/>
              <a:gd name="connsiteY1870" fmla="*/ 1453781 h 2973907"/>
              <a:gd name="connsiteX1871" fmla="*/ 635215 w 4016295"/>
              <a:gd name="connsiteY1871" fmla="*/ 1455870 h 2973907"/>
              <a:gd name="connsiteX1872" fmla="*/ 641160 w 4016295"/>
              <a:gd name="connsiteY1872" fmla="*/ 1459550 h 2973907"/>
              <a:gd name="connsiteX1873" fmla="*/ 638246 w 4016295"/>
              <a:gd name="connsiteY1873" fmla="*/ 1466444 h 2973907"/>
              <a:gd name="connsiteX1874" fmla="*/ 557875 w 4016295"/>
              <a:gd name="connsiteY1874" fmla="*/ 1486950 h 2973907"/>
              <a:gd name="connsiteX1875" fmla="*/ 474831 w 4016295"/>
              <a:gd name="connsiteY1875" fmla="*/ 1487586 h 2973907"/>
              <a:gd name="connsiteX1876" fmla="*/ 473812 w 4016295"/>
              <a:gd name="connsiteY1876" fmla="*/ 1478289 h 2973907"/>
              <a:gd name="connsiteX1877" fmla="*/ 547686 w 4016295"/>
              <a:gd name="connsiteY1877" fmla="*/ 1466825 h 2973907"/>
              <a:gd name="connsiteX1878" fmla="*/ 630859 w 4016295"/>
              <a:gd name="connsiteY1878" fmla="*/ 1456125 h 2973907"/>
              <a:gd name="connsiteX1879" fmla="*/ 573032 w 4016295"/>
              <a:gd name="connsiteY1879" fmla="*/ 1459512 h 2973907"/>
              <a:gd name="connsiteX1880" fmla="*/ 572141 w 4016295"/>
              <a:gd name="connsiteY1880" fmla="*/ 1449959 h 2973907"/>
              <a:gd name="connsiteX1881" fmla="*/ 743834 w 4016295"/>
              <a:gd name="connsiteY1881" fmla="*/ 1419135 h 2973907"/>
              <a:gd name="connsiteX1882" fmla="*/ 638882 w 4016295"/>
              <a:gd name="connsiteY1882" fmla="*/ 1413659 h 2973907"/>
              <a:gd name="connsiteX1883" fmla="*/ 521448 w 4016295"/>
              <a:gd name="connsiteY1883" fmla="*/ 1396974 h 2973907"/>
              <a:gd name="connsiteX1884" fmla="*/ 521957 w 4016295"/>
              <a:gd name="connsiteY1884" fmla="*/ 1390351 h 2973907"/>
              <a:gd name="connsiteX1885" fmla="*/ 575835 w 4016295"/>
              <a:gd name="connsiteY1885" fmla="*/ 1388822 h 2973907"/>
              <a:gd name="connsiteX1886" fmla="*/ 475594 w 4016295"/>
              <a:gd name="connsiteY1886" fmla="*/ 1360418 h 2973907"/>
              <a:gd name="connsiteX1887" fmla="*/ 414075 w 4016295"/>
              <a:gd name="connsiteY1887" fmla="*/ 1363221 h 2973907"/>
              <a:gd name="connsiteX1888" fmla="*/ 463367 w 4016295"/>
              <a:gd name="connsiteY1888" fmla="*/ 1415824 h 2973907"/>
              <a:gd name="connsiteX1889" fmla="*/ 469099 w 4016295"/>
              <a:gd name="connsiteY1889" fmla="*/ 1416716 h 2973907"/>
              <a:gd name="connsiteX1890" fmla="*/ 473174 w 4016295"/>
              <a:gd name="connsiteY1890" fmla="*/ 1420664 h 2973907"/>
              <a:gd name="connsiteX1891" fmla="*/ 492587 w 4016295"/>
              <a:gd name="connsiteY1891" fmla="*/ 1426193 h 2973907"/>
              <a:gd name="connsiteX1892" fmla="*/ 492376 w 4016295"/>
              <a:gd name="connsiteY1892" fmla="*/ 1425764 h 2973907"/>
              <a:gd name="connsiteX1893" fmla="*/ 496102 w 4016295"/>
              <a:gd name="connsiteY1893" fmla="*/ 1421354 h 2973907"/>
              <a:gd name="connsiteX1894" fmla="*/ 555710 w 4016295"/>
              <a:gd name="connsiteY1894" fmla="*/ 1423391 h 2973907"/>
              <a:gd name="connsiteX1895" fmla="*/ 554309 w 4016295"/>
              <a:gd name="connsiteY1895" fmla="*/ 1433199 h 2973907"/>
              <a:gd name="connsiteX1896" fmla="*/ 523915 w 4016295"/>
              <a:gd name="connsiteY1896" fmla="*/ 1437705 h 2973907"/>
              <a:gd name="connsiteX1897" fmla="*/ 499363 w 4016295"/>
              <a:gd name="connsiteY1897" fmla="*/ 1432049 h 2973907"/>
              <a:gd name="connsiteX1898" fmla="*/ 501450 w 4016295"/>
              <a:gd name="connsiteY1898" fmla="*/ 1434229 h 2973907"/>
              <a:gd name="connsiteX1899" fmla="*/ 495719 w 4016295"/>
              <a:gd name="connsiteY1899" fmla="*/ 1441808 h 2973907"/>
              <a:gd name="connsiteX1900" fmla="*/ 452159 w 4016295"/>
              <a:gd name="connsiteY1900" fmla="*/ 1431236 h 2973907"/>
              <a:gd name="connsiteX1901" fmla="*/ 359180 w 4016295"/>
              <a:gd name="connsiteY1901" fmla="*/ 1434292 h 2973907"/>
              <a:gd name="connsiteX1902" fmla="*/ 286452 w 4016295"/>
              <a:gd name="connsiteY1902" fmla="*/ 1461168 h 2973907"/>
              <a:gd name="connsiteX1903" fmla="*/ 324153 w 4016295"/>
              <a:gd name="connsiteY1903" fmla="*/ 1487024 h 2973907"/>
              <a:gd name="connsiteX1904" fmla="*/ 322498 w 4016295"/>
              <a:gd name="connsiteY1904" fmla="*/ 1508549 h 2973907"/>
              <a:gd name="connsiteX1905" fmla="*/ 228372 w 4016295"/>
              <a:gd name="connsiteY1905" fmla="*/ 1543958 h 2973907"/>
              <a:gd name="connsiteX1906" fmla="*/ 253846 w 4016295"/>
              <a:gd name="connsiteY1906" fmla="*/ 1536188 h 2973907"/>
              <a:gd name="connsiteX1907" fmla="*/ 320204 w 4016295"/>
              <a:gd name="connsiteY1907" fmla="*/ 1531985 h 2973907"/>
              <a:gd name="connsiteX1908" fmla="*/ 319185 w 4016295"/>
              <a:gd name="connsiteY1908" fmla="*/ 1539118 h 2973907"/>
              <a:gd name="connsiteX1909" fmla="*/ 249260 w 4016295"/>
              <a:gd name="connsiteY1909" fmla="*/ 1554402 h 2973907"/>
              <a:gd name="connsiteX1910" fmla="*/ 191817 w 4016295"/>
              <a:gd name="connsiteY1910" fmla="*/ 1571724 h 2973907"/>
              <a:gd name="connsiteX1911" fmla="*/ 190288 w 4016295"/>
              <a:gd name="connsiteY1911" fmla="*/ 1570196 h 2973907"/>
              <a:gd name="connsiteX1912" fmla="*/ 171693 w 4016295"/>
              <a:gd name="connsiteY1912" fmla="*/ 1585353 h 2973907"/>
              <a:gd name="connsiteX1913" fmla="*/ 229264 w 4016295"/>
              <a:gd name="connsiteY1913" fmla="*/ 1573253 h 2973907"/>
              <a:gd name="connsiteX1914" fmla="*/ 230537 w 4016295"/>
              <a:gd name="connsiteY1914" fmla="*/ 1577711 h 2973907"/>
              <a:gd name="connsiteX1915" fmla="*/ 168508 w 4016295"/>
              <a:gd name="connsiteY1915" fmla="*/ 1602166 h 2973907"/>
              <a:gd name="connsiteX1916" fmla="*/ 133227 w 4016295"/>
              <a:gd name="connsiteY1916" fmla="*/ 1620380 h 2973907"/>
              <a:gd name="connsiteX1917" fmla="*/ 118961 w 4016295"/>
              <a:gd name="connsiteY1917" fmla="*/ 1634007 h 2973907"/>
              <a:gd name="connsiteX1918" fmla="*/ 236014 w 4016295"/>
              <a:gd name="connsiteY1918" fmla="*/ 1630568 h 2973907"/>
              <a:gd name="connsiteX1919" fmla="*/ 246331 w 4016295"/>
              <a:gd name="connsiteY1919" fmla="*/ 1645980 h 2973907"/>
              <a:gd name="connsiteX1920" fmla="*/ 337272 w 4016295"/>
              <a:gd name="connsiteY1920" fmla="*/ 1647126 h 2973907"/>
              <a:gd name="connsiteX1921" fmla="*/ 349500 w 4016295"/>
              <a:gd name="connsiteY1921" fmla="*/ 1658844 h 2973907"/>
              <a:gd name="connsiteX1922" fmla="*/ 336763 w 4016295"/>
              <a:gd name="connsiteY1922" fmla="*/ 1681771 h 2973907"/>
              <a:gd name="connsiteX1923" fmla="*/ 455089 w 4016295"/>
              <a:gd name="connsiteY1923" fmla="*/ 1684318 h 2973907"/>
              <a:gd name="connsiteX1924" fmla="*/ 568575 w 4016295"/>
              <a:gd name="connsiteY1924" fmla="*/ 1661901 h 2973907"/>
              <a:gd name="connsiteX1925" fmla="*/ 570867 w 4016295"/>
              <a:gd name="connsiteY1925" fmla="*/ 1678841 h 2973907"/>
              <a:gd name="connsiteX1926" fmla="*/ 486676 w 4016295"/>
              <a:gd name="connsiteY1926" fmla="*/ 1698074 h 2973907"/>
              <a:gd name="connsiteX1927" fmla="*/ 354212 w 4016295"/>
              <a:gd name="connsiteY1927" fmla="*/ 1745455 h 2973907"/>
              <a:gd name="connsiteX1928" fmla="*/ 357142 w 4016295"/>
              <a:gd name="connsiteY1928" fmla="*/ 1744946 h 2973907"/>
              <a:gd name="connsiteX1929" fmla="*/ 441460 w 4016295"/>
              <a:gd name="connsiteY1929" fmla="*/ 1744819 h 2973907"/>
              <a:gd name="connsiteX1930" fmla="*/ 440951 w 4016295"/>
              <a:gd name="connsiteY1930" fmla="*/ 1748639 h 2973907"/>
              <a:gd name="connsiteX1931" fmla="*/ 352557 w 4016295"/>
              <a:gd name="connsiteY1931" fmla="*/ 1762778 h 2973907"/>
              <a:gd name="connsiteX1932" fmla="*/ 283649 w 4016295"/>
              <a:gd name="connsiteY1932" fmla="*/ 1777935 h 2973907"/>
              <a:gd name="connsiteX1933" fmla="*/ 280848 w 4016295"/>
              <a:gd name="connsiteY1933" fmla="*/ 1776916 h 2973907"/>
              <a:gd name="connsiteX1934" fmla="*/ 235249 w 4016295"/>
              <a:gd name="connsiteY1934" fmla="*/ 1797676 h 2973907"/>
              <a:gd name="connsiteX1935" fmla="*/ 255374 w 4016295"/>
              <a:gd name="connsiteY1935" fmla="*/ 1790799 h 2973907"/>
              <a:gd name="connsiteX1936" fmla="*/ 354976 w 4016295"/>
              <a:gd name="connsiteY1936" fmla="*/ 1781373 h 2973907"/>
              <a:gd name="connsiteX1937" fmla="*/ 354849 w 4016295"/>
              <a:gd name="connsiteY1937" fmla="*/ 1791818 h 2973907"/>
              <a:gd name="connsiteX1938" fmla="*/ 259704 w 4016295"/>
              <a:gd name="connsiteY1938" fmla="*/ 1807612 h 2973907"/>
              <a:gd name="connsiteX1939" fmla="*/ 190544 w 4016295"/>
              <a:gd name="connsiteY1939" fmla="*/ 1831939 h 2973907"/>
              <a:gd name="connsiteX1940" fmla="*/ 192708 w 4016295"/>
              <a:gd name="connsiteY1940" fmla="*/ 1840728 h 2973907"/>
              <a:gd name="connsiteX1941" fmla="*/ 194364 w 4016295"/>
              <a:gd name="connsiteY1941" fmla="*/ 1843275 h 2973907"/>
              <a:gd name="connsiteX1942" fmla="*/ 216908 w 4016295"/>
              <a:gd name="connsiteY1942" fmla="*/ 1840345 h 2973907"/>
              <a:gd name="connsiteX1943" fmla="*/ 279829 w 4016295"/>
              <a:gd name="connsiteY1943" fmla="*/ 1829136 h 2973907"/>
              <a:gd name="connsiteX1944" fmla="*/ 281867 w 4016295"/>
              <a:gd name="connsiteY1944" fmla="*/ 1841491 h 2973907"/>
              <a:gd name="connsiteX1945" fmla="*/ 210667 w 4016295"/>
              <a:gd name="connsiteY1945" fmla="*/ 1858814 h 2973907"/>
              <a:gd name="connsiteX1946" fmla="*/ 173602 w 4016295"/>
              <a:gd name="connsiteY1946" fmla="*/ 1861998 h 2973907"/>
              <a:gd name="connsiteX1947" fmla="*/ 123292 w 4016295"/>
              <a:gd name="connsiteY1947" fmla="*/ 1882505 h 2973907"/>
              <a:gd name="connsiteX1948" fmla="*/ 148129 w 4016295"/>
              <a:gd name="connsiteY1948" fmla="*/ 1879192 h 2973907"/>
              <a:gd name="connsiteX1949" fmla="*/ 210031 w 4016295"/>
              <a:gd name="connsiteY1949" fmla="*/ 1869258 h 2973907"/>
              <a:gd name="connsiteX1950" fmla="*/ 212323 w 4016295"/>
              <a:gd name="connsiteY1950" fmla="*/ 1881358 h 2973907"/>
              <a:gd name="connsiteX1951" fmla="*/ 151823 w 4016295"/>
              <a:gd name="connsiteY1951" fmla="*/ 1896514 h 2973907"/>
              <a:gd name="connsiteX1952" fmla="*/ 93870 w 4016295"/>
              <a:gd name="connsiteY1952" fmla="*/ 1901482 h 2973907"/>
              <a:gd name="connsiteX1953" fmla="*/ 92469 w 4016295"/>
              <a:gd name="connsiteY1953" fmla="*/ 1900463 h 2973907"/>
              <a:gd name="connsiteX1954" fmla="*/ 82279 w 4016295"/>
              <a:gd name="connsiteY1954" fmla="*/ 1907724 h 2973907"/>
              <a:gd name="connsiteX1955" fmla="*/ 353957 w 4016295"/>
              <a:gd name="connsiteY1955" fmla="*/ 1831557 h 2973907"/>
              <a:gd name="connsiteX1956" fmla="*/ 358161 w 4016295"/>
              <a:gd name="connsiteY1956" fmla="*/ 1841237 h 2973907"/>
              <a:gd name="connsiteX1957" fmla="*/ 91322 w 4016295"/>
              <a:gd name="connsiteY1957" fmla="*/ 1926702 h 2973907"/>
              <a:gd name="connsiteX1958" fmla="*/ 240344 w 4016295"/>
              <a:gd name="connsiteY1958" fmla="*/ 1962875 h 2973907"/>
              <a:gd name="connsiteX1959" fmla="*/ 451522 w 4016295"/>
              <a:gd name="connsiteY1959" fmla="*/ 1910526 h 2973907"/>
              <a:gd name="connsiteX1960" fmla="*/ 462349 w 4016295"/>
              <a:gd name="connsiteY1960" fmla="*/ 1924664 h 2973907"/>
              <a:gd name="connsiteX1961" fmla="*/ 274607 w 4016295"/>
              <a:gd name="connsiteY1961" fmla="*/ 1991659 h 2973907"/>
              <a:gd name="connsiteX1962" fmla="*/ 216272 w 4016295"/>
              <a:gd name="connsiteY1962" fmla="*/ 2019936 h 2973907"/>
              <a:gd name="connsiteX1963" fmla="*/ 180990 w 4016295"/>
              <a:gd name="connsiteY1963" fmla="*/ 2040824 h 2973907"/>
              <a:gd name="connsiteX1964" fmla="*/ 223404 w 4016295"/>
              <a:gd name="connsiteY1964" fmla="*/ 2024394 h 2973907"/>
              <a:gd name="connsiteX1965" fmla="*/ 311799 w 4016295"/>
              <a:gd name="connsiteY1965" fmla="*/ 2004269 h 2973907"/>
              <a:gd name="connsiteX1966" fmla="*/ 315110 w 4016295"/>
              <a:gd name="connsiteY1966" fmla="*/ 2016241 h 2973907"/>
              <a:gd name="connsiteX1967" fmla="*/ 249643 w 4016295"/>
              <a:gd name="connsiteY1967" fmla="*/ 2034455 h 2973907"/>
              <a:gd name="connsiteX1968" fmla="*/ 192199 w 4016295"/>
              <a:gd name="connsiteY1968" fmla="*/ 2049868 h 2973907"/>
              <a:gd name="connsiteX1969" fmla="*/ 171184 w 4016295"/>
              <a:gd name="connsiteY1969" fmla="*/ 2057255 h 2973907"/>
              <a:gd name="connsiteX1970" fmla="*/ 170419 w 4016295"/>
              <a:gd name="connsiteY1970" fmla="*/ 2058018 h 2973907"/>
              <a:gd name="connsiteX1971" fmla="*/ 222258 w 4016295"/>
              <a:gd name="connsiteY1971" fmla="*/ 2051396 h 2973907"/>
              <a:gd name="connsiteX1972" fmla="*/ 222767 w 4016295"/>
              <a:gd name="connsiteY1972" fmla="*/ 2057891 h 2973907"/>
              <a:gd name="connsiteX1973" fmla="*/ 166852 w 4016295"/>
              <a:gd name="connsiteY1973" fmla="*/ 2074577 h 2973907"/>
              <a:gd name="connsiteX1974" fmla="*/ 138194 w 4016295"/>
              <a:gd name="connsiteY1974" fmla="*/ 2086677 h 2973907"/>
              <a:gd name="connsiteX1975" fmla="*/ 159975 w 4016295"/>
              <a:gd name="connsiteY1975" fmla="*/ 2102725 h 2973907"/>
              <a:gd name="connsiteX1976" fmla="*/ 157681 w 4016295"/>
              <a:gd name="connsiteY1976" fmla="*/ 2116864 h 2973907"/>
              <a:gd name="connsiteX1977" fmla="*/ 51328 w 4016295"/>
              <a:gd name="connsiteY1977" fmla="*/ 2174052 h 2973907"/>
              <a:gd name="connsiteX1978" fmla="*/ 54131 w 4016295"/>
              <a:gd name="connsiteY1978" fmla="*/ 2173671 h 2973907"/>
              <a:gd name="connsiteX1979" fmla="*/ 136920 w 4016295"/>
              <a:gd name="connsiteY1979" fmla="*/ 2159659 h 2973907"/>
              <a:gd name="connsiteX1980" fmla="*/ 137939 w 4016295"/>
              <a:gd name="connsiteY1980" fmla="*/ 2164881 h 2973907"/>
              <a:gd name="connsiteX1981" fmla="*/ 127906 w 4016295"/>
              <a:gd name="connsiteY1981" fmla="*/ 2169624 h 2973907"/>
              <a:gd name="connsiteX1982" fmla="*/ 135790 w 4016295"/>
              <a:gd name="connsiteY1982" fmla="*/ 2177051 h 2973907"/>
              <a:gd name="connsiteX1983" fmla="*/ 130170 w 4016295"/>
              <a:gd name="connsiteY1983" fmla="*/ 2188116 h 2973907"/>
              <a:gd name="connsiteX1984" fmla="*/ 86738 w 4016295"/>
              <a:gd name="connsiteY1984" fmla="*/ 2187862 h 2973907"/>
              <a:gd name="connsiteX1985" fmla="*/ 86248 w 4016295"/>
              <a:gd name="connsiteY1985" fmla="*/ 2183940 h 2973907"/>
              <a:gd name="connsiteX1986" fmla="*/ 72982 w 4016295"/>
              <a:gd name="connsiteY1986" fmla="*/ 2186789 h 2973907"/>
              <a:gd name="connsiteX1987" fmla="*/ 29803 w 4016295"/>
              <a:gd name="connsiteY1987" fmla="*/ 2196342 h 2973907"/>
              <a:gd name="connsiteX1988" fmla="*/ 30695 w 4016295"/>
              <a:gd name="connsiteY1988" fmla="*/ 2197488 h 2973907"/>
              <a:gd name="connsiteX1989" fmla="*/ 81770 w 4016295"/>
              <a:gd name="connsiteY1989" fmla="*/ 2231751 h 2973907"/>
              <a:gd name="connsiteX1990" fmla="*/ 357269 w 4016295"/>
              <a:gd name="connsiteY1990" fmla="*/ 2173798 h 2973907"/>
              <a:gd name="connsiteX1991" fmla="*/ 364147 w 4016295"/>
              <a:gd name="connsiteY1991" fmla="*/ 2182968 h 2973907"/>
              <a:gd name="connsiteX1992" fmla="*/ 201114 w 4016295"/>
              <a:gd name="connsiteY1992" fmla="*/ 2272126 h 2973907"/>
              <a:gd name="connsiteX1993" fmla="*/ 158956 w 4016295"/>
              <a:gd name="connsiteY1993" fmla="*/ 2311356 h 2973907"/>
              <a:gd name="connsiteX1994" fmla="*/ 92595 w 4016295"/>
              <a:gd name="connsiteY1994" fmla="*/ 2418983 h 2973907"/>
              <a:gd name="connsiteX1995" fmla="*/ 106734 w 4016295"/>
              <a:gd name="connsiteY1995" fmla="*/ 2403953 h 2973907"/>
              <a:gd name="connsiteX1996" fmla="*/ 185449 w 4016295"/>
              <a:gd name="connsiteY1996" fmla="*/ 2320144 h 2973907"/>
              <a:gd name="connsiteX1997" fmla="*/ 191180 w 4016295"/>
              <a:gd name="connsiteY1997" fmla="*/ 2324603 h 2973907"/>
              <a:gd name="connsiteX1998" fmla="*/ 139850 w 4016295"/>
              <a:gd name="connsiteY1998" fmla="*/ 2382937 h 2973907"/>
              <a:gd name="connsiteX1999" fmla="*/ 85719 w 4016295"/>
              <a:gd name="connsiteY1999" fmla="*/ 2437324 h 2973907"/>
              <a:gd name="connsiteX2000" fmla="*/ 77694 w 4016295"/>
              <a:gd name="connsiteY2000" fmla="*/ 2459104 h 2973907"/>
              <a:gd name="connsiteX2001" fmla="*/ 133227 w 4016295"/>
              <a:gd name="connsiteY2001" fmla="*/ 2412614 h 2973907"/>
              <a:gd name="connsiteX2002" fmla="*/ 138831 w 4016295"/>
              <a:gd name="connsiteY2002" fmla="*/ 2420256 h 2973907"/>
              <a:gd name="connsiteX2003" fmla="*/ 87629 w 4016295"/>
              <a:gd name="connsiteY2003" fmla="*/ 2470313 h 2973907"/>
              <a:gd name="connsiteX2004" fmla="*/ 55023 w 4016295"/>
              <a:gd name="connsiteY2004" fmla="*/ 2514509 h 2973907"/>
              <a:gd name="connsiteX2005" fmla="*/ 46743 w 4016295"/>
              <a:gd name="connsiteY2005" fmla="*/ 2540748 h 2973907"/>
              <a:gd name="connsiteX2006" fmla="*/ 62156 w 4016295"/>
              <a:gd name="connsiteY2006" fmla="*/ 2524700 h 2973907"/>
              <a:gd name="connsiteX2007" fmla="*/ 109409 w 4016295"/>
              <a:gd name="connsiteY2007" fmla="*/ 2481648 h 2973907"/>
              <a:gd name="connsiteX2008" fmla="*/ 113740 w 4016295"/>
              <a:gd name="connsiteY2008" fmla="*/ 2486107 h 2973907"/>
              <a:gd name="connsiteX2009" fmla="*/ 75020 w 4016295"/>
              <a:gd name="connsiteY2009" fmla="*/ 2534507 h 2973907"/>
              <a:gd name="connsiteX2010" fmla="*/ 50692 w 4016295"/>
              <a:gd name="connsiteY2010" fmla="*/ 2562273 h 2973907"/>
              <a:gd name="connsiteX2011" fmla="*/ 93870 w 4016295"/>
              <a:gd name="connsiteY2011" fmla="*/ 2551191 h 2973907"/>
              <a:gd name="connsiteX2012" fmla="*/ 176532 w 4016295"/>
              <a:gd name="connsiteY2012" fmla="*/ 2518840 h 2973907"/>
              <a:gd name="connsiteX2013" fmla="*/ 179335 w 4016295"/>
              <a:gd name="connsiteY2013" fmla="*/ 2518204 h 2973907"/>
              <a:gd name="connsiteX2014" fmla="*/ 197676 w 4016295"/>
              <a:gd name="connsiteY2014" fmla="*/ 2513236 h 2973907"/>
              <a:gd name="connsiteX2015" fmla="*/ 231173 w 4016295"/>
              <a:gd name="connsiteY2015" fmla="*/ 2498971 h 2973907"/>
              <a:gd name="connsiteX2016" fmla="*/ 282121 w 4016295"/>
              <a:gd name="connsiteY2016" fmla="*/ 2460633 h 2973907"/>
              <a:gd name="connsiteX2017" fmla="*/ 286701 w 4016295"/>
              <a:gd name="connsiteY2017" fmla="*/ 2460823 h 2973907"/>
              <a:gd name="connsiteX2018" fmla="*/ 299492 w 4016295"/>
              <a:gd name="connsiteY2018" fmla="*/ 2445863 h 2973907"/>
              <a:gd name="connsiteX2019" fmla="*/ 324662 w 4016295"/>
              <a:gd name="connsiteY2019" fmla="*/ 2433556 h 2973907"/>
              <a:gd name="connsiteX2020" fmla="*/ 327973 w 4016295"/>
              <a:gd name="connsiteY2020" fmla="*/ 2440052 h 2973907"/>
              <a:gd name="connsiteX2021" fmla="*/ 287853 w 4016295"/>
              <a:gd name="connsiteY2021" fmla="*/ 2490108 h 2973907"/>
              <a:gd name="connsiteX2022" fmla="*/ 257666 w 4016295"/>
              <a:gd name="connsiteY2022" fmla="*/ 2529592 h 2973907"/>
              <a:gd name="connsiteX2023" fmla="*/ 249643 w 4016295"/>
              <a:gd name="connsiteY2023" fmla="*/ 2525262 h 2973907"/>
              <a:gd name="connsiteX2024" fmla="*/ 258390 w 4016295"/>
              <a:gd name="connsiteY2024" fmla="*/ 2502758 h 2973907"/>
              <a:gd name="connsiteX2025" fmla="*/ 231965 w 4016295"/>
              <a:gd name="connsiteY2025" fmla="*/ 2526483 h 2973907"/>
              <a:gd name="connsiteX2026" fmla="*/ 237989 w 4016295"/>
              <a:gd name="connsiteY2026" fmla="*/ 2526838 h 2973907"/>
              <a:gd name="connsiteX2027" fmla="*/ 239581 w 4016295"/>
              <a:gd name="connsiteY2027" fmla="*/ 2534432 h 2973907"/>
              <a:gd name="connsiteX2028" fmla="*/ 134373 w 4016295"/>
              <a:gd name="connsiteY2028" fmla="*/ 2633143 h 2973907"/>
              <a:gd name="connsiteX2029" fmla="*/ 128515 w 4016295"/>
              <a:gd name="connsiteY2029" fmla="*/ 2624864 h 2973907"/>
              <a:gd name="connsiteX2030" fmla="*/ 149706 w 4016295"/>
              <a:gd name="connsiteY2030" fmla="*/ 2601380 h 2973907"/>
              <a:gd name="connsiteX2031" fmla="*/ 165659 w 4016295"/>
              <a:gd name="connsiteY2031" fmla="*/ 2587222 h 2973907"/>
              <a:gd name="connsiteX2032" fmla="*/ 159466 w 4016295"/>
              <a:gd name="connsiteY2032" fmla="*/ 2591695 h 2973907"/>
              <a:gd name="connsiteX2033" fmla="*/ 153606 w 4016295"/>
              <a:gd name="connsiteY2033" fmla="*/ 2585835 h 2973907"/>
              <a:gd name="connsiteX2034" fmla="*/ 197294 w 4016295"/>
              <a:gd name="connsiteY2034" fmla="*/ 2537054 h 2973907"/>
              <a:gd name="connsiteX2035" fmla="*/ 211050 w 4016295"/>
              <a:gd name="connsiteY2035" fmla="*/ 2524571 h 2973907"/>
              <a:gd name="connsiteX2036" fmla="*/ 203152 w 4016295"/>
              <a:gd name="connsiteY2036" fmla="*/ 2526738 h 2973907"/>
              <a:gd name="connsiteX2037" fmla="*/ 163795 w 4016295"/>
              <a:gd name="connsiteY2037" fmla="*/ 2560362 h 2973907"/>
              <a:gd name="connsiteX2038" fmla="*/ 121891 w 4016295"/>
              <a:gd name="connsiteY2038" fmla="*/ 2611692 h 2973907"/>
              <a:gd name="connsiteX2039" fmla="*/ 114759 w 4016295"/>
              <a:gd name="connsiteY2039" fmla="*/ 2607234 h 2973907"/>
              <a:gd name="connsiteX2040" fmla="*/ 179971 w 4016295"/>
              <a:gd name="connsiteY2040" fmla="*/ 2528774 h 2973907"/>
              <a:gd name="connsiteX2041" fmla="*/ 176278 w 4016295"/>
              <a:gd name="connsiteY2041" fmla="*/ 2528647 h 2973907"/>
              <a:gd name="connsiteX2042" fmla="*/ 79987 w 4016295"/>
              <a:gd name="connsiteY2042" fmla="*/ 2647355 h 2973907"/>
              <a:gd name="connsiteX2043" fmla="*/ 57188 w 4016295"/>
              <a:gd name="connsiteY2043" fmla="*/ 2731674 h 2973907"/>
              <a:gd name="connsiteX2044" fmla="*/ 56042 w 4016295"/>
              <a:gd name="connsiteY2044" fmla="*/ 2745557 h 2973907"/>
              <a:gd name="connsiteX2045" fmla="*/ 62665 w 4016295"/>
              <a:gd name="connsiteY2045" fmla="*/ 2728617 h 2973907"/>
              <a:gd name="connsiteX2046" fmla="*/ 99984 w 4016295"/>
              <a:gd name="connsiteY2046" fmla="*/ 2681109 h 2973907"/>
              <a:gd name="connsiteX2047" fmla="*/ 104313 w 4016295"/>
              <a:gd name="connsiteY2047" fmla="*/ 2686585 h 2973907"/>
              <a:gd name="connsiteX2048" fmla="*/ 73491 w 4016295"/>
              <a:gd name="connsiteY2048" fmla="*/ 2749377 h 2973907"/>
              <a:gd name="connsiteX2049" fmla="*/ 69925 w 4016295"/>
              <a:gd name="connsiteY2049" fmla="*/ 2758930 h 2973907"/>
              <a:gd name="connsiteX2050" fmla="*/ 95781 w 4016295"/>
              <a:gd name="connsiteY2050" fmla="*/ 2734603 h 2973907"/>
              <a:gd name="connsiteX2051" fmla="*/ 101639 w 4016295"/>
              <a:gd name="connsiteY2051" fmla="*/ 2740716 h 2973907"/>
              <a:gd name="connsiteX2052" fmla="*/ 77694 w 4016295"/>
              <a:gd name="connsiteY2052" fmla="*/ 2784404 h 2973907"/>
              <a:gd name="connsiteX2053" fmla="*/ 70561 w 4016295"/>
              <a:gd name="connsiteY2053" fmla="*/ 2808223 h 2973907"/>
              <a:gd name="connsiteX2054" fmla="*/ 73109 w 4016295"/>
              <a:gd name="connsiteY2054" fmla="*/ 2811279 h 2973907"/>
              <a:gd name="connsiteX2055" fmla="*/ 102658 w 4016295"/>
              <a:gd name="connsiteY2055" fmla="*/ 2765809 h 2973907"/>
              <a:gd name="connsiteX2056" fmla="*/ 111446 w 4016295"/>
              <a:gd name="connsiteY2056" fmla="*/ 2770267 h 2973907"/>
              <a:gd name="connsiteX2057" fmla="*/ 99857 w 4016295"/>
              <a:gd name="connsiteY2057" fmla="*/ 2794467 h 2973907"/>
              <a:gd name="connsiteX2058" fmla="*/ 91832 w 4016295"/>
              <a:gd name="connsiteY2058" fmla="*/ 2818539 h 2973907"/>
              <a:gd name="connsiteX2059" fmla="*/ 102404 w 4016295"/>
              <a:gd name="connsiteY2059" fmla="*/ 2810005 h 2973907"/>
              <a:gd name="connsiteX2060" fmla="*/ 99984 w 4016295"/>
              <a:gd name="connsiteY2060" fmla="*/ 2804783 h 2973907"/>
              <a:gd name="connsiteX2061" fmla="*/ 132973 w 4016295"/>
              <a:gd name="connsiteY2061" fmla="*/ 2748487 h 2973907"/>
              <a:gd name="connsiteX2062" fmla="*/ 182901 w 4016295"/>
              <a:gd name="connsiteY2062" fmla="*/ 2685183 h 2973907"/>
              <a:gd name="connsiteX2063" fmla="*/ 194110 w 4016295"/>
              <a:gd name="connsiteY2063" fmla="*/ 2693463 h 2973907"/>
              <a:gd name="connsiteX2064" fmla="*/ 151950 w 4016295"/>
              <a:gd name="connsiteY2064" fmla="*/ 2751671 h 2973907"/>
              <a:gd name="connsiteX2065" fmla="*/ 146346 w 4016295"/>
              <a:gd name="connsiteY2065" fmla="*/ 2759695 h 2973907"/>
              <a:gd name="connsiteX2066" fmla="*/ 131954 w 4016295"/>
              <a:gd name="connsiteY2066" fmla="*/ 2785296 h 2973907"/>
              <a:gd name="connsiteX2067" fmla="*/ 128641 w 4016295"/>
              <a:gd name="connsiteY2067" fmla="*/ 2796378 h 2973907"/>
              <a:gd name="connsiteX2068" fmla="*/ 136411 w 4016295"/>
              <a:gd name="connsiteY2068" fmla="*/ 2832932 h 2973907"/>
              <a:gd name="connsiteX2069" fmla="*/ 168507 w 4016295"/>
              <a:gd name="connsiteY2069" fmla="*/ 2788098 h 2973907"/>
              <a:gd name="connsiteX2070" fmla="*/ 177042 w 4016295"/>
              <a:gd name="connsiteY2070" fmla="*/ 2802363 h 2973907"/>
              <a:gd name="connsiteX2071" fmla="*/ 158828 w 4016295"/>
              <a:gd name="connsiteY2071" fmla="*/ 2849490 h 2973907"/>
              <a:gd name="connsiteX2072" fmla="*/ 161631 w 4016295"/>
              <a:gd name="connsiteY2072" fmla="*/ 2906934 h 2973907"/>
              <a:gd name="connsiteX2073" fmla="*/ 158956 w 4016295"/>
              <a:gd name="connsiteY2073" fmla="*/ 2910500 h 2973907"/>
              <a:gd name="connsiteX2074" fmla="*/ 165579 w 4016295"/>
              <a:gd name="connsiteY2074" fmla="*/ 2924001 h 2973907"/>
              <a:gd name="connsiteX2075" fmla="*/ 191434 w 4016295"/>
              <a:gd name="connsiteY2075" fmla="*/ 2871907 h 2973907"/>
              <a:gd name="connsiteX2076" fmla="*/ 224678 w 4016295"/>
              <a:gd name="connsiteY2076" fmla="*/ 2786825 h 2973907"/>
              <a:gd name="connsiteX2077" fmla="*/ 229264 w 4016295"/>
              <a:gd name="connsiteY2077" fmla="*/ 2774980 h 2973907"/>
              <a:gd name="connsiteX2078" fmla="*/ 238944 w 4016295"/>
              <a:gd name="connsiteY2078" fmla="*/ 2773961 h 2973907"/>
              <a:gd name="connsiteX2079" fmla="*/ 240217 w 4016295"/>
              <a:gd name="connsiteY2079" fmla="*/ 2774342 h 2973907"/>
              <a:gd name="connsiteX2080" fmla="*/ 245311 w 4016295"/>
              <a:gd name="connsiteY2080" fmla="*/ 2779182 h 2973907"/>
              <a:gd name="connsiteX2081" fmla="*/ 256010 w 4016295"/>
              <a:gd name="connsiteY2081" fmla="*/ 2790900 h 2973907"/>
              <a:gd name="connsiteX2082" fmla="*/ 274225 w 4016295"/>
              <a:gd name="connsiteY2082" fmla="*/ 2837390 h 2973907"/>
              <a:gd name="connsiteX2083" fmla="*/ 308742 w 4016295"/>
              <a:gd name="connsiteY2083" fmla="*/ 2774597 h 2973907"/>
              <a:gd name="connsiteX2084" fmla="*/ 335871 w 4016295"/>
              <a:gd name="connsiteY2084" fmla="*/ 2558962 h 2973907"/>
              <a:gd name="connsiteX2085" fmla="*/ 338036 w 4016295"/>
              <a:gd name="connsiteY2085" fmla="*/ 2552083 h 2973907"/>
              <a:gd name="connsiteX2086" fmla="*/ 337782 w 4016295"/>
              <a:gd name="connsiteY2086" fmla="*/ 2535271 h 2973907"/>
              <a:gd name="connsiteX2087" fmla="*/ 359561 w 4016295"/>
              <a:gd name="connsiteY2087" fmla="*/ 2535399 h 2973907"/>
              <a:gd name="connsiteX2088" fmla="*/ 414585 w 4016295"/>
              <a:gd name="connsiteY2088" fmla="*/ 2651304 h 2973907"/>
              <a:gd name="connsiteX2089" fmla="*/ 457636 w 4016295"/>
              <a:gd name="connsiteY2089" fmla="*/ 2511452 h 2973907"/>
              <a:gd name="connsiteX2090" fmla="*/ 465405 w 4016295"/>
              <a:gd name="connsiteY2090" fmla="*/ 2424842 h 2973907"/>
              <a:gd name="connsiteX2091" fmla="*/ 496229 w 4016295"/>
              <a:gd name="connsiteY2091" fmla="*/ 2294161 h 2973907"/>
              <a:gd name="connsiteX2092" fmla="*/ 501069 w 4016295"/>
              <a:gd name="connsiteY2092" fmla="*/ 2272890 h 2973907"/>
              <a:gd name="connsiteX2093" fmla="*/ 512532 w 4016295"/>
              <a:gd name="connsiteY2093" fmla="*/ 2222580 h 2973907"/>
              <a:gd name="connsiteX2094" fmla="*/ 585387 w 4016295"/>
              <a:gd name="connsiteY2094" fmla="*/ 2016114 h 2973907"/>
              <a:gd name="connsiteX2095" fmla="*/ 628565 w 4016295"/>
              <a:gd name="connsiteY2095" fmla="*/ 1906196 h 2973907"/>
              <a:gd name="connsiteX2096" fmla="*/ 592222 w 4016295"/>
              <a:gd name="connsiteY2096" fmla="*/ 1934345 h 2973907"/>
              <a:gd name="connsiteX2097" fmla="*/ 586449 w 4016295"/>
              <a:gd name="connsiteY2097" fmla="*/ 1942051 h 2973907"/>
              <a:gd name="connsiteX2098" fmla="*/ 512278 w 4016295"/>
              <a:gd name="connsiteY2098" fmla="*/ 1989802 h 2973907"/>
              <a:gd name="connsiteX2099" fmla="*/ 357907 w 4016295"/>
              <a:gd name="connsiteY2099" fmla="*/ 2060875 h 2973907"/>
              <a:gd name="connsiteX2100" fmla="*/ 354213 w 4016295"/>
              <a:gd name="connsiteY2100" fmla="*/ 2054633 h 2973907"/>
              <a:gd name="connsiteX2101" fmla="*/ 475214 w 4016295"/>
              <a:gd name="connsiteY2101" fmla="*/ 1984962 h 2973907"/>
              <a:gd name="connsiteX2102" fmla="*/ 481213 w 4016295"/>
              <a:gd name="connsiteY2102" fmla="*/ 1982034 h 2973907"/>
              <a:gd name="connsiteX2103" fmla="*/ 497339 w 4016295"/>
              <a:gd name="connsiteY2103" fmla="*/ 1970107 h 2973907"/>
              <a:gd name="connsiteX2104" fmla="*/ 551093 w 4016295"/>
              <a:gd name="connsiteY2104" fmla="*/ 1942941 h 2973907"/>
              <a:gd name="connsiteX2105" fmla="*/ 562590 w 4016295"/>
              <a:gd name="connsiteY2105" fmla="*/ 1936111 h 2973907"/>
              <a:gd name="connsiteX2106" fmla="*/ 595068 w 4016295"/>
              <a:gd name="connsiteY2106" fmla="*/ 1911853 h 2973907"/>
              <a:gd name="connsiteX2107" fmla="*/ 602073 w 4016295"/>
              <a:gd name="connsiteY2107" fmla="*/ 1911821 h 2973907"/>
              <a:gd name="connsiteX2108" fmla="*/ 602268 w 4016295"/>
              <a:gd name="connsiteY2108" fmla="*/ 1912459 h 2973907"/>
              <a:gd name="connsiteX2109" fmla="*/ 640665 w 4016295"/>
              <a:gd name="connsiteY2109" fmla="*/ 1868622 h 2973907"/>
              <a:gd name="connsiteX2110" fmla="*/ 646015 w 4016295"/>
              <a:gd name="connsiteY2110" fmla="*/ 1867093 h 2973907"/>
              <a:gd name="connsiteX2111" fmla="*/ 655057 w 4016295"/>
              <a:gd name="connsiteY2111" fmla="*/ 1848370 h 2973907"/>
              <a:gd name="connsiteX2112" fmla="*/ 630985 w 4016295"/>
              <a:gd name="connsiteY2112" fmla="*/ 1867347 h 2973907"/>
              <a:gd name="connsiteX2113" fmla="*/ 552016 w 4016295"/>
              <a:gd name="connsiteY2113" fmla="*/ 1917022 h 2973907"/>
              <a:gd name="connsiteX2114" fmla="*/ 549086 w 4016295"/>
              <a:gd name="connsiteY2114" fmla="*/ 1909507 h 2973907"/>
              <a:gd name="connsiteX2115" fmla="*/ 621432 w 4016295"/>
              <a:gd name="connsiteY2115" fmla="*/ 1853718 h 2973907"/>
              <a:gd name="connsiteX2116" fmla="*/ 694415 w 4016295"/>
              <a:gd name="connsiteY2116" fmla="*/ 1791053 h 2973907"/>
              <a:gd name="connsiteX2117" fmla="*/ 698618 w 4016295"/>
              <a:gd name="connsiteY2117" fmla="*/ 1793729 h 2973907"/>
              <a:gd name="connsiteX2118" fmla="*/ 680914 w 4016295"/>
              <a:gd name="connsiteY2118" fmla="*/ 1825188 h 2973907"/>
              <a:gd name="connsiteX2119" fmla="*/ 680914 w 4016295"/>
              <a:gd name="connsiteY2119" fmla="*/ 1827099 h 2973907"/>
              <a:gd name="connsiteX2120" fmla="*/ 643722 w 4016295"/>
              <a:gd name="connsiteY2120" fmla="*/ 1907596 h 2973907"/>
              <a:gd name="connsiteX2121" fmla="*/ 646269 w 4016295"/>
              <a:gd name="connsiteY2121" fmla="*/ 1914474 h 2973907"/>
              <a:gd name="connsiteX2122" fmla="*/ 621305 w 4016295"/>
              <a:gd name="connsiteY2122" fmla="*/ 2043626 h 2973907"/>
              <a:gd name="connsiteX2123" fmla="*/ 616847 w 4016295"/>
              <a:gd name="connsiteY2123" fmla="*/ 2195959 h 2973907"/>
              <a:gd name="connsiteX2124" fmla="*/ 606020 w 4016295"/>
              <a:gd name="connsiteY2124" fmla="*/ 2197870 h 2973907"/>
              <a:gd name="connsiteX2125" fmla="*/ 610989 w 4016295"/>
              <a:gd name="connsiteY2125" fmla="*/ 2094700 h 2973907"/>
              <a:gd name="connsiteX2126" fmla="*/ 616975 w 4016295"/>
              <a:gd name="connsiteY2126" fmla="*/ 1969115 h 2973907"/>
              <a:gd name="connsiteX2127" fmla="*/ 530109 w 4016295"/>
              <a:gd name="connsiteY2127" fmla="*/ 2232259 h 2973907"/>
              <a:gd name="connsiteX2128" fmla="*/ 561059 w 4016295"/>
              <a:gd name="connsiteY2128" fmla="*/ 2206658 h 2973907"/>
              <a:gd name="connsiteX2129" fmla="*/ 564880 w 4016295"/>
              <a:gd name="connsiteY2129" fmla="*/ 2211499 h 2973907"/>
              <a:gd name="connsiteX2130" fmla="*/ 527688 w 4016295"/>
              <a:gd name="connsiteY2130" fmla="*/ 2264358 h 2973907"/>
              <a:gd name="connsiteX2131" fmla="*/ 520301 w 4016295"/>
              <a:gd name="connsiteY2131" fmla="*/ 2278240 h 2973907"/>
              <a:gd name="connsiteX2132" fmla="*/ 518391 w 4016295"/>
              <a:gd name="connsiteY2132" fmla="*/ 2287283 h 2973907"/>
              <a:gd name="connsiteX2133" fmla="*/ 519792 w 4016295"/>
              <a:gd name="connsiteY2133" fmla="*/ 2290722 h 2973907"/>
              <a:gd name="connsiteX2134" fmla="*/ 555073 w 4016295"/>
              <a:gd name="connsiteY2134" fmla="*/ 2264229 h 2973907"/>
              <a:gd name="connsiteX2135" fmla="*/ 558895 w 4016295"/>
              <a:gd name="connsiteY2135" fmla="*/ 2269833 h 2973907"/>
              <a:gd name="connsiteX2136" fmla="*/ 535968 w 4016295"/>
              <a:gd name="connsiteY2136" fmla="*/ 2301548 h 2973907"/>
              <a:gd name="connsiteX2137" fmla="*/ 516608 w 4016295"/>
              <a:gd name="connsiteY2137" fmla="*/ 2336830 h 2973907"/>
              <a:gd name="connsiteX2138" fmla="*/ 514570 w 4016295"/>
              <a:gd name="connsiteY2138" fmla="*/ 2361539 h 2973907"/>
              <a:gd name="connsiteX2139" fmla="*/ 515080 w 4016295"/>
              <a:gd name="connsiteY2139" fmla="*/ 2367143 h 2973907"/>
              <a:gd name="connsiteX2140" fmla="*/ 545648 w 4016295"/>
              <a:gd name="connsiteY2140" fmla="*/ 2324347 h 2973907"/>
              <a:gd name="connsiteX2141" fmla="*/ 557747 w 4016295"/>
              <a:gd name="connsiteY2141" fmla="*/ 2331480 h 2973907"/>
              <a:gd name="connsiteX2142" fmla="*/ 532783 w 4016295"/>
              <a:gd name="connsiteY2142" fmla="*/ 2384465 h 2973907"/>
              <a:gd name="connsiteX2143" fmla="*/ 521320 w 4016295"/>
              <a:gd name="connsiteY2143" fmla="*/ 2401278 h 2973907"/>
              <a:gd name="connsiteX2144" fmla="*/ 536859 w 4016295"/>
              <a:gd name="connsiteY2144" fmla="*/ 2434394 h 2973907"/>
              <a:gd name="connsiteX2145" fmla="*/ 551762 w 4016295"/>
              <a:gd name="connsiteY2145" fmla="*/ 2389943 h 2973907"/>
              <a:gd name="connsiteX2146" fmla="*/ 568319 w 4016295"/>
              <a:gd name="connsiteY2146" fmla="*/ 2397331 h 2973907"/>
              <a:gd name="connsiteX2147" fmla="*/ 560804 w 4016295"/>
              <a:gd name="connsiteY2147" fmla="*/ 2439998 h 2973907"/>
              <a:gd name="connsiteX2148" fmla="*/ 565136 w 4016295"/>
              <a:gd name="connsiteY2148" fmla="*/ 2437324 h 2973907"/>
              <a:gd name="connsiteX2149" fmla="*/ 574306 w 4016295"/>
              <a:gd name="connsiteY2149" fmla="*/ 2446240 h 2973907"/>
              <a:gd name="connsiteX2150" fmla="*/ 561314 w 4016295"/>
              <a:gd name="connsiteY2150" fmla="*/ 2472478 h 2973907"/>
              <a:gd name="connsiteX2151" fmla="*/ 558766 w 4016295"/>
              <a:gd name="connsiteY2151" fmla="*/ 2478465 h 2973907"/>
              <a:gd name="connsiteX2152" fmla="*/ 569721 w 4016295"/>
              <a:gd name="connsiteY2152" fmla="*/ 2510689 h 2973907"/>
              <a:gd name="connsiteX2153" fmla="*/ 602709 w 4016295"/>
              <a:gd name="connsiteY2153" fmla="*/ 2229713 h 2973907"/>
              <a:gd name="connsiteX2154" fmla="*/ 614045 w 4016295"/>
              <a:gd name="connsiteY2154" fmla="*/ 2229075 h 2973907"/>
              <a:gd name="connsiteX2155" fmla="*/ 612390 w 4016295"/>
              <a:gd name="connsiteY2155" fmla="*/ 2411977 h 2973907"/>
              <a:gd name="connsiteX2156" fmla="*/ 597360 w 4016295"/>
              <a:gd name="connsiteY2156" fmla="*/ 2505848 h 2973907"/>
              <a:gd name="connsiteX2157" fmla="*/ 634678 w 4016295"/>
              <a:gd name="connsiteY2157" fmla="*/ 2435159 h 2973907"/>
              <a:gd name="connsiteX2158" fmla="*/ 648180 w 4016295"/>
              <a:gd name="connsiteY2158" fmla="*/ 2429682 h 2973907"/>
              <a:gd name="connsiteX2159" fmla="*/ 719380 w 4016295"/>
              <a:gd name="connsiteY2159" fmla="*/ 2265758 h 2973907"/>
              <a:gd name="connsiteX2160" fmla="*/ 706005 w 4016295"/>
              <a:gd name="connsiteY2160" fmla="*/ 2190864 h 2973907"/>
              <a:gd name="connsiteX2161" fmla="*/ 695305 w 4016295"/>
              <a:gd name="connsiteY2161" fmla="*/ 2121322 h 2973907"/>
              <a:gd name="connsiteX2162" fmla="*/ 694669 w 4016295"/>
              <a:gd name="connsiteY2162" fmla="*/ 2117119 h 2973907"/>
              <a:gd name="connsiteX2163" fmla="*/ 695052 w 4016295"/>
              <a:gd name="connsiteY2163" fmla="*/ 2116354 h 2973907"/>
              <a:gd name="connsiteX2164" fmla="*/ 707789 w 4016295"/>
              <a:gd name="connsiteY2164" fmla="*/ 2016114 h 2973907"/>
              <a:gd name="connsiteX2165" fmla="*/ 728677 w 4016295"/>
              <a:gd name="connsiteY2165" fmla="*/ 2020828 h 2973907"/>
              <a:gd name="connsiteX2166" fmla="*/ 721544 w 4016295"/>
              <a:gd name="connsiteY2166" fmla="*/ 2064641 h 2973907"/>
              <a:gd name="connsiteX2167" fmla="*/ 745873 w 4016295"/>
              <a:gd name="connsiteY2167" fmla="*/ 2025412 h 2973907"/>
              <a:gd name="connsiteX2168" fmla="*/ 789049 w 4016295"/>
              <a:gd name="connsiteY2168" fmla="*/ 1934216 h 2973907"/>
              <a:gd name="connsiteX2169" fmla="*/ 802169 w 4016295"/>
              <a:gd name="connsiteY2169" fmla="*/ 1757683 h 2973907"/>
              <a:gd name="connsiteX2170" fmla="*/ 792871 w 4016295"/>
              <a:gd name="connsiteY2170" fmla="*/ 1784049 h 2973907"/>
              <a:gd name="connsiteX2171" fmla="*/ 758354 w 4016295"/>
              <a:gd name="connsiteY2171" fmla="*/ 1843148 h 2973907"/>
              <a:gd name="connsiteX2172" fmla="*/ 752240 w 4016295"/>
              <a:gd name="connsiteY2172" fmla="*/ 1839072 h 2973907"/>
              <a:gd name="connsiteX2173" fmla="*/ 780008 w 4016295"/>
              <a:gd name="connsiteY2173" fmla="*/ 1779590 h 2973907"/>
              <a:gd name="connsiteX2174" fmla="*/ 805863 w 4016295"/>
              <a:gd name="connsiteY2174" fmla="*/ 1719982 h 2973907"/>
              <a:gd name="connsiteX2175" fmla="*/ 834139 w 4016295"/>
              <a:gd name="connsiteY2175" fmla="*/ 1598726 h 2973907"/>
              <a:gd name="connsiteX2176" fmla="*/ 787267 w 4016295"/>
              <a:gd name="connsiteY2176" fmla="*/ 1623946 h 2973907"/>
              <a:gd name="connsiteX2177" fmla="*/ 778605 w 4016295"/>
              <a:gd name="connsiteY2177" fmla="*/ 1627685 h 2973907"/>
              <a:gd name="connsiteX2178" fmla="*/ 774416 w 4016295"/>
              <a:gd name="connsiteY2178" fmla="*/ 1632130 h 2973907"/>
              <a:gd name="connsiteX2179" fmla="*/ 646907 w 4016295"/>
              <a:gd name="connsiteY2179" fmla="*/ 1699656 h 2973907"/>
              <a:gd name="connsiteX2180" fmla="*/ 384780 w 4016295"/>
              <a:gd name="connsiteY2180" fmla="*/ 1789706 h 2973907"/>
              <a:gd name="connsiteX2181" fmla="*/ 382106 w 4016295"/>
              <a:gd name="connsiteY2181" fmla="*/ 1780789 h 2973907"/>
              <a:gd name="connsiteX2182" fmla="*/ 707770 w 4016295"/>
              <a:gd name="connsiteY2182" fmla="*/ 1659065 h 2973907"/>
              <a:gd name="connsiteX2183" fmla="*/ 717493 w 4016295"/>
              <a:gd name="connsiteY2183" fmla="*/ 1653134 h 2973907"/>
              <a:gd name="connsiteX2184" fmla="*/ 676965 w 4016295"/>
              <a:gd name="connsiteY2184" fmla="*/ 1668142 h 2973907"/>
              <a:gd name="connsiteX2185" fmla="*/ 674037 w 4016295"/>
              <a:gd name="connsiteY2185" fmla="*/ 1662411 h 2973907"/>
              <a:gd name="connsiteX2186" fmla="*/ 759882 w 4016295"/>
              <a:gd name="connsiteY2186" fmla="*/ 1618086 h 2973907"/>
              <a:gd name="connsiteX2187" fmla="*/ 783957 w 4016295"/>
              <a:gd name="connsiteY2187" fmla="*/ 1606462 h 2973907"/>
              <a:gd name="connsiteX2188" fmla="*/ 801532 w 4016295"/>
              <a:gd name="connsiteY2188" fmla="*/ 1591774 h 2973907"/>
              <a:gd name="connsiteX2189" fmla="*/ 807009 w 4016295"/>
              <a:gd name="connsiteY2189" fmla="*/ 1591472 h 2973907"/>
              <a:gd name="connsiteX2190" fmla="*/ 807350 w 4016295"/>
              <a:gd name="connsiteY2190" fmla="*/ 1595167 h 2973907"/>
              <a:gd name="connsiteX2191" fmla="*/ 816466 w 4016295"/>
              <a:gd name="connsiteY2191" fmla="*/ 1590766 h 2973907"/>
              <a:gd name="connsiteX2192" fmla="*/ 863688 w 4016295"/>
              <a:gd name="connsiteY2192" fmla="*/ 1549689 h 2973907"/>
              <a:gd name="connsiteX2193" fmla="*/ 873878 w 4016295"/>
              <a:gd name="connsiteY2193" fmla="*/ 1556313 h 2973907"/>
              <a:gd name="connsiteX2194" fmla="*/ 861141 w 4016295"/>
              <a:gd name="connsiteY2194" fmla="*/ 1573762 h 2973907"/>
              <a:gd name="connsiteX2195" fmla="*/ 819747 w 4016295"/>
              <a:gd name="connsiteY2195" fmla="*/ 1742781 h 2973907"/>
              <a:gd name="connsiteX2196" fmla="*/ 826879 w 4016295"/>
              <a:gd name="connsiteY2196" fmla="*/ 1765452 h 2973907"/>
              <a:gd name="connsiteX2197" fmla="*/ 846494 w 4016295"/>
              <a:gd name="connsiteY2197" fmla="*/ 1810286 h 2973907"/>
              <a:gd name="connsiteX2198" fmla="*/ 843946 w 4016295"/>
              <a:gd name="connsiteY2198" fmla="*/ 1820985 h 2973907"/>
              <a:gd name="connsiteX2199" fmla="*/ 817453 w 4016295"/>
              <a:gd name="connsiteY2199" fmla="*/ 1789526 h 2973907"/>
              <a:gd name="connsiteX2200" fmla="*/ 817199 w 4016295"/>
              <a:gd name="connsiteY2200" fmla="*/ 1797932 h 2973907"/>
              <a:gd name="connsiteX2201" fmla="*/ 815671 w 4016295"/>
              <a:gd name="connsiteY2201" fmla="*/ 1837415 h 2973907"/>
              <a:gd name="connsiteX2202" fmla="*/ 843309 w 4016295"/>
              <a:gd name="connsiteY2202" fmla="*/ 1905048 h 2973907"/>
              <a:gd name="connsiteX2203" fmla="*/ 879100 w 4016295"/>
              <a:gd name="connsiteY2203" fmla="*/ 1986692 h 2973907"/>
              <a:gd name="connsiteX2204" fmla="*/ 869675 w 4016295"/>
              <a:gd name="connsiteY2204" fmla="*/ 1988349 h 2973907"/>
              <a:gd name="connsiteX2205" fmla="*/ 834393 w 4016295"/>
              <a:gd name="connsiteY2205" fmla="*/ 1917785 h 2973907"/>
              <a:gd name="connsiteX2206" fmla="*/ 814270 w 4016295"/>
              <a:gd name="connsiteY2206" fmla="*/ 1875372 h 2973907"/>
              <a:gd name="connsiteX2207" fmla="*/ 812868 w 4016295"/>
              <a:gd name="connsiteY2207" fmla="*/ 1917276 h 2973907"/>
              <a:gd name="connsiteX2208" fmla="*/ 845730 w 4016295"/>
              <a:gd name="connsiteY2208" fmla="*/ 1977521 h 2973907"/>
              <a:gd name="connsiteX2209" fmla="*/ 886742 w 4016295"/>
              <a:gd name="connsiteY2209" fmla="*/ 2044391 h 2973907"/>
              <a:gd name="connsiteX2210" fmla="*/ 880246 w 4016295"/>
              <a:gd name="connsiteY2210" fmla="*/ 2051778 h 2973907"/>
              <a:gd name="connsiteX2211" fmla="*/ 829553 w 4016295"/>
              <a:gd name="connsiteY2211" fmla="*/ 1985292 h 2973907"/>
              <a:gd name="connsiteX2212" fmla="*/ 812614 w 4016295"/>
              <a:gd name="connsiteY2212" fmla="*/ 1951920 h 2973907"/>
              <a:gd name="connsiteX2213" fmla="*/ 815288 w 4016295"/>
              <a:gd name="connsiteY2213" fmla="*/ 2004779 h 2973907"/>
              <a:gd name="connsiteX2214" fmla="*/ 844455 w 4016295"/>
              <a:gd name="connsiteY2214" fmla="*/ 2049613 h 2973907"/>
              <a:gd name="connsiteX2215" fmla="*/ 876935 w 4016295"/>
              <a:gd name="connsiteY2215" fmla="*/ 2116099 h 2973907"/>
              <a:gd name="connsiteX2216" fmla="*/ 868783 w 4016295"/>
              <a:gd name="connsiteY2216" fmla="*/ 2120303 h 2973907"/>
              <a:gd name="connsiteX2217" fmla="*/ 827133 w 4016295"/>
              <a:gd name="connsiteY2217" fmla="*/ 2059166 h 2973907"/>
              <a:gd name="connsiteX2218" fmla="*/ 817708 w 4016295"/>
              <a:gd name="connsiteY2218" fmla="*/ 2044135 h 2973907"/>
              <a:gd name="connsiteX2219" fmla="*/ 811722 w 4016295"/>
              <a:gd name="connsiteY2219" fmla="*/ 2204494 h 2973907"/>
              <a:gd name="connsiteX2220" fmla="*/ 811849 w 4016295"/>
              <a:gd name="connsiteY2220" fmla="*/ 2320654 h 2973907"/>
              <a:gd name="connsiteX2221" fmla="*/ 838724 w 4016295"/>
              <a:gd name="connsiteY2221" fmla="*/ 2266904 h 2973907"/>
              <a:gd name="connsiteX2222" fmla="*/ 871330 w 4016295"/>
              <a:gd name="connsiteY2222" fmla="*/ 2143101 h 2973907"/>
              <a:gd name="connsiteX2223" fmla="*/ 886998 w 4016295"/>
              <a:gd name="connsiteY2223" fmla="*/ 2136223 h 2973907"/>
              <a:gd name="connsiteX2224" fmla="*/ 904957 w 4016295"/>
              <a:gd name="connsiteY2224" fmla="*/ 2026940 h 2973907"/>
              <a:gd name="connsiteX2225" fmla="*/ 861396 w 4016295"/>
              <a:gd name="connsiteY2225" fmla="*/ 1885561 h 2973907"/>
              <a:gd name="connsiteX2226" fmla="*/ 939218 w 4016295"/>
              <a:gd name="connsiteY2226" fmla="*/ 1646235 h 2973907"/>
              <a:gd name="connsiteX2227" fmla="*/ 955777 w 4016295"/>
              <a:gd name="connsiteY2227" fmla="*/ 1651202 h 2973907"/>
              <a:gd name="connsiteX2228" fmla="*/ 958960 w 4016295"/>
              <a:gd name="connsiteY2228" fmla="*/ 1748257 h 2973907"/>
              <a:gd name="connsiteX2229" fmla="*/ 935652 w 4016295"/>
              <a:gd name="connsiteY2229" fmla="*/ 1831047 h 2973907"/>
              <a:gd name="connsiteX2230" fmla="*/ 950554 w 4016295"/>
              <a:gd name="connsiteY2230" fmla="*/ 1844676 h 2973907"/>
              <a:gd name="connsiteX2231" fmla="*/ 947879 w 4016295"/>
              <a:gd name="connsiteY2231" fmla="*/ 1973064 h 2973907"/>
              <a:gd name="connsiteX2232" fmla="*/ 996788 w 4016295"/>
              <a:gd name="connsiteY2232" fmla="*/ 2109604 h 2973907"/>
              <a:gd name="connsiteX2233" fmla="*/ 1005960 w 4016295"/>
              <a:gd name="connsiteY2233" fmla="*/ 2116227 h 2973907"/>
              <a:gd name="connsiteX2234" fmla="*/ 1043024 w 4016295"/>
              <a:gd name="connsiteY2234" fmla="*/ 2238373 h 2973907"/>
              <a:gd name="connsiteX2235" fmla="*/ 1057926 w 4016295"/>
              <a:gd name="connsiteY2235" fmla="*/ 2264485 h 2973907"/>
              <a:gd name="connsiteX2236" fmla="*/ 1050030 w 4016295"/>
              <a:gd name="connsiteY2236" fmla="*/ 2211626 h 2973907"/>
              <a:gd name="connsiteX2237" fmla="*/ 1054233 w 4016295"/>
              <a:gd name="connsiteY2237" fmla="*/ 2097249 h 2973907"/>
              <a:gd name="connsiteX2238" fmla="*/ 1050793 w 4016295"/>
              <a:gd name="connsiteY2238" fmla="*/ 2055344 h 2973907"/>
              <a:gd name="connsiteX2239" fmla="*/ 1007105 w 4016295"/>
              <a:gd name="connsiteY2239" fmla="*/ 2090498 h 2973907"/>
              <a:gd name="connsiteX2240" fmla="*/ 1002139 w 4016295"/>
              <a:gd name="connsiteY2240" fmla="*/ 2082856 h 2973907"/>
              <a:gd name="connsiteX2241" fmla="*/ 1027103 w 4016295"/>
              <a:gd name="connsiteY2241" fmla="*/ 2052924 h 2973907"/>
              <a:gd name="connsiteX2242" fmla="*/ 1046973 w 4016295"/>
              <a:gd name="connsiteY2242" fmla="*/ 2020190 h 2973907"/>
              <a:gd name="connsiteX2243" fmla="*/ 1039331 w 4016295"/>
              <a:gd name="connsiteY2243" fmla="*/ 1968860 h 2973907"/>
              <a:gd name="connsiteX2244" fmla="*/ 1036910 w 4016295"/>
              <a:gd name="connsiteY2244" fmla="*/ 1958926 h 2973907"/>
              <a:gd name="connsiteX2245" fmla="*/ 986345 w 4016295"/>
              <a:gd name="connsiteY2245" fmla="*/ 2042480 h 2973907"/>
              <a:gd name="connsiteX2246" fmla="*/ 978574 w 4016295"/>
              <a:gd name="connsiteY2246" fmla="*/ 2037768 h 2973907"/>
              <a:gd name="connsiteX2247" fmla="*/ 1000228 w 4016295"/>
              <a:gd name="connsiteY2247" fmla="*/ 1987457 h 2973907"/>
              <a:gd name="connsiteX2248" fmla="*/ 1026085 w 4016295"/>
              <a:gd name="connsiteY2248" fmla="*/ 1921352 h 2973907"/>
              <a:gd name="connsiteX2249" fmla="*/ 1013474 w 4016295"/>
              <a:gd name="connsiteY2249" fmla="*/ 1867857 h 2973907"/>
              <a:gd name="connsiteX2250" fmla="*/ 966093 w 4016295"/>
              <a:gd name="connsiteY2250" fmla="*/ 1600764 h 2973907"/>
              <a:gd name="connsiteX2251" fmla="*/ 986472 w 4016295"/>
              <a:gd name="connsiteY2251" fmla="*/ 1444609 h 2973907"/>
              <a:gd name="connsiteX2252" fmla="*/ 999209 w 4016295"/>
              <a:gd name="connsiteY2252" fmla="*/ 1455691 h 2973907"/>
              <a:gd name="connsiteX2253" fmla="*/ 1005705 w 4016295"/>
              <a:gd name="connsiteY2253" fmla="*/ 1678077 h 2973907"/>
              <a:gd name="connsiteX2254" fmla="*/ 1073337 w 4016295"/>
              <a:gd name="connsiteY2254" fmla="*/ 1735012 h 2973907"/>
              <a:gd name="connsiteX2255" fmla="*/ 1136003 w 4016295"/>
              <a:gd name="connsiteY2255" fmla="*/ 1789653 h 2973907"/>
              <a:gd name="connsiteX2256" fmla="*/ 1129762 w 4016295"/>
              <a:gd name="connsiteY2256" fmla="*/ 1797039 h 2973907"/>
              <a:gd name="connsiteX2257" fmla="*/ 1010672 w 4016295"/>
              <a:gd name="connsiteY2257" fmla="*/ 1698328 h 2973907"/>
              <a:gd name="connsiteX2258" fmla="*/ 1011564 w 4016295"/>
              <a:gd name="connsiteY2258" fmla="*/ 1702023 h 2973907"/>
              <a:gd name="connsiteX2259" fmla="*/ 1030797 w 4016295"/>
              <a:gd name="connsiteY2259" fmla="*/ 1774368 h 2973907"/>
              <a:gd name="connsiteX2260" fmla="*/ 1038821 w 4016295"/>
              <a:gd name="connsiteY2260" fmla="*/ 1884669 h 2973907"/>
              <a:gd name="connsiteX2261" fmla="*/ 1072192 w 4016295"/>
              <a:gd name="connsiteY2261" fmla="*/ 2053179 h 2973907"/>
              <a:gd name="connsiteX2262" fmla="*/ 1071682 w 4016295"/>
              <a:gd name="connsiteY2262" fmla="*/ 2167301 h 2973907"/>
              <a:gd name="connsiteX2263" fmla="*/ 1080343 w 4016295"/>
              <a:gd name="connsiteY2263" fmla="*/ 2273400 h 2973907"/>
              <a:gd name="connsiteX2264" fmla="*/ 1098684 w 4016295"/>
              <a:gd name="connsiteY2264" fmla="*/ 2208951 h 2973907"/>
              <a:gd name="connsiteX2265" fmla="*/ 1114096 w 4016295"/>
              <a:gd name="connsiteY2265" fmla="*/ 2203857 h 2973907"/>
              <a:gd name="connsiteX2266" fmla="*/ 1132309 w 4016295"/>
              <a:gd name="connsiteY2266" fmla="*/ 2154565 h 2973907"/>
              <a:gd name="connsiteX2267" fmla="*/ 1113076 w 4016295"/>
              <a:gd name="connsiteY2267" fmla="*/ 2074195 h 2973907"/>
              <a:gd name="connsiteX2268" fmla="*/ 1111803 w 4016295"/>
              <a:gd name="connsiteY2268" fmla="*/ 2072412 h 2973907"/>
              <a:gd name="connsiteX2269" fmla="*/ 1125049 w 4016295"/>
              <a:gd name="connsiteY2269" fmla="*/ 2064005 h 2973907"/>
              <a:gd name="connsiteX2270" fmla="*/ 1126196 w 4016295"/>
              <a:gd name="connsiteY2270" fmla="*/ 2065789 h 2973907"/>
              <a:gd name="connsiteX2271" fmla="*/ 1168355 w 4016295"/>
              <a:gd name="connsiteY2271" fmla="*/ 2087696 h 2973907"/>
              <a:gd name="connsiteX2272" fmla="*/ 1148359 w 4016295"/>
              <a:gd name="connsiteY2272" fmla="*/ 2039423 h 2973907"/>
              <a:gd name="connsiteX2273" fmla="*/ 1103779 w 4016295"/>
              <a:gd name="connsiteY2273" fmla="*/ 1985418 h 2973907"/>
              <a:gd name="connsiteX2274" fmla="*/ 1105817 w 4016295"/>
              <a:gd name="connsiteY2274" fmla="*/ 1981470 h 2973907"/>
              <a:gd name="connsiteX2275" fmla="*/ 1162368 w 4016295"/>
              <a:gd name="connsiteY2275" fmla="*/ 2027705 h 2973907"/>
              <a:gd name="connsiteX2276" fmla="*/ 1169629 w 4016295"/>
              <a:gd name="connsiteY2276" fmla="*/ 2038277 h 2973907"/>
              <a:gd name="connsiteX2277" fmla="*/ 1168355 w 4016295"/>
              <a:gd name="connsiteY2277" fmla="*/ 2023374 h 2973907"/>
              <a:gd name="connsiteX2278" fmla="*/ 1149378 w 4016295"/>
              <a:gd name="connsiteY2278" fmla="*/ 1983508 h 2973907"/>
              <a:gd name="connsiteX2279" fmla="*/ 1101996 w 4016295"/>
              <a:gd name="connsiteY2279" fmla="*/ 1928484 h 2973907"/>
              <a:gd name="connsiteX2280" fmla="*/ 1113205 w 4016295"/>
              <a:gd name="connsiteY2280" fmla="*/ 1917912 h 2973907"/>
              <a:gd name="connsiteX2281" fmla="*/ 1169629 w 4016295"/>
              <a:gd name="connsiteY2281" fmla="*/ 1983763 h 2973907"/>
              <a:gd name="connsiteX2282" fmla="*/ 1175998 w 4016295"/>
              <a:gd name="connsiteY2282" fmla="*/ 1995354 h 2973907"/>
              <a:gd name="connsiteX2283" fmla="*/ 1118044 w 4016295"/>
              <a:gd name="connsiteY2283" fmla="*/ 1866328 h 2973907"/>
              <a:gd name="connsiteX2284" fmla="*/ 1104415 w 4016295"/>
              <a:gd name="connsiteY2284" fmla="*/ 1849006 h 2973907"/>
              <a:gd name="connsiteX2285" fmla="*/ 1123266 w 4016295"/>
              <a:gd name="connsiteY2285" fmla="*/ 1833977 h 2973907"/>
              <a:gd name="connsiteX2286" fmla="*/ 1172304 w 4016295"/>
              <a:gd name="connsiteY2286" fmla="*/ 1876518 h 2973907"/>
              <a:gd name="connsiteX2287" fmla="*/ 1146320 w 4016295"/>
              <a:gd name="connsiteY2287" fmla="*/ 1768764 h 2973907"/>
              <a:gd name="connsiteX2288" fmla="*/ 1051176 w 4016295"/>
              <a:gd name="connsiteY2288" fmla="*/ 1664449 h 2973907"/>
              <a:gd name="connsiteX2289" fmla="*/ 1021880 w 4016295"/>
              <a:gd name="connsiteY2289" fmla="*/ 1557586 h 2973907"/>
              <a:gd name="connsiteX2290" fmla="*/ 1149122 w 4016295"/>
              <a:gd name="connsiteY2290" fmla="*/ 1332143 h 2973907"/>
              <a:gd name="connsiteX2291" fmla="*/ 1258532 w 4016295"/>
              <a:gd name="connsiteY2291" fmla="*/ 1224898 h 2973907"/>
              <a:gd name="connsiteX2292" fmla="*/ 1325784 w 4016295"/>
              <a:gd name="connsiteY2292" fmla="*/ 1150897 h 2973907"/>
              <a:gd name="connsiteX2293" fmla="*/ 1355206 w 4016295"/>
              <a:gd name="connsiteY2293" fmla="*/ 1109120 h 2973907"/>
              <a:gd name="connsiteX2294" fmla="*/ 1393544 w 4016295"/>
              <a:gd name="connsiteY2294" fmla="*/ 1068744 h 2973907"/>
              <a:gd name="connsiteX2295" fmla="*/ 1398129 w 4016295"/>
              <a:gd name="connsiteY2295" fmla="*/ 1060719 h 2973907"/>
              <a:gd name="connsiteX2296" fmla="*/ 1408191 w 4016295"/>
              <a:gd name="connsiteY2296" fmla="*/ 1065941 h 2973907"/>
              <a:gd name="connsiteX2297" fmla="*/ 1356988 w 4016295"/>
              <a:gd name="connsiteY2297" fmla="*/ 1242220 h 2973907"/>
              <a:gd name="connsiteX2298" fmla="*/ 1349856 w 4016295"/>
              <a:gd name="connsiteY2298" fmla="*/ 1280940 h 2973907"/>
              <a:gd name="connsiteX2299" fmla="*/ 1341704 w 4016295"/>
              <a:gd name="connsiteY2299" fmla="*/ 1348700 h 2973907"/>
              <a:gd name="connsiteX2300" fmla="*/ 1374311 w 4016295"/>
              <a:gd name="connsiteY2300" fmla="*/ 1450723 h 2973907"/>
              <a:gd name="connsiteX2301" fmla="*/ 1365140 w 4016295"/>
              <a:gd name="connsiteY2301" fmla="*/ 1463588 h 2973907"/>
              <a:gd name="connsiteX2302" fmla="*/ 1321581 w 4016295"/>
              <a:gd name="connsiteY2302" fmla="*/ 1392771 h 2973907"/>
              <a:gd name="connsiteX2303" fmla="*/ 1333043 w 4016295"/>
              <a:gd name="connsiteY2303" fmla="*/ 1485878 h 2973907"/>
              <a:gd name="connsiteX2304" fmla="*/ 1363994 w 4016295"/>
              <a:gd name="connsiteY2304" fmla="*/ 1615666 h 2973907"/>
              <a:gd name="connsiteX2305" fmla="*/ 1366924 w 4016295"/>
              <a:gd name="connsiteY2305" fmla="*/ 1614647 h 2973907"/>
              <a:gd name="connsiteX2306" fmla="*/ 1411120 w 4016295"/>
              <a:gd name="connsiteY2306" fmla="*/ 1678587 h 2973907"/>
              <a:gd name="connsiteX2307" fmla="*/ 1396983 w 4016295"/>
              <a:gd name="connsiteY2307" fmla="*/ 1692343 h 2973907"/>
              <a:gd name="connsiteX2308" fmla="*/ 1373675 w 4016295"/>
              <a:gd name="connsiteY2308" fmla="*/ 1658717 h 2973907"/>
              <a:gd name="connsiteX2309" fmla="*/ 1380933 w 4016295"/>
              <a:gd name="connsiteY2309" fmla="*/ 1699093 h 2973907"/>
              <a:gd name="connsiteX2310" fmla="*/ 1383099 w 4016295"/>
              <a:gd name="connsiteY2310" fmla="*/ 1754753 h 2973907"/>
              <a:gd name="connsiteX2311" fmla="*/ 1413157 w 4016295"/>
              <a:gd name="connsiteY2311" fmla="*/ 1795511 h 2973907"/>
              <a:gd name="connsiteX2312" fmla="*/ 1447038 w 4016295"/>
              <a:gd name="connsiteY2312" fmla="*/ 1842256 h 2973907"/>
              <a:gd name="connsiteX2313" fmla="*/ 1439270 w 4016295"/>
              <a:gd name="connsiteY2313" fmla="*/ 1849898 h 2973907"/>
              <a:gd name="connsiteX2314" fmla="*/ 1396218 w 4016295"/>
              <a:gd name="connsiteY2314" fmla="*/ 1807738 h 2973907"/>
              <a:gd name="connsiteX2315" fmla="*/ 1385647 w 4016295"/>
              <a:gd name="connsiteY2315" fmla="*/ 1793600 h 2973907"/>
              <a:gd name="connsiteX2316" fmla="*/ 1386156 w 4016295"/>
              <a:gd name="connsiteY2316" fmla="*/ 1798568 h 2973907"/>
              <a:gd name="connsiteX2317" fmla="*/ 1427169 w 4016295"/>
              <a:gd name="connsiteY2317" fmla="*/ 1905685 h 2973907"/>
              <a:gd name="connsiteX2318" fmla="*/ 1403860 w 4016295"/>
              <a:gd name="connsiteY2318" fmla="*/ 1911799 h 2973907"/>
              <a:gd name="connsiteX2319" fmla="*/ 1359536 w 4016295"/>
              <a:gd name="connsiteY2319" fmla="*/ 1720873 h 2973907"/>
              <a:gd name="connsiteX2320" fmla="*/ 1309480 w 4016295"/>
              <a:gd name="connsiteY2320" fmla="*/ 1469956 h 2973907"/>
              <a:gd name="connsiteX2321" fmla="*/ 1322090 w 4016295"/>
              <a:gd name="connsiteY2321" fmla="*/ 1293167 h 2973907"/>
              <a:gd name="connsiteX2322" fmla="*/ 1332660 w 4016295"/>
              <a:gd name="connsiteY2322" fmla="*/ 1256614 h 2973907"/>
              <a:gd name="connsiteX2323" fmla="*/ 1351131 w 4016295"/>
              <a:gd name="connsiteY2323" fmla="*/ 1155864 h 2973907"/>
              <a:gd name="connsiteX2324" fmla="*/ 1361957 w 4016295"/>
              <a:gd name="connsiteY2324" fmla="*/ 1126951 h 2973907"/>
              <a:gd name="connsiteX2325" fmla="*/ 1226689 w 4016295"/>
              <a:gd name="connsiteY2325" fmla="*/ 1327049 h 2973907"/>
              <a:gd name="connsiteX2326" fmla="*/ 1225543 w 4016295"/>
              <a:gd name="connsiteY2326" fmla="*/ 1355833 h 2973907"/>
              <a:gd name="connsiteX2327" fmla="*/ 1230384 w 4016295"/>
              <a:gd name="connsiteY2327" fmla="*/ 1402195 h 2973907"/>
              <a:gd name="connsiteX2328" fmla="*/ 1222996 w 4016295"/>
              <a:gd name="connsiteY2328" fmla="*/ 1407163 h 2973907"/>
              <a:gd name="connsiteX2329" fmla="*/ 1206056 w 4016295"/>
              <a:gd name="connsiteY2329" fmla="*/ 1359400 h 2973907"/>
              <a:gd name="connsiteX2330" fmla="*/ 1186186 w 4016295"/>
              <a:gd name="connsiteY2330" fmla="*/ 1393280 h 2973907"/>
              <a:gd name="connsiteX2331" fmla="*/ 1193064 w 4016295"/>
              <a:gd name="connsiteY2331" fmla="*/ 1401304 h 2973907"/>
              <a:gd name="connsiteX2332" fmla="*/ 1204655 w 4016295"/>
              <a:gd name="connsiteY2332" fmla="*/ 1458111 h 2973907"/>
              <a:gd name="connsiteX2333" fmla="*/ 1205674 w 4016295"/>
              <a:gd name="connsiteY2333" fmla="*/ 1495176 h 2973907"/>
              <a:gd name="connsiteX2334" fmla="*/ 1197649 w 4016295"/>
              <a:gd name="connsiteY2334" fmla="*/ 1496577 h 2973907"/>
              <a:gd name="connsiteX2335" fmla="*/ 1175488 w 4016295"/>
              <a:gd name="connsiteY2335" fmla="*/ 1455181 h 2973907"/>
              <a:gd name="connsiteX2336" fmla="*/ 1170647 w 4016295"/>
              <a:gd name="connsiteY2336" fmla="*/ 1419518 h 2973907"/>
              <a:gd name="connsiteX2337" fmla="*/ 1157910 w 4016295"/>
              <a:gd name="connsiteY2337" fmla="*/ 1441298 h 2973907"/>
              <a:gd name="connsiteX2338" fmla="*/ 1141989 w 4016295"/>
              <a:gd name="connsiteY2338" fmla="*/ 1475178 h 2973907"/>
              <a:gd name="connsiteX2339" fmla="*/ 1144919 w 4016295"/>
              <a:gd name="connsiteY2339" fmla="*/ 1500015 h 2973907"/>
              <a:gd name="connsiteX2340" fmla="*/ 1145301 w 4016295"/>
              <a:gd name="connsiteY2340" fmla="*/ 1546760 h 2973907"/>
              <a:gd name="connsiteX2341" fmla="*/ 1134347 w 4016295"/>
              <a:gd name="connsiteY2341" fmla="*/ 1548925 h 2973907"/>
              <a:gd name="connsiteX2342" fmla="*/ 1125559 w 4016295"/>
              <a:gd name="connsiteY2342" fmla="*/ 1535424 h 2973907"/>
              <a:gd name="connsiteX2343" fmla="*/ 1120718 w 4016295"/>
              <a:gd name="connsiteY2343" fmla="*/ 1579366 h 2973907"/>
              <a:gd name="connsiteX2344" fmla="*/ 1155109 w 4016295"/>
              <a:gd name="connsiteY2344" fmla="*/ 1613883 h 2973907"/>
              <a:gd name="connsiteX2345" fmla="*/ 1229366 w 4016295"/>
              <a:gd name="connsiteY2345" fmla="*/ 1528291 h 2973907"/>
              <a:gd name="connsiteX2346" fmla="*/ 1246178 w 4016295"/>
              <a:gd name="connsiteY2346" fmla="*/ 1527240 h 2973907"/>
              <a:gd name="connsiteX2347" fmla="*/ 1249495 w 4016295"/>
              <a:gd name="connsiteY2347" fmla="*/ 1541753 h 2973907"/>
              <a:gd name="connsiteX2348" fmla="*/ 1256447 w 4016295"/>
              <a:gd name="connsiteY2348" fmla="*/ 1538315 h 2973907"/>
              <a:gd name="connsiteX2349" fmla="*/ 1264009 w 4016295"/>
              <a:gd name="connsiteY2349" fmla="*/ 1542100 h 2973907"/>
              <a:gd name="connsiteX2350" fmla="*/ 1284515 w 4016295"/>
              <a:gd name="connsiteY2350" fmla="*/ 1578400 h 2973907"/>
              <a:gd name="connsiteX2351" fmla="*/ 1273689 w 4016295"/>
              <a:gd name="connsiteY2351" fmla="*/ 1588463 h 2973907"/>
              <a:gd name="connsiteX2352" fmla="*/ 1253723 w 4016295"/>
              <a:gd name="connsiteY2352" fmla="*/ 1577127 h 2973907"/>
              <a:gd name="connsiteX2353" fmla="*/ 1244275 w 4016295"/>
              <a:gd name="connsiteY2353" fmla="*/ 1557832 h 2973907"/>
              <a:gd name="connsiteX2354" fmla="*/ 1219568 w 4016295"/>
              <a:gd name="connsiteY2354" fmla="*/ 1617724 h 2973907"/>
              <a:gd name="connsiteX2355" fmla="*/ 1262608 w 4016295"/>
              <a:gd name="connsiteY2355" fmla="*/ 1849389 h 2973907"/>
              <a:gd name="connsiteX2356" fmla="*/ 1269231 w 4016295"/>
              <a:gd name="connsiteY2356" fmla="*/ 1838434 h 2973907"/>
              <a:gd name="connsiteX2357" fmla="*/ 1290247 w 4016295"/>
              <a:gd name="connsiteY2357" fmla="*/ 1794875 h 2973907"/>
              <a:gd name="connsiteX2358" fmla="*/ 1312410 w 4016295"/>
              <a:gd name="connsiteY2358" fmla="*/ 1806083 h 2973907"/>
              <a:gd name="connsiteX2359" fmla="*/ 1293941 w 4016295"/>
              <a:gd name="connsiteY2359" fmla="*/ 1845313 h 2973907"/>
              <a:gd name="connsiteX2360" fmla="*/ 1379151 w 4016295"/>
              <a:gd name="connsiteY2360" fmla="*/ 1992424 h 2973907"/>
              <a:gd name="connsiteX2361" fmla="*/ 1390614 w 4016295"/>
              <a:gd name="connsiteY2361" fmla="*/ 1963511 h 2973907"/>
              <a:gd name="connsiteX2362" fmla="*/ 1394435 w 4016295"/>
              <a:gd name="connsiteY2362" fmla="*/ 1958926 h 2973907"/>
              <a:gd name="connsiteX2363" fmla="*/ 1399020 w 4016295"/>
              <a:gd name="connsiteY2363" fmla="*/ 1932178 h 2973907"/>
              <a:gd name="connsiteX2364" fmla="*/ 1420163 w 4016295"/>
              <a:gd name="connsiteY2364" fmla="*/ 1939820 h 2973907"/>
              <a:gd name="connsiteX2365" fmla="*/ 1499132 w 4016295"/>
              <a:gd name="connsiteY2365" fmla="*/ 2054452 h 2973907"/>
              <a:gd name="connsiteX2366" fmla="*/ 1463596 w 4016295"/>
              <a:gd name="connsiteY2366" fmla="*/ 1976502 h 2973907"/>
              <a:gd name="connsiteX2367" fmla="*/ 1466399 w 4016295"/>
              <a:gd name="connsiteY2367" fmla="*/ 1908105 h 2973907"/>
              <a:gd name="connsiteX2368" fmla="*/ 1425131 w 4016295"/>
              <a:gd name="connsiteY2368" fmla="*/ 1732336 h 2973907"/>
              <a:gd name="connsiteX2369" fmla="*/ 1439269 w 4016295"/>
              <a:gd name="connsiteY2369" fmla="*/ 1718580 h 2973907"/>
              <a:gd name="connsiteX2370" fmla="*/ 1453916 w 4016295"/>
              <a:gd name="connsiteY2370" fmla="*/ 1731446 h 2973907"/>
              <a:gd name="connsiteX2371" fmla="*/ 1459139 w 4016295"/>
              <a:gd name="connsiteY2371" fmla="*/ 1731063 h 2973907"/>
              <a:gd name="connsiteX2372" fmla="*/ 1464233 w 4016295"/>
              <a:gd name="connsiteY2372" fmla="*/ 1734629 h 2973907"/>
              <a:gd name="connsiteX2373" fmla="*/ 1441308 w 4016295"/>
              <a:gd name="connsiteY2373" fmla="*/ 1677185 h 2973907"/>
              <a:gd name="connsiteX2374" fmla="*/ 1448312 w 4016295"/>
              <a:gd name="connsiteY2374" fmla="*/ 1674129 h 2973907"/>
              <a:gd name="connsiteX2375" fmla="*/ 1475569 w 4016295"/>
              <a:gd name="connsiteY2375" fmla="*/ 1707627 h 2973907"/>
              <a:gd name="connsiteX2376" fmla="*/ 1465125 w 4016295"/>
              <a:gd name="connsiteY2376" fmla="*/ 1685847 h 2973907"/>
              <a:gd name="connsiteX2377" fmla="*/ 1415578 w 4016295"/>
              <a:gd name="connsiteY2377" fmla="*/ 1617959 h 2973907"/>
              <a:gd name="connsiteX2378" fmla="*/ 1425258 w 4016295"/>
              <a:gd name="connsiteY2378" fmla="*/ 1608151 h 2973907"/>
              <a:gd name="connsiteX2379" fmla="*/ 1476716 w 4016295"/>
              <a:gd name="connsiteY2379" fmla="*/ 1671964 h 2973907"/>
              <a:gd name="connsiteX2380" fmla="*/ 1415324 w 4016295"/>
              <a:gd name="connsiteY2380" fmla="*/ 1540773 h 2973907"/>
              <a:gd name="connsiteX2381" fmla="*/ 1422838 w 4016295"/>
              <a:gd name="connsiteY2381" fmla="*/ 1531729 h 2973907"/>
              <a:gd name="connsiteX2382" fmla="*/ 1483466 w 4016295"/>
              <a:gd name="connsiteY2382" fmla="*/ 1554657 h 2973907"/>
              <a:gd name="connsiteX2383" fmla="*/ 1458883 w 4016295"/>
              <a:gd name="connsiteY2383" fmla="*/ 1512880 h 2973907"/>
              <a:gd name="connsiteX2384" fmla="*/ 1420800 w 4016295"/>
              <a:gd name="connsiteY2384" fmla="*/ 1424612 h 2973907"/>
              <a:gd name="connsiteX2385" fmla="*/ 1433156 w 4016295"/>
              <a:gd name="connsiteY2385" fmla="*/ 1420155 h 2973907"/>
              <a:gd name="connsiteX2386" fmla="*/ 1477098 w 4016295"/>
              <a:gd name="connsiteY2386" fmla="*/ 1504091 h 2973907"/>
              <a:gd name="connsiteX2387" fmla="*/ 1494293 w 4016295"/>
              <a:gd name="connsiteY2387" fmla="*/ 1527273 h 2973907"/>
              <a:gd name="connsiteX2388" fmla="*/ 1469456 w 4016295"/>
              <a:gd name="connsiteY2388" fmla="*/ 1464988 h 2973907"/>
              <a:gd name="connsiteX2389" fmla="*/ 1407553 w 4016295"/>
              <a:gd name="connsiteY2389" fmla="*/ 1277374 h 2973907"/>
              <a:gd name="connsiteX2390" fmla="*/ 1461304 w 4016295"/>
              <a:gd name="connsiteY2390" fmla="*/ 1010918 h 2973907"/>
              <a:gd name="connsiteX2391" fmla="*/ 1465380 w 4016295"/>
              <a:gd name="connsiteY2391" fmla="*/ 1006078 h 2973907"/>
              <a:gd name="connsiteX2392" fmla="*/ 1559378 w 4016295"/>
              <a:gd name="connsiteY2392" fmla="*/ 920104 h 2973907"/>
              <a:gd name="connsiteX2393" fmla="*/ 1725340 w 4016295"/>
              <a:gd name="connsiteY2393" fmla="*/ 796684 h 2973907"/>
              <a:gd name="connsiteX2394" fmla="*/ 1902001 w 4016295"/>
              <a:gd name="connsiteY2394" fmla="*/ 683961 h 2973907"/>
              <a:gd name="connsiteX2395" fmla="*/ 1913463 w 4016295"/>
              <a:gd name="connsiteY2395" fmla="*/ 679376 h 2973907"/>
              <a:gd name="connsiteX2396" fmla="*/ 1923399 w 4016295"/>
              <a:gd name="connsiteY2396" fmla="*/ 685109 h 2973907"/>
              <a:gd name="connsiteX2397" fmla="*/ 1918048 w 4016295"/>
              <a:gd name="connsiteY2397" fmla="*/ 697717 h 2973907"/>
              <a:gd name="connsiteX2398" fmla="*/ 1826471 w 4016295"/>
              <a:gd name="connsiteY2398" fmla="*/ 803944 h 2973907"/>
              <a:gd name="connsiteX2399" fmla="*/ 1750050 w 4016295"/>
              <a:gd name="connsiteY2399" fmla="*/ 891956 h 2973907"/>
              <a:gd name="connsiteX2400" fmla="*/ 1729289 w 4016295"/>
              <a:gd name="connsiteY2400" fmla="*/ 925326 h 2973907"/>
              <a:gd name="connsiteX2401" fmla="*/ 1710182 w 4016295"/>
              <a:gd name="connsiteY2401" fmla="*/ 985954 h 2973907"/>
              <a:gd name="connsiteX2402" fmla="*/ 1703814 w 4016295"/>
              <a:gd name="connsiteY2402" fmla="*/ 986336 h 2973907"/>
              <a:gd name="connsiteX2403" fmla="*/ 1710692 w 4016295"/>
              <a:gd name="connsiteY2403" fmla="*/ 933860 h 2973907"/>
              <a:gd name="connsiteX2404" fmla="*/ 1706107 w 4016295"/>
              <a:gd name="connsiteY2404" fmla="*/ 938699 h 2973907"/>
              <a:gd name="connsiteX2405" fmla="*/ 1674010 w 4016295"/>
              <a:gd name="connsiteY2405" fmla="*/ 969523 h 2973907"/>
              <a:gd name="connsiteX2406" fmla="*/ 1660891 w 4016295"/>
              <a:gd name="connsiteY2406" fmla="*/ 1011937 h 2973907"/>
              <a:gd name="connsiteX2407" fmla="*/ 1643314 w 4016295"/>
              <a:gd name="connsiteY2407" fmla="*/ 1049384 h 2973907"/>
              <a:gd name="connsiteX2408" fmla="*/ 1634526 w 4016295"/>
              <a:gd name="connsiteY2408" fmla="*/ 1044926 h 2973907"/>
              <a:gd name="connsiteX2409" fmla="*/ 1649938 w 4016295"/>
              <a:gd name="connsiteY2409" fmla="*/ 994742 h 2973907"/>
              <a:gd name="connsiteX2410" fmla="*/ 1651975 w 4016295"/>
              <a:gd name="connsiteY2410" fmla="*/ 990029 h 2973907"/>
              <a:gd name="connsiteX2411" fmla="*/ 1612872 w 4016295"/>
              <a:gd name="connsiteY2411" fmla="*/ 1027094 h 2973907"/>
              <a:gd name="connsiteX2412" fmla="*/ 1604849 w 4016295"/>
              <a:gd name="connsiteY2412" fmla="*/ 1064286 h 2973907"/>
              <a:gd name="connsiteX2413" fmla="*/ 1604085 w 4016295"/>
              <a:gd name="connsiteY2413" fmla="*/ 1101095 h 2973907"/>
              <a:gd name="connsiteX2414" fmla="*/ 1596060 w 4016295"/>
              <a:gd name="connsiteY2414" fmla="*/ 1102370 h 2973907"/>
              <a:gd name="connsiteX2415" fmla="*/ 1591220 w 4016295"/>
              <a:gd name="connsiteY2415" fmla="*/ 1055752 h 2973907"/>
              <a:gd name="connsiteX2416" fmla="*/ 1592749 w 4016295"/>
              <a:gd name="connsiteY2416" fmla="*/ 1047218 h 2973907"/>
              <a:gd name="connsiteX2417" fmla="*/ 1557137 w 4016295"/>
              <a:gd name="connsiteY2417" fmla="*/ 1091368 h 2973907"/>
              <a:gd name="connsiteX2418" fmla="*/ 1553645 w 4016295"/>
              <a:gd name="connsiteY2418" fmla="*/ 1107391 h 2973907"/>
              <a:gd name="connsiteX2419" fmla="*/ 1544509 w 4016295"/>
              <a:gd name="connsiteY2419" fmla="*/ 1107025 h 2973907"/>
              <a:gd name="connsiteX2420" fmla="*/ 1531720 w 4016295"/>
              <a:gd name="connsiteY2420" fmla="*/ 1122879 h 2973907"/>
              <a:gd name="connsiteX2421" fmla="*/ 1532996 w 4016295"/>
              <a:gd name="connsiteY2421" fmla="*/ 1123407 h 2973907"/>
              <a:gd name="connsiteX2422" fmla="*/ 1533776 w 4016295"/>
              <a:gd name="connsiteY2422" fmla="*/ 1129298 h 2973907"/>
              <a:gd name="connsiteX2423" fmla="*/ 1529319 w 4016295"/>
              <a:gd name="connsiteY2423" fmla="*/ 1151205 h 2973907"/>
              <a:gd name="connsiteX2424" fmla="*/ 1518874 w 4016295"/>
              <a:gd name="connsiteY2424" fmla="*/ 1154389 h 2973907"/>
              <a:gd name="connsiteX2425" fmla="*/ 1516955 w 4016295"/>
              <a:gd name="connsiteY2425" fmla="*/ 1149558 h 2973907"/>
              <a:gd name="connsiteX2426" fmla="*/ 1505754 w 4016295"/>
              <a:gd name="connsiteY2426" fmla="*/ 1171021 h 2973907"/>
              <a:gd name="connsiteX2427" fmla="*/ 1489708 w 4016295"/>
              <a:gd name="connsiteY2427" fmla="*/ 1221841 h 2973907"/>
              <a:gd name="connsiteX2428" fmla="*/ 1627266 w 4016295"/>
              <a:gd name="connsiteY2428" fmla="*/ 1189871 h 2973907"/>
              <a:gd name="connsiteX2429" fmla="*/ 1710310 w 4016295"/>
              <a:gd name="connsiteY2429" fmla="*/ 1102879 h 2973907"/>
              <a:gd name="connsiteX2430" fmla="*/ 1718462 w 4016295"/>
              <a:gd name="connsiteY2430" fmla="*/ 1107591 h 2973907"/>
              <a:gd name="connsiteX2431" fmla="*/ 1709673 w 4016295"/>
              <a:gd name="connsiteY2431" fmla="*/ 1131154 h 2973907"/>
              <a:gd name="connsiteX2432" fmla="*/ 1711711 w 4016295"/>
              <a:gd name="connsiteY2432" fmla="*/ 1134594 h 2973907"/>
              <a:gd name="connsiteX2433" fmla="*/ 1706235 w 4016295"/>
              <a:gd name="connsiteY2433" fmla="*/ 1183759 h 2973907"/>
              <a:gd name="connsiteX2434" fmla="*/ 1701012 w 4016295"/>
              <a:gd name="connsiteY2434" fmla="*/ 1236489 h 2973907"/>
              <a:gd name="connsiteX2435" fmla="*/ 1691969 w 4016295"/>
              <a:gd name="connsiteY2435" fmla="*/ 1236235 h 2973907"/>
              <a:gd name="connsiteX2436" fmla="*/ 1688148 w 4016295"/>
              <a:gd name="connsiteY2436" fmla="*/ 1182229 h 2973907"/>
              <a:gd name="connsiteX2437" fmla="*/ 1689294 w 4016295"/>
              <a:gd name="connsiteY2437" fmla="*/ 1165799 h 2973907"/>
              <a:gd name="connsiteX2438" fmla="*/ 1671844 w 4016295"/>
              <a:gd name="connsiteY2438" fmla="*/ 1187833 h 2973907"/>
              <a:gd name="connsiteX2439" fmla="*/ 1671717 w 4016295"/>
              <a:gd name="connsiteY2439" fmla="*/ 1191909 h 2973907"/>
              <a:gd name="connsiteX2440" fmla="*/ 1664075 w 4016295"/>
              <a:gd name="connsiteY2440" fmla="*/ 1253302 h 2973907"/>
              <a:gd name="connsiteX2441" fmla="*/ 1654905 w 4016295"/>
              <a:gd name="connsiteY2441" fmla="*/ 1255339 h 2973907"/>
              <a:gd name="connsiteX2442" fmla="*/ 1644078 w 4016295"/>
              <a:gd name="connsiteY2442" fmla="*/ 1217511 h 2973907"/>
              <a:gd name="connsiteX2443" fmla="*/ 1620005 w 4016295"/>
              <a:gd name="connsiteY2443" fmla="*/ 1241966 h 2973907"/>
              <a:gd name="connsiteX2444" fmla="*/ 1627647 w 4016295"/>
              <a:gd name="connsiteY2444" fmla="*/ 1309344 h 2973907"/>
              <a:gd name="connsiteX2445" fmla="*/ 1616821 w 4016295"/>
              <a:gd name="connsiteY2445" fmla="*/ 1312274 h 2973907"/>
              <a:gd name="connsiteX2446" fmla="*/ 1606887 w 4016295"/>
              <a:gd name="connsiteY2446" fmla="*/ 1254703 h 2973907"/>
              <a:gd name="connsiteX2447" fmla="*/ 1588444 w 4016295"/>
              <a:gd name="connsiteY2447" fmla="*/ 1281430 h 2973907"/>
              <a:gd name="connsiteX2448" fmla="*/ 1588164 w 4016295"/>
              <a:gd name="connsiteY2448" fmla="*/ 1296914 h 2973907"/>
              <a:gd name="connsiteX2449" fmla="*/ 1589947 w 4016295"/>
              <a:gd name="connsiteY2449" fmla="*/ 1320479 h 2973907"/>
              <a:gd name="connsiteX2450" fmla="*/ 1578612 w 4016295"/>
              <a:gd name="connsiteY2450" fmla="*/ 1325064 h 2973907"/>
              <a:gd name="connsiteX2451" fmla="*/ 1570566 w 4016295"/>
              <a:gd name="connsiteY2451" fmla="*/ 1307338 h 2973907"/>
              <a:gd name="connsiteX2452" fmla="*/ 1554921 w 4016295"/>
              <a:gd name="connsiteY2452" fmla="*/ 1330009 h 2973907"/>
              <a:gd name="connsiteX2453" fmla="*/ 1541165 w 4016295"/>
              <a:gd name="connsiteY2453" fmla="*/ 1416589 h 2973907"/>
              <a:gd name="connsiteX2454" fmla="*/ 1660382 w 4016295"/>
              <a:gd name="connsiteY2454" fmla="*/ 1362712 h 2973907"/>
              <a:gd name="connsiteX2455" fmla="*/ 1673629 w 4016295"/>
              <a:gd name="connsiteY2455" fmla="*/ 1357361 h 2973907"/>
              <a:gd name="connsiteX2456" fmla="*/ 1682496 w 4016295"/>
              <a:gd name="connsiteY2456" fmla="*/ 1361549 h 2973907"/>
              <a:gd name="connsiteX2457" fmla="*/ 1682295 w 4016295"/>
              <a:gd name="connsiteY2457" fmla="*/ 1371499 h 2973907"/>
              <a:gd name="connsiteX2458" fmla="*/ 1687384 w 4016295"/>
              <a:gd name="connsiteY2458" fmla="*/ 1362128 h 2973907"/>
              <a:gd name="connsiteX2459" fmla="*/ 1696428 w 4016295"/>
              <a:gd name="connsiteY2459" fmla="*/ 1364929 h 2973907"/>
              <a:gd name="connsiteX2460" fmla="*/ 1695664 w 4016295"/>
              <a:gd name="connsiteY2460" fmla="*/ 1387346 h 2973907"/>
              <a:gd name="connsiteX2461" fmla="*/ 1686748 w 4016295"/>
              <a:gd name="connsiteY2461" fmla="*/ 1389893 h 2973907"/>
              <a:gd name="connsiteX2462" fmla="*/ 1679949 w 4016295"/>
              <a:gd name="connsiteY2462" fmla="*/ 1375819 h 2973907"/>
              <a:gd name="connsiteX2463" fmla="*/ 1681757 w 4016295"/>
              <a:gd name="connsiteY2463" fmla="*/ 1372490 h 2973907"/>
              <a:gd name="connsiteX2464" fmla="*/ 1666739 w 4016295"/>
              <a:gd name="connsiteY2464" fmla="*/ 1393241 h 2973907"/>
              <a:gd name="connsiteX2465" fmla="*/ 1669680 w 4016295"/>
              <a:gd name="connsiteY2465" fmla="*/ 1398301 h 2973907"/>
              <a:gd name="connsiteX2466" fmla="*/ 1669554 w 4016295"/>
              <a:gd name="connsiteY2466" fmla="*/ 1425813 h 2973907"/>
              <a:gd name="connsiteX2467" fmla="*/ 1660128 w 4016295"/>
              <a:gd name="connsiteY2467" fmla="*/ 1427595 h 2973907"/>
              <a:gd name="connsiteX2468" fmla="*/ 1651689 w 4016295"/>
              <a:gd name="connsiteY2468" fmla="*/ 1414037 h 2973907"/>
              <a:gd name="connsiteX2469" fmla="*/ 1634282 w 4016295"/>
              <a:gd name="connsiteY2469" fmla="*/ 1438090 h 2973907"/>
              <a:gd name="connsiteX2470" fmla="*/ 1634781 w 4016295"/>
              <a:gd name="connsiteY2470" fmla="*/ 1438677 h 2973907"/>
              <a:gd name="connsiteX2471" fmla="*/ 1634271 w 4016295"/>
              <a:gd name="connsiteY2471" fmla="*/ 1460201 h 2973907"/>
              <a:gd name="connsiteX2472" fmla="*/ 1625482 w 4016295"/>
              <a:gd name="connsiteY2472" fmla="*/ 1462622 h 2973907"/>
              <a:gd name="connsiteX2473" fmla="*/ 1624022 w 4016295"/>
              <a:gd name="connsiteY2473" fmla="*/ 1452306 h 2973907"/>
              <a:gd name="connsiteX2474" fmla="*/ 1603943 w 4016295"/>
              <a:gd name="connsiteY2474" fmla="*/ 1484824 h 2973907"/>
              <a:gd name="connsiteX2475" fmla="*/ 1611679 w 4016295"/>
              <a:gd name="connsiteY2475" fmla="*/ 1483080 h 2973907"/>
              <a:gd name="connsiteX2476" fmla="*/ 1617203 w 4016295"/>
              <a:gd name="connsiteY2476" fmla="*/ 1490643 h 2973907"/>
              <a:gd name="connsiteX2477" fmla="*/ 1622299 w 4016295"/>
              <a:gd name="connsiteY2477" fmla="*/ 1508092 h 2973907"/>
              <a:gd name="connsiteX2478" fmla="*/ 1618095 w 4016295"/>
              <a:gd name="connsiteY2478" fmla="*/ 1515990 h 2973907"/>
              <a:gd name="connsiteX2479" fmla="*/ 1597843 w 4016295"/>
              <a:gd name="connsiteY2479" fmla="*/ 1507599 h 2973907"/>
              <a:gd name="connsiteX2480" fmla="*/ 1601782 w 4016295"/>
              <a:gd name="connsiteY2480" fmla="*/ 1488323 h 2973907"/>
              <a:gd name="connsiteX2481" fmla="*/ 1598554 w 4016295"/>
              <a:gd name="connsiteY2481" fmla="*/ 1493551 h 2973907"/>
              <a:gd name="connsiteX2482" fmla="*/ 1579757 w 4016295"/>
              <a:gd name="connsiteY2482" fmla="*/ 1540900 h 2973907"/>
              <a:gd name="connsiteX2483" fmla="*/ 1598353 w 4016295"/>
              <a:gd name="connsiteY2483" fmla="*/ 1589429 h 2973907"/>
              <a:gd name="connsiteX2484" fmla="*/ 1682799 w 4016295"/>
              <a:gd name="connsiteY2484" fmla="*/ 1538608 h 2973907"/>
              <a:gd name="connsiteX2485" fmla="*/ 1738204 w 4016295"/>
              <a:gd name="connsiteY2485" fmla="*/ 1474797 h 2973907"/>
              <a:gd name="connsiteX2486" fmla="*/ 1740880 w 4016295"/>
              <a:gd name="connsiteY2486" fmla="*/ 1430472 h 2973907"/>
              <a:gd name="connsiteX2487" fmla="*/ 1738586 w 4016295"/>
              <a:gd name="connsiteY2487" fmla="*/ 1357235 h 2973907"/>
              <a:gd name="connsiteX2488" fmla="*/ 1728523 w 4016295"/>
              <a:gd name="connsiteY2488" fmla="*/ 1289474 h 2973907"/>
              <a:gd name="connsiteX2489" fmla="*/ 1740369 w 4016295"/>
              <a:gd name="connsiteY2489" fmla="*/ 1142490 h 2973907"/>
              <a:gd name="connsiteX2490" fmla="*/ 1739732 w 4016295"/>
              <a:gd name="connsiteY2490" fmla="*/ 1031297 h 2973907"/>
              <a:gd name="connsiteX2491" fmla="*/ 1799723 w 4016295"/>
              <a:gd name="connsiteY2491" fmla="*/ 911697 h 2973907"/>
              <a:gd name="connsiteX2492" fmla="*/ 1801761 w 4016295"/>
              <a:gd name="connsiteY2492" fmla="*/ 912589 h 2973907"/>
              <a:gd name="connsiteX2493" fmla="*/ 1769155 w 4016295"/>
              <a:gd name="connsiteY2493" fmla="*/ 992067 h 2973907"/>
              <a:gd name="connsiteX2494" fmla="*/ 1773996 w 4016295"/>
              <a:gd name="connsiteY2494" fmla="*/ 996908 h 2973907"/>
              <a:gd name="connsiteX2495" fmla="*/ 1790935 w 4016295"/>
              <a:gd name="connsiteY2495" fmla="*/ 1048492 h 2973907"/>
              <a:gd name="connsiteX2496" fmla="*/ 1795647 w 4016295"/>
              <a:gd name="connsiteY2496" fmla="*/ 1078551 h 2973907"/>
              <a:gd name="connsiteX2497" fmla="*/ 1789407 w 4016295"/>
              <a:gd name="connsiteY2497" fmla="*/ 1081353 h 2973907"/>
              <a:gd name="connsiteX2498" fmla="*/ 1762658 w 4016295"/>
              <a:gd name="connsiteY2498" fmla="*/ 1037284 h 2973907"/>
              <a:gd name="connsiteX2499" fmla="*/ 1759601 w 4016295"/>
              <a:gd name="connsiteY2499" fmla="*/ 1015759 h 2973907"/>
              <a:gd name="connsiteX2500" fmla="*/ 1750304 w 4016295"/>
              <a:gd name="connsiteY2500" fmla="*/ 1056388 h 2973907"/>
              <a:gd name="connsiteX2501" fmla="*/ 1756291 w 4016295"/>
              <a:gd name="connsiteY2501" fmla="*/ 1063267 h 2973907"/>
              <a:gd name="connsiteX2502" fmla="*/ 1800106 w 4016295"/>
              <a:gd name="connsiteY2502" fmla="*/ 1180700 h 2973907"/>
              <a:gd name="connsiteX2503" fmla="*/ 1871942 w 4016295"/>
              <a:gd name="connsiteY2503" fmla="*/ 1310999 h 2973907"/>
              <a:gd name="connsiteX2504" fmla="*/ 1862262 w 4016295"/>
              <a:gd name="connsiteY2504" fmla="*/ 1315840 h 2973907"/>
              <a:gd name="connsiteX2505" fmla="*/ 1781255 w 4016295"/>
              <a:gd name="connsiteY2505" fmla="*/ 1188981 h 2973907"/>
              <a:gd name="connsiteX2506" fmla="*/ 1751705 w 4016295"/>
              <a:gd name="connsiteY2506" fmla="*/ 1131919 h 2973907"/>
              <a:gd name="connsiteX2507" fmla="*/ 1752851 w 4016295"/>
              <a:gd name="connsiteY2507" fmla="*/ 1148222 h 2973907"/>
              <a:gd name="connsiteX2508" fmla="*/ 1754762 w 4016295"/>
              <a:gd name="connsiteY2508" fmla="*/ 1149114 h 2973907"/>
              <a:gd name="connsiteX2509" fmla="*/ 1837042 w 4016295"/>
              <a:gd name="connsiteY2509" fmla="*/ 1315075 h 2973907"/>
              <a:gd name="connsiteX2510" fmla="*/ 1897925 w 4016295"/>
              <a:gd name="connsiteY2510" fmla="*/ 1398885 h 2973907"/>
              <a:gd name="connsiteX2511" fmla="*/ 1870158 w 4016295"/>
              <a:gd name="connsiteY2511" fmla="*/ 1336346 h 2973907"/>
              <a:gd name="connsiteX2512" fmla="*/ 1884805 w 4016295"/>
              <a:gd name="connsiteY2512" fmla="*/ 1328831 h 2973907"/>
              <a:gd name="connsiteX2513" fmla="*/ 1945434 w 4016295"/>
              <a:gd name="connsiteY2513" fmla="*/ 1457346 h 2973907"/>
              <a:gd name="connsiteX2514" fmla="*/ 1900727 w 4016295"/>
              <a:gd name="connsiteY2514" fmla="*/ 1251773 h 2973907"/>
              <a:gd name="connsiteX2515" fmla="*/ 1851371 w 4016295"/>
              <a:gd name="connsiteY2515" fmla="*/ 1178568 h 2973907"/>
              <a:gd name="connsiteX2516" fmla="*/ 1847618 w 4016295"/>
              <a:gd name="connsiteY2516" fmla="*/ 1172347 h 2973907"/>
              <a:gd name="connsiteX2517" fmla="*/ 1856149 w 4016295"/>
              <a:gd name="connsiteY2517" fmla="*/ 1198331 h 2973907"/>
              <a:gd name="connsiteX2518" fmla="*/ 1848889 w 4016295"/>
              <a:gd name="connsiteY2518" fmla="*/ 1201261 h 2973907"/>
              <a:gd name="connsiteX2519" fmla="*/ 1823160 w 4016295"/>
              <a:gd name="connsiteY2519" fmla="*/ 1156299 h 2973907"/>
              <a:gd name="connsiteX2520" fmla="*/ 1797686 w 4016295"/>
              <a:gd name="connsiteY2520" fmla="*/ 1097964 h 2973907"/>
              <a:gd name="connsiteX2521" fmla="*/ 1801635 w 4016295"/>
              <a:gd name="connsiteY2521" fmla="*/ 1095289 h 2973907"/>
              <a:gd name="connsiteX2522" fmla="*/ 1818718 w 4016295"/>
              <a:gd name="connsiteY2522" fmla="*/ 1114490 h 2973907"/>
              <a:gd name="connsiteX2523" fmla="*/ 1822012 w 4016295"/>
              <a:gd name="connsiteY2523" fmla="*/ 1121389 h 2973907"/>
              <a:gd name="connsiteX2524" fmla="*/ 1814244 w 4016295"/>
              <a:gd name="connsiteY2524" fmla="*/ 1099057 h 2973907"/>
              <a:gd name="connsiteX2525" fmla="*/ 1838953 w 4016295"/>
              <a:gd name="connsiteY2525" fmla="*/ 1090014 h 2973907"/>
              <a:gd name="connsiteX2526" fmla="*/ 1887099 w 4016295"/>
              <a:gd name="connsiteY2526" fmla="*/ 1158029 h 2973907"/>
              <a:gd name="connsiteX2527" fmla="*/ 1951930 w 4016295"/>
              <a:gd name="connsiteY2527" fmla="*/ 1207576 h 2973907"/>
              <a:gd name="connsiteX2528" fmla="*/ 1904675 w 4016295"/>
              <a:gd name="connsiteY2528" fmla="*/ 1125550 h 2973907"/>
              <a:gd name="connsiteX2529" fmla="*/ 1843793 w 4016295"/>
              <a:gd name="connsiteY2529" fmla="*/ 1013083 h 2973907"/>
              <a:gd name="connsiteX2530" fmla="*/ 1849015 w 4016295"/>
              <a:gd name="connsiteY2530" fmla="*/ 1010535 h 2973907"/>
              <a:gd name="connsiteX2531" fmla="*/ 1908115 w 4016295"/>
              <a:gd name="connsiteY2531" fmla="*/ 1105680 h 2973907"/>
              <a:gd name="connsiteX2532" fmla="*/ 1963392 w 4016295"/>
              <a:gd name="connsiteY2532" fmla="*/ 1187579 h 2973907"/>
              <a:gd name="connsiteX2533" fmla="*/ 1961737 w 4016295"/>
              <a:gd name="connsiteY2533" fmla="*/ 1182357 h 2973907"/>
              <a:gd name="connsiteX2534" fmla="*/ 1941484 w 4016295"/>
              <a:gd name="connsiteY2534" fmla="*/ 1140325 h 2973907"/>
              <a:gd name="connsiteX2535" fmla="*/ 1905057 w 4016295"/>
              <a:gd name="connsiteY2535" fmla="*/ 1066324 h 2973907"/>
              <a:gd name="connsiteX2536" fmla="*/ 1917159 w 4016295"/>
              <a:gd name="connsiteY2536" fmla="*/ 1061611 h 2973907"/>
              <a:gd name="connsiteX2537" fmla="*/ 1959699 w 4016295"/>
              <a:gd name="connsiteY2537" fmla="*/ 1138033 h 2973907"/>
              <a:gd name="connsiteX2538" fmla="*/ 1970144 w 4016295"/>
              <a:gd name="connsiteY2538" fmla="*/ 1156247 h 2973907"/>
              <a:gd name="connsiteX2539" fmla="*/ 1918686 w 4016295"/>
              <a:gd name="connsiteY2539" fmla="*/ 1038047 h 2973907"/>
              <a:gd name="connsiteX2540" fmla="*/ 1855892 w 4016295"/>
              <a:gd name="connsiteY2540" fmla="*/ 927491 h 2973907"/>
              <a:gd name="connsiteX2541" fmla="*/ 1902001 w 4016295"/>
              <a:gd name="connsiteY2541" fmla="*/ 754524 h 2973907"/>
              <a:gd name="connsiteX2542" fmla="*/ 2211636 w 4016295"/>
              <a:gd name="connsiteY2542" fmla="*/ 492398 h 2973907"/>
              <a:gd name="connsiteX2543" fmla="*/ 2634118 w 4016295"/>
              <a:gd name="connsiteY2543" fmla="*/ 292047 h 2973907"/>
              <a:gd name="connsiteX2544" fmla="*/ 2648256 w 4016295"/>
              <a:gd name="connsiteY2544" fmla="*/ 291538 h 2973907"/>
              <a:gd name="connsiteX2545" fmla="*/ 2652333 w 4016295"/>
              <a:gd name="connsiteY2545" fmla="*/ 303382 h 2973907"/>
              <a:gd name="connsiteX2546" fmla="*/ 2646346 w 4016295"/>
              <a:gd name="connsiteY2546" fmla="*/ 315229 h 2973907"/>
              <a:gd name="connsiteX2547" fmla="*/ 2583553 w 4016295"/>
              <a:gd name="connsiteY2547" fmla="*/ 410246 h 2973907"/>
              <a:gd name="connsiteX2548" fmla="*/ 2570434 w 4016295"/>
              <a:gd name="connsiteY2548" fmla="*/ 510995 h 2973907"/>
              <a:gd name="connsiteX2549" fmla="*/ 2618069 w 4016295"/>
              <a:gd name="connsiteY2549" fmla="*/ 664857 h 2973907"/>
              <a:gd name="connsiteX2550" fmla="*/ 2656025 w 4016295"/>
              <a:gd name="connsiteY2550" fmla="*/ 764587 h 2973907"/>
              <a:gd name="connsiteX2551" fmla="*/ 2658063 w 4016295"/>
              <a:gd name="connsiteY2551" fmla="*/ 764459 h 2973907"/>
              <a:gd name="connsiteX2552" fmla="*/ 2705571 w 4016295"/>
              <a:gd name="connsiteY2552" fmla="*/ 815789 h 2973907"/>
              <a:gd name="connsiteX2553" fmla="*/ 2735757 w 4016295"/>
              <a:gd name="connsiteY2553" fmla="*/ 834130 h 2973907"/>
              <a:gd name="connsiteX2554" fmla="*/ 2739962 w 4016295"/>
              <a:gd name="connsiteY2554" fmla="*/ 829417 h 2973907"/>
              <a:gd name="connsiteX2555" fmla="*/ 2741617 w 4016295"/>
              <a:gd name="connsiteY2555" fmla="*/ 745990 h 2973907"/>
              <a:gd name="connsiteX2556" fmla="*/ 2731555 w 4016295"/>
              <a:gd name="connsiteY2556" fmla="*/ 816044 h 2973907"/>
              <a:gd name="connsiteX2557" fmla="*/ 2724168 w 4016295"/>
              <a:gd name="connsiteY2557" fmla="*/ 815406 h 2973907"/>
              <a:gd name="connsiteX2558" fmla="*/ 2732447 w 4016295"/>
              <a:gd name="connsiteY2558" fmla="*/ 729433 h 2973907"/>
              <a:gd name="connsiteX2559" fmla="*/ 2733720 w 4016295"/>
              <a:gd name="connsiteY2559" fmla="*/ 727013 h 2973907"/>
              <a:gd name="connsiteX2560" fmla="*/ 2721239 w 4016295"/>
              <a:gd name="connsiteY2560" fmla="*/ 700902 h 2973907"/>
              <a:gd name="connsiteX2561" fmla="*/ 2707482 w 4016295"/>
              <a:gd name="connsiteY2561" fmla="*/ 756945 h 2973907"/>
              <a:gd name="connsiteX2562" fmla="*/ 2698566 w 4016295"/>
              <a:gd name="connsiteY2562" fmla="*/ 756180 h 2973907"/>
              <a:gd name="connsiteX2563" fmla="*/ 2697038 w 4016295"/>
              <a:gd name="connsiteY2563" fmla="*/ 710836 h 2973907"/>
              <a:gd name="connsiteX2564" fmla="*/ 2690542 w 4016295"/>
              <a:gd name="connsiteY2564" fmla="*/ 653393 h 2973907"/>
              <a:gd name="connsiteX2565" fmla="*/ 2689015 w 4016295"/>
              <a:gd name="connsiteY2565" fmla="*/ 644477 h 2973907"/>
              <a:gd name="connsiteX2566" fmla="*/ 2678442 w 4016295"/>
              <a:gd name="connsiteY2566" fmla="*/ 628047 h 2973907"/>
              <a:gd name="connsiteX2567" fmla="*/ 2672838 w 4016295"/>
              <a:gd name="connsiteY2567" fmla="*/ 618877 h 2973907"/>
              <a:gd name="connsiteX2568" fmla="*/ 2676150 w 4016295"/>
              <a:gd name="connsiteY2568" fmla="*/ 656322 h 2973907"/>
              <a:gd name="connsiteX2569" fmla="*/ 2659336 w 4016295"/>
              <a:gd name="connsiteY2569" fmla="*/ 735164 h 2973907"/>
              <a:gd name="connsiteX2570" fmla="*/ 2651313 w 4016295"/>
              <a:gd name="connsiteY2570" fmla="*/ 735928 h 2973907"/>
              <a:gd name="connsiteX2571" fmla="*/ 2655133 w 4016295"/>
              <a:gd name="connsiteY2571" fmla="*/ 667531 h 2973907"/>
              <a:gd name="connsiteX2572" fmla="*/ 2647618 w 4016295"/>
              <a:gd name="connsiteY2572" fmla="*/ 572768 h 2973907"/>
              <a:gd name="connsiteX2573" fmla="*/ 2645963 w 4016295"/>
              <a:gd name="connsiteY2573" fmla="*/ 569457 h 2973907"/>
              <a:gd name="connsiteX2574" fmla="*/ 2642780 w 4016295"/>
              <a:gd name="connsiteY2574" fmla="*/ 620277 h 2973907"/>
              <a:gd name="connsiteX2575" fmla="*/ 2634627 w 4016295"/>
              <a:gd name="connsiteY2575" fmla="*/ 620915 h 2973907"/>
              <a:gd name="connsiteX2576" fmla="*/ 2629150 w 4016295"/>
              <a:gd name="connsiteY2576" fmla="*/ 556592 h 2973907"/>
              <a:gd name="connsiteX2577" fmla="*/ 2628387 w 4016295"/>
              <a:gd name="connsiteY2577" fmla="*/ 525387 h 2973907"/>
              <a:gd name="connsiteX2578" fmla="*/ 2615777 w 4016295"/>
              <a:gd name="connsiteY2578" fmla="*/ 481063 h 2973907"/>
              <a:gd name="connsiteX2579" fmla="*/ 2614375 w 4016295"/>
              <a:gd name="connsiteY2579" fmla="*/ 470110 h 2973907"/>
              <a:gd name="connsiteX2580" fmla="*/ 2611445 w 4016295"/>
              <a:gd name="connsiteY2580" fmla="*/ 480044 h 2973907"/>
              <a:gd name="connsiteX2581" fmla="*/ 2606860 w 4016295"/>
              <a:gd name="connsiteY2581" fmla="*/ 520802 h 2973907"/>
              <a:gd name="connsiteX2582" fmla="*/ 2599474 w 4016295"/>
              <a:gd name="connsiteY2582" fmla="*/ 521567 h 2973907"/>
              <a:gd name="connsiteX2583" fmla="*/ 2602784 w 4016295"/>
              <a:gd name="connsiteY2583" fmla="*/ 464250 h 2973907"/>
              <a:gd name="connsiteX2584" fmla="*/ 2612083 w 4016295"/>
              <a:gd name="connsiteY2584" fmla="*/ 436229 h 2973907"/>
              <a:gd name="connsiteX2585" fmla="*/ 2724040 w 4016295"/>
              <a:gd name="connsiteY2585" fmla="*/ 242245 h 2973907"/>
              <a:gd name="connsiteX2586" fmla="*/ 2806659 w 4016295"/>
              <a:gd name="connsiteY2586" fmla="*/ 178928 h 2973907"/>
              <a:gd name="connsiteX2587" fmla="*/ 2893038 w 4016295"/>
              <a:gd name="connsiteY2587" fmla="*/ 125816 h 2973907"/>
              <a:gd name="connsiteX2588" fmla="*/ 2978557 w 4016295"/>
              <a:gd name="connsiteY2588" fmla="*/ 104801 h 2973907"/>
              <a:gd name="connsiteX2589" fmla="*/ 2964895 w 4016295"/>
              <a:gd name="connsiteY2589" fmla="*/ 113094 h 2973907"/>
              <a:gd name="connsiteX2590" fmla="*/ 2639723 w 4016295"/>
              <a:gd name="connsiteY2590" fmla="*/ 454952 h 2973907"/>
              <a:gd name="connsiteX2591" fmla="*/ 2735377 w 4016295"/>
              <a:gd name="connsiteY2591" fmla="*/ 659762 h 2973907"/>
              <a:gd name="connsiteX2592" fmla="*/ 2782249 w 4016295"/>
              <a:gd name="connsiteY2592" fmla="*/ 829162 h 2973907"/>
              <a:gd name="connsiteX2593" fmla="*/ 2775625 w 4016295"/>
              <a:gd name="connsiteY2593" fmla="*/ 842537 h 2973907"/>
              <a:gd name="connsiteX2594" fmla="*/ 2759322 w 4016295"/>
              <a:gd name="connsiteY2594" fmla="*/ 997289 h 2973907"/>
              <a:gd name="connsiteX2595" fmla="*/ 2741744 w 4016295"/>
              <a:gd name="connsiteY2595" fmla="*/ 1009135 h 2973907"/>
              <a:gd name="connsiteX2596" fmla="*/ 2679079 w 4016295"/>
              <a:gd name="connsiteY2596" fmla="*/ 982897 h 2973907"/>
              <a:gd name="connsiteX2597" fmla="*/ 2685448 w 4016295"/>
              <a:gd name="connsiteY2597" fmla="*/ 1211524 h 2973907"/>
              <a:gd name="connsiteX2598" fmla="*/ 2668380 w 4016295"/>
              <a:gd name="connsiteY2598" fmla="*/ 1223752 h 2973907"/>
              <a:gd name="connsiteX2599" fmla="*/ 2563937 w 4016295"/>
              <a:gd name="connsiteY2599" fmla="*/ 1173058 h 2973907"/>
              <a:gd name="connsiteX2600" fmla="*/ 2551327 w 4016295"/>
              <a:gd name="connsiteY2600" fmla="*/ 1502945 h 2973907"/>
              <a:gd name="connsiteX2601" fmla="*/ 2414917 w 4016295"/>
              <a:gd name="connsiteY2601" fmla="*/ 1335454 h 2973907"/>
              <a:gd name="connsiteX2602" fmla="*/ 2465099 w 4016295"/>
              <a:gd name="connsiteY2602" fmla="*/ 1485367 h 2973907"/>
              <a:gd name="connsiteX2603" fmla="*/ 2431091 w 4016295"/>
              <a:gd name="connsiteY2603" fmla="*/ 1651075 h 2973907"/>
              <a:gd name="connsiteX2604" fmla="*/ 2412879 w 4016295"/>
              <a:gd name="connsiteY2604" fmla="*/ 1655278 h 2973907"/>
              <a:gd name="connsiteX2605" fmla="*/ 2367535 w 4016295"/>
              <a:gd name="connsiteY2605" fmla="*/ 1621653 h 2973907"/>
              <a:gd name="connsiteX2606" fmla="*/ 2356963 w 4016295"/>
              <a:gd name="connsiteY2606" fmla="*/ 1735393 h 2973907"/>
              <a:gd name="connsiteX2607" fmla="*/ 2328815 w 4016295"/>
              <a:gd name="connsiteY2607" fmla="*/ 1833212 h 2973907"/>
              <a:gd name="connsiteX2608" fmla="*/ 2317861 w 4016295"/>
              <a:gd name="connsiteY2608" fmla="*/ 1846078 h 2973907"/>
              <a:gd name="connsiteX2609" fmla="*/ 2302322 w 4016295"/>
              <a:gd name="connsiteY2609" fmla="*/ 1839199 h 2973907"/>
              <a:gd name="connsiteX2610" fmla="*/ 2266785 w 4016295"/>
              <a:gd name="connsiteY2610" fmla="*/ 1816017 h 2973907"/>
              <a:gd name="connsiteX2611" fmla="*/ 2247936 w 4016295"/>
              <a:gd name="connsiteY2611" fmla="*/ 1906832 h 2973907"/>
              <a:gd name="connsiteX2612" fmla="*/ 2155210 w 4016295"/>
              <a:gd name="connsiteY2612" fmla="*/ 2003760 h 2973907"/>
              <a:gd name="connsiteX2613" fmla="*/ 2131392 w 4016295"/>
              <a:gd name="connsiteY2613" fmla="*/ 2002741 h 2973907"/>
              <a:gd name="connsiteX2614" fmla="*/ 2113306 w 4016295"/>
              <a:gd name="connsiteY2614" fmla="*/ 1959818 h 2973907"/>
              <a:gd name="connsiteX2615" fmla="*/ 2079299 w 4016295"/>
              <a:gd name="connsiteY2615" fmla="*/ 1998155 h 2973907"/>
              <a:gd name="connsiteX2616" fmla="*/ 1928747 w 4016295"/>
              <a:gd name="connsiteY2616" fmla="*/ 2083620 h 2973907"/>
              <a:gd name="connsiteX2617" fmla="*/ 1905440 w 4016295"/>
              <a:gd name="connsiteY2617" fmla="*/ 2068717 h 2973907"/>
              <a:gd name="connsiteX2618" fmla="*/ 2016760 w 4016295"/>
              <a:gd name="connsiteY2618" fmla="*/ 1856777 h 2973907"/>
              <a:gd name="connsiteX2619" fmla="*/ 1974473 w 4016295"/>
              <a:gd name="connsiteY2619" fmla="*/ 1866711 h 2973907"/>
              <a:gd name="connsiteX2620" fmla="*/ 1957407 w 4016295"/>
              <a:gd name="connsiteY2620" fmla="*/ 1851299 h 2973907"/>
              <a:gd name="connsiteX2621" fmla="*/ 2003131 w 4016295"/>
              <a:gd name="connsiteY2621" fmla="*/ 1759848 h 2973907"/>
              <a:gd name="connsiteX2622" fmla="*/ 1997145 w 4016295"/>
              <a:gd name="connsiteY2622" fmla="*/ 1755772 h 2973907"/>
              <a:gd name="connsiteX2623" fmla="*/ 1975619 w 4016295"/>
              <a:gd name="connsiteY2623" fmla="*/ 1756919 h 2973907"/>
              <a:gd name="connsiteX2624" fmla="*/ 1964920 w 4016295"/>
              <a:gd name="connsiteY2624" fmla="*/ 1739215 h 2973907"/>
              <a:gd name="connsiteX2625" fmla="*/ 1981479 w 4016295"/>
              <a:gd name="connsiteY2625" fmla="*/ 1703042 h 2973907"/>
              <a:gd name="connsiteX2626" fmla="*/ 1984918 w 4016295"/>
              <a:gd name="connsiteY2626" fmla="*/ 1693235 h 2973907"/>
              <a:gd name="connsiteX2627" fmla="*/ 2061976 w 4016295"/>
              <a:gd name="connsiteY2627" fmla="*/ 1614138 h 2973907"/>
              <a:gd name="connsiteX2628" fmla="*/ 2021218 w 4016295"/>
              <a:gd name="connsiteY2628" fmla="*/ 1612609 h 2973907"/>
              <a:gd name="connsiteX2629" fmla="*/ 2013066 w 4016295"/>
              <a:gd name="connsiteY2629" fmla="*/ 1600000 h 2973907"/>
              <a:gd name="connsiteX2630" fmla="*/ 2129481 w 4016295"/>
              <a:gd name="connsiteY2630" fmla="*/ 1418245 h 2973907"/>
              <a:gd name="connsiteX2631" fmla="*/ 2172660 w 4016295"/>
              <a:gd name="connsiteY2631" fmla="*/ 1377996 h 2973907"/>
              <a:gd name="connsiteX2632" fmla="*/ 2033955 w 4016295"/>
              <a:gd name="connsiteY2632" fmla="*/ 1446010 h 2973907"/>
              <a:gd name="connsiteX2633" fmla="*/ 2017906 w 4016295"/>
              <a:gd name="connsiteY2633" fmla="*/ 1429963 h 2973907"/>
              <a:gd name="connsiteX2634" fmla="*/ 2112159 w 4016295"/>
              <a:gd name="connsiteY2634" fmla="*/ 1245532 h 2973907"/>
              <a:gd name="connsiteX2635" fmla="*/ 2148587 w 4016295"/>
              <a:gd name="connsiteY2635" fmla="*/ 1200443 h 2973907"/>
              <a:gd name="connsiteX2636" fmla="*/ 2038414 w 4016295"/>
              <a:gd name="connsiteY2636" fmla="*/ 1251518 h 2973907"/>
              <a:gd name="connsiteX2637" fmla="*/ 2021473 w 4016295"/>
              <a:gd name="connsiteY2637" fmla="*/ 1232030 h 2973907"/>
              <a:gd name="connsiteX2638" fmla="*/ 2149989 w 4016295"/>
              <a:gd name="connsiteY2638" fmla="*/ 972071 h 2973907"/>
              <a:gd name="connsiteX2639" fmla="*/ 2187308 w 4016295"/>
              <a:gd name="connsiteY2639" fmla="*/ 937553 h 2973907"/>
              <a:gd name="connsiteX2640" fmla="*/ 2079425 w 4016295"/>
              <a:gd name="connsiteY2640" fmla="*/ 1000346 h 2973907"/>
              <a:gd name="connsiteX2641" fmla="*/ 2057008 w 4016295"/>
              <a:gd name="connsiteY2641" fmla="*/ 994105 h 2973907"/>
              <a:gd name="connsiteX2642" fmla="*/ 2239147 w 4016295"/>
              <a:gd name="connsiteY2642" fmla="*/ 596331 h 2973907"/>
              <a:gd name="connsiteX2643" fmla="*/ 2470449 w 4016295"/>
              <a:gd name="connsiteY2643" fmla="*/ 483356 h 2973907"/>
              <a:gd name="connsiteX2644" fmla="*/ 2582534 w 4016295"/>
              <a:gd name="connsiteY2644" fmla="*/ 338919 h 2973907"/>
              <a:gd name="connsiteX2645" fmla="*/ 2549927 w 4016295"/>
              <a:gd name="connsiteY2645" fmla="*/ 350764 h 2973907"/>
              <a:gd name="connsiteX2646" fmla="*/ 2462425 w 4016295"/>
              <a:gd name="connsiteY2646" fmla="*/ 391012 h 2973907"/>
              <a:gd name="connsiteX2647" fmla="*/ 2286910 w 4016295"/>
              <a:gd name="connsiteY2647" fmla="*/ 478006 h 2973907"/>
              <a:gd name="connsiteX2648" fmla="*/ 2112288 w 4016295"/>
              <a:gd name="connsiteY2648" fmla="*/ 569202 h 2973907"/>
              <a:gd name="connsiteX2649" fmla="*/ 1906586 w 4016295"/>
              <a:gd name="connsiteY2649" fmla="*/ 802542 h 2973907"/>
              <a:gd name="connsiteX2650" fmla="*/ 1886207 w 4016295"/>
              <a:gd name="connsiteY2650" fmla="*/ 941247 h 2973907"/>
              <a:gd name="connsiteX2651" fmla="*/ 1939066 w 4016295"/>
              <a:gd name="connsiteY2651" fmla="*/ 1021363 h 2973907"/>
              <a:gd name="connsiteX2652" fmla="*/ 2001858 w 4016295"/>
              <a:gd name="connsiteY2652" fmla="*/ 1199424 h 2973907"/>
              <a:gd name="connsiteX2653" fmla="*/ 2002367 w 4016295"/>
              <a:gd name="connsiteY2653" fmla="*/ 1238654 h 2973907"/>
              <a:gd name="connsiteX2654" fmla="*/ 1990776 w 4016295"/>
              <a:gd name="connsiteY2654" fmla="*/ 1252537 h 2973907"/>
              <a:gd name="connsiteX2655" fmla="*/ 1923272 w 4016295"/>
              <a:gd name="connsiteY2655" fmla="*/ 1231140 h 2973907"/>
              <a:gd name="connsiteX2656" fmla="*/ 1918558 w 4016295"/>
              <a:gd name="connsiteY2656" fmla="*/ 1227701 h 2973907"/>
              <a:gd name="connsiteX2657" fmla="*/ 1942122 w 4016295"/>
              <a:gd name="connsiteY2657" fmla="*/ 1275591 h 2973907"/>
              <a:gd name="connsiteX2658" fmla="*/ 1978296 w 4016295"/>
              <a:gd name="connsiteY2658" fmla="*/ 1479126 h 2973907"/>
              <a:gd name="connsiteX2659" fmla="*/ 1965813 w 4016295"/>
              <a:gd name="connsiteY2659" fmla="*/ 1495685 h 2973907"/>
              <a:gd name="connsiteX2660" fmla="*/ 1904931 w 4016295"/>
              <a:gd name="connsiteY2660" fmla="*/ 1480910 h 2973907"/>
              <a:gd name="connsiteX2661" fmla="*/ 1891556 w 4016295"/>
              <a:gd name="connsiteY2661" fmla="*/ 1646108 h 2973907"/>
              <a:gd name="connsiteX2662" fmla="*/ 1873724 w 4016295"/>
              <a:gd name="connsiteY2662" fmla="*/ 1655661 h 2973907"/>
              <a:gd name="connsiteX2663" fmla="*/ 1848123 w 4016295"/>
              <a:gd name="connsiteY2663" fmla="*/ 1635155 h 2973907"/>
              <a:gd name="connsiteX2664" fmla="*/ 1854110 w 4016295"/>
              <a:gd name="connsiteY2664" fmla="*/ 1782010 h 2973907"/>
              <a:gd name="connsiteX2665" fmla="*/ 1796794 w 4016295"/>
              <a:gd name="connsiteY2665" fmla="*/ 1780863 h 2973907"/>
              <a:gd name="connsiteX2666" fmla="*/ 1796030 w 4016295"/>
              <a:gd name="connsiteY2666" fmla="*/ 1814744 h 2973907"/>
              <a:gd name="connsiteX2667" fmla="*/ 1798577 w 4016295"/>
              <a:gd name="connsiteY2667" fmla="*/ 1952685 h 2973907"/>
              <a:gd name="connsiteX2668" fmla="*/ 1781892 w 4016295"/>
              <a:gd name="connsiteY2668" fmla="*/ 1966314 h 2973907"/>
              <a:gd name="connsiteX2669" fmla="*/ 1646498 w 4016295"/>
              <a:gd name="connsiteY2669" fmla="*/ 1834358 h 2973907"/>
              <a:gd name="connsiteX2670" fmla="*/ 1667769 w 4016295"/>
              <a:gd name="connsiteY2670" fmla="*/ 1760993 h 2973907"/>
              <a:gd name="connsiteX2671" fmla="*/ 1626374 w 4016295"/>
              <a:gd name="connsiteY2671" fmla="*/ 1791945 h 2973907"/>
              <a:gd name="connsiteX2672" fmla="*/ 1603957 w 4016295"/>
              <a:gd name="connsiteY2672" fmla="*/ 1784303 h 2973907"/>
              <a:gd name="connsiteX2673" fmla="*/ 1652358 w 4016295"/>
              <a:gd name="connsiteY2673" fmla="*/ 1580003 h 2973907"/>
              <a:gd name="connsiteX2674" fmla="*/ 1597844 w 4016295"/>
              <a:gd name="connsiteY2674" fmla="*/ 1624454 h 2973907"/>
              <a:gd name="connsiteX2675" fmla="*/ 1582814 w 4016295"/>
              <a:gd name="connsiteY2675" fmla="*/ 1627766 h 2973907"/>
              <a:gd name="connsiteX2676" fmla="*/ 1566001 w 4016295"/>
              <a:gd name="connsiteY2676" fmla="*/ 1494028 h 2973907"/>
              <a:gd name="connsiteX2677" fmla="*/ 1621789 w 4016295"/>
              <a:gd name="connsiteY2677" fmla="*/ 1393407 h 2973907"/>
              <a:gd name="connsiteX2678" fmla="*/ 1543584 w 4016295"/>
              <a:gd name="connsiteY2678" fmla="*/ 1450978 h 2973907"/>
              <a:gd name="connsiteX2679" fmla="*/ 1519257 w 4016295"/>
              <a:gd name="connsiteY2679" fmla="*/ 1446520 h 2973907"/>
              <a:gd name="connsiteX2680" fmla="*/ 1601155 w 4016295"/>
              <a:gd name="connsiteY2680" fmla="*/ 1215983 h 2973907"/>
              <a:gd name="connsiteX2681" fmla="*/ 1481047 w 4016295"/>
              <a:gd name="connsiteY2681" fmla="*/ 1256358 h 2973907"/>
              <a:gd name="connsiteX2682" fmla="*/ 1458884 w 4016295"/>
              <a:gd name="connsiteY2682" fmla="*/ 1245150 h 2973907"/>
              <a:gd name="connsiteX2683" fmla="*/ 1634143 w 4016295"/>
              <a:gd name="connsiteY2683" fmla="*/ 964429 h 2973907"/>
              <a:gd name="connsiteX2684" fmla="*/ 1806729 w 4016295"/>
              <a:gd name="connsiteY2684" fmla="*/ 785093 h 2973907"/>
              <a:gd name="connsiteX2685" fmla="*/ 1841628 w 4016295"/>
              <a:gd name="connsiteY2685" fmla="*/ 742170 h 2973907"/>
              <a:gd name="connsiteX2686" fmla="*/ 1699611 w 4016295"/>
              <a:gd name="connsiteY2686" fmla="*/ 842791 h 2973907"/>
              <a:gd name="connsiteX2687" fmla="*/ 1593259 w 4016295"/>
              <a:gd name="connsiteY2687" fmla="*/ 922651 h 2973907"/>
              <a:gd name="connsiteX2688" fmla="*/ 1479518 w 4016295"/>
              <a:gd name="connsiteY2688" fmla="*/ 1024037 h 2973907"/>
              <a:gd name="connsiteX2689" fmla="*/ 1439141 w 4016295"/>
              <a:gd name="connsiteY2689" fmla="*/ 1334181 h 2973907"/>
              <a:gd name="connsiteX2690" fmla="*/ 1519002 w 4016295"/>
              <a:gd name="connsiteY2690" fmla="*/ 1570832 h 2973907"/>
              <a:gd name="connsiteX2691" fmla="*/ 1505246 w 4016295"/>
              <a:gd name="connsiteY2691" fmla="*/ 1579239 h 2973907"/>
              <a:gd name="connsiteX2692" fmla="*/ 1450732 w 4016295"/>
              <a:gd name="connsiteY2692" fmla="*/ 1568794 h 2973907"/>
              <a:gd name="connsiteX2693" fmla="*/ 1508176 w 4016295"/>
              <a:gd name="connsiteY2693" fmla="*/ 1711065 h 2973907"/>
              <a:gd name="connsiteX2694" fmla="*/ 1508812 w 4016295"/>
              <a:gd name="connsiteY2694" fmla="*/ 1735902 h 2973907"/>
              <a:gd name="connsiteX2695" fmla="*/ 1509958 w 4016295"/>
              <a:gd name="connsiteY2695" fmla="*/ 1759975 h 2973907"/>
              <a:gd name="connsiteX2696" fmla="*/ 1499768 w 4016295"/>
              <a:gd name="connsiteY2696" fmla="*/ 1767999 h 2973907"/>
              <a:gd name="connsiteX2697" fmla="*/ 1469965 w 4016295"/>
              <a:gd name="connsiteY2697" fmla="*/ 1761122 h 2973907"/>
              <a:gd name="connsiteX2698" fmla="*/ 1499259 w 4016295"/>
              <a:gd name="connsiteY2698" fmla="*/ 1838816 h 2973907"/>
              <a:gd name="connsiteX2699" fmla="*/ 1528937 w 4016295"/>
              <a:gd name="connsiteY2699" fmla="*/ 2047065 h 2973907"/>
              <a:gd name="connsiteX2700" fmla="*/ 1527027 w 4016295"/>
              <a:gd name="connsiteY2700" fmla="*/ 2068336 h 2973907"/>
              <a:gd name="connsiteX2701" fmla="*/ 1398638 w 4016295"/>
              <a:gd name="connsiteY2701" fmla="*/ 1996500 h 2973907"/>
              <a:gd name="connsiteX2702" fmla="*/ 1397493 w 4016295"/>
              <a:gd name="connsiteY2702" fmla="*/ 2011784 h 2973907"/>
              <a:gd name="connsiteX2703" fmla="*/ 1381443 w 4016295"/>
              <a:gd name="connsiteY2703" fmla="*/ 2021464 h 2973907"/>
              <a:gd name="connsiteX2704" fmla="*/ 1273052 w 4016295"/>
              <a:gd name="connsiteY2704" fmla="*/ 1871551 h 2973907"/>
              <a:gd name="connsiteX2705" fmla="*/ 1269995 w 4016295"/>
              <a:gd name="connsiteY2705" fmla="*/ 1875499 h 2973907"/>
              <a:gd name="connsiteX2706" fmla="*/ 1252928 w 4016295"/>
              <a:gd name="connsiteY2706" fmla="*/ 1873207 h 2973907"/>
              <a:gd name="connsiteX2707" fmla="*/ 1197268 w 4016295"/>
              <a:gd name="connsiteY2707" fmla="*/ 1596306 h 2973907"/>
              <a:gd name="connsiteX2708" fmla="*/ 1157783 w 4016295"/>
              <a:gd name="connsiteY2708" fmla="*/ 1642032 h 2973907"/>
              <a:gd name="connsiteX2709" fmla="*/ 1126578 w 4016295"/>
              <a:gd name="connsiteY2709" fmla="*/ 1651202 h 2973907"/>
              <a:gd name="connsiteX2710" fmla="*/ 1099194 w 4016295"/>
              <a:gd name="connsiteY2710" fmla="*/ 1552109 h 2973907"/>
              <a:gd name="connsiteX2711" fmla="*/ 1172304 w 4016295"/>
              <a:gd name="connsiteY2711" fmla="*/ 1366405 h 2973907"/>
              <a:gd name="connsiteX2712" fmla="*/ 1262099 w 4016295"/>
              <a:gd name="connsiteY2712" fmla="*/ 1236998 h 2973907"/>
              <a:gd name="connsiteX2713" fmla="*/ 1252802 w 4016295"/>
              <a:gd name="connsiteY2713" fmla="*/ 1246805 h 2973907"/>
              <a:gd name="connsiteX2714" fmla="*/ 1143009 w 4016295"/>
              <a:gd name="connsiteY2714" fmla="*/ 1356471 h 2973907"/>
              <a:gd name="connsiteX2715" fmla="*/ 1063657 w 4016295"/>
              <a:gd name="connsiteY2715" fmla="*/ 1631206 h 2973907"/>
              <a:gd name="connsiteX2716" fmla="*/ 1163133 w 4016295"/>
              <a:gd name="connsiteY2716" fmla="*/ 1741380 h 2973907"/>
              <a:gd name="connsiteX2717" fmla="*/ 1195357 w 4016295"/>
              <a:gd name="connsiteY2717" fmla="*/ 1896897 h 2973907"/>
              <a:gd name="connsiteX2718" fmla="*/ 1159185 w 4016295"/>
              <a:gd name="connsiteY2718" fmla="*/ 1898043 h 2973907"/>
              <a:gd name="connsiteX2719" fmla="*/ 1192937 w 4016295"/>
              <a:gd name="connsiteY2719" fmla="*/ 1968350 h 2973907"/>
              <a:gd name="connsiteX2720" fmla="*/ 1187079 w 4016295"/>
              <a:gd name="connsiteY2720" fmla="*/ 2083238 h 2973907"/>
              <a:gd name="connsiteX2721" fmla="*/ 1187842 w 4016295"/>
              <a:gd name="connsiteY2721" fmla="*/ 2089225 h 2973907"/>
              <a:gd name="connsiteX2722" fmla="*/ 1184786 w 4016295"/>
              <a:gd name="connsiteY2722" fmla="*/ 2094829 h 2973907"/>
              <a:gd name="connsiteX2723" fmla="*/ 1181984 w 4016295"/>
              <a:gd name="connsiteY2723" fmla="*/ 2112023 h 2973907"/>
              <a:gd name="connsiteX2724" fmla="*/ 1170647 w 4016295"/>
              <a:gd name="connsiteY2724" fmla="*/ 2118265 h 2973907"/>
              <a:gd name="connsiteX2725" fmla="*/ 1143773 w 4016295"/>
              <a:gd name="connsiteY2725" fmla="*/ 2102725 h 2973907"/>
              <a:gd name="connsiteX2726" fmla="*/ 1130144 w 4016295"/>
              <a:gd name="connsiteY2726" fmla="*/ 2227930 h 2973907"/>
              <a:gd name="connsiteX2727" fmla="*/ 1113204 w 4016295"/>
              <a:gd name="connsiteY2727" fmla="*/ 2230350 h 2973907"/>
              <a:gd name="connsiteX2728" fmla="*/ 1112313 w 4016295"/>
              <a:gd name="connsiteY2728" fmla="*/ 2229202 h 2973907"/>
              <a:gd name="connsiteX2729" fmla="*/ 1081235 w 4016295"/>
              <a:gd name="connsiteY2729" fmla="*/ 2305624 h 2973907"/>
              <a:gd name="connsiteX2730" fmla="*/ 1066077 w 4016295"/>
              <a:gd name="connsiteY2730" fmla="*/ 2307917 h 2973907"/>
              <a:gd name="connsiteX2731" fmla="*/ 992586 w 4016295"/>
              <a:gd name="connsiteY2731" fmla="*/ 2186152 h 2973907"/>
              <a:gd name="connsiteX2732" fmla="*/ 981887 w 4016295"/>
              <a:gd name="connsiteY2732" fmla="*/ 2126671 h 2973907"/>
              <a:gd name="connsiteX2733" fmla="*/ 962910 w 4016295"/>
              <a:gd name="connsiteY2733" fmla="*/ 2121958 h 2973907"/>
              <a:gd name="connsiteX2734" fmla="*/ 921260 w 4016295"/>
              <a:gd name="connsiteY2734" fmla="*/ 1956633 h 2973907"/>
              <a:gd name="connsiteX2735" fmla="*/ 926991 w 4016295"/>
              <a:gd name="connsiteY2735" fmla="*/ 1843275 h 2973907"/>
              <a:gd name="connsiteX2736" fmla="*/ 926608 w 4016295"/>
              <a:gd name="connsiteY2736" fmla="*/ 1783922 h 2973907"/>
              <a:gd name="connsiteX2737" fmla="*/ 938581 w 4016295"/>
              <a:gd name="connsiteY2737" fmla="*/ 1670945 h 2973907"/>
              <a:gd name="connsiteX2738" fmla="*/ 885979 w 4016295"/>
              <a:gd name="connsiteY2738" fmla="*/ 1895878 h 2973907"/>
              <a:gd name="connsiteX2739" fmla="*/ 930940 w 4016295"/>
              <a:gd name="connsiteY2739" fmla="*/ 2063495 h 2973907"/>
              <a:gd name="connsiteX2740" fmla="*/ 887761 w 4016295"/>
              <a:gd name="connsiteY2740" fmla="*/ 2158513 h 2973907"/>
              <a:gd name="connsiteX2741" fmla="*/ 867509 w 4016295"/>
              <a:gd name="connsiteY2741" fmla="*/ 2256587 h 2973907"/>
              <a:gd name="connsiteX2742" fmla="*/ 792488 w 4016295"/>
              <a:gd name="connsiteY2742" fmla="*/ 2387395 h 2973907"/>
              <a:gd name="connsiteX2743" fmla="*/ 773384 w 4016295"/>
              <a:gd name="connsiteY2743" fmla="*/ 2382683 h 2973907"/>
              <a:gd name="connsiteX2744" fmla="*/ 730715 w 4016295"/>
              <a:gd name="connsiteY2744" fmla="*/ 2298874 h 2973907"/>
              <a:gd name="connsiteX2745" fmla="*/ 686009 w 4016295"/>
              <a:gd name="connsiteY2745" fmla="*/ 2411723 h 2973907"/>
              <a:gd name="connsiteX2746" fmla="*/ 652256 w 4016295"/>
              <a:gd name="connsiteY2746" fmla="*/ 2448405 h 2973907"/>
              <a:gd name="connsiteX2747" fmla="*/ 633788 w 4016295"/>
              <a:gd name="connsiteY2747" fmla="*/ 2481648 h 2973907"/>
              <a:gd name="connsiteX2748" fmla="*/ 585259 w 4016295"/>
              <a:gd name="connsiteY2748" fmla="*/ 2560490 h 2973907"/>
              <a:gd name="connsiteX2749" fmla="*/ 569338 w 4016295"/>
              <a:gd name="connsiteY2749" fmla="*/ 2559089 h 2973907"/>
              <a:gd name="connsiteX2750" fmla="*/ 541190 w 4016295"/>
              <a:gd name="connsiteY2750" fmla="*/ 2495277 h 2973907"/>
              <a:gd name="connsiteX2751" fmla="*/ 499158 w 4016295"/>
              <a:gd name="connsiteY2751" fmla="*/ 2412742 h 2973907"/>
              <a:gd name="connsiteX2752" fmla="*/ 493682 w 4016295"/>
              <a:gd name="connsiteY2752" fmla="*/ 2398221 h 2973907"/>
              <a:gd name="connsiteX2753" fmla="*/ 479288 w 4016295"/>
              <a:gd name="connsiteY2753" fmla="*/ 2509670 h 2973907"/>
              <a:gd name="connsiteX2754" fmla="*/ 423245 w 4016295"/>
              <a:gd name="connsiteY2754" fmla="*/ 2679835 h 2973907"/>
              <a:gd name="connsiteX2755" fmla="*/ 403122 w 4016295"/>
              <a:gd name="connsiteY2755" fmla="*/ 2678943 h 2973907"/>
              <a:gd name="connsiteX2756" fmla="*/ 365803 w 4016295"/>
              <a:gd name="connsiteY2756" fmla="*/ 2623792 h 2973907"/>
              <a:gd name="connsiteX2757" fmla="*/ 323262 w 4016295"/>
              <a:gd name="connsiteY2757" fmla="*/ 2795995 h 2973907"/>
              <a:gd name="connsiteX2758" fmla="*/ 276007 w 4016295"/>
              <a:gd name="connsiteY2758" fmla="*/ 2865411 h 2973907"/>
              <a:gd name="connsiteX2759" fmla="*/ 241363 w 4016295"/>
              <a:gd name="connsiteY2759" fmla="*/ 2842740 h 2973907"/>
              <a:gd name="connsiteX2760" fmla="*/ 225060 w 4016295"/>
              <a:gd name="connsiteY2760" fmla="*/ 2875091 h 2973907"/>
              <a:gd name="connsiteX2761" fmla="*/ 206591 w 4016295"/>
              <a:gd name="connsiteY2761" fmla="*/ 2906551 h 2973907"/>
              <a:gd name="connsiteX2762" fmla="*/ 191690 w 4016295"/>
              <a:gd name="connsiteY2762" fmla="*/ 2960556 h 2973907"/>
              <a:gd name="connsiteX2763" fmla="*/ 166343 w 4016295"/>
              <a:gd name="connsiteY2763" fmla="*/ 2971509 h 2973907"/>
              <a:gd name="connsiteX2764" fmla="*/ 123420 w 4016295"/>
              <a:gd name="connsiteY2764" fmla="*/ 2900947 h 2973907"/>
              <a:gd name="connsiteX2765" fmla="*/ 110683 w 4016295"/>
              <a:gd name="connsiteY2765" fmla="*/ 2821723 h 2973907"/>
              <a:gd name="connsiteX2766" fmla="*/ 108136 w 4016295"/>
              <a:gd name="connsiteY2766" fmla="*/ 2819176 h 2973907"/>
              <a:gd name="connsiteX2767" fmla="*/ 89285 w 4016295"/>
              <a:gd name="connsiteY2767" fmla="*/ 2842612 h 2973907"/>
              <a:gd name="connsiteX2768" fmla="*/ 82025 w 4016295"/>
              <a:gd name="connsiteY2768" fmla="*/ 2845668 h 2973907"/>
              <a:gd name="connsiteX2769" fmla="*/ 51711 w 4016295"/>
              <a:gd name="connsiteY2769" fmla="*/ 2674613 h 2973907"/>
              <a:gd name="connsiteX2770" fmla="*/ 139213 w 4016295"/>
              <a:gd name="connsiteY2770" fmla="*/ 2540238 h 2973907"/>
              <a:gd name="connsiteX2771" fmla="*/ 137812 w 4016295"/>
              <a:gd name="connsiteY2771" fmla="*/ 2540748 h 2973907"/>
              <a:gd name="connsiteX2772" fmla="*/ 50055 w 4016295"/>
              <a:gd name="connsiteY2772" fmla="*/ 2583926 h 2973907"/>
              <a:gd name="connsiteX2773" fmla="*/ 26746 w 4016295"/>
              <a:gd name="connsiteY2773" fmla="*/ 2560873 h 2973907"/>
              <a:gd name="connsiteX2774" fmla="*/ 56551 w 4016295"/>
              <a:gd name="connsiteY2774" fmla="*/ 2466874 h 2973907"/>
              <a:gd name="connsiteX2775" fmla="*/ 55913 w 4016295"/>
              <a:gd name="connsiteY2775" fmla="*/ 2464582 h 2973907"/>
              <a:gd name="connsiteX2776" fmla="*/ 62027 w 4016295"/>
              <a:gd name="connsiteY2776" fmla="*/ 2455282 h 2973907"/>
              <a:gd name="connsiteX2777" fmla="*/ 78713 w 4016295"/>
              <a:gd name="connsiteY2777" fmla="*/ 2418346 h 2973907"/>
              <a:gd name="connsiteX2778" fmla="*/ 124183 w 4016295"/>
              <a:gd name="connsiteY2778" fmla="*/ 2335046 h 2973907"/>
              <a:gd name="connsiteX2779" fmla="*/ 189779 w 4016295"/>
              <a:gd name="connsiteY2779" fmla="*/ 2274164 h 2973907"/>
              <a:gd name="connsiteX2780" fmla="*/ 3056 w 4016295"/>
              <a:gd name="connsiteY2780" fmla="*/ 2197870 h 2973907"/>
              <a:gd name="connsiteX2781" fmla="*/ 5604 w 4016295"/>
              <a:gd name="connsiteY2781" fmla="*/ 2183605 h 2973907"/>
              <a:gd name="connsiteX2782" fmla="*/ 138831 w 4016295"/>
              <a:gd name="connsiteY2782" fmla="*/ 2107183 h 2973907"/>
              <a:gd name="connsiteX2783" fmla="*/ 117179 w 4016295"/>
              <a:gd name="connsiteY2783" fmla="*/ 2091645 h 2973907"/>
              <a:gd name="connsiteX2784" fmla="*/ 112465 w 4016295"/>
              <a:gd name="connsiteY2784" fmla="*/ 2088079 h 2973907"/>
              <a:gd name="connsiteX2785" fmla="*/ 109664 w 4016295"/>
              <a:gd name="connsiteY2785" fmla="*/ 2086041 h 2973907"/>
              <a:gd name="connsiteX2786" fmla="*/ 110300 w 4016295"/>
              <a:gd name="connsiteY2786" fmla="*/ 2070628 h 2973907"/>
              <a:gd name="connsiteX2787" fmla="*/ 174367 w 4016295"/>
              <a:gd name="connsiteY2787" fmla="*/ 2022865 h 2973907"/>
              <a:gd name="connsiteX2788" fmla="*/ 250533 w 4016295"/>
              <a:gd name="connsiteY2788" fmla="*/ 1990386 h 2973907"/>
              <a:gd name="connsiteX2789" fmla="*/ 53494 w 4016295"/>
              <a:gd name="connsiteY2789" fmla="*/ 1925428 h 2973907"/>
              <a:gd name="connsiteX2790" fmla="*/ 53876 w 4016295"/>
              <a:gd name="connsiteY2790" fmla="*/ 1912308 h 2973907"/>
              <a:gd name="connsiteX2791" fmla="*/ 163922 w 4016295"/>
              <a:gd name="connsiteY2791" fmla="*/ 1835760 h 2973907"/>
              <a:gd name="connsiteX2792" fmla="*/ 163668 w 4016295"/>
              <a:gd name="connsiteY2792" fmla="*/ 1823023 h 2973907"/>
              <a:gd name="connsiteX2793" fmla="*/ 330140 w 4016295"/>
              <a:gd name="connsiteY2793" fmla="*/ 1737940 h 2973907"/>
              <a:gd name="connsiteX2794" fmla="*/ 419680 w 4016295"/>
              <a:gd name="connsiteY2794" fmla="*/ 1701894 h 2973907"/>
              <a:gd name="connsiteX2795" fmla="*/ 316129 w 4016295"/>
              <a:gd name="connsiteY2795" fmla="*/ 1700494 h 2973907"/>
              <a:gd name="connsiteX2796" fmla="*/ 309378 w 4016295"/>
              <a:gd name="connsiteY2796" fmla="*/ 1683936 h 2973907"/>
              <a:gd name="connsiteX2797" fmla="*/ 314856 w 4016295"/>
              <a:gd name="connsiteY2797" fmla="*/ 1677059 h 2973907"/>
              <a:gd name="connsiteX2798" fmla="*/ 207993 w 4016295"/>
              <a:gd name="connsiteY2798" fmla="*/ 1685082 h 2973907"/>
              <a:gd name="connsiteX2799" fmla="*/ 203281 w 4016295"/>
              <a:gd name="connsiteY2799" fmla="*/ 1671327 h 2973907"/>
              <a:gd name="connsiteX2800" fmla="*/ 216654 w 4016295"/>
              <a:gd name="connsiteY2800" fmla="*/ 1655278 h 2973907"/>
              <a:gd name="connsiteX2801" fmla="*/ 92468 w 4016295"/>
              <a:gd name="connsiteY2801" fmla="*/ 1651202 h 2973907"/>
              <a:gd name="connsiteX2802" fmla="*/ 86991 w 4016295"/>
              <a:gd name="connsiteY2802" fmla="*/ 1631206 h 2973907"/>
              <a:gd name="connsiteX2803" fmla="*/ 289382 w 4016295"/>
              <a:gd name="connsiteY2803" fmla="*/ 1493265 h 2973907"/>
              <a:gd name="connsiteX2804" fmla="*/ 260213 w 4016295"/>
              <a:gd name="connsiteY2804" fmla="*/ 1466263 h 2973907"/>
              <a:gd name="connsiteX2805" fmla="*/ 263780 w 4016295"/>
              <a:gd name="connsiteY2805" fmla="*/ 1446137 h 2973907"/>
              <a:gd name="connsiteX2806" fmla="*/ 373190 w 4016295"/>
              <a:gd name="connsiteY2806" fmla="*/ 1409584 h 2973907"/>
              <a:gd name="connsiteX2807" fmla="*/ 431397 w 4016295"/>
              <a:gd name="connsiteY2807" fmla="*/ 1410603 h 2973907"/>
              <a:gd name="connsiteX2808" fmla="*/ 392167 w 4016295"/>
              <a:gd name="connsiteY2808" fmla="*/ 1362456 h 2973907"/>
              <a:gd name="connsiteX2809" fmla="*/ 395098 w 4016295"/>
              <a:gd name="connsiteY2809" fmla="*/ 1346280 h 2973907"/>
              <a:gd name="connsiteX2810" fmla="*/ 597615 w 4016295"/>
              <a:gd name="connsiteY2810" fmla="*/ 1367680 h 2973907"/>
              <a:gd name="connsiteX2811" fmla="*/ 877954 w 4016295"/>
              <a:gd name="connsiteY2811" fmla="*/ 1384237 h 2973907"/>
              <a:gd name="connsiteX2812" fmla="*/ 1169757 w 4016295"/>
              <a:gd name="connsiteY2812" fmla="*/ 1232795 h 2973907"/>
              <a:gd name="connsiteX2813" fmla="*/ 1251017 w 4016295"/>
              <a:gd name="connsiteY2813" fmla="*/ 1141726 h 2973907"/>
              <a:gd name="connsiteX2814" fmla="*/ 1343105 w 4016295"/>
              <a:gd name="connsiteY2814" fmla="*/ 1068106 h 2973907"/>
              <a:gd name="connsiteX2815" fmla="*/ 1150268 w 4016295"/>
              <a:gd name="connsiteY2815" fmla="*/ 1235214 h 2973907"/>
              <a:gd name="connsiteX2816" fmla="*/ 1037037 w 4016295"/>
              <a:gd name="connsiteY2816" fmla="*/ 1308579 h 2973907"/>
              <a:gd name="connsiteX2817" fmla="*/ 874515 w 4016295"/>
              <a:gd name="connsiteY2817" fmla="*/ 1334564 h 2973907"/>
              <a:gd name="connsiteX2818" fmla="*/ 861141 w 4016295"/>
              <a:gd name="connsiteY2818" fmla="*/ 1321189 h 2973907"/>
              <a:gd name="connsiteX2819" fmla="*/ 874387 w 4016295"/>
              <a:gd name="connsiteY2819" fmla="*/ 1237252 h 2973907"/>
              <a:gd name="connsiteX2820" fmla="*/ 887507 w 4016295"/>
              <a:gd name="connsiteY2820" fmla="*/ 1186178 h 2973907"/>
              <a:gd name="connsiteX2821" fmla="*/ 857319 w 4016295"/>
              <a:gd name="connsiteY2821" fmla="*/ 1212416 h 2973907"/>
              <a:gd name="connsiteX2822" fmla="*/ 764085 w 4016295"/>
              <a:gd name="connsiteY2822" fmla="*/ 1264000 h 2973907"/>
              <a:gd name="connsiteX2823" fmla="*/ 639136 w 4016295"/>
              <a:gd name="connsiteY2823" fmla="*/ 1289728 h 2973907"/>
              <a:gd name="connsiteX2824" fmla="*/ 625254 w 4016295"/>
              <a:gd name="connsiteY2824" fmla="*/ 1276992 h 2973907"/>
              <a:gd name="connsiteX2825" fmla="*/ 641810 w 4016295"/>
              <a:gd name="connsiteY2825" fmla="*/ 1192929 h 2973907"/>
              <a:gd name="connsiteX2826" fmla="*/ 639773 w 4016295"/>
              <a:gd name="connsiteY2826" fmla="*/ 1194585 h 2973907"/>
              <a:gd name="connsiteX2827" fmla="*/ 420062 w 4016295"/>
              <a:gd name="connsiteY2827" fmla="*/ 1289474 h 2973907"/>
              <a:gd name="connsiteX2828" fmla="*/ 406943 w 4016295"/>
              <a:gd name="connsiteY2828" fmla="*/ 1271387 h 2973907"/>
              <a:gd name="connsiteX2829" fmla="*/ 452159 w 4016295"/>
              <a:gd name="connsiteY2829" fmla="*/ 1191528 h 2973907"/>
              <a:gd name="connsiteX2830" fmla="*/ 446172 w 4016295"/>
              <a:gd name="connsiteY2830" fmla="*/ 1195858 h 2973907"/>
              <a:gd name="connsiteX2831" fmla="*/ 239580 w 4016295"/>
              <a:gd name="connsiteY2831" fmla="*/ 1297626 h 2973907"/>
              <a:gd name="connsiteX2832" fmla="*/ 222512 w 4016295"/>
              <a:gd name="connsiteY2832" fmla="*/ 1282851 h 2973907"/>
              <a:gd name="connsiteX2833" fmla="*/ 252190 w 4016295"/>
              <a:gd name="connsiteY2833" fmla="*/ 1222096 h 2973907"/>
              <a:gd name="connsiteX2834" fmla="*/ 222768 w 4016295"/>
              <a:gd name="connsiteY2834" fmla="*/ 1235214 h 2973907"/>
              <a:gd name="connsiteX2835" fmla="*/ 79478 w 4016295"/>
              <a:gd name="connsiteY2835" fmla="*/ 1283870 h 2973907"/>
              <a:gd name="connsiteX2836" fmla="*/ 66103 w 4016295"/>
              <a:gd name="connsiteY2836" fmla="*/ 1270368 h 2973907"/>
              <a:gd name="connsiteX2837" fmla="*/ 107244 w 4016295"/>
              <a:gd name="connsiteY2837" fmla="*/ 1163634 h 2973907"/>
              <a:gd name="connsiteX2838" fmla="*/ 152969 w 4016295"/>
              <a:gd name="connsiteY2838" fmla="*/ 1110904 h 2973907"/>
              <a:gd name="connsiteX2839" fmla="*/ 121254 w 4016295"/>
              <a:gd name="connsiteY2839" fmla="*/ 1077405 h 2973907"/>
              <a:gd name="connsiteX2840" fmla="*/ 122528 w 4016295"/>
              <a:gd name="connsiteY2840" fmla="*/ 1066960 h 2973907"/>
              <a:gd name="connsiteX2841" fmla="*/ 350900 w 4016295"/>
              <a:gd name="connsiteY2841" fmla="*/ 967358 h 2973907"/>
              <a:gd name="connsiteX2842" fmla="*/ 298043 w 4016295"/>
              <a:gd name="connsiteY2842" fmla="*/ 913608 h 2973907"/>
              <a:gd name="connsiteX2843" fmla="*/ 302373 w 4016295"/>
              <a:gd name="connsiteY2843" fmla="*/ 903036 h 2973907"/>
              <a:gd name="connsiteX2844" fmla="*/ 462094 w 4016295"/>
              <a:gd name="connsiteY2844" fmla="*/ 845847 h 2973907"/>
              <a:gd name="connsiteX2845" fmla="*/ 563989 w 4016295"/>
              <a:gd name="connsiteY2845" fmla="*/ 861259 h 2973907"/>
              <a:gd name="connsiteX2846" fmla="*/ 536349 w 4016295"/>
              <a:gd name="connsiteY2846" fmla="*/ 796938 h 2973907"/>
              <a:gd name="connsiteX2847" fmla="*/ 543611 w 4016295"/>
              <a:gd name="connsiteY2847" fmla="*/ 787894 h 2973907"/>
              <a:gd name="connsiteX2848" fmla="*/ 770072 w 4016295"/>
              <a:gd name="connsiteY2848" fmla="*/ 799741 h 2973907"/>
              <a:gd name="connsiteX2849" fmla="*/ 757591 w 4016295"/>
              <a:gd name="connsiteY2849" fmla="*/ 768534 h 2973907"/>
              <a:gd name="connsiteX2850" fmla="*/ 765869 w 4016295"/>
              <a:gd name="connsiteY2850" fmla="*/ 754015 h 2973907"/>
              <a:gd name="connsiteX2851" fmla="*/ 888016 w 4016295"/>
              <a:gd name="connsiteY2851" fmla="*/ 759492 h 2973907"/>
              <a:gd name="connsiteX2852" fmla="*/ 1067224 w 4016295"/>
              <a:gd name="connsiteY2852" fmla="*/ 807510 h 2973907"/>
              <a:gd name="connsiteX2853" fmla="*/ 1292158 w 4016295"/>
              <a:gd name="connsiteY2853" fmla="*/ 973853 h 2973907"/>
              <a:gd name="connsiteX2854" fmla="*/ 1324509 w 4016295"/>
              <a:gd name="connsiteY2854" fmla="*/ 985317 h 2973907"/>
              <a:gd name="connsiteX2855" fmla="*/ 1441179 w 4016295"/>
              <a:gd name="connsiteY2855" fmla="*/ 948762 h 2973907"/>
              <a:gd name="connsiteX2856" fmla="*/ 1724831 w 4016295"/>
              <a:gd name="connsiteY2856" fmla="*/ 731725 h 2973907"/>
              <a:gd name="connsiteX2857" fmla="*/ 1979824 w 4016295"/>
              <a:gd name="connsiteY2857" fmla="*/ 569202 h 2973907"/>
              <a:gd name="connsiteX2858" fmla="*/ 1805837 w 4016295"/>
              <a:gd name="connsiteY2858" fmla="*/ 584996 h 2973907"/>
              <a:gd name="connsiteX2859" fmla="*/ 1659617 w 4016295"/>
              <a:gd name="connsiteY2859" fmla="*/ 726759 h 2973907"/>
              <a:gd name="connsiteX2860" fmla="*/ 1658089 w 4016295"/>
              <a:gd name="connsiteY2860" fmla="*/ 728286 h 2973907"/>
              <a:gd name="connsiteX2861" fmla="*/ 1625738 w 4016295"/>
              <a:gd name="connsiteY2861" fmla="*/ 759110 h 2973907"/>
              <a:gd name="connsiteX2862" fmla="*/ 1552501 w 4016295"/>
              <a:gd name="connsiteY2862" fmla="*/ 799358 h 2973907"/>
              <a:gd name="connsiteX2863" fmla="*/ 1517983 w 4016295"/>
              <a:gd name="connsiteY2863" fmla="*/ 808146 h 2973907"/>
              <a:gd name="connsiteX2864" fmla="*/ 1281713 w 4016295"/>
              <a:gd name="connsiteY2864" fmla="*/ 812605 h 2973907"/>
              <a:gd name="connsiteX2865" fmla="*/ 1271396 w 4016295"/>
              <a:gd name="connsiteY2865" fmla="*/ 798466 h 2973907"/>
              <a:gd name="connsiteX2866" fmla="*/ 1293050 w 4016295"/>
              <a:gd name="connsiteY2866" fmla="*/ 702812 h 2973907"/>
              <a:gd name="connsiteX2867" fmla="*/ 1244776 w 4016295"/>
              <a:gd name="connsiteY2867" fmla="*/ 732744 h 2973907"/>
              <a:gd name="connsiteX2868" fmla="*/ 1139569 w 4016295"/>
              <a:gd name="connsiteY2868" fmla="*/ 765987 h 2973907"/>
              <a:gd name="connsiteX2869" fmla="*/ 1121484 w 4016295"/>
              <a:gd name="connsiteY2869" fmla="*/ 754397 h 2973907"/>
              <a:gd name="connsiteX2870" fmla="*/ 1132309 w 4016295"/>
              <a:gd name="connsiteY2870" fmla="*/ 648553 h 2973907"/>
              <a:gd name="connsiteX2871" fmla="*/ 889289 w 4016295"/>
              <a:gd name="connsiteY2871" fmla="*/ 706378 h 2973907"/>
              <a:gd name="connsiteX2872" fmla="*/ 877444 w 4016295"/>
              <a:gd name="connsiteY2872" fmla="*/ 687146 h 2973907"/>
              <a:gd name="connsiteX2873" fmla="*/ 753081 w 4016295"/>
              <a:gd name="connsiteY2873" fmla="*/ 651683 h 2973907"/>
              <a:gd name="connsiteX2874" fmla="*/ 878706 w 4016295"/>
              <a:gd name="connsiteY2874" fmla="*/ 620812 h 2973907"/>
              <a:gd name="connsiteX2875" fmla="*/ 860186 w 4016295"/>
              <a:gd name="connsiteY2875" fmla="*/ 633173 h 2973907"/>
              <a:gd name="connsiteX2876" fmla="*/ 813760 w 4016295"/>
              <a:gd name="connsiteY2876" fmla="*/ 653521 h 2973907"/>
              <a:gd name="connsiteX2877" fmla="*/ 774713 w 4016295"/>
              <a:gd name="connsiteY2877" fmla="*/ 656291 h 297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</a:cxnLst>
            <a:rect l="l" t="t" r="r" b="b"/>
            <a:pathLst>
              <a:path w="4016295" h="2973907">
                <a:moveTo>
                  <a:pt x="422228" y="2515073"/>
                </a:moveTo>
                <a:cubicBezTo>
                  <a:pt x="426750" y="2515837"/>
                  <a:pt x="431080" y="2518958"/>
                  <a:pt x="432544" y="2523480"/>
                </a:cubicBezTo>
                <a:cubicBezTo>
                  <a:pt x="436366" y="2535325"/>
                  <a:pt x="440569" y="2552520"/>
                  <a:pt x="436239" y="2564619"/>
                </a:cubicBezTo>
                <a:cubicBezTo>
                  <a:pt x="432673" y="2574555"/>
                  <a:pt x="417898" y="2579140"/>
                  <a:pt x="412294" y="2567932"/>
                </a:cubicBezTo>
                <a:cubicBezTo>
                  <a:pt x="405542" y="2554557"/>
                  <a:pt x="404396" y="2534560"/>
                  <a:pt x="410765" y="2520804"/>
                </a:cubicBezTo>
                <a:cubicBezTo>
                  <a:pt x="412994" y="2515901"/>
                  <a:pt x="417706" y="2514309"/>
                  <a:pt x="422228" y="2515073"/>
                </a:cubicBezTo>
                <a:close/>
                <a:moveTo>
                  <a:pt x="273334" y="2529719"/>
                </a:moveTo>
                <a:cubicBezTo>
                  <a:pt x="276517" y="2527045"/>
                  <a:pt x="279957" y="2530994"/>
                  <a:pt x="279065" y="2534178"/>
                </a:cubicBezTo>
                <a:cubicBezTo>
                  <a:pt x="270150" y="2564492"/>
                  <a:pt x="250025" y="2588692"/>
                  <a:pt x="242383" y="2619897"/>
                </a:cubicBezTo>
                <a:cubicBezTo>
                  <a:pt x="233467" y="2656579"/>
                  <a:pt x="221367" y="2696446"/>
                  <a:pt x="197421" y="2726377"/>
                </a:cubicBezTo>
                <a:cubicBezTo>
                  <a:pt x="194364" y="2730072"/>
                  <a:pt x="188506" y="2727015"/>
                  <a:pt x="188378" y="2722811"/>
                </a:cubicBezTo>
                <a:cubicBezTo>
                  <a:pt x="187614" y="2693516"/>
                  <a:pt x="203026" y="2669062"/>
                  <a:pt x="213980" y="2642569"/>
                </a:cubicBezTo>
                <a:cubicBezTo>
                  <a:pt x="231556" y="2600027"/>
                  <a:pt x="236015" y="2561435"/>
                  <a:pt x="273334" y="2529719"/>
                </a:cubicBezTo>
                <a:close/>
                <a:moveTo>
                  <a:pt x="424265" y="2456610"/>
                </a:moveTo>
                <a:cubicBezTo>
                  <a:pt x="446173" y="2460813"/>
                  <a:pt x="461330" y="2498260"/>
                  <a:pt x="439422" y="2511760"/>
                </a:cubicBezTo>
                <a:cubicBezTo>
                  <a:pt x="437385" y="2513035"/>
                  <a:pt x="434710" y="2512525"/>
                  <a:pt x="432800" y="2511506"/>
                </a:cubicBezTo>
                <a:cubicBezTo>
                  <a:pt x="419297" y="2503864"/>
                  <a:pt x="418788" y="2481065"/>
                  <a:pt x="413566" y="2469092"/>
                </a:cubicBezTo>
                <a:cubicBezTo>
                  <a:pt x="410509" y="2462341"/>
                  <a:pt x="417642" y="2455336"/>
                  <a:pt x="424265" y="2456610"/>
                </a:cubicBezTo>
                <a:close/>
                <a:moveTo>
                  <a:pt x="431398" y="2389280"/>
                </a:moveTo>
                <a:cubicBezTo>
                  <a:pt x="435920" y="2387990"/>
                  <a:pt x="440950" y="2389296"/>
                  <a:pt x="443243" y="2394582"/>
                </a:cubicBezTo>
                <a:cubicBezTo>
                  <a:pt x="449612" y="2409357"/>
                  <a:pt x="459546" y="2425914"/>
                  <a:pt x="451141" y="2441454"/>
                </a:cubicBezTo>
                <a:cubicBezTo>
                  <a:pt x="449612" y="2444128"/>
                  <a:pt x="445409" y="2446039"/>
                  <a:pt x="442607" y="2444001"/>
                </a:cubicBezTo>
                <a:cubicBezTo>
                  <a:pt x="428977" y="2434321"/>
                  <a:pt x="421718" y="2415980"/>
                  <a:pt x="422610" y="2399548"/>
                </a:cubicBezTo>
                <a:cubicBezTo>
                  <a:pt x="422864" y="2394454"/>
                  <a:pt x="426876" y="2390570"/>
                  <a:pt x="431398" y="2389280"/>
                </a:cubicBezTo>
                <a:close/>
                <a:moveTo>
                  <a:pt x="440648" y="2328221"/>
                </a:moveTo>
                <a:cubicBezTo>
                  <a:pt x="444676" y="2325896"/>
                  <a:pt x="450122" y="2326119"/>
                  <a:pt x="453815" y="2330769"/>
                </a:cubicBezTo>
                <a:cubicBezTo>
                  <a:pt x="462985" y="2342231"/>
                  <a:pt x="465915" y="2357898"/>
                  <a:pt x="456744" y="2369999"/>
                </a:cubicBezTo>
                <a:cubicBezTo>
                  <a:pt x="454452" y="2373055"/>
                  <a:pt x="449994" y="2372927"/>
                  <a:pt x="447573" y="2370126"/>
                </a:cubicBezTo>
                <a:cubicBezTo>
                  <a:pt x="440186" y="2361592"/>
                  <a:pt x="439677" y="2351275"/>
                  <a:pt x="435983" y="2340958"/>
                </a:cubicBezTo>
                <a:cubicBezTo>
                  <a:pt x="434009" y="2335418"/>
                  <a:pt x="436620" y="2330545"/>
                  <a:pt x="440648" y="2328221"/>
                </a:cubicBezTo>
                <a:close/>
                <a:moveTo>
                  <a:pt x="360199" y="2341213"/>
                </a:moveTo>
                <a:cubicBezTo>
                  <a:pt x="364783" y="2338412"/>
                  <a:pt x="371151" y="2342614"/>
                  <a:pt x="369623" y="2348090"/>
                </a:cubicBezTo>
                <a:cubicBezTo>
                  <a:pt x="361727" y="2378151"/>
                  <a:pt x="332050" y="2412413"/>
                  <a:pt x="300590" y="2418653"/>
                </a:cubicBezTo>
                <a:cubicBezTo>
                  <a:pt x="294730" y="2419799"/>
                  <a:pt x="291037" y="2414451"/>
                  <a:pt x="293330" y="2409229"/>
                </a:cubicBezTo>
                <a:cubicBezTo>
                  <a:pt x="305048" y="2381717"/>
                  <a:pt x="335234" y="2356497"/>
                  <a:pt x="360199" y="2341213"/>
                </a:cubicBezTo>
                <a:close/>
                <a:moveTo>
                  <a:pt x="391531" y="2280586"/>
                </a:moveTo>
                <a:cubicBezTo>
                  <a:pt x="394334" y="2279440"/>
                  <a:pt x="396244" y="2283133"/>
                  <a:pt x="394588" y="2285298"/>
                </a:cubicBezTo>
                <a:cubicBezTo>
                  <a:pt x="373191" y="2312046"/>
                  <a:pt x="347334" y="2334081"/>
                  <a:pt x="322243" y="2357389"/>
                </a:cubicBezTo>
                <a:cubicBezTo>
                  <a:pt x="292566" y="2385155"/>
                  <a:pt x="261615" y="2417762"/>
                  <a:pt x="222259" y="2430754"/>
                </a:cubicBezTo>
                <a:cubicBezTo>
                  <a:pt x="215380" y="2433047"/>
                  <a:pt x="212452" y="2424131"/>
                  <a:pt x="216145" y="2419673"/>
                </a:cubicBezTo>
                <a:cubicBezTo>
                  <a:pt x="238179" y="2393180"/>
                  <a:pt x="268112" y="2373566"/>
                  <a:pt x="293968" y="2350893"/>
                </a:cubicBezTo>
                <a:cubicBezTo>
                  <a:pt x="324154" y="2324273"/>
                  <a:pt x="353957" y="2295997"/>
                  <a:pt x="391531" y="2280586"/>
                </a:cubicBezTo>
                <a:close/>
                <a:moveTo>
                  <a:pt x="466807" y="2256799"/>
                </a:moveTo>
                <a:cubicBezTo>
                  <a:pt x="469960" y="2256863"/>
                  <a:pt x="473240" y="2258869"/>
                  <a:pt x="474067" y="2262499"/>
                </a:cubicBezTo>
                <a:cubicBezTo>
                  <a:pt x="476741" y="2274218"/>
                  <a:pt x="480308" y="2284916"/>
                  <a:pt x="473940" y="2295869"/>
                </a:cubicBezTo>
                <a:cubicBezTo>
                  <a:pt x="471265" y="2300583"/>
                  <a:pt x="465279" y="2299436"/>
                  <a:pt x="462603" y="2295615"/>
                </a:cubicBezTo>
                <a:cubicBezTo>
                  <a:pt x="455470" y="2285680"/>
                  <a:pt x="459292" y="2274217"/>
                  <a:pt x="460311" y="2262754"/>
                </a:cubicBezTo>
                <a:cubicBezTo>
                  <a:pt x="460629" y="2258614"/>
                  <a:pt x="463655" y="2256736"/>
                  <a:pt x="466807" y="2256799"/>
                </a:cubicBezTo>
                <a:close/>
                <a:moveTo>
                  <a:pt x="390432" y="2238654"/>
                </a:moveTo>
                <a:cubicBezTo>
                  <a:pt x="396609" y="2236063"/>
                  <a:pt x="403026" y="2234479"/>
                  <a:pt x="409744" y="2234479"/>
                </a:cubicBezTo>
                <a:cubicBezTo>
                  <a:pt x="412801" y="2234479"/>
                  <a:pt x="415475" y="2238045"/>
                  <a:pt x="413056" y="2240719"/>
                </a:cubicBezTo>
                <a:cubicBezTo>
                  <a:pt x="390766" y="2265174"/>
                  <a:pt x="357778" y="2284025"/>
                  <a:pt x="330012" y="2302112"/>
                </a:cubicBezTo>
                <a:cubicBezTo>
                  <a:pt x="298425" y="2322745"/>
                  <a:pt x="271167" y="2352677"/>
                  <a:pt x="235121" y="2365158"/>
                </a:cubicBezTo>
                <a:cubicBezTo>
                  <a:pt x="229136" y="2367196"/>
                  <a:pt x="226970" y="2359045"/>
                  <a:pt x="230282" y="2355479"/>
                </a:cubicBezTo>
                <a:cubicBezTo>
                  <a:pt x="260468" y="2323000"/>
                  <a:pt x="302372" y="2297653"/>
                  <a:pt x="339563" y="2273581"/>
                </a:cubicBezTo>
                <a:cubicBezTo>
                  <a:pt x="355517" y="2263264"/>
                  <a:pt x="371899" y="2246427"/>
                  <a:pt x="390432" y="2238654"/>
                </a:cubicBezTo>
                <a:close/>
                <a:moveTo>
                  <a:pt x="365421" y="2218939"/>
                </a:moveTo>
                <a:cubicBezTo>
                  <a:pt x="368351" y="2218557"/>
                  <a:pt x="372044" y="2219449"/>
                  <a:pt x="373827" y="2222124"/>
                </a:cubicBezTo>
                <a:cubicBezTo>
                  <a:pt x="374719" y="2223016"/>
                  <a:pt x="375484" y="2224034"/>
                  <a:pt x="376247" y="2225180"/>
                </a:cubicBezTo>
                <a:cubicBezTo>
                  <a:pt x="377266" y="2226582"/>
                  <a:pt x="377266" y="2229129"/>
                  <a:pt x="376247" y="2230530"/>
                </a:cubicBezTo>
                <a:cubicBezTo>
                  <a:pt x="370643" y="2238173"/>
                  <a:pt x="358925" y="2239574"/>
                  <a:pt x="350519" y="2243777"/>
                </a:cubicBezTo>
                <a:cubicBezTo>
                  <a:pt x="339438" y="2249254"/>
                  <a:pt x="329122" y="2256641"/>
                  <a:pt x="318676" y="2263519"/>
                </a:cubicBezTo>
                <a:cubicBezTo>
                  <a:pt x="302629" y="2274090"/>
                  <a:pt x="284159" y="2293577"/>
                  <a:pt x="264799" y="2296634"/>
                </a:cubicBezTo>
                <a:cubicBezTo>
                  <a:pt x="260214" y="2297399"/>
                  <a:pt x="256266" y="2292940"/>
                  <a:pt x="258814" y="2288610"/>
                </a:cubicBezTo>
                <a:cubicBezTo>
                  <a:pt x="268875" y="2271288"/>
                  <a:pt x="291801" y="2259443"/>
                  <a:pt x="307724" y="2248234"/>
                </a:cubicBezTo>
                <a:cubicBezTo>
                  <a:pt x="324408" y="2236517"/>
                  <a:pt x="344660" y="2221869"/>
                  <a:pt x="365421" y="2218939"/>
                </a:cubicBezTo>
                <a:close/>
                <a:moveTo>
                  <a:pt x="431270" y="2182894"/>
                </a:moveTo>
                <a:cubicBezTo>
                  <a:pt x="437003" y="2180984"/>
                  <a:pt x="441715" y="2187480"/>
                  <a:pt x="438022" y="2192320"/>
                </a:cubicBezTo>
                <a:cubicBezTo>
                  <a:pt x="428213" y="2205566"/>
                  <a:pt x="412929" y="2231040"/>
                  <a:pt x="393314" y="2222124"/>
                </a:cubicBezTo>
                <a:cubicBezTo>
                  <a:pt x="389748" y="2220469"/>
                  <a:pt x="388220" y="2215884"/>
                  <a:pt x="389875" y="2212444"/>
                </a:cubicBezTo>
                <a:cubicBezTo>
                  <a:pt x="396371" y="2198942"/>
                  <a:pt x="417387" y="2187353"/>
                  <a:pt x="431270" y="2182894"/>
                </a:cubicBezTo>
                <a:close/>
                <a:moveTo>
                  <a:pt x="795292" y="2068973"/>
                </a:moveTo>
                <a:cubicBezTo>
                  <a:pt x="786375" y="2085658"/>
                  <a:pt x="774275" y="2101579"/>
                  <a:pt x="767525" y="2115718"/>
                </a:cubicBezTo>
                <a:cubicBezTo>
                  <a:pt x="759500" y="2132530"/>
                  <a:pt x="747655" y="2167811"/>
                  <a:pt x="727276" y="2178001"/>
                </a:cubicBezTo>
                <a:cubicBezTo>
                  <a:pt x="727531" y="2179020"/>
                  <a:pt x="727531" y="2179912"/>
                  <a:pt x="727786" y="2180930"/>
                </a:cubicBezTo>
                <a:cubicBezTo>
                  <a:pt x="733772" y="2207677"/>
                  <a:pt x="738102" y="2234807"/>
                  <a:pt x="744344" y="2261428"/>
                </a:cubicBezTo>
                <a:cubicBezTo>
                  <a:pt x="751221" y="2290595"/>
                  <a:pt x="766251" y="2316069"/>
                  <a:pt x="780517" y="2342052"/>
                </a:cubicBezTo>
                <a:cubicBezTo>
                  <a:pt x="789432" y="2307152"/>
                  <a:pt x="783701" y="2274419"/>
                  <a:pt x="784337" y="2238373"/>
                </a:cubicBezTo>
                <a:cubicBezTo>
                  <a:pt x="784720" y="2220414"/>
                  <a:pt x="786375" y="2202455"/>
                  <a:pt x="788413" y="2184624"/>
                </a:cubicBezTo>
                <a:cubicBezTo>
                  <a:pt x="778479" y="2202582"/>
                  <a:pt x="764468" y="2226655"/>
                  <a:pt x="742942" y="2224618"/>
                </a:cubicBezTo>
                <a:cubicBezTo>
                  <a:pt x="738739" y="2224236"/>
                  <a:pt x="735428" y="2220669"/>
                  <a:pt x="736702" y="2216338"/>
                </a:cubicBezTo>
                <a:cubicBezTo>
                  <a:pt x="742306" y="2196342"/>
                  <a:pt x="764723" y="2181057"/>
                  <a:pt x="775932" y="2163226"/>
                </a:cubicBezTo>
                <a:cubicBezTo>
                  <a:pt x="783954" y="2150616"/>
                  <a:pt x="790197" y="2135841"/>
                  <a:pt x="795037" y="2120939"/>
                </a:cubicBezTo>
                <a:cubicBezTo>
                  <a:pt x="796055" y="2103490"/>
                  <a:pt x="796182" y="2086168"/>
                  <a:pt x="795292" y="2068973"/>
                </a:cubicBezTo>
                <a:close/>
                <a:moveTo>
                  <a:pt x="459546" y="2135767"/>
                </a:moveTo>
                <a:cubicBezTo>
                  <a:pt x="463240" y="2135004"/>
                  <a:pt x="467571" y="2138442"/>
                  <a:pt x="466170" y="2142390"/>
                </a:cubicBezTo>
                <a:cubicBezTo>
                  <a:pt x="459546" y="2160222"/>
                  <a:pt x="435218" y="2189389"/>
                  <a:pt x="414076" y="2179455"/>
                </a:cubicBezTo>
                <a:cubicBezTo>
                  <a:pt x="410890" y="2178054"/>
                  <a:pt x="409872" y="2173723"/>
                  <a:pt x="410636" y="2170667"/>
                </a:cubicBezTo>
                <a:cubicBezTo>
                  <a:pt x="415095" y="2154235"/>
                  <a:pt x="443879" y="2139207"/>
                  <a:pt x="459546" y="2135767"/>
                </a:cubicBezTo>
                <a:close/>
                <a:moveTo>
                  <a:pt x="158287" y="2191970"/>
                </a:moveTo>
                <a:cubicBezTo>
                  <a:pt x="166279" y="2189995"/>
                  <a:pt x="174686" y="2189518"/>
                  <a:pt x="183283" y="2190281"/>
                </a:cubicBezTo>
                <a:cubicBezTo>
                  <a:pt x="189397" y="2190919"/>
                  <a:pt x="189907" y="2199325"/>
                  <a:pt x="184685" y="2201745"/>
                </a:cubicBezTo>
                <a:cubicBezTo>
                  <a:pt x="169400" y="2208751"/>
                  <a:pt x="154116" y="2214482"/>
                  <a:pt x="137430" y="2210024"/>
                </a:cubicBezTo>
                <a:cubicBezTo>
                  <a:pt x="134500" y="2209260"/>
                  <a:pt x="133100" y="2204675"/>
                  <a:pt x="135775" y="2202637"/>
                </a:cubicBezTo>
                <a:cubicBezTo>
                  <a:pt x="142716" y="2197414"/>
                  <a:pt x="150295" y="2193944"/>
                  <a:pt x="158287" y="2191970"/>
                </a:cubicBezTo>
                <a:close/>
                <a:moveTo>
                  <a:pt x="403887" y="2125959"/>
                </a:moveTo>
                <a:cubicBezTo>
                  <a:pt x="411783" y="2123667"/>
                  <a:pt x="418406" y="2134366"/>
                  <a:pt x="412292" y="2140225"/>
                </a:cubicBezTo>
                <a:cubicBezTo>
                  <a:pt x="402485" y="2149651"/>
                  <a:pt x="392932" y="2156018"/>
                  <a:pt x="379685" y="2151179"/>
                </a:cubicBezTo>
                <a:cubicBezTo>
                  <a:pt x="374973" y="2149522"/>
                  <a:pt x="374591" y="2143664"/>
                  <a:pt x="377138" y="2140098"/>
                </a:cubicBezTo>
                <a:cubicBezTo>
                  <a:pt x="383634" y="2131054"/>
                  <a:pt x="393570" y="2129016"/>
                  <a:pt x="403887" y="2125959"/>
                </a:cubicBezTo>
                <a:close/>
                <a:moveTo>
                  <a:pt x="467953" y="2098829"/>
                </a:moveTo>
                <a:cubicBezTo>
                  <a:pt x="473175" y="2096537"/>
                  <a:pt x="477506" y="2102651"/>
                  <a:pt x="475468" y="2107236"/>
                </a:cubicBezTo>
                <a:cubicBezTo>
                  <a:pt x="467699" y="2125322"/>
                  <a:pt x="448210" y="2138697"/>
                  <a:pt x="428851" y="2140479"/>
                </a:cubicBezTo>
                <a:cubicBezTo>
                  <a:pt x="424648" y="2140989"/>
                  <a:pt x="420572" y="2136021"/>
                  <a:pt x="422866" y="2131818"/>
                </a:cubicBezTo>
                <a:cubicBezTo>
                  <a:pt x="432417" y="2115388"/>
                  <a:pt x="450886" y="2106217"/>
                  <a:pt x="467953" y="2098829"/>
                </a:cubicBezTo>
                <a:close/>
                <a:moveTo>
                  <a:pt x="2108976" y="1676984"/>
                </a:moveTo>
                <a:cubicBezTo>
                  <a:pt x="2115981" y="1676092"/>
                  <a:pt x="2119802" y="1682715"/>
                  <a:pt x="2116999" y="1688829"/>
                </a:cubicBezTo>
                <a:cubicBezTo>
                  <a:pt x="2108976" y="1705769"/>
                  <a:pt x="2079298" y="1727676"/>
                  <a:pt x="2060575" y="1721435"/>
                </a:cubicBezTo>
                <a:cubicBezTo>
                  <a:pt x="2056499" y="1720034"/>
                  <a:pt x="2054334" y="1714812"/>
                  <a:pt x="2056118" y="1710863"/>
                </a:cubicBezTo>
                <a:cubicBezTo>
                  <a:pt x="2061085" y="1699782"/>
                  <a:pt x="2070000" y="1697363"/>
                  <a:pt x="2080063" y="1691376"/>
                </a:cubicBezTo>
                <a:cubicBezTo>
                  <a:pt x="2089615" y="1685645"/>
                  <a:pt x="2097639" y="1678513"/>
                  <a:pt x="2108976" y="1676984"/>
                </a:cubicBezTo>
                <a:close/>
                <a:moveTo>
                  <a:pt x="788922" y="1974083"/>
                </a:moveTo>
                <a:cubicBezTo>
                  <a:pt x="772492" y="2020955"/>
                  <a:pt x="750968" y="2068463"/>
                  <a:pt x="718871" y="2103108"/>
                </a:cubicBezTo>
                <a:cubicBezTo>
                  <a:pt x="718997" y="2119411"/>
                  <a:pt x="720526" y="2135714"/>
                  <a:pt x="722946" y="2152017"/>
                </a:cubicBezTo>
                <a:cubicBezTo>
                  <a:pt x="727786" y="2145521"/>
                  <a:pt x="732753" y="2139153"/>
                  <a:pt x="736702" y="2132148"/>
                </a:cubicBezTo>
                <a:cubicBezTo>
                  <a:pt x="743835" y="2119538"/>
                  <a:pt x="749439" y="2106292"/>
                  <a:pt x="756572" y="2093683"/>
                </a:cubicBezTo>
                <a:cubicBezTo>
                  <a:pt x="769308" y="2071011"/>
                  <a:pt x="781536" y="2049486"/>
                  <a:pt x="792616" y="2026304"/>
                </a:cubicBezTo>
                <a:cubicBezTo>
                  <a:pt x="791216" y="2008982"/>
                  <a:pt x="789688" y="1991532"/>
                  <a:pt x="788922" y="1974083"/>
                </a:cubicBezTo>
                <a:close/>
                <a:moveTo>
                  <a:pt x="1722283" y="1744691"/>
                </a:moveTo>
                <a:cubicBezTo>
                  <a:pt x="1710692" y="1759084"/>
                  <a:pt x="1697828" y="1772967"/>
                  <a:pt x="1686875" y="1789143"/>
                </a:cubicBezTo>
                <a:cubicBezTo>
                  <a:pt x="1652994" y="1839708"/>
                  <a:pt x="1690695" y="1886325"/>
                  <a:pt x="1735911" y="1915874"/>
                </a:cubicBezTo>
                <a:cubicBezTo>
                  <a:pt x="1713622" y="1863654"/>
                  <a:pt x="1714258" y="1802644"/>
                  <a:pt x="1722283" y="1744691"/>
                </a:cubicBezTo>
                <a:close/>
                <a:moveTo>
                  <a:pt x="504380" y="2042152"/>
                </a:moveTo>
                <a:cubicBezTo>
                  <a:pt x="509219" y="2039349"/>
                  <a:pt x="513551" y="2044444"/>
                  <a:pt x="511767" y="2049031"/>
                </a:cubicBezTo>
                <a:cubicBezTo>
                  <a:pt x="505016" y="2066224"/>
                  <a:pt x="488586" y="2077306"/>
                  <a:pt x="473556" y="2087113"/>
                </a:cubicBezTo>
                <a:cubicBezTo>
                  <a:pt x="456489" y="2098195"/>
                  <a:pt x="435601" y="2112842"/>
                  <a:pt x="414839" y="2113223"/>
                </a:cubicBezTo>
                <a:cubicBezTo>
                  <a:pt x="409235" y="2113352"/>
                  <a:pt x="407453" y="2106346"/>
                  <a:pt x="409872" y="2102397"/>
                </a:cubicBezTo>
                <a:cubicBezTo>
                  <a:pt x="417769" y="2089787"/>
                  <a:pt x="432034" y="2084183"/>
                  <a:pt x="445025" y="2078071"/>
                </a:cubicBezTo>
                <a:cubicBezTo>
                  <a:pt x="466552" y="2067880"/>
                  <a:pt x="484128" y="2054252"/>
                  <a:pt x="504380" y="2042152"/>
                </a:cubicBezTo>
                <a:close/>
                <a:moveTo>
                  <a:pt x="275865" y="2084534"/>
                </a:moveTo>
                <a:cubicBezTo>
                  <a:pt x="287408" y="2079981"/>
                  <a:pt x="299381" y="2076797"/>
                  <a:pt x="312690" y="2076160"/>
                </a:cubicBezTo>
                <a:cubicBezTo>
                  <a:pt x="316766" y="2076032"/>
                  <a:pt x="318548" y="2081891"/>
                  <a:pt x="314982" y="2083929"/>
                </a:cubicBezTo>
                <a:cubicBezTo>
                  <a:pt x="295495" y="2095392"/>
                  <a:pt x="275752" y="2105964"/>
                  <a:pt x="255883" y="2116918"/>
                </a:cubicBezTo>
                <a:cubicBezTo>
                  <a:pt x="234613" y="2128763"/>
                  <a:pt x="210158" y="2146977"/>
                  <a:pt x="184684" y="2144175"/>
                </a:cubicBezTo>
                <a:cubicBezTo>
                  <a:pt x="180353" y="2143665"/>
                  <a:pt x="177679" y="2137169"/>
                  <a:pt x="181118" y="2134112"/>
                </a:cubicBezTo>
                <a:cubicBezTo>
                  <a:pt x="197676" y="2119210"/>
                  <a:pt x="222003" y="2111441"/>
                  <a:pt x="241617" y="2101124"/>
                </a:cubicBezTo>
                <a:cubicBezTo>
                  <a:pt x="253208" y="2095011"/>
                  <a:pt x="264321" y="2089088"/>
                  <a:pt x="275865" y="2084534"/>
                </a:cubicBezTo>
                <a:close/>
                <a:moveTo>
                  <a:pt x="2250355" y="1573762"/>
                </a:moveTo>
                <a:cubicBezTo>
                  <a:pt x="2248572" y="1578857"/>
                  <a:pt x="2246151" y="1583569"/>
                  <a:pt x="2244114" y="1588537"/>
                </a:cubicBezTo>
                <a:cubicBezTo>
                  <a:pt x="2235326" y="1631969"/>
                  <a:pt x="2224116" y="1674002"/>
                  <a:pt x="2223990" y="1719599"/>
                </a:cubicBezTo>
                <a:cubicBezTo>
                  <a:pt x="2223863" y="1766217"/>
                  <a:pt x="2222844" y="1813852"/>
                  <a:pt x="2206158" y="1858177"/>
                </a:cubicBezTo>
                <a:cubicBezTo>
                  <a:pt x="2204374" y="1862762"/>
                  <a:pt x="2198770" y="1861616"/>
                  <a:pt x="2197370" y="1857540"/>
                </a:cubicBezTo>
                <a:cubicBezTo>
                  <a:pt x="2189728" y="1834358"/>
                  <a:pt x="2195203" y="1814362"/>
                  <a:pt x="2199789" y="1790543"/>
                </a:cubicBezTo>
                <a:cubicBezTo>
                  <a:pt x="2205649" y="1760230"/>
                  <a:pt x="2200808" y="1730298"/>
                  <a:pt x="2203356" y="1699857"/>
                </a:cubicBezTo>
                <a:cubicBezTo>
                  <a:pt x="2203738" y="1694381"/>
                  <a:pt x="2204630" y="1688904"/>
                  <a:pt x="2205394" y="1683426"/>
                </a:cubicBezTo>
                <a:cubicBezTo>
                  <a:pt x="2183614" y="1761632"/>
                  <a:pt x="2185906" y="1841619"/>
                  <a:pt x="2162087" y="1919441"/>
                </a:cubicBezTo>
                <a:cubicBezTo>
                  <a:pt x="2160942" y="1923390"/>
                  <a:pt x="2154955" y="1925428"/>
                  <a:pt x="2152663" y="1921098"/>
                </a:cubicBezTo>
                <a:cubicBezTo>
                  <a:pt x="2145404" y="1906959"/>
                  <a:pt x="2147313" y="1899954"/>
                  <a:pt x="2151008" y="1883778"/>
                </a:cubicBezTo>
                <a:cubicBezTo>
                  <a:pt x="2157121" y="1856904"/>
                  <a:pt x="2161068" y="1831557"/>
                  <a:pt x="2162597" y="1803918"/>
                </a:cubicBezTo>
                <a:cubicBezTo>
                  <a:pt x="2163489" y="1788251"/>
                  <a:pt x="2164763" y="1772585"/>
                  <a:pt x="2166801" y="1757046"/>
                </a:cubicBezTo>
                <a:cubicBezTo>
                  <a:pt x="2156483" y="1778189"/>
                  <a:pt x="2145657" y="1798950"/>
                  <a:pt x="2133430" y="1818820"/>
                </a:cubicBezTo>
                <a:cubicBezTo>
                  <a:pt x="2086304" y="1895624"/>
                  <a:pt x="2007462" y="1949373"/>
                  <a:pt x="1952184" y="2020317"/>
                </a:cubicBezTo>
                <a:cubicBezTo>
                  <a:pt x="1950528" y="2024902"/>
                  <a:pt x="1948236" y="2029107"/>
                  <a:pt x="1946453" y="2033309"/>
                </a:cubicBezTo>
                <a:cubicBezTo>
                  <a:pt x="1967341" y="2020317"/>
                  <a:pt x="1989121" y="2009364"/>
                  <a:pt x="2012302" y="1998920"/>
                </a:cubicBezTo>
                <a:cubicBezTo>
                  <a:pt x="2072675" y="1971663"/>
                  <a:pt x="2092163" y="1942369"/>
                  <a:pt x="2115344" y="1884160"/>
                </a:cubicBezTo>
                <a:cubicBezTo>
                  <a:pt x="2121585" y="1868493"/>
                  <a:pt x="2147695" y="1876518"/>
                  <a:pt x="2143619" y="1893077"/>
                </a:cubicBezTo>
                <a:cubicBezTo>
                  <a:pt x="2136870" y="1920333"/>
                  <a:pt x="2136105" y="1943386"/>
                  <a:pt x="2146677" y="1967587"/>
                </a:cubicBezTo>
                <a:cubicBezTo>
                  <a:pt x="2167182" y="1946062"/>
                  <a:pt x="2191128" y="1928611"/>
                  <a:pt x="2211762" y="1906323"/>
                </a:cubicBezTo>
                <a:cubicBezTo>
                  <a:pt x="2243604" y="1872059"/>
                  <a:pt x="2232524" y="1807739"/>
                  <a:pt x="2246151" y="1765707"/>
                </a:cubicBezTo>
                <a:lnTo>
                  <a:pt x="2246280" y="1765452"/>
                </a:lnTo>
                <a:cubicBezTo>
                  <a:pt x="2235708" y="1729535"/>
                  <a:pt x="2237363" y="1690559"/>
                  <a:pt x="2241185" y="1652986"/>
                </a:cubicBezTo>
                <a:cubicBezTo>
                  <a:pt x="2243859" y="1626492"/>
                  <a:pt x="2247808" y="1600255"/>
                  <a:pt x="2250355" y="1573762"/>
                </a:cubicBezTo>
                <a:close/>
                <a:moveTo>
                  <a:pt x="545776" y="1988911"/>
                </a:moveTo>
                <a:cubicBezTo>
                  <a:pt x="550107" y="1987381"/>
                  <a:pt x="552781" y="1993496"/>
                  <a:pt x="549851" y="1996298"/>
                </a:cubicBezTo>
                <a:cubicBezTo>
                  <a:pt x="537243" y="2008652"/>
                  <a:pt x="526034" y="2021517"/>
                  <a:pt x="509985" y="2029796"/>
                </a:cubicBezTo>
                <a:cubicBezTo>
                  <a:pt x="485530" y="2042406"/>
                  <a:pt x="456108" y="2059472"/>
                  <a:pt x="428469" y="2061766"/>
                </a:cubicBezTo>
                <a:cubicBezTo>
                  <a:pt x="422992" y="2062275"/>
                  <a:pt x="419681" y="2054760"/>
                  <a:pt x="423630" y="2051065"/>
                </a:cubicBezTo>
                <a:cubicBezTo>
                  <a:pt x="438914" y="2036929"/>
                  <a:pt x="461458" y="2031197"/>
                  <a:pt x="480308" y="2023173"/>
                </a:cubicBezTo>
                <a:cubicBezTo>
                  <a:pt x="503108" y="2013493"/>
                  <a:pt x="522722" y="1996934"/>
                  <a:pt x="545776" y="1988911"/>
                </a:cubicBezTo>
                <a:close/>
                <a:moveTo>
                  <a:pt x="2527637" y="1478363"/>
                </a:moveTo>
                <a:lnTo>
                  <a:pt x="2527001" y="1480528"/>
                </a:lnTo>
                <a:cubicBezTo>
                  <a:pt x="2527382" y="1479509"/>
                  <a:pt x="2527892" y="1478617"/>
                  <a:pt x="2527638" y="1478363"/>
                </a:cubicBezTo>
                <a:close/>
                <a:moveTo>
                  <a:pt x="1240445" y="1718873"/>
                </a:moveTo>
                <a:cubicBezTo>
                  <a:pt x="1244267" y="1718061"/>
                  <a:pt x="1248789" y="1719144"/>
                  <a:pt x="1251527" y="1721818"/>
                </a:cubicBezTo>
                <a:cubicBezTo>
                  <a:pt x="1260697" y="1730606"/>
                  <a:pt x="1273817" y="1735574"/>
                  <a:pt x="1275726" y="1749076"/>
                </a:cubicBezTo>
                <a:cubicBezTo>
                  <a:pt x="1276491" y="1753152"/>
                  <a:pt x="1274708" y="1756845"/>
                  <a:pt x="1271014" y="1758756"/>
                </a:cubicBezTo>
                <a:cubicBezTo>
                  <a:pt x="1251018" y="1769327"/>
                  <a:pt x="1233822" y="1745510"/>
                  <a:pt x="1233568" y="1727295"/>
                </a:cubicBezTo>
                <a:cubicBezTo>
                  <a:pt x="1233504" y="1722392"/>
                  <a:pt x="1236625" y="1719685"/>
                  <a:pt x="1240445" y="1718873"/>
                </a:cubicBezTo>
                <a:close/>
                <a:moveTo>
                  <a:pt x="742943" y="1833521"/>
                </a:moveTo>
                <a:cubicBezTo>
                  <a:pt x="745745" y="1829954"/>
                  <a:pt x="751605" y="1833647"/>
                  <a:pt x="749439" y="1837469"/>
                </a:cubicBezTo>
                <a:cubicBezTo>
                  <a:pt x="741032" y="1853135"/>
                  <a:pt x="734536" y="1868548"/>
                  <a:pt x="730970" y="1886124"/>
                </a:cubicBezTo>
                <a:cubicBezTo>
                  <a:pt x="727149" y="1904974"/>
                  <a:pt x="730207" y="1926245"/>
                  <a:pt x="729441" y="1945479"/>
                </a:cubicBezTo>
                <a:cubicBezTo>
                  <a:pt x="728805" y="1959998"/>
                  <a:pt x="708553" y="1958724"/>
                  <a:pt x="707407" y="1944841"/>
                </a:cubicBezTo>
                <a:cubicBezTo>
                  <a:pt x="704223" y="1906885"/>
                  <a:pt x="719761" y="1863197"/>
                  <a:pt x="742943" y="1833521"/>
                </a:cubicBezTo>
                <a:close/>
                <a:moveTo>
                  <a:pt x="2379523" y="1423694"/>
                </a:moveTo>
                <a:cubicBezTo>
                  <a:pt x="2381768" y="1422341"/>
                  <a:pt x="2384793" y="1422118"/>
                  <a:pt x="2387150" y="1423646"/>
                </a:cubicBezTo>
                <a:cubicBezTo>
                  <a:pt x="2402817" y="1434218"/>
                  <a:pt x="2407147" y="1454979"/>
                  <a:pt x="2410713" y="1472429"/>
                </a:cubicBezTo>
                <a:cubicBezTo>
                  <a:pt x="2413643" y="1486948"/>
                  <a:pt x="2419629" y="1506691"/>
                  <a:pt x="2410331" y="1519428"/>
                </a:cubicBezTo>
                <a:cubicBezTo>
                  <a:pt x="2407910" y="1522740"/>
                  <a:pt x="2403325" y="1522485"/>
                  <a:pt x="2400268" y="1520320"/>
                </a:cubicBezTo>
                <a:cubicBezTo>
                  <a:pt x="2388933" y="1512678"/>
                  <a:pt x="2390079" y="1496757"/>
                  <a:pt x="2388678" y="1484529"/>
                </a:cubicBezTo>
                <a:cubicBezTo>
                  <a:pt x="2386513" y="1465550"/>
                  <a:pt x="2381164" y="1448737"/>
                  <a:pt x="2376577" y="1430523"/>
                </a:cubicBezTo>
                <a:cubicBezTo>
                  <a:pt x="2375813" y="1427531"/>
                  <a:pt x="2377278" y="1425047"/>
                  <a:pt x="2379523" y="1423694"/>
                </a:cubicBezTo>
                <a:close/>
                <a:moveTo>
                  <a:pt x="1235129" y="1659758"/>
                </a:moveTo>
                <a:cubicBezTo>
                  <a:pt x="1238759" y="1656383"/>
                  <a:pt x="1243631" y="1655014"/>
                  <a:pt x="1247962" y="1658771"/>
                </a:cubicBezTo>
                <a:cubicBezTo>
                  <a:pt x="1250763" y="1661191"/>
                  <a:pt x="1252419" y="1664248"/>
                  <a:pt x="1254202" y="1667432"/>
                </a:cubicBezTo>
                <a:cubicBezTo>
                  <a:pt x="1257895" y="1674310"/>
                  <a:pt x="1266556" y="1677494"/>
                  <a:pt x="1269869" y="1684627"/>
                </a:cubicBezTo>
                <a:cubicBezTo>
                  <a:pt x="1273689" y="1692651"/>
                  <a:pt x="1273562" y="1709082"/>
                  <a:pt x="1259424" y="1706152"/>
                </a:cubicBezTo>
                <a:cubicBezTo>
                  <a:pt x="1242738" y="1702714"/>
                  <a:pt x="1232295" y="1689595"/>
                  <a:pt x="1229747" y="1672782"/>
                </a:cubicBezTo>
                <a:cubicBezTo>
                  <a:pt x="1229110" y="1668515"/>
                  <a:pt x="1231498" y="1663134"/>
                  <a:pt x="1235129" y="1659758"/>
                </a:cubicBezTo>
                <a:close/>
                <a:moveTo>
                  <a:pt x="1739223" y="1514918"/>
                </a:moveTo>
                <a:lnTo>
                  <a:pt x="1720968" y="1540065"/>
                </a:lnTo>
                <a:lnTo>
                  <a:pt x="1725977" y="1542483"/>
                </a:lnTo>
                <a:cubicBezTo>
                  <a:pt x="1727123" y="1554710"/>
                  <a:pt x="1728269" y="1569358"/>
                  <a:pt x="1718589" y="1578019"/>
                </a:cubicBezTo>
                <a:cubicBezTo>
                  <a:pt x="1716932" y="1579548"/>
                  <a:pt x="1713876" y="1579930"/>
                  <a:pt x="1711839" y="1579038"/>
                </a:cubicBezTo>
                <a:lnTo>
                  <a:pt x="1703805" y="1563710"/>
                </a:lnTo>
                <a:lnTo>
                  <a:pt x="1691210" y="1581061"/>
                </a:lnTo>
                <a:lnTo>
                  <a:pt x="1688912" y="1606805"/>
                </a:lnTo>
                <a:cubicBezTo>
                  <a:pt x="1686619" y="1610626"/>
                  <a:pt x="1681653" y="1610752"/>
                  <a:pt x="1678596" y="1607951"/>
                </a:cubicBezTo>
                <a:lnTo>
                  <a:pt x="1676668" y="1603720"/>
                </a:lnTo>
                <a:lnTo>
                  <a:pt x="1661231" y="1630107"/>
                </a:lnTo>
                <a:lnTo>
                  <a:pt x="1668788" y="1628457"/>
                </a:lnTo>
                <a:cubicBezTo>
                  <a:pt x="1672386" y="1629890"/>
                  <a:pt x="1675030" y="1633361"/>
                  <a:pt x="1674138" y="1638264"/>
                </a:cubicBezTo>
                <a:cubicBezTo>
                  <a:pt x="1672355" y="1647690"/>
                  <a:pt x="1674774" y="1656095"/>
                  <a:pt x="1671972" y="1665393"/>
                </a:cubicBezTo>
                <a:cubicBezTo>
                  <a:pt x="1670826" y="1668959"/>
                  <a:pt x="1665603" y="1670743"/>
                  <a:pt x="1662546" y="1668959"/>
                </a:cubicBezTo>
                <a:cubicBezTo>
                  <a:pt x="1655223" y="1664883"/>
                  <a:pt x="1651211" y="1658388"/>
                  <a:pt x="1650432" y="1651398"/>
                </a:cubicBezTo>
                <a:lnTo>
                  <a:pt x="1652979" y="1644214"/>
                </a:lnTo>
                <a:lnTo>
                  <a:pt x="1637854" y="1670069"/>
                </a:lnTo>
                <a:cubicBezTo>
                  <a:pt x="1627966" y="1697278"/>
                  <a:pt x="1624018" y="1725840"/>
                  <a:pt x="1626757" y="1758065"/>
                </a:cubicBezTo>
                <a:cubicBezTo>
                  <a:pt x="1652612" y="1737940"/>
                  <a:pt x="1682034" y="1724184"/>
                  <a:pt x="1712348" y="1710684"/>
                </a:cubicBezTo>
                <a:cubicBezTo>
                  <a:pt x="1718843" y="1704697"/>
                  <a:pt x="1725086" y="1699220"/>
                  <a:pt x="1730944" y="1694125"/>
                </a:cubicBezTo>
                <a:cubicBezTo>
                  <a:pt x="1732345" y="1687120"/>
                  <a:pt x="1733746" y="1679987"/>
                  <a:pt x="1735147" y="1673237"/>
                </a:cubicBezTo>
                <a:cubicBezTo>
                  <a:pt x="1746228" y="1621270"/>
                  <a:pt x="1741516" y="1567902"/>
                  <a:pt x="1739223" y="1514918"/>
                </a:cubicBezTo>
                <a:close/>
                <a:moveTo>
                  <a:pt x="3375629" y="1089209"/>
                </a:moveTo>
                <a:cubicBezTo>
                  <a:pt x="3379642" y="1090100"/>
                  <a:pt x="3383304" y="1093253"/>
                  <a:pt x="3383559" y="1097710"/>
                </a:cubicBezTo>
                <a:cubicBezTo>
                  <a:pt x="3385214" y="1121146"/>
                  <a:pt x="3371840" y="1140633"/>
                  <a:pt x="3357193" y="1157955"/>
                </a:cubicBezTo>
                <a:cubicBezTo>
                  <a:pt x="3343437" y="1174259"/>
                  <a:pt x="3327006" y="1195403"/>
                  <a:pt x="3307010" y="1203937"/>
                </a:cubicBezTo>
                <a:cubicBezTo>
                  <a:pt x="3301405" y="1206356"/>
                  <a:pt x="3294909" y="1201007"/>
                  <a:pt x="3295928" y="1195020"/>
                </a:cubicBezTo>
                <a:cubicBezTo>
                  <a:pt x="3299112" y="1176806"/>
                  <a:pt x="3313887" y="1163560"/>
                  <a:pt x="3326241" y="1150696"/>
                </a:cubicBezTo>
                <a:cubicBezTo>
                  <a:pt x="3342291" y="1133883"/>
                  <a:pt x="3357575" y="1116434"/>
                  <a:pt x="3365598" y="1094271"/>
                </a:cubicBezTo>
                <a:cubicBezTo>
                  <a:pt x="3367254" y="1089686"/>
                  <a:pt x="3371617" y="1088317"/>
                  <a:pt x="3375629" y="1089209"/>
                </a:cubicBezTo>
                <a:close/>
                <a:moveTo>
                  <a:pt x="2326522" y="1346918"/>
                </a:moveTo>
                <a:cubicBezTo>
                  <a:pt x="2322318" y="1358636"/>
                  <a:pt x="2317988" y="1370354"/>
                  <a:pt x="2313785" y="1382072"/>
                </a:cubicBezTo>
                <a:cubicBezTo>
                  <a:pt x="2326394" y="1420537"/>
                  <a:pt x="2318879" y="1467026"/>
                  <a:pt x="2319389" y="1506638"/>
                </a:cubicBezTo>
                <a:cubicBezTo>
                  <a:pt x="2320153" y="1564464"/>
                  <a:pt x="2305124" y="1619869"/>
                  <a:pt x="2301557" y="1677440"/>
                </a:cubicBezTo>
                <a:cubicBezTo>
                  <a:pt x="2301175" y="1685464"/>
                  <a:pt x="2288693" y="1685464"/>
                  <a:pt x="2287802" y="1677695"/>
                </a:cubicBezTo>
                <a:cubicBezTo>
                  <a:pt x="2282324" y="1628020"/>
                  <a:pt x="2293405" y="1577201"/>
                  <a:pt x="2292004" y="1527144"/>
                </a:cubicBezTo>
                <a:cubicBezTo>
                  <a:pt x="2291495" y="1505619"/>
                  <a:pt x="2288693" y="1481929"/>
                  <a:pt x="2287165" y="1458238"/>
                </a:cubicBezTo>
                <a:cubicBezTo>
                  <a:pt x="2282706" y="1472249"/>
                  <a:pt x="2278377" y="1486515"/>
                  <a:pt x="2274173" y="1500907"/>
                </a:cubicBezTo>
                <a:cubicBezTo>
                  <a:pt x="2288057" y="1538735"/>
                  <a:pt x="2273153" y="1596052"/>
                  <a:pt x="2267805" y="1630823"/>
                </a:cubicBezTo>
                <a:cubicBezTo>
                  <a:pt x="2262583" y="1665468"/>
                  <a:pt x="2260163" y="1696928"/>
                  <a:pt x="2262837" y="1728643"/>
                </a:cubicBezTo>
                <a:cubicBezTo>
                  <a:pt x="2272390" y="1735012"/>
                  <a:pt x="2275320" y="1746601"/>
                  <a:pt x="2278121" y="1757300"/>
                </a:cubicBezTo>
                <a:cubicBezTo>
                  <a:pt x="2280924" y="1767872"/>
                  <a:pt x="2283852" y="1779208"/>
                  <a:pt x="2284617" y="1790416"/>
                </a:cubicBezTo>
                <a:cubicBezTo>
                  <a:pt x="2289585" y="1797804"/>
                  <a:pt x="2296080" y="1804555"/>
                  <a:pt x="2303212" y="1810668"/>
                </a:cubicBezTo>
                <a:cubicBezTo>
                  <a:pt x="2309455" y="1773222"/>
                  <a:pt x="2330470" y="1739469"/>
                  <a:pt x="2330980" y="1700239"/>
                </a:cubicBezTo>
                <a:cubicBezTo>
                  <a:pt x="2331362" y="1677695"/>
                  <a:pt x="2330088" y="1658462"/>
                  <a:pt x="2332762" y="1640376"/>
                </a:cubicBezTo>
                <a:lnTo>
                  <a:pt x="2332635" y="1640249"/>
                </a:lnTo>
                <a:cubicBezTo>
                  <a:pt x="2328050" y="1629931"/>
                  <a:pt x="2329196" y="1620888"/>
                  <a:pt x="2331489" y="1610062"/>
                </a:cubicBezTo>
                <a:cubicBezTo>
                  <a:pt x="2334291" y="1596688"/>
                  <a:pt x="2336328" y="1582805"/>
                  <a:pt x="2340404" y="1569686"/>
                </a:cubicBezTo>
                <a:cubicBezTo>
                  <a:pt x="2328686" y="1536315"/>
                  <a:pt x="2326521" y="1499123"/>
                  <a:pt x="2326139" y="1462696"/>
                </a:cubicBezTo>
                <a:cubicBezTo>
                  <a:pt x="2325758" y="1425377"/>
                  <a:pt x="2324739" y="1386019"/>
                  <a:pt x="2326522" y="1346918"/>
                </a:cubicBezTo>
                <a:close/>
                <a:moveTo>
                  <a:pt x="1754762" y="1472759"/>
                </a:moveTo>
                <a:cubicBezTo>
                  <a:pt x="1755271" y="1488807"/>
                  <a:pt x="1756673" y="1504727"/>
                  <a:pt x="1757946" y="1520777"/>
                </a:cubicBezTo>
                <a:cubicBezTo>
                  <a:pt x="1779471" y="1552364"/>
                  <a:pt x="1788005" y="1593758"/>
                  <a:pt x="1800615" y="1629550"/>
                </a:cubicBezTo>
                <a:cubicBezTo>
                  <a:pt x="1813352" y="1665468"/>
                  <a:pt x="1829273" y="1705080"/>
                  <a:pt x="1830419" y="1743417"/>
                </a:cubicBezTo>
                <a:cubicBezTo>
                  <a:pt x="1830419" y="1746984"/>
                  <a:pt x="1825706" y="1749276"/>
                  <a:pt x="1823415" y="1745965"/>
                </a:cubicBezTo>
                <a:cubicBezTo>
                  <a:pt x="1801379" y="1714250"/>
                  <a:pt x="1793736" y="1672473"/>
                  <a:pt x="1782657" y="1635791"/>
                </a:cubicBezTo>
                <a:cubicBezTo>
                  <a:pt x="1775651" y="1612609"/>
                  <a:pt x="1766480" y="1588791"/>
                  <a:pt x="1759221" y="1564974"/>
                </a:cubicBezTo>
                <a:cubicBezTo>
                  <a:pt x="1759220" y="1588664"/>
                  <a:pt x="1758073" y="1612609"/>
                  <a:pt x="1756545" y="1636427"/>
                </a:cubicBezTo>
                <a:cubicBezTo>
                  <a:pt x="1757692" y="1636683"/>
                  <a:pt x="1758838" y="1636937"/>
                  <a:pt x="1759857" y="1637829"/>
                </a:cubicBezTo>
                <a:cubicBezTo>
                  <a:pt x="1774377" y="1652094"/>
                  <a:pt x="1786095" y="1685464"/>
                  <a:pt x="1781891" y="1705716"/>
                </a:cubicBezTo>
                <a:cubicBezTo>
                  <a:pt x="1780873" y="1710301"/>
                  <a:pt x="1775524" y="1714377"/>
                  <a:pt x="1771066" y="1710684"/>
                </a:cubicBezTo>
                <a:cubicBezTo>
                  <a:pt x="1762531" y="1703551"/>
                  <a:pt x="1759857" y="1695017"/>
                  <a:pt x="1757054" y="1684572"/>
                </a:cubicBezTo>
                <a:cubicBezTo>
                  <a:pt x="1756035" y="1680752"/>
                  <a:pt x="1754889" y="1676932"/>
                  <a:pt x="1753743" y="1673110"/>
                </a:cubicBezTo>
                <a:cubicBezTo>
                  <a:pt x="1753616" y="1674002"/>
                  <a:pt x="1753616" y="1674894"/>
                  <a:pt x="1753488" y="1675784"/>
                </a:cubicBezTo>
                <a:cubicBezTo>
                  <a:pt x="1745082" y="1763287"/>
                  <a:pt x="1702540" y="1840345"/>
                  <a:pt x="1754507" y="1924664"/>
                </a:cubicBezTo>
                <a:cubicBezTo>
                  <a:pt x="1755016" y="1925554"/>
                  <a:pt x="1754636" y="1926192"/>
                  <a:pt x="1754763" y="1926956"/>
                </a:cubicBezTo>
                <a:cubicBezTo>
                  <a:pt x="1760111" y="1929886"/>
                  <a:pt x="1765461" y="1932687"/>
                  <a:pt x="1770810" y="1935108"/>
                </a:cubicBezTo>
                <a:cubicBezTo>
                  <a:pt x="1768008" y="1918295"/>
                  <a:pt x="1765589" y="1901609"/>
                  <a:pt x="1764443" y="1884542"/>
                </a:cubicBezTo>
                <a:cubicBezTo>
                  <a:pt x="1761639" y="1840855"/>
                  <a:pt x="1779853" y="1803153"/>
                  <a:pt x="1768901" y="1758829"/>
                </a:cubicBezTo>
                <a:cubicBezTo>
                  <a:pt x="1766353" y="1748257"/>
                  <a:pt x="1777816" y="1740488"/>
                  <a:pt x="1786986" y="1745582"/>
                </a:cubicBezTo>
                <a:cubicBezTo>
                  <a:pt x="1815644" y="1761376"/>
                  <a:pt x="1833731" y="1779844"/>
                  <a:pt x="1833476" y="1737050"/>
                </a:cubicBezTo>
                <a:cubicBezTo>
                  <a:pt x="1833094" y="1682663"/>
                  <a:pt x="1822395" y="1631842"/>
                  <a:pt x="1811697" y="1578857"/>
                </a:cubicBezTo>
                <a:cubicBezTo>
                  <a:pt x="1784312" y="1550580"/>
                  <a:pt x="1765844" y="1508549"/>
                  <a:pt x="1754762" y="1472759"/>
                </a:cubicBezTo>
                <a:close/>
                <a:moveTo>
                  <a:pt x="1234206" y="1596360"/>
                </a:moveTo>
                <a:cubicBezTo>
                  <a:pt x="1237645" y="1592666"/>
                  <a:pt x="1243885" y="1594959"/>
                  <a:pt x="1245031" y="1599544"/>
                </a:cubicBezTo>
                <a:cubicBezTo>
                  <a:pt x="1248853" y="1614701"/>
                  <a:pt x="1261208" y="1620942"/>
                  <a:pt x="1266685" y="1634697"/>
                </a:cubicBezTo>
                <a:cubicBezTo>
                  <a:pt x="1268468" y="1639029"/>
                  <a:pt x="1265920" y="1643103"/>
                  <a:pt x="1261590" y="1644250"/>
                </a:cubicBezTo>
                <a:cubicBezTo>
                  <a:pt x="1235607" y="1651256"/>
                  <a:pt x="1216247" y="1615337"/>
                  <a:pt x="1234206" y="1596360"/>
                </a:cubicBezTo>
                <a:close/>
                <a:moveTo>
                  <a:pt x="739122" y="1709972"/>
                </a:moveTo>
                <a:cubicBezTo>
                  <a:pt x="742562" y="1709336"/>
                  <a:pt x="744727" y="1713921"/>
                  <a:pt x="741924" y="1716213"/>
                </a:cubicBezTo>
                <a:cubicBezTo>
                  <a:pt x="717214" y="1735701"/>
                  <a:pt x="688428" y="1749202"/>
                  <a:pt x="661299" y="1764869"/>
                </a:cubicBezTo>
                <a:cubicBezTo>
                  <a:pt x="628183" y="1783846"/>
                  <a:pt x="593794" y="1813523"/>
                  <a:pt x="556983" y="1823459"/>
                </a:cubicBezTo>
                <a:cubicBezTo>
                  <a:pt x="551252" y="1824860"/>
                  <a:pt x="546413" y="1819383"/>
                  <a:pt x="549979" y="1814161"/>
                </a:cubicBezTo>
                <a:cubicBezTo>
                  <a:pt x="568192" y="1787922"/>
                  <a:pt x="599270" y="1773657"/>
                  <a:pt x="626401" y="1758117"/>
                </a:cubicBezTo>
                <a:cubicBezTo>
                  <a:pt x="661172" y="1737993"/>
                  <a:pt x="699256" y="1717232"/>
                  <a:pt x="739122" y="1709972"/>
                </a:cubicBezTo>
                <a:close/>
                <a:moveTo>
                  <a:pt x="782682" y="1652275"/>
                </a:moveTo>
                <a:cubicBezTo>
                  <a:pt x="784338" y="1651765"/>
                  <a:pt x="785867" y="1653803"/>
                  <a:pt x="784593" y="1655076"/>
                </a:cubicBezTo>
                <a:cubicBezTo>
                  <a:pt x="756316" y="1684626"/>
                  <a:pt x="716324" y="1705896"/>
                  <a:pt x="679513" y="1722965"/>
                </a:cubicBezTo>
                <a:cubicBezTo>
                  <a:pt x="638628" y="1741815"/>
                  <a:pt x="598507" y="1767289"/>
                  <a:pt x="555330" y="1780026"/>
                </a:cubicBezTo>
                <a:cubicBezTo>
                  <a:pt x="550744" y="1781426"/>
                  <a:pt x="545776" y="1775058"/>
                  <a:pt x="549980" y="1771492"/>
                </a:cubicBezTo>
                <a:cubicBezTo>
                  <a:pt x="580804" y="1745508"/>
                  <a:pt x="620796" y="1730734"/>
                  <a:pt x="657606" y="1714940"/>
                </a:cubicBezTo>
                <a:cubicBezTo>
                  <a:pt x="699892" y="1696853"/>
                  <a:pt x="738995" y="1665394"/>
                  <a:pt x="782682" y="1652275"/>
                </a:cubicBezTo>
                <a:close/>
                <a:moveTo>
                  <a:pt x="2333018" y="1244258"/>
                </a:moveTo>
                <a:cubicBezTo>
                  <a:pt x="2325502" y="1258906"/>
                  <a:pt x="2312893" y="1280177"/>
                  <a:pt x="2297737" y="1288965"/>
                </a:cubicBezTo>
                <a:cubicBezTo>
                  <a:pt x="2284362" y="1308452"/>
                  <a:pt x="2268314" y="1326666"/>
                  <a:pt x="2250865" y="1343734"/>
                </a:cubicBezTo>
                <a:cubicBezTo>
                  <a:pt x="2248444" y="1352905"/>
                  <a:pt x="2245515" y="1361947"/>
                  <a:pt x="2242204" y="1371246"/>
                </a:cubicBezTo>
                <a:cubicBezTo>
                  <a:pt x="2235326" y="1390477"/>
                  <a:pt x="2232269" y="1411875"/>
                  <a:pt x="2220933" y="1429198"/>
                </a:cubicBezTo>
                <a:cubicBezTo>
                  <a:pt x="2217620" y="1434420"/>
                  <a:pt x="2210870" y="1432637"/>
                  <a:pt x="2208960" y="1427415"/>
                </a:cubicBezTo>
                <a:cubicBezTo>
                  <a:pt x="2203611" y="1413023"/>
                  <a:pt x="2205776" y="1395699"/>
                  <a:pt x="2212016" y="1379142"/>
                </a:cubicBezTo>
                <a:cubicBezTo>
                  <a:pt x="2204502" y="1385638"/>
                  <a:pt x="2196860" y="1392006"/>
                  <a:pt x="2189728" y="1398375"/>
                </a:cubicBezTo>
                <a:cubicBezTo>
                  <a:pt x="2188200" y="1403214"/>
                  <a:pt x="2186288" y="1407927"/>
                  <a:pt x="2184633" y="1412640"/>
                </a:cubicBezTo>
                <a:cubicBezTo>
                  <a:pt x="2180302" y="1424486"/>
                  <a:pt x="2179410" y="1439260"/>
                  <a:pt x="2170368" y="1448558"/>
                </a:cubicBezTo>
                <a:cubicBezTo>
                  <a:pt x="2167311" y="1451615"/>
                  <a:pt x="2161069" y="1452251"/>
                  <a:pt x="2158777" y="1447794"/>
                </a:cubicBezTo>
                <a:cubicBezTo>
                  <a:pt x="2155847" y="1442063"/>
                  <a:pt x="2155465" y="1434675"/>
                  <a:pt x="2156483" y="1427033"/>
                </a:cubicBezTo>
                <a:cubicBezTo>
                  <a:pt x="2150752" y="1432001"/>
                  <a:pt x="2145275" y="1436967"/>
                  <a:pt x="2139671" y="1441935"/>
                </a:cubicBezTo>
                <a:cubicBezTo>
                  <a:pt x="2144002" y="1443719"/>
                  <a:pt x="2143746" y="1451234"/>
                  <a:pt x="2138398" y="1451234"/>
                </a:cubicBezTo>
                <a:cubicBezTo>
                  <a:pt x="2137252" y="1451234"/>
                  <a:pt x="2134576" y="1471357"/>
                  <a:pt x="2134066" y="1473649"/>
                </a:cubicBezTo>
                <a:cubicBezTo>
                  <a:pt x="2131647" y="1483712"/>
                  <a:pt x="2130246" y="1492119"/>
                  <a:pt x="2124387" y="1500780"/>
                </a:cubicBezTo>
                <a:cubicBezTo>
                  <a:pt x="2121712" y="1504727"/>
                  <a:pt x="2115344" y="1502689"/>
                  <a:pt x="2113943" y="1498742"/>
                </a:cubicBezTo>
                <a:cubicBezTo>
                  <a:pt x="2109867" y="1486769"/>
                  <a:pt x="2112924" y="1475178"/>
                  <a:pt x="2117382" y="1463715"/>
                </a:cubicBezTo>
                <a:cubicBezTo>
                  <a:pt x="2092035" y="1490208"/>
                  <a:pt x="2070637" y="1518993"/>
                  <a:pt x="2053825" y="1551981"/>
                </a:cubicBezTo>
                <a:cubicBezTo>
                  <a:pt x="2028605" y="1601273"/>
                  <a:pt x="2097003" y="1581658"/>
                  <a:pt x="2128336" y="1579111"/>
                </a:cubicBezTo>
                <a:cubicBezTo>
                  <a:pt x="2143110" y="1572616"/>
                  <a:pt x="2158012" y="1566502"/>
                  <a:pt x="2172533" y="1560770"/>
                </a:cubicBezTo>
                <a:cubicBezTo>
                  <a:pt x="2181957" y="1557076"/>
                  <a:pt x="2188453" y="1571215"/>
                  <a:pt x="2181703" y="1577455"/>
                </a:cubicBezTo>
                <a:cubicBezTo>
                  <a:pt x="2159159" y="1598344"/>
                  <a:pt x="2131647" y="1611590"/>
                  <a:pt x="2104135" y="1625092"/>
                </a:cubicBezTo>
                <a:cubicBezTo>
                  <a:pt x="2104136" y="1626620"/>
                  <a:pt x="2103880" y="1628149"/>
                  <a:pt x="2102988" y="1629677"/>
                </a:cubicBezTo>
                <a:cubicBezTo>
                  <a:pt x="2097130" y="1640249"/>
                  <a:pt x="2098404" y="1652221"/>
                  <a:pt x="2097003" y="1663812"/>
                </a:cubicBezTo>
                <a:cubicBezTo>
                  <a:pt x="2095092" y="1678332"/>
                  <a:pt x="2073948" y="1677568"/>
                  <a:pt x="2071910" y="1663557"/>
                </a:cubicBezTo>
                <a:cubicBezTo>
                  <a:pt x="2070892" y="1657061"/>
                  <a:pt x="2071274" y="1648782"/>
                  <a:pt x="2073185" y="1641140"/>
                </a:cubicBezTo>
                <a:cubicBezTo>
                  <a:pt x="2072293" y="1641649"/>
                  <a:pt x="2071530" y="1642032"/>
                  <a:pt x="2070765" y="1642414"/>
                </a:cubicBezTo>
                <a:cubicBezTo>
                  <a:pt x="2068726" y="1643560"/>
                  <a:pt x="2065543" y="1645853"/>
                  <a:pt x="2061721" y="1648782"/>
                </a:cubicBezTo>
                <a:cubicBezTo>
                  <a:pt x="2052679" y="1664831"/>
                  <a:pt x="2059683" y="1687120"/>
                  <a:pt x="2054334" y="1704570"/>
                </a:cubicBezTo>
                <a:cubicBezTo>
                  <a:pt x="2049876" y="1718836"/>
                  <a:pt x="2025421" y="1714504"/>
                  <a:pt x="2028224" y="1699347"/>
                </a:cubicBezTo>
                <a:cubicBezTo>
                  <a:pt x="2029753" y="1691324"/>
                  <a:pt x="2030771" y="1683936"/>
                  <a:pt x="2032044" y="1676676"/>
                </a:cubicBezTo>
                <a:cubicBezTo>
                  <a:pt x="2008608" y="1702659"/>
                  <a:pt x="1991541" y="1733864"/>
                  <a:pt x="2032427" y="1737558"/>
                </a:cubicBezTo>
                <a:cubicBezTo>
                  <a:pt x="2045036" y="1738705"/>
                  <a:pt x="2050512" y="1754244"/>
                  <a:pt x="2041088" y="1762905"/>
                </a:cubicBezTo>
                <a:cubicBezTo>
                  <a:pt x="2018925" y="1783411"/>
                  <a:pt x="1998165" y="1804301"/>
                  <a:pt x="1990013" y="1832958"/>
                </a:cubicBezTo>
                <a:cubicBezTo>
                  <a:pt x="2011538" y="1827608"/>
                  <a:pt x="2032809" y="1822132"/>
                  <a:pt x="2055353" y="1820985"/>
                </a:cubicBezTo>
                <a:cubicBezTo>
                  <a:pt x="2066689" y="1820348"/>
                  <a:pt x="2078534" y="1835123"/>
                  <a:pt x="2068599" y="1844930"/>
                </a:cubicBezTo>
                <a:cubicBezTo>
                  <a:pt x="2035993" y="1876900"/>
                  <a:pt x="2008736" y="1911927"/>
                  <a:pt x="1986192" y="1949882"/>
                </a:cubicBezTo>
                <a:cubicBezTo>
                  <a:pt x="2019434" y="1913965"/>
                  <a:pt x="2054717" y="1879830"/>
                  <a:pt x="2085795" y="1842000"/>
                </a:cubicBezTo>
                <a:cubicBezTo>
                  <a:pt x="2137888" y="1778444"/>
                  <a:pt x="2164635" y="1698074"/>
                  <a:pt x="2200554" y="1625092"/>
                </a:cubicBezTo>
                <a:cubicBezTo>
                  <a:pt x="2210870" y="1603948"/>
                  <a:pt x="2220041" y="1581786"/>
                  <a:pt x="2228448" y="1559114"/>
                </a:cubicBezTo>
                <a:cubicBezTo>
                  <a:pt x="2218639" y="1569304"/>
                  <a:pt x="2207304" y="1575800"/>
                  <a:pt x="2196095" y="1571597"/>
                </a:cubicBezTo>
                <a:cubicBezTo>
                  <a:pt x="2193931" y="1570705"/>
                  <a:pt x="2193039" y="1568031"/>
                  <a:pt x="2193422" y="1565993"/>
                </a:cubicBezTo>
                <a:cubicBezTo>
                  <a:pt x="2195204" y="1554657"/>
                  <a:pt x="2204374" y="1550963"/>
                  <a:pt x="2212908" y="1543958"/>
                </a:cubicBezTo>
                <a:cubicBezTo>
                  <a:pt x="2224499" y="1534405"/>
                  <a:pt x="2232396" y="1521286"/>
                  <a:pt x="2243987" y="1511606"/>
                </a:cubicBezTo>
                <a:cubicBezTo>
                  <a:pt x="2244369" y="1511352"/>
                  <a:pt x="2244878" y="1511352"/>
                  <a:pt x="2245260" y="1511224"/>
                </a:cubicBezTo>
                <a:cubicBezTo>
                  <a:pt x="2248318" y="1502181"/>
                  <a:pt x="2251375" y="1493138"/>
                  <a:pt x="2254303" y="1484094"/>
                </a:cubicBezTo>
                <a:cubicBezTo>
                  <a:pt x="2254303" y="1483967"/>
                  <a:pt x="2254303" y="1483840"/>
                  <a:pt x="2254303" y="1483840"/>
                </a:cubicBezTo>
                <a:lnTo>
                  <a:pt x="2254431" y="1483712"/>
                </a:lnTo>
                <a:cubicBezTo>
                  <a:pt x="2263473" y="1455946"/>
                  <a:pt x="2272517" y="1428052"/>
                  <a:pt x="2282197" y="1401177"/>
                </a:cubicBezTo>
                <a:cubicBezTo>
                  <a:pt x="2301048" y="1348956"/>
                  <a:pt x="2318116" y="1296989"/>
                  <a:pt x="2333018" y="1244258"/>
                </a:cubicBezTo>
                <a:close/>
                <a:moveTo>
                  <a:pt x="2536077" y="1187388"/>
                </a:moveTo>
                <a:lnTo>
                  <a:pt x="2541394" y="1192165"/>
                </a:lnTo>
                <a:lnTo>
                  <a:pt x="2548654" y="1262217"/>
                </a:lnTo>
                <a:cubicBezTo>
                  <a:pt x="2550947" y="1282596"/>
                  <a:pt x="2556042" y="1304377"/>
                  <a:pt x="2548910" y="1324246"/>
                </a:cubicBezTo>
                <a:cubicBezTo>
                  <a:pt x="2547126" y="1329214"/>
                  <a:pt x="2539866" y="1328831"/>
                  <a:pt x="2537955" y="1324246"/>
                </a:cubicBezTo>
                <a:cubicBezTo>
                  <a:pt x="2528785" y="1302085"/>
                  <a:pt x="2530059" y="1273554"/>
                  <a:pt x="2527765" y="1249990"/>
                </a:cubicBezTo>
                <a:cubicBezTo>
                  <a:pt x="2525854" y="1230249"/>
                  <a:pt x="2524326" y="1210124"/>
                  <a:pt x="2530186" y="1191019"/>
                </a:cubicBezTo>
                <a:cubicBezTo>
                  <a:pt x="2531077" y="1188089"/>
                  <a:pt x="2533625" y="1187038"/>
                  <a:pt x="2536077" y="1187388"/>
                </a:cubicBezTo>
                <a:close/>
                <a:moveTo>
                  <a:pt x="605559" y="1631674"/>
                </a:moveTo>
                <a:cubicBezTo>
                  <a:pt x="608823" y="1630623"/>
                  <a:pt x="612454" y="1630240"/>
                  <a:pt x="617229" y="1629349"/>
                </a:cubicBezTo>
                <a:cubicBezTo>
                  <a:pt x="629329" y="1627056"/>
                  <a:pt x="641303" y="1623745"/>
                  <a:pt x="653148" y="1620560"/>
                </a:cubicBezTo>
                <a:cubicBezTo>
                  <a:pt x="663847" y="1617885"/>
                  <a:pt x="668686" y="1633806"/>
                  <a:pt x="658116" y="1636991"/>
                </a:cubicBezTo>
                <a:cubicBezTo>
                  <a:pt x="641302" y="1642086"/>
                  <a:pt x="612644" y="1656732"/>
                  <a:pt x="596850" y="1644887"/>
                </a:cubicBezTo>
                <a:cubicBezTo>
                  <a:pt x="594812" y="1643359"/>
                  <a:pt x="594431" y="1639920"/>
                  <a:pt x="596086" y="1638010"/>
                </a:cubicBezTo>
                <a:cubicBezTo>
                  <a:pt x="599398" y="1634444"/>
                  <a:pt x="602296" y="1632724"/>
                  <a:pt x="605559" y="1631674"/>
                </a:cubicBezTo>
                <a:close/>
                <a:moveTo>
                  <a:pt x="1380171" y="1439568"/>
                </a:moveTo>
                <a:cubicBezTo>
                  <a:pt x="1382463" y="1436894"/>
                  <a:pt x="1386538" y="1438805"/>
                  <a:pt x="1387431" y="1441733"/>
                </a:cubicBezTo>
                <a:cubicBezTo>
                  <a:pt x="1391251" y="1454853"/>
                  <a:pt x="1401440" y="1465934"/>
                  <a:pt x="1402714" y="1479690"/>
                </a:cubicBezTo>
                <a:cubicBezTo>
                  <a:pt x="1402969" y="1482238"/>
                  <a:pt x="1401314" y="1485677"/>
                  <a:pt x="1398129" y="1485168"/>
                </a:cubicBezTo>
                <a:cubicBezTo>
                  <a:pt x="1379024" y="1481855"/>
                  <a:pt x="1366925" y="1454980"/>
                  <a:pt x="1380171" y="1439568"/>
                </a:cubicBezTo>
                <a:close/>
                <a:moveTo>
                  <a:pt x="1277050" y="1421753"/>
                </a:moveTo>
                <a:cubicBezTo>
                  <a:pt x="1280250" y="1422310"/>
                  <a:pt x="1283370" y="1424603"/>
                  <a:pt x="1284644" y="1427724"/>
                </a:cubicBezTo>
                <a:cubicBezTo>
                  <a:pt x="1291777" y="1445046"/>
                  <a:pt x="1276110" y="1478289"/>
                  <a:pt x="1257515" y="1481472"/>
                </a:cubicBezTo>
                <a:cubicBezTo>
                  <a:pt x="1252930" y="1482237"/>
                  <a:pt x="1249490" y="1478925"/>
                  <a:pt x="1248344" y="1474849"/>
                </a:cubicBezTo>
                <a:cubicBezTo>
                  <a:pt x="1247325" y="1470391"/>
                  <a:pt x="1246689" y="1466571"/>
                  <a:pt x="1249109" y="1462495"/>
                </a:cubicBezTo>
                <a:cubicBezTo>
                  <a:pt x="1256113" y="1450522"/>
                  <a:pt x="1263501" y="1439059"/>
                  <a:pt x="1268978" y="1426194"/>
                </a:cubicBezTo>
                <a:cubicBezTo>
                  <a:pt x="1270571" y="1422374"/>
                  <a:pt x="1273850" y="1421196"/>
                  <a:pt x="1277050" y="1421753"/>
                </a:cubicBezTo>
                <a:close/>
                <a:moveTo>
                  <a:pt x="1703895" y="1296962"/>
                </a:moveTo>
                <a:cubicBezTo>
                  <a:pt x="1710534" y="1293691"/>
                  <a:pt x="1719896" y="1299017"/>
                  <a:pt x="1720373" y="1307995"/>
                </a:cubicBezTo>
                <a:cubicBezTo>
                  <a:pt x="1721010" y="1320861"/>
                  <a:pt x="1716298" y="1332323"/>
                  <a:pt x="1703178" y="1335380"/>
                </a:cubicBezTo>
                <a:cubicBezTo>
                  <a:pt x="1698975" y="1336399"/>
                  <a:pt x="1695026" y="1333342"/>
                  <a:pt x="1694007" y="1329266"/>
                </a:cubicBezTo>
                <a:cubicBezTo>
                  <a:pt x="1691715" y="1319968"/>
                  <a:pt x="1695408" y="1312071"/>
                  <a:pt x="1698592" y="1303283"/>
                </a:cubicBezTo>
                <a:cubicBezTo>
                  <a:pt x="1699770" y="1300099"/>
                  <a:pt x="1701681" y="1298053"/>
                  <a:pt x="1703895" y="1296962"/>
                </a:cubicBezTo>
                <a:close/>
                <a:moveTo>
                  <a:pt x="1377240" y="1362255"/>
                </a:moveTo>
                <a:cubicBezTo>
                  <a:pt x="1384373" y="1374100"/>
                  <a:pt x="1392143" y="1385691"/>
                  <a:pt x="1399529" y="1397536"/>
                </a:cubicBezTo>
                <a:cubicBezTo>
                  <a:pt x="1406662" y="1408999"/>
                  <a:pt x="1417107" y="1420462"/>
                  <a:pt x="1420418" y="1433581"/>
                </a:cubicBezTo>
                <a:cubicBezTo>
                  <a:pt x="1421183" y="1436638"/>
                  <a:pt x="1419145" y="1441350"/>
                  <a:pt x="1415196" y="1440204"/>
                </a:cubicBezTo>
                <a:cubicBezTo>
                  <a:pt x="1386919" y="1431924"/>
                  <a:pt x="1376603" y="1389511"/>
                  <a:pt x="1371254" y="1364547"/>
                </a:cubicBezTo>
                <a:cubicBezTo>
                  <a:pt x="1370490" y="1360980"/>
                  <a:pt x="1375331" y="1359069"/>
                  <a:pt x="1377240" y="1362255"/>
                </a:cubicBezTo>
                <a:close/>
                <a:moveTo>
                  <a:pt x="1784606" y="1259081"/>
                </a:moveTo>
                <a:lnTo>
                  <a:pt x="1784695" y="1276919"/>
                </a:lnTo>
                <a:cubicBezTo>
                  <a:pt x="1782912" y="1284816"/>
                  <a:pt x="1776288" y="1287108"/>
                  <a:pt x="1770430" y="1285453"/>
                </a:cubicBezTo>
                <a:cubicBezTo>
                  <a:pt x="1770811" y="1285834"/>
                  <a:pt x="1771193" y="1286217"/>
                  <a:pt x="1771575" y="1286599"/>
                </a:cubicBezTo>
                <a:cubicBezTo>
                  <a:pt x="1769411" y="1286599"/>
                  <a:pt x="1767882" y="1285198"/>
                  <a:pt x="1766354" y="1283924"/>
                </a:cubicBezTo>
                <a:lnTo>
                  <a:pt x="1766098" y="1283796"/>
                </a:lnTo>
                <a:cubicBezTo>
                  <a:pt x="1763933" y="1281758"/>
                  <a:pt x="1762406" y="1279212"/>
                  <a:pt x="1761769" y="1276537"/>
                </a:cubicBezTo>
                <a:lnTo>
                  <a:pt x="1763121" y="1265069"/>
                </a:lnTo>
                <a:lnTo>
                  <a:pt x="1760787" y="1275744"/>
                </a:lnTo>
                <a:cubicBezTo>
                  <a:pt x="1759149" y="1278679"/>
                  <a:pt x="1756546" y="1280654"/>
                  <a:pt x="1752597" y="1280940"/>
                </a:cubicBezTo>
                <a:cubicBezTo>
                  <a:pt x="1750304" y="1281067"/>
                  <a:pt x="1748521" y="1280558"/>
                  <a:pt x="1746865" y="1279794"/>
                </a:cubicBezTo>
                <a:cubicBezTo>
                  <a:pt x="1746355" y="1289728"/>
                  <a:pt x="1746228" y="1299791"/>
                  <a:pt x="1746356" y="1309853"/>
                </a:cubicBezTo>
                <a:cubicBezTo>
                  <a:pt x="1761513" y="1332143"/>
                  <a:pt x="1769282" y="1363221"/>
                  <a:pt x="1777306" y="1388186"/>
                </a:cubicBezTo>
                <a:cubicBezTo>
                  <a:pt x="1792208" y="1434292"/>
                  <a:pt x="1841117" y="1466136"/>
                  <a:pt x="1845067" y="1515299"/>
                </a:cubicBezTo>
                <a:cubicBezTo>
                  <a:pt x="1845322" y="1519630"/>
                  <a:pt x="1839336" y="1522814"/>
                  <a:pt x="1836278" y="1519375"/>
                </a:cubicBezTo>
                <a:cubicBezTo>
                  <a:pt x="1809912" y="1489953"/>
                  <a:pt x="1781382" y="1451615"/>
                  <a:pt x="1763806" y="1416078"/>
                </a:cubicBezTo>
                <a:cubicBezTo>
                  <a:pt x="1760621" y="1409711"/>
                  <a:pt x="1758711" y="1402832"/>
                  <a:pt x="1756800" y="1395955"/>
                </a:cubicBezTo>
                <a:cubicBezTo>
                  <a:pt x="1756927" y="1398120"/>
                  <a:pt x="1757436" y="1400286"/>
                  <a:pt x="1757564" y="1402451"/>
                </a:cubicBezTo>
                <a:cubicBezTo>
                  <a:pt x="1761385" y="1422448"/>
                  <a:pt x="1767372" y="1442190"/>
                  <a:pt x="1772721" y="1460912"/>
                </a:cubicBezTo>
                <a:cubicBezTo>
                  <a:pt x="1778580" y="1481547"/>
                  <a:pt x="1786477" y="1500397"/>
                  <a:pt x="1796921" y="1519375"/>
                </a:cubicBezTo>
                <a:cubicBezTo>
                  <a:pt x="1804945" y="1533896"/>
                  <a:pt x="1815773" y="1546633"/>
                  <a:pt x="1825324" y="1560133"/>
                </a:cubicBezTo>
                <a:cubicBezTo>
                  <a:pt x="1827744" y="1560643"/>
                  <a:pt x="1830164" y="1561789"/>
                  <a:pt x="1831948" y="1564336"/>
                </a:cubicBezTo>
                <a:cubicBezTo>
                  <a:pt x="1845194" y="1582550"/>
                  <a:pt x="1854620" y="1606751"/>
                  <a:pt x="1871686" y="1622799"/>
                </a:cubicBezTo>
                <a:cubicBezTo>
                  <a:pt x="1885570" y="1572743"/>
                  <a:pt x="1903402" y="1517083"/>
                  <a:pt x="1878692" y="1469319"/>
                </a:cubicBezTo>
                <a:cubicBezTo>
                  <a:pt x="1834750" y="1447285"/>
                  <a:pt x="1798450" y="1412258"/>
                  <a:pt x="1810295" y="1366150"/>
                </a:cubicBezTo>
                <a:cubicBezTo>
                  <a:pt x="1814371" y="1350102"/>
                  <a:pt x="1839462" y="1355070"/>
                  <a:pt x="1835513" y="1371246"/>
                </a:cubicBezTo>
                <a:cubicBezTo>
                  <a:pt x="1825707" y="1411621"/>
                  <a:pt x="1872833" y="1441552"/>
                  <a:pt x="1916520" y="1457219"/>
                </a:cubicBezTo>
                <a:cubicBezTo>
                  <a:pt x="1876654" y="1413277"/>
                  <a:pt x="1844303" y="1356725"/>
                  <a:pt x="1811951" y="1307306"/>
                </a:cubicBezTo>
                <a:lnTo>
                  <a:pt x="1808866" y="1301865"/>
                </a:lnTo>
                <a:lnTo>
                  <a:pt x="1810804" y="1312964"/>
                </a:lnTo>
                <a:cubicBezTo>
                  <a:pt x="1811187" y="1330796"/>
                  <a:pt x="1783803" y="1327866"/>
                  <a:pt x="1787750" y="1311945"/>
                </a:cubicBezTo>
                <a:cubicBezTo>
                  <a:pt x="1789024" y="1306595"/>
                  <a:pt x="1789915" y="1303029"/>
                  <a:pt x="1792845" y="1298316"/>
                </a:cubicBezTo>
                <a:cubicBezTo>
                  <a:pt x="1794629" y="1295451"/>
                  <a:pt x="1797940" y="1294273"/>
                  <a:pt x="1801108" y="1294591"/>
                </a:cubicBezTo>
                <a:lnTo>
                  <a:pt x="1807186" y="1298904"/>
                </a:lnTo>
                <a:close/>
                <a:moveTo>
                  <a:pt x="947114" y="1439059"/>
                </a:moveTo>
                <a:cubicBezTo>
                  <a:pt x="951954" y="1432562"/>
                  <a:pt x="960870" y="1440968"/>
                  <a:pt x="956285" y="1447464"/>
                </a:cubicBezTo>
                <a:cubicBezTo>
                  <a:pt x="942783" y="1466825"/>
                  <a:pt x="919857" y="1485038"/>
                  <a:pt x="895531" y="1485804"/>
                </a:cubicBezTo>
                <a:cubicBezTo>
                  <a:pt x="893237" y="1485931"/>
                  <a:pt x="891327" y="1482745"/>
                  <a:pt x="893620" y="1481217"/>
                </a:cubicBezTo>
                <a:cubicBezTo>
                  <a:pt x="912215" y="1468862"/>
                  <a:pt x="933612" y="1457272"/>
                  <a:pt x="947114" y="1439059"/>
                </a:cubicBezTo>
                <a:close/>
                <a:moveTo>
                  <a:pt x="619267" y="1506564"/>
                </a:moveTo>
                <a:cubicBezTo>
                  <a:pt x="637608" y="1502743"/>
                  <a:pt x="655695" y="1496502"/>
                  <a:pt x="674545" y="1497011"/>
                </a:cubicBezTo>
                <a:cubicBezTo>
                  <a:pt x="679131" y="1497138"/>
                  <a:pt x="682188" y="1504017"/>
                  <a:pt x="677985" y="1506818"/>
                </a:cubicBezTo>
                <a:cubicBezTo>
                  <a:pt x="663591" y="1516498"/>
                  <a:pt x="647543" y="1520320"/>
                  <a:pt x="630730" y="1524141"/>
                </a:cubicBezTo>
                <a:cubicBezTo>
                  <a:pt x="614428" y="1527835"/>
                  <a:pt x="597869" y="1531911"/>
                  <a:pt x="581312" y="1527962"/>
                </a:cubicBezTo>
                <a:cubicBezTo>
                  <a:pt x="577109" y="1526943"/>
                  <a:pt x="575581" y="1520830"/>
                  <a:pt x="579656" y="1518536"/>
                </a:cubicBezTo>
                <a:cubicBezTo>
                  <a:pt x="592011" y="1511659"/>
                  <a:pt x="605384" y="1509494"/>
                  <a:pt x="619267" y="1506564"/>
                </a:cubicBezTo>
                <a:close/>
                <a:moveTo>
                  <a:pt x="2486147" y="1028341"/>
                </a:moveTo>
                <a:cubicBezTo>
                  <a:pt x="2487517" y="1028676"/>
                  <a:pt x="2488663" y="1029949"/>
                  <a:pt x="2488408" y="1031860"/>
                </a:cubicBezTo>
                <a:cubicBezTo>
                  <a:pt x="2485095" y="1056952"/>
                  <a:pt x="2501144" y="1090577"/>
                  <a:pt x="2505092" y="1115924"/>
                </a:cubicBezTo>
                <a:cubicBezTo>
                  <a:pt x="2508914" y="1140888"/>
                  <a:pt x="2516683" y="1168654"/>
                  <a:pt x="2514136" y="1193745"/>
                </a:cubicBezTo>
                <a:cubicBezTo>
                  <a:pt x="2513626" y="1198332"/>
                  <a:pt x="2507258" y="1198968"/>
                  <a:pt x="2504839" y="1195529"/>
                </a:cubicBezTo>
                <a:cubicBezTo>
                  <a:pt x="2487643" y="1170182"/>
                  <a:pt x="2489808" y="1132481"/>
                  <a:pt x="2484969" y="1103060"/>
                </a:cubicBezTo>
                <a:cubicBezTo>
                  <a:pt x="2480893" y="1077331"/>
                  <a:pt x="2473633" y="1055677"/>
                  <a:pt x="2482549" y="1030459"/>
                </a:cubicBezTo>
                <a:cubicBezTo>
                  <a:pt x="2483186" y="1028612"/>
                  <a:pt x="2484778" y="1028007"/>
                  <a:pt x="2486147" y="1028341"/>
                </a:cubicBezTo>
                <a:close/>
                <a:moveTo>
                  <a:pt x="1389404" y="1295069"/>
                </a:moveTo>
                <a:cubicBezTo>
                  <a:pt x="1391634" y="1295132"/>
                  <a:pt x="1393926" y="1296470"/>
                  <a:pt x="1394691" y="1298826"/>
                </a:cubicBezTo>
                <a:cubicBezTo>
                  <a:pt x="1398384" y="1310416"/>
                  <a:pt x="1402206" y="1321753"/>
                  <a:pt x="1407428" y="1332833"/>
                </a:cubicBezTo>
                <a:cubicBezTo>
                  <a:pt x="1412140" y="1342768"/>
                  <a:pt x="1415579" y="1350793"/>
                  <a:pt x="1413541" y="1361746"/>
                </a:cubicBezTo>
                <a:cubicBezTo>
                  <a:pt x="1412904" y="1365058"/>
                  <a:pt x="1409083" y="1365821"/>
                  <a:pt x="1406918" y="1363401"/>
                </a:cubicBezTo>
                <a:cubicBezTo>
                  <a:pt x="1393162" y="1348499"/>
                  <a:pt x="1380808" y="1319332"/>
                  <a:pt x="1384501" y="1298954"/>
                </a:cubicBezTo>
                <a:cubicBezTo>
                  <a:pt x="1385011" y="1296215"/>
                  <a:pt x="1387176" y="1295005"/>
                  <a:pt x="1389404" y="1295069"/>
                </a:cubicBezTo>
                <a:close/>
                <a:moveTo>
                  <a:pt x="3684929" y="730266"/>
                </a:moveTo>
                <a:cubicBezTo>
                  <a:pt x="3686824" y="728657"/>
                  <a:pt x="3689435" y="728148"/>
                  <a:pt x="3691919" y="729995"/>
                </a:cubicBezTo>
                <a:cubicBezTo>
                  <a:pt x="3710514" y="743622"/>
                  <a:pt x="3737516" y="763493"/>
                  <a:pt x="3745541" y="785654"/>
                </a:cubicBezTo>
                <a:cubicBezTo>
                  <a:pt x="3748088" y="792278"/>
                  <a:pt x="3740956" y="801957"/>
                  <a:pt x="3733440" y="797628"/>
                </a:cubicBezTo>
                <a:cubicBezTo>
                  <a:pt x="3712425" y="785527"/>
                  <a:pt x="3686059" y="762092"/>
                  <a:pt x="3682238" y="737127"/>
                </a:cubicBezTo>
                <a:cubicBezTo>
                  <a:pt x="3681856" y="734580"/>
                  <a:pt x="3683035" y="731873"/>
                  <a:pt x="3684929" y="730266"/>
                </a:cubicBezTo>
                <a:close/>
                <a:moveTo>
                  <a:pt x="1754507" y="1175988"/>
                </a:moveTo>
                <a:cubicBezTo>
                  <a:pt x="1754636" y="1185923"/>
                  <a:pt x="1754762" y="1195985"/>
                  <a:pt x="1753870" y="1205920"/>
                </a:cubicBezTo>
                <a:cubicBezTo>
                  <a:pt x="1752851" y="1216237"/>
                  <a:pt x="1751706" y="1226172"/>
                  <a:pt x="1750686" y="1236106"/>
                </a:cubicBezTo>
                <a:cubicBezTo>
                  <a:pt x="1754507" y="1236489"/>
                  <a:pt x="1758329" y="1238781"/>
                  <a:pt x="1759730" y="1242985"/>
                </a:cubicBezTo>
                <a:lnTo>
                  <a:pt x="1763167" y="1264676"/>
                </a:lnTo>
                <a:lnTo>
                  <a:pt x="1764953" y="1249534"/>
                </a:lnTo>
                <a:cubicBezTo>
                  <a:pt x="1766991" y="1244567"/>
                  <a:pt x="1771226" y="1242688"/>
                  <a:pt x="1775285" y="1243230"/>
                </a:cubicBezTo>
                <a:lnTo>
                  <a:pt x="1776225" y="1244062"/>
                </a:lnTo>
                <a:close/>
                <a:moveTo>
                  <a:pt x="2710030" y="891827"/>
                </a:moveTo>
                <a:cubicBezTo>
                  <a:pt x="2719455" y="919085"/>
                  <a:pt x="2726970" y="946724"/>
                  <a:pt x="2730792" y="974618"/>
                </a:cubicBezTo>
                <a:cubicBezTo>
                  <a:pt x="2731173" y="974745"/>
                  <a:pt x="2731555" y="975001"/>
                  <a:pt x="2732064" y="975255"/>
                </a:cubicBezTo>
                <a:cubicBezTo>
                  <a:pt x="2734867" y="953220"/>
                  <a:pt x="2735886" y="931186"/>
                  <a:pt x="2736013" y="909278"/>
                </a:cubicBezTo>
                <a:cubicBezTo>
                  <a:pt x="2734739" y="909532"/>
                  <a:pt x="2733466" y="909532"/>
                  <a:pt x="2732191" y="908640"/>
                </a:cubicBezTo>
                <a:cubicBezTo>
                  <a:pt x="2725568" y="903928"/>
                  <a:pt x="2717672" y="898196"/>
                  <a:pt x="2710030" y="891827"/>
                </a:cubicBezTo>
                <a:close/>
                <a:moveTo>
                  <a:pt x="2491210" y="943720"/>
                </a:moveTo>
                <a:cubicBezTo>
                  <a:pt x="2496304" y="939900"/>
                  <a:pt x="2503946" y="945631"/>
                  <a:pt x="2502291" y="951489"/>
                </a:cubicBezTo>
                <a:cubicBezTo>
                  <a:pt x="2499234" y="962698"/>
                  <a:pt x="2497706" y="974035"/>
                  <a:pt x="2492611" y="984352"/>
                </a:cubicBezTo>
                <a:cubicBezTo>
                  <a:pt x="2491082" y="987536"/>
                  <a:pt x="2486878" y="989064"/>
                  <a:pt x="2483567" y="988937"/>
                </a:cubicBezTo>
                <a:cubicBezTo>
                  <a:pt x="2461660" y="987791"/>
                  <a:pt x="2482548" y="950344"/>
                  <a:pt x="2491210" y="943720"/>
                </a:cubicBezTo>
                <a:close/>
                <a:moveTo>
                  <a:pt x="2437971" y="943720"/>
                </a:moveTo>
                <a:cubicBezTo>
                  <a:pt x="2459496" y="944102"/>
                  <a:pt x="2458987" y="990082"/>
                  <a:pt x="2460133" y="1003965"/>
                </a:cubicBezTo>
                <a:cubicBezTo>
                  <a:pt x="2461916" y="1024471"/>
                  <a:pt x="2466119" y="1045105"/>
                  <a:pt x="2470068" y="1065229"/>
                </a:cubicBezTo>
                <a:cubicBezTo>
                  <a:pt x="2474143" y="1085481"/>
                  <a:pt x="2481658" y="1107006"/>
                  <a:pt x="2474398" y="1127004"/>
                </a:cubicBezTo>
                <a:cubicBezTo>
                  <a:pt x="2473378" y="1129934"/>
                  <a:pt x="2468921" y="1131462"/>
                  <a:pt x="2466884" y="1128532"/>
                </a:cubicBezTo>
                <a:cubicBezTo>
                  <a:pt x="2448414" y="1103568"/>
                  <a:pt x="2447778" y="1058479"/>
                  <a:pt x="2445867" y="1028293"/>
                </a:cubicBezTo>
                <a:cubicBezTo>
                  <a:pt x="2444084" y="1000399"/>
                  <a:pt x="2446376" y="974798"/>
                  <a:pt x="2434658" y="948687"/>
                </a:cubicBezTo>
                <a:cubicBezTo>
                  <a:pt x="2433513" y="946267"/>
                  <a:pt x="2435296" y="943720"/>
                  <a:pt x="2437971" y="943720"/>
                </a:cubicBezTo>
                <a:close/>
                <a:moveTo>
                  <a:pt x="3848454" y="588998"/>
                </a:moveTo>
                <a:cubicBezTo>
                  <a:pt x="3860938" y="594092"/>
                  <a:pt x="3873928" y="597403"/>
                  <a:pt x="3885010" y="605301"/>
                </a:cubicBezTo>
                <a:cubicBezTo>
                  <a:pt x="3889341" y="608358"/>
                  <a:pt x="3887048" y="614598"/>
                  <a:pt x="3882462" y="615746"/>
                </a:cubicBezTo>
                <a:cubicBezTo>
                  <a:pt x="3866286" y="619566"/>
                  <a:pt x="3850366" y="616254"/>
                  <a:pt x="3838265" y="604791"/>
                </a:cubicBezTo>
                <a:cubicBezTo>
                  <a:pt x="3830369" y="597276"/>
                  <a:pt x="3838394" y="584795"/>
                  <a:pt x="3848454" y="588998"/>
                </a:cubicBezTo>
                <a:close/>
                <a:moveTo>
                  <a:pt x="2409566" y="921176"/>
                </a:moveTo>
                <a:cubicBezTo>
                  <a:pt x="2409949" y="921176"/>
                  <a:pt x="2410204" y="921176"/>
                  <a:pt x="2410586" y="921176"/>
                </a:cubicBezTo>
                <a:cubicBezTo>
                  <a:pt x="2413133" y="921176"/>
                  <a:pt x="2416190" y="922704"/>
                  <a:pt x="2417209" y="925125"/>
                </a:cubicBezTo>
                <a:cubicBezTo>
                  <a:pt x="2425360" y="945250"/>
                  <a:pt x="2425997" y="966648"/>
                  <a:pt x="2426506" y="987790"/>
                </a:cubicBezTo>
                <a:cubicBezTo>
                  <a:pt x="2426635" y="991229"/>
                  <a:pt x="2422049" y="993904"/>
                  <a:pt x="2419756" y="990464"/>
                </a:cubicBezTo>
                <a:cubicBezTo>
                  <a:pt x="2414279" y="982313"/>
                  <a:pt x="2393136" y="920795"/>
                  <a:pt x="2409566" y="921176"/>
                </a:cubicBezTo>
                <a:close/>
                <a:moveTo>
                  <a:pt x="2473283" y="897502"/>
                </a:moveTo>
                <a:cubicBezTo>
                  <a:pt x="2476563" y="897486"/>
                  <a:pt x="2479811" y="899332"/>
                  <a:pt x="2480511" y="903090"/>
                </a:cubicBezTo>
                <a:cubicBezTo>
                  <a:pt x="2483568" y="918883"/>
                  <a:pt x="2485351" y="943975"/>
                  <a:pt x="2470450" y="954165"/>
                </a:cubicBezTo>
                <a:cubicBezTo>
                  <a:pt x="2467010" y="956457"/>
                  <a:pt x="2461916" y="956711"/>
                  <a:pt x="2459241" y="953018"/>
                </a:cubicBezTo>
                <a:cubicBezTo>
                  <a:pt x="2447778" y="937097"/>
                  <a:pt x="2461915" y="919775"/>
                  <a:pt x="2465865" y="903090"/>
                </a:cubicBezTo>
                <a:cubicBezTo>
                  <a:pt x="2466692" y="899396"/>
                  <a:pt x="2470003" y="897518"/>
                  <a:pt x="2473283" y="897502"/>
                </a:cubicBezTo>
                <a:close/>
                <a:moveTo>
                  <a:pt x="2676787" y="809421"/>
                </a:moveTo>
                <a:cubicBezTo>
                  <a:pt x="2682773" y="822921"/>
                  <a:pt x="2688632" y="836423"/>
                  <a:pt x="2694109" y="849923"/>
                </a:cubicBezTo>
                <a:cubicBezTo>
                  <a:pt x="2709775" y="861514"/>
                  <a:pt x="2725314" y="878836"/>
                  <a:pt x="2735504" y="895267"/>
                </a:cubicBezTo>
                <a:cubicBezTo>
                  <a:pt x="2735248" y="880748"/>
                  <a:pt x="2735121" y="866482"/>
                  <a:pt x="2733975" y="851961"/>
                </a:cubicBezTo>
                <a:cubicBezTo>
                  <a:pt x="2718181" y="845594"/>
                  <a:pt x="2700733" y="832984"/>
                  <a:pt x="2689524" y="822412"/>
                </a:cubicBezTo>
                <a:cubicBezTo>
                  <a:pt x="2685576" y="818718"/>
                  <a:pt x="2681244" y="814260"/>
                  <a:pt x="2676787" y="809421"/>
                </a:cubicBezTo>
                <a:close/>
                <a:moveTo>
                  <a:pt x="2366006" y="883295"/>
                </a:moveTo>
                <a:cubicBezTo>
                  <a:pt x="2361548" y="884185"/>
                  <a:pt x="2357345" y="885714"/>
                  <a:pt x="2352888" y="886733"/>
                </a:cubicBezTo>
                <a:cubicBezTo>
                  <a:pt x="2348175" y="893738"/>
                  <a:pt x="2343334" y="900617"/>
                  <a:pt x="2339258" y="908131"/>
                </a:cubicBezTo>
                <a:cubicBezTo>
                  <a:pt x="2331489" y="922778"/>
                  <a:pt x="2330470" y="939337"/>
                  <a:pt x="2323338" y="953984"/>
                </a:cubicBezTo>
                <a:cubicBezTo>
                  <a:pt x="2321299" y="958315"/>
                  <a:pt x="2314550" y="956913"/>
                  <a:pt x="2313530" y="952584"/>
                </a:cubicBezTo>
                <a:cubicBezTo>
                  <a:pt x="2309454" y="934243"/>
                  <a:pt x="2316205" y="910551"/>
                  <a:pt x="2328815" y="892975"/>
                </a:cubicBezTo>
                <a:cubicBezTo>
                  <a:pt x="2323592" y="894630"/>
                  <a:pt x="2318370" y="896541"/>
                  <a:pt x="2313148" y="898451"/>
                </a:cubicBezTo>
                <a:cubicBezTo>
                  <a:pt x="2309199" y="906858"/>
                  <a:pt x="2303722" y="914500"/>
                  <a:pt x="2298373" y="922524"/>
                </a:cubicBezTo>
                <a:cubicBezTo>
                  <a:pt x="2285381" y="941629"/>
                  <a:pt x="2278377" y="963409"/>
                  <a:pt x="2266021" y="982770"/>
                </a:cubicBezTo>
                <a:cubicBezTo>
                  <a:pt x="2263219" y="987100"/>
                  <a:pt x="2255832" y="984680"/>
                  <a:pt x="2255450" y="979840"/>
                </a:cubicBezTo>
                <a:cubicBezTo>
                  <a:pt x="2253794" y="959207"/>
                  <a:pt x="2264111" y="933478"/>
                  <a:pt x="2279013" y="912335"/>
                </a:cubicBezTo>
                <a:cubicBezTo>
                  <a:pt x="2275956" y="913863"/>
                  <a:pt x="2272900" y="915009"/>
                  <a:pt x="2269970" y="916538"/>
                </a:cubicBezTo>
                <a:cubicBezTo>
                  <a:pt x="2269334" y="917939"/>
                  <a:pt x="2268187" y="919212"/>
                  <a:pt x="2266912" y="920104"/>
                </a:cubicBezTo>
                <a:cubicBezTo>
                  <a:pt x="2256469" y="933733"/>
                  <a:pt x="2246789" y="947870"/>
                  <a:pt x="2238764" y="963409"/>
                </a:cubicBezTo>
                <a:cubicBezTo>
                  <a:pt x="2226537" y="987228"/>
                  <a:pt x="2222079" y="1013848"/>
                  <a:pt x="2210488" y="1037920"/>
                </a:cubicBezTo>
                <a:cubicBezTo>
                  <a:pt x="2208323" y="1042251"/>
                  <a:pt x="2200299" y="1043524"/>
                  <a:pt x="2199662" y="1037284"/>
                </a:cubicBezTo>
                <a:cubicBezTo>
                  <a:pt x="2196605" y="1006460"/>
                  <a:pt x="2206795" y="972834"/>
                  <a:pt x="2224882" y="945068"/>
                </a:cubicBezTo>
                <a:cubicBezTo>
                  <a:pt x="2217111" y="950546"/>
                  <a:pt x="2209598" y="956277"/>
                  <a:pt x="2202210" y="962518"/>
                </a:cubicBezTo>
                <a:cubicBezTo>
                  <a:pt x="2182976" y="1004931"/>
                  <a:pt x="2163744" y="1046708"/>
                  <a:pt x="2147313" y="1090396"/>
                </a:cubicBezTo>
                <a:cubicBezTo>
                  <a:pt x="2144894" y="1096765"/>
                  <a:pt x="2136233" y="1096383"/>
                  <a:pt x="2134449" y="1089887"/>
                </a:cubicBezTo>
                <a:cubicBezTo>
                  <a:pt x="2126170" y="1059955"/>
                  <a:pt x="2141455" y="1033335"/>
                  <a:pt x="2155847" y="1007607"/>
                </a:cubicBezTo>
                <a:cubicBezTo>
                  <a:pt x="2156866" y="1005823"/>
                  <a:pt x="2157885" y="1003785"/>
                  <a:pt x="2158903" y="1001874"/>
                </a:cubicBezTo>
                <a:cubicBezTo>
                  <a:pt x="2107574" y="1058045"/>
                  <a:pt x="2089489" y="1141344"/>
                  <a:pt x="2059811" y="1212543"/>
                </a:cubicBezTo>
                <a:cubicBezTo>
                  <a:pt x="2097257" y="1195731"/>
                  <a:pt x="2134831" y="1179555"/>
                  <a:pt x="2171641" y="1161340"/>
                </a:cubicBezTo>
                <a:cubicBezTo>
                  <a:pt x="2239528" y="1127715"/>
                  <a:pt x="2280669" y="1078678"/>
                  <a:pt x="2324357" y="1019579"/>
                </a:cubicBezTo>
                <a:cubicBezTo>
                  <a:pt x="2328814" y="1013465"/>
                  <a:pt x="2336584" y="1020216"/>
                  <a:pt x="2334546" y="1026202"/>
                </a:cubicBezTo>
                <a:cubicBezTo>
                  <a:pt x="2323465" y="1058299"/>
                  <a:pt x="2306398" y="1084792"/>
                  <a:pt x="2285381" y="1107592"/>
                </a:cubicBezTo>
                <a:cubicBezTo>
                  <a:pt x="2282452" y="1115106"/>
                  <a:pt x="2279650" y="1122493"/>
                  <a:pt x="2277612" y="1130008"/>
                </a:cubicBezTo>
                <a:cubicBezTo>
                  <a:pt x="2273026" y="1147076"/>
                  <a:pt x="2272644" y="1166181"/>
                  <a:pt x="2262200" y="1180829"/>
                </a:cubicBezTo>
                <a:cubicBezTo>
                  <a:pt x="2259271" y="1184904"/>
                  <a:pt x="2251629" y="1184140"/>
                  <a:pt x="2250100" y="1179045"/>
                </a:cubicBezTo>
                <a:cubicBezTo>
                  <a:pt x="2246280" y="1165672"/>
                  <a:pt x="2248827" y="1151533"/>
                  <a:pt x="2252903" y="1137778"/>
                </a:cubicBezTo>
                <a:cubicBezTo>
                  <a:pt x="2249081" y="1140834"/>
                  <a:pt x="2245133" y="1143637"/>
                  <a:pt x="2241185" y="1146565"/>
                </a:cubicBezTo>
                <a:cubicBezTo>
                  <a:pt x="2233160" y="1163761"/>
                  <a:pt x="2228702" y="1180700"/>
                  <a:pt x="2226410" y="1200062"/>
                </a:cubicBezTo>
                <a:cubicBezTo>
                  <a:pt x="2224499" y="1216746"/>
                  <a:pt x="2228066" y="1235087"/>
                  <a:pt x="2222461" y="1251136"/>
                </a:cubicBezTo>
                <a:cubicBezTo>
                  <a:pt x="2220806" y="1255593"/>
                  <a:pt x="2213801" y="1257887"/>
                  <a:pt x="2210870" y="1253428"/>
                </a:cubicBezTo>
                <a:cubicBezTo>
                  <a:pt x="2198643" y="1235214"/>
                  <a:pt x="2203355" y="1206174"/>
                  <a:pt x="2207559" y="1186051"/>
                </a:cubicBezTo>
                <a:cubicBezTo>
                  <a:pt x="2208069" y="1183376"/>
                  <a:pt x="2208832" y="1180574"/>
                  <a:pt x="2209598" y="1177772"/>
                </a:cubicBezTo>
                <a:cubicBezTo>
                  <a:pt x="2204375" y="1183248"/>
                  <a:pt x="2199153" y="1188725"/>
                  <a:pt x="2193804" y="1194075"/>
                </a:cubicBezTo>
                <a:cubicBezTo>
                  <a:pt x="2190619" y="1210505"/>
                  <a:pt x="2187434" y="1226682"/>
                  <a:pt x="2186925" y="1243748"/>
                </a:cubicBezTo>
                <a:cubicBezTo>
                  <a:pt x="2186542" y="1257250"/>
                  <a:pt x="2188709" y="1270751"/>
                  <a:pt x="2186542" y="1284124"/>
                </a:cubicBezTo>
                <a:cubicBezTo>
                  <a:pt x="2185652" y="1289984"/>
                  <a:pt x="2177882" y="1290366"/>
                  <a:pt x="2174952" y="1286035"/>
                </a:cubicBezTo>
                <a:cubicBezTo>
                  <a:pt x="2164763" y="1270624"/>
                  <a:pt x="2162344" y="1245532"/>
                  <a:pt x="2166292" y="1222606"/>
                </a:cubicBezTo>
                <a:cubicBezTo>
                  <a:pt x="2158521" y="1230758"/>
                  <a:pt x="2150880" y="1239163"/>
                  <a:pt x="2143493" y="1247697"/>
                </a:cubicBezTo>
                <a:lnTo>
                  <a:pt x="2143746" y="1248080"/>
                </a:lnTo>
                <a:cubicBezTo>
                  <a:pt x="2145404" y="1263364"/>
                  <a:pt x="2147951" y="1283361"/>
                  <a:pt x="2141072" y="1296989"/>
                </a:cubicBezTo>
                <a:cubicBezTo>
                  <a:pt x="2138907" y="1301319"/>
                  <a:pt x="2131647" y="1301829"/>
                  <a:pt x="2128718" y="1298008"/>
                </a:cubicBezTo>
                <a:cubicBezTo>
                  <a:pt x="2124006" y="1291639"/>
                  <a:pt x="2122222" y="1283361"/>
                  <a:pt x="2122095" y="1274953"/>
                </a:cubicBezTo>
                <a:cubicBezTo>
                  <a:pt x="2121203" y="1276101"/>
                  <a:pt x="2120184" y="1277247"/>
                  <a:pt x="2119291" y="1278521"/>
                </a:cubicBezTo>
                <a:cubicBezTo>
                  <a:pt x="2092672" y="1316986"/>
                  <a:pt x="2079808" y="1362583"/>
                  <a:pt x="2059302" y="1404489"/>
                </a:cubicBezTo>
                <a:cubicBezTo>
                  <a:pt x="2105791" y="1380670"/>
                  <a:pt x="2156866" y="1366150"/>
                  <a:pt x="2205775" y="1347045"/>
                </a:cubicBezTo>
                <a:cubicBezTo>
                  <a:pt x="2238128" y="1316350"/>
                  <a:pt x="2269970" y="1285398"/>
                  <a:pt x="2300793" y="1252156"/>
                </a:cubicBezTo>
                <a:cubicBezTo>
                  <a:pt x="2302449" y="1250372"/>
                  <a:pt x="2304487" y="1249735"/>
                  <a:pt x="2306525" y="1249608"/>
                </a:cubicBezTo>
                <a:cubicBezTo>
                  <a:pt x="2312002" y="1241456"/>
                  <a:pt x="2317097" y="1232923"/>
                  <a:pt x="2322063" y="1224644"/>
                </a:cubicBezTo>
                <a:cubicBezTo>
                  <a:pt x="2328686" y="1213562"/>
                  <a:pt x="2336584" y="1186687"/>
                  <a:pt x="2349958" y="1179937"/>
                </a:cubicBezTo>
                <a:cubicBezTo>
                  <a:pt x="2353396" y="1165926"/>
                  <a:pt x="2356836" y="1152043"/>
                  <a:pt x="2359893" y="1137777"/>
                </a:cubicBezTo>
                <a:cubicBezTo>
                  <a:pt x="2372374" y="1079060"/>
                  <a:pt x="2376068" y="1019452"/>
                  <a:pt x="2378361" y="959716"/>
                </a:cubicBezTo>
                <a:cubicBezTo>
                  <a:pt x="2374029" y="964301"/>
                  <a:pt x="2369573" y="968760"/>
                  <a:pt x="2365115" y="973344"/>
                </a:cubicBezTo>
                <a:cubicBezTo>
                  <a:pt x="2356963" y="981751"/>
                  <a:pt x="2354415" y="991940"/>
                  <a:pt x="2345499" y="999200"/>
                </a:cubicBezTo>
                <a:cubicBezTo>
                  <a:pt x="2342571" y="1001493"/>
                  <a:pt x="2337347" y="1000092"/>
                  <a:pt x="2336329" y="996398"/>
                </a:cubicBezTo>
                <a:cubicBezTo>
                  <a:pt x="2329961" y="973599"/>
                  <a:pt x="2357982" y="954112"/>
                  <a:pt x="2375558" y="944177"/>
                </a:cubicBezTo>
                <a:cubicBezTo>
                  <a:pt x="2376577" y="943540"/>
                  <a:pt x="2377851" y="943540"/>
                  <a:pt x="2378998" y="943667"/>
                </a:cubicBezTo>
                <a:cubicBezTo>
                  <a:pt x="2379634" y="924943"/>
                  <a:pt x="2380272" y="906221"/>
                  <a:pt x="2381035" y="887498"/>
                </a:cubicBezTo>
                <a:cubicBezTo>
                  <a:pt x="2376068" y="885842"/>
                  <a:pt x="2370973" y="884568"/>
                  <a:pt x="2366006" y="883295"/>
                </a:cubicBezTo>
                <a:close/>
                <a:moveTo>
                  <a:pt x="1055936" y="1203903"/>
                </a:moveTo>
                <a:cubicBezTo>
                  <a:pt x="1062989" y="1203681"/>
                  <a:pt x="1070282" y="1204063"/>
                  <a:pt x="1076904" y="1201260"/>
                </a:cubicBezTo>
                <a:cubicBezTo>
                  <a:pt x="1083145" y="1198585"/>
                  <a:pt x="1090532" y="1206228"/>
                  <a:pt x="1084674" y="1211450"/>
                </a:cubicBezTo>
                <a:cubicBezTo>
                  <a:pt x="1072190" y="1222531"/>
                  <a:pt x="1052321" y="1230300"/>
                  <a:pt x="1036783" y="1221130"/>
                </a:cubicBezTo>
                <a:cubicBezTo>
                  <a:pt x="1032707" y="1218710"/>
                  <a:pt x="1033343" y="1212979"/>
                  <a:pt x="1036401" y="1210175"/>
                </a:cubicBezTo>
                <a:cubicBezTo>
                  <a:pt x="1042068" y="1204954"/>
                  <a:pt x="1048883" y="1204126"/>
                  <a:pt x="1055936" y="1203903"/>
                </a:cubicBezTo>
                <a:close/>
                <a:moveTo>
                  <a:pt x="2431920" y="861180"/>
                </a:moveTo>
                <a:cubicBezTo>
                  <a:pt x="2436958" y="857777"/>
                  <a:pt x="2443287" y="856918"/>
                  <a:pt x="2450579" y="860293"/>
                </a:cubicBezTo>
                <a:cubicBezTo>
                  <a:pt x="2452872" y="861439"/>
                  <a:pt x="2454527" y="865006"/>
                  <a:pt x="2453636" y="867554"/>
                </a:cubicBezTo>
                <a:cubicBezTo>
                  <a:pt x="2449815" y="877234"/>
                  <a:pt x="2446504" y="885003"/>
                  <a:pt x="2446376" y="895446"/>
                </a:cubicBezTo>
                <a:cubicBezTo>
                  <a:pt x="2446248" y="902962"/>
                  <a:pt x="2444466" y="908566"/>
                  <a:pt x="2439625" y="914043"/>
                </a:cubicBezTo>
                <a:cubicBezTo>
                  <a:pt x="2437332" y="916590"/>
                  <a:pt x="2432875" y="916463"/>
                  <a:pt x="2430200" y="914807"/>
                </a:cubicBezTo>
                <a:cubicBezTo>
                  <a:pt x="2413292" y="904490"/>
                  <a:pt x="2416802" y="871390"/>
                  <a:pt x="2431920" y="861180"/>
                </a:cubicBezTo>
                <a:close/>
                <a:moveTo>
                  <a:pt x="2659719" y="802669"/>
                </a:moveTo>
                <a:cubicBezTo>
                  <a:pt x="2659337" y="812732"/>
                  <a:pt x="2657681" y="822794"/>
                  <a:pt x="2655007" y="833747"/>
                </a:cubicBezTo>
                <a:cubicBezTo>
                  <a:pt x="2651950" y="846103"/>
                  <a:pt x="2647874" y="858075"/>
                  <a:pt x="2644307" y="870176"/>
                </a:cubicBezTo>
                <a:cubicBezTo>
                  <a:pt x="2640105" y="884185"/>
                  <a:pt x="2640995" y="898706"/>
                  <a:pt x="2637811" y="912462"/>
                </a:cubicBezTo>
                <a:cubicBezTo>
                  <a:pt x="2661247" y="936661"/>
                  <a:pt x="2689269" y="956531"/>
                  <a:pt x="2717289" y="968760"/>
                </a:cubicBezTo>
                <a:cubicBezTo>
                  <a:pt x="2712068" y="933733"/>
                  <a:pt x="2692072" y="895903"/>
                  <a:pt x="2681627" y="862278"/>
                </a:cubicBezTo>
                <a:cubicBezTo>
                  <a:pt x="2675386" y="842027"/>
                  <a:pt x="2667361" y="822412"/>
                  <a:pt x="2659719" y="802669"/>
                </a:cubicBezTo>
                <a:close/>
                <a:moveTo>
                  <a:pt x="3797125" y="506335"/>
                </a:moveTo>
                <a:cubicBezTo>
                  <a:pt x="3820178" y="499585"/>
                  <a:pt x="3849856" y="508756"/>
                  <a:pt x="3871635" y="517034"/>
                </a:cubicBezTo>
                <a:cubicBezTo>
                  <a:pt x="3881188" y="520601"/>
                  <a:pt x="3878641" y="537032"/>
                  <a:pt x="3868197" y="537032"/>
                </a:cubicBezTo>
                <a:cubicBezTo>
                  <a:pt x="3845525" y="537032"/>
                  <a:pt x="3813810" y="534612"/>
                  <a:pt x="3795342" y="520347"/>
                </a:cubicBezTo>
                <a:cubicBezTo>
                  <a:pt x="3790883" y="516907"/>
                  <a:pt x="3790884" y="508119"/>
                  <a:pt x="3797125" y="506335"/>
                </a:cubicBezTo>
                <a:close/>
                <a:moveTo>
                  <a:pt x="3721272" y="505666"/>
                </a:moveTo>
                <a:cubicBezTo>
                  <a:pt x="3736449" y="501749"/>
                  <a:pt x="3757321" y="507863"/>
                  <a:pt x="3767448" y="516269"/>
                </a:cubicBezTo>
                <a:cubicBezTo>
                  <a:pt x="3776236" y="523528"/>
                  <a:pt x="3771907" y="536265"/>
                  <a:pt x="3760569" y="536648"/>
                </a:cubicBezTo>
                <a:cubicBezTo>
                  <a:pt x="3746050" y="537157"/>
                  <a:pt x="3719940" y="533082"/>
                  <a:pt x="3709112" y="522765"/>
                </a:cubicBezTo>
                <a:cubicBezTo>
                  <a:pt x="3706820" y="520600"/>
                  <a:pt x="3706565" y="515632"/>
                  <a:pt x="3708602" y="513212"/>
                </a:cubicBezTo>
                <a:cubicBezTo>
                  <a:pt x="3711787" y="509391"/>
                  <a:pt x="3716213" y="506971"/>
                  <a:pt x="3721272" y="505666"/>
                </a:cubicBezTo>
                <a:close/>
                <a:moveTo>
                  <a:pt x="1060889" y="1134455"/>
                </a:moveTo>
                <a:cubicBezTo>
                  <a:pt x="1068245" y="1133914"/>
                  <a:pt x="1075887" y="1135793"/>
                  <a:pt x="1082128" y="1139614"/>
                </a:cubicBezTo>
                <a:cubicBezTo>
                  <a:pt x="1091808" y="1145474"/>
                  <a:pt x="1083273" y="1158719"/>
                  <a:pt x="1074103" y="1157955"/>
                </a:cubicBezTo>
                <a:cubicBezTo>
                  <a:pt x="1063277" y="1157190"/>
                  <a:pt x="1052705" y="1161904"/>
                  <a:pt x="1043152" y="1155535"/>
                </a:cubicBezTo>
                <a:cubicBezTo>
                  <a:pt x="1038950" y="1152733"/>
                  <a:pt x="1037931" y="1147766"/>
                  <a:pt x="1041370" y="1143817"/>
                </a:cubicBezTo>
                <a:cubicBezTo>
                  <a:pt x="1046465" y="1137958"/>
                  <a:pt x="1053533" y="1134996"/>
                  <a:pt x="1060889" y="1134455"/>
                </a:cubicBezTo>
                <a:close/>
                <a:moveTo>
                  <a:pt x="2523322" y="770896"/>
                </a:moveTo>
                <a:cubicBezTo>
                  <a:pt x="2525376" y="771644"/>
                  <a:pt x="2527063" y="773746"/>
                  <a:pt x="2526872" y="776484"/>
                </a:cubicBezTo>
                <a:cubicBezTo>
                  <a:pt x="2525981" y="788585"/>
                  <a:pt x="2524962" y="800812"/>
                  <a:pt x="2524581" y="813040"/>
                </a:cubicBezTo>
                <a:cubicBezTo>
                  <a:pt x="2524072" y="827177"/>
                  <a:pt x="2530312" y="848448"/>
                  <a:pt x="2521268" y="860293"/>
                </a:cubicBezTo>
                <a:cubicBezTo>
                  <a:pt x="2519104" y="863096"/>
                  <a:pt x="2514391" y="864242"/>
                  <a:pt x="2511588" y="861694"/>
                </a:cubicBezTo>
                <a:cubicBezTo>
                  <a:pt x="2502291" y="853288"/>
                  <a:pt x="2504202" y="841061"/>
                  <a:pt x="2504838" y="829343"/>
                </a:cubicBezTo>
                <a:cubicBezTo>
                  <a:pt x="2505984" y="810364"/>
                  <a:pt x="2509424" y="790750"/>
                  <a:pt x="2517575" y="773427"/>
                </a:cubicBezTo>
                <a:cubicBezTo>
                  <a:pt x="2518849" y="770752"/>
                  <a:pt x="2521269" y="770147"/>
                  <a:pt x="2523322" y="770896"/>
                </a:cubicBezTo>
                <a:close/>
                <a:moveTo>
                  <a:pt x="2485350" y="731014"/>
                </a:moveTo>
                <a:cubicBezTo>
                  <a:pt x="2490062" y="725792"/>
                  <a:pt x="2500633" y="730378"/>
                  <a:pt x="2498087" y="737510"/>
                </a:cubicBezTo>
                <a:cubicBezTo>
                  <a:pt x="2493248" y="751520"/>
                  <a:pt x="2495922" y="764003"/>
                  <a:pt x="2485477" y="775594"/>
                </a:cubicBezTo>
                <a:cubicBezTo>
                  <a:pt x="2483185" y="778141"/>
                  <a:pt x="2478091" y="777886"/>
                  <a:pt x="2476944" y="774066"/>
                </a:cubicBezTo>
                <a:cubicBezTo>
                  <a:pt x="2472486" y="758016"/>
                  <a:pt x="2474015" y="744006"/>
                  <a:pt x="2485350" y="731014"/>
                </a:cubicBezTo>
                <a:close/>
                <a:moveTo>
                  <a:pt x="1087221" y="1073892"/>
                </a:moveTo>
                <a:cubicBezTo>
                  <a:pt x="1102633" y="1071345"/>
                  <a:pt x="1116899" y="1070708"/>
                  <a:pt x="1131801" y="1076057"/>
                </a:cubicBezTo>
                <a:cubicBezTo>
                  <a:pt x="1137915" y="1078477"/>
                  <a:pt x="1136386" y="1088285"/>
                  <a:pt x="1130655" y="1089813"/>
                </a:cubicBezTo>
                <a:cubicBezTo>
                  <a:pt x="1114478" y="1094144"/>
                  <a:pt x="1098431" y="1095544"/>
                  <a:pt x="1084928" y="1084209"/>
                </a:cubicBezTo>
                <a:cubicBezTo>
                  <a:pt x="1081363" y="1081152"/>
                  <a:pt x="1081999" y="1074784"/>
                  <a:pt x="1087221" y="1073892"/>
                </a:cubicBezTo>
                <a:close/>
                <a:moveTo>
                  <a:pt x="2547284" y="692835"/>
                </a:moveTo>
                <a:cubicBezTo>
                  <a:pt x="2550564" y="693695"/>
                  <a:pt x="2553238" y="696306"/>
                  <a:pt x="2552602" y="700190"/>
                </a:cubicBezTo>
                <a:cubicBezTo>
                  <a:pt x="2550054" y="716493"/>
                  <a:pt x="2547251" y="743369"/>
                  <a:pt x="2534515" y="754832"/>
                </a:cubicBezTo>
                <a:cubicBezTo>
                  <a:pt x="2531713" y="757380"/>
                  <a:pt x="2527382" y="756742"/>
                  <a:pt x="2524964" y="754067"/>
                </a:cubicBezTo>
                <a:cubicBezTo>
                  <a:pt x="2510569" y="738401"/>
                  <a:pt x="2530185" y="710253"/>
                  <a:pt x="2538337" y="695987"/>
                </a:cubicBezTo>
                <a:cubicBezTo>
                  <a:pt x="2540120" y="692867"/>
                  <a:pt x="2544004" y="691975"/>
                  <a:pt x="2547284" y="692835"/>
                </a:cubicBezTo>
                <a:close/>
                <a:moveTo>
                  <a:pt x="3640086" y="422224"/>
                </a:moveTo>
                <a:cubicBezTo>
                  <a:pt x="3657179" y="416731"/>
                  <a:pt x="3682206" y="421984"/>
                  <a:pt x="3696630" y="423800"/>
                </a:cubicBezTo>
                <a:cubicBezTo>
                  <a:pt x="3709495" y="425455"/>
                  <a:pt x="3709751" y="446090"/>
                  <a:pt x="3697395" y="448891"/>
                </a:cubicBezTo>
                <a:cubicBezTo>
                  <a:pt x="3678418" y="453350"/>
                  <a:pt x="3638933" y="459463"/>
                  <a:pt x="3625941" y="440485"/>
                </a:cubicBezTo>
                <a:cubicBezTo>
                  <a:pt x="3624031" y="437683"/>
                  <a:pt x="3624412" y="434499"/>
                  <a:pt x="3626323" y="431824"/>
                </a:cubicBezTo>
                <a:cubicBezTo>
                  <a:pt x="3629571" y="427080"/>
                  <a:pt x="3634387" y="424055"/>
                  <a:pt x="3640086" y="422224"/>
                </a:cubicBezTo>
                <a:close/>
                <a:moveTo>
                  <a:pt x="2516810" y="661216"/>
                </a:moveTo>
                <a:cubicBezTo>
                  <a:pt x="2522034" y="657521"/>
                  <a:pt x="2529675" y="663254"/>
                  <a:pt x="2527892" y="669368"/>
                </a:cubicBezTo>
                <a:cubicBezTo>
                  <a:pt x="2523689" y="683633"/>
                  <a:pt x="2519996" y="701592"/>
                  <a:pt x="2512863" y="714583"/>
                </a:cubicBezTo>
                <a:cubicBezTo>
                  <a:pt x="2510315" y="719168"/>
                  <a:pt x="2504583" y="720825"/>
                  <a:pt x="2500889" y="716367"/>
                </a:cubicBezTo>
                <a:cubicBezTo>
                  <a:pt x="2485988" y="698026"/>
                  <a:pt x="2499744" y="672806"/>
                  <a:pt x="2516810" y="661216"/>
                </a:cubicBezTo>
                <a:close/>
                <a:moveTo>
                  <a:pt x="2484920" y="642540"/>
                </a:moveTo>
                <a:cubicBezTo>
                  <a:pt x="2487611" y="642652"/>
                  <a:pt x="2490445" y="644531"/>
                  <a:pt x="2490826" y="647969"/>
                </a:cubicBezTo>
                <a:cubicBezTo>
                  <a:pt x="2491845" y="658796"/>
                  <a:pt x="2489552" y="668349"/>
                  <a:pt x="2486624" y="678792"/>
                </a:cubicBezTo>
                <a:cubicBezTo>
                  <a:pt x="2485859" y="681595"/>
                  <a:pt x="2481020" y="681978"/>
                  <a:pt x="2480128" y="679048"/>
                </a:cubicBezTo>
                <a:cubicBezTo>
                  <a:pt x="2476689" y="667966"/>
                  <a:pt x="2480255" y="659051"/>
                  <a:pt x="2479873" y="647714"/>
                </a:cubicBezTo>
                <a:cubicBezTo>
                  <a:pt x="2479682" y="644084"/>
                  <a:pt x="2482230" y="642429"/>
                  <a:pt x="2484920" y="642540"/>
                </a:cubicBezTo>
                <a:close/>
                <a:moveTo>
                  <a:pt x="2468634" y="629326"/>
                </a:moveTo>
                <a:cubicBezTo>
                  <a:pt x="2472073" y="629501"/>
                  <a:pt x="2475099" y="631730"/>
                  <a:pt x="2474780" y="636252"/>
                </a:cubicBezTo>
                <a:cubicBezTo>
                  <a:pt x="2474397" y="641600"/>
                  <a:pt x="2473761" y="645676"/>
                  <a:pt x="2472487" y="649625"/>
                </a:cubicBezTo>
                <a:cubicBezTo>
                  <a:pt x="2472487" y="653573"/>
                  <a:pt x="2471340" y="657012"/>
                  <a:pt x="2467265" y="660197"/>
                </a:cubicBezTo>
                <a:cubicBezTo>
                  <a:pt x="2465354" y="661597"/>
                  <a:pt x="2463825" y="660833"/>
                  <a:pt x="2462806" y="659432"/>
                </a:cubicBezTo>
                <a:cubicBezTo>
                  <a:pt x="2461278" y="659050"/>
                  <a:pt x="2460005" y="658286"/>
                  <a:pt x="2459367" y="656758"/>
                </a:cubicBezTo>
                <a:cubicBezTo>
                  <a:pt x="2455801" y="648223"/>
                  <a:pt x="2456948" y="643256"/>
                  <a:pt x="2460005" y="634723"/>
                </a:cubicBezTo>
                <a:cubicBezTo>
                  <a:pt x="2461342" y="631029"/>
                  <a:pt x="2465195" y="629150"/>
                  <a:pt x="2468634" y="629326"/>
                </a:cubicBezTo>
                <a:close/>
                <a:moveTo>
                  <a:pt x="2380319" y="621287"/>
                </a:moveTo>
                <a:cubicBezTo>
                  <a:pt x="2383233" y="621955"/>
                  <a:pt x="2385940" y="624343"/>
                  <a:pt x="2386513" y="627590"/>
                </a:cubicBezTo>
                <a:cubicBezTo>
                  <a:pt x="2390717" y="649371"/>
                  <a:pt x="2386767" y="677010"/>
                  <a:pt x="2376195" y="696497"/>
                </a:cubicBezTo>
                <a:cubicBezTo>
                  <a:pt x="2374285" y="700063"/>
                  <a:pt x="2368427" y="699682"/>
                  <a:pt x="2366642" y="696116"/>
                </a:cubicBezTo>
                <a:cubicBezTo>
                  <a:pt x="2356072" y="674335"/>
                  <a:pt x="2364733" y="646824"/>
                  <a:pt x="2372885" y="625299"/>
                </a:cubicBezTo>
                <a:cubicBezTo>
                  <a:pt x="2374286" y="621669"/>
                  <a:pt x="2377406" y="620618"/>
                  <a:pt x="2380319" y="621287"/>
                </a:cubicBezTo>
                <a:close/>
                <a:moveTo>
                  <a:pt x="200605" y="1147128"/>
                </a:moveTo>
                <a:cubicBezTo>
                  <a:pt x="207355" y="1146237"/>
                  <a:pt x="212833" y="1155662"/>
                  <a:pt x="205573" y="1158974"/>
                </a:cubicBezTo>
                <a:cubicBezTo>
                  <a:pt x="193728" y="1164578"/>
                  <a:pt x="181881" y="1174768"/>
                  <a:pt x="169018" y="1177569"/>
                </a:cubicBezTo>
                <a:cubicBezTo>
                  <a:pt x="164305" y="1178588"/>
                  <a:pt x="160866" y="1174130"/>
                  <a:pt x="162904" y="1169800"/>
                </a:cubicBezTo>
                <a:cubicBezTo>
                  <a:pt x="169527" y="1156427"/>
                  <a:pt x="186340" y="1149294"/>
                  <a:pt x="200605" y="1147128"/>
                </a:cubicBezTo>
                <a:close/>
                <a:moveTo>
                  <a:pt x="936974" y="957573"/>
                </a:moveTo>
                <a:cubicBezTo>
                  <a:pt x="950299" y="954834"/>
                  <a:pt x="963864" y="953019"/>
                  <a:pt x="977683" y="951364"/>
                </a:cubicBezTo>
                <a:cubicBezTo>
                  <a:pt x="1002775" y="948434"/>
                  <a:pt x="1037419" y="936334"/>
                  <a:pt x="1060854" y="949199"/>
                </a:cubicBezTo>
                <a:cubicBezTo>
                  <a:pt x="1064423" y="951237"/>
                  <a:pt x="1064803" y="956968"/>
                  <a:pt x="1060474" y="958369"/>
                </a:cubicBezTo>
                <a:cubicBezTo>
                  <a:pt x="1038183" y="965629"/>
                  <a:pt x="1011181" y="965629"/>
                  <a:pt x="987746" y="968813"/>
                </a:cubicBezTo>
                <a:cubicBezTo>
                  <a:pt x="958578" y="972762"/>
                  <a:pt x="928901" y="976964"/>
                  <a:pt x="899479" y="977729"/>
                </a:cubicBezTo>
                <a:cubicBezTo>
                  <a:pt x="895149" y="977856"/>
                  <a:pt x="893620" y="970978"/>
                  <a:pt x="897696" y="969322"/>
                </a:cubicBezTo>
                <a:cubicBezTo>
                  <a:pt x="910561" y="963973"/>
                  <a:pt x="923648" y="960311"/>
                  <a:pt x="936974" y="957573"/>
                </a:cubicBezTo>
                <a:close/>
                <a:moveTo>
                  <a:pt x="165706" y="1119819"/>
                </a:moveTo>
                <a:lnTo>
                  <a:pt x="164606" y="1120943"/>
                </a:lnTo>
                <a:lnTo>
                  <a:pt x="166815" y="1120116"/>
                </a:lnTo>
                <a:close/>
                <a:moveTo>
                  <a:pt x="232368" y="1102772"/>
                </a:moveTo>
                <a:cubicBezTo>
                  <a:pt x="240026" y="1100607"/>
                  <a:pt x="248177" y="1100575"/>
                  <a:pt x="254864" y="1103822"/>
                </a:cubicBezTo>
                <a:cubicBezTo>
                  <a:pt x="261106" y="1106880"/>
                  <a:pt x="260596" y="1115159"/>
                  <a:pt x="253591" y="1117069"/>
                </a:cubicBezTo>
                <a:cubicBezTo>
                  <a:pt x="241236" y="1120254"/>
                  <a:pt x="227990" y="1126877"/>
                  <a:pt x="215380" y="1123438"/>
                </a:cubicBezTo>
                <a:cubicBezTo>
                  <a:pt x="211941" y="1122546"/>
                  <a:pt x="210412" y="1117197"/>
                  <a:pt x="212833" y="1114521"/>
                </a:cubicBezTo>
                <a:cubicBezTo>
                  <a:pt x="217545" y="1109236"/>
                  <a:pt x="224710" y="1104938"/>
                  <a:pt x="232368" y="1102772"/>
                </a:cubicBezTo>
                <a:close/>
                <a:moveTo>
                  <a:pt x="1008014" y="892470"/>
                </a:moveTo>
                <a:cubicBezTo>
                  <a:pt x="1017742" y="891562"/>
                  <a:pt x="1027741" y="892071"/>
                  <a:pt x="1036147" y="892772"/>
                </a:cubicBezTo>
                <a:cubicBezTo>
                  <a:pt x="1043789" y="893409"/>
                  <a:pt x="1046465" y="901560"/>
                  <a:pt x="1040478" y="906401"/>
                </a:cubicBezTo>
                <a:cubicBezTo>
                  <a:pt x="1025194" y="918629"/>
                  <a:pt x="998318" y="922449"/>
                  <a:pt x="981252" y="912005"/>
                </a:cubicBezTo>
                <a:cubicBezTo>
                  <a:pt x="976666" y="909203"/>
                  <a:pt x="977557" y="903344"/>
                  <a:pt x="981506" y="900670"/>
                </a:cubicBezTo>
                <a:cubicBezTo>
                  <a:pt x="988830" y="895702"/>
                  <a:pt x="998287" y="893377"/>
                  <a:pt x="1008014" y="892470"/>
                </a:cubicBezTo>
                <a:close/>
                <a:moveTo>
                  <a:pt x="2517575" y="481955"/>
                </a:moveTo>
                <a:cubicBezTo>
                  <a:pt x="2512990" y="486794"/>
                  <a:pt x="2507512" y="491125"/>
                  <a:pt x="2501909" y="495455"/>
                </a:cubicBezTo>
                <a:cubicBezTo>
                  <a:pt x="2495031" y="500678"/>
                  <a:pt x="2487899" y="506027"/>
                  <a:pt x="2481785" y="512141"/>
                </a:cubicBezTo>
                <a:cubicBezTo>
                  <a:pt x="2468283" y="525643"/>
                  <a:pt x="2455546" y="539780"/>
                  <a:pt x="2443447" y="554427"/>
                </a:cubicBezTo>
                <a:cubicBezTo>
                  <a:pt x="2425105" y="576590"/>
                  <a:pt x="2414407" y="603210"/>
                  <a:pt x="2396319" y="624862"/>
                </a:cubicBezTo>
                <a:cubicBezTo>
                  <a:pt x="2393263" y="628557"/>
                  <a:pt x="2386257" y="626263"/>
                  <a:pt x="2385494" y="621678"/>
                </a:cubicBezTo>
                <a:cubicBezTo>
                  <a:pt x="2382946" y="605502"/>
                  <a:pt x="2388933" y="590982"/>
                  <a:pt x="2397975" y="577736"/>
                </a:cubicBezTo>
                <a:cubicBezTo>
                  <a:pt x="2396446" y="579519"/>
                  <a:pt x="2394791" y="581047"/>
                  <a:pt x="2393263" y="582958"/>
                </a:cubicBezTo>
                <a:cubicBezTo>
                  <a:pt x="2374539" y="605884"/>
                  <a:pt x="2363459" y="638109"/>
                  <a:pt x="2341297" y="657468"/>
                </a:cubicBezTo>
                <a:lnTo>
                  <a:pt x="2336132" y="658154"/>
                </a:lnTo>
                <a:lnTo>
                  <a:pt x="2342060" y="688474"/>
                </a:lnTo>
                <a:cubicBezTo>
                  <a:pt x="2342952" y="704522"/>
                  <a:pt x="2344354" y="720825"/>
                  <a:pt x="2337602" y="735728"/>
                </a:cubicBezTo>
                <a:cubicBezTo>
                  <a:pt x="2335564" y="740314"/>
                  <a:pt x="2329833" y="739931"/>
                  <a:pt x="2327031" y="736492"/>
                </a:cubicBezTo>
                <a:cubicBezTo>
                  <a:pt x="2309454" y="715221"/>
                  <a:pt x="2317733" y="675610"/>
                  <a:pt x="2320917" y="650645"/>
                </a:cubicBezTo>
                <a:cubicBezTo>
                  <a:pt x="2321363" y="647142"/>
                  <a:pt x="2323974" y="645072"/>
                  <a:pt x="2326839" y="644674"/>
                </a:cubicBezTo>
                <a:lnTo>
                  <a:pt x="2328556" y="645609"/>
                </a:lnTo>
                <a:lnTo>
                  <a:pt x="2351948" y="596841"/>
                </a:lnTo>
                <a:cubicBezTo>
                  <a:pt x="2363999" y="580125"/>
                  <a:pt x="2378233" y="564618"/>
                  <a:pt x="2390206" y="551626"/>
                </a:cubicBezTo>
                <a:cubicBezTo>
                  <a:pt x="2388805" y="552135"/>
                  <a:pt x="2387532" y="552645"/>
                  <a:pt x="2386131" y="553154"/>
                </a:cubicBezTo>
                <a:cubicBezTo>
                  <a:pt x="2372248" y="566401"/>
                  <a:pt x="2357855" y="579265"/>
                  <a:pt x="2344990" y="593657"/>
                </a:cubicBezTo>
                <a:cubicBezTo>
                  <a:pt x="2320535" y="621041"/>
                  <a:pt x="2311364" y="654412"/>
                  <a:pt x="2291623" y="683707"/>
                </a:cubicBezTo>
                <a:lnTo>
                  <a:pt x="2287696" y="684982"/>
                </a:lnTo>
                <a:lnTo>
                  <a:pt x="2283598" y="703631"/>
                </a:lnTo>
                <a:cubicBezTo>
                  <a:pt x="2281178" y="706433"/>
                  <a:pt x="2275828" y="707069"/>
                  <a:pt x="2273154" y="704141"/>
                </a:cubicBezTo>
                <a:cubicBezTo>
                  <a:pt x="2267740" y="698282"/>
                  <a:pt x="2266276" y="691308"/>
                  <a:pt x="2267995" y="685099"/>
                </a:cubicBezTo>
                <a:lnTo>
                  <a:pt x="2275663" y="677151"/>
                </a:lnTo>
                <a:lnTo>
                  <a:pt x="2289283" y="629320"/>
                </a:lnTo>
                <a:cubicBezTo>
                  <a:pt x="2298214" y="612094"/>
                  <a:pt x="2310728" y="594931"/>
                  <a:pt x="2324993" y="579774"/>
                </a:cubicBezTo>
                <a:cubicBezTo>
                  <a:pt x="2321300" y="581557"/>
                  <a:pt x="2317987" y="583977"/>
                  <a:pt x="2314294" y="586015"/>
                </a:cubicBezTo>
                <a:cubicBezTo>
                  <a:pt x="2288056" y="613527"/>
                  <a:pt x="2269461" y="650082"/>
                  <a:pt x="2258125" y="685109"/>
                </a:cubicBezTo>
                <a:cubicBezTo>
                  <a:pt x="2248827" y="713766"/>
                  <a:pt x="2255960" y="745098"/>
                  <a:pt x="2240929" y="771337"/>
                </a:cubicBezTo>
                <a:cubicBezTo>
                  <a:pt x="2237490" y="777451"/>
                  <a:pt x="2229339" y="774011"/>
                  <a:pt x="2228829" y="767898"/>
                </a:cubicBezTo>
                <a:cubicBezTo>
                  <a:pt x="2225263" y="726885"/>
                  <a:pt x="2233796" y="688165"/>
                  <a:pt x="2249846" y="650591"/>
                </a:cubicBezTo>
                <a:cubicBezTo>
                  <a:pt x="2254685" y="639383"/>
                  <a:pt x="2261564" y="625754"/>
                  <a:pt x="2269970" y="612508"/>
                </a:cubicBezTo>
                <a:cubicBezTo>
                  <a:pt x="2258251" y="620659"/>
                  <a:pt x="2247299" y="629447"/>
                  <a:pt x="2236600" y="638491"/>
                </a:cubicBezTo>
                <a:cubicBezTo>
                  <a:pt x="2204374" y="685872"/>
                  <a:pt x="2193931" y="742679"/>
                  <a:pt x="2203993" y="800631"/>
                </a:cubicBezTo>
                <a:cubicBezTo>
                  <a:pt x="2204757" y="804707"/>
                  <a:pt x="2199662" y="808273"/>
                  <a:pt x="2196605" y="804707"/>
                </a:cubicBezTo>
                <a:cubicBezTo>
                  <a:pt x="2165527" y="768153"/>
                  <a:pt x="2174061" y="718478"/>
                  <a:pt x="2197497" y="675683"/>
                </a:cubicBezTo>
                <a:cubicBezTo>
                  <a:pt x="2195077" y="678230"/>
                  <a:pt x="2193039" y="681033"/>
                  <a:pt x="2190747" y="683707"/>
                </a:cubicBezTo>
                <a:cubicBezTo>
                  <a:pt x="2191893" y="685999"/>
                  <a:pt x="2191766" y="689056"/>
                  <a:pt x="2189090" y="690458"/>
                </a:cubicBezTo>
                <a:cubicBezTo>
                  <a:pt x="2166929" y="702175"/>
                  <a:pt x="2166801" y="744717"/>
                  <a:pt x="2164764" y="766115"/>
                </a:cubicBezTo>
                <a:cubicBezTo>
                  <a:pt x="2163107" y="784201"/>
                  <a:pt x="2168584" y="814643"/>
                  <a:pt x="2157758" y="830436"/>
                </a:cubicBezTo>
                <a:cubicBezTo>
                  <a:pt x="2155084" y="834130"/>
                  <a:pt x="2149734" y="835276"/>
                  <a:pt x="2146931" y="830946"/>
                </a:cubicBezTo>
                <a:cubicBezTo>
                  <a:pt x="2132921" y="809675"/>
                  <a:pt x="2142600" y="766496"/>
                  <a:pt x="2147186" y="742806"/>
                </a:cubicBezTo>
                <a:cubicBezTo>
                  <a:pt x="2139671" y="755288"/>
                  <a:pt x="2133303" y="768407"/>
                  <a:pt x="2127062" y="781654"/>
                </a:cubicBezTo>
                <a:cubicBezTo>
                  <a:pt x="2124642" y="795027"/>
                  <a:pt x="2122348" y="808402"/>
                  <a:pt x="2121967" y="822539"/>
                </a:cubicBezTo>
                <a:cubicBezTo>
                  <a:pt x="2121458" y="841772"/>
                  <a:pt x="2124259" y="862406"/>
                  <a:pt x="2115471" y="880110"/>
                </a:cubicBezTo>
                <a:cubicBezTo>
                  <a:pt x="2113816" y="883549"/>
                  <a:pt x="2108465" y="882276"/>
                  <a:pt x="2107574" y="878837"/>
                </a:cubicBezTo>
                <a:cubicBezTo>
                  <a:pt x="2104390" y="865590"/>
                  <a:pt x="2104517" y="851325"/>
                  <a:pt x="2105281" y="837187"/>
                </a:cubicBezTo>
                <a:cubicBezTo>
                  <a:pt x="2092799" y="876289"/>
                  <a:pt x="2085030" y="917812"/>
                  <a:pt x="2082865" y="961881"/>
                </a:cubicBezTo>
                <a:cubicBezTo>
                  <a:pt x="2083247" y="954366"/>
                  <a:pt x="2119038" y="938190"/>
                  <a:pt x="2125405" y="935006"/>
                </a:cubicBezTo>
                <a:cubicBezTo>
                  <a:pt x="2139417" y="927873"/>
                  <a:pt x="2154445" y="920868"/>
                  <a:pt x="2169093" y="915263"/>
                </a:cubicBezTo>
                <a:cubicBezTo>
                  <a:pt x="2203993" y="902017"/>
                  <a:pt x="2240675" y="895267"/>
                  <a:pt x="2275191" y="880238"/>
                </a:cubicBezTo>
                <a:cubicBezTo>
                  <a:pt x="2304104" y="867628"/>
                  <a:pt x="2335565" y="857821"/>
                  <a:pt x="2367407" y="863679"/>
                </a:cubicBezTo>
                <a:cubicBezTo>
                  <a:pt x="2368172" y="863935"/>
                  <a:pt x="2368425" y="864571"/>
                  <a:pt x="2369063" y="864825"/>
                </a:cubicBezTo>
                <a:cubicBezTo>
                  <a:pt x="2373520" y="864825"/>
                  <a:pt x="2377978" y="865973"/>
                  <a:pt x="2381927" y="868265"/>
                </a:cubicBezTo>
                <a:cubicBezTo>
                  <a:pt x="2384857" y="805599"/>
                  <a:pt x="2390206" y="743189"/>
                  <a:pt x="2406892" y="681923"/>
                </a:cubicBezTo>
                <a:cubicBezTo>
                  <a:pt x="2424724" y="616710"/>
                  <a:pt x="2460260" y="562706"/>
                  <a:pt x="2500509" y="509466"/>
                </a:cubicBezTo>
                <a:cubicBezTo>
                  <a:pt x="2507003" y="500932"/>
                  <a:pt x="2512608" y="491508"/>
                  <a:pt x="2517575" y="481955"/>
                </a:cubicBezTo>
                <a:close/>
                <a:moveTo>
                  <a:pt x="2560498" y="443107"/>
                </a:moveTo>
                <a:cubicBezTo>
                  <a:pt x="2548399" y="461320"/>
                  <a:pt x="2536552" y="479917"/>
                  <a:pt x="2526236" y="498767"/>
                </a:cubicBezTo>
                <a:cubicBezTo>
                  <a:pt x="2509169" y="530864"/>
                  <a:pt x="2482677" y="557994"/>
                  <a:pt x="2463953" y="589327"/>
                </a:cubicBezTo>
                <a:cubicBezTo>
                  <a:pt x="2453127" y="607540"/>
                  <a:pt x="2444847" y="626900"/>
                  <a:pt x="2437714" y="646769"/>
                </a:cubicBezTo>
                <a:cubicBezTo>
                  <a:pt x="2437078" y="672243"/>
                  <a:pt x="2435804" y="697463"/>
                  <a:pt x="2436950" y="722937"/>
                </a:cubicBezTo>
                <a:cubicBezTo>
                  <a:pt x="2438607" y="758854"/>
                  <a:pt x="2449688" y="790443"/>
                  <a:pt x="2461150" y="824196"/>
                </a:cubicBezTo>
                <a:cubicBezTo>
                  <a:pt x="2462169" y="827507"/>
                  <a:pt x="2457839" y="829290"/>
                  <a:pt x="2455674" y="827252"/>
                </a:cubicBezTo>
                <a:cubicBezTo>
                  <a:pt x="2428416" y="801141"/>
                  <a:pt x="2420138" y="755543"/>
                  <a:pt x="2419373" y="711219"/>
                </a:cubicBezTo>
                <a:cubicBezTo>
                  <a:pt x="2418354" y="715931"/>
                  <a:pt x="2417208" y="720644"/>
                  <a:pt x="2416189" y="725357"/>
                </a:cubicBezTo>
                <a:cubicBezTo>
                  <a:pt x="2399632" y="805855"/>
                  <a:pt x="2403070" y="888771"/>
                  <a:pt x="2399377" y="970160"/>
                </a:cubicBezTo>
                <a:cubicBezTo>
                  <a:pt x="2398485" y="990029"/>
                  <a:pt x="2395046" y="1011300"/>
                  <a:pt x="2396193" y="1031806"/>
                </a:cubicBezTo>
                <a:cubicBezTo>
                  <a:pt x="2397339" y="1052950"/>
                  <a:pt x="2405363" y="1073329"/>
                  <a:pt x="2411859" y="1093199"/>
                </a:cubicBezTo>
                <a:cubicBezTo>
                  <a:pt x="2421411" y="1122239"/>
                  <a:pt x="2437715" y="1148603"/>
                  <a:pt x="2449942" y="1176498"/>
                </a:cubicBezTo>
                <a:cubicBezTo>
                  <a:pt x="2470830" y="1224134"/>
                  <a:pt x="2491591" y="1275336"/>
                  <a:pt x="2504966" y="1325520"/>
                </a:cubicBezTo>
                <a:cubicBezTo>
                  <a:pt x="2505857" y="1328958"/>
                  <a:pt x="2500762" y="1330997"/>
                  <a:pt x="2498725" y="1328321"/>
                </a:cubicBezTo>
                <a:cubicBezTo>
                  <a:pt x="2469684" y="1291130"/>
                  <a:pt x="2460004" y="1240310"/>
                  <a:pt x="2442809" y="1196877"/>
                </a:cubicBezTo>
                <a:cubicBezTo>
                  <a:pt x="2433638" y="1173823"/>
                  <a:pt x="2421284" y="1152298"/>
                  <a:pt x="2411222" y="1129753"/>
                </a:cubicBezTo>
                <a:cubicBezTo>
                  <a:pt x="2408420" y="1123641"/>
                  <a:pt x="2405999" y="1117271"/>
                  <a:pt x="2403580" y="1110903"/>
                </a:cubicBezTo>
                <a:cubicBezTo>
                  <a:pt x="2411859" y="1136249"/>
                  <a:pt x="2419119" y="1161851"/>
                  <a:pt x="2428417" y="1186814"/>
                </a:cubicBezTo>
                <a:cubicBezTo>
                  <a:pt x="2443064" y="1226172"/>
                  <a:pt x="2466754" y="1267949"/>
                  <a:pt x="2468029" y="1310617"/>
                </a:cubicBezTo>
                <a:cubicBezTo>
                  <a:pt x="2468156" y="1315331"/>
                  <a:pt x="2461278" y="1316094"/>
                  <a:pt x="2459368" y="1312274"/>
                </a:cubicBezTo>
                <a:cubicBezTo>
                  <a:pt x="2440517" y="1274700"/>
                  <a:pt x="2429691" y="1231140"/>
                  <a:pt x="2414917" y="1191655"/>
                </a:cubicBezTo>
                <a:cubicBezTo>
                  <a:pt x="2403580" y="1161340"/>
                  <a:pt x="2393263" y="1130008"/>
                  <a:pt x="2386640" y="1098165"/>
                </a:cubicBezTo>
                <a:cubicBezTo>
                  <a:pt x="2385367" y="1108101"/>
                  <a:pt x="2383456" y="1117908"/>
                  <a:pt x="2381927" y="1127844"/>
                </a:cubicBezTo>
                <a:cubicBezTo>
                  <a:pt x="2386767" y="1140834"/>
                  <a:pt x="2390462" y="1153826"/>
                  <a:pt x="2392880" y="1169874"/>
                </a:cubicBezTo>
                <a:cubicBezTo>
                  <a:pt x="2395937" y="1189744"/>
                  <a:pt x="2399886" y="1210250"/>
                  <a:pt x="2405490" y="1229610"/>
                </a:cubicBezTo>
                <a:cubicBezTo>
                  <a:pt x="2409184" y="1242220"/>
                  <a:pt x="2415426" y="1253428"/>
                  <a:pt x="2415297" y="1266675"/>
                </a:cubicBezTo>
                <a:cubicBezTo>
                  <a:pt x="2415170" y="1272535"/>
                  <a:pt x="2407146" y="1276101"/>
                  <a:pt x="2402689" y="1272406"/>
                </a:cubicBezTo>
                <a:cubicBezTo>
                  <a:pt x="2384984" y="1257504"/>
                  <a:pt x="2383455" y="1227955"/>
                  <a:pt x="2380653" y="1206302"/>
                </a:cubicBezTo>
                <a:cubicBezTo>
                  <a:pt x="2378488" y="1189617"/>
                  <a:pt x="2378361" y="1172039"/>
                  <a:pt x="2377596" y="1154590"/>
                </a:cubicBezTo>
                <a:cubicBezTo>
                  <a:pt x="2373010" y="1181210"/>
                  <a:pt x="2367789" y="1207831"/>
                  <a:pt x="2361166" y="1234706"/>
                </a:cubicBezTo>
                <a:cubicBezTo>
                  <a:pt x="2361039" y="1235087"/>
                  <a:pt x="2360912" y="1235597"/>
                  <a:pt x="2360783" y="1235979"/>
                </a:cubicBezTo>
                <a:cubicBezTo>
                  <a:pt x="2364096" y="1348064"/>
                  <a:pt x="2325885" y="1478363"/>
                  <a:pt x="2371738" y="1584715"/>
                </a:cubicBezTo>
                <a:cubicBezTo>
                  <a:pt x="2373903" y="1585353"/>
                  <a:pt x="2375814" y="1586499"/>
                  <a:pt x="2377215" y="1588791"/>
                </a:cubicBezTo>
                <a:cubicBezTo>
                  <a:pt x="2428544" y="1668651"/>
                  <a:pt x="2441281" y="1565993"/>
                  <a:pt x="2444083" y="1523451"/>
                </a:cubicBezTo>
                <a:cubicBezTo>
                  <a:pt x="2447140" y="1475942"/>
                  <a:pt x="2416699" y="1437222"/>
                  <a:pt x="2396702" y="1397228"/>
                </a:cubicBezTo>
                <a:cubicBezTo>
                  <a:pt x="2378234" y="1360292"/>
                  <a:pt x="2383201" y="1327175"/>
                  <a:pt x="2410841" y="1297753"/>
                </a:cubicBezTo>
                <a:cubicBezTo>
                  <a:pt x="2416825" y="1291385"/>
                  <a:pt x="2428544" y="1293933"/>
                  <a:pt x="2430837" y="1302594"/>
                </a:cubicBezTo>
                <a:cubicBezTo>
                  <a:pt x="2440771" y="1340295"/>
                  <a:pt x="2455675" y="1378760"/>
                  <a:pt x="2470703" y="1414678"/>
                </a:cubicBezTo>
                <a:cubicBezTo>
                  <a:pt x="2478473" y="1433401"/>
                  <a:pt x="2487898" y="1451488"/>
                  <a:pt x="2499743" y="1467918"/>
                </a:cubicBezTo>
                <a:cubicBezTo>
                  <a:pt x="2504775" y="1474859"/>
                  <a:pt x="2509552" y="1478903"/>
                  <a:pt x="2514089" y="1480766"/>
                </a:cubicBezTo>
                <a:lnTo>
                  <a:pt x="2523182" y="1480599"/>
                </a:lnTo>
                <a:lnTo>
                  <a:pt x="2523179" y="1480782"/>
                </a:lnTo>
                <a:lnTo>
                  <a:pt x="2523180" y="1480781"/>
                </a:lnTo>
                <a:lnTo>
                  <a:pt x="2523183" y="1480599"/>
                </a:lnTo>
                <a:lnTo>
                  <a:pt x="2523527" y="1480593"/>
                </a:lnTo>
                <a:lnTo>
                  <a:pt x="2523530" y="1480592"/>
                </a:lnTo>
                <a:lnTo>
                  <a:pt x="2523533" y="1480592"/>
                </a:lnTo>
                <a:lnTo>
                  <a:pt x="2526900" y="1478763"/>
                </a:lnTo>
                <a:lnTo>
                  <a:pt x="2523530" y="1480592"/>
                </a:lnTo>
                <a:lnTo>
                  <a:pt x="2523182" y="1480599"/>
                </a:lnTo>
                <a:lnTo>
                  <a:pt x="2523306" y="1473268"/>
                </a:lnTo>
                <a:cubicBezTo>
                  <a:pt x="2523435" y="1467408"/>
                  <a:pt x="2522925" y="1461550"/>
                  <a:pt x="2522543" y="1455690"/>
                </a:cubicBezTo>
                <a:cubicBezTo>
                  <a:pt x="2521651" y="1443209"/>
                  <a:pt x="2519613" y="1430853"/>
                  <a:pt x="2517448" y="1418499"/>
                </a:cubicBezTo>
                <a:cubicBezTo>
                  <a:pt x="2513499" y="1396464"/>
                  <a:pt x="2506622" y="1376595"/>
                  <a:pt x="2497705" y="1356216"/>
                </a:cubicBezTo>
                <a:cubicBezTo>
                  <a:pt x="2493885" y="1347555"/>
                  <a:pt x="2506622" y="1339530"/>
                  <a:pt x="2513117" y="1346153"/>
                </a:cubicBezTo>
                <a:cubicBezTo>
                  <a:pt x="2530185" y="1363731"/>
                  <a:pt x="2534771" y="1394809"/>
                  <a:pt x="2539355" y="1417862"/>
                </a:cubicBezTo>
                <a:cubicBezTo>
                  <a:pt x="2542157" y="1431745"/>
                  <a:pt x="2544450" y="1446775"/>
                  <a:pt x="2545087" y="1461677"/>
                </a:cubicBezTo>
                <a:cubicBezTo>
                  <a:pt x="2550818" y="1452251"/>
                  <a:pt x="2555532" y="1441298"/>
                  <a:pt x="2558970" y="1432892"/>
                </a:cubicBezTo>
                <a:cubicBezTo>
                  <a:pt x="2574191" y="1395255"/>
                  <a:pt x="2576229" y="1355579"/>
                  <a:pt x="2571245" y="1315060"/>
                </a:cubicBezTo>
                <a:lnTo>
                  <a:pt x="2541394" y="1192165"/>
                </a:lnTo>
                <a:lnTo>
                  <a:pt x="2541393" y="1192164"/>
                </a:lnTo>
                <a:cubicBezTo>
                  <a:pt x="2532986" y="1165671"/>
                  <a:pt x="2524454" y="1139306"/>
                  <a:pt x="2517065" y="1113450"/>
                </a:cubicBezTo>
                <a:cubicBezTo>
                  <a:pt x="2505857" y="1089633"/>
                  <a:pt x="2499234" y="1062248"/>
                  <a:pt x="2499744" y="1029641"/>
                </a:cubicBezTo>
                <a:cubicBezTo>
                  <a:pt x="2499998" y="1013848"/>
                  <a:pt x="2526236" y="1010281"/>
                  <a:pt x="2528020" y="1026712"/>
                </a:cubicBezTo>
                <a:cubicBezTo>
                  <a:pt x="2530694" y="1051676"/>
                  <a:pt x="2536935" y="1078424"/>
                  <a:pt x="2544577" y="1106317"/>
                </a:cubicBezTo>
                <a:cubicBezTo>
                  <a:pt x="2566357" y="1149114"/>
                  <a:pt x="2608771" y="1175352"/>
                  <a:pt x="2661248" y="1192674"/>
                </a:cubicBezTo>
                <a:cubicBezTo>
                  <a:pt x="2670164" y="1122366"/>
                  <a:pt x="2674876" y="1054988"/>
                  <a:pt x="2654370" y="990156"/>
                </a:cubicBezTo>
                <a:cubicBezTo>
                  <a:pt x="2654625" y="992577"/>
                  <a:pt x="2654751" y="994997"/>
                  <a:pt x="2655006" y="997289"/>
                </a:cubicBezTo>
                <a:cubicBezTo>
                  <a:pt x="2659974" y="1037028"/>
                  <a:pt x="2663921" y="1084792"/>
                  <a:pt x="2648638" y="1122620"/>
                </a:cubicBezTo>
                <a:cubicBezTo>
                  <a:pt x="2646855" y="1126951"/>
                  <a:pt x="2639085" y="1128480"/>
                  <a:pt x="2638194" y="1122493"/>
                </a:cubicBezTo>
                <a:cubicBezTo>
                  <a:pt x="2629660" y="1065178"/>
                  <a:pt x="2647109" y="1002766"/>
                  <a:pt x="2630296" y="945960"/>
                </a:cubicBezTo>
                <a:cubicBezTo>
                  <a:pt x="2628768" y="944559"/>
                  <a:pt x="2627240" y="943030"/>
                  <a:pt x="2625584" y="941629"/>
                </a:cubicBezTo>
                <a:cubicBezTo>
                  <a:pt x="2624565" y="951564"/>
                  <a:pt x="2622783" y="962008"/>
                  <a:pt x="2618451" y="969396"/>
                </a:cubicBezTo>
                <a:cubicBezTo>
                  <a:pt x="2618707" y="986463"/>
                  <a:pt x="2616795" y="1004422"/>
                  <a:pt x="2609154" y="1017924"/>
                </a:cubicBezTo>
                <a:cubicBezTo>
                  <a:pt x="2607116" y="1021490"/>
                  <a:pt x="2600747" y="1020853"/>
                  <a:pt x="2599346" y="1017032"/>
                </a:cubicBezTo>
                <a:cubicBezTo>
                  <a:pt x="2592341" y="997671"/>
                  <a:pt x="2597945" y="974618"/>
                  <a:pt x="2598582" y="954366"/>
                </a:cubicBezTo>
                <a:cubicBezTo>
                  <a:pt x="2598964" y="939591"/>
                  <a:pt x="2598328" y="925072"/>
                  <a:pt x="2596035" y="910678"/>
                </a:cubicBezTo>
                <a:cubicBezTo>
                  <a:pt x="2586100" y="898451"/>
                  <a:pt x="2577183" y="885587"/>
                  <a:pt x="2570179" y="872213"/>
                </a:cubicBezTo>
                <a:cubicBezTo>
                  <a:pt x="2570307" y="882403"/>
                  <a:pt x="2570561" y="892465"/>
                  <a:pt x="2571325" y="902272"/>
                </a:cubicBezTo>
                <a:cubicBezTo>
                  <a:pt x="2573618" y="930166"/>
                  <a:pt x="2582788" y="959461"/>
                  <a:pt x="2577311" y="987100"/>
                </a:cubicBezTo>
                <a:cubicBezTo>
                  <a:pt x="2576420" y="991940"/>
                  <a:pt x="2570051" y="992067"/>
                  <a:pt x="2567631" y="988501"/>
                </a:cubicBezTo>
                <a:cubicBezTo>
                  <a:pt x="2550054" y="962773"/>
                  <a:pt x="2551328" y="925326"/>
                  <a:pt x="2549927" y="895013"/>
                </a:cubicBezTo>
                <a:cubicBezTo>
                  <a:pt x="2548908" y="872214"/>
                  <a:pt x="2546871" y="846357"/>
                  <a:pt x="2553366" y="823813"/>
                </a:cubicBezTo>
                <a:cubicBezTo>
                  <a:pt x="2550564" y="806873"/>
                  <a:pt x="2550946" y="789805"/>
                  <a:pt x="2555532" y="772993"/>
                </a:cubicBezTo>
                <a:cubicBezTo>
                  <a:pt x="2559608" y="758218"/>
                  <a:pt x="2583553" y="763822"/>
                  <a:pt x="2581642" y="778852"/>
                </a:cubicBezTo>
                <a:cubicBezTo>
                  <a:pt x="2576674" y="818209"/>
                  <a:pt x="2593742" y="858840"/>
                  <a:pt x="2621126" y="893356"/>
                </a:cubicBezTo>
                <a:cubicBezTo>
                  <a:pt x="2622145" y="881001"/>
                  <a:pt x="2625967" y="868137"/>
                  <a:pt x="2629406" y="857056"/>
                </a:cubicBezTo>
                <a:cubicBezTo>
                  <a:pt x="2637557" y="830309"/>
                  <a:pt x="2650294" y="804580"/>
                  <a:pt x="2649529" y="774903"/>
                </a:cubicBezTo>
                <a:cubicBezTo>
                  <a:pt x="2641761" y="756435"/>
                  <a:pt x="2632589" y="738604"/>
                  <a:pt x="2623802" y="720644"/>
                </a:cubicBezTo>
                <a:cubicBezTo>
                  <a:pt x="2623546" y="724592"/>
                  <a:pt x="2623292" y="728414"/>
                  <a:pt x="2623292" y="732107"/>
                </a:cubicBezTo>
                <a:cubicBezTo>
                  <a:pt x="2623164" y="748665"/>
                  <a:pt x="2627368" y="771082"/>
                  <a:pt x="2620107" y="786366"/>
                </a:cubicBezTo>
                <a:cubicBezTo>
                  <a:pt x="2618069" y="790824"/>
                  <a:pt x="2612210" y="792989"/>
                  <a:pt x="2608644" y="788659"/>
                </a:cubicBezTo>
                <a:cubicBezTo>
                  <a:pt x="2596671" y="774267"/>
                  <a:pt x="2602021" y="753123"/>
                  <a:pt x="2604696" y="736056"/>
                </a:cubicBezTo>
                <a:cubicBezTo>
                  <a:pt x="2606989" y="720899"/>
                  <a:pt x="2606351" y="704086"/>
                  <a:pt x="2608644" y="688675"/>
                </a:cubicBezTo>
                <a:cubicBezTo>
                  <a:pt x="2594379" y="661163"/>
                  <a:pt x="2584062" y="631104"/>
                  <a:pt x="2575401" y="600663"/>
                </a:cubicBezTo>
                <a:cubicBezTo>
                  <a:pt x="2573872" y="605248"/>
                  <a:pt x="2572216" y="609833"/>
                  <a:pt x="2570816" y="613782"/>
                </a:cubicBezTo>
                <a:cubicBezTo>
                  <a:pt x="2565849" y="627919"/>
                  <a:pt x="2561390" y="641675"/>
                  <a:pt x="2559862" y="656578"/>
                </a:cubicBezTo>
                <a:cubicBezTo>
                  <a:pt x="2558589" y="668423"/>
                  <a:pt x="2561517" y="676701"/>
                  <a:pt x="2557823" y="687656"/>
                </a:cubicBezTo>
                <a:cubicBezTo>
                  <a:pt x="2556551" y="691349"/>
                  <a:pt x="2551200" y="693260"/>
                  <a:pt x="2548526" y="689821"/>
                </a:cubicBezTo>
                <a:cubicBezTo>
                  <a:pt x="2534514" y="671989"/>
                  <a:pt x="2542667" y="646260"/>
                  <a:pt x="2549162" y="626519"/>
                </a:cubicBezTo>
                <a:cubicBezTo>
                  <a:pt x="2552475" y="616583"/>
                  <a:pt x="2556804" y="606904"/>
                  <a:pt x="2560627" y="597223"/>
                </a:cubicBezTo>
                <a:cubicBezTo>
                  <a:pt x="2563555" y="589964"/>
                  <a:pt x="2565339" y="582448"/>
                  <a:pt x="2568523" y="575698"/>
                </a:cubicBezTo>
                <a:cubicBezTo>
                  <a:pt x="2564447" y="560158"/>
                  <a:pt x="2560498" y="544620"/>
                  <a:pt x="2556677" y="529463"/>
                </a:cubicBezTo>
                <a:cubicBezTo>
                  <a:pt x="2551710" y="509976"/>
                  <a:pt x="2550691" y="492908"/>
                  <a:pt x="2551583" y="473038"/>
                </a:cubicBezTo>
                <a:cubicBezTo>
                  <a:pt x="2552092" y="461830"/>
                  <a:pt x="2556168" y="452405"/>
                  <a:pt x="2560498" y="443107"/>
                </a:cubicBezTo>
                <a:close/>
                <a:moveTo>
                  <a:pt x="515589" y="927928"/>
                </a:moveTo>
                <a:cubicBezTo>
                  <a:pt x="564372" y="909969"/>
                  <a:pt x="618503" y="921432"/>
                  <a:pt x="668687" y="929329"/>
                </a:cubicBezTo>
                <a:cubicBezTo>
                  <a:pt x="703841" y="934805"/>
                  <a:pt x="738231" y="942956"/>
                  <a:pt x="773639" y="946269"/>
                </a:cubicBezTo>
                <a:cubicBezTo>
                  <a:pt x="809684" y="949581"/>
                  <a:pt x="845220" y="942829"/>
                  <a:pt x="881266" y="947288"/>
                </a:cubicBezTo>
                <a:cubicBezTo>
                  <a:pt x="883940" y="947670"/>
                  <a:pt x="884196" y="951490"/>
                  <a:pt x="881776" y="952510"/>
                </a:cubicBezTo>
                <a:cubicBezTo>
                  <a:pt x="832739" y="972252"/>
                  <a:pt x="777333" y="969195"/>
                  <a:pt x="725876" y="961807"/>
                </a:cubicBezTo>
                <a:cubicBezTo>
                  <a:pt x="656970" y="951873"/>
                  <a:pt x="585261" y="948561"/>
                  <a:pt x="517244" y="936589"/>
                </a:cubicBezTo>
                <a:cubicBezTo>
                  <a:pt x="513298" y="935952"/>
                  <a:pt x="510877" y="929710"/>
                  <a:pt x="515589" y="927928"/>
                </a:cubicBezTo>
                <a:close/>
                <a:moveTo>
                  <a:pt x="1413158" y="682359"/>
                </a:moveTo>
                <a:cubicBezTo>
                  <a:pt x="1426659" y="687709"/>
                  <a:pt x="1444872" y="695605"/>
                  <a:pt x="1448566" y="710762"/>
                </a:cubicBezTo>
                <a:cubicBezTo>
                  <a:pt x="1449331" y="713819"/>
                  <a:pt x="1447803" y="716749"/>
                  <a:pt x="1444363" y="717385"/>
                </a:cubicBezTo>
                <a:cubicBezTo>
                  <a:pt x="1427806" y="720060"/>
                  <a:pt x="1413286" y="704904"/>
                  <a:pt x="1405261" y="691785"/>
                </a:cubicBezTo>
                <a:cubicBezTo>
                  <a:pt x="1402332" y="686944"/>
                  <a:pt x="1407937" y="680321"/>
                  <a:pt x="1413158" y="682359"/>
                </a:cubicBezTo>
                <a:close/>
                <a:moveTo>
                  <a:pt x="1358374" y="684270"/>
                </a:moveTo>
                <a:cubicBezTo>
                  <a:pt x="1361065" y="682455"/>
                  <a:pt x="1364886" y="681914"/>
                  <a:pt x="1367942" y="683124"/>
                </a:cubicBezTo>
                <a:cubicBezTo>
                  <a:pt x="1376094" y="686435"/>
                  <a:pt x="1381825" y="692548"/>
                  <a:pt x="1384628" y="700700"/>
                </a:cubicBezTo>
                <a:cubicBezTo>
                  <a:pt x="1385647" y="703376"/>
                  <a:pt x="1384119" y="706814"/>
                  <a:pt x="1381316" y="707323"/>
                </a:cubicBezTo>
                <a:cubicBezTo>
                  <a:pt x="1369598" y="709997"/>
                  <a:pt x="1359917" y="704395"/>
                  <a:pt x="1355588" y="693058"/>
                </a:cubicBezTo>
                <a:cubicBezTo>
                  <a:pt x="1354123" y="689173"/>
                  <a:pt x="1355683" y="686085"/>
                  <a:pt x="1358374" y="684270"/>
                </a:cubicBezTo>
                <a:close/>
                <a:moveTo>
                  <a:pt x="1480791" y="647206"/>
                </a:moveTo>
                <a:cubicBezTo>
                  <a:pt x="1499387" y="644532"/>
                  <a:pt x="1522823" y="654721"/>
                  <a:pt x="1536452" y="666694"/>
                </a:cubicBezTo>
                <a:cubicBezTo>
                  <a:pt x="1546771" y="675482"/>
                  <a:pt x="1537089" y="694842"/>
                  <a:pt x="1523970" y="688091"/>
                </a:cubicBezTo>
                <a:cubicBezTo>
                  <a:pt x="1508049" y="679940"/>
                  <a:pt x="1484485" y="676629"/>
                  <a:pt x="1475314" y="659943"/>
                </a:cubicBezTo>
                <a:cubicBezTo>
                  <a:pt x="1472767" y="655358"/>
                  <a:pt x="1475060" y="648098"/>
                  <a:pt x="1480791" y="647206"/>
                </a:cubicBezTo>
                <a:close/>
                <a:moveTo>
                  <a:pt x="3280642" y="177215"/>
                </a:moveTo>
                <a:cubicBezTo>
                  <a:pt x="3285482" y="175560"/>
                  <a:pt x="3291087" y="181291"/>
                  <a:pt x="3288157" y="186003"/>
                </a:cubicBezTo>
                <a:cubicBezTo>
                  <a:pt x="3282298" y="195430"/>
                  <a:pt x="3278604" y="205619"/>
                  <a:pt x="3271472" y="214916"/>
                </a:cubicBezTo>
                <a:cubicBezTo>
                  <a:pt x="3262174" y="227017"/>
                  <a:pt x="3253895" y="239372"/>
                  <a:pt x="3243450" y="250707"/>
                </a:cubicBezTo>
                <a:cubicBezTo>
                  <a:pt x="3230459" y="264591"/>
                  <a:pt x="3206768" y="246758"/>
                  <a:pt x="3219761" y="233002"/>
                </a:cubicBezTo>
                <a:cubicBezTo>
                  <a:pt x="3230842" y="221413"/>
                  <a:pt x="3240649" y="208547"/>
                  <a:pt x="3250711" y="196066"/>
                </a:cubicBezTo>
                <a:cubicBezTo>
                  <a:pt x="3259882" y="184730"/>
                  <a:pt x="3268160" y="181545"/>
                  <a:pt x="3280642" y="177215"/>
                </a:cubicBezTo>
                <a:close/>
                <a:moveTo>
                  <a:pt x="3445585" y="121173"/>
                </a:moveTo>
                <a:cubicBezTo>
                  <a:pt x="3458067" y="123211"/>
                  <a:pt x="3465073" y="135183"/>
                  <a:pt x="3473607" y="143844"/>
                </a:cubicBezTo>
                <a:cubicBezTo>
                  <a:pt x="3487618" y="157855"/>
                  <a:pt x="3503793" y="168681"/>
                  <a:pt x="3519587" y="180526"/>
                </a:cubicBezTo>
                <a:cubicBezTo>
                  <a:pt x="3526593" y="185749"/>
                  <a:pt x="3520606" y="198613"/>
                  <a:pt x="3512072" y="194537"/>
                </a:cubicBezTo>
                <a:cubicBezTo>
                  <a:pt x="3495133" y="186259"/>
                  <a:pt x="3480230" y="174285"/>
                  <a:pt x="3466220" y="161676"/>
                </a:cubicBezTo>
                <a:cubicBezTo>
                  <a:pt x="3455648" y="152124"/>
                  <a:pt x="3439726" y="140660"/>
                  <a:pt x="3440364" y="125249"/>
                </a:cubicBezTo>
                <a:cubicBezTo>
                  <a:pt x="3440491" y="122446"/>
                  <a:pt x="3442784" y="120664"/>
                  <a:pt x="3445585" y="121173"/>
                </a:cubicBezTo>
                <a:close/>
                <a:moveTo>
                  <a:pt x="1243185" y="564085"/>
                </a:moveTo>
                <a:cubicBezTo>
                  <a:pt x="1254744" y="560156"/>
                  <a:pt x="1269167" y="565721"/>
                  <a:pt x="1280441" y="570784"/>
                </a:cubicBezTo>
                <a:cubicBezTo>
                  <a:pt x="1288593" y="574604"/>
                  <a:pt x="1285407" y="587088"/>
                  <a:pt x="1277638" y="588870"/>
                </a:cubicBezTo>
                <a:cubicBezTo>
                  <a:pt x="1263628" y="592182"/>
                  <a:pt x="1246306" y="589635"/>
                  <a:pt x="1234587" y="580974"/>
                </a:cubicBezTo>
                <a:cubicBezTo>
                  <a:pt x="1231785" y="578936"/>
                  <a:pt x="1230384" y="574605"/>
                  <a:pt x="1232804" y="571548"/>
                </a:cubicBezTo>
                <a:cubicBezTo>
                  <a:pt x="1235798" y="567759"/>
                  <a:pt x="1239333" y="565394"/>
                  <a:pt x="1243185" y="564085"/>
                </a:cubicBezTo>
                <a:close/>
                <a:moveTo>
                  <a:pt x="1324574" y="536474"/>
                </a:moveTo>
                <a:cubicBezTo>
                  <a:pt x="1329700" y="536235"/>
                  <a:pt x="1334892" y="537350"/>
                  <a:pt x="1340432" y="539961"/>
                </a:cubicBezTo>
                <a:cubicBezTo>
                  <a:pt x="1348073" y="543527"/>
                  <a:pt x="1348456" y="556010"/>
                  <a:pt x="1338775" y="557410"/>
                </a:cubicBezTo>
                <a:cubicBezTo>
                  <a:pt x="1326804" y="559066"/>
                  <a:pt x="1318906" y="556391"/>
                  <a:pt x="1308843" y="550150"/>
                </a:cubicBezTo>
                <a:cubicBezTo>
                  <a:pt x="1305150" y="547858"/>
                  <a:pt x="1305150" y="543273"/>
                  <a:pt x="1309098" y="541107"/>
                </a:cubicBezTo>
                <a:cubicBezTo>
                  <a:pt x="1314384" y="538305"/>
                  <a:pt x="1319448" y="536713"/>
                  <a:pt x="1324574" y="536474"/>
                </a:cubicBezTo>
                <a:close/>
                <a:moveTo>
                  <a:pt x="3432198" y="1"/>
                </a:moveTo>
                <a:lnTo>
                  <a:pt x="3451440" y="1"/>
                </a:lnTo>
                <a:lnTo>
                  <a:pt x="3477986" y="38760"/>
                </a:lnTo>
                <a:cubicBezTo>
                  <a:pt x="3488797" y="51130"/>
                  <a:pt x="3499908" y="63231"/>
                  <a:pt x="3507488" y="77559"/>
                </a:cubicBezTo>
                <a:cubicBezTo>
                  <a:pt x="3509399" y="81125"/>
                  <a:pt x="3506596" y="86856"/>
                  <a:pt x="3501884" y="85328"/>
                </a:cubicBezTo>
                <a:cubicBezTo>
                  <a:pt x="3476537" y="76922"/>
                  <a:pt x="3461635" y="51703"/>
                  <a:pt x="3446987" y="30687"/>
                </a:cubicBezTo>
                <a:close/>
                <a:moveTo>
                  <a:pt x="3239754" y="40615"/>
                </a:moveTo>
                <a:lnTo>
                  <a:pt x="3356903" y="11827"/>
                </a:lnTo>
                <a:lnTo>
                  <a:pt x="3353372" y="18205"/>
                </a:lnTo>
                <a:cubicBezTo>
                  <a:pt x="3353243" y="18842"/>
                  <a:pt x="3352989" y="19605"/>
                  <a:pt x="3352862" y="20370"/>
                </a:cubicBezTo>
                <a:cubicBezTo>
                  <a:pt x="3350060" y="34126"/>
                  <a:pt x="3350825" y="42532"/>
                  <a:pt x="3340889" y="52340"/>
                </a:cubicBezTo>
                <a:cubicBezTo>
                  <a:pt x="3337196" y="56034"/>
                  <a:pt x="3329426" y="55015"/>
                  <a:pt x="3326497" y="50683"/>
                </a:cubicBezTo>
                <a:cubicBezTo>
                  <a:pt x="3321275" y="42787"/>
                  <a:pt x="3320893" y="34636"/>
                  <a:pt x="3322421" y="26357"/>
                </a:cubicBezTo>
                <a:cubicBezTo>
                  <a:pt x="3321656" y="26738"/>
                  <a:pt x="3320893" y="26738"/>
                  <a:pt x="3320000" y="26738"/>
                </a:cubicBezTo>
                <a:cubicBezTo>
                  <a:pt x="3313504" y="59854"/>
                  <a:pt x="3282682" y="90168"/>
                  <a:pt x="3261284" y="112713"/>
                </a:cubicBezTo>
                <a:cubicBezTo>
                  <a:pt x="3239249" y="136021"/>
                  <a:pt x="3204986" y="179454"/>
                  <a:pt x="3171744" y="186332"/>
                </a:cubicBezTo>
                <a:cubicBezTo>
                  <a:pt x="3165247" y="187605"/>
                  <a:pt x="3160535" y="182001"/>
                  <a:pt x="3162955" y="175888"/>
                </a:cubicBezTo>
                <a:cubicBezTo>
                  <a:pt x="3174163" y="146847"/>
                  <a:pt x="3214539" y="123921"/>
                  <a:pt x="3236319" y="103032"/>
                </a:cubicBezTo>
                <a:cubicBezTo>
                  <a:pt x="3254024" y="86093"/>
                  <a:pt x="3268926" y="67752"/>
                  <a:pt x="3283318" y="48774"/>
                </a:cubicBezTo>
                <a:cubicBezTo>
                  <a:pt x="3277205" y="53104"/>
                  <a:pt x="3270454" y="56797"/>
                  <a:pt x="3263959" y="60746"/>
                </a:cubicBezTo>
                <a:cubicBezTo>
                  <a:pt x="3204732" y="122648"/>
                  <a:pt x="3097996" y="162259"/>
                  <a:pt x="3082331" y="253710"/>
                </a:cubicBezTo>
                <a:cubicBezTo>
                  <a:pt x="3080420" y="264536"/>
                  <a:pt x="3062206" y="266830"/>
                  <a:pt x="3059658" y="255112"/>
                </a:cubicBezTo>
                <a:cubicBezTo>
                  <a:pt x="3049595" y="209386"/>
                  <a:pt x="3101563" y="166207"/>
                  <a:pt x="3131113" y="139715"/>
                </a:cubicBezTo>
                <a:cubicBezTo>
                  <a:pt x="3144232" y="127869"/>
                  <a:pt x="3158243" y="115769"/>
                  <a:pt x="3172635" y="103797"/>
                </a:cubicBezTo>
                <a:cubicBezTo>
                  <a:pt x="3168813" y="105326"/>
                  <a:pt x="3164993" y="106854"/>
                  <a:pt x="3161171" y="108383"/>
                </a:cubicBezTo>
                <a:cubicBezTo>
                  <a:pt x="3087935" y="154999"/>
                  <a:pt x="3024632" y="209895"/>
                  <a:pt x="2997629" y="296251"/>
                </a:cubicBezTo>
                <a:cubicBezTo>
                  <a:pt x="2992281" y="313319"/>
                  <a:pt x="2965278" y="307969"/>
                  <a:pt x="2970246" y="290393"/>
                </a:cubicBezTo>
                <a:cubicBezTo>
                  <a:pt x="2979926" y="255748"/>
                  <a:pt x="2998012" y="223778"/>
                  <a:pt x="3020684" y="195247"/>
                </a:cubicBezTo>
                <a:cubicBezTo>
                  <a:pt x="3019665" y="195248"/>
                  <a:pt x="3018773" y="195884"/>
                  <a:pt x="3017881" y="195884"/>
                </a:cubicBezTo>
                <a:cubicBezTo>
                  <a:pt x="3015716" y="195757"/>
                  <a:pt x="3013805" y="194484"/>
                  <a:pt x="3012277" y="193083"/>
                </a:cubicBezTo>
                <a:cubicBezTo>
                  <a:pt x="2993682" y="214225"/>
                  <a:pt x="2980053" y="242375"/>
                  <a:pt x="2972538" y="266829"/>
                </a:cubicBezTo>
                <a:cubicBezTo>
                  <a:pt x="2965405" y="289883"/>
                  <a:pt x="2970118" y="316885"/>
                  <a:pt x="2960693" y="338028"/>
                </a:cubicBezTo>
                <a:cubicBezTo>
                  <a:pt x="2957763" y="344524"/>
                  <a:pt x="2947956" y="344906"/>
                  <a:pt x="2943498" y="340194"/>
                </a:cubicBezTo>
                <a:cubicBezTo>
                  <a:pt x="2920698" y="315993"/>
                  <a:pt x="2943880" y="266701"/>
                  <a:pt x="2954834" y="241610"/>
                </a:cubicBezTo>
                <a:cubicBezTo>
                  <a:pt x="2961329" y="226708"/>
                  <a:pt x="2970118" y="212443"/>
                  <a:pt x="2980436" y="199833"/>
                </a:cubicBezTo>
                <a:cubicBezTo>
                  <a:pt x="2943881" y="229128"/>
                  <a:pt x="2914714" y="266447"/>
                  <a:pt x="2900575" y="317649"/>
                </a:cubicBezTo>
                <a:cubicBezTo>
                  <a:pt x="2885035" y="373437"/>
                  <a:pt x="2891021" y="431900"/>
                  <a:pt x="2890003" y="489725"/>
                </a:cubicBezTo>
                <a:cubicBezTo>
                  <a:pt x="2922736" y="409864"/>
                  <a:pt x="3040171" y="320834"/>
                  <a:pt x="3080038" y="287336"/>
                </a:cubicBezTo>
                <a:cubicBezTo>
                  <a:pt x="3131877" y="243775"/>
                  <a:pt x="3186135" y="203145"/>
                  <a:pt x="3240522" y="162768"/>
                </a:cubicBezTo>
                <a:cubicBezTo>
                  <a:pt x="3281663" y="132328"/>
                  <a:pt x="3318218" y="100103"/>
                  <a:pt x="3346111" y="56797"/>
                </a:cubicBezTo>
                <a:lnTo>
                  <a:pt x="3368004" y="9099"/>
                </a:lnTo>
                <a:lnTo>
                  <a:pt x="3390530" y="3563"/>
                </a:lnTo>
                <a:lnTo>
                  <a:pt x="3365105" y="65236"/>
                </a:lnTo>
                <a:cubicBezTo>
                  <a:pt x="3354677" y="85138"/>
                  <a:pt x="3342099" y="104180"/>
                  <a:pt x="3326624" y="122139"/>
                </a:cubicBezTo>
                <a:cubicBezTo>
                  <a:pt x="3279752" y="176653"/>
                  <a:pt x="3214285" y="215627"/>
                  <a:pt x="3157605" y="259569"/>
                </a:cubicBezTo>
                <a:cubicBezTo>
                  <a:pt x="3149836" y="278038"/>
                  <a:pt x="3137991" y="294086"/>
                  <a:pt x="3125381" y="310135"/>
                </a:cubicBezTo>
                <a:cubicBezTo>
                  <a:pt x="3106530" y="334080"/>
                  <a:pt x="3095577" y="363630"/>
                  <a:pt x="3075452" y="385919"/>
                </a:cubicBezTo>
                <a:cubicBezTo>
                  <a:pt x="3070867" y="391142"/>
                  <a:pt x="3063224" y="387066"/>
                  <a:pt x="3062588" y="380952"/>
                </a:cubicBezTo>
                <a:cubicBezTo>
                  <a:pt x="3061313" y="367833"/>
                  <a:pt x="3065645" y="353822"/>
                  <a:pt x="3072651" y="339812"/>
                </a:cubicBezTo>
                <a:cubicBezTo>
                  <a:pt x="3071250" y="341467"/>
                  <a:pt x="3069848" y="343123"/>
                  <a:pt x="3068446" y="344780"/>
                </a:cubicBezTo>
                <a:cubicBezTo>
                  <a:pt x="3053927" y="362229"/>
                  <a:pt x="3041826" y="380697"/>
                  <a:pt x="3030745" y="400440"/>
                </a:cubicBezTo>
                <a:cubicBezTo>
                  <a:pt x="3019155" y="421073"/>
                  <a:pt x="3016609" y="443872"/>
                  <a:pt x="3003234" y="463359"/>
                </a:cubicBezTo>
                <a:cubicBezTo>
                  <a:pt x="3000305" y="467691"/>
                  <a:pt x="2992025" y="466035"/>
                  <a:pt x="2990879" y="460940"/>
                </a:cubicBezTo>
                <a:cubicBezTo>
                  <a:pt x="2988459" y="450495"/>
                  <a:pt x="2989097" y="439669"/>
                  <a:pt x="2991261" y="428715"/>
                </a:cubicBezTo>
                <a:cubicBezTo>
                  <a:pt x="2990625" y="430881"/>
                  <a:pt x="2989860" y="433046"/>
                  <a:pt x="2989224" y="435338"/>
                </a:cubicBezTo>
                <a:cubicBezTo>
                  <a:pt x="2984002" y="454571"/>
                  <a:pt x="2980053" y="476734"/>
                  <a:pt x="2964260" y="489852"/>
                </a:cubicBezTo>
                <a:cubicBezTo>
                  <a:pt x="2959419" y="493928"/>
                  <a:pt x="2951650" y="489598"/>
                  <a:pt x="2951267" y="483738"/>
                </a:cubicBezTo>
                <a:cubicBezTo>
                  <a:pt x="2950121" y="466671"/>
                  <a:pt x="2958273" y="450878"/>
                  <a:pt x="2963749" y="434829"/>
                </a:cubicBezTo>
                <a:lnTo>
                  <a:pt x="2963750" y="434702"/>
                </a:lnTo>
                <a:cubicBezTo>
                  <a:pt x="2939678" y="466416"/>
                  <a:pt x="2921463" y="500806"/>
                  <a:pt x="2913821" y="537998"/>
                </a:cubicBezTo>
                <a:cubicBezTo>
                  <a:pt x="2947701" y="523733"/>
                  <a:pt x="2981581" y="509467"/>
                  <a:pt x="3013805" y="491763"/>
                </a:cubicBezTo>
                <a:cubicBezTo>
                  <a:pt x="3049469" y="472785"/>
                  <a:pt x="3072777" y="439542"/>
                  <a:pt x="3104110" y="416106"/>
                </a:cubicBezTo>
                <a:cubicBezTo>
                  <a:pt x="3126527" y="377640"/>
                  <a:pt x="3152639" y="341977"/>
                  <a:pt x="3180913" y="317139"/>
                </a:cubicBezTo>
                <a:cubicBezTo>
                  <a:pt x="3184543" y="314019"/>
                  <a:pt x="3189511" y="314210"/>
                  <a:pt x="3193125" y="316392"/>
                </a:cubicBezTo>
                <a:lnTo>
                  <a:pt x="3193807" y="318258"/>
                </a:lnTo>
                <a:lnTo>
                  <a:pt x="3199127" y="307639"/>
                </a:lnTo>
                <a:cubicBezTo>
                  <a:pt x="3205749" y="299997"/>
                  <a:pt x="3218742" y="308403"/>
                  <a:pt x="3215557" y="317573"/>
                </a:cubicBezTo>
                <a:cubicBezTo>
                  <a:pt x="3204858" y="348142"/>
                  <a:pt x="3197598" y="373489"/>
                  <a:pt x="3206259" y="405713"/>
                </a:cubicBezTo>
                <a:cubicBezTo>
                  <a:pt x="3212883" y="430167"/>
                  <a:pt x="3237847" y="453986"/>
                  <a:pt x="3237976" y="478696"/>
                </a:cubicBezTo>
                <a:cubicBezTo>
                  <a:pt x="3237976" y="485573"/>
                  <a:pt x="3231224" y="491177"/>
                  <a:pt x="3224473" y="487867"/>
                </a:cubicBezTo>
                <a:cubicBezTo>
                  <a:pt x="3198108" y="474874"/>
                  <a:pt x="3183205" y="426219"/>
                  <a:pt x="3177346" y="399472"/>
                </a:cubicBezTo>
                <a:lnTo>
                  <a:pt x="3177443" y="366435"/>
                </a:lnTo>
                <a:lnTo>
                  <a:pt x="3146524" y="427186"/>
                </a:lnTo>
                <a:cubicBezTo>
                  <a:pt x="3151874" y="443235"/>
                  <a:pt x="3152765" y="459539"/>
                  <a:pt x="3153911" y="476988"/>
                </a:cubicBezTo>
                <a:cubicBezTo>
                  <a:pt x="3154676" y="488196"/>
                  <a:pt x="3157350" y="498513"/>
                  <a:pt x="3161681" y="508831"/>
                </a:cubicBezTo>
                <a:cubicBezTo>
                  <a:pt x="3166776" y="521058"/>
                  <a:pt x="3178749" y="525261"/>
                  <a:pt x="3181423" y="538508"/>
                </a:cubicBezTo>
                <a:cubicBezTo>
                  <a:pt x="3182698" y="544621"/>
                  <a:pt x="3176711" y="548824"/>
                  <a:pt x="3171616" y="549843"/>
                </a:cubicBezTo>
                <a:cubicBezTo>
                  <a:pt x="3147416" y="554555"/>
                  <a:pt x="3134680" y="517619"/>
                  <a:pt x="3131749" y="499661"/>
                </a:cubicBezTo>
                <a:cubicBezTo>
                  <a:pt x="3129329" y="485140"/>
                  <a:pt x="3129712" y="470365"/>
                  <a:pt x="3129712" y="455590"/>
                </a:cubicBezTo>
                <a:cubicBezTo>
                  <a:pt x="3118631" y="474058"/>
                  <a:pt x="3107805" y="492655"/>
                  <a:pt x="3097997" y="511759"/>
                </a:cubicBezTo>
                <a:cubicBezTo>
                  <a:pt x="3104748" y="531120"/>
                  <a:pt x="3107804" y="552390"/>
                  <a:pt x="3113280" y="571624"/>
                </a:cubicBezTo>
                <a:cubicBezTo>
                  <a:pt x="3121687" y="600791"/>
                  <a:pt x="3145760" y="612126"/>
                  <a:pt x="3159006" y="636709"/>
                </a:cubicBezTo>
                <a:cubicBezTo>
                  <a:pt x="3161427" y="641166"/>
                  <a:pt x="3157733" y="647280"/>
                  <a:pt x="3152893" y="647790"/>
                </a:cubicBezTo>
                <a:cubicBezTo>
                  <a:pt x="3117484" y="651865"/>
                  <a:pt x="3097742" y="620916"/>
                  <a:pt x="3087170" y="584743"/>
                </a:cubicBezTo>
                <a:cubicBezTo>
                  <a:pt x="3085897" y="588946"/>
                  <a:pt x="3082712" y="592639"/>
                  <a:pt x="3078509" y="593913"/>
                </a:cubicBezTo>
                <a:cubicBezTo>
                  <a:pt x="3077490" y="594294"/>
                  <a:pt x="3076853" y="594041"/>
                  <a:pt x="3075835" y="594167"/>
                </a:cubicBezTo>
                <a:cubicBezTo>
                  <a:pt x="3070231" y="628175"/>
                  <a:pt x="3076980" y="659381"/>
                  <a:pt x="3100544" y="687275"/>
                </a:cubicBezTo>
                <a:cubicBezTo>
                  <a:pt x="3108695" y="696955"/>
                  <a:pt x="3101053" y="707271"/>
                  <a:pt x="3091246" y="709309"/>
                </a:cubicBezTo>
                <a:cubicBezTo>
                  <a:pt x="3092010" y="709565"/>
                  <a:pt x="3092647" y="709692"/>
                  <a:pt x="3093284" y="709945"/>
                </a:cubicBezTo>
                <a:cubicBezTo>
                  <a:pt x="3088954" y="711220"/>
                  <a:pt x="3085260" y="710328"/>
                  <a:pt x="3081821" y="708546"/>
                </a:cubicBezTo>
                <a:cubicBezTo>
                  <a:pt x="3079783" y="707781"/>
                  <a:pt x="3077872" y="706508"/>
                  <a:pt x="3076089" y="704470"/>
                </a:cubicBezTo>
                <a:cubicBezTo>
                  <a:pt x="3068066" y="695426"/>
                  <a:pt x="3060550" y="682434"/>
                  <a:pt x="3054563" y="668297"/>
                </a:cubicBezTo>
                <a:cubicBezTo>
                  <a:pt x="3051253" y="709945"/>
                  <a:pt x="3051507" y="752487"/>
                  <a:pt x="3048068" y="793755"/>
                </a:cubicBezTo>
                <a:cubicBezTo>
                  <a:pt x="3107295" y="766116"/>
                  <a:pt x="3162063" y="730453"/>
                  <a:pt x="3211482" y="687402"/>
                </a:cubicBezTo>
                <a:cubicBezTo>
                  <a:pt x="3289432" y="619641"/>
                  <a:pt x="3321275" y="549716"/>
                  <a:pt x="3318601" y="451387"/>
                </a:cubicBezTo>
                <a:cubicBezTo>
                  <a:pt x="3318346" y="443999"/>
                  <a:pt x="3328662" y="439796"/>
                  <a:pt x="3331845" y="447694"/>
                </a:cubicBezTo>
                <a:cubicBezTo>
                  <a:pt x="3359486" y="517364"/>
                  <a:pt x="3338978" y="584233"/>
                  <a:pt x="3295801" y="643077"/>
                </a:cubicBezTo>
                <a:cubicBezTo>
                  <a:pt x="3295801" y="644096"/>
                  <a:pt x="3296311" y="645115"/>
                  <a:pt x="3295928" y="646134"/>
                </a:cubicBezTo>
                <a:cubicBezTo>
                  <a:pt x="3285356" y="674920"/>
                  <a:pt x="3275932" y="699375"/>
                  <a:pt x="3282172" y="730453"/>
                </a:cubicBezTo>
                <a:cubicBezTo>
                  <a:pt x="3284720" y="743444"/>
                  <a:pt x="3295545" y="777197"/>
                  <a:pt x="3269945" y="771848"/>
                </a:cubicBezTo>
                <a:cubicBezTo>
                  <a:pt x="3251858" y="768026"/>
                  <a:pt x="3250839" y="728796"/>
                  <a:pt x="3250330" y="714786"/>
                </a:cubicBezTo>
                <a:cubicBezTo>
                  <a:pt x="3250076" y="707908"/>
                  <a:pt x="3250458" y="701031"/>
                  <a:pt x="3251349" y="694152"/>
                </a:cubicBezTo>
                <a:cubicBezTo>
                  <a:pt x="3250203" y="695299"/>
                  <a:pt x="3248929" y="696318"/>
                  <a:pt x="3247782" y="697464"/>
                </a:cubicBezTo>
                <a:lnTo>
                  <a:pt x="3247782" y="697591"/>
                </a:lnTo>
                <a:cubicBezTo>
                  <a:pt x="3240268" y="723320"/>
                  <a:pt x="3235554" y="746247"/>
                  <a:pt x="3236702" y="773376"/>
                </a:cubicBezTo>
                <a:cubicBezTo>
                  <a:pt x="3237720" y="794774"/>
                  <a:pt x="3243069" y="816172"/>
                  <a:pt x="3242815" y="837570"/>
                </a:cubicBezTo>
                <a:cubicBezTo>
                  <a:pt x="3242561" y="853237"/>
                  <a:pt x="3217978" y="861516"/>
                  <a:pt x="3213776" y="843811"/>
                </a:cubicBezTo>
                <a:cubicBezTo>
                  <a:pt x="3206260" y="812479"/>
                  <a:pt x="3200910" y="768408"/>
                  <a:pt x="3208934" y="731472"/>
                </a:cubicBezTo>
                <a:cubicBezTo>
                  <a:pt x="3206133" y="733764"/>
                  <a:pt x="3203458" y="736184"/>
                  <a:pt x="3200656" y="738349"/>
                </a:cubicBezTo>
                <a:cubicBezTo>
                  <a:pt x="3196198" y="749813"/>
                  <a:pt x="3190594" y="760512"/>
                  <a:pt x="3184098" y="770702"/>
                </a:cubicBezTo>
                <a:cubicBezTo>
                  <a:pt x="3179385" y="786367"/>
                  <a:pt x="3178112" y="801142"/>
                  <a:pt x="3179512" y="818846"/>
                </a:cubicBezTo>
                <a:cubicBezTo>
                  <a:pt x="3181041" y="837697"/>
                  <a:pt x="3181678" y="856165"/>
                  <a:pt x="3177603" y="874762"/>
                </a:cubicBezTo>
                <a:cubicBezTo>
                  <a:pt x="3173145" y="895014"/>
                  <a:pt x="3141174" y="888900"/>
                  <a:pt x="3146015" y="868648"/>
                </a:cubicBezTo>
                <a:cubicBezTo>
                  <a:pt x="3150091" y="851708"/>
                  <a:pt x="3148817" y="833748"/>
                  <a:pt x="3148307" y="816172"/>
                </a:cubicBezTo>
                <a:cubicBezTo>
                  <a:pt x="3138882" y="826616"/>
                  <a:pt x="3128947" y="836678"/>
                  <a:pt x="3119140" y="846868"/>
                </a:cubicBezTo>
                <a:cubicBezTo>
                  <a:pt x="3121560" y="869921"/>
                  <a:pt x="3120542" y="891447"/>
                  <a:pt x="3126400" y="914501"/>
                </a:cubicBezTo>
                <a:cubicBezTo>
                  <a:pt x="3128438" y="922653"/>
                  <a:pt x="3123216" y="931058"/>
                  <a:pt x="3115065" y="933096"/>
                </a:cubicBezTo>
                <a:cubicBezTo>
                  <a:pt x="3105257" y="935390"/>
                  <a:pt x="3100543" y="929020"/>
                  <a:pt x="3096469" y="921761"/>
                </a:cubicBezTo>
                <a:cubicBezTo>
                  <a:pt x="3089718" y="909660"/>
                  <a:pt x="3088316" y="893612"/>
                  <a:pt x="3090354" y="878073"/>
                </a:cubicBezTo>
                <a:cubicBezTo>
                  <a:pt x="3061952" y="911317"/>
                  <a:pt x="3039789" y="947744"/>
                  <a:pt x="3040554" y="997290"/>
                </a:cubicBezTo>
                <a:cubicBezTo>
                  <a:pt x="3092265" y="967231"/>
                  <a:pt x="3150854" y="951566"/>
                  <a:pt x="3202821" y="921888"/>
                </a:cubicBezTo>
                <a:cubicBezTo>
                  <a:pt x="3213776" y="913482"/>
                  <a:pt x="3224856" y="905713"/>
                  <a:pt x="3235810" y="898961"/>
                </a:cubicBezTo>
                <a:cubicBezTo>
                  <a:pt x="3293381" y="849670"/>
                  <a:pt x="3311976" y="769937"/>
                  <a:pt x="3352353" y="708290"/>
                </a:cubicBezTo>
                <a:cubicBezTo>
                  <a:pt x="3358211" y="699502"/>
                  <a:pt x="3374387" y="704724"/>
                  <a:pt x="3370312" y="715678"/>
                </a:cubicBezTo>
                <a:cubicBezTo>
                  <a:pt x="3342164" y="792481"/>
                  <a:pt x="3309938" y="870940"/>
                  <a:pt x="3248420" y="926219"/>
                </a:cubicBezTo>
                <a:cubicBezTo>
                  <a:pt x="3215941" y="967231"/>
                  <a:pt x="3162828" y="993852"/>
                  <a:pt x="3138754" y="1045309"/>
                </a:cubicBezTo>
                <a:cubicBezTo>
                  <a:pt x="3120413" y="1084410"/>
                  <a:pt x="3111115" y="1124150"/>
                  <a:pt x="3094175" y="1161979"/>
                </a:cubicBezTo>
                <a:cubicBezTo>
                  <a:pt x="3125636" y="1150133"/>
                  <a:pt x="3161427" y="1145167"/>
                  <a:pt x="3193777" y="1137015"/>
                </a:cubicBezTo>
                <a:cubicBezTo>
                  <a:pt x="3230842" y="1105045"/>
                  <a:pt x="3272619" y="1077916"/>
                  <a:pt x="3321656" y="1058173"/>
                </a:cubicBezTo>
                <a:cubicBezTo>
                  <a:pt x="3328917" y="1055243"/>
                  <a:pt x="3333502" y="1064924"/>
                  <a:pt x="3329299" y="1070145"/>
                </a:cubicBezTo>
                <a:cubicBezTo>
                  <a:pt x="3289178" y="1119438"/>
                  <a:pt x="3226512" y="1147714"/>
                  <a:pt x="3178622" y="1189364"/>
                </a:cubicBezTo>
                <a:cubicBezTo>
                  <a:pt x="3134169" y="1227829"/>
                  <a:pt x="3102709" y="1279923"/>
                  <a:pt x="3072269" y="1330488"/>
                </a:cubicBezTo>
                <a:cubicBezTo>
                  <a:pt x="3123470" y="1318133"/>
                  <a:pt x="3177093" y="1316478"/>
                  <a:pt x="3227786" y="1299155"/>
                </a:cubicBezTo>
                <a:cubicBezTo>
                  <a:pt x="3232498" y="1297500"/>
                  <a:pt x="3237721" y="1301958"/>
                  <a:pt x="3237593" y="1306415"/>
                </a:cubicBezTo>
                <a:cubicBezTo>
                  <a:pt x="3243197" y="1309854"/>
                  <a:pt x="3245490" y="1317879"/>
                  <a:pt x="3238357" y="1323101"/>
                </a:cubicBezTo>
                <a:cubicBezTo>
                  <a:pt x="3167540" y="1374813"/>
                  <a:pt x="3108314" y="1430345"/>
                  <a:pt x="3061060" y="1503073"/>
                </a:cubicBezTo>
                <a:cubicBezTo>
                  <a:pt x="3118121" y="1499380"/>
                  <a:pt x="3162318" y="1485241"/>
                  <a:pt x="3210591" y="1446139"/>
                </a:cubicBezTo>
                <a:cubicBezTo>
                  <a:pt x="3219761" y="1438752"/>
                  <a:pt x="3232498" y="1449961"/>
                  <a:pt x="3227913" y="1460150"/>
                </a:cubicBezTo>
                <a:cubicBezTo>
                  <a:pt x="3221290" y="1475052"/>
                  <a:pt x="3211356" y="1486643"/>
                  <a:pt x="3199254" y="1495813"/>
                </a:cubicBezTo>
                <a:cubicBezTo>
                  <a:pt x="3185627" y="1531986"/>
                  <a:pt x="3145506" y="1561790"/>
                  <a:pt x="3119776" y="1588029"/>
                </a:cubicBezTo>
                <a:cubicBezTo>
                  <a:pt x="3085642" y="1622927"/>
                  <a:pt x="3049851" y="1662666"/>
                  <a:pt x="3035204" y="1707501"/>
                </a:cubicBezTo>
                <a:cubicBezTo>
                  <a:pt x="3077490" y="1644963"/>
                  <a:pt x="3165376" y="1593887"/>
                  <a:pt x="3212501" y="1558606"/>
                </a:cubicBezTo>
                <a:cubicBezTo>
                  <a:pt x="3277460" y="1509952"/>
                  <a:pt x="3325605" y="1446648"/>
                  <a:pt x="3364452" y="1376596"/>
                </a:cubicBezTo>
                <a:cubicBezTo>
                  <a:pt x="3335412" y="1399267"/>
                  <a:pt x="3302934" y="1416462"/>
                  <a:pt x="3273765" y="1422703"/>
                </a:cubicBezTo>
                <a:cubicBezTo>
                  <a:pt x="3266506" y="1424360"/>
                  <a:pt x="3263705" y="1414553"/>
                  <a:pt x="3268543" y="1410348"/>
                </a:cubicBezTo>
                <a:cubicBezTo>
                  <a:pt x="3300896" y="1382073"/>
                  <a:pt x="3337578" y="1360293"/>
                  <a:pt x="3368911" y="1330616"/>
                </a:cubicBezTo>
                <a:cubicBezTo>
                  <a:pt x="3383431" y="1316860"/>
                  <a:pt x="3395786" y="1300938"/>
                  <a:pt x="3408776" y="1285782"/>
                </a:cubicBezTo>
                <a:cubicBezTo>
                  <a:pt x="3431958" y="1232032"/>
                  <a:pt x="3451828" y="1176499"/>
                  <a:pt x="3470932" y="1122112"/>
                </a:cubicBezTo>
                <a:cubicBezTo>
                  <a:pt x="3463799" y="1134722"/>
                  <a:pt x="3456413" y="1147205"/>
                  <a:pt x="3449153" y="1159559"/>
                </a:cubicBezTo>
                <a:cubicBezTo>
                  <a:pt x="3415272" y="1217130"/>
                  <a:pt x="3374005" y="1277758"/>
                  <a:pt x="3316307" y="1313038"/>
                </a:cubicBezTo>
                <a:cubicBezTo>
                  <a:pt x="3309684" y="1316987"/>
                  <a:pt x="3301915" y="1307944"/>
                  <a:pt x="3306245" y="1301830"/>
                </a:cubicBezTo>
                <a:cubicBezTo>
                  <a:pt x="3345092" y="1247571"/>
                  <a:pt x="3391200" y="1200827"/>
                  <a:pt x="3426990" y="1143892"/>
                </a:cubicBezTo>
                <a:cubicBezTo>
                  <a:pt x="3457559" y="1095492"/>
                  <a:pt x="3479467" y="1042124"/>
                  <a:pt x="3512200" y="995508"/>
                </a:cubicBezTo>
                <a:cubicBezTo>
                  <a:pt x="3522645" y="953475"/>
                  <a:pt x="3528123" y="912208"/>
                  <a:pt x="3527613" y="870177"/>
                </a:cubicBezTo>
                <a:cubicBezTo>
                  <a:pt x="3524173" y="881385"/>
                  <a:pt x="3520734" y="891829"/>
                  <a:pt x="3517804" y="900745"/>
                </a:cubicBezTo>
                <a:cubicBezTo>
                  <a:pt x="3499973" y="955896"/>
                  <a:pt x="3463928" y="1073331"/>
                  <a:pt x="3397187" y="1088359"/>
                </a:cubicBezTo>
                <a:cubicBezTo>
                  <a:pt x="3391073" y="1089761"/>
                  <a:pt x="3387252" y="1081482"/>
                  <a:pt x="3390818" y="1077024"/>
                </a:cubicBezTo>
                <a:cubicBezTo>
                  <a:pt x="3433487" y="1024548"/>
                  <a:pt x="3463799" y="967996"/>
                  <a:pt x="3487618" y="904694"/>
                </a:cubicBezTo>
                <a:cubicBezTo>
                  <a:pt x="3500228" y="871322"/>
                  <a:pt x="3514367" y="830437"/>
                  <a:pt x="3520480" y="789679"/>
                </a:cubicBezTo>
                <a:cubicBezTo>
                  <a:pt x="3518442" y="777579"/>
                  <a:pt x="3516148" y="765479"/>
                  <a:pt x="3513347" y="753124"/>
                </a:cubicBezTo>
                <a:cubicBezTo>
                  <a:pt x="3509398" y="735675"/>
                  <a:pt x="3504303" y="718607"/>
                  <a:pt x="3499591" y="701286"/>
                </a:cubicBezTo>
                <a:cubicBezTo>
                  <a:pt x="3495770" y="805600"/>
                  <a:pt x="3457686" y="923162"/>
                  <a:pt x="3386741" y="960098"/>
                </a:cubicBezTo>
                <a:cubicBezTo>
                  <a:pt x="3378336" y="964430"/>
                  <a:pt x="3368147" y="955642"/>
                  <a:pt x="3373241" y="946852"/>
                </a:cubicBezTo>
                <a:cubicBezTo>
                  <a:pt x="3405593" y="891575"/>
                  <a:pt x="3437562" y="846358"/>
                  <a:pt x="3454885" y="782929"/>
                </a:cubicBezTo>
                <a:cubicBezTo>
                  <a:pt x="3473098" y="716315"/>
                  <a:pt x="3469913" y="651484"/>
                  <a:pt x="3464692" y="584360"/>
                </a:cubicBezTo>
                <a:cubicBezTo>
                  <a:pt x="3463036" y="579393"/>
                  <a:pt x="3461508" y="574298"/>
                  <a:pt x="3459852" y="569203"/>
                </a:cubicBezTo>
                <a:cubicBezTo>
                  <a:pt x="3458961" y="598243"/>
                  <a:pt x="3454758" y="627156"/>
                  <a:pt x="3450682" y="653522"/>
                </a:cubicBezTo>
                <a:cubicBezTo>
                  <a:pt x="3443039" y="701667"/>
                  <a:pt x="3431831" y="786240"/>
                  <a:pt x="3387379" y="815918"/>
                </a:cubicBezTo>
                <a:cubicBezTo>
                  <a:pt x="3382157" y="819483"/>
                  <a:pt x="3372732" y="816045"/>
                  <a:pt x="3374387" y="808530"/>
                </a:cubicBezTo>
                <a:cubicBezTo>
                  <a:pt x="3385469" y="759747"/>
                  <a:pt x="3411070" y="714786"/>
                  <a:pt x="3422405" y="665112"/>
                </a:cubicBezTo>
                <a:cubicBezTo>
                  <a:pt x="3435651" y="606650"/>
                  <a:pt x="3442530" y="542583"/>
                  <a:pt x="3431702" y="482848"/>
                </a:cubicBezTo>
                <a:cubicBezTo>
                  <a:pt x="3427755" y="470365"/>
                  <a:pt x="3423551" y="458010"/>
                  <a:pt x="3419731" y="445656"/>
                </a:cubicBezTo>
                <a:cubicBezTo>
                  <a:pt x="3416037" y="470874"/>
                  <a:pt x="3411961" y="495966"/>
                  <a:pt x="3407503" y="520549"/>
                </a:cubicBezTo>
                <a:cubicBezTo>
                  <a:pt x="3398588" y="570349"/>
                  <a:pt x="3372859" y="614293"/>
                  <a:pt x="3365090" y="664985"/>
                </a:cubicBezTo>
                <a:cubicBezTo>
                  <a:pt x="3363306" y="676320"/>
                  <a:pt x="3348149" y="677212"/>
                  <a:pt x="3345092" y="666131"/>
                </a:cubicBezTo>
                <a:cubicBezTo>
                  <a:pt x="3332355" y="619768"/>
                  <a:pt x="3365471" y="570604"/>
                  <a:pt x="3380628" y="528063"/>
                </a:cubicBezTo>
                <a:cubicBezTo>
                  <a:pt x="3396422" y="483738"/>
                  <a:pt x="3392856" y="435466"/>
                  <a:pt x="3404956" y="391014"/>
                </a:cubicBezTo>
                <a:cubicBezTo>
                  <a:pt x="3389926" y="324400"/>
                  <a:pt x="3385086" y="256131"/>
                  <a:pt x="3385852" y="187605"/>
                </a:cubicBezTo>
                <a:cubicBezTo>
                  <a:pt x="3381393" y="179071"/>
                  <a:pt x="3377062" y="170539"/>
                  <a:pt x="3374005" y="161878"/>
                </a:cubicBezTo>
                <a:cubicBezTo>
                  <a:pt x="3371458" y="154999"/>
                  <a:pt x="3380374" y="148122"/>
                  <a:pt x="3386488" y="152069"/>
                </a:cubicBezTo>
                <a:cubicBezTo>
                  <a:pt x="3386615" y="152069"/>
                  <a:pt x="3386615" y="152069"/>
                  <a:pt x="3386615" y="152069"/>
                </a:cubicBezTo>
                <a:cubicBezTo>
                  <a:pt x="3388270" y="107873"/>
                  <a:pt x="3391964" y="63549"/>
                  <a:pt x="3396804" y="19605"/>
                </a:cubicBezTo>
                <a:lnTo>
                  <a:pt x="3390809" y="3495"/>
                </a:lnTo>
                <a:lnTo>
                  <a:pt x="3405029" y="0"/>
                </a:lnTo>
                <a:lnTo>
                  <a:pt x="3428825" y="1"/>
                </a:lnTo>
                <a:lnTo>
                  <a:pt x="3431703" y="28012"/>
                </a:lnTo>
                <a:cubicBezTo>
                  <a:pt x="3452210" y="72337"/>
                  <a:pt x="3490039" y="112458"/>
                  <a:pt x="3522518" y="145192"/>
                </a:cubicBezTo>
                <a:cubicBezTo>
                  <a:pt x="3595244" y="218556"/>
                  <a:pt x="3685040" y="246832"/>
                  <a:pt x="3780949" y="275491"/>
                </a:cubicBezTo>
                <a:cubicBezTo>
                  <a:pt x="3788974" y="277910"/>
                  <a:pt x="3788209" y="290392"/>
                  <a:pt x="3779421" y="290265"/>
                </a:cubicBezTo>
                <a:cubicBezTo>
                  <a:pt x="3656255" y="289374"/>
                  <a:pt x="3546844" y="208621"/>
                  <a:pt x="3466985" y="121883"/>
                </a:cubicBezTo>
                <a:cubicBezTo>
                  <a:pt x="3454758" y="108637"/>
                  <a:pt x="3439600" y="91060"/>
                  <a:pt x="3425589" y="71191"/>
                </a:cubicBezTo>
                <a:cubicBezTo>
                  <a:pt x="3422278" y="104943"/>
                  <a:pt x="3417693" y="138569"/>
                  <a:pt x="3415273" y="170793"/>
                </a:cubicBezTo>
                <a:cubicBezTo>
                  <a:pt x="3415018" y="173723"/>
                  <a:pt x="3415019" y="176652"/>
                  <a:pt x="3414892" y="179581"/>
                </a:cubicBezTo>
                <a:cubicBezTo>
                  <a:pt x="3435652" y="204674"/>
                  <a:pt x="3451063" y="236770"/>
                  <a:pt x="3466093" y="263517"/>
                </a:cubicBezTo>
                <a:cubicBezTo>
                  <a:pt x="3487618" y="302111"/>
                  <a:pt x="3515257" y="340831"/>
                  <a:pt x="3531433" y="381843"/>
                </a:cubicBezTo>
                <a:cubicBezTo>
                  <a:pt x="3533217" y="386301"/>
                  <a:pt x="3527231" y="388212"/>
                  <a:pt x="3524301" y="385919"/>
                </a:cubicBezTo>
                <a:cubicBezTo>
                  <a:pt x="3489274" y="358153"/>
                  <a:pt x="3469277" y="313829"/>
                  <a:pt x="3444313" y="277400"/>
                </a:cubicBezTo>
                <a:cubicBezTo>
                  <a:pt x="3434888" y="263644"/>
                  <a:pt x="3424316" y="249125"/>
                  <a:pt x="3414000" y="234223"/>
                </a:cubicBezTo>
                <a:cubicBezTo>
                  <a:pt x="3416291" y="318159"/>
                  <a:pt x="3435398" y="396364"/>
                  <a:pt x="3461761" y="478899"/>
                </a:cubicBezTo>
                <a:cubicBezTo>
                  <a:pt x="3483543" y="546913"/>
                  <a:pt x="3508252" y="614547"/>
                  <a:pt x="3527483" y="682562"/>
                </a:cubicBezTo>
                <a:cubicBezTo>
                  <a:pt x="3548373" y="705233"/>
                  <a:pt x="3552704" y="739241"/>
                  <a:pt x="3549265" y="775031"/>
                </a:cubicBezTo>
                <a:cubicBezTo>
                  <a:pt x="3552068" y="790444"/>
                  <a:pt x="3553977" y="805856"/>
                  <a:pt x="3555760" y="821394"/>
                </a:cubicBezTo>
                <a:cubicBezTo>
                  <a:pt x="3579706" y="848396"/>
                  <a:pt x="3599067" y="878711"/>
                  <a:pt x="3619699" y="908260"/>
                </a:cubicBezTo>
                <a:cubicBezTo>
                  <a:pt x="3649760" y="951310"/>
                  <a:pt x="3686060" y="983280"/>
                  <a:pt x="3722233" y="1020472"/>
                </a:cubicBezTo>
                <a:lnTo>
                  <a:pt x="3722277" y="1020835"/>
                </a:lnTo>
                <a:lnTo>
                  <a:pt x="3723314" y="1015939"/>
                </a:lnTo>
                <a:cubicBezTo>
                  <a:pt x="3727262" y="1012659"/>
                  <a:pt x="3732994" y="1011863"/>
                  <a:pt x="3737006" y="1016703"/>
                </a:cubicBezTo>
                <a:cubicBezTo>
                  <a:pt x="3746941" y="1028548"/>
                  <a:pt x="3756621" y="1040521"/>
                  <a:pt x="3765920" y="1052876"/>
                </a:cubicBezTo>
                <a:cubicBezTo>
                  <a:pt x="3774708" y="1064721"/>
                  <a:pt x="3789992" y="1080259"/>
                  <a:pt x="3782986" y="1095672"/>
                </a:cubicBezTo>
                <a:cubicBezTo>
                  <a:pt x="3781585" y="1098600"/>
                  <a:pt x="3777765" y="1100257"/>
                  <a:pt x="3774708" y="1099365"/>
                </a:cubicBezTo>
                <a:cubicBezTo>
                  <a:pt x="3761462" y="1095799"/>
                  <a:pt x="3756239" y="1080388"/>
                  <a:pt x="3748852" y="1069815"/>
                </a:cubicBezTo>
                <a:cubicBezTo>
                  <a:pt x="3739427" y="1056442"/>
                  <a:pt x="3728855" y="1044215"/>
                  <a:pt x="3720320" y="1030077"/>
                </a:cubicBezTo>
                <a:lnTo>
                  <a:pt x="3720493" y="1029262"/>
                </a:lnTo>
                <a:lnTo>
                  <a:pt x="3715609" y="1030662"/>
                </a:lnTo>
                <a:cubicBezTo>
                  <a:pt x="3647722" y="1000347"/>
                  <a:pt x="3597792" y="918450"/>
                  <a:pt x="3558181" y="851071"/>
                </a:cubicBezTo>
                <a:cubicBezTo>
                  <a:pt x="3558945" y="863171"/>
                  <a:pt x="3559328" y="875271"/>
                  <a:pt x="3559327" y="887372"/>
                </a:cubicBezTo>
                <a:cubicBezTo>
                  <a:pt x="3571172" y="915010"/>
                  <a:pt x="3583018" y="941248"/>
                  <a:pt x="3600595" y="966595"/>
                </a:cubicBezTo>
                <a:cubicBezTo>
                  <a:pt x="3616515" y="989521"/>
                  <a:pt x="3638169" y="1009264"/>
                  <a:pt x="3650778" y="1034228"/>
                </a:cubicBezTo>
                <a:cubicBezTo>
                  <a:pt x="3654472" y="1041615"/>
                  <a:pt x="3644027" y="1048620"/>
                  <a:pt x="3638041" y="1043652"/>
                </a:cubicBezTo>
                <a:cubicBezTo>
                  <a:pt x="3606708" y="1017288"/>
                  <a:pt x="3575757" y="974237"/>
                  <a:pt x="3557543" y="931058"/>
                </a:cubicBezTo>
                <a:cubicBezTo>
                  <a:pt x="3557289" y="933988"/>
                  <a:pt x="3556653" y="937045"/>
                  <a:pt x="3556398" y="939975"/>
                </a:cubicBezTo>
                <a:cubicBezTo>
                  <a:pt x="3577668" y="979332"/>
                  <a:pt x="3585183" y="1027349"/>
                  <a:pt x="3595500" y="1069891"/>
                </a:cubicBezTo>
                <a:cubicBezTo>
                  <a:pt x="3609001" y="1125679"/>
                  <a:pt x="3636258" y="1165546"/>
                  <a:pt x="3664024" y="1214327"/>
                </a:cubicBezTo>
                <a:cubicBezTo>
                  <a:pt x="3668991" y="1222988"/>
                  <a:pt x="3656638" y="1229740"/>
                  <a:pt x="3649887" y="1225154"/>
                </a:cubicBezTo>
                <a:lnTo>
                  <a:pt x="3644661" y="1220243"/>
                </a:lnTo>
                <a:lnTo>
                  <a:pt x="3661381" y="1247019"/>
                </a:lnTo>
                <a:cubicBezTo>
                  <a:pt x="3666444" y="1259469"/>
                  <a:pt x="3669883" y="1272715"/>
                  <a:pt x="3672813" y="1285707"/>
                </a:cubicBezTo>
                <a:cubicBezTo>
                  <a:pt x="3676252" y="1301501"/>
                  <a:pt x="3687205" y="1339329"/>
                  <a:pt x="3671540" y="1350538"/>
                </a:cubicBezTo>
                <a:cubicBezTo>
                  <a:pt x="3669246" y="1352194"/>
                  <a:pt x="3665807" y="1352958"/>
                  <a:pt x="3663387" y="1351047"/>
                </a:cubicBezTo>
                <a:cubicBezTo>
                  <a:pt x="3649887" y="1340604"/>
                  <a:pt x="3654599" y="1312455"/>
                  <a:pt x="3652307" y="1296788"/>
                </a:cubicBezTo>
                <a:cubicBezTo>
                  <a:pt x="3648484" y="1271059"/>
                  <a:pt x="3640462" y="1247242"/>
                  <a:pt x="3628106" y="1224316"/>
                </a:cubicBezTo>
                <a:cubicBezTo>
                  <a:pt x="3626067" y="1220558"/>
                  <a:pt x="3627341" y="1215941"/>
                  <a:pt x="3630000" y="1213171"/>
                </a:cubicBezTo>
                <a:lnTo>
                  <a:pt x="3637089" y="1213127"/>
                </a:lnTo>
                <a:lnTo>
                  <a:pt x="3623952" y="1200781"/>
                </a:lnTo>
                <a:cubicBezTo>
                  <a:pt x="3601526" y="1172558"/>
                  <a:pt x="3588844" y="1134467"/>
                  <a:pt x="3578815" y="1101606"/>
                </a:cubicBezTo>
                <a:cubicBezTo>
                  <a:pt x="3567352" y="1063777"/>
                  <a:pt x="3557543" y="1022637"/>
                  <a:pt x="3550030" y="982134"/>
                </a:cubicBezTo>
                <a:cubicBezTo>
                  <a:pt x="3548501" y="989903"/>
                  <a:pt x="3547100" y="997673"/>
                  <a:pt x="3545062" y="1005570"/>
                </a:cubicBezTo>
                <a:cubicBezTo>
                  <a:pt x="3542514" y="1015377"/>
                  <a:pt x="3539202" y="1025184"/>
                  <a:pt x="3536274" y="1034991"/>
                </a:cubicBezTo>
                <a:cubicBezTo>
                  <a:pt x="3543151" y="1058300"/>
                  <a:pt x="3546463" y="1082628"/>
                  <a:pt x="3550539" y="1106574"/>
                </a:cubicBezTo>
                <a:cubicBezTo>
                  <a:pt x="3557289" y="1146186"/>
                  <a:pt x="3567479" y="1181593"/>
                  <a:pt x="3580726" y="1219168"/>
                </a:cubicBezTo>
                <a:cubicBezTo>
                  <a:pt x="3585310" y="1232159"/>
                  <a:pt x="3567479" y="1240183"/>
                  <a:pt x="3559837" y="1229484"/>
                </a:cubicBezTo>
                <a:cubicBezTo>
                  <a:pt x="3539967" y="1201590"/>
                  <a:pt x="3534236" y="1163126"/>
                  <a:pt x="3529268" y="1129883"/>
                </a:cubicBezTo>
                <a:cubicBezTo>
                  <a:pt x="3526848" y="1113706"/>
                  <a:pt x="3524427" y="1097657"/>
                  <a:pt x="3522008" y="1081609"/>
                </a:cubicBezTo>
                <a:cubicBezTo>
                  <a:pt x="3521116" y="1084411"/>
                  <a:pt x="3519971" y="1087086"/>
                  <a:pt x="3518952" y="1089888"/>
                </a:cubicBezTo>
                <a:cubicBezTo>
                  <a:pt x="3519970" y="1110140"/>
                  <a:pt x="3516787" y="1129117"/>
                  <a:pt x="3511690" y="1150006"/>
                </a:cubicBezTo>
                <a:cubicBezTo>
                  <a:pt x="3497554" y="1207577"/>
                  <a:pt x="3496535" y="1255213"/>
                  <a:pt x="3514621" y="1312275"/>
                </a:cubicBezTo>
                <a:cubicBezTo>
                  <a:pt x="3530796" y="1363350"/>
                  <a:pt x="3566205" y="1423212"/>
                  <a:pt x="3551175" y="1477855"/>
                </a:cubicBezTo>
                <a:cubicBezTo>
                  <a:pt x="3549138" y="1485114"/>
                  <a:pt x="3537674" y="1487789"/>
                  <a:pt x="3535127" y="1479128"/>
                </a:cubicBezTo>
                <a:cubicBezTo>
                  <a:pt x="3525446" y="1445502"/>
                  <a:pt x="3515512" y="1411494"/>
                  <a:pt x="3505832" y="1377488"/>
                </a:cubicBezTo>
                <a:cubicBezTo>
                  <a:pt x="3506469" y="1395320"/>
                  <a:pt x="3504686" y="1412769"/>
                  <a:pt x="3496661" y="1424360"/>
                </a:cubicBezTo>
                <a:cubicBezTo>
                  <a:pt x="3493223" y="1429327"/>
                  <a:pt x="3483669" y="1430218"/>
                  <a:pt x="3481250" y="1423468"/>
                </a:cubicBezTo>
                <a:cubicBezTo>
                  <a:pt x="3472844" y="1399776"/>
                  <a:pt x="3480486" y="1366279"/>
                  <a:pt x="3478576" y="1340677"/>
                </a:cubicBezTo>
                <a:cubicBezTo>
                  <a:pt x="3476027" y="1306288"/>
                  <a:pt x="3468768" y="1272663"/>
                  <a:pt x="3462527" y="1238910"/>
                </a:cubicBezTo>
                <a:cubicBezTo>
                  <a:pt x="3458578" y="1248973"/>
                  <a:pt x="3454503" y="1259161"/>
                  <a:pt x="3450682" y="1269096"/>
                </a:cubicBezTo>
                <a:cubicBezTo>
                  <a:pt x="3460871" y="1293424"/>
                  <a:pt x="3460362" y="1320171"/>
                  <a:pt x="3458324" y="1346154"/>
                </a:cubicBezTo>
                <a:cubicBezTo>
                  <a:pt x="3456541" y="1369081"/>
                  <a:pt x="3452720" y="1404490"/>
                  <a:pt x="3429665" y="1415698"/>
                </a:cubicBezTo>
                <a:cubicBezTo>
                  <a:pt x="3428137" y="1416462"/>
                  <a:pt x="3426737" y="1415953"/>
                  <a:pt x="3425462" y="1415189"/>
                </a:cubicBezTo>
                <a:cubicBezTo>
                  <a:pt x="3424953" y="1419646"/>
                  <a:pt x="3424316" y="1423977"/>
                  <a:pt x="3423042" y="1428053"/>
                </a:cubicBezTo>
                <a:cubicBezTo>
                  <a:pt x="3422532" y="1447413"/>
                  <a:pt x="3420750" y="1466773"/>
                  <a:pt x="3418966" y="1484095"/>
                </a:cubicBezTo>
                <a:cubicBezTo>
                  <a:pt x="3416801" y="1503455"/>
                  <a:pt x="3415528" y="1550200"/>
                  <a:pt x="3392984" y="1558861"/>
                </a:cubicBezTo>
                <a:cubicBezTo>
                  <a:pt x="3389162" y="1560263"/>
                  <a:pt x="3383685" y="1558734"/>
                  <a:pt x="3382412" y="1554403"/>
                </a:cubicBezTo>
                <a:cubicBezTo>
                  <a:pt x="3380119" y="1546505"/>
                  <a:pt x="3381648" y="1541793"/>
                  <a:pt x="3383812" y="1533769"/>
                </a:cubicBezTo>
                <a:cubicBezTo>
                  <a:pt x="3391582" y="1504602"/>
                  <a:pt x="3395913" y="1477982"/>
                  <a:pt x="3398589" y="1447540"/>
                </a:cubicBezTo>
                <a:cubicBezTo>
                  <a:pt x="3399225" y="1439515"/>
                  <a:pt x="3399478" y="1431365"/>
                  <a:pt x="3399734" y="1423212"/>
                </a:cubicBezTo>
                <a:cubicBezTo>
                  <a:pt x="3397823" y="1406400"/>
                  <a:pt x="3400624" y="1387168"/>
                  <a:pt x="3403937" y="1370227"/>
                </a:cubicBezTo>
                <a:cubicBezTo>
                  <a:pt x="3376170" y="1423595"/>
                  <a:pt x="3343563" y="1474033"/>
                  <a:pt x="3304589" y="1520905"/>
                </a:cubicBezTo>
                <a:cubicBezTo>
                  <a:pt x="3267653" y="1565229"/>
                  <a:pt x="3219125" y="1596817"/>
                  <a:pt x="3173527" y="1631334"/>
                </a:cubicBezTo>
                <a:cubicBezTo>
                  <a:pt x="3133788" y="1661393"/>
                  <a:pt x="3057621" y="1711322"/>
                  <a:pt x="3047813" y="1767874"/>
                </a:cubicBezTo>
                <a:cubicBezTo>
                  <a:pt x="3066155" y="1757557"/>
                  <a:pt x="3086534" y="1751188"/>
                  <a:pt x="3108695" y="1746093"/>
                </a:cubicBezTo>
                <a:cubicBezTo>
                  <a:pt x="3122960" y="1742782"/>
                  <a:pt x="3135826" y="1738579"/>
                  <a:pt x="3148307" y="1733993"/>
                </a:cubicBezTo>
                <a:cubicBezTo>
                  <a:pt x="3148563" y="1729281"/>
                  <a:pt x="3149836" y="1724822"/>
                  <a:pt x="3153147" y="1719601"/>
                </a:cubicBezTo>
                <a:cubicBezTo>
                  <a:pt x="3166138" y="1699221"/>
                  <a:pt x="3178366" y="1678715"/>
                  <a:pt x="3189066" y="1657190"/>
                </a:cubicBezTo>
                <a:cubicBezTo>
                  <a:pt x="3194798" y="1645599"/>
                  <a:pt x="3210209" y="1653242"/>
                  <a:pt x="3208934" y="1664577"/>
                </a:cubicBezTo>
                <a:cubicBezTo>
                  <a:pt x="3206897" y="1681390"/>
                  <a:pt x="3199764" y="1695911"/>
                  <a:pt x="3191486" y="1710557"/>
                </a:cubicBezTo>
                <a:cubicBezTo>
                  <a:pt x="3190467" y="1712214"/>
                  <a:pt x="3189448" y="1713996"/>
                  <a:pt x="3188556" y="1715780"/>
                </a:cubicBezTo>
                <a:cubicBezTo>
                  <a:pt x="3195688" y="1711831"/>
                  <a:pt x="3202567" y="1707755"/>
                  <a:pt x="3209190" y="1703297"/>
                </a:cubicBezTo>
                <a:cubicBezTo>
                  <a:pt x="3214667" y="1689670"/>
                  <a:pt x="3223456" y="1676933"/>
                  <a:pt x="3229950" y="1664068"/>
                </a:cubicBezTo>
                <a:cubicBezTo>
                  <a:pt x="3240141" y="1643944"/>
                  <a:pt x="3247273" y="1622546"/>
                  <a:pt x="3257462" y="1602421"/>
                </a:cubicBezTo>
                <a:cubicBezTo>
                  <a:pt x="3261029" y="1595544"/>
                  <a:pt x="3272365" y="1599110"/>
                  <a:pt x="3271728" y="1606624"/>
                </a:cubicBezTo>
                <a:cubicBezTo>
                  <a:pt x="3270071" y="1627385"/>
                  <a:pt x="3264468" y="1646236"/>
                  <a:pt x="3256953" y="1665213"/>
                </a:cubicBezTo>
                <a:cubicBezTo>
                  <a:pt x="3267142" y="1655789"/>
                  <a:pt x="3277204" y="1645982"/>
                  <a:pt x="3287394" y="1635537"/>
                </a:cubicBezTo>
                <a:cubicBezTo>
                  <a:pt x="3286375" y="1612101"/>
                  <a:pt x="3291470" y="1589174"/>
                  <a:pt x="3304334" y="1570197"/>
                </a:cubicBezTo>
                <a:cubicBezTo>
                  <a:pt x="3307263" y="1562682"/>
                  <a:pt x="3311466" y="1555422"/>
                  <a:pt x="3315288" y="1548672"/>
                </a:cubicBezTo>
                <a:cubicBezTo>
                  <a:pt x="3323822" y="1533515"/>
                  <a:pt x="3333757" y="1514919"/>
                  <a:pt x="3348914" y="1505876"/>
                </a:cubicBezTo>
                <a:cubicBezTo>
                  <a:pt x="3351715" y="1504219"/>
                  <a:pt x="3355791" y="1506766"/>
                  <a:pt x="3355410" y="1510078"/>
                </a:cubicBezTo>
                <a:cubicBezTo>
                  <a:pt x="3353499" y="1525236"/>
                  <a:pt x="3342544" y="1537973"/>
                  <a:pt x="3335284" y="1551219"/>
                </a:cubicBezTo>
                <a:cubicBezTo>
                  <a:pt x="3332610" y="1556186"/>
                  <a:pt x="3330827" y="1561536"/>
                  <a:pt x="3329553" y="1567904"/>
                </a:cubicBezTo>
                <a:cubicBezTo>
                  <a:pt x="3327898" y="1578475"/>
                  <a:pt x="3326114" y="1588411"/>
                  <a:pt x="3324332" y="1598345"/>
                </a:cubicBezTo>
                <a:cubicBezTo>
                  <a:pt x="3325605" y="1598982"/>
                  <a:pt x="3327133" y="1599620"/>
                  <a:pt x="3327769" y="1600893"/>
                </a:cubicBezTo>
                <a:cubicBezTo>
                  <a:pt x="3331210" y="1607262"/>
                  <a:pt x="3332611" y="1614266"/>
                  <a:pt x="3336431" y="1620381"/>
                </a:cubicBezTo>
                <a:cubicBezTo>
                  <a:pt x="3343054" y="1630952"/>
                  <a:pt x="3328408" y="1640505"/>
                  <a:pt x="3320000" y="1634264"/>
                </a:cubicBezTo>
                <a:cubicBezTo>
                  <a:pt x="3319109" y="1654387"/>
                  <a:pt x="3321784" y="1673748"/>
                  <a:pt x="3334139" y="1693363"/>
                </a:cubicBezTo>
                <a:cubicBezTo>
                  <a:pt x="3340252" y="1685466"/>
                  <a:pt x="3347003" y="1677696"/>
                  <a:pt x="3354135" y="1669927"/>
                </a:cubicBezTo>
                <a:cubicBezTo>
                  <a:pt x="3355154" y="1665852"/>
                  <a:pt x="3356301" y="1661647"/>
                  <a:pt x="3357448" y="1657444"/>
                </a:cubicBezTo>
                <a:cubicBezTo>
                  <a:pt x="3363433" y="1634645"/>
                  <a:pt x="3368657" y="1611591"/>
                  <a:pt x="3375534" y="1589174"/>
                </a:cubicBezTo>
                <a:cubicBezTo>
                  <a:pt x="3378464" y="1579495"/>
                  <a:pt x="3395403" y="1581915"/>
                  <a:pt x="3395403" y="1592104"/>
                </a:cubicBezTo>
                <a:cubicBezTo>
                  <a:pt x="3395403" y="1604332"/>
                  <a:pt x="3394001" y="1616304"/>
                  <a:pt x="3391964" y="1628277"/>
                </a:cubicBezTo>
                <a:cubicBezTo>
                  <a:pt x="3408267" y="1609044"/>
                  <a:pt x="3422023" y="1588792"/>
                  <a:pt x="3428009" y="1567013"/>
                </a:cubicBezTo>
                <a:cubicBezTo>
                  <a:pt x="3427246" y="1566758"/>
                  <a:pt x="3426354" y="1567140"/>
                  <a:pt x="3425845" y="1566375"/>
                </a:cubicBezTo>
                <a:cubicBezTo>
                  <a:pt x="3421513" y="1560263"/>
                  <a:pt x="3422661" y="1555040"/>
                  <a:pt x="3423042" y="1547653"/>
                </a:cubicBezTo>
                <a:cubicBezTo>
                  <a:pt x="3423680" y="1535679"/>
                  <a:pt x="3424571" y="1523707"/>
                  <a:pt x="3426481" y="1511861"/>
                </a:cubicBezTo>
                <a:cubicBezTo>
                  <a:pt x="3426481" y="1511480"/>
                  <a:pt x="3426736" y="1511098"/>
                  <a:pt x="3426737" y="1510715"/>
                </a:cubicBezTo>
                <a:cubicBezTo>
                  <a:pt x="3426990" y="1510079"/>
                  <a:pt x="3426864" y="1509442"/>
                  <a:pt x="3427246" y="1508805"/>
                </a:cubicBezTo>
                <a:cubicBezTo>
                  <a:pt x="3428392" y="1503711"/>
                  <a:pt x="3430174" y="1497851"/>
                  <a:pt x="3432978" y="1492501"/>
                </a:cubicBezTo>
                <a:cubicBezTo>
                  <a:pt x="3434379" y="1479255"/>
                  <a:pt x="3438454" y="1466137"/>
                  <a:pt x="3446733" y="1453144"/>
                </a:cubicBezTo>
                <a:cubicBezTo>
                  <a:pt x="3453610" y="1442191"/>
                  <a:pt x="3468004" y="1449197"/>
                  <a:pt x="3466603" y="1461042"/>
                </a:cubicBezTo>
                <a:cubicBezTo>
                  <a:pt x="3459852" y="1517084"/>
                  <a:pt x="3469914" y="1550837"/>
                  <a:pt x="3499591" y="1591468"/>
                </a:cubicBezTo>
                <a:cubicBezTo>
                  <a:pt x="3512329" y="1564592"/>
                  <a:pt x="3528759" y="1540138"/>
                  <a:pt x="3544935" y="1514537"/>
                </a:cubicBezTo>
                <a:cubicBezTo>
                  <a:pt x="3580725" y="1457730"/>
                  <a:pt x="3575375" y="1394172"/>
                  <a:pt x="3573084" y="1330361"/>
                </a:cubicBezTo>
                <a:cubicBezTo>
                  <a:pt x="3573083" y="1328959"/>
                  <a:pt x="3573720" y="1328069"/>
                  <a:pt x="3574102" y="1326921"/>
                </a:cubicBezTo>
                <a:cubicBezTo>
                  <a:pt x="3573847" y="1312657"/>
                  <a:pt x="3576013" y="1298392"/>
                  <a:pt x="3571809" y="1284254"/>
                </a:cubicBezTo>
                <a:cubicBezTo>
                  <a:pt x="3571300" y="1282343"/>
                  <a:pt x="3571555" y="1280814"/>
                  <a:pt x="3572318" y="1279540"/>
                </a:cubicBezTo>
                <a:cubicBezTo>
                  <a:pt x="3571300" y="1270116"/>
                  <a:pt x="3570409" y="1260689"/>
                  <a:pt x="3570409" y="1251265"/>
                </a:cubicBezTo>
                <a:cubicBezTo>
                  <a:pt x="3570409" y="1241585"/>
                  <a:pt x="3585947" y="1238274"/>
                  <a:pt x="3589514" y="1247571"/>
                </a:cubicBezTo>
                <a:cubicBezTo>
                  <a:pt x="3617025" y="1320044"/>
                  <a:pt x="3629762" y="1388823"/>
                  <a:pt x="3674469" y="1451106"/>
                </a:cubicBezTo>
                <a:cubicBezTo>
                  <a:pt x="3676634" y="1440027"/>
                  <a:pt x="3685422" y="1426142"/>
                  <a:pt x="3694211" y="1415443"/>
                </a:cubicBezTo>
                <a:cubicBezTo>
                  <a:pt x="3698414" y="1399649"/>
                  <a:pt x="3700325" y="1383219"/>
                  <a:pt x="3701088" y="1366916"/>
                </a:cubicBezTo>
                <a:cubicBezTo>
                  <a:pt x="3702744" y="1334436"/>
                  <a:pt x="3697395" y="1301448"/>
                  <a:pt x="3688097" y="1270370"/>
                </a:cubicBezTo>
                <a:cubicBezTo>
                  <a:pt x="3684658" y="1258780"/>
                  <a:pt x="3702107" y="1250373"/>
                  <a:pt x="3707712" y="1261581"/>
                </a:cubicBezTo>
                <a:cubicBezTo>
                  <a:pt x="3722869" y="1292023"/>
                  <a:pt x="3727199" y="1325266"/>
                  <a:pt x="3727836" y="1359018"/>
                </a:cubicBezTo>
                <a:cubicBezTo>
                  <a:pt x="3727837" y="1360039"/>
                  <a:pt x="3727837" y="1361312"/>
                  <a:pt x="3727837" y="1362458"/>
                </a:cubicBezTo>
                <a:cubicBezTo>
                  <a:pt x="3728346" y="1361185"/>
                  <a:pt x="3728982" y="1360166"/>
                  <a:pt x="3729365" y="1358891"/>
                </a:cubicBezTo>
                <a:cubicBezTo>
                  <a:pt x="3731403" y="1353033"/>
                  <a:pt x="3735479" y="1349467"/>
                  <a:pt x="3741846" y="1348957"/>
                </a:cubicBezTo>
                <a:cubicBezTo>
                  <a:pt x="3742229" y="1348957"/>
                  <a:pt x="3742739" y="1348957"/>
                  <a:pt x="3743121" y="1348957"/>
                </a:cubicBezTo>
                <a:cubicBezTo>
                  <a:pt x="3746687" y="1320681"/>
                  <a:pt x="3752291" y="1292915"/>
                  <a:pt x="3756748" y="1264894"/>
                </a:cubicBezTo>
                <a:cubicBezTo>
                  <a:pt x="3764009" y="1219295"/>
                  <a:pt x="3753182" y="1191529"/>
                  <a:pt x="3731784" y="1166436"/>
                </a:cubicBezTo>
                <a:lnTo>
                  <a:pt x="3713187" y="1151631"/>
                </a:lnTo>
                <a:lnTo>
                  <a:pt x="3715481" y="1155153"/>
                </a:lnTo>
                <a:cubicBezTo>
                  <a:pt x="3723506" y="1170437"/>
                  <a:pt x="3737389" y="1195019"/>
                  <a:pt x="3730766" y="1212214"/>
                </a:cubicBezTo>
                <a:cubicBezTo>
                  <a:pt x="3729366" y="1215781"/>
                  <a:pt x="3724398" y="1217436"/>
                  <a:pt x="3721086" y="1215654"/>
                </a:cubicBezTo>
                <a:cubicBezTo>
                  <a:pt x="3708987" y="1209285"/>
                  <a:pt x="3706694" y="1197057"/>
                  <a:pt x="3701981" y="1184703"/>
                </a:cubicBezTo>
                <a:cubicBezTo>
                  <a:pt x="3692174" y="1159611"/>
                  <a:pt x="3678163" y="1136685"/>
                  <a:pt x="3659948" y="1116815"/>
                </a:cubicBezTo>
                <a:cubicBezTo>
                  <a:pt x="3657274" y="1113949"/>
                  <a:pt x="3657720" y="1109969"/>
                  <a:pt x="3659742" y="1107119"/>
                </a:cubicBezTo>
                <a:lnTo>
                  <a:pt x="3666134" y="1105106"/>
                </a:lnTo>
                <a:lnTo>
                  <a:pt x="3646192" y="1078552"/>
                </a:lnTo>
                <a:cubicBezTo>
                  <a:pt x="3641480" y="1069255"/>
                  <a:pt x="3655618" y="1059319"/>
                  <a:pt x="3662751" y="1066707"/>
                </a:cubicBezTo>
                <a:cubicBezTo>
                  <a:pt x="3714208" y="1119310"/>
                  <a:pt x="3767066" y="1155737"/>
                  <a:pt x="3829222" y="1191783"/>
                </a:cubicBezTo>
                <a:cubicBezTo>
                  <a:pt x="3841322" y="1138544"/>
                  <a:pt x="3848200" y="1088869"/>
                  <a:pt x="3797253" y="1050658"/>
                </a:cubicBezTo>
                <a:cubicBezTo>
                  <a:pt x="3786935" y="1042889"/>
                  <a:pt x="3795597" y="1026330"/>
                  <a:pt x="3807569" y="1028368"/>
                </a:cubicBezTo>
                <a:cubicBezTo>
                  <a:pt x="3821071" y="1030662"/>
                  <a:pt x="3834444" y="1032954"/>
                  <a:pt x="3847946" y="1034991"/>
                </a:cubicBezTo>
                <a:cubicBezTo>
                  <a:pt x="3816486" y="989267"/>
                  <a:pt x="3780696" y="949528"/>
                  <a:pt x="3742102" y="910552"/>
                </a:cubicBezTo>
                <a:lnTo>
                  <a:pt x="3725662" y="898713"/>
                </a:lnTo>
                <a:lnTo>
                  <a:pt x="3742404" y="913582"/>
                </a:lnTo>
                <a:cubicBezTo>
                  <a:pt x="3752673" y="922928"/>
                  <a:pt x="3762226" y="932831"/>
                  <a:pt x="3768849" y="944230"/>
                </a:cubicBezTo>
                <a:cubicBezTo>
                  <a:pt x="3771651" y="948943"/>
                  <a:pt x="3768340" y="957221"/>
                  <a:pt x="3761844" y="955439"/>
                </a:cubicBezTo>
                <a:cubicBezTo>
                  <a:pt x="3737389" y="948687"/>
                  <a:pt x="3720958" y="928946"/>
                  <a:pt x="3703254" y="911369"/>
                </a:cubicBezTo>
                <a:cubicBezTo>
                  <a:pt x="3678799" y="887041"/>
                  <a:pt x="3653199" y="864497"/>
                  <a:pt x="3627470" y="841444"/>
                </a:cubicBezTo>
                <a:cubicBezTo>
                  <a:pt x="3620846" y="835457"/>
                  <a:pt x="3627088" y="823229"/>
                  <a:pt x="3635749" y="827432"/>
                </a:cubicBezTo>
                <a:lnTo>
                  <a:pt x="3650302" y="836948"/>
                </a:lnTo>
                <a:lnTo>
                  <a:pt x="3600085" y="763696"/>
                </a:lnTo>
                <a:cubicBezTo>
                  <a:pt x="3595118" y="752742"/>
                  <a:pt x="3610148" y="744336"/>
                  <a:pt x="3617534" y="753124"/>
                </a:cubicBezTo>
                <a:cubicBezTo>
                  <a:pt x="3652435" y="794647"/>
                  <a:pt x="3681219" y="835915"/>
                  <a:pt x="3722996" y="868775"/>
                </a:cubicBezTo>
                <a:cubicBezTo>
                  <a:pt x="3732166" y="874635"/>
                  <a:pt x="3741083" y="880748"/>
                  <a:pt x="3749617" y="887243"/>
                </a:cubicBezTo>
                <a:cubicBezTo>
                  <a:pt x="3797889" y="916539"/>
                  <a:pt x="3857370" y="928639"/>
                  <a:pt x="3913413" y="937937"/>
                </a:cubicBezTo>
                <a:cubicBezTo>
                  <a:pt x="3912648" y="936791"/>
                  <a:pt x="3912012" y="935772"/>
                  <a:pt x="3911248" y="934625"/>
                </a:cubicBezTo>
                <a:cubicBezTo>
                  <a:pt x="3890231" y="919213"/>
                  <a:pt x="3869854" y="902910"/>
                  <a:pt x="3848583" y="887881"/>
                </a:cubicBezTo>
                <a:cubicBezTo>
                  <a:pt x="3821071" y="868521"/>
                  <a:pt x="3789611" y="858458"/>
                  <a:pt x="3761334" y="841010"/>
                </a:cubicBezTo>
                <a:cubicBezTo>
                  <a:pt x="3756495" y="838080"/>
                  <a:pt x="3756621" y="830310"/>
                  <a:pt x="3763118" y="829546"/>
                </a:cubicBezTo>
                <a:cubicBezTo>
                  <a:pt x="3816485" y="823049"/>
                  <a:pt x="3871763" y="869158"/>
                  <a:pt x="3914432" y="905584"/>
                </a:cubicBezTo>
                <a:cubicBezTo>
                  <a:pt x="3917616" y="905076"/>
                  <a:pt x="3920928" y="904311"/>
                  <a:pt x="3924112" y="903675"/>
                </a:cubicBezTo>
                <a:cubicBezTo>
                  <a:pt x="3919654" y="897179"/>
                  <a:pt x="3915960" y="889791"/>
                  <a:pt x="3912011" y="883423"/>
                </a:cubicBezTo>
                <a:cubicBezTo>
                  <a:pt x="3907554" y="876290"/>
                  <a:pt x="3902332" y="869158"/>
                  <a:pt x="3898894" y="861515"/>
                </a:cubicBezTo>
                <a:cubicBezTo>
                  <a:pt x="3891761" y="855656"/>
                  <a:pt x="3885009" y="849542"/>
                  <a:pt x="3878132" y="843557"/>
                </a:cubicBezTo>
                <a:cubicBezTo>
                  <a:pt x="3862083" y="829546"/>
                  <a:pt x="3842723" y="821394"/>
                  <a:pt x="3824000" y="811841"/>
                </a:cubicBezTo>
                <a:cubicBezTo>
                  <a:pt x="3814701" y="807129"/>
                  <a:pt x="3819542" y="794265"/>
                  <a:pt x="3829604" y="796812"/>
                </a:cubicBezTo>
                <a:cubicBezTo>
                  <a:pt x="3853039" y="802670"/>
                  <a:pt x="3876475" y="816045"/>
                  <a:pt x="3895328" y="833494"/>
                </a:cubicBezTo>
                <a:cubicBezTo>
                  <a:pt x="3884883" y="819611"/>
                  <a:pt x="3871763" y="807893"/>
                  <a:pt x="3854568" y="800633"/>
                </a:cubicBezTo>
                <a:cubicBezTo>
                  <a:pt x="3851257" y="799232"/>
                  <a:pt x="3849346" y="796939"/>
                  <a:pt x="3848454" y="794392"/>
                </a:cubicBezTo>
                <a:cubicBezTo>
                  <a:pt x="3845780" y="793245"/>
                  <a:pt x="3842978" y="792100"/>
                  <a:pt x="3840302" y="791081"/>
                </a:cubicBezTo>
                <a:cubicBezTo>
                  <a:pt x="3821325" y="783819"/>
                  <a:pt x="3800692" y="781655"/>
                  <a:pt x="3782351" y="773121"/>
                </a:cubicBezTo>
                <a:cubicBezTo>
                  <a:pt x="3776873" y="770574"/>
                  <a:pt x="3776746" y="761912"/>
                  <a:pt x="3782860" y="759874"/>
                </a:cubicBezTo>
                <a:cubicBezTo>
                  <a:pt x="3804768" y="752742"/>
                  <a:pt x="3825910" y="760003"/>
                  <a:pt x="3846671" y="767899"/>
                </a:cubicBezTo>
                <a:cubicBezTo>
                  <a:pt x="3852659" y="770192"/>
                  <a:pt x="3859026" y="772739"/>
                  <a:pt x="3865267" y="775414"/>
                </a:cubicBezTo>
                <a:cubicBezTo>
                  <a:pt x="3872400" y="774268"/>
                  <a:pt x="3879406" y="772867"/>
                  <a:pt x="3886538" y="771592"/>
                </a:cubicBezTo>
                <a:lnTo>
                  <a:pt x="3845199" y="722665"/>
                </a:lnTo>
                <a:lnTo>
                  <a:pt x="3818778" y="710253"/>
                </a:lnTo>
                <a:cubicBezTo>
                  <a:pt x="3808461" y="704266"/>
                  <a:pt x="3798271" y="700063"/>
                  <a:pt x="3789355" y="691912"/>
                </a:cubicBezTo>
                <a:cubicBezTo>
                  <a:pt x="3785789" y="688728"/>
                  <a:pt x="3787827" y="683506"/>
                  <a:pt x="3792539" y="683506"/>
                </a:cubicBezTo>
                <a:lnTo>
                  <a:pt x="3807083" y="687579"/>
                </a:lnTo>
                <a:lnTo>
                  <a:pt x="3781968" y="666004"/>
                </a:lnTo>
                <a:cubicBezTo>
                  <a:pt x="3779548" y="664730"/>
                  <a:pt x="3777256" y="663583"/>
                  <a:pt x="3774835" y="662183"/>
                </a:cubicBezTo>
                <a:cubicBezTo>
                  <a:pt x="3753182" y="656833"/>
                  <a:pt x="3732295" y="650592"/>
                  <a:pt x="3713062" y="643204"/>
                </a:cubicBezTo>
                <a:cubicBezTo>
                  <a:pt x="3632819" y="612382"/>
                  <a:pt x="3522135" y="512524"/>
                  <a:pt x="3537929" y="417506"/>
                </a:cubicBezTo>
                <a:cubicBezTo>
                  <a:pt x="3539712" y="407190"/>
                  <a:pt x="3556015" y="406426"/>
                  <a:pt x="3558564" y="416616"/>
                </a:cubicBezTo>
                <a:cubicBezTo>
                  <a:pt x="3581234" y="506028"/>
                  <a:pt x="3626451" y="568440"/>
                  <a:pt x="3709240" y="613018"/>
                </a:cubicBezTo>
                <a:cubicBezTo>
                  <a:pt x="3780949" y="651611"/>
                  <a:pt x="3903987" y="664985"/>
                  <a:pt x="3983721" y="637855"/>
                </a:cubicBezTo>
                <a:cubicBezTo>
                  <a:pt x="3973085" y="626519"/>
                  <a:pt x="3961781" y="616744"/>
                  <a:pt x="3949712" y="607748"/>
                </a:cubicBezTo>
                <a:lnTo>
                  <a:pt x="3938746" y="600524"/>
                </a:lnTo>
                <a:lnTo>
                  <a:pt x="3927248" y="599108"/>
                </a:lnTo>
                <a:cubicBezTo>
                  <a:pt x="3920673" y="596927"/>
                  <a:pt x="3914240" y="593902"/>
                  <a:pt x="3907808" y="591545"/>
                </a:cubicBezTo>
                <a:cubicBezTo>
                  <a:pt x="3890358" y="585177"/>
                  <a:pt x="3871891" y="581101"/>
                  <a:pt x="3855460" y="572440"/>
                </a:cubicBezTo>
                <a:cubicBezTo>
                  <a:pt x="3849601" y="569383"/>
                  <a:pt x="3852021" y="561614"/>
                  <a:pt x="3857881" y="560722"/>
                </a:cubicBezTo>
                <a:cubicBezTo>
                  <a:pt x="3873546" y="558175"/>
                  <a:pt x="3888830" y="562377"/>
                  <a:pt x="3903861" y="566326"/>
                </a:cubicBezTo>
                <a:lnTo>
                  <a:pt x="3907257" y="567427"/>
                </a:lnTo>
                <a:lnTo>
                  <a:pt x="3914432" y="560288"/>
                </a:lnTo>
                <a:cubicBezTo>
                  <a:pt x="3923602" y="558377"/>
                  <a:pt x="3932646" y="556849"/>
                  <a:pt x="3941688" y="555574"/>
                </a:cubicBezTo>
                <a:cubicBezTo>
                  <a:pt x="3920928" y="522587"/>
                  <a:pt x="3891379" y="502717"/>
                  <a:pt x="3851512" y="497622"/>
                </a:cubicBezTo>
                <a:cubicBezTo>
                  <a:pt x="3839157" y="494947"/>
                  <a:pt x="3834062" y="476351"/>
                  <a:pt x="3848073" y="471384"/>
                </a:cubicBezTo>
                <a:cubicBezTo>
                  <a:pt x="3856735" y="468200"/>
                  <a:pt x="3865522" y="465143"/>
                  <a:pt x="3874184" y="462086"/>
                </a:cubicBezTo>
                <a:cubicBezTo>
                  <a:pt x="3849219" y="458137"/>
                  <a:pt x="3824509" y="452024"/>
                  <a:pt x="3800054" y="446292"/>
                </a:cubicBezTo>
                <a:lnTo>
                  <a:pt x="3788378" y="443850"/>
                </a:lnTo>
                <a:lnTo>
                  <a:pt x="3834445" y="463030"/>
                </a:lnTo>
                <a:cubicBezTo>
                  <a:pt x="3842850" y="469526"/>
                  <a:pt x="3835462" y="483918"/>
                  <a:pt x="3825400" y="481371"/>
                </a:cubicBezTo>
                <a:cubicBezTo>
                  <a:pt x="3806677" y="476659"/>
                  <a:pt x="3788973" y="471308"/>
                  <a:pt x="3769740" y="469015"/>
                </a:cubicBezTo>
                <a:cubicBezTo>
                  <a:pt x="3754838" y="467360"/>
                  <a:pt x="3742866" y="467488"/>
                  <a:pt x="3729110" y="460992"/>
                </a:cubicBezTo>
                <a:cubicBezTo>
                  <a:pt x="3724396" y="458827"/>
                  <a:pt x="3725289" y="452331"/>
                  <a:pt x="3729110" y="449783"/>
                </a:cubicBezTo>
                <a:cubicBezTo>
                  <a:pt x="3736498" y="444943"/>
                  <a:pt x="3745127" y="442093"/>
                  <a:pt x="3754327" y="440855"/>
                </a:cubicBezTo>
                <a:lnTo>
                  <a:pt x="3776856" y="441440"/>
                </a:lnTo>
                <a:lnTo>
                  <a:pt x="3739077" y="433539"/>
                </a:lnTo>
                <a:cubicBezTo>
                  <a:pt x="3718761" y="429352"/>
                  <a:pt x="3698542" y="424831"/>
                  <a:pt x="3678672" y="418781"/>
                </a:cubicBezTo>
                <a:cubicBezTo>
                  <a:pt x="3673959" y="417252"/>
                  <a:pt x="3673196" y="409228"/>
                  <a:pt x="3678800" y="408336"/>
                </a:cubicBezTo>
                <a:cubicBezTo>
                  <a:pt x="3717519" y="402095"/>
                  <a:pt x="3753564" y="410374"/>
                  <a:pt x="3791393" y="418908"/>
                </a:cubicBezTo>
                <a:cubicBezTo>
                  <a:pt x="3814701" y="424130"/>
                  <a:pt x="3838265" y="429480"/>
                  <a:pt x="3861701" y="435211"/>
                </a:cubicBezTo>
                <a:cubicBezTo>
                  <a:pt x="3849092" y="425531"/>
                  <a:pt x="3836355" y="416106"/>
                  <a:pt x="3823363" y="407063"/>
                </a:cubicBezTo>
                <a:cubicBezTo>
                  <a:pt x="3785152" y="409355"/>
                  <a:pt x="3744776" y="396364"/>
                  <a:pt x="3708603" y="387447"/>
                </a:cubicBezTo>
                <a:lnTo>
                  <a:pt x="3652412" y="377399"/>
                </a:lnTo>
                <a:lnTo>
                  <a:pt x="3651790" y="381465"/>
                </a:lnTo>
                <a:cubicBezTo>
                  <a:pt x="3650594" y="383639"/>
                  <a:pt x="3648549" y="385302"/>
                  <a:pt x="3645556" y="385844"/>
                </a:cubicBezTo>
                <a:cubicBezTo>
                  <a:pt x="3634729" y="387755"/>
                  <a:pt x="3624795" y="388264"/>
                  <a:pt x="3613969" y="385334"/>
                </a:cubicBezTo>
                <a:cubicBezTo>
                  <a:pt x="3609383" y="384188"/>
                  <a:pt x="3604289" y="380622"/>
                  <a:pt x="3604289" y="375144"/>
                </a:cubicBezTo>
                <a:lnTo>
                  <a:pt x="3605787" y="370050"/>
                </a:lnTo>
                <a:lnTo>
                  <a:pt x="3565695" y="364140"/>
                </a:lnTo>
                <a:cubicBezTo>
                  <a:pt x="3558308" y="362738"/>
                  <a:pt x="3555378" y="351274"/>
                  <a:pt x="3563657" y="348600"/>
                </a:cubicBezTo>
                <a:cubicBezTo>
                  <a:pt x="3595118" y="338537"/>
                  <a:pt x="3627979" y="341340"/>
                  <a:pt x="3660204" y="347708"/>
                </a:cubicBezTo>
                <a:cubicBezTo>
                  <a:pt x="3654854" y="344270"/>
                  <a:pt x="3649504" y="340831"/>
                  <a:pt x="3644027" y="337647"/>
                </a:cubicBezTo>
                <a:cubicBezTo>
                  <a:pt x="3642498" y="337774"/>
                  <a:pt x="3641098" y="338283"/>
                  <a:pt x="3639315" y="337519"/>
                </a:cubicBezTo>
                <a:cubicBezTo>
                  <a:pt x="3614477" y="327329"/>
                  <a:pt x="3589386" y="317649"/>
                  <a:pt x="3564294" y="307969"/>
                </a:cubicBezTo>
                <a:cubicBezTo>
                  <a:pt x="3547354" y="301474"/>
                  <a:pt x="3529268" y="297908"/>
                  <a:pt x="3519970" y="281604"/>
                </a:cubicBezTo>
                <a:cubicBezTo>
                  <a:pt x="3517678" y="277656"/>
                  <a:pt x="3519715" y="271287"/>
                  <a:pt x="3524683" y="270523"/>
                </a:cubicBezTo>
                <a:cubicBezTo>
                  <a:pt x="3543406" y="267720"/>
                  <a:pt x="3560473" y="278929"/>
                  <a:pt x="3577542" y="286571"/>
                </a:cubicBezTo>
                <a:cubicBezTo>
                  <a:pt x="3560091" y="273962"/>
                  <a:pt x="3543278" y="260843"/>
                  <a:pt x="3527867" y="247597"/>
                </a:cubicBezTo>
                <a:cubicBezTo>
                  <a:pt x="3517040" y="238299"/>
                  <a:pt x="3530542" y="223269"/>
                  <a:pt x="3542133" y="228746"/>
                </a:cubicBezTo>
                <a:cubicBezTo>
                  <a:pt x="3589260" y="251163"/>
                  <a:pt x="3629762" y="280203"/>
                  <a:pt x="3672304" y="304785"/>
                </a:cubicBezTo>
                <a:cubicBezTo>
                  <a:pt x="3704019" y="318158"/>
                  <a:pt x="3735733" y="331533"/>
                  <a:pt x="3766938" y="345670"/>
                </a:cubicBezTo>
                <a:cubicBezTo>
                  <a:pt x="3777892" y="348473"/>
                  <a:pt x="3789101" y="350893"/>
                  <a:pt x="3800946" y="352422"/>
                </a:cubicBezTo>
                <a:cubicBezTo>
                  <a:pt x="3836355" y="356879"/>
                  <a:pt x="3874311" y="357134"/>
                  <a:pt x="3908445" y="345670"/>
                </a:cubicBezTo>
                <a:lnTo>
                  <a:pt x="3867675" y="314688"/>
                </a:lnTo>
                <a:lnTo>
                  <a:pt x="3866669" y="315663"/>
                </a:lnTo>
                <a:cubicBezTo>
                  <a:pt x="3845524" y="318720"/>
                  <a:pt x="3820560" y="306239"/>
                  <a:pt x="3801583" y="297577"/>
                </a:cubicBezTo>
                <a:cubicBezTo>
                  <a:pt x="3793941" y="294138"/>
                  <a:pt x="3795342" y="281018"/>
                  <a:pt x="3804767" y="282293"/>
                </a:cubicBezTo>
                <a:lnTo>
                  <a:pt x="3809666" y="283090"/>
                </a:lnTo>
                <a:lnTo>
                  <a:pt x="3808621" y="280745"/>
                </a:lnTo>
                <a:cubicBezTo>
                  <a:pt x="3809862" y="277019"/>
                  <a:pt x="3813365" y="273898"/>
                  <a:pt x="3817886" y="274726"/>
                </a:cubicBezTo>
                <a:cubicBezTo>
                  <a:pt x="3833553" y="277656"/>
                  <a:pt x="3852149" y="282623"/>
                  <a:pt x="3869980" y="289883"/>
                </a:cubicBezTo>
                <a:cubicBezTo>
                  <a:pt x="3853295" y="279948"/>
                  <a:pt x="3836992" y="269504"/>
                  <a:pt x="3820052" y="259442"/>
                </a:cubicBezTo>
                <a:cubicBezTo>
                  <a:pt x="3785661" y="239063"/>
                  <a:pt x="3743758" y="237534"/>
                  <a:pt x="3710259" y="214990"/>
                </a:cubicBezTo>
                <a:cubicBezTo>
                  <a:pt x="3704527" y="211042"/>
                  <a:pt x="3707075" y="202253"/>
                  <a:pt x="3714335" y="203272"/>
                </a:cubicBezTo>
                <a:cubicBezTo>
                  <a:pt x="3749235" y="208240"/>
                  <a:pt x="3783497" y="220594"/>
                  <a:pt x="3815721" y="234860"/>
                </a:cubicBezTo>
                <a:cubicBezTo>
                  <a:pt x="3822089" y="237661"/>
                  <a:pt x="3827821" y="241228"/>
                  <a:pt x="3833552" y="244922"/>
                </a:cubicBezTo>
                <a:cubicBezTo>
                  <a:pt x="3830113" y="241737"/>
                  <a:pt x="3827312" y="239189"/>
                  <a:pt x="3824891" y="237025"/>
                </a:cubicBezTo>
                <a:cubicBezTo>
                  <a:pt x="3791266" y="225052"/>
                  <a:pt x="3759296" y="209895"/>
                  <a:pt x="3725034" y="199323"/>
                </a:cubicBezTo>
                <a:cubicBezTo>
                  <a:pt x="3684022" y="186842"/>
                  <a:pt x="3638296" y="187605"/>
                  <a:pt x="3599320" y="170539"/>
                </a:cubicBezTo>
                <a:cubicBezTo>
                  <a:pt x="3592953" y="167736"/>
                  <a:pt x="3596519" y="159330"/>
                  <a:pt x="3602123" y="158565"/>
                </a:cubicBezTo>
                <a:cubicBezTo>
                  <a:pt x="3619828" y="156145"/>
                  <a:pt x="3640079" y="156654"/>
                  <a:pt x="3661349" y="159457"/>
                </a:cubicBezTo>
                <a:cubicBezTo>
                  <a:pt x="3625686" y="146593"/>
                  <a:pt x="3590405" y="132709"/>
                  <a:pt x="3559072" y="112839"/>
                </a:cubicBezTo>
                <a:cubicBezTo>
                  <a:pt x="3527102" y="92589"/>
                  <a:pt x="3503699" y="65299"/>
                  <a:pt x="3485898" y="34301"/>
                </a:cubicBezTo>
                <a:lnTo>
                  <a:pt x="3472441" y="1"/>
                </a:lnTo>
                <a:lnTo>
                  <a:pt x="3501751" y="1"/>
                </a:lnTo>
                <a:lnTo>
                  <a:pt x="3536654" y="50254"/>
                </a:lnTo>
                <a:cubicBezTo>
                  <a:pt x="3566269" y="82621"/>
                  <a:pt x="3604479" y="107555"/>
                  <a:pt x="3650141" y="127743"/>
                </a:cubicBezTo>
                <a:cubicBezTo>
                  <a:pt x="3704274" y="151688"/>
                  <a:pt x="3766557" y="164169"/>
                  <a:pt x="3816867" y="196012"/>
                </a:cubicBezTo>
                <a:cubicBezTo>
                  <a:pt x="3871763" y="230784"/>
                  <a:pt x="3909591" y="281476"/>
                  <a:pt x="3955700" y="326310"/>
                </a:cubicBezTo>
                <a:cubicBezTo>
                  <a:pt x="3960029" y="330641"/>
                  <a:pt x="3960412" y="339047"/>
                  <a:pt x="3956845" y="343888"/>
                </a:cubicBezTo>
                <a:cubicBezTo>
                  <a:pt x="3930989" y="379678"/>
                  <a:pt x="3883227" y="385919"/>
                  <a:pt x="3838138" y="384263"/>
                </a:cubicBezTo>
                <a:cubicBezTo>
                  <a:pt x="3868323" y="405025"/>
                  <a:pt x="3896600" y="429734"/>
                  <a:pt x="3926150" y="450495"/>
                </a:cubicBezTo>
                <a:cubicBezTo>
                  <a:pt x="3934811" y="456482"/>
                  <a:pt x="3932008" y="470620"/>
                  <a:pt x="3922584" y="474058"/>
                </a:cubicBezTo>
                <a:cubicBezTo>
                  <a:pt x="3913540" y="477370"/>
                  <a:pt x="3904370" y="480427"/>
                  <a:pt x="3895199" y="483611"/>
                </a:cubicBezTo>
                <a:cubicBezTo>
                  <a:pt x="3929716" y="498768"/>
                  <a:pt x="3954298" y="522587"/>
                  <a:pt x="3975442" y="560160"/>
                </a:cubicBezTo>
                <a:cubicBezTo>
                  <a:pt x="3979390" y="567038"/>
                  <a:pt x="3974677" y="578374"/>
                  <a:pt x="3966271" y="579139"/>
                </a:cubicBezTo>
                <a:cubicBezTo>
                  <a:pt x="3960795" y="579648"/>
                  <a:pt x="3955445" y="580285"/>
                  <a:pt x="3950095" y="580794"/>
                </a:cubicBezTo>
                <a:cubicBezTo>
                  <a:pt x="3972895" y="596332"/>
                  <a:pt x="3994546" y="612382"/>
                  <a:pt x="4012888" y="634289"/>
                </a:cubicBezTo>
                <a:cubicBezTo>
                  <a:pt x="4017346" y="639638"/>
                  <a:pt x="4018239" y="649700"/>
                  <a:pt x="4010596" y="653140"/>
                </a:cubicBezTo>
                <a:cubicBezTo>
                  <a:pt x="3960284" y="675812"/>
                  <a:pt x="3899657" y="679887"/>
                  <a:pt x="3840431" y="673392"/>
                </a:cubicBezTo>
                <a:cubicBezTo>
                  <a:pt x="3871127" y="700775"/>
                  <a:pt x="3894817" y="740260"/>
                  <a:pt x="3920673" y="771211"/>
                </a:cubicBezTo>
                <a:cubicBezTo>
                  <a:pt x="3926659" y="778471"/>
                  <a:pt x="3924495" y="791081"/>
                  <a:pt x="3914177" y="793118"/>
                </a:cubicBezTo>
                <a:cubicBezTo>
                  <a:pt x="3909591" y="794009"/>
                  <a:pt x="3905262" y="794901"/>
                  <a:pt x="3901569" y="796302"/>
                </a:cubicBezTo>
                <a:cubicBezTo>
                  <a:pt x="3904115" y="798595"/>
                  <a:pt x="3904243" y="801524"/>
                  <a:pt x="3902841" y="803689"/>
                </a:cubicBezTo>
                <a:cubicBezTo>
                  <a:pt x="3929843" y="831329"/>
                  <a:pt x="3945255" y="870813"/>
                  <a:pt x="3957101" y="907368"/>
                </a:cubicBezTo>
                <a:cubicBezTo>
                  <a:pt x="3959902" y="915902"/>
                  <a:pt x="3956336" y="924054"/>
                  <a:pt x="3947166" y="926219"/>
                </a:cubicBezTo>
                <a:cubicBezTo>
                  <a:pt x="3944364" y="926982"/>
                  <a:pt x="3941561" y="927238"/>
                  <a:pt x="3938760" y="927874"/>
                </a:cubicBezTo>
                <a:cubicBezTo>
                  <a:pt x="3942326" y="933734"/>
                  <a:pt x="3945764" y="939719"/>
                  <a:pt x="3950478" y="946725"/>
                </a:cubicBezTo>
                <a:cubicBezTo>
                  <a:pt x="3955954" y="955004"/>
                  <a:pt x="3952643" y="971053"/>
                  <a:pt x="3939650" y="968888"/>
                </a:cubicBezTo>
                <a:cubicBezTo>
                  <a:pt x="3893161" y="961246"/>
                  <a:pt x="3847182" y="951183"/>
                  <a:pt x="3803875" y="936282"/>
                </a:cubicBezTo>
                <a:cubicBezTo>
                  <a:pt x="3834445" y="968888"/>
                  <a:pt x="3860810" y="1005570"/>
                  <a:pt x="3884500" y="1043143"/>
                </a:cubicBezTo>
                <a:cubicBezTo>
                  <a:pt x="3890614" y="1052823"/>
                  <a:pt x="3883736" y="1063905"/>
                  <a:pt x="3872528" y="1063141"/>
                </a:cubicBezTo>
                <a:cubicBezTo>
                  <a:pt x="3861956" y="1062376"/>
                  <a:pt x="3851513" y="1061103"/>
                  <a:pt x="3841067" y="1059575"/>
                </a:cubicBezTo>
                <a:cubicBezTo>
                  <a:pt x="3873674" y="1104663"/>
                  <a:pt x="3864757" y="1157394"/>
                  <a:pt x="3851002" y="1216493"/>
                </a:cubicBezTo>
                <a:cubicBezTo>
                  <a:pt x="3848963" y="1225537"/>
                  <a:pt x="3837755" y="1227320"/>
                  <a:pt x="3830878" y="1223371"/>
                </a:cubicBezTo>
                <a:cubicBezTo>
                  <a:pt x="3813810" y="1213691"/>
                  <a:pt x="3795851" y="1204138"/>
                  <a:pt x="3777892" y="1194076"/>
                </a:cubicBezTo>
                <a:cubicBezTo>
                  <a:pt x="3792285" y="1244259"/>
                  <a:pt x="3776108" y="1306798"/>
                  <a:pt x="3768722" y="1363605"/>
                </a:cubicBezTo>
                <a:cubicBezTo>
                  <a:pt x="3767703" y="1371119"/>
                  <a:pt x="3760824" y="1376214"/>
                  <a:pt x="3753437" y="1375450"/>
                </a:cubicBezTo>
                <a:cubicBezTo>
                  <a:pt x="3750635" y="1375068"/>
                  <a:pt x="3699178" y="1476198"/>
                  <a:pt x="3691664" y="1487789"/>
                </a:cubicBezTo>
                <a:cubicBezTo>
                  <a:pt x="3687079" y="1494667"/>
                  <a:pt x="3677143" y="1494285"/>
                  <a:pt x="3672049" y="1488554"/>
                </a:cubicBezTo>
                <a:cubicBezTo>
                  <a:pt x="3644409" y="1457730"/>
                  <a:pt x="3619699" y="1420793"/>
                  <a:pt x="3601487" y="1381181"/>
                </a:cubicBezTo>
                <a:cubicBezTo>
                  <a:pt x="3603651" y="1406655"/>
                  <a:pt x="3603524" y="1432383"/>
                  <a:pt x="3597665" y="1456839"/>
                </a:cubicBezTo>
                <a:cubicBezTo>
                  <a:pt x="3582637" y="1519249"/>
                  <a:pt x="3538566" y="1563574"/>
                  <a:pt x="3517295" y="1622927"/>
                </a:cubicBezTo>
                <a:cubicBezTo>
                  <a:pt x="3513857" y="1632607"/>
                  <a:pt x="3500355" y="1637575"/>
                  <a:pt x="3493095" y="1628660"/>
                </a:cubicBezTo>
                <a:cubicBezTo>
                  <a:pt x="3479849" y="1612483"/>
                  <a:pt x="3466093" y="1594142"/>
                  <a:pt x="3454885" y="1574655"/>
                </a:cubicBezTo>
                <a:cubicBezTo>
                  <a:pt x="3447242" y="1602294"/>
                  <a:pt x="3427373" y="1628404"/>
                  <a:pt x="3405975" y="1653369"/>
                </a:cubicBezTo>
                <a:cubicBezTo>
                  <a:pt x="3401134" y="1661266"/>
                  <a:pt x="3395659" y="1668908"/>
                  <a:pt x="3391964" y="1676677"/>
                </a:cubicBezTo>
                <a:cubicBezTo>
                  <a:pt x="3385596" y="1690306"/>
                  <a:pt x="3374770" y="1699221"/>
                  <a:pt x="3363433" y="1709284"/>
                </a:cubicBezTo>
                <a:cubicBezTo>
                  <a:pt x="3359103" y="1713106"/>
                  <a:pt x="3355027" y="1717309"/>
                  <a:pt x="3351207" y="1721639"/>
                </a:cubicBezTo>
                <a:cubicBezTo>
                  <a:pt x="3350569" y="1723422"/>
                  <a:pt x="3349423" y="1725205"/>
                  <a:pt x="3347512" y="1726479"/>
                </a:cubicBezTo>
                <a:cubicBezTo>
                  <a:pt x="3346620" y="1727116"/>
                  <a:pt x="3345602" y="1727752"/>
                  <a:pt x="3343946" y="1728517"/>
                </a:cubicBezTo>
                <a:cubicBezTo>
                  <a:pt x="3338087" y="1733356"/>
                  <a:pt x="3328789" y="1732464"/>
                  <a:pt x="3323694" y="1726733"/>
                </a:cubicBezTo>
                <a:cubicBezTo>
                  <a:pt x="3309684" y="1711195"/>
                  <a:pt x="3298858" y="1690560"/>
                  <a:pt x="3292744" y="1668399"/>
                </a:cubicBezTo>
                <a:cubicBezTo>
                  <a:pt x="3274913" y="1690433"/>
                  <a:pt x="3254405" y="1710176"/>
                  <a:pt x="3231352" y="1727243"/>
                </a:cubicBezTo>
                <a:cubicBezTo>
                  <a:pt x="3172635" y="1770803"/>
                  <a:pt x="3083986" y="1760741"/>
                  <a:pt x="3034058" y="1814109"/>
                </a:cubicBezTo>
                <a:cubicBezTo>
                  <a:pt x="3027944" y="1820732"/>
                  <a:pt x="3014825" y="1817802"/>
                  <a:pt x="3011513" y="1809524"/>
                </a:cubicBezTo>
                <a:cubicBezTo>
                  <a:pt x="2984766" y="1742527"/>
                  <a:pt x="3001578" y="1686358"/>
                  <a:pt x="3042973" y="1628787"/>
                </a:cubicBezTo>
                <a:cubicBezTo>
                  <a:pt x="3062206" y="1602040"/>
                  <a:pt x="3086024" y="1578475"/>
                  <a:pt x="3109205" y="1555040"/>
                </a:cubicBezTo>
                <a:cubicBezTo>
                  <a:pt x="3119140" y="1544977"/>
                  <a:pt x="3128820" y="1533388"/>
                  <a:pt x="3138627" y="1521924"/>
                </a:cubicBezTo>
                <a:cubicBezTo>
                  <a:pt x="3103474" y="1529821"/>
                  <a:pt x="3065263" y="1530585"/>
                  <a:pt x="3035330" y="1530967"/>
                </a:cubicBezTo>
                <a:cubicBezTo>
                  <a:pt x="3024504" y="1531094"/>
                  <a:pt x="3020175" y="1518103"/>
                  <a:pt x="3025014" y="1510079"/>
                </a:cubicBezTo>
                <a:cubicBezTo>
                  <a:pt x="3062205" y="1447923"/>
                  <a:pt x="3109460" y="1389460"/>
                  <a:pt x="3167157" y="1344753"/>
                </a:cubicBezTo>
                <a:cubicBezTo>
                  <a:pt x="3127292" y="1353796"/>
                  <a:pt x="3083859" y="1353542"/>
                  <a:pt x="3045139" y="1369463"/>
                </a:cubicBezTo>
                <a:cubicBezTo>
                  <a:pt x="3030236" y="1375450"/>
                  <a:pt x="3020938" y="1357999"/>
                  <a:pt x="3028070" y="1346410"/>
                </a:cubicBezTo>
                <a:cubicBezTo>
                  <a:pt x="3066408" y="1283617"/>
                  <a:pt x="3107167" y="1223626"/>
                  <a:pt x="3156332" y="1172423"/>
                </a:cubicBezTo>
                <a:cubicBezTo>
                  <a:pt x="3124362" y="1180065"/>
                  <a:pt x="3091883" y="1186052"/>
                  <a:pt x="3066537" y="1208851"/>
                </a:cubicBezTo>
                <a:cubicBezTo>
                  <a:pt x="3054691" y="1219550"/>
                  <a:pt x="3038897" y="1201718"/>
                  <a:pt x="3047431" y="1189618"/>
                </a:cubicBezTo>
                <a:cubicBezTo>
                  <a:pt x="3089463" y="1130137"/>
                  <a:pt x="3095831" y="1056008"/>
                  <a:pt x="3133532" y="994235"/>
                </a:cubicBezTo>
                <a:cubicBezTo>
                  <a:pt x="3134807" y="992324"/>
                  <a:pt x="3136335" y="990413"/>
                  <a:pt x="3137608" y="988502"/>
                </a:cubicBezTo>
                <a:cubicBezTo>
                  <a:pt x="3101946" y="1002513"/>
                  <a:pt x="3065899" y="1015887"/>
                  <a:pt x="3034567" y="1037667"/>
                </a:cubicBezTo>
                <a:cubicBezTo>
                  <a:pt x="3026542" y="1043272"/>
                  <a:pt x="3013551" y="1036393"/>
                  <a:pt x="3012277" y="1027222"/>
                </a:cubicBezTo>
                <a:cubicBezTo>
                  <a:pt x="3003998" y="970034"/>
                  <a:pt x="3018136" y="924308"/>
                  <a:pt x="3049468" y="876290"/>
                </a:cubicBezTo>
                <a:cubicBezTo>
                  <a:pt x="3066027" y="850944"/>
                  <a:pt x="3086407" y="824706"/>
                  <a:pt x="3108058" y="799613"/>
                </a:cubicBezTo>
                <a:cubicBezTo>
                  <a:pt x="3081821" y="814388"/>
                  <a:pt x="3056474" y="826871"/>
                  <a:pt x="3034058" y="836169"/>
                </a:cubicBezTo>
                <a:cubicBezTo>
                  <a:pt x="3021448" y="841392"/>
                  <a:pt x="3012023" y="827508"/>
                  <a:pt x="3013552" y="816681"/>
                </a:cubicBezTo>
                <a:cubicBezTo>
                  <a:pt x="3025905" y="727906"/>
                  <a:pt x="3018137" y="637982"/>
                  <a:pt x="3044884" y="551371"/>
                </a:cubicBezTo>
                <a:cubicBezTo>
                  <a:pt x="3050870" y="531757"/>
                  <a:pt x="3058766" y="510486"/>
                  <a:pt x="3068192" y="488706"/>
                </a:cubicBezTo>
                <a:cubicBezTo>
                  <a:pt x="3056474" y="498895"/>
                  <a:pt x="3044374" y="508703"/>
                  <a:pt x="3031127" y="517110"/>
                </a:cubicBezTo>
                <a:cubicBezTo>
                  <a:pt x="2982474" y="548060"/>
                  <a:pt x="2923628" y="564873"/>
                  <a:pt x="2871026" y="587671"/>
                </a:cubicBezTo>
                <a:cubicBezTo>
                  <a:pt x="2859307" y="592766"/>
                  <a:pt x="2847462" y="582067"/>
                  <a:pt x="2851028" y="569840"/>
                </a:cubicBezTo>
                <a:cubicBezTo>
                  <a:pt x="2875864" y="484757"/>
                  <a:pt x="2856504" y="395218"/>
                  <a:pt x="2872936" y="308734"/>
                </a:cubicBezTo>
                <a:cubicBezTo>
                  <a:pt x="2888857" y="225052"/>
                  <a:pt x="2962222" y="168628"/>
                  <a:pt x="3032529" y="130671"/>
                </a:cubicBezTo>
                <a:cubicBezTo>
                  <a:pt x="3097869" y="95327"/>
                  <a:pt x="3170374" y="78180"/>
                  <a:pt x="3234998" y="43821"/>
                </a:cubicBezTo>
                <a:close/>
                <a:moveTo>
                  <a:pt x="2195745" y="297167"/>
                </a:moveTo>
                <a:lnTo>
                  <a:pt x="2235213" y="287468"/>
                </a:lnTo>
                <a:lnTo>
                  <a:pt x="2239500" y="292322"/>
                </a:lnTo>
                <a:cubicBezTo>
                  <a:pt x="2240252" y="295021"/>
                  <a:pt x="2239337" y="297863"/>
                  <a:pt x="2236089" y="300633"/>
                </a:cubicBezTo>
                <a:cubicBezTo>
                  <a:pt x="2231186" y="304772"/>
                  <a:pt x="2221792" y="305601"/>
                  <a:pt x="2212606" y="304264"/>
                </a:cubicBezTo>
                <a:close/>
                <a:moveTo>
                  <a:pt x="2004566" y="344147"/>
                </a:moveTo>
                <a:lnTo>
                  <a:pt x="2041058" y="335179"/>
                </a:lnTo>
                <a:lnTo>
                  <a:pt x="2032044" y="371908"/>
                </a:lnTo>
                <a:cubicBezTo>
                  <a:pt x="2050130" y="366559"/>
                  <a:pt x="2067389" y="357229"/>
                  <a:pt x="2083741" y="345750"/>
                </a:cubicBezTo>
                <a:lnTo>
                  <a:pt x="2118917" y="316046"/>
                </a:lnTo>
                <a:lnTo>
                  <a:pt x="2171166" y="303207"/>
                </a:lnTo>
                <a:lnTo>
                  <a:pt x="2133303" y="337264"/>
                </a:lnTo>
                <a:cubicBezTo>
                  <a:pt x="2117383" y="350510"/>
                  <a:pt x="2099677" y="365412"/>
                  <a:pt x="2080572" y="376875"/>
                </a:cubicBezTo>
                <a:cubicBezTo>
                  <a:pt x="2136996" y="368596"/>
                  <a:pt x="2193804" y="357133"/>
                  <a:pt x="2248318" y="346051"/>
                </a:cubicBezTo>
                <a:cubicBezTo>
                  <a:pt x="2260545" y="343504"/>
                  <a:pt x="2272390" y="340320"/>
                  <a:pt x="2283852" y="336627"/>
                </a:cubicBezTo>
                <a:cubicBezTo>
                  <a:pt x="2279395" y="335608"/>
                  <a:pt x="2275191" y="334080"/>
                  <a:pt x="2271371" y="331659"/>
                </a:cubicBezTo>
                <a:cubicBezTo>
                  <a:pt x="2268314" y="329748"/>
                  <a:pt x="2267422" y="324909"/>
                  <a:pt x="2269716" y="322106"/>
                </a:cubicBezTo>
                <a:cubicBezTo>
                  <a:pt x="2280032" y="309625"/>
                  <a:pt x="2293533" y="311153"/>
                  <a:pt x="2309582" y="311280"/>
                </a:cubicBezTo>
                <a:cubicBezTo>
                  <a:pt x="2326012" y="311407"/>
                  <a:pt x="2340151" y="309242"/>
                  <a:pt x="2354925" y="304020"/>
                </a:cubicBezTo>
                <a:cubicBezTo>
                  <a:pt x="2361548" y="300072"/>
                  <a:pt x="2368044" y="296250"/>
                  <a:pt x="2374412" y="292047"/>
                </a:cubicBezTo>
                <a:lnTo>
                  <a:pt x="2374158" y="292047"/>
                </a:lnTo>
                <a:cubicBezTo>
                  <a:pt x="2355816" y="296378"/>
                  <a:pt x="2329706" y="303638"/>
                  <a:pt x="2311874" y="295231"/>
                </a:cubicBezTo>
                <a:cubicBezTo>
                  <a:pt x="2306652" y="292812"/>
                  <a:pt x="2308817" y="286189"/>
                  <a:pt x="2312383" y="283768"/>
                </a:cubicBezTo>
                <a:cubicBezTo>
                  <a:pt x="2325758" y="274598"/>
                  <a:pt x="2347537" y="276509"/>
                  <a:pt x="2363331" y="273961"/>
                </a:cubicBezTo>
                <a:cubicBezTo>
                  <a:pt x="2380526" y="271159"/>
                  <a:pt x="2397848" y="266829"/>
                  <a:pt x="2414660" y="261606"/>
                </a:cubicBezTo>
                <a:cubicBezTo>
                  <a:pt x="2419883" y="257276"/>
                  <a:pt x="2424978" y="252944"/>
                  <a:pt x="2430072" y="248487"/>
                </a:cubicBezTo>
                <a:cubicBezTo>
                  <a:pt x="2425996" y="249124"/>
                  <a:pt x="2421666" y="249761"/>
                  <a:pt x="2417717" y="250143"/>
                </a:cubicBezTo>
                <a:cubicBezTo>
                  <a:pt x="2406700" y="251226"/>
                  <a:pt x="2392530" y="253041"/>
                  <a:pt x="2378695" y="253025"/>
                </a:cubicBezTo>
                <a:lnTo>
                  <a:pt x="2376939" y="252640"/>
                </a:lnTo>
                <a:lnTo>
                  <a:pt x="2490570" y="224717"/>
                </a:lnTo>
                <a:lnTo>
                  <a:pt x="2489171" y="226452"/>
                </a:lnTo>
                <a:cubicBezTo>
                  <a:pt x="2461659" y="256384"/>
                  <a:pt x="2430072" y="284914"/>
                  <a:pt x="2398867" y="311153"/>
                </a:cubicBezTo>
                <a:cubicBezTo>
                  <a:pt x="2352760" y="350000"/>
                  <a:pt x="2290604" y="364393"/>
                  <a:pt x="2233033" y="376366"/>
                </a:cubicBezTo>
                <a:cubicBezTo>
                  <a:pt x="2161961" y="391268"/>
                  <a:pt x="2086941" y="407444"/>
                  <a:pt x="2015232" y="414067"/>
                </a:cubicBezTo>
                <a:cubicBezTo>
                  <a:pt x="2003896" y="415086"/>
                  <a:pt x="1996381" y="406935"/>
                  <a:pt x="1998546" y="395598"/>
                </a:cubicBezTo>
                <a:cubicBezTo>
                  <a:pt x="2001221" y="381333"/>
                  <a:pt x="2002145" y="367067"/>
                  <a:pt x="2003308" y="352818"/>
                </a:cubicBezTo>
                <a:close/>
                <a:moveTo>
                  <a:pt x="1724841" y="412885"/>
                </a:moveTo>
                <a:lnTo>
                  <a:pt x="1763899" y="403287"/>
                </a:lnTo>
                <a:lnTo>
                  <a:pt x="1812349" y="438569"/>
                </a:lnTo>
                <a:cubicBezTo>
                  <a:pt x="1864841" y="466638"/>
                  <a:pt x="1925436" y="483928"/>
                  <a:pt x="1986319" y="506536"/>
                </a:cubicBezTo>
                <a:cubicBezTo>
                  <a:pt x="2041851" y="527171"/>
                  <a:pt x="2092799" y="485903"/>
                  <a:pt x="2141327" y="462595"/>
                </a:cubicBezTo>
                <a:cubicBezTo>
                  <a:pt x="2190237" y="439032"/>
                  <a:pt x="2239018" y="414831"/>
                  <a:pt x="2287928" y="391012"/>
                </a:cubicBezTo>
                <a:cubicBezTo>
                  <a:pt x="2404854" y="334079"/>
                  <a:pt x="2523562" y="272178"/>
                  <a:pt x="2633482" y="203016"/>
                </a:cubicBezTo>
                <a:lnTo>
                  <a:pt x="2678837" y="178453"/>
                </a:lnTo>
                <a:lnTo>
                  <a:pt x="2779196" y="153791"/>
                </a:lnTo>
                <a:lnTo>
                  <a:pt x="2779574" y="154798"/>
                </a:lnTo>
                <a:cubicBezTo>
                  <a:pt x="2741109" y="182947"/>
                  <a:pt x="2696784" y="206765"/>
                  <a:pt x="2671819" y="249306"/>
                </a:cubicBezTo>
                <a:cubicBezTo>
                  <a:pt x="2665833" y="259369"/>
                  <a:pt x="2650548" y="248415"/>
                  <a:pt x="2657044" y="238480"/>
                </a:cubicBezTo>
                <a:lnTo>
                  <a:pt x="2709608" y="183662"/>
                </a:lnTo>
                <a:lnTo>
                  <a:pt x="2643671" y="217919"/>
                </a:lnTo>
                <a:cubicBezTo>
                  <a:pt x="2566231" y="265172"/>
                  <a:pt x="2487389" y="307331"/>
                  <a:pt x="2406765" y="349108"/>
                </a:cubicBezTo>
                <a:cubicBezTo>
                  <a:pt x="2315059" y="396617"/>
                  <a:pt x="2223353" y="443998"/>
                  <a:pt x="2131010" y="490360"/>
                </a:cubicBezTo>
                <a:cubicBezTo>
                  <a:pt x="2097894" y="506919"/>
                  <a:pt x="2067835" y="533794"/>
                  <a:pt x="2029880" y="536851"/>
                </a:cubicBezTo>
                <a:cubicBezTo>
                  <a:pt x="2001348" y="539143"/>
                  <a:pt x="1968615" y="523095"/>
                  <a:pt x="1943013" y="513415"/>
                </a:cubicBezTo>
                <a:cubicBezTo>
                  <a:pt x="1871305" y="486158"/>
                  <a:pt x="1803289" y="469218"/>
                  <a:pt x="1738204" y="426039"/>
                </a:cubicBezTo>
                <a:close/>
                <a:moveTo>
                  <a:pt x="1486277" y="471509"/>
                </a:moveTo>
                <a:lnTo>
                  <a:pt x="1534743" y="459599"/>
                </a:lnTo>
                <a:lnTo>
                  <a:pt x="1536260" y="462091"/>
                </a:lnTo>
                <a:cubicBezTo>
                  <a:pt x="1536038" y="465419"/>
                  <a:pt x="1534095" y="468699"/>
                  <a:pt x="1530720" y="469653"/>
                </a:cubicBezTo>
                <a:cubicBezTo>
                  <a:pt x="1522314" y="472009"/>
                  <a:pt x="1513589" y="474397"/>
                  <a:pt x="1504975" y="475082"/>
                </a:cubicBezTo>
                <a:close/>
                <a:moveTo>
                  <a:pt x="908847" y="613406"/>
                </a:moveTo>
                <a:lnTo>
                  <a:pt x="932492" y="607595"/>
                </a:lnTo>
                <a:lnTo>
                  <a:pt x="915145" y="655813"/>
                </a:lnTo>
                <a:cubicBezTo>
                  <a:pt x="912598" y="666767"/>
                  <a:pt x="910814" y="672881"/>
                  <a:pt x="908649" y="679249"/>
                </a:cubicBezTo>
                <a:cubicBezTo>
                  <a:pt x="928265" y="677848"/>
                  <a:pt x="947879" y="677594"/>
                  <a:pt x="967495" y="677084"/>
                </a:cubicBezTo>
                <a:cubicBezTo>
                  <a:pt x="958196" y="673518"/>
                  <a:pt x="950936" y="667787"/>
                  <a:pt x="950554" y="657851"/>
                </a:cubicBezTo>
                <a:cubicBezTo>
                  <a:pt x="950426" y="655050"/>
                  <a:pt x="952720" y="653139"/>
                  <a:pt x="955521" y="654031"/>
                </a:cubicBezTo>
                <a:cubicBezTo>
                  <a:pt x="973353" y="659506"/>
                  <a:pt x="991821" y="662819"/>
                  <a:pt x="1010672" y="662563"/>
                </a:cubicBezTo>
                <a:cubicBezTo>
                  <a:pt x="1017677" y="662436"/>
                  <a:pt x="1026338" y="660654"/>
                  <a:pt x="1034999" y="659635"/>
                </a:cubicBezTo>
                <a:cubicBezTo>
                  <a:pt x="1004048" y="659125"/>
                  <a:pt x="972080" y="653139"/>
                  <a:pt x="946224" y="639765"/>
                </a:cubicBezTo>
                <a:cubicBezTo>
                  <a:pt x="943040" y="638108"/>
                  <a:pt x="943294" y="633014"/>
                  <a:pt x="947243" y="632632"/>
                </a:cubicBezTo>
                <a:cubicBezTo>
                  <a:pt x="981760" y="628811"/>
                  <a:pt x="1016404" y="644987"/>
                  <a:pt x="1051685" y="641930"/>
                </a:cubicBezTo>
                <a:cubicBezTo>
                  <a:pt x="1077032" y="639637"/>
                  <a:pt x="1098302" y="633142"/>
                  <a:pt x="1120209" y="624481"/>
                </a:cubicBezTo>
                <a:cubicBezTo>
                  <a:pt x="1122502" y="622315"/>
                  <a:pt x="1124922" y="620405"/>
                  <a:pt x="1127088" y="618112"/>
                </a:cubicBezTo>
                <a:cubicBezTo>
                  <a:pt x="1119319" y="619513"/>
                  <a:pt x="1111421" y="620405"/>
                  <a:pt x="1103270" y="620786"/>
                </a:cubicBezTo>
                <a:cubicBezTo>
                  <a:pt x="1081998" y="621805"/>
                  <a:pt x="1060728" y="619004"/>
                  <a:pt x="1039712" y="616966"/>
                </a:cubicBezTo>
                <a:cubicBezTo>
                  <a:pt x="1024173" y="615437"/>
                  <a:pt x="1007361" y="616710"/>
                  <a:pt x="993477" y="608687"/>
                </a:cubicBezTo>
                <a:cubicBezTo>
                  <a:pt x="990421" y="606903"/>
                  <a:pt x="991184" y="602955"/>
                  <a:pt x="993732" y="601172"/>
                </a:cubicBezTo>
                <a:cubicBezTo>
                  <a:pt x="1015895" y="586270"/>
                  <a:pt x="1056398" y="599516"/>
                  <a:pt x="1081235" y="601299"/>
                </a:cubicBezTo>
                <a:cubicBezTo>
                  <a:pt x="1105435" y="603083"/>
                  <a:pt x="1127979" y="601299"/>
                  <a:pt x="1149758" y="593403"/>
                </a:cubicBezTo>
                <a:cubicBezTo>
                  <a:pt x="1157656" y="584232"/>
                  <a:pt x="1165425" y="574933"/>
                  <a:pt x="1173323" y="565891"/>
                </a:cubicBezTo>
                <a:cubicBezTo>
                  <a:pt x="1171156" y="566655"/>
                  <a:pt x="1168992" y="567291"/>
                  <a:pt x="1166954" y="568056"/>
                </a:cubicBezTo>
                <a:cubicBezTo>
                  <a:pt x="1139951" y="577736"/>
                  <a:pt x="1102123" y="582831"/>
                  <a:pt x="1073847" y="577863"/>
                </a:cubicBezTo>
                <a:lnTo>
                  <a:pt x="1073211" y="573015"/>
                </a:lnTo>
                <a:lnTo>
                  <a:pt x="1130250" y="558999"/>
                </a:lnTo>
                <a:lnTo>
                  <a:pt x="1154472" y="556211"/>
                </a:lnTo>
                <a:lnTo>
                  <a:pt x="1176481" y="547638"/>
                </a:lnTo>
                <a:lnTo>
                  <a:pt x="1422930" y="487076"/>
                </a:lnTo>
                <a:lnTo>
                  <a:pt x="1438632" y="487686"/>
                </a:lnTo>
                <a:cubicBezTo>
                  <a:pt x="1447165" y="489215"/>
                  <a:pt x="1448440" y="502207"/>
                  <a:pt x="1439014" y="503480"/>
                </a:cubicBezTo>
                <a:cubicBezTo>
                  <a:pt x="1377495" y="512268"/>
                  <a:pt x="1319033" y="507046"/>
                  <a:pt x="1259424" y="530737"/>
                </a:cubicBezTo>
                <a:cubicBezTo>
                  <a:pt x="1220449" y="546276"/>
                  <a:pt x="1196630" y="576971"/>
                  <a:pt x="1171666" y="607540"/>
                </a:cubicBezTo>
                <a:cubicBezTo>
                  <a:pt x="1154090" y="648680"/>
                  <a:pt x="1149249" y="692113"/>
                  <a:pt x="1145938" y="737456"/>
                </a:cubicBezTo>
                <a:cubicBezTo>
                  <a:pt x="1157020" y="732744"/>
                  <a:pt x="1168482" y="729305"/>
                  <a:pt x="1180073" y="726248"/>
                </a:cubicBezTo>
                <a:cubicBezTo>
                  <a:pt x="1177144" y="725357"/>
                  <a:pt x="1174087" y="724592"/>
                  <a:pt x="1171666" y="723319"/>
                </a:cubicBezTo>
                <a:cubicBezTo>
                  <a:pt x="1167845" y="721282"/>
                  <a:pt x="1168610" y="716568"/>
                  <a:pt x="1171413" y="714276"/>
                </a:cubicBezTo>
                <a:cubicBezTo>
                  <a:pt x="1184403" y="703704"/>
                  <a:pt x="1205930" y="713257"/>
                  <a:pt x="1221723" y="715295"/>
                </a:cubicBezTo>
                <a:cubicBezTo>
                  <a:pt x="1226818" y="713893"/>
                  <a:pt x="1231913" y="712492"/>
                  <a:pt x="1237008" y="710836"/>
                </a:cubicBezTo>
                <a:cubicBezTo>
                  <a:pt x="1241719" y="709308"/>
                  <a:pt x="1246178" y="707270"/>
                  <a:pt x="1250635" y="705105"/>
                </a:cubicBezTo>
                <a:cubicBezTo>
                  <a:pt x="1232422" y="705359"/>
                  <a:pt x="1214462" y="700774"/>
                  <a:pt x="1202999" y="689566"/>
                </a:cubicBezTo>
                <a:cubicBezTo>
                  <a:pt x="1199560" y="686382"/>
                  <a:pt x="1201853" y="681160"/>
                  <a:pt x="1206311" y="680650"/>
                </a:cubicBezTo>
                <a:cubicBezTo>
                  <a:pt x="1221723" y="678739"/>
                  <a:pt x="1237262" y="684090"/>
                  <a:pt x="1252673" y="685363"/>
                </a:cubicBezTo>
                <a:cubicBezTo>
                  <a:pt x="1262735" y="686255"/>
                  <a:pt x="1272798" y="685745"/>
                  <a:pt x="1282987" y="685363"/>
                </a:cubicBezTo>
                <a:cubicBezTo>
                  <a:pt x="1291012" y="679376"/>
                  <a:pt x="1299035" y="673135"/>
                  <a:pt x="1306932" y="666385"/>
                </a:cubicBezTo>
                <a:cubicBezTo>
                  <a:pt x="1300692" y="666895"/>
                  <a:pt x="1294450" y="667277"/>
                  <a:pt x="1288336" y="667404"/>
                </a:cubicBezTo>
                <a:cubicBezTo>
                  <a:pt x="1266429" y="667913"/>
                  <a:pt x="1233568" y="667277"/>
                  <a:pt x="1216755" y="651355"/>
                </a:cubicBezTo>
                <a:cubicBezTo>
                  <a:pt x="1212934" y="647788"/>
                  <a:pt x="1214208" y="642313"/>
                  <a:pt x="1219303" y="640911"/>
                </a:cubicBezTo>
                <a:cubicBezTo>
                  <a:pt x="1239045" y="635816"/>
                  <a:pt x="1262098" y="644605"/>
                  <a:pt x="1282351" y="645624"/>
                </a:cubicBezTo>
                <a:cubicBezTo>
                  <a:pt x="1300183" y="646515"/>
                  <a:pt x="1318014" y="642313"/>
                  <a:pt x="1335717" y="641930"/>
                </a:cubicBezTo>
                <a:cubicBezTo>
                  <a:pt x="1339793" y="638491"/>
                  <a:pt x="1343870" y="634797"/>
                  <a:pt x="1347945" y="631485"/>
                </a:cubicBezTo>
                <a:cubicBezTo>
                  <a:pt x="1330496" y="632377"/>
                  <a:pt x="1312791" y="630976"/>
                  <a:pt x="1300819" y="622570"/>
                </a:cubicBezTo>
                <a:cubicBezTo>
                  <a:pt x="1297380" y="620150"/>
                  <a:pt x="1296870" y="614291"/>
                  <a:pt x="1301711" y="613017"/>
                </a:cubicBezTo>
                <a:cubicBezTo>
                  <a:pt x="1312791" y="609960"/>
                  <a:pt x="1323236" y="611744"/>
                  <a:pt x="1334571" y="612254"/>
                </a:cubicBezTo>
                <a:cubicBezTo>
                  <a:pt x="1349602" y="612890"/>
                  <a:pt x="1364631" y="611362"/>
                  <a:pt x="1379532" y="609324"/>
                </a:cubicBezTo>
                <a:cubicBezTo>
                  <a:pt x="1384246" y="606521"/>
                  <a:pt x="1389212" y="604102"/>
                  <a:pt x="1394180" y="601682"/>
                </a:cubicBezTo>
                <a:cubicBezTo>
                  <a:pt x="1382845" y="599771"/>
                  <a:pt x="1372019" y="596077"/>
                  <a:pt x="1365650" y="588945"/>
                </a:cubicBezTo>
                <a:cubicBezTo>
                  <a:pt x="1362466" y="585378"/>
                  <a:pt x="1363357" y="580156"/>
                  <a:pt x="1367943" y="578373"/>
                </a:cubicBezTo>
                <a:cubicBezTo>
                  <a:pt x="1384500" y="572005"/>
                  <a:pt x="1404752" y="580283"/>
                  <a:pt x="1421565" y="582576"/>
                </a:cubicBezTo>
                <a:cubicBezTo>
                  <a:pt x="1428061" y="583467"/>
                  <a:pt x="1434556" y="583594"/>
                  <a:pt x="1441052" y="583723"/>
                </a:cubicBezTo>
                <a:cubicBezTo>
                  <a:pt x="1484358" y="571749"/>
                  <a:pt x="1531229" y="570986"/>
                  <a:pt x="1571095" y="588308"/>
                </a:cubicBezTo>
                <a:cubicBezTo>
                  <a:pt x="1576699" y="590856"/>
                  <a:pt x="1575809" y="599007"/>
                  <a:pt x="1569313" y="599134"/>
                </a:cubicBezTo>
                <a:cubicBezTo>
                  <a:pt x="1467671" y="602191"/>
                  <a:pt x="1407427" y="613144"/>
                  <a:pt x="1328840" y="675556"/>
                </a:cubicBezTo>
                <a:cubicBezTo>
                  <a:pt x="1307824" y="707397"/>
                  <a:pt x="1305404" y="754142"/>
                  <a:pt x="1296617" y="790570"/>
                </a:cubicBezTo>
                <a:cubicBezTo>
                  <a:pt x="1317122" y="790570"/>
                  <a:pt x="1338265" y="790697"/>
                  <a:pt x="1359536" y="790824"/>
                </a:cubicBezTo>
                <a:cubicBezTo>
                  <a:pt x="1348710" y="784201"/>
                  <a:pt x="1340176" y="773757"/>
                  <a:pt x="1338393" y="761530"/>
                </a:cubicBezTo>
                <a:cubicBezTo>
                  <a:pt x="1336992" y="752232"/>
                  <a:pt x="1349473" y="750831"/>
                  <a:pt x="1354059" y="756689"/>
                </a:cubicBezTo>
                <a:cubicBezTo>
                  <a:pt x="1364248" y="769936"/>
                  <a:pt x="1377750" y="777578"/>
                  <a:pt x="1389722" y="789042"/>
                </a:cubicBezTo>
                <a:cubicBezTo>
                  <a:pt x="1390105" y="789423"/>
                  <a:pt x="1389722" y="789932"/>
                  <a:pt x="1389978" y="790443"/>
                </a:cubicBezTo>
                <a:cubicBezTo>
                  <a:pt x="1406534" y="790315"/>
                  <a:pt x="1423094" y="790315"/>
                  <a:pt x="1439524" y="789805"/>
                </a:cubicBezTo>
                <a:cubicBezTo>
                  <a:pt x="1420928" y="782928"/>
                  <a:pt x="1403351" y="773502"/>
                  <a:pt x="1393034" y="759619"/>
                </a:cubicBezTo>
                <a:cubicBezTo>
                  <a:pt x="1390231" y="755797"/>
                  <a:pt x="1394563" y="751212"/>
                  <a:pt x="1398638" y="751850"/>
                </a:cubicBezTo>
                <a:cubicBezTo>
                  <a:pt x="1421692" y="755670"/>
                  <a:pt x="1443981" y="771337"/>
                  <a:pt x="1466016" y="779233"/>
                </a:cubicBezTo>
                <a:cubicBezTo>
                  <a:pt x="1475313" y="782546"/>
                  <a:pt x="1484357" y="784584"/>
                  <a:pt x="1493274" y="786112"/>
                </a:cubicBezTo>
                <a:cubicBezTo>
                  <a:pt x="1501806" y="785347"/>
                  <a:pt x="1510596" y="784838"/>
                  <a:pt x="1518875" y="783564"/>
                </a:cubicBezTo>
                <a:cubicBezTo>
                  <a:pt x="1518875" y="783564"/>
                  <a:pt x="1519129" y="783437"/>
                  <a:pt x="1519257" y="783438"/>
                </a:cubicBezTo>
                <a:cubicBezTo>
                  <a:pt x="1499133" y="780890"/>
                  <a:pt x="1476461" y="774138"/>
                  <a:pt x="1462196" y="760002"/>
                </a:cubicBezTo>
                <a:cubicBezTo>
                  <a:pt x="1455700" y="753505"/>
                  <a:pt x="1461304" y="742551"/>
                  <a:pt x="1470474" y="745990"/>
                </a:cubicBezTo>
                <a:cubicBezTo>
                  <a:pt x="1489835" y="753123"/>
                  <a:pt x="1506138" y="760383"/>
                  <a:pt x="1526899" y="763313"/>
                </a:cubicBezTo>
                <a:cubicBezTo>
                  <a:pt x="1529956" y="763822"/>
                  <a:pt x="1533394" y="763695"/>
                  <a:pt x="1536707" y="763695"/>
                </a:cubicBezTo>
                <a:cubicBezTo>
                  <a:pt x="1518238" y="759110"/>
                  <a:pt x="1500916" y="751467"/>
                  <a:pt x="1488306" y="740895"/>
                </a:cubicBezTo>
                <a:cubicBezTo>
                  <a:pt x="1485504" y="738603"/>
                  <a:pt x="1487541" y="733763"/>
                  <a:pt x="1491107" y="733763"/>
                </a:cubicBezTo>
                <a:cubicBezTo>
                  <a:pt x="1526390" y="734399"/>
                  <a:pt x="1558487" y="749430"/>
                  <a:pt x="1594405" y="744335"/>
                </a:cubicBezTo>
                <a:cubicBezTo>
                  <a:pt x="1601027" y="743443"/>
                  <a:pt x="1607014" y="741278"/>
                  <a:pt x="1612618" y="738604"/>
                </a:cubicBezTo>
                <a:cubicBezTo>
                  <a:pt x="1616821" y="735037"/>
                  <a:pt x="1620770" y="731088"/>
                  <a:pt x="1624846" y="727395"/>
                </a:cubicBezTo>
                <a:cubicBezTo>
                  <a:pt x="1605103" y="730706"/>
                  <a:pt x="1582559" y="730961"/>
                  <a:pt x="1564601" y="722427"/>
                </a:cubicBezTo>
                <a:cubicBezTo>
                  <a:pt x="1558868" y="719753"/>
                  <a:pt x="1558614" y="709308"/>
                  <a:pt x="1566129" y="709054"/>
                </a:cubicBezTo>
                <a:cubicBezTo>
                  <a:pt x="1582050" y="708545"/>
                  <a:pt x="1597461" y="711601"/>
                  <a:pt x="1613510" y="710327"/>
                </a:cubicBezTo>
                <a:cubicBezTo>
                  <a:pt x="1623191" y="709563"/>
                  <a:pt x="1632488" y="706761"/>
                  <a:pt x="1641531" y="703450"/>
                </a:cubicBezTo>
                <a:cubicBezTo>
                  <a:pt x="1646753" y="701539"/>
                  <a:pt x="1651211" y="698736"/>
                  <a:pt x="1655796" y="696698"/>
                </a:cubicBezTo>
                <a:cubicBezTo>
                  <a:pt x="1657452" y="695043"/>
                  <a:pt x="1659108" y="693387"/>
                  <a:pt x="1660763" y="691603"/>
                </a:cubicBezTo>
                <a:cubicBezTo>
                  <a:pt x="1662292" y="689565"/>
                  <a:pt x="1663820" y="687528"/>
                  <a:pt x="1665348" y="685618"/>
                </a:cubicBezTo>
                <a:cubicBezTo>
                  <a:pt x="1665731" y="685236"/>
                  <a:pt x="1666240" y="685490"/>
                  <a:pt x="1666623" y="685363"/>
                </a:cubicBezTo>
                <a:cubicBezTo>
                  <a:pt x="1674392" y="676829"/>
                  <a:pt x="1682289" y="668168"/>
                  <a:pt x="1690186" y="659762"/>
                </a:cubicBezTo>
                <a:cubicBezTo>
                  <a:pt x="1723684" y="624099"/>
                  <a:pt x="1766734" y="580157"/>
                  <a:pt x="1810168" y="556720"/>
                </a:cubicBezTo>
                <a:cubicBezTo>
                  <a:pt x="1866591" y="526279"/>
                  <a:pt x="1930149" y="546022"/>
                  <a:pt x="1991669" y="550734"/>
                </a:cubicBezTo>
                <a:cubicBezTo>
                  <a:pt x="1965940" y="542455"/>
                  <a:pt x="1939956" y="535704"/>
                  <a:pt x="1913718" y="529463"/>
                </a:cubicBezTo>
                <a:cubicBezTo>
                  <a:pt x="1865064" y="526533"/>
                  <a:pt x="1817937" y="525897"/>
                  <a:pt x="1768136" y="531247"/>
                </a:cubicBezTo>
                <a:cubicBezTo>
                  <a:pt x="1717315" y="536595"/>
                  <a:pt x="1671845" y="577354"/>
                  <a:pt x="1621280" y="573024"/>
                </a:cubicBezTo>
                <a:cubicBezTo>
                  <a:pt x="1615675" y="572514"/>
                  <a:pt x="1616567" y="564999"/>
                  <a:pt x="1620643" y="563216"/>
                </a:cubicBezTo>
                <a:cubicBezTo>
                  <a:pt x="1673119" y="540289"/>
                  <a:pt x="1724830" y="518764"/>
                  <a:pt x="1782147" y="513160"/>
                </a:cubicBezTo>
                <a:cubicBezTo>
                  <a:pt x="1794502" y="511886"/>
                  <a:pt x="1807748" y="510103"/>
                  <a:pt x="1821248" y="508574"/>
                </a:cubicBezTo>
                <a:cubicBezTo>
                  <a:pt x="1791698" y="502078"/>
                  <a:pt x="1762404" y="494692"/>
                  <a:pt x="1733237" y="486285"/>
                </a:cubicBezTo>
                <a:cubicBezTo>
                  <a:pt x="1705853" y="487432"/>
                  <a:pt x="1676176" y="479661"/>
                  <a:pt x="1649300" y="481828"/>
                </a:cubicBezTo>
                <a:cubicBezTo>
                  <a:pt x="1621153" y="483992"/>
                  <a:pt x="1590965" y="498894"/>
                  <a:pt x="1563453" y="489597"/>
                </a:cubicBezTo>
                <a:cubicBezTo>
                  <a:pt x="1558997" y="488068"/>
                  <a:pt x="1559124" y="481699"/>
                  <a:pt x="1562434" y="479152"/>
                </a:cubicBezTo>
                <a:cubicBezTo>
                  <a:pt x="1585361" y="462085"/>
                  <a:pt x="1620770" y="464250"/>
                  <a:pt x="1648155" y="462721"/>
                </a:cubicBezTo>
                <a:cubicBezTo>
                  <a:pt x="1652230" y="462468"/>
                  <a:pt x="1656816" y="462594"/>
                  <a:pt x="1661146" y="462594"/>
                </a:cubicBezTo>
                <a:cubicBezTo>
                  <a:pt x="1661146" y="462594"/>
                  <a:pt x="1660764" y="462467"/>
                  <a:pt x="1660636" y="462339"/>
                </a:cubicBezTo>
                <a:lnTo>
                  <a:pt x="1590139" y="445987"/>
                </a:lnTo>
                <a:lnTo>
                  <a:pt x="1644381" y="432658"/>
                </a:lnTo>
                <a:lnTo>
                  <a:pt x="1701522" y="461703"/>
                </a:lnTo>
                <a:cubicBezTo>
                  <a:pt x="1715277" y="465269"/>
                  <a:pt x="1729161" y="469091"/>
                  <a:pt x="1743044" y="473038"/>
                </a:cubicBezTo>
                <a:cubicBezTo>
                  <a:pt x="1732600" y="466288"/>
                  <a:pt x="1722410" y="459282"/>
                  <a:pt x="1712093" y="452915"/>
                </a:cubicBezTo>
                <a:lnTo>
                  <a:pt x="1665620" y="427438"/>
                </a:lnTo>
                <a:lnTo>
                  <a:pt x="1692261" y="420892"/>
                </a:lnTo>
                <a:lnTo>
                  <a:pt x="1750256" y="452915"/>
                </a:lnTo>
                <a:cubicBezTo>
                  <a:pt x="1770014" y="464123"/>
                  <a:pt x="1789152" y="476223"/>
                  <a:pt x="1805583" y="490870"/>
                </a:cubicBezTo>
                <a:cubicBezTo>
                  <a:pt x="1824434" y="496220"/>
                  <a:pt x="1843411" y="501059"/>
                  <a:pt x="1862262" y="505645"/>
                </a:cubicBezTo>
                <a:cubicBezTo>
                  <a:pt x="1894358" y="504116"/>
                  <a:pt x="1926073" y="507046"/>
                  <a:pt x="1952057" y="522585"/>
                </a:cubicBezTo>
                <a:cubicBezTo>
                  <a:pt x="1953458" y="523476"/>
                  <a:pt x="1954094" y="525005"/>
                  <a:pt x="1954350" y="526533"/>
                </a:cubicBezTo>
                <a:cubicBezTo>
                  <a:pt x="1980460" y="532775"/>
                  <a:pt x="2006188" y="539908"/>
                  <a:pt x="2032427" y="550225"/>
                </a:cubicBezTo>
                <a:cubicBezTo>
                  <a:pt x="2033955" y="550861"/>
                  <a:pt x="2035611" y="551243"/>
                  <a:pt x="2037139" y="551880"/>
                </a:cubicBezTo>
                <a:cubicBezTo>
                  <a:pt x="2044781" y="555064"/>
                  <a:pt x="2040578" y="564999"/>
                  <a:pt x="2033573" y="564999"/>
                </a:cubicBezTo>
                <a:cubicBezTo>
                  <a:pt x="2033063" y="565382"/>
                  <a:pt x="2033190" y="565891"/>
                  <a:pt x="2032554" y="566145"/>
                </a:cubicBezTo>
                <a:cubicBezTo>
                  <a:pt x="1959317" y="599007"/>
                  <a:pt x="1896141" y="645879"/>
                  <a:pt x="1830419" y="691222"/>
                </a:cubicBezTo>
                <a:cubicBezTo>
                  <a:pt x="1762149" y="738348"/>
                  <a:pt x="1688275" y="775286"/>
                  <a:pt x="1620770" y="824195"/>
                </a:cubicBezTo>
                <a:cubicBezTo>
                  <a:pt x="1563709" y="865463"/>
                  <a:pt x="1505756" y="912716"/>
                  <a:pt x="1458501" y="964682"/>
                </a:cubicBezTo>
                <a:cubicBezTo>
                  <a:pt x="1429716" y="996398"/>
                  <a:pt x="1400040" y="1028496"/>
                  <a:pt x="1354314" y="1018816"/>
                </a:cubicBezTo>
                <a:cubicBezTo>
                  <a:pt x="1351511" y="1018178"/>
                  <a:pt x="1348964" y="1017287"/>
                  <a:pt x="1346162" y="1016649"/>
                </a:cubicBezTo>
                <a:cubicBezTo>
                  <a:pt x="1333808" y="1015886"/>
                  <a:pt x="1321452" y="1014867"/>
                  <a:pt x="1309480" y="1014739"/>
                </a:cubicBezTo>
                <a:cubicBezTo>
                  <a:pt x="1281586" y="1014484"/>
                  <a:pt x="1252546" y="1010791"/>
                  <a:pt x="1224652" y="1008370"/>
                </a:cubicBezTo>
                <a:cubicBezTo>
                  <a:pt x="1221724" y="1008116"/>
                  <a:pt x="1219939" y="1003658"/>
                  <a:pt x="1223123" y="1002384"/>
                </a:cubicBezTo>
                <a:cubicBezTo>
                  <a:pt x="1244140" y="993723"/>
                  <a:pt x="1265538" y="994870"/>
                  <a:pt x="1287317" y="995761"/>
                </a:cubicBezTo>
                <a:cubicBezTo>
                  <a:pt x="1277001" y="990794"/>
                  <a:pt x="1266938" y="985317"/>
                  <a:pt x="1257131" y="979586"/>
                </a:cubicBezTo>
                <a:cubicBezTo>
                  <a:pt x="1256622" y="979457"/>
                  <a:pt x="1256112" y="979330"/>
                  <a:pt x="1255603" y="979203"/>
                </a:cubicBezTo>
                <a:cubicBezTo>
                  <a:pt x="1236179" y="974682"/>
                  <a:pt x="1217010" y="973758"/>
                  <a:pt x="1197873" y="973376"/>
                </a:cubicBezTo>
                <a:lnTo>
                  <a:pt x="1191223" y="973078"/>
                </a:lnTo>
                <a:lnTo>
                  <a:pt x="1198924" y="975307"/>
                </a:lnTo>
                <a:cubicBezTo>
                  <a:pt x="1205547" y="978620"/>
                  <a:pt x="1203255" y="989190"/>
                  <a:pt x="1195867" y="989318"/>
                </a:cubicBezTo>
                <a:cubicBezTo>
                  <a:pt x="1182239" y="989573"/>
                  <a:pt x="1168483" y="987408"/>
                  <a:pt x="1154855" y="986006"/>
                </a:cubicBezTo>
                <a:cubicBezTo>
                  <a:pt x="1142500" y="984733"/>
                  <a:pt x="1130400" y="984224"/>
                  <a:pt x="1119701" y="977728"/>
                </a:cubicBezTo>
                <a:cubicBezTo>
                  <a:pt x="1114733" y="974798"/>
                  <a:pt x="1115879" y="967665"/>
                  <a:pt x="1121229" y="965883"/>
                </a:cubicBezTo>
                <a:lnTo>
                  <a:pt x="1135759" y="965279"/>
                </a:lnTo>
                <a:lnTo>
                  <a:pt x="1137660" y="960735"/>
                </a:lnTo>
                <a:cubicBezTo>
                  <a:pt x="1159058" y="948762"/>
                  <a:pt x="1186060" y="949781"/>
                  <a:pt x="1211788" y="954493"/>
                </a:cubicBezTo>
                <a:cubicBezTo>
                  <a:pt x="1195611" y="947870"/>
                  <a:pt x="1179181" y="942012"/>
                  <a:pt x="1162114" y="937809"/>
                </a:cubicBezTo>
                <a:lnTo>
                  <a:pt x="1121771" y="934257"/>
                </a:lnTo>
                <a:lnTo>
                  <a:pt x="1128234" y="936971"/>
                </a:lnTo>
                <a:cubicBezTo>
                  <a:pt x="1131800" y="939646"/>
                  <a:pt x="1132947" y="945631"/>
                  <a:pt x="1128234" y="948179"/>
                </a:cubicBezTo>
                <a:cubicBezTo>
                  <a:pt x="1116006" y="954674"/>
                  <a:pt x="1095755" y="955312"/>
                  <a:pt x="1084037" y="947542"/>
                </a:cubicBezTo>
                <a:cubicBezTo>
                  <a:pt x="1080471" y="945250"/>
                  <a:pt x="1081235" y="940155"/>
                  <a:pt x="1083273" y="937225"/>
                </a:cubicBezTo>
                <a:lnTo>
                  <a:pt x="1091549" y="931314"/>
                </a:lnTo>
                <a:lnTo>
                  <a:pt x="1054105" y="927364"/>
                </a:lnTo>
                <a:cubicBezTo>
                  <a:pt x="1049137" y="925962"/>
                  <a:pt x="1048756" y="919595"/>
                  <a:pt x="1053468" y="917557"/>
                </a:cubicBezTo>
                <a:cubicBezTo>
                  <a:pt x="1088877" y="902146"/>
                  <a:pt x="1133074" y="907877"/>
                  <a:pt x="1174596" y="922269"/>
                </a:cubicBezTo>
                <a:cubicBezTo>
                  <a:pt x="1169884" y="918576"/>
                  <a:pt x="1165172" y="914882"/>
                  <a:pt x="1160458" y="911188"/>
                </a:cubicBezTo>
                <a:cubicBezTo>
                  <a:pt x="1129889" y="892975"/>
                  <a:pt x="1101614" y="883676"/>
                  <a:pt x="1061365" y="882530"/>
                </a:cubicBezTo>
                <a:cubicBezTo>
                  <a:pt x="1037547" y="881893"/>
                  <a:pt x="1013092" y="884058"/>
                  <a:pt x="990292" y="876289"/>
                </a:cubicBezTo>
                <a:cubicBezTo>
                  <a:pt x="984688" y="874378"/>
                  <a:pt x="985835" y="866609"/>
                  <a:pt x="991185" y="865335"/>
                </a:cubicBezTo>
                <a:cubicBezTo>
                  <a:pt x="1020861" y="858585"/>
                  <a:pt x="1061238" y="859476"/>
                  <a:pt x="1098684" y="868391"/>
                </a:cubicBezTo>
                <a:cubicBezTo>
                  <a:pt x="1075248" y="855145"/>
                  <a:pt x="1053724" y="844574"/>
                  <a:pt x="1022645" y="842408"/>
                </a:cubicBezTo>
                <a:cubicBezTo>
                  <a:pt x="983925" y="839734"/>
                  <a:pt x="944569" y="852853"/>
                  <a:pt x="906485" y="844956"/>
                </a:cubicBezTo>
                <a:cubicBezTo>
                  <a:pt x="900754" y="843810"/>
                  <a:pt x="902027" y="836168"/>
                  <a:pt x="906611" y="834512"/>
                </a:cubicBezTo>
                <a:cubicBezTo>
                  <a:pt x="936416" y="823940"/>
                  <a:pt x="982269" y="816808"/>
                  <a:pt x="1025446" y="820247"/>
                </a:cubicBezTo>
                <a:cubicBezTo>
                  <a:pt x="1006979" y="811330"/>
                  <a:pt x="987365" y="804707"/>
                  <a:pt x="966857" y="799741"/>
                </a:cubicBezTo>
                <a:cubicBezTo>
                  <a:pt x="958069" y="800377"/>
                  <a:pt x="949153" y="801396"/>
                  <a:pt x="939982" y="803307"/>
                </a:cubicBezTo>
                <a:cubicBezTo>
                  <a:pt x="920623" y="807254"/>
                  <a:pt x="899479" y="812732"/>
                  <a:pt x="880246" y="805981"/>
                </a:cubicBezTo>
                <a:cubicBezTo>
                  <a:pt x="875660" y="804326"/>
                  <a:pt x="875151" y="797320"/>
                  <a:pt x="879736" y="795409"/>
                </a:cubicBezTo>
                <a:cubicBezTo>
                  <a:pt x="886359" y="792608"/>
                  <a:pt x="893621" y="790697"/>
                  <a:pt x="901134" y="789169"/>
                </a:cubicBezTo>
                <a:cubicBezTo>
                  <a:pt x="882030" y="787131"/>
                  <a:pt x="862796" y="785602"/>
                  <a:pt x="843564" y="784583"/>
                </a:cubicBezTo>
                <a:cubicBezTo>
                  <a:pt x="814779" y="782928"/>
                  <a:pt x="774784" y="769172"/>
                  <a:pt x="809938" y="805090"/>
                </a:cubicBezTo>
                <a:cubicBezTo>
                  <a:pt x="833884" y="829671"/>
                  <a:pt x="838978" y="863679"/>
                  <a:pt x="868273" y="885460"/>
                </a:cubicBezTo>
                <a:cubicBezTo>
                  <a:pt x="891964" y="903036"/>
                  <a:pt x="925589" y="909150"/>
                  <a:pt x="954249" y="911697"/>
                </a:cubicBezTo>
                <a:cubicBezTo>
                  <a:pt x="961445" y="912334"/>
                  <a:pt x="964883" y="918416"/>
                  <a:pt x="964740" y="924434"/>
                </a:cubicBezTo>
                <a:lnTo>
                  <a:pt x="963900" y="926853"/>
                </a:lnTo>
                <a:lnTo>
                  <a:pt x="974500" y="929582"/>
                </a:lnTo>
                <a:cubicBezTo>
                  <a:pt x="980105" y="931366"/>
                  <a:pt x="978576" y="940791"/>
                  <a:pt x="972716" y="941046"/>
                </a:cubicBezTo>
                <a:cubicBezTo>
                  <a:pt x="955776" y="941492"/>
                  <a:pt x="938996" y="939072"/>
                  <a:pt x="922390" y="935490"/>
                </a:cubicBezTo>
                <a:lnTo>
                  <a:pt x="895452" y="928639"/>
                </a:lnTo>
                <a:lnTo>
                  <a:pt x="891455" y="928081"/>
                </a:lnTo>
                <a:lnTo>
                  <a:pt x="890147" y="927290"/>
                </a:lnTo>
                <a:lnTo>
                  <a:pt x="873114" y="922959"/>
                </a:lnTo>
                <a:cubicBezTo>
                  <a:pt x="844201" y="915445"/>
                  <a:pt x="814652" y="910604"/>
                  <a:pt x="787395" y="898123"/>
                </a:cubicBezTo>
                <a:cubicBezTo>
                  <a:pt x="783319" y="896212"/>
                  <a:pt x="785611" y="890735"/>
                  <a:pt x="789305" y="890352"/>
                </a:cubicBezTo>
                <a:lnTo>
                  <a:pt x="836961" y="894287"/>
                </a:lnTo>
                <a:lnTo>
                  <a:pt x="814906" y="861387"/>
                </a:lnTo>
                <a:cubicBezTo>
                  <a:pt x="808156" y="849351"/>
                  <a:pt x="801596" y="837187"/>
                  <a:pt x="792998" y="826233"/>
                </a:cubicBezTo>
                <a:cubicBezTo>
                  <a:pt x="747146" y="819610"/>
                  <a:pt x="703585" y="802288"/>
                  <a:pt x="656459" y="800122"/>
                </a:cubicBezTo>
                <a:cubicBezTo>
                  <a:pt x="622069" y="798466"/>
                  <a:pt x="588189" y="807255"/>
                  <a:pt x="553927" y="804963"/>
                </a:cubicBezTo>
                <a:cubicBezTo>
                  <a:pt x="562206" y="857438"/>
                  <a:pt x="626146" y="899343"/>
                  <a:pt x="670851" y="913354"/>
                </a:cubicBezTo>
                <a:cubicBezTo>
                  <a:pt x="675055" y="914627"/>
                  <a:pt x="674290" y="920614"/>
                  <a:pt x="670851" y="922142"/>
                </a:cubicBezTo>
                <a:cubicBezTo>
                  <a:pt x="657605" y="928256"/>
                  <a:pt x="642766" y="926568"/>
                  <a:pt x="627913" y="919865"/>
                </a:cubicBezTo>
                <a:lnTo>
                  <a:pt x="603823" y="901747"/>
                </a:lnTo>
                <a:lnTo>
                  <a:pt x="531000" y="905128"/>
                </a:lnTo>
                <a:cubicBezTo>
                  <a:pt x="505144" y="908821"/>
                  <a:pt x="474066" y="921049"/>
                  <a:pt x="448464" y="914426"/>
                </a:cubicBezTo>
                <a:cubicBezTo>
                  <a:pt x="444389" y="913407"/>
                  <a:pt x="443497" y="906657"/>
                  <a:pt x="446937" y="904491"/>
                </a:cubicBezTo>
                <a:cubicBezTo>
                  <a:pt x="457764" y="897486"/>
                  <a:pt x="471360" y="893728"/>
                  <a:pt x="485402" y="891277"/>
                </a:cubicBezTo>
                <a:cubicBezTo>
                  <a:pt x="499445" y="888824"/>
                  <a:pt x="513933" y="887678"/>
                  <a:pt x="526542" y="885895"/>
                </a:cubicBezTo>
                <a:lnTo>
                  <a:pt x="560511" y="882203"/>
                </a:lnTo>
                <a:lnTo>
                  <a:pt x="529982" y="870446"/>
                </a:lnTo>
                <a:lnTo>
                  <a:pt x="511975" y="868925"/>
                </a:lnTo>
                <a:lnTo>
                  <a:pt x="483747" y="875961"/>
                </a:lnTo>
                <a:cubicBezTo>
                  <a:pt x="469227" y="881310"/>
                  <a:pt x="453815" y="889971"/>
                  <a:pt x="438148" y="889589"/>
                </a:cubicBezTo>
                <a:cubicBezTo>
                  <a:pt x="433436" y="889462"/>
                  <a:pt x="430889" y="883602"/>
                  <a:pt x="434455" y="880291"/>
                </a:cubicBezTo>
                <a:lnTo>
                  <a:pt x="451031" y="869606"/>
                </a:lnTo>
                <a:lnTo>
                  <a:pt x="415859" y="874092"/>
                </a:lnTo>
                <a:lnTo>
                  <a:pt x="415210" y="874331"/>
                </a:lnTo>
                <a:lnTo>
                  <a:pt x="414840" y="875196"/>
                </a:lnTo>
                <a:cubicBezTo>
                  <a:pt x="397772" y="881310"/>
                  <a:pt x="382615" y="890608"/>
                  <a:pt x="365422" y="896467"/>
                </a:cubicBezTo>
                <a:lnTo>
                  <a:pt x="363510" y="893360"/>
                </a:lnTo>
                <a:lnTo>
                  <a:pt x="356250" y="896032"/>
                </a:lnTo>
                <a:cubicBezTo>
                  <a:pt x="346697" y="899979"/>
                  <a:pt x="311670" y="908896"/>
                  <a:pt x="322497" y="923544"/>
                </a:cubicBezTo>
                <a:cubicBezTo>
                  <a:pt x="333323" y="938190"/>
                  <a:pt x="351410" y="949017"/>
                  <a:pt x="366184" y="959207"/>
                </a:cubicBezTo>
                <a:cubicBezTo>
                  <a:pt x="381596" y="969842"/>
                  <a:pt x="395990" y="979649"/>
                  <a:pt x="411099" y="988023"/>
                </a:cubicBezTo>
                <a:lnTo>
                  <a:pt x="458960" y="1007688"/>
                </a:lnTo>
                <a:lnTo>
                  <a:pt x="472920" y="1003074"/>
                </a:lnTo>
                <a:cubicBezTo>
                  <a:pt x="503680" y="992885"/>
                  <a:pt x="538388" y="982854"/>
                  <a:pt x="573494" y="976550"/>
                </a:cubicBezTo>
                <a:cubicBezTo>
                  <a:pt x="608601" y="970245"/>
                  <a:pt x="644105" y="967666"/>
                  <a:pt x="676456" y="972379"/>
                </a:cubicBezTo>
                <a:cubicBezTo>
                  <a:pt x="678621" y="972634"/>
                  <a:pt x="679384" y="976072"/>
                  <a:pt x="676966" y="976454"/>
                </a:cubicBezTo>
                <a:cubicBezTo>
                  <a:pt x="646269" y="981676"/>
                  <a:pt x="616338" y="981805"/>
                  <a:pt x="586279" y="989574"/>
                </a:cubicBezTo>
                <a:cubicBezTo>
                  <a:pt x="549596" y="999127"/>
                  <a:pt x="513551" y="1009570"/>
                  <a:pt x="477632" y="1022180"/>
                </a:cubicBezTo>
                <a:cubicBezTo>
                  <a:pt x="420699" y="1042177"/>
                  <a:pt x="361471" y="1079242"/>
                  <a:pt x="301482" y="1086246"/>
                </a:cubicBezTo>
                <a:cubicBezTo>
                  <a:pt x="296005" y="1086884"/>
                  <a:pt x="294603" y="1079878"/>
                  <a:pt x="298296" y="1076948"/>
                </a:cubicBezTo>
                <a:cubicBezTo>
                  <a:pt x="321861" y="1058416"/>
                  <a:pt x="351410" y="1044597"/>
                  <a:pt x="382121" y="1033086"/>
                </a:cubicBezTo>
                <a:lnTo>
                  <a:pt x="431704" y="1016698"/>
                </a:lnTo>
                <a:lnTo>
                  <a:pt x="412356" y="1010074"/>
                </a:lnTo>
                <a:cubicBezTo>
                  <a:pt x="397390" y="1002384"/>
                  <a:pt x="383379" y="990858"/>
                  <a:pt x="369750" y="981114"/>
                </a:cubicBezTo>
                <a:cubicBezTo>
                  <a:pt x="358671" y="983406"/>
                  <a:pt x="349372" y="982133"/>
                  <a:pt x="337272" y="980349"/>
                </a:cubicBezTo>
                <a:lnTo>
                  <a:pt x="318800" y="980426"/>
                </a:lnTo>
                <a:lnTo>
                  <a:pt x="313582" y="986262"/>
                </a:lnTo>
                <a:cubicBezTo>
                  <a:pt x="300845" y="988680"/>
                  <a:pt x="290529" y="994284"/>
                  <a:pt x="277665" y="992502"/>
                </a:cubicBezTo>
                <a:lnTo>
                  <a:pt x="276235" y="989069"/>
                </a:lnTo>
                <a:lnTo>
                  <a:pt x="243867" y="1004240"/>
                </a:lnTo>
                <a:lnTo>
                  <a:pt x="261997" y="1000782"/>
                </a:lnTo>
                <a:cubicBezTo>
                  <a:pt x="268365" y="1000146"/>
                  <a:pt x="271040" y="1010589"/>
                  <a:pt x="265054" y="1013137"/>
                </a:cubicBezTo>
                <a:cubicBezTo>
                  <a:pt x="244675" y="1021415"/>
                  <a:pt x="222639" y="1033261"/>
                  <a:pt x="200222" y="1033133"/>
                </a:cubicBezTo>
                <a:lnTo>
                  <a:pt x="196095" y="1030506"/>
                </a:lnTo>
                <a:lnTo>
                  <a:pt x="185209" y="1037124"/>
                </a:lnTo>
                <a:cubicBezTo>
                  <a:pt x="172839" y="1045913"/>
                  <a:pt x="160993" y="1055497"/>
                  <a:pt x="149657" y="1065432"/>
                </a:cubicBezTo>
                <a:cubicBezTo>
                  <a:pt x="156153" y="1063140"/>
                  <a:pt x="163159" y="1062121"/>
                  <a:pt x="169782" y="1062121"/>
                </a:cubicBezTo>
                <a:cubicBezTo>
                  <a:pt x="176023" y="1062121"/>
                  <a:pt x="179080" y="1071163"/>
                  <a:pt x="173093" y="1074093"/>
                </a:cubicBezTo>
                <a:cubicBezTo>
                  <a:pt x="165197" y="1078042"/>
                  <a:pt x="157045" y="1082627"/>
                  <a:pt x="148511" y="1085684"/>
                </a:cubicBezTo>
                <a:cubicBezTo>
                  <a:pt x="151950" y="1088614"/>
                  <a:pt x="156026" y="1091670"/>
                  <a:pt x="160994" y="1094599"/>
                </a:cubicBezTo>
                <a:cubicBezTo>
                  <a:pt x="161375" y="1093835"/>
                  <a:pt x="161630" y="1093071"/>
                  <a:pt x="162267" y="1092434"/>
                </a:cubicBezTo>
                <a:cubicBezTo>
                  <a:pt x="174240" y="1081862"/>
                  <a:pt x="192453" y="1074985"/>
                  <a:pt x="208120" y="1072182"/>
                </a:cubicBezTo>
                <a:cubicBezTo>
                  <a:pt x="212578" y="1071419"/>
                  <a:pt x="216271" y="1077150"/>
                  <a:pt x="214107" y="1080971"/>
                </a:cubicBezTo>
                <a:cubicBezTo>
                  <a:pt x="206591" y="1094089"/>
                  <a:pt x="191943" y="1101987"/>
                  <a:pt x="176915" y="1103133"/>
                </a:cubicBezTo>
                <a:cubicBezTo>
                  <a:pt x="189779" y="1109120"/>
                  <a:pt x="201752" y="1113450"/>
                  <a:pt x="204553" y="1113832"/>
                </a:cubicBezTo>
                <a:cubicBezTo>
                  <a:pt x="213597" y="1115233"/>
                  <a:pt x="213724" y="1129881"/>
                  <a:pt x="204171" y="1130135"/>
                </a:cubicBezTo>
                <a:lnTo>
                  <a:pt x="187067" y="1125548"/>
                </a:lnTo>
                <a:lnTo>
                  <a:pt x="182264" y="1136048"/>
                </a:lnTo>
                <a:cubicBezTo>
                  <a:pt x="170546" y="1140506"/>
                  <a:pt x="159847" y="1150949"/>
                  <a:pt x="146982" y="1149548"/>
                </a:cubicBezTo>
                <a:cubicBezTo>
                  <a:pt x="144817" y="1149294"/>
                  <a:pt x="143162" y="1147383"/>
                  <a:pt x="142906" y="1145345"/>
                </a:cubicBezTo>
                <a:lnTo>
                  <a:pt x="145364" y="1140586"/>
                </a:lnTo>
                <a:lnTo>
                  <a:pt x="139961" y="1146103"/>
                </a:lnTo>
                <a:cubicBezTo>
                  <a:pt x="116557" y="1177238"/>
                  <a:pt x="100174" y="1220823"/>
                  <a:pt x="90813" y="1257887"/>
                </a:cubicBezTo>
                <a:cubicBezTo>
                  <a:pt x="91959" y="1257504"/>
                  <a:pt x="92978" y="1257250"/>
                  <a:pt x="94124" y="1256868"/>
                </a:cubicBezTo>
                <a:cubicBezTo>
                  <a:pt x="102148" y="1234706"/>
                  <a:pt x="125458" y="1209996"/>
                  <a:pt x="140615" y="1198532"/>
                </a:cubicBezTo>
                <a:cubicBezTo>
                  <a:pt x="145327" y="1194966"/>
                  <a:pt x="152842" y="1200062"/>
                  <a:pt x="149020" y="1205538"/>
                </a:cubicBezTo>
                <a:cubicBezTo>
                  <a:pt x="140869" y="1217383"/>
                  <a:pt x="130425" y="1227445"/>
                  <a:pt x="121764" y="1239036"/>
                </a:cubicBezTo>
                <a:cubicBezTo>
                  <a:pt x="118961" y="1242729"/>
                  <a:pt x="116669" y="1246805"/>
                  <a:pt x="114503" y="1250881"/>
                </a:cubicBezTo>
                <a:cubicBezTo>
                  <a:pt x="135520" y="1244767"/>
                  <a:pt x="156663" y="1239036"/>
                  <a:pt x="177424" y="1232158"/>
                </a:cubicBezTo>
                <a:cubicBezTo>
                  <a:pt x="198567" y="1225280"/>
                  <a:pt x="218946" y="1216873"/>
                  <a:pt x="238688" y="1206939"/>
                </a:cubicBezTo>
                <a:cubicBezTo>
                  <a:pt x="262761" y="1194712"/>
                  <a:pt x="281740" y="1175479"/>
                  <a:pt x="306195" y="1163889"/>
                </a:cubicBezTo>
                <a:cubicBezTo>
                  <a:pt x="310397" y="1161851"/>
                  <a:pt x="316384" y="1166691"/>
                  <a:pt x="313964" y="1171276"/>
                </a:cubicBezTo>
                <a:cubicBezTo>
                  <a:pt x="307467" y="1183248"/>
                  <a:pt x="298553" y="1192801"/>
                  <a:pt x="288107" y="1200826"/>
                </a:cubicBezTo>
                <a:cubicBezTo>
                  <a:pt x="277408" y="1222606"/>
                  <a:pt x="267219" y="1244640"/>
                  <a:pt x="256903" y="1266548"/>
                </a:cubicBezTo>
                <a:cubicBezTo>
                  <a:pt x="276389" y="1260307"/>
                  <a:pt x="295877" y="1254448"/>
                  <a:pt x="315492" y="1248334"/>
                </a:cubicBezTo>
                <a:cubicBezTo>
                  <a:pt x="359052" y="1234833"/>
                  <a:pt x="394843" y="1204646"/>
                  <a:pt x="432799" y="1180446"/>
                </a:cubicBezTo>
                <a:cubicBezTo>
                  <a:pt x="459801" y="1163124"/>
                  <a:pt x="486294" y="1147076"/>
                  <a:pt x="507947" y="1122749"/>
                </a:cubicBezTo>
                <a:cubicBezTo>
                  <a:pt x="525779" y="1102624"/>
                  <a:pt x="532783" y="1091542"/>
                  <a:pt x="556728" y="1081735"/>
                </a:cubicBezTo>
                <a:cubicBezTo>
                  <a:pt x="560677" y="1080206"/>
                  <a:pt x="565009" y="1084792"/>
                  <a:pt x="562971" y="1088614"/>
                </a:cubicBezTo>
                <a:cubicBezTo>
                  <a:pt x="545266" y="1120710"/>
                  <a:pt x="517755" y="1143764"/>
                  <a:pt x="488714" y="1165035"/>
                </a:cubicBezTo>
                <a:cubicBezTo>
                  <a:pt x="471774" y="1197132"/>
                  <a:pt x="456744" y="1230248"/>
                  <a:pt x="438913" y="1261708"/>
                </a:cubicBezTo>
                <a:cubicBezTo>
                  <a:pt x="476996" y="1253047"/>
                  <a:pt x="515589" y="1242475"/>
                  <a:pt x="551253" y="1227318"/>
                </a:cubicBezTo>
                <a:cubicBezTo>
                  <a:pt x="541063" y="1226936"/>
                  <a:pt x="531000" y="1224388"/>
                  <a:pt x="523612" y="1219040"/>
                </a:cubicBezTo>
                <a:cubicBezTo>
                  <a:pt x="519537" y="1216110"/>
                  <a:pt x="520175" y="1208340"/>
                  <a:pt x="525396" y="1206939"/>
                </a:cubicBezTo>
                <a:cubicBezTo>
                  <a:pt x="541953" y="1202608"/>
                  <a:pt x="564499" y="1205155"/>
                  <a:pt x="581566" y="1207195"/>
                </a:cubicBezTo>
                <a:cubicBezTo>
                  <a:pt x="583477" y="1207322"/>
                  <a:pt x="585005" y="1208722"/>
                  <a:pt x="586278" y="1210250"/>
                </a:cubicBezTo>
                <a:cubicBezTo>
                  <a:pt x="599270" y="1202990"/>
                  <a:pt x="611752" y="1194839"/>
                  <a:pt x="623343" y="1185541"/>
                </a:cubicBezTo>
                <a:cubicBezTo>
                  <a:pt x="607166" y="1188725"/>
                  <a:pt x="590099" y="1187833"/>
                  <a:pt x="577363" y="1178918"/>
                </a:cubicBezTo>
                <a:cubicBezTo>
                  <a:pt x="573415" y="1176244"/>
                  <a:pt x="575070" y="1170257"/>
                  <a:pt x="579019" y="1168601"/>
                </a:cubicBezTo>
                <a:cubicBezTo>
                  <a:pt x="600289" y="1159940"/>
                  <a:pt x="626145" y="1162488"/>
                  <a:pt x="649072" y="1160959"/>
                </a:cubicBezTo>
                <a:cubicBezTo>
                  <a:pt x="654167" y="1155227"/>
                  <a:pt x="659262" y="1149751"/>
                  <a:pt x="663847" y="1143382"/>
                </a:cubicBezTo>
                <a:cubicBezTo>
                  <a:pt x="645760" y="1149622"/>
                  <a:pt x="621687" y="1147840"/>
                  <a:pt x="608568" y="1141217"/>
                </a:cubicBezTo>
                <a:cubicBezTo>
                  <a:pt x="604492" y="1139179"/>
                  <a:pt x="605129" y="1133828"/>
                  <a:pt x="608950" y="1132046"/>
                </a:cubicBezTo>
                <a:cubicBezTo>
                  <a:pt x="617229" y="1128224"/>
                  <a:pt x="624235" y="1127207"/>
                  <a:pt x="633405" y="1127078"/>
                </a:cubicBezTo>
                <a:cubicBezTo>
                  <a:pt x="647543" y="1126951"/>
                  <a:pt x="661936" y="1123385"/>
                  <a:pt x="676074" y="1123641"/>
                </a:cubicBezTo>
                <a:cubicBezTo>
                  <a:pt x="677603" y="1120838"/>
                  <a:pt x="679640" y="1118544"/>
                  <a:pt x="681041" y="1115616"/>
                </a:cubicBezTo>
                <a:cubicBezTo>
                  <a:pt x="711991" y="1054096"/>
                  <a:pt x="772874" y="1021872"/>
                  <a:pt x="839616" y="1012319"/>
                </a:cubicBezTo>
                <a:cubicBezTo>
                  <a:pt x="847003" y="1011300"/>
                  <a:pt x="851078" y="1021744"/>
                  <a:pt x="843819" y="1025056"/>
                </a:cubicBezTo>
                <a:cubicBezTo>
                  <a:pt x="813378" y="1039066"/>
                  <a:pt x="782173" y="1049255"/>
                  <a:pt x="753006" y="1065814"/>
                </a:cubicBezTo>
                <a:cubicBezTo>
                  <a:pt x="719251" y="1084919"/>
                  <a:pt x="700401" y="1124913"/>
                  <a:pt x="675182" y="1158412"/>
                </a:cubicBezTo>
                <a:cubicBezTo>
                  <a:pt x="669578" y="1169620"/>
                  <a:pt x="663846" y="1180829"/>
                  <a:pt x="658752" y="1192418"/>
                </a:cubicBezTo>
                <a:cubicBezTo>
                  <a:pt x="649072" y="1214581"/>
                  <a:pt x="651237" y="1241456"/>
                  <a:pt x="647543" y="1266293"/>
                </a:cubicBezTo>
                <a:cubicBezTo>
                  <a:pt x="666139" y="1261453"/>
                  <a:pt x="685498" y="1259033"/>
                  <a:pt x="704732" y="1256103"/>
                </a:cubicBezTo>
                <a:cubicBezTo>
                  <a:pt x="702948" y="1255594"/>
                  <a:pt x="701039" y="1255339"/>
                  <a:pt x="699510" y="1254576"/>
                </a:cubicBezTo>
                <a:cubicBezTo>
                  <a:pt x="695179" y="1252536"/>
                  <a:pt x="695179" y="1246296"/>
                  <a:pt x="699001" y="1243748"/>
                </a:cubicBezTo>
                <a:cubicBezTo>
                  <a:pt x="714921" y="1233432"/>
                  <a:pt x="738484" y="1241839"/>
                  <a:pt x="756316" y="1242475"/>
                </a:cubicBezTo>
                <a:cubicBezTo>
                  <a:pt x="756953" y="1242475"/>
                  <a:pt x="757208" y="1242985"/>
                  <a:pt x="757718" y="1243112"/>
                </a:cubicBezTo>
                <a:cubicBezTo>
                  <a:pt x="767270" y="1239419"/>
                  <a:pt x="776695" y="1235214"/>
                  <a:pt x="785865" y="1230375"/>
                </a:cubicBezTo>
                <a:cubicBezTo>
                  <a:pt x="767015" y="1233559"/>
                  <a:pt x="747401" y="1232030"/>
                  <a:pt x="733135" y="1220949"/>
                </a:cubicBezTo>
                <a:cubicBezTo>
                  <a:pt x="728550" y="1217383"/>
                  <a:pt x="730715" y="1210506"/>
                  <a:pt x="735554" y="1208595"/>
                </a:cubicBezTo>
                <a:cubicBezTo>
                  <a:pt x="748800" y="1203246"/>
                  <a:pt x="763321" y="1205920"/>
                  <a:pt x="777204" y="1206812"/>
                </a:cubicBezTo>
                <a:cubicBezTo>
                  <a:pt x="790833" y="1207703"/>
                  <a:pt x="804207" y="1208977"/>
                  <a:pt x="817835" y="1210250"/>
                </a:cubicBezTo>
                <a:cubicBezTo>
                  <a:pt x="821912" y="1207449"/>
                  <a:pt x="826114" y="1204646"/>
                  <a:pt x="830063" y="1201717"/>
                </a:cubicBezTo>
                <a:cubicBezTo>
                  <a:pt x="818728" y="1201079"/>
                  <a:pt x="808156" y="1197896"/>
                  <a:pt x="802042" y="1191909"/>
                </a:cubicBezTo>
                <a:cubicBezTo>
                  <a:pt x="798603" y="1188598"/>
                  <a:pt x="799239" y="1182484"/>
                  <a:pt x="803443" y="1180064"/>
                </a:cubicBezTo>
                <a:cubicBezTo>
                  <a:pt x="814652" y="1173568"/>
                  <a:pt x="827770" y="1174588"/>
                  <a:pt x="840252" y="1173568"/>
                </a:cubicBezTo>
                <a:cubicBezTo>
                  <a:pt x="848913" y="1172804"/>
                  <a:pt x="857575" y="1171276"/>
                  <a:pt x="866236" y="1171530"/>
                </a:cubicBezTo>
                <a:cubicBezTo>
                  <a:pt x="871585" y="1166563"/>
                  <a:pt x="877189" y="1161723"/>
                  <a:pt x="882412" y="1156628"/>
                </a:cubicBezTo>
                <a:cubicBezTo>
                  <a:pt x="871713" y="1157647"/>
                  <a:pt x="861014" y="1157011"/>
                  <a:pt x="851589" y="1153189"/>
                </a:cubicBezTo>
                <a:cubicBezTo>
                  <a:pt x="848149" y="1151789"/>
                  <a:pt x="847768" y="1146184"/>
                  <a:pt x="851079" y="1144400"/>
                </a:cubicBezTo>
                <a:cubicBezTo>
                  <a:pt x="864452" y="1137523"/>
                  <a:pt x="881011" y="1140452"/>
                  <a:pt x="895912" y="1142872"/>
                </a:cubicBezTo>
                <a:cubicBezTo>
                  <a:pt x="897568" y="1141090"/>
                  <a:pt x="899225" y="1139433"/>
                  <a:pt x="900880" y="1137778"/>
                </a:cubicBezTo>
                <a:cubicBezTo>
                  <a:pt x="909032" y="1129245"/>
                  <a:pt x="917056" y="1120965"/>
                  <a:pt x="925080" y="1112813"/>
                </a:cubicBezTo>
                <a:cubicBezTo>
                  <a:pt x="920623" y="1112177"/>
                  <a:pt x="916291" y="1111285"/>
                  <a:pt x="912599" y="1110011"/>
                </a:cubicBezTo>
                <a:cubicBezTo>
                  <a:pt x="906484" y="1107846"/>
                  <a:pt x="904700" y="1100076"/>
                  <a:pt x="910560" y="1096256"/>
                </a:cubicBezTo>
                <a:cubicBezTo>
                  <a:pt x="921642" y="1089123"/>
                  <a:pt x="937563" y="1086830"/>
                  <a:pt x="953356" y="1086066"/>
                </a:cubicBezTo>
                <a:cubicBezTo>
                  <a:pt x="989529" y="1054096"/>
                  <a:pt x="1029142" y="1029768"/>
                  <a:pt x="1082636" y="1021999"/>
                </a:cubicBezTo>
                <a:cubicBezTo>
                  <a:pt x="1092443" y="1020471"/>
                  <a:pt x="1097666" y="1034990"/>
                  <a:pt x="1087985" y="1039066"/>
                </a:cubicBezTo>
                <a:cubicBezTo>
                  <a:pt x="1050411" y="1054733"/>
                  <a:pt x="1018059" y="1068362"/>
                  <a:pt x="988255" y="1088868"/>
                </a:cubicBezTo>
                <a:cubicBezTo>
                  <a:pt x="989912" y="1091798"/>
                  <a:pt x="989402" y="1095873"/>
                  <a:pt x="986981" y="1098294"/>
                </a:cubicBezTo>
                <a:cubicBezTo>
                  <a:pt x="980613" y="1104661"/>
                  <a:pt x="971061" y="1108866"/>
                  <a:pt x="960489" y="1111285"/>
                </a:cubicBezTo>
                <a:cubicBezTo>
                  <a:pt x="951701" y="1119182"/>
                  <a:pt x="943166" y="1127715"/>
                  <a:pt x="934760" y="1137777"/>
                </a:cubicBezTo>
                <a:cubicBezTo>
                  <a:pt x="931576" y="1141599"/>
                  <a:pt x="928010" y="1144783"/>
                  <a:pt x="924698" y="1148477"/>
                </a:cubicBezTo>
                <a:cubicBezTo>
                  <a:pt x="911833" y="1179555"/>
                  <a:pt x="903682" y="1209996"/>
                  <a:pt x="897187" y="1243366"/>
                </a:cubicBezTo>
                <a:cubicBezTo>
                  <a:pt x="892856" y="1265656"/>
                  <a:pt x="893365" y="1288073"/>
                  <a:pt x="888143" y="1309217"/>
                </a:cubicBezTo>
                <a:cubicBezTo>
                  <a:pt x="934251" y="1298391"/>
                  <a:pt x="982650" y="1295333"/>
                  <a:pt x="1028886" y="1284379"/>
                </a:cubicBezTo>
                <a:cubicBezTo>
                  <a:pt x="1070026" y="1274572"/>
                  <a:pt x="1097793" y="1250754"/>
                  <a:pt x="1120718" y="1221841"/>
                </a:cubicBezTo>
                <a:cubicBezTo>
                  <a:pt x="1108620" y="1222860"/>
                  <a:pt x="1096263" y="1220695"/>
                  <a:pt x="1088240" y="1215473"/>
                </a:cubicBezTo>
                <a:cubicBezTo>
                  <a:pt x="1084675" y="1213053"/>
                  <a:pt x="1083145" y="1207195"/>
                  <a:pt x="1087731" y="1204646"/>
                </a:cubicBezTo>
                <a:cubicBezTo>
                  <a:pt x="1100849" y="1197386"/>
                  <a:pt x="1112185" y="1197896"/>
                  <a:pt x="1126960" y="1195985"/>
                </a:cubicBezTo>
                <a:cubicBezTo>
                  <a:pt x="1131417" y="1195475"/>
                  <a:pt x="1136003" y="1194712"/>
                  <a:pt x="1140588" y="1194329"/>
                </a:cubicBezTo>
                <a:cubicBezTo>
                  <a:pt x="1145047" y="1187579"/>
                  <a:pt x="1149504" y="1180701"/>
                  <a:pt x="1153835" y="1173696"/>
                </a:cubicBezTo>
                <a:cubicBezTo>
                  <a:pt x="1138169" y="1175988"/>
                  <a:pt x="1121866" y="1173568"/>
                  <a:pt x="1112057" y="1165925"/>
                </a:cubicBezTo>
                <a:cubicBezTo>
                  <a:pt x="1108747" y="1163378"/>
                  <a:pt x="1110019" y="1158030"/>
                  <a:pt x="1113205" y="1155991"/>
                </a:cubicBezTo>
                <a:cubicBezTo>
                  <a:pt x="1121101" y="1150897"/>
                  <a:pt x="1130653" y="1149368"/>
                  <a:pt x="1139952" y="1148349"/>
                </a:cubicBezTo>
                <a:cubicBezTo>
                  <a:pt x="1152052" y="1147076"/>
                  <a:pt x="1163515" y="1143891"/>
                  <a:pt x="1174978" y="1140580"/>
                </a:cubicBezTo>
                <a:cubicBezTo>
                  <a:pt x="1180456" y="1132429"/>
                  <a:pt x="1186187" y="1124786"/>
                  <a:pt x="1192174" y="1117525"/>
                </a:cubicBezTo>
                <a:cubicBezTo>
                  <a:pt x="1175488" y="1121220"/>
                  <a:pt x="1157656" y="1120711"/>
                  <a:pt x="1146831" y="1110903"/>
                </a:cubicBezTo>
                <a:cubicBezTo>
                  <a:pt x="1143136" y="1107591"/>
                  <a:pt x="1144409" y="1101222"/>
                  <a:pt x="1148485" y="1098930"/>
                </a:cubicBezTo>
                <a:cubicBezTo>
                  <a:pt x="1160077" y="1092307"/>
                  <a:pt x="1174214" y="1093199"/>
                  <a:pt x="1187079" y="1091542"/>
                </a:cubicBezTo>
                <a:cubicBezTo>
                  <a:pt x="1196504" y="1090396"/>
                  <a:pt x="1205930" y="1088231"/>
                  <a:pt x="1215482" y="1088868"/>
                </a:cubicBezTo>
                <a:cubicBezTo>
                  <a:pt x="1216882" y="1088995"/>
                  <a:pt x="1217901" y="1089760"/>
                  <a:pt x="1219047" y="1090269"/>
                </a:cubicBezTo>
                <a:cubicBezTo>
                  <a:pt x="1227327" y="1083136"/>
                  <a:pt x="1235860" y="1076386"/>
                  <a:pt x="1244904" y="1070782"/>
                </a:cubicBezTo>
                <a:cubicBezTo>
                  <a:pt x="1219685" y="1075621"/>
                  <a:pt x="1190008" y="1082754"/>
                  <a:pt x="1167845" y="1076004"/>
                </a:cubicBezTo>
                <a:cubicBezTo>
                  <a:pt x="1164662" y="1074985"/>
                  <a:pt x="1161859" y="1070782"/>
                  <a:pt x="1164916" y="1067852"/>
                </a:cubicBezTo>
                <a:cubicBezTo>
                  <a:pt x="1187333" y="1046199"/>
                  <a:pt x="1229874" y="1050148"/>
                  <a:pt x="1259169" y="1046964"/>
                </a:cubicBezTo>
                <a:cubicBezTo>
                  <a:pt x="1288464" y="1043780"/>
                  <a:pt x="1317632" y="1036265"/>
                  <a:pt x="1346544" y="1041613"/>
                </a:cubicBezTo>
                <a:cubicBezTo>
                  <a:pt x="1351512" y="1041486"/>
                  <a:pt x="1356225" y="1040977"/>
                  <a:pt x="1361319" y="1041232"/>
                </a:cubicBezTo>
                <a:cubicBezTo>
                  <a:pt x="1377240" y="1041869"/>
                  <a:pt x="1375585" y="1063012"/>
                  <a:pt x="1362720" y="1067470"/>
                </a:cubicBezTo>
                <a:cubicBezTo>
                  <a:pt x="1350365" y="1091925"/>
                  <a:pt x="1322471" y="1109756"/>
                  <a:pt x="1302092" y="1125806"/>
                </a:cubicBezTo>
                <a:cubicBezTo>
                  <a:pt x="1263117" y="1156374"/>
                  <a:pt x="1231021" y="1189490"/>
                  <a:pt x="1198159" y="1226682"/>
                </a:cubicBezTo>
                <a:cubicBezTo>
                  <a:pt x="1183767" y="1242857"/>
                  <a:pt x="1168992" y="1256995"/>
                  <a:pt x="1153963" y="1270241"/>
                </a:cubicBezTo>
                <a:cubicBezTo>
                  <a:pt x="1144282" y="1288329"/>
                  <a:pt x="1129253" y="1301446"/>
                  <a:pt x="1114860" y="1316604"/>
                </a:cubicBezTo>
                <a:cubicBezTo>
                  <a:pt x="1100977" y="1331124"/>
                  <a:pt x="1084165" y="1350102"/>
                  <a:pt x="1064549" y="1359145"/>
                </a:cubicBezTo>
                <a:cubicBezTo>
                  <a:pt x="1029651" y="1387676"/>
                  <a:pt x="987745" y="1411366"/>
                  <a:pt x="953483" y="1434166"/>
                </a:cubicBezTo>
                <a:cubicBezTo>
                  <a:pt x="935907" y="1445884"/>
                  <a:pt x="916410" y="1457395"/>
                  <a:pt x="895712" y="1468052"/>
                </a:cubicBezTo>
                <a:lnTo>
                  <a:pt x="835264" y="1494802"/>
                </a:lnTo>
                <a:lnTo>
                  <a:pt x="852097" y="1490515"/>
                </a:lnTo>
                <a:cubicBezTo>
                  <a:pt x="854136" y="1490261"/>
                  <a:pt x="855537" y="1492426"/>
                  <a:pt x="854008" y="1493954"/>
                </a:cubicBezTo>
                <a:cubicBezTo>
                  <a:pt x="835540" y="1514970"/>
                  <a:pt x="801023" y="1523377"/>
                  <a:pt x="774784" y="1530000"/>
                </a:cubicBezTo>
                <a:cubicBezTo>
                  <a:pt x="743962" y="1537896"/>
                  <a:pt x="711356" y="1545156"/>
                  <a:pt x="679639" y="1540953"/>
                </a:cubicBezTo>
                <a:cubicBezTo>
                  <a:pt x="675946" y="1540699"/>
                  <a:pt x="675437" y="1535349"/>
                  <a:pt x="678749" y="1533949"/>
                </a:cubicBezTo>
                <a:cubicBezTo>
                  <a:pt x="692059" y="1528599"/>
                  <a:pt x="705846" y="1525351"/>
                  <a:pt x="719810" y="1522724"/>
                </a:cubicBezTo>
                <a:lnTo>
                  <a:pt x="742687" y="1518650"/>
                </a:lnTo>
                <a:lnTo>
                  <a:pt x="696198" y="1523451"/>
                </a:lnTo>
                <a:cubicBezTo>
                  <a:pt x="691740" y="1523451"/>
                  <a:pt x="690339" y="1516318"/>
                  <a:pt x="694542" y="1514790"/>
                </a:cubicBezTo>
                <a:cubicBezTo>
                  <a:pt x="758354" y="1490973"/>
                  <a:pt x="824077" y="1479382"/>
                  <a:pt x="886742" y="1450596"/>
                </a:cubicBezTo>
                <a:cubicBezTo>
                  <a:pt x="910560" y="1439643"/>
                  <a:pt x="932978" y="1426396"/>
                  <a:pt x="954758" y="1411876"/>
                </a:cubicBezTo>
                <a:cubicBezTo>
                  <a:pt x="930303" y="1422065"/>
                  <a:pt x="905339" y="1431364"/>
                  <a:pt x="881138" y="1440279"/>
                </a:cubicBezTo>
                <a:cubicBezTo>
                  <a:pt x="812868" y="1465244"/>
                  <a:pt x="733899" y="1491100"/>
                  <a:pt x="660662" y="1486386"/>
                </a:cubicBezTo>
                <a:cubicBezTo>
                  <a:pt x="655439" y="1486132"/>
                  <a:pt x="655186" y="1478999"/>
                  <a:pt x="659898" y="1477598"/>
                </a:cubicBezTo>
                <a:cubicBezTo>
                  <a:pt x="730206" y="1456582"/>
                  <a:pt x="801533" y="1444355"/>
                  <a:pt x="871204" y="1420027"/>
                </a:cubicBezTo>
                <a:cubicBezTo>
                  <a:pt x="879991" y="1416970"/>
                  <a:pt x="888652" y="1413277"/>
                  <a:pt x="897314" y="1409965"/>
                </a:cubicBezTo>
                <a:cubicBezTo>
                  <a:pt x="854391" y="1419900"/>
                  <a:pt x="811085" y="1428179"/>
                  <a:pt x="767780" y="1436203"/>
                </a:cubicBezTo>
                <a:cubicBezTo>
                  <a:pt x="736383" y="1441999"/>
                  <a:pt x="703713" y="1448877"/>
                  <a:pt x="670883" y="1453781"/>
                </a:cubicBezTo>
                <a:lnTo>
                  <a:pt x="635215" y="1455870"/>
                </a:lnTo>
                <a:lnTo>
                  <a:pt x="641160" y="1459550"/>
                </a:lnTo>
                <a:cubicBezTo>
                  <a:pt x="641941" y="1462018"/>
                  <a:pt x="641176" y="1464979"/>
                  <a:pt x="638246" y="1466444"/>
                </a:cubicBezTo>
                <a:cubicBezTo>
                  <a:pt x="612899" y="1479308"/>
                  <a:pt x="585770" y="1484020"/>
                  <a:pt x="557875" y="1486950"/>
                </a:cubicBezTo>
                <a:cubicBezTo>
                  <a:pt x="530619" y="1489880"/>
                  <a:pt x="501961" y="1492937"/>
                  <a:pt x="474831" y="1487586"/>
                </a:cubicBezTo>
                <a:cubicBezTo>
                  <a:pt x="470245" y="1486823"/>
                  <a:pt x="469226" y="1480200"/>
                  <a:pt x="473812" y="1478289"/>
                </a:cubicBezTo>
                <a:cubicBezTo>
                  <a:pt x="497375" y="1468863"/>
                  <a:pt x="522722" y="1468609"/>
                  <a:pt x="547686" y="1466825"/>
                </a:cubicBezTo>
                <a:lnTo>
                  <a:pt x="630859" y="1456125"/>
                </a:lnTo>
                <a:lnTo>
                  <a:pt x="573032" y="1459512"/>
                </a:lnTo>
                <a:cubicBezTo>
                  <a:pt x="568066" y="1459257"/>
                  <a:pt x="567556" y="1451361"/>
                  <a:pt x="572141" y="1449959"/>
                </a:cubicBezTo>
                <a:cubicBezTo>
                  <a:pt x="627164" y="1433529"/>
                  <a:pt x="687283" y="1428179"/>
                  <a:pt x="743834" y="1419135"/>
                </a:cubicBezTo>
                <a:cubicBezTo>
                  <a:pt x="709444" y="1421429"/>
                  <a:pt x="672380" y="1415188"/>
                  <a:pt x="638882" y="1413659"/>
                </a:cubicBezTo>
                <a:cubicBezTo>
                  <a:pt x="600543" y="1412003"/>
                  <a:pt x="558639" y="1405380"/>
                  <a:pt x="521448" y="1396974"/>
                </a:cubicBezTo>
                <a:cubicBezTo>
                  <a:pt x="517754" y="1396082"/>
                  <a:pt x="519156" y="1391242"/>
                  <a:pt x="521957" y="1390351"/>
                </a:cubicBezTo>
                <a:cubicBezTo>
                  <a:pt x="539152" y="1385129"/>
                  <a:pt x="557494" y="1386148"/>
                  <a:pt x="575835" y="1388822"/>
                </a:cubicBezTo>
                <a:cubicBezTo>
                  <a:pt x="542463" y="1378887"/>
                  <a:pt x="509730" y="1366659"/>
                  <a:pt x="475594" y="1360418"/>
                </a:cubicBezTo>
                <a:cubicBezTo>
                  <a:pt x="466807" y="1358763"/>
                  <a:pt x="412293" y="1360418"/>
                  <a:pt x="414075" y="1363221"/>
                </a:cubicBezTo>
                <a:cubicBezTo>
                  <a:pt x="427830" y="1384237"/>
                  <a:pt x="442734" y="1403852"/>
                  <a:pt x="463367" y="1415824"/>
                </a:cubicBezTo>
                <a:cubicBezTo>
                  <a:pt x="465278" y="1416078"/>
                  <a:pt x="467316" y="1416461"/>
                  <a:pt x="469099" y="1416716"/>
                </a:cubicBezTo>
                <a:cubicBezTo>
                  <a:pt x="471518" y="1417097"/>
                  <a:pt x="472665" y="1418754"/>
                  <a:pt x="473174" y="1420664"/>
                </a:cubicBezTo>
                <a:lnTo>
                  <a:pt x="492587" y="1426193"/>
                </a:lnTo>
                <a:lnTo>
                  <a:pt x="492376" y="1425764"/>
                </a:lnTo>
                <a:cubicBezTo>
                  <a:pt x="492568" y="1423837"/>
                  <a:pt x="493810" y="1422054"/>
                  <a:pt x="496102" y="1421354"/>
                </a:cubicBezTo>
                <a:cubicBezTo>
                  <a:pt x="514060" y="1415750"/>
                  <a:pt x="539024" y="1413074"/>
                  <a:pt x="555710" y="1423391"/>
                </a:cubicBezTo>
                <a:cubicBezTo>
                  <a:pt x="559531" y="1425684"/>
                  <a:pt x="559021" y="1432180"/>
                  <a:pt x="554309" y="1433199"/>
                </a:cubicBezTo>
                <a:cubicBezTo>
                  <a:pt x="545139" y="1435174"/>
                  <a:pt x="534407" y="1437371"/>
                  <a:pt x="523915" y="1437705"/>
                </a:cubicBezTo>
                <a:lnTo>
                  <a:pt x="499363" y="1432049"/>
                </a:lnTo>
                <a:lnTo>
                  <a:pt x="501450" y="1434229"/>
                </a:lnTo>
                <a:cubicBezTo>
                  <a:pt x="502024" y="1437732"/>
                  <a:pt x="500432" y="1441235"/>
                  <a:pt x="495719" y="1441808"/>
                </a:cubicBezTo>
                <a:cubicBezTo>
                  <a:pt x="477250" y="1444101"/>
                  <a:pt x="463622" y="1439260"/>
                  <a:pt x="452159" y="1431236"/>
                </a:cubicBezTo>
                <a:cubicBezTo>
                  <a:pt x="421336" y="1434038"/>
                  <a:pt x="390639" y="1428561"/>
                  <a:pt x="359180" y="1434292"/>
                </a:cubicBezTo>
                <a:cubicBezTo>
                  <a:pt x="334216" y="1438751"/>
                  <a:pt x="310398" y="1451233"/>
                  <a:pt x="286452" y="1461168"/>
                </a:cubicBezTo>
                <a:cubicBezTo>
                  <a:pt x="297405" y="1471867"/>
                  <a:pt x="308233" y="1482566"/>
                  <a:pt x="324153" y="1487024"/>
                </a:cubicBezTo>
                <a:cubicBezTo>
                  <a:pt x="335106" y="1490081"/>
                  <a:pt x="332942" y="1506638"/>
                  <a:pt x="322498" y="1508549"/>
                </a:cubicBezTo>
                <a:cubicBezTo>
                  <a:pt x="285815" y="1515299"/>
                  <a:pt x="255628" y="1527782"/>
                  <a:pt x="228372" y="1543958"/>
                </a:cubicBezTo>
                <a:cubicBezTo>
                  <a:pt x="237415" y="1541155"/>
                  <a:pt x="246458" y="1538608"/>
                  <a:pt x="253846" y="1536188"/>
                </a:cubicBezTo>
                <a:cubicBezTo>
                  <a:pt x="276007" y="1529183"/>
                  <a:pt x="297661" y="1524470"/>
                  <a:pt x="320204" y="1531985"/>
                </a:cubicBezTo>
                <a:cubicBezTo>
                  <a:pt x="323898" y="1533259"/>
                  <a:pt x="322625" y="1538608"/>
                  <a:pt x="319185" y="1539118"/>
                </a:cubicBezTo>
                <a:cubicBezTo>
                  <a:pt x="295367" y="1542684"/>
                  <a:pt x="272060" y="1546504"/>
                  <a:pt x="249260" y="1554402"/>
                </a:cubicBezTo>
                <a:cubicBezTo>
                  <a:pt x="231556" y="1560388"/>
                  <a:pt x="210794" y="1574272"/>
                  <a:pt x="191817" y="1571724"/>
                </a:cubicBezTo>
                <a:cubicBezTo>
                  <a:pt x="190925" y="1571597"/>
                  <a:pt x="190798" y="1570705"/>
                  <a:pt x="190288" y="1570196"/>
                </a:cubicBezTo>
                <a:cubicBezTo>
                  <a:pt x="184047" y="1575036"/>
                  <a:pt x="177807" y="1580131"/>
                  <a:pt x="171693" y="1585353"/>
                </a:cubicBezTo>
                <a:cubicBezTo>
                  <a:pt x="190798" y="1577328"/>
                  <a:pt x="211813" y="1570832"/>
                  <a:pt x="229264" y="1573253"/>
                </a:cubicBezTo>
                <a:cubicBezTo>
                  <a:pt x="231301" y="1573635"/>
                  <a:pt x="232320" y="1576436"/>
                  <a:pt x="230537" y="1577711"/>
                </a:cubicBezTo>
                <a:cubicBezTo>
                  <a:pt x="212960" y="1590702"/>
                  <a:pt x="188506" y="1594014"/>
                  <a:pt x="168508" y="1602166"/>
                </a:cubicBezTo>
                <a:cubicBezTo>
                  <a:pt x="156280" y="1607132"/>
                  <a:pt x="144435" y="1613374"/>
                  <a:pt x="133227" y="1620380"/>
                </a:cubicBezTo>
                <a:cubicBezTo>
                  <a:pt x="128514" y="1624964"/>
                  <a:pt x="123802" y="1629422"/>
                  <a:pt x="118961" y="1634007"/>
                </a:cubicBezTo>
                <a:cubicBezTo>
                  <a:pt x="157937" y="1643560"/>
                  <a:pt x="195000" y="1637829"/>
                  <a:pt x="236014" y="1630568"/>
                </a:cubicBezTo>
                <a:cubicBezTo>
                  <a:pt x="244292" y="1629039"/>
                  <a:pt x="251552" y="1638592"/>
                  <a:pt x="246331" y="1645980"/>
                </a:cubicBezTo>
                <a:cubicBezTo>
                  <a:pt x="199204" y="1711703"/>
                  <a:pt x="305812" y="1660755"/>
                  <a:pt x="337272" y="1647126"/>
                </a:cubicBezTo>
                <a:cubicBezTo>
                  <a:pt x="344023" y="1644197"/>
                  <a:pt x="353447" y="1651458"/>
                  <a:pt x="349500" y="1658844"/>
                </a:cubicBezTo>
                <a:cubicBezTo>
                  <a:pt x="346061" y="1666996"/>
                  <a:pt x="341603" y="1674511"/>
                  <a:pt x="336763" y="1681771"/>
                </a:cubicBezTo>
                <a:cubicBezTo>
                  <a:pt x="376374" y="1685464"/>
                  <a:pt x="414840" y="1688904"/>
                  <a:pt x="455089" y="1684318"/>
                </a:cubicBezTo>
                <a:cubicBezTo>
                  <a:pt x="493553" y="1679860"/>
                  <a:pt x="530109" y="1666360"/>
                  <a:pt x="568575" y="1661901"/>
                </a:cubicBezTo>
                <a:cubicBezTo>
                  <a:pt x="578764" y="1660755"/>
                  <a:pt x="579527" y="1675784"/>
                  <a:pt x="570867" y="1678841"/>
                </a:cubicBezTo>
                <a:cubicBezTo>
                  <a:pt x="541190" y="1689158"/>
                  <a:pt x="513678" y="1694763"/>
                  <a:pt x="486676" y="1698074"/>
                </a:cubicBezTo>
                <a:cubicBezTo>
                  <a:pt x="440059" y="1708900"/>
                  <a:pt x="397262" y="1726349"/>
                  <a:pt x="354212" y="1745455"/>
                </a:cubicBezTo>
                <a:cubicBezTo>
                  <a:pt x="355104" y="1745200"/>
                  <a:pt x="356250" y="1745073"/>
                  <a:pt x="357142" y="1744946"/>
                </a:cubicBezTo>
                <a:cubicBezTo>
                  <a:pt x="385544" y="1740105"/>
                  <a:pt x="413056" y="1741253"/>
                  <a:pt x="441460" y="1744819"/>
                </a:cubicBezTo>
                <a:cubicBezTo>
                  <a:pt x="443880" y="1745073"/>
                  <a:pt x="442988" y="1748385"/>
                  <a:pt x="440951" y="1748639"/>
                </a:cubicBezTo>
                <a:cubicBezTo>
                  <a:pt x="411528" y="1752588"/>
                  <a:pt x="381724" y="1757046"/>
                  <a:pt x="352557" y="1762778"/>
                </a:cubicBezTo>
                <a:cubicBezTo>
                  <a:pt x="330267" y="1767107"/>
                  <a:pt x="306449" y="1779081"/>
                  <a:pt x="283649" y="1777935"/>
                </a:cubicBezTo>
                <a:cubicBezTo>
                  <a:pt x="282630" y="1777806"/>
                  <a:pt x="281740" y="1777425"/>
                  <a:pt x="280848" y="1776916"/>
                </a:cubicBezTo>
                <a:cubicBezTo>
                  <a:pt x="266456" y="1783030"/>
                  <a:pt x="250152" y="1790162"/>
                  <a:pt x="235249" y="1797676"/>
                </a:cubicBezTo>
                <a:cubicBezTo>
                  <a:pt x="241872" y="1795384"/>
                  <a:pt x="248624" y="1792837"/>
                  <a:pt x="255374" y="1790799"/>
                </a:cubicBezTo>
                <a:cubicBezTo>
                  <a:pt x="286579" y="1781246"/>
                  <a:pt x="322752" y="1776024"/>
                  <a:pt x="354976" y="1781373"/>
                </a:cubicBezTo>
                <a:cubicBezTo>
                  <a:pt x="360071" y="1782265"/>
                  <a:pt x="360071" y="1791181"/>
                  <a:pt x="354849" y="1791818"/>
                </a:cubicBezTo>
                <a:cubicBezTo>
                  <a:pt x="322625" y="1795893"/>
                  <a:pt x="291165" y="1798568"/>
                  <a:pt x="259704" y="1807612"/>
                </a:cubicBezTo>
                <a:cubicBezTo>
                  <a:pt x="238434" y="1813725"/>
                  <a:pt x="213724" y="1831047"/>
                  <a:pt x="190544" y="1831939"/>
                </a:cubicBezTo>
                <a:cubicBezTo>
                  <a:pt x="189779" y="1835123"/>
                  <a:pt x="190034" y="1838053"/>
                  <a:pt x="192708" y="1840728"/>
                </a:cubicBezTo>
                <a:cubicBezTo>
                  <a:pt x="193472" y="1841491"/>
                  <a:pt x="193854" y="1842383"/>
                  <a:pt x="194364" y="1843275"/>
                </a:cubicBezTo>
                <a:cubicBezTo>
                  <a:pt x="202006" y="1842765"/>
                  <a:pt x="209521" y="1841746"/>
                  <a:pt x="216908" y="1840345"/>
                </a:cubicBezTo>
                <a:cubicBezTo>
                  <a:pt x="238179" y="1836396"/>
                  <a:pt x="258304" y="1831174"/>
                  <a:pt x="279829" y="1829136"/>
                </a:cubicBezTo>
                <a:cubicBezTo>
                  <a:pt x="286961" y="1828500"/>
                  <a:pt x="288999" y="1840091"/>
                  <a:pt x="281867" y="1841491"/>
                </a:cubicBezTo>
                <a:cubicBezTo>
                  <a:pt x="257921" y="1846204"/>
                  <a:pt x="234612" y="1854101"/>
                  <a:pt x="210667" y="1858814"/>
                </a:cubicBezTo>
                <a:cubicBezTo>
                  <a:pt x="201624" y="1860597"/>
                  <a:pt x="185830" y="1864036"/>
                  <a:pt x="173602" y="1861998"/>
                </a:cubicBezTo>
                <a:cubicBezTo>
                  <a:pt x="156790" y="1868876"/>
                  <a:pt x="139723" y="1874989"/>
                  <a:pt x="123292" y="1882505"/>
                </a:cubicBezTo>
                <a:cubicBezTo>
                  <a:pt x="131825" y="1881486"/>
                  <a:pt x="140486" y="1880722"/>
                  <a:pt x="148129" y="1879192"/>
                </a:cubicBezTo>
                <a:cubicBezTo>
                  <a:pt x="168636" y="1875372"/>
                  <a:pt x="189015" y="1869131"/>
                  <a:pt x="210031" y="1869258"/>
                </a:cubicBezTo>
                <a:cubicBezTo>
                  <a:pt x="217163" y="1869258"/>
                  <a:pt x="219074" y="1878811"/>
                  <a:pt x="212323" y="1881358"/>
                </a:cubicBezTo>
                <a:cubicBezTo>
                  <a:pt x="192962" y="1888618"/>
                  <a:pt x="172074" y="1892057"/>
                  <a:pt x="151823" y="1896514"/>
                </a:cubicBezTo>
                <a:cubicBezTo>
                  <a:pt x="134373" y="1900336"/>
                  <a:pt x="110937" y="1908615"/>
                  <a:pt x="93870" y="1901482"/>
                </a:cubicBezTo>
                <a:cubicBezTo>
                  <a:pt x="93361" y="1901355"/>
                  <a:pt x="92851" y="1900846"/>
                  <a:pt x="92469" y="1900463"/>
                </a:cubicBezTo>
                <a:cubicBezTo>
                  <a:pt x="89029" y="1902884"/>
                  <a:pt x="85463" y="1904921"/>
                  <a:pt x="82279" y="1907724"/>
                </a:cubicBezTo>
                <a:cubicBezTo>
                  <a:pt x="179207" y="1915493"/>
                  <a:pt x="267474" y="1868493"/>
                  <a:pt x="353957" y="1831557"/>
                </a:cubicBezTo>
                <a:cubicBezTo>
                  <a:pt x="359817" y="1829136"/>
                  <a:pt x="362873" y="1838053"/>
                  <a:pt x="358161" y="1841237"/>
                </a:cubicBezTo>
                <a:cubicBezTo>
                  <a:pt x="281357" y="1894095"/>
                  <a:pt x="185449" y="1930140"/>
                  <a:pt x="91322" y="1926702"/>
                </a:cubicBezTo>
                <a:cubicBezTo>
                  <a:pt x="128259" y="1944915"/>
                  <a:pt x="228499" y="1962238"/>
                  <a:pt x="240344" y="1962875"/>
                </a:cubicBezTo>
                <a:cubicBezTo>
                  <a:pt x="324026" y="1967714"/>
                  <a:pt x="378285" y="1943005"/>
                  <a:pt x="451522" y="1910526"/>
                </a:cubicBezTo>
                <a:cubicBezTo>
                  <a:pt x="459928" y="1906704"/>
                  <a:pt x="468079" y="1917531"/>
                  <a:pt x="462349" y="1924664"/>
                </a:cubicBezTo>
                <a:cubicBezTo>
                  <a:pt x="422355" y="1974720"/>
                  <a:pt x="349881" y="1993316"/>
                  <a:pt x="274607" y="1991659"/>
                </a:cubicBezTo>
                <a:cubicBezTo>
                  <a:pt x="255501" y="2001722"/>
                  <a:pt x="236396" y="2011147"/>
                  <a:pt x="216272" y="2019936"/>
                </a:cubicBezTo>
                <a:cubicBezTo>
                  <a:pt x="203662" y="2025540"/>
                  <a:pt x="192199" y="2032927"/>
                  <a:pt x="180990" y="2040824"/>
                </a:cubicBezTo>
                <a:cubicBezTo>
                  <a:pt x="194746" y="2034201"/>
                  <a:pt x="209648" y="2028978"/>
                  <a:pt x="223404" y="2024394"/>
                </a:cubicBezTo>
                <a:cubicBezTo>
                  <a:pt x="251171" y="2015224"/>
                  <a:pt x="282886" y="2007963"/>
                  <a:pt x="311799" y="2004269"/>
                </a:cubicBezTo>
                <a:cubicBezTo>
                  <a:pt x="318676" y="2003377"/>
                  <a:pt x="320077" y="2013186"/>
                  <a:pt x="315110" y="2016241"/>
                </a:cubicBezTo>
                <a:cubicBezTo>
                  <a:pt x="296005" y="2028088"/>
                  <a:pt x="271550" y="2030889"/>
                  <a:pt x="249643" y="2034455"/>
                </a:cubicBezTo>
                <a:cubicBezTo>
                  <a:pt x="229900" y="2037768"/>
                  <a:pt x="210794" y="2042735"/>
                  <a:pt x="192199" y="2049868"/>
                </a:cubicBezTo>
                <a:cubicBezTo>
                  <a:pt x="185066" y="2052669"/>
                  <a:pt x="178316" y="2055217"/>
                  <a:pt x="171184" y="2057255"/>
                </a:cubicBezTo>
                <a:cubicBezTo>
                  <a:pt x="170928" y="2057509"/>
                  <a:pt x="170674" y="2057764"/>
                  <a:pt x="170419" y="2058018"/>
                </a:cubicBezTo>
                <a:cubicBezTo>
                  <a:pt x="187358" y="2053688"/>
                  <a:pt x="204300" y="2050758"/>
                  <a:pt x="222258" y="2051396"/>
                </a:cubicBezTo>
                <a:cubicBezTo>
                  <a:pt x="226207" y="2051523"/>
                  <a:pt x="226078" y="2056745"/>
                  <a:pt x="222767" y="2057891"/>
                </a:cubicBezTo>
                <a:cubicBezTo>
                  <a:pt x="204299" y="2064260"/>
                  <a:pt x="185576" y="2068973"/>
                  <a:pt x="166852" y="2074577"/>
                </a:cubicBezTo>
                <a:cubicBezTo>
                  <a:pt x="157555" y="2077378"/>
                  <a:pt x="147874" y="2082602"/>
                  <a:pt x="138194" y="2086677"/>
                </a:cubicBezTo>
                <a:cubicBezTo>
                  <a:pt x="145837" y="2092918"/>
                  <a:pt x="153606" y="2098905"/>
                  <a:pt x="159975" y="2102725"/>
                </a:cubicBezTo>
                <a:cubicBezTo>
                  <a:pt x="166089" y="2106420"/>
                  <a:pt x="163922" y="2115081"/>
                  <a:pt x="157681" y="2116864"/>
                </a:cubicBezTo>
                <a:cubicBezTo>
                  <a:pt x="116923" y="2128964"/>
                  <a:pt x="83425" y="2147942"/>
                  <a:pt x="51328" y="2174052"/>
                </a:cubicBezTo>
                <a:cubicBezTo>
                  <a:pt x="52220" y="2173925"/>
                  <a:pt x="53239" y="2173798"/>
                  <a:pt x="54131" y="2173671"/>
                </a:cubicBezTo>
                <a:cubicBezTo>
                  <a:pt x="78076" y="2169084"/>
                  <a:pt x="111065" y="2156347"/>
                  <a:pt x="136920" y="2159659"/>
                </a:cubicBezTo>
                <a:cubicBezTo>
                  <a:pt x="139723" y="2159914"/>
                  <a:pt x="139596" y="2163480"/>
                  <a:pt x="137939" y="2164881"/>
                </a:cubicBezTo>
                <a:lnTo>
                  <a:pt x="127906" y="2169624"/>
                </a:lnTo>
                <a:lnTo>
                  <a:pt x="135790" y="2177051"/>
                </a:lnTo>
                <a:cubicBezTo>
                  <a:pt x="136475" y="2181461"/>
                  <a:pt x="134756" y="2186333"/>
                  <a:pt x="130170" y="2188116"/>
                </a:cubicBezTo>
                <a:cubicBezTo>
                  <a:pt x="116542" y="2193339"/>
                  <a:pt x="99475" y="2196650"/>
                  <a:pt x="86738" y="2187862"/>
                </a:cubicBezTo>
                <a:lnTo>
                  <a:pt x="86248" y="2183940"/>
                </a:lnTo>
                <a:lnTo>
                  <a:pt x="72982" y="2186789"/>
                </a:lnTo>
                <a:cubicBezTo>
                  <a:pt x="60499" y="2189592"/>
                  <a:pt x="44705" y="2194813"/>
                  <a:pt x="29803" y="2196342"/>
                </a:cubicBezTo>
                <a:cubicBezTo>
                  <a:pt x="30185" y="2196851"/>
                  <a:pt x="30059" y="2196978"/>
                  <a:pt x="30695" y="2197488"/>
                </a:cubicBezTo>
                <a:cubicBezTo>
                  <a:pt x="47252" y="2209844"/>
                  <a:pt x="64065" y="2221179"/>
                  <a:pt x="81770" y="2231751"/>
                </a:cubicBezTo>
                <a:cubicBezTo>
                  <a:pt x="185320" y="2293524"/>
                  <a:pt x="266200" y="2205130"/>
                  <a:pt x="357269" y="2173798"/>
                </a:cubicBezTo>
                <a:cubicBezTo>
                  <a:pt x="362618" y="2172014"/>
                  <a:pt x="368095" y="2178127"/>
                  <a:pt x="364147" y="2182968"/>
                </a:cubicBezTo>
                <a:cubicBezTo>
                  <a:pt x="326191" y="2229967"/>
                  <a:pt x="259577" y="2258371"/>
                  <a:pt x="201114" y="2272126"/>
                </a:cubicBezTo>
                <a:cubicBezTo>
                  <a:pt x="190925" y="2286901"/>
                  <a:pt x="170674" y="2300019"/>
                  <a:pt x="158956" y="2311356"/>
                </a:cubicBezTo>
                <a:cubicBezTo>
                  <a:pt x="124821" y="2344472"/>
                  <a:pt x="107880" y="2379371"/>
                  <a:pt x="92595" y="2418983"/>
                </a:cubicBezTo>
                <a:cubicBezTo>
                  <a:pt x="97309" y="2414015"/>
                  <a:pt x="102022" y="2409047"/>
                  <a:pt x="106734" y="2403953"/>
                </a:cubicBezTo>
                <a:cubicBezTo>
                  <a:pt x="132208" y="2376187"/>
                  <a:pt x="156663" y="2344345"/>
                  <a:pt x="185449" y="2320144"/>
                </a:cubicBezTo>
                <a:cubicBezTo>
                  <a:pt x="188377" y="2317724"/>
                  <a:pt x="192708" y="2321290"/>
                  <a:pt x="191180" y="2324603"/>
                </a:cubicBezTo>
                <a:cubicBezTo>
                  <a:pt x="179844" y="2349058"/>
                  <a:pt x="159592" y="2365105"/>
                  <a:pt x="139850" y="2382937"/>
                </a:cubicBezTo>
                <a:cubicBezTo>
                  <a:pt x="119981" y="2400768"/>
                  <a:pt x="102404" y="2418091"/>
                  <a:pt x="85719" y="2437324"/>
                </a:cubicBezTo>
                <a:cubicBezTo>
                  <a:pt x="83044" y="2444457"/>
                  <a:pt x="80368" y="2451716"/>
                  <a:pt x="77694" y="2459104"/>
                </a:cubicBezTo>
                <a:cubicBezTo>
                  <a:pt x="92086" y="2441273"/>
                  <a:pt x="110937" y="2419238"/>
                  <a:pt x="133227" y="2412614"/>
                </a:cubicBezTo>
                <a:cubicBezTo>
                  <a:pt x="137685" y="2411341"/>
                  <a:pt x="142143" y="2416180"/>
                  <a:pt x="138831" y="2420256"/>
                </a:cubicBezTo>
                <a:cubicBezTo>
                  <a:pt x="124056" y="2438725"/>
                  <a:pt x="103295" y="2452099"/>
                  <a:pt x="87629" y="2470313"/>
                </a:cubicBezTo>
                <a:cubicBezTo>
                  <a:pt x="75911" y="2484069"/>
                  <a:pt x="67632" y="2501645"/>
                  <a:pt x="55023" y="2514509"/>
                </a:cubicBezTo>
                <a:cubicBezTo>
                  <a:pt x="51328" y="2523935"/>
                  <a:pt x="48400" y="2532978"/>
                  <a:pt x="46743" y="2540748"/>
                </a:cubicBezTo>
                <a:cubicBezTo>
                  <a:pt x="51838" y="2535270"/>
                  <a:pt x="57188" y="2530048"/>
                  <a:pt x="62156" y="2524700"/>
                </a:cubicBezTo>
                <a:cubicBezTo>
                  <a:pt x="76675" y="2508778"/>
                  <a:pt x="90177" y="2492093"/>
                  <a:pt x="109409" y="2481648"/>
                </a:cubicBezTo>
                <a:cubicBezTo>
                  <a:pt x="112211" y="2480120"/>
                  <a:pt x="115395" y="2483304"/>
                  <a:pt x="113740" y="2486107"/>
                </a:cubicBezTo>
                <a:cubicBezTo>
                  <a:pt x="103295" y="2504065"/>
                  <a:pt x="88393" y="2518713"/>
                  <a:pt x="75020" y="2534507"/>
                </a:cubicBezTo>
                <a:cubicBezTo>
                  <a:pt x="67250" y="2543804"/>
                  <a:pt x="59989" y="2554503"/>
                  <a:pt x="50692" y="2562273"/>
                </a:cubicBezTo>
                <a:cubicBezTo>
                  <a:pt x="57060" y="2566477"/>
                  <a:pt x="69924" y="2564438"/>
                  <a:pt x="93870" y="2551191"/>
                </a:cubicBezTo>
                <a:cubicBezTo>
                  <a:pt x="120236" y="2536672"/>
                  <a:pt x="147619" y="2526355"/>
                  <a:pt x="176532" y="2518840"/>
                </a:cubicBezTo>
                <a:cubicBezTo>
                  <a:pt x="177424" y="2518585"/>
                  <a:pt x="178443" y="2518457"/>
                  <a:pt x="179335" y="2518204"/>
                </a:cubicBezTo>
                <a:cubicBezTo>
                  <a:pt x="185193" y="2516166"/>
                  <a:pt x="191180" y="2514764"/>
                  <a:pt x="197676" y="2513236"/>
                </a:cubicBezTo>
                <a:cubicBezTo>
                  <a:pt x="209521" y="2510306"/>
                  <a:pt x="220603" y="2504957"/>
                  <a:pt x="231173" y="2498971"/>
                </a:cubicBezTo>
                <a:cubicBezTo>
                  <a:pt x="249643" y="2488527"/>
                  <a:pt x="265946" y="2474260"/>
                  <a:pt x="282121" y="2460633"/>
                </a:cubicBezTo>
                <a:lnTo>
                  <a:pt x="286701" y="2460823"/>
                </a:lnTo>
                <a:lnTo>
                  <a:pt x="299492" y="2445863"/>
                </a:lnTo>
                <a:cubicBezTo>
                  <a:pt x="306736" y="2439415"/>
                  <a:pt x="315046" y="2434575"/>
                  <a:pt x="324662" y="2433556"/>
                </a:cubicBezTo>
                <a:cubicBezTo>
                  <a:pt x="328229" y="2433174"/>
                  <a:pt x="330011" y="2437505"/>
                  <a:pt x="327973" y="2440052"/>
                </a:cubicBezTo>
                <a:cubicBezTo>
                  <a:pt x="314600" y="2456865"/>
                  <a:pt x="299953" y="2472021"/>
                  <a:pt x="287853" y="2490108"/>
                </a:cubicBezTo>
                <a:cubicBezTo>
                  <a:pt x="278683" y="2503864"/>
                  <a:pt x="272187" y="2520677"/>
                  <a:pt x="257666" y="2529592"/>
                </a:cubicBezTo>
                <a:cubicBezTo>
                  <a:pt x="254610" y="2531630"/>
                  <a:pt x="249261" y="2529338"/>
                  <a:pt x="249643" y="2525262"/>
                </a:cubicBezTo>
                <a:lnTo>
                  <a:pt x="258390" y="2502758"/>
                </a:lnTo>
                <a:lnTo>
                  <a:pt x="231965" y="2526483"/>
                </a:lnTo>
                <a:lnTo>
                  <a:pt x="237989" y="2526838"/>
                </a:lnTo>
                <a:cubicBezTo>
                  <a:pt x="239932" y="2528732"/>
                  <a:pt x="240919" y="2531821"/>
                  <a:pt x="239581" y="2534432"/>
                </a:cubicBezTo>
                <a:cubicBezTo>
                  <a:pt x="219583" y="2573152"/>
                  <a:pt x="177296" y="2620660"/>
                  <a:pt x="134373" y="2633143"/>
                </a:cubicBezTo>
                <a:cubicBezTo>
                  <a:pt x="129788" y="2634417"/>
                  <a:pt x="125712" y="2628685"/>
                  <a:pt x="128515" y="2624864"/>
                </a:cubicBezTo>
                <a:cubicBezTo>
                  <a:pt x="134756" y="2616075"/>
                  <a:pt x="142016" y="2608528"/>
                  <a:pt x="149706" y="2601380"/>
                </a:cubicBezTo>
                <a:lnTo>
                  <a:pt x="165659" y="2587222"/>
                </a:lnTo>
                <a:lnTo>
                  <a:pt x="159466" y="2591695"/>
                </a:lnTo>
                <a:cubicBezTo>
                  <a:pt x="155644" y="2593351"/>
                  <a:pt x="151314" y="2589911"/>
                  <a:pt x="153606" y="2585835"/>
                </a:cubicBezTo>
                <a:cubicBezTo>
                  <a:pt x="164432" y="2566604"/>
                  <a:pt x="181754" y="2552466"/>
                  <a:pt x="197294" y="2537054"/>
                </a:cubicBezTo>
                <a:cubicBezTo>
                  <a:pt x="201752" y="2532596"/>
                  <a:pt x="206464" y="2528774"/>
                  <a:pt x="211050" y="2524571"/>
                </a:cubicBezTo>
                <a:cubicBezTo>
                  <a:pt x="208502" y="2525590"/>
                  <a:pt x="205828" y="2525973"/>
                  <a:pt x="203152" y="2526738"/>
                </a:cubicBezTo>
                <a:cubicBezTo>
                  <a:pt x="189779" y="2537564"/>
                  <a:pt x="176023" y="2547880"/>
                  <a:pt x="163795" y="2560362"/>
                </a:cubicBezTo>
                <a:cubicBezTo>
                  <a:pt x="148257" y="2576284"/>
                  <a:pt x="138577" y="2597044"/>
                  <a:pt x="121891" y="2611692"/>
                </a:cubicBezTo>
                <a:cubicBezTo>
                  <a:pt x="118452" y="2614749"/>
                  <a:pt x="113867" y="2611438"/>
                  <a:pt x="114759" y="2607234"/>
                </a:cubicBezTo>
                <a:cubicBezTo>
                  <a:pt x="120745" y="2580360"/>
                  <a:pt x="149785" y="2546607"/>
                  <a:pt x="179971" y="2528774"/>
                </a:cubicBezTo>
                <a:cubicBezTo>
                  <a:pt x="178825" y="2528647"/>
                  <a:pt x="177424" y="2528903"/>
                  <a:pt x="176278" y="2528647"/>
                </a:cubicBezTo>
                <a:cubicBezTo>
                  <a:pt x="118961" y="2548007"/>
                  <a:pt x="101639" y="2596153"/>
                  <a:pt x="79987" y="2647355"/>
                </a:cubicBezTo>
                <a:cubicBezTo>
                  <a:pt x="68651" y="2674103"/>
                  <a:pt x="61900" y="2703143"/>
                  <a:pt x="57188" y="2731674"/>
                </a:cubicBezTo>
                <a:cubicBezTo>
                  <a:pt x="56423" y="2735877"/>
                  <a:pt x="56169" y="2740589"/>
                  <a:pt x="56042" y="2745557"/>
                </a:cubicBezTo>
                <a:cubicBezTo>
                  <a:pt x="58080" y="2739826"/>
                  <a:pt x="60118" y="2734094"/>
                  <a:pt x="62665" y="2728617"/>
                </a:cubicBezTo>
                <a:cubicBezTo>
                  <a:pt x="71326" y="2709894"/>
                  <a:pt x="80114" y="2689769"/>
                  <a:pt x="99984" y="2681109"/>
                </a:cubicBezTo>
                <a:cubicBezTo>
                  <a:pt x="103423" y="2679580"/>
                  <a:pt x="106225" y="2683655"/>
                  <a:pt x="104313" y="2686585"/>
                </a:cubicBezTo>
                <a:cubicBezTo>
                  <a:pt x="90431" y="2707219"/>
                  <a:pt x="81897" y="2726070"/>
                  <a:pt x="73491" y="2749377"/>
                </a:cubicBezTo>
                <a:cubicBezTo>
                  <a:pt x="72345" y="2752434"/>
                  <a:pt x="71071" y="2755747"/>
                  <a:pt x="69925" y="2758930"/>
                </a:cubicBezTo>
                <a:cubicBezTo>
                  <a:pt x="75911" y="2748360"/>
                  <a:pt x="83681" y="2739570"/>
                  <a:pt x="95781" y="2734603"/>
                </a:cubicBezTo>
                <a:cubicBezTo>
                  <a:pt x="99601" y="2733074"/>
                  <a:pt x="104314" y="2736769"/>
                  <a:pt x="101639" y="2740716"/>
                </a:cubicBezTo>
                <a:cubicBezTo>
                  <a:pt x="92215" y="2754855"/>
                  <a:pt x="83298" y="2768228"/>
                  <a:pt x="77694" y="2784404"/>
                </a:cubicBezTo>
                <a:cubicBezTo>
                  <a:pt x="75019" y="2792175"/>
                  <a:pt x="73364" y="2800580"/>
                  <a:pt x="70561" y="2808223"/>
                </a:cubicBezTo>
                <a:cubicBezTo>
                  <a:pt x="71326" y="2809496"/>
                  <a:pt x="72216" y="2810133"/>
                  <a:pt x="73109" y="2811279"/>
                </a:cubicBezTo>
                <a:cubicBezTo>
                  <a:pt x="77949" y="2793830"/>
                  <a:pt x="91067" y="2775872"/>
                  <a:pt x="102658" y="2765809"/>
                </a:cubicBezTo>
                <a:cubicBezTo>
                  <a:pt x="105970" y="2763006"/>
                  <a:pt x="113103" y="2764790"/>
                  <a:pt x="111446" y="2770267"/>
                </a:cubicBezTo>
                <a:cubicBezTo>
                  <a:pt x="108772" y="2779182"/>
                  <a:pt x="104569" y="2786442"/>
                  <a:pt x="99857" y="2794467"/>
                </a:cubicBezTo>
                <a:cubicBezTo>
                  <a:pt x="95398" y="2801982"/>
                  <a:pt x="93743" y="2810260"/>
                  <a:pt x="91832" y="2818539"/>
                </a:cubicBezTo>
                <a:cubicBezTo>
                  <a:pt x="95143" y="2817011"/>
                  <a:pt x="98709" y="2814590"/>
                  <a:pt x="102404" y="2810005"/>
                </a:cubicBezTo>
                <a:cubicBezTo>
                  <a:pt x="100747" y="2808986"/>
                  <a:pt x="99474" y="2807457"/>
                  <a:pt x="99984" y="2804783"/>
                </a:cubicBezTo>
                <a:cubicBezTo>
                  <a:pt x="104059" y="2782749"/>
                  <a:pt x="119344" y="2765809"/>
                  <a:pt x="132973" y="2748487"/>
                </a:cubicBezTo>
                <a:cubicBezTo>
                  <a:pt x="149530" y="2727216"/>
                  <a:pt x="166852" y="2706837"/>
                  <a:pt x="182901" y="2685183"/>
                </a:cubicBezTo>
                <a:cubicBezTo>
                  <a:pt x="188505" y="2677670"/>
                  <a:pt x="198440" y="2685948"/>
                  <a:pt x="194110" y="2693463"/>
                </a:cubicBezTo>
                <a:cubicBezTo>
                  <a:pt x="182137" y="2714352"/>
                  <a:pt x="166725" y="2732820"/>
                  <a:pt x="151950" y="2751671"/>
                </a:cubicBezTo>
                <a:cubicBezTo>
                  <a:pt x="149912" y="2754218"/>
                  <a:pt x="148257" y="2757020"/>
                  <a:pt x="146346" y="2759695"/>
                </a:cubicBezTo>
                <a:cubicBezTo>
                  <a:pt x="140996" y="2768101"/>
                  <a:pt x="135392" y="2776380"/>
                  <a:pt x="131954" y="2785296"/>
                </a:cubicBezTo>
                <a:cubicBezTo>
                  <a:pt x="130552" y="2788862"/>
                  <a:pt x="129660" y="2792556"/>
                  <a:pt x="128641" y="2796378"/>
                </a:cubicBezTo>
                <a:cubicBezTo>
                  <a:pt x="129024" y="2808732"/>
                  <a:pt x="132463" y="2820832"/>
                  <a:pt x="136411" y="2832932"/>
                </a:cubicBezTo>
                <a:cubicBezTo>
                  <a:pt x="140742" y="2814719"/>
                  <a:pt x="148894" y="2793192"/>
                  <a:pt x="168507" y="2788098"/>
                </a:cubicBezTo>
                <a:cubicBezTo>
                  <a:pt x="176659" y="2785933"/>
                  <a:pt x="183155" y="2796249"/>
                  <a:pt x="177042" y="2802363"/>
                </a:cubicBezTo>
                <a:cubicBezTo>
                  <a:pt x="164178" y="2815100"/>
                  <a:pt x="160865" y="2832168"/>
                  <a:pt x="158828" y="2849490"/>
                </a:cubicBezTo>
                <a:cubicBezTo>
                  <a:pt x="156535" y="2868977"/>
                  <a:pt x="166725" y="2888720"/>
                  <a:pt x="161631" y="2906934"/>
                </a:cubicBezTo>
                <a:cubicBezTo>
                  <a:pt x="161248" y="2908462"/>
                  <a:pt x="160229" y="2909608"/>
                  <a:pt x="158956" y="2910500"/>
                </a:cubicBezTo>
                <a:cubicBezTo>
                  <a:pt x="160866" y="2915213"/>
                  <a:pt x="162649" y="2919925"/>
                  <a:pt x="165579" y="2924001"/>
                </a:cubicBezTo>
                <a:cubicBezTo>
                  <a:pt x="171183" y="2904896"/>
                  <a:pt x="177807" y="2888210"/>
                  <a:pt x="191434" y="2871907"/>
                </a:cubicBezTo>
                <a:cubicBezTo>
                  <a:pt x="205319" y="2851146"/>
                  <a:pt x="234230" y="2812808"/>
                  <a:pt x="224678" y="2786825"/>
                </a:cubicBezTo>
                <a:cubicBezTo>
                  <a:pt x="223022" y="2782366"/>
                  <a:pt x="225569" y="2777654"/>
                  <a:pt x="229264" y="2774980"/>
                </a:cubicBezTo>
                <a:cubicBezTo>
                  <a:pt x="231811" y="2772305"/>
                  <a:pt x="235504" y="2771031"/>
                  <a:pt x="238944" y="2773961"/>
                </a:cubicBezTo>
                <a:cubicBezTo>
                  <a:pt x="239325" y="2774215"/>
                  <a:pt x="239834" y="2774088"/>
                  <a:pt x="240217" y="2774342"/>
                </a:cubicBezTo>
                <a:cubicBezTo>
                  <a:pt x="242254" y="2775872"/>
                  <a:pt x="243783" y="2777527"/>
                  <a:pt x="245311" y="2779182"/>
                </a:cubicBezTo>
                <a:cubicBezTo>
                  <a:pt x="249643" y="2782622"/>
                  <a:pt x="254482" y="2786952"/>
                  <a:pt x="256010" y="2790900"/>
                </a:cubicBezTo>
                <a:cubicBezTo>
                  <a:pt x="257412" y="2794467"/>
                  <a:pt x="274478" y="2836880"/>
                  <a:pt x="274225" y="2837390"/>
                </a:cubicBezTo>
                <a:cubicBezTo>
                  <a:pt x="286834" y="2817649"/>
                  <a:pt x="297278" y="2795103"/>
                  <a:pt x="308742" y="2774597"/>
                </a:cubicBezTo>
                <a:cubicBezTo>
                  <a:pt x="340201" y="2718172"/>
                  <a:pt x="359434" y="2621118"/>
                  <a:pt x="335871" y="2558962"/>
                </a:cubicBezTo>
                <a:cubicBezTo>
                  <a:pt x="334725" y="2555905"/>
                  <a:pt x="336126" y="2553740"/>
                  <a:pt x="338036" y="2552083"/>
                </a:cubicBezTo>
                <a:cubicBezTo>
                  <a:pt x="337654" y="2546607"/>
                  <a:pt x="337400" y="2541130"/>
                  <a:pt x="337782" y="2535271"/>
                </a:cubicBezTo>
                <a:cubicBezTo>
                  <a:pt x="338801" y="2521005"/>
                  <a:pt x="358033" y="2521642"/>
                  <a:pt x="359561" y="2535399"/>
                </a:cubicBezTo>
                <a:cubicBezTo>
                  <a:pt x="364784" y="2583288"/>
                  <a:pt x="390639" y="2613985"/>
                  <a:pt x="414585" y="2651304"/>
                </a:cubicBezTo>
                <a:cubicBezTo>
                  <a:pt x="441587" y="2608890"/>
                  <a:pt x="460056" y="2563547"/>
                  <a:pt x="457636" y="2511452"/>
                </a:cubicBezTo>
                <a:cubicBezTo>
                  <a:pt x="456234" y="2481012"/>
                  <a:pt x="458528" y="2454391"/>
                  <a:pt x="465405" y="2424842"/>
                </a:cubicBezTo>
                <a:cubicBezTo>
                  <a:pt x="475595" y="2381281"/>
                  <a:pt x="486040" y="2337721"/>
                  <a:pt x="496229" y="2294161"/>
                </a:cubicBezTo>
                <a:cubicBezTo>
                  <a:pt x="495082" y="2287156"/>
                  <a:pt x="497120" y="2279896"/>
                  <a:pt x="501069" y="2272890"/>
                </a:cubicBezTo>
                <a:cubicBezTo>
                  <a:pt x="504890" y="2256078"/>
                  <a:pt x="508966" y="2239392"/>
                  <a:pt x="512532" y="2222580"/>
                </a:cubicBezTo>
                <a:cubicBezTo>
                  <a:pt x="528070" y="2149470"/>
                  <a:pt x="554946" y="2084001"/>
                  <a:pt x="585387" y="2016114"/>
                </a:cubicBezTo>
                <a:cubicBezTo>
                  <a:pt x="601435" y="1980451"/>
                  <a:pt x="613918" y="1942750"/>
                  <a:pt x="628565" y="1906196"/>
                </a:cubicBezTo>
                <a:lnTo>
                  <a:pt x="592222" y="1934345"/>
                </a:lnTo>
                <a:lnTo>
                  <a:pt x="586449" y="1942051"/>
                </a:lnTo>
                <a:cubicBezTo>
                  <a:pt x="565989" y="1962840"/>
                  <a:pt x="538166" y="1976142"/>
                  <a:pt x="512278" y="1989802"/>
                </a:cubicBezTo>
                <a:cubicBezTo>
                  <a:pt x="462476" y="2016168"/>
                  <a:pt x="411020" y="2042278"/>
                  <a:pt x="357907" y="2060875"/>
                </a:cubicBezTo>
                <a:cubicBezTo>
                  <a:pt x="353958" y="2062275"/>
                  <a:pt x="351157" y="2057562"/>
                  <a:pt x="354213" y="2054633"/>
                </a:cubicBezTo>
                <a:cubicBezTo>
                  <a:pt x="388794" y="2022790"/>
                  <a:pt x="432099" y="2004163"/>
                  <a:pt x="475214" y="1984962"/>
                </a:cubicBezTo>
                <a:lnTo>
                  <a:pt x="481213" y="1982034"/>
                </a:lnTo>
                <a:lnTo>
                  <a:pt x="497339" y="1970107"/>
                </a:lnTo>
                <a:cubicBezTo>
                  <a:pt x="514626" y="1960406"/>
                  <a:pt x="533086" y="1951936"/>
                  <a:pt x="551093" y="1942941"/>
                </a:cubicBezTo>
                <a:lnTo>
                  <a:pt x="562590" y="1936111"/>
                </a:lnTo>
                <a:lnTo>
                  <a:pt x="595068" y="1911853"/>
                </a:lnTo>
                <a:cubicBezTo>
                  <a:pt x="597042" y="1909879"/>
                  <a:pt x="599971" y="1910292"/>
                  <a:pt x="602073" y="1911821"/>
                </a:cubicBezTo>
                <a:lnTo>
                  <a:pt x="602268" y="1912459"/>
                </a:lnTo>
                <a:lnTo>
                  <a:pt x="640665" y="1868622"/>
                </a:lnTo>
                <a:cubicBezTo>
                  <a:pt x="641940" y="1866328"/>
                  <a:pt x="644358" y="1866201"/>
                  <a:pt x="646015" y="1867093"/>
                </a:cubicBezTo>
                <a:cubicBezTo>
                  <a:pt x="649072" y="1860851"/>
                  <a:pt x="651746" y="1854483"/>
                  <a:pt x="655057" y="1848370"/>
                </a:cubicBezTo>
                <a:cubicBezTo>
                  <a:pt x="646651" y="1854866"/>
                  <a:pt x="638373" y="1861106"/>
                  <a:pt x="630985" y="1867347"/>
                </a:cubicBezTo>
                <a:cubicBezTo>
                  <a:pt x="608695" y="1886325"/>
                  <a:pt x="583604" y="1917022"/>
                  <a:pt x="552016" y="1917022"/>
                </a:cubicBezTo>
                <a:cubicBezTo>
                  <a:pt x="548067" y="1917022"/>
                  <a:pt x="546412" y="1912054"/>
                  <a:pt x="549086" y="1909507"/>
                </a:cubicBezTo>
                <a:cubicBezTo>
                  <a:pt x="570867" y="1889001"/>
                  <a:pt x="597996" y="1872442"/>
                  <a:pt x="621432" y="1853718"/>
                </a:cubicBezTo>
                <a:cubicBezTo>
                  <a:pt x="647161" y="1833212"/>
                  <a:pt x="670214" y="1812833"/>
                  <a:pt x="694415" y="1791053"/>
                </a:cubicBezTo>
                <a:cubicBezTo>
                  <a:pt x="696070" y="1789526"/>
                  <a:pt x="699128" y="1791563"/>
                  <a:pt x="698618" y="1793729"/>
                </a:cubicBezTo>
                <a:cubicBezTo>
                  <a:pt x="695815" y="1805701"/>
                  <a:pt x="689321" y="1815890"/>
                  <a:pt x="680914" y="1825188"/>
                </a:cubicBezTo>
                <a:cubicBezTo>
                  <a:pt x="680914" y="1825825"/>
                  <a:pt x="681296" y="1826335"/>
                  <a:pt x="680914" y="1827099"/>
                </a:cubicBezTo>
                <a:cubicBezTo>
                  <a:pt x="668304" y="1853718"/>
                  <a:pt x="655950" y="1880593"/>
                  <a:pt x="643722" y="1907596"/>
                </a:cubicBezTo>
                <a:cubicBezTo>
                  <a:pt x="645760" y="1909124"/>
                  <a:pt x="647161" y="1911291"/>
                  <a:pt x="646269" y="1914474"/>
                </a:cubicBezTo>
                <a:cubicBezTo>
                  <a:pt x="634425" y="1957651"/>
                  <a:pt x="626655" y="1999429"/>
                  <a:pt x="621305" y="2043626"/>
                </a:cubicBezTo>
                <a:cubicBezTo>
                  <a:pt x="615064" y="2094956"/>
                  <a:pt x="619776" y="2144758"/>
                  <a:pt x="616847" y="2195959"/>
                </a:cubicBezTo>
                <a:cubicBezTo>
                  <a:pt x="616593" y="2201437"/>
                  <a:pt x="608058" y="2203347"/>
                  <a:pt x="606020" y="2197870"/>
                </a:cubicBezTo>
                <a:cubicBezTo>
                  <a:pt x="594049" y="2164881"/>
                  <a:pt x="611751" y="2129091"/>
                  <a:pt x="610989" y="2094700"/>
                </a:cubicBezTo>
                <a:cubicBezTo>
                  <a:pt x="609969" y="2050249"/>
                  <a:pt x="609586" y="2010001"/>
                  <a:pt x="616975" y="1969115"/>
                </a:cubicBezTo>
                <a:cubicBezTo>
                  <a:pt x="581057" y="2054580"/>
                  <a:pt x="550488" y="2142464"/>
                  <a:pt x="530109" y="2232259"/>
                </a:cubicBezTo>
                <a:cubicBezTo>
                  <a:pt x="538897" y="2222325"/>
                  <a:pt x="548706" y="2213791"/>
                  <a:pt x="561059" y="2206658"/>
                </a:cubicBezTo>
                <a:cubicBezTo>
                  <a:pt x="564244" y="2204876"/>
                  <a:pt x="567174" y="2208823"/>
                  <a:pt x="564880" y="2211499"/>
                </a:cubicBezTo>
                <a:cubicBezTo>
                  <a:pt x="551380" y="2227037"/>
                  <a:pt x="538897" y="2247034"/>
                  <a:pt x="527688" y="2264358"/>
                </a:cubicBezTo>
                <a:cubicBezTo>
                  <a:pt x="525141" y="2268432"/>
                  <a:pt x="522722" y="2273273"/>
                  <a:pt x="520301" y="2278240"/>
                </a:cubicBezTo>
                <a:cubicBezTo>
                  <a:pt x="519792" y="2281297"/>
                  <a:pt x="518900" y="2284226"/>
                  <a:pt x="518391" y="2287283"/>
                </a:cubicBezTo>
                <a:cubicBezTo>
                  <a:pt x="518900" y="2288303"/>
                  <a:pt x="519792" y="2289193"/>
                  <a:pt x="519792" y="2290722"/>
                </a:cubicBezTo>
                <a:cubicBezTo>
                  <a:pt x="530364" y="2278877"/>
                  <a:pt x="542845" y="2269070"/>
                  <a:pt x="555073" y="2264229"/>
                </a:cubicBezTo>
                <a:cubicBezTo>
                  <a:pt x="558639" y="2262829"/>
                  <a:pt x="561952" y="2267159"/>
                  <a:pt x="558895" y="2269833"/>
                </a:cubicBezTo>
                <a:cubicBezTo>
                  <a:pt x="549724" y="2277858"/>
                  <a:pt x="542718" y="2291487"/>
                  <a:pt x="535968" y="2301548"/>
                </a:cubicBezTo>
                <a:cubicBezTo>
                  <a:pt x="528326" y="2312885"/>
                  <a:pt x="522594" y="2324857"/>
                  <a:pt x="516608" y="2336830"/>
                </a:cubicBezTo>
                <a:cubicBezTo>
                  <a:pt x="515844" y="2345109"/>
                  <a:pt x="514952" y="2353260"/>
                  <a:pt x="514570" y="2361539"/>
                </a:cubicBezTo>
                <a:cubicBezTo>
                  <a:pt x="514570" y="2363450"/>
                  <a:pt x="515080" y="2365232"/>
                  <a:pt x="515080" y="2367143"/>
                </a:cubicBezTo>
                <a:cubicBezTo>
                  <a:pt x="523995" y="2351859"/>
                  <a:pt x="533802" y="2337721"/>
                  <a:pt x="545648" y="2324347"/>
                </a:cubicBezTo>
                <a:cubicBezTo>
                  <a:pt x="550870" y="2318489"/>
                  <a:pt x="560933" y="2323838"/>
                  <a:pt x="557747" y="2331480"/>
                </a:cubicBezTo>
                <a:cubicBezTo>
                  <a:pt x="549978" y="2349567"/>
                  <a:pt x="541317" y="2366761"/>
                  <a:pt x="532783" y="2384465"/>
                </a:cubicBezTo>
                <a:cubicBezTo>
                  <a:pt x="528963" y="2392363"/>
                  <a:pt x="526925" y="2398094"/>
                  <a:pt x="521320" y="2401278"/>
                </a:cubicBezTo>
                <a:cubicBezTo>
                  <a:pt x="525396" y="2412614"/>
                  <a:pt x="530874" y="2423568"/>
                  <a:pt x="536859" y="2434394"/>
                </a:cubicBezTo>
                <a:cubicBezTo>
                  <a:pt x="539152" y="2417200"/>
                  <a:pt x="547940" y="2395929"/>
                  <a:pt x="551762" y="2389943"/>
                </a:cubicBezTo>
                <a:cubicBezTo>
                  <a:pt x="557111" y="2381791"/>
                  <a:pt x="569721" y="2388541"/>
                  <a:pt x="568319" y="2397331"/>
                </a:cubicBezTo>
                <a:cubicBezTo>
                  <a:pt x="565899" y="2411468"/>
                  <a:pt x="563734" y="2425860"/>
                  <a:pt x="560804" y="2439998"/>
                </a:cubicBezTo>
                <a:cubicBezTo>
                  <a:pt x="562206" y="2439108"/>
                  <a:pt x="563607" y="2437833"/>
                  <a:pt x="565136" y="2437324"/>
                </a:cubicBezTo>
                <a:cubicBezTo>
                  <a:pt x="570613" y="2435413"/>
                  <a:pt x="576727" y="2440381"/>
                  <a:pt x="574306" y="2446240"/>
                </a:cubicBezTo>
                <a:cubicBezTo>
                  <a:pt x="570613" y="2455411"/>
                  <a:pt x="564880" y="2463180"/>
                  <a:pt x="561314" y="2472478"/>
                </a:cubicBezTo>
                <a:cubicBezTo>
                  <a:pt x="560295" y="2475279"/>
                  <a:pt x="559531" y="2476808"/>
                  <a:pt x="558766" y="2478465"/>
                </a:cubicBezTo>
                <a:cubicBezTo>
                  <a:pt x="562842" y="2489035"/>
                  <a:pt x="566408" y="2499734"/>
                  <a:pt x="569721" y="2510689"/>
                </a:cubicBezTo>
                <a:cubicBezTo>
                  <a:pt x="603728" y="2423695"/>
                  <a:pt x="592901" y="2320654"/>
                  <a:pt x="602709" y="2229713"/>
                </a:cubicBezTo>
                <a:cubicBezTo>
                  <a:pt x="603346" y="2223344"/>
                  <a:pt x="613153" y="2222452"/>
                  <a:pt x="614045" y="2229075"/>
                </a:cubicBezTo>
                <a:cubicBezTo>
                  <a:pt x="621941" y="2288557"/>
                  <a:pt x="618248" y="2352369"/>
                  <a:pt x="612390" y="2411977"/>
                </a:cubicBezTo>
                <a:cubicBezTo>
                  <a:pt x="609333" y="2442292"/>
                  <a:pt x="607040" y="2475917"/>
                  <a:pt x="597360" y="2505848"/>
                </a:cubicBezTo>
                <a:cubicBezTo>
                  <a:pt x="615828" y="2477063"/>
                  <a:pt x="636972" y="2429045"/>
                  <a:pt x="634678" y="2435159"/>
                </a:cubicBezTo>
                <a:cubicBezTo>
                  <a:pt x="636844" y="2429555"/>
                  <a:pt x="642958" y="2428026"/>
                  <a:pt x="648180" y="2429682"/>
                </a:cubicBezTo>
                <a:cubicBezTo>
                  <a:pt x="669068" y="2436050"/>
                  <a:pt x="703586" y="2313904"/>
                  <a:pt x="719380" y="2265758"/>
                </a:cubicBezTo>
                <a:cubicBezTo>
                  <a:pt x="714030" y="2241049"/>
                  <a:pt x="712119" y="2214046"/>
                  <a:pt x="706005" y="2190864"/>
                </a:cubicBezTo>
                <a:cubicBezTo>
                  <a:pt x="699892" y="2167684"/>
                  <a:pt x="696708" y="2144502"/>
                  <a:pt x="695305" y="2121322"/>
                </a:cubicBezTo>
                <a:cubicBezTo>
                  <a:pt x="694669" y="2120047"/>
                  <a:pt x="694160" y="2118646"/>
                  <a:pt x="694669" y="2117119"/>
                </a:cubicBezTo>
                <a:cubicBezTo>
                  <a:pt x="694669" y="2117119"/>
                  <a:pt x="694925" y="2116608"/>
                  <a:pt x="695052" y="2116354"/>
                </a:cubicBezTo>
                <a:cubicBezTo>
                  <a:pt x="693650" y="2082856"/>
                  <a:pt x="696963" y="2049357"/>
                  <a:pt x="707789" y="2016114"/>
                </a:cubicBezTo>
                <a:cubicBezTo>
                  <a:pt x="711991" y="2003251"/>
                  <a:pt x="731862" y="2007199"/>
                  <a:pt x="728677" y="2020828"/>
                </a:cubicBezTo>
                <a:cubicBezTo>
                  <a:pt x="725365" y="2035347"/>
                  <a:pt x="723073" y="2049995"/>
                  <a:pt x="721544" y="2064641"/>
                </a:cubicBezTo>
                <a:cubicBezTo>
                  <a:pt x="729823" y="2051650"/>
                  <a:pt x="738485" y="2038659"/>
                  <a:pt x="745873" y="2025412"/>
                </a:cubicBezTo>
                <a:cubicBezTo>
                  <a:pt x="748930" y="2019808"/>
                  <a:pt x="776059" y="1966314"/>
                  <a:pt x="789049" y="1934216"/>
                </a:cubicBezTo>
                <a:cubicBezTo>
                  <a:pt x="790451" y="1875499"/>
                  <a:pt x="796565" y="1816273"/>
                  <a:pt x="802169" y="1757683"/>
                </a:cubicBezTo>
                <a:cubicBezTo>
                  <a:pt x="799112" y="1766598"/>
                  <a:pt x="795928" y="1775261"/>
                  <a:pt x="792871" y="1784049"/>
                </a:cubicBezTo>
                <a:cubicBezTo>
                  <a:pt x="785739" y="1804301"/>
                  <a:pt x="777460" y="1831557"/>
                  <a:pt x="758354" y="1843148"/>
                </a:cubicBezTo>
                <a:cubicBezTo>
                  <a:pt x="755552" y="1844803"/>
                  <a:pt x="751348" y="1842638"/>
                  <a:pt x="752240" y="1839072"/>
                </a:cubicBezTo>
                <a:cubicBezTo>
                  <a:pt x="757081" y="1818438"/>
                  <a:pt x="771983" y="1799714"/>
                  <a:pt x="780008" y="1779590"/>
                </a:cubicBezTo>
                <a:cubicBezTo>
                  <a:pt x="788030" y="1759338"/>
                  <a:pt x="793763" y="1738067"/>
                  <a:pt x="805863" y="1719982"/>
                </a:cubicBezTo>
                <a:cubicBezTo>
                  <a:pt x="810447" y="1677822"/>
                  <a:pt x="818345" y="1637446"/>
                  <a:pt x="834139" y="1598726"/>
                </a:cubicBezTo>
                <a:cubicBezTo>
                  <a:pt x="819618" y="1608789"/>
                  <a:pt x="803570" y="1616940"/>
                  <a:pt x="787267" y="1623946"/>
                </a:cubicBezTo>
                <a:lnTo>
                  <a:pt x="778605" y="1627685"/>
                </a:lnTo>
                <a:lnTo>
                  <a:pt x="774416" y="1632130"/>
                </a:lnTo>
                <a:cubicBezTo>
                  <a:pt x="737609" y="1662519"/>
                  <a:pt x="691040" y="1680263"/>
                  <a:pt x="646907" y="1699656"/>
                </a:cubicBezTo>
                <a:cubicBezTo>
                  <a:pt x="564243" y="1735955"/>
                  <a:pt x="472537" y="1768562"/>
                  <a:pt x="384780" y="1789706"/>
                </a:cubicBezTo>
                <a:cubicBezTo>
                  <a:pt x="379559" y="1790852"/>
                  <a:pt x="377521" y="1782954"/>
                  <a:pt x="382106" y="1780789"/>
                </a:cubicBezTo>
                <a:cubicBezTo>
                  <a:pt x="485180" y="1731689"/>
                  <a:pt x="606165" y="1712536"/>
                  <a:pt x="707770" y="1659065"/>
                </a:cubicBezTo>
                <a:lnTo>
                  <a:pt x="717493" y="1653134"/>
                </a:lnTo>
                <a:lnTo>
                  <a:pt x="676965" y="1668142"/>
                </a:lnTo>
                <a:cubicBezTo>
                  <a:pt x="673527" y="1669161"/>
                  <a:pt x="672126" y="1664576"/>
                  <a:pt x="674037" y="1662411"/>
                </a:cubicBezTo>
                <a:cubicBezTo>
                  <a:pt x="695434" y="1637956"/>
                  <a:pt x="730460" y="1629295"/>
                  <a:pt x="759882" y="1618086"/>
                </a:cubicBezTo>
                <a:lnTo>
                  <a:pt x="783957" y="1606462"/>
                </a:lnTo>
                <a:lnTo>
                  <a:pt x="801532" y="1591774"/>
                </a:lnTo>
                <a:cubicBezTo>
                  <a:pt x="803379" y="1589991"/>
                  <a:pt x="805608" y="1590246"/>
                  <a:pt x="807009" y="1591472"/>
                </a:cubicBezTo>
                <a:lnTo>
                  <a:pt x="807350" y="1595167"/>
                </a:lnTo>
                <a:lnTo>
                  <a:pt x="816466" y="1590766"/>
                </a:lnTo>
                <a:cubicBezTo>
                  <a:pt x="833629" y="1579908"/>
                  <a:pt x="849232" y="1566757"/>
                  <a:pt x="863688" y="1549689"/>
                </a:cubicBezTo>
                <a:cubicBezTo>
                  <a:pt x="868147" y="1544466"/>
                  <a:pt x="877189" y="1550199"/>
                  <a:pt x="873878" y="1556313"/>
                </a:cubicBezTo>
                <a:cubicBezTo>
                  <a:pt x="870312" y="1562807"/>
                  <a:pt x="865727" y="1568285"/>
                  <a:pt x="861141" y="1573762"/>
                </a:cubicBezTo>
                <a:cubicBezTo>
                  <a:pt x="833120" y="1627639"/>
                  <a:pt x="823694" y="1684191"/>
                  <a:pt x="819747" y="1742781"/>
                </a:cubicBezTo>
                <a:cubicBezTo>
                  <a:pt x="821529" y="1750550"/>
                  <a:pt x="824076" y="1758192"/>
                  <a:pt x="826879" y="1765452"/>
                </a:cubicBezTo>
                <a:cubicBezTo>
                  <a:pt x="832610" y="1780609"/>
                  <a:pt x="841525" y="1795130"/>
                  <a:pt x="846494" y="1810286"/>
                </a:cubicBezTo>
                <a:cubicBezTo>
                  <a:pt x="847895" y="1814489"/>
                  <a:pt x="847003" y="1817801"/>
                  <a:pt x="843946" y="1820985"/>
                </a:cubicBezTo>
                <a:cubicBezTo>
                  <a:pt x="834775" y="1830538"/>
                  <a:pt x="823694" y="1806465"/>
                  <a:pt x="817453" y="1789526"/>
                </a:cubicBezTo>
                <a:cubicBezTo>
                  <a:pt x="817453" y="1792327"/>
                  <a:pt x="817326" y="1795130"/>
                  <a:pt x="817199" y="1797932"/>
                </a:cubicBezTo>
                <a:cubicBezTo>
                  <a:pt x="816817" y="1811178"/>
                  <a:pt x="816180" y="1824297"/>
                  <a:pt x="815671" y="1837415"/>
                </a:cubicBezTo>
                <a:cubicBezTo>
                  <a:pt x="827006" y="1858559"/>
                  <a:pt x="833247" y="1884415"/>
                  <a:pt x="843309" y="1905048"/>
                </a:cubicBezTo>
                <a:cubicBezTo>
                  <a:pt x="855281" y="1929503"/>
                  <a:pt x="883431" y="1957780"/>
                  <a:pt x="879100" y="1986692"/>
                </a:cubicBezTo>
                <a:cubicBezTo>
                  <a:pt x="878463" y="1991405"/>
                  <a:pt x="871967" y="1991915"/>
                  <a:pt x="869675" y="1988349"/>
                </a:cubicBezTo>
                <a:cubicBezTo>
                  <a:pt x="855664" y="1967205"/>
                  <a:pt x="846749" y="1940329"/>
                  <a:pt x="834393" y="1917785"/>
                </a:cubicBezTo>
                <a:cubicBezTo>
                  <a:pt x="827643" y="1905304"/>
                  <a:pt x="820256" y="1890656"/>
                  <a:pt x="814270" y="1875372"/>
                </a:cubicBezTo>
                <a:cubicBezTo>
                  <a:pt x="813632" y="1889382"/>
                  <a:pt x="813251" y="1903266"/>
                  <a:pt x="812868" y="1917276"/>
                </a:cubicBezTo>
                <a:cubicBezTo>
                  <a:pt x="824713" y="1936764"/>
                  <a:pt x="834393" y="1957780"/>
                  <a:pt x="845730" y="1977521"/>
                </a:cubicBezTo>
                <a:cubicBezTo>
                  <a:pt x="858848" y="2000194"/>
                  <a:pt x="873622" y="2021719"/>
                  <a:pt x="886742" y="2044391"/>
                </a:cubicBezTo>
                <a:cubicBezTo>
                  <a:pt x="889417" y="2048848"/>
                  <a:pt x="884960" y="2053942"/>
                  <a:pt x="880246" y="2051778"/>
                </a:cubicBezTo>
                <a:cubicBezTo>
                  <a:pt x="853626" y="2039933"/>
                  <a:pt x="842417" y="2009619"/>
                  <a:pt x="829553" y="1985292"/>
                </a:cubicBezTo>
                <a:cubicBezTo>
                  <a:pt x="823694" y="1974210"/>
                  <a:pt x="817708" y="1963256"/>
                  <a:pt x="812614" y="1951920"/>
                </a:cubicBezTo>
                <a:cubicBezTo>
                  <a:pt x="812740" y="1969498"/>
                  <a:pt x="813887" y="1987074"/>
                  <a:pt x="815288" y="2004779"/>
                </a:cubicBezTo>
                <a:cubicBezTo>
                  <a:pt x="826751" y="2018279"/>
                  <a:pt x="835285" y="2035220"/>
                  <a:pt x="844455" y="2049613"/>
                </a:cubicBezTo>
                <a:cubicBezTo>
                  <a:pt x="856810" y="2069227"/>
                  <a:pt x="876299" y="2092153"/>
                  <a:pt x="876935" y="2116099"/>
                </a:cubicBezTo>
                <a:cubicBezTo>
                  <a:pt x="877062" y="2120685"/>
                  <a:pt x="872477" y="2122723"/>
                  <a:pt x="868783" y="2120303"/>
                </a:cubicBezTo>
                <a:cubicBezTo>
                  <a:pt x="849296" y="2107183"/>
                  <a:pt x="838851" y="2078908"/>
                  <a:pt x="827133" y="2059166"/>
                </a:cubicBezTo>
                <a:cubicBezTo>
                  <a:pt x="824203" y="2054198"/>
                  <a:pt x="821020" y="2049230"/>
                  <a:pt x="817708" y="2044135"/>
                </a:cubicBezTo>
                <a:cubicBezTo>
                  <a:pt x="821020" y="2098267"/>
                  <a:pt x="817580" y="2149215"/>
                  <a:pt x="811722" y="2204494"/>
                </a:cubicBezTo>
                <a:cubicBezTo>
                  <a:pt x="807646" y="2242831"/>
                  <a:pt x="815542" y="2282570"/>
                  <a:pt x="811849" y="2320654"/>
                </a:cubicBezTo>
                <a:cubicBezTo>
                  <a:pt x="821147" y="2301548"/>
                  <a:pt x="829426" y="2281551"/>
                  <a:pt x="838724" y="2266904"/>
                </a:cubicBezTo>
                <a:cubicBezTo>
                  <a:pt x="869930" y="2217484"/>
                  <a:pt x="859612" y="2189336"/>
                  <a:pt x="871330" y="2143101"/>
                </a:cubicBezTo>
                <a:cubicBezTo>
                  <a:pt x="872986" y="2136350"/>
                  <a:pt x="880883" y="2132784"/>
                  <a:pt x="886998" y="2136223"/>
                </a:cubicBezTo>
                <a:cubicBezTo>
                  <a:pt x="926099" y="2158514"/>
                  <a:pt x="906867" y="2040569"/>
                  <a:pt x="904957" y="2026940"/>
                </a:cubicBezTo>
                <a:cubicBezTo>
                  <a:pt x="897824" y="1976630"/>
                  <a:pt x="872094" y="1933962"/>
                  <a:pt x="861396" y="1885561"/>
                </a:cubicBezTo>
                <a:cubicBezTo>
                  <a:pt x="840762" y="1792964"/>
                  <a:pt x="874642" y="1711830"/>
                  <a:pt x="939218" y="1646235"/>
                </a:cubicBezTo>
                <a:cubicBezTo>
                  <a:pt x="945078" y="1640249"/>
                  <a:pt x="954375" y="1642668"/>
                  <a:pt x="955777" y="1651202"/>
                </a:cubicBezTo>
                <a:cubicBezTo>
                  <a:pt x="961253" y="1684064"/>
                  <a:pt x="962017" y="1715142"/>
                  <a:pt x="958960" y="1748257"/>
                </a:cubicBezTo>
                <a:cubicBezTo>
                  <a:pt x="957686" y="1762268"/>
                  <a:pt x="940873" y="1827099"/>
                  <a:pt x="935652" y="1831047"/>
                </a:cubicBezTo>
                <a:cubicBezTo>
                  <a:pt x="945204" y="1823788"/>
                  <a:pt x="956286" y="1834741"/>
                  <a:pt x="950554" y="1844676"/>
                </a:cubicBezTo>
                <a:cubicBezTo>
                  <a:pt x="926227" y="1886198"/>
                  <a:pt x="939601" y="1929886"/>
                  <a:pt x="947879" y="1973064"/>
                </a:cubicBezTo>
                <a:cubicBezTo>
                  <a:pt x="951827" y="1993570"/>
                  <a:pt x="957941" y="2117500"/>
                  <a:pt x="996788" y="2109604"/>
                </a:cubicBezTo>
                <a:cubicBezTo>
                  <a:pt x="1001247" y="2108712"/>
                  <a:pt x="1005196" y="2112151"/>
                  <a:pt x="1005960" y="2116227"/>
                </a:cubicBezTo>
                <a:cubicBezTo>
                  <a:pt x="1014620" y="2159914"/>
                  <a:pt x="1017041" y="2200162"/>
                  <a:pt x="1043024" y="2238373"/>
                </a:cubicBezTo>
                <a:cubicBezTo>
                  <a:pt x="1048628" y="2246653"/>
                  <a:pt x="1053341" y="2255695"/>
                  <a:pt x="1057926" y="2264485"/>
                </a:cubicBezTo>
                <a:cubicBezTo>
                  <a:pt x="1054996" y="2247034"/>
                  <a:pt x="1051302" y="2229585"/>
                  <a:pt x="1050030" y="2211626"/>
                </a:cubicBezTo>
                <a:cubicBezTo>
                  <a:pt x="1047227" y="2174179"/>
                  <a:pt x="1055506" y="2135077"/>
                  <a:pt x="1054233" y="2097249"/>
                </a:cubicBezTo>
                <a:cubicBezTo>
                  <a:pt x="1053723" y="2083238"/>
                  <a:pt x="1052194" y="2069355"/>
                  <a:pt x="1050793" y="2055344"/>
                </a:cubicBezTo>
                <a:cubicBezTo>
                  <a:pt x="1041113" y="2075850"/>
                  <a:pt x="1025829" y="2093683"/>
                  <a:pt x="1007105" y="2090498"/>
                </a:cubicBezTo>
                <a:cubicBezTo>
                  <a:pt x="1003795" y="2089988"/>
                  <a:pt x="1000355" y="2086422"/>
                  <a:pt x="1002139" y="2082856"/>
                </a:cubicBezTo>
                <a:cubicBezTo>
                  <a:pt x="1007870" y="2071265"/>
                  <a:pt x="1019206" y="2063113"/>
                  <a:pt x="1027103" y="2052924"/>
                </a:cubicBezTo>
                <a:cubicBezTo>
                  <a:pt x="1034745" y="2042990"/>
                  <a:pt x="1041240" y="2031654"/>
                  <a:pt x="1046973" y="2020190"/>
                </a:cubicBezTo>
                <a:cubicBezTo>
                  <a:pt x="1044679" y="2002995"/>
                  <a:pt x="1042132" y="1985801"/>
                  <a:pt x="1039331" y="1968860"/>
                </a:cubicBezTo>
                <a:cubicBezTo>
                  <a:pt x="1038693" y="1965549"/>
                  <a:pt x="1037674" y="1962238"/>
                  <a:pt x="1036910" y="1958926"/>
                </a:cubicBezTo>
                <a:cubicBezTo>
                  <a:pt x="1028503" y="1992042"/>
                  <a:pt x="1006469" y="2027832"/>
                  <a:pt x="986345" y="2042480"/>
                </a:cubicBezTo>
                <a:cubicBezTo>
                  <a:pt x="982906" y="2044900"/>
                  <a:pt x="977811" y="2042097"/>
                  <a:pt x="978574" y="2037768"/>
                </a:cubicBezTo>
                <a:cubicBezTo>
                  <a:pt x="982141" y="2018535"/>
                  <a:pt x="991185" y="2004525"/>
                  <a:pt x="1000228" y="1987457"/>
                </a:cubicBezTo>
                <a:cubicBezTo>
                  <a:pt x="1011309" y="1966568"/>
                  <a:pt x="1014876" y="1941604"/>
                  <a:pt x="1026085" y="1921352"/>
                </a:cubicBezTo>
                <a:cubicBezTo>
                  <a:pt x="1020352" y="1903775"/>
                  <a:pt x="1014748" y="1886071"/>
                  <a:pt x="1013474" y="1867857"/>
                </a:cubicBezTo>
                <a:cubicBezTo>
                  <a:pt x="1006852" y="1776151"/>
                  <a:pt x="990548" y="1689796"/>
                  <a:pt x="966093" y="1600764"/>
                </a:cubicBezTo>
                <a:cubicBezTo>
                  <a:pt x="951445" y="1547525"/>
                  <a:pt x="949408" y="1488424"/>
                  <a:pt x="986472" y="1444609"/>
                </a:cubicBezTo>
                <a:cubicBezTo>
                  <a:pt x="993605" y="1436331"/>
                  <a:pt x="1006087" y="1447285"/>
                  <a:pt x="999209" y="1455691"/>
                </a:cubicBezTo>
                <a:cubicBezTo>
                  <a:pt x="953739" y="1510969"/>
                  <a:pt x="987491" y="1609298"/>
                  <a:pt x="1005705" y="1678077"/>
                </a:cubicBezTo>
                <a:cubicBezTo>
                  <a:pt x="1031050" y="1692470"/>
                  <a:pt x="1050411" y="1717307"/>
                  <a:pt x="1073337" y="1735012"/>
                </a:cubicBezTo>
                <a:cubicBezTo>
                  <a:pt x="1095117" y="1751823"/>
                  <a:pt x="1119318" y="1767490"/>
                  <a:pt x="1136003" y="1789653"/>
                </a:cubicBezTo>
                <a:cubicBezTo>
                  <a:pt x="1139060" y="1793728"/>
                  <a:pt x="1134221" y="1799077"/>
                  <a:pt x="1129762" y="1797039"/>
                </a:cubicBezTo>
                <a:cubicBezTo>
                  <a:pt x="1084419" y="1776533"/>
                  <a:pt x="1046081" y="1734883"/>
                  <a:pt x="1010672" y="1698328"/>
                </a:cubicBezTo>
                <a:cubicBezTo>
                  <a:pt x="1010927" y="1699476"/>
                  <a:pt x="1011310" y="1700876"/>
                  <a:pt x="1011564" y="1702023"/>
                </a:cubicBezTo>
                <a:cubicBezTo>
                  <a:pt x="1016914" y="1726349"/>
                  <a:pt x="1025829" y="1749787"/>
                  <a:pt x="1030797" y="1774368"/>
                </a:cubicBezTo>
                <a:cubicBezTo>
                  <a:pt x="1038057" y="1810795"/>
                  <a:pt x="1031051" y="1847733"/>
                  <a:pt x="1038821" y="1884669"/>
                </a:cubicBezTo>
                <a:cubicBezTo>
                  <a:pt x="1050793" y="1941858"/>
                  <a:pt x="1067733" y="1994080"/>
                  <a:pt x="1072192" y="2053179"/>
                </a:cubicBezTo>
                <a:cubicBezTo>
                  <a:pt x="1075121" y="2091007"/>
                  <a:pt x="1074485" y="2129473"/>
                  <a:pt x="1071682" y="2167301"/>
                </a:cubicBezTo>
                <a:cubicBezTo>
                  <a:pt x="1069008" y="2204366"/>
                  <a:pt x="1077795" y="2238119"/>
                  <a:pt x="1080343" y="2273400"/>
                </a:cubicBezTo>
                <a:cubicBezTo>
                  <a:pt x="1091551" y="2256714"/>
                  <a:pt x="1098302" y="2213027"/>
                  <a:pt x="1098684" y="2208951"/>
                </a:cubicBezTo>
                <a:cubicBezTo>
                  <a:pt x="1099958" y="2202200"/>
                  <a:pt x="1109000" y="2199016"/>
                  <a:pt x="1114096" y="2203857"/>
                </a:cubicBezTo>
                <a:cubicBezTo>
                  <a:pt x="1126196" y="2215319"/>
                  <a:pt x="1131927" y="2161188"/>
                  <a:pt x="1132309" y="2154565"/>
                </a:cubicBezTo>
                <a:cubicBezTo>
                  <a:pt x="1133965" y="2127307"/>
                  <a:pt x="1128743" y="2096867"/>
                  <a:pt x="1113076" y="2074195"/>
                </a:cubicBezTo>
                <a:cubicBezTo>
                  <a:pt x="1112695" y="2073431"/>
                  <a:pt x="1112186" y="2073048"/>
                  <a:pt x="1111803" y="2072412"/>
                </a:cubicBezTo>
                <a:cubicBezTo>
                  <a:pt x="1107601" y="2064770"/>
                  <a:pt x="1120082" y="2056490"/>
                  <a:pt x="1125049" y="2064005"/>
                </a:cubicBezTo>
                <a:cubicBezTo>
                  <a:pt x="1125432" y="2064641"/>
                  <a:pt x="1125686" y="2065279"/>
                  <a:pt x="1126196" y="2065789"/>
                </a:cubicBezTo>
                <a:cubicBezTo>
                  <a:pt x="1149758" y="2102344"/>
                  <a:pt x="1161859" y="2101833"/>
                  <a:pt x="1168355" y="2087696"/>
                </a:cubicBezTo>
                <a:cubicBezTo>
                  <a:pt x="1159311" y="2073685"/>
                  <a:pt x="1157400" y="2053816"/>
                  <a:pt x="1148359" y="2039423"/>
                </a:cubicBezTo>
                <a:cubicBezTo>
                  <a:pt x="1135875" y="2019554"/>
                  <a:pt x="1117152" y="2004525"/>
                  <a:pt x="1103779" y="1985418"/>
                </a:cubicBezTo>
                <a:cubicBezTo>
                  <a:pt x="1102760" y="1983890"/>
                  <a:pt x="1103524" y="1981088"/>
                  <a:pt x="1105817" y="1981470"/>
                </a:cubicBezTo>
                <a:cubicBezTo>
                  <a:pt x="1129763" y="1985291"/>
                  <a:pt x="1147850" y="2010000"/>
                  <a:pt x="1162368" y="2027705"/>
                </a:cubicBezTo>
                <a:cubicBezTo>
                  <a:pt x="1164788" y="2030762"/>
                  <a:pt x="1167209" y="2034456"/>
                  <a:pt x="1169629" y="2038277"/>
                </a:cubicBezTo>
                <a:cubicBezTo>
                  <a:pt x="1168482" y="2033309"/>
                  <a:pt x="1168865" y="2028724"/>
                  <a:pt x="1168355" y="2023374"/>
                </a:cubicBezTo>
                <a:cubicBezTo>
                  <a:pt x="1166827" y="2008727"/>
                  <a:pt x="1157274" y="1995354"/>
                  <a:pt x="1149378" y="1983508"/>
                </a:cubicBezTo>
                <a:cubicBezTo>
                  <a:pt x="1135876" y="1963511"/>
                  <a:pt x="1118427" y="1946189"/>
                  <a:pt x="1101996" y="1928484"/>
                </a:cubicBezTo>
                <a:cubicBezTo>
                  <a:pt x="1095244" y="1921225"/>
                  <a:pt x="1106199" y="1911035"/>
                  <a:pt x="1113205" y="1917912"/>
                </a:cubicBezTo>
                <a:cubicBezTo>
                  <a:pt x="1133838" y="1938291"/>
                  <a:pt x="1154090" y="1959053"/>
                  <a:pt x="1169629" y="1983763"/>
                </a:cubicBezTo>
                <a:cubicBezTo>
                  <a:pt x="1171540" y="1986947"/>
                  <a:pt x="1173832" y="1990896"/>
                  <a:pt x="1175998" y="1995354"/>
                </a:cubicBezTo>
                <a:cubicBezTo>
                  <a:pt x="1172049" y="1945807"/>
                  <a:pt x="1139569" y="1909762"/>
                  <a:pt x="1118044" y="1866328"/>
                </a:cubicBezTo>
                <a:cubicBezTo>
                  <a:pt x="1111167" y="1859069"/>
                  <a:pt x="1106072" y="1852572"/>
                  <a:pt x="1104415" y="1849006"/>
                </a:cubicBezTo>
                <a:cubicBezTo>
                  <a:pt x="1098811" y="1837415"/>
                  <a:pt x="1113458" y="1826972"/>
                  <a:pt x="1123266" y="1833977"/>
                </a:cubicBezTo>
                <a:cubicBezTo>
                  <a:pt x="1136003" y="1843148"/>
                  <a:pt x="1168355" y="1862381"/>
                  <a:pt x="1172304" y="1876518"/>
                </a:cubicBezTo>
                <a:cubicBezTo>
                  <a:pt x="1162369" y="1840600"/>
                  <a:pt x="1162878" y="1804172"/>
                  <a:pt x="1146320" y="1768764"/>
                </a:cubicBezTo>
                <a:cubicBezTo>
                  <a:pt x="1125432" y="1724313"/>
                  <a:pt x="1079834" y="1702786"/>
                  <a:pt x="1051176" y="1664449"/>
                </a:cubicBezTo>
                <a:cubicBezTo>
                  <a:pt x="1028123" y="1633753"/>
                  <a:pt x="1023409" y="1594523"/>
                  <a:pt x="1021880" y="1557586"/>
                </a:cubicBezTo>
                <a:cubicBezTo>
                  <a:pt x="1018314" y="1468937"/>
                  <a:pt x="1094990" y="1393153"/>
                  <a:pt x="1149122" y="1332143"/>
                </a:cubicBezTo>
                <a:cubicBezTo>
                  <a:pt x="1183130" y="1293804"/>
                  <a:pt x="1221595" y="1260180"/>
                  <a:pt x="1258532" y="1224898"/>
                </a:cubicBezTo>
                <a:cubicBezTo>
                  <a:pt x="1282605" y="1201971"/>
                  <a:pt x="1302601" y="1174715"/>
                  <a:pt x="1325784" y="1150897"/>
                </a:cubicBezTo>
                <a:cubicBezTo>
                  <a:pt x="1335590" y="1137014"/>
                  <a:pt x="1345397" y="1123130"/>
                  <a:pt x="1355206" y="1109120"/>
                </a:cubicBezTo>
                <a:cubicBezTo>
                  <a:pt x="1359663" y="1093836"/>
                  <a:pt x="1380042" y="1076258"/>
                  <a:pt x="1393544" y="1068744"/>
                </a:cubicBezTo>
                <a:cubicBezTo>
                  <a:pt x="1395072" y="1066068"/>
                  <a:pt x="1396728" y="1063394"/>
                  <a:pt x="1398129" y="1060719"/>
                </a:cubicBezTo>
                <a:cubicBezTo>
                  <a:pt x="1401186" y="1054988"/>
                  <a:pt x="1410866" y="1060083"/>
                  <a:pt x="1408191" y="1065941"/>
                </a:cubicBezTo>
                <a:cubicBezTo>
                  <a:pt x="1380298" y="1125678"/>
                  <a:pt x="1368197" y="1178026"/>
                  <a:pt x="1356988" y="1242220"/>
                </a:cubicBezTo>
                <a:cubicBezTo>
                  <a:pt x="1360682" y="1254703"/>
                  <a:pt x="1353040" y="1268840"/>
                  <a:pt x="1349856" y="1280940"/>
                </a:cubicBezTo>
                <a:cubicBezTo>
                  <a:pt x="1343997" y="1302848"/>
                  <a:pt x="1342469" y="1326157"/>
                  <a:pt x="1341704" y="1348700"/>
                </a:cubicBezTo>
                <a:cubicBezTo>
                  <a:pt x="1340303" y="1389205"/>
                  <a:pt x="1349602" y="1419391"/>
                  <a:pt x="1374311" y="1450723"/>
                </a:cubicBezTo>
                <a:cubicBezTo>
                  <a:pt x="1378895" y="1456583"/>
                  <a:pt x="1371890" y="1465499"/>
                  <a:pt x="1365140" y="1463588"/>
                </a:cubicBezTo>
                <a:cubicBezTo>
                  <a:pt x="1337119" y="1455691"/>
                  <a:pt x="1326038" y="1423593"/>
                  <a:pt x="1321581" y="1392771"/>
                </a:cubicBezTo>
                <a:cubicBezTo>
                  <a:pt x="1321581" y="1424103"/>
                  <a:pt x="1327566" y="1456200"/>
                  <a:pt x="1333043" y="1485878"/>
                </a:cubicBezTo>
                <a:cubicBezTo>
                  <a:pt x="1341068" y="1529564"/>
                  <a:pt x="1353295" y="1572743"/>
                  <a:pt x="1363994" y="1615666"/>
                </a:cubicBezTo>
                <a:cubicBezTo>
                  <a:pt x="1364248" y="1614393"/>
                  <a:pt x="1366032" y="1613628"/>
                  <a:pt x="1366924" y="1614647"/>
                </a:cubicBezTo>
                <a:cubicBezTo>
                  <a:pt x="1384373" y="1633498"/>
                  <a:pt x="1393926" y="1658971"/>
                  <a:pt x="1411120" y="1678587"/>
                </a:cubicBezTo>
                <a:cubicBezTo>
                  <a:pt x="1419527" y="1688139"/>
                  <a:pt x="1405389" y="1701894"/>
                  <a:pt x="1396983" y="1692343"/>
                </a:cubicBezTo>
                <a:cubicBezTo>
                  <a:pt x="1388831" y="1682917"/>
                  <a:pt x="1380170" y="1671199"/>
                  <a:pt x="1373675" y="1658717"/>
                </a:cubicBezTo>
                <a:cubicBezTo>
                  <a:pt x="1376348" y="1672091"/>
                  <a:pt x="1379151" y="1685591"/>
                  <a:pt x="1380933" y="1699093"/>
                </a:cubicBezTo>
                <a:cubicBezTo>
                  <a:pt x="1383481" y="1717817"/>
                  <a:pt x="1382972" y="1736285"/>
                  <a:pt x="1383099" y="1754753"/>
                </a:cubicBezTo>
                <a:cubicBezTo>
                  <a:pt x="1393034" y="1768382"/>
                  <a:pt x="1402332" y="1782393"/>
                  <a:pt x="1413157" y="1795511"/>
                </a:cubicBezTo>
                <a:cubicBezTo>
                  <a:pt x="1425513" y="1810286"/>
                  <a:pt x="1441688" y="1823023"/>
                  <a:pt x="1447038" y="1842256"/>
                </a:cubicBezTo>
                <a:cubicBezTo>
                  <a:pt x="1448312" y="1846714"/>
                  <a:pt x="1444365" y="1852445"/>
                  <a:pt x="1439270" y="1849898"/>
                </a:cubicBezTo>
                <a:cubicBezTo>
                  <a:pt x="1420673" y="1840854"/>
                  <a:pt x="1408828" y="1823532"/>
                  <a:pt x="1396218" y="1807738"/>
                </a:cubicBezTo>
                <a:cubicBezTo>
                  <a:pt x="1392525" y="1803153"/>
                  <a:pt x="1388958" y="1798441"/>
                  <a:pt x="1385647" y="1793600"/>
                </a:cubicBezTo>
                <a:cubicBezTo>
                  <a:pt x="1385901" y="1795257"/>
                  <a:pt x="1385901" y="1796913"/>
                  <a:pt x="1386156" y="1798568"/>
                </a:cubicBezTo>
                <a:cubicBezTo>
                  <a:pt x="1392652" y="1835506"/>
                  <a:pt x="1417234" y="1869258"/>
                  <a:pt x="1427169" y="1905685"/>
                </a:cubicBezTo>
                <a:cubicBezTo>
                  <a:pt x="1431245" y="1920842"/>
                  <a:pt x="1408318" y="1926574"/>
                  <a:pt x="1403860" y="1911799"/>
                </a:cubicBezTo>
                <a:cubicBezTo>
                  <a:pt x="1382462" y="1840727"/>
                  <a:pt x="1356225" y="1796912"/>
                  <a:pt x="1359536" y="1720873"/>
                </a:cubicBezTo>
                <a:cubicBezTo>
                  <a:pt x="1363102" y="1637829"/>
                  <a:pt x="1325274" y="1550962"/>
                  <a:pt x="1309480" y="1469956"/>
                </a:cubicBezTo>
                <a:cubicBezTo>
                  <a:pt x="1296743" y="1404489"/>
                  <a:pt x="1305148" y="1352649"/>
                  <a:pt x="1322090" y="1293167"/>
                </a:cubicBezTo>
                <a:cubicBezTo>
                  <a:pt x="1324254" y="1279794"/>
                  <a:pt x="1327439" y="1266675"/>
                  <a:pt x="1332660" y="1256614"/>
                </a:cubicBezTo>
                <a:cubicBezTo>
                  <a:pt x="1341704" y="1223498"/>
                  <a:pt x="1342596" y="1189234"/>
                  <a:pt x="1351131" y="1155864"/>
                </a:cubicBezTo>
                <a:cubicBezTo>
                  <a:pt x="1353677" y="1146056"/>
                  <a:pt x="1357498" y="1136377"/>
                  <a:pt x="1361957" y="1126951"/>
                </a:cubicBezTo>
                <a:cubicBezTo>
                  <a:pt x="1315848" y="1192547"/>
                  <a:pt x="1269868" y="1259033"/>
                  <a:pt x="1226689" y="1327049"/>
                </a:cubicBezTo>
                <a:cubicBezTo>
                  <a:pt x="1227454" y="1336602"/>
                  <a:pt x="1226053" y="1345899"/>
                  <a:pt x="1225543" y="1355833"/>
                </a:cubicBezTo>
                <a:cubicBezTo>
                  <a:pt x="1224780" y="1371627"/>
                  <a:pt x="1232039" y="1386911"/>
                  <a:pt x="1230384" y="1402195"/>
                </a:cubicBezTo>
                <a:cubicBezTo>
                  <a:pt x="1230002" y="1405890"/>
                  <a:pt x="1226562" y="1408182"/>
                  <a:pt x="1222996" y="1407163"/>
                </a:cubicBezTo>
                <a:cubicBezTo>
                  <a:pt x="1205037" y="1401942"/>
                  <a:pt x="1202617" y="1380416"/>
                  <a:pt x="1206056" y="1359400"/>
                </a:cubicBezTo>
                <a:cubicBezTo>
                  <a:pt x="1199177" y="1370608"/>
                  <a:pt x="1192810" y="1382072"/>
                  <a:pt x="1186186" y="1393280"/>
                </a:cubicBezTo>
                <a:cubicBezTo>
                  <a:pt x="1189498" y="1394682"/>
                  <a:pt x="1192555" y="1397610"/>
                  <a:pt x="1193064" y="1401304"/>
                </a:cubicBezTo>
                <a:cubicBezTo>
                  <a:pt x="1195994" y="1420919"/>
                  <a:pt x="1198287" y="1439133"/>
                  <a:pt x="1204655" y="1458111"/>
                </a:cubicBezTo>
                <a:cubicBezTo>
                  <a:pt x="1209113" y="1471484"/>
                  <a:pt x="1212806" y="1482566"/>
                  <a:pt x="1205674" y="1495176"/>
                </a:cubicBezTo>
                <a:cubicBezTo>
                  <a:pt x="1204019" y="1498104"/>
                  <a:pt x="1200070" y="1497977"/>
                  <a:pt x="1197649" y="1496577"/>
                </a:cubicBezTo>
                <a:cubicBezTo>
                  <a:pt x="1183003" y="1488170"/>
                  <a:pt x="1180073" y="1470211"/>
                  <a:pt x="1175488" y="1455181"/>
                </a:cubicBezTo>
                <a:cubicBezTo>
                  <a:pt x="1171921" y="1443590"/>
                  <a:pt x="1170137" y="1431491"/>
                  <a:pt x="1170647" y="1419518"/>
                </a:cubicBezTo>
                <a:cubicBezTo>
                  <a:pt x="1166445" y="1426777"/>
                  <a:pt x="1161986" y="1433910"/>
                  <a:pt x="1157910" y="1441298"/>
                </a:cubicBezTo>
                <a:cubicBezTo>
                  <a:pt x="1151796" y="1452380"/>
                  <a:pt x="1146575" y="1463588"/>
                  <a:pt x="1141989" y="1475178"/>
                </a:cubicBezTo>
                <a:cubicBezTo>
                  <a:pt x="1146957" y="1481291"/>
                  <a:pt x="1144793" y="1492628"/>
                  <a:pt x="1144919" y="1500015"/>
                </a:cubicBezTo>
                <a:cubicBezTo>
                  <a:pt x="1145302" y="1514918"/>
                  <a:pt x="1152435" y="1532748"/>
                  <a:pt x="1145301" y="1546760"/>
                </a:cubicBezTo>
                <a:cubicBezTo>
                  <a:pt x="1143391" y="1550580"/>
                  <a:pt x="1137532" y="1551218"/>
                  <a:pt x="1134347" y="1548925"/>
                </a:cubicBezTo>
                <a:cubicBezTo>
                  <a:pt x="1129762" y="1545614"/>
                  <a:pt x="1127342" y="1540773"/>
                  <a:pt x="1125559" y="1535424"/>
                </a:cubicBezTo>
                <a:cubicBezTo>
                  <a:pt x="1123012" y="1549944"/>
                  <a:pt x="1121228" y="1564591"/>
                  <a:pt x="1120718" y="1579366"/>
                </a:cubicBezTo>
                <a:cubicBezTo>
                  <a:pt x="1119955" y="1599363"/>
                  <a:pt x="1137150" y="1654642"/>
                  <a:pt x="1155109" y="1613883"/>
                </a:cubicBezTo>
                <a:cubicBezTo>
                  <a:pt x="1169884" y="1580512"/>
                  <a:pt x="1206057" y="1556184"/>
                  <a:pt x="1229366" y="1528291"/>
                </a:cubicBezTo>
                <a:cubicBezTo>
                  <a:pt x="1234142" y="1522623"/>
                  <a:pt x="1241242" y="1523451"/>
                  <a:pt x="1246178" y="1527240"/>
                </a:cubicBezTo>
                <a:lnTo>
                  <a:pt x="1249495" y="1541753"/>
                </a:lnTo>
                <a:lnTo>
                  <a:pt x="1256447" y="1538315"/>
                </a:lnTo>
                <a:cubicBezTo>
                  <a:pt x="1259122" y="1538414"/>
                  <a:pt x="1261780" y="1539553"/>
                  <a:pt x="1264009" y="1542100"/>
                </a:cubicBezTo>
                <a:cubicBezTo>
                  <a:pt x="1273179" y="1552672"/>
                  <a:pt x="1283623" y="1564008"/>
                  <a:pt x="1284515" y="1578400"/>
                </a:cubicBezTo>
                <a:cubicBezTo>
                  <a:pt x="1284897" y="1584769"/>
                  <a:pt x="1279803" y="1588972"/>
                  <a:pt x="1273689" y="1588463"/>
                </a:cubicBezTo>
                <a:cubicBezTo>
                  <a:pt x="1265028" y="1587762"/>
                  <a:pt x="1258596" y="1583304"/>
                  <a:pt x="1253723" y="1577127"/>
                </a:cubicBezTo>
                <a:lnTo>
                  <a:pt x="1244275" y="1557832"/>
                </a:lnTo>
                <a:lnTo>
                  <a:pt x="1219568" y="1617724"/>
                </a:lnTo>
                <a:cubicBezTo>
                  <a:pt x="1201638" y="1695590"/>
                  <a:pt x="1219907" y="1782520"/>
                  <a:pt x="1262608" y="1849389"/>
                </a:cubicBezTo>
                <a:cubicBezTo>
                  <a:pt x="1264900" y="1845695"/>
                  <a:pt x="1267066" y="1842129"/>
                  <a:pt x="1269231" y="1838434"/>
                </a:cubicBezTo>
                <a:cubicBezTo>
                  <a:pt x="1270504" y="1822004"/>
                  <a:pt x="1276746" y="1807102"/>
                  <a:pt x="1290247" y="1794875"/>
                </a:cubicBezTo>
                <a:cubicBezTo>
                  <a:pt x="1298399" y="1787486"/>
                  <a:pt x="1316867" y="1792581"/>
                  <a:pt x="1312410" y="1806083"/>
                </a:cubicBezTo>
                <a:cubicBezTo>
                  <a:pt x="1307442" y="1820985"/>
                  <a:pt x="1301328" y="1833468"/>
                  <a:pt x="1293941" y="1845313"/>
                </a:cubicBezTo>
                <a:cubicBezTo>
                  <a:pt x="1291648" y="1892948"/>
                  <a:pt x="1346035" y="1959945"/>
                  <a:pt x="1379151" y="1992424"/>
                </a:cubicBezTo>
                <a:cubicBezTo>
                  <a:pt x="1382080" y="1983635"/>
                  <a:pt x="1386411" y="1975483"/>
                  <a:pt x="1390614" y="1963511"/>
                </a:cubicBezTo>
                <a:cubicBezTo>
                  <a:pt x="1391379" y="1961218"/>
                  <a:pt x="1392907" y="1959945"/>
                  <a:pt x="1394435" y="1958926"/>
                </a:cubicBezTo>
                <a:cubicBezTo>
                  <a:pt x="1394945" y="1949882"/>
                  <a:pt x="1396345" y="1940840"/>
                  <a:pt x="1399020" y="1932178"/>
                </a:cubicBezTo>
                <a:cubicBezTo>
                  <a:pt x="1403351" y="1918422"/>
                  <a:pt x="1424366" y="1926065"/>
                  <a:pt x="1420163" y="1939820"/>
                </a:cubicBezTo>
                <a:cubicBezTo>
                  <a:pt x="1406025" y="1986184"/>
                  <a:pt x="1436593" y="2069738"/>
                  <a:pt x="1499132" y="2054452"/>
                </a:cubicBezTo>
                <a:cubicBezTo>
                  <a:pt x="1478371" y="2033182"/>
                  <a:pt x="1468310" y="2008981"/>
                  <a:pt x="1463596" y="1976502"/>
                </a:cubicBezTo>
                <a:cubicBezTo>
                  <a:pt x="1460412" y="1954085"/>
                  <a:pt x="1463851" y="1930395"/>
                  <a:pt x="1466399" y="1908105"/>
                </a:cubicBezTo>
                <a:cubicBezTo>
                  <a:pt x="1474168" y="1840218"/>
                  <a:pt x="1468181" y="1786723"/>
                  <a:pt x="1425131" y="1732336"/>
                </a:cubicBezTo>
                <a:cubicBezTo>
                  <a:pt x="1417362" y="1722529"/>
                  <a:pt x="1431117" y="1708773"/>
                  <a:pt x="1439269" y="1718580"/>
                </a:cubicBezTo>
                <a:cubicBezTo>
                  <a:pt x="1444236" y="1725076"/>
                  <a:pt x="1449076" y="1728897"/>
                  <a:pt x="1453916" y="1731446"/>
                </a:cubicBezTo>
                <a:cubicBezTo>
                  <a:pt x="1455444" y="1730298"/>
                  <a:pt x="1457482" y="1729789"/>
                  <a:pt x="1459139" y="1731063"/>
                </a:cubicBezTo>
                <a:cubicBezTo>
                  <a:pt x="1460795" y="1732336"/>
                  <a:pt x="1462323" y="1733355"/>
                  <a:pt x="1464233" y="1734629"/>
                </a:cubicBezTo>
                <a:cubicBezTo>
                  <a:pt x="1456082" y="1715650"/>
                  <a:pt x="1443727" y="1697182"/>
                  <a:pt x="1441308" y="1677185"/>
                </a:cubicBezTo>
                <a:cubicBezTo>
                  <a:pt x="1440798" y="1673237"/>
                  <a:pt x="1445764" y="1672218"/>
                  <a:pt x="1448312" y="1674129"/>
                </a:cubicBezTo>
                <a:cubicBezTo>
                  <a:pt x="1458884" y="1682407"/>
                  <a:pt x="1468181" y="1694635"/>
                  <a:pt x="1475569" y="1707627"/>
                </a:cubicBezTo>
                <a:cubicBezTo>
                  <a:pt x="1472512" y="1700112"/>
                  <a:pt x="1468946" y="1692724"/>
                  <a:pt x="1465125" y="1685847"/>
                </a:cubicBezTo>
                <a:cubicBezTo>
                  <a:pt x="1451369" y="1660882"/>
                  <a:pt x="1431627" y="1641013"/>
                  <a:pt x="1415578" y="1617959"/>
                </a:cubicBezTo>
                <a:cubicBezTo>
                  <a:pt x="1411375" y="1611846"/>
                  <a:pt x="1419144" y="1602675"/>
                  <a:pt x="1425258" y="1608151"/>
                </a:cubicBezTo>
                <a:cubicBezTo>
                  <a:pt x="1445255" y="1625856"/>
                  <a:pt x="1462196" y="1649291"/>
                  <a:pt x="1476716" y="1671964"/>
                </a:cubicBezTo>
                <a:cubicBezTo>
                  <a:pt x="1461431" y="1625728"/>
                  <a:pt x="1443726" y="1580895"/>
                  <a:pt x="1415324" y="1540773"/>
                </a:cubicBezTo>
                <a:cubicBezTo>
                  <a:pt x="1411629" y="1535551"/>
                  <a:pt x="1417362" y="1529691"/>
                  <a:pt x="1422838" y="1531729"/>
                </a:cubicBezTo>
                <a:cubicBezTo>
                  <a:pt x="1445128" y="1540136"/>
                  <a:pt x="1460539" y="1547906"/>
                  <a:pt x="1483466" y="1554657"/>
                </a:cubicBezTo>
                <a:cubicBezTo>
                  <a:pt x="1473659" y="1541155"/>
                  <a:pt x="1465890" y="1524597"/>
                  <a:pt x="1458883" y="1512880"/>
                </a:cubicBezTo>
                <a:cubicBezTo>
                  <a:pt x="1442835" y="1486132"/>
                  <a:pt x="1425514" y="1455818"/>
                  <a:pt x="1420800" y="1424612"/>
                </a:cubicBezTo>
                <a:cubicBezTo>
                  <a:pt x="1419654" y="1417097"/>
                  <a:pt x="1429207" y="1413531"/>
                  <a:pt x="1433156" y="1420155"/>
                </a:cubicBezTo>
                <a:cubicBezTo>
                  <a:pt x="1449331" y="1447285"/>
                  <a:pt x="1460921" y="1476835"/>
                  <a:pt x="1477098" y="1504091"/>
                </a:cubicBezTo>
                <a:cubicBezTo>
                  <a:pt x="1481556" y="1511606"/>
                  <a:pt x="1487924" y="1519375"/>
                  <a:pt x="1494293" y="1527273"/>
                </a:cubicBezTo>
                <a:cubicBezTo>
                  <a:pt x="1486523" y="1502053"/>
                  <a:pt x="1472513" y="1469956"/>
                  <a:pt x="1469456" y="1464988"/>
                </a:cubicBezTo>
                <a:cubicBezTo>
                  <a:pt x="1432391" y="1404743"/>
                  <a:pt x="1416215" y="1347427"/>
                  <a:pt x="1407553" y="1277374"/>
                </a:cubicBezTo>
                <a:cubicBezTo>
                  <a:pt x="1399020" y="1208722"/>
                  <a:pt x="1390105" y="1059191"/>
                  <a:pt x="1461304" y="1010918"/>
                </a:cubicBezTo>
                <a:cubicBezTo>
                  <a:pt x="1462068" y="1009135"/>
                  <a:pt x="1463214" y="1007479"/>
                  <a:pt x="1465380" y="1006078"/>
                </a:cubicBezTo>
                <a:cubicBezTo>
                  <a:pt x="1501171" y="982514"/>
                  <a:pt x="1527918" y="948889"/>
                  <a:pt x="1559378" y="920104"/>
                </a:cubicBezTo>
                <a:cubicBezTo>
                  <a:pt x="1609434" y="874124"/>
                  <a:pt x="1669553" y="835276"/>
                  <a:pt x="1725340" y="796684"/>
                </a:cubicBezTo>
                <a:cubicBezTo>
                  <a:pt x="1782783" y="756945"/>
                  <a:pt x="1841755" y="719370"/>
                  <a:pt x="1902001" y="683961"/>
                </a:cubicBezTo>
                <a:cubicBezTo>
                  <a:pt x="1905567" y="681796"/>
                  <a:pt x="1909387" y="679631"/>
                  <a:pt x="1913463" y="679376"/>
                </a:cubicBezTo>
                <a:cubicBezTo>
                  <a:pt x="1917539" y="678995"/>
                  <a:pt x="1922253" y="681160"/>
                  <a:pt x="1923399" y="685109"/>
                </a:cubicBezTo>
                <a:cubicBezTo>
                  <a:pt x="1924672" y="689694"/>
                  <a:pt x="1921234" y="694151"/>
                  <a:pt x="1918048" y="697717"/>
                </a:cubicBezTo>
                <a:cubicBezTo>
                  <a:pt x="1886335" y="732361"/>
                  <a:pt x="1856402" y="767644"/>
                  <a:pt x="1826471" y="803944"/>
                </a:cubicBezTo>
                <a:cubicBezTo>
                  <a:pt x="1801762" y="833747"/>
                  <a:pt x="1776160" y="863170"/>
                  <a:pt x="1750050" y="891956"/>
                </a:cubicBezTo>
                <a:cubicBezTo>
                  <a:pt x="1744317" y="903674"/>
                  <a:pt x="1735146" y="914754"/>
                  <a:pt x="1729289" y="925326"/>
                </a:cubicBezTo>
                <a:cubicBezTo>
                  <a:pt x="1718334" y="945069"/>
                  <a:pt x="1714768" y="964429"/>
                  <a:pt x="1710182" y="985954"/>
                </a:cubicBezTo>
                <a:cubicBezTo>
                  <a:pt x="1709419" y="988883"/>
                  <a:pt x="1704961" y="988756"/>
                  <a:pt x="1703814" y="986336"/>
                </a:cubicBezTo>
                <a:cubicBezTo>
                  <a:pt x="1695536" y="968887"/>
                  <a:pt x="1702669" y="950417"/>
                  <a:pt x="1710692" y="933860"/>
                </a:cubicBezTo>
                <a:cubicBezTo>
                  <a:pt x="1709036" y="935388"/>
                  <a:pt x="1707635" y="937171"/>
                  <a:pt x="1706107" y="938699"/>
                </a:cubicBezTo>
                <a:cubicBezTo>
                  <a:pt x="1695536" y="949144"/>
                  <a:pt x="1684837" y="959461"/>
                  <a:pt x="1674010" y="969523"/>
                </a:cubicBezTo>
                <a:cubicBezTo>
                  <a:pt x="1669297" y="983662"/>
                  <a:pt x="1665095" y="997671"/>
                  <a:pt x="1660891" y="1011937"/>
                </a:cubicBezTo>
                <a:cubicBezTo>
                  <a:pt x="1656943" y="1025310"/>
                  <a:pt x="1653886" y="1039704"/>
                  <a:pt x="1643314" y="1049384"/>
                </a:cubicBezTo>
                <a:cubicBezTo>
                  <a:pt x="1639494" y="1052950"/>
                  <a:pt x="1634144" y="1050020"/>
                  <a:pt x="1634526" y="1044926"/>
                </a:cubicBezTo>
                <a:cubicBezTo>
                  <a:pt x="1635927" y="1028113"/>
                  <a:pt x="1644715" y="1010918"/>
                  <a:pt x="1649938" y="994742"/>
                </a:cubicBezTo>
                <a:cubicBezTo>
                  <a:pt x="1650574" y="993086"/>
                  <a:pt x="1651339" y="991685"/>
                  <a:pt x="1651975" y="990029"/>
                </a:cubicBezTo>
                <a:cubicBezTo>
                  <a:pt x="1638728" y="1002384"/>
                  <a:pt x="1625609" y="1014611"/>
                  <a:pt x="1612872" y="1027094"/>
                </a:cubicBezTo>
                <a:cubicBezTo>
                  <a:pt x="1609561" y="1039322"/>
                  <a:pt x="1606250" y="1051549"/>
                  <a:pt x="1604849" y="1064286"/>
                </a:cubicBezTo>
                <a:cubicBezTo>
                  <a:pt x="1603448" y="1076513"/>
                  <a:pt x="1607268" y="1089250"/>
                  <a:pt x="1604085" y="1101095"/>
                </a:cubicBezTo>
                <a:cubicBezTo>
                  <a:pt x="1603065" y="1104661"/>
                  <a:pt x="1598097" y="1104789"/>
                  <a:pt x="1596060" y="1102370"/>
                </a:cubicBezTo>
                <a:cubicBezTo>
                  <a:pt x="1585999" y="1090396"/>
                  <a:pt x="1589565" y="1070272"/>
                  <a:pt x="1591220" y="1055752"/>
                </a:cubicBezTo>
                <a:cubicBezTo>
                  <a:pt x="1591474" y="1052950"/>
                  <a:pt x="1592112" y="1050020"/>
                  <a:pt x="1592749" y="1047218"/>
                </a:cubicBezTo>
                <a:lnTo>
                  <a:pt x="1557137" y="1091368"/>
                </a:lnTo>
                <a:lnTo>
                  <a:pt x="1553645" y="1107391"/>
                </a:lnTo>
                <a:lnTo>
                  <a:pt x="1544509" y="1107025"/>
                </a:lnTo>
                <a:lnTo>
                  <a:pt x="1531720" y="1122879"/>
                </a:lnTo>
                <a:lnTo>
                  <a:pt x="1532996" y="1123407"/>
                </a:lnTo>
                <a:cubicBezTo>
                  <a:pt x="1534254" y="1125094"/>
                  <a:pt x="1534731" y="1127387"/>
                  <a:pt x="1533776" y="1129298"/>
                </a:cubicBezTo>
                <a:cubicBezTo>
                  <a:pt x="1530338" y="1136430"/>
                  <a:pt x="1531993" y="1143817"/>
                  <a:pt x="1529319" y="1151205"/>
                </a:cubicBezTo>
                <a:cubicBezTo>
                  <a:pt x="1527790" y="1155535"/>
                  <a:pt x="1522568" y="1156936"/>
                  <a:pt x="1518874" y="1154389"/>
                </a:cubicBezTo>
                <a:lnTo>
                  <a:pt x="1516955" y="1149558"/>
                </a:lnTo>
                <a:lnTo>
                  <a:pt x="1505754" y="1171021"/>
                </a:lnTo>
                <a:cubicBezTo>
                  <a:pt x="1499061" y="1186950"/>
                  <a:pt x="1493624" y="1203818"/>
                  <a:pt x="1489708" y="1221841"/>
                </a:cubicBezTo>
                <a:cubicBezTo>
                  <a:pt x="1531739" y="1200189"/>
                  <a:pt x="1582177" y="1203882"/>
                  <a:pt x="1627266" y="1189871"/>
                </a:cubicBezTo>
                <a:cubicBezTo>
                  <a:pt x="1655032" y="1160704"/>
                  <a:pt x="1684199" y="1132300"/>
                  <a:pt x="1710310" y="1102879"/>
                </a:cubicBezTo>
                <a:cubicBezTo>
                  <a:pt x="1714004" y="1098675"/>
                  <a:pt x="1719863" y="1102369"/>
                  <a:pt x="1718462" y="1107591"/>
                </a:cubicBezTo>
                <a:cubicBezTo>
                  <a:pt x="1716042" y="1115743"/>
                  <a:pt x="1713112" y="1123641"/>
                  <a:pt x="1709673" y="1131154"/>
                </a:cubicBezTo>
                <a:cubicBezTo>
                  <a:pt x="1710692" y="1132046"/>
                  <a:pt x="1711710" y="1133065"/>
                  <a:pt x="1711711" y="1134594"/>
                </a:cubicBezTo>
                <a:cubicBezTo>
                  <a:pt x="1711710" y="1150770"/>
                  <a:pt x="1706745" y="1167200"/>
                  <a:pt x="1706235" y="1183759"/>
                </a:cubicBezTo>
                <a:cubicBezTo>
                  <a:pt x="1705598" y="1201079"/>
                  <a:pt x="1709037" y="1220313"/>
                  <a:pt x="1701012" y="1236489"/>
                </a:cubicBezTo>
                <a:cubicBezTo>
                  <a:pt x="1699102" y="1240055"/>
                  <a:pt x="1693498" y="1240310"/>
                  <a:pt x="1691969" y="1236235"/>
                </a:cubicBezTo>
                <a:cubicBezTo>
                  <a:pt x="1685346" y="1219421"/>
                  <a:pt x="1687512" y="1199933"/>
                  <a:pt x="1688148" y="1182229"/>
                </a:cubicBezTo>
                <a:cubicBezTo>
                  <a:pt x="1688275" y="1177263"/>
                  <a:pt x="1688658" y="1171530"/>
                  <a:pt x="1689294" y="1165799"/>
                </a:cubicBezTo>
                <a:cubicBezTo>
                  <a:pt x="1683818" y="1173314"/>
                  <a:pt x="1677958" y="1180701"/>
                  <a:pt x="1671844" y="1187833"/>
                </a:cubicBezTo>
                <a:cubicBezTo>
                  <a:pt x="1671972" y="1189107"/>
                  <a:pt x="1672354" y="1190380"/>
                  <a:pt x="1671717" y="1191909"/>
                </a:cubicBezTo>
                <a:cubicBezTo>
                  <a:pt x="1664076" y="1210888"/>
                  <a:pt x="1675157" y="1236616"/>
                  <a:pt x="1664075" y="1253302"/>
                </a:cubicBezTo>
                <a:cubicBezTo>
                  <a:pt x="1662165" y="1256231"/>
                  <a:pt x="1657835" y="1257504"/>
                  <a:pt x="1654905" y="1255339"/>
                </a:cubicBezTo>
                <a:cubicBezTo>
                  <a:pt x="1645225" y="1248461"/>
                  <a:pt x="1642550" y="1232923"/>
                  <a:pt x="1644078" y="1217511"/>
                </a:cubicBezTo>
                <a:cubicBezTo>
                  <a:pt x="1635927" y="1225663"/>
                  <a:pt x="1627903" y="1233686"/>
                  <a:pt x="1620005" y="1241966"/>
                </a:cubicBezTo>
                <a:cubicBezTo>
                  <a:pt x="1627137" y="1261835"/>
                  <a:pt x="1634143" y="1288710"/>
                  <a:pt x="1627647" y="1309344"/>
                </a:cubicBezTo>
                <a:cubicBezTo>
                  <a:pt x="1626247" y="1313547"/>
                  <a:pt x="1620133" y="1316350"/>
                  <a:pt x="1616821" y="1312274"/>
                </a:cubicBezTo>
                <a:cubicBezTo>
                  <a:pt x="1603830" y="1296607"/>
                  <a:pt x="1604849" y="1274699"/>
                  <a:pt x="1606887" y="1254703"/>
                </a:cubicBezTo>
                <a:lnTo>
                  <a:pt x="1588444" y="1281430"/>
                </a:lnTo>
                <a:lnTo>
                  <a:pt x="1588164" y="1296914"/>
                </a:lnTo>
                <a:cubicBezTo>
                  <a:pt x="1589565" y="1305194"/>
                  <a:pt x="1591731" y="1312200"/>
                  <a:pt x="1589947" y="1320479"/>
                </a:cubicBezTo>
                <a:cubicBezTo>
                  <a:pt x="1588801" y="1325827"/>
                  <a:pt x="1583197" y="1328248"/>
                  <a:pt x="1578612" y="1325064"/>
                </a:cubicBezTo>
                <a:lnTo>
                  <a:pt x="1570566" y="1307338"/>
                </a:lnTo>
                <a:lnTo>
                  <a:pt x="1554921" y="1330009"/>
                </a:lnTo>
                <a:cubicBezTo>
                  <a:pt x="1543839" y="1356534"/>
                  <a:pt x="1539128" y="1384938"/>
                  <a:pt x="1541165" y="1416589"/>
                </a:cubicBezTo>
                <a:cubicBezTo>
                  <a:pt x="1572497" y="1385129"/>
                  <a:pt x="1615166" y="1370226"/>
                  <a:pt x="1660382" y="1362712"/>
                </a:cubicBezTo>
                <a:cubicBezTo>
                  <a:pt x="1664712" y="1360674"/>
                  <a:pt x="1669043" y="1358381"/>
                  <a:pt x="1673629" y="1357361"/>
                </a:cubicBezTo>
                <a:cubicBezTo>
                  <a:pt x="1677705" y="1356406"/>
                  <a:pt x="1680857" y="1358476"/>
                  <a:pt x="1682496" y="1361549"/>
                </a:cubicBezTo>
                <a:lnTo>
                  <a:pt x="1682295" y="1371499"/>
                </a:lnTo>
                <a:lnTo>
                  <a:pt x="1687384" y="1362128"/>
                </a:lnTo>
                <a:cubicBezTo>
                  <a:pt x="1690440" y="1359962"/>
                  <a:pt x="1695791" y="1360471"/>
                  <a:pt x="1696428" y="1364929"/>
                </a:cubicBezTo>
                <a:cubicBezTo>
                  <a:pt x="1697829" y="1372572"/>
                  <a:pt x="1697829" y="1379959"/>
                  <a:pt x="1695664" y="1387346"/>
                </a:cubicBezTo>
                <a:cubicBezTo>
                  <a:pt x="1694644" y="1390785"/>
                  <a:pt x="1689422" y="1392314"/>
                  <a:pt x="1686748" y="1389893"/>
                </a:cubicBezTo>
                <a:cubicBezTo>
                  <a:pt x="1682354" y="1385945"/>
                  <a:pt x="1679965" y="1380850"/>
                  <a:pt x="1679949" y="1375819"/>
                </a:cubicBezTo>
                <a:lnTo>
                  <a:pt x="1681757" y="1372490"/>
                </a:lnTo>
                <a:lnTo>
                  <a:pt x="1666739" y="1393241"/>
                </a:lnTo>
                <a:lnTo>
                  <a:pt x="1669680" y="1398301"/>
                </a:lnTo>
                <a:cubicBezTo>
                  <a:pt x="1669424" y="1410273"/>
                  <a:pt x="1675031" y="1414858"/>
                  <a:pt x="1669554" y="1425813"/>
                </a:cubicBezTo>
                <a:cubicBezTo>
                  <a:pt x="1667769" y="1429379"/>
                  <a:pt x="1663058" y="1429252"/>
                  <a:pt x="1660128" y="1427595"/>
                </a:cubicBezTo>
                <a:lnTo>
                  <a:pt x="1651689" y="1414037"/>
                </a:lnTo>
                <a:lnTo>
                  <a:pt x="1634282" y="1438090"/>
                </a:lnTo>
                <a:lnTo>
                  <a:pt x="1634781" y="1438677"/>
                </a:lnTo>
                <a:cubicBezTo>
                  <a:pt x="1634397" y="1446319"/>
                  <a:pt x="1635926" y="1452942"/>
                  <a:pt x="1634271" y="1460201"/>
                </a:cubicBezTo>
                <a:cubicBezTo>
                  <a:pt x="1633379" y="1463895"/>
                  <a:pt x="1628157" y="1465679"/>
                  <a:pt x="1625482" y="1462622"/>
                </a:cubicBezTo>
                <a:lnTo>
                  <a:pt x="1624022" y="1452306"/>
                </a:lnTo>
                <a:lnTo>
                  <a:pt x="1603943" y="1484824"/>
                </a:lnTo>
                <a:lnTo>
                  <a:pt x="1611679" y="1483080"/>
                </a:lnTo>
                <a:cubicBezTo>
                  <a:pt x="1614624" y="1484051"/>
                  <a:pt x="1616949" y="1486630"/>
                  <a:pt x="1617203" y="1490643"/>
                </a:cubicBezTo>
                <a:cubicBezTo>
                  <a:pt x="1617585" y="1496884"/>
                  <a:pt x="1621152" y="1502107"/>
                  <a:pt x="1622299" y="1508092"/>
                </a:cubicBezTo>
                <a:cubicBezTo>
                  <a:pt x="1623063" y="1511531"/>
                  <a:pt x="1621534" y="1514844"/>
                  <a:pt x="1618095" y="1515990"/>
                </a:cubicBezTo>
                <a:cubicBezTo>
                  <a:pt x="1608543" y="1519173"/>
                  <a:pt x="1601124" y="1514556"/>
                  <a:pt x="1597843" y="1507599"/>
                </a:cubicBezTo>
                <a:lnTo>
                  <a:pt x="1601782" y="1488323"/>
                </a:lnTo>
                <a:lnTo>
                  <a:pt x="1598554" y="1493551"/>
                </a:lnTo>
                <a:cubicBezTo>
                  <a:pt x="1590958" y="1508159"/>
                  <a:pt x="1584501" y="1523737"/>
                  <a:pt x="1579757" y="1540900"/>
                </a:cubicBezTo>
                <a:cubicBezTo>
                  <a:pt x="1574534" y="1559751"/>
                  <a:pt x="1569313" y="1616813"/>
                  <a:pt x="1598353" y="1589429"/>
                </a:cubicBezTo>
                <a:cubicBezTo>
                  <a:pt x="1620770" y="1568412"/>
                  <a:pt x="1651975" y="1550708"/>
                  <a:pt x="1682799" y="1538608"/>
                </a:cubicBezTo>
                <a:cubicBezTo>
                  <a:pt x="1700249" y="1516191"/>
                  <a:pt x="1719099" y="1494920"/>
                  <a:pt x="1738204" y="1474797"/>
                </a:cubicBezTo>
                <a:cubicBezTo>
                  <a:pt x="1738332" y="1459893"/>
                  <a:pt x="1739222" y="1445119"/>
                  <a:pt x="1740880" y="1430472"/>
                </a:cubicBezTo>
                <a:cubicBezTo>
                  <a:pt x="1733874" y="1404616"/>
                  <a:pt x="1729289" y="1376340"/>
                  <a:pt x="1738586" y="1357235"/>
                </a:cubicBezTo>
                <a:cubicBezTo>
                  <a:pt x="1734256" y="1334564"/>
                  <a:pt x="1728652" y="1311636"/>
                  <a:pt x="1728523" y="1289474"/>
                </a:cubicBezTo>
                <a:cubicBezTo>
                  <a:pt x="1728270" y="1240055"/>
                  <a:pt x="1741516" y="1192164"/>
                  <a:pt x="1740369" y="1142490"/>
                </a:cubicBezTo>
                <a:cubicBezTo>
                  <a:pt x="1739478" y="1107718"/>
                  <a:pt x="1729415" y="1065559"/>
                  <a:pt x="1739732" y="1031297"/>
                </a:cubicBezTo>
                <a:cubicBezTo>
                  <a:pt x="1752725" y="988118"/>
                  <a:pt x="1775778" y="949781"/>
                  <a:pt x="1799723" y="911697"/>
                </a:cubicBezTo>
                <a:cubicBezTo>
                  <a:pt x="1800359" y="910551"/>
                  <a:pt x="1802143" y="911316"/>
                  <a:pt x="1801761" y="912589"/>
                </a:cubicBezTo>
                <a:cubicBezTo>
                  <a:pt x="1794119" y="941502"/>
                  <a:pt x="1780619" y="966211"/>
                  <a:pt x="1769155" y="992067"/>
                </a:cubicBezTo>
                <a:cubicBezTo>
                  <a:pt x="1771575" y="992194"/>
                  <a:pt x="1773995" y="994233"/>
                  <a:pt x="1773996" y="996908"/>
                </a:cubicBezTo>
                <a:cubicBezTo>
                  <a:pt x="1773867" y="1014739"/>
                  <a:pt x="1783547" y="1032825"/>
                  <a:pt x="1790935" y="1048492"/>
                </a:cubicBezTo>
                <a:cubicBezTo>
                  <a:pt x="1795265" y="1057663"/>
                  <a:pt x="1803162" y="1069125"/>
                  <a:pt x="1795647" y="1078551"/>
                </a:cubicBezTo>
                <a:cubicBezTo>
                  <a:pt x="1794246" y="1080080"/>
                  <a:pt x="1791699" y="1081990"/>
                  <a:pt x="1789407" y="1081353"/>
                </a:cubicBezTo>
                <a:cubicBezTo>
                  <a:pt x="1772848" y="1076640"/>
                  <a:pt x="1766353" y="1051549"/>
                  <a:pt x="1762658" y="1037284"/>
                </a:cubicBezTo>
                <a:cubicBezTo>
                  <a:pt x="1760620" y="1029514"/>
                  <a:pt x="1759475" y="1022509"/>
                  <a:pt x="1759601" y="1015759"/>
                </a:cubicBezTo>
                <a:cubicBezTo>
                  <a:pt x="1755272" y="1028496"/>
                  <a:pt x="1751833" y="1041869"/>
                  <a:pt x="1750304" y="1056388"/>
                </a:cubicBezTo>
                <a:cubicBezTo>
                  <a:pt x="1753234" y="1057153"/>
                  <a:pt x="1756035" y="1059701"/>
                  <a:pt x="1756291" y="1063267"/>
                </a:cubicBezTo>
                <a:cubicBezTo>
                  <a:pt x="1759092" y="1107845"/>
                  <a:pt x="1778834" y="1142236"/>
                  <a:pt x="1800106" y="1180700"/>
                </a:cubicBezTo>
                <a:cubicBezTo>
                  <a:pt x="1823159" y="1222223"/>
                  <a:pt x="1863281" y="1263746"/>
                  <a:pt x="1871942" y="1310999"/>
                </a:cubicBezTo>
                <a:cubicBezTo>
                  <a:pt x="1872960" y="1316604"/>
                  <a:pt x="1866082" y="1320043"/>
                  <a:pt x="1862262" y="1315840"/>
                </a:cubicBezTo>
                <a:cubicBezTo>
                  <a:pt x="1829528" y="1280431"/>
                  <a:pt x="1804818" y="1230884"/>
                  <a:pt x="1781255" y="1188981"/>
                </a:cubicBezTo>
                <a:cubicBezTo>
                  <a:pt x="1771319" y="1171276"/>
                  <a:pt x="1759984" y="1152043"/>
                  <a:pt x="1751705" y="1131919"/>
                </a:cubicBezTo>
                <a:cubicBezTo>
                  <a:pt x="1752215" y="1137395"/>
                  <a:pt x="1752469" y="1142745"/>
                  <a:pt x="1752851" y="1148222"/>
                </a:cubicBezTo>
                <a:cubicBezTo>
                  <a:pt x="1753488" y="1147967"/>
                  <a:pt x="1754379" y="1148223"/>
                  <a:pt x="1754762" y="1149114"/>
                </a:cubicBezTo>
                <a:cubicBezTo>
                  <a:pt x="1778198" y="1208212"/>
                  <a:pt x="1801125" y="1262090"/>
                  <a:pt x="1837042" y="1315075"/>
                </a:cubicBezTo>
                <a:cubicBezTo>
                  <a:pt x="1855765" y="1342714"/>
                  <a:pt x="1878565" y="1369972"/>
                  <a:pt x="1897925" y="1398885"/>
                </a:cubicBezTo>
                <a:cubicBezTo>
                  <a:pt x="1888755" y="1377868"/>
                  <a:pt x="1879838" y="1356725"/>
                  <a:pt x="1870158" y="1336346"/>
                </a:cubicBezTo>
                <a:cubicBezTo>
                  <a:pt x="1866210" y="1327939"/>
                  <a:pt x="1879967" y="1320806"/>
                  <a:pt x="1884805" y="1328831"/>
                </a:cubicBezTo>
                <a:cubicBezTo>
                  <a:pt x="1909133" y="1369080"/>
                  <a:pt x="1925691" y="1414551"/>
                  <a:pt x="1945434" y="1457346"/>
                </a:cubicBezTo>
                <a:cubicBezTo>
                  <a:pt x="1930785" y="1388186"/>
                  <a:pt x="1935371" y="1316094"/>
                  <a:pt x="1900727" y="1251773"/>
                </a:cubicBezTo>
                <a:cubicBezTo>
                  <a:pt x="1886271" y="1225026"/>
                  <a:pt x="1867802" y="1202322"/>
                  <a:pt x="1851371" y="1178568"/>
                </a:cubicBezTo>
                <a:lnTo>
                  <a:pt x="1847618" y="1172347"/>
                </a:lnTo>
                <a:lnTo>
                  <a:pt x="1856149" y="1198331"/>
                </a:lnTo>
                <a:cubicBezTo>
                  <a:pt x="1856403" y="1202534"/>
                  <a:pt x="1851437" y="1203298"/>
                  <a:pt x="1848889" y="1201261"/>
                </a:cubicBezTo>
                <a:cubicBezTo>
                  <a:pt x="1835771" y="1191071"/>
                  <a:pt x="1830039" y="1171074"/>
                  <a:pt x="1823160" y="1156299"/>
                </a:cubicBezTo>
                <a:cubicBezTo>
                  <a:pt x="1815009" y="1138849"/>
                  <a:pt x="1797942" y="1117324"/>
                  <a:pt x="1797686" y="1097964"/>
                </a:cubicBezTo>
                <a:cubicBezTo>
                  <a:pt x="1797686" y="1095926"/>
                  <a:pt x="1799724" y="1094143"/>
                  <a:pt x="1801635" y="1095289"/>
                </a:cubicBezTo>
                <a:cubicBezTo>
                  <a:pt x="1809086" y="1099429"/>
                  <a:pt x="1814372" y="1106561"/>
                  <a:pt x="1818718" y="1114490"/>
                </a:cubicBezTo>
                <a:lnTo>
                  <a:pt x="1822012" y="1121389"/>
                </a:lnTo>
                <a:lnTo>
                  <a:pt x="1814244" y="1099057"/>
                </a:lnTo>
                <a:cubicBezTo>
                  <a:pt x="1811059" y="1083900"/>
                  <a:pt x="1831311" y="1077277"/>
                  <a:pt x="1838953" y="1090014"/>
                </a:cubicBezTo>
                <a:cubicBezTo>
                  <a:pt x="1853346" y="1113832"/>
                  <a:pt x="1869521" y="1136377"/>
                  <a:pt x="1887099" y="1158029"/>
                </a:cubicBezTo>
                <a:cubicBezTo>
                  <a:pt x="1891684" y="1163761"/>
                  <a:pt x="1927857" y="1201208"/>
                  <a:pt x="1951930" y="1207576"/>
                </a:cubicBezTo>
                <a:cubicBezTo>
                  <a:pt x="1932824" y="1182484"/>
                  <a:pt x="1921488" y="1153062"/>
                  <a:pt x="1904675" y="1125550"/>
                </a:cubicBezTo>
                <a:cubicBezTo>
                  <a:pt x="1881875" y="1088104"/>
                  <a:pt x="1852072" y="1057407"/>
                  <a:pt x="1843793" y="1013083"/>
                </a:cubicBezTo>
                <a:cubicBezTo>
                  <a:pt x="1843284" y="1010154"/>
                  <a:pt x="1847487" y="1007352"/>
                  <a:pt x="1849015" y="1010535"/>
                </a:cubicBezTo>
                <a:cubicBezTo>
                  <a:pt x="1865701" y="1044799"/>
                  <a:pt x="1885442" y="1075112"/>
                  <a:pt x="1908115" y="1105680"/>
                </a:cubicBezTo>
                <a:cubicBezTo>
                  <a:pt x="1927729" y="1132173"/>
                  <a:pt x="1943522" y="1161340"/>
                  <a:pt x="1963392" y="1187579"/>
                </a:cubicBezTo>
                <a:cubicBezTo>
                  <a:pt x="1962883" y="1185795"/>
                  <a:pt x="1962373" y="1184140"/>
                  <a:pt x="1961737" y="1182357"/>
                </a:cubicBezTo>
                <a:cubicBezTo>
                  <a:pt x="1956515" y="1167709"/>
                  <a:pt x="1948873" y="1153826"/>
                  <a:pt x="1941484" y="1140325"/>
                </a:cubicBezTo>
                <a:cubicBezTo>
                  <a:pt x="1928367" y="1116379"/>
                  <a:pt x="1912318" y="1092943"/>
                  <a:pt x="1905057" y="1066324"/>
                </a:cubicBezTo>
                <a:cubicBezTo>
                  <a:pt x="1903147" y="1059191"/>
                  <a:pt x="1913846" y="1054860"/>
                  <a:pt x="1917159" y="1061611"/>
                </a:cubicBezTo>
                <a:cubicBezTo>
                  <a:pt x="1930276" y="1087849"/>
                  <a:pt x="1944797" y="1112813"/>
                  <a:pt x="1959699" y="1138033"/>
                </a:cubicBezTo>
                <a:cubicBezTo>
                  <a:pt x="1962883" y="1143510"/>
                  <a:pt x="1966577" y="1149623"/>
                  <a:pt x="1970144" y="1156247"/>
                </a:cubicBezTo>
                <a:cubicBezTo>
                  <a:pt x="1961864" y="1115106"/>
                  <a:pt x="1938174" y="1071291"/>
                  <a:pt x="1918686" y="1038047"/>
                </a:cubicBezTo>
                <a:cubicBezTo>
                  <a:pt x="1896906" y="1000855"/>
                  <a:pt x="1865192" y="970925"/>
                  <a:pt x="1855892" y="927491"/>
                </a:cubicBezTo>
                <a:cubicBezTo>
                  <a:pt x="1844047" y="872086"/>
                  <a:pt x="1879074" y="802033"/>
                  <a:pt x="1902001" y="754524"/>
                </a:cubicBezTo>
                <a:cubicBezTo>
                  <a:pt x="1963647" y="626900"/>
                  <a:pt x="2088723" y="550988"/>
                  <a:pt x="2211636" y="492398"/>
                </a:cubicBezTo>
                <a:cubicBezTo>
                  <a:pt x="2352378" y="425276"/>
                  <a:pt x="2485605" y="341849"/>
                  <a:pt x="2634118" y="292047"/>
                </a:cubicBezTo>
                <a:cubicBezTo>
                  <a:pt x="2638830" y="290392"/>
                  <a:pt x="2644181" y="288990"/>
                  <a:pt x="2648256" y="291538"/>
                </a:cubicBezTo>
                <a:cubicBezTo>
                  <a:pt x="2651949" y="293831"/>
                  <a:pt x="2653223" y="299053"/>
                  <a:pt x="2652333" y="303382"/>
                </a:cubicBezTo>
                <a:cubicBezTo>
                  <a:pt x="2651441" y="307714"/>
                  <a:pt x="2648893" y="311534"/>
                  <a:pt x="2646346" y="315229"/>
                </a:cubicBezTo>
                <a:cubicBezTo>
                  <a:pt x="2624565" y="346434"/>
                  <a:pt x="2605205" y="378913"/>
                  <a:pt x="2583553" y="410246"/>
                </a:cubicBezTo>
                <a:cubicBezTo>
                  <a:pt x="2589284" y="443617"/>
                  <a:pt x="2564447" y="470746"/>
                  <a:pt x="2570434" y="510995"/>
                </a:cubicBezTo>
                <a:cubicBezTo>
                  <a:pt x="2578330" y="563725"/>
                  <a:pt x="2603167" y="613909"/>
                  <a:pt x="2618069" y="664857"/>
                </a:cubicBezTo>
                <a:cubicBezTo>
                  <a:pt x="2627749" y="698100"/>
                  <a:pt x="2641504" y="731343"/>
                  <a:pt x="2656025" y="764587"/>
                </a:cubicBezTo>
                <a:cubicBezTo>
                  <a:pt x="2656789" y="764587"/>
                  <a:pt x="2657299" y="763949"/>
                  <a:pt x="2658063" y="764459"/>
                </a:cubicBezTo>
                <a:cubicBezTo>
                  <a:pt x="2677296" y="776305"/>
                  <a:pt x="2687867" y="800887"/>
                  <a:pt x="2705571" y="815789"/>
                </a:cubicBezTo>
                <a:cubicBezTo>
                  <a:pt x="2713341" y="822412"/>
                  <a:pt x="2726206" y="827253"/>
                  <a:pt x="2735757" y="834130"/>
                </a:cubicBezTo>
                <a:cubicBezTo>
                  <a:pt x="2736905" y="832219"/>
                  <a:pt x="2738178" y="830436"/>
                  <a:pt x="2739962" y="829417"/>
                </a:cubicBezTo>
                <a:cubicBezTo>
                  <a:pt x="2761360" y="817572"/>
                  <a:pt x="2755883" y="783182"/>
                  <a:pt x="2741617" y="745990"/>
                </a:cubicBezTo>
                <a:cubicBezTo>
                  <a:pt x="2741871" y="769809"/>
                  <a:pt x="2740089" y="794008"/>
                  <a:pt x="2731555" y="816044"/>
                </a:cubicBezTo>
                <a:cubicBezTo>
                  <a:pt x="2730282" y="819482"/>
                  <a:pt x="2725187" y="818463"/>
                  <a:pt x="2724168" y="815406"/>
                </a:cubicBezTo>
                <a:cubicBezTo>
                  <a:pt x="2715125" y="787004"/>
                  <a:pt x="2728625" y="757708"/>
                  <a:pt x="2732447" y="729433"/>
                </a:cubicBezTo>
                <a:cubicBezTo>
                  <a:pt x="2732574" y="728414"/>
                  <a:pt x="2733084" y="727649"/>
                  <a:pt x="2733720" y="727013"/>
                </a:cubicBezTo>
                <a:cubicBezTo>
                  <a:pt x="2729772" y="718225"/>
                  <a:pt x="2725568" y="709435"/>
                  <a:pt x="2721239" y="700902"/>
                </a:cubicBezTo>
                <a:cubicBezTo>
                  <a:pt x="2720856" y="717206"/>
                  <a:pt x="2720983" y="749174"/>
                  <a:pt x="2707482" y="756945"/>
                </a:cubicBezTo>
                <a:cubicBezTo>
                  <a:pt x="2704426" y="758727"/>
                  <a:pt x="2701242" y="758218"/>
                  <a:pt x="2698566" y="756180"/>
                </a:cubicBezTo>
                <a:cubicBezTo>
                  <a:pt x="2687358" y="747774"/>
                  <a:pt x="2695638" y="721918"/>
                  <a:pt x="2697038" y="710836"/>
                </a:cubicBezTo>
                <a:cubicBezTo>
                  <a:pt x="2699204" y="693641"/>
                  <a:pt x="2704426" y="666767"/>
                  <a:pt x="2690542" y="653393"/>
                </a:cubicBezTo>
                <a:cubicBezTo>
                  <a:pt x="2687867" y="650845"/>
                  <a:pt x="2687867" y="647407"/>
                  <a:pt x="2689015" y="644477"/>
                </a:cubicBezTo>
                <a:cubicBezTo>
                  <a:pt x="2684301" y="636962"/>
                  <a:pt x="2680481" y="631104"/>
                  <a:pt x="2678442" y="628047"/>
                </a:cubicBezTo>
                <a:cubicBezTo>
                  <a:pt x="2676404" y="625117"/>
                  <a:pt x="2674749" y="621934"/>
                  <a:pt x="2672838" y="618877"/>
                </a:cubicBezTo>
                <a:cubicBezTo>
                  <a:pt x="2675385" y="631104"/>
                  <a:pt x="2676913" y="643713"/>
                  <a:pt x="2676150" y="656322"/>
                </a:cubicBezTo>
                <a:cubicBezTo>
                  <a:pt x="2674621" y="681542"/>
                  <a:pt x="2666978" y="710964"/>
                  <a:pt x="2659336" y="735164"/>
                </a:cubicBezTo>
                <a:cubicBezTo>
                  <a:pt x="2658063" y="738858"/>
                  <a:pt x="2653351" y="738985"/>
                  <a:pt x="2651313" y="735928"/>
                </a:cubicBezTo>
                <a:cubicBezTo>
                  <a:pt x="2638193" y="715677"/>
                  <a:pt x="2650421" y="688929"/>
                  <a:pt x="2655133" y="667531"/>
                </a:cubicBezTo>
                <a:cubicBezTo>
                  <a:pt x="2662522" y="634415"/>
                  <a:pt x="2646600" y="605248"/>
                  <a:pt x="2647618" y="572768"/>
                </a:cubicBezTo>
                <a:cubicBezTo>
                  <a:pt x="2647109" y="571622"/>
                  <a:pt x="2646472" y="570604"/>
                  <a:pt x="2645963" y="569457"/>
                </a:cubicBezTo>
                <a:cubicBezTo>
                  <a:pt x="2647491" y="586780"/>
                  <a:pt x="2648637" y="605121"/>
                  <a:pt x="2642780" y="620277"/>
                </a:cubicBezTo>
                <a:cubicBezTo>
                  <a:pt x="2641378" y="623971"/>
                  <a:pt x="2636539" y="624352"/>
                  <a:pt x="2634627" y="620915"/>
                </a:cubicBezTo>
                <a:cubicBezTo>
                  <a:pt x="2623928" y="602318"/>
                  <a:pt x="2629023" y="577227"/>
                  <a:pt x="2629150" y="556592"/>
                </a:cubicBezTo>
                <a:cubicBezTo>
                  <a:pt x="2629277" y="546021"/>
                  <a:pt x="2628896" y="535704"/>
                  <a:pt x="2628387" y="525387"/>
                </a:cubicBezTo>
                <a:cubicBezTo>
                  <a:pt x="2623419" y="510868"/>
                  <a:pt x="2619088" y="496093"/>
                  <a:pt x="2615777" y="481063"/>
                </a:cubicBezTo>
                <a:cubicBezTo>
                  <a:pt x="2614885" y="477369"/>
                  <a:pt x="2615012" y="473803"/>
                  <a:pt x="2614375" y="470110"/>
                </a:cubicBezTo>
                <a:cubicBezTo>
                  <a:pt x="2613484" y="473420"/>
                  <a:pt x="2612337" y="476604"/>
                  <a:pt x="2611445" y="480044"/>
                </a:cubicBezTo>
                <a:cubicBezTo>
                  <a:pt x="2608135" y="493546"/>
                  <a:pt x="2609536" y="507301"/>
                  <a:pt x="2606860" y="520802"/>
                </a:cubicBezTo>
                <a:cubicBezTo>
                  <a:pt x="2606097" y="524751"/>
                  <a:pt x="2601002" y="525005"/>
                  <a:pt x="2599474" y="521567"/>
                </a:cubicBezTo>
                <a:cubicBezTo>
                  <a:pt x="2591449" y="503989"/>
                  <a:pt x="2597818" y="481955"/>
                  <a:pt x="2602784" y="464250"/>
                </a:cubicBezTo>
                <a:cubicBezTo>
                  <a:pt x="2605460" y="454825"/>
                  <a:pt x="2608899" y="445526"/>
                  <a:pt x="2612083" y="436229"/>
                </a:cubicBezTo>
                <a:cubicBezTo>
                  <a:pt x="2614375" y="358789"/>
                  <a:pt x="2665959" y="293703"/>
                  <a:pt x="2724040" y="242245"/>
                </a:cubicBezTo>
                <a:cubicBezTo>
                  <a:pt x="2749928" y="219287"/>
                  <a:pt x="2777711" y="198423"/>
                  <a:pt x="2806659" y="178928"/>
                </a:cubicBezTo>
                <a:lnTo>
                  <a:pt x="2893038" y="125816"/>
                </a:lnTo>
                <a:lnTo>
                  <a:pt x="2978557" y="104801"/>
                </a:lnTo>
                <a:lnTo>
                  <a:pt x="2964895" y="113094"/>
                </a:lnTo>
                <a:cubicBezTo>
                  <a:pt x="2839946" y="185057"/>
                  <a:pt x="2626349" y="282494"/>
                  <a:pt x="2639723" y="454952"/>
                </a:cubicBezTo>
                <a:cubicBezTo>
                  <a:pt x="2645836" y="534558"/>
                  <a:pt x="2699458" y="593148"/>
                  <a:pt x="2735377" y="659762"/>
                </a:cubicBezTo>
                <a:cubicBezTo>
                  <a:pt x="2764417" y="713766"/>
                  <a:pt x="2777281" y="768280"/>
                  <a:pt x="2782249" y="829162"/>
                </a:cubicBezTo>
                <a:cubicBezTo>
                  <a:pt x="2782630" y="834003"/>
                  <a:pt x="2780082" y="840116"/>
                  <a:pt x="2775625" y="842537"/>
                </a:cubicBezTo>
                <a:cubicBezTo>
                  <a:pt x="2754099" y="854509"/>
                  <a:pt x="2763779" y="968631"/>
                  <a:pt x="2759322" y="997289"/>
                </a:cubicBezTo>
                <a:cubicBezTo>
                  <a:pt x="2758048" y="1005187"/>
                  <a:pt x="2749514" y="1010918"/>
                  <a:pt x="2741744" y="1009135"/>
                </a:cubicBezTo>
                <a:cubicBezTo>
                  <a:pt x="2721875" y="1004550"/>
                  <a:pt x="2700350" y="995380"/>
                  <a:pt x="2679079" y="982897"/>
                </a:cubicBezTo>
                <a:cubicBezTo>
                  <a:pt x="2706208" y="1053204"/>
                  <a:pt x="2694619" y="1138415"/>
                  <a:pt x="2685448" y="1211524"/>
                </a:cubicBezTo>
                <a:cubicBezTo>
                  <a:pt x="2684429" y="1220058"/>
                  <a:pt x="2677168" y="1226299"/>
                  <a:pt x="2668380" y="1223752"/>
                </a:cubicBezTo>
                <a:cubicBezTo>
                  <a:pt x="2627749" y="1212161"/>
                  <a:pt x="2592085" y="1195731"/>
                  <a:pt x="2563937" y="1173058"/>
                </a:cubicBezTo>
                <a:cubicBezTo>
                  <a:pt x="2599347" y="1288965"/>
                  <a:pt x="2635520" y="1413659"/>
                  <a:pt x="2551327" y="1502945"/>
                </a:cubicBezTo>
                <a:cubicBezTo>
                  <a:pt x="2488153" y="1569940"/>
                  <a:pt x="2434658" y="1404743"/>
                  <a:pt x="2414917" y="1335454"/>
                </a:cubicBezTo>
                <a:cubicBezTo>
                  <a:pt x="2396575" y="1384110"/>
                  <a:pt x="2456565" y="1438497"/>
                  <a:pt x="2465099" y="1485367"/>
                </a:cubicBezTo>
                <a:cubicBezTo>
                  <a:pt x="2476308" y="1546504"/>
                  <a:pt x="2456055" y="1596306"/>
                  <a:pt x="2431091" y="1651075"/>
                </a:cubicBezTo>
                <a:cubicBezTo>
                  <a:pt x="2427908" y="1658080"/>
                  <a:pt x="2418610" y="1658080"/>
                  <a:pt x="2412879" y="1655278"/>
                </a:cubicBezTo>
                <a:cubicBezTo>
                  <a:pt x="2393900" y="1645981"/>
                  <a:pt x="2379762" y="1636045"/>
                  <a:pt x="2367535" y="1621653"/>
                </a:cubicBezTo>
                <a:cubicBezTo>
                  <a:pt x="2350340" y="1656297"/>
                  <a:pt x="2362821" y="1698839"/>
                  <a:pt x="2356963" y="1735393"/>
                </a:cubicBezTo>
                <a:cubicBezTo>
                  <a:pt x="2351486" y="1769401"/>
                  <a:pt x="2332381" y="1798441"/>
                  <a:pt x="2328815" y="1833212"/>
                </a:cubicBezTo>
                <a:cubicBezTo>
                  <a:pt x="2330979" y="1840218"/>
                  <a:pt x="2325885" y="1849006"/>
                  <a:pt x="2317861" y="1846078"/>
                </a:cubicBezTo>
                <a:cubicBezTo>
                  <a:pt x="2311747" y="1847351"/>
                  <a:pt x="2304870" y="1845057"/>
                  <a:pt x="2302322" y="1839199"/>
                </a:cubicBezTo>
                <a:cubicBezTo>
                  <a:pt x="2288184" y="1832449"/>
                  <a:pt x="2276210" y="1825443"/>
                  <a:pt x="2266785" y="1816017"/>
                </a:cubicBezTo>
                <a:cubicBezTo>
                  <a:pt x="2262454" y="1846586"/>
                  <a:pt x="2260672" y="1877410"/>
                  <a:pt x="2247936" y="1906832"/>
                </a:cubicBezTo>
                <a:cubicBezTo>
                  <a:pt x="2230486" y="1947081"/>
                  <a:pt x="2180938" y="1970007"/>
                  <a:pt x="2155210" y="2003760"/>
                </a:cubicBezTo>
                <a:cubicBezTo>
                  <a:pt x="2149351" y="2011402"/>
                  <a:pt x="2136614" y="2010637"/>
                  <a:pt x="2131392" y="2002741"/>
                </a:cubicBezTo>
                <a:cubicBezTo>
                  <a:pt x="2122221" y="1988603"/>
                  <a:pt x="2116745" y="1974337"/>
                  <a:pt x="2113306" y="1959818"/>
                </a:cubicBezTo>
                <a:cubicBezTo>
                  <a:pt x="2104645" y="1973701"/>
                  <a:pt x="2094327" y="1986565"/>
                  <a:pt x="2079299" y="1998155"/>
                </a:cubicBezTo>
                <a:cubicBezTo>
                  <a:pt x="2033190" y="2033692"/>
                  <a:pt x="1973837" y="2044772"/>
                  <a:pt x="1928747" y="2083620"/>
                </a:cubicBezTo>
                <a:cubicBezTo>
                  <a:pt x="1918813" y="2092153"/>
                  <a:pt x="1902637" y="2080818"/>
                  <a:pt x="1905440" y="2068717"/>
                </a:cubicBezTo>
                <a:cubicBezTo>
                  <a:pt x="1924291" y="1987966"/>
                  <a:pt x="1962756" y="1917531"/>
                  <a:pt x="2016760" y="1856777"/>
                </a:cubicBezTo>
                <a:cubicBezTo>
                  <a:pt x="2002751" y="1859960"/>
                  <a:pt x="1988866" y="1863654"/>
                  <a:pt x="1974473" y="1866711"/>
                </a:cubicBezTo>
                <a:cubicBezTo>
                  <a:pt x="1965176" y="1868748"/>
                  <a:pt x="1956897" y="1860343"/>
                  <a:pt x="1957407" y="1851299"/>
                </a:cubicBezTo>
                <a:cubicBezTo>
                  <a:pt x="1959444" y="1814108"/>
                  <a:pt x="1978677" y="1785449"/>
                  <a:pt x="2003131" y="1759848"/>
                </a:cubicBezTo>
                <a:cubicBezTo>
                  <a:pt x="2000713" y="1758702"/>
                  <a:pt x="1999183" y="1757046"/>
                  <a:pt x="1997145" y="1755772"/>
                </a:cubicBezTo>
                <a:cubicBezTo>
                  <a:pt x="1990140" y="1757173"/>
                  <a:pt x="1983008" y="1757683"/>
                  <a:pt x="1975619" y="1756919"/>
                </a:cubicBezTo>
                <a:cubicBezTo>
                  <a:pt x="1966067" y="1756027"/>
                  <a:pt x="1961227" y="1748130"/>
                  <a:pt x="1964920" y="1739215"/>
                </a:cubicBezTo>
                <a:cubicBezTo>
                  <a:pt x="1969634" y="1728260"/>
                  <a:pt x="1974729" y="1715014"/>
                  <a:pt x="1981479" y="1703042"/>
                </a:cubicBezTo>
                <a:cubicBezTo>
                  <a:pt x="1982752" y="1699730"/>
                  <a:pt x="1983007" y="1696801"/>
                  <a:pt x="1984918" y="1693235"/>
                </a:cubicBezTo>
                <a:cubicBezTo>
                  <a:pt x="2003004" y="1659608"/>
                  <a:pt x="2030515" y="1634517"/>
                  <a:pt x="2061976" y="1614138"/>
                </a:cubicBezTo>
                <a:cubicBezTo>
                  <a:pt x="2048730" y="1615666"/>
                  <a:pt x="2035357" y="1615921"/>
                  <a:pt x="2021218" y="1612609"/>
                </a:cubicBezTo>
                <a:cubicBezTo>
                  <a:pt x="2016251" y="1611463"/>
                  <a:pt x="2012174" y="1604840"/>
                  <a:pt x="2013066" y="1600000"/>
                </a:cubicBezTo>
                <a:cubicBezTo>
                  <a:pt x="2027841" y="1524216"/>
                  <a:pt x="2074458" y="1469956"/>
                  <a:pt x="2129481" y="1418245"/>
                </a:cubicBezTo>
                <a:cubicBezTo>
                  <a:pt x="2144002" y="1404743"/>
                  <a:pt x="2158395" y="1391369"/>
                  <a:pt x="2172660" y="1377996"/>
                </a:cubicBezTo>
                <a:cubicBezTo>
                  <a:pt x="2124769" y="1397866"/>
                  <a:pt x="2074331" y="1412640"/>
                  <a:pt x="2033955" y="1446010"/>
                </a:cubicBezTo>
                <a:cubicBezTo>
                  <a:pt x="2023510" y="1454672"/>
                  <a:pt x="2010774" y="1440279"/>
                  <a:pt x="2017906" y="1429963"/>
                </a:cubicBezTo>
                <a:cubicBezTo>
                  <a:pt x="2057518" y="1372392"/>
                  <a:pt x="2072166" y="1303103"/>
                  <a:pt x="2112159" y="1245532"/>
                </a:cubicBezTo>
                <a:cubicBezTo>
                  <a:pt x="2122731" y="1230248"/>
                  <a:pt x="2135341" y="1215218"/>
                  <a:pt x="2148587" y="1200443"/>
                </a:cubicBezTo>
                <a:cubicBezTo>
                  <a:pt x="2111523" y="1218275"/>
                  <a:pt x="2073438" y="1234324"/>
                  <a:pt x="2038414" y="1251518"/>
                </a:cubicBezTo>
                <a:cubicBezTo>
                  <a:pt x="2025548" y="1257887"/>
                  <a:pt x="2015614" y="1243112"/>
                  <a:pt x="2021473" y="1232030"/>
                </a:cubicBezTo>
                <a:cubicBezTo>
                  <a:pt x="2066179" y="1146184"/>
                  <a:pt x="2081209" y="1043907"/>
                  <a:pt x="2149989" y="972071"/>
                </a:cubicBezTo>
                <a:cubicBezTo>
                  <a:pt x="2160432" y="961116"/>
                  <a:pt x="2173296" y="949271"/>
                  <a:pt x="2187308" y="937553"/>
                </a:cubicBezTo>
                <a:cubicBezTo>
                  <a:pt x="2144129" y="951182"/>
                  <a:pt x="2100314" y="972962"/>
                  <a:pt x="2079425" y="1000346"/>
                </a:cubicBezTo>
                <a:cubicBezTo>
                  <a:pt x="2073312" y="1008370"/>
                  <a:pt x="2057136" y="1005314"/>
                  <a:pt x="2057008" y="994105"/>
                </a:cubicBezTo>
                <a:cubicBezTo>
                  <a:pt x="2054844" y="838078"/>
                  <a:pt x="2112797" y="691859"/>
                  <a:pt x="2239147" y="596331"/>
                </a:cubicBezTo>
                <a:cubicBezTo>
                  <a:pt x="2308180" y="544111"/>
                  <a:pt x="2396575" y="527043"/>
                  <a:pt x="2470449" y="483356"/>
                </a:cubicBezTo>
                <a:cubicBezTo>
                  <a:pt x="2525344" y="450876"/>
                  <a:pt x="2548271" y="390249"/>
                  <a:pt x="2582534" y="338919"/>
                </a:cubicBezTo>
                <a:cubicBezTo>
                  <a:pt x="2571452" y="343122"/>
                  <a:pt x="2560117" y="346943"/>
                  <a:pt x="2549927" y="350764"/>
                </a:cubicBezTo>
                <a:cubicBezTo>
                  <a:pt x="2520122" y="361845"/>
                  <a:pt x="2491465" y="378148"/>
                  <a:pt x="2462425" y="391012"/>
                </a:cubicBezTo>
                <a:cubicBezTo>
                  <a:pt x="2402560" y="417378"/>
                  <a:pt x="2345499" y="448966"/>
                  <a:pt x="2286910" y="478006"/>
                </a:cubicBezTo>
                <a:cubicBezTo>
                  <a:pt x="2228065" y="507173"/>
                  <a:pt x="2168584" y="535322"/>
                  <a:pt x="2112288" y="569202"/>
                </a:cubicBezTo>
                <a:cubicBezTo>
                  <a:pt x="2020708" y="624481"/>
                  <a:pt x="1948108" y="703831"/>
                  <a:pt x="1906586" y="802542"/>
                </a:cubicBezTo>
                <a:cubicBezTo>
                  <a:pt x="1889137" y="843937"/>
                  <a:pt x="1870413" y="897178"/>
                  <a:pt x="1886207" y="941247"/>
                </a:cubicBezTo>
                <a:cubicBezTo>
                  <a:pt x="1896524" y="969906"/>
                  <a:pt x="1922762" y="996016"/>
                  <a:pt x="1939066" y="1021363"/>
                </a:cubicBezTo>
                <a:cubicBezTo>
                  <a:pt x="1957151" y="1049384"/>
                  <a:pt x="2012048" y="1146056"/>
                  <a:pt x="2001858" y="1199424"/>
                </a:cubicBezTo>
                <a:cubicBezTo>
                  <a:pt x="2004406" y="1211778"/>
                  <a:pt x="2000839" y="1228082"/>
                  <a:pt x="2002367" y="1238654"/>
                </a:cubicBezTo>
                <a:cubicBezTo>
                  <a:pt x="2003386" y="1245533"/>
                  <a:pt x="1997400" y="1252155"/>
                  <a:pt x="1990776" y="1252537"/>
                </a:cubicBezTo>
                <a:cubicBezTo>
                  <a:pt x="1966068" y="1254193"/>
                  <a:pt x="1943522" y="1244767"/>
                  <a:pt x="1923272" y="1231140"/>
                </a:cubicBezTo>
                <a:cubicBezTo>
                  <a:pt x="1921870" y="1230120"/>
                  <a:pt x="1920087" y="1228847"/>
                  <a:pt x="1918558" y="1227701"/>
                </a:cubicBezTo>
                <a:cubicBezTo>
                  <a:pt x="1927985" y="1242602"/>
                  <a:pt x="1936645" y="1258142"/>
                  <a:pt x="1942122" y="1275591"/>
                </a:cubicBezTo>
                <a:cubicBezTo>
                  <a:pt x="1963138" y="1342077"/>
                  <a:pt x="1957279" y="1412767"/>
                  <a:pt x="1978296" y="1479126"/>
                </a:cubicBezTo>
                <a:cubicBezTo>
                  <a:pt x="1980587" y="1486641"/>
                  <a:pt x="1974091" y="1496449"/>
                  <a:pt x="1965813" y="1495685"/>
                </a:cubicBezTo>
                <a:cubicBezTo>
                  <a:pt x="1948491" y="1494028"/>
                  <a:pt x="1926709" y="1489062"/>
                  <a:pt x="1904931" y="1480910"/>
                </a:cubicBezTo>
                <a:cubicBezTo>
                  <a:pt x="1924672" y="1531602"/>
                  <a:pt x="1904675" y="1592740"/>
                  <a:pt x="1891556" y="1646108"/>
                </a:cubicBezTo>
                <a:cubicBezTo>
                  <a:pt x="1889646" y="1653494"/>
                  <a:pt x="1881495" y="1659863"/>
                  <a:pt x="1873724" y="1655661"/>
                </a:cubicBezTo>
                <a:cubicBezTo>
                  <a:pt x="1862644" y="1649674"/>
                  <a:pt x="1854873" y="1642668"/>
                  <a:pt x="1848123" y="1635155"/>
                </a:cubicBezTo>
                <a:cubicBezTo>
                  <a:pt x="1858569" y="1684572"/>
                  <a:pt x="1866974" y="1737050"/>
                  <a:pt x="1854110" y="1782010"/>
                </a:cubicBezTo>
                <a:cubicBezTo>
                  <a:pt x="1847232" y="1805829"/>
                  <a:pt x="1818573" y="1793600"/>
                  <a:pt x="1796794" y="1780863"/>
                </a:cubicBezTo>
                <a:cubicBezTo>
                  <a:pt x="1797941" y="1791818"/>
                  <a:pt x="1798067" y="1802771"/>
                  <a:pt x="1796030" y="1814744"/>
                </a:cubicBezTo>
                <a:cubicBezTo>
                  <a:pt x="1787878" y="1863654"/>
                  <a:pt x="1789789" y="1904285"/>
                  <a:pt x="1798577" y="1952685"/>
                </a:cubicBezTo>
                <a:cubicBezTo>
                  <a:pt x="1800360" y="1962492"/>
                  <a:pt x="1790553" y="1968988"/>
                  <a:pt x="1781892" y="1966314"/>
                </a:cubicBezTo>
                <a:cubicBezTo>
                  <a:pt x="1717698" y="1946316"/>
                  <a:pt x="1659363" y="1903137"/>
                  <a:pt x="1646498" y="1834358"/>
                </a:cubicBezTo>
                <a:cubicBezTo>
                  <a:pt x="1641785" y="1809140"/>
                  <a:pt x="1652102" y="1784049"/>
                  <a:pt x="1667769" y="1760993"/>
                </a:cubicBezTo>
                <a:cubicBezTo>
                  <a:pt x="1652994" y="1769528"/>
                  <a:pt x="1638856" y="1778954"/>
                  <a:pt x="1626374" y="1791945"/>
                </a:cubicBezTo>
                <a:cubicBezTo>
                  <a:pt x="1618096" y="1800479"/>
                  <a:pt x="1605995" y="1795002"/>
                  <a:pt x="1603957" y="1784303"/>
                </a:cubicBezTo>
                <a:cubicBezTo>
                  <a:pt x="1590202" y="1709792"/>
                  <a:pt x="1613638" y="1641395"/>
                  <a:pt x="1652358" y="1580003"/>
                </a:cubicBezTo>
                <a:cubicBezTo>
                  <a:pt x="1632233" y="1592103"/>
                  <a:pt x="1613382" y="1605859"/>
                  <a:pt x="1597844" y="1624454"/>
                </a:cubicBezTo>
                <a:cubicBezTo>
                  <a:pt x="1594532" y="1628530"/>
                  <a:pt x="1587654" y="1630568"/>
                  <a:pt x="1582814" y="1627766"/>
                </a:cubicBezTo>
                <a:cubicBezTo>
                  <a:pt x="1532504" y="1598853"/>
                  <a:pt x="1548169" y="1538862"/>
                  <a:pt x="1566001" y="1494028"/>
                </a:cubicBezTo>
                <a:cubicBezTo>
                  <a:pt x="1576573" y="1467537"/>
                  <a:pt x="1596315" y="1424740"/>
                  <a:pt x="1621789" y="1393407"/>
                </a:cubicBezTo>
                <a:cubicBezTo>
                  <a:pt x="1591220" y="1406781"/>
                  <a:pt x="1561416" y="1422065"/>
                  <a:pt x="1543584" y="1450978"/>
                </a:cubicBezTo>
                <a:cubicBezTo>
                  <a:pt x="1536706" y="1462187"/>
                  <a:pt x="1521676" y="1459384"/>
                  <a:pt x="1519257" y="1446520"/>
                </a:cubicBezTo>
                <a:cubicBezTo>
                  <a:pt x="1501170" y="1351884"/>
                  <a:pt x="1544093" y="1280813"/>
                  <a:pt x="1601155" y="1215983"/>
                </a:cubicBezTo>
                <a:cubicBezTo>
                  <a:pt x="1559251" y="1224644"/>
                  <a:pt x="1513271" y="1224515"/>
                  <a:pt x="1481047" y="1256358"/>
                </a:cubicBezTo>
                <a:cubicBezTo>
                  <a:pt x="1471493" y="1265784"/>
                  <a:pt x="1457482" y="1257760"/>
                  <a:pt x="1458884" y="1245150"/>
                </a:cubicBezTo>
                <a:cubicBezTo>
                  <a:pt x="1471238" y="1132046"/>
                  <a:pt x="1549953" y="1033717"/>
                  <a:pt x="1634143" y="964429"/>
                </a:cubicBezTo>
                <a:cubicBezTo>
                  <a:pt x="1699102" y="911061"/>
                  <a:pt x="1751959" y="848651"/>
                  <a:pt x="1806729" y="785093"/>
                </a:cubicBezTo>
                <a:cubicBezTo>
                  <a:pt x="1818320" y="771591"/>
                  <a:pt x="1829655" y="756816"/>
                  <a:pt x="1841628" y="742170"/>
                </a:cubicBezTo>
                <a:cubicBezTo>
                  <a:pt x="1793100" y="773375"/>
                  <a:pt x="1746611" y="806364"/>
                  <a:pt x="1699611" y="842791"/>
                </a:cubicBezTo>
                <a:cubicBezTo>
                  <a:pt x="1664585" y="869920"/>
                  <a:pt x="1628539" y="895776"/>
                  <a:pt x="1593259" y="922651"/>
                </a:cubicBezTo>
                <a:cubicBezTo>
                  <a:pt x="1552627" y="953602"/>
                  <a:pt x="1522951" y="995634"/>
                  <a:pt x="1479518" y="1024037"/>
                </a:cubicBezTo>
                <a:cubicBezTo>
                  <a:pt x="1414305" y="1111540"/>
                  <a:pt x="1424366" y="1231648"/>
                  <a:pt x="1439141" y="1334181"/>
                </a:cubicBezTo>
                <a:cubicBezTo>
                  <a:pt x="1450860" y="1415059"/>
                  <a:pt x="1533523" y="1489062"/>
                  <a:pt x="1519002" y="1570832"/>
                </a:cubicBezTo>
                <a:cubicBezTo>
                  <a:pt x="1517729" y="1577838"/>
                  <a:pt x="1511869" y="1580895"/>
                  <a:pt x="1505246" y="1579239"/>
                </a:cubicBezTo>
                <a:cubicBezTo>
                  <a:pt x="1497221" y="1577328"/>
                  <a:pt x="1463469" y="1575417"/>
                  <a:pt x="1450732" y="1568794"/>
                </a:cubicBezTo>
                <a:cubicBezTo>
                  <a:pt x="1477861" y="1611081"/>
                  <a:pt x="1497476" y="1662284"/>
                  <a:pt x="1508176" y="1711065"/>
                </a:cubicBezTo>
                <a:cubicBezTo>
                  <a:pt x="1510340" y="1721128"/>
                  <a:pt x="1510341" y="1729279"/>
                  <a:pt x="1508812" y="1735902"/>
                </a:cubicBezTo>
                <a:cubicBezTo>
                  <a:pt x="1510214" y="1744436"/>
                  <a:pt x="1510977" y="1752842"/>
                  <a:pt x="1509958" y="1759975"/>
                </a:cubicBezTo>
                <a:cubicBezTo>
                  <a:pt x="1509195" y="1765325"/>
                  <a:pt x="1504864" y="1768126"/>
                  <a:pt x="1499768" y="1767999"/>
                </a:cubicBezTo>
                <a:cubicBezTo>
                  <a:pt x="1492127" y="1767745"/>
                  <a:pt x="1480281" y="1765452"/>
                  <a:pt x="1469965" y="1761122"/>
                </a:cubicBezTo>
                <a:cubicBezTo>
                  <a:pt x="1484994" y="1785067"/>
                  <a:pt x="1496712" y="1810541"/>
                  <a:pt x="1499259" y="1838816"/>
                </a:cubicBezTo>
                <a:cubicBezTo>
                  <a:pt x="1505882" y="1914092"/>
                  <a:pt x="1456082" y="1985546"/>
                  <a:pt x="1528937" y="2047065"/>
                </a:cubicBezTo>
                <a:cubicBezTo>
                  <a:pt x="1535814" y="2052797"/>
                  <a:pt x="1536070" y="2064260"/>
                  <a:pt x="1527027" y="2068336"/>
                </a:cubicBezTo>
                <a:cubicBezTo>
                  <a:pt x="1466399" y="2095083"/>
                  <a:pt x="1414305" y="2051523"/>
                  <a:pt x="1398638" y="1996500"/>
                </a:cubicBezTo>
                <a:cubicBezTo>
                  <a:pt x="1397620" y="2001339"/>
                  <a:pt x="1396855" y="2006434"/>
                  <a:pt x="1397493" y="2011784"/>
                </a:cubicBezTo>
                <a:cubicBezTo>
                  <a:pt x="1398383" y="2019426"/>
                  <a:pt x="1387939" y="2026177"/>
                  <a:pt x="1381443" y="2021464"/>
                </a:cubicBezTo>
                <a:cubicBezTo>
                  <a:pt x="1350621" y="1998665"/>
                  <a:pt x="1289738" y="1931797"/>
                  <a:pt x="1273052" y="1871551"/>
                </a:cubicBezTo>
                <a:cubicBezTo>
                  <a:pt x="1272033" y="1872825"/>
                  <a:pt x="1271142" y="1874097"/>
                  <a:pt x="1269995" y="1875499"/>
                </a:cubicBezTo>
                <a:cubicBezTo>
                  <a:pt x="1265283" y="1881230"/>
                  <a:pt x="1256495" y="1878556"/>
                  <a:pt x="1252928" y="1873207"/>
                </a:cubicBezTo>
                <a:cubicBezTo>
                  <a:pt x="1200835" y="1795002"/>
                  <a:pt x="1172048" y="1689286"/>
                  <a:pt x="1197268" y="1596306"/>
                </a:cubicBezTo>
                <a:cubicBezTo>
                  <a:pt x="1183003" y="1610571"/>
                  <a:pt x="1169247" y="1625219"/>
                  <a:pt x="1157783" y="1642032"/>
                </a:cubicBezTo>
                <a:cubicBezTo>
                  <a:pt x="1151287" y="1651458"/>
                  <a:pt x="1136513" y="1653240"/>
                  <a:pt x="1126578" y="1651202"/>
                </a:cubicBezTo>
                <a:cubicBezTo>
                  <a:pt x="1093462" y="1644579"/>
                  <a:pt x="1098684" y="1573125"/>
                  <a:pt x="1099194" y="1552109"/>
                </a:cubicBezTo>
                <a:cubicBezTo>
                  <a:pt x="1100977" y="1482820"/>
                  <a:pt x="1135239" y="1423340"/>
                  <a:pt x="1172304" y="1366405"/>
                </a:cubicBezTo>
                <a:cubicBezTo>
                  <a:pt x="1200962" y="1322335"/>
                  <a:pt x="1231403" y="1279539"/>
                  <a:pt x="1262099" y="1236998"/>
                </a:cubicBezTo>
                <a:cubicBezTo>
                  <a:pt x="1258915" y="1240310"/>
                  <a:pt x="1255985" y="1243749"/>
                  <a:pt x="1252802" y="1246805"/>
                </a:cubicBezTo>
                <a:cubicBezTo>
                  <a:pt x="1215482" y="1282978"/>
                  <a:pt x="1177652" y="1317750"/>
                  <a:pt x="1143009" y="1356471"/>
                </a:cubicBezTo>
                <a:cubicBezTo>
                  <a:pt x="1072701" y="1434930"/>
                  <a:pt x="1015640" y="1518866"/>
                  <a:pt x="1063657" y="1631206"/>
                </a:cubicBezTo>
                <a:cubicBezTo>
                  <a:pt x="1083782" y="1678332"/>
                  <a:pt x="1138678" y="1696546"/>
                  <a:pt x="1163133" y="1741380"/>
                </a:cubicBezTo>
                <a:cubicBezTo>
                  <a:pt x="1181475" y="1775132"/>
                  <a:pt x="1220576" y="1860470"/>
                  <a:pt x="1195357" y="1896897"/>
                </a:cubicBezTo>
                <a:cubicBezTo>
                  <a:pt x="1187589" y="1908105"/>
                  <a:pt x="1173833" y="1905940"/>
                  <a:pt x="1159185" y="1898043"/>
                </a:cubicBezTo>
                <a:cubicBezTo>
                  <a:pt x="1172813" y="1920079"/>
                  <a:pt x="1185551" y="1942496"/>
                  <a:pt x="1192937" y="1968350"/>
                </a:cubicBezTo>
                <a:cubicBezTo>
                  <a:pt x="1203127" y="2004142"/>
                  <a:pt x="1194339" y="2045410"/>
                  <a:pt x="1187079" y="2083238"/>
                </a:cubicBezTo>
                <a:cubicBezTo>
                  <a:pt x="1187206" y="2085149"/>
                  <a:pt x="1187842" y="2087441"/>
                  <a:pt x="1187842" y="2089225"/>
                </a:cubicBezTo>
                <a:cubicBezTo>
                  <a:pt x="1187715" y="2091899"/>
                  <a:pt x="1186441" y="2093555"/>
                  <a:pt x="1184786" y="2094829"/>
                </a:cubicBezTo>
                <a:cubicBezTo>
                  <a:pt x="1183767" y="2100687"/>
                  <a:pt x="1182747" y="2106420"/>
                  <a:pt x="1181984" y="2112023"/>
                </a:cubicBezTo>
                <a:cubicBezTo>
                  <a:pt x="1181347" y="2116736"/>
                  <a:pt x="1175233" y="2120939"/>
                  <a:pt x="1170647" y="2118265"/>
                </a:cubicBezTo>
                <a:cubicBezTo>
                  <a:pt x="1160713" y="2112532"/>
                  <a:pt x="1152052" y="2107820"/>
                  <a:pt x="1143773" y="2102725"/>
                </a:cubicBezTo>
                <a:cubicBezTo>
                  <a:pt x="1157400" y="2144375"/>
                  <a:pt x="1155873" y="2192266"/>
                  <a:pt x="1130144" y="2227930"/>
                </a:cubicBezTo>
                <a:cubicBezTo>
                  <a:pt x="1126451" y="2233151"/>
                  <a:pt x="1118299" y="2236081"/>
                  <a:pt x="1113204" y="2230350"/>
                </a:cubicBezTo>
                <a:cubicBezTo>
                  <a:pt x="1112950" y="2229967"/>
                  <a:pt x="1112695" y="2229585"/>
                  <a:pt x="1112313" y="2229202"/>
                </a:cubicBezTo>
                <a:cubicBezTo>
                  <a:pt x="1105307" y="2255950"/>
                  <a:pt x="1095373" y="2280405"/>
                  <a:pt x="1081235" y="2305624"/>
                </a:cubicBezTo>
                <a:cubicBezTo>
                  <a:pt x="1078432" y="2310847"/>
                  <a:pt x="1070409" y="2312629"/>
                  <a:pt x="1066077" y="2307917"/>
                </a:cubicBezTo>
                <a:cubicBezTo>
                  <a:pt x="1036911" y="2276074"/>
                  <a:pt x="1005450" y="2227802"/>
                  <a:pt x="992586" y="2186152"/>
                </a:cubicBezTo>
                <a:cubicBezTo>
                  <a:pt x="989656" y="2176726"/>
                  <a:pt x="992459" y="2124379"/>
                  <a:pt x="981887" y="2126671"/>
                </a:cubicBezTo>
                <a:cubicBezTo>
                  <a:pt x="976537" y="2127818"/>
                  <a:pt x="967112" y="2126289"/>
                  <a:pt x="962910" y="2121958"/>
                </a:cubicBezTo>
                <a:cubicBezTo>
                  <a:pt x="927246" y="2085530"/>
                  <a:pt x="929794" y="2004779"/>
                  <a:pt x="921260" y="1956633"/>
                </a:cubicBezTo>
                <a:cubicBezTo>
                  <a:pt x="914254" y="1917276"/>
                  <a:pt x="911197" y="1879192"/>
                  <a:pt x="926991" y="1843275"/>
                </a:cubicBezTo>
                <a:cubicBezTo>
                  <a:pt x="916547" y="1822896"/>
                  <a:pt x="920241" y="1805573"/>
                  <a:pt x="926608" y="1783922"/>
                </a:cubicBezTo>
                <a:cubicBezTo>
                  <a:pt x="938072" y="1744563"/>
                  <a:pt x="942148" y="1709792"/>
                  <a:pt x="938581" y="1670945"/>
                </a:cubicBezTo>
                <a:cubicBezTo>
                  <a:pt x="882030" y="1732463"/>
                  <a:pt x="859613" y="1813979"/>
                  <a:pt x="885979" y="1895878"/>
                </a:cubicBezTo>
                <a:cubicBezTo>
                  <a:pt x="903682" y="1950901"/>
                  <a:pt x="923171" y="2005925"/>
                  <a:pt x="930940" y="2063495"/>
                </a:cubicBezTo>
                <a:cubicBezTo>
                  <a:pt x="935907" y="2100051"/>
                  <a:pt x="936798" y="2176855"/>
                  <a:pt x="887761" y="2158513"/>
                </a:cubicBezTo>
                <a:cubicBezTo>
                  <a:pt x="879609" y="2191247"/>
                  <a:pt x="884832" y="2224618"/>
                  <a:pt x="867509" y="2256587"/>
                </a:cubicBezTo>
                <a:cubicBezTo>
                  <a:pt x="843692" y="2300657"/>
                  <a:pt x="831336" y="2354279"/>
                  <a:pt x="792488" y="2387395"/>
                </a:cubicBezTo>
                <a:cubicBezTo>
                  <a:pt x="786375" y="2392617"/>
                  <a:pt x="776568" y="2389816"/>
                  <a:pt x="773384" y="2382683"/>
                </a:cubicBezTo>
                <a:cubicBezTo>
                  <a:pt x="760774" y="2353897"/>
                  <a:pt x="743579" y="2327531"/>
                  <a:pt x="730715" y="2298874"/>
                </a:cubicBezTo>
                <a:cubicBezTo>
                  <a:pt x="721799" y="2338740"/>
                  <a:pt x="700910" y="2381155"/>
                  <a:pt x="686009" y="2411723"/>
                </a:cubicBezTo>
                <a:cubicBezTo>
                  <a:pt x="679768" y="2424460"/>
                  <a:pt x="668432" y="2446368"/>
                  <a:pt x="652256" y="2448405"/>
                </a:cubicBezTo>
                <a:cubicBezTo>
                  <a:pt x="629966" y="2451207"/>
                  <a:pt x="652893" y="2431719"/>
                  <a:pt x="633788" y="2481648"/>
                </a:cubicBezTo>
                <a:cubicBezTo>
                  <a:pt x="621941" y="2512854"/>
                  <a:pt x="608058" y="2536672"/>
                  <a:pt x="585259" y="2560490"/>
                </a:cubicBezTo>
                <a:cubicBezTo>
                  <a:pt x="581183" y="2564820"/>
                  <a:pt x="572777" y="2563674"/>
                  <a:pt x="569338" y="2559089"/>
                </a:cubicBezTo>
                <a:cubicBezTo>
                  <a:pt x="554563" y="2539092"/>
                  <a:pt x="548196" y="2519096"/>
                  <a:pt x="541190" y="2495277"/>
                </a:cubicBezTo>
                <a:cubicBezTo>
                  <a:pt x="532402" y="2465345"/>
                  <a:pt x="512659" y="2440508"/>
                  <a:pt x="499158" y="2412742"/>
                </a:cubicBezTo>
                <a:cubicBezTo>
                  <a:pt x="496866" y="2408157"/>
                  <a:pt x="495082" y="2403316"/>
                  <a:pt x="493682" y="2398221"/>
                </a:cubicBezTo>
                <a:cubicBezTo>
                  <a:pt x="484892" y="2434776"/>
                  <a:pt x="477123" y="2471332"/>
                  <a:pt x="479288" y="2509670"/>
                </a:cubicBezTo>
                <a:cubicBezTo>
                  <a:pt x="482983" y="2575774"/>
                  <a:pt x="459038" y="2625830"/>
                  <a:pt x="423245" y="2679835"/>
                </a:cubicBezTo>
                <a:cubicBezTo>
                  <a:pt x="418789" y="2686585"/>
                  <a:pt x="407071" y="2685439"/>
                  <a:pt x="403122" y="2678943"/>
                </a:cubicBezTo>
                <a:cubicBezTo>
                  <a:pt x="391148" y="2659456"/>
                  <a:pt x="377648" y="2641751"/>
                  <a:pt x="365803" y="2623792"/>
                </a:cubicBezTo>
                <a:cubicBezTo>
                  <a:pt x="365803" y="2684037"/>
                  <a:pt x="342239" y="2751926"/>
                  <a:pt x="323262" y="2795995"/>
                </a:cubicBezTo>
                <a:cubicBezTo>
                  <a:pt x="317020" y="2810388"/>
                  <a:pt x="296132" y="2866430"/>
                  <a:pt x="276007" y="2865411"/>
                </a:cubicBezTo>
                <a:cubicBezTo>
                  <a:pt x="259577" y="2864647"/>
                  <a:pt x="248751" y="2855477"/>
                  <a:pt x="241363" y="2842740"/>
                </a:cubicBezTo>
                <a:cubicBezTo>
                  <a:pt x="236014" y="2853566"/>
                  <a:pt x="230410" y="2864265"/>
                  <a:pt x="225060" y="2875091"/>
                </a:cubicBezTo>
                <a:cubicBezTo>
                  <a:pt x="219711" y="2886045"/>
                  <a:pt x="212960" y="2896108"/>
                  <a:pt x="206591" y="2906551"/>
                </a:cubicBezTo>
                <a:cubicBezTo>
                  <a:pt x="196529" y="2922982"/>
                  <a:pt x="196402" y="2942469"/>
                  <a:pt x="191690" y="2960556"/>
                </a:cubicBezTo>
                <a:cubicBezTo>
                  <a:pt x="189142" y="2971000"/>
                  <a:pt x="175896" y="2977751"/>
                  <a:pt x="166343" y="2971509"/>
                </a:cubicBezTo>
                <a:cubicBezTo>
                  <a:pt x="139341" y="2954188"/>
                  <a:pt x="129024" y="2932152"/>
                  <a:pt x="123420" y="2900947"/>
                </a:cubicBezTo>
                <a:cubicBezTo>
                  <a:pt x="118834" y="2875600"/>
                  <a:pt x="111319" y="2848089"/>
                  <a:pt x="110683" y="2821723"/>
                </a:cubicBezTo>
                <a:cubicBezTo>
                  <a:pt x="109282" y="2821342"/>
                  <a:pt x="108518" y="2820577"/>
                  <a:pt x="108136" y="2819176"/>
                </a:cubicBezTo>
                <a:cubicBezTo>
                  <a:pt x="101639" y="2826564"/>
                  <a:pt x="94889" y="2833823"/>
                  <a:pt x="89285" y="2842612"/>
                </a:cubicBezTo>
                <a:cubicBezTo>
                  <a:pt x="87630" y="2845160"/>
                  <a:pt x="84954" y="2846306"/>
                  <a:pt x="82025" y="2845668"/>
                </a:cubicBezTo>
                <a:cubicBezTo>
                  <a:pt x="11718" y="2828729"/>
                  <a:pt x="37828" y="2723650"/>
                  <a:pt x="51711" y="2674613"/>
                </a:cubicBezTo>
                <a:cubicBezTo>
                  <a:pt x="68906" y="2613858"/>
                  <a:pt x="96672" y="2568514"/>
                  <a:pt x="139213" y="2540238"/>
                </a:cubicBezTo>
                <a:cubicBezTo>
                  <a:pt x="138704" y="2540492"/>
                  <a:pt x="138194" y="2540621"/>
                  <a:pt x="137812" y="2540748"/>
                </a:cubicBezTo>
                <a:cubicBezTo>
                  <a:pt x="107243" y="2552848"/>
                  <a:pt x="81515" y="2574883"/>
                  <a:pt x="50055" y="2583926"/>
                </a:cubicBezTo>
                <a:cubicBezTo>
                  <a:pt x="36299" y="2587874"/>
                  <a:pt x="26110" y="2572462"/>
                  <a:pt x="26746" y="2560873"/>
                </a:cubicBezTo>
                <a:cubicBezTo>
                  <a:pt x="28402" y="2528647"/>
                  <a:pt x="42157" y="2497188"/>
                  <a:pt x="56551" y="2466874"/>
                </a:cubicBezTo>
                <a:cubicBezTo>
                  <a:pt x="56169" y="2466109"/>
                  <a:pt x="55404" y="2465599"/>
                  <a:pt x="55913" y="2464582"/>
                </a:cubicBezTo>
                <a:cubicBezTo>
                  <a:pt x="57697" y="2461269"/>
                  <a:pt x="59989" y="2458340"/>
                  <a:pt x="62027" y="2455282"/>
                </a:cubicBezTo>
                <a:cubicBezTo>
                  <a:pt x="68014" y="2442801"/>
                  <a:pt x="73873" y="2430445"/>
                  <a:pt x="78713" y="2418346"/>
                </a:cubicBezTo>
                <a:cubicBezTo>
                  <a:pt x="91323" y="2387140"/>
                  <a:pt x="105461" y="2362813"/>
                  <a:pt x="124183" y="2335046"/>
                </a:cubicBezTo>
                <a:cubicBezTo>
                  <a:pt x="141761" y="2309063"/>
                  <a:pt x="167489" y="2294034"/>
                  <a:pt x="189779" y="2274164"/>
                </a:cubicBezTo>
                <a:cubicBezTo>
                  <a:pt x="116414" y="2288047"/>
                  <a:pt x="59353" y="2236335"/>
                  <a:pt x="3056" y="2197870"/>
                </a:cubicBezTo>
                <a:cubicBezTo>
                  <a:pt x="-2676" y="2193921"/>
                  <a:pt x="509" y="2186025"/>
                  <a:pt x="5604" y="2183605"/>
                </a:cubicBezTo>
                <a:cubicBezTo>
                  <a:pt x="54131" y="2161061"/>
                  <a:pt x="88648" y="2126417"/>
                  <a:pt x="138831" y="2107183"/>
                </a:cubicBezTo>
                <a:cubicBezTo>
                  <a:pt x="131698" y="2102089"/>
                  <a:pt x="124566" y="2096867"/>
                  <a:pt x="117179" y="2091645"/>
                </a:cubicBezTo>
                <a:cubicBezTo>
                  <a:pt x="114886" y="2091517"/>
                  <a:pt x="113357" y="2089988"/>
                  <a:pt x="112465" y="2088079"/>
                </a:cubicBezTo>
                <a:cubicBezTo>
                  <a:pt x="111446" y="2087441"/>
                  <a:pt x="110683" y="2086677"/>
                  <a:pt x="109664" y="2086041"/>
                </a:cubicBezTo>
                <a:cubicBezTo>
                  <a:pt x="103677" y="2081964"/>
                  <a:pt x="104696" y="2074322"/>
                  <a:pt x="110300" y="2070628"/>
                </a:cubicBezTo>
                <a:cubicBezTo>
                  <a:pt x="132463" y="2056109"/>
                  <a:pt x="151568" y="2036239"/>
                  <a:pt x="174367" y="2022865"/>
                </a:cubicBezTo>
                <a:cubicBezTo>
                  <a:pt x="198822" y="2008472"/>
                  <a:pt x="224423" y="1999301"/>
                  <a:pt x="250533" y="1990386"/>
                </a:cubicBezTo>
                <a:cubicBezTo>
                  <a:pt x="174494" y="1984527"/>
                  <a:pt x="98838" y="1959308"/>
                  <a:pt x="53494" y="1925428"/>
                </a:cubicBezTo>
                <a:cubicBezTo>
                  <a:pt x="49163" y="1922244"/>
                  <a:pt x="49673" y="1915366"/>
                  <a:pt x="53876" y="1912308"/>
                </a:cubicBezTo>
                <a:cubicBezTo>
                  <a:pt x="62156" y="1906323"/>
                  <a:pt x="168127" y="1839582"/>
                  <a:pt x="163922" y="1835760"/>
                </a:cubicBezTo>
                <a:cubicBezTo>
                  <a:pt x="160229" y="1832449"/>
                  <a:pt x="159083" y="1826462"/>
                  <a:pt x="163668" y="1823023"/>
                </a:cubicBezTo>
                <a:cubicBezTo>
                  <a:pt x="214743" y="1784176"/>
                  <a:pt x="271931" y="1763541"/>
                  <a:pt x="330140" y="1737940"/>
                </a:cubicBezTo>
                <a:cubicBezTo>
                  <a:pt x="359690" y="1724949"/>
                  <a:pt x="389111" y="1711447"/>
                  <a:pt x="419680" y="1701894"/>
                </a:cubicBezTo>
                <a:cubicBezTo>
                  <a:pt x="386819" y="1702150"/>
                  <a:pt x="353193" y="1700621"/>
                  <a:pt x="316129" y="1700494"/>
                </a:cubicBezTo>
                <a:cubicBezTo>
                  <a:pt x="308232" y="1700367"/>
                  <a:pt x="304920" y="1689413"/>
                  <a:pt x="309378" y="1683936"/>
                </a:cubicBezTo>
                <a:cubicBezTo>
                  <a:pt x="311289" y="1681644"/>
                  <a:pt x="313072" y="1679350"/>
                  <a:pt x="314856" y="1677059"/>
                </a:cubicBezTo>
                <a:cubicBezTo>
                  <a:pt x="278937" y="1692852"/>
                  <a:pt x="259323" y="1697947"/>
                  <a:pt x="207993" y="1685082"/>
                </a:cubicBezTo>
                <a:cubicBezTo>
                  <a:pt x="201879" y="1683553"/>
                  <a:pt x="199076" y="1676294"/>
                  <a:pt x="203281" y="1671327"/>
                </a:cubicBezTo>
                <a:cubicBezTo>
                  <a:pt x="208120" y="1666231"/>
                  <a:pt x="212578" y="1660882"/>
                  <a:pt x="216654" y="1655278"/>
                </a:cubicBezTo>
                <a:cubicBezTo>
                  <a:pt x="174877" y="1664322"/>
                  <a:pt x="134373" y="1666869"/>
                  <a:pt x="92468" y="1651202"/>
                </a:cubicBezTo>
                <a:cubicBezTo>
                  <a:pt x="84572" y="1648145"/>
                  <a:pt x="79859" y="1637956"/>
                  <a:pt x="86991" y="1631206"/>
                </a:cubicBezTo>
                <a:cubicBezTo>
                  <a:pt x="152204" y="1569686"/>
                  <a:pt x="205063" y="1516828"/>
                  <a:pt x="289382" y="1493265"/>
                </a:cubicBezTo>
                <a:cubicBezTo>
                  <a:pt x="280848" y="1486005"/>
                  <a:pt x="273460" y="1477088"/>
                  <a:pt x="260213" y="1466263"/>
                </a:cubicBezTo>
                <a:cubicBezTo>
                  <a:pt x="252571" y="1460022"/>
                  <a:pt x="254228" y="1449323"/>
                  <a:pt x="263780" y="1446137"/>
                </a:cubicBezTo>
                <a:cubicBezTo>
                  <a:pt x="300971" y="1434039"/>
                  <a:pt x="334343" y="1416334"/>
                  <a:pt x="373190" y="1409584"/>
                </a:cubicBezTo>
                <a:cubicBezTo>
                  <a:pt x="391658" y="1406398"/>
                  <a:pt x="411656" y="1407927"/>
                  <a:pt x="431397" y="1410603"/>
                </a:cubicBezTo>
                <a:cubicBezTo>
                  <a:pt x="418915" y="1395063"/>
                  <a:pt x="407707" y="1376849"/>
                  <a:pt x="392167" y="1362456"/>
                </a:cubicBezTo>
                <a:cubicBezTo>
                  <a:pt x="387072" y="1357617"/>
                  <a:pt x="388092" y="1348701"/>
                  <a:pt x="395098" y="1346280"/>
                </a:cubicBezTo>
                <a:cubicBezTo>
                  <a:pt x="461966" y="1323227"/>
                  <a:pt x="532783" y="1348956"/>
                  <a:pt x="597615" y="1367680"/>
                </a:cubicBezTo>
                <a:cubicBezTo>
                  <a:pt x="688683" y="1393917"/>
                  <a:pt x="785484" y="1408819"/>
                  <a:pt x="877954" y="1384237"/>
                </a:cubicBezTo>
                <a:cubicBezTo>
                  <a:pt x="986345" y="1355324"/>
                  <a:pt x="1091169" y="1316350"/>
                  <a:pt x="1169757" y="1232795"/>
                </a:cubicBezTo>
                <a:cubicBezTo>
                  <a:pt x="1197523" y="1203246"/>
                  <a:pt x="1220831" y="1168855"/>
                  <a:pt x="1251017" y="1141726"/>
                </a:cubicBezTo>
                <a:cubicBezTo>
                  <a:pt x="1276618" y="1118800"/>
                  <a:pt x="1320433" y="1097275"/>
                  <a:pt x="1343105" y="1068106"/>
                </a:cubicBezTo>
                <a:cubicBezTo>
                  <a:pt x="1238790" y="1073966"/>
                  <a:pt x="1211278" y="1165418"/>
                  <a:pt x="1150268" y="1235214"/>
                </a:cubicBezTo>
                <a:cubicBezTo>
                  <a:pt x="1119190" y="1270751"/>
                  <a:pt x="1081745" y="1293295"/>
                  <a:pt x="1037037" y="1308579"/>
                </a:cubicBezTo>
                <a:cubicBezTo>
                  <a:pt x="985070" y="1326411"/>
                  <a:pt x="925079" y="1315202"/>
                  <a:pt x="874515" y="1334564"/>
                </a:cubicBezTo>
                <a:cubicBezTo>
                  <a:pt x="867255" y="1337365"/>
                  <a:pt x="858084" y="1328577"/>
                  <a:pt x="861141" y="1321189"/>
                </a:cubicBezTo>
                <a:cubicBezTo>
                  <a:pt x="869420" y="1301446"/>
                  <a:pt x="870056" y="1260180"/>
                  <a:pt x="874387" y="1237252"/>
                </a:cubicBezTo>
                <a:cubicBezTo>
                  <a:pt x="877827" y="1218911"/>
                  <a:pt x="881903" y="1202227"/>
                  <a:pt x="887507" y="1186178"/>
                </a:cubicBezTo>
                <a:cubicBezTo>
                  <a:pt x="877698" y="1195094"/>
                  <a:pt x="867891" y="1204009"/>
                  <a:pt x="857319" y="1212416"/>
                </a:cubicBezTo>
                <a:cubicBezTo>
                  <a:pt x="829171" y="1234706"/>
                  <a:pt x="797329" y="1250881"/>
                  <a:pt x="764085" y="1264000"/>
                </a:cubicBezTo>
                <a:cubicBezTo>
                  <a:pt x="724346" y="1279667"/>
                  <a:pt x="676328" y="1271770"/>
                  <a:pt x="639136" y="1289728"/>
                </a:cubicBezTo>
                <a:cubicBezTo>
                  <a:pt x="630221" y="1294060"/>
                  <a:pt x="623343" y="1285143"/>
                  <a:pt x="625254" y="1276992"/>
                </a:cubicBezTo>
                <a:cubicBezTo>
                  <a:pt x="633150" y="1243877"/>
                  <a:pt x="635316" y="1217511"/>
                  <a:pt x="641810" y="1192929"/>
                </a:cubicBezTo>
                <a:cubicBezTo>
                  <a:pt x="641048" y="1193437"/>
                  <a:pt x="640538" y="1194075"/>
                  <a:pt x="639773" y="1194585"/>
                </a:cubicBezTo>
                <a:cubicBezTo>
                  <a:pt x="575708" y="1238526"/>
                  <a:pt x="494446" y="1269605"/>
                  <a:pt x="420062" y="1289474"/>
                </a:cubicBezTo>
                <a:cubicBezTo>
                  <a:pt x="408599" y="1292531"/>
                  <a:pt x="400575" y="1281450"/>
                  <a:pt x="406943" y="1271387"/>
                </a:cubicBezTo>
                <a:cubicBezTo>
                  <a:pt x="423629" y="1245405"/>
                  <a:pt x="435346" y="1216365"/>
                  <a:pt x="452159" y="1191528"/>
                </a:cubicBezTo>
                <a:cubicBezTo>
                  <a:pt x="450121" y="1192929"/>
                  <a:pt x="448083" y="1194458"/>
                  <a:pt x="446172" y="1195858"/>
                </a:cubicBezTo>
                <a:cubicBezTo>
                  <a:pt x="378921" y="1246169"/>
                  <a:pt x="317403" y="1268203"/>
                  <a:pt x="239580" y="1297626"/>
                </a:cubicBezTo>
                <a:cubicBezTo>
                  <a:pt x="231046" y="1300937"/>
                  <a:pt x="217417" y="1293677"/>
                  <a:pt x="222512" y="1282851"/>
                </a:cubicBezTo>
                <a:cubicBezTo>
                  <a:pt x="233339" y="1259925"/>
                  <a:pt x="240982" y="1240182"/>
                  <a:pt x="252190" y="1222096"/>
                </a:cubicBezTo>
                <a:cubicBezTo>
                  <a:pt x="242382" y="1226809"/>
                  <a:pt x="232321" y="1231012"/>
                  <a:pt x="222768" y="1235214"/>
                </a:cubicBezTo>
                <a:cubicBezTo>
                  <a:pt x="176659" y="1255339"/>
                  <a:pt x="127368" y="1268713"/>
                  <a:pt x="79478" y="1283870"/>
                </a:cubicBezTo>
                <a:cubicBezTo>
                  <a:pt x="70943" y="1286545"/>
                  <a:pt x="64574" y="1278010"/>
                  <a:pt x="66103" y="1270368"/>
                </a:cubicBezTo>
                <a:cubicBezTo>
                  <a:pt x="73745" y="1232413"/>
                  <a:pt x="93615" y="1199424"/>
                  <a:pt x="107244" y="1163634"/>
                </a:cubicBezTo>
                <a:cubicBezTo>
                  <a:pt x="116797" y="1138669"/>
                  <a:pt x="129406" y="1119946"/>
                  <a:pt x="152969" y="1110904"/>
                </a:cubicBezTo>
                <a:cubicBezTo>
                  <a:pt x="140233" y="1101351"/>
                  <a:pt x="129024" y="1089377"/>
                  <a:pt x="121254" y="1077405"/>
                </a:cubicBezTo>
                <a:cubicBezTo>
                  <a:pt x="119217" y="1074220"/>
                  <a:pt x="119853" y="1069508"/>
                  <a:pt x="122528" y="1066960"/>
                </a:cubicBezTo>
                <a:cubicBezTo>
                  <a:pt x="179462" y="1012319"/>
                  <a:pt x="268748" y="949781"/>
                  <a:pt x="350900" y="967358"/>
                </a:cubicBezTo>
                <a:cubicBezTo>
                  <a:pt x="329884" y="952711"/>
                  <a:pt x="310271" y="937299"/>
                  <a:pt x="298043" y="913608"/>
                </a:cubicBezTo>
                <a:cubicBezTo>
                  <a:pt x="296005" y="909659"/>
                  <a:pt x="298552" y="904693"/>
                  <a:pt x="302373" y="903036"/>
                </a:cubicBezTo>
                <a:cubicBezTo>
                  <a:pt x="355104" y="879855"/>
                  <a:pt x="402995" y="849032"/>
                  <a:pt x="462094" y="845847"/>
                </a:cubicBezTo>
                <a:cubicBezTo>
                  <a:pt x="490625" y="844446"/>
                  <a:pt x="534567" y="845084"/>
                  <a:pt x="563989" y="861259"/>
                </a:cubicBezTo>
                <a:cubicBezTo>
                  <a:pt x="547814" y="838332"/>
                  <a:pt x="536859" y="813878"/>
                  <a:pt x="536349" y="796938"/>
                </a:cubicBezTo>
                <a:cubicBezTo>
                  <a:pt x="536222" y="792353"/>
                  <a:pt x="538897" y="788532"/>
                  <a:pt x="543611" y="787894"/>
                </a:cubicBezTo>
                <a:cubicBezTo>
                  <a:pt x="611625" y="778724"/>
                  <a:pt x="702058" y="769553"/>
                  <a:pt x="770072" y="799741"/>
                </a:cubicBezTo>
                <a:cubicBezTo>
                  <a:pt x="763195" y="791461"/>
                  <a:pt x="758227" y="782419"/>
                  <a:pt x="757591" y="768534"/>
                </a:cubicBezTo>
                <a:cubicBezTo>
                  <a:pt x="757335" y="762549"/>
                  <a:pt x="759755" y="756180"/>
                  <a:pt x="765869" y="754015"/>
                </a:cubicBezTo>
                <a:cubicBezTo>
                  <a:pt x="800386" y="742297"/>
                  <a:pt x="851844" y="756816"/>
                  <a:pt x="888016" y="759492"/>
                </a:cubicBezTo>
                <a:cubicBezTo>
                  <a:pt x="952210" y="764204"/>
                  <a:pt x="1011563" y="774267"/>
                  <a:pt x="1067224" y="807510"/>
                </a:cubicBezTo>
                <a:cubicBezTo>
                  <a:pt x="1131290" y="845721"/>
                  <a:pt x="1211661" y="937426"/>
                  <a:pt x="1292158" y="973853"/>
                </a:cubicBezTo>
                <a:cubicBezTo>
                  <a:pt x="1303366" y="976910"/>
                  <a:pt x="1314192" y="980476"/>
                  <a:pt x="1324509" y="985317"/>
                </a:cubicBezTo>
                <a:cubicBezTo>
                  <a:pt x="1364631" y="995124"/>
                  <a:pt x="1404115" y="987609"/>
                  <a:pt x="1441179" y="948762"/>
                </a:cubicBezTo>
                <a:cubicBezTo>
                  <a:pt x="1520404" y="865590"/>
                  <a:pt x="1625609" y="788786"/>
                  <a:pt x="1724831" y="731725"/>
                </a:cubicBezTo>
                <a:cubicBezTo>
                  <a:pt x="1810804" y="682306"/>
                  <a:pt x="1890156" y="613272"/>
                  <a:pt x="1979824" y="569202"/>
                </a:cubicBezTo>
                <a:cubicBezTo>
                  <a:pt x="1922380" y="560159"/>
                  <a:pt x="1849142" y="554300"/>
                  <a:pt x="1805837" y="584996"/>
                </a:cubicBezTo>
                <a:cubicBezTo>
                  <a:pt x="1750304" y="624352"/>
                  <a:pt x="1707254" y="678485"/>
                  <a:pt x="1659617" y="726759"/>
                </a:cubicBezTo>
                <a:cubicBezTo>
                  <a:pt x="1659108" y="727267"/>
                  <a:pt x="1658598" y="727776"/>
                  <a:pt x="1658089" y="728286"/>
                </a:cubicBezTo>
                <a:cubicBezTo>
                  <a:pt x="1647645" y="738985"/>
                  <a:pt x="1636946" y="749302"/>
                  <a:pt x="1625738" y="759110"/>
                </a:cubicBezTo>
                <a:cubicBezTo>
                  <a:pt x="1604085" y="777960"/>
                  <a:pt x="1579246" y="790697"/>
                  <a:pt x="1552501" y="799358"/>
                </a:cubicBezTo>
                <a:cubicBezTo>
                  <a:pt x="1542947" y="806108"/>
                  <a:pt x="1530593" y="808402"/>
                  <a:pt x="1517983" y="808146"/>
                </a:cubicBezTo>
                <a:cubicBezTo>
                  <a:pt x="1440925" y="823177"/>
                  <a:pt x="1353295" y="812478"/>
                  <a:pt x="1281713" y="812605"/>
                </a:cubicBezTo>
                <a:cubicBezTo>
                  <a:pt x="1274709" y="812605"/>
                  <a:pt x="1269105" y="805090"/>
                  <a:pt x="1271396" y="798466"/>
                </a:cubicBezTo>
                <a:cubicBezTo>
                  <a:pt x="1279804" y="774138"/>
                  <a:pt x="1282987" y="735674"/>
                  <a:pt x="1293050" y="702812"/>
                </a:cubicBezTo>
                <a:cubicBezTo>
                  <a:pt x="1277766" y="714022"/>
                  <a:pt x="1262099" y="724465"/>
                  <a:pt x="1244776" y="732744"/>
                </a:cubicBezTo>
                <a:cubicBezTo>
                  <a:pt x="1210769" y="748920"/>
                  <a:pt x="1172559" y="744589"/>
                  <a:pt x="1139569" y="765987"/>
                </a:cubicBezTo>
                <a:cubicBezTo>
                  <a:pt x="1130398" y="771847"/>
                  <a:pt x="1120847" y="764331"/>
                  <a:pt x="1121484" y="754397"/>
                </a:cubicBezTo>
                <a:cubicBezTo>
                  <a:pt x="1123266" y="723701"/>
                  <a:pt x="1123775" y="683961"/>
                  <a:pt x="1132309" y="648553"/>
                </a:cubicBezTo>
                <a:cubicBezTo>
                  <a:pt x="1062257" y="709054"/>
                  <a:pt x="977301" y="695552"/>
                  <a:pt x="889289" y="706378"/>
                </a:cubicBezTo>
                <a:cubicBezTo>
                  <a:pt x="878463" y="707652"/>
                  <a:pt x="874005" y="695298"/>
                  <a:pt x="877444" y="687146"/>
                </a:cubicBezTo>
                <a:close/>
                <a:moveTo>
                  <a:pt x="753081" y="651683"/>
                </a:moveTo>
                <a:lnTo>
                  <a:pt x="878706" y="620812"/>
                </a:lnTo>
                <a:lnTo>
                  <a:pt x="860186" y="633173"/>
                </a:lnTo>
                <a:cubicBezTo>
                  <a:pt x="845316" y="641867"/>
                  <a:pt x="829746" y="649254"/>
                  <a:pt x="813760" y="653521"/>
                </a:cubicBezTo>
                <a:cubicBezTo>
                  <a:pt x="800036" y="657215"/>
                  <a:pt x="787148" y="657629"/>
                  <a:pt x="774713" y="65629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9D44733B-3CDA-4216-85E5-65EFB9DF2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63392">
            <a:off x="2656498" y="-467203"/>
            <a:ext cx="8464028" cy="9153214"/>
          </a:xfrm>
          <a:custGeom>
            <a:avLst/>
            <a:gdLst>
              <a:gd name="connsiteX0" fmla="*/ 3027845 w 8464028"/>
              <a:gd name="connsiteY0" fmla="*/ 8003126 h 9153214"/>
              <a:gd name="connsiteX1" fmla="*/ 3036221 w 8464028"/>
              <a:gd name="connsiteY1" fmla="*/ 8002814 h 9153214"/>
              <a:gd name="connsiteX2" fmla="*/ 3066729 w 8464028"/>
              <a:gd name="connsiteY2" fmla="*/ 8051822 h 9153214"/>
              <a:gd name="connsiteX3" fmla="*/ 3046615 w 8464028"/>
              <a:gd name="connsiteY3" fmla="*/ 8062842 h 9153214"/>
              <a:gd name="connsiteX4" fmla="*/ 3022193 w 8464028"/>
              <a:gd name="connsiteY4" fmla="*/ 8009075 h 9153214"/>
              <a:gd name="connsiteX5" fmla="*/ 3027845 w 8464028"/>
              <a:gd name="connsiteY5" fmla="*/ 8003126 h 9153214"/>
              <a:gd name="connsiteX6" fmla="*/ 2828977 w 8464028"/>
              <a:gd name="connsiteY6" fmla="*/ 8057875 h 9153214"/>
              <a:gd name="connsiteX7" fmla="*/ 2840937 w 8464028"/>
              <a:gd name="connsiteY7" fmla="*/ 8060841 h 9153214"/>
              <a:gd name="connsiteX8" fmla="*/ 2824979 w 8464028"/>
              <a:gd name="connsiteY8" fmla="*/ 8066985 h 9153214"/>
              <a:gd name="connsiteX9" fmla="*/ 3262071 w 8464028"/>
              <a:gd name="connsiteY9" fmla="*/ 7885368 h 9153214"/>
              <a:gd name="connsiteX10" fmla="*/ 3265578 w 8464028"/>
              <a:gd name="connsiteY10" fmla="*/ 7885264 h 9153214"/>
              <a:gd name="connsiteX11" fmla="*/ 3265662 w 8464028"/>
              <a:gd name="connsiteY11" fmla="*/ 7885347 h 9153214"/>
              <a:gd name="connsiteX12" fmla="*/ 3262071 w 8464028"/>
              <a:gd name="connsiteY12" fmla="*/ 7885368 h 9153214"/>
              <a:gd name="connsiteX13" fmla="*/ 3277578 w 8464028"/>
              <a:gd name="connsiteY13" fmla="*/ 7842770 h 9153214"/>
              <a:gd name="connsiteX14" fmla="*/ 3300057 w 8464028"/>
              <a:gd name="connsiteY14" fmla="*/ 7842352 h 9153214"/>
              <a:gd name="connsiteX15" fmla="*/ 3308340 w 8464028"/>
              <a:gd name="connsiteY15" fmla="*/ 7853540 h 9153214"/>
              <a:gd name="connsiteX16" fmla="*/ 3308593 w 8464028"/>
              <a:gd name="connsiteY16" fmla="*/ 7856296 h 9153214"/>
              <a:gd name="connsiteX17" fmla="*/ 3300988 w 8464028"/>
              <a:gd name="connsiteY17" fmla="*/ 7874328 h 9153214"/>
              <a:gd name="connsiteX18" fmla="*/ 3275719 w 8464028"/>
              <a:gd name="connsiteY18" fmla="*/ 7884765 h 9153214"/>
              <a:gd name="connsiteX19" fmla="*/ 3265493 w 8464028"/>
              <a:gd name="connsiteY19" fmla="*/ 7885266 h 9153214"/>
              <a:gd name="connsiteX20" fmla="*/ 3256366 w 8464028"/>
              <a:gd name="connsiteY20" fmla="*/ 7853958 h 9153214"/>
              <a:gd name="connsiteX21" fmla="*/ 3277578 w 8464028"/>
              <a:gd name="connsiteY21" fmla="*/ 7842770 h 9153214"/>
              <a:gd name="connsiteX22" fmla="*/ 2631321 w 8464028"/>
              <a:gd name="connsiteY22" fmla="*/ 8045999 h 9153214"/>
              <a:gd name="connsiteX23" fmla="*/ 2644188 w 8464028"/>
              <a:gd name="connsiteY23" fmla="*/ 8049485 h 9153214"/>
              <a:gd name="connsiteX24" fmla="*/ 2692343 w 8464028"/>
              <a:gd name="connsiteY24" fmla="*/ 8118049 h 9153214"/>
              <a:gd name="connsiteX25" fmla="*/ 2663585 w 8464028"/>
              <a:gd name="connsiteY25" fmla="*/ 8129121 h 9153214"/>
              <a:gd name="connsiteX26" fmla="*/ 2626188 w 8464028"/>
              <a:gd name="connsiteY26" fmla="*/ 8057166 h 9153214"/>
              <a:gd name="connsiteX27" fmla="*/ 2631321 w 8464028"/>
              <a:gd name="connsiteY27" fmla="*/ 8045999 h 9153214"/>
              <a:gd name="connsiteX28" fmla="*/ 1141536 w 8464028"/>
              <a:gd name="connsiteY28" fmla="*/ 8610904 h 9153214"/>
              <a:gd name="connsiteX29" fmla="*/ 1152026 w 8464028"/>
              <a:gd name="connsiteY29" fmla="*/ 8607345 h 9153214"/>
              <a:gd name="connsiteX30" fmla="*/ 1226055 w 8464028"/>
              <a:gd name="connsiteY30" fmla="*/ 8677726 h 9153214"/>
              <a:gd name="connsiteX31" fmla="*/ 1211349 w 8464028"/>
              <a:gd name="connsiteY31" fmla="*/ 8687994 h 9153214"/>
              <a:gd name="connsiteX32" fmla="*/ 1172984 w 8464028"/>
              <a:gd name="connsiteY32" fmla="*/ 8656018 h 9153214"/>
              <a:gd name="connsiteX33" fmla="*/ 1141885 w 8464028"/>
              <a:gd name="connsiteY33" fmla="*/ 8621788 h 9153214"/>
              <a:gd name="connsiteX34" fmla="*/ 1141536 w 8464028"/>
              <a:gd name="connsiteY34" fmla="*/ 8610904 h 9153214"/>
              <a:gd name="connsiteX35" fmla="*/ 1192875 w 8464028"/>
              <a:gd name="connsiteY35" fmla="*/ 8561814 h 9153214"/>
              <a:gd name="connsiteX36" fmla="*/ 1207294 w 8464028"/>
              <a:gd name="connsiteY36" fmla="*/ 8563848 h 9153214"/>
              <a:gd name="connsiteX37" fmla="*/ 1241181 w 8464028"/>
              <a:gd name="connsiteY37" fmla="*/ 8613607 h 9153214"/>
              <a:gd name="connsiteX38" fmla="*/ 1229519 w 8464028"/>
              <a:gd name="connsiteY38" fmla="*/ 8623125 h 9153214"/>
              <a:gd name="connsiteX39" fmla="*/ 1190307 w 8464028"/>
              <a:gd name="connsiteY39" fmla="*/ 8575620 h 9153214"/>
              <a:gd name="connsiteX40" fmla="*/ 1192875 w 8464028"/>
              <a:gd name="connsiteY40" fmla="*/ 8561814 h 9153214"/>
              <a:gd name="connsiteX41" fmla="*/ 3248760 w 8464028"/>
              <a:gd name="connsiteY41" fmla="*/ 7769885 h 9153214"/>
              <a:gd name="connsiteX42" fmla="*/ 3260590 w 8464028"/>
              <a:gd name="connsiteY42" fmla="*/ 7801526 h 9153214"/>
              <a:gd name="connsiteX43" fmla="*/ 3249266 w 8464028"/>
              <a:gd name="connsiteY43" fmla="*/ 7800106 h 9153214"/>
              <a:gd name="connsiteX44" fmla="*/ 3241745 w 8464028"/>
              <a:gd name="connsiteY44" fmla="*/ 7774977 h 9153214"/>
              <a:gd name="connsiteX45" fmla="*/ 3248760 w 8464028"/>
              <a:gd name="connsiteY45" fmla="*/ 7769885 h 9153214"/>
              <a:gd name="connsiteX46" fmla="*/ 2595574 w 8464028"/>
              <a:gd name="connsiteY46" fmla="*/ 7957001 h 9153214"/>
              <a:gd name="connsiteX47" fmla="*/ 2605568 w 8464028"/>
              <a:gd name="connsiteY47" fmla="*/ 7959986 h 9153214"/>
              <a:gd name="connsiteX48" fmla="*/ 2622385 w 8464028"/>
              <a:gd name="connsiteY48" fmla="*/ 7990542 h 9153214"/>
              <a:gd name="connsiteX49" fmla="*/ 2628301 w 8464028"/>
              <a:gd name="connsiteY49" fmla="*/ 8026692 h 9153214"/>
              <a:gd name="connsiteX50" fmla="*/ 2619089 w 8464028"/>
              <a:gd name="connsiteY50" fmla="*/ 8030367 h 9153214"/>
              <a:gd name="connsiteX51" fmla="*/ 2599314 w 8464028"/>
              <a:gd name="connsiteY51" fmla="*/ 8001479 h 9153214"/>
              <a:gd name="connsiteX52" fmla="*/ 2590018 w 8464028"/>
              <a:gd name="connsiteY52" fmla="*/ 7965412 h 9153214"/>
              <a:gd name="connsiteX53" fmla="*/ 2595574 w 8464028"/>
              <a:gd name="connsiteY53" fmla="*/ 7957001 h 9153214"/>
              <a:gd name="connsiteX54" fmla="*/ 1721136 w 8464028"/>
              <a:gd name="connsiteY54" fmla="*/ 8287801 h 9153214"/>
              <a:gd name="connsiteX55" fmla="*/ 1736317 w 8464028"/>
              <a:gd name="connsiteY55" fmla="*/ 8287841 h 9153214"/>
              <a:gd name="connsiteX56" fmla="*/ 1740204 w 8464028"/>
              <a:gd name="connsiteY56" fmla="*/ 8296023 h 9153214"/>
              <a:gd name="connsiteX57" fmla="*/ 1731499 w 8464028"/>
              <a:gd name="connsiteY57" fmla="*/ 8307043 h 9153214"/>
              <a:gd name="connsiteX58" fmla="*/ 1721136 w 8464028"/>
              <a:gd name="connsiteY58" fmla="*/ 8287801 h 9153214"/>
              <a:gd name="connsiteX59" fmla="*/ 1531243 w 8464028"/>
              <a:gd name="connsiteY59" fmla="*/ 8306306 h 9153214"/>
              <a:gd name="connsiteX60" fmla="*/ 1540595 w 8464028"/>
              <a:gd name="connsiteY60" fmla="*/ 8307794 h 9153214"/>
              <a:gd name="connsiteX61" fmla="*/ 1597216 w 8464028"/>
              <a:gd name="connsiteY61" fmla="*/ 8349954 h 9153214"/>
              <a:gd name="connsiteX62" fmla="*/ 1579975 w 8464028"/>
              <a:gd name="connsiteY62" fmla="*/ 8371327 h 9153214"/>
              <a:gd name="connsiteX63" fmla="*/ 1523945 w 8464028"/>
              <a:gd name="connsiteY63" fmla="*/ 8327496 h 9153214"/>
              <a:gd name="connsiteX64" fmla="*/ 1531243 w 8464028"/>
              <a:gd name="connsiteY64" fmla="*/ 8306306 h 9153214"/>
              <a:gd name="connsiteX65" fmla="*/ 2443164 w 8464028"/>
              <a:gd name="connsiteY65" fmla="*/ 7946388 h 9153214"/>
              <a:gd name="connsiteX66" fmla="*/ 2450580 w 8464028"/>
              <a:gd name="connsiteY66" fmla="*/ 7947129 h 9153214"/>
              <a:gd name="connsiteX67" fmla="*/ 2549455 w 8464028"/>
              <a:gd name="connsiteY67" fmla="*/ 8090310 h 9153214"/>
              <a:gd name="connsiteX68" fmla="*/ 2598854 w 8464028"/>
              <a:gd name="connsiteY68" fmla="*/ 8154042 h 9153214"/>
              <a:gd name="connsiteX69" fmla="*/ 2560461 w 8464028"/>
              <a:gd name="connsiteY69" fmla="*/ 8168823 h 9153214"/>
              <a:gd name="connsiteX70" fmla="*/ 2558507 w 8464028"/>
              <a:gd name="connsiteY70" fmla="*/ 8166397 h 9153214"/>
              <a:gd name="connsiteX71" fmla="*/ 2520891 w 8464028"/>
              <a:gd name="connsiteY71" fmla="*/ 8110764 h 9153214"/>
              <a:gd name="connsiteX72" fmla="*/ 2440185 w 8464028"/>
              <a:gd name="connsiteY72" fmla="*/ 7953475 h 9153214"/>
              <a:gd name="connsiteX73" fmla="*/ 2443164 w 8464028"/>
              <a:gd name="connsiteY73" fmla="*/ 7946388 h 9153214"/>
              <a:gd name="connsiteX74" fmla="*/ 1679461 w 8464028"/>
              <a:gd name="connsiteY74" fmla="*/ 8236802 h 9153214"/>
              <a:gd name="connsiteX75" fmla="*/ 1687892 w 8464028"/>
              <a:gd name="connsiteY75" fmla="*/ 8239167 h 9153214"/>
              <a:gd name="connsiteX76" fmla="*/ 1706316 w 8464028"/>
              <a:gd name="connsiteY76" fmla="*/ 8273481 h 9153214"/>
              <a:gd name="connsiteX77" fmla="*/ 1699301 w 8464028"/>
              <a:gd name="connsiteY77" fmla="*/ 8279742 h 9153214"/>
              <a:gd name="connsiteX78" fmla="*/ 1669300 w 8464028"/>
              <a:gd name="connsiteY78" fmla="*/ 8256115 h 9153214"/>
              <a:gd name="connsiteX79" fmla="*/ 1679461 w 8464028"/>
              <a:gd name="connsiteY79" fmla="*/ 8236802 h 9153214"/>
              <a:gd name="connsiteX80" fmla="*/ 1743147 w 8464028"/>
              <a:gd name="connsiteY80" fmla="*/ 8211290 h 9153214"/>
              <a:gd name="connsiteX81" fmla="*/ 1752626 w 8464028"/>
              <a:gd name="connsiteY81" fmla="*/ 8209613 h 9153214"/>
              <a:gd name="connsiteX82" fmla="*/ 1786597 w 8464028"/>
              <a:gd name="connsiteY82" fmla="*/ 8246765 h 9153214"/>
              <a:gd name="connsiteX83" fmla="*/ 1774683 w 8464028"/>
              <a:gd name="connsiteY83" fmla="*/ 8255197 h 9153214"/>
              <a:gd name="connsiteX84" fmla="*/ 1742992 w 8464028"/>
              <a:gd name="connsiteY84" fmla="*/ 8235827 h 9153214"/>
              <a:gd name="connsiteX85" fmla="*/ 1743147 w 8464028"/>
              <a:gd name="connsiteY85" fmla="*/ 8211290 h 9153214"/>
              <a:gd name="connsiteX86" fmla="*/ 1552163 w 8464028"/>
              <a:gd name="connsiteY86" fmla="*/ 8256866 h 9153214"/>
              <a:gd name="connsiteX87" fmla="*/ 1566623 w 8464028"/>
              <a:gd name="connsiteY87" fmla="*/ 8253361 h 9153214"/>
              <a:gd name="connsiteX88" fmla="*/ 1648343 w 8464028"/>
              <a:gd name="connsiteY88" fmla="*/ 8295186 h 9153214"/>
              <a:gd name="connsiteX89" fmla="*/ 1660175 w 8464028"/>
              <a:gd name="connsiteY89" fmla="*/ 8309046 h 9153214"/>
              <a:gd name="connsiteX90" fmla="*/ 1654005 w 8464028"/>
              <a:gd name="connsiteY90" fmla="*/ 8325827 h 9153214"/>
              <a:gd name="connsiteX91" fmla="*/ 1636173 w 8464028"/>
              <a:gd name="connsiteY91" fmla="*/ 8328999 h 9153214"/>
              <a:gd name="connsiteX92" fmla="*/ 1551582 w 8464028"/>
              <a:gd name="connsiteY92" fmla="*/ 8271393 h 9153214"/>
              <a:gd name="connsiteX93" fmla="*/ 1552163 w 8464028"/>
              <a:gd name="connsiteY93" fmla="*/ 8256866 h 9153214"/>
              <a:gd name="connsiteX94" fmla="*/ 1850423 w 8464028"/>
              <a:gd name="connsiteY94" fmla="*/ 8127200 h 9153214"/>
              <a:gd name="connsiteX95" fmla="*/ 1865190 w 8464028"/>
              <a:gd name="connsiteY95" fmla="*/ 8125207 h 9153214"/>
              <a:gd name="connsiteX96" fmla="*/ 1879388 w 8464028"/>
              <a:gd name="connsiteY96" fmla="*/ 8138231 h 9153214"/>
              <a:gd name="connsiteX97" fmla="*/ 1871022 w 8464028"/>
              <a:gd name="connsiteY97" fmla="*/ 8151755 h 9153214"/>
              <a:gd name="connsiteX98" fmla="*/ 1851754 w 8464028"/>
              <a:gd name="connsiteY98" fmla="*/ 8140903 h 9153214"/>
              <a:gd name="connsiteX99" fmla="*/ 1850423 w 8464028"/>
              <a:gd name="connsiteY99" fmla="*/ 8127200 h 9153214"/>
              <a:gd name="connsiteX100" fmla="*/ 2383131 w 8464028"/>
              <a:gd name="connsiteY100" fmla="*/ 7921770 h 9153214"/>
              <a:gd name="connsiteX101" fmla="*/ 2394889 w 8464028"/>
              <a:gd name="connsiteY101" fmla="*/ 7925589 h 9153214"/>
              <a:gd name="connsiteX102" fmla="*/ 2447790 w 8464028"/>
              <a:gd name="connsiteY102" fmla="*/ 8031450 h 9153214"/>
              <a:gd name="connsiteX103" fmla="*/ 2508320 w 8464028"/>
              <a:gd name="connsiteY103" fmla="*/ 8124998 h 9153214"/>
              <a:gd name="connsiteX104" fmla="*/ 2550370 w 8464028"/>
              <a:gd name="connsiteY104" fmla="*/ 8172709 h 9153214"/>
              <a:gd name="connsiteX105" fmla="*/ 2510629 w 8464028"/>
              <a:gd name="connsiteY105" fmla="*/ 8188008 h 9153214"/>
              <a:gd name="connsiteX106" fmla="*/ 2471795 w 8464028"/>
              <a:gd name="connsiteY106" fmla="*/ 8142215 h 9153214"/>
              <a:gd name="connsiteX107" fmla="*/ 2376127 w 8464028"/>
              <a:gd name="connsiteY107" fmla="*/ 7931850 h 9153214"/>
              <a:gd name="connsiteX108" fmla="*/ 2383131 w 8464028"/>
              <a:gd name="connsiteY108" fmla="*/ 7921770 h 9153214"/>
              <a:gd name="connsiteX109" fmla="*/ 1621299 w 8464028"/>
              <a:gd name="connsiteY109" fmla="*/ 8195336 h 9153214"/>
              <a:gd name="connsiteX110" fmla="*/ 1647073 w 8464028"/>
              <a:gd name="connsiteY110" fmla="*/ 8199260 h 9153214"/>
              <a:gd name="connsiteX111" fmla="*/ 1658652 w 8464028"/>
              <a:gd name="connsiteY111" fmla="*/ 8219797 h 9153214"/>
              <a:gd name="connsiteX112" fmla="*/ 1646314 w 8464028"/>
              <a:gd name="connsiteY112" fmla="*/ 8234993 h 9153214"/>
              <a:gd name="connsiteX113" fmla="*/ 1623497 w 8464028"/>
              <a:gd name="connsiteY113" fmla="*/ 8228230 h 9153214"/>
              <a:gd name="connsiteX114" fmla="*/ 1613947 w 8464028"/>
              <a:gd name="connsiteY114" fmla="*/ 8204270 h 9153214"/>
              <a:gd name="connsiteX115" fmla="*/ 1621299 w 8464028"/>
              <a:gd name="connsiteY115" fmla="*/ 8195336 h 9153214"/>
              <a:gd name="connsiteX116" fmla="*/ 3107727 w 8464028"/>
              <a:gd name="connsiteY116" fmla="*/ 7620610 h 9153214"/>
              <a:gd name="connsiteX117" fmla="*/ 3159350 w 8464028"/>
              <a:gd name="connsiteY117" fmla="*/ 7619775 h 9153214"/>
              <a:gd name="connsiteX118" fmla="*/ 3161379 w 8464028"/>
              <a:gd name="connsiteY118" fmla="*/ 7640564 h 9153214"/>
              <a:gd name="connsiteX119" fmla="*/ 3117264 w 8464028"/>
              <a:gd name="connsiteY119" fmla="*/ 7656761 h 9153214"/>
              <a:gd name="connsiteX120" fmla="*/ 3064279 w 8464028"/>
              <a:gd name="connsiteY120" fmla="*/ 7658264 h 9153214"/>
              <a:gd name="connsiteX121" fmla="*/ 3060476 w 8464028"/>
              <a:gd name="connsiteY121" fmla="*/ 7642233 h 9153214"/>
              <a:gd name="connsiteX122" fmla="*/ 3107727 w 8464028"/>
              <a:gd name="connsiteY122" fmla="*/ 7620610 h 9153214"/>
              <a:gd name="connsiteX123" fmla="*/ 1681481 w 8464028"/>
              <a:gd name="connsiteY123" fmla="*/ 8153520 h 9153214"/>
              <a:gd name="connsiteX124" fmla="*/ 1692456 w 8464028"/>
              <a:gd name="connsiteY124" fmla="*/ 8152758 h 9153214"/>
              <a:gd name="connsiteX125" fmla="*/ 1734033 w 8464028"/>
              <a:gd name="connsiteY125" fmla="*/ 8173296 h 9153214"/>
              <a:gd name="connsiteX126" fmla="*/ 1711555 w 8464028"/>
              <a:gd name="connsiteY126" fmla="*/ 8208360 h 9153214"/>
              <a:gd name="connsiteX127" fmla="*/ 1678935 w 8464028"/>
              <a:gd name="connsiteY127" fmla="*/ 8164613 h 9153214"/>
              <a:gd name="connsiteX128" fmla="*/ 1681481 w 8464028"/>
              <a:gd name="connsiteY128" fmla="*/ 8153520 h 9153214"/>
              <a:gd name="connsiteX129" fmla="*/ 1883276 w 8464028"/>
              <a:gd name="connsiteY129" fmla="*/ 8069603 h 9153214"/>
              <a:gd name="connsiteX130" fmla="*/ 1912516 w 8464028"/>
              <a:gd name="connsiteY130" fmla="*/ 8069353 h 9153214"/>
              <a:gd name="connsiteX131" fmla="*/ 1927474 w 8464028"/>
              <a:gd name="connsiteY131" fmla="*/ 8083630 h 9153214"/>
              <a:gd name="connsiteX132" fmla="*/ 1922319 w 8464028"/>
              <a:gd name="connsiteY132" fmla="*/ 8103584 h 9153214"/>
              <a:gd name="connsiteX133" fmla="*/ 1902713 w 8464028"/>
              <a:gd name="connsiteY133" fmla="*/ 8109093 h 9153214"/>
              <a:gd name="connsiteX134" fmla="*/ 1878037 w 8464028"/>
              <a:gd name="connsiteY134" fmla="*/ 8099826 h 9153214"/>
              <a:gd name="connsiteX135" fmla="*/ 1870177 w 8464028"/>
              <a:gd name="connsiteY135" fmla="*/ 8085048 h 9153214"/>
              <a:gd name="connsiteX136" fmla="*/ 1870262 w 8464028"/>
              <a:gd name="connsiteY136" fmla="*/ 8084549 h 9153214"/>
              <a:gd name="connsiteX137" fmla="*/ 1870937 w 8464028"/>
              <a:gd name="connsiteY137" fmla="*/ 8080874 h 9153214"/>
              <a:gd name="connsiteX138" fmla="*/ 1883276 w 8464028"/>
              <a:gd name="connsiteY138" fmla="*/ 8069603 h 9153214"/>
              <a:gd name="connsiteX139" fmla="*/ 2602515 w 8464028"/>
              <a:gd name="connsiteY139" fmla="*/ 7782190 h 9153214"/>
              <a:gd name="connsiteX140" fmla="*/ 2614610 w 8464028"/>
              <a:gd name="connsiteY140" fmla="*/ 7787919 h 9153214"/>
              <a:gd name="connsiteX141" fmla="*/ 2695062 w 8464028"/>
              <a:gd name="connsiteY141" fmla="*/ 8023686 h 9153214"/>
              <a:gd name="connsiteX142" fmla="*/ 2740821 w 8464028"/>
              <a:gd name="connsiteY142" fmla="*/ 8099385 h 9153214"/>
              <a:gd name="connsiteX143" fmla="*/ 2705157 w 8464028"/>
              <a:gd name="connsiteY143" fmla="*/ 8113116 h 9153214"/>
              <a:gd name="connsiteX144" fmla="*/ 2661015 w 8464028"/>
              <a:gd name="connsiteY144" fmla="*/ 8036544 h 9153214"/>
              <a:gd name="connsiteX145" fmla="*/ 2593906 w 8464028"/>
              <a:gd name="connsiteY145" fmla="*/ 7794181 h 9153214"/>
              <a:gd name="connsiteX146" fmla="*/ 2602515 w 8464028"/>
              <a:gd name="connsiteY146" fmla="*/ 7782190 h 9153214"/>
              <a:gd name="connsiteX147" fmla="*/ 1450086 w 8464028"/>
              <a:gd name="connsiteY147" fmla="*/ 8173296 h 9153214"/>
              <a:gd name="connsiteX148" fmla="*/ 1460565 w 8464028"/>
              <a:gd name="connsiteY148" fmla="*/ 8169707 h 9153214"/>
              <a:gd name="connsiteX149" fmla="*/ 1482454 w 8464028"/>
              <a:gd name="connsiteY149" fmla="*/ 8176719 h 9153214"/>
              <a:gd name="connsiteX150" fmla="*/ 1490821 w 8464028"/>
              <a:gd name="connsiteY150" fmla="*/ 8189743 h 9153214"/>
              <a:gd name="connsiteX151" fmla="*/ 1490904 w 8464028"/>
              <a:gd name="connsiteY151" fmla="*/ 8190495 h 9153214"/>
              <a:gd name="connsiteX152" fmla="*/ 1498679 w 8464028"/>
              <a:gd name="connsiteY152" fmla="*/ 8191162 h 9153214"/>
              <a:gd name="connsiteX153" fmla="*/ 1541356 w 8464028"/>
              <a:gd name="connsiteY153" fmla="*/ 8220801 h 9153214"/>
              <a:gd name="connsiteX154" fmla="*/ 1539750 w 8464028"/>
              <a:gd name="connsiteY154" fmla="*/ 8226645 h 9153214"/>
              <a:gd name="connsiteX155" fmla="*/ 1537046 w 8464028"/>
              <a:gd name="connsiteY155" fmla="*/ 8230151 h 9153214"/>
              <a:gd name="connsiteX156" fmla="*/ 1514145 w 8464028"/>
              <a:gd name="connsiteY156" fmla="*/ 8235161 h 9153214"/>
              <a:gd name="connsiteX157" fmla="*/ 1486002 w 8464028"/>
              <a:gd name="connsiteY157" fmla="*/ 8220049 h 9153214"/>
              <a:gd name="connsiteX158" fmla="*/ 1476706 w 8464028"/>
              <a:gd name="connsiteY158" fmla="*/ 8205021 h 9153214"/>
              <a:gd name="connsiteX159" fmla="*/ 1464960 w 8464028"/>
              <a:gd name="connsiteY159" fmla="*/ 8201598 h 9153214"/>
              <a:gd name="connsiteX160" fmla="*/ 1450510 w 8464028"/>
              <a:gd name="connsiteY160" fmla="*/ 8184150 h 9153214"/>
              <a:gd name="connsiteX161" fmla="*/ 1450086 w 8464028"/>
              <a:gd name="connsiteY161" fmla="*/ 8173296 h 9153214"/>
              <a:gd name="connsiteX162" fmla="*/ 2334286 w 8464028"/>
              <a:gd name="connsiteY162" fmla="*/ 7808895 h 9153214"/>
              <a:gd name="connsiteX163" fmla="*/ 2346803 w 8464028"/>
              <a:gd name="connsiteY163" fmla="*/ 7810210 h 9153214"/>
              <a:gd name="connsiteX164" fmla="*/ 2379762 w 8464028"/>
              <a:gd name="connsiteY164" fmla="*/ 7894949 h 9153214"/>
              <a:gd name="connsiteX165" fmla="*/ 2362945 w 8464028"/>
              <a:gd name="connsiteY165" fmla="*/ 7900876 h 9153214"/>
              <a:gd name="connsiteX166" fmla="*/ 2326775 w 8464028"/>
              <a:gd name="connsiteY166" fmla="*/ 7818975 h 9153214"/>
              <a:gd name="connsiteX167" fmla="*/ 2334286 w 8464028"/>
              <a:gd name="connsiteY167" fmla="*/ 7808895 h 9153214"/>
              <a:gd name="connsiteX168" fmla="*/ 1419663 w 8464028"/>
              <a:gd name="connsiteY168" fmla="*/ 8138147 h 9153214"/>
              <a:gd name="connsiteX169" fmla="*/ 1831978 w 8464028"/>
              <a:gd name="connsiteY169" fmla="*/ 8058416 h 9153214"/>
              <a:gd name="connsiteX170" fmla="*/ 1828937 w 8464028"/>
              <a:gd name="connsiteY170" fmla="*/ 8097823 h 9153214"/>
              <a:gd name="connsiteX171" fmla="*/ 1766400 w 8464028"/>
              <a:gd name="connsiteY171" fmla="*/ 8102330 h 9153214"/>
              <a:gd name="connsiteX172" fmla="*/ 1793781 w 8464028"/>
              <a:gd name="connsiteY172" fmla="*/ 8134139 h 9153214"/>
              <a:gd name="connsiteX173" fmla="*/ 1786683 w 8464028"/>
              <a:gd name="connsiteY173" fmla="*/ 8147832 h 9153214"/>
              <a:gd name="connsiteX174" fmla="*/ 1718063 w 8464028"/>
              <a:gd name="connsiteY174" fmla="*/ 8107173 h 9153214"/>
              <a:gd name="connsiteX175" fmla="*/ 1661610 w 8464028"/>
              <a:gd name="connsiteY175" fmla="*/ 8114102 h 9153214"/>
              <a:gd name="connsiteX176" fmla="*/ 1681385 w 8464028"/>
              <a:gd name="connsiteY176" fmla="*/ 8152089 h 9153214"/>
              <a:gd name="connsiteX177" fmla="*/ 1616651 w 8464028"/>
              <a:gd name="connsiteY177" fmla="*/ 8122451 h 9153214"/>
              <a:gd name="connsiteX178" fmla="*/ 1616483 w 8464028"/>
              <a:gd name="connsiteY178" fmla="*/ 8121700 h 9153214"/>
              <a:gd name="connsiteX179" fmla="*/ 1571018 w 8464028"/>
              <a:gd name="connsiteY179" fmla="*/ 8130800 h 9153214"/>
              <a:gd name="connsiteX180" fmla="*/ 1610905 w 8464028"/>
              <a:gd name="connsiteY180" fmla="*/ 8159937 h 9153214"/>
              <a:gd name="connsiteX181" fmla="*/ 1583609 w 8464028"/>
              <a:gd name="connsiteY181" fmla="*/ 8187821 h 9153214"/>
              <a:gd name="connsiteX182" fmla="*/ 1528593 w 8464028"/>
              <a:gd name="connsiteY182" fmla="*/ 8141319 h 9153214"/>
              <a:gd name="connsiteX183" fmla="*/ 1434114 w 8464028"/>
              <a:gd name="connsiteY183" fmla="*/ 8172126 h 9153214"/>
              <a:gd name="connsiteX184" fmla="*/ 1419663 w 8464028"/>
              <a:gd name="connsiteY184" fmla="*/ 8138147 h 9153214"/>
              <a:gd name="connsiteX185" fmla="*/ 1509053 w 8464028"/>
              <a:gd name="connsiteY185" fmla="*/ 7955823 h 9153214"/>
              <a:gd name="connsiteX186" fmla="*/ 1544061 w 8464028"/>
              <a:gd name="connsiteY186" fmla="*/ 7948633 h 9153214"/>
              <a:gd name="connsiteX187" fmla="*/ 1550822 w 8464028"/>
              <a:gd name="connsiteY187" fmla="*/ 7962993 h 9153214"/>
              <a:gd name="connsiteX188" fmla="*/ 1490567 w 8464028"/>
              <a:gd name="connsiteY188" fmla="*/ 7996971 h 9153214"/>
              <a:gd name="connsiteX189" fmla="*/ 1480003 w 8464028"/>
              <a:gd name="connsiteY189" fmla="*/ 7977854 h 9153214"/>
              <a:gd name="connsiteX190" fmla="*/ 1509053 w 8464028"/>
              <a:gd name="connsiteY190" fmla="*/ 7955823 h 9153214"/>
              <a:gd name="connsiteX191" fmla="*/ 3415918 w 8464028"/>
              <a:gd name="connsiteY191" fmla="*/ 7210604 h 9153214"/>
              <a:gd name="connsiteX192" fmla="*/ 3424622 w 8464028"/>
              <a:gd name="connsiteY192" fmla="*/ 7220958 h 9153214"/>
              <a:gd name="connsiteX193" fmla="*/ 3428255 w 8464028"/>
              <a:gd name="connsiteY193" fmla="*/ 7221374 h 9153214"/>
              <a:gd name="connsiteX194" fmla="*/ 3415918 w 8464028"/>
              <a:gd name="connsiteY194" fmla="*/ 7210604 h 9153214"/>
              <a:gd name="connsiteX195" fmla="*/ 1423620 w 8464028"/>
              <a:gd name="connsiteY195" fmla="*/ 7933263 h 9153214"/>
              <a:gd name="connsiteX196" fmla="*/ 1437833 w 8464028"/>
              <a:gd name="connsiteY196" fmla="*/ 7932268 h 9153214"/>
              <a:gd name="connsiteX197" fmla="*/ 1445945 w 8464028"/>
              <a:gd name="connsiteY197" fmla="*/ 7942036 h 9153214"/>
              <a:gd name="connsiteX198" fmla="*/ 1404284 w 8464028"/>
              <a:gd name="connsiteY198" fmla="*/ 7978770 h 9153214"/>
              <a:gd name="connsiteX199" fmla="*/ 1389156 w 8464028"/>
              <a:gd name="connsiteY199" fmla="*/ 7959903 h 9153214"/>
              <a:gd name="connsiteX200" fmla="*/ 1423620 w 8464028"/>
              <a:gd name="connsiteY200" fmla="*/ 7933263 h 9153214"/>
              <a:gd name="connsiteX201" fmla="*/ 3645685 w 8464028"/>
              <a:gd name="connsiteY201" fmla="*/ 6983374 h 9153214"/>
              <a:gd name="connsiteX202" fmla="*/ 3661161 w 8464028"/>
              <a:gd name="connsiteY202" fmla="*/ 6986775 h 9153214"/>
              <a:gd name="connsiteX203" fmla="*/ 3698766 w 8464028"/>
              <a:gd name="connsiteY203" fmla="*/ 7064836 h 9153214"/>
              <a:gd name="connsiteX204" fmla="*/ 3682540 w 8464028"/>
              <a:gd name="connsiteY204" fmla="*/ 7072850 h 9153214"/>
              <a:gd name="connsiteX205" fmla="*/ 3639781 w 8464028"/>
              <a:gd name="connsiteY205" fmla="*/ 6998129 h 9153214"/>
              <a:gd name="connsiteX206" fmla="*/ 3645685 w 8464028"/>
              <a:gd name="connsiteY206" fmla="*/ 6983374 h 9153214"/>
              <a:gd name="connsiteX207" fmla="*/ 3920515 w 8464028"/>
              <a:gd name="connsiteY207" fmla="*/ 6812620 h 9153214"/>
              <a:gd name="connsiteX208" fmla="*/ 3938430 w 8464028"/>
              <a:gd name="connsiteY208" fmla="*/ 6808863 h 9153214"/>
              <a:gd name="connsiteX209" fmla="*/ 3946205 w 8464028"/>
              <a:gd name="connsiteY209" fmla="*/ 6810032 h 9153214"/>
              <a:gd name="connsiteX210" fmla="*/ 3965051 w 8464028"/>
              <a:gd name="connsiteY210" fmla="*/ 6818129 h 9153214"/>
              <a:gd name="connsiteX211" fmla="*/ 3979756 w 8464028"/>
              <a:gd name="connsiteY211" fmla="*/ 6802935 h 9153214"/>
              <a:gd name="connsiteX212" fmla="*/ 4014911 w 8464028"/>
              <a:gd name="connsiteY212" fmla="*/ 6807193 h 9153214"/>
              <a:gd name="connsiteX213" fmla="*/ 4044404 w 8464028"/>
              <a:gd name="connsiteY213" fmla="*/ 6820551 h 9153214"/>
              <a:gd name="connsiteX214" fmla="*/ 4088517 w 8464028"/>
              <a:gd name="connsiteY214" fmla="*/ 6845597 h 9153214"/>
              <a:gd name="connsiteX215" fmla="*/ 4080996 w 8464028"/>
              <a:gd name="connsiteY215" fmla="*/ 6861542 h 9153214"/>
              <a:gd name="connsiteX216" fmla="*/ 4044574 w 8464028"/>
              <a:gd name="connsiteY216" fmla="*/ 6848853 h 9153214"/>
              <a:gd name="connsiteX217" fmla="*/ 4014066 w 8464028"/>
              <a:gd name="connsiteY217" fmla="*/ 6843176 h 9153214"/>
              <a:gd name="connsiteX218" fmla="*/ 3975529 w 8464028"/>
              <a:gd name="connsiteY218" fmla="*/ 6832156 h 9153214"/>
              <a:gd name="connsiteX219" fmla="*/ 3973248 w 8464028"/>
              <a:gd name="connsiteY219" fmla="*/ 6830986 h 9153214"/>
              <a:gd name="connsiteX220" fmla="*/ 3975952 w 8464028"/>
              <a:gd name="connsiteY220" fmla="*/ 6837750 h 9153214"/>
              <a:gd name="connsiteX221" fmla="*/ 3973755 w 8464028"/>
              <a:gd name="connsiteY221" fmla="*/ 6844093 h 9153214"/>
              <a:gd name="connsiteX222" fmla="*/ 3971135 w 8464028"/>
              <a:gd name="connsiteY222" fmla="*/ 6847684 h 9153214"/>
              <a:gd name="connsiteX223" fmla="*/ 3946121 w 8464028"/>
              <a:gd name="connsiteY223" fmla="*/ 6852275 h 9153214"/>
              <a:gd name="connsiteX224" fmla="*/ 3916289 w 8464028"/>
              <a:gd name="connsiteY224" fmla="*/ 6823974 h 9153214"/>
              <a:gd name="connsiteX225" fmla="*/ 3920515 w 8464028"/>
              <a:gd name="connsiteY225" fmla="*/ 6812620 h 9153214"/>
              <a:gd name="connsiteX226" fmla="*/ 3864873 w 8464028"/>
              <a:gd name="connsiteY226" fmla="*/ 6823845 h 9153214"/>
              <a:gd name="connsiteX227" fmla="*/ 3875135 w 8464028"/>
              <a:gd name="connsiteY227" fmla="*/ 6825477 h 9153214"/>
              <a:gd name="connsiteX228" fmla="*/ 3901163 w 8464028"/>
              <a:gd name="connsiteY228" fmla="*/ 6849855 h 9153214"/>
              <a:gd name="connsiteX229" fmla="*/ 3891783 w 8464028"/>
              <a:gd name="connsiteY229" fmla="*/ 6861877 h 9153214"/>
              <a:gd name="connsiteX230" fmla="*/ 3861023 w 8464028"/>
              <a:gd name="connsiteY230" fmla="*/ 6847267 h 9153214"/>
              <a:gd name="connsiteX231" fmla="*/ 3864873 w 8464028"/>
              <a:gd name="connsiteY231" fmla="*/ 6823845 h 9153214"/>
              <a:gd name="connsiteX232" fmla="*/ 3700604 w 8464028"/>
              <a:gd name="connsiteY232" fmla="*/ 6851056 h 9153214"/>
              <a:gd name="connsiteX233" fmla="*/ 3712034 w 8464028"/>
              <a:gd name="connsiteY233" fmla="*/ 6852945 h 9153214"/>
              <a:gd name="connsiteX234" fmla="*/ 3757077 w 8464028"/>
              <a:gd name="connsiteY234" fmla="*/ 6921572 h 9153214"/>
              <a:gd name="connsiteX235" fmla="*/ 3785641 w 8464028"/>
              <a:gd name="connsiteY235" fmla="*/ 6987359 h 9153214"/>
              <a:gd name="connsiteX236" fmla="*/ 3768232 w 8464028"/>
              <a:gd name="connsiteY236" fmla="*/ 6996794 h 9153214"/>
              <a:gd name="connsiteX237" fmla="*/ 3727499 w 8464028"/>
              <a:gd name="connsiteY237" fmla="*/ 6934261 h 9153214"/>
              <a:gd name="connsiteX238" fmla="*/ 3696654 w 8464028"/>
              <a:gd name="connsiteY238" fmla="*/ 6862630 h 9153214"/>
              <a:gd name="connsiteX239" fmla="*/ 3700604 w 8464028"/>
              <a:gd name="connsiteY239" fmla="*/ 6851056 h 9153214"/>
              <a:gd name="connsiteX240" fmla="*/ 2131223 w 8464028"/>
              <a:gd name="connsiteY240" fmla="*/ 7440987 h 9153214"/>
              <a:gd name="connsiteX241" fmla="*/ 2140603 w 8464028"/>
              <a:gd name="connsiteY241" fmla="*/ 7449712 h 9153214"/>
              <a:gd name="connsiteX242" fmla="*/ 2142547 w 8464028"/>
              <a:gd name="connsiteY242" fmla="*/ 7567094 h 9153214"/>
              <a:gd name="connsiteX243" fmla="*/ 2154293 w 8464028"/>
              <a:gd name="connsiteY243" fmla="*/ 7695081 h 9153214"/>
              <a:gd name="connsiteX244" fmla="*/ 2126997 w 8464028"/>
              <a:gd name="connsiteY244" fmla="*/ 7702428 h 9153214"/>
              <a:gd name="connsiteX245" fmla="*/ 2106462 w 8464028"/>
              <a:gd name="connsiteY245" fmla="*/ 7573189 h 9153214"/>
              <a:gd name="connsiteX246" fmla="*/ 2120068 w 8464028"/>
              <a:gd name="connsiteY246" fmla="*/ 7447291 h 9153214"/>
              <a:gd name="connsiteX247" fmla="*/ 2131223 w 8464028"/>
              <a:gd name="connsiteY247" fmla="*/ 7440987 h 9153214"/>
              <a:gd name="connsiteX248" fmla="*/ 3414585 w 8464028"/>
              <a:gd name="connsiteY248" fmla="*/ 6901702 h 9153214"/>
              <a:gd name="connsiteX249" fmla="*/ 3414903 w 8464028"/>
              <a:gd name="connsiteY249" fmla="*/ 6904541 h 9153214"/>
              <a:gd name="connsiteX250" fmla="*/ 3414903 w 8464028"/>
              <a:gd name="connsiteY250" fmla="*/ 6904624 h 9153214"/>
              <a:gd name="connsiteX251" fmla="*/ 3414585 w 8464028"/>
              <a:gd name="connsiteY251" fmla="*/ 6901702 h 9153214"/>
              <a:gd name="connsiteX252" fmla="*/ 3425245 w 8464028"/>
              <a:gd name="connsiteY252" fmla="*/ 6889188 h 9153214"/>
              <a:gd name="connsiteX253" fmla="*/ 3443805 w 8464028"/>
              <a:gd name="connsiteY253" fmla="*/ 6892184 h 9153214"/>
              <a:gd name="connsiteX254" fmla="*/ 3482425 w 8464028"/>
              <a:gd name="connsiteY254" fmla="*/ 6981515 h 9153214"/>
              <a:gd name="connsiteX255" fmla="*/ 3460200 w 8464028"/>
              <a:gd name="connsiteY255" fmla="*/ 6990531 h 9153214"/>
              <a:gd name="connsiteX256" fmla="*/ 3431214 w 8464028"/>
              <a:gd name="connsiteY256" fmla="*/ 6948704 h 9153214"/>
              <a:gd name="connsiteX257" fmla="*/ 3417269 w 8464028"/>
              <a:gd name="connsiteY257" fmla="*/ 6918649 h 9153214"/>
              <a:gd name="connsiteX258" fmla="*/ 3414988 w 8464028"/>
              <a:gd name="connsiteY258" fmla="*/ 6904539 h 9153214"/>
              <a:gd name="connsiteX259" fmla="*/ 3425245 w 8464028"/>
              <a:gd name="connsiteY259" fmla="*/ 6889188 h 9153214"/>
              <a:gd name="connsiteX260" fmla="*/ 2036744 w 8464028"/>
              <a:gd name="connsiteY260" fmla="*/ 7312291 h 9153214"/>
              <a:gd name="connsiteX261" fmla="*/ 2055926 w 8464028"/>
              <a:gd name="connsiteY261" fmla="*/ 7317217 h 9153214"/>
              <a:gd name="connsiteX262" fmla="*/ 2044263 w 8464028"/>
              <a:gd name="connsiteY262" fmla="*/ 7405295 h 9153214"/>
              <a:gd name="connsiteX263" fmla="*/ 2036404 w 8464028"/>
              <a:gd name="connsiteY263" fmla="*/ 7498968 h 9153214"/>
              <a:gd name="connsiteX264" fmla="*/ 2016123 w 8464028"/>
              <a:gd name="connsiteY264" fmla="*/ 7501390 h 9153214"/>
              <a:gd name="connsiteX265" fmla="*/ 2009869 w 8464028"/>
              <a:gd name="connsiteY265" fmla="*/ 7403459 h 9153214"/>
              <a:gd name="connsiteX266" fmla="*/ 2036744 w 8464028"/>
              <a:gd name="connsiteY266" fmla="*/ 7312291 h 9153214"/>
              <a:gd name="connsiteX267" fmla="*/ 3830609 w 8464028"/>
              <a:gd name="connsiteY267" fmla="*/ 6610278 h 9153214"/>
              <a:gd name="connsiteX268" fmla="*/ 3842429 w 8464028"/>
              <a:gd name="connsiteY268" fmla="*/ 6606823 h 9153214"/>
              <a:gd name="connsiteX269" fmla="*/ 3915530 w 8464028"/>
              <a:gd name="connsiteY269" fmla="*/ 6657917 h 9153214"/>
              <a:gd name="connsiteX270" fmla="*/ 3938093 w 8464028"/>
              <a:gd name="connsiteY270" fmla="*/ 6675200 h 9153214"/>
              <a:gd name="connsiteX271" fmla="*/ 3937247 w 8464028"/>
              <a:gd name="connsiteY271" fmla="*/ 6673615 h 9153214"/>
              <a:gd name="connsiteX272" fmla="*/ 3951361 w 8464028"/>
              <a:gd name="connsiteY272" fmla="*/ 6660758 h 9153214"/>
              <a:gd name="connsiteX273" fmla="*/ 3992262 w 8464028"/>
              <a:gd name="connsiteY273" fmla="*/ 6692314 h 9153214"/>
              <a:gd name="connsiteX274" fmla="*/ 4004095 w 8464028"/>
              <a:gd name="connsiteY274" fmla="*/ 6712436 h 9153214"/>
              <a:gd name="connsiteX275" fmla="*/ 4004178 w 8464028"/>
              <a:gd name="connsiteY275" fmla="*/ 6711266 h 9153214"/>
              <a:gd name="connsiteX276" fmla="*/ 4006038 w 8464028"/>
              <a:gd name="connsiteY276" fmla="*/ 6720199 h 9153214"/>
              <a:gd name="connsiteX277" fmla="*/ 4013896 w 8464028"/>
              <a:gd name="connsiteY277" fmla="*/ 6724624 h 9153214"/>
              <a:gd name="connsiteX278" fmla="*/ 4031559 w 8464028"/>
              <a:gd name="connsiteY278" fmla="*/ 6753428 h 9153214"/>
              <a:gd name="connsiteX279" fmla="*/ 4019475 w 8464028"/>
              <a:gd name="connsiteY279" fmla="*/ 6764113 h 9153214"/>
              <a:gd name="connsiteX280" fmla="*/ 3991164 w 8464028"/>
              <a:gd name="connsiteY280" fmla="*/ 6741155 h 9153214"/>
              <a:gd name="connsiteX281" fmla="*/ 3989220 w 8464028"/>
              <a:gd name="connsiteY281" fmla="*/ 6737816 h 9153214"/>
              <a:gd name="connsiteX282" fmla="*/ 3970460 w 8464028"/>
              <a:gd name="connsiteY282" fmla="*/ 6731387 h 9153214"/>
              <a:gd name="connsiteX283" fmla="*/ 3965220 w 8464028"/>
              <a:gd name="connsiteY283" fmla="*/ 6722704 h 9153214"/>
              <a:gd name="connsiteX284" fmla="*/ 3954065 w 8464028"/>
              <a:gd name="connsiteY284" fmla="*/ 6730552 h 9153214"/>
              <a:gd name="connsiteX285" fmla="*/ 3888487 w 8464028"/>
              <a:gd name="connsiteY285" fmla="*/ 6686221 h 9153214"/>
              <a:gd name="connsiteX286" fmla="*/ 3828994 w 8464028"/>
              <a:gd name="connsiteY286" fmla="*/ 6622436 h 9153214"/>
              <a:gd name="connsiteX287" fmla="*/ 3830609 w 8464028"/>
              <a:gd name="connsiteY287" fmla="*/ 6610278 h 9153214"/>
              <a:gd name="connsiteX288" fmla="*/ 3684023 w 8464028"/>
              <a:gd name="connsiteY288" fmla="*/ 6633579 h 9153214"/>
              <a:gd name="connsiteX289" fmla="*/ 3729443 w 8464028"/>
              <a:gd name="connsiteY289" fmla="*/ 6655498 h 9153214"/>
              <a:gd name="connsiteX290" fmla="*/ 3767725 w 8464028"/>
              <a:gd name="connsiteY290" fmla="*/ 6679793 h 9153214"/>
              <a:gd name="connsiteX291" fmla="*/ 3802458 w 8464028"/>
              <a:gd name="connsiteY291" fmla="*/ 6711351 h 9153214"/>
              <a:gd name="connsiteX292" fmla="*/ 3786402 w 8464028"/>
              <a:gd name="connsiteY292" fmla="*/ 6734644 h 9153214"/>
              <a:gd name="connsiteX293" fmla="*/ 3714824 w 8464028"/>
              <a:gd name="connsiteY293" fmla="*/ 6690145 h 9153214"/>
              <a:gd name="connsiteX294" fmla="*/ 3673498 w 8464028"/>
              <a:gd name="connsiteY294" fmla="*/ 6640220 h 9153214"/>
              <a:gd name="connsiteX295" fmla="*/ 3684023 w 8464028"/>
              <a:gd name="connsiteY295" fmla="*/ 6633579 h 9153214"/>
              <a:gd name="connsiteX296" fmla="*/ 3727837 w 8464028"/>
              <a:gd name="connsiteY296" fmla="*/ 6612836 h 9153214"/>
              <a:gd name="connsiteX297" fmla="*/ 3809387 w 8464028"/>
              <a:gd name="connsiteY297" fmla="*/ 6644394 h 9153214"/>
              <a:gd name="connsiteX298" fmla="*/ 3897698 w 8464028"/>
              <a:gd name="connsiteY298" fmla="*/ 6718280 h 9153214"/>
              <a:gd name="connsiteX299" fmla="*/ 3872685 w 8464028"/>
              <a:gd name="connsiteY299" fmla="*/ 6744746 h 9153214"/>
              <a:gd name="connsiteX300" fmla="*/ 3790796 w 8464028"/>
              <a:gd name="connsiteY300" fmla="*/ 6682799 h 9153214"/>
              <a:gd name="connsiteX301" fmla="*/ 3724626 w 8464028"/>
              <a:gd name="connsiteY301" fmla="*/ 6617262 h 9153214"/>
              <a:gd name="connsiteX302" fmla="*/ 3727837 w 8464028"/>
              <a:gd name="connsiteY302" fmla="*/ 6612836 h 9153214"/>
              <a:gd name="connsiteX303" fmla="*/ 2058040 w 8464028"/>
              <a:gd name="connsiteY303" fmla="*/ 7220373 h 9153214"/>
              <a:gd name="connsiteX304" fmla="*/ 2078153 w 8464028"/>
              <a:gd name="connsiteY304" fmla="*/ 7224631 h 9153214"/>
              <a:gd name="connsiteX305" fmla="*/ 2069026 w 8464028"/>
              <a:gd name="connsiteY305" fmla="*/ 7266624 h 9153214"/>
              <a:gd name="connsiteX306" fmla="*/ 2051363 w 8464028"/>
              <a:gd name="connsiteY306" fmla="*/ 7263618 h 9153214"/>
              <a:gd name="connsiteX307" fmla="*/ 2058040 w 8464028"/>
              <a:gd name="connsiteY307" fmla="*/ 7220373 h 9153214"/>
              <a:gd name="connsiteX308" fmla="*/ 3457136 w 8464028"/>
              <a:gd name="connsiteY308" fmla="*/ 6681003 h 9153214"/>
              <a:gd name="connsiteX309" fmla="*/ 3474229 w 8464028"/>
              <a:gd name="connsiteY309" fmla="*/ 6686054 h 9153214"/>
              <a:gd name="connsiteX310" fmla="*/ 3525101 w 8464028"/>
              <a:gd name="connsiteY310" fmla="*/ 6792417 h 9153214"/>
              <a:gd name="connsiteX311" fmla="*/ 3507693 w 8464028"/>
              <a:gd name="connsiteY311" fmla="*/ 6802351 h 9153214"/>
              <a:gd name="connsiteX312" fmla="*/ 3473468 w 8464028"/>
              <a:gd name="connsiteY312" fmla="*/ 6751341 h 9153214"/>
              <a:gd name="connsiteX313" fmla="*/ 3449806 w 8464028"/>
              <a:gd name="connsiteY313" fmla="*/ 6695739 h 9153214"/>
              <a:gd name="connsiteX314" fmla="*/ 3457136 w 8464028"/>
              <a:gd name="connsiteY314" fmla="*/ 6681003 h 9153214"/>
              <a:gd name="connsiteX315" fmla="*/ 3134620 w 8464028"/>
              <a:gd name="connsiteY315" fmla="*/ 6719657 h 9153214"/>
              <a:gd name="connsiteX316" fmla="*/ 3142448 w 8464028"/>
              <a:gd name="connsiteY316" fmla="*/ 6719531 h 9153214"/>
              <a:gd name="connsiteX317" fmla="*/ 3187322 w 8464028"/>
              <a:gd name="connsiteY317" fmla="*/ 6800931 h 9153214"/>
              <a:gd name="connsiteX318" fmla="*/ 3167208 w 8464028"/>
              <a:gd name="connsiteY318" fmla="*/ 6810115 h 9153214"/>
              <a:gd name="connsiteX319" fmla="*/ 3130532 w 8464028"/>
              <a:gd name="connsiteY319" fmla="*/ 6726545 h 9153214"/>
              <a:gd name="connsiteX320" fmla="*/ 3134620 w 8464028"/>
              <a:gd name="connsiteY320" fmla="*/ 6719657 h 9153214"/>
              <a:gd name="connsiteX321" fmla="*/ 2007757 w 8464028"/>
              <a:gd name="connsiteY321" fmla="*/ 7119269 h 9153214"/>
              <a:gd name="connsiteX322" fmla="*/ 2022207 w 8464028"/>
              <a:gd name="connsiteY322" fmla="*/ 7124611 h 9153214"/>
              <a:gd name="connsiteX323" fmla="*/ 2011812 w 8464028"/>
              <a:gd name="connsiteY323" fmla="*/ 7165353 h 9153214"/>
              <a:gd name="connsiteX324" fmla="*/ 1986628 w 8464028"/>
              <a:gd name="connsiteY324" fmla="*/ 7151829 h 9153214"/>
              <a:gd name="connsiteX325" fmla="*/ 2007757 w 8464028"/>
              <a:gd name="connsiteY325" fmla="*/ 7119269 h 9153214"/>
              <a:gd name="connsiteX326" fmla="*/ 3758638 w 8464028"/>
              <a:gd name="connsiteY326" fmla="*/ 6390433 h 9153214"/>
              <a:gd name="connsiteX327" fmla="*/ 3768824 w 8464028"/>
              <a:gd name="connsiteY327" fmla="*/ 6393932 h 9153214"/>
              <a:gd name="connsiteX328" fmla="*/ 3800853 w 8464028"/>
              <a:gd name="connsiteY328" fmla="*/ 6431084 h 9153214"/>
              <a:gd name="connsiteX329" fmla="*/ 3789275 w 8464028"/>
              <a:gd name="connsiteY329" fmla="*/ 6442020 h 9153214"/>
              <a:gd name="connsiteX330" fmla="*/ 3750485 w 8464028"/>
              <a:gd name="connsiteY330" fmla="*/ 6414219 h 9153214"/>
              <a:gd name="connsiteX331" fmla="*/ 3758638 w 8464028"/>
              <a:gd name="connsiteY331" fmla="*/ 6390433 h 9153214"/>
              <a:gd name="connsiteX332" fmla="*/ 4486004 w 8464028"/>
              <a:gd name="connsiteY332" fmla="*/ 6086667 h 9153214"/>
              <a:gd name="connsiteX333" fmla="*/ 4496608 w 8464028"/>
              <a:gd name="connsiteY333" fmla="*/ 6086866 h 9153214"/>
              <a:gd name="connsiteX334" fmla="*/ 4513596 w 8464028"/>
              <a:gd name="connsiteY334" fmla="*/ 6122097 h 9153214"/>
              <a:gd name="connsiteX335" fmla="*/ 4499398 w 8464028"/>
              <a:gd name="connsiteY335" fmla="*/ 6130196 h 9153214"/>
              <a:gd name="connsiteX336" fmla="*/ 4479455 w 8464028"/>
              <a:gd name="connsiteY336" fmla="*/ 6094797 h 9153214"/>
              <a:gd name="connsiteX337" fmla="*/ 4486004 w 8464028"/>
              <a:gd name="connsiteY337" fmla="*/ 6086667 h 9153214"/>
              <a:gd name="connsiteX338" fmla="*/ 4589832 w 8464028"/>
              <a:gd name="connsiteY338" fmla="*/ 6031837 h 9153214"/>
              <a:gd name="connsiteX339" fmla="*/ 4605709 w 8464028"/>
              <a:gd name="connsiteY339" fmla="*/ 6034102 h 9153214"/>
              <a:gd name="connsiteX340" fmla="*/ 4613821 w 8464028"/>
              <a:gd name="connsiteY340" fmla="*/ 6063156 h 9153214"/>
              <a:gd name="connsiteX341" fmla="*/ 4606807 w 8464028"/>
              <a:gd name="connsiteY341" fmla="*/ 6067998 h 9153214"/>
              <a:gd name="connsiteX342" fmla="*/ 4583398 w 8464028"/>
              <a:gd name="connsiteY342" fmla="*/ 6045789 h 9153214"/>
              <a:gd name="connsiteX343" fmla="*/ 4589832 w 8464028"/>
              <a:gd name="connsiteY343" fmla="*/ 6031837 h 9153214"/>
              <a:gd name="connsiteX344" fmla="*/ 3655412 w 8464028"/>
              <a:gd name="connsiteY344" fmla="*/ 6382827 h 9153214"/>
              <a:gd name="connsiteX345" fmla="*/ 3724625 w 8464028"/>
              <a:gd name="connsiteY345" fmla="*/ 6420480 h 9153214"/>
              <a:gd name="connsiteX346" fmla="*/ 3777696 w 8464028"/>
              <a:gd name="connsiteY346" fmla="*/ 6467901 h 9153214"/>
              <a:gd name="connsiteX347" fmla="*/ 3769414 w 8464028"/>
              <a:gd name="connsiteY347" fmla="*/ 6481593 h 9153214"/>
              <a:gd name="connsiteX348" fmla="*/ 3702568 w 8464028"/>
              <a:gd name="connsiteY348" fmla="*/ 6447781 h 9153214"/>
              <a:gd name="connsiteX349" fmla="*/ 3645018 w 8464028"/>
              <a:gd name="connsiteY349" fmla="*/ 6398356 h 9153214"/>
              <a:gd name="connsiteX350" fmla="*/ 3655412 w 8464028"/>
              <a:gd name="connsiteY350" fmla="*/ 6382827 h 9153214"/>
              <a:gd name="connsiteX351" fmla="*/ 4519721 w 8464028"/>
              <a:gd name="connsiteY351" fmla="*/ 6047627 h 9153214"/>
              <a:gd name="connsiteX352" fmla="*/ 4537088 w 8464028"/>
              <a:gd name="connsiteY352" fmla="*/ 6048629 h 9153214"/>
              <a:gd name="connsiteX353" fmla="*/ 4565143 w 8464028"/>
              <a:gd name="connsiteY353" fmla="*/ 6095799 h 9153214"/>
              <a:gd name="connsiteX354" fmla="*/ 4555256 w 8464028"/>
              <a:gd name="connsiteY354" fmla="*/ 6102645 h 9153214"/>
              <a:gd name="connsiteX355" fmla="*/ 4516044 w 8464028"/>
              <a:gd name="connsiteY355" fmla="*/ 6064158 h 9153214"/>
              <a:gd name="connsiteX356" fmla="*/ 4519721 w 8464028"/>
              <a:gd name="connsiteY356" fmla="*/ 6047627 h 9153214"/>
              <a:gd name="connsiteX357" fmla="*/ 4388343 w 8464028"/>
              <a:gd name="connsiteY357" fmla="*/ 6090873 h 9153214"/>
              <a:gd name="connsiteX358" fmla="*/ 4401790 w 8464028"/>
              <a:gd name="connsiteY358" fmla="*/ 6088452 h 9153214"/>
              <a:gd name="connsiteX359" fmla="*/ 4446326 w 8464028"/>
              <a:gd name="connsiteY359" fmla="*/ 6135872 h 9153214"/>
              <a:gd name="connsiteX360" fmla="*/ 4435086 w 8464028"/>
              <a:gd name="connsiteY360" fmla="*/ 6148312 h 9153214"/>
              <a:gd name="connsiteX361" fmla="*/ 4385226 w 8464028"/>
              <a:gd name="connsiteY361" fmla="*/ 6103813 h 9153214"/>
              <a:gd name="connsiteX362" fmla="*/ 4388343 w 8464028"/>
              <a:gd name="connsiteY362" fmla="*/ 6090873 h 9153214"/>
              <a:gd name="connsiteX363" fmla="*/ 4304098 w 8464028"/>
              <a:gd name="connsiteY363" fmla="*/ 6120928 h 9153214"/>
              <a:gd name="connsiteX364" fmla="*/ 4343733 w 8464028"/>
              <a:gd name="connsiteY364" fmla="*/ 6145807 h 9153214"/>
              <a:gd name="connsiteX365" fmla="*/ 4343733 w 8464028"/>
              <a:gd name="connsiteY365" fmla="*/ 6162505 h 9153214"/>
              <a:gd name="connsiteX366" fmla="*/ 4341451 w 8464028"/>
              <a:gd name="connsiteY366" fmla="*/ 6166430 h 9153214"/>
              <a:gd name="connsiteX367" fmla="*/ 4328521 w 8464028"/>
              <a:gd name="connsiteY367" fmla="*/ 6171272 h 9153214"/>
              <a:gd name="connsiteX368" fmla="*/ 4298183 w 8464028"/>
              <a:gd name="connsiteY368" fmla="*/ 6128609 h 9153214"/>
              <a:gd name="connsiteX369" fmla="*/ 4304098 w 8464028"/>
              <a:gd name="connsiteY369" fmla="*/ 6120928 h 9153214"/>
              <a:gd name="connsiteX370" fmla="*/ 2891195 w 8464028"/>
              <a:gd name="connsiteY370" fmla="*/ 6659379 h 9153214"/>
              <a:gd name="connsiteX371" fmla="*/ 2902613 w 8464028"/>
              <a:gd name="connsiteY371" fmla="*/ 6657667 h 9153214"/>
              <a:gd name="connsiteX372" fmla="*/ 2935148 w 8464028"/>
              <a:gd name="connsiteY372" fmla="*/ 6721870 h 9153214"/>
              <a:gd name="connsiteX373" fmla="*/ 2915036 w 8464028"/>
              <a:gd name="connsiteY373" fmla="*/ 6732889 h 9153214"/>
              <a:gd name="connsiteX374" fmla="*/ 2884022 w 8464028"/>
              <a:gd name="connsiteY374" fmla="*/ 6668604 h 9153214"/>
              <a:gd name="connsiteX375" fmla="*/ 2891195 w 8464028"/>
              <a:gd name="connsiteY375" fmla="*/ 6659379 h 9153214"/>
              <a:gd name="connsiteX376" fmla="*/ 3568285 w 8464028"/>
              <a:gd name="connsiteY376" fmla="*/ 6393515 h 9153214"/>
              <a:gd name="connsiteX377" fmla="*/ 3630905 w 8464028"/>
              <a:gd name="connsiteY377" fmla="*/ 6417976 h 9153214"/>
              <a:gd name="connsiteX378" fmla="*/ 3692682 w 8464028"/>
              <a:gd name="connsiteY378" fmla="*/ 6472827 h 9153214"/>
              <a:gd name="connsiteX379" fmla="*/ 3681780 w 8464028"/>
              <a:gd name="connsiteY379" fmla="*/ 6486184 h 9153214"/>
              <a:gd name="connsiteX380" fmla="*/ 3613920 w 8464028"/>
              <a:gd name="connsiteY380" fmla="*/ 6453375 h 9153214"/>
              <a:gd name="connsiteX381" fmla="*/ 3562539 w 8464028"/>
              <a:gd name="connsiteY381" fmla="*/ 6401863 h 9153214"/>
              <a:gd name="connsiteX382" fmla="*/ 3568285 w 8464028"/>
              <a:gd name="connsiteY382" fmla="*/ 6393515 h 9153214"/>
              <a:gd name="connsiteX383" fmla="*/ 4241991 w 8464028"/>
              <a:gd name="connsiteY383" fmla="*/ 6122594 h 9153214"/>
              <a:gd name="connsiteX384" fmla="*/ 4253479 w 8464028"/>
              <a:gd name="connsiteY384" fmla="*/ 6127525 h 9153214"/>
              <a:gd name="connsiteX385" fmla="*/ 4295394 w 8464028"/>
              <a:gd name="connsiteY385" fmla="*/ 6176197 h 9153214"/>
              <a:gd name="connsiteX386" fmla="*/ 4285507 w 8464028"/>
              <a:gd name="connsiteY386" fmla="*/ 6193062 h 9153214"/>
              <a:gd name="connsiteX387" fmla="*/ 4227873 w 8464028"/>
              <a:gd name="connsiteY387" fmla="*/ 6150817 h 9153214"/>
              <a:gd name="connsiteX388" fmla="*/ 4241991 w 8464028"/>
              <a:gd name="connsiteY388" fmla="*/ 6122594 h 9153214"/>
              <a:gd name="connsiteX389" fmla="*/ 3472327 w 8464028"/>
              <a:gd name="connsiteY389" fmla="*/ 6410910 h 9153214"/>
              <a:gd name="connsiteX390" fmla="*/ 3481327 w 8464028"/>
              <a:gd name="connsiteY390" fmla="*/ 6409126 h 9153214"/>
              <a:gd name="connsiteX391" fmla="*/ 3552229 w 8464028"/>
              <a:gd name="connsiteY391" fmla="*/ 6439765 h 9153214"/>
              <a:gd name="connsiteX392" fmla="*/ 3622878 w 8464028"/>
              <a:gd name="connsiteY392" fmla="*/ 6479756 h 9153214"/>
              <a:gd name="connsiteX393" fmla="*/ 3595581 w 8464028"/>
              <a:gd name="connsiteY393" fmla="*/ 6517743 h 9153214"/>
              <a:gd name="connsiteX394" fmla="*/ 3530173 w 8464028"/>
              <a:gd name="connsiteY394" fmla="*/ 6478503 h 9153214"/>
              <a:gd name="connsiteX395" fmla="*/ 3469919 w 8464028"/>
              <a:gd name="connsiteY395" fmla="*/ 6434088 h 9153214"/>
              <a:gd name="connsiteX396" fmla="*/ 3470425 w 8464028"/>
              <a:gd name="connsiteY396" fmla="*/ 6433921 h 9153214"/>
              <a:gd name="connsiteX397" fmla="*/ 3472327 w 8464028"/>
              <a:gd name="connsiteY397" fmla="*/ 6410910 h 9153214"/>
              <a:gd name="connsiteX398" fmla="*/ 4652462 w 8464028"/>
              <a:gd name="connsiteY398" fmla="*/ 5919714 h 9153214"/>
              <a:gd name="connsiteX399" fmla="*/ 4666555 w 8464028"/>
              <a:gd name="connsiteY399" fmla="*/ 5920141 h 9153214"/>
              <a:gd name="connsiteX400" fmla="*/ 4722161 w 8464028"/>
              <a:gd name="connsiteY400" fmla="*/ 6003211 h 9153214"/>
              <a:gd name="connsiteX401" fmla="*/ 4705007 w 8464028"/>
              <a:gd name="connsiteY401" fmla="*/ 6016652 h 9153214"/>
              <a:gd name="connsiteX402" fmla="*/ 4646611 w 8464028"/>
              <a:gd name="connsiteY402" fmla="*/ 5931996 h 9153214"/>
              <a:gd name="connsiteX403" fmla="*/ 4652462 w 8464028"/>
              <a:gd name="connsiteY403" fmla="*/ 5919714 h 9153214"/>
              <a:gd name="connsiteX404" fmla="*/ 4590223 w 8464028"/>
              <a:gd name="connsiteY404" fmla="*/ 5924307 h 9153214"/>
              <a:gd name="connsiteX405" fmla="*/ 4601737 w 8464028"/>
              <a:gd name="connsiteY405" fmla="*/ 5921897 h 9153214"/>
              <a:gd name="connsiteX406" fmla="*/ 4634189 w 8464028"/>
              <a:gd name="connsiteY406" fmla="*/ 5954289 h 9153214"/>
              <a:gd name="connsiteX407" fmla="*/ 4642808 w 8464028"/>
              <a:gd name="connsiteY407" fmla="*/ 5973074 h 9153214"/>
              <a:gd name="connsiteX408" fmla="*/ 4645935 w 8464028"/>
              <a:gd name="connsiteY408" fmla="*/ 5982258 h 9153214"/>
              <a:gd name="connsiteX409" fmla="*/ 4640442 w 8464028"/>
              <a:gd name="connsiteY409" fmla="*/ 6009723 h 9153214"/>
              <a:gd name="connsiteX410" fmla="*/ 4633596 w 8464028"/>
              <a:gd name="connsiteY410" fmla="*/ 6012897 h 9153214"/>
              <a:gd name="connsiteX411" fmla="*/ 4631907 w 8464028"/>
              <a:gd name="connsiteY411" fmla="*/ 6013064 h 9153214"/>
              <a:gd name="connsiteX412" fmla="*/ 4616102 w 8464028"/>
              <a:gd name="connsiteY412" fmla="*/ 6005717 h 9153214"/>
              <a:gd name="connsiteX413" fmla="*/ 4584920 w 8464028"/>
              <a:gd name="connsiteY413" fmla="*/ 5934920 h 9153214"/>
              <a:gd name="connsiteX414" fmla="*/ 4590223 w 8464028"/>
              <a:gd name="connsiteY414" fmla="*/ 5924307 h 9153214"/>
              <a:gd name="connsiteX415" fmla="*/ 5040205 w 8464028"/>
              <a:gd name="connsiteY415" fmla="*/ 5748424 h 9153214"/>
              <a:gd name="connsiteX416" fmla="*/ 5276957 w 8464028"/>
              <a:gd name="connsiteY416" fmla="*/ 5718604 h 9153214"/>
              <a:gd name="connsiteX417" fmla="*/ 5279999 w 8464028"/>
              <a:gd name="connsiteY417" fmla="*/ 5742063 h 9153214"/>
              <a:gd name="connsiteX418" fmla="*/ 5136758 w 8464028"/>
              <a:gd name="connsiteY418" fmla="*/ 5761100 h 9153214"/>
              <a:gd name="connsiteX419" fmla="*/ 4976868 w 8464028"/>
              <a:gd name="connsiteY419" fmla="*/ 5798585 h 9153214"/>
              <a:gd name="connsiteX420" fmla="*/ 4971037 w 8464028"/>
              <a:gd name="connsiteY420" fmla="*/ 5778381 h 9153214"/>
              <a:gd name="connsiteX421" fmla="*/ 5040205 w 8464028"/>
              <a:gd name="connsiteY421" fmla="*/ 5748424 h 9153214"/>
              <a:gd name="connsiteX422" fmla="*/ 3536000 w 8464028"/>
              <a:gd name="connsiteY422" fmla="*/ 6327466 h 9153214"/>
              <a:gd name="connsiteX423" fmla="*/ 3684907 w 8464028"/>
              <a:gd name="connsiteY423" fmla="*/ 6313283 h 9153214"/>
              <a:gd name="connsiteX424" fmla="*/ 3682625 w 8464028"/>
              <a:gd name="connsiteY424" fmla="*/ 6348264 h 9153214"/>
              <a:gd name="connsiteX425" fmla="*/ 3591103 w 8464028"/>
              <a:gd name="connsiteY425" fmla="*/ 6355361 h 9153214"/>
              <a:gd name="connsiteX426" fmla="*/ 3498820 w 8464028"/>
              <a:gd name="connsiteY426" fmla="*/ 6373228 h 9153214"/>
              <a:gd name="connsiteX427" fmla="*/ 3491382 w 8464028"/>
              <a:gd name="connsiteY427" fmla="*/ 6346177 h 9153214"/>
              <a:gd name="connsiteX428" fmla="*/ 3536000 w 8464028"/>
              <a:gd name="connsiteY428" fmla="*/ 6327466 h 9153214"/>
              <a:gd name="connsiteX429" fmla="*/ 4107110 w 8464028"/>
              <a:gd name="connsiteY429" fmla="*/ 6094547 h 9153214"/>
              <a:gd name="connsiteX430" fmla="*/ 4124602 w 8464028"/>
              <a:gd name="connsiteY430" fmla="*/ 6096802 h 9153214"/>
              <a:gd name="connsiteX431" fmla="*/ 4170068 w 8464028"/>
              <a:gd name="connsiteY431" fmla="*/ 6149898 h 9153214"/>
              <a:gd name="connsiteX432" fmla="*/ 4158744 w 8464028"/>
              <a:gd name="connsiteY432" fmla="*/ 6161838 h 9153214"/>
              <a:gd name="connsiteX433" fmla="*/ 4099758 w 8464028"/>
              <a:gd name="connsiteY433" fmla="*/ 6121764 h 9153214"/>
              <a:gd name="connsiteX434" fmla="*/ 4097307 w 8464028"/>
              <a:gd name="connsiteY434" fmla="*/ 6104315 h 9153214"/>
              <a:gd name="connsiteX435" fmla="*/ 4099165 w 8464028"/>
              <a:gd name="connsiteY435" fmla="*/ 6100475 h 9153214"/>
              <a:gd name="connsiteX436" fmla="*/ 4107110 w 8464028"/>
              <a:gd name="connsiteY436" fmla="*/ 6094547 h 9153214"/>
              <a:gd name="connsiteX437" fmla="*/ 975774 w 8464028"/>
              <a:gd name="connsiteY437" fmla="*/ 7294133 h 9153214"/>
              <a:gd name="connsiteX438" fmla="*/ 984532 w 8464028"/>
              <a:gd name="connsiteY438" fmla="*/ 7299184 h 9153214"/>
              <a:gd name="connsiteX439" fmla="*/ 992221 w 8464028"/>
              <a:gd name="connsiteY439" fmla="*/ 7352032 h 9153214"/>
              <a:gd name="connsiteX440" fmla="*/ 963910 w 8464028"/>
              <a:gd name="connsiteY440" fmla="*/ 7355788 h 9153214"/>
              <a:gd name="connsiteX441" fmla="*/ 967460 w 8464028"/>
              <a:gd name="connsiteY441" fmla="*/ 7300102 h 9153214"/>
              <a:gd name="connsiteX442" fmla="*/ 975774 w 8464028"/>
              <a:gd name="connsiteY442" fmla="*/ 7294133 h 9153214"/>
              <a:gd name="connsiteX443" fmla="*/ 4575033 w 8464028"/>
              <a:gd name="connsiteY443" fmla="*/ 5888573 h 9153214"/>
              <a:gd name="connsiteX444" fmla="*/ 4599117 w 8464028"/>
              <a:gd name="connsiteY444" fmla="*/ 5898268 h 9153214"/>
              <a:gd name="connsiteX445" fmla="*/ 4599286 w 8464028"/>
              <a:gd name="connsiteY445" fmla="*/ 5907202 h 9153214"/>
              <a:gd name="connsiteX446" fmla="*/ 4581878 w 8464028"/>
              <a:gd name="connsiteY446" fmla="*/ 5917721 h 9153214"/>
              <a:gd name="connsiteX447" fmla="*/ 4577061 w 8464028"/>
              <a:gd name="connsiteY447" fmla="*/ 5915133 h 9153214"/>
              <a:gd name="connsiteX448" fmla="*/ 4575033 w 8464028"/>
              <a:gd name="connsiteY448" fmla="*/ 5888573 h 9153214"/>
              <a:gd name="connsiteX449" fmla="*/ 3994883 w 8464028"/>
              <a:gd name="connsiteY449" fmla="*/ 6095329 h 9153214"/>
              <a:gd name="connsiteX450" fmla="*/ 4004095 w 8464028"/>
              <a:gd name="connsiteY450" fmla="*/ 6093211 h 9153214"/>
              <a:gd name="connsiteX451" fmla="*/ 4038489 w 8464028"/>
              <a:gd name="connsiteY451" fmla="*/ 6125687 h 9153214"/>
              <a:gd name="connsiteX452" fmla="*/ 4026996 w 8464028"/>
              <a:gd name="connsiteY452" fmla="*/ 6137209 h 9153214"/>
              <a:gd name="connsiteX453" fmla="*/ 3992010 w 8464028"/>
              <a:gd name="connsiteY453" fmla="*/ 6103897 h 9153214"/>
              <a:gd name="connsiteX454" fmla="*/ 3994883 w 8464028"/>
              <a:gd name="connsiteY454" fmla="*/ 6095329 h 9153214"/>
              <a:gd name="connsiteX455" fmla="*/ 4503887 w 8464028"/>
              <a:gd name="connsiteY455" fmla="*/ 5896138 h 9153214"/>
              <a:gd name="connsiteX456" fmla="*/ 4516044 w 8464028"/>
              <a:gd name="connsiteY456" fmla="*/ 5896181 h 9153214"/>
              <a:gd name="connsiteX457" fmla="*/ 4582131 w 8464028"/>
              <a:gd name="connsiteY457" fmla="*/ 6002460 h 9153214"/>
              <a:gd name="connsiteX458" fmla="*/ 4562440 w 8464028"/>
              <a:gd name="connsiteY458" fmla="*/ 6016986 h 9153214"/>
              <a:gd name="connsiteX459" fmla="*/ 4498891 w 8464028"/>
              <a:gd name="connsiteY459" fmla="*/ 5907368 h 9153214"/>
              <a:gd name="connsiteX460" fmla="*/ 4503887 w 8464028"/>
              <a:gd name="connsiteY460" fmla="*/ 5896138 h 9153214"/>
              <a:gd name="connsiteX461" fmla="*/ 2878793 w 8464028"/>
              <a:gd name="connsiteY461" fmla="*/ 6518682 h 9153214"/>
              <a:gd name="connsiteX462" fmla="*/ 2889683 w 8464028"/>
              <a:gd name="connsiteY462" fmla="*/ 6520581 h 9153214"/>
              <a:gd name="connsiteX463" fmla="*/ 2911064 w 8464028"/>
              <a:gd name="connsiteY463" fmla="*/ 6590627 h 9153214"/>
              <a:gd name="connsiteX464" fmla="*/ 2888501 w 8464028"/>
              <a:gd name="connsiteY464" fmla="*/ 6598225 h 9153214"/>
              <a:gd name="connsiteX465" fmla="*/ 2870500 w 8464028"/>
              <a:gd name="connsiteY465" fmla="*/ 6525924 h 9153214"/>
              <a:gd name="connsiteX466" fmla="*/ 2878793 w 8464028"/>
              <a:gd name="connsiteY466" fmla="*/ 6518682 h 9153214"/>
              <a:gd name="connsiteX467" fmla="*/ 2834132 w 8464028"/>
              <a:gd name="connsiteY467" fmla="*/ 6529621 h 9153214"/>
              <a:gd name="connsiteX468" fmla="*/ 2845065 w 8464028"/>
              <a:gd name="connsiteY468" fmla="*/ 6535861 h 9153214"/>
              <a:gd name="connsiteX469" fmla="*/ 2868473 w 8464028"/>
              <a:gd name="connsiteY469" fmla="*/ 6642809 h 9153214"/>
              <a:gd name="connsiteX470" fmla="*/ 2893742 w 8464028"/>
              <a:gd name="connsiteY470" fmla="*/ 6762947 h 9153214"/>
              <a:gd name="connsiteX471" fmla="*/ 2876925 w 8464028"/>
              <a:gd name="connsiteY471" fmla="*/ 6766955 h 9153214"/>
              <a:gd name="connsiteX472" fmla="*/ 2824783 w 8464028"/>
              <a:gd name="connsiteY472" fmla="*/ 6538283 h 9153214"/>
              <a:gd name="connsiteX473" fmla="*/ 2834132 w 8464028"/>
              <a:gd name="connsiteY473" fmla="*/ 6529621 h 9153214"/>
              <a:gd name="connsiteX474" fmla="*/ 4448915 w 8464028"/>
              <a:gd name="connsiteY474" fmla="*/ 5903841 h 9153214"/>
              <a:gd name="connsiteX475" fmla="*/ 4461707 w 8464028"/>
              <a:gd name="connsiteY475" fmla="*/ 5905948 h 9153214"/>
              <a:gd name="connsiteX476" fmla="*/ 4497791 w 8464028"/>
              <a:gd name="connsiteY476" fmla="*/ 5962137 h 9153214"/>
              <a:gd name="connsiteX477" fmla="*/ 4518918 w 8464028"/>
              <a:gd name="connsiteY477" fmla="*/ 6017905 h 9153214"/>
              <a:gd name="connsiteX478" fmla="*/ 4501679 w 8464028"/>
              <a:gd name="connsiteY478" fmla="*/ 6026588 h 9153214"/>
              <a:gd name="connsiteX479" fmla="*/ 4463312 w 8464028"/>
              <a:gd name="connsiteY479" fmla="*/ 5981254 h 9153214"/>
              <a:gd name="connsiteX480" fmla="*/ 4441762 w 8464028"/>
              <a:gd name="connsiteY480" fmla="*/ 5914632 h 9153214"/>
              <a:gd name="connsiteX481" fmla="*/ 4448915 w 8464028"/>
              <a:gd name="connsiteY481" fmla="*/ 5903841 h 9153214"/>
              <a:gd name="connsiteX482" fmla="*/ 4350949 w 8464028"/>
              <a:gd name="connsiteY482" fmla="*/ 5911981 h 9153214"/>
              <a:gd name="connsiteX483" fmla="*/ 4369423 w 8464028"/>
              <a:gd name="connsiteY483" fmla="*/ 5913212 h 9153214"/>
              <a:gd name="connsiteX484" fmla="*/ 4431453 w 8464028"/>
              <a:gd name="connsiteY484" fmla="*/ 5987517 h 9153214"/>
              <a:gd name="connsiteX485" fmla="*/ 4467791 w 8464028"/>
              <a:gd name="connsiteY485" fmla="*/ 6050216 h 9153214"/>
              <a:gd name="connsiteX486" fmla="*/ 4458581 w 8464028"/>
              <a:gd name="connsiteY486" fmla="*/ 6059149 h 9153214"/>
              <a:gd name="connsiteX487" fmla="*/ 4398240 w 8464028"/>
              <a:gd name="connsiteY487" fmla="*/ 6015651 h 9153214"/>
              <a:gd name="connsiteX488" fmla="*/ 4344326 w 8464028"/>
              <a:gd name="connsiteY488" fmla="*/ 5929159 h 9153214"/>
              <a:gd name="connsiteX489" fmla="*/ 4350949 w 8464028"/>
              <a:gd name="connsiteY489" fmla="*/ 5911981 h 9153214"/>
              <a:gd name="connsiteX490" fmla="*/ 4486151 w 8464028"/>
              <a:gd name="connsiteY490" fmla="*/ 5833743 h 9153214"/>
              <a:gd name="connsiteX491" fmla="*/ 4498637 w 8464028"/>
              <a:gd name="connsiteY491" fmla="*/ 5836070 h 9153214"/>
              <a:gd name="connsiteX492" fmla="*/ 4508187 w 8464028"/>
              <a:gd name="connsiteY492" fmla="*/ 5871218 h 9153214"/>
              <a:gd name="connsiteX493" fmla="*/ 4494496 w 8464028"/>
              <a:gd name="connsiteY493" fmla="*/ 5875810 h 9153214"/>
              <a:gd name="connsiteX494" fmla="*/ 4478862 w 8464028"/>
              <a:gd name="connsiteY494" fmla="*/ 5844252 h 9153214"/>
              <a:gd name="connsiteX495" fmla="*/ 4486151 w 8464028"/>
              <a:gd name="connsiteY495" fmla="*/ 5833743 h 9153214"/>
              <a:gd name="connsiteX496" fmla="*/ 714052 w 8464028"/>
              <a:gd name="connsiteY496" fmla="*/ 7264317 h 9153214"/>
              <a:gd name="connsiteX497" fmla="*/ 730414 w 8464028"/>
              <a:gd name="connsiteY497" fmla="*/ 7268794 h 9153214"/>
              <a:gd name="connsiteX498" fmla="*/ 742075 w 8464028"/>
              <a:gd name="connsiteY498" fmla="*/ 7309369 h 9153214"/>
              <a:gd name="connsiteX499" fmla="*/ 723062 w 8464028"/>
              <a:gd name="connsiteY499" fmla="*/ 7316800 h 9153214"/>
              <a:gd name="connsiteX500" fmla="*/ 704978 w 8464028"/>
              <a:gd name="connsiteY500" fmla="*/ 7278562 h 9153214"/>
              <a:gd name="connsiteX501" fmla="*/ 714052 w 8464028"/>
              <a:gd name="connsiteY501" fmla="*/ 7264317 h 9153214"/>
              <a:gd name="connsiteX502" fmla="*/ 4402879 w 8464028"/>
              <a:gd name="connsiteY502" fmla="*/ 5833565 h 9153214"/>
              <a:gd name="connsiteX503" fmla="*/ 4428665 w 8464028"/>
              <a:gd name="connsiteY503" fmla="*/ 5835819 h 9153214"/>
              <a:gd name="connsiteX504" fmla="*/ 4456214 w 8464028"/>
              <a:gd name="connsiteY504" fmla="*/ 5873222 h 9153214"/>
              <a:gd name="connsiteX505" fmla="*/ 4418101 w 8464028"/>
              <a:gd name="connsiteY505" fmla="*/ 5897600 h 9153214"/>
              <a:gd name="connsiteX506" fmla="*/ 4396045 w 8464028"/>
              <a:gd name="connsiteY506" fmla="*/ 5859864 h 9153214"/>
              <a:gd name="connsiteX507" fmla="*/ 4402879 w 8464028"/>
              <a:gd name="connsiteY507" fmla="*/ 5833565 h 9153214"/>
              <a:gd name="connsiteX508" fmla="*/ 946817 w 8464028"/>
              <a:gd name="connsiteY508" fmla="*/ 7155169 h 9153214"/>
              <a:gd name="connsiteX509" fmla="*/ 958163 w 8464028"/>
              <a:gd name="connsiteY509" fmla="*/ 7157840 h 9153214"/>
              <a:gd name="connsiteX510" fmla="*/ 979205 w 8464028"/>
              <a:gd name="connsiteY510" fmla="*/ 7217534 h 9153214"/>
              <a:gd name="connsiteX511" fmla="*/ 949965 w 8464028"/>
              <a:gd name="connsiteY511" fmla="*/ 7225048 h 9153214"/>
              <a:gd name="connsiteX512" fmla="*/ 938642 w 8464028"/>
              <a:gd name="connsiteY512" fmla="*/ 7163517 h 9153214"/>
              <a:gd name="connsiteX513" fmla="*/ 946817 w 8464028"/>
              <a:gd name="connsiteY513" fmla="*/ 7155169 h 9153214"/>
              <a:gd name="connsiteX514" fmla="*/ 861519 w 8464028"/>
              <a:gd name="connsiteY514" fmla="*/ 7185997 h 9153214"/>
              <a:gd name="connsiteX515" fmla="*/ 871544 w 8464028"/>
              <a:gd name="connsiteY515" fmla="*/ 7187980 h 9153214"/>
              <a:gd name="connsiteX516" fmla="*/ 876615 w 8464028"/>
              <a:gd name="connsiteY516" fmla="*/ 7265707 h 9153214"/>
              <a:gd name="connsiteX517" fmla="*/ 862754 w 8464028"/>
              <a:gd name="connsiteY517" fmla="*/ 7262450 h 9153214"/>
              <a:gd name="connsiteX518" fmla="*/ 854727 w 8464028"/>
              <a:gd name="connsiteY518" fmla="*/ 7193657 h 9153214"/>
              <a:gd name="connsiteX519" fmla="*/ 861519 w 8464028"/>
              <a:gd name="connsiteY519" fmla="*/ 7185997 h 9153214"/>
              <a:gd name="connsiteX520" fmla="*/ 558187 w 8464028"/>
              <a:gd name="connsiteY520" fmla="*/ 7294510 h 9153214"/>
              <a:gd name="connsiteX521" fmla="*/ 558193 w 8464028"/>
              <a:gd name="connsiteY521" fmla="*/ 7294518 h 9153214"/>
              <a:gd name="connsiteX522" fmla="*/ 558187 w 8464028"/>
              <a:gd name="connsiteY522" fmla="*/ 7294926 h 9153214"/>
              <a:gd name="connsiteX523" fmla="*/ 558187 w 8464028"/>
              <a:gd name="connsiteY523" fmla="*/ 7294510 h 9153214"/>
              <a:gd name="connsiteX524" fmla="*/ 2811819 w 8464028"/>
              <a:gd name="connsiteY524" fmla="*/ 6417924 h 9153214"/>
              <a:gd name="connsiteX525" fmla="*/ 2820387 w 8464028"/>
              <a:gd name="connsiteY525" fmla="*/ 6422734 h 9153214"/>
              <a:gd name="connsiteX526" fmla="*/ 2827063 w 8464028"/>
              <a:gd name="connsiteY526" fmla="*/ 6476000 h 9153214"/>
              <a:gd name="connsiteX527" fmla="*/ 2804415 w 8464028"/>
              <a:gd name="connsiteY527" fmla="*/ 6476668 h 9153214"/>
              <a:gd name="connsiteX528" fmla="*/ 2803569 w 8464028"/>
              <a:gd name="connsiteY528" fmla="*/ 6422568 h 9153214"/>
              <a:gd name="connsiteX529" fmla="*/ 2811819 w 8464028"/>
              <a:gd name="connsiteY529" fmla="*/ 6417924 h 9153214"/>
              <a:gd name="connsiteX530" fmla="*/ 3858826 w 8464028"/>
              <a:gd name="connsiteY530" fmla="*/ 6012396 h 9153214"/>
              <a:gd name="connsiteX531" fmla="*/ 3910628 w 8464028"/>
              <a:gd name="connsiteY531" fmla="*/ 6078769 h 9153214"/>
              <a:gd name="connsiteX532" fmla="*/ 3893559 w 8464028"/>
              <a:gd name="connsiteY532" fmla="*/ 6086199 h 9153214"/>
              <a:gd name="connsiteX533" fmla="*/ 3866347 w 8464028"/>
              <a:gd name="connsiteY533" fmla="*/ 6057062 h 9153214"/>
              <a:gd name="connsiteX534" fmla="*/ 3849614 w 8464028"/>
              <a:gd name="connsiteY534" fmla="*/ 6021330 h 9153214"/>
              <a:gd name="connsiteX535" fmla="*/ 3858826 w 8464028"/>
              <a:gd name="connsiteY535" fmla="*/ 6012396 h 9153214"/>
              <a:gd name="connsiteX536" fmla="*/ 505537 w 8464028"/>
              <a:gd name="connsiteY536" fmla="*/ 7297597 h 9153214"/>
              <a:gd name="connsiteX537" fmla="*/ 517960 w 8464028"/>
              <a:gd name="connsiteY537" fmla="*/ 7294593 h 9153214"/>
              <a:gd name="connsiteX538" fmla="*/ 545257 w 8464028"/>
              <a:gd name="connsiteY538" fmla="*/ 7326652 h 9153214"/>
              <a:gd name="connsiteX539" fmla="*/ 571878 w 8464028"/>
              <a:gd name="connsiteY539" fmla="*/ 7381335 h 9153214"/>
              <a:gd name="connsiteX540" fmla="*/ 550666 w 8464028"/>
              <a:gd name="connsiteY540" fmla="*/ 7400203 h 9153214"/>
              <a:gd name="connsiteX541" fmla="*/ 505537 w 8464028"/>
              <a:gd name="connsiteY541" fmla="*/ 7297597 h 9153214"/>
              <a:gd name="connsiteX542" fmla="*/ 574128 w 8464028"/>
              <a:gd name="connsiteY542" fmla="*/ 7267208 h 9153214"/>
              <a:gd name="connsiteX543" fmla="*/ 590638 w 8464028"/>
              <a:gd name="connsiteY543" fmla="*/ 7275558 h 9153214"/>
              <a:gd name="connsiteX544" fmla="*/ 618357 w 8464028"/>
              <a:gd name="connsiteY544" fmla="*/ 7320892 h 9153214"/>
              <a:gd name="connsiteX545" fmla="*/ 594779 w 8464028"/>
              <a:gd name="connsiteY545" fmla="*/ 7339676 h 9153214"/>
              <a:gd name="connsiteX546" fmla="*/ 563933 w 8464028"/>
              <a:gd name="connsiteY546" fmla="*/ 7302524 h 9153214"/>
              <a:gd name="connsiteX547" fmla="*/ 558193 w 8464028"/>
              <a:gd name="connsiteY547" fmla="*/ 7294518 h 9153214"/>
              <a:gd name="connsiteX548" fmla="*/ 558441 w 8464028"/>
              <a:gd name="connsiteY548" fmla="*/ 7275224 h 9153214"/>
              <a:gd name="connsiteX549" fmla="*/ 558440 w 8464028"/>
              <a:gd name="connsiteY549" fmla="*/ 7275140 h 9153214"/>
              <a:gd name="connsiteX550" fmla="*/ 574128 w 8464028"/>
              <a:gd name="connsiteY550" fmla="*/ 7267208 h 9153214"/>
              <a:gd name="connsiteX551" fmla="*/ 4242302 w 8464028"/>
              <a:gd name="connsiteY551" fmla="*/ 5852068 h 9153214"/>
              <a:gd name="connsiteX552" fmla="*/ 4260323 w 8464028"/>
              <a:gd name="connsiteY552" fmla="*/ 5853936 h 9153214"/>
              <a:gd name="connsiteX553" fmla="*/ 4328521 w 8464028"/>
              <a:gd name="connsiteY553" fmla="*/ 5950279 h 9153214"/>
              <a:gd name="connsiteX554" fmla="*/ 4396297 w 8464028"/>
              <a:gd name="connsiteY554" fmla="*/ 6045956 h 9153214"/>
              <a:gd name="connsiteX555" fmla="*/ 4378044 w 8464028"/>
              <a:gd name="connsiteY555" fmla="*/ 6064239 h 9153214"/>
              <a:gd name="connsiteX556" fmla="*/ 4289562 w 8464028"/>
              <a:gd name="connsiteY556" fmla="*/ 5968981 h 9153214"/>
              <a:gd name="connsiteX557" fmla="*/ 4235056 w 8464028"/>
              <a:gd name="connsiteY557" fmla="*/ 5869047 h 9153214"/>
              <a:gd name="connsiteX558" fmla="*/ 4242302 w 8464028"/>
              <a:gd name="connsiteY558" fmla="*/ 5852068 h 9153214"/>
              <a:gd name="connsiteX559" fmla="*/ 4305990 w 8464028"/>
              <a:gd name="connsiteY559" fmla="*/ 5818371 h 9153214"/>
              <a:gd name="connsiteX560" fmla="*/ 4321593 w 8464028"/>
              <a:gd name="connsiteY560" fmla="*/ 5821210 h 9153214"/>
              <a:gd name="connsiteX561" fmla="*/ 4348889 w 8464028"/>
              <a:gd name="connsiteY561" fmla="*/ 5875476 h 9153214"/>
              <a:gd name="connsiteX562" fmla="*/ 4331480 w 8464028"/>
              <a:gd name="connsiteY562" fmla="*/ 5884327 h 9153214"/>
              <a:gd name="connsiteX563" fmla="*/ 4299197 w 8464028"/>
              <a:gd name="connsiteY563" fmla="*/ 5831561 h 9153214"/>
              <a:gd name="connsiteX564" fmla="*/ 4305990 w 8464028"/>
              <a:gd name="connsiteY564" fmla="*/ 5818371 h 9153214"/>
              <a:gd name="connsiteX565" fmla="*/ 3481506 w 8464028"/>
              <a:gd name="connsiteY565" fmla="*/ 6132265 h 9153214"/>
              <a:gd name="connsiteX566" fmla="*/ 3489861 w 8464028"/>
              <a:gd name="connsiteY566" fmla="*/ 6135122 h 9153214"/>
              <a:gd name="connsiteX567" fmla="*/ 3516903 w 8464028"/>
              <a:gd name="connsiteY567" fmla="*/ 6162673 h 9153214"/>
              <a:gd name="connsiteX568" fmla="*/ 3498483 w 8464028"/>
              <a:gd name="connsiteY568" fmla="*/ 6180289 h 9153214"/>
              <a:gd name="connsiteX569" fmla="*/ 3472284 w 8464028"/>
              <a:gd name="connsiteY569" fmla="*/ 6152153 h 9153214"/>
              <a:gd name="connsiteX570" fmla="*/ 3481506 w 8464028"/>
              <a:gd name="connsiteY570" fmla="*/ 6132265 h 9153214"/>
              <a:gd name="connsiteX571" fmla="*/ 2863825 w 8464028"/>
              <a:gd name="connsiteY571" fmla="*/ 6365369 h 9153214"/>
              <a:gd name="connsiteX572" fmla="*/ 2875572 w 8464028"/>
              <a:gd name="connsiteY572" fmla="*/ 6369638 h 9153214"/>
              <a:gd name="connsiteX573" fmla="*/ 2884529 w 8464028"/>
              <a:gd name="connsiteY573" fmla="*/ 6449117 h 9153214"/>
              <a:gd name="connsiteX574" fmla="*/ 2860782 w 8464028"/>
              <a:gd name="connsiteY574" fmla="*/ 6450620 h 9153214"/>
              <a:gd name="connsiteX575" fmla="*/ 2853852 w 8464028"/>
              <a:gd name="connsiteY575" fmla="*/ 6373311 h 9153214"/>
              <a:gd name="connsiteX576" fmla="*/ 2863825 w 8464028"/>
              <a:gd name="connsiteY576" fmla="*/ 6365369 h 9153214"/>
              <a:gd name="connsiteX577" fmla="*/ 325451 w 8464028"/>
              <a:gd name="connsiteY577" fmla="*/ 7332747 h 9153214"/>
              <a:gd name="connsiteX578" fmla="*/ 335507 w 8464028"/>
              <a:gd name="connsiteY578" fmla="*/ 7332831 h 9153214"/>
              <a:gd name="connsiteX579" fmla="*/ 362635 w 8464028"/>
              <a:gd name="connsiteY579" fmla="*/ 7362886 h 9153214"/>
              <a:gd name="connsiteX580" fmla="*/ 336944 w 8464028"/>
              <a:gd name="connsiteY580" fmla="*/ 7381085 h 9153214"/>
              <a:gd name="connsiteX581" fmla="*/ 321225 w 8464028"/>
              <a:gd name="connsiteY581" fmla="*/ 7341931 h 9153214"/>
              <a:gd name="connsiteX582" fmla="*/ 325451 w 8464028"/>
              <a:gd name="connsiteY582" fmla="*/ 7332747 h 9153214"/>
              <a:gd name="connsiteX583" fmla="*/ 476689 w 8464028"/>
              <a:gd name="connsiteY583" fmla="*/ 7232384 h 9153214"/>
              <a:gd name="connsiteX584" fmla="*/ 488466 w 8464028"/>
              <a:gd name="connsiteY584" fmla="*/ 7231810 h 9153214"/>
              <a:gd name="connsiteX585" fmla="*/ 518130 w 8464028"/>
              <a:gd name="connsiteY585" fmla="*/ 7269462 h 9153214"/>
              <a:gd name="connsiteX586" fmla="*/ 488635 w 8464028"/>
              <a:gd name="connsiteY586" fmla="*/ 7285325 h 9153214"/>
              <a:gd name="connsiteX587" fmla="*/ 471058 w 8464028"/>
              <a:gd name="connsiteY587" fmla="*/ 7242914 h 9153214"/>
              <a:gd name="connsiteX588" fmla="*/ 476689 w 8464028"/>
              <a:gd name="connsiteY588" fmla="*/ 7232384 h 9153214"/>
              <a:gd name="connsiteX589" fmla="*/ 1039619 w 8464028"/>
              <a:gd name="connsiteY589" fmla="*/ 7006582 h 9153214"/>
              <a:gd name="connsiteX590" fmla="*/ 1051461 w 8464028"/>
              <a:gd name="connsiteY590" fmla="*/ 7011738 h 9153214"/>
              <a:gd name="connsiteX591" fmla="*/ 1064981 w 8464028"/>
              <a:gd name="connsiteY591" fmla="*/ 7100736 h 9153214"/>
              <a:gd name="connsiteX592" fmla="*/ 1046389 w 8464028"/>
              <a:gd name="connsiteY592" fmla="*/ 7103991 h 9153214"/>
              <a:gd name="connsiteX593" fmla="*/ 1030501 w 8464028"/>
              <a:gd name="connsiteY593" fmla="*/ 7064501 h 9153214"/>
              <a:gd name="connsiteX594" fmla="*/ 1029994 w 8464028"/>
              <a:gd name="connsiteY594" fmla="*/ 7015078 h 9153214"/>
              <a:gd name="connsiteX595" fmla="*/ 1039619 w 8464028"/>
              <a:gd name="connsiteY595" fmla="*/ 7006582 h 9153214"/>
              <a:gd name="connsiteX596" fmla="*/ 4284578 w 8464028"/>
              <a:gd name="connsiteY596" fmla="*/ 5755170 h 9153214"/>
              <a:gd name="connsiteX597" fmla="*/ 4292099 w 8464028"/>
              <a:gd name="connsiteY597" fmla="*/ 5757509 h 9153214"/>
              <a:gd name="connsiteX598" fmla="*/ 4304436 w 8464028"/>
              <a:gd name="connsiteY598" fmla="*/ 5777880 h 9153214"/>
              <a:gd name="connsiteX599" fmla="*/ 4302324 w 8464028"/>
              <a:gd name="connsiteY599" fmla="*/ 5787648 h 9153214"/>
              <a:gd name="connsiteX600" fmla="*/ 4280183 w 8464028"/>
              <a:gd name="connsiteY600" fmla="*/ 5795244 h 9153214"/>
              <a:gd name="connsiteX601" fmla="*/ 4273001 w 8464028"/>
              <a:gd name="connsiteY601" fmla="*/ 5791238 h 9153214"/>
              <a:gd name="connsiteX602" fmla="*/ 4266493 w 8464028"/>
              <a:gd name="connsiteY602" fmla="*/ 5768445 h 9153214"/>
              <a:gd name="connsiteX603" fmla="*/ 4269451 w 8464028"/>
              <a:gd name="connsiteY603" fmla="*/ 5761849 h 9153214"/>
              <a:gd name="connsiteX604" fmla="*/ 4284578 w 8464028"/>
              <a:gd name="connsiteY604" fmla="*/ 5755170 h 9153214"/>
              <a:gd name="connsiteX605" fmla="*/ 3456459 w 8464028"/>
              <a:gd name="connsiteY605" fmla="*/ 6072455 h 9153214"/>
              <a:gd name="connsiteX606" fmla="*/ 3470763 w 8464028"/>
              <a:gd name="connsiteY606" fmla="*/ 6069335 h 9153214"/>
              <a:gd name="connsiteX607" fmla="*/ 3507438 w 8464028"/>
              <a:gd name="connsiteY607" fmla="*/ 6104483 h 9153214"/>
              <a:gd name="connsiteX608" fmla="*/ 3495691 w 8464028"/>
              <a:gd name="connsiteY608" fmla="*/ 6117172 h 9153214"/>
              <a:gd name="connsiteX609" fmla="*/ 3455467 w 8464028"/>
              <a:gd name="connsiteY609" fmla="*/ 6086784 h 9153214"/>
              <a:gd name="connsiteX610" fmla="*/ 3456459 w 8464028"/>
              <a:gd name="connsiteY610" fmla="*/ 6072455 h 9153214"/>
              <a:gd name="connsiteX611" fmla="*/ 4928952 w 8464028"/>
              <a:gd name="connsiteY611" fmla="*/ 5499951 h 9153214"/>
              <a:gd name="connsiteX612" fmla="*/ 5010165 w 8464028"/>
              <a:gd name="connsiteY612" fmla="*/ 5489098 h 9153214"/>
              <a:gd name="connsiteX613" fmla="*/ 5074559 w 8464028"/>
              <a:gd name="connsiteY613" fmla="*/ 5505710 h 9153214"/>
              <a:gd name="connsiteX614" fmla="*/ 5071095 w 8464028"/>
              <a:gd name="connsiteY614" fmla="*/ 5522826 h 9153214"/>
              <a:gd name="connsiteX615" fmla="*/ 5004419 w 8464028"/>
              <a:gd name="connsiteY615" fmla="*/ 5518317 h 9153214"/>
              <a:gd name="connsiteX616" fmla="*/ 4933938 w 8464028"/>
              <a:gd name="connsiteY616" fmla="*/ 5522993 h 9153214"/>
              <a:gd name="connsiteX617" fmla="*/ 4928952 w 8464028"/>
              <a:gd name="connsiteY617" fmla="*/ 5499951 h 9153214"/>
              <a:gd name="connsiteX618" fmla="*/ 2817071 w 8464028"/>
              <a:gd name="connsiteY618" fmla="*/ 6294499 h 9153214"/>
              <a:gd name="connsiteX619" fmla="*/ 2825881 w 8464028"/>
              <a:gd name="connsiteY619" fmla="*/ 6300677 h 9153214"/>
              <a:gd name="connsiteX620" fmla="*/ 2815909 w 8464028"/>
              <a:gd name="connsiteY620" fmla="*/ 6361790 h 9153214"/>
              <a:gd name="connsiteX621" fmla="*/ 2802050 w 8464028"/>
              <a:gd name="connsiteY621" fmla="*/ 6358618 h 9153214"/>
              <a:gd name="connsiteX622" fmla="*/ 2807120 w 8464028"/>
              <a:gd name="connsiteY622" fmla="*/ 6298841 h 9153214"/>
              <a:gd name="connsiteX623" fmla="*/ 2817071 w 8464028"/>
              <a:gd name="connsiteY623" fmla="*/ 6294499 h 9153214"/>
              <a:gd name="connsiteX624" fmla="*/ 4200269 w 8464028"/>
              <a:gd name="connsiteY624" fmla="*/ 5755380 h 9153214"/>
              <a:gd name="connsiteX625" fmla="*/ 4209027 w 8464028"/>
              <a:gd name="connsiteY625" fmla="*/ 5756424 h 9153214"/>
              <a:gd name="connsiteX626" fmla="*/ 4235395 w 8464028"/>
              <a:gd name="connsiteY626" fmla="*/ 5824299 h 9153214"/>
              <a:gd name="connsiteX627" fmla="*/ 4215618 w 8464028"/>
              <a:gd name="connsiteY627" fmla="*/ 5832481 h 9153214"/>
              <a:gd name="connsiteX628" fmla="*/ 4193224 w 8464028"/>
              <a:gd name="connsiteY628" fmla="*/ 5760598 h 9153214"/>
              <a:gd name="connsiteX629" fmla="*/ 4200269 w 8464028"/>
              <a:gd name="connsiteY629" fmla="*/ 5755380 h 9153214"/>
              <a:gd name="connsiteX630" fmla="*/ 4116849 w 8464028"/>
              <a:gd name="connsiteY630" fmla="*/ 5785373 h 9153214"/>
              <a:gd name="connsiteX631" fmla="*/ 4130011 w 8464028"/>
              <a:gd name="connsiteY631" fmla="*/ 5790403 h 9153214"/>
              <a:gd name="connsiteX632" fmla="*/ 4214604 w 8464028"/>
              <a:gd name="connsiteY632" fmla="*/ 5955374 h 9153214"/>
              <a:gd name="connsiteX633" fmla="*/ 4292268 w 8464028"/>
              <a:gd name="connsiteY633" fmla="*/ 6081272 h 9153214"/>
              <a:gd name="connsiteX634" fmla="*/ 4272831 w 8464028"/>
              <a:gd name="connsiteY634" fmla="*/ 6097052 h 9153214"/>
              <a:gd name="connsiteX635" fmla="*/ 4162547 w 8464028"/>
              <a:gd name="connsiteY635" fmla="*/ 5962387 h 9153214"/>
              <a:gd name="connsiteX636" fmla="*/ 4108378 w 8464028"/>
              <a:gd name="connsiteY636" fmla="*/ 5796247 h 9153214"/>
              <a:gd name="connsiteX637" fmla="*/ 4116849 w 8464028"/>
              <a:gd name="connsiteY637" fmla="*/ 5785373 h 9153214"/>
              <a:gd name="connsiteX638" fmla="*/ 369396 w 8464028"/>
              <a:gd name="connsiteY638" fmla="*/ 7228127 h 9153214"/>
              <a:gd name="connsiteX639" fmla="*/ 380719 w 8464028"/>
              <a:gd name="connsiteY639" fmla="*/ 7229306 h 9153214"/>
              <a:gd name="connsiteX640" fmla="*/ 414354 w 8464028"/>
              <a:gd name="connsiteY640" fmla="*/ 7296346 h 9153214"/>
              <a:gd name="connsiteX641" fmla="*/ 443255 w 8464028"/>
              <a:gd name="connsiteY641" fmla="*/ 7336254 h 9153214"/>
              <a:gd name="connsiteX642" fmla="*/ 465988 w 8464028"/>
              <a:gd name="connsiteY642" fmla="*/ 7384675 h 9153214"/>
              <a:gd name="connsiteX643" fmla="*/ 430241 w 8464028"/>
              <a:gd name="connsiteY643" fmla="*/ 7404546 h 9153214"/>
              <a:gd name="connsiteX644" fmla="*/ 396523 w 8464028"/>
              <a:gd name="connsiteY644" fmla="*/ 7319138 h 9153214"/>
              <a:gd name="connsiteX645" fmla="*/ 363648 w 8464028"/>
              <a:gd name="connsiteY645" fmla="*/ 7238155 h 9153214"/>
              <a:gd name="connsiteX646" fmla="*/ 369396 w 8464028"/>
              <a:gd name="connsiteY646" fmla="*/ 7228127 h 9153214"/>
              <a:gd name="connsiteX647" fmla="*/ 274059 w 8464028"/>
              <a:gd name="connsiteY647" fmla="*/ 7253913 h 9153214"/>
              <a:gd name="connsiteX648" fmla="*/ 284633 w 8464028"/>
              <a:gd name="connsiteY648" fmla="*/ 7253267 h 9153214"/>
              <a:gd name="connsiteX649" fmla="*/ 329761 w 8464028"/>
              <a:gd name="connsiteY649" fmla="*/ 7316216 h 9153214"/>
              <a:gd name="connsiteX650" fmla="*/ 314295 w 8464028"/>
              <a:gd name="connsiteY650" fmla="*/ 7327069 h 9153214"/>
              <a:gd name="connsiteX651" fmla="*/ 270266 w 8464028"/>
              <a:gd name="connsiteY651" fmla="*/ 7263952 h 9153214"/>
              <a:gd name="connsiteX652" fmla="*/ 274059 w 8464028"/>
              <a:gd name="connsiteY652" fmla="*/ 7253913 h 9153214"/>
              <a:gd name="connsiteX653" fmla="*/ 1096588 w 8464028"/>
              <a:gd name="connsiteY653" fmla="*/ 6919400 h 9153214"/>
              <a:gd name="connsiteX654" fmla="*/ 1108081 w 8464028"/>
              <a:gd name="connsiteY654" fmla="*/ 6922907 h 9153214"/>
              <a:gd name="connsiteX655" fmla="*/ 1131997 w 8464028"/>
              <a:gd name="connsiteY655" fmla="*/ 7065002 h 9153214"/>
              <a:gd name="connsiteX656" fmla="*/ 1117376 w 8464028"/>
              <a:gd name="connsiteY656" fmla="*/ 7065587 h 9153214"/>
              <a:gd name="connsiteX657" fmla="*/ 1088898 w 8464028"/>
              <a:gd name="connsiteY657" fmla="*/ 6928166 h 9153214"/>
              <a:gd name="connsiteX658" fmla="*/ 1096588 w 8464028"/>
              <a:gd name="connsiteY658" fmla="*/ 6919400 h 9153214"/>
              <a:gd name="connsiteX659" fmla="*/ 4180125 w 8464028"/>
              <a:gd name="connsiteY659" fmla="*/ 5688381 h 9153214"/>
              <a:gd name="connsiteX660" fmla="*/ 4196520 w 8464028"/>
              <a:gd name="connsiteY660" fmla="*/ 5685041 h 9153214"/>
              <a:gd name="connsiteX661" fmla="*/ 4211901 w 8464028"/>
              <a:gd name="connsiteY661" fmla="*/ 5699067 h 9153214"/>
              <a:gd name="connsiteX662" fmla="*/ 4209620 w 8464028"/>
              <a:gd name="connsiteY662" fmla="*/ 5725616 h 9153214"/>
              <a:gd name="connsiteX663" fmla="*/ 4185365 w 8464028"/>
              <a:gd name="connsiteY663" fmla="*/ 5730458 h 9153214"/>
              <a:gd name="connsiteX664" fmla="*/ 4177252 w 8464028"/>
              <a:gd name="connsiteY664" fmla="*/ 5723113 h 9153214"/>
              <a:gd name="connsiteX665" fmla="*/ 4180125 w 8464028"/>
              <a:gd name="connsiteY665" fmla="*/ 5688381 h 9153214"/>
              <a:gd name="connsiteX666" fmla="*/ 227452 w 8464028"/>
              <a:gd name="connsiteY666" fmla="*/ 7156014 h 9153214"/>
              <a:gd name="connsiteX667" fmla="*/ 238660 w 8464028"/>
              <a:gd name="connsiteY667" fmla="*/ 7158092 h 9153214"/>
              <a:gd name="connsiteX668" fmla="*/ 255224 w 8464028"/>
              <a:gd name="connsiteY668" fmla="*/ 7187228 h 9153214"/>
              <a:gd name="connsiteX669" fmla="*/ 238153 w 8464028"/>
              <a:gd name="connsiteY669" fmla="*/ 7198416 h 9153214"/>
              <a:gd name="connsiteX670" fmla="*/ 223279 w 8464028"/>
              <a:gd name="connsiteY670" fmla="*/ 7167274 h 9153214"/>
              <a:gd name="connsiteX671" fmla="*/ 227452 w 8464028"/>
              <a:gd name="connsiteY671" fmla="*/ 7156014 h 9153214"/>
              <a:gd name="connsiteX672" fmla="*/ 4072482 w 8464028"/>
              <a:gd name="connsiteY672" fmla="*/ 5671424 h 9153214"/>
              <a:gd name="connsiteX673" fmla="*/ 4085137 w 8464028"/>
              <a:gd name="connsiteY673" fmla="*/ 5672269 h 9153214"/>
              <a:gd name="connsiteX674" fmla="*/ 4122406 w 8464028"/>
              <a:gd name="connsiteY674" fmla="*/ 5756425 h 9153214"/>
              <a:gd name="connsiteX675" fmla="*/ 4093588 w 8464028"/>
              <a:gd name="connsiteY675" fmla="*/ 5766694 h 9153214"/>
              <a:gd name="connsiteX676" fmla="*/ 4065024 w 8464028"/>
              <a:gd name="connsiteY676" fmla="*/ 5682037 h 9153214"/>
              <a:gd name="connsiteX677" fmla="*/ 4072482 w 8464028"/>
              <a:gd name="connsiteY677" fmla="*/ 5671424 h 9153214"/>
              <a:gd name="connsiteX678" fmla="*/ 3985069 w 8464028"/>
              <a:gd name="connsiteY678" fmla="*/ 5696949 h 9153214"/>
              <a:gd name="connsiteX679" fmla="*/ 4000630 w 8464028"/>
              <a:gd name="connsiteY679" fmla="*/ 5703242 h 9153214"/>
              <a:gd name="connsiteX680" fmla="*/ 4097392 w 8464028"/>
              <a:gd name="connsiteY680" fmla="*/ 5897850 h 9153214"/>
              <a:gd name="connsiteX681" fmla="*/ 4210463 w 8464028"/>
              <a:gd name="connsiteY681" fmla="*/ 6082106 h 9153214"/>
              <a:gd name="connsiteX682" fmla="*/ 4185787 w 8464028"/>
              <a:gd name="connsiteY682" fmla="*/ 6100307 h 9153214"/>
              <a:gd name="connsiteX683" fmla="*/ 4054546 w 8464028"/>
              <a:gd name="connsiteY683" fmla="*/ 5916050 h 9153214"/>
              <a:gd name="connsiteX684" fmla="*/ 3976545 w 8464028"/>
              <a:gd name="connsiteY684" fmla="*/ 5710755 h 9153214"/>
              <a:gd name="connsiteX685" fmla="*/ 3985069 w 8464028"/>
              <a:gd name="connsiteY685" fmla="*/ 5696949 h 9153214"/>
              <a:gd name="connsiteX686" fmla="*/ 1069948 w 8464028"/>
              <a:gd name="connsiteY686" fmla="*/ 6792750 h 9153214"/>
              <a:gd name="connsiteX687" fmla="*/ 1081039 w 8464028"/>
              <a:gd name="connsiteY687" fmla="*/ 6797759 h 9153214"/>
              <a:gd name="connsiteX688" fmla="*/ 1093209 w 8464028"/>
              <a:gd name="connsiteY688" fmla="*/ 6854615 h 9153214"/>
              <a:gd name="connsiteX689" fmla="*/ 1069039 w 8464028"/>
              <a:gd name="connsiteY689" fmla="*/ 6858873 h 9153214"/>
              <a:gd name="connsiteX690" fmla="*/ 1060249 w 8464028"/>
              <a:gd name="connsiteY690" fmla="*/ 6799262 h 9153214"/>
              <a:gd name="connsiteX691" fmla="*/ 1069948 w 8464028"/>
              <a:gd name="connsiteY691" fmla="*/ 6792750 h 9153214"/>
              <a:gd name="connsiteX692" fmla="*/ 3238145 w 8464028"/>
              <a:gd name="connsiteY692" fmla="*/ 5950499 h 9153214"/>
              <a:gd name="connsiteX693" fmla="*/ 3254675 w 8464028"/>
              <a:gd name="connsiteY693" fmla="*/ 5956877 h 9153214"/>
              <a:gd name="connsiteX694" fmla="*/ 3272760 w 8464028"/>
              <a:gd name="connsiteY694" fmla="*/ 5967229 h 9153214"/>
              <a:gd name="connsiteX695" fmla="*/ 3287296 w 8464028"/>
              <a:gd name="connsiteY695" fmla="*/ 5992359 h 9153214"/>
              <a:gd name="connsiteX696" fmla="*/ 3298281 w 8464028"/>
              <a:gd name="connsiteY696" fmla="*/ 5987099 h 9153214"/>
              <a:gd name="connsiteX697" fmla="*/ 3302676 w 8464028"/>
              <a:gd name="connsiteY697" fmla="*/ 5988519 h 9153214"/>
              <a:gd name="connsiteX698" fmla="*/ 3300480 w 8464028"/>
              <a:gd name="connsiteY698" fmla="*/ 6003797 h 9153214"/>
              <a:gd name="connsiteX699" fmla="*/ 3293212 w 8464028"/>
              <a:gd name="connsiteY699" fmla="*/ 6003044 h 9153214"/>
              <a:gd name="connsiteX700" fmla="*/ 3286874 w 8464028"/>
              <a:gd name="connsiteY700" fmla="*/ 5994613 h 9153214"/>
              <a:gd name="connsiteX701" fmla="*/ 3257042 w 8464028"/>
              <a:gd name="connsiteY701" fmla="*/ 6011394 h 9153214"/>
              <a:gd name="connsiteX702" fmla="*/ 3223492 w 8464028"/>
              <a:gd name="connsiteY702" fmla="*/ 5989020 h 9153214"/>
              <a:gd name="connsiteX703" fmla="*/ 3238145 w 8464028"/>
              <a:gd name="connsiteY703" fmla="*/ 5950499 h 9153214"/>
              <a:gd name="connsiteX704" fmla="*/ 2697259 w 8464028"/>
              <a:gd name="connsiteY704" fmla="*/ 6153156 h 9153214"/>
              <a:gd name="connsiteX705" fmla="*/ 2756838 w 8464028"/>
              <a:gd name="connsiteY705" fmla="*/ 6537863 h 9153214"/>
              <a:gd name="connsiteX706" fmla="*/ 2755654 w 8464028"/>
              <a:gd name="connsiteY706" fmla="*/ 6338497 h 9153214"/>
              <a:gd name="connsiteX707" fmla="*/ 2776950 w 8464028"/>
              <a:gd name="connsiteY707" fmla="*/ 6340000 h 9153214"/>
              <a:gd name="connsiteX708" fmla="*/ 2779148 w 8464028"/>
              <a:gd name="connsiteY708" fmla="*/ 6521167 h 9153214"/>
              <a:gd name="connsiteX709" fmla="*/ 2830951 w 8464028"/>
              <a:gd name="connsiteY709" fmla="*/ 6754179 h 9153214"/>
              <a:gd name="connsiteX710" fmla="*/ 2829514 w 8464028"/>
              <a:gd name="connsiteY710" fmla="*/ 6759690 h 9153214"/>
              <a:gd name="connsiteX711" fmla="*/ 2956509 w 8464028"/>
              <a:gd name="connsiteY711" fmla="*/ 6972761 h 9153214"/>
              <a:gd name="connsiteX712" fmla="*/ 3005741 w 8464028"/>
              <a:gd name="connsiteY712" fmla="*/ 7023029 h 9153214"/>
              <a:gd name="connsiteX713" fmla="*/ 3007995 w 8464028"/>
              <a:gd name="connsiteY713" fmla="*/ 7025931 h 9153214"/>
              <a:gd name="connsiteX714" fmla="*/ 3008678 w 8464028"/>
              <a:gd name="connsiteY714" fmla="*/ 7026027 h 9153214"/>
              <a:gd name="connsiteX715" fmla="*/ 3042547 w 8464028"/>
              <a:gd name="connsiteY715" fmla="*/ 7060609 h 9153214"/>
              <a:gd name="connsiteX716" fmla="*/ 3145998 w 8464028"/>
              <a:gd name="connsiteY716" fmla="*/ 7132545 h 9153214"/>
              <a:gd name="connsiteX717" fmla="*/ 2997264 w 8464028"/>
              <a:gd name="connsiteY717" fmla="*/ 6962063 h 9153214"/>
              <a:gd name="connsiteX718" fmla="*/ 3023378 w 8464028"/>
              <a:gd name="connsiteY718" fmla="*/ 7016246 h 9153214"/>
              <a:gd name="connsiteX719" fmla="*/ 3019838 w 8464028"/>
              <a:gd name="connsiteY719" fmla="*/ 7027601 h 9153214"/>
              <a:gd name="connsiteX720" fmla="*/ 3008678 w 8464028"/>
              <a:gd name="connsiteY720" fmla="*/ 7026027 h 9153214"/>
              <a:gd name="connsiteX721" fmla="*/ 3005741 w 8464028"/>
              <a:gd name="connsiteY721" fmla="*/ 7023029 h 9153214"/>
              <a:gd name="connsiteX722" fmla="*/ 2948122 w 8464028"/>
              <a:gd name="connsiteY722" fmla="*/ 6948830 h 9153214"/>
              <a:gd name="connsiteX723" fmla="*/ 2905234 w 8464028"/>
              <a:gd name="connsiteY723" fmla="*/ 6861961 h 9153214"/>
              <a:gd name="connsiteX724" fmla="*/ 2918839 w 8464028"/>
              <a:gd name="connsiteY724" fmla="*/ 6852694 h 9153214"/>
              <a:gd name="connsiteX725" fmla="*/ 2967601 w 8464028"/>
              <a:gd name="connsiteY725" fmla="*/ 6911637 h 9153214"/>
              <a:gd name="connsiteX726" fmla="*/ 2916896 w 8464028"/>
              <a:gd name="connsiteY726" fmla="*/ 6778642 h 9153214"/>
              <a:gd name="connsiteX727" fmla="*/ 2938194 w 8464028"/>
              <a:gd name="connsiteY727" fmla="*/ 6768540 h 9153214"/>
              <a:gd name="connsiteX728" fmla="*/ 3056926 w 8464028"/>
              <a:gd name="connsiteY728" fmla="*/ 6971998 h 9153214"/>
              <a:gd name="connsiteX729" fmla="*/ 3257212 w 8464028"/>
              <a:gd name="connsiteY729" fmla="*/ 7182302 h 9153214"/>
              <a:gd name="connsiteX730" fmla="*/ 3347128 w 8464028"/>
              <a:gd name="connsiteY730" fmla="*/ 7207264 h 9153214"/>
              <a:gd name="connsiteX731" fmla="*/ 3300986 w 8464028"/>
              <a:gd name="connsiteY731" fmla="*/ 7159427 h 9153214"/>
              <a:gd name="connsiteX732" fmla="*/ 3300056 w 8464028"/>
              <a:gd name="connsiteY732" fmla="*/ 7157508 h 9153214"/>
              <a:gd name="connsiteX733" fmla="*/ 3299802 w 8464028"/>
              <a:gd name="connsiteY733" fmla="*/ 7156922 h 9153214"/>
              <a:gd name="connsiteX734" fmla="*/ 3300056 w 8464028"/>
              <a:gd name="connsiteY734" fmla="*/ 7156922 h 9153214"/>
              <a:gd name="connsiteX735" fmla="*/ 3312986 w 8464028"/>
              <a:gd name="connsiteY735" fmla="*/ 7140976 h 9153214"/>
              <a:gd name="connsiteX736" fmla="*/ 3372142 w 8464028"/>
              <a:gd name="connsiteY736" fmla="*/ 7176208 h 9153214"/>
              <a:gd name="connsiteX737" fmla="*/ 3404170 w 8464028"/>
              <a:gd name="connsiteY737" fmla="*/ 7199668 h 9153214"/>
              <a:gd name="connsiteX738" fmla="*/ 3200845 w 8464028"/>
              <a:gd name="connsiteY738" fmla="*/ 6858790 h 9153214"/>
              <a:gd name="connsiteX739" fmla="*/ 3220196 w 8464028"/>
              <a:gd name="connsiteY739" fmla="*/ 6848937 h 9153214"/>
              <a:gd name="connsiteX740" fmla="*/ 3345860 w 8464028"/>
              <a:gd name="connsiteY740" fmla="*/ 7053899 h 9153214"/>
              <a:gd name="connsiteX741" fmla="*/ 3466960 w 8464028"/>
              <a:gd name="connsiteY741" fmla="*/ 7199585 h 9153214"/>
              <a:gd name="connsiteX742" fmla="*/ 3507441 w 8464028"/>
              <a:gd name="connsiteY742" fmla="*/ 7220790 h 9153214"/>
              <a:gd name="connsiteX743" fmla="*/ 3456819 w 8464028"/>
              <a:gd name="connsiteY743" fmla="*/ 7161097 h 9153214"/>
              <a:gd name="connsiteX744" fmla="*/ 3371635 w 8464028"/>
              <a:gd name="connsiteY744" fmla="*/ 7024260 h 9153214"/>
              <a:gd name="connsiteX745" fmla="*/ 3385917 w 8464028"/>
              <a:gd name="connsiteY745" fmla="*/ 7015161 h 9153214"/>
              <a:gd name="connsiteX746" fmla="*/ 3482933 w 8464028"/>
              <a:gd name="connsiteY746" fmla="*/ 7123527 h 9153214"/>
              <a:gd name="connsiteX747" fmla="*/ 3575723 w 8464028"/>
              <a:gd name="connsiteY747" fmla="*/ 7232228 h 9153214"/>
              <a:gd name="connsiteX748" fmla="*/ 3624146 w 8464028"/>
              <a:gd name="connsiteY748" fmla="*/ 7233731 h 9153214"/>
              <a:gd name="connsiteX749" fmla="*/ 3486567 w 8464028"/>
              <a:gd name="connsiteY749" fmla="*/ 7033194 h 9153214"/>
              <a:gd name="connsiteX750" fmla="*/ 3505835 w 8464028"/>
              <a:gd name="connsiteY750" fmla="*/ 7024011 h 9153214"/>
              <a:gd name="connsiteX751" fmla="*/ 3689386 w 8464028"/>
              <a:gd name="connsiteY751" fmla="*/ 7233980 h 9153214"/>
              <a:gd name="connsiteX752" fmla="*/ 3690230 w 8464028"/>
              <a:gd name="connsiteY752" fmla="*/ 7234982 h 9153214"/>
              <a:gd name="connsiteX753" fmla="*/ 3720062 w 8464028"/>
              <a:gd name="connsiteY753" fmla="*/ 7235400 h 9153214"/>
              <a:gd name="connsiteX754" fmla="*/ 3682795 w 8464028"/>
              <a:gd name="connsiteY754" fmla="*/ 7196662 h 9153214"/>
              <a:gd name="connsiteX755" fmla="*/ 3608596 w 8464028"/>
              <a:gd name="connsiteY755" fmla="*/ 7079197 h 9153214"/>
              <a:gd name="connsiteX756" fmla="*/ 3630990 w 8464028"/>
              <a:gd name="connsiteY756" fmla="*/ 7067508 h 9153214"/>
              <a:gd name="connsiteX757" fmla="*/ 3713386 w 8464028"/>
              <a:gd name="connsiteY757" fmla="*/ 7163351 h 9153214"/>
              <a:gd name="connsiteX758" fmla="*/ 3787248 w 8464028"/>
              <a:gd name="connsiteY758" fmla="*/ 7236569 h 9153214"/>
              <a:gd name="connsiteX759" fmla="*/ 3816739 w 8464028"/>
              <a:gd name="connsiteY759" fmla="*/ 7237404 h 9153214"/>
              <a:gd name="connsiteX760" fmla="*/ 3795528 w 8464028"/>
              <a:gd name="connsiteY760" fmla="*/ 7211606 h 9153214"/>
              <a:gd name="connsiteX761" fmla="*/ 3749387 w 8464028"/>
              <a:gd name="connsiteY761" fmla="*/ 7116765 h 9153214"/>
              <a:gd name="connsiteX762" fmla="*/ 3766626 w 8464028"/>
              <a:gd name="connsiteY762" fmla="*/ 7109001 h 9153214"/>
              <a:gd name="connsiteX763" fmla="*/ 3838459 w 8464028"/>
              <a:gd name="connsiteY763" fmla="*/ 7193656 h 9153214"/>
              <a:gd name="connsiteX764" fmla="*/ 3877079 w 8464028"/>
              <a:gd name="connsiteY764" fmla="*/ 7239741 h 9153214"/>
              <a:gd name="connsiteX765" fmla="*/ 3923897 w 8464028"/>
              <a:gd name="connsiteY765" fmla="*/ 7242497 h 9153214"/>
              <a:gd name="connsiteX766" fmla="*/ 3914938 w 8464028"/>
              <a:gd name="connsiteY766" fmla="*/ 7230141 h 9153214"/>
              <a:gd name="connsiteX767" fmla="*/ 3873023 w 8464028"/>
              <a:gd name="connsiteY767" fmla="*/ 7162934 h 9153214"/>
              <a:gd name="connsiteX768" fmla="*/ 3887135 w 8464028"/>
              <a:gd name="connsiteY768" fmla="*/ 7148824 h 9153214"/>
              <a:gd name="connsiteX769" fmla="*/ 3935897 w 8464028"/>
              <a:gd name="connsiteY769" fmla="*/ 7191653 h 9153214"/>
              <a:gd name="connsiteX770" fmla="*/ 3976628 w 8464028"/>
              <a:gd name="connsiteY770" fmla="*/ 7247004 h 9153214"/>
              <a:gd name="connsiteX771" fmla="*/ 4028687 w 8464028"/>
              <a:gd name="connsiteY771" fmla="*/ 7254018 h 9153214"/>
              <a:gd name="connsiteX772" fmla="*/ 4014321 w 8464028"/>
              <a:gd name="connsiteY772" fmla="*/ 7232145 h 9153214"/>
              <a:gd name="connsiteX773" fmla="*/ 3982545 w 8464028"/>
              <a:gd name="connsiteY773" fmla="*/ 7165772 h 9153214"/>
              <a:gd name="connsiteX774" fmla="*/ 3994799 w 8464028"/>
              <a:gd name="connsiteY774" fmla="*/ 7157006 h 9153214"/>
              <a:gd name="connsiteX775" fmla="*/ 4043223 w 8464028"/>
              <a:gd name="connsiteY775" fmla="*/ 7205846 h 9153214"/>
              <a:gd name="connsiteX776" fmla="*/ 4083617 w 8464028"/>
              <a:gd name="connsiteY776" fmla="*/ 7263786 h 9153214"/>
              <a:gd name="connsiteX777" fmla="*/ 4118349 w 8464028"/>
              <a:gd name="connsiteY777" fmla="*/ 7271718 h 9153214"/>
              <a:gd name="connsiteX778" fmla="*/ 4109731 w 8464028"/>
              <a:gd name="connsiteY778" fmla="*/ 7251013 h 9153214"/>
              <a:gd name="connsiteX779" fmla="*/ 4072293 w 8464028"/>
              <a:gd name="connsiteY779" fmla="*/ 7183888 h 9153214"/>
              <a:gd name="connsiteX780" fmla="*/ 4086575 w 8464028"/>
              <a:gd name="connsiteY780" fmla="*/ 7172117 h 9153214"/>
              <a:gd name="connsiteX781" fmla="*/ 4139815 w 8464028"/>
              <a:gd name="connsiteY781" fmla="*/ 7232812 h 9153214"/>
              <a:gd name="connsiteX782" fmla="*/ 4157392 w 8464028"/>
              <a:gd name="connsiteY782" fmla="*/ 7282321 h 9153214"/>
              <a:gd name="connsiteX783" fmla="*/ 4264210 w 8464028"/>
              <a:gd name="connsiteY783" fmla="*/ 7323730 h 9153214"/>
              <a:gd name="connsiteX784" fmla="*/ 3662597 w 8464028"/>
              <a:gd name="connsiteY784" fmla="*/ 6759357 h 9153214"/>
              <a:gd name="connsiteX785" fmla="*/ 3661836 w 8464028"/>
              <a:gd name="connsiteY785" fmla="*/ 6760358 h 9153214"/>
              <a:gd name="connsiteX786" fmla="*/ 3674681 w 8464028"/>
              <a:gd name="connsiteY786" fmla="*/ 6797176 h 9153214"/>
              <a:gd name="connsiteX787" fmla="*/ 3660484 w 8464028"/>
              <a:gd name="connsiteY787" fmla="*/ 6802520 h 9153214"/>
              <a:gd name="connsiteX788" fmla="*/ 3644258 w 8464028"/>
              <a:gd name="connsiteY788" fmla="*/ 6783818 h 9153214"/>
              <a:gd name="connsiteX789" fmla="*/ 3641385 w 8464028"/>
              <a:gd name="connsiteY789" fmla="*/ 6787742 h 9153214"/>
              <a:gd name="connsiteX790" fmla="*/ 3634794 w 8464028"/>
              <a:gd name="connsiteY790" fmla="*/ 6799431 h 9153214"/>
              <a:gd name="connsiteX791" fmla="*/ 3646203 w 8464028"/>
              <a:gd name="connsiteY791" fmla="*/ 6802018 h 9153214"/>
              <a:gd name="connsiteX792" fmla="*/ 3694203 w 8464028"/>
              <a:gd name="connsiteY792" fmla="*/ 6895274 h 9153214"/>
              <a:gd name="connsiteX793" fmla="*/ 3744316 w 8464028"/>
              <a:gd name="connsiteY793" fmla="*/ 7005644 h 9153214"/>
              <a:gd name="connsiteX794" fmla="*/ 3727837 w 8464028"/>
              <a:gd name="connsiteY794" fmla="*/ 7015913 h 9153214"/>
              <a:gd name="connsiteX795" fmla="*/ 3665047 w 8464028"/>
              <a:gd name="connsiteY795" fmla="*/ 6921155 h 9153214"/>
              <a:gd name="connsiteX796" fmla="*/ 3627019 w 8464028"/>
              <a:gd name="connsiteY796" fmla="*/ 6814457 h 9153214"/>
              <a:gd name="connsiteX797" fmla="*/ 3602258 w 8464028"/>
              <a:gd name="connsiteY797" fmla="*/ 6876572 h 9153214"/>
              <a:gd name="connsiteX798" fmla="*/ 3600231 w 8464028"/>
              <a:gd name="connsiteY798" fmla="*/ 6884253 h 9153214"/>
              <a:gd name="connsiteX799" fmla="*/ 3644004 w 8464028"/>
              <a:gd name="connsiteY799" fmla="*/ 6969243 h 9153214"/>
              <a:gd name="connsiteX800" fmla="*/ 3632006 w 8464028"/>
              <a:gd name="connsiteY800" fmla="*/ 6975420 h 9153214"/>
              <a:gd name="connsiteX801" fmla="*/ 3599554 w 8464028"/>
              <a:gd name="connsiteY801" fmla="*/ 6942527 h 9153214"/>
              <a:gd name="connsiteX802" fmla="*/ 3604285 w 8464028"/>
              <a:gd name="connsiteY802" fmla="*/ 7010486 h 9153214"/>
              <a:gd name="connsiteX803" fmla="*/ 3585271 w 8464028"/>
              <a:gd name="connsiteY803" fmla="*/ 7015244 h 9153214"/>
              <a:gd name="connsiteX804" fmla="*/ 3562961 w 8464028"/>
              <a:gd name="connsiteY804" fmla="*/ 6947537 h 9153214"/>
              <a:gd name="connsiteX805" fmla="*/ 3568117 w 8464028"/>
              <a:gd name="connsiteY805" fmla="*/ 6880914 h 9153214"/>
              <a:gd name="connsiteX806" fmla="*/ 3569384 w 8464028"/>
              <a:gd name="connsiteY806" fmla="*/ 6858456 h 9153214"/>
              <a:gd name="connsiteX807" fmla="*/ 3627949 w 8464028"/>
              <a:gd name="connsiteY807" fmla="*/ 6731555 h 9153214"/>
              <a:gd name="connsiteX808" fmla="*/ 3578934 w 8464028"/>
              <a:gd name="connsiteY808" fmla="*/ 6692150 h 9153214"/>
              <a:gd name="connsiteX809" fmla="*/ 3395721 w 8464028"/>
              <a:gd name="connsiteY809" fmla="*/ 6555815 h 9153214"/>
              <a:gd name="connsiteX810" fmla="*/ 3432143 w 8464028"/>
              <a:gd name="connsiteY810" fmla="*/ 6625526 h 9153214"/>
              <a:gd name="connsiteX811" fmla="*/ 3417439 w 8464028"/>
              <a:gd name="connsiteY811" fmla="*/ 6634292 h 9153214"/>
              <a:gd name="connsiteX812" fmla="*/ 3368339 w 8464028"/>
              <a:gd name="connsiteY812" fmla="*/ 6563494 h 9153214"/>
              <a:gd name="connsiteX813" fmla="*/ 3364537 w 8464028"/>
              <a:gd name="connsiteY813" fmla="*/ 6576854 h 9153214"/>
              <a:gd name="connsiteX814" fmla="*/ 3415409 w 8464028"/>
              <a:gd name="connsiteY814" fmla="*/ 6679459 h 9153214"/>
              <a:gd name="connsiteX815" fmla="*/ 3469918 w 8464028"/>
              <a:gd name="connsiteY815" fmla="*/ 6819550 h 9153214"/>
              <a:gd name="connsiteX816" fmla="*/ 3448621 w 8464028"/>
              <a:gd name="connsiteY816" fmla="*/ 6828985 h 9153214"/>
              <a:gd name="connsiteX817" fmla="*/ 3382706 w 8464028"/>
              <a:gd name="connsiteY817" fmla="*/ 6697827 h 9153214"/>
              <a:gd name="connsiteX818" fmla="*/ 3351437 w 8464028"/>
              <a:gd name="connsiteY818" fmla="*/ 6628449 h 9153214"/>
              <a:gd name="connsiteX819" fmla="*/ 3342310 w 8464028"/>
              <a:gd name="connsiteY819" fmla="*/ 6672278 h 9153214"/>
              <a:gd name="connsiteX820" fmla="*/ 3354817 w 8464028"/>
              <a:gd name="connsiteY820" fmla="*/ 6677539 h 9153214"/>
              <a:gd name="connsiteX821" fmla="*/ 3389974 w 8464028"/>
              <a:gd name="connsiteY821" fmla="*/ 6756602 h 9153214"/>
              <a:gd name="connsiteX822" fmla="*/ 3424031 w 8464028"/>
              <a:gd name="connsiteY822" fmla="*/ 6852779 h 9153214"/>
              <a:gd name="connsiteX823" fmla="*/ 3410003 w 8464028"/>
              <a:gd name="connsiteY823" fmla="*/ 6859875 h 9153214"/>
              <a:gd name="connsiteX824" fmla="*/ 3356930 w 8464028"/>
              <a:gd name="connsiteY824" fmla="*/ 6771212 h 9153214"/>
              <a:gd name="connsiteX825" fmla="*/ 3343578 w 8464028"/>
              <a:gd name="connsiteY825" fmla="*/ 6740320 h 9153214"/>
              <a:gd name="connsiteX826" fmla="*/ 3374761 w 8464028"/>
              <a:gd name="connsiteY826" fmla="*/ 6911136 h 9153214"/>
              <a:gd name="connsiteX827" fmla="*/ 3350424 w 8464028"/>
              <a:gd name="connsiteY827" fmla="*/ 6920153 h 9153214"/>
              <a:gd name="connsiteX828" fmla="*/ 3308253 w 8464028"/>
              <a:gd name="connsiteY828" fmla="*/ 6504804 h 9153214"/>
              <a:gd name="connsiteX829" fmla="*/ 3311887 w 8464028"/>
              <a:gd name="connsiteY829" fmla="*/ 6496705 h 9153214"/>
              <a:gd name="connsiteX830" fmla="*/ 3199153 w 8464028"/>
              <a:gd name="connsiteY830" fmla="*/ 6422818 h 9153214"/>
              <a:gd name="connsiteX831" fmla="*/ 3218507 w 8464028"/>
              <a:gd name="connsiteY831" fmla="*/ 6467235 h 9153214"/>
              <a:gd name="connsiteX832" fmla="*/ 3201351 w 8464028"/>
              <a:gd name="connsiteY832" fmla="*/ 6477169 h 9153214"/>
              <a:gd name="connsiteX833" fmla="*/ 3177689 w 8464028"/>
              <a:gd name="connsiteY833" fmla="*/ 6428746 h 9153214"/>
              <a:gd name="connsiteX834" fmla="*/ 3189773 w 8464028"/>
              <a:gd name="connsiteY834" fmla="*/ 6416723 h 9153214"/>
              <a:gd name="connsiteX835" fmla="*/ 3118787 w 8464028"/>
              <a:gd name="connsiteY835" fmla="*/ 6370138 h 9153214"/>
              <a:gd name="connsiteX836" fmla="*/ 3165773 w 8464028"/>
              <a:gd name="connsiteY836" fmla="*/ 6451288 h 9153214"/>
              <a:gd name="connsiteX837" fmla="*/ 3252394 w 8464028"/>
              <a:gd name="connsiteY837" fmla="*/ 6615425 h 9153214"/>
              <a:gd name="connsiteX838" fmla="*/ 3236928 w 8464028"/>
              <a:gd name="connsiteY838" fmla="*/ 6625693 h 9153214"/>
              <a:gd name="connsiteX839" fmla="*/ 3135265 w 8464028"/>
              <a:gd name="connsiteY839" fmla="*/ 6473829 h 9153214"/>
              <a:gd name="connsiteX840" fmla="*/ 3059800 w 8464028"/>
              <a:gd name="connsiteY840" fmla="*/ 6333237 h 9153214"/>
              <a:gd name="connsiteX841" fmla="*/ 3055997 w 8464028"/>
              <a:gd name="connsiteY841" fmla="*/ 6330899 h 9153214"/>
              <a:gd name="connsiteX842" fmla="*/ 3047885 w 8464028"/>
              <a:gd name="connsiteY842" fmla="*/ 6354944 h 9153214"/>
              <a:gd name="connsiteX843" fmla="*/ 3150308 w 8464028"/>
              <a:gd name="connsiteY843" fmla="*/ 6565917 h 9153214"/>
              <a:gd name="connsiteX844" fmla="*/ 3243183 w 8464028"/>
              <a:gd name="connsiteY844" fmla="*/ 6758105 h 9153214"/>
              <a:gd name="connsiteX845" fmla="*/ 3221801 w 8464028"/>
              <a:gd name="connsiteY845" fmla="*/ 6770877 h 9153214"/>
              <a:gd name="connsiteX846" fmla="*/ 3125802 w 8464028"/>
              <a:gd name="connsiteY846" fmla="*/ 6577270 h 9153214"/>
              <a:gd name="connsiteX847" fmla="*/ 3033602 w 8464028"/>
              <a:gd name="connsiteY847" fmla="*/ 6397522 h 9153214"/>
              <a:gd name="connsiteX848" fmla="*/ 3022784 w 8464028"/>
              <a:gd name="connsiteY848" fmla="*/ 6429748 h 9153214"/>
              <a:gd name="connsiteX849" fmla="*/ 3083969 w 8464028"/>
              <a:gd name="connsiteY849" fmla="*/ 6538365 h 9153214"/>
              <a:gd name="connsiteX850" fmla="*/ 3126816 w 8464028"/>
              <a:gd name="connsiteY850" fmla="*/ 6683216 h 9153214"/>
              <a:gd name="connsiteX851" fmla="*/ 3105603 w 8464028"/>
              <a:gd name="connsiteY851" fmla="*/ 6687808 h 9153214"/>
              <a:gd name="connsiteX852" fmla="*/ 3052195 w 8464028"/>
              <a:gd name="connsiteY852" fmla="*/ 6566584 h 9153214"/>
              <a:gd name="connsiteX853" fmla="*/ 3007574 w 8464028"/>
              <a:gd name="connsiteY853" fmla="*/ 6480676 h 9153214"/>
              <a:gd name="connsiteX854" fmla="*/ 3298873 w 8464028"/>
              <a:gd name="connsiteY854" fmla="*/ 7098732 h 9153214"/>
              <a:gd name="connsiteX855" fmla="*/ 3268281 w 8464028"/>
              <a:gd name="connsiteY855" fmla="*/ 7131959 h 9153214"/>
              <a:gd name="connsiteX856" fmla="*/ 2983742 w 8464028"/>
              <a:gd name="connsiteY856" fmla="*/ 6286817 h 9153214"/>
              <a:gd name="connsiteX857" fmla="*/ 2697259 w 8464028"/>
              <a:gd name="connsiteY857" fmla="*/ 6153156 h 9153214"/>
              <a:gd name="connsiteX858" fmla="*/ 4055517 w 8464028"/>
              <a:gd name="connsiteY858" fmla="*/ 5618002 h 9153214"/>
              <a:gd name="connsiteX859" fmla="*/ 4067644 w 8464028"/>
              <a:gd name="connsiteY859" fmla="*/ 5622177 h 9153214"/>
              <a:gd name="connsiteX860" fmla="*/ 4071954 w 8464028"/>
              <a:gd name="connsiteY860" fmla="*/ 5626434 h 9153214"/>
              <a:gd name="connsiteX861" fmla="*/ 4043815 w 8464028"/>
              <a:gd name="connsiteY861" fmla="*/ 5633364 h 9153214"/>
              <a:gd name="connsiteX862" fmla="*/ 4045927 w 8464028"/>
              <a:gd name="connsiteY862" fmla="*/ 5625850 h 9153214"/>
              <a:gd name="connsiteX863" fmla="*/ 4055517 w 8464028"/>
              <a:gd name="connsiteY863" fmla="*/ 5618002 h 9153214"/>
              <a:gd name="connsiteX864" fmla="*/ 3109352 w 8464028"/>
              <a:gd name="connsiteY864" fmla="*/ 5963791 h 9153214"/>
              <a:gd name="connsiteX865" fmla="*/ 3122673 w 8464028"/>
              <a:gd name="connsiteY865" fmla="*/ 5962302 h 9153214"/>
              <a:gd name="connsiteX866" fmla="*/ 3168140 w 8464028"/>
              <a:gd name="connsiteY866" fmla="*/ 5977414 h 9153214"/>
              <a:gd name="connsiteX867" fmla="*/ 3216224 w 8464028"/>
              <a:gd name="connsiteY867" fmla="*/ 6002543 h 9153214"/>
              <a:gd name="connsiteX868" fmla="*/ 3194337 w 8464028"/>
              <a:gd name="connsiteY868" fmla="*/ 6038360 h 9153214"/>
              <a:gd name="connsiteX869" fmla="*/ 3175829 w 8464028"/>
              <a:gd name="connsiteY869" fmla="*/ 6027005 h 9153214"/>
              <a:gd name="connsiteX870" fmla="*/ 3155125 w 8464028"/>
              <a:gd name="connsiteY870" fmla="*/ 6018657 h 9153214"/>
              <a:gd name="connsiteX871" fmla="*/ 3108223 w 8464028"/>
              <a:gd name="connsiteY871" fmla="*/ 5995947 h 9153214"/>
              <a:gd name="connsiteX872" fmla="*/ 3109352 w 8464028"/>
              <a:gd name="connsiteY872" fmla="*/ 5963791 h 9153214"/>
              <a:gd name="connsiteX873" fmla="*/ 796036 w 8464028"/>
              <a:gd name="connsiteY873" fmla="*/ 6832793 h 9153214"/>
              <a:gd name="connsiteX874" fmla="*/ 804698 w 8464028"/>
              <a:gd name="connsiteY874" fmla="*/ 6835914 h 9153214"/>
              <a:gd name="connsiteX875" fmla="*/ 813655 w 8464028"/>
              <a:gd name="connsiteY875" fmla="*/ 6878492 h 9153214"/>
              <a:gd name="connsiteX876" fmla="*/ 793373 w 8464028"/>
              <a:gd name="connsiteY876" fmla="*/ 6880913 h 9153214"/>
              <a:gd name="connsiteX877" fmla="*/ 788894 w 8464028"/>
              <a:gd name="connsiteY877" fmla="*/ 6838752 h 9153214"/>
              <a:gd name="connsiteX878" fmla="*/ 796036 w 8464028"/>
              <a:gd name="connsiteY878" fmla="*/ 6832793 h 9153214"/>
              <a:gd name="connsiteX879" fmla="*/ 131441 w 8464028"/>
              <a:gd name="connsiteY879" fmla="*/ 7080802 h 9153214"/>
              <a:gd name="connsiteX880" fmla="*/ 141476 w 8464028"/>
              <a:gd name="connsiteY880" fmla="*/ 7083285 h 9153214"/>
              <a:gd name="connsiteX881" fmla="*/ 165561 w 8464028"/>
              <a:gd name="connsiteY881" fmla="*/ 7130456 h 9153214"/>
              <a:gd name="connsiteX882" fmla="*/ 135899 w 8464028"/>
              <a:gd name="connsiteY882" fmla="*/ 7142896 h 9153214"/>
              <a:gd name="connsiteX883" fmla="*/ 125082 w 8464028"/>
              <a:gd name="connsiteY883" fmla="*/ 7088962 h 9153214"/>
              <a:gd name="connsiteX884" fmla="*/ 131441 w 8464028"/>
              <a:gd name="connsiteY884" fmla="*/ 7080802 h 9153214"/>
              <a:gd name="connsiteX885" fmla="*/ 3850522 w 8464028"/>
              <a:gd name="connsiteY885" fmla="*/ 5647211 h 9153214"/>
              <a:gd name="connsiteX886" fmla="*/ 3864318 w 8464028"/>
              <a:gd name="connsiteY886" fmla="*/ 5651980 h 9153214"/>
              <a:gd name="connsiteX887" fmla="*/ 3978320 w 8464028"/>
              <a:gd name="connsiteY887" fmla="*/ 5878899 h 9153214"/>
              <a:gd name="connsiteX888" fmla="*/ 4093167 w 8464028"/>
              <a:gd name="connsiteY888" fmla="*/ 6067997 h 9153214"/>
              <a:gd name="connsiteX889" fmla="*/ 4074407 w 8464028"/>
              <a:gd name="connsiteY889" fmla="*/ 6084278 h 9153214"/>
              <a:gd name="connsiteX890" fmla="*/ 3920009 w 8464028"/>
              <a:gd name="connsiteY890" fmla="*/ 5871803 h 9153214"/>
              <a:gd name="connsiteX891" fmla="*/ 3843191 w 8464028"/>
              <a:gd name="connsiteY891" fmla="*/ 5660663 h 9153214"/>
              <a:gd name="connsiteX892" fmla="*/ 3850522 w 8464028"/>
              <a:gd name="connsiteY892" fmla="*/ 5647211 h 9153214"/>
              <a:gd name="connsiteX893" fmla="*/ 1131354 w 8464028"/>
              <a:gd name="connsiteY893" fmla="*/ 6689811 h 9153214"/>
              <a:gd name="connsiteX894" fmla="*/ 1142308 w 8464028"/>
              <a:gd name="connsiteY894" fmla="*/ 6695739 h 9153214"/>
              <a:gd name="connsiteX895" fmla="*/ 1164364 w 8464028"/>
              <a:gd name="connsiteY895" fmla="*/ 6806275 h 9153214"/>
              <a:gd name="connsiteX896" fmla="*/ 1134365 w 8464028"/>
              <a:gd name="connsiteY896" fmla="*/ 6810534 h 9153214"/>
              <a:gd name="connsiteX897" fmla="*/ 1121857 w 8464028"/>
              <a:gd name="connsiteY897" fmla="*/ 6696908 h 9153214"/>
              <a:gd name="connsiteX898" fmla="*/ 1131354 w 8464028"/>
              <a:gd name="connsiteY898" fmla="*/ 6689811 h 9153214"/>
              <a:gd name="connsiteX899" fmla="*/ 730255 w 8464028"/>
              <a:gd name="connsiteY899" fmla="*/ 6837093 h 9153214"/>
              <a:gd name="connsiteX900" fmla="*/ 740640 w 8464028"/>
              <a:gd name="connsiteY900" fmla="*/ 6840756 h 9153214"/>
              <a:gd name="connsiteX901" fmla="*/ 761766 w 8464028"/>
              <a:gd name="connsiteY901" fmla="*/ 6891015 h 9153214"/>
              <a:gd name="connsiteX902" fmla="*/ 773006 w 8464028"/>
              <a:gd name="connsiteY902" fmla="*/ 6966489 h 9153214"/>
              <a:gd name="connsiteX903" fmla="*/ 754415 w 8464028"/>
              <a:gd name="connsiteY903" fmla="*/ 6970161 h 9153214"/>
              <a:gd name="connsiteX904" fmla="*/ 731006 w 8464028"/>
              <a:gd name="connsiteY904" fmla="*/ 6911804 h 9153214"/>
              <a:gd name="connsiteX905" fmla="*/ 721963 w 8464028"/>
              <a:gd name="connsiteY905" fmla="*/ 6843761 h 9153214"/>
              <a:gd name="connsiteX906" fmla="*/ 730255 w 8464028"/>
              <a:gd name="connsiteY906" fmla="*/ 6837093 h 9153214"/>
              <a:gd name="connsiteX907" fmla="*/ 2772134 w 8464028"/>
              <a:gd name="connsiteY907" fmla="*/ 6041951 h 9153214"/>
              <a:gd name="connsiteX908" fmla="*/ 2772048 w 8464028"/>
              <a:gd name="connsiteY908" fmla="*/ 6042034 h 9153214"/>
              <a:gd name="connsiteX909" fmla="*/ 2776613 w 8464028"/>
              <a:gd name="connsiteY909" fmla="*/ 6050966 h 9153214"/>
              <a:gd name="connsiteX910" fmla="*/ 2732162 w 8464028"/>
              <a:gd name="connsiteY910" fmla="*/ 6094296 h 9153214"/>
              <a:gd name="connsiteX911" fmla="*/ 2719315 w 8464028"/>
              <a:gd name="connsiteY911" fmla="*/ 6088704 h 9153214"/>
              <a:gd name="connsiteX912" fmla="*/ 2703005 w 8464028"/>
              <a:gd name="connsiteY912" fmla="*/ 6104650 h 9153214"/>
              <a:gd name="connsiteX913" fmla="*/ 2705119 w 8464028"/>
              <a:gd name="connsiteY913" fmla="*/ 6109324 h 9153214"/>
              <a:gd name="connsiteX914" fmla="*/ 2736640 w 8464028"/>
              <a:gd name="connsiteY914" fmla="*/ 6119343 h 9153214"/>
              <a:gd name="connsiteX915" fmla="*/ 2762247 w 8464028"/>
              <a:gd name="connsiteY915" fmla="*/ 6098973 h 9153214"/>
              <a:gd name="connsiteX916" fmla="*/ 2773232 w 8464028"/>
              <a:gd name="connsiteY916" fmla="*/ 6101226 h 9153214"/>
              <a:gd name="connsiteX917" fmla="*/ 2826387 w 8464028"/>
              <a:gd name="connsiteY917" fmla="*/ 6045624 h 9153214"/>
              <a:gd name="connsiteX918" fmla="*/ 2802050 w 8464028"/>
              <a:gd name="connsiteY918" fmla="*/ 6038527 h 9153214"/>
              <a:gd name="connsiteX919" fmla="*/ 2794529 w 8464028"/>
              <a:gd name="connsiteY919" fmla="*/ 6043870 h 9153214"/>
              <a:gd name="connsiteX920" fmla="*/ 2772134 w 8464028"/>
              <a:gd name="connsiteY920" fmla="*/ 6041951 h 9153214"/>
              <a:gd name="connsiteX921" fmla="*/ 3029292 w 8464028"/>
              <a:gd name="connsiteY921" fmla="*/ 5935170 h 9153214"/>
              <a:gd name="connsiteX922" fmla="*/ 3048982 w 8464028"/>
              <a:gd name="connsiteY922" fmla="*/ 5938009 h 9153214"/>
              <a:gd name="connsiteX923" fmla="*/ 3061575 w 8464028"/>
              <a:gd name="connsiteY923" fmla="*/ 5949531 h 9153214"/>
              <a:gd name="connsiteX924" fmla="*/ 3069857 w 8464028"/>
              <a:gd name="connsiteY924" fmla="*/ 5947442 h 9153214"/>
              <a:gd name="connsiteX925" fmla="*/ 3073575 w 8464028"/>
              <a:gd name="connsiteY925" fmla="*/ 5947609 h 9153214"/>
              <a:gd name="connsiteX926" fmla="*/ 3086842 w 8464028"/>
              <a:gd name="connsiteY926" fmla="*/ 5966812 h 9153214"/>
              <a:gd name="connsiteX927" fmla="*/ 3086082 w 8464028"/>
              <a:gd name="connsiteY927" fmla="*/ 5968732 h 9153214"/>
              <a:gd name="connsiteX928" fmla="*/ 3074926 w 8464028"/>
              <a:gd name="connsiteY928" fmla="*/ 5976830 h 9153214"/>
              <a:gd name="connsiteX929" fmla="*/ 3067321 w 8464028"/>
              <a:gd name="connsiteY929" fmla="*/ 5976162 h 9153214"/>
              <a:gd name="connsiteX930" fmla="*/ 3059377 w 8464028"/>
              <a:gd name="connsiteY930" fmla="*/ 5972406 h 9153214"/>
              <a:gd name="connsiteX931" fmla="*/ 3054560 w 8464028"/>
              <a:gd name="connsiteY931" fmla="*/ 5977999 h 9153214"/>
              <a:gd name="connsiteX932" fmla="*/ 3054475 w 8464028"/>
              <a:gd name="connsiteY932" fmla="*/ 5999456 h 9153214"/>
              <a:gd name="connsiteX933" fmla="*/ 3061659 w 8464028"/>
              <a:gd name="connsiteY933" fmla="*/ 6002043 h 9153214"/>
              <a:gd name="connsiteX934" fmla="*/ 3128758 w 8464028"/>
              <a:gd name="connsiteY934" fmla="*/ 6030094 h 9153214"/>
              <a:gd name="connsiteX935" fmla="*/ 3136786 w 8464028"/>
              <a:gd name="connsiteY935" fmla="*/ 6049464 h 9153214"/>
              <a:gd name="connsiteX936" fmla="*/ 3132392 w 8464028"/>
              <a:gd name="connsiteY936" fmla="*/ 6059816 h 9153214"/>
              <a:gd name="connsiteX937" fmla="*/ 3112786 w 8464028"/>
              <a:gd name="connsiteY937" fmla="*/ 6067748 h 9153214"/>
              <a:gd name="connsiteX938" fmla="*/ 3045686 w 8464028"/>
              <a:gd name="connsiteY938" fmla="*/ 6042535 h 9153214"/>
              <a:gd name="connsiteX939" fmla="*/ 3000390 w 8464028"/>
              <a:gd name="connsiteY939" fmla="*/ 6019158 h 9153214"/>
              <a:gd name="connsiteX940" fmla="*/ 2971742 w 8464028"/>
              <a:gd name="connsiteY940" fmla="*/ 6027090 h 9153214"/>
              <a:gd name="connsiteX941" fmla="*/ 3012222 w 8464028"/>
              <a:gd name="connsiteY941" fmla="*/ 6044038 h 9153214"/>
              <a:gd name="connsiteX942" fmla="*/ 3065462 w 8464028"/>
              <a:gd name="connsiteY942" fmla="*/ 6084027 h 9153214"/>
              <a:gd name="connsiteX943" fmla="*/ 3060222 w 8464028"/>
              <a:gd name="connsiteY943" fmla="*/ 6094881 h 9153214"/>
              <a:gd name="connsiteX944" fmla="*/ 2989067 w 8464028"/>
              <a:gd name="connsiteY944" fmla="*/ 6078851 h 9153214"/>
              <a:gd name="connsiteX945" fmla="*/ 2925346 w 8464028"/>
              <a:gd name="connsiteY945" fmla="*/ 6041699 h 9153214"/>
              <a:gd name="connsiteX946" fmla="*/ 2885206 w 8464028"/>
              <a:gd name="connsiteY946" fmla="*/ 6059065 h 9153214"/>
              <a:gd name="connsiteX947" fmla="*/ 2878952 w 8464028"/>
              <a:gd name="connsiteY947" fmla="*/ 6062823 h 9153214"/>
              <a:gd name="connsiteX948" fmla="*/ 2881572 w 8464028"/>
              <a:gd name="connsiteY948" fmla="*/ 6063740 h 9153214"/>
              <a:gd name="connsiteX949" fmla="*/ 2977152 w 8464028"/>
              <a:gd name="connsiteY949" fmla="*/ 6102145 h 9153214"/>
              <a:gd name="connsiteX950" fmla="*/ 3011629 w 8464028"/>
              <a:gd name="connsiteY950" fmla="*/ 6140382 h 9153214"/>
              <a:gd name="connsiteX951" fmla="*/ 2932107 w 8464028"/>
              <a:gd name="connsiteY951" fmla="*/ 6136040 h 9153214"/>
              <a:gd name="connsiteX952" fmla="*/ 2856811 w 8464028"/>
              <a:gd name="connsiteY952" fmla="*/ 6099306 h 9153214"/>
              <a:gd name="connsiteX953" fmla="*/ 2847515 w 8464028"/>
              <a:gd name="connsiteY953" fmla="*/ 6082024 h 9153214"/>
              <a:gd name="connsiteX954" fmla="*/ 2828162 w 8464028"/>
              <a:gd name="connsiteY954" fmla="*/ 6094964 h 9153214"/>
              <a:gd name="connsiteX955" fmla="*/ 2874811 w 8464028"/>
              <a:gd name="connsiteY955" fmla="*/ 6120929 h 9153214"/>
              <a:gd name="connsiteX956" fmla="*/ 2915797 w 8464028"/>
              <a:gd name="connsiteY956" fmla="*/ 6165261 h 9153214"/>
              <a:gd name="connsiteX957" fmla="*/ 2910982 w 8464028"/>
              <a:gd name="connsiteY957" fmla="*/ 6173860 h 9153214"/>
              <a:gd name="connsiteX958" fmla="*/ 2849881 w 8464028"/>
              <a:gd name="connsiteY958" fmla="*/ 6158164 h 9153214"/>
              <a:gd name="connsiteX959" fmla="*/ 2789204 w 8464028"/>
              <a:gd name="connsiteY959" fmla="*/ 6114751 h 9153214"/>
              <a:gd name="connsiteX960" fmla="*/ 2788105 w 8464028"/>
              <a:gd name="connsiteY960" fmla="*/ 6112246 h 9153214"/>
              <a:gd name="connsiteX961" fmla="*/ 2782782 w 8464028"/>
              <a:gd name="connsiteY961" fmla="*/ 6113999 h 9153214"/>
              <a:gd name="connsiteX962" fmla="*/ 2780163 w 8464028"/>
              <a:gd name="connsiteY962" fmla="*/ 6124185 h 9153214"/>
              <a:gd name="connsiteX963" fmla="*/ 2773655 w 8464028"/>
              <a:gd name="connsiteY963" fmla="*/ 6132200 h 9153214"/>
              <a:gd name="connsiteX964" fmla="*/ 2935149 w 8464028"/>
              <a:gd name="connsiteY964" fmla="*/ 6208423 h 9153214"/>
              <a:gd name="connsiteX965" fmla="*/ 3183012 w 8464028"/>
              <a:gd name="connsiteY965" fmla="*/ 6084528 h 9153214"/>
              <a:gd name="connsiteX966" fmla="*/ 3440086 w 8464028"/>
              <a:gd name="connsiteY966" fmla="*/ 6063239 h 9153214"/>
              <a:gd name="connsiteX967" fmla="*/ 3439073 w 8464028"/>
              <a:gd name="connsiteY967" fmla="*/ 6084613 h 9153214"/>
              <a:gd name="connsiteX968" fmla="*/ 3420734 w 8464028"/>
              <a:gd name="connsiteY968" fmla="*/ 6087702 h 9153214"/>
              <a:gd name="connsiteX969" fmla="*/ 3441947 w 8464028"/>
              <a:gd name="connsiteY969" fmla="*/ 6114834 h 9153214"/>
              <a:gd name="connsiteX970" fmla="*/ 3434425 w 8464028"/>
              <a:gd name="connsiteY970" fmla="*/ 6125020 h 9153214"/>
              <a:gd name="connsiteX971" fmla="*/ 3374846 w 8464028"/>
              <a:gd name="connsiteY971" fmla="*/ 6094881 h 9153214"/>
              <a:gd name="connsiteX972" fmla="*/ 3333944 w 8464028"/>
              <a:gd name="connsiteY972" fmla="*/ 6099807 h 9153214"/>
              <a:gd name="connsiteX973" fmla="*/ 3375185 w 8464028"/>
              <a:gd name="connsiteY973" fmla="*/ 6126606 h 9153214"/>
              <a:gd name="connsiteX974" fmla="*/ 3452171 w 8464028"/>
              <a:gd name="connsiteY974" fmla="*/ 6196151 h 9153214"/>
              <a:gd name="connsiteX975" fmla="*/ 3441270 w 8464028"/>
              <a:gd name="connsiteY975" fmla="*/ 6209426 h 9153214"/>
              <a:gd name="connsiteX976" fmla="*/ 3348480 w 8464028"/>
              <a:gd name="connsiteY976" fmla="*/ 6159584 h 9153214"/>
              <a:gd name="connsiteX977" fmla="*/ 3274958 w 8464028"/>
              <a:gd name="connsiteY977" fmla="*/ 6106987 h 9153214"/>
              <a:gd name="connsiteX978" fmla="*/ 3209971 w 8464028"/>
              <a:gd name="connsiteY978" fmla="*/ 6118842 h 9153214"/>
              <a:gd name="connsiteX979" fmla="*/ 3273352 w 8464028"/>
              <a:gd name="connsiteY979" fmla="*/ 6159417 h 9153214"/>
              <a:gd name="connsiteX980" fmla="*/ 3333607 w 8464028"/>
              <a:gd name="connsiteY980" fmla="*/ 6231717 h 9153214"/>
              <a:gd name="connsiteX981" fmla="*/ 3332761 w 8464028"/>
              <a:gd name="connsiteY981" fmla="*/ 6237644 h 9153214"/>
              <a:gd name="connsiteX982" fmla="*/ 3337494 w 8464028"/>
              <a:gd name="connsiteY982" fmla="*/ 6237143 h 9153214"/>
              <a:gd name="connsiteX983" fmla="*/ 3397157 w 8464028"/>
              <a:gd name="connsiteY983" fmla="*/ 6271039 h 9153214"/>
              <a:gd name="connsiteX984" fmla="*/ 3381523 w 8464028"/>
              <a:gd name="connsiteY984" fmla="*/ 6295501 h 9153214"/>
              <a:gd name="connsiteX985" fmla="*/ 3329043 w 8464028"/>
              <a:gd name="connsiteY985" fmla="*/ 6250669 h 9153214"/>
              <a:gd name="connsiteX986" fmla="*/ 3328873 w 8464028"/>
              <a:gd name="connsiteY986" fmla="*/ 6241317 h 9153214"/>
              <a:gd name="connsiteX987" fmla="*/ 3323888 w 8464028"/>
              <a:gd name="connsiteY987" fmla="*/ 6241902 h 9153214"/>
              <a:gd name="connsiteX988" fmla="*/ 3237942 w 8464028"/>
              <a:gd name="connsiteY988" fmla="*/ 6188137 h 9153214"/>
              <a:gd name="connsiteX989" fmla="*/ 3165604 w 8464028"/>
              <a:gd name="connsiteY989" fmla="*/ 6131699 h 9153214"/>
              <a:gd name="connsiteX990" fmla="*/ 3163745 w 8464028"/>
              <a:gd name="connsiteY990" fmla="*/ 6132284 h 9153214"/>
              <a:gd name="connsiteX991" fmla="*/ 3114392 w 8464028"/>
              <a:gd name="connsiteY991" fmla="*/ 6152988 h 9153214"/>
              <a:gd name="connsiteX992" fmla="*/ 3176929 w 8464028"/>
              <a:gd name="connsiteY992" fmla="*/ 6191977 h 9153214"/>
              <a:gd name="connsiteX993" fmla="*/ 3245971 w 8464028"/>
              <a:gd name="connsiteY993" fmla="*/ 6264694 h 9153214"/>
              <a:gd name="connsiteX994" fmla="*/ 3244535 w 8464028"/>
              <a:gd name="connsiteY994" fmla="*/ 6269619 h 9153214"/>
              <a:gd name="connsiteX995" fmla="*/ 3254929 w 8464028"/>
              <a:gd name="connsiteY995" fmla="*/ 6266364 h 9153214"/>
              <a:gd name="connsiteX996" fmla="*/ 3347549 w 8464028"/>
              <a:gd name="connsiteY996" fmla="*/ 6321299 h 9153214"/>
              <a:gd name="connsiteX997" fmla="*/ 3328198 w 8464028"/>
              <a:gd name="connsiteY997" fmla="*/ 6357782 h 9153214"/>
              <a:gd name="connsiteX998" fmla="*/ 3241238 w 8464028"/>
              <a:gd name="connsiteY998" fmla="*/ 6282060 h 9153214"/>
              <a:gd name="connsiteX999" fmla="*/ 3241999 w 8464028"/>
              <a:gd name="connsiteY999" fmla="*/ 6273293 h 9153214"/>
              <a:gd name="connsiteX1000" fmla="*/ 3236761 w 8464028"/>
              <a:gd name="connsiteY1000" fmla="*/ 6276300 h 9153214"/>
              <a:gd name="connsiteX1001" fmla="*/ 3161632 w 8464028"/>
              <a:gd name="connsiteY1001" fmla="*/ 6235057 h 9153214"/>
              <a:gd name="connsiteX1002" fmla="*/ 3074503 w 8464028"/>
              <a:gd name="connsiteY1002" fmla="*/ 6172607 h 9153214"/>
              <a:gd name="connsiteX1003" fmla="*/ 3030729 w 8464028"/>
              <a:gd name="connsiteY1003" fmla="*/ 6196235 h 9153214"/>
              <a:gd name="connsiteX1004" fmla="*/ 3294225 w 8464028"/>
              <a:gd name="connsiteY1004" fmla="*/ 6358367 h 9153214"/>
              <a:gd name="connsiteX1005" fmla="*/ 3272084 w 8464028"/>
              <a:gd name="connsiteY1005" fmla="*/ 6385501 h 9153214"/>
              <a:gd name="connsiteX1006" fmla="*/ 2986024 w 8464028"/>
              <a:gd name="connsiteY1006" fmla="*/ 6221280 h 9153214"/>
              <a:gd name="connsiteX1007" fmla="*/ 2985941 w 8464028"/>
              <a:gd name="connsiteY1007" fmla="*/ 6221197 h 9153214"/>
              <a:gd name="connsiteX1008" fmla="*/ 2972079 w 8464028"/>
              <a:gd name="connsiteY1008" fmla="*/ 6228961 h 9153214"/>
              <a:gd name="connsiteX1009" fmla="*/ 2993292 w 8464028"/>
              <a:gd name="connsiteY1009" fmla="*/ 6240817 h 9153214"/>
              <a:gd name="connsiteX1010" fmla="*/ 3333353 w 8464028"/>
              <a:gd name="connsiteY1010" fmla="*/ 6452874 h 9153214"/>
              <a:gd name="connsiteX1011" fmla="*/ 3467468 w 8464028"/>
              <a:gd name="connsiteY1011" fmla="*/ 6365129 h 9153214"/>
              <a:gd name="connsiteX1012" fmla="*/ 3475834 w 8464028"/>
              <a:gd name="connsiteY1012" fmla="*/ 6379573 h 9153214"/>
              <a:gd name="connsiteX1013" fmla="*/ 3413550 w 8464028"/>
              <a:gd name="connsiteY1013" fmla="*/ 6431586 h 9153214"/>
              <a:gd name="connsiteX1014" fmla="*/ 3403495 w 8464028"/>
              <a:gd name="connsiteY1014" fmla="*/ 6439767 h 9153214"/>
              <a:gd name="connsiteX1015" fmla="*/ 3492229 w 8464028"/>
              <a:gd name="connsiteY1015" fmla="*/ 6486102 h 9153214"/>
              <a:gd name="connsiteX1016" fmla="*/ 3594992 w 8464028"/>
              <a:gd name="connsiteY1016" fmla="*/ 6557652 h 9153214"/>
              <a:gd name="connsiteX1017" fmla="*/ 3584596 w 8464028"/>
              <a:gd name="connsiteY1017" fmla="*/ 6571093 h 9153214"/>
              <a:gd name="connsiteX1018" fmla="*/ 3474312 w 8464028"/>
              <a:gd name="connsiteY1018" fmla="*/ 6507141 h 9153214"/>
              <a:gd name="connsiteX1019" fmla="*/ 3386001 w 8464028"/>
              <a:gd name="connsiteY1019" fmla="*/ 6454211 h 9153214"/>
              <a:gd name="connsiteX1020" fmla="*/ 3363944 w 8464028"/>
              <a:gd name="connsiteY1020" fmla="*/ 6473328 h 9153214"/>
              <a:gd name="connsiteX1021" fmla="*/ 3518510 w 8464028"/>
              <a:gd name="connsiteY1021" fmla="*/ 6581444 h 9153214"/>
              <a:gd name="connsiteX1022" fmla="*/ 4357509 w 8464028"/>
              <a:gd name="connsiteY1022" fmla="*/ 7338340 h 9153214"/>
              <a:gd name="connsiteX1023" fmla="*/ 3808965 w 8464028"/>
              <a:gd name="connsiteY1023" fmla="*/ 6384916 h 9153214"/>
              <a:gd name="connsiteX1024" fmla="*/ 3379326 w 8464028"/>
              <a:gd name="connsiteY1024" fmla="*/ 5991691 h 9153214"/>
              <a:gd name="connsiteX1025" fmla="*/ 3069096 w 8464028"/>
              <a:gd name="connsiteY1025" fmla="*/ 5925569 h 9153214"/>
              <a:gd name="connsiteX1026" fmla="*/ 3029292 w 8464028"/>
              <a:gd name="connsiteY1026" fmla="*/ 5935170 h 9153214"/>
              <a:gd name="connsiteX1027" fmla="*/ 3941834 w 8464028"/>
              <a:gd name="connsiteY1027" fmla="*/ 5557275 h 9153214"/>
              <a:gd name="connsiteX1028" fmla="*/ 3953053 w 8464028"/>
              <a:gd name="connsiteY1028" fmla="*/ 5559978 h 9153214"/>
              <a:gd name="connsiteX1029" fmla="*/ 3981784 w 8464028"/>
              <a:gd name="connsiteY1029" fmla="*/ 5668762 h 9153214"/>
              <a:gd name="connsiteX1030" fmla="*/ 3950348 w 8464028"/>
              <a:gd name="connsiteY1030" fmla="*/ 5674523 h 9153214"/>
              <a:gd name="connsiteX1031" fmla="*/ 3933532 w 8464028"/>
              <a:gd name="connsiteY1031" fmla="*/ 5565654 h 9153214"/>
              <a:gd name="connsiteX1032" fmla="*/ 3941834 w 8464028"/>
              <a:gd name="connsiteY1032" fmla="*/ 5557275 h 9153214"/>
              <a:gd name="connsiteX1033" fmla="*/ 113082 w 8464028"/>
              <a:gd name="connsiteY1033" fmla="*/ 7024428 h 9153214"/>
              <a:gd name="connsiteX1034" fmla="*/ 115278 w 8464028"/>
              <a:gd name="connsiteY1034" fmla="*/ 7032693 h 9153214"/>
              <a:gd name="connsiteX1035" fmla="*/ 113082 w 8464028"/>
              <a:gd name="connsiteY1035" fmla="*/ 7024428 h 9153214"/>
              <a:gd name="connsiteX1036" fmla="*/ 3735105 w 8464028"/>
              <a:gd name="connsiteY1036" fmla="*/ 5607274 h 9153214"/>
              <a:gd name="connsiteX1037" fmla="*/ 3750317 w 8464028"/>
              <a:gd name="connsiteY1037" fmla="*/ 5613912 h 9153214"/>
              <a:gd name="connsiteX1038" fmla="*/ 3854431 w 8464028"/>
              <a:gd name="connsiteY1038" fmla="*/ 5826220 h 9153214"/>
              <a:gd name="connsiteX1039" fmla="*/ 3977306 w 8464028"/>
              <a:gd name="connsiteY1039" fmla="*/ 6034605 h 9153214"/>
              <a:gd name="connsiteX1040" fmla="*/ 3952628 w 8464028"/>
              <a:gd name="connsiteY1040" fmla="*/ 6052805 h 9153214"/>
              <a:gd name="connsiteX1041" fmla="*/ 3726485 w 8464028"/>
              <a:gd name="connsiteY1041" fmla="*/ 5620173 h 9153214"/>
              <a:gd name="connsiteX1042" fmla="*/ 3735105 w 8464028"/>
              <a:gd name="connsiteY1042" fmla="*/ 5607274 h 9153214"/>
              <a:gd name="connsiteX1043" fmla="*/ 4774873 w 8464028"/>
              <a:gd name="connsiteY1043" fmla="*/ 5203415 h 9153214"/>
              <a:gd name="connsiteX1044" fmla="*/ 4812415 w 8464028"/>
              <a:gd name="connsiteY1044" fmla="*/ 5201901 h 9153214"/>
              <a:gd name="connsiteX1045" fmla="*/ 4809036 w 8464028"/>
              <a:gd name="connsiteY1045" fmla="*/ 5242643 h 9153214"/>
              <a:gd name="connsiteX1046" fmla="*/ 4756810 w 8464028"/>
              <a:gd name="connsiteY1046" fmla="*/ 5246149 h 9153214"/>
              <a:gd name="connsiteX1047" fmla="*/ 4740500 w 8464028"/>
              <a:gd name="connsiteY1047" fmla="*/ 5219016 h 9153214"/>
              <a:gd name="connsiteX1048" fmla="*/ 4774873 w 8464028"/>
              <a:gd name="connsiteY1048" fmla="*/ 5203415 h 9153214"/>
              <a:gd name="connsiteX1049" fmla="*/ 472199 w 8464028"/>
              <a:gd name="connsiteY1049" fmla="*/ 6855271 h 9153214"/>
              <a:gd name="connsiteX1050" fmla="*/ 484749 w 8464028"/>
              <a:gd name="connsiteY1050" fmla="*/ 6857536 h 9153214"/>
              <a:gd name="connsiteX1051" fmla="*/ 510524 w 8464028"/>
              <a:gd name="connsiteY1051" fmla="*/ 6900365 h 9153214"/>
              <a:gd name="connsiteX1052" fmla="*/ 538834 w 8464028"/>
              <a:gd name="connsiteY1052" fmla="*/ 6972498 h 9153214"/>
              <a:gd name="connsiteX1053" fmla="*/ 505706 w 8464028"/>
              <a:gd name="connsiteY1053" fmla="*/ 6984604 h 9153214"/>
              <a:gd name="connsiteX1054" fmla="*/ 481283 w 8464028"/>
              <a:gd name="connsiteY1054" fmla="*/ 6926079 h 9153214"/>
              <a:gd name="connsiteX1055" fmla="*/ 464973 w 8464028"/>
              <a:gd name="connsiteY1055" fmla="*/ 6865718 h 9153214"/>
              <a:gd name="connsiteX1056" fmla="*/ 472199 w 8464028"/>
              <a:gd name="connsiteY1056" fmla="*/ 6855271 h 9153214"/>
              <a:gd name="connsiteX1057" fmla="*/ 846370 w 8464028"/>
              <a:gd name="connsiteY1057" fmla="*/ 6709700 h 9153214"/>
              <a:gd name="connsiteX1058" fmla="*/ 855486 w 8464028"/>
              <a:gd name="connsiteY1058" fmla="*/ 6714605 h 9153214"/>
              <a:gd name="connsiteX1059" fmla="*/ 856838 w 8464028"/>
              <a:gd name="connsiteY1059" fmla="*/ 6755264 h 9153214"/>
              <a:gd name="connsiteX1060" fmla="*/ 841628 w 8464028"/>
              <a:gd name="connsiteY1060" fmla="*/ 6756600 h 9153214"/>
              <a:gd name="connsiteX1061" fmla="*/ 838078 w 8464028"/>
              <a:gd name="connsiteY1061" fmla="*/ 6715941 h 9153214"/>
              <a:gd name="connsiteX1062" fmla="*/ 846370 w 8464028"/>
              <a:gd name="connsiteY1062" fmla="*/ 6709700 h 9153214"/>
              <a:gd name="connsiteX1063" fmla="*/ 719828 w 8464028"/>
              <a:gd name="connsiteY1063" fmla="*/ 6756174 h 9153214"/>
              <a:gd name="connsiteX1064" fmla="*/ 730328 w 8464028"/>
              <a:gd name="connsiteY1064" fmla="*/ 6760441 h 9153214"/>
              <a:gd name="connsiteX1065" fmla="*/ 744610 w 8464028"/>
              <a:gd name="connsiteY1065" fmla="*/ 6800265 h 9153214"/>
              <a:gd name="connsiteX1066" fmla="*/ 718921 w 8464028"/>
              <a:gd name="connsiteY1066" fmla="*/ 6806861 h 9153214"/>
              <a:gd name="connsiteX1067" fmla="*/ 711990 w 8464028"/>
              <a:gd name="connsiteY1067" fmla="*/ 6763615 h 9153214"/>
              <a:gd name="connsiteX1068" fmla="*/ 719828 w 8464028"/>
              <a:gd name="connsiteY1068" fmla="*/ 6756174 h 9153214"/>
              <a:gd name="connsiteX1069" fmla="*/ 659913 w 8464028"/>
              <a:gd name="connsiteY1069" fmla="*/ 6751038 h 9153214"/>
              <a:gd name="connsiteX1070" fmla="*/ 667624 w 8464028"/>
              <a:gd name="connsiteY1070" fmla="*/ 6754681 h 9153214"/>
              <a:gd name="connsiteX1071" fmla="*/ 672693 w 8464028"/>
              <a:gd name="connsiteY1071" fmla="*/ 6778225 h 9153214"/>
              <a:gd name="connsiteX1072" fmla="*/ 650806 w 8464028"/>
              <a:gd name="connsiteY1072" fmla="*/ 6779643 h 9153214"/>
              <a:gd name="connsiteX1073" fmla="*/ 652835 w 8464028"/>
              <a:gd name="connsiteY1073" fmla="*/ 6755849 h 9153214"/>
              <a:gd name="connsiteX1074" fmla="*/ 659913 w 8464028"/>
              <a:gd name="connsiteY1074" fmla="*/ 6751038 h 9153214"/>
              <a:gd name="connsiteX1075" fmla="*/ 3664710 w 8464028"/>
              <a:gd name="connsiteY1075" fmla="*/ 5583261 h 9153214"/>
              <a:gd name="connsiteX1076" fmla="*/ 3679922 w 8464028"/>
              <a:gd name="connsiteY1076" fmla="*/ 5592454 h 9153214"/>
              <a:gd name="connsiteX1077" fmla="*/ 3756994 w 8464028"/>
              <a:gd name="connsiteY1077" fmla="*/ 5805263 h 9153214"/>
              <a:gd name="connsiteX1078" fmla="*/ 3851220 w 8464028"/>
              <a:gd name="connsiteY1078" fmla="*/ 5982673 h 9153214"/>
              <a:gd name="connsiteX1079" fmla="*/ 3824431 w 8464028"/>
              <a:gd name="connsiteY1079" fmla="*/ 6002209 h 9153214"/>
              <a:gd name="connsiteX1080" fmla="*/ 3653809 w 8464028"/>
              <a:gd name="connsiteY1080" fmla="*/ 5595544 h 9153214"/>
              <a:gd name="connsiteX1081" fmla="*/ 3664710 w 8464028"/>
              <a:gd name="connsiteY1081" fmla="*/ 5583261 h 9153214"/>
              <a:gd name="connsiteX1082" fmla="*/ 4730982 w 8464028"/>
              <a:gd name="connsiteY1082" fmla="*/ 5161901 h 9153214"/>
              <a:gd name="connsiteX1083" fmla="*/ 4773372 w 8464028"/>
              <a:gd name="connsiteY1083" fmla="*/ 5173933 h 9153214"/>
              <a:gd name="connsiteX1084" fmla="*/ 4770161 w 8464028"/>
              <a:gd name="connsiteY1084" fmla="*/ 5191215 h 9153214"/>
              <a:gd name="connsiteX1085" fmla="*/ 4701203 w 8464028"/>
              <a:gd name="connsiteY1085" fmla="*/ 5203238 h 9153214"/>
              <a:gd name="connsiteX1086" fmla="*/ 4690048 w 8464028"/>
              <a:gd name="connsiteY1086" fmla="*/ 5184119 h 9153214"/>
              <a:gd name="connsiteX1087" fmla="*/ 4730982 w 8464028"/>
              <a:gd name="connsiteY1087" fmla="*/ 5161901 h 9153214"/>
              <a:gd name="connsiteX1088" fmla="*/ 3810919 w 8464028"/>
              <a:gd name="connsiteY1088" fmla="*/ 5515667 h 9153214"/>
              <a:gd name="connsiteX1089" fmla="*/ 3823669 w 8464028"/>
              <a:gd name="connsiteY1089" fmla="*/ 5516649 h 9153214"/>
              <a:gd name="connsiteX1090" fmla="*/ 3855527 w 8464028"/>
              <a:gd name="connsiteY1090" fmla="*/ 5603393 h 9153214"/>
              <a:gd name="connsiteX1091" fmla="*/ 3827556 w 8464028"/>
              <a:gd name="connsiteY1091" fmla="*/ 5608819 h 9153214"/>
              <a:gd name="connsiteX1092" fmla="*/ 3803556 w 8464028"/>
              <a:gd name="connsiteY1092" fmla="*/ 5525833 h 9153214"/>
              <a:gd name="connsiteX1093" fmla="*/ 3810919 w 8464028"/>
              <a:gd name="connsiteY1093" fmla="*/ 5515667 h 9153214"/>
              <a:gd name="connsiteX1094" fmla="*/ 6046924 w 8464028"/>
              <a:gd name="connsiteY1094" fmla="*/ 4646815 h 9153214"/>
              <a:gd name="connsiteX1095" fmla="*/ 6060097 w 8464028"/>
              <a:gd name="connsiteY1095" fmla="*/ 4642119 h 9153214"/>
              <a:gd name="connsiteX1096" fmla="*/ 6106069 w 8464028"/>
              <a:gd name="connsiteY1096" fmla="*/ 4685867 h 9153214"/>
              <a:gd name="connsiteX1097" fmla="*/ 6095843 w 8464028"/>
              <a:gd name="connsiteY1097" fmla="*/ 4697554 h 9153214"/>
              <a:gd name="connsiteX1098" fmla="*/ 6044462 w 8464028"/>
              <a:gd name="connsiteY1098" fmla="*/ 4660404 h 9153214"/>
              <a:gd name="connsiteX1099" fmla="*/ 6046924 w 8464028"/>
              <a:gd name="connsiteY1099" fmla="*/ 4646815 h 9153214"/>
              <a:gd name="connsiteX1100" fmla="*/ 3575057 w 8464028"/>
              <a:gd name="connsiteY1100" fmla="*/ 5575768 h 9153214"/>
              <a:gd name="connsiteX1101" fmla="*/ 3585864 w 8464028"/>
              <a:gd name="connsiteY1101" fmla="*/ 5582269 h 9153214"/>
              <a:gd name="connsiteX1102" fmla="*/ 3644005 w 8464028"/>
              <a:gd name="connsiteY1102" fmla="*/ 5780635 h 9153214"/>
              <a:gd name="connsiteX1103" fmla="*/ 3747865 w 8464028"/>
              <a:gd name="connsiteY1103" fmla="*/ 5961969 h 9153214"/>
              <a:gd name="connsiteX1104" fmla="*/ 3724034 w 8464028"/>
              <a:gd name="connsiteY1104" fmla="*/ 5980002 h 9153214"/>
              <a:gd name="connsiteX1105" fmla="*/ 3565835 w 8464028"/>
              <a:gd name="connsiteY1105" fmla="*/ 5584106 h 9153214"/>
              <a:gd name="connsiteX1106" fmla="*/ 3575057 w 8464028"/>
              <a:gd name="connsiteY1106" fmla="*/ 5575768 h 9153214"/>
              <a:gd name="connsiteX1107" fmla="*/ 360859 w 8464028"/>
              <a:gd name="connsiteY1107" fmla="*/ 6800410 h 9153214"/>
              <a:gd name="connsiteX1108" fmla="*/ 371845 w 8464028"/>
              <a:gd name="connsiteY1108" fmla="*/ 6797425 h 9153214"/>
              <a:gd name="connsiteX1109" fmla="*/ 397536 w 8464028"/>
              <a:gd name="connsiteY1109" fmla="*/ 6849020 h 9153214"/>
              <a:gd name="connsiteX1110" fmla="*/ 373789 w 8464028"/>
              <a:gd name="connsiteY1110" fmla="*/ 6850524 h 9153214"/>
              <a:gd name="connsiteX1111" fmla="*/ 357732 w 8464028"/>
              <a:gd name="connsiteY1111" fmla="*/ 6811535 h 9153214"/>
              <a:gd name="connsiteX1112" fmla="*/ 360859 w 8464028"/>
              <a:gd name="connsiteY1112" fmla="*/ 6800410 h 9153214"/>
              <a:gd name="connsiteX1113" fmla="*/ 3719566 w 8464028"/>
              <a:gd name="connsiteY1113" fmla="*/ 5498949 h 9153214"/>
              <a:gd name="connsiteX1114" fmla="*/ 3731724 w 8464028"/>
              <a:gd name="connsiteY1114" fmla="*/ 5501621 h 9153214"/>
              <a:gd name="connsiteX1115" fmla="*/ 3753527 w 8464028"/>
              <a:gd name="connsiteY1115" fmla="*/ 5570164 h 9153214"/>
              <a:gd name="connsiteX1116" fmla="*/ 3722512 w 8464028"/>
              <a:gd name="connsiteY1116" fmla="*/ 5575590 h 9153214"/>
              <a:gd name="connsiteX1117" fmla="*/ 3710006 w 8464028"/>
              <a:gd name="connsiteY1117" fmla="*/ 5506797 h 9153214"/>
              <a:gd name="connsiteX1118" fmla="*/ 3719566 w 8464028"/>
              <a:gd name="connsiteY1118" fmla="*/ 5498949 h 9153214"/>
              <a:gd name="connsiteX1119" fmla="*/ 6323911 w 8464028"/>
              <a:gd name="connsiteY1119" fmla="*/ 4466723 h 9153214"/>
              <a:gd name="connsiteX1120" fmla="*/ 6338382 w 8464028"/>
              <a:gd name="connsiteY1120" fmla="*/ 4463374 h 9153214"/>
              <a:gd name="connsiteX1121" fmla="*/ 6347255 w 8464028"/>
              <a:gd name="connsiteY1121" fmla="*/ 4477900 h 9153214"/>
              <a:gd name="connsiteX1122" fmla="*/ 6321479 w 8464028"/>
              <a:gd name="connsiteY1122" fmla="*/ 4494514 h 9153214"/>
              <a:gd name="connsiteX1123" fmla="*/ 6311592 w 8464028"/>
              <a:gd name="connsiteY1123" fmla="*/ 4475396 h 9153214"/>
              <a:gd name="connsiteX1124" fmla="*/ 6323911 w 8464028"/>
              <a:gd name="connsiteY1124" fmla="*/ 4466723 h 9153214"/>
              <a:gd name="connsiteX1125" fmla="*/ 4634918 w 8464028"/>
              <a:gd name="connsiteY1125" fmla="*/ 5108020 h 9153214"/>
              <a:gd name="connsiteX1126" fmla="*/ 4673063 w 8464028"/>
              <a:gd name="connsiteY1126" fmla="*/ 5100798 h 9153214"/>
              <a:gd name="connsiteX1127" fmla="*/ 4732134 w 8464028"/>
              <a:gd name="connsiteY1127" fmla="*/ 5112820 h 9153214"/>
              <a:gd name="connsiteX1128" fmla="*/ 4731966 w 8464028"/>
              <a:gd name="connsiteY1128" fmla="*/ 5126012 h 9153214"/>
              <a:gd name="connsiteX1129" fmla="*/ 4670949 w 8464028"/>
              <a:gd name="connsiteY1129" fmla="*/ 5142376 h 9153214"/>
              <a:gd name="connsiteX1130" fmla="*/ 4610104 w 8464028"/>
              <a:gd name="connsiteY1130" fmla="*/ 5144629 h 9153214"/>
              <a:gd name="connsiteX1131" fmla="*/ 4603175 w 8464028"/>
              <a:gd name="connsiteY1131" fmla="*/ 5127765 h 9153214"/>
              <a:gd name="connsiteX1132" fmla="*/ 4634918 w 8464028"/>
              <a:gd name="connsiteY1132" fmla="*/ 5108020 h 9153214"/>
              <a:gd name="connsiteX1133" fmla="*/ 5908300 w 8464028"/>
              <a:gd name="connsiteY1133" fmla="*/ 4613817 h 9153214"/>
              <a:gd name="connsiteX1134" fmla="*/ 5920913 w 8464028"/>
              <a:gd name="connsiteY1134" fmla="*/ 4611063 h 9153214"/>
              <a:gd name="connsiteX1135" fmla="*/ 5944490 w 8464028"/>
              <a:gd name="connsiteY1135" fmla="*/ 4628595 h 9153214"/>
              <a:gd name="connsiteX1136" fmla="*/ 5971195 w 8464028"/>
              <a:gd name="connsiteY1136" fmla="*/ 4683196 h 9153214"/>
              <a:gd name="connsiteX1137" fmla="*/ 5964518 w 8464028"/>
              <a:gd name="connsiteY1137" fmla="*/ 4689707 h 9153214"/>
              <a:gd name="connsiteX1138" fmla="*/ 5962828 w 8464028"/>
              <a:gd name="connsiteY1138" fmla="*/ 4690209 h 9153214"/>
              <a:gd name="connsiteX1139" fmla="*/ 5939419 w 8464028"/>
              <a:gd name="connsiteY1139" fmla="*/ 4684282 h 9153214"/>
              <a:gd name="connsiteX1140" fmla="*/ 5904179 w 8464028"/>
              <a:gd name="connsiteY1140" fmla="*/ 4626341 h 9153214"/>
              <a:gd name="connsiteX1141" fmla="*/ 5908300 w 8464028"/>
              <a:gd name="connsiteY1141" fmla="*/ 4613817 h 9153214"/>
              <a:gd name="connsiteX1142" fmla="*/ 241068 w 8464028"/>
              <a:gd name="connsiteY1142" fmla="*/ 6794149 h 9153214"/>
              <a:gd name="connsiteX1143" fmla="*/ 253533 w 8464028"/>
              <a:gd name="connsiteY1143" fmla="*/ 6797175 h 9153214"/>
              <a:gd name="connsiteX1144" fmla="*/ 288012 w 8464028"/>
              <a:gd name="connsiteY1144" fmla="*/ 6876155 h 9153214"/>
              <a:gd name="connsiteX1145" fmla="*/ 343196 w 8464028"/>
              <a:gd name="connsiteY1145" fmla="*/ 6985606 h 9153214"/>
              <a:gd name="connsiteX1146" fmla="*/ 326295 w 8464028"/>
              <a:gd name="connsiteY1146" fmla="*/ 6994456 h 9153214"/>
              <a:gd name="connsiteX1147" fmla="*/ 271703 w 8464028"/>
              <a:gd name="connsiteY1147" fmla="*/ 6889846 h 9153214"/>
              <a:gd name="connsiteX1148" fmla="*/ 234434 w 8464028"/>
              <a:gd name="connsiteY1148" fmla="*/ 6805274 h 9153214"/>
              <a:gd name="connsiteX1149" fmla="*/ 241068 w 8464028"/>
              <a:gd name="connsiteY1149" fmla="*/ 6794149 h 9153214"/>
              <a:gd name="connsiteX1150" fmla="*/ 3632596 w 8464028"/>
              <a:gd name="connsiteY1150" fmla="*/ 5475990 h 9153214"/>
              <a:gd name="connsiteX1151" fmla="*/ 3646456 w 8464028"/>
              <a:gd name="connsiteY1151" fmla="*/ 5474570 h 9153214"/>
              <a:gd name="connsiteX1152" fmla="*/ 3663780 w 8464028"/>
              <a:gd name="connsiteY1152" fmla="*/ 5536268 h 9153214"/>
              <a:gd name="connsiteX1153" fmla="*/ 3632682 w 8464028"/>
              <a:gd name="connsiteY1153" fmla="*/ 5540359 h 9153214"/>
              <a:gd name="connsiteX1154" fmla="*/ 3632596 w 8464028"/>
              <a:gd name="connsiteY1154" fmla="*/ 5475990 h 9153214"/>
              <a:gd name="connsiteX1155" fmla="*/ 4529904 w 8464028"/>
              <a:gd name="connsiteY1155" fmla="*/ 5130269 h 9153214"/>
              <a:gd name="connsiteX1156" fmla="*/ 4545877 w 8464028"/>
              <a:gd name="connsiteY1156" fmla="*/ 5128099 h 9153214"/>
              <a:gd name="connsiteX1157" fmla="*/ 4555341 w 8464028"/>
              <a:gd name="connsiteY1157" fmla="*/ 5132857 h 9153214"/>
              <a:gd name="connsiteX1158" fmla="*/ 4562102 w 8464028"/>
              <a:gd name="connsiteY1158" fmla="*/ 5155066 h 9153214"/>
              <a:gd name="connsiteX1159" fmla="*/ 4488834 w 8464028"/>
              <a:gd name="connsiteY1159" fmla="*/ 5174852 h 9153214"/>
              <a:gd name="connsiteX1160" fmla="*/ 4482664 w 8464028"/>
              <a:gd name="connsiteY1160" fmla="*/ 5152728 h 9153214"/>
              <a:gd name="connsiteX1161" fmla="*/ 4529904 w 8464028"/>
              <a:gd name="connsiteY1161" fmla="*/ 5130269 h 9153214"/>
              <a:gd name="connsiteX1162" fmla="*/ 3571519 w 8464028"/>
              <a:gd name="connsiteY1162" fmla="*/ 5477003 h 9153214"/>
              <a:gd name="connsiteX1163" fmla="*/ 3581048 w 8464028"/>
              <a:gd name="connsiteY1163" fmla="*/ 5482920 h 9153214"/>
              <a:gd name="connsiteX1164" fmla="*/ 3583497 w 8464028"/>
              <a:gd name="connsiteY1164" fmla="*/ 5548708 h 9153214"/>
              <a:gd name="connsiteX1165" fmla="*/ 3557469 w 8464028"/>
              <a:gd name="connsiteY1165" fmla="*/ 5548123 h 9153214"/>
              <a:gd name="connsiteX1166" fmla="*/ 3561610 w 8464028"/>
              <a:gd name="connsiteY1166" fmla="*/ 5481919 h 9153214"/>
              <a:gd name="connsiteX1167" fmla="*/ 3571519 w 8464028"/>
              <a:gd name="connsiteY1167" fmla="*/ 5477003 h 9153214"/>
              <a:gd name="connsiteX1168" fmla="*/ 6240182 w 8464028"/>
              <a:gd name="connsiteY1168" fmla="*/ 4449513 h 9153214"/>
              <a:gd name="connsiteX1169" fmla="*/ 6264184 w 8464028"/>
              <a:gd name="connsiteY1169" fmla="*/ 4474643 h 9153214"/>
              <a:gd name="connsiteX1170" fmla="*/ 6225394 w 8464028"/>
              <a:gd name="connsiteY1170" fmla="*/ 4485163 h 9153214"/>
              <a:gd name="connsiteX1171" fmla="*/ 6221676 w 8464028"/>
              <a:gd name="connsiteY1171" fmla="*/ 4463622 h 9153214"/>
              <a:gd name="connsiteX1172" fmla="*/ 6240182 w 8464028"/>
              <a:gd name="connsiteY1172" fmla="*/ 4449513 h 9153214"/>
              <a:gd name="connsiteX1173" fmla="*/ 41841 w 8464028"/>
              <a:gd name="connsiteY1173" fmla="*/ 6834329 h 9153214"/>
              <a:gd name="connsiteX1174" fmla="*/ 165223 w 8464028"/>
              <a:gd name="connsiteY1174" fmla="*/ 7213610 h 9153214"/>
              <a:gd name="connsiteX1175" fmla="*/ 164293 w 8464028"/>
              <a:gd name="connsiteY1175" fmla="*/ 7207264 h 9153214"/>
              <a:gd name="connsiteX1176" fmla="*/ 181702 w 8464028"/>
              <a:gd name="connsiteY1176" fmla="*/ 7198416 h 9153214"/>
              <a:gd name="connsiteX1177" fmla="*/ 222181 w 8464028"/>
              <a:gd name="connsiteY1177" fmla="*/ 7254268 h 9153214"/>
              <a:gd name="connsiteX1178" fmla="*/ 205871 w 8464028"/>
              <a:gd name="connsiteY1178" fmla="*/ 7277811 h 9153214"/>
              <a:gd name="connsiteX1179" fmla="*/ 230463 w 8464028"/>
              <a:gd name="connsiteY1179" fmla="*/ 7312709 h 9153214"/>
              <a:gd name="connsiteX1180" fmla="*/ 244154 w 8464028"/>
              <a:gd name="connsiteY1180" fmla="*/ 7310622 h 9153214"/>
              <a:gd name="connsiteX1181" fmla="*/ 309309 w 8464028"/>
              <a:gd name="connsiteY1181" fmla="*/ 7401874 h 9153214"/>
              <a:gd name="connsiteX1182" fmla="*/ 395254 w 8464028"/>
              <a:gd name="connsiteY1182" fmla="*/ 7473339 h 9153214"/>
              <a:gd name="connsiteX1183" fmla="*/ 389085 w 8464028"/>
              <a:gd name="connsiteY1183" fmla="*/ 7464989 h 9153214"/>
              <a:gd name="connsiteX1184" fmla="*/ 358747 w 8464028"/>
              <a:gd name="connsiteY1184" fmla="*/ 7406382 h 9153214"/>
              <a:gd name="connsiteX1185" fmla="*/ 375733 w 8464028"/>
              <a:gd name="connsiteY1185" fmla="*/ 7393525 h 9153214"/>
              <a:gd name="connsiteX1186" fmla="*/ 429480 w 8464028"/>
              <a:gd name="connsiteY1186" fmla="*/ 7448126 h 9153214"/>
              <a:gd name="connsiteX1187" fmla="*/ 465987 w 8464028"/>
              <a:gd name="connsiteY1187" fmla="*/ 7514582 h 9153214"/>
              <a:gd name="connsiteX1188" fmla="*/ 465903 w 8464028"/>
              <a:gd name="connsiteY1188" fmla="*/ 7515667 h 9153214"/>
              <a:gd name="connsiteX1189" fmla="*/ 517200 w 8464028"/>
              <a:gd name="connsiteY1189" fmla="*/ 7538460 h 9153214"/>
              <a:gd name="connsiteX1190" fmla="*/ 492438 w 8464028"/>
              <a:gd name="connsiteY1190" fmla="*/ 7506149 h 9153214"/>
              <a:gd name="connsiteX1191" fmla="*/ 447987 w 8464028"/>
              <a:gd name="connsiteY1191" fmla="*/ 7424832 h 9153214"/>
              <a:gd name="connsiteX1192" fmla="*/ 462607 w 8464028"/>
              <a:gd name="connsiteY1192" fmla="*/ 7414731 h 9153214"/>
              <a:gd name="connsiteX1193" fmla="*/ 524129 w 8464028"/>
              <a:gd name="connsiteY1193" fmla="*/ 7480101 h 9153214"/>
              <a:gd name="connsiteX1194" fmla="*/ 574497 w 8464028"/>
              <a:gd name="connsiteY1194" fmla="*/ 7556910 h 9153214"/>
              <a:gd name="connsiteX1195" fmla="*/ 649878 w 8464028"/>
              <a:gd name="connsiteY1195" fmla="*/ 7571854 h 9153214"/>
              <a:gd name="connsiteX1196" fmla="*/ 599090 w 8464028"/>
              <a:gd name="connsiteY1196" fmla="*/ 7515333 h 9153214"/>
              <a:gd name="connsiteX1197" fmla="*/ 569511 w 8464028"/>
              <a:gd name="connsiteY1197" fmla="*/ 7425417 h 9153214"/>
              <a:gd name="connsiteX1198" fmla="*/ 588779 w 8464028"/>
              <a:gd name="connsiteY1198" fmla="*/ 7420074 h 9153214"/>
              <a:gd name="connsiteX1199" fmla="*/ 644047 w 8464028"/>
              <a:gd name="connsiteY1199" fmla="*/ 7501307 h 9153214"/>
              <a:gd name="connsiteX1200" fmla="*/ 695597 w 8464028"/>
              <a:gd name="connsiteY1200" fmla="*/ 7574442 h 9153214"/>
              <a:gd name="connsiteX1201" fmla="*/ 723823 w 8464028"/>
              <a:gd name="connsiteY1201" fmla="*/ 7575862 h 9153214"/>
              <a:gd name="connsiteX1202" fmla="*/ 652160 w 8464028"/>
              <a:gd name="connsiteY1202" fmla="*/ 7481103 h 9153214"/>
              <a:gd name="connsiteX1203" fmla="*/ 612694 w 8464028"/>
              <a:gd name="connsiteY1203" fmla="*/ 7365473 h 9153214"/>
              <a:gd name="connsiteX1204" fmla="*/ 632554 w 8464028"/>
              <a:gd name="connsiteY1204" fmla="*/ 7358126 h 9153214"/>
              <a:gd name="connsiteX1205" fmla="*/ 703794 w 8464028"/>
              <a:gd name="connsiteY1205" fmla="*/ 7482523 h 9153214"/>
              <a:gd name="connsiteX1206" fmla="*/ 762781 w 8464028"/>
              <a:gd name="connsiteY1206" fmla="*/ 7573523 h 9153214"/>
              <a:gd name="connsiteX1207" fmla="*/ 789908 w 8464028"/>
              <a:gd name="connsiteY1207" fmla="*/ 7571937 h 9153214"/>
              <a:gd name="connsiteX1208" fmla="*/ 715287 w 8464028"/>
              <a:gd name="connsiteY1208" fmla="*/ 7468747 h 9153214"/>
              <a:gd name="connsiteX1209" fmla="*/ 650722 w 8464028"/>
              <a:gd name="connsiteY1209" fmla="*/ 7284240 h 9153214"/>
              <a:gd name="connsiteX1210" fmla="*/ 672103 w 8464028"/>
              <a:gd name="connsiteY1210" fmla="*/ 7278981 h 9153214"/>
              <a:gd name="connsiteX1211" fmla="*/ 754499 w 8464028"/>
              <a:gd name="connsiteY1211" fmla="*/ 7448961 h 9153214"/>
              <a:gd name="connsiteX1212" fmla="*/ 831655 w 8464028"/>
              <a:gd name="connsiteY1212" fmla="*/ 7565341 h 9153214"/>
              <a:gd name="connsiteX1213" fmla="*/ 835711 w 8464028"/>
              <a:gd name="connsiteY1213" fmla="*/ 7564674 h 9153214"/>
              <a:gd name="connsiteX1214" fmla="*/ 770894 w 8464028"/>
              <a:gd name="connsiteY1214" fmla="*/ 7446790 h 9153214"/>
              <a:gd name="connsiteX1215" fmla="*/ 744020 w 8464028"/>
              <a:gd name="connsiteY1215" fmla="*/ 7349027 h 9153214"/>
              <a:gd name="connsiteX1216" fmla="*/ 761006 w 8464028"/>
              <a:gd name="connsiteY1216" fmla="*/ 7340762 h 9153214"/>
              <a:gd name="connsiteX1217" fmla="*/ 817711 w 8464028"/>
              <a:gd name="connsiteY1217" fmla="*/ 7445371 h 9153214"/>
              <a:gd name="connsiteX1218" fmla="*/ 860219 w 8464028"/>
              <a:gd name="connsiteY1218" fmla="*/ 7538876 h 9153214"/>
              <a:gd name="connsiteX1219" fmla="*/ 754922 w 8464028"/>
              <a:gd name="connsiteY1219" fmla="*/ 7239658 h 9153214"/>
              <a:gd name="connsiteX1220" fmla="*/ 41841 w 8464028"/>
              <a:gd name="connsiteY1220" fmla="*/ 6834329 h 9153214"/>
              <a:gd name="connsiteX1221" fmla="*/ 5769201 w 8464028"/>
              <a:gd name="connsiteY1221" fmla="*/ 4587625 h 9153214"/>
              <a:gd name="connsiteX1222" fmla="*/ 5781220 w 8464028"/>
              <a:gd name="connsiteY1222" fmla="*/ 4586267 h 9153214"/>
              <a:gd name="connsiteX1223" fmla="*/ 5812995 w 8464028"/>
              <a:gd name="connsiteY1223" fmla="*/ 4608140 h 9153214"/>
              <a:gd name="connsiteX1224" fmla="*/ 5778262 w 8464028"/>
              <a:gd name="connsiteY1224" fmla="*/ 4632268 h 9153214"/>
              <a:gd name="connsiteX1225" fmla="*/ 5762796 w 8464028"/>
              <a:gd name="connsiteY1225" fmla="*/ 4616823 h 9153214"/>
              <a:gd name="connsiteX1226" fmla="*/ 5769201 w 8464028"/>
              <a:gd name="connsiteY1226" fmla="*/ 4587625 h 9153214"/>
              <a:gd name="connsiteX1227" fmla="*/ 5649207 w 8464028"/>
              <a:gd name="connsiteY1227" fmla="*/ 4617856 h 9153214"/>
              <a:gd name="connsiteX1228" fmla="*/ 5660287 w 8464028"/>
              <a:gd name="connsiteY1228" fmla="*/ 4617157 h 9153214"/>
              <a:gd name="connsiteX1229" fmla="*/ 5757472 w 8464028"/>
              <a:gd name="connsiteY1229" fmla="*/ 4712332 h 9153214"/>
              <a:gd name="connsiteX1230" fmla="*/ 5724853 w 8464028"/>
              <a:gd name="connsiteY1230" fmla="*/ 4736460 h 9153214"/>
              <a:gd name="connsiteX1231" fmla="*/ 5646682 w 8464028"/>
              <a:gd name="connsiteY1231" fmla="*/ 4628511 h 9153214"/>
              <a:gd name="connsiteX1232" fmla="*/ 5649207 w 8464028"/>
              <a:gd name="connsiteY1232" fmla="*/ 4617856 h 9153214"/>
              <a:gd name="connsiteX1233" fmla="*/ 4381911 w 8464028"/>
              <a:gd name="connsiteY1233" fmla="*/ 5099242 h 9153214"/>
              <a:gd name="connsiteX1234" fmla="*/ 4433229 w 8464028"/>
              <a:gd name="connsiteY1234" fmla="*/ 5091446 h 9153214"/>
              <a:gd name="connsiteX1235" fmla="*/ 4440834 w 8464028"/>
              <a:gd name="connsiteY1235" fmla="*/ 5110816 h 9153214"/>
              <a:gd name="connsiteX1236" fmla="*/ 4346439 w 8464028"/>
              <a:gd name="connsiteY1236" fmla="*/ 5150223 h 9153214"/>
              <a:gd name="connsiteX1237" fmla="*/ 4338832 w 8464028"/>
              <a:gd name="connsiteY1237" fmla="*/ 5130770 h 9153214"/>
              <a:gd name="connsiteX1238" fmla="*/ 4381911 w 8464028"/>
              <a:gd name="connsiteY1238" fmla="*/ 5099242 h 9153214"/>
              <a:gd name="connsiteX1239" fmla="*/ 6199577 w 8464028"/>
              <a:gd name="connsiteY1239" fmla="*/ 4397659 h 9153214"/>
              <a:gd name="connsiteX1240" fmla="*/ 6227929 w 8464028"/>
              <a:gd name="connsiteY1240" fmla="*/ 4396416 h 9153214"/>
              <a:gd name="connsiteX1241" fmla="*/ 6232916 w 8464028"/>
              <a:gd name="connsiteY1241" fmla="*/ 4411194 h 9153214"/>
              <a:gd name="connsiteX1242" fmla="*/ 6203929 w 8464028"/>
              <a:gd name="connsiteY1242" fmla="*/ 4436908 h 9153214"/>
              <a:gd name="connsiteX1243" fmla="*/ 6183141 w 8464028"/>
              <a:gd name="connsiteY1243" fmla="*/ 4423132 h 9153214"/>
              <a:gd name="connsiteX1244" fmla="*/ 6199577 w 8464028"/>
              <a:gd name="connsiteY1244" fmla="*/ 4397659 h 9153214"/>
              <a:gd name="connsiteX1245" fmla="*/ 203843 w 8464028"/>
              <a:gd name="connsiteY1245" fmla="*/ 6671476 h 9153214"/>
              <a:gd name="connsiteX1246" fmla="*/ 216604 w 8464028"/>
              <a:gd name="connsiteY1246" fmla="*/ 6674283 h 9153214"/>
              <a:gd name="connsiteX1247" fmla="*/ 248126 w 8464028"/>
              <a:gd name="connsiteY1247" fmla="*/ 6747083 h 9153214"/>
              <a:gd name="connsiteX1248" fmla="*/ 229956 w 8464028"/>
              <a:gd name="connsiteY1248" fmla="*/ 6755849 h 9153214"/>
              <a:gd name="connsiteX1249" fmla="*/ 197421 w 8464028"/>
              <a:gd name="connsiteY1249" fmla="*/ 6682882 h 9153214"/>
              <a:gd name="connsiteX1250" fmla="*/ 203843 w 8464028"/>
              <a:gd name="connsiteY1250" fmla="*/ 6671476 h 9153214"/>
              <a:gd name="connsiteX1251" fmla="*/ 4310803 w 8464028"/>
              <a:gd name="connsiteY1251" fmla="*/ 5069565 h 9153214"/>
              <a:gd name="connsiteX1252" fmla="*/ 4329704 w 8464028"/>
              <a:gd name="connsiteY1252" fmla="*/ 5068238 h 9153214"/>
              <a:gd name="connsiteX1253" fmla="*/ 4339000 w 8464028"/>
              <a:gd name="connsiteY1253" fmla="*/ 5088109 h 9153214"/>
              <a:gd name="connsiteX1254" fmla="*/ 4272238 w 8464028"/>
              <a:gd name="connsiteY1254" fmla="*/ 5120501 h 9153214"/>
              <a:gd name="connsiteX1255" fmla="*/ 4260914 w 8464028"/>
              <a:gd name="connsiteY1255" fmla="*/ 5101299 h 9153214"/>
              <a:gd name="connsiteX1256" fmla="*/ 4310803 w 8464028"/>
              <a:gd name="connsiteY1256" fmla="*/ 5069565 h 9153214"/>
              <a:gd name="connsiteX1257" fmla="*/ 56640 w 8464028"/>
              <a:gd name="connsiteY1257" fmla="*/ 6697053 h 9153214"/>
              <a:gd name="connsiteX1258" fmla="*/ 68206 w 8464028"/>
              <a:gd name="connsiteY1258" fmla="*/ 6699661 h 9153214"/>
              <a:gd name="connsiteX1259" fmla="*/ 93475 w 8464028"/>
              <a:gd name="connsiteY1259" fmla="*/ 6744662 h 9153214"/>
              <a:gd name="connsiteX1260" fmla="*/ 110461 w 8464028"/>
              <a:gd name="connsiteY1260" fmla="*/ 6806860 h 9153214"/>
              <a:gd name="connsiteX1261" fmla="*/ 88236 w 8464028"/>
              <a:gd name="connsiteY1261" fmla="*/ 6815877 h 9153214"/>
              <a:gd name="connsiteX1262" fmla="*/ 59756 w 8464028"/>
              <a:gd name="connsiteY1262" fmla="*/ 6758604 h 9153214"/>
              <a:gd name="connsiteX1263" fmla="*/ 48685 w 8464028"/>
              <a:gd name="connsiteY1263" fmla="*/ 6705339 h 9153214"/>
              <a:gd name="connsiteX1264" fmla="*/ 56640 w 8464028"/>
              <a:gd name="connsiteY1264" fmla="*/ 6697053 h 9153214"/>
              <a:gd name="connsiteX1265" fmla="*/ 6121304 w 8464028"/>
              <a:gd name="connsiteY1265" fmla="*/ 4355715 h 9153214"/>
              <a:gd name="connsiteX1266" fmla="*/ 6139366 w 8464028"/>
              <a:gd name="connsiteY1266" fmla="*/ 4353504 h 9153214"/>
              <a:gd name="connsiteX1267" fmla="*/ 6147986 w 8464028"/>
              <a:gd name="connsiteY1267" fmla="*/ 4370451 h 9153214"/>
              <a:gd name="connsiteX1268" fmla="*/ 6090603 w 8464028"/>
              <a:gd name="connsiteY1268" fmla="*/ 4404515 h 9153214"/>
              <a:gd name="connsiteX1269" fmla="*/ 6077842 w 8464028"/>
              <a:gd name="connsiteY1269" fmla="*/ 4388318 h 9153214"/>
              <a:gd name="connsiteX1270" fmla="*/ 6121304 w 8464028"/>
              <a:gd name="connsiteY1270" fmla="*/ 4355715 h 9153214"/>
              <a:gd name="connsiteX1271" fmla="*/ 117053 w 8464028"/>
              <a:gd name="connsiteY1271" fmla="*/ 6662343 h 9153214"/>
              <a:gd name="connsiteX1272" fmla="*/ 128292 w 8464028"/>
              <a:gd name="connsiteY1272" fmla="*/ 6666852 h 9153214"/>
              <a:gd name="connsiteX1273" fmla="*/ 162265 w 8464028"/>
              <a:gd name="connsiteY1273" fmla="*/ 6755682 h 9153214"/>
              <a:gd name="connsiteX1274" fmla="*/ 141307 w 8464028"/>
              <a:gd name="connsiteY1274" fmla="*/ 6763196 h 9153214"/>
              <a:gd name="connsiteX1275" fmla="*/ 110884 w 8464028"/>
              <a:gd name="connsiteY1275" fmla="*/ 6672361 h 9153214"/>
              <a:gd name="connsiteX1276" fmla="*/ 117053 w 8464028"/>
              <a:gd name="connsiteY1276" fmla="*/ 6662343 h 9153214"/>
              <a:gd name="connsiteX1277" fmla="*/ 1595389 w 8464028"/>
              <a:gd name="connsiteY1277" fmla="*/ 6073101 h 9153214"/>
              <a:gd name="connsiteX1278" fmla="*/ 1617667 w 8464028"/>
              <a:gd name="connsiteY1278" fmla="*/ 6086866 h 9153214"/>
              <a:gd name="connsiteX1279" fmla="*/ 1618342 w 8464028"/>
              <a:gd name="connsiteY1279" fmla="*/ 6089204 h 9153214"/>
              <a:gd name="connsiteX1280" fmla="*/ 1619947 w 8464028"/>
              <a:gd name="connsiteY1280" fmla="*/ 6089621 h 9153214"/>
              <a:gd name="connsiteX1281" fmla="*/ 1631525 w 8464028"/>
              <a:gd name="connsiteY1281" fmla="*/ 6099972 h 9153214"/>
              <a:gd name="connsiteX1282" fmla="*/ 1608878 w 8464028"/>
              <a:gd name="connsiteY1282" fmla="*/ 6116504 h 9153214"/>
              <a:gd name="connsiteX1283" fmla="*/ 1606174 w 8464028"/>
              <a:gd name="connsiteY1283" fmla="*/ 6111494 h 9153214"/>
              <a:gd name="connsiteX1284" fmla="*/ 1583271 w 8464028"/>
              <a:gd name="connsiteY1284" fmla="*/ 6097970 h 9153214"/>
              <a:gd name="connsiteX1285" fmla="*/ 1581919 w 8464028"/>
              <a:gd name="connsiteY1285" fmla="*/ 6092709 h 9153214"/>
              <a:gd name="connsiteX1286" fmla="*/ 1595389 w 8464028"/>
              <a:gd name="connsiteY1286" fmla="*/ 6073101 h 9153214"/>
              <a:gd name="connsiteX1287" fmla="*/ 601159 w 8464028"/>
              <a:gd name="connsiteY1287" fmla="*/ 6455838 h 9153214"/>
              <a:gd name="connsiteX1288" fmla="*/ 608638 w 8464028"/>
              <a:gd name="connsiteY1288" fmla="*/ 6458302 h 9153214"/>
              <a:gd name="connsiteX1289" fmla="*/ 620892 w 8464028"/>
              <a:gd name="connsiteY1289" fmla="*/ 6510481 h 9153214"/>
              <a:gd name="connsiteX1290" fmla="*/ 599258 w 8464028"/>
              <a:gd name="connsiteY1290" fmla="*/ 6514404 h 9153214"/>
              <a:gd name="connsiteX1291" fmla="*/ 594186 w 8464028"/>
              <a:gd name="connsiteY1291" fmla="*/ 6459136 h 9153214"/>
              <a:gd name="connsiteX1292" fmla="*/ 601159 w 8464028"/>
              <a:gd name="connsiteY1292" fmla="*/ 6455838 h 9153214"/>
              <a:gd name="connsiteX1293" fmla="*/ 5481573 w 8464028"/>
              <a:gd name="connsiteY1293" fmla="*/ 4563140 h 9153214"/>
              <a:gd name="connsiteX1294" fmla="*/ 5493806 w 8464028"/>
              <a:gd name="connsiteY1294" fmla="*/ 4563891 h 9153214"/>
              <a:gd name="connsiteX1295" fmla="*/ 5541468 w 8464028"/>
              <a:gd name="connsiteY1295" fmla="*/ 4616571 h 9153214"/>
              <a:gd name="connsiteX1296" fmla="*/ 5572990 w 8464028"/>
              <a:gd name="connsiteY1296" fmla="*/ 4671173 h 9153214"/>
              <a:gd name="connsiteX1297" fmla="*/ 5563694 w 8464028"/>
              <a:gd name="connsiteY1297" fmla="*/ 4679354 h 9153214"/>
              <a:gd name="connsiteX1298" fmla="*/ 5514004 w 8464028"/>
              <a:gd name="connsiteY1298" fmla="*/ 4640616 h 9153214"/>
              <a:gd name="connsiteX1299" fmla="*/ 5477326 w 8464028"/>
              <a:gd name="connsiteY1299" fmla="*/ 4574661 h 9153214"/>
              <a:gd name="connsiteX1300" fmla="*/ 5481573 w 8464028"/>
              <a:gd name="connsiteY1300" fmla="*/ 4563140 h 9153214"/>
              <a:gd name="connsiteX1301" fmla="*/ 6086039 w 8464028"/>
              <a:gd name="connsiteY1301" fmla="*/ 4313597 h 9153214"/>
              <a:gd name="connsiteX1302" fmla="*/ 6106912 w 8464028"/>
              <a:gd name="connsiteY1302" fmla="*/ 4317688 h 9153214"/>
              <a:gd name="connsiteX1303" fmla="*/ 6109955 w 8464028"/>
              <a:gd name="connsiteY1303" fmla="*/ 4335221 h 9153214"/>
              <a:gd name="connsiteX1304" fmla="*/ 6070237 w 8464028"/>
              <a:gd name="connsiteY1304" fmla="*/ 4347742 h 9153214"/>
              <a:gd name="connsiteX1305" fmla="*/ 6066180 w 8464028"/>
              <a:gd name="connsiteY1305" fmla="*/ 4323281 h 9153214"/>
              <a:gd name="connsiteX1306" fmla="*/ 6086039 w 8464028"/>
              <a:gd name="connsiteY1306" fmla="*/ 4313597 h 9153214"/>
              <a:gd name="connsiteX1307" fmla="*/ 3592623 w 8464028"/>
              <a:gd name="connsiteY1307" fmla="*/ 5265685 h 9153214"/>
              <a:gd name="connsiteX1308" fmla="*/ 3518934 w 8464028"/>
              <a:gd name="connsiteY1308" fmla="*/ 5639791 h 9153214"/>
              <a:gd name="connsiteX1309" fmla="*/ 3817500 w 8464028"/>
              <a:gd name="connsiteY1309" fmla="*/ 6064827 h 9153214"/>
              <a:gd name="connsiteX1310" fmla="*/ 4497453 w 8464028"/>
              <a:gd name="connsiteY1310" fmla="*/ 6207839 h 9153214"/>
              <a:gd name="connsiteX1311" fmla="*/ 5631724 w 8464028"/>
              <a:gd name="connsiteY1311" fmla="*/ 6105902 h 9153214"/>
              <a:gd name="connsiteX1312" fmla="*/ 4671457 w 8464028"/>
              <a:gd name="connsiteY1312" fmla="*/ 5781719 h 9153214"/>
              <a:gd name="connsiteX1313" fmla="*/ 3592623 w 8464028"/>
              <a:gd name="connsiteY1313" fmla="*/ 5265685 h 9153214"/>
              <a:gd name="connsiteX1314" fmla="*/ 695607 w 8464028"/>
              <a:gd name="connsiteY1314" fmla="*/ 6380428 h 9153214"/>
              <a:gd name="connsiteX1315" fmla="*/ 705569 w 8464028"/>
              <a:gd name="connsiteY1315" fmla="*/ 6384915 h 9153214"/>
              <a:gd name="connsiteX1316" fmla="*/ 714442 w 8464028"/>
              <a:gd name="connsiteY1316" fmla="*/ 6429582 h 9153214"/>
              <a:gd name="connsiteX1317" fmla="*/ 693653 w 8464028"/>
              <a:gd name="connsiteY1317" fmla="*/ 6433087 h 9153214"/>
              <a:gd name="connsiteX1318" fmla="*/ 687483 w 8464028"/>
              <a:gd name="connsiteY1318" fmla="*/ 6387588 h 9153214"/>
              <a:gd name="connsiteX1319" fmla="*/ 695607 w 8464028"/>
              <a:gd name="connsiteY1319" fmla="*/ 6380428 h 9153214"/>
              <a:gd name="connsiteX1320" fmla="*/ 1531544 w 8464028"/>
              <a:gd name="connsiteY1320" fmla="*/ 6051999 h 9153214"/>
              <a:gd name="connsiteX1321" fmla="*/ 1561469 w 8464028"/>
              <a:gd name="connsiteY1321" fmla="*/ 6072004 h 9153214"/>
              <a:gd name="connsiteX1322" fmla="*/ 1558426 w 8464028"/>
              <a:gd name="connsiteY1322" fmla="*/ 6086448 h 9153214"/>
              <a:gd name="connsiteX1323" fmla="*/ 1522763 w 8464028"/>
              <a:gd name="connsiteY1323" fmla="*/ 6079602 h 9153214"/>
              <a:gd name="connsiteX1324" fmla="*/ 1524115 w 8464028"/>
              <a:gd name="connsiteY1324" fmla="*/ 6064157 h 9153214"/>
              <a:gd name="connsiteX1325" fmla="*/ 1531544 w 8464028"/>
              <a:gd name="connsiteY1325" fmla="*/ 6051999 h 9153214"/>
              <a:gd name="connsiteX1326" fmla="*/ 5350808 w 8464028"/>
              <a:gd name="connsiteY1326" fmla="*/ 4535590 h 9153214"/>
              <a:gd name="connsiteX1327" fmla="*/ 5360790 w 8464028"/>
              <a:gd name="connsiteY1327" fmla="*/ 4535088 h 9153214"/>
              <a:gd name="connsiteX1328" fmla="*/ 5399241 w 8464028"/>
              <a:gd name="connsiteY1328" fmla="*/ 4592111 h 9153214"/>
              <a:gd name="connsiteX1329" fmla="*/ 5380903 w 8464028"/>
              <a:gd name="connsiteY1329" fmla="*/ 4602130 h 9153214"/>
              <a:gd name="connsiteX1330" fmla="*/ 5346085 w 8464028"/>
              <a:gd name="connsiteY1330" fmla="*/ 4544357 h 9153214"/>
              <a:gd name="connsiteX1331" fmla="*/ 5350808 w 8464028"/>
              <a:gd name="connsiteY1331" fmla="*/ 4535590 h 9153214"/>
              <a:gd name="connsiteX1332" fmla="*/ 526897 w 8464028"/>
              <a:gd name="connsiteY1332" fmla="*/ 6385906 h 9153214"/>
              <a:gd name="connsiteX1333" fmla="*/ 537820 w 8464028"/>
              <a:gd name="connsiteY1333" fmla="*/ 6391677 h 9153214"/>
              <a:gd name="connsiteX1334" fmla="*/ 541961 w 8464028"/>
              <a:gd name="connsiteY1334" fmla="*/ 6443605 h 9153214"/>
              <a:gd name="connsiteX1335" fmla="*/ 521847 w 8464028"/>
              <a:gd name="connsiteY1335" fmla="*/ 6444274 h 9153214"/>
              <a:gd name="connsiteX1336" fmla="*/ 517114 w 8464028"/>
              <a:gd name="connsiteY1336" fmla="*/ 6393347 h 9153214"/>
              <a:gd name="connsiteX1337" fmla="*/ 526897 w 8464028"/>
              <a:gd name="connsiteY1337" fmla="*/ 6385906 h 9153214"/>
              <a:gd name="connsiteX1338" fmla="*/ 5284733 w 8464028"/>
              <a:gd name="connsiteY1338" fmla="*/ 4546495 h 9153214"/>
              <a:gd name="connsiteX1339" fmla="*/ 5293944 w 8464028"/>
              <a:gd name="connsiteY1339" fmla="*/ 4546192 h 9153214"/>
              <a:gd name="connsiteX1340" fmla="*/ 5333580 w 8464028"/>
              <a:gd name="connsiteY1340" fmla="*/ 4612648 h 9153214"/>
              <a:gd name="connsiteX1341" fmla="*/ 5314227 w 8464028"/>
              <a:gd name="connsiteY1341" fmla="*/ 4624336 h 9153214"/>
              <a:gd name="connsiteX1342" fmla="*/ 5279325 w 8464028"/>
              <a:gd name="connsiteY1342" fmla="*/ 4553873 h 9153214"/>
              <a:gd name="connsiteX1343" fmla="*/ 5284733 w 8464028"/>
              <a:gd name="connsiteY1343" fmla="*/ 4546495 h 9153214"/>
              <a:gd name="connsiteX1344" fmla="*/ 366564 w 8464028"/>
              <a:gd name="connsiteY1344" fmla="*/ 6406727 h 9153214"/>
              <a:gd name="connsiteX1345" fmla="*/ 376663 w 8464028"/>
              <a:gd name="connsiteY1345" fmla="*/ 6409211 h 9153214"/>
              <a:gd name="connsiteX1346" fmla="*/ 394072 w 8464028"/>
              <a:gd name="connsiteY1346" fmla="*/ 6457467 h 9153214"/>
              <a:gd name="connsiteX1347" fmla="*/ 377930 w 8464028"/>
              <a:gd name="connsiteY1347" fmla="*/ 6464980 h 9153214"/>
              <a:gd name="connsiteX1348" fmla="*/ 360269 w 8464028"/>
              <a:gd name="connsiteY1348" fmla="*/ 6414888 h 9153214"/>
              <a:gd name="connsiteX1349" fmla="*/ 366564 w 8464028"/>
              <a:gd name="connsiteY1349" fmla="*/ 6406727 h 9153214"/>
              <a:gd name="connsiteX1350" fmla="*/ 1446706 w 8464028"/>
              <a:gd name="connsiteY1350" fmla="*/ 5988079 h 9153214"/>
              <a:gd name="connsiteX1351" fmla="*/ 1456340 w 8464028"/>
              <a:gd name="connsiteY1351" fmla="*/ 5986848 h 9153214"/>
              <a:gd name="connsiteX1352" fmla="*/ 1501045 w 8464028"/>
              <a:gd name="connsiteY1352" fmla="*/ 6058564 h 9153214"/>
              <a:gd name="connsiteX1353" fmla="*/ 1478651 w 8464028"/>
              <a:gd name="connsiteY1353" fmla="*/ 6070252 h 9153214"/>
              <a:gd name="connsiteX1354" fmla="*/ 1441635 w 8464028"/>
              <a:gd name="connsiteY1354" fmla="*/ 5996450 h 9153214"/>
              <a:gd name="connsiteX1355" fmla="*/ 1446706 w 8464028"/>
              <a:gd name="connsiteY1355" fmla="*/ 5988079 h 9153214"/>
              <a:gd name="connsiteX1356" fmla="*/ 1351222 w 8464028"/>
              <a:gd name="connsiteY1356" fmla="*/ 5994414 h 9153214"/>
              <a:gd name="connsiteX1357" fmla="*/ 1363718 w 8464028"/>
              <a:gd name="connsiteY1357" fmla="*/ 5997785 h 9153214"/>
              <a:gd name="connsiteX1358" fmla="*/ 1411296 w 8464028"/>
              <a:gd name="connsiteY1358" fmla="*/ 6077515 h 9153214"/>
              <a:gd name="connsiteX1359" fmla="*/ 1378338 w 8464028"/>
              <a:gd name="connsiteY1359" fmla="*/ 6093294 h 9153214"/>
              <a:gd name="connsiteX1360" fmla="*/ 1344873 w 8464028"/>
              <a:gd name="connsiteY1360" fmla="*/ 6004631 h 9153214"/>
              <a:gd name="connsiteX1361" fmla="*/ 1351222 w 8464028"/>
              <a:gd name="connsiteY1361" fmla="*/ 5994414 h 9153214"/>
              <a:gd name="connsiteX1362" fmla="*/ 292143 w 8464028"/>
              <a:gd name="connsiteY1362" fmla="*/ 6386951 h 9153214"/>
              <a:gd name="connsiteX1363" fmla="*/ 304576 w 8464028"/>
              <a:gd name="connsiteY1363" fmla="*/ 6389174 h 9153214"/>
              <a:gd name="connsiteX1364" fmla="*/ 353254 w 8464028"/>
              <a:gd name="connsiteY1364" fmla="*/ 6523589 h 9153214"/>
              <a:gd name="connsiteX1365" fmla="*/ 325789 w 8464028"/>
              <a:gd name="connsiteY1365" fmla="*/ 6532438 h 9153214"/>
              <a:gd name="connsiteX1366" fmla="*/ 284718 w 8464028"/>
              <a:gd name="connsiteY1366" fmla="*/ 6397940 h 9153214"/>
              <a:gd name="connsiteX1367" fmla="*/ 292143 w 8464028"/>
              <a:gd name="connsiteY1367" fmla="*/ 6386951 h 9153214"/>
              <a:gd name="connsiteX1368" fmla="*/ 686893 w 8464028"/>
              <a:gd name="connsiteY1368" fmla="*/ 6234555 h 9153214"/>
              <a:gd name="connsiteX1369" fmla="*/ 703879 w 8464028"/>
              <a:gd name="connsiteY1369" fmla="*/ 6241401 h 9153214"/>
              <a:gd name="connsiteX1370" fmla="*/ 684526 w 8464028"/>
              <a:gd name="connsiteY1370" fmla="*/ 6293580 h 9153214"/>
              <a:gd name="connsiteX1371" fmla="*/ 666865 w 8464028"/>
              <a:gd name="connsiteY1371" fmla="*/ 6287069 h 9153214"/>
              <a:gd name="connsiteX1372" fmla="*/ 686893 w 8464028"/>
              <a:gd name="connsiteY1372" fmla="*/ 6234555 h 9153214"/>
              <a:gd name="connsiteX1373" fmla="*/ 5829198 w 8464028"/>
              <a:gd name="connsiteY1373" fmla="*/ 4244074 h 9153214"/>
              <a:gd name="connsiteX1374" fmla="*/ 5886177 w 8464028"/>
              <a:gd name="connsiteY1374" fmla="*/ 4236372 h 9153214"/>
              <a:gd name="connsiteX1375" fmla="*/ 5894206 w 8464028"/>
              <a:gd name="connsiteY1375" fmla="*/ 4258830 h 9153214"/>
              <a:gd name="connsiteX1376" fmla="*/ 5802431 w 8464028"/>
              <a:gd name="connsiteY1376" fmla="*/ 4306834 h 9153214"/>
              <a:gd name="connsiteX1377" fmla="*/ 5697471 w 8464028"/>
              <a:gd name="connsiteY1377" fmla="*/ 4356510 h 9153214"/>
              <a:gd name="connsiteX1378" fmla="*/ 5685048 w 8464028"/>
              <a:gd name="connsiteY1378" fmla="*/ 4339646 h 9153214"/>
              <a:gd name="connsiteX1379" fmla="*/ 5775894 w 8464028"/>
              <a:gd name="connsiteY1379" fmla="*/ 4271438 h 9153214"/>
              <a:gd name="connsiteX1380" fmla="*/ 5829198 w 8464028"/>
              <a:gd name="connsiteY1380" fmla="*/ 4244074 h 9153214"/>
              <a:gd name="connsiteX1381" fmla="*/ 1820983 w 8464028"/>
              <a:gd name="connsiteY1381" fmla="*/ 5785111 h 9153214"/>
              <a:gd name="connsiteX1382" fmla="*/ 1831895 w 8464028"/>
              <a:gd name="connsiteY1382" fmla="*/ 5788732 h 9153214"/>
              <a:gd name="connsiteX1383" fmla="*/ 1858091 w 8464028"/>
              <a:gd name="connsiteY1383" fmla="*/ 5921560 h 9153214"/>
              <a:gd name="connsiteX1384" fmla="*/ 1835359 w 8464028"/>
              <a:gd name="connsiteY1384" fmla="*/ 5924733 h 9153214"/>
              <a:gd name="connsiteX1385" fmla="*/ 1812795 w 8464028"/>
              <a:gd name="connsiteY1385" fmla="*/ 5794076 h 9153214"/>
              <a:gd name="connsiteX1386" fmla="*/ 1820983 w 8464028"/>
              <a:gd name="connsiteY1386" fmla="*/ 5785111 h 9153214"/>
              <a:gd name="connsiteX1387" fmla="*/ 1387309 w 8464028"/>
              <a:gd name="connsiteY1387" fmla="*/ 5946702 h 9153214"/>
              <a:gd name="connsiteX1388" fmla="*/ 1399129 w 8464028"/>
              <a:gd name="connsiteY1388" fmla="*/ 5948862 h 9153214"/>
              <a:gd name="connsiteX1389" fmla="*/ 1421945 w 8464028"/>
              <a:gd name="connsiteY1389" fmla="*/ 6000457 h 9153214"/>
              <a:gd name="connsiteX1390" fmla="*/ 1391354 w 8464028"/>
              <a:gd name="connsiteY1390" fmla="*/ 6007136 h 9153214"/>
              <a:gd name="connsiteX1391" fmla="*/ 1379352 w 8464028"/>
              <a:gd name="connsiteY1391" fmla="*/ 5955625 h 9153214"/>
              <a:gd name="connsiteX1392" fmla="*/ 1387309 w 8464028"/>
              <a:gd name="connsiteY1392" fmla="*/ 5946702 h 9153214"/>
              <a:gd name="connsiteX1393" fmla="*/ 2254352 w 8464028"/>
              <a:gd name="connsiteY1393" fmla="*/ 5611657 h 9153214"/>
              <a:gd name="connsiteX1394" fmla="*/ 1868150 w 8464028"/>
              <a:gd name="connsiteY1394" fmla="*/ 6430917 h 9153214"/>
              <a:gd name="connsiteX1395" fmla="*/ 1897897 w 8464028"/>
              <a:gd name="connsiteY1395" fmla="*/ 6665599 h 9153214"/>
              <a:gd name="connsiteX1396" fmla="*/ 2619765 w 8464028"/>
              <a:gd name="connsiteY1396" fmla="*/ 5795580 h 9153214"/>
              <a:gd name="connsiteX1397" fmla="*/ 2618751 w 8464028"/>
              <a:gd name="connsiteY1397" fmla="*/ 5791239 h 9153214"/>
              <a:gd name="connsiteX1398" fmla="*/ 2585878 w 8464028"/>
              <a:gd name="connsiteY1398" fmla="*/ 5616082 h 9153214"/>
              <a:gd name="connsiteX1399" fmla="*/ 2483959 w 8464028"/>
              <a:gd name="connsiteY1399" fmla="*/ 5638122 h 9153214"/>
              <a:gd name="connsiteX1400" fmla="*/ 2254352 w 8464028"/>
              <a:gd name="connsiteY1400" fmla="*/ 5611657 h 9153214"/>
              <a:gd name="connsiteX1401" fmla="*/ 616919 w 8464028"/>
              <a:gd name="connsiteY1401" fmla="*/ 6225872 h 9153214"/>
              <a:gd name="connsiteX1402" fmla="*/ 631032 w 8464028"/>
              <a:gd name="connsiteY1402" fmla="*/ 6231717 h 9153214"/>
              <a:gd name="connsiteX1403" fmla="*/ 611172 w 8464028"/>
              <a:gd name="connsiteY1403" fmla="*/ 6288321 h 9153214"/>
              <a:gd name="connsiteX1404" fmla="*/ 596215 w 8464028"/>
              <a:gd name="connsiteY1404" fmla="*/ 6282978 h 9153214"/>
              <a:gd name="connsiteX1405" fmla="*/ 616919 w 8464028"/>
              <a:gd name="connsiteY1405" fmla="*/ 6225872 h 9153214"/>
              <a:gd name="connsiteX1406" fmla="*/ 1974238 w 8464028"/>
              <a:gd name="connsiteY1406" fmla="*/ 5670776 h 9153214"/>
              <a:gd name="connsiteX1407" fmla="*/ 1984433 w 8464028"/>
              <a:gd name="connsiteY1407" fmla="*/ 5673437 h 9153214"/>
              <a:gd name="connsiteX1408" fmla="*/ 1996517 w 8464028"/>
              <a:gd name="connsiteY1408" fmla="*/ 5720773 h 9153214"/>
              <a:gd name="connsiteX1409" fmla="*/ 1969981 w 8464028"/>
              <a:gd name="connsiteY1409" fmla="*/ 5725199 h 9153214"/>
              <a:gd name="connsiteX1410" fmla="*/ 1965757 w 8464028"/>
              <a:gd name="connsiteY1410" fmla="*/ 5677194 h 9153214"/>
              <a:gd name="connsiteX1411" fmla="*/ 1974238 w 8464028"/>
              <a:gd name="connsiteY1411" fmla="*/ 5670776 h 9153214"/>
              <a:gd name="connsiteX1412" fmla="*/ 206284 w 8464028"/>
              <a:gd name="connsiteY1412" fmla="*/ 6347596 h 9153214"/>
              <a:gd name="connsiteX1413" fmla="*/ 217364 w 8464028"/>
              <a:gd name="connsiteY1413" fmla="*/ 6351353 h 9153214"/>
              <a:gd name="connsiteX1414" fmla="*/ 236378 w 8464028"/>
              <a:gd name="connsiteY1414" fmla="*/ 6416138 h 9153214"/>
              <a:gd name="connsiteX1415" fmla="*/ 213984 w 8464028"/>
              <a:gd name="connsiteY1415" fmla="*/ 6422817 h 9153214"/>
              <a:gd name="connsiteX1416" fmla="*/ 198435 w 8464028"/>
              <a:gd name="connsiteY1416" fmla="*/ 6356112 h 9153214"/>
              <a:gd name="connsiteX1417" fmla="*/ 206284 w 8464028"/>
              <a:gd name="connsiteY1417" fmla="*/ 6347596 h 9153214"/>
              <a:gd name="connsiteX1418" fmla="*/ 5073114 w 8464028"/>
              <a:gd name="connsiteY1418" fmla="*/ 4470689 h 9153214"/>
              <a:gd name="connsiteX1419" fmla="*/ 5087068 w 8464028"/>
              <a:gd name="connsiteY1419" fmla="*/ 4472139 h 9153214"/>
              <a:gd name="connsiteX1420" fmla="*/ 5131351 w 8464028"/>
              <a:gd name="connsiteY1420" fmla="*/ 4534670 h 9153214"/>
              <a:gd name="connsiteX1421" fmla="*/ 5150112 w 8464028"/>
              <a:gd name="connsiteY1421" fmla="*/ 4594782 h 9153214"/>
              <a:gd name="connsiteX1422" fmla="*/ 5140309 w 8464028"/>
              <a:gd name="connsiteY1422" fmla="*/ 4600876 h 9153214"/>
              <a:gd name="connsiteX1423" fmla="*/ 5100675 w 8464028"/>
              <a:gd name="connsiteY1423" fmla="*/ 4558632 h 9153214"/>
              <a:gd name="connsiteX1424" fmla="*/ 5067717 w 8464028"/>
              <a:gd name="connsiteY1424" fmla="*/ 4483826 h 9153214"/>
              <a:gd name="connsiteX1425" fmla="*/ 5073114 w 8464028"/>
              <a:gd name="connsiteY1425" fmla="*/ 4470689 h 9153214"/>
              <a:gd name="connsiteX1426" fmla="*/ 3866017 w 8464028"/>
              <a:gd name="connsiteY1426" fmla="*/ 4919024 h 9153214"/>
              <a:gd name="connsiteX1427" fmla="*/ 3588230 w 8464028"/>
              <a:gd name="connsiteY1427" fmla="*/ 5200064 h 9153214"/>
              <a:gd name="connsiteX1428" fmla="*/ 3717020 w 8464028"/>
              <a:gd name="connsiteY1428" fmla="*/ 5258839 h 9153214"/>
              <a:gd name="connsiteX1429" fmla="*/ 3797979 w 8464028"/>
              <a:gd name="connsiteY1429" fmla="*/ 5292319 h 9153214"/>
              <a:gd name="connsiteX1430" fmla="*/ 3947559 w 8464028"/>
              <a:gd name="connsiteY1430" fmla="*/ 5177356 h 9153214"/>
              <a:gd name="connsiteX1431" fmla="*/ 4183506 w 8464028"/>
              <a:gd name="connsiteY1431" fmla="*/ 5084936 h 9153214"/>
              <a:gd name="connsiteX1432" fmla="*/ 4195337 w 8464028"/>
              <a:gd name="connsiteY1432" fmla="*/ 5120919 h 9153214"/>
              <a:gd name="connsiteX1433" fmla="*/ 3984404 w 8464028"/>
              <a:gd name="connsiteY1433" fmla="*/ 5210084 h 9153214"/>
              <a:gd name="connsiteX1434" fmla="*/ 3840487 w 8464028"/>
              <a:gd name="connsiteY1434" fmla="*/ 5310268 h 9153214"/>
              <a:gd name="connsiteX1435" fmla="*/ 4134744 w 8464028"/>
              <a:gd name="connsiteY1435" fmla="*/ 5456371 h 9153214"/>
              <a:gd name="connsiteX1436" fmla="*/ 4757063 w 8464028"/>
              <a:gd name="connsiteY1436" fmla="*/ 5296743 h 9153214"/>
              <a:gd name="connsiteX1437" fmla="*/ 4757232 w 8464028"/>
              <a:gd name="connsiteY1437" fmla="*/ 5319618 h 9153214"/>
              <a:gd name="connsiteX1438" fmla="*/ 4437453 w 8464028"/>
              <a:gd name="connsiteY1438" fmla="*/ 5371298 h 9153214"/>
              <a:gd name="connsiteX1439" fmla="*/ 4181055 w 8464028"/>
              <a:gd name="connsiteY1439" fmla="*/ 5481250 h 9153214"/>
              <a:gd name="connsiteX1440" fmla="*/ 4476750 w 8464028"/>
              <a:gd name="connsiteY1440" fmla="*/ 5637538 h 9153214"/>
              <a:gd name="connsiteX1441" fmla="*/ 4690470 w 8464028"/>
              <a:gd name="connsiteY1441" fmla="*/ 5553132 h 9153214"/>
              <a:gd name="connsiteX1442" fmla="*/ 4894136 w 8464028"/>
              <a:gd name="connsiteY1442" fmla="*/ 5508048 h 9153214"/>
              <a:gd name="connsiteX1443" fmla="*/ 4898700 w 8464028"/>
              <a:gd name="connsiteY1443" fmla="*/ 5524831 h 9153214"/>
              <a:gd name="connsiteX1444" fmla="*/ 4693681 w 8464028"/>
              <a:gd name="connsiteY1444" fmla="*/ 5601388 h 9153214"/>
              <a:gd name="connsiteX1445" fmla="*/ 4531340 w 8464028"/>
              <a:gd name="connsiteY1445" fmla="*/ 5664505 h 9153214"/>
              <a:gd name="connsiteX1446" fmla="*/ 4612723 w 8464028"/>
              <a:gd name="connsiteY1446" fmla="*/ 5703409 h 9153214"/>
              <a:gd name="connsiteX1447" fmla="*/ 5815782 w 8464028"/>
              <a:gd name="connsiteY1447" fmla="*/ 6098888 h 9153214"/>
              <a:gd name="connsiteX1448" fmla="*/ 5328338 w 8464028"/>
              <a:gd name="connsiteY1448" fmla="*/ 5678281 h 9153214"/>
              <a:gd name="connsiteX1449" fmla="*/ 5056560 w 8464028"/>
              <a:gd name="connsiteY1449" fmla="*/ 5405360 h 9153214"/>
              <a:gd name="connsiteX1450" fmla="*/ 4999855 w 8464028"/>
              <a:gd name="connsiteY1450" fmla="*/ 5407196 h 9153214"/>
              <a:gd name="connsiteX1451" fmla="*/ 5006193 w 8464028"/>
              <a:gd name="connsiteY1451" fmla="*/ 5374386 h 9153214"/>
              <a:gd name="connsiteX1452" fmla="*/ 5024616 w 8464028"/>
              <a:gd name="connsiteY1452" fmla="*/ 5373051 h 9153214"/>
              <a:gd name="connsiteX1453" fmla="*/ 4994700 w 8464028"/>
              <a:gd name="connsiteY1453" fmla="*/ 5342827 h 9153214"/>
              <a:gd name="connsiteX1454" fmla="*/ 4988193 w 8464028"/>
              <a:gd name="connsiteY1454" fmla="*/ 5346168 h 9153214"/>
              <a:gd name="connsiteX1455" fmla="*/ 4947376 w 8464028"/>
              <a:gd name="connsiteY1455" fmla="*/ 5345249 h 9153214"/>
              <a:gd name="connsiteX1456" fmla="*/ 4931236 w 8464028"/>
              <a:gd name="connsiteY1456" fmla="*/ 5323125 h 9153214"/>
              <a:gd name="connsiteX1457" fmla="*/ 4959122 w 8464028"/>
              <a:gd name="connsiteY1457" fmla="*/ 5307680 h 9153214"/>
              <a:gd name="connsiteX1458" fmla="*/ 4943995 w 8464028"/>
              <a:gd name="connsiteY1458" fmla="*/ 5292652 h 9153214"/>
              <a:gd name="connsiteX1459" fmla="*/ 4893459 w 8464028"/>
              <a:gd name="connsiteY1459" fmla="*/ 5306010 h 9153214"/>
              <a:gd name="connsiteX1460" fmla="*/ 4857205 w 8464028"/>
              <a:gd name="connsiteY1460" fmla="*/ 5294822 h 9153214"/>
              <a:gd name="connsiteX1461" fmla="*/ 4855769 w 8464028"/>
              <a:gd name="connsiteY1461" fmla="*/ 5281131 h 9153214"/>
              <a:gd name="connsiteX1462" fmla="*/ 4905798 w 8464028"/>
              <a:gd name="connsiteY1462" fmla="*/ 5260677 h 9153214"/>
              <a:gd name="connsiteX1463" fmla="*/ 4910107 w 8464028"/>
              <a:gd name="connsiteY1463" fmla="*/ 5260259 h 9153214"/>
              <a:gd name="connsiteX1464" fmla="*/ 4776500 w 8464028"/>
              <a:gd name="connsiteY1464" fmla="*/ 5141707 h 9153214"/>
              <a:gd name="connsiteX1465" fmla="*/ 4645428 w 8464028"/>
              <a:gd name="connsiteY1465" fmla="*/ 5046781 h 9153214"/>
              <a:gd name="connsiteX1466" fmla="*/ 4588384 w 8464028"/>
              <a:gd name="connsiteY1466" fmla="*/ 5070325 h 9153214"/>
              <a:gd name="connsiteX1467" fmla="*/ 4486636 w 8464028"/>
              <a:gd name="connsiteY1467" fmla="*/ 5104555 h 9153214"/>
              <a:gd name="connsiteX1468" fmla="*/ 4475229 w 8464028"/>
              <a:gd name="connsiteY1468" fmla="*/ 5079425 h 9153214"/>
              <a:gd name="connsiteX1469" fmla="*/ 4566497 w 8464028"/>
              <a:gd name="connsiteY1469" fmla="*/ 5034594 h 9153214"/>
              <a:gd name="connsiteX1470" fmla="*/ 4607905 w 8464028"/>
              <a:gd name="connsiteY1470" fmla="*/ 5023072 h 9153214"/>
              <a:gd name="connsiteX1471" fmla="*/ 4575794 w 8464028"/>
              <a:gd name="connsiteY1471" fmla="*/ 5002700 h 9153214"/>
              <a:gd name="connsiteX1472" fmla="*/ 4502862 w 8464028"/>
              <a:gd name="connsiteY1472" fmla="*/ 5020985 h 9153214"/>
              <a:gd name="connsiteX1473" fmla="*/ 4398494 w 8464028"/>
              <a:gd name="connsiteY1473" fmla="*/ 5056883 h 9153214"/>
              <a:gd name="connsiteX1474" fmla="*/ 4387001 w 8464028"/>
              <a:gd name="connsiteY1474" fmla="*/ 5040604 h 9153214"/>
              <a:gd name="connsiteX1475" fmla="*/ 4503117 w 8464028"/>
              <a:gd name="connsiteY1475" fmla="*/ 4980493 h 9153214"/>
              <a:gd name="connsiteX1476" fmla="*/ 4522806 w 8464028"/>
              <a:gd name="connsiteY1476" fmla="*/ 4974316 h 9153214"/>
              <a:gd name="connsiteX1477" fmla="*/ 4491370 w 8464028"/>
              <a:gd name="connsiteY1477" fmla="*/ 4957951 h 9153214"/>
              <a:gd name="connsiteX1478" fmla="*/ 4393846 w 8464028"/>
              <a:gd name="connsiteY1478" fmla="*/ 4992598 h 9153214"/>
              <a:gd name="connsiteX1479" fmla="*/ 4290661 w 8464028"/>
              <a:gd name="connsiteY1479" fmla="*/ 5034260 h 9153214"/>
              <a:gd name="connsiteX1480" fmla="*/ 4281788 w 8464028"/>
              <a:gd name="connsiteY1480" fmla="*/ 5019732 h 9153214"/>
              <a:gd name="connsiteX1481" fmla="*/ 4382016 w 8464028"/>
              <a:gd name="connsiteY1481" fmla="*/ 4956533 h 9153214"/>
              <a:gd name="connsiteX1482" fmla="*/ 4439397 w 8464028"/>
              <a:gd name="connsiteY1482" fmla="*/ 4935159 h 9153214"/>
              <a:gd name="connsiteX1483" fmla="*/ 4409987 w 8464028"/>
              <a:gd name="connsiteY1483" fmla="*/ 4922302 h 9153214"/>
              <a:gd name="connsiteX1484" fmla="*/ 4279930 w 8464028"/>
              <a:gd name="connsiteY1484" fmla="*/ 4969723 h 9153214"/>
              <a:gd name="connsiteX1485" fmla="*/ 4114293 w 8464028"/>
              <a:gd name="connsiteY1485" fmla="*/ 5067654 h 9153214"/>
              <a:gd name="connsiteX1486" fmla="*/ 4101617 w 8464028"/>
              <a:gd name="connsiteY1486" fmla="*/ 5052458 h 9153214"/>
              <a:gd name="connsiteX1487" fmla="*/ 4353452 w 8464028"/>
              <a:gd name="connsiteY1487" fmla="*/ 4903017 h 9153214"/>
              <a:gd name="connsiteX1488" fmla="*/ 4328860 w 8464028"/>
              <a:gd name="connsiteY1488" fmla="*/ 4895253 h 9153214"/>
              <a:gd name="connsiteX1489" fmla="*/ 4323874 w 8464028"/>
              <a:gd name="connsiteY1489" fmla="*/ 4898009 h 9153214"/>
              <a:gd name="connsiteX1490" fmla="*/ 4144885 w 8464028"/>
              <a:gd name="connsiteY1490" fmla="*/ 4975568 h 9153214"/>
              <a:gd name="connsiteX1491" fmla="*/ 4001306 w 8464028"/>
              <a:gd name="connsiteY1491" fmla="*/ 5070493 h 9153214"/>
              <a:gd name="connsiteX1492" fmla="*/ 3986011 w 8464028"/>
              <a:gd name="connsiteY1492" fmla="*/ 5052626 h 9153214"/>
              <a:gd name="connsiteX1493" fmla="*/ 4264296 w 8464028"/>
              <a:gd name="connsiteY1493" fmla="*/ 4880309 h 9153214"/>
              <a:gd name="connsiteX1494" fmla="*/ 4232943 w 8464028"/>
              <a:gd name="connsiteY1494" fmla="*/ 4874046 h 9153214"/>
              <a:gd name="connsiteX1495" fmla="*/ 4221027 w 8464028"/>
              <a:gd name="connsiteY1495" fmla="*/ 4885234 h 9153214"/>
              <a:gd name="connsiteX1496" fmla="*/ 4033589 w 8464028"/>
              <a:gd name="connsiteY1496" fmla="*/ 4967970 h 9153214"/>
              <a:gd name="connsiteX1497" fmla="*/ 3891699 w 8464028"/>
              <a:gd name="connsiteY1497" fmla="*/ 5082265 h 9153214"/>
              <a:gd name="connsiteX1498" fmla="*/ 3878599 w 8464028"/>
              <a:gd name="connsiteY1498" fmla="*/ 5071160 h 9153214"/>
              <a:gd name="connsiteX1499" fmla="*/ 4008065 w 8464028"/>
              <a:gd name="connsiteY1499" fmla="*/ 4952192 h 9153214"/>
              <a:gd name="connsiteX1500" fmla="*/ 4163054 w 8464028"/>
              <a:gd name="connsiteY1500" fmla="*/ 4866701 h 9153214"/>
              <a:gd name="connsiteX1501" fmla="*/ 4149618 w 8464028"/>
              <a:gd name="connsiteY1501" fmla="*/ 4866450 h 9153214"/>
              <a:gd name="connsiteX1502" fmla="*/ 4149026 w 8464028"/>
              <a:gd name="connsiteY1502" fmla="*/ 4867367 h 9153214"/>
              <a:gd name="connsiteX1503" fmla="*/ 4079899 w 8464028"/>
              <a:gd name="connsiteY1503" fmla="*/ 4883814 h 9153214"/>
              <a:gd name="connsiteX1504" fmla="*/ 3914854 w 8464028"/>
              <a:gd name="connsiteY1504" fmla="*/ 4970725 h 9153214"/>
              <a:gd name="connsiteX1505" fmla="*/ 3789866 w 8464028"/>
              <a:gd name="connsiteY1505" fmla="*/ 5078423 h 9153214"/>
              <a:gd name="connsiteX1506" fmla="*/ 3771782 w 8464028"/>
              <a:gd name="connsiteY1506" fmla="*/ 5066067 h 9153214"/>
              <a:gd name="connsiteX1507" fmla="*/ 3912656 w 8464028"/>
              <a:gd name="connsiteY1507" fmla="*/ 4927229 h 9153214"/>
              <a:gd name="connsiteX1508" fmla="*/ 3995897 w 8464028"/>
              <a:gd name="connsiteY1508" fmla="*/ 4877470 h 9153214"/>
              <a:gd name="connsiteX1509" fmla="*/ 3866017 w 8464028"/>
              <a:gd name="connsiteY1509" fmla="*/ 4919024 h 9153214"/>
              <a:gd name="connsiteX1510" fmla="*/ 1902692 w 8464028"/>
              <a:gd name="connsiteY1510" fmla="*/ 5664859 h 9153214"/>
              <a:gd name="connsiteX1511" fmla="*/ 1916065 w 8464028"/>
              <a:gd name="connsiteY1511" fmla="*/ 5669764 h 9153214"/>
              <a:gd name="connsiteX1512" fmla="*/ 1926883 w 8464028"/>
              <a:gd name="connsiteY1512" fmla="*/ 5717352 h 9153214"/>
              <a:gd name="connsiteX1513" fmla="*/ 1898572 w 8464028"/>
              <a:gd name="connsiteY1513" fmla="*/ 5725367 h 9153214"/>
              <a:gd name="connsiteX1514" fmla="*/ 1891474 w 8464028"/>
              <a:gd name="connsiteY1514" fmla="*/ 5673604 h 9153214"/>
              <a:gd name="connsiteX1515" fmla="*/ 1902692 w 8464028"/>
              <a:gd name="connsiteY1515" fmla="*/ 5664859 h 9153214"/>
              <a:gd name="connsiteX1516" fmla="*/ 1276412 w 8464028"/>
              <a:gd name="connsiteY1516" fmla="*/ 5903748 h 9153214"/>
              <a:gd name="connsiteX1517" fmla="*/ 1285042 w 8464028"/>
              <a:gd name="connsiteY1517" fmla="*/ 5906199 h 9153214"/>
              <a:gd name="connsiteX1518" fmla="*/ 1305071 w 8464028"/>
              <a:gd name="connsiteY1518" fmla="*/ 5952618 h 9153214"/>
              <a:gd name="connsiteX1519" fmla="*/ 1273041 w 8464028"/>
              <a:gd name="connsiteY1519" fmla="*/ 5956877 h 9153214"/>
              <a:gd name="connsiteX1520" fmla="*/ 1269240 w 8464028"/>
              <a:gd name="connsiteY1520" fmla="*/ 5908872 h 9153214"/>
              <a:gd name="connsiteX1521" fmla="*/ 1276412 w 8464028"/>
              <a:gd name="connsiteY1521" fmla="*/ 5903748 h 9153214"/>
              <a:gd name="connsiteX1522" fmla="*/ 1322839 w 8464028"/>
              <a:gd name="connsiteY1522" fmla="*/ 5878481 h 9153214"/>
              <a:gd name="connsiteX1523" fmla="*/ 1333889 w 8464028"/>
              <a:gd name="connsiteY1523" fmla="*/ 5880652 h 9153214"/>
              <a:gd name="connsiteX1524" fmla="*/ 1344875 w 8464028"/>
              <a:gd name="connsiteY1524" fmla="*/ 5896515 h 9153214"/>
              <a:gd name="connsiteX1525" fmla="*/ 1323579 w 8464028"/>
              <a:gd name="connsiteY1525" fmla="*/ 5905947 h 9153214"/>
              <a:gd name="connsiteX1526" fmla="*/ 1318508 w 8464028"/>
              <a:gd name="connsiteY1526" fmla="*/ 5889836 h 9153214"/>
              <a:gd name="connsiteX1527" fmla="*/ 1322839 w 8464028"/>
              <a:gd name="connsiteY1527" fmla="*/ 5878481 h 9153214"/>
              <a:gd name="connsiteX1528" fmla="*/ 2762500 w 8464028"/>
              <a:gd name="connsiteY1528" fmla="*/ 5312523 h 9153214"/>
              <a:gd name="connsiteX1529" fmla="*/ 2764020 w 8464028"/>
              <a:gd name="connsiteY1529" fmla="*/ 5322291 h 9153214"/>
              <a:gd name="connsiteX1530" fmla="*/ 2764190 w 8464028"/>
              <a:gd name="connsiteY1530" fmla="*/ 5321790 h 9153214"/>
              <a:gd name="connsiteX1531" fmla="*/ 2762500 w 8464028"/>
              <a:gd name="connsiteY1531" fmla="*/ 5312523 h 9153214"/>
              <a:gd name="connsiteX1532" fmla="*/ 2052936 w 8464028"/>
              <a:gd name="connsiteY1532" fmla="*/ 5552475 h 9153214"/>
              <a:gd name="connsiteX1533" fmla="*/ 2062432 w 8464028"/>
              <a:gd name="connsiteY1533" fmla="*/ 5554051 h 9153214"/>
              <a:gd name="connsiteX1534" fmla="*/ 2078065 w 8464028"/>
              <a:gd name="connsiteY1534" fmla="*/ 5585359 h 9153214"/>
              <a:gd name="connsiteX1535" fmla="*/ 2048488 w 8464028"/>
              <a:gd name="connsiteY1535" fmla="*/ 5595294 h 9153214"/>
              <a:gd name="connsiteX1536" fmla="*/ 2045784 w 8464028"/>
              <a:gd name="connsiteY1536" fmla="*/ 5558976 h 9153214"/>
              <a:gd name="connsiteX1537" fmla="*/ 2052936 w 8464028"/>
              <a:gd name="connsiteY1537" fmla="*/ 5552475 h 9153214"/>
              <a:gd name="connsiteX1538" fmla="*/ 5361974 w 8464028"/>
              <a:gd name="connsiteY1538" fmla="*/ 4272688 h 9153214"/>
              <a:gd name="connsiteX1539" fmla="*/ 5409975 w 8464028"/>
              <a:gd name="connsiteY1539" fmla="*/ 4285461 h 9153214"/>
              <a:gd name="connsiteX1540" fmla="*/ 5403805 w 8464028"/>
              <a:gd name="connsiteY1540" fmla="*/ 4306667 h 9153214"/>
              <a:gd name="connsiteX1541" fmla="*/ 5357158 w 8464028"/>
              <a:gd name="connsiteY1541" fmla="*/ 4298818 h 9153214"/>
              <a:gd name="connsiteX1542" fmla="*/ 5361974 w 8464028"/>
              <a:gd name="connsiteY1542" fmla="*/ 4272688 h 9153214"/>
              <a:gd name="connsiteX1543" fmla="*/ 4962080 w 8464028"/>
              <a:gd name="connsiteY1543" fmla="*/ 4412947 h 9153214"/>
              <a:gd name="connsiteX1544" fmla="*/ 4984221 w 8464028"/>
              <a:gd name="connsiteY1544" fmla="*/ 4423716 h 9153214"/>
              <a:gd name="connsiteX1545" fmla="*/ 5038813 w 8464028"/>
              <a:gd name="connsiteY1545" fmla="*/ 4525488 h 9153214"/>
              <a:gd name="connsiteX1546" fmla="*/ 5024109 w 8464028"/>
              <a:gd name="connsiteY1546" fmla="*/ 4534587 h 9153214"/>
              <a:gd name="connsiteX1547" fmla="*/ 4950925 w 8464028"/>
              <a:gd name="connsiteY1547" fmla="*/ 4445506 h 9153214"/>
              <a:gd name="connsiteX1548" fmla="*/ 4949320 w 8464028"/>
              <a:gd name="connsiteY1548" fmla="*/ 4421461 h 9153214"/>
              <a:gd name="connsiteX1549" fmla="*/ 4962080 w 8464028"/>
              <a:gd name="connsiteY1549" fmla="*/ 4412947 h 9153214"/>
              <a:gd name="connsiteX1550" fmla="*/ 5445383 w 8464028"/>
              <a:gd name="connsiteY1550" fmla="*/ 4221594 h 9153214"/>
              <a:gd name="connsiteX1551" fmla="*/ 5463722 w 8464028"/>
              <a:gd name="connsiteY1551" fmla="*/ 4223848 h 9153214"/>
              <a:gd name="connsiteX1552" fmla="*/ 5466933 w 8464028"/>
              <a:gd name="connsiteY1552" fmla="*/ 4227187 h 9153214"/>
              <a:gd name="connsiteX1553" fmla="*/ 5466511 w 8464028"/>
              <a:gd name="connsiteY1553" fmla="*/ 4243133 h 9153214"/>
              <a:gd name="connsiteX1554" fmla="*/ 5460680 w 8464028"/>
              <a:gd name="connsiteY1554" fmla="*/ 4247474 h 9153214"/>
              <a:gd name="connsiteX1555" fmla="*/ 5442342 w 8464028"/>
              <a:gd name="connsiteY1555" fmla="*/ 4245221 h 9153214"/>
              <a:gd name="connsiteX1556" fmla="*/ 5439215 w 8464028"/>
              <a:gd name="connsiteY1556" fmla="*/ 4242549 h 9153214"/>
              <a:gd name="connsiteX1557" fmla="*/ 5441242 w 8464028"/>
              <a:gd name="connsiteY1557" fmla="*/ 4224265 h 9153214"/>
              <a:gd name="connsiteX1558" fmla="*/ 2087838 w 8464028"/>
              <a:gd name="connsiteY1558" fmla="*/ 5467548 h 9153214"/>
              <a:gd name="connsiteX1559" fmla="*/ 2097672 w 8464028"/>
              <a:gd name="connsiteY1559" fmla="*/ 5472067 h 9153214"/>
              <a:gd name="connsiteX1560" fmla="*/ 2110856 w 8464028"/>
              <a:gd name="connsiteY1560" fmla="*/ 5525248 h 9153214"/>
              <a:gd name="connsiteX1561" fmla="*/ 2079082 w 8464028"/>
              <a:gd name="connsiteY1561" fmla="*/ 5528670 h 9153214"/>
              <a:gd name="connsiteX1562" fmla="*/ 2079588 w 8464028"/>
              <a:gd name="connsiteY1562" fmla="*/ 5474738 h 9153214"/>
              <a:gd name="connsiteX1563" fmla="*/ 2087838 w 8464028"/>
              <a:gd name="connsiteY1563" fmla="*/ 5467548 h 9153214"/>
              <a:gd name="connsiteX1564" fmla="*/ 5456843 w 8464028"/>
              <a:gd name="connsiteY1564" fmla="*/ 4160598 h 9153214"/>
              <a:gd name="connsiteX1565" fmla="*/ 5465074 w 8464028"/>
              <a:gd name="connsiteY1565" fmla="*/ 4158978 h 9153214"/>
              <a:gd name="connsiteX1566" fmla="*/ 5511891 w 8464028"/>
              <a:gd name="connsiteY1566" fmla="*/ 4180601 h 9153214"/>
              <a:gd name="connsiteX1567" fmla="*/ 5503271 w 8464028"/>
              <a:gd name="connsiteY1567" fmla="*/ 4199719 h 9153214"/>
              <a:gd name="connsiteX1568" fmla="*/ 5457045 w 8464028"/>
              <a:gd name="connsiteY1568" fmla="*/ 4182270 h 9153214"/>
              <a:gd name="connsiteX1569" fmla="*/ 5456843 w 8464028"/>
              <a:gd name="connsiteY1569" fmla="*/ 4160598 h 9153214"/>
              <a:gd name="connsiteX1570" fmla="*/ 4850973 w 8464028"/>
              <a:gd name="connsiteY1570" fmla="*/ 4392555 h 9153214"/>
              <a:gd name="connsiteX1571" fmla="*/ 4860840 w 8464028"/>
              <a:gd name="connsiteY1571" fmla="*/ 4393661 h 9153214"/>
              <a:gd name="connsiteX1572" fmla="*/ 4901065 w 8464028"/>
              <a:gd name="connsiteY1572" fmla="*/ 4468049 h 9153214"/>
              <a:gd name="connsiteX1573" fmla="*/ 4964363 w 8464028"/>
              <a:gd name="connsiteY1573" fmla="*/ 4567231 h 9153214"/>
              <a:gd name="connsiteX1574" fmla="*/ 4944842 w 8464028"/>
              <a:gd name="connsiteY1574" fmla="*/ 4583429 h 9153214"/>
              <a:gd name="connsiteX1575" fmla="*/ 4883150 w 8464028"/>
              <a:gd name="connsiteY1575" fmla="*/ 4502195 h 9153214"/>
              <a:gd name="connsiteX1576" fmla="*/ 4844022 w 8464028"/>
              <a:gd name="connsiteY1576" fmla="*/ 4399589 h 9153214"/>
              <a:gd name="connsiteX1577" fmla="*/ 4850973 w 8464028"/>
              <a:gd name="connsiteY1577" fmla="*/ 4392555 h 9153214"/>
              <a:gd name="connsiteX1578" fmla="*/ 5373720 w 8464028"/>
              <a:gd name="connsiteY1578" fmla="*/ 4189620 h 9153214"/>
              <a:gd name="connsiteX1579" fmla="*/ 5426960 w 8464028"/>
              <a:gd name="connsiteY1579" fmla="*/ 4202727 h 9153214"/>
              <a:gd name="connsiteX1580" fmla="*/ 5424678 w 8464028"/>
              <a:gd name="connsiteY1580" fmla="*/ 4218588 h 9153214"/>
              <a:gd name="connsiteX1581" fmla="*/ 5370763 w 8464028"/>
              <a:gd name="connsiteY1581" fmla="*/ 4213913 h 9153214"/>
              <a:gd name="connsiteX1582" fmla="*/ 5373720 w 8464028"/>
              <a:gd name="connsiteY1582" fmla="*/ 4189620 h 9153214"/>
              <a:gd name="connsiteX1583" fmla="*/ 1163995 w 8464028"/>
              <a:gd name="connsiteY1583" fmla="*/ 5802562 h 9153214"/>
              <a:gd name="connsiteX1584" fmla="*/ 1174082 w 8464028"/>
              <a:gd name="connsiteY1584" fmla="*/ 5805682 h 9153214"/>
              <a:gd name="connsiteX1585" fmla="*/ 1250393 w 8464028"/>
              <a:gd name="connsiteY1585" fmla="*/ 5936673 h 9153214"/>
              <a:gd name="connsiteX1586" fmla="*/ 1329155 w 8464028"/>
              <a:gd name="connsiteY1586" fmla="*/ 6034771 h 9153214"/>
              <a:gd name="connsiteX1587" fmla="*/ 1355776 w 8464028"/>
              <a:gd name="connsiteY1587" fmla="*/ 6075179 h 9153214"/>
              <a:gd name="connsiteX1588" fmla="*/ 1342423 w 8464028"/>
              <a:gd name="connsiteY1588" fmla="*/ 6088119 h 9153214"/>
              <a:gd name="connsiteX1589" fmla="*/ 1246929 w 8464028"/>
              <a:gd name="connsiteY1589" fmla="*/ 5966060 h 9153214"/>
              <a:gd name="connsiteX1590" fmla="*/ 1159547 w 8464028"/>
              <a:gd name="connsiteY1590" fmla="*/ 5811276 h 9153214"/>
              <a:gd name="connsiteX1591" fmla="*/ 1163995 w 8464028"/>
              <a:gd name="connsiteY1591" fmla="*/ 5802562 h 9153214"/>
              <a:gd name="connsiteX1592" fmla="*/ 5563779 w 8464028"/>
              <a:gd name="connsiteY1592" fmla="*/ 4100954 h 9153214"/>
              <a:gd name="connsiteX1593" fmla="*/ 5610511 w 8464028"/>
              <a:gd name="connsiteY1593" fmla="*/ 4113728 h 9153214"/>
              <a:gd name="connsiteX1594" fmla="*/ 5606795 w 8464028"/>
              <a:gd name="connsiteY1594" fmla="*/ 4128506 h 9153214"/>
              <a:gd name="connsiteX1595" fmla="*/ 5559471 w 8464028"/>
              <a:gd name="connsiteY1595" fmla="*/ 4120825 h 9153214"/>
              <a:gd name="connsiteX1596" fmla="*/ 5563779 w 8464028"/>
              <a:gd name="connsiteY1596" fmla="*/ 4100954 h 9153214"/>
              <a:gd name="connsiteX1597" fmla="*/ 5606349 w 8464028"/>
              <a:gd name="connsiteY1597" fmla="*/ 4060829 h 9153214"/>
              <a:gd name="connsiteX1598" fmla="*/ 5624202 w 8464028"/>
              <a:gd name="connsiteY1598" fmla="*/ 4054118 h 9153214"/>
              <a:gd name="connsiteX1599" fmla="*/ 5640681 w 8464028"/>
              <a:gd name="connsiteY1599" fmla="*/ 4055955 h 9153214"/>
              <a:gd name="connsiteX1600" fmla="*/ 5641527 w 8464028"/>
              <a:gd name="connsiteY1600" fmla="*/ 4093274 h 9153214"/>
              <a:gd name="connsiteX1601" fmla="*/ 5618202 w 8464028"/>
              <a:gd name="connsiteY1601" fmla="*/ 4089267 h 9153214"/>
              <a:gd name="connsiteX1602" fmla="*/ 5610258 w 8464028"/>
              <a:gd name="connsiteY1602" fmla="*/ 4083673 h 9153214"/>
              <a:gd name="connsiteX1603" fmla="*/ 5610935 w 8464028"/>
              <a:gd name="connsiteY1603" fmla="*/ 4084424 h 9153214"/>
              <a:gd name="connsiteX1604" fmla="*/ 5609330 w 8464028"/>
              <a:gd name="connsiteY1604" fmla="*/ 4083005 h 9153214"/>
              <a:gd name="connsiteX1605" fmla="*/ 5607554 w 8464028"/>
              <a:gd name="connsiteY1605" fmla="*/ 4081754 h 9153214"/>
              <a:gd name="connsiteX1606" fmla="*/ 5606878 w 8464028"/>
              <a:gd name="connsiteY1606" fmla="*/ 4080918 h 9153214"/>
              <a:gd name="connsiteX1607" fmla="*/ 5605187 w 8464028"/>
              <a:gd name="connsiteY1607" fmla="*/ 4078747 h 9153214"/>
              <a:gd name="connsiteX1608" fmla="*/ 5605102 w 8464028"/>
              <a:gd name="connsiteY1608" fmla="*/ 4078497 h 9153214"/>
              <a:gd name="connsiteX1609" fmla="*/ 5606349 w 8464028"/>
              <a:gd name="connsiteY1609" fmla="*/ 4060829 h 9153214"/>
              <a:gd name="connsiteX1610" fmla="*/ 5667546 w 8464028"/>
              <a:gd name="connsiteY1610" fmla="*/ 4018480 h 9153214"/>
              <a:gd name="connsiteX1611" fmla="*/ 5682598 w 8464028"/>
              <a:gd name="connsiteY1611" fmla="*/ 4012793 h 9153214"/>
              <a:gd name="connsiteX1612" fmla="*/ 5735754 w 8464028"/>
              <a:gd name="connsiteY1612" fmla="*/ 4043933 h 9153214"/>
              <a:gd name="connsiteX1613" fmla="*/ 5728487 w 8464028"/>
              <a:gd name="connsiteY1613" fmla="*/ 4060296 h 9153214"/>
              <a:gd name="connsiteX1614" fmla="*/ 5668656 w 8464028"/>
              <a:gd name="connsiteY1614" fmla="*/ 4033247 h 9153214"/>
              <a:gd name="connsiteX1615" fmla="*/ 5667546 w 8464028"/>
              <a:gd name="connsiteY1615" fmla="*/ 4018480 h 9153214"/>
              <a:gd name="connsiteX1616" fmla="*/ 5012152 w 8464028"/>
              <a:gd name="connsiteY1616" fmla="*/ 4249752 h 9153214"/>
              <a:gd name="connsiteX1617" fmla="*/ 5023433 w 8464028"/>
              <a:gd name="connsiteY1617" fmla="*/ 4250564 h 9153214"/>
              <a:gd name="connsiteX1618" fmla="*/ 5044813 w 8464028"/>
              <a:gd name="connsiteY1618" fmla="*/ 4271603 h 9153214"/>
              <a:gd name="connsiteX1619" fmla="*/ 5036701 w 8464028"/>
              <a:gd name="connsiteY1619" fmla="*/ 4285630 h 9153214"/>
              <a:gd name="connsiteX1620" fmla="*/ 5007291 w 8464028"/>
              <a:gd name="connsiteY1620" fmla="*/ 4277447 h 9153214"/>
              <a:gd name="connsiteX1621" fmla="*/ 5012152 w 8464028"/>
              <a:gd name="connsiteY1621" fmla="*/ 4249752 h 9153214"/>
              <a:gd name="connsiteX1622" fmla="*/ 2215732 w 8464028"/>
              <a:gd name="connsiteY1622" fmla="*/ 5311185 h 9153214"/>
              <a:gd name="connsiteX1623" fmla="*/ 2230013 w 8464028"/>
              <a:gd name="connsiteY1623" fmla="*/ 5364201 h 9153214"/>
              <a:gd name="connsiteX1624" fmla="*/ 2235253 w 8464028"/>
              <a:gd name="connsiteY1624" fmla="*/ 5389998 h 9153214"/>
              <a:gd name="connsiteX1625" fmla="*/ 2386185 w 8464028"/>
              <a:gd name="connsiteY1625" fmla="*/ 5442762 h 9153214"/>
              <a:gd name="connsiteX1626" fmla="*/ 2549961 w 8464028"/>
              <a:gd name="connsiteY1626" fmla="*/ 5511055 h 9153214"/>
              <a:gd name="connsiteX1627" fmla="*/ 2548779 w 8464028"/>
              <a:gd name="connsiteY1627" fmla="*/ 5507883 h 9153214"/>
              <a:gd name="connsiteX1628" fmla="*/ 2370382 w 8464028"/>
              <a:gd name="connsiteY1628" fmla="*/ 5400351 h 9153214"/>
              <a:gd name="connsiteX1629" fmla="*/ 2215732 w 8464028"/>
              <a:gd name="connsiteY1629" fmla="*/ 5311185 h 9153214"/>
              <a:gd name="connsiteX1630" fmla="*/ 5061701 w 8464028"/>
              <a:gd name="connsiteY1630" fmla="*/ 4199479 h 9153214"/>
              <a:gd name="connsiteX1631" fmla="*/ 5075322 w 8464028"/>
              <a:gd name="connsiteY1631" fmla="*/ 4196715 h 9153214"/>
              <a:gd name="connsiteX1632" fmla="*/ 5089350 w 8464028"/>
              <a:gd name="connsiteY1632" fmla="*/ 4200054 h 9153214"/>
              <a:gd name="connsiteX1633" fmla="*/ 5077434 w 8464028"/>
              <a:gd name="connsiteY1633" fmla="*/ 4238292 h 9153214"/>
              <a:gd name="connsiteX1634" fmla="*/ 5062308 w 8464028"/>
              <a:gd name="connsiteY1634" fmla="*/ 4231613 h 9153214"/>
              <a:gd name="connsiteX1635" fmla="*/ 5061701 w 8464028"/>
              <a:gd name="connsiteY1635" fmla="*/ 4199479 h 9153214"/>
              <a:gd name="connsiteX1636" fmla="*/ 4741557 w 8464028"/>
              <a:gd name="connsiteY1636" fmla="*/ 4301031 h 9153214"/>
              <a:gd name="connsiteX1637" fmla="*/ 4750980 w 8464028"/>
              <a:gd name="connsiteY1637" fmla="*/ 4301073 h 9153214"/>
              <a:gd name="connsiteX1638" fmla="*/ 4765514 w 8464028"/>
              <a:gd name="connsiteY1638" fmla="*/ 4351498 h 9153214"/>
              <a:gd name="connsiteX1639" fmla="*/ 4754274 w 8464028"/>
              <a:gd name="connsiteY1639" fmla="*/ 4355256 h 9153214"/>
              <a:gd name="connsiteX1640" fmla="*/ 4734669 w 8464028"/>
              <a:gd name="connsiteY1640" fmla="*/ 4307501 h 9153214"/>
              <a:gd name="connsiteX1641" fmla="*/ 4741557 w 8464028"/>
              <a:gd name="connsiteY1641" fmla="*/ 4301031 h 9153214"/>
              <a:gd name="connsiteX1642" fmla="*/ 5510624 w 8464028"/>
              <a:gd name="connsiteY1642" fmla="*/ 3991754 h 9153214"/>
              <a:gd name="connsiteX1643" fmla="*/ 5526174 w 8464028"/>
              <a:gd name="connsiteY1643" fmla="*/ 3994592 h 9153214"/>
              <a:gd name="connsiteX1644" fmla="*/ 5592765 w 8464028"/>
              <a:gd name="connsiteY1644" fmla="*/ 4027070 h 9153214"/>
              <a:gd name="connsiteX1645" fmla="*/ 5585329 w 8464028"/>
              <a:gd name="connsiteY1645" fmla="*/ 4047022 h 9153214"/>
              <a:gd name="connsiteX1646" fmla="*/ 5513918 w 8464028"/>
              <a:gd name="connsiteY1646" fmla="*/ 4034917 h 9153214"/>
              <a:gd name="connsiteX1647" fmla="*/ 5449101 w 8464028"/>
              <a:gd name="connsiteY1647" fmla="*/ 4016049 h 9153214"/>
              <a:gd name="connsiteX1648" fmla="*/ 5387918 w 8464028"/>
              <a:gd name="connsiteY1648" fmla="*/ 4049610 h 9153214"/>
              <a:gd name="connsiteX1649" fmla="*/ 5435073 w 8464028"/>
              <a:gd name="connsiteY1649" fmla="*/ 4050446 h 9153214"/>
              <a:gd name="connsiteX1650" fmla="*/ 5540625 w 8464028"/>
              <a:gd name="connsiteY1650" fmla="*/ 4077162 h 9153214"/>
              <a:gd name="connsiteX1651" fmla="*/ 5537666 w 8464028"/>
              <a:gd name="connsiteY1651" fmla="*/ 4098116 h 9153214"/>
              <a:gd name="connsiteX1652" fmla="*/ 5432877 w 8464028"/>
              <a:gd name="connsiteY1652" fmla="*/ 4095195 h 9153214"/>
              <a:gd name="connsiteX1653" fmla="*/ 5346086 w 8464028"/>
              <a:gd name="connsiteY1653" fmla="*/ 4082839 h 9153214"/>
              <a:gd name="connsiteX1654" fmla="*/ 5344312 w 8464028"/>
              <a:gd name="connsiteY1654" fmla="*/ 4079750 h 9153214"/>
              <a:gd name="connsiteX1655" fmla="*/ 5320733 w 8464028"/>
              <a:gd name="connsiteY1655" fmla="*/ 4097700 h 9153214"/>
              <a:gd name="connsiteX1656" fmla="*/ 5368735 w 8464028"/>
              <a:gd name="connsiteY1656" fmla="*/ 4102124 h 9153214"/>
              <a:gd name="connsiteX1657" fmla="*/ 5443523 w 8464028"/>
              <a:gd name="connsiteY1657" fmla="*/ 4139610 h 9153214"/>
              <a:gd name="connsiteX1658" fmla="*/ 5432200 w 8464028"/>
              <a:gd name="connsiteY1658" fmla="*/ 4161067 h 9153214"/>
              <a:gd name="connsiteX1659" fmla="*/ 5359185 w 8464028"/>
              <a:gd name="connsiteY1659" fmla="*/ 4147291 h 9153214"/>
              <a:gd name="connsiteX1660" fmla="*/ 5274507 w 8464028"/>
              <a:gd name="connsiteY1660" fmla="*/ 4137856 h 9153214"/>
              <a:gd name="connsiteX1661" fmla="*/ 5236734 w 8464028"/>
              <a:gd name="connsiteY1661" fmla="*/ 4173423 h 9153214"/>
              <a:gd name="connsiteX1662" fmla="*/ 5285155 w 8464028"/>
              <a:gd name="connsiteY1662" fmla="*/ 4178515 h 9153214"/>
              <a:gd name="connsiteX1663" fmla="*/ 5351325 w 8464028"/>
              <a:gd name="connsiteY1663" fmla="*/ 4209322 h 9153214"/>
              <a:gd name="connsiteX1664" fmla="*/ 5281099 w 8464028"/>
              <a:gd name="connsiteY1664" fmla="*/ 4222345 h 9153214"/>
              <a:gd name="connsiteX1665" fmla="*/ 5205633 w 8464028"/>
              <a:gd name="connsiteY1665" fmla="*/ 4203478 h 9153214"/>
              <a:gd name="connsiteX1666" fmla="*/ 5180112 w 8464028"/>
              <a:gd name="connsiteY1666" fmla="*/ 4228272 h 9153214"/>
              <a:gd name="connsiteX1667" fmla="*/ 5316339 w 8464028"/>
              <a:gd name="connsiteY1667" fmla="*/ 4244386 h 9153214"/>
              <a:gd name="connsiteX1668" fmla="*/ 5308734 w 8464028"/>
              <a:gd name="connsiteY1668" fmla="*/ 4286882 h 9153214"/>
              <a:gd name="connsiteX1669" fmla="*/ 5219238 w 8464028"/>
              <a:gd name="connsiteY1669" fmla="*/ 4275443 h 9153214"/>
              <a:gd name="connsiteX1670" fmla="*/ 5132702 w 8464028"/>
              <a:gd name="connsiteY1670" fmla="*/ 4273356 h 9153214"/>
              <a:gd name="connsiteX1671" fmla="*/ 5118337 w 8464028"/>
              <a:gd name="connsiteY1671" fmla="*/ 4287047 h 9153214"/>
              <a:gd name="connsiteX1672" fmla="*/ 5179351 w 8464028"/>
              <a:gd name="connsiteY1672" fmla="*/ 4292391 h 9153214"/>
              <a:gd name="connsiteX1673" fmla="*/ 5286845 w 8464028"/>
              <a:gd name="connsiteY1673" fmla="*/ 4338226 h 9153214"/>
              <a:gd name="connsiteX1674" fmla="*/ 5296819 w 8464028"/>
              <a:gd name="connsiteY1674" fmla="*/ 4337391 h 9153214"/>
              <a:gd name="connsiteX1675" fmla="*/ 5308648 w 8464028"/>
              <a:gd name="connsiteY1675" fmla="*/ 4339812 h 9153214"/>
              <a:gd name="connsiteX1676" fmla="*/ 5304676 w 8464028"/>
              <a:gd name="connsiteY1676" fmla="*/ 4378801 h 9153214"/>
              <a:gd name="connsiteX1677" fmla="*/ 5292846 w 8464028"/>
              <a:gd name="connsiteY1677" fmla="*/ 4376380 h 9153214"/>
              <a:gd name="connsiteX1678" fmla="*/ 5277718 w 8464028"/>
              <a:gd name="connsiteY1678" fmla="*/ 4363189 h 9153214"/>
              <a:gd name="connsiteX1679" fmla="*/ 5238845 w 8464028"/>
              <a:gd name="connsiteY1679" fmla="*/ 4361352 h 9153214"/>
              <a:gd name="connsiteX1680" fmla="*/ 5154336 w 8464028"/>
              <a:gd name="connsiteY1680" fmla="*/ 4339479 h 9153214"/>
              <a:gd name="connsiteX1681" fmla="*/ 5080477 w 8464028"/>
              <a:gd name="connsiteY1681" fmla="*/ 4337558 h 9153214"/>
              <a:gd name="connsiteX1682" fmla="*/ 5100590 w 8464028"/>
              <a:gd name="connsiteY1682" fmla="*/ 4353838 h 9153214"/>
              <a:gd name="connsiteX1683" fmla="*/ 5101097 w 8464028"/>
              <a:gd name="connsiteY1683" fmla="*/ 4361853 h 9153214"/>
              <a:gd name="connsiteX1684" fmla="*/ 5115379 w 8464028"/>
              <a:gd name="connsiteY1684" fmla="*/ 4366445 h 9153214"/>
              <a:gd name="connsiteX1685" fmla="*/ 5172758 w 8464028"/>
              <a:gd name="connsiteY1685" fmla="*/ 4382223 h 9153214"/>
              <a:gd name="connsiteX1686" fmla="*/ 5153829 w 8464028"/>
              <a:gd name="connsiteY1686" fmla="*/ 4367781 h 9153214"/>
              <a:gd name="connsiteX1687" fmla="*/ 5158393 w 8464028"/>
              <a:gd name="connsiteY1687" fmla="*/ 4356342 h 9153214"/>
              <a:gd name="connsiteX1688" fmla="*/ 5209267 w 8464028"/>
              <a:gd name="connsiteY1688" fmla="*/ 4359348 h 9153214"/>
              <a:gd name="connsiteX1689" fmla="*/ 5265465 w 8464028"/>
              <a:gd name="connsiteY1689" fmla="*/ 4370451 h 9153214"/>
              <a:gd name="connsiteX1690" fmla="*/ 5278732 w 8464028"/>
              <a:gd name="connsiteY1690" fmla="*/ 4381807 h 9153214"/>
              <a:gd name="connsiteX1691" fmla="*/ 5252028 w 8464028"/>
              <a:gd name="connsiteY1691" fmla="*/ 4403346 h 9153214"/>
              <a:gd name="connsiteX1692" fmla="*/ 5329944 w 8464028"/>
              <a:gd name="connsiteY1692" fmla="*/ 4422965 h 9153214"/>
              <a:gd name="connsiteX1693" fmla="*/ 5867416 w 8464028"/>
              <a:gd name="connsiteY1693" fmla="*/ 4114732 h 9153214"/>
              <a:gd name="connsiteX1694" fmla="*/ 5863276 w 8464028"/>
              <a:gd name="connsiteY1694" fmla="*/ 4161067 h 9153214"/>
              <a:gd name="connsiteX1695" fmla="*/ 5775980 w 8464028"/>
              <a:gd name="connsiteY1695" fmla="*/ 4161483 h 9153214"/>
              <a:gd name="connsiteX1696" fmla="*/ 5787812 w 8464028"/>
              <a:gd name="connsiteY1696" fmla="*/ 4169415 h 9153214"/>
              <a:gd name="connsiteX1697" fmla="*/ 5782402 w 8464028"/>
              <a:gd name="connsiteY1697" fmla="*/ 4184192 h 9153214"/>
              <a:gd name="connsiteX1698" fmla="*/ 5742429 w 8464028"/>
              <a:gd name="connsiteY1698" fmla="*/ 4176344 h 9153214"/>
              <a:gd name="connsiteX1699" fmla="*/ 5735162 w 8464028"/>
              <a:gd name="connsiteY1699" fmla="*/ 4169665 h 9153214"/>
              <a:gd name="connsiteX1700" fmla="*/ 5696710 w 8464028"/>
              <a:gd name="connsiteY1700" fmla="*/ 4182773 h 9153214"/>
              <a:gd name="connsiteX1701" fmla="*/ 5752994 w 8464028"/>
              <a:gd name="connsiteY1701" fmla="*/ 4200472 h 9153214"/>
              <a:gd name="connsiteX1702" fmla="*/ 5749191 w 8464028"/>
              <a:gd name="connsiteY1702" fmla="*/ 4219340 h 9153214"/>
              <a:gd name="connsiteX1703" fmla="*/ 5695780 w 8464028"/>
              <a:gd name="connsiteY1703" fmla="*/ 4226687 h 9153214"/>
              <a:gd name="connsiteX1704" fmla="*/ 5636033 w 8464028"/>
              <a:gd name="connsiteY1704" fmla="*/ 4229860 h 9153214"/>
              <a:gd name="connsiteX1705" fmla="*/ 5623695 w 8464028"/>
              <a:gd name="connsiteY1705" fmla="*/ 4222680 h 9153214"/>
              <a:gd name="connsiteX1706" fmla="*/ 5591244 w 8464028"/>
              <a:gd name="connsiteY1706" fmla="*/ 4246558 h 9153214"/>
              <a:gd name="connsiteX1707" fmla="*/ 5599020 w 8464028"/>
              <a:gd name="connsiteY1707" fmla="*/ 4244970 h 9153214"/>
              <a:gd name="connsiteX1708" fmla="*/ 5697302 w 8464028"/>
              <a:gd name="connsiteY1708" fmla="*/ 4259998 h 9153214"/>
              <a:gd name="connsiteX1709" fmla="*/ 5694344 w 8464028"/>
              <a:gd name="connsiteY1709" fmla="*/ 4280536 h 9153214"/>
              <a:gd name="connsiteX1710" fmla="*/ 5609920 w 8464028"/>
              <a:gd name="connsiteY1710" fmla="*/ 4289637 h 9153214"/>
              <a:gd name="connsiteX1711" fmla="*/ 5537159 w 8464028"/>
              <a:gd name="connsiteY1711" fmla="*/ 4298654 h 9153214"/>
              <a:gd name="connsiteX1712" fmla="*/ 5533102 w 8464028"/>
              <a:gd name="connsiteY1712" fmla="*/ 4296900 h 9153214"/>
              <a:gd name="connsiteX1713" fmla="*/ 5497863 w 8464028"/>
              <a:gd name="connsiteY1713" fmla="*/ 4329626 h 9153214"/>
              <a:gd name="connsiteX1714" fmla="*/ 5590061 w 8464028"/>
              <a:gd name="connsiteY1714" fmla="*/ 4349830 h 9153214"/>
              <a:gd name="connsiteX1715" fmla="*/ 5584484 w 8464028"/>
              <a:gd name="connsiteY1715" fmla="*/ 4368197 h 9153214"/>
              <a:gd name="connsiteX1716" fmla="*/ 5524821 w 8464028"/>
              <a:gd name="connsiteY1716" fmla="*/ 4370619 h 9153214"/>
              <a:gd name="connsiteX1717" fmla="*/ 5457129 w 8464028"/>
              <a:gd name="connsiteY1717" fmla="*/ 4377215 h 9153214"/>
              <a:gd name="connsiteX1718" fmla="*/ 5447834 w 8464028"/>
              <a:gd name="connsiteY1718" fmla="*/ 4375211 h 9153214"/>
              <a:gd name="connsiteX1719" fmla="*/ 5439298 w 8464028"/>
              <a:gd name="connsiteY1719" fmla="*/ 4382808 h 9153214"/>
              <a:gd name="connsiteX1720" fmla="*/ 5475046 w 8464028"/>
              <a:gd name="connsiteY1720" fmla="*/ 4382474 h 9153214"/>
              <a:gd name="connsiteX1721" fmla="*/ 5472087 w 8464028"/>
              <a:gd name="connsiteY1721" fmla="*/ 4423383 h 9153214"/>
              <a:gd name="connsiteX1722" fmla="*/ 5427551 w 8464028"/>
              <a:gd name="connsiteY1722" fmla="*/ 4427307 h 9153214"/>
              <a:gd name="connsiteX1723" fmla="*/ 5385805 w 8464028"/>
              <a:gd name="connsiteY1723" fmla="*/ 4436156 h 9153214"/>
              <a:gd name="connsiteX1724" fmla="*/ 5476989 w 8464028"/>
              <a:gd name="connsiteY1724" fmla="*/ 4456361 h 9153214"/>
              <a:gd name="connsiteX1725" fmla="*/ 5547384 w 8464028"/>
              <a:gd name="connsiteY1725" fmla="*/ 4406935 h 9153214"/>
              <a:gd name="connsiteX1726" fmla="*/ 5644823 w 8464028"/>
              <a:gd name="connsiteY1726" fmla="*/ 4359097 h 9153214"/>
              <a:gd name="connsiteX1727" fmla="*/ 5655977 w 8464028"/>
              <a:gd name="connsiteY1727" fmla="*/ 4375211 h 9153214"/>
              <a:gd name="connsiteX1728" fmla="*/ 5581694 w 8464028"/>
              <a:gd name="connsiteY1728" fmla="*/ 4443170 h 9153214"/>
              <a:gd name="connsiteX1729" fmla="*/ 5539779 w 8464028"/>
              <a:gd name="connsiteY1729" fmla="*/ 4470302 h 9153214"/>
              <a:gd name="connsiteX1730" fmla="*/ 5609075 w 8464028"/>
              <a:gd name="connsiteY1730" fmla="*/ 4485664 h 9153214"/>
              <a:gd name="connsiteX1731" fmla="*/ 5768457 w 8464028"/>
              <a:gd name="connsiteY1731" fmla="*/ 4364692 h 9153214"/>
              <a:gd name="connsiteX1732" fmla="*/ 5869360 w 8464028"/>
              <a:gd name="connsiteY1732" fmla="*/ 4314432 h 9153214"/>
              <a:gd name="connsiteX1733" fmla="*/ 5984885 w 8464028"/>
              <a:gd name="connsiteY1733" fmla="*/ 4254487 h 9153214"/>
              <a:gd name="connsiteX1734" fmla="*/ 6004238 w 8464028"/>
              <a:gd name="connsiteY1734" fmla="*/ 4287967 h 9153214"/>
              <a:gd name="connsiteX1735" fmla="*/ 5799049 w 8464028"/>
              <a:gd name="connsiteY1735" fmla="*/ 4408273 h 9153214"/>
              <a:gd name="connsiteX1736" fmla="*/ 5667132 w 8464028"/>
              <a:gd name="connsiteY1736" fmla="*/ 4497937 h 9153214"/>
              <a:gd name="connsiteX1737" fmla="*/ 5696372 w 8464028"/>
              <a:gd name="connsiteY1737" fmla="*/ 4504115 h 9153214"/>
              <a:gd name="connsiteX1738" fmla="*/ 5742093 w 8464028"/>
              <a:gd name="connsiteY1738" fmla="*/ 4513299 h 9153214"/>
              <a:gd name="connsiteX1739" fmla="*/ 5887868 w 8464028"/>
              <a:gd name="connsiteY1739" fmla="*/ 4394830 h 9153214"/>
              <a:gd name="connsiteX1740" fmla="*/ 6038041 w 8464028"/>
              <a:gd name="connsiteY1740" fmla="*/ 4333467 h 9153214"/>
              <a:gd name="connsiteX1741" fmla="*/ 6048518 w 8464028"/>
              <a:gd name="connsiteY1741" fmla="*/ 4355508 h 9153214"/>
              <a:gd name="connsiteX1742" fmla="*/ 5900376 w 8464028"/>
              <a:gd name="connsiteY1742" fmla="*/ 4435739 h 9153214"/>
              <a:gd name="connsiteX1743" fmla="*/ 5786881 w 8464028"/>
              <a:gd name="connsiteY1743" fmla="*/ 4521982 h 9153214"/>
              <a:gd name="connsiteX1744" fmla="*/ 5844599 w 8464028"/>
              <a:gd name="connsiteY1744" fmla="*/ 4532083 h 9153214"/>
              <a:gd name="connsiteX1745" fmla="*/ 5934941 w 8464028"/>
              <a:gd name="connsiteY1745" fmla="*/ 4457530 h 9153214"/>
              <a:gd name="connsiteX1746" fmla="*/ 6045137 w 8464028"/>
              <a:gd name="connsiteY1746" fmla="*/ 4406018 h 9153214"/>
              <a:gd name="connsiteX1747" fmla="*/ 6055194 w 8464028"/>
              <a:gd name="connsiteY1747" fmla="*/ 4423216 h 9153214"/>
              <a:gd name="connsiteX1748" fmla="*/ 5971533 w 8464028"/>
              <a:gd name="connsiteY1748" fmla="*/ 4483243 h 9153214"/>
              <a:gd name="connsiteX1749" fmla="*/ 5893529 w 8464028"/>
              <a:gd name="connsiteY1749" fmla="*/ 4540599 h 9153214"/>
              <a:gd name="connsiteX1750" fmla="*/ 5946095 w 8464028"/>
              <a:gd name="connsiteY1750" fmla="*/ 4548447 h 9153214"/>
              <a:gd name="connsiteX1751" fmla="*/ 6045391 w 8464028"/>
              <a:gd name="connsiteY1751" fmla="*/ 4471554 h 9153214"/>
              <a:gd name="connsiteX1752" fmla="*/ 6141815 w 8464028"/>
              <a:gd name="connsiteY1752" fmla="*/ 4432232 h 9153214"/>
              <a:gd name="connsiteX1753" fmla="*/ 6153561 w 8464028"/>
              <a:gd name="connsiteY1753" fmla="*/ 4452104 h 9153214"/>
              <a:gd name="connsiteX1754" fmla="*/ 6064743 w 8464028"/>
              <a:gd name="connsiteY1754" fmla="*/ 4512798 h 9153214"/>
              <a:gd name="connsiteX1755" fmla="*/ 5997306 w 8464028"/>
              <a:gd name="connsiteY1755" fmla="*/ 4556128 h 9153214"/>
              <a:gd name="connsiteX1756" fmla="*/ 6050884 w 8464028"/>
              <a:gd name="connsiteY1756" fmla="*/ 4562640 h 9153214"/>
              <a:gd name="connsiteX1757" fmla="*/ 6096857 w 8464028"/>
              <a:gd name="connsiteY1757" fmla="*/ 4531248 h 9153214"/>
              <a:gd name="connsiteX1758" fmla="*/ 6189308 w 8464028"/>
              <a:gd name="connsiteY1758" fmla="*/ 4487669 h 9153214"/>
              <a:gd name="connsiteX1759" fmla="*/ 6204268 w 8464028"/>
              <a:gd name="connsiteY1759" fmla="*/ 4509876 h 9153214"/>
              <a:gd name="connsiteX1760" fmla="*/ 6128125 w 8464028"/>
              <a:gd name="connsiteY1760" fmla="*/ 4570904 h 9153214"/>
              <a:gd name="connsiteX1761" fmla="*/ 6183562 w 8464028"/>
              <a:gd name="connsiteY1761" fmla="*/ 4575330 h 9153214"/>
              <a:gd name="connsiteX1762" fmla="*/ 6216098 w 8464028"/>
              <a:gd name="connsiteY1762" fmla="*/ 4550867 h 9153214"/>
              <a:gd name="connsiteX1763" fmla="*/ 6290552 w 8464028"/>
              <a:gd name="connsiteY1763" fmla="*/ 4513800 h 9153214"/>
              <a:gd name="connsiteX1764" fmla="*/ 6302972 w 8464028"/>
              <a:gd name="connsiteY1764" fmla="*/ 4533085 h 9153214"/>
              <a:gd name="connsiteX1765" fmla="*/ 6260804 w 8464028"/>
              <a:gd name="connsiteY1765" fmla="*/ 4579838 h 9153214"/>
              <a:gd name="connsiteX1766" fmla="*/ 6303312 w 8464028"/>
              <a:gd name="connsiteY1766" fmla="*/ 4581173 h 9153214"/>
              <a:gd name="connsiteX1767" fmla="*/ 6358157 w 8464028"/>
              <a:gd name="connsiteY1767" fmla="*/ 4535006 h 9153214"/>
              <a:gd name="connsiteX1768" fmla="*/ 6374214 w 8464028"/>
              <a:gd name="connsiteY1768" fmla="*/ 4548113 h 9153214"/>
              <a:gd name="connsiteX1769" fmla="*/ 6355113 w 8464028"/>
              <a:gd name="connsiteY1769" fmla="*/ 4581926 h 9153214"/>
              <a:gd name="connsiteX1770" fmla="*/ 6415453 w 8464028"/>
              <a:gd name="connsiteY1770" fmla="*/ 4580757 h 9153214"/>
              <a:gd name="connsiteX1771" fmla="*/ 6465228 w 8464028"/>
              <a:gd name="connsiteY1771" fmla="*/ 4537176 h 9153214"/>
              <a:gd name="connsiteX1772" fmla="*/ 6477312 w 8464028"/>
              <a:gd name="connsiteY1772" fmla="*/ 4551536 h 9153214"/>
              <a:gd name="connsiteX1773" fmla="*/ 6456440 w 8464028"/>
              <a:gd name="connsiteY1773" fmla="*/ 4579922 h 9153214"/>
              <a:gd name="connsiteX1774" fmla="*/ 6503003 w 8464028"/>
              <a:gd name="connsiteY1774" fmla="*/ 4577000 h 9153214"/>
              <a:gd name="connsiteX1775" fmla="*/ 6530892 w 8464028"/>
              <a:gd name="connsiteY1775" fmla="*/ 4552453 h 9153214"/>
              <a:gd name="connsiteX1776" fmla="*/ 6543484 w 8464028"/>
              <a:gd name="connsiteY1776" fmla="*/ 4563724 h 9153214"/>
              <a:gd name="connsiteX1777" fmla="*/ 6537905 w 8464028"/>
              <a:gd name="connsiteY1777" fmla="*/ 4574663 h 9153214"/>
              <a:gd name="connsiteX1778" fmla="*/ 6764810 w 8464028"/>
              <a:gd name="connsiteY1778" fmla="*/ 4540098 h 9153214"/>
              <a:gd name="connsiteX1779" fmla="*/ 5803953 w 8464028"/>
              <a:gd name="connsiteY1779" fmla="*/ 3978730 h 9153214"/>
              <a:gd name="connsiteX1780" fmla="*/ 5741584 w 8464028"/>
              <a:gd name="connsiteY1780" fmla="*/ 3935066 h 9153214"/>
              <a:gd name="connsiteX1781" fmla="*/ 5739811 w 8464028"/>
              <a:gd name="connsiteY1781" fmla="*/ 3949008 h 9153214"/>
              <a:gd name="connsiteX1782" fmla="*/ 5681161 w 8464028"/>
              <a:gd name="connsiteY1782" fmla="*/ 3951763 h 9153214"/>
              <a:gd name="connsiteX1783" fmla="*/ 5674907 w 8464028"/>
              <a:gd name="connsiteY1783" fmla="*/ 3948757 h 9153214"/>
              <a:gd name="connsiteX1784" fmla="*/ 5663330 w 8464028"/>
              <a:gd name="connsiteY1784" fmla="*/ 3958109 h 9153214"/>
              <a:gd name="connsiteX1785" fmla="*/ 5620907 w 8464028"/>
              <a:gd name="connsiteY1785" fmla="*/ 3964620 h 9153214"/>
              <a:gd name="connsiteX1786" fmla="*/ 5654880 w 8464028"/>
              <a:gd name="connsiteY1786" fmla="*/ 3997849 h 9153214"/>
              <a:gd name="connsiteX1787" fmla="*/ 5643471 w 8464028"/>
              <a:gd name="connsiteY1787" fmla="*/ 4011540 h 9153214"/>
              <a:gd name="connsiteX1788" fmla="*/ 5599610 w 8464028"/>
              <a:gd name="connsiteY1788" fmla="*/ 3992756 h 9153214"/>
              <a:gd name="connsiteX1789" fmla="*/ 5561328 w 8464028"/>
              <a:gd name="connsiteY1789" fmla="*/ 3977311 h 9153214"/>
              <a:gd name="connsiteX1790" fmla="*/ 5510624 w 8464028"/>
              <a:gd name="connsiteY1790" fmla="*/ 3991754 h 9153214"/>
              <a:gd name="connsiteX1791" fmla="*/ 225267 w 8464028"/>
              <a:gd name="connsiteY1791" fmla="*/ 6017875 h 9153214"/>
              <a:gd name="connsiteX1792" fmla="*/ 234267 w 8464028"/>
              <a:gd name="connsiteY1792" fmla="*/ 6023166 h 9153214"/>
              <a:gd name="connsiteX1793" fmla="*/ 237225 w 8464028"/>
              <a:gd name="connsiteY1793" fmla="*/ 6048630 h 9153214"/>
              <a:gd name="connsiteX1794" fmla="*/ 219900 w 8464028"/>
              <a:gd name="connsiteY1794" fmla="*/ 6051301 h 9153214"/>
              <a:gd name="connsiteX1795" fmla="*/ 217534 w 8464028"/>
              <a:gd name="connsiteY1795" fmla="*/ 6024918 h 9153214"/>
              <a:gd name="connsiteX1796" fmla="*/ 225267 w 8464028"/>
              <a:gd name="connsiteY1796" fmla="*/ 6017875 h 9153214"/>
              <a:gd name="connsiteX1797" fmla="*/ 1191744 w 8464028"/>
              <a:gd name="connsiteY1797" fmla="*/ 5630024 h 9153214"/>
              <a:gd name="connsiteX1798" fmla="*/ 1199012 w 8464028"/>
              <a:gd name="connsiteY1798" fmla="*/ 5662249 h 9153214"/>
              <a:gd name="connsiteX1799" fmla="*/ 1191744 w 8464028"/>
              <a:gd name="connsiteY1799" fmla="*/ 5630024 h 9153214"/>
              <a:gd name="connsiteX1800" fmla="*/ 5139885 w 8464028"/>
              <a:gd name="connsiteY1800" fmla="*/ 4109305 h 9153214"/>
              <a:gd name="connsiteX1801" fmla="*/ 5181380 w 8464028"/>
              <a:gd name="connsiteY1801" fmla="*/ 4105715 h 9153214"/>
              <a:gd name="connsiteX1802" fmla="*/ 5173268 w 8464028"/>
              <a:gd name="connsiteY1802" fmla="*/ 4147959 h 9153214"/>
              <a:gd name="connsiteX1803" fmla="*/ 5135660 w 8464028"/>
              <a:gd name="connsiteY1803" fmla="*/ 4132097 h 9153214"/>
              <a:gd name="connsiteX1804" fmla="*/ 5139885 w 8464028"/>
              <a:gd name="connsiteY1804" fmla="*/ 4109305 h 9153214"/>
              <a:gd name="connsiteX1805" fmla="*/ 4656297 w 8464028"/>
              <a:gd name="connsiteY1805" fmla="*/ 4260321 h 9153214"/>
              <a:gd name="connsiteX1806" fmla="*/ 4665117 w 8464028"/>
              <a:gd name="connsiteY1806" fmla="*/ 4261501 h 9153214"/>
              <a:gd name="connsiteX1807" fmla="*/ 4691061 w 8464028"/>
              <a:gd name="connsiteY1807" fmla="*/ 4316352 h 9153214"/>
              <a:gd name="connsiteX1808" fmla="*/ 4658525 w 8464028"/>
              <a:gd name="connsiteY1808" fmla="*/ 4323114 h 9153214"/>
              <a:gd name="connsiteX1809" fmla="*/ 4649315 w 8464028"/>
              <a:gd name="connsiteY1809" fmla="*/ 4265591 h 9153214"/>
              <a:gd name="connsiteX1810" fmla="*/ 4656297 w 8464028"/>
              <a:gd name="connsiteY1810" fmla="*/ 4260321 h 9153214"/>
              <a:gd name="connsiteX1811" fmla="*/ 2596958 w 8464028"/>
              <a:gd name="connsiteY1811" fmla="*/ 5043548 h 9153214"/>
              <a:gd name="connsiteX1812" fmla="*/ 2607088 w 8464028"/>
              <a:gd name="connsiteY1812" fmla="*/ 5046282 h 9153214"/>
              <a:gd name="connsiteX1813" fmla="*/ 2680102 w 8464028"/>
              <a:gd name="connsiteY1813" fmla="*/ 5284637 h 9153214"/>
              <a:gd name="connsiteX1814" fmla="*/ 2654413 w 8464028"/>
              <a:gd name="connsiteY1814" fmla="*/ 5291150 h 9153214"/>
              <a:gd name="connsiteX1815" fmla="*/ 2591201 w 8464028"/>
              <a:gd name="connsiteY1815" fmla="*/ 5052711 h 9153214"/>
              <a:gd name="connsiteX1816" fmla="*/ 2596958 w 8464028"/>
              <a:gd name="connsiteY1816" fmla="*/ 5043548 h 9153214"/>
              <a:gd name="connsiteX1817" fmla="*/ 1716446 w 8464028"/>
              <a:gd name="connsiteY1817" fmla="*/ 5362344 h 9153214"/>
              <a:gd name="connsiteX1818" fmla="*/ 1726259 w 8464028"/>
              <a:gd name="connsiteY1818" fmla="*/ 5367123 h 9153214"/>
              <a:gd name="connsiteX1819" fmla="*/ 1727188 w 8464028"/>
              <a:gd name="connsiteY1819" fmla="*/ 5451362 h 9153214"/>
              <a:gd name="connsiteX1820" fmla="*/ 1704625 w 8464028"/>
              <a:gd name="connsiteY1820" fmla="*/ 5450444 h 9153214"/>
              <a:gd name="connsiteX1821" fmla="*/ 1706570 w 8464028"/>
              <a:gd name="connsiteY1821" fmla="*/ 5366956 h 9153214"/>
              <a:gd name="connsiteX1822" fmla="*/ 1716446 w 8464028"/>
              <a:gd name="connsiteY1822" fmla="*/ 5362344 h 9153214"/>
              <a:gd name="connsiteX1823" fmla="*/ 5289335 w 8464028"/>
              <a:gd name="connsiteY1823" fmla="*/ 3977376 h 9153214"/>
              <a:gd name="connsiteX1824" fmla="*/ 5300367 w 8464028"/>
              <a:gd name="connsiteY1824" fmla="*/ 3975890 h 9153214"/>
              <a:gd name="connsiteX1825" fmla="*/ 5319380 w 8464028"/>
              <a:gd name="connsiteY1825" fmla="*/ 3988664 h 9153214"/>
              <a:gd name="connsiteX1826" fmla="*/ 5313466 w 8464028"/>
              <a:gd name="connsiteY1826" fmla="*/ 4006613 h 9153214"/>
              <a:gd name="connsiteX1827" fmla="*/ 5290310 w 8464028"/>
              <a:gd name="connsiteY1827" fmla="*/ 4004860 h 9153214"/>
              <a:gd name="connsiteX1828" fmla="*/ 5289335 w 8464028"/>
              <a:gd name="connsiteY1828" fmla="*/ 3977376 h 9153214"/>
              <a:gd name="connsiteX1829" fmla="*/ 2166124 w 8464028"/>
              <a:gd name="connsiteY1829" fmla="*/ 5177774 h 9153214"/>
              <a:gd name="connsiteX1830" fmla="*/ 2200097 w 8464028"/>
              <a:gd name="connsiteY1830" fmla="*/ 5263348 h 9153214"/>
              <a:gd name="connsiteX1831" fmla="*/ 2382634 w 8464028"/>
              <a:gd name="connsiteY1831" fmla="*/ 5361612 h 9153214"/>
              <a:gd name="connsiteX1832" fmla="*/ 2515990 w 8464028"/>
              <a:gd name="connsiteY1832" fmla="*/ 5435499 h 9153214"/>
              <a:gd name="connsiteX1833" fmla="*/ 2515060 w 8464028"/>
              <a:gd name="connsiteY1833" fmla="*/ 5433412 h 9153214"/>
              <a:gd name="connsiteX1834" fmla="*/ 2293817 w 8464028"/>
              <a:gd name="connsiteY1834" fmla="*/ 5272114 h 9153214"/>
              <a:gd name="connsiteX1835" fmla="*/ 2166124 w 8464028"/>
              <a:gd name="connsiteY1835" fmla="*/ 5177774 h 9153214"/>
              <a:gd name="connsiteX1836" fmla="*/ 1766961 w 8464028"/>
              <a:gd name="connsiteY1836" fmla="*/ 5329711 h 9153214"/>
              <a:gd name="connsiteX1837" fmla="*/ 1779500 w 8464028"/>
              <a:gd name="connsiteY1837" fmla="*/ 5333227 h 9153214"/>
              <a:gd name="connsiteX1838" fmla="*/ 1801388 w 8464028"/>
              <a:gd name="connsiteY1838" fmla="*/ 5393088 h 9153214"/>
              <a:gd name="connsiteX1839" fmla="*/ 1761668 w 8464028"/>
              <a:gd name="connsiteY1839" fmla="*/ 5403274 h 9153214"/>
              <a:gd name="connsiteX1840" fmla="*/ 1757275 w 8464028"/>
              <a:gd name="connsiteY1840" fmla="*/ 5338654 h 9153214"/>
              <a:gd name="connsiteX1841" fmla="*/ 1766961 w 8464028"/>
              <a:gd name="connsiteY1841" fmla="*/ 5329711 h 9153214"/>
              <a:gd name="connsiteX1842" fmla="*/ 5233099 w 8464028"/>
              <a:gd name="connsiteY1842" fmla="*/ 3965540 h 9153214"/>
              <a:gd name="connsiteX1843" fmla="*/ 5248985 w 8464028"/>
              <a:gd name="connsiteY1843" fmla="*/ 3963035 h 9153214"/>
              <a:gd name="connsiteX1844" fmla="*/ 5262423 w 8464028"/>
              <a:gd name="connsiteY1844" fmla="*/ 3974640 h 9153214"/>
              <a:gd name="connsiteX1845" fmla="*/ 5263014 w 8464028"/>
              <a:gd name="connsiteY1845" fmla="*/ 3979064 h 9153214"/>
              <a:gd name="connsiteX1846" fmla="*/ 5254141 w 8464028"/>
              <a:gd name="connsiteY1846" fmla="*/ 3991504 h 9153214"/>
              <a:gd name="connsiteX1847" fmla="*/ 5234874 w 8464028"/>
              <a:gd name="connsiteY1847" fmla="*/ 3988498 h 9153214"/>
              <a:gd name="connsiteX1848" fmla="*/ 5233099 w 8464028"/>
              <a:gd name="connsiteY1848" fmla="*/ 3965540 h 9153214"/>
              <a:gd name="connsiteX1849" fmla="*/ 1217224 w 8464028"/>
              <a:gd name="connsiteY1849" fmla="*/ 5504907 h 9153214"/>
              <a:gd name="connsiteX1850" fmla="*/ 1229605 w 8464028"/>
              <a:gd name="connsiteY1850" fmla="*/ 5511638 h 9153214"/>
              <a:gd name="connsiteX1851" fmla="*/ 1239662 w 8464028"/>
              <a:gd name="connsiteY1851" fmla="*/ 5563066 h 9153214"/>
              <a:gd name="connsiteX1852" fmla="*/ 1233576 w 8464028"/>
              <a:gd name="connsiteY1852" fmla="*/ 5614745 h 9153214"/>
              <a:gd name="connsiteX1853" fmla="*/ 1212956 w 8464028"/>
              <a:gd name="connsiteY1853" fmla="*/ 5616416 h 9153214"/>
              <a:gd name="connsiteX1854" fmla="*/ 1205859 w 8464028"/>
              <a:gd name="connsiteY1854" fmla="*/ 5513140 h 9153214"/>
              <a:gd name="connsiteX1855" fmla="*/ 1217224 w 8464028"/>
              <a:gd name="connsiteY1855" fmla="*/ 5504907 h 9153214"/>
              <a:gd name="connsiteX1856" fmla="*/ 1838107 w 8464028"/>
              <a:gd name="connsiteY1856" fmla="*/ 5262961 h 9153214"/>
              <a:gd name="connsiteX1857" fmla="*/ 1848289 w 8464028"/>
              <a:gd name="connsiteY1857" fmla="*/ 5269191 h 9153214"/>
              <a:gd name="connsiteX1858" fmla="*/ 1854120 w 8464028"/>
              <a:gd name="connsiteY1858" fmla="*/ 5314108 h 9153214"/>
              <a:gd name="connsiteX1859" fmla="*/ 1828854 w 8464028"/>
              <a:gd name="connsiteY1859" fmla="*/ 5315276 h 9153214"/>
              <a:gd name="connsiteX1860" fmla="*/ 1828430 w 8464028"/>
              <a:gd name="connsiteY1860" fmla="*/ 5269442 h 9153214"/>
              <a:gd name="connsiteX1861" fmla="*/ 1838107 w 8464028"/>
              <a:gd name="connsiteY1861" fmla="*/ 5262961 h 9153214"/>
              <a:gd name="connsiteX1862" fmla="*/ 2010206 w 8464028"/>
              <a:gd name="connsiteY1862" fmla="*/ 5191965 h 9153214"/>
              <a:gd name="connsiteX1863" fmla="*/ 2024658 w 8464028"/>
              <a:gd name="connsiteY1863" fmla="*/ 5193051 h 9153214"/>
              <a:gd name="connsiteX1864" fmla="*/ 2028630 w 8464028"/>
              <a:gd name="connsiteY1864" fmla="*/ 5241639 h 9153214"/>
              <a:gd name="connsiteX1865" fmla="*/ 1991616 w 8464028"/>
              <a:gd name="connsiteY1865" fmla="*/ 5237215 h 9153214"/>
              <a:gd name="connsiteX1866" fmla="*/ 2010206 w 8464028"/>
              <a:gd name="connsiteY1866" fmla="*/ 5191965 h 9153214"/>
              <a:gd name="connsiteX1867" fmla="*/ 1634453 w 8464028"/>
              <a:gd name="connsiteY1867" fmla="*/ 5327309 h 9153214"/>
              <a:gd name="connsiteX1868" fmla="*/ 1645300 w 8464028"/>
              <a:gd name="connsiteY1868" fmla="*/ 5331307 h 9153214"/>
              <a:gd name="connsiteX1869" fmla="*/ 1661020 w 8464028"/>
              <a:gd name="connsiteY1869" fmla="*/ 5407113 h 9153214"/>
              <a:gd name="connsiteX1870" fmla="*/ 1631019 w 8464028"/>
              <a:gd name="connsiteY1870" fmla="*/ 5411454 h 9153214"/>
              <a:gd name="connsiteX1871" fmla="*/ 1624681 w 8464028"/>
              <a:gd name="connsiteY1871" fmla="*/ 5333144 h 9153214"/>
              <a:gd name="connsiteX1872" fmla="*/ 1634453 w 8464028"/>
              <a:gd name="connsiteY1872" fmla="*/ 5327309 h 9153214"/>
              <a:gd name="connsiteX1873" fmla="*/ 7204117 w 8464028"/>
              <a:gd name="connsiteY1873" fmla="*/ 3172838 h 9153214"/>
              <a:gd name="connsiteX1874" fmla="*/ 7220563 w 8464028"/>
              <a:gd name="connsiteY1874" fmla="*/ 3169405 h 9153214"/>
              <a:gd name="connsiteX1875" fmla="*/ 7244818 w 8464028"/>
              <a:gd name="connsiteY1875" fmla="*/ 3193366 h 9153214"/>
              <a:gd name="connsiteX1876" fmla="*/ 7231549 w 8464028"/>
              <a:gd name="connsiteY1876" fmla="*/ 3209229 h 9153214"/>
              <a:gd name="connsiteX1877" fmla="*/ 7202816 w 8464028"/>
              <a:gd name="connsiteY1877" fmla="*/ 3189109 h 9153214"/>
              <a:gd name="connsiteX1878" fmla="*/ 7204117 w 8464028"/>
              <a:gd name="connsiteY1878" fmla="*/ 3172838 h 9153214"/>
              <a:gd name="connsiteX1879" fmla="*/ 6934006 w 8464028"/>
              <a:gd name="connsiteY1879" fmla="*/ 3272596 h 9153214"/>
              <a:gd name="connsiteX1880" fmla="*/ 6949461 w 8464028"/>
              <a:gd name="connsiteY1880" fmla="*/ 3271679 h 9153214"/>
              <a:gd name="connsiteX1881" fmla="*/ 6991970 w 8464028"/>
              <a:gd name="connsiteY1881" fmla="*/ 3325943 h 9153214"/>
              <a:gd name="connsiteX1882" fmla="*/ 6979970 w 8464028"/>
              <a:gd name="connsiteY1882" fmla="*/ 3337047 h 9153214"/>
              <a:gd name="connsiteX1883" fmla="*/ 6930533 w 8464028"/>
              <a:gd name="connsiteY1883" fmla="*/ 3287289 h 9153214"/>
              <a:gd name="connsiteX1884" fmla="*/ 6934006 w 8464028"/>
              <a:gd name="connsiteY1884" fmla="*/ 3272596 h 9153214"/>
              <a:gd name="connsiteX1885" fmla="*/ 5290876 w 8464028"/>
              <a:gd name="connsiteY1885" fmla="*/ 3904300 h 9153214"/>
              <a:gd name="connsiteX1886" fmla="*/ 5301971 w 8464028"/>
              <a:gd name="connsiteY1886" fmla="*/ 3903508 h 9153214"/>
              <a:gd name="connsiteX1887" fmla="*/ 5308479 w 8464028"/>
              <a:gd name="connsiteY1887" fmla="*/ 3905678 h 9153214"/>
              <a:gd name="connsiteX1888" fmla="*/ 5291999 w 8464028"/>
              <a:gd name="connsiteY1888" fmla="*/ 3937320 h 9153214"/>
              <a:gd name="connsiteX1889" fmla="*/ 5286253 w 8464028"/>
              <a:gd name="connsiteY1889" fmla="*/ 3932394 h 9153214"/>
              <a:gd name="connsiteX1890" fmla="*/ 5290876 w 8464028"/>
              <a:gd name="connsiteY1890" fmla="*/ 3904300 h 9153214"/>
              <a:gd name="connsiteX1891" fmla="*/ 2564939 w 8464028"/>
              <a:gd name="connsiteY1891" fmla="*/ 4949416 h 9153214"/>
              <a:gd name="connsiteX1892" fmla="*/ 2577425 w 8464028"/>
              <a:gd name="connsiteY1892" fmla="*/ 4953944 h 9153214"/>
              <a:gd name="connsiteX1893" fmla="*/ 2586891 w 8464028"/>
              <a:gd name="connsiteY1893" fmla="*/ 5003369 h 9153214"/>
              <a:gd name="connsiteX1894" fmla="*/ 2562636 w 8464028"/>
              <a:gd name="connsiteY1894" fmla="*/ 5006208 h 9153214"/>
              <a:gd name="connsiteX1895" fmla="*/ 2551144 w 8464028"/>
              <a:gd name="connsiteY1895" fmla="*/ 4977153 h 9153214"/>
              <a:gd name="connsiteX1896" fmla="*/ 2555368 w 8464028"/>
              <a:gd name="connsiteY1896" fmla="*/ 4959037 h 9153214"/>
              <a:gd name="connsiteX1897" fmla="*/ 2564939 w 8464028"/>
              <a:gd name="connsiteY1897" fmla="*/ 4949416 h 9153214"/>
              <a:gd name="connsiteX1898" fmla="*/ 2628966 w 8464028"/>
              <a:gd name="connsiteY1898" fmla="*/ 4921186 h 9153214"/>
              <a:gd name="connsiteX1899" fmla="*/ 2638356 w 8464028"/>
              <a:gd name="connsiteY1899" fmla="*/ 4926060 h 9153214"/>
              <a:gd name="connsiteX1900" fmla="*/ 2649005 w 8464028"/>
              <a:gd name="connsiteY1900" fmla="*/ 4972562 h 9153214"/>
              <a:gd name="connsiteX1901" fmla="*/ 2647145 w 8464028"/>
              <a:gd name="connsiteY1901" fmla="*/ 4977654 h 9153214"/>
              <a:gd name="connsiteX1902" fmla="*/ 2663370 w 8464028"/>
              <a:gd name="connsiteY1902" fmla="*/ 4976068 h 9153214"/>
              <a:gd name="connsiteX1903" fmla="*/ 2674188 w 8464028"/>
              <a:gd name="connsiteY1903" fmla="*/ 5035344 h 9153214"/>
              <a:gd name="connsiteX1904" fmla="*/ 2656272 w 8464028"/>
              <a:gd name="connsiteY1904" fmla="*/ 5038767 h 9153214"/>
              <a:gd name="connsiteX1905" fmla="*/ 2644187 w 8464028"/>
              <a:gd name="connsiteY1905" fmla="*/ 4981412 h 9153214"/>
              <a:gd name="connsiteX1906" fmla="*/ 2644440 w 8464028"/>
              <a:gd name="connsiteY1906" fmla="*/ 4981078 h 9153214"/>
              <a:gd name="connsiteX1907" fmla="*/ 2626525 w 8464028"/>
              <a:gd name="connsiteY1907" fmla="*/ 4975066 h 9153214"/>
              <a:gd name="connsiteX1908" fmla="*/ 2621032 w 8464028"/>
              <a:gd name="connsiteY1908" fmla="*/ 4927396 h 9153214"/>
              <a:gd name="connsiteX1909" fmla="*/ 2628966 w 8464028"/>
              <a:gd name="connsiteY1909" fmla="*/ 4921186 h 9153214"/>
              <a:gd name="connsiteX1910" fmla="*/ 1282676 w 8464028"/>
              <a:gd name="connsiteY1910" fmla="*/ 5432327 h 9153214"/>
              <a:gd name="connsiteX1911" fmla="*/ 1300338 w 8464028"/>
              <a:gd name="connsiteY1911" fmla="*/ 5431826 h 9153214"/>
              <a:gd name="connsiteX1912" fmla="*/ 1305747 w 8464028"/>
              <a:gd name="connsiteY1912" fmla="*/ 5500787 h 9153214"/>
              <a:gd name="connsiteX1913" fmla="*/ 1282508 w 8464028"/>
              <a:gd name="connsiteY1913" fmla="*/ 5501036 h 9153214"/>
              <a:gd name="connsiteX1914" fmla="*/ 1282676 w 8464028"/>
              <a:gd name="connsiteY1914" fmla="*/ 5432327 h 9153214"/>
              <a:gd name="connsiteX1915" fmla="*/ 4583653 w 8464028"/>
              <a:gd name="connsiteY1915" fmla="*/ 4157642 h 9153214"/>
              <a:gd name="connsiteX1916" fmla="*/ 4826106 w 8464028"/>
              <a:gd name="connsiteY1916" fmla="*/ 4686034 h 9153214"/>
              <a:gd name="connsiteX1917" fmla="*/ 4683964 w 8464028"/>
              <a:gd name="connsiteY1917" fmla="*/ 4374543 h 9153214"/>
              <a:gd name="connsiteX1918" fmla="*/ 4704922 w 8464028"/>
              <a:gd name="connsiteY1918" fmla="*/ 4367029 h 9153214"/>
              <a:gd name="connsiteX1919" fmla="*/ 4779797 w 8464028"/>
              <a:gd name="connsiteY1919" fmla="*/ 4520479 h 9153214"/>
              <a:gd name="connsiteX1920" fmla="*/ 4857544 w 8464028"/>
              <a:gd name="connsiteY1920" fmla="*/ 4639615 h 9153214"/>
              <a:gd name="connsiteX1921" fmla="*/ 4764077 w 8464028"/>
              <a:gd name="connsiteY1921" fmla="*/ 4385480 h 9153214"/>
              <a:gd name="connsiteX1922" fmla="*/ 4786219 w 8464028"/>
              <a:gd name="connsiteY1922" fmla="*/ 4377131 h 9153214"/>
              <a:gd name="connsiteX1923" fmla="*/ 4927008 w 8464028"/>
              <a:gd name="connsiteY1923" fmla="*/ 4639532 h 9153214"/>
              <a:gd name="connsiteX1924" fmla="*/ 5121293 w 8464028"/>
              <a:gd name="connsiteY1924" fmla="*/ 4888657 h 9153214"/>
              <a:gd name="connsiteX1925" fmla="*/ 5161604 w 8464028"/>
              <a:gd name="connsiteY1925" fmla="*/ 4905940 h 9153214"/>
              <a:gd name="connsiteX1926" fmla="*/ 4968333 w 8464028"/>
              <a:gd name="connsiteY1926" fmla="*/ 4618910 h 9153214"/>
              <a:gd name="connsiteX1927" fmla="*/ 4984814 w 8464028"/>
              <a:gd name="connsiteY1927" fmla="*/ 4608139 h 9153214"/>
              <a:gd name="connsiteX1928" fmla="*/ 5123829 w 8464028"/>
              <a:gd name="connsiteY1928" fmla="*/ 4794066 h 9153214"/>
              <a:gd name="connsiteX1929" fmla="*/ 5240451 w 8464028"/>
              <a:gd name="connsiteY1929" fmla="*/ 4933240 h 9153214"/>
              <a:gd name="connsiteX1930" fmla="*/ 5277718 w 8464028"/>
              <a:gd name="connsiteY1930" fmla="*/ 4944427 h 9153214"/>
              <a:gd name="connsiteX1931" fmla="*/ 5034081 w 8464028"/>
              <a:gd name="connsiteY1931" fmla="*/ 4574912 h 9153214"/>
              <a:gd name="connsiteX1932" fmla="*/ 5055463 w 8464028"/>
              <a:gd name="connsiteY1932" fmla="*/ 4563558 h 9153214"/>
              <a:gd name="connsiteX1933" fmla="*/ 5181210 w 8464028"/>
              <a:gd name="connsiteY1933" fmla="*/ 4755995 h 9153214"/>
              <a:gd name="connsiteX1934" fmla="*/ 5337635 w 8464028"/>
              <a:gd name="connsiteY1934" fmla="*/ 4958786 h 9153214"/>
              <a:gd name="connsiteX1935" fmla="*/ 5338479 w 8464028"/>
              <a:gd name="connsiteY1935" fmla="*/ 4958953 h 9153214"/>
              <a:gd name="connsiteX1936" fmla="*/ 5245520 w 8464028"/>
              <a:gd name="connsiteY1936" fmla="*/ 4808009 h 9153214"/>
              <a:gd name="connsiteX1937" fmla="*/ 5145885 w 8464028"/>
              <a:gd name="connsiteY1937" fmla="*/ 4625004 h 9153214"/>
              <a:gd name="connsiteX1938" fmla="*/ 5162280 w 8464028"/>
              <a:gd name="connsiteY1938" fmla="*/ 4615905 h 9153214"/>
              <a:gd name="connsiteX1939" fmla="*/ 5282198 w 8464028"/>
              <a:gd name="connsiteY1939" fmla="*/ 4785884 h 9153214"/>
              <a:gd name="connsiteX1940" fmla="*/ 5392650 w 8464028"/>
              <a:gd name="connsiteY1940" fmla="*/ 4967887 h 9153214"/>
              <a:gd name="connsiteX1941" fmla="*/ 5424425 w 8464028"/>
              <a:gd name="connsiteY1941" fmla="*/ 4973063 h 9153214"/>
              <a:gd name="connsiteX1942" fmla="*/ 5375409 w 8464028"/>
              <a:gd name="connsiteY1942" fmla="*/ 4914622 h 9153214"/>
              <a:gd name="connsiteX1943" fmla="*/ 5175211 w 8464028"/>
              <a:gd name="connsiteY1943" fmla="*/ 4553289 h 9153214"/>
              <a:gd name="connsiteX1944" fmla="*/ 5187210 w 8464028"/>
              <a:gd name="connsiteY1944" fmla="*/ 4535756 h 9153214"/>
              <a:gd name="connsiteX1945" fmla="*/ 5173352 w 8464028"/>
              <a:gd name="connsiteY1945" fmla="*/ 4528911 h 9153214"/>
              <a:gd name="connsiteX1946" fmla="*/ 5149350 w 8464028"/>
              <a:gd name="connsiteY1946" fmla="*/ 4495515 h 9153214"/>
              <a:gd name="connsiteX1947" fmla="*/ 5164984 w 8464028"/>
              <a:gd name="connsiteY1947" fmla="*/ 4471054 h 9153214"/>
              <a:gd name="connsiteX1948" fmla="*/ 5208507 w 8464028"/>
              <a:gd name="connsiteY1948" fmla="*/ 4513633 h 9153214"/>
              <a:gd name="connsiteX1949" fmla="*/ 5188055 w 8464028"/>
              <a:gd name="connsiteY1949" fmla="*/ 4535756 h 9153214"/>
              <a:gd name="connsiteX1950" fmla="*/ 5196591 w 8464028"/>
              <a:gd name="connsiteY1950" fmla="*/ 4540516 h 9153214"/>
              <a:gd name="connsiteX1951" fmla="*/ 5366537 w 8464028"/>
              <a:gd name="connsiteY1951" fmla="*/ 4801663 h 9153214"/>
              <a:gd name="connsiteX1952" fmla="*/ 5521778 w 8464028"/>
              <a:gd name="connsiteY1952" fmla="*/ 4980661 h 9153214"/>
              <a:gd name="connsiteX1953" fmla="*/ 5577977 w 8464028"/>
              <a:gd name="connsiteY1953" fmla="*/ 4981077 h 9153214"/>
              <a:gd name="connsiteX1954" fmla="*/ 5477918 w 8464028"/>
              <a:gd name="connsiteY1954" fmla="*/ 4883313 h 9153214"/>
              <a:gd name="connsiteX1955" fmla="*/ 5344312 w 8464028"/>
              <a:gd name="connsiteY1955" fmla="*/ 4652304 h 9153214"/>
              <a:gd name="connsiteX1956" fmla="*/ 5361382 w 8464028"/>
              <a:gd name="connsiteY1956" fmla="*/ 4642872 h 9153214"/>
              <a:gd name="connsiteX1957" fmla="*/ 5503693 w 8464028"/>
              <a:gd name="connsiteY1957" fmla="*/ 4832888 h 9153214"/>
              <a:gd name="connsiteX1958" fmla="*/ 5639921 w 8464028"/>
              <a:gd name="connsiteY1958" fmla="*/ 4979408 h 9153214"/>
              <a:gd name="connsiteX1959" fmla="*/ 5706090 w 8464028"/>
              <a:gd name="connsiteY1959" fmla="*/ 4974399 h 9153214"/>
              <a:gd name="connsiteX1960" fmla="*/ 5570371 w 8464028"/>
              <a:gd name="connsiteY1960" fmla="*/ 4841070 h 9153214"/>
              <a:gd name="connsiteX1961" fmla="*/ 5406256 w 8464028"/>
              <a:gd name="connsiteY1961" fmla="*/ 4631017 h 9153214"/>
              <a:gd name="connsiteX1962" fmla="*/ 5422650 w 8464028"/>
              <a:gd name="connsiteY1962" fmla="*/ 4618408 h 9153214"/>
              <a:gd name="connsiteX1963" fmla="*/ 5608821 w 8464028"/>
              <a:gd name="connsiteY1963" fmla="*/ 4810263 h 9153214"/>
              <a:gd name="connsiteX1964" fmla="*/ 5692232 w 8464028"/>
              <a:gd name="connsiteY1964" fmla="*/ 4895922 h 9153214"/>
              <a:gd name="connsiteX1965" fmla="*/ 5733557 w 8464028"/>
              <a:gd name="connsiteY1965" fmla="*/ 4921134 h 9153214"/>
              <a:gd name="connsiteX1966" fmla="*/ 5787642 w 8464028"/>
              <a:gd name="connsiteY1966" fmla="*/ 4963463 h 9153214"/>
              <a:gd name="connsiteX1967" fmla="*/ 5811641 w 8464028"/>
              <a:gd name="connsiteY1967" fmla="*/ 4959790 h 9153214"/>
              <a:gd name="connsiteX1968" fmla="*/ 5699837 w 8464028"/>
              <a:gd name="connsiteY1968" fmla="*/ 4856682 h 9153214"/>
              <a:gd name="connsiteX1969" fmla="*/ 5583132 w 8464028"/>
              <a:gd name="connsiteY1969" fmla="*/ 4706655 h 9153214"/>
              <a:gd name="connsiteX1970" fmla="*/ 5594708 w 8464028"/>
              <a:gd name="connsiteY1970" fmla="*/ 4695719 h 9153214"/>
              <a:gd name="connsiteX1971" fmla="*/ 5732796 w 8464028"/>
              <a:gd name="connsiteY1971" fmla="*/ 4820866 h 9153214"/>
              <a:gd name="connsiteX1972" fmla="*/ 5866065 w 8464028"/>
              <a:gd name="connsiteY1972" fmla="*/ 4949354 h 9153214"/>
              <a:gd name="connsiteX1973" fmla="*/ 5923532 w 8464028"/>
              <a:gd name="connsiteY1973" fmla="*/ 4935159 h 9153214"/>
              <a:gd name="connsiteX1974" fmla="*/ 5841644 w 8464028"/>
              <a:gd name="connsiteY1974" fmla="*/ 4864113 h 9153214"/>
              <a:gd name="connsiteX1975" fmla="*/ 5768205 w 8464028"/>
              <a:gd name="connsiteY1975" fmla="*/ 4762842 h 9153214"/>
              <a:gd name="connsiteX1976" fmla="*/ 5777331 w 8464028"/>
              <a:gd name="connsiteY1976" fmla="*/ 4755161 h 9153214"/>
              <a:gd name="connsiteX1977" fmla="*/ 5885587 w 8464028"/>
              <a:gd name="connsiteY1977" fmla="*/ 4844993 h 9153214"/>
              <a:gd name="connsiteX1978" fmla="*/ 5978801 w 8464028"/>
              <a:gd name="connsiteY1978" fmla="*/ 4921467 h 9153214"/>
              <a:gd name="connsiteX1979" fmla="*/ 6031278 w 8464028"/>
              <a:gd name="connsiteY1979" fmla="*/ 4905105 h 9153214"/>
              <a:gd name="connsiteX1980" fmla="*/ 5905531 w 8464028"/>
              <a:gd name="connsiteY1980" fmla="*/ 4792479 h 9153214"/>
              <a:gd name="connsiteX1981" fmla="*/ 5808854 w 8464028"/>
              <a:gd name="connsiteY1981" fmla="*/ 4667500 h 9153214"/>
              <a:gd name="connsiteX1982" fmla="*/ 5824908 w 8464028"/>
              <a:gd name="connsiteY1982" fmla="*/ 4652473 h 9153214"/>
              <a:gd name="connsiteX1983" fmla="*/ 5936631 w 8464028"/>
              <a:gd name="connsiteY1983" fmla="*/ 4768686 h 9153214"/>
              <a:gd name="connsiteX1984" fmla="*/ 6083335 w 8464028"/>
              <a:gd name="connsiteY1984" fmla="*/ 4888492 h 9153214"/>
              <a:gd name="connsiteX1985" fmla="*/ 6143167 w 8464028"/>
              <a:gd name="connsiteY1985" fmla="*/ 4866616 h 9153214"/>
              <a:gd name="connsiteX1986" fmla="*/ 6078521 w 8464028"/>
              <a:gd name="connsiteY1986" fmla="*/ 4815021 h 9153214"/>
              <a:gd name="connsiteX1987" fmla="*/ 5991137 w 8464028"/>
              <a:gd name="connsiteY1987" fmla="*/ 4709410 h 9153214"/>
              <a:gd name="connsiteX1988" fmla="*/ 5997222 w 8464028"/>
              <a:gd name="connsiteY1988" fmla="*/ 4704067 h 9153214"/>
              <a:gd name="connsiteX1989" fmla="*/ 6099899 w 8464028"/>
              <a:gd name="connsiteY1989" fmla="*/ 4772109 h 9153214"/>
              <a:gd name="connsiteX1990" fmla="*/ 6161253 w 8464028"/>
              <a:gd name="connsiteY1990" fmla="*/ 4818779 h 9153214"/>
              <a:gd name="connsiteX1991" fmla="*/ 6191928 w 8464028"/>
              <a:gd name="connsiteY1991" fmla="*/ 4847833 h 9153214"/>
              <a:gd name="connsiteX1992" fmla="*/ 6260888 w 8464028"/>
              <a:gd name="connsiteY1992" fmla="*/ 4818277 h 9153214"/>
              <a:gd name="connsiteX1993" fmla="*/ 6212972 w 8464028"/>
              <a:gd name="connsiteY1993" fmla="*/ 4791478 h 9153214"/>
              <a:gd name="connsiteX1994" fmla="*/ 6122378 w 8464028"/>
              <a:gd name="connsiteY1994" fmla="*/ 4713835 h 9153214"/>
              <a:gd name="connsiteX1995" fmla="*/ 6136239 w 8464028"/>
              <a:gd name="connsiteY1995" fmla="*/ 4698641 h 9153214"/>
              <a:gd name="connsiteX1996" fmla="*/ 6192097 w 8464028"/>
              <a:gd name="connsiteY1996" fmla="*/ 4728863 h 9153214"/>
              <a:gd name="connsiteX1997" fmla="*/ 6247028 w 8464028"/>
              <a:gd name="connsiteY1997" fmla="*/ 4758584 h 9153214"/>
              <a:gd name="connsiteX1998" fmla="*/ 6320888 w 8464028"/>
              <a:gd name="connsiteY1998" fmla="*/ 4792563 h 9153214"/>
              <a:gd name="connsiteX1999" fmla="*/ 6360945 w 8464028"/>
              <a:gd name="connsiteY1999" fmla="*/ 4773862 h 9153214"/>
              <a:gd name="connsiteX2000" fmla="*/ 6269169 w 8464028"/>
              <a:gd name="connsiteY2000" fmla="*/ 4707908 h 9153214"/>
              <a:gd name="connsiteX2001" fmla="*/ 6291141 w 8464028"/>
              <a:gd name="connsiteY2001" fmla="*/ 4682612 h 9153214"/>
              <a:gd name="connsiteX2002" fmla="*/ 6353424 w 8464028"/>
              <a:gd name="connsiteY2002" fmla="*/ 4718009 h 9153214"/>
              <a:gd name="connsiteX2003" fmla="*/ 6407510 w 8464028"/>
              <a:gd name="connsiteY2003" fmla="*/ 4742304 h 9153214"/>
              <a:gd name="connsiteX2004" fmla="*/ 6415369 w 8464028"/>
              <a:gd name="connsiteY2004" fmla="*/ 4748565 h 9153214"/>
              <a:gd name="connsiteX2005" fmla="*/ 6465905 w 8464028"/>
              <a:gd name="connsiteY2005" fmla="*/ 4723687 h 9153214"/>
              <a:gd name="connsiteX2006" fmla="*/ 6420778 w 8464028"/>
              <a:gd name="connsiteY2006" fmla="*/ 4702481 h 9153214"/>
              <a:gd name="connsiteX2007" fmla="*/ 6386974 w 8464028"/>
              <a:gd name="connsiteY2007" fmla="*/ 4670004 h 9153214"/>
              <a:gd name="connsiteX2008" fmla="*/ 6508835 w 8464028"/>
              <a:gd name="connsiteY2008" fmla="*/ 4693131 h 9153214"/>
              <a:gd name="connsiteX2009" fmla="*/ 6515848 w 8464028"/>
              <a:gd name="connsiteY2009" fmla="*/ 4699057 h 9153214"/>
              <a:gd name="connsiteX2010" fmla="*/ 6541708 w 8464028"/>
              <a:gd name="connsiteY2010" fmla="*/ 4686117 h 9153214"/>
              <a:gd name="connsiteX2011" fmla="*/ 6512469 w 8464028"/>
              <a:gd name="connsiteY2011" fmla="*/ 4659819 h 9153214"/>
              <a:gd name="connsiteX2012" fmla="*/ 6523708 w 8464028"/>
              <a:gd name="connsiteY2012" fmla="*/ 4639698 h 9153214"/>
              <a:gd name="connsiteX2013" fmla="*/ 6584892 w 8464028"/>
              <a:gd name="connsiteY2013" fmla="*/ 4664494 h 9153214"/>
              <a:gd name="connsiteX2014" fmla="*/ 6732191 w 8464028"/>
              <a:gd name="connsiteY2014" fmla="*/ 4590440 h 9153214"/>
              <a:gd name="connsiteX2015" fmla="*/ 6193703 w 8464028"/>
              <a:gd name="connsiteY2015" fmla="*/ 4623251 h 9153214"/>
              <a:gd name="connsiteX2016" fmla="*/ 6172662 w 8464028"/>
              <a:gd name="connsiteY2016" fmla="*/ 4626340 h 9153214"/>
              <a:gd name="connsiteX2017" fmla="*/ 6161589 w 8464028"/>
              <a:gd name="connsiteY2017" fmla="*/ 4621082 h 9153214"/>
              <a:gd name="connsiteX2018" fmla="*/ 5548906 w 8464028"/>
              <a:gd name="connsiteY2018" fmla="*/ 4521230 h 9153214"/>
              <a:gd name="connsiteX2019" fmla="*/ 4583653 w 8464028"/>
              <a:gd name="connsiteY2019" fmla="*/ 4157642 h 9153214"/>
              <a:gd name="connsiteX2020" fmla="*/ 7017344 w 8464028"/>
              <a:gd name="connsiteY2020" fmla="*/ 3219549 h 9153214"/>
              <a:gd name="connsiteX2021" fmla="*/ 7032534 w 8464028"/>
              <a:gd name="connsiteY2021" fmla="*/ 3217243 h 9153214"/>
              <a:gd name="connsiteX2022" fmla="*/ 7081296 w 8464028"/>
              <a:gd name="connsiteY2022" fmla="*/ 3253392 h 9153214"/>
              <a:gd name="connsiteX2023" fmla="*/ 7111801 w 8464028"/>
              <a:gd name="connsiteY2023" fmla="*/ 3287539 h 9153214"/>
              <a:gd name="connsiteX2024" fmla="*/ 7101154 w 8464028"/>
              <a:gd name="connsiteY2024" fmla="*/ 3302985 h 9153214"/>
              <a:gd name="connsiteX2025" fmla="*/ 7013433 w 8464028"/>
              <a:gd name="connsiteY2025" fmla="*/ 3234441 h 9153214"/>
              <a:gd name="connsiteX2026" fmla="*/ 7017344 w 8464028"/>
              <a:gd name="connsiteY2026" fmla="*/ 3219549 h 9153214"/>
              <a:gd name="connsiteX2027" fmla="*/ 6788769 w 8464028"/>
              <a:gd name="connsiteY2027" fmla="*/ 3301159 h 9153214"/>
              <a:gd name="connsiteX2028" fmla="*/ 6801403 w 8464028"/>
              <a:gd name="connsiteY2028" fmla="*/ 3298477 h 9153214"/>
              <a:gd name="connsiteX2029" fmla="*/ 6852192 w 8464028"/>
              <a:gd name="connsiteY2029" fmla="*/ 3341222 h 9153214"/>
              <a:gd name="connsiteX2030" fmla="*/ 6844841 w 8464028"/>
              <a:gd name="connsiteY2030" fmla="*/ 3354497 h 9153214"/>
              <a:gd name="connsiteX2031" fmla="*/ 6784501 w 8464028"/>
              <a:gd name="connsiteY2031" fmla="*/ 3313170 h 9153214"/>
              <a:gd name="connsiteX2032" fmla="*/ 6788769 w 8464028"/>
              <a:gd name="connsiteY2032" fmla="*/ 3301159 h 9153214"/>
              <a:gd name="connsiteX2033" fmla="*/ 7088193 w 8464028"/>
              <a:gd name="connsiteY2033" fmla="*/ 3177973 h 9153214"/>
              <a:gd name="connsiteX2034" fmla="*/ 7099547 w 8464028"/>
              <a:gd name="connsiteY2034" fmla="*/ 3174165 h 9153214"/>
              <a:gd name="connsiteX2035" fmla="*/ 7158534 w 8464028"/>
              <a:gd name="connsiteY2035" fmla="*/ 3206139 h 9153214"/>
              <a:gd name="connsiteX2036" fmla="*/ 7190647 w 8464028"/>
              <a:gd name="connsiteY2036" fmla="*/ 3249388 h 9153214"/>
              <a:gd name="connsiteX2037" fmla="*/ 7181013 w 8464028"/>
              <a:gd name="connsiteY2037" fmla="*/ 3260574 h 9153214"/>
              <a:gd name="connsiteX2038" fmla="*/ 7085772 w 8464028"/>
              <a:gd name="connsiteY2038" fmla="*/ 3189359 h 9153214"/>
              <a:gd name="connsiteX2039" fmla="*/ 7088193 w 8464028"/>
              <a:gd name="connsiteY2039" fmla="*/ 3177973 h 9153214"/>
              <a:gd name="connsiteX2040" fmla="*/ 6580497 w 8464028"/>
              <a:gd name="connsiteY2040" fmla="*/ 3358265 h 9153214"/>
              <a:gd name="connsiteX2041" fmla="*/ 6590807 w 8464028"/>
              <a:gd name="connsiteY2041" fmla="*/ 3355330 h 9153214"/>
              <a:gd name="connsiteX2042" fmla="*/ 6644301 w 8464028"/>
              <a:gd name="connsiteY2042" fmla="*/ 3407177 h 9153214"/>
              <a:gd name="connsiteX2043" fmla="*/ 6627567 w 8464028"/>
              <a:gd name="connsiteY2043" fmla="*/ 3421871 h 9153214"/>
              <a:gd name="connsiteX2044" fmla="*/ 6576526 w 8464028"/>
              <a:gd name="connsiteY2044" fmla="*/ 3368022 h 9153214"/>
              <a:gd name="connsiteX2045" fmla="*/ 6580497 w 8464028"/>
              <a:gd name="connsiteY2045" fmla="*/ 3358265 h 9153214"/>
              <a:gd name="connsiteX2046" fmla="*/ 2027361 w 8464028"/>
              <a:gd name="connsiteY2046" fmla="*/ 5106141 h 9153214"/>
              <a:gd name="connsiteX2047" fmla="*/ 2044346 w 8464028"/>
              <a:gd name="connsiteY2047" fmla="*/ 5109982 h 9153214"/>
              <a:gd name="connsiteX2048" fmla="*/ 2043586 w 8464028"/>
              <a:gd name="connsiteY2048" fmla="*/ 5143127 h 9153214"/>
              <a:gd name="connsiteX2049" fmla="*/ 2017644 w 8464028"/>
              <a:gd name="connsiteY2049" fmla="*/ 5136280 h 9153214"/>
              <a:gd name="connsiteX2050" fmla="*/ 2027361 w 8464028"/>
              <a:gd name="connsiteY2050" fmla="*/ 5106141 h 9153214"/>
              <a:gd name="connsiteX2051" fmla="*/ 2110856 w 8464028"/>
              <a:gd name="connsiteY2051" fmla="*/ 5064649 h 9153214"/>
              <a:gd name="connsiteX2052" fmla="*/ 2139166 w 8464028"/>
              <a:gd name="connsiteY2052" fmla="*/ 5119751 h 9153214"/>
              <a:gd name="connsiteX2053" fmla="*/ 2144237 w 8464028"/>
              <a:gd name="connsiteY2053" fmla="*/ 5119165 h 9153214"/>
              <a:gd name="connsiteX2054" fmla="*/ 2328042 w 8464028"/>
              <a:gd name="connsiteY2054" fmla="*/ 5247653 h 9153214"/>
              <a:gd name="connsiteX2055" fmla="*/ 2463087 w 8464028"/>
              <a:gd name="connsiteY2055" fmla="*/ 5338487 h 9153214"/>
              <a:gd name="connsiteX2056" fmla="*/ 2425313 w 8464028"/>
              <a:gd name="connsiteY2056" fmla="*/ 5277876 h 9153214"/>
              <a:gd name="connsiteX2057" fmla="*/ 2418212 w 8464028"/>
              <a:gd name="connsiteY2057" fmla="*/ 5273199 h 9153214"/>
              <a:gd name="connsiteX2058" fmla="*/ 2220127 w 8464028"/>
              <a:gd name="connsiteY2058" fmla="*/ 5117579 h 9153214"/>
              <a:gd name="connsiteX2059" fmla="*/ 2110856 w 8464028"/>
              <a:gd name="connsiteY2059" fmla="*/ 5064649 h 9153214"/>
              <a:gd name="connsiteX2060" fmla="*/ 1887999 w 8464028"/>
              <a:gd name="connsiteY2060" fmla="*/ 5149367 h 9153214"/>
              <a:gd name="connsiteX2061" fmla="*/ 1899586 w 8464028"/>
              <a:gd name="connsiteY2061" fmla="*/ 5159407 h 9153214"/>
              <a:gd name="connsiteX2062" fmla="*/ 1896967 w 8464028"/>
              <a:gd name="connsiteY2062" fmla="*/ 5209915 h 9153214"/>
              <a:gd name="connsiteX2063" fmla="*/ 1870516 w 8464028"/>
              <a:gd name="connsiteY2063" fmla="*/ 5206661 h 9153214"/>
              <a:gd name="connsiteX2064" fmla="*/ 1875080 w 8464028"/>
              <a:gd name="connsiteY2064" fmla="*/ 5157236 h 9153214"/>
              <a:gd name="connsiteX2065" fmla="*/ 1887999 w 8464028"/>
              <a:gd name="connsiteY2065" fmla="*/ 5149367 h 9153214"/>
              <a:gd name="connsiteX2066" fmla="*/ 1741830 w 8464028"/>
              <a:gd name="connsiteY2066" fmla="*/ 5202308 h 9153214"/>
              <a:gd name="connsiteX2067" fmla="*/ 1754231 w 8464028"/>
              <a:gd name="connsiteY2067" fmla="*/ 5207663 h 9153214"/>
              <a:gd name="connsiteX2068" fmla="*/ 1766571 w 8464028"/>
              <a:gd name="connsiteY2068" fmla="*/ 5273951 h 9153214"/>
              <a:gd name="connsiteX2069" fmla="*/ 1746288 w 8464028"/>
              <a:gd name="connsiteY2069" fmla="*/ 5276372 h 9153214"/>
              <a:gd name="connsiteX2070" fmla="*/ 1732851 w 8464028"/>
              <a:gd name="connsiteY2070" fmla="*/ 5212922 h 9153214"/>
              <a:gd name="connsiteX2071" fmla="*/ 1741830 w 8464028"/>
              <a:gd name="connsiteY2071" fmla="*/ 5202308 h 9153214"/>
              <a:gd name="connsiteX2072" fmla="*/ 2654742 w 8464028"/>
              <a:gd name="connsiteY2072" fmla="*/ 4825969 h 9153214"/>
              <a:gd name="connsiteX2073" fmla="*/ 2664892 w 8464028"/>
              <a:gd name="connsiteY2073" fmla="*/ 4828296 h 9153214"/>
              <a:gd name="connsiteX2074" fmla="*/ 2722611 w 8464028"/>
              <a:gd name="connsiteY2074" fmla="*/ 4984166 h 9153214"/>
              <a:gd name="connsiteX2075" fmla="*/ 2694977 w 8464028"/>
              <a:gd name="connsiteY2075" fmla="*/ 4993850 h 9153214"/>
              <a:gd name="connsiteX2076" fmla="*/ 2648328 w 8464028"/>
              <a:gd name="connsiteY2076" fmla="*/ 4834474 h 9153214"/>
              <a:gd name="connsiteX2077" fmla="*/ 2654742 w 8464028"/>
              <a:gd name="connsiteY2077" fmla="*/ 4825969 h 9153214"/>
              <a:gd name="connsiteX2078" fmla="*/ 6657642 w 8464028"/>
              <a:gd name="connsiteY2078" fmla="*/ 3283918 h 9153214"/>
              <a:gd name="connsiteX2079" fmla="*/ 6671089 w 8464028"/>
              <a:gd name="connsiteY2079" fmla="*/ 3283782 h 9153214"/>
              <a:gd name="connsiteX2080" fmla="*/ 6705739 w 8464028"/>
              <a:gd name="connsiteY2080" fmla="*/ 3318679 h 9153214"/>
              <a:gd name="connsiteX2081" fmla="*/ 6748161 w 8464028"/>
              <a:gd name="connsiteY2081" fmla="*/ 3373196 h 9153214"/>
              <a:gd name="connsiteX2082" fmla="*/ 6727627 w 8464028"/>
              <a:gd name="connsiteY2082" fmla="*/ 3394903 h 9153214"/>
              <a:gd name="connsiteX2083" fmla="*/ 6650978 w 8464028"/>
              <a:gd name="connsiteY2083" fmla="*/ 3295386 h 9153214"/>
              <a:gd name="connsiteX2084" fmla="*/ 6657642 w 8464028"/>
              <a:gd name="connsiteY2084" fmla="*/ 3283918 h 9153214"/>
              <a:gd name="connsiteX2085" fmla="*/ 1111377 w 8464028"/>
              <a:gd name="connsiteY2085" fmla="*/ 5409795 h 9153214"/>
              <a:gd name="connsiteX2086" fmla="*/ 1121687 w 8464028"/>
              <a:gd name="connsiteY2086" fmla="*/ 5414126 h 9153214"/>
              <a:gd name="connsiteX2087" fmla="*/ 1152025 w 8464028"/>
              <a:gd name="connsiteY2087" fmla="*/ 5512556 h 9153214"/>
              <a:gd name="connsiteX2088" fmla="*/ 1176785 w 8464028"/>
              <a:gd name="connsiteY2088" fmla="*/ 5611740 h 9153214"/>
              <a:gd name="connsiteX2089" fmla="*/ 1155152 w 8464028"/>
              <a:gd name="connsiteY2089" fmla="*/ 5617583 h 9153214"/>
              <a:gd name="connsiteX2090" fmla="*/ 1119236 w 8464028"/>
              <a:gd name="connsiteY2090" fmla="*/ 5520571 h 9153214"/>
              <a:gd name="connsiteX2091" fmla="*/ 1103349 w 8464028"/>
              <a:gd name="connsiteY2091" fmla="*/ 5417299 h 9153214"/>
              <a:gd name="connsiteX2092" fmla="*/ 1111377 w 8464028"/>
              <a:gd name="connsiteY2092" fmla="*/ 5409795 h 9153214"/>
              <a:gd name="connsiteX2093" fmla="*/ 317507 w 8464028"/>
              <a:gd name="connsiteY2093" fmla="*/ 5714263 h 9153214"/>
              <a:gd name="connsiteX2094" fmla="*/ 36516 w 8464028"/>
              <a:gd name="connsiteY2094" fmla="*/ 6755767 h 9153214"/>
              <a:gd name="connsiteX2095" fmla="*/ 37869 w 8464028"/>
              <a:gd name="connsiteY2095" fmla="*/ 6779727 h 9153214"/>
              <a:gd name="connsiteX2096" fmla="*/ 116124 w 8464028"/>
              <a:gd name="connsiteY2096" fmla="*/ 6893853 h 9153214"/>
              <a:gd name="connsiteX2097" fmla="*/ 131927 w 8464028"/>
              <a:gd name="connsiteY2097" fmla="*/ 6889764 h 9153214"/>
              <a:gd name="connsiteX2098" fmla="*/ 180857 w 8464028"/>
              <a:gd name="connsiteY2098" fmla="*/ 6954715 h 9153214"/>
              <a:gd name="connsiteX2099" fmla="*/ 237731 w 8464028"/>
              <a:gd name="connsiteY2099" fmla="*/ 7018918 h 9153214"/>
              <a:gd name="connsiteX2100" fmla="*/ 237731 w 8464028"/>
              <a:gd name="connsiteY2100" fmla="*/ 7033194 h 9153214"/>
              <a:gd name="connsiteX2101" fmla="*/ 295534 w 8464028"/>
              <a:gd name="connsiteY2101" fmla="*/ 7077776 h 9153214"/>
              <a:gd name="connsiteX2102" fmla="*/ 306605 w 8464028"/>
              <a:gd name="connsiteY2102" fmla="*/ 7084205 h 9153214"/>
              <a:gd name="connsiteX2103" fmla="*/ 166491 w 8464028"/>
              <a:gd name="connsiteY2103" fmla="*/ 6820051 h 9153214"/>
              <a:gd name="connsiteX2104" fmla="*/ 183730 w 8464028"/>
              <a:gd name="connsiteY2104" fmla="*/ 6815042 h 9153214"/>
              <a:gd name="connsiteX2105" fmla="*/ 274154 w 8464028"/>
              <a:gd name="connsiteY2105" fmla="*/ 6982099 h 9153214"/>
              <a:gd name="connsiteX2106" fmla="*/ 385113 w 8464028"/>
              <a:gd name="connsiteY2106" fmla="*/ 7125531 h 9153214"/>
              <a:gd name="connsiteX2107" fmla="*/ 420268 w 8464028"/>
              <a:gd name="connsiteY2107" fmla="*/ 7140810 h 9153214"/>
              <a:gd name="connsiteX2108" fmla="*/ 405142 w 8464028"/>
              <a:gd name="connsiteY2108" fmla="*/ 7124446 h 9153214"/>
              <a:gd name="connsiteX2109" fmla="*/ 344887 w 8464028"/>
              <a:gd name="connsiteY2109" fmla="*/ 7012740 h 9153214"/>
              <a:gd name="connsiteX2110" fmla="*/ 357648 w 8464028"/>
              <a:gd name="connsiteY2110" fmla="*/ 7007314 h 9153214"/>
              <a:gd name="connsiteX2111" fmla="*/ 434043 w 8464028"/>
              <a:gd name="connsiteY2111" fmla="*/ 7095058 h 9153214"/>
              <a:gd name="connsiteX2112" fmla="*/ 507144 w 8464028"/>
              <a:gd name="connsiteY2112" fmla="*/ 7166774 h 9153214"/>
              <a:gd name="connsiteX2113" fmla="*/ 533172 w 8464028"/>
              <a:gd name="connsiteY2113" fmla="*/ 7173119 h 9153214"/>
              <a:gd name="connsiteX2114" fmla="*/ 391199 w 8464028"/>
              <a:gd name="connsiteY2114" fmla="*/ 6883920 h 9153214"/>
              <a:gd name="connsiteX2115" fmla="*/ 410381 w 8464028"/>
              <a:gd name="connsiteY2115" fmla="*/ 6878659 h 9153214"/>
              <a:gd name="connsiteX2116" fmla="*/ 488044 w 8464028"/>
              <a:gd name="connsiteY2116" fmla="*/ 7042795 h 9153214"/>
              <a:gd name="connsiteX2117" fmla="*/ 597822 w 8464028"/>
              <a:gd name="connsiteY2117" fmla="*/ 7183805 h 9153214"/>
              <a:gd name="connsiteX2118" fmla="*/ 618526 w 8464028"/>
              <a:gd name="connsiteY2118" fmla="*/ 7186643 h 9153214"/>
              <a:gd name="connsiteX2119" fmla="*/ 567566 w 8464028"/>
              <a:gd name="connsiteY2119" fmla="*/ 7122943 h 9153214"/>
              <a:gd name="connsiteX2120" fmla="*/ 534270 w 8464028"/>
              <a:gd name="connsiteY2120" fmla="*/ 7026264 h 9153214"/>
              <a:gd name="connsiteX2121" fmla="*/ 551004 w 8464028"/>
              <a:gd name="connsiteY2121" fmla="*/ 7021088 h 9153214"/>
              <a:gd name="connsiteX2122" fmla="*/ 601793 w 8464028"/>
              <a:gd name="connsiteY2122" fmla="*/ 7097230 h 9153214"/>
              <a:gd name="connsiteX2123" fmla="*/ 647934 w 8464028"/>
              <a:gd name="connsiteY2123" fmla="*/ 7153249 h 9153214"/>
              <a:gd name="connsiteX2124" fmla="*/ 614892 w 8464028"/>
              <a:gd name="connsiteY2124" fmla="*/ 7072433 h 9153214"/>
              <a:gd name="connsiteX2125" fmla="*/ 536214 w 8464028"/>
              <a:gd name="connsiteY2125" fmla="*/ 6873816 h 9153214"/>
              <a:gd name="connsiteX2126" fmla="*/ 557595 w 8464028"/>
              <a:gd name="connsiteY2126" fmla="*/ 6863047 h 9153214"/>
              <a:gd name="connsiteX2127" fmla="*/ 650468 w 8464028"/>
              <a:gd name="connsiteY2127" fmla="*/ 7039539 h 9153214"/>
              <a:gd name="connsiteX2128" fmla="*/ 732273 w 8464028"/>
              <a:gd name="connsiteY2128" fmla="*/ 7196747 h 9153214"/>
              <a:gd name="connsiteX2129" fmla="*/ 736921 w 8464028"/>
              <a:gd name="connsiteY2129" fmla="*/ 7197080 h 9153214"/>
              <a:gd name="connsiteX2130" fmla="*/ 587003 w 8464028"/>
              <a:gd name="connsiteY2130" fmla="*/ 6856535 h 9153214"/>
              <a:gd name="connsiteX2131" fmla="*/ 85615 w 8464028"/>
              <a:gd name="connsiteY2131" fmla="*/ 6396019 h 9153214"/>
              <a:gd name="connsiteX2132" fmla="*/ 99561 w 8464028"/>
              <a:gd name="connsiteY2132" fmla="*/ 6391762 h 9153214"/>
              <a:gd name="connsiteX2133" fmla="*/ 153984 w 8464028"/>
              <a:gd name="connsiteY2133" fmla="*/ 6488106 h 9153214"/>
              <a:gd name="connsiteX2134" fmla="*/ 142829 w 8464028"/>
              <a:gd name="connsiteY2134" fmla="*/ 6383747 h 9153214"/>
              <a:gd name="connsiteX2135" fmla="*/ 164041 w 8464028"/>
              <a:gd name="connsiteY2135" fmla="*/ 6380992 h 9153214"/>
              <a:gd name="connsiteX2136" fmla="*/ 210689 w 8464028"/>
              <a:gd name="connsiteY2136" fmla="*/ 6518746 h 9153214"/>
              <a:gd name="connsiteX2137" fmla="*/ 245252 w 8464028"/>
              <a:gd name="connsiteY2137" fmla="*/ 6611835 h 9153214"/>
              <a:gd name="connsiteX2138" fmla="*/ 307028 w 8464028"/>
              <a:gd name="connsiteY2138" fmla="*/ 6672696 h 9153214"/>
              <a:gd name="connsiteX2139" fmla="*/ 265957 w 8464028"/>
              <a:gd name="connsiteY2139" fmla="*/ 6593383 h 9153214"/>
              <a:gd name="connsiteX2140" fmla="*/ 238154 w 8464028"/>
              <a:gd name="connsiteY2140" fmla="*/ 6483179 h 9153214"/>
              <a:gd name="connsiteX2141" fmla="*/ 254550 w 8464028"/>
              <a:gd name="connsiteY2141" fmla="*/ 6477503 h 9153214"/>
              <a:gd name="connsiteX2142" fmla="*/ 309225 w 8464028"/>
              <a:gd name="connsiteY2142" fmla="*/ 6585452 h 9153214"/>
              <a:gd name="connsiteX2143" fmla="*/ 359592 w 8464028"/>
              <a:gd name="connsiteY2143" fmla="*/ 6712603 h 9153214"/>
              <a:gd name="connsiteX2144" fmla="*/ 359508 w 8464028"/>
              <a:gd name="connsiteY2144" fmla="*/ 6713522 h 9153214"/>
              <a:gd name="connsiteX2145" fmla="*/ 406325 w 8464028"/>
              <a:gd name="connsiteY2145" fmla="*/ 6743159 h 9153214"/>
              <a:gd name="connsiteX2146" fmla="*/ 344296 w 8464028"/>
              <a:gd name="connsiteY2146" fmla="*/ 6571092 h 9153214"/>
              <a:gd name="connsiteX2147" fmla="*/ 364156 w 8464028"/>
              <a:gd name="connsiteY2147" fmla="*/ 6563747 h 9153214"/>
              <a:gd name="connsiteX2148" fmla="*/ 411988 w 8464028"/>
              <a:gd name="connsiteY2148" fmla="*/ 6645062 h 9153214"/>
              <a:gd name="connsiteX2149" fmla="*/ 468015 w 8464028"/>
              <a:gd name="connsiteY2149" fmla="*/ 6757519 h 9153214"/>
              <a:gd name="connsiteX2150" fmla="*/ 468862 w 8464028"/>
              <a:gd name="connsiteY2150" fmla="*/ 6761276 h 9153214"/>
              <a:gd name="connsiteX2151" fmla="*/ 484157 w 8464028"/>
              <a:gd name="connsiteY2151" fmla="*/ 6771628 h 9153214"/>
              <a:gd name="connsiteX2152" fmla="*/ 506890 w 8464028"/>
              <a:gd name="connsiteY2152" fmla="*/ 6789745 h 9153214"/>
              <a:gd name="connsiteX2153" fmla="*/ 510186 w 8464028"/>
              <a:gd name="connsiteY2153" fmla="*/ 6791081 h 9153214"/>
              <a:gd name="connsiteX2154" fmla="*/ 450353 w 8464028"/>
              <a:gd name="connsiteY2154" fmla="*/ 6670109 h 9153214"/>
              <a:gd name="connsiteX2155" fmla="*/ 401507 w 8464028"/>
              <a:gd name="connsiteY2155" fmla="*/ 6529265 h 9153214"/>
              <a:gd name="connsiteX2156" fmla="*/ 426691 w 8464028"/>
              <a:gd name="connsiteY2156" fmla="*/ 6520917 h 9153214"/>
              <a:gd name="connsiteX2157" fmla="*/ 489819 w 8464028"/>
              <a:gd name="connsiteY2157" fmla="*/ 6652241 h 9153214"/>
              <a:gd name="connsiteX2158" fmla="*/ 556834 w 8464028"/>
              <a:gd name="connsiteY2158" fmla="*/ 6805441 h 9153214"/>
              <a:gd name="connsiteX2159" fmla="*/ 566891 w 8464028"/>
              <a:gd name="connsiteY2159" fmla="*/ 6808280 h 9153214"/>
              <a:gd name="connsiteX2160" fmla="*/ 547200 w 8464028"/>
              <a:gd name="connsiteY2160" fmla="*/ 6760943 h 9153214"/>
              <a:gd name="connsiteX2161" fmla="*/ 429311 w 8464028"/>
              <a:gd name="connsiteY2161" fmla="*/ 6408877 h 9153214"/>
              <a:gd name="connsiteX2162" fmla="*/ 197843 w 8464028"/>
              <a:gd name="connsiteY2162" fmla="*/ 6173609 h 9153214"/>
              <a:gd name="connsiteX2163" fmla="*/ 213055 w 8464028"/>
              <a:gd name="connsiteY2163" fmla="*/ 6165512 h 9153214"/>
              <a:gd name="connsiteX2164" fmla="*/ 250915 w 8464028"/>
              <a:gd name="connsiteY2164" fmla="*/ 6213182 h 9153214"/>
              <a:gd name="connsiteX2165" fmla="*/ 246352 w 8464028"/>
              <a:gd name="connsiteY2165" fmla="*/ 6194064 h 9153214"/>
              <a:gd name="connsiteX2166" fmla="*/ 236971 w 8464028"/>
              <a:gd name="connsiteY2166" fmla="*/ 6116003 h 9153214"/>
              <a:gd name="connsiteX2167" fmla="*/ 253450 w 8464028"/>
              <a:gd name="connsiteY2167" fmla="*/ 6111579 h 9153214"/>
              <a:gd name="connsiteX2168" fmla="*/ 284379 w 8464028"/>
              <a:gd name="connsiteY2168" fmla="*/ 6185966 h 9153214"/>
              <a:gd name="connsiteX2169" fmla="*/ 301874 w 8464028"/>
              <a:gd name="connsiteY2169" fmla="*/ 6269871 h 9153214"/>
              <a:gd name="connsiteX2170" fmla="*/ 320971 w 8464028"/>
              <a:gd name="connsiteY2170" fmla="*/ 6288405 h 9153214"/>
              <a:gd name="connsiteX2171" fmla="*/ 358578 w 8464028"/>
              <a:gd name="connsiteY2171" fmla="*/ 6317624 h 9153214"/>
              <a:gd name="connsiteX2172" fmla="*/ 325112 w 8464028"/>
              <a:gd name="connsiteY2172" fmla="*/ 6221030 h 9153214"/>
              <a:gd name="connsiteX2173" fmla="*/ 306944 w 8464028"/>
              <a:gd name="connsiteY2173" fmla="*/ 6059398 h 9153214"/>
              <a:gd name="connsiteX2174" fmla="*/ 326043 w 8464028"/>
              <a:gd name="connsiteY2174" fmla="*/ 6058982 h 9153214"/>
              <a:gd name="connsiteX2175" fmla="*/ 361959 w 8464028"/>
              <a:gd name="connsiteY2175" fmla="*/ 6200993 h 9153214"/>
              <a:gd name="connsiteX2176" fmla="*/ 399565 w 8464028"/>
              <a:gd name="connsiteY2176" fmla="*/ 6342420 h 9153214"/>
              <a:gd name="connsiteX2177" fmla="*/ 399142 w 8464028"/>
              <a:gd name="connsiteY2177" fmla="*/ 6344174 h 9153214"/>
              <a:gd name="connsiteX2178" fmla="*/ 414522 w 8464028"/>
              <a:gd name="connsiteY2178" fmla="*/ 6353774 h 9153214"/>
              <a:gd name="connsiteX2179" fmla="*/ 353001 w 8464028"/>
              <a:gd name="connsiteY2179" fmla="*/ 6054222 h 9153214"/>
              <a:gd name="connsiteX2180" fmla="*/ 348860 w 8464028"/>
              <a:gd name="connsiteY2180" fmla="*/ 6053305 h 9153214"/>
              <a:gd name="connsiteX2181" fmla="*/ 276857 w 8464028"/>
              <a:gd name="connsiteY2181" fmla="*/ 5999205 h 9153214"/>
              <a:gd name="connsiteX2182" fmla="*/ 239253 w 8464028"/>
              <a:gd name="connsiteY2182" fmla="*/ 5928242 h 9153214"/>
              <a:gd name="connsiteX2183" fmla="*/ 259027 w 8464028"/>
              <a:gd name="connsiteY2183" fmla="*/ 5920060 h 9153214"/>
              <a:gd name="connsiteX2184" fmla="*/ 307028 w 8464028"/>
              <a:gd name="connsiteY2184" fmla="*/ 5977833 h 9153214"/>
              <a:gd name="connsiteX2185" fmla="*/ 345902 w 8464028"/>
              <a:gd name="connsiteY2185" fmla="*/ 6005883 h 9153214"/>
              <a:gd name="connsiteX2186" fmla="*/ 317507 w 8464028"/>
              <a:gd name="connsiteY2186" fmla="*/ 5714263 h 9153214"/>
              <a:gd name="connsiteX2187" fmla="*/ 5331867 w 8464028"/>
              <a:gd name="connsiteY2187" fmla="*/ 3783578 h 9153214"/>
              <a:gd name="connsiteX2188" fmla="*/ 5358000 w 8464028"/>
              <a:gd name="connsiteY2188" fmla="*/ 3778445 h 9153214"/>
              <a:gd name="connsiteX2189" fmla="*/ 5362733 w 8464028"/>
              <a:gd name="connsiteY2189" fmla="*/ 3816849 h 9153214"/>
              <a:gd name="connsiteX2190" fmla="*/ 5309577 w 8464028"/>
              <a:gd name="connsiteY2190" fmla="*/ 3812257 h 9153214"/>
              <a:gd name="connsiteX2191" fmla="*/ 5307886 w 8464028"/>
              <a:gd name="connsiteY2191" fmla="*/ 3794475 h 9153214"/>
              <a:gd name="connsiteX2192" fmla="*/ 5331867 w 8464028"/>
              <a:gd name="connsiteY2192" fmla="*/ 3783578 h 9153214"/>
              <a:gd name="connsiteX2193" fmla="*/ 1988033 w 8464028"/>
              <a:gd name="connsiteY2193" fmla="*/ 5044267 h 9153214"/>
              <a:gd name="connsiteX2194" fmla="*/ 1998544 w 8464028"/>
              <a:gd name="connsiteY2194" fmla="*/ 5045530 h 9153214"/>
              <a:gd name="connsiteX2195" fmla="*/ 2022122 w 8464028"/>
              <a:gd name="connsiteY2195" fmla="*/ 5092282 h 9153214"/>
              <a:gd name="connsiteX2196" fmla="*/ 1991361 w 8464028"/>
              <a:gd name="connsiteY2196" fmla="*/ 5100632 h 9153214"/>
              <a:gd name="connsiteX2197" fmla="*/ 1981388 w 8464028"/>
              <a:gd name="connsiteY2197" fmla="*/ 5052710 h 9153214"/>
              <a:gd name="connsiteX2198" fmla="*/ 1988033 w 8464028"/>
              <a:gd name="connsiteY2198" fmla="*/ 5044267 h 9153214"/>
              <a:gd name="connsiteX2199" fmla="*/ 1166730 w 8464028"/>
              <a:gd name="connsiteY2199" fmla="*/ 5353431 h 9153214"/>
              <a:gd name="connsiteX2200" fmla="*/ 1183716 w 8464028"/>
              <a:gd name="connsiteY2200" fmla="*/ 5360026 h 9153214"/>
              <a:gd name="connsiteX2201" fmla="*/ 1186505 w 8464028"/>
              <a:gd name="connsiteY2201" fmla="*/ 5436751 h 9153214"/>
              <a:gd name="connsiteX2202" fmla="*/ 1165125 w 8464028"/>
              <a:gd name="connsiteY2202" fmla="*/ 5446853 h 9153214"/>
              <a:gd name="connsiteX2203" fmla="*/ 1166730 w 8464028"/>
              <a:gd name="connsiteY2203" fmla="*/ 5353431 h 9153214"/>
              <a:gd name="connsiteX2204" fmla="*/ 1929196 w 8464028"/>
              <a:gd name="connsiteY2204" fmla="*/ 5048985 h 9153214"/>
              <a:gd name="connsiteX2205" fmla="*/ 1938037 w 8464028"/>
              <a:gd name="connsiteY2205" fmla="*/ 5057386 h 9153214"/>
              <a:gd name="connsiteX2206" fmla="*/ 1930854 w 8464028"/>
              <a:gd name="connsiteY2206" fmla="*/ 5106892 h 9153214"/>
              <a:gd name="connsiteX2207" fmla="*/ 1907615 w 8464028"/>
              <a:gd name="connsiteY2207" fmla="*/ 5099880 h 9153214"/>
              <a:gd name="connsiteX2208" fmla="*/ 1918009 w 8464028"/>
              <a:gd name="connsiteY2208" fmla="*/ 5053294 h 9153214"/>
              <a:gd name="connsiteX2209" fmla="*/ 1929196 w 8464028"/>
              <a:gd name="connsiteY2209" fmla="*/ 5048985 h 9153214"/>
              <a:gd name="connsiteX2210" fmla="*/ 340663 w 8464028"/>
              <a:gd name="connsiteY2210" fmla="*/ 5657408 h 9153214"/>
              <a:gd name="connsiteX2211" fmla="*/ 336776 w 8464028"/>
              <a:gd name="connsiteY2211" fmla="*/ 5667176 h 9153214"/>
              <a:gd name="connsiteX2212" fmla="*/ 533002 w 8464028"/>
              <a:gd name="connsiteY2212" fmla="*/ 6573597 h 9153214"/>
              <a:gd name="connsiteX2213" fmla="*/ 528186 w 8464028"/>
              <a:gd name="connsiteY2213" fmla="*/ 6489274 h 9153214"/>
              <a:gd name="connsiteX2214" fmla="*/ 546610 w 8464028"/>
              <a:gd name="connsiteY2214" fmla="*/ 6486769 h 9153214"/>
              <a:gd name="connsiteX2215" fmla="*/ 573398 w 8464028"/>
              <a:gd name="connsiteY2215" fmla="*/ 6604570 h 9153214"/>
              <a:gd name="connsiteX2216" fmla="*/ 548976 w 8464028"/>
              <a:gd name="connsiteY2216" fmla="*/ 6619431 h 9153214"/>
              <a:gd name="connsiteX2217" fmla="*/ 558271 w 8464028"/>
              <a:gd name="connsiteY2217" fmla="*/ 6646148 h 9153214"/>
              <a:gd name="connsiteX2218" fmla="*/ 558439 w 8464028"/>
              <a:gd name="connsiteY2218" fmla="*/ 6645563 h 9153214"/>
              <a:gd name="connsiteX2219" fmla="*/ 577370 w 8464028"/>
              <a:gd name="connsiteY2219" fmla="*/ 6641306 h 9153214"/>
              <a:gd name="connsiteX2220" fmla="*/ 598665 w 8464028"/>
              <a:gd name="connsiteY2220" fmla="*/ 6689394 h 9153214"/>
              <a:gd name="connsiteX2221" fmla="*/ 603990 w 8464028"/>
              <a:gd name="connsiteY2221" fmla="*/ 6720117 h 9153214"/>
              <a:gd name="connsiteX2222" fmla="*/ 611426 w 8464028"/>
              <a:gd name="connsiteY2222" fmla="*/ 6710015 h 9153214"/>
              <a:gd name="connsiteX2223" fmla="*/ 597738 w 8464028"/>
              <a:gd name="connsiteY2223" fmla="*/ 6622938 h 9153214"/>
              <a:gd name="connsiteX2224" fmla="*/ 601876 w 8464028"/>
              <a:gd name="connsiteY2224" fmla="*/ 6551973 h 9153214"/>
              <a:gd name="connsiteX2225" fmla="*/ 622751 w 8464028"/>
              <a:gd name="connsiteY2225" fmla="*/ 6549637 h 9153214"/>
              <a:gd name="connsiteX2226" fmla="*/ 640328 w 8464028"/>
              <a:gd name="connsiteY2226" fmla="*/ 6625108 h 9153214"/>
              <a:gd name="connsiteX2227" fmla="*/ 643879 w 8464028"/>
              <a:gd name="connsiteY2227" fmla="*/ 6665767 h 9153214"/>
              <a:gd name="connsiteX2228" fmla="*/ 658497 w 8464028"/>
              <a:gd name="connsiteY2228" fmla="*/ 6645146 h 9153214"/>
              <a:gd name="connsiteX2229" fmla="*/ 646497 w 8464028"/>
              <a:gd name="connsiteY2229" fmla="*/ 6576854 h 9153214"/>
              <a:gd name="connsiteX2230" fmla="*/ 638638 w 8464028"/>
              <a:gd name="connsiteY2230" fmla="*/ 6493533 h 9153214"/>
              <a:gd name="connsiteX2231" fmla="*/ 660864 w 8464028"/>
              <a:gd name="connsiteY2231" fmla="*/ 6488106 h 9153214"/>
              <a:gd name="connsiteX2232" fmla="*/ 687484 w 8464028"/>
              <a:gd name="connsiteY2232" fmla="*/ 6601315 h 9153214"/>
              <a:gd name="connsiteX2233" fmla="*/ 699230 w 8464028"/>
              <a:gd name="connsiteY2233" fmla="*/ 6579859 h 9153214"/>
              <a:gd name="connsiteX2234" fmla="*/ 696780 w 8464028"/>
              <a:gd name="connsiteY2234" fmla="*/ 6532354 h 9153214"/>
              <a:gd name="connsiteX2235" fmla="*/ 697118 w 8464028"/>
              <a:gd name="connsiteY2235" fmla="*/ 6487021 h 9153214"/>
              <a:gd name="connsiteX2236" fmla="*/ 716555 w 8464028"/>
              <a:gd name="connsiteY2236" fmla="*/ 6481927 h 9153214"/>
              <a:gd name="connsiteX2237" fmla="*/ 729400 w 8464028"/>
              <a:gd name="connsiteY2237" fmla="*/ 6502800 h 9153214"/>
              <a:gd name="connsiteX2238" fmla="*/ 763626 w 8464028"/>
              <a:gd name="connsiteY2238" fmla="*/ 6315705 h 9153214"/>
              <a:gd name="connsiteX2239" fmla="*/ 782049 w 8464028"/>
              <a:gd name="connsiteY2239" fmla="*/ 6316206 h 9153214"/>
              <a:gd name="connsiteX2240" fmla="*/ 746808 w 8464028"/>
              <a:gd name="connsiteY2240" fmla="*/ 6536613 h 9153214"/>
              <a:gd name="connsiteX2241" fmla="*/ 608299 w 8464028"/>
              <a:gd name="connsiteY2241" fmla="*/ 6776388 h 9153214"/>
              <a:gd name="connsiteX2242" fmla="*/ 662723 w 8464028"/>
              <a:gd name="connsiteY2242" fmla="*/ 6904207 h 9153214"/>
              <a:gd name="connsiteX2243" fmla="*/ 696612 w 8464028"/>
              <a:gd name="connsiteY2243" fmla="*/ 6979344 h 9153214"/>
              <a:gd name="connsiteX2244" fmla="*/ 697118 w 8464028"/>
              <a:gd name="connsiteY2244" fmla="*/ 6936850 h 9153214"/>
              <a:gd name="connsiteX2245" fmla="*/ 702189 w 8464028"/>
              <a:gd name="connsiteY2245" fmla="*/ 6932258 h 9153214"/>
              <a:gd name="connsiteX2246" fmla="*/ 694836 w 8464028"/>
              <a:gd name="connsiteY2246" fmla="*/ 6927165 h 9153214"/>
              <a:gd name="connsiteX2247" fmla="*/ 679709 w 8464028"/>
              <a:gd name="connsiteY2247" fmla="*/ 6898530 h 9153214"/>
              <a:gd name="connsiteX2248" fmla="*/ 673457 w 8464028"/>
              <a:gd name="connsiteY2248" fmla="*/ 6876572 h 9153214"/>
              <a:gd name="connsiteX2249" fmla="*/ 670159 w 8464028"/>
              <a:gd name="connsiteY2249" fmla="*/ 6828484 h 9153214"/>
              <a:gd name="connsiteX2250" fmla="*/ 683427 w 8464028"/>
              <a:gd name="connsiteY2250" fmla="*/ 6825561 h 9153214"/>
              <a:gd name="connsiteX2251" fmla="*/ 703119 w 8464028"/>
              <a:gd name="connsiteY2251" fmla="*/ 6864800 h 9153214"/>
              <a:gd name="connsiteX2252" fmla="*/ 709203 w 8464028"/>
              <a:gd name="connsiteY2252" fmla="*/ 6889263 h 9153214"/>
              <a:gd name="connsiteX2253" fmla="*/ 710556 w 8464028"/>
              <a:gd name="connsiteY2253" fmla="*/ 6922490 h 9153214"/>
              <a:gd name="connsiteX2254" fmla="*/ 704809 w 8464028"/>
              <a:gd name="connsiteY2254" fmla="*/ 6932341 h 9153214"/>
              <a:gd name="connsiteX2255" fmla="*/ 710133 w 8464028"/>
              <a:gd name="connsiteY2255" fmla="*/ 6933927 h 9153214"/>
              <a:gd name="connsiteX2256" fmla="*/ 743091 w 8464028"/>
              <a:gd name="connsiteY2256" fmla="*/ 7016330 h 9153214"/>
              <a:gd name="connsiteX2257" fmla="*/ 747654 w 8464028"/>
              <a:gd name="connsiteY2257" fmla="*/ 7081784 h 9153214"/>
              <a:gd name="connsiteX2258" fmla="*/ 744275 w 8464028"/>
              <a:gd name="connsiteY2258" fmla="*/ 7085040 h 9153214"/>
              <a:gd name="connsiteX2259" fmla="*/ 746471 w 8464028"/>
              <a:gd name="connsiteY2259" fmla="*/ 7089882 h 9153214"/>
              <a:gd name="connsiteX2260" fmla="*/ 758387 w 8464028"/>
              <a:gd name="connsiteY2260" fmla="*/ 7098064 h 9153214"/>
              <a:gd name="connsiteX2261" fmla="*/ 772077 w 8464028"/>
              <a:gd name="connsiteY2261" fmla="*/ 7124361 h 9153214"/>
              <a:gd name="connsiteX2262" fmla="*/ 764217 w 8464028"/>
              <a:gd name="connsiteY2262" fmla="*/ 7053481 h 9153214"/>
              <a:gd name="connsiteX2263" fmla="*/ 758640 w 8464028"/>
              <a:gd name="connsiteY2263" fmla="*/ 6989613 h 9153214"/>
              <a:gd name="connsiteX2264" fmla="*/ 778331 w 8464028"/>
              <a:gd name="connsiteY2264" fmla="*/ 6983435 h 9153214"/>
              <a:gd name="connsiteX2265" fmla="*/ 804443 w 8464028"/>
              <a:gd name="connsiteY2265" fmla="*/ 7065336 h 9153214"/>
              <a:gd name="connsiteX2266" fmla="*/ 804527 w 8464028"/>
              <a:gd name="connsiteY2266" fmla="*/ 7067007 h 9153214"/>
              <a:gd name="connsiteX2267" fmla="*/ 812049 w 8464028"/>
              <a:gd name="connsiteY2267" fmla="*/ 7060911 h 9153214"/>
              <a:gd name="connsiteX2268" fmla="*/ 802332 w 8464028"/>
              <a:gd name="connsiteY2268" fmla="*/ 6995542 h 9153214"/>
              <a:gd name="connsiteX2269" fmla="*/ 806809 w 8464028"/>
              <a:gd name="connsiteY2269" fmla="*/ 6911136 h 9153214"/>
              <a:gd name="connsiteX2270" fmla="*/ 821345 w 8464028"/>
              <a:gd name="connsiteY2270" fmla="*/ 6910301 h 9153214"/>
              <a:gd name="connsiteX2271" fmla="*/ 841966 w 8464028"/>
              <a:gd name="connsiteY2271" fmla="*/ 6996795 h 9153214"/>
              <a:gd name="connsiteX2272" fmla="*/ 843318 w 8464028"/>
              <a:gd name="connsiteY2272" fmla="*/ 7013826 h 9153214"/>
              <a:gd name="connsiteX2273" fmla="*/ 859966 w 8464028"/>
              <a:gd name="connsiteY2273" fmla="*/ 6981598 h 9153214"/>
              <a:gd name="connsiteX2274" fmla="*/ 856669 w 8464028"/>
              <a:gd name="connsiteY2274" fmla="*/ 6880996 h 9153214"/>
              <a:gd name="connsiteX2275" fmla="*/ 855994 w 8464028"/>
              <a:gd name="connsiteY2275" fmla="*/ 6820553 h 9153214"/>
              <a:gd name="connsiteX2276" fmla="*/ 875008 w 8464028"/>
              <a:gd name="connsiteY2276" fmla="*/ 6816544 h 9153214"/>
              <a:gd name="connsiteX2277" fmla="*/ 894360 w 8464028"/>
              <a:gd name="connsiteY2277" fmla="*/ 6880162 h 9153214"/>
              <a:gd name="connsiteX2278" fmla="*/ 919122 w 8464028"/>
              <a:gd name="connsiteY2278" fmla="*/ 6802770 h 9153214"/>
              <a:gd name="connsiteX2279" fmla="*/ 948277 w 8464028"/>
              <a:gd name="connsiteY2279" fmla="*/ 6803020 h 9153214"/>
              <a:gd name="connsiteX2280" fmla="*/ 806725 w 8464028"/>
              <a:gd name="connsiteY2280" fmla="*/ 7137970 h 9153214"/>
              <a:gd name="connsiteX2281" fmla="*/ 795993 w 8464028"/>
              <a:gd name="connsiteY2281" fmla="*/ 7171950 h 9153214"/>
              <a:gd name="connsiteX2282" fmla="*/ 912783 w 8464028"/>
              <a:gd name="connsiteY2282" fmla="*/ 7457977 h 9153214"/>
              <a:gd name="connsiteX2283" fmla="*/ 912107 w 8464028"/>
              <a:gd name="connsiteY2283" fmla="*/ 7436354 h 9153214"/>
              <a:gd name="connsiteX2284" fmla="*/ 896219 w 8464028"/>
              <a:gd name="connsiteY2284" fmla="*/ 7314295 h 9153214"/>
              <a:gd name="connsiteX2285" fmla="*/ 915234 w 8464028"/>
              <a:gd name="connsiteY2285" fmla="*/ 7306864 h 9153214"/>
              <a:gd name="connsiteX2286" fmla="*/ 945911 w 8464028"/>
              <a:gd name="connsiteY2286" fmla="*/ 7516502 h 9153214"/>
              <a:gd name="connsiteX2287" fmla="*/ 961966 w 8464028"/>
              <a:gd name="connsiteY2287" fmla="*/ 7494210 h 9153214"/>
              <a:gd name="connsiteX2288" fmla="*/ 965179 w 8464028"/>
              <a:gd name="connsiteY2288" fmla="*/ 7447290 h 9153214"/>
              <a:gd name="connsiteX2289" fmla="*/ 976587 w 8464028"/>
              <a:gd name="connsiteY2289" fmla="*/ 7390018 h 9153214"/>
              <a:gd name="connsiteX2290" fmla="*/ 990530 w 8464028"/>
              <a:gd name="connsiteY2290" fmla="*/ 7389100 h 9153214"/>
              <a:gd name="connsiteX2291" fmla="*/ 1002278 w 8464028"/>
              <a:gd name="connsiteY2291" fmla="*/ 7424415 h 9153214"/>
              <a:gd name="connsiteX2292" fmla="*/ 1001855 w 8464028"/>
              <a:gd name="connsiteY2292" fmla="*/ 7296513 h 9153214"/>
              <a:gd name="connsiteX2293" fmla="*/ 999405 w 8464028"/>
              <a:gd name="connsiteY2293" fmla="*/ 7170196 h 9153214"/>
              <a:gd name="connsiteX2294" fmla="*/ 1022897 w 8464028"/>
              <a:gd name="connsiteY2294" fmla="*/ 7167776 h 9153214"/>
              <a:gd name="connsiteX2295" fmla="*/ 1039122 w 8464028"/>
              <a:gd name="connsiteY2295" fmla="*/ 7319305 h 9153214"/>
              <a:gd name="connsiteX2296" fmla="*/ 1039292 w 8464028"/>
              <a:gd name="connsiteY2296" fmla="*/ 7353033 h 9153214"/>
              <a:gd name="connsiteX2297" fmla="*/ 1049517 w 8464028"/>
              <a:gd name="connsiteY2297" fmla="*/ 7289250 h 9153214"/>
              <a:gd name="connsiteX2298" fmla="*/ 1061602 w 8464028"/>
              <a:gd name="connsiteY2298" fmla="*/ 7167275 h 9153214"/>
              <a:gd name="connsiteX2299" fmla="*/ 1082053 w 8464028"/>
              <a:gd name="connsiteY2299" fmla="*/ 7166106 h 9153214"/>
              <a:gd name="connsiteX2300" fmla="*/ 1091855 w 8464028"/>
              <a:gd name="connsiteY2300" fmla="*/ 7268878 h 9153214"/>
              <a:gd name="connsiteX2301" fmla="*/ 1101068 w 8464028"/>
              <a:gd name="connsiteY2301" fmla="*/ 7246087 h 9153214"/>
              <a:gd name="connsiteX2302" fmla="*/ 1120758 w 8464028"/>
              <a:gd name="connsiteY2302" fmla="*/ 7096478 h 9153214"/>
              <a:gd name="connsiteX2303" fmla="*/ 1137490 w 8464028"/>
              <a:gd name="connsiteY2303" fmla="*/ 7094724 h 9153214"/>
              <a:gd name="connsiteX2304" fmla="*/ 1144421 w 8464028"/>
              <a:gd name="connsiteY2304" fmla="*/ 7117433 h 9153214"/>
              <a:gd name="connsiteX2305" fmla="*/ 1153715 w 8464028"/>
              <a:gd name="connsiteY2305" fmla="*/ 7074605 h 9153214"/>
              <a:gd name="connsiteX2306" fmla="*/ 1146533 w 8464028"/>
              <a:gd name="connsiteY2306" fmla="*/ 6870895 h 9153214"/>
              <a:gd name="connsiteX2307" fmla="*/ 1162336 w 8464028"/>
              <a:gd name="connsiteY2307" fmla="*/ 6868723 h 9153214"/>
              <a:gd name="connsiteX2308" fmla="*/ 1175097 w 8464028"/>
              <a:gd name="connsiteY2308" fmla="*/ 6911720 h 9153214"/>
              <a:gd name="connsiteX2309" fmla="*/ 1064475 w 8464028"/>
              <a:gd name="connsiteY2309" fmla="*/ 6428079 h 9153214"/>
              <a:gd name="connsiteX2310" fmla="*/ 825655 w 8464028"/>
              <a:gd name="connsiteY2310" fmla="*/ 6143303 h 9153214"/>
              <a:gd name="connsiteX2311" fmla="*/ 815175 w 8464028"/>
              <a:gd name="connsiteY2311" fmla="*/ 6169352 h 9153214"/>
              <a:gd name="connsiteX2312" fmla="*/ 779345 w 8464028"/>
              <a:gd name="connsiteY2312" fmla="*/ 6246328 h 9153214"/>
              <a:gd name="connsiteX2313" fmla="*/ 761683 w 8464028"/>
              <a:gd name="connsiteY2313" fmla="*/ 6239815 h 9153214"/>
              <a:gd name="connsiteX2314" fmla="*/ 774697 w 8464028"/>
              <a:gd name="connsiteY2314" fmla="*/ 6172607 h 9153214"/>
              <a:gd name="connsiteX2315" fmla="*/ 792020 w 8464028"/>
              <a:gd name="connsiteY2315" fmla="*/ 6118258 h 9153214"/>
              <a:gd name="connsiteX2316" fmla="*/ 793373 w 8464028"/>
              <a:gd name="connsiteY2316" fmla="*/ 6115084 h 9153214"/>
              <a:gd name="connsiteX2317" fmla="*/ 765401 w 8464028"/>
              <a:gd name="connsiteY2317" fmla="*/ 6091207 h 9153214"/>
              <a:gd name="connsiteX2318" fmla="*/ 761261 w 8464028"/>
              <a:gd name="connsiteY2318" fmla="*/ 6099056 h 9153214"/>
              <a:gd name="connsiteX2319" fmla="*/ 747992 w 8464028"/>
              <a:gd name="connsiteY2319" fmla="*/ 6139713 h 9153214"/>
              <a:gd name="connsiteX2320" fmla="*/ 718751 w 8464028"/>
              <a:gd name="connsiteY2320" fmla="*/ 6201662 h 9153214"/>
              <a:gd name="connsiteX2321" fmla="*/ 698133 w 8464028"/>
              <a:gd name="connsiteY2321" fmla="*/ 6195149 h 9153214"/>
              <a:gd name="connsiteX2322" fmla="*/ 714104 w 8464028"/>
              <a:gd name="connsiteY2322" fmla="*/ 6134454 h 9153214"/>
              <a:gd name="connsiteX2323" fmla="*/ 725512 w 8464028"/>
              <a:gd name="connsiteY2323" fmla="*/ 6101143 h 9153214"/>
              <a:gd name="connsiteX2324" fmla="*/ 732358 w 8464028"/>
              <a:gd name="connsiteY2324" fmla="*/ 6063574 h 9153214"/>
              <a:gd name="connsiteX2325" fmla="*/ 697034 w 8464028"/>
              <a:gd name="connsiteY2325" fmla="*/ 6034268 h 9153214"/>
              <a:gd name="connsiteX2326" fmla="*/ 681061 w 8464028"/>
              <a:gd name="connsiteY2326" fmla="*/ 6104231 h 9153214"/>
              <a:gd name="connsiteX2327" fmla="*/ 641174 w 8464028"/>
              <a:gd name="connsiteY2327" fmla="*/ 6198155 h 9153214"/>
              <a:gd name="connsiteX2328" fmla="*/ 625286 w 8464028"/>
              <a:gd name="connsiteY2328" fmla="*/ 6191726 h 9153214"/>
              <a:gd name="connsiteX2329" fmla="*/ 650976 w 8464028"/>
              <a:gd name="connsiteY2329" fmla="*/ 6097385 h 9153214"/>
              <a:gd name="connsiteX2330" fmla="*/ 671174 w 8464028"/>
              <a:gd name="connsiteY2330" fmla="*/ 6012981 h 9153214"/>
              <a:gd name="connsiteX2331" fmla="*/ 650808 w 8464028"/>
              <a:gd name="connsiteY2331" fmla="*/ 5996033 h 9153214"/>
              <a:gd name="connsiteX2332" fmla="*/ 643033 w 8464028"/>
              <a:gd name="connsiteY2332" fmla="*/ 6023248 h 9153214"/>
              <a:gd name="connsiteX2333" fmla="*/ 597230 w 8464028"/>
              <a:gd name="connsiteY2333" fmla="*/ 6120929 h 9153214"/>
              <a:gd name="connsiteX2334" fmla="*/ 575173 w 8464028"/>
              <a:gd name="connsiteY2334" fmla="*/ 6111662 h 9153214"/>
              <a:gd name="connsiteX2335" fmla="*/ 601285 w 8464028"/>
              <a:gd name="connsiteY2335" fmla="*/ 6018740 h 9153214"/>
              <a:gd name="connsiteX2336" fmla="*/ 613708 w 8464028"/>
              <a:gd name="connsiteY2336" fmla="*/ 5964808 h 9153214"/>
              <a:gd name="connsiteX2337" fmla="*/ 573568 w 8464028"/>
              <a:gd name="connsiteY2337" fmla="*/ 5929994 h 9153214"/>
              <a:gd name="connsiteX2338" fmla="*/ 572384 w 8464028"/>
              <a:gd name="connsiteY2338" fmla="*/ 5938259 h 9153214"/>
              <a:gd name="connsiteX2339" fmla="*/ 549398 w 8464028"/>
              <a:gd name="connsiteY2339" fmla="*/ 6012646 h 9153214"/>
              <a:gd name="connsiteX2340" fmla="*/ 521763 w 8464028"/>
              <a:gd name="connsiteY2340" fmla="*/ 6008805 h 9153214"/>
              <a:gd name="connsiteX2341" fmla="*/ 544158 w 8464028"/>
              <a:gd name="connsiteY2341" fmla="*/ 5903278 h 9153214"/>
              <a:gd name="connsiteX2342" fmla="*/ 509002 w 8464028"/>
              <a:gd name="connsiteY2342" fmla="*/ 5869299 h 9153214"/>
              <a:gd name="connsiteX2343" fmla="*/ 506637 w 8464028"/>
              <a:gd name="connsiteY2343" fmla="*/ 5879818 h 9153214"/>
              <a:gd name="connsiteX2344" fmla="*/ 484749 w 8464028"/>
              <a:gd name="connsiteY2344" fmla="*/ 5938259 h 9153214"/>
              <a:gd name="connsiteX2345" fmla="*/ 462693 w 8464028"/>
              <a:gd name="connsiteY2345" fmla="*/ 5932165 h 9153214"/>
              <a:gd name="connsiteX2346" fmla="*/ 465650 w 8464028"/>
              <a:gd name="connsiteY2346" fmla="*/ 5868964 h 9153214"/>
              <a:gd name="connsiteX2347" fmla="*/ 476214 w 8464028"/>
              <a:gd name="connsiteY2347" fmla="*/ 5836238 h 9153214"/>
              <a:gd name="connsiteX2348" fmla="*/ 444607 w 8464028"/>
              <a:gd name="connsiteY2348" fmla="*/ 5801506 h 9153214"/>
              <a:gd name="connsiteX2349" fmla="*/ 427114 w 8464028"/>
              <a:gd name="connsiteY2349" fmla="*/ 5853603 h 9153214"/>
              <a:gd name="connsiteX2350" fmla="*/ 395339 w 8464028"/>
              <a:gd name="connsiteY2350" fmla="*/ 5841664 h 9153214"/>
              <a:gd name="connsiteX2351" fmla="*/ 408438 w 8464028"/>
              <a:gd name="connsiteY2351" fmla="*/ 5770533 h 9153214"/>
              <a:gd name="connsiteX2352" fmla="*/ 411648 w 8464028"/>
              <a:gd name="connsiteY2352" fmla="*/ 5762018 h 9153214"/>
              <a:gd name="connsiteX2353" fmla="*/ 398888 w 8464028"/>
              <a:gd name="connsiteY2353" fmla="*/ 5744735 h 9153214"/>
              <a:gd name="connsiteX2354" fmla="*/ 393058 w 8464028"/>
              <a:gd name="connsiteY2354" fmla="*/ 5754920 h 9153214"/>
              <a:gd name="connsiteX2355" fmla="*/ 375396 w 8464028"/>
              <a:gd name="connsiteY2355" fmla="*/ 5756005 h 9153214"/>
              <a:gd name="connsiteX2356" fmla="*/ 373705 w 8464028"/>
              <a:gd name="connsiteY2356" fmla="*/ 5710505 h 9153214"/>
              <a:gd name="connsiteX2357" fmla="*/ 340663 w 8464028"/>
              <a:gd name="connsiteY2357" fmla="*/ 5657408 h 9153214"/>
              <a:gd name="connsiteX2358" fmla="*/ 7101871 w 8464028"/>
              <a:gd name="connsiteY2358" fmla="*/ 3033123 h 9153214"/>
              <a:gd name="connsiteX2359" fmla="*/ 7144253 w 8464028"/>
              <a:gd name="connsiteY2359" fmla="*/ 3024888 h 9153214"/>
              <a:gd name="connsiteX2360" fmla="*/ 7151013 w 8464028"/>
              <a:gd name="connsiteY2360" fmla="*/ 3039164 h 9153214"/>
              <a:gd name="connsiteX2361" fmla="*/ 7076140 w 8464028"/>
              <a:gd name="connsiteY2361" fmla="*/ 3079155 h 9153214"/>
              <a:gd name="connsiteX2362" fmla="*/ 7066083 w 8464028"/>
              <a:gd name="connsiteY2362" fmla="*/ 3059452 h 9153214"/>
              <a:gd name="connsiteX2363" fmla="*/ 7101871 w 8464028"/>
              <a:gd name="connsiteY2363" fmla="*/ 3033123 h 9153214"/>
              <a:gd name="connsiteX2364" fmla="*/ 2683950 w 8464028"/>
              <a:gd name="connsiteY2364" fmla="*/ 4723196 h 9153214"/>
              <a:gd name="connsiteX2365" fmla="*/ 2695570 w 8464028"/>
              <a:gd name="connsiteY2365" fmla="*/ 4724689 h 9153214"/>
              <a:gd name="connsiteX2366" fmla="*/ 2757261 w 8464028"/>
              <a:gd name="connsiteY2366" fmla="*/ 4885234 h 9153214"/>
              <a:gd name="connsiteX2367" fmla="*/ 2734022 w 8464028"/>
              <a:gd name="connsiteY2367" fmla="*/ 4889575 h 9153214"/>
              <a:gd name="connsiteX2368" fmla="*/ 2679175 w 8464028"/>
              <a:gd name="connsiteY2368" fmla="*/ 4733788 h 9153214"/>
              <a:gd name="connsiteX2369" fmla="*/ 2683950 w 8464028"/>
              <a:gd name="connsiteY2369" fmla="*/ 4723196 h 9153214"/>
              <a:gd name="connsiteX2370" fmla="*/ 7333164 w 8464028"/>
              <a:gd name="connsiteY2370" fmla="*/ 2912130 h 9153214"/>
              <a:gd name="connsiteX2371" fmla="*/ 7356284 w 8464028"/>
              <a:gd name="connsiteY2371" fmla="*/ 2908757 h 9153214"/>
              <a:gd name="connsiteX2372" fmla="*/ 7368115 w 8464028"/>
              <a:gd name="connsiteY2372" fmla="*/ 2925872 h 9153214"/>
              <a:gd name="connsiteX2373" fmla="*/ 7290959 w 8464028"/>
              <a:gd name="connsiteY2373" fmla="*/ 2977635 h 9153214"/>
              <a:gd name="connsiteX2374" fmla="*/ 7184225 w 8464028"/>
              <a:gd name="connsiteY2374" fmla="*/ 3033988 h 9153214"/>
              <a:gd name="connsiteX2375" fmla="*/ 7169182 w 8464028"/>
              <a:gd name="connsiteY2375" fmla="*/ 3001345 h 9153214"/>
              <a:gd name="connsiteX2376" fmla="*/ 7270762 w 8464028"/>
              <a:gd name="connsiteY2376" fmla="*/ 2945742 h 9153214"/>
              <a:gd name="connsiteX2377" fmla="*/ 7333164 w 8464028"/>
              <a:gd name="connsiteY2377" fmla="*/ 2912130 h 9153214"/>
              <a:gd name="connsiteX2378" fmla="*/ 1498225 w 8464028"/>
              <a:gd name="connsiteY2378" fmla="*/ 5151308 h 9153214"/>
              <a:gd name="connsiteX2379" fmla="*/ 1508820 w 8464028"/>
              <a:gd name="connsiteY2379" fmla="*/ 5154815 h 9153214"/>
              <a:gd name="connsiteX2380" fmla="*/ 1518370 w 8464028"/>
              <a:gd name="connsiteY2380" fmla="*/ 5173099 h 9153214"/>
              <a:gd name="connsiteX2381" fmla="*/ 1489721 w 8464028"/>
              <a:gd name="connsiteY2381" fmla="*/ 5178274 h 9153214"/>
              <a:gd name="connsiteX2382" fmla="*/ 1489974 w 8464028"/>
              <a:gd name="connsiteY2382" fmla="*/ 5158321 h 9153214"/>
              <a:gd name="connsiteX2383" fmla="*/ 1498225 w 8464028"/>
              <a:gd name="connsiteY2383" fmla="*/ 5151308 h 9153214"/>
              <a:gd name="connsiteX2384" fmla="*/ 4922615 w 8464028"/>
              <a:gd name="connsiteY2384" fmla="*/ 3807916 h 9153214"/>
              <a:gd name="connsiteX2385" fmla="*/ 4904953 w 8464028"/>
              <a:gd name="connsiteY2385" fmla="*/ 3815847 h 9153214"/>
              <a:gd name="connsiteX2386" fmla="*/ 4945602 w 8464028"/>
              <a:gd name="connsiteY2386" fmla="*/ 3832544 h 9153214"/>
              <a:gd name="connsiteX2387" fmla="*/ 4939685 w 8464028"/>
              <a:gd name="connsiteY2387" fmla="*/ 3850494 h 9153214"/>
              <a:gd name="connsiteX2388" fmla="*/ 4876137 w 8464028"/>
              <a:gd name="connsiteY2388" fmla="*/ 3848240 h 9153214"/>
              <a:gd name="connsiteX2389" fmla="*/ 4863627 w 8464028"/>
              <a:gd name="connsiteY2389" fmla="*/ 3838554 h 9153214"/>
              <a:gd name="connsiteX2390" fmla="*/ 4839037 w 8464028"/>
              <a:gd name="connsiteY2390" fmla="*/ 3852414 h 9153214"/>
              <a:gd name="connsiteX2391" fmla="*/ 4868615 w 8464028"/>
              <a:gd name="connsiteY2391" fmla="*/ 3859426 h 9153214"/>
              <a:gd name="connsiteX2392" fmla="*/ 4922362 w 8464028"/>
              <a:gd name="connsiteY2392" fmla="*/ 3889148 h 9153214"/>
              <a:gd name="connsiteX2393" fmla="*/ 4914925 w 8464028"/>
              <a:gd name="connsiteY2393" fmla="*/ 3909102 h 9153214"/>
              <a:gd name="connsiteX2394" fmla="*/ 4887883 w 8464028"/>
              <a:gd name="connsiteY2394" fmla="*/ 3908934 h 9153214"/>
              <a:gd name="connsiteX2395" fmla="*/ 4901065 w 8464028"/>
              <a:gd name="connsiteY2395" fmla="*/ 3919538 h 9153214"/>
              <a:gd name="connsiteX2396" fmla="*/ 4895318 w 8464028"/>
              <a:gd name="connsiteY2396" fmla="*/ 3941745 h 9153214"/>
              <a:gd name="connsiteX2397" fmla="*/ 4819685 w 8464028"/>
              <a:gd name="connsiteY2397" fmla="*/ 3930223 h 9153214"/>
              <a:gd name="connsiteX2398" fmla="*/ 4756472 w 8464028"/>
              <a:gd name="connsiteY2398" fmla="*/ 3911940 h 9153214"/>
              <a:gd name="connsiteX2399" fmla="*/ 4738979 w 8464028"/>
              <a:gd name="connsiteY2399" fmla="*/ 3926300 h 9153214"/>
              <a:gd name="connsiteX2400" fmla="*/ 4849177 w 8464028"/>
              <a:gd name="connsiteY2400" fmla="*/ 3971049 h 9153214"/>
              <a:gd name="connsiteX2401" fmla="*/ 4842247 w 8464028"/>
              <a:gd name="connsiteY2401" fmla="*/ 3991921 h 9153214"/>
              <a:gd name="connsiteX2402" fmla="*/ 4757570 w 8464028"/>
              <a:gd name="connsiteY2402" fmla="*/ 3977728 h 9153214"/>
              <a:gd name="connsiteX2403" fmla="*/ 4696217 w 8464028"/>
              <a:gd name="connsiteY2403" fmla="*/ 3966374 h 9153214"/>
              <a:gd name="connsiteX2404" fmla="*/ 4668837 w 8464028"/>
              <a:gd name="connsiteY2404" fmla="*/ 3994425 h 9153214"/>
              <a:gd name="connsiteX2405" fmla="*/ 4705597 w 8464028"/>
              <a:gd name="connsiteY2405" fmla="*/ 3998433 h 9153214"/>
              <a:gd name="connsiteX2406" fmla="*/ 4782415 w 8464028"/>
              <a:gd name="connsiteY2406" fmla="*/ 4032829 h 9153214"/>
              <a:gd name="connsiteX2407" fmla="*/ 4773457 w 8464028"/>
              <a:gd name="connsiteY2407" fmla="*/ 4055956 h 9153214"/>
              <a:gd name="connsiteX2408" fmla="*/ 4701035 w 8464028"/>
              <a:gd name="connsiteY2408" fmla="*/ 4043517 h 9153214"/>
              <a:gd name="connsiteX2409" fmla="*/ 4637822 w 8464028"/>
              <a:gd name="connsiteY2409" fmla="*/ 4030743 h 9153214"/>
              <a:gd name="connsiteX2410" fmla="*/ 4608667 w 8464028"/>
              <a:gd name="connsiteY2410" fmla="*/ 4067309 h 9153214"/>
              <a:gd name="connsiteX2411" fmla="*/ 4654217 w 8464028"/>
              <a:gd name="connsiteY2411" fmla="*/ 4076160 h 9153214"/>
              <a:gd name="connsiteX2412" fmla="*/ 4716753 w 8464028"/>
              <a:gd name="connsiteY2412" fmla="*/ 4108135 h 9153214"/>
              <a:gd name="connsiteX2413" fmla="*/ 4707034 w 8464028"/>
              <a:gd name="connsiteY2413" fmla="*/ 4129591 h 9153214"/>
              <a:gd name="connsiteX2414" fmla="*/ 4647456 w 8464028"/>
              <a:gd name="connsiteY2414" fmla="*/ 4122913 h 9153214"/>
              <a:gd name="connsiteX2415" fmla="*/ 4581877 w 8464028"/>
              <a:gd name="connsiteY2415" fmla="*/ 4105714 h 9153214"/>
              <a:gd name="connsiteX2416" fmla="*/ 4578921 w 8464028"/>
              <a:gd name="connsiteY2416" fmla="*/ 4109387 h 9153214"/>
              <a:gd name="connsiteX2417" fmla="*/ 4726216 w 8464028"/>
              <a:gd name="connsiteY2417" fmla="*/ 4199470 h 9153214"/>
              <a:gd name="connsiteX2418" fmla="*/ 4754022 w 8464028"/>
              <a:gd name="connsiteY2418" fmla="*/ 4160732 h 9153214"/>
              <a:gd name="connsiteX2419" fmla="*/ 4739486 w 8464028"/>
              <a:gd name="connsiteY2419" fmla="*/ 4158729 h 9153214"/>
              <a:gd name="connsiteX2420" fmla="*/ 4729092 w 8464028"/>
              <a:gd name="connsiteY2420" fmla="*/ 4136103 h 9153214"/>
              <a:gd name="connsiteX2421" fmla="*/ 4773712 w 8464028"/>
              <a:gd name="connsiteY2421" fmla="*/ 4131511 h 9153214"/>
              <a:gd name="connsiteX2422" fmla="*/ 4775148 w 8464028"/>
              <a:gd name="connsiteY2422" fmla="*/ 4132680 h 9153214"/>
              <a:gd name="connsiteX2423" fmla="*/ 4814698 w 8464028"/>
              <a:gd name="connsiteY2423" fmla="*/ 4083924 h 9153214"/>
              <a:gd name="connsiteX2424" fmla="*/ 4791543 w 8464028"/>
              <a:gd name="connsiteY2424" fmla="*/ 4071818 h 9153214"/>
              <a:gd name="connsiteX2425" fmla="*/ 4798050 w 8464028"/>
              <a:gd name="connsiteY2425" fmla="*/ 4047022 h 9153214"/>
              <a:gd name="connsiteX2426" fmla="*/ 4841403 w 8464028"/>
              <a:gd name="connsiteY2426" fmla="*/ 4053200 h 9153214"/>
              <a:gd name="connsiteX2427" fmla="*/ 4866247 w 8464028"/>
              <a:gd name="connsiteY2427" fmla="*/ 4026985 h 9153214"/>
              <a:gd name="connsiteX2428" fmla="*/ 4856867 w 8464028"/>
              <a:gd name="connsiteY2428" fmla="*/ 4016967 h 9153214"/>
              <a:gd name="connsiteX2429" fmla="*/ 4868108 w 8464028"/>
              <a:gd name="connsiteY2429" fmla="*/ 3996847 h 9153214"/>
              <a:gd name="connsiteX2430" fmla="*/ 4889572 w 8464028"/>
              <a:gd name="connsiteY2430" fmla="*/ 4002774 h 9153214"/>
              <a:gd name="connsiteX2431" fmla="*/ 4927939 w 8464028"/>
              <a:gd name="connsiteY2431" fmla="*/ 3966875 h 9153214"/>
              <a:gd name="connsiteX2432" fmla="*/ 4918305 w 8464028"/>
              <a:gd name="connsiteY2432" fmla="*/ 3949008 h 9153214"/>
              <a:gd name="connsiteX2433" fmla="*/ 4950079 w 8464028"/>
              <a:gd name="connsiteY2433" fmla="*/ 3941662 h 9153214"/>
              <a:gd name="connsiteX2434" fmla="*/ 4952869 w 8464028"/>
              <a:gd name="connsiteY2434" fmla="*/ 3944917 h 9153214"/>
              <a:gd name="connsiteX2435" fmla="*/ 4953206 w 8464028"/>
              <a:gd name="connsiteY2435" fmla="*/ 3945585 h 9153214"/>
              <a:gd name="connsiteX2436" fmla="*/ 5004334 w 8464028"/>
              <a:gd name="connsiteY2436" fmla="*/ 3906514 h 9153214"/>
              <a:gd name="connsiteX2437" fmla="*/ 4998842 w 8464028"/>
              <a:gd name="connsiteY2437" fmla="*/ 3907932 h 9153214"/>
              <a:gd name="connsiteX2438" fmla="*/ 4953376 w 8464028"/>
              <a:gd name="connsiteY2438" fmla="*/ 3882469 h 9153214"/>
              <a:gd name="connsiteX2439" fmla="*/ 4968165 w 8464028"/>
              <a:gd name="connsiteY2439" fmla="*/ 3862432 h 9153214"/>
              <a:gd name="connsiteX2440" fmla="*/ 4999349 w 8464028"/>
              <a:gd name="connsiteY2440" fmla="*/ 3869695 h 9153214"/>
              <a:gd name="connsiteX2441" fmla="*/ 5011772 w 8464028"/>
              <a:gd name="connsiteY2441" fmla="*/ 3901338 h 9153214"/>
              <a:gd name="connsiteX2442" fmla="*/ 5056138 w 8464028"/>
              <a:gd name="connsiteY2442" fmla="*/ 3872952 h 9153214"/>
              <a:gd name="connsiteX2443" fmla="*/ 5011856 w 8464028"/>
              <a:gd name="connsiteY2443" fmla="*/ 3847321 h 9153214"/>
              <a:gd name="connsiteX2444" fmla="*/ 5029856 w 8464028"/>
              <a:gd name="connsiteY2444" fmla="*/ 3828369 h 9153214"/>
              <a:gd name="connsiteX2445" fmla="*/ 5057828 w 8464028"/>
              <a:gd name="connsiteY2445" fmla="*/ 3832961 h 9153214"/>
              <a:gd name="connsiteX2446" fmla="*/ 5075405 w 8464028"/>
              <a:gd name="connsiteY2446" fmla="*/ 3861848 h 9153214"/>
              <a:gd name="connsiteX2447" fmla="*/ 5116814 w 8464028"/>
              <a:gd name="connsiteY2447" fmla="*/ 3841059 h 9153214"/>
              <a:gd name="connsiteX2448" fmla="*/ 5102448 w 8464028"/>
              <a:gd name="connsiteY2448" fmla="*/ 3835716 h 9153214"/>
              <a:gd name="connsiteX2449" fmla="*/ 5117998 w 8464028"/>
              <a:gd name="connsiteY2449" fmla="*/ 3800318 h 9153214"/>
              <a:gd name="connsiteX2450" fmla="*/ 5152139 w 8464028"/>
              <a:gd name="connsiteY2450" fmla="*/ 3824946 h 9153214"/>
              <a:gd name="connsiteX2451" fmla="*/ 5152139 w 8464028"/>
              <a:gd name="connsiteY2451" fmla="*/ 3826617 h 9153214"/>
              <a:gd name="connsiteX2452" fmla="*/ 5264534 w 8464028"/>
              <a:gd name="connsiteY2452" fmla="*/ 3797145 h 9153214"/>
              <a:gd name="connsiteX2453" fmla="*/ 5268761 w 8464028"/>
              <a:gd name="connsiteY2453" fmla="*/ 3832126 h 9153214"/>
              <a:gd name="connsiteX2454" fmla="*/ 5199126 w 8464028"/>
              <a:gd name="connsiteY2454" fmla="*/ 3851996 h 9153214"/>
              <a:gd name="connsiteX2455" fmla="*/ 5263690 w 8464028"/>
              <a:gd name="connsiteY2455" fmla="*/ 3868527 h 9153214"/>
              <a:gd name="connsiteX2456" fmla="*/ 5251943 w 8464028"/>
              <a:gd name="connsiteY2456" fmla="*/ 3905344 h 9153214"/>
              <a:gd name="connsiteX2457" fmla="*/ 5137519 w 8464028"/>
              <a:gd name="connsiteY2457" fmla="*/ 3887479 h 9153214"/>
              <a:gd name="connsiteX2458" fmla="*/ 5127040 w 8464028"/>
              <a:gd name="connsiteY2458" fmla="*/ 3883220 h 9153214"/>
              <a:gd name="connsiteX2459" fmla="*/ 5092730 w 8464028"/>
              <a:gd name="connsiteY2459" fmla="*/ 3902924 h 9153214"/>
              <a:gd name="connsiteX2460" fmla="*/ 5145379 w 8464028"/>
              <a:gd name="connsiteY2460" fmla="*/ 3905010 h 9153214"/>
              <a:gd name="connsiteX2461" fmla="*/ 5213746 w 8464028"/>
              <a:gd name="connsiteY2461" fmla="*/ 3944417 h 9153214"/>
              <a:gd name="connsiteX2462" fmla="*/ 5206648 w 8464028"/>
              <a:gd name="connsiteY2462" fmla="*/ 3958109 h 9153214"/>
              <a:gd name="connsiteX2463" fmla="*/ 5132281 w 8464028"/>
              <a:gd name="connsiteY2463" fmla="*/ 3948424 h 9153214"/>
              <a:gd name="connsiteX2464" fmla="*/ 5058419 w 8464028"/>
              <a:gd name="connsiteY2464" fmla="*/ 3938406 h 9153214"/>
              <a:gd name="connsiteX2465" fmla="*/ 5050644 w 8464028"/>
              <a:gd name="connsiteY2465" fmla="*/ 3932395 h 9153214"/>
              <a:gd name="connsiteX2466" fmla="*/ 5007209 w 8464028"/>
              <a:gd name="connsiteY2466" fmla="*/ 3967709 h 9153214"/>
              <a:gd name="connsiteX2467" fmla="*/ 5089012 w 8464028"/>
              <a:gd name="connsiteY2467" fmla="*/ 3976726 h 9153214"/>
              <a:gd name="connsiteX2468" fmla="*/ 5220675 w 8464028"/>
              <a:gd name="connsiteY2468" fmla="*/ 4013127 h 9153214"/>
              <a:gd name="connsiteX2469" fmla="*/ 5225070 w 8464028"/>
              <a:gd name="connsiteY2469" fmla="*/ 4038424 h 9153214"/>
              <a:gd name="connsiteX2470" fmla="*/ 5245183 w 8464028"/>
              <a:gd name="connsiteY2470" fmla="*/ 4047190 h 9153214"/>
              <a:gd name="connsiteX2471" fmla="*/ 5245774 w 8464028"/>
              <a:gd name="connsiteY2471" fmla="*/ 4051865 h 9153214"/>
              <a:gd name="connsiteX2472" fmla="*/ 5231408 w 8464028"/>
              <a:gd name="connsiteY2472" fmla="*/ 4064889 h 9153214"/>
              <a:gd name="connsiteX2473" fmla="*/ 5225915 w 8464028"/>
              <a:gd name="connsiteY2473" fmla="*/ 4063386 h 9153214"/>
              <a:gd name="connsiteX2474" fmla="*/ 5219745 w 8464028"/>
              <a:gd name="connsiteY2474" fmla="*/ 4043432 h 9153214"/>
              <a:gd name="connsiteX2475" fmla="*/ 5209605 w 8464028"/>
              <a:gd name="connsiteY2475" fmla="*/ 4046438 h 9153214"/>
              <a:gd name="connsiteX2476" fmla="*/ 5087237 w 8464028"/>
              <a:gd name="connsiteY2476" fmla="*/ 4021726 h 9153214"/>
              <a:gd name="connsiteX2477" fmla="*/ 4973574 w 8464028"/>
              <a:gd name="connsiteY2477" fmla="*/ 3999185 h 9153214"/>
              <a:gd name="connsiteX2478" fmla="*/ 4923882 w 8464028"/>
              <a:gd name="connsiteY2478" fmla="*/ 4049527 h 9153214"/>
              <a:gd name="connsiteX2479" fmla="*/ 5001714 w 8464028"/>
              <a:gd name="connsiteY2479" fmla="*/ 4066392 h 9153214"/>
              <a:gd name="connsiteX2480" fmla="*/ 5123322 w 8464028"/>
              <a:gd name="connsiteY2480" fmla="*/ 4110055 h 9153214"/>
              <a:gd name="connsiteX2481" fmla="*/ 5115463 w 8464028"/>
              <a:gd name="connsiteY2481" fmla="*/ 4134266 h 9153214"/>
              <a:gd name="connsiteX2482" fmla="*/ 5000278 w 8464028"/>
              <a:gd name="connsiteY2482" fmla="*/ 4109304 h 9153214"/>
              <a:gd name="connsiteX2483" fmla="*/ 4897093 w 8464028"/>
              <a:gd name="connsiteY2483" fmla="*/ 4078164 h 9153214"/>
              <a:gd name="connsiteX2484" fmla="*/ 4874276 w 8464028"/>
              <a:gd name="connsiteY2484" fmla="*/ 4102876 h 9153214"/>
              <a:gd name="connsiteX2485" fmla="*/ 4958699 w 8464028"/>
              <a:gd name="connsiteY2485" fmla="*/ 4115816 h 9153214"/>
              <a:gd name="connsiteX2486" fmla="*/ 5032644 w 8464028"/>
              <a:gd name="connsiteY2486" fmla="*/ 4129925 h 9153214"/>
              <a:gd name="connsiteX2487" fmla="*/ 5092392 w 8464028"/>
              <a:gd name="connsiteY2487" fmla="*/ 4140946 h 9153214"/>
              <a:gd name="connsiteX2488" fmla="*/ 5093661 w 8464028"/>
              <a:gd name="connsiteY2488" fmla="*/ 4161150 h 9153214"/>
              <a:gd name="connsiteX2489" fmla="*/ 4976277 w 8464028"/>
              <a:gd name="connsiteY2489" fmla="*/ 4166827 h 9153214"/>
              <a:gd name="connsiteX2490" fmla="*/ 4840895 w 8464028"/>
              <a:gd name="connsiteY2490" fmla="*/ 4138858 h 9153214"/>
              <a:gd name="connsiteX2491" fmla="*/ 4820106 w 8464028"/>
              <a:gd name="connsiteY2491" fmla="*/ 4160899 h 9153214"/>
              <a:gd name="connsiteX2492" fmla="*/ 4906136 w 8464028"/>
              <a:gd name="connsiteY2492" fmla="*/ 4173924 h 9153214"/>
              <a:gd name="connsiteX2493" fmla="*/ 5015743 w 8464028"/>
              <a:gd name="connsiteY2493" fmla="*/ 4204312 h 9153214"/>
              <a:gd name="connsiteX2494" fmla="*/ 5009659 w 8464028"/>
              <a:gd name="connsiteY2494" fmla="*/ 4226103 h 9153214"/>
              <a:gd name="connsiteX2495" fmla="*/ 4897179 w 8464028"/>
              <a:gd name="connsiteY2495" fmla="*/ 4214163 h 9153214"/>
              <a:gd name="connsiteX2496" fmla="*/ 4792810 w 8464028"/>
              <a:gd name="connsiteY2496" fmla="*/ 4188700 h 9153214"/>
              <a:gd name="connsiteX2497" fmla="*/ 4775401 w 8464028"/>
              <a:gd name="connsiteY2497" fmla="*/ 4205983 h 9153214"/>
              <a:gd name="connsiteX2498" fmla="*/ 4880952 w 8464028"/>
              <a:gd name="connsiteY2498" fmla="*/ 4226103 h 9153214"/>
              <a:gd name="connsiteX2499" fmla="*/ 4983883 w 8464028"/>
              <a:gd name="connsiteY2499" fmla="*/ 4262003 h 9153214"/>
              <a:gd name="connsiteX2500" fmla="*/ 4977713 w 8464028"/>
              <a:gd name="connsiteY2500" fmla="*/ 4283207 h 9153214"/>
              <a:gd name="connsiteX2501" fmla="*/ 4860417 w 8464028"/>
              <a:gd name="connsiteY2501" fmla="*/ 4268848 h 9153214"/>
              <a:gd name="connsiteX2502" fmla="*/ 4859572 w 8464028"/>
              <a:gd name="connsiteY2502" fmla="*/ 4268681 h 9153214"/>
              <a:gd name="connsiteX2503" fmla="*/ 5011941 w 8464028"/>
              <a:gd name="connsiteY2503" fmla="*/ 4332299 h 9153214"/>
              <a:gd name="connsiteX2504" fmla="*/ 5146477 w 8464028"/>
              <a:gd name="connsiteY2504" fmla="*/ 4184443 h 9153214"/>
              <a:gd name="connsiteX2505" fmla="*/ 5119265 w 8464028"/>
              <a:gd name="connsiteY2505" fmla="*/ 4170417 h 9153214"/>
              <a:gd name="connsiteX2506" fmla="*/ 5128730 w 8464028"/>
              <a:gd name="connsiteY2506" fmla="*/ 4152885 h 9153214"/>
              <a:gd name="connsiteX2507" fmla="*/ 5156702 w 8464028"/>
              <a:gd name="connsiteY2507" fmla="*/ 4166326 h 9153214"/>
              <a:gd name="connsiteX2508" fmla="*/ 5158392 w 8464028"/>
              <a:gd name="connsiteY2508" fmla="*/ 4173088 h 9153214"/>
              <a:gd name="connsiteX2509" fmla="*/ 5313466 w 8464028"/>
              <a:gd name="connsiteY2509" fmla="*/ 4039341 h 9153214"/>
              <a:gd name="connsiteX2510" fmla="*/ 5666542 w 8464028"/>
              <a:gd name="connsiteY2510" fmla="*/ 3931643 h 9153214"/>
              <a:gd name="connsiteX2511" fmla="*/ 5670512 w 8464028"/>
              <a:gd name="connsiteY2511" fmla="*/ 3934648 h 9153214"/>
              <a:gd name="connsiteX2512" fmla="*/ 5682176 w 8464028"/>
              <a:gd name="connsiteY2512" fmla="*/ 3925465 h 9153214"/>
              <a:gd name="connsiteX2513" fmla="*/ 5721472 w 8464028"/>
              <a:gd name="connsiteY2513" fmla="*/ 3921708 h 9153214"/>
              <a:gd name="connsiteX2514" fmla="*/ 5164562 w 8464028"/>
              <a:gd name="connsiteY2514" fmla="*/ 3745633 h 9153214"/>
              <a:gd name="connsiteX2515" fmla="*/ 5165069 w 8464028"/>
              <a:gd name="connsiteY2515" fmla="*/ 3749306 h 9153214"/>
              <a:gd name="connsiteX2516" fmla="*/ 5173182 w 8464028"/>
              <a:gd name="connsiteY2516" fmla="*/ 3747638 h 9153214"/>
              <a:gd name="connsiteX2517" fmla="*/ 5182308 w 8464028"/>
              <a:gd name="connsiteY2517" fmla="*/ 3749306 h 9153214"/>
              <a:gd name="connsiteX2518" fmla="*/ 5182900 w 8464028"/>
              <a:gd name="connsiteY2518" fmla="*/ 3763751 h 9153214"/>
              <a:gd name="connsiteX2519" fmla="*/ 5172759 w 8464028"/>
              <a:gd name="connsiteY2519" fmla="*/ 3765921 h 9153214"/>
              <a:gd name="connsiteX2520" fmla="*/ 5162364 w 8464028"/>
              <a:gd name="connsiteY2520" fmla="*/ 3760912 h 9153214"/>
              <a:gd name="connsiteX2521" fmla="*/ 5101181 w 8464028"/>
              <a:gd name="connsiteY2521" fmla="*/ 3782868 h 9153214"/>
              <a:gd name="connsiteX2522" fmla="*/ 5026307 w 8464028"/>
              <a:gd name="connsiteY2522" fmla="*/ 3799483 h 9153214"/>
              <a:gd name="connsiteX2523" fmla="*/ 5023941 w 8464028"/>
              <a:gd name="connsiteY2523" fmla="*/ 3799566 h 9153214"/>
              <a:gd name="connsiteX2524" fmla="*/ 5024448 w 8464028"/>
              <a:gd name="connsiteY2524" fmla="*/ 3802238 h 9153214"/>
              <a:gd name="connsiteX2525" fmla="*/ 5024279 w 8464028"/>
              <a:gd name="connsiteY2525" fmla="*/ 3805160 h 9153214"/>
              <a:gd name="connsiteX2526" fmla="*/ 5007377 w 8464028"/>
              <a:gd name="connsiteY2526" fmla="*/ 3822025 h 9153214"/>
              <a:gd name="connsiteX2527" fmla="*/ 4929714 w 8464028"/>
              <a:gd name="connsiteY2527" fmla="*/ 3815011 h 9153214"/>
              <a:gd name="connsiteX2528" fmla="*/ 4922615 w 8464028"/>
              <a:gd name="connsiteY2528" fmla="*/ 3807916 h 9153214"/>
              <a:gd name="connsiteX2529" fmla="*/ 1845500 w 8464028"/>
              <a:gd name="connsiteY2529" fmla="*/ 4986004 h 9153214"/>
              <a:gd name="connsiteX2530" fmla="*/ 1860626 w 8464028"/>
              <a:gd name="connsiteY2530" fmla="*/ 4996691 h 9153214"/>
              <a:gd name="connsiteX2531" fmla="*/ 1805696 w 8464028"/>
              <a:gd name="connsiteY2531" fmla="*/ 5083517 h 9153214"/>
              <a:gd name="connsiteX2532" fmla="*/ 1737497 w 8464028"/>
              <a:gd name="connsiteY2532" fmla="*/ 5164666 h 9153214"/>
              <a:gd name="connsiteX2533" fmla="*/ 1705386 w 8464028"/>
              <a:gd name="connsiteY2533" fmla="*/ 5141625 h 9153214"/>
              <a:gd name="connsiteX2534" fmla="*/ 1780090 w 8464028"/>
              <a:gd name="connsiteY2534" fmla="*/ 5047534 h 9153214"/>
              <a:gd name="connsiteX2535" fmla="*/ 1845500 w 8464028"/>
              <a:gd name="connsiteY2535" fmla="*/ 4986004 h 9153214"/>
              <a:gd name="connsiteX2536" fmla="*/ 5946093 w 8464028"/>
              <a:gd name="connsiteY2536" fmla="*/ 3402544 h 9153214"/>
              <a:gd name="connsiteX2537" fmla="*/ 5968995 w 8464028"/>
              <a:gd name="connsiteY2537" fmla="*/ 3404173 h 9153214"/>
              <a:gd name="connsiteX2538" fmla="*/ 6022236 w 8464028"/>
              <a:gd name="connsiteY2538" fmla="*/ 3460694 h 9153214"/>
              <a:gd name="connsiteX2539" fmla="*/ 6060434 w 8464028"/>
              <a:gd name="connsiteY2539" fmla="*/ 3515044 h 9153214"/>
              <a:gd name="connsiteX2540" fmla="*/ 6043448 w 8464028"/>
              <a:gd name="connsiteY2540" fmla="*/ 3529068 h 9153214"/>
              <a:gd name="connsiteX2541" fmla="*/ 5991727 w 8464028"/>
              <a:gd name="connsiteY2541" fmla="*/ 3481481 h 9153214"/>
              <a:gd name="connsiteX2542" fmla="*/ 5943727 w 8464028"/>
              <a:gd name="connsiteY2542" fmla="*/ 3423959 h 9153214"/>
              <a:gd name="connsiteX2543" fmla="*/ 5946093 w 8464028"/>
              <a:gd name="connsiteY2543" fmla="*/ 3402544 h 9153214"/>
              <a:gd name="connsiteX2544" fmla="*/ 7029217 w 8464028"/>
              <a:gd name="connsiteY2544" fmla="*/ 2974921 h 9153214"/>
              <a:gd name="connsiteX2545" fmla="*/ 7080871 w 8464028"/>
              <a:gd name="connsiteY2545" fmla="*/ 2972458 h 9153214"/>
              <a:gd name="connsiteX2546" fmla="*/ 7084674 w 8464028"/>
              <a:gd name="connsiteY2546" fmla="*/ 2990992 h 9153214"/>
              <a:gd name="connsiteX2547" fmla="*/ 7003800 w 8464028"/>
              <a:gd name="connsiteY2547" fmla="*/ 3030398 h 9153214"/>
              <a:gd name="connsiteX2548" fmla="*/ 6988842 w 8464028"/>
              <a:gd name="connsiteY2548" fmla="*/ 3008190 h 9153214"/>
              <a:gd name="connsiteX2549" fmla="*/ 7029217 w 8464028"/>
              <a:gd name="connsiteY2549" fmla="*/ 2974921 h 9153214"/>
              <a:gd name="connsiteX2550" fmla="*/ 1419579 w 8464028"/>
              <a:gd name="connsiteY2550" fmla="*/ 5101133 h 9153214"/>
              <a:gd name="connsiteX2551" fmla="*/ 1434959 w 8464028"/>
              <a:gd name="connsiteY2551" fmla="*/ 5100966 h 9153214"/>
              <a:gd name="connsiteX2552" fmla="*/ 1438001 w 8464028"/>
              <a:gd name="connsiteY2552" fmla="*/ 5152393 h 9153214"/>
              <a:gd name="connsiteX2553" fmla="*/ 1414508 w 8464028"/>
              <a:gd name="connsiteY2553" fmla="*/ 5153312 h 9153214"/>
              <a:gd name="connsiteX2554" fmla="*/ 1419579 w 8464028"/>
              <a:gd name="connsiteY2554" fmla="*/ 5101133 h 9153214"/>
              <a:gd name="connsiteX2555" fmla="*/ 1906178 w 8464028"/>
              <a:gd name="connsiteY2555" fmla="*/ 4869205 h 9153214"/>
              <a:gd name="connsiteX2556" fmla="*/ 1929587 w 8464028"/>
              <a:gd name="connsiteY2556" fmla="*/ 4878055 h 9153214"/>
              <a:gd name="connsiteX2557" fmla="*/ 1889276 w 8464028"/>
              <a:gd name="connsiteY2557" fmla="*/ 4976987 h 9153214"/>
              <a:gd name="connsiteX2558" fmla="*/ 1870008 w 8464028"/>
              <a:gd name="connsiteY2558" fmla="*/ 4968639 h 9153214"/>
              <a:gd name="connsiteX2559" fmla="*/ 1906178 w 8464028"/>
              <a:gd name="connsiteY2559" fmla="*/ 4869205 h 9153214"/>
              <a:gd name="connsiteX2560" fmla="*/ 1402436 w 8464028"/>
              <a:gd name="connsiteY2560" fmla="*/ 5029937 h 9153214"/>
              <a:gd name="connsiteX2561" fmla="*/ 1433691 w 8464028"/>
              <a:gd name="connsiteY2561" fmla="*/ 5039353 h 9153214"/>
              <a:gd name="connsiteX2562" fmla="*/ 1432508 w 8464028"/>
              <a:gd name="connsiteY2562" fmla="*/ 5059640 h 9153214"/>
              <a:gd name="connsiteX2563" fmla="*/ 1400058 w 8464028"/>
              <a:gd name="connsiteY2563" fmla="*/ 5058805 h 9153214"/>
              <a:gd name="connsiteX2564" fmla="*/ 1397352 w 8464028"/>
              <a:gd name="connsiteY2564" fmla="*/ 5041857 h 9153214"/>
              <a:gd name="connsiteX2565" fmla="*/ 1402436 w 8464028"/>
              <a:gd name="connsiteY2565" fmla="*/ 5029937 h 9153214"/>
              <a:gd name="connsiteX2566" fmla="*/ 1370986 w 8464028"/>
              <a:gd name="connsiteY2566" fmla="*/ 5026913 h 9153214"/>
              <a:gd name="connsiteX2567" fmla="*/ 1376479 w 8464028"/>
              <a:gd name="connsiteY2567" fmla="*/ 5103553 h 9153214"/>
              <a:gd name="connsiteX2568" fmla="*/ 1344028 w 8464028"/>
              <a:gd name="connsiteY2568" fmla="*/ 5097626 h 9153214"/>
              <a:gd name="connsiteX2569" fmla="*/ 1370986 w 8464028"/>
              <a:gd name="connsiteY2569" fmla="*/ 5026913 h 9153214"/>
              <a:gd name="connsiteX2570" fmla="*/ 1813906 w 8464028"/>
              <a:gd name="connsiteY2570" fmla="*/ 4853697 h 9153214"/>
              <a:gd name="connsiteX2571" fmla="*/ 1823613 w 8464028"/>
              <a:gd name="connsiteY2571" fmla="*/ 4861774 h 9153214"/>
              <a:gd name="connsiteX2572" fmla="*/ 1823022 w 8464028"/>
              <a:gd name="connsiteY2572" fmla="*/ 4941338 h 9153214"/>
              <a:gd name="connsiteX2573" fmla="*/ 1782374 w 8464028"/>
              <a:gd name="connsiteY2573" fmla="*/ 4940253 h 9153214"/>
              <a:gd name="connsiteX2574" fmla="*/ 1802486 w 8464028"/>
              <a:gd name="connsiteY2574" fmla="*/ 4859019 h 9153214"/>
              <a:gd name="connsiteX2575" fmla="*/ 1813906 w 8464028"/>
              <a:gd name="connsiteY2575" fmla="*/ 4853697 h 9153214"/>
              <a:gd name="connsiteX2576" fmla="*/ 1303887 w 8464028"/>
              <a:gd name="connsiteY2576" fmla="*/ 5003786 h 9153214"/>
              <a:gd name="connsiteX2577" fmla="*/ 1322056 w 8464028"/>
              <a:gd name="connsiteY2577" fmla="*/ 5006208 h 9153214"/>
              <a:gd name="connsiteX2578" fmla="*/ 1318760 w 8464028"/>
              <a:gd name="connsiteY2578" fmla="*/ 5050456 h 9153214"/>
              <a:gd name="connsiteX2579" fmla="*/ 1293153 w 8464028"/>
              <a:gd name="connsiteY2579" fmla="*/ 5045946 h 9153214"/>
              <a:gd name="connsiteX2580" fmla="*/ 1303887 w 8464028"/>
              <a:gd name="connsiteY2580" fmla="*/ 5003786 h 9153214"/>
              <a:gd name="connsiteX2581" fmla="*/ 1676400 w 8464028"/>
              <a:gd name="connsiteY2581" fmla="*/ 4845327 h 9153214"/>
              <a:gd name="connsiteX2582" fmla="*/ 1693048 w 8464028"/>
              <a:gd name="connsiteY2582" fmla="*/ 4855178 h 9153214"/>
              <a:gd name="connsiteX2583" fmla="*/ 1664568 w 8464028"/>
              <a:gd name="connsiteY2583" fmla="*/ 4912285 h 9153214"/>
              <a:gd name="connsiteX2584" fmla="*/ 1643441 w 8464028"/>
              <a:gd name="connsiteY2584" fmla="*/ 4899844 h 9153214"/>
              <a:gd name="connsiteX2585" fmla="*/ 1676400 w 8464028"/>
              <a:gd name="connsiteY2585" fmla="*/ 4845327 h 9153214"/>
              <a:gd name="connsiteX2586" fmla="*/ 1752541 w 8464028"/>
              <a:gd name="connsiteY2586" fmla="*/ 4809430 h 9153214"/>
              <a:gd name="connsiteX2587" fmla="*/ 1770879 w 8464028"/>
              <a:gd name="connsiteY2587" fmla="*/ 4818612 h 9153214"/>
              <a:gd name="connsiteX2588" fmla="*/ 1745780 w 8464028"/>
              <a:gd name="connsiteY2588" fmla="*/ 4879809 h 9153214"/>
              <a:gd name="connsiteX2589" fmla="*/ 1719413 w 8464028"/>
              <a:gd name="connsiteY2589" fmla="*/ 4869541 h 9153214"/>
              <a:gd name="connsiteX2590" fmla="*/ 1752541 w 8464028"/>
              <a:gd name="connsiteY2590" fmla="*/ 4809430 h 9153214"/>
              <a:gd name="connsiteX2591" fmla="*/ 2177989 w 8464028"/>
              <a:gd name="connsiteY2591" fmla="*/ 4632122 h 9153214"/>
              <a:gd name="connsiteX2592" fmla="*/ 2187844 w 8464028"/>
              <a:gd name="connsiteY2592" fmla="*/ 4631683 h 9153214"/>
              <a:gd name="connsiteX2593" fmla="*/ 2224098 w 8464028"/>
              <a:gd name="connsiteY2593" fmla="*/ 4682361 h 9153214"/>
              <a:gd name="connsiteX2594" fmla="*/ 2254691 w 8464028"/>
              <a:gd name="connsiteY2594" fmla="*/ 4751738 h 9153214"/>
              <a:gd name="connsiteX2595" fmla="*/ 2231620 w 8464028"/>
              <a:gd name="connsiteY2595" fmla="*/ 4763176 h 9153214"/>
              <a:gd name="connsiteX2596" fmla="*/ 2194097 w 8464028"/>
              <a:gd name="connsiteY2596" fmla="*/ 4699643 h 9153214"/>
              <a:gd name="connsiteX2597" fmla="*/ 2173140 w 8464028"/>
              <a:gd name="connsiteY2597" fmla="*/ 4640950 h 9153214"/>
              <a:gd name="connsiteX2598" fmla="*/ 2177989 w 8464028"/>
              <a:gd name="connsiteY2598" fmla="*/ 4632122 h 9153214"/>
              <a:gd name="connsiteX2599" fmla="*/ 1368526 w 8464028"/>
              <a:gd name="connsiteY2599" fmla="*/ 4942830 h 9153214"/>
              <a:gd name="connsiteX2600" fmla="*/ 1380622 w 8464028"/>
              <a:gd name="connsiteY2600" fmla="*/ 4945347 h 9153214"/>
              <a:gd name="connsiteX2601" fmla="*/ 1393213 w 8464028"/>
              <a:gd name="connsiteY2601" fmla="*/ 4959539 h 9153214"/>
              <a:gd name="connsiteX2602" fmla="*/ 1354677 w 8464028"/>
              <a:gd name="connsiteY2602" fmla="*/ 4970474 h 9153214"/>
              <a:gd name="connsiteX2603" fmla="*/ 1358903 w 8464028"/>
              <a:gd name="connsiteY2603" fmla="*/ 4950523 h 9153214"/>
              <a:gd name="connsiteX2604" fmla="*/ 1368526 w 8464028"/>
              <a:gd name="connsiteY2604" fmla="*/ 4942830 h 9153214"/>
              <a:gd name="connsiteX2605" fmla="*/ 1837895 w 8464028"/>
              <a:gd name="connsiteY2605" fmla="*/ 4751154 h 9153214"/>
              <a:gd name="connsiteX2606" fmla="*/ 1856064 w 8464028"/>
              <a:gd name="connsiteY2606" fmla="*/ 4756999 h 9153214"/>
              <a:gd name="connsiteX2607" fmla="*/ 1842374 w 8464028"/>
              <a:gd name="connsiteY2607" fmla="*/ 4804669 h 9153214"/>
              <a:gd name="connsiteX2608" fmla="*/ 1819388 w 8464028"/>
              <a:gd name="connsiteY2608" fmla="*/ 4799577 h 9153214"/>
              <a:gd name="connsiteX2609" fmla="*/ 1837895 w 8464028"/>
              <a:gd name="connsiteY2609" fmla="*/ 4751154 h 9153214"/>
              <a:gd name="connsiteX2610" fmla="*/ 2242458 w 8464028"/>
              <a:gd name="connsiteY2610" fmla="*/ 4592120 h 9153214"/>
              <a:gd name="connsiteX2611" fmla="*/ 2255789 w 8464028"/>
              <a:gd name="connsiteY2611" fmla="*/ 4593528 h 9153214"/>
              <a:gd name="connsiteX2612" fmla="*/ 2300324 w 8464028"/>
              <a:gd name="connsiteY2612" fmla="*/ 4657897 h 9153214"/>
              <a:gd name="connsiteX2613" fmla="*/ 2326184 w 8464028"/>
              <a:gd name="connsiteY2613" fmla="*/ 4705986 h 9153214"/>
              <a:gd name="connsiteX2614" fmla="*/ 2336917 w 8464028"/>
              <a:gd name="connsiteY2614" fmla="*/ 4747395 h 9153214"/>
              <a:gd name="connsiteX2615" fmla="*/ 2321706 w 8464028"/>
              <a:gd name="connsiteY2615" fmla="*/ 4755493 h 9153214"/>
              <a:gd name="connsiteX2616" fmla="*/ 2290944 w 8464028"/>
              <a:gd name="connsiteY2616" fmla="*/ 4721096 h 9153214"/>
              <a:gd name="connsiteX2617" fmla="*/ 2268212 w 8464028"/>
              <a:gd name="connsiteY2617" fmla="*/ 4680106 h 9153214"/>
              <a:gd name="connsiteX2618" fmla="*/ 2235845 w 8464028"/>
              <a:gd name="connsiteY2618" fmla="*/ 4603546 h 9153214"/>
              <a:gd name="connsiteX2619" fmla="*/ 2242458 w 8464028"/>
              <a:gd name="connsiteY2619" fmla="*/ 4592120 h 9153214"/>
              <a:gd name="connsiteX2620" fmla="*/ 2332438 w 8464028"/>
              <a:gd name="connsiteY2620" fmla="*/ 4553373 h 9153214"/>
              <a:gd name="connsiteX2621" fmla="*/ 2364973 w 8464028"/>
              <a:gd name="connsiteY2621" fmla="*/ 4635107 h 9153214"/>
              <a:gd name="connsiteX2622" fmla="*/ 2355339 w 8464028"/>
              <a:gd name="connsiteY2622" fmla="*/ 4640116 h 9153214"/>
              <a:gd name="connsiteX2623" fmla="*/ 2318493 w 8464028"/>
              <a:gd name="connsiteY2623" fmla="*/ 4559217 h 9153214"/>
              <a:gd name="connsiteX2624" fmla="*/ 2332438 w 8464028"/>
              <a:gd name="connsiteY2624" fmla="*/ 4553373 h 9153214"/>
              <a:gd name="connsiteX2625" fmla="*/ 7278958 w 8464028"/>
              <a:gd name="connsiteY2625" fmla="*/ 2642768 h 9153214"/>
              <a:gd name="connsiteX2626" fmla="*/ 7293157 w 8464028"/>
              <a:gd name="connsiteY2626" fmla="*/ 2653703 h 9153214"/>
              <a:gd name="connsiteX2627" fmla="*/ 7271015 w 8464028"/>
              <a:gd name="connsiteY2627" fmla="*/ 2685179 h 9153214"/>
              <a:gd name="connsiteX2628" fmla="*/ 7253607 w 8464028"/>
              <a:gd name="connsiteY2628" fmla="*/ 2674241 h 9153214"/>
              <a:gd name="connsiteX2629" fmla="*/ 7278958 w 8464028"/>
              <a:gd name="connsiteY2629" fmla="*/ 2642768 h 9153214"/>
              <a:gd name="connsiteX2630" fmla="*/ 2383575 w 8464028"/>
              <a:gd name="connsiteY2630" fmla="*/ 4492124 h 9153214"/>
              <a:gd name="connsiteX2631" fmla="*/ 2393030 w 8464028"/>
              <a:gd name="connsiteY2631" fmla="*/ 4495016 h 9153214"/>
              <a:gd name="connsiteX2632" fmla="*/ 2402242 w 8464028"/>
              <a:gd name="connsiteY2632" fmla="*/ 4528994 h 9153214"/>
              <a:gd name="connsiteX2633" fmla="*/ 2384917 w 8464028"/>
              <a:gd name="connsiteY2633" fmla="*/ 4531667 h 9153214"/>
              <a:gd name="connsiteX2634" fmla="*/ 2376973 w 8464028"/>
              <a:gd name="connsiteY2634" fmla="*/ 4499690 h 9153214"/>
              <a:gd name="connsiteX2635" fmla="*/ 2383575 w 8464028"/>
              <a:gd name="connsiteY2635" fmla="*/ 4492124 h 9153214"/>
              <a:gd name="connsiteX2636" fmla="*/ 2140433 w 8464028"/>
              <a:gd name="connsiteY2636" fmla="*/ 4566063 h 9153214"/>
              <a:gd name="connsiteX2637" fmla="*/ 2152772 w 8464028"/>
              <a:gd name="connsiteY2637" fmla="*/ 4563390 h 9153214"/>
              <a:gd name="connsiteX2638" fmla="*/ 2164265 w 8464028"/>
              <a:gd name="connsiteY2638" fmla="*/ 4596952 h 9153214"/>
              <a:gd name="connsiteX2639" fmla="*/ 2145419 w 8464028"/>
              <a:gd name="connsiteY2639" fmla="*/ 4600460 h 9153214"/>
              <a:gd name="connsiteX2640" fmla="*/ 2140433 w 8464028"/>
              <a:gd name="connsiteY2640" fmla="*/ 4566063 h 9153214"/>
              <a:gd name="connsiteX2641" fmla="*/ 7354424 w 8464028"/>
              <a:gd name="connsiteY2641" fmla="*/ 2546008 h 9153214"/>
              <a:gd name="connsiteX2642" fmla="*/ 7394228 w 8464028"/>
              <a:gd name="connsiteY2642" fmla="*/ 2570218 h 9153214"/>
              <a:gd name="connsiteX2643" fmla="*/ 7388904 w 8464028"/>
              <a:gd name="connsiteY2643" fmla="*/ 2583158 h 9153214"/>
              <a:gd name="connsiteX2644" fmla="*/ 7342425 w 8464028"/>
              <a:gd name="connsiteY2644" fmla="*/ 2569466 h 9153214"/>
              <a:gd name="connsiteX2645" fmla="*/ 7354424 w 8464028"/>
              <a:gd name="connsiteY2645" fmla="*/ 2546008 h 9153214"/>
              <a:gd name="connsiteX2646" fmla="*/ 7659587 w 8464028"/>
              <a:gd name="connsiteY2646" fmla="*/ 2424574 h 9153214"/>
              <a:gd name="connsiteX2647" fmla="*/ 7668796 w 8464028"/>
              <a:gd name="connsiteY2647" fmla="*/ 2422029 h 9153214"/>
              <a:gd name="connsiteX2648" fmla="*/ 7706571 w 8464028"/>
              <a:gd name="connsiteY2648" fmla="*/ 2438560 h 9153214"/>
              <a:gd name="connsiteX2649" fmla="*/ 7702599 w 8464028"/>
              <a:gd name="connsiteY2649" fmla="*/ 2455173 h 9153214"/>
              <a:gd name="connsiteX2650" fmla="*/ 7659752 w 8464028"/>
              <a:gd name="connsiteY2650" fmla="*/ 2448828 h 9153214"/>
              <a:gd name="connsiteX2651" fmla="*/ 7659587 w 8464028"/>
              <a:gd name="connsiteY2651" fmla="*/ 2424574 h 9153214"/>
              <a:gd name="connsiteX2652" fmla="*/ 2207122 w 8464028"/>
              <a:gd name="connsiteY2652" fmla="*/ 4515616 h 9153214"/>
              <a:gd name="connsiteX2653" fmla="*/ 2216576 w 8464028"/>
              <a:gd name="connsiteY2653" fmla="*/ 4515720 h 9153214"/>
              <a:gd name="connsiteX2654" fmla="*/ 2239648 w 8464028"/>
              <a:gd name="connsiteY2654" fmla="*/ 4576332 h 9153214"/>
              <a:gd name="connsiteX2655" fmla="*/ 2219787 w 8464028"/>
              <a:gd name="connsiteY2655" fmla="*/ 4583679 h 9153214"/>
              <a:gd name="connsiteX2656" fmla="*/ 2200266 w 8464028"/>
              <a:gd name="connsiteY2656" fmla="*/ 4522149 h 9153214"/>
              <a:gd name="connsiteX2657" fmla="*/ 2207122 w 8464028"/>
              <a:gd name="connsiteY2657" fmla="*/ 4515616 h 9153214"/>
              <a:gd name="connsiteX2658" fmla="*/ 6572471 w 8464028"/>
              <a:gd name="connsiteY2658" fmla="*/ 2833038 h 9153214"/>
              <a:gd name="connsiteX2659" fmla="*/ 6586163 w 8464028"/>
              <a:gd name="connsiteY2659" fmla="*/ 2849736 h 9153214"/>
              <a:gd name="connsiteX2660" fmla="*/ 6485680 w 8464028"/>
              <a:gd name="connsiteY2660" fmla="*/ 2902833 h 9153214"/>
              <a:gd name="connsiteX2661" fmla="*/ 6477905 w 8464028"/>
              <a:gd name="connsiteY2661" fmla="*/ 2885048 h 9153214"/>
              <a:gd name="connsiteX2662" fmla="*/ 6525231 w 8464028"/>
              <a:gd name="connsiteY2662" fmla="*/ 2857331 h 9153214"/>
              <a:gd name="connsiteX2663" fmla="*/ 6572471 w 8464028"/>
              <a:gd name="connsiteY2663" fmla="*/ 2833038 h 9153214"/>
              <a:gd name="connsiteX2664" fmla="*/ 2296290 w 8464028"/>
              <a:gd name="connsiteY2664" fmla="*/ 4471347 h 9153214"/>
              <a:gd name="connsiteX2665" fmla="*/ 2305479 w 8464028"/>
              <a:gd name="connsiteY2665" fmla="*/ 4474727 h 9153214"/>
              <a:gd name="connsiteX2666" fmla="*/ 2312663 w 8464028"/>
              <a:gd name="connsiteY2666" fmla="*/ 4492928 h 9153214"/>
              <a:gd name="connsiteX2667" fmla="*/ 2293309 w 8464028"/>
              <a:gd name="connsiteY2667" fmla="*/ 4499440 h 9153214"/>
              <a:gd name="connsiteX2668" fmla="*/ 2290268 w 8464028"/>
              <a:gd name="connsiteY2668" fmla="*/ 4479236 h 9153214"/>
              <a:gd name="connsiteX2669" fmla="*/ 2296290 w 8464028"/>
              <a:gd name="connsiteY2669" fmla="*/ 4471347 h 9153214"/>
              <a:gd name="connsiteX2670" fmla="*/ 1514114 w 8464028"/>
              <a:gd name="connsiteY2670" fmla="*/ 4767932 h 9153214"/>
              <a:gd name="connsiteX2671" fmla="*/ 1529777 w 8464028"/>
              <a:gd name="connsiteY2671" fmla="*/ 4779039 h 9153214"/>
              <a:gd name="connsiteX2672" fmla="*/ 1525973 w 8464028"/>
              <a:gd name="connsiteY2672" fmla="*/ 4814353 h 9153214"/>
              <a:gd name="connsiteX2673" fmla="*/ 1497410 w 8464028"/>
              <a:gd name="connsiteY2673" fmla="*/ 4805672 h 9153214"/>
              <a:gd name="connsiteX2674" fmla="*/ 1508651 w 8464028"/>
              <a:gd name="connsiteY2674" fmla="*/ 4772944 h 9153214"/>
              <a:gd name="connsiteX2675" fmla="*/ 1514114 w 8464028"/>
              <a:gd name="connsiteY2675" fmla="*/ 4767932 h 9153214"/>
              <a:gd name="connsiteX2676" fmla="*/ 7161967 w 8464028"/>
              <a:gd name="connsiteY2676" fmla="*/ 2581061 h 9153214"/>
              <a:gd name="connsiteX2677" fmla="*/ 7175689 w 8464028"/>
              <a:gd name="connsiteY2677" fmla="*/ 2579986 h 9153214"/>
              <a:gd name="connsiteX2678" fmla="*/ 7185494 w 8464028"/>
              <a:gd name="connsiteY2678" fmla="*/ 2590756 h 9153214"/>
              <a:gd name="connsiteX2679" fmla="*/ 7174843 w 8464028"/>
              <a:gd name="connsiteY2679" fmla="*/ 2611960 h 9153214"/>
              <a:gd name="connsiteX2680" fmla="*/ 7151097 w 8464028"/>
              <a:gd name="connsiteY2680" fmla="*/ 2590338 h 9153214"/>
              <a:gd name="connsiteX2681" fmla="*/ 7161967 w 8464028"/>
              <a:gd name="connsiteY2681" fmla="*/ 2581061 h 9153214"/>
              <a:gd name="connsiteX2682" fmla="*/ 1702935 w 8464028"/>
              <a:gd name="connsiteY2682" fmla="*/ 4665828 h 9153214"/>
              <a:gd name="connsiteX2683" fmla="*/ 1720682 w 8464028"/>
              <a:gd name="connsiteY2683" fmla="*/ 4675095 h 9153214"/>
              <a:gd name="connsiteX2684" fmla="*/ 1696259 w 8464028"/>
              <a:gd name="connsiteY2684" fmla="*/ 4733369 h 9153214"/>
              <a:gd name="connsiteX2685" fmla="*/ 1675047 w 8464028"/>
              <a:gd name="connsiteY2685" fmla="*/ 4724688 h 9153214"/>
              <a:gd name="connsiteX2686" fmla="*/ 1702935 w 8464028"/>
              <a:gd name="connsiteY2686" fmla="*/ 4665828 h 9153214"/>
              <a:gd name="connsiteX2687" fmla="*/ 1835138 w 8464028"/>
              <a:gd name="connsiteY2687" fmla="*/ 4607273 h 9153214"/>
              <a:gd name="connsiteX2688" fmla="*/ 1846852 w 8464028"/>
              <a:gd name="connsiteY2688" fmla="*/ 4604133 h 9153214"/>
              <a:gd name="connsiteX2689" fmla="*/ 1889023 w 8464028"/>
              <a:gd name="connsiteY2689" fmla="*/ 4648716 h 9153214"/>
              <a:gd name="connsiteX2690" fmla="*/ 1880994 w 8464028"/>
              <a:gd name="connsiteY2690" fmla="*/ 4657147 h 9153214"/>
              <a:gd name="connsiteX2691" fmla="*/ 1833247 w 8464028"/>
              <a:gd name="connsiteY2691" fmla="*/ 4619244 h 9153214"/>
              <a:gd name="connsiteX2692" fmla="*/ 1835138 w 8464028"/>
              <a:gd name="connsiteY2692" fmla="*/ 4607273 h 9153214"/>
              <a:gd name="connsiteX2693" fmla="*/ 1466819 w 8464028"/>
              <a:gd name="connsiteY2693" fmla="*/ 4746061 h 9153214"/>
              <a:gd name="connsiteX2694" fmla="*/ 1479410 w 8464028"/>
              <a:gd name="connsiteY2694" fmla="*/ 4750236 h 9153214"/>
              <a:gd name="connsiteX2695" fmla="*/ 1480508 w 8464028"/>
              <a:gd name="connsiteY2695" fmla="*/ 4769020 h 9153214"/>
              <a:gd name="connsiteX2696" fmla="*/ 1454226 w 8464028"/>
              <a:gd name="connsiteY2696" fmla="*/ 4760503 h 9153214"/>
              <a:gd name="connsiteX2697" fmla="*/ 1466819 w 8464028"/>
              <a:gd name="connsiteY2697" fmla="*/ 4746061 h 9153214"/>
              <a:gd name="connsiteX2698" fmla="*/ 1477975 w 8464028"/>
              <a:gd name="connsiteY2698" fmla="*/ 4712416 h 9153214"/>
              <a:gd name="connsiteX2699" fmla="*/ 1491496 w 8464028"/>
              <a:gd name="connsiteY2699" fmla="*/ 4719930 h 9153214"/>
              <a:gd name="connsiteX2700" fmla="*/ 1488284 w 8464028"/>
              <a:gd name="connsiteY2700" fmla="*/ 4730783 h 9153214"/>
              <a:gd name="connsiteX2701" fmla="*/ 1470283 w 8464028"/>
              <a:gd name="connsiteY2701" fmla="*/ 4720096 h 9153214"/>
              <a:gd name="connsiteX2702" fmla="*/ 1477975 w 8464028"/>
              <a:gd name="connsiteY2702" fmla="*/ 4712416 h 9153214"/>
              <a:gd name="connsiteX2703" fmla="*/ 7105632 w 8464028"/>
              <a:gd name="connsiteY2703" fmla="*/ 2507183 h 9153214"/>
              <a:gd name="connsiteX2704" fmla="*/ 7123972 w 8464028"/>
              <a:gd name="connsiteY2704" fmla="*/ 2529308 h 9153214"/>
              <a:gd name="connsiteX2705" fmla="*/ 7071914 w 8464028"/>
              <a:gd name="connsiteY2705" fmla="*/ 2562035 h 9153214"/>
              <a:gd name="connsiteX2706" fmla="*/ 7059744 w 8464028"/>
              <a:gd name="connsiteY2706" fmla="*/ 2545755 h 9153214"/>
              <a:gd name="connsiteX2707" fmla="*/ 7105632 w 8464028"/>
              <a:gd name="connsiteY2707" fmla="*/ 2507183 h 9153214"/>
              <a:gd name="connsiteX2708" fmla="*/ 1449327 w 8464028"/>
              <a:gd name="connsiteY2708" fmla="*/ 4658067 h 9153214"/>
              <a:gd name="connsiteX2709" fmla="*/ 1465552 w 8464028"/>
              <a:gd name="connsiteY2709" fmla="*/ 4668169 h 9153214"/>
              <a:gd name="connsiteX2710" fmla="*/ 1452538 w 8464028"/>
              <a:gd name="connsiteY2710" fmla="*/ 4700310 h 9153214"/>
              <a:gd name="connsiteX2711" fmla="*/ 1427100 w 8464028"/>
              <a:gd name="connsiteY2711" fmla="*/ 4684700 h 9153214"/>
              <a:gd name="connsiteX2712" fmla="*/ 1449327 w 8464028"/>
              <a:gd name="connsiteY2712" fmla="*/ 4658067 h 9153214"/>
              <a:gd name="connsiteX2713" fmla="*/ 1671159 w 8464028"/>
              <a:gd name="connsiteY2713" fmla="*/ 4564059 h 9153214"/>
              <a:gd name="connsiteX2714" fmla="*/ 1691357 w 8464028"/>
              <a:gd name="connsiteY2714" fmla="*/ 4571740 h 9153214"/>
              <a:gd name="connsiteX2715" fmla="*/ 1677666 w 8464028"/>
              <a:gd name="connsiteY2715" fmla="*/ 4620079 h 9153214"/>
              <a:gd name="connsiteX2716" fmla="*/ 1649525 w 8464028"/>
              <a:gd name="connsiteY2716" fmla="*/ 4609058 h 9153214"/>
              <a:gd name="connsiteX2717" fmla="*/ 1671159 w 8464028"/>
              <a:gd name="connsiteY2717" fmla="*/ 4564059 h 9153214"/>
              <a:gd name="connsiteX2718" fmla="*/ 2917912 w 8464028"/>
              <a:gd name="connsiteY2718" fmla="*/ 4075046 h 9153214"/>
              <a:gd name="connsiteX2719" fmla="*/ 2936926 w 8464028"/>
              <a:gd name="connsiteY2719" fmla="*/ 4068648 h 9153214"/>
              <a:gd name="connsiteX2720" fmla="*/ 2983405 w 8464028"/>
              <a:gd name="connsiteY2720" fmla="*/ 4089437 h 9153214"/>
              <a:gd name="connsiteX2721" fmla="*/ 2981885 w 8464028"/>
              <a:gd name="connsiteY2721" fmla="*/ 4109809 h 9153214"/>
              <a:gd name="connsiteX2722" fmla="*/ 2918672 w 8464028"/>
              <a:gd name="connsiteY2722" fmla="*/ 4094029 h 9153214"/>
              <a:gd name="connsiteX2723" fmla="*/ 2917912 w 8464028"/>
              <a:gd name="connsiteY2723" fmla="*/ 4075046 h 9153214"/>
              <a:gd name="connsiteX2724" fmla="*/ 7040307 w 8464028"/>
              <a:gd name="connsiteY2724" fmla="*/ 2481803 h 9153214"/>
              <a:gd name="connsiteX2725" fmla="*/ 7056785 w 8464028"/>
              <a:gd name="connsiteY2725" fmla="*/ 2497332 h 9153214"/>
              <a:gd name="connsiteX2726" fmla="*/ 7031941 w 8464028"/>
              <a:gd name="connsiteY2726" fmla="*/ 2515615 h 9153214"/>
              <a:gd name="connsiteX2727" fmla="*/ 7020954 w 8464028"/>
              <a:gd name="connsiteY2727" fmla="*/ 2502174 h 9153214"/>
              <a:gd name="connsiteX2728" fmla="*/ 7040307 w 8464028"/>
              <a:gd name="connsiteY2728" fmla="*/ 2481803 h 9153214"/>
              <a:gd name="connsiteX2729" fmla="*/ 1765387 w 8464028"/>
              <a:gd name="connsiteY2729" fmla="*/ 4447594 h 9153214"/>
              <a:gd name="connsiteX2730" fmla="*/ 1796317 w 8464028"/>
              <a:gd name="connsiteY2730" fmla="*/ 4457530 h 9153214"/>
              <a:gd name="connsiteX2731" fmla="*/ 1798429 w 8464028"/>
              <a:gd name="connsiteY2731" fmla="*/ 4471723 h 9153214"/>
              <a:gd name="connsiteX2732" fmla="*/ 1796907 w 8464028"/>
              <a:gd name="connsiteY2732" fmla="*/ 4474896 h 9153214"/>
              <a:gd name="connsiteX2733" fmla="*/ 1782879 w 8464028"/>
              <a:gd name="connsiteY2733" fmla="*/ 4481157 h 9153214"/>
              <a:gd name="connsiteX2734" fmla="*/ 1763697 w 8464028"/>
              <a:gd name="connsiteY2734" fmla="*/ 4465878 h 9153214"/>
              <a:gd name="connsiteX2735" fmla="*/ 1765387 w 8464028"/>
              <a:gd name="connsiteY2735" fmla="*/ 4447594 h 9153214"/>
              <a:gd name="connsiteX2736" fmla="*/ 7968357 w 8464028"/>
              <a:gd name="connsiteY2736" fmla="*/ 2058390 h 9153214"/>
              <a:gd name="connsiteX2737" fmla="*/ 7985194 w 8464028"/>
              <a:gd name="connsiteY2737" fmla="*/ 2056438 h 9153214"/>
              <a:gd name="connsiteX2738" fmla="*/ 7993815 w 8464028"/>
              <a:gd name="connsiteY2738" fmla="*/ 2076225 h 9153214"/>
              <a:gd name="connsiteX2739" fmla="*/ 7970576 w 8464028"/>
              <a:gd name="connsiteY2739" fmla="*/ 2094426 h 9153214"/>
              <a:gd name="connsiteX2740" fmla="*/ 7952661 w 8464028"/>
              <a:gd name="connsiteY2740" fmla="*/ 2065538 h 9153214"/>
              <a:gd name="connsiteX2741" fmla="*/ 7968357 w 8464028"/>
              <a:gd name="connsiteY2741" fmla="*/ 2058390 h 9153214"/>
              <a:gd name="connsiteX2742" fmla="*/ 7269854 w 8464028"/>
              <a:gd name="connsiteY2742" fmla="*/ 2304427 h 9153214"/>
              <a:gd name="connsiteX2743" fmla="*/ 7288762 w 8464028"/>
              <a:gd name="connsiteY2743" fmla="*/ 2309236 h 9153214"/>
              <a:gd name="connsiteX2744" fmla="*/ 7289270 w 8464028"/>
              <a:gd name="connsiteY2744" fmla="*/ 2326353 h 9153214"/>
              <a:gd name="connsiteX2745" fmla="*/ 7251073 w 8464028"/>
              <a:gd name="connsiteY2745" fmla="*/ 2326769 h 9153214"/>
              <a:gd name="connsiteX2746" fmla="*/ 7250565 w 8464028"/>
              <a:gd name="connsiteY2746" fmla="*/ 2312575 h 9153214"/>
              <a:gd name="connsiteX2747" fmla="*/ 7269854 w 8464028"/>
              <a:gd name="connsiteY2747" fmla="*/ 2304427 h 9153214"/>
              <a:gd name="connsiteX2748" fmla="*/ 6369588 w 8464028"/>
              <a:gd name="connsiteY2748" fmla="*/ 2649052 h 9153214"/>
              <a:gd name="connsiteX2749" fmla="*/ 6420440 w 8464028"/>
              <a:gd name="connsiteY2749" fmla="*/ 2637843 h 9153214"/>
              <a:gd name="connsiteX2750" fmla="*/ 6430581 w 8464028"/>
              <a:gd name="connsiteY2750" fmla="*/ 2657547 h 9153214"/>
              <a:gd name="connsiteX2751" fmla="*/ 6346918 w 8464028"/>
              <a:gd name="connsiteY2751" fmla="*/ 2698205 h 9153214"/>
              <a:gd name="connsiteX2752" fmla="*/ 6247283 w 8464028"/>
              <a:gd name="connsiteY2752" fmla="*/ 2747129 h 9153214"/>
              <a:gd name="connsiteX2753" fmla="*/ 6226662 w 8464028"/>
              <a:gd name="connsiteY2753" fmla="*/ 2718828 h 9153214"/>
              <a:gd name="connsiteX2754" fmla="*/ 6321397 w 8464028"/>
              <a:gd name="connsiteY2754" fmla="*/ 2671406 h 9153214"/>
              <a:gd name="connsiteX2755" fmla="*/ 6369588 w 8464028"/>
              <a:gd name="connsiteY2755" fmla="*/ 2649052 h 9153214"/>
              <a:gd name="connsiteX2756" fmla="*/ 6984617 w 8464028"/>
              <a:gd name="connsiteY2756" fmla="*/ 2411677 h 9153214"/>
              <a:gd name="connsiteX2757" fmla="*/ 7020618 w 8464028"/>
              <a:gd name="connsiteY2757" fmla="*/ 2397818 h 9153214"/>
              <a:gd name="connsiteX2758" fmla="*/ 7033633 w 8464028"/>
              <a:gd name="connsiteY2758" fmla="*/ 2414851 h 9153214"/>
              <a:gd name="connsiteX2759" fmla="*/ 6971096 w 8464028"/>
              <a:gd name="connsiteY2759" fmla="*/ 2459015 h 9153214"/>
              <a:gd name="connsiteX2760" fmla="*/ 6957997 w 8464028"/>
              <a:gd name="connsiteY2760" fmla="*/ 2439312 h 9153214"/>
              <a:gd name="connsiteX2761" fmla="*/ 6984617 w 8464028"/>
              <a:gd name="connsiteY2761" fmla="*/ 2411677 h 9153214"/>
              <a:gd name="connsiteX2762" fmla="*/ 1795757 w 8464028"/>
              <a:gd name="connsiteY2762" fmla="*/ 4393297 h 9153214"/>
              <a:gd name="connsiteX2763" fmla="*/ 1813978 w 8464028"/>
              <a:gd name="connsiteY2763" fmla="*/ 4390657 h 9153214"/>
              <a:gd name="connsiteX2764" fmla="*/ 1855134 w 8464028"/>
              <a:gd name="connsiteY2764" fmla="*/ 4441751 h 9153214"/>
              <a:gd name="connsiteX2765" fmla="*/ 1847612 w 8464028"/>
              <a:gd name="connsiteY2765" fmla="*/ 4450016 h 9153214"/>
              <a:gd name="connsiteX2766" fmla="*/ 1793190 w 8464028"/>
              <a:gd name="connsiteY2766" fmla="*/ 4411027 h 9153214"/>
              <a:gd name="connsiteX2767" fmla="*/ 1795757 w 8464028"/>
              <a:gd name="connsiteY2767" fmla="*/ 4393297 h 9153214"/>
              <a:gd name="connsiteX2768" fmla="*/ 7856152 w 8464028"/>
              <a:gd name="connsiteY2768" fmla="*/ 2050344 h 9153214"/>
              <a:gd name="connsiteX2769" fmla="*/ 7858348 w 8464028"/>
              <a:gd name="connsiteY2769" fmla="*/ 2058609 h 9153214"/>
              <a:gd name="connsiteX2770" fmla="*/ 7856152 w 8464028"/>
              <a:gd name="connsiteY2770" fmla="*/ 2050344 h 9153214"/>
              <a:gd name="connsiteX2771" fmla="*/ 7174000 w 8464028"/>
              <a:gd name="connsiteY2771" fmla="*/ 2312328 h 9153214"/>
              <a:gd name="connsiteX2772" fmla="*/ 7225551 w 8464028"/>
              <a:gd name="connsiteY2772" fmla="*/ 2303229 h 9153214"/>
              <a:gd name="connsiteX2773" fmla="*/ 7231297 w 8464028"/>
              <a:gd name="connsiteY2773" fmla="*/ 2322513 h 9153214"/>
              <a:gd name="connsiteX2774" fmla="*/ 7178480 w 8464028"/>
              <a:gd name="connsiteY2774" fmla="*/ 2335288 h 9153214"/>
              <a:gd name="connsiteX2775" fmla="*/ 7174000 w 8464028"/>
              <a:gd name="connsiteY2775" fmla="*/ 2312328 h 9153214"/>
              <a:gd name="connsiteX2776" fmla="*/ 2838927 w 8464028"/>
              <a:gd name="connsiteY2776" fmla="*/ 3962296 h 9153214"/>
              <a:gd name="connsiteX2777" fmla="*/ 2857234 w 8464028"/>
              <a:gd name="connsiteY2777" fmla="*/ 3959195 h 9153214"/>
              <a:gd name="connsiteX2778" fmla="*/ 2904474 w 8464028"/>
              <a:gd name="connsiteY2778" fmla="*/ 4010875 h 9153214"/>
              <a:gd name="connsiteX2779" fmla="*/ 2892642 w 8464028"/>
              <a:gd name="connsiteY2779" fmla="*/ 4022980 h 9153214"/>
              <a:gd name="connsiteX2780" fmla="*/ 2836782 w 8464028"/>
              <a:gd name="connsiteY2780" fmla="*/ 3980235 h 9153214"/>
              <a:gd name="connsiteX2781" fmla="*/ 2838927 w 8464028"/>
              <a:gd name="connsiteY2781" fmla="*/ 3962296 h 9153214"/>
              <a:gd name="connsiteX2782" fmla="*/ 5413101 w 8464028"/>
              <a:gd name="connsiteY2782" fmla="*/ 2953925 h 9153214"/>
              <a:gd name="connsiteX2783" fmla="*/ 6408271 w 8464028"/>
              <a:gd name="connsiteY2783" fmla="*/ 3576405 h 9153214"/>
              <a:gd name="connsiteX2784" fmla="*/ 6407677 w 8464028"/>
              <a:gd name="connsiteY2784" fmla="*/ 3575821 h 9153214"/>
              <a:gd name="connsiteX2785" fmla="*/ 6357987 w 8464028"/>
              <a:gd name="connsiteY2785" fmla="*/ 3527148 h 9153214"/>
              <a:gd name="connsiteX2786" fmla="*/ 6297141 w 8464028"/>
              <a:gd name="connsiteY2786" fmla="*/ 3457435 h 9153214"/>
              <a:gd name="connsiteX2787" fmla="*/ 6317930 w 8464028"/>
              <a:gd name="connsiteY2787" fmla="*/ 3440488 h 9153214"/>
              <a:gd name="connsiteX2788" fmla="*/ 6354438 w 8464028"/>
              <a:gd name="connsiteY2788" fmla="*/ 3481730 h 9153214"/>
              <a:gd name="connsiteX2789" fmla="*/ 6383002 w 8464028"/>
              <a:gd name="connsiteY2789" fmla="*/ 3508947 h 9153214"/>
              <a:gd name="connsiteX2790" fmla="*/ 6395678 w 8464028"/>
              <a:gd name="connsiteY2790" fmla="*/ 3525645 h 9153214"/>
              <a:gd name="connsiteX2791" fmla="*/ 6424495 w 8464028"/>
              <a:gd name="connsiteY2791" fmla="*/ 3546851 h 9153214"/>
              <a:gd name="connsiteX2792" fmla="*/ 6449849 w 8464028"/>
              <a:gd name="connsiteY2792" fmla="*/ 3572648 h 9153214"/>
              <a:gd name="connsiteX2793" fmla="*/ 6457539 w 8464028"/>
              <a:gd name="connsiteY2793" fmla="*/ 3571897 h 9153214"/>
              <a:gd name="connsiteX2794" fmla="*/ 6516526 w 8464028"/>
              <a:gd name="connsiteY2794" fmla="*/ 3564383 h 9153214"/>
              <a:gd name="connsiteX2795" fmla="*/ 6476554 w 8464028"/>
              <a:gd name="connsiteY2795" fmla="*/ 3535079 h 9153214"/>
              <a:gd name="connsiteX2796" fmla="*/ 6423819 w 8464028"/>
              <a:gd name="connsiteY2796" fmla="*/ 3469290 h 9153214"/>
              <a:gd name="connsiteX2797" fmla="*/ 6429988 w 8464028"/>
              <a:gd name="connsiteY2797" fmla="*/ 3461611 h 9153214"/>
              <a:gd name="connsiteX2798" fmla="*/ 6524468 w 8464028"/>
              <a:gd name="connsiteY2798" fmla="*/ 3518382 h 9153214"/>
              <a:gd name="connsiteX2799" fmla="*/ 6570018 w 8464028"/>
              <a:gd name="connsiteY2799" fmla="*/ 3546099 h 9153214"/>
              <a:gd name="connsiteX2800" fmla="*/ 6584046 w 8464028"/>
              <a:gd name="connsiteY2800" fmla="*/ 3554448 h 9153214"/>
              <a:gd name="connsiteX2801" fmla="*/ 6646246 w 8464028"/>
              <a:gd name="connsiteY2801" fmla="*/ 3542926 h 9153214"/>
              <a:gd name="connsiteX2802" fmla="*/ 6631625 w 8464028"/>
              <a:gd name="connsiteY2802" fmla="*/ 3533493 h 9153214"/>
              <a:gd name="connsiteX2803" fmla="*/ 6544666 w 8464028"/>
              <a:gd name="connsiteY2803" fmla="*/ 3453679 h 9153214"/>
              <a:gd name="connsiteX2804" fmla="*/ 6563089 w 8464028"/>
              <a:gd name="connsiteY2804" fmla="*/ 3436063 h 9153214"/>
              <a:gd name="connsiteX2805" fmla="*/ 6647681 w 8464028"/>
              <a:gd name="connsiteY2805" fmla="*/ 3495256 h 9153214"/>
              <a:gd name="connsiteX2806" fmla="*/ 6713851 w 8464028"/>
              <a:gd name="connsiteY2806" fmla="*/ 3530488 h 9153214"/>
              <a:gd name="connsiteX2807" fmla="*/ 6740979 w 8464028"/>
              <a:gd name="connsiteY2807" fmla="*/ 3524392 h 9153214"/>
              <a:gd name="connsiteX2808" fmla="*/ 6714950 w 8464028"/>
              <a:gd name="connsiteY2808" fmla="*/ 3508864 h 9153214"/>
              <a:gd name="connsiteX2809" fmla="*/ 6663148 w 8464028"/>
              <a:gd name="connsiteY2809" fmla="*/ 3439485 h 9153214"/>
              <a:gd name="connsiteX2810" fmla="*/ 6682331 w 8464028"/>
              <a:gd name="connsiteY2810" fmla="*/ 3432806 h 9153214"/>
              <a:gd name="connsiteX2811" fmla="*/ 6738105 w 8464028"/>
              <a:gd name="connsiteY2811" fmla="*/ 3473298 h 9153214"/>
              <a:gd name="connsiteX2812" fmla="*/ 6814079 w 8464028"/>
              <a:gd name="connsiteY2812" fmla="*/ 3507945 h 9153214"/>
              <a:gd name="connsiteX2813" fmla="*/ 6883291 w 8464028"/>
              <a:gd name="connsiteY2813" fmla="*/ 3490246 h 9153214"/>
              <a:gd name="connsiteX2814" fmla="*/ 6836810 w 8464028"/>
              <a:gd name="connsiteY2814" fmla="*/ 3475386 h 9153214"/>
              <a:gd name="connsiteX2815" fmla="*/ 6759318 w 8464028"/>
              <a:gd name="connsiteY2815" fmla="*/ 3427547 h 9153214"/>
              <a:gd name="connsiteX2816" fmla="*/ 6771741 w 8464028"/>
              <a:gd name="connsiteY2816" fmla="*/ 3404672 h 9153214"/>
              <a:gd name="connsiteX2817" fmla="*/ 6863009 w 8464028"/>
              <a:gd name="connsiteY2817" fmla="*/ 3442742 h 9153214"/>
              <a:gd name="connsiteX2818" fmla="*/ 6932981 w 8464028"/>
              <a:gd name="connsiteY2818" fmla="*/ 3464031 h 9153214"/>
              <a:gd name="connsiteX2819" fmla="*/ 6939489 w 8464028"/>
              <a:gd name="connsiteY2819" fmla="*/ 3475803 h 9153214"/>
              <a:gd name="connsiteX2820" fmla="*/ 6999404 w 8464028"/>
              <a:gd name="connsiteY2820" fmla="*/ 3458355 h 9153214"/>
              <a:gd name="connsiteX2821" fmla="*/ 6970758 w 8464028"/>
              <a:gd name="connsiteY2821" fmla="*/ 3448085 h 9153214"/>
              <a:gd name="connsiteX2822" fmla="*/ 6867487 w 8464028"/>
              <a:gd name="connsiteY2822" fmla="*/ 3380378 h 9153214"/>
              <a:gd name="connsiteX2823" fmla="*/ 6877715 w 8464028"/>
              <a:gd name="connsiteY2823" fmla="*/ 3364348 h 9153214"/>
              <a:gd name="connsiteX2824" fmla="*/ 6983095 w 8464028"/>
              <a:gd name="connsiteY2824" fmla="*/ 3407844 h 9153214"/>
              <a:gd name="connsiteX2825" fmla="*/ 7077406 w 8464028"/>
              <a:gd name="connsiteY2825" fmla="*/ 3434644 h 9153214"/>
              <a:gd name="connsiteX2826" fmla="*/ 7099210 w 8464028"/>
              <a:gd name="connsiteY2826" fmla="*/ 3427130 h 9153214"/>
              <a:gd name="connsiteX2827" fmla="*/ 7009124 w 8464028"/>
              <a:gd name="connsiteY2827" fmla="*/ 3368272 h 9153214"/>
              <a:gd name="connsiteX2828" fmla="*/ 7017238 w 8464028"/>
              <a:gd name="connsiteY2828" fmla="*/ 3348818 h 9153214"/>
              <a:gd name="connsiteX2829" fmla="*/ 7089239 w 8464028"/>
              <a:gd name="connsiteY2829" fmla="*/ 3373114 h 9153214"/>
              <a:gd name="connsiteX2830" fmla="*/ 7130222 w 8464028"/>
              <a:gd name="connsiteY2830" fmla="*/ 3392984 h 9153214"/>
              <a:gd name="connsiteX2831" fmla="*/ 7146871 w 8464028"/>
              <a:gd name="connsiteY2831" fmla="*/ 3401248 h 9153214"/>
              <a:gd name="connsiteX2832" fmla="*/ 7155660 w 8464028"/>
              <a:gd name="connsiteY2832" fmla="*/ 3407845 h 9153214"/>
              <a:gd name="connsiteX2833" fmla="*/ 7198084 w 8464028"/>
              <a:gd name="connsiteY2833" fmla="*/ 3392482 h 9153214"/>
              <a:gd name="connsiteX2834" fmla="*/ 7130647 w 8464028"/>
              <a:gd name="connsiteY2834" fmla="*/ 3335711 h 9153214"/>
              <a:gd name="connsiteX2835" fmla="*/ 7142225 w 8464028"/>
              <a:gd name="connsiteY2835" fmla="*/ 3322521 h 9153214"/>
              <a:gd name="connsiteX2836" fmla="*/ 7203491 w 8464028"/>
              <a:gd name="connsiteY2836" fmla="*/ 3345898 h 9153214"/>
              <a:gd name="connsiteX2837" fmla="*/ 7261973 w 8464028"/>
              <a:gd name="connsiteY2837" fmla="*/ 3369441 h 9153214"/>
              <a:gd name="connsiteX2838" fmla="*/ 7322311 w 8464028"/>
              <a:gd name="connsiteY2838" fmla="*/ 3346232 h 9153214"/>
              <a:gd name="connsiteX2839" fmla="*/ 7300085 w 8464028"/>
              <a:gd name="connsiteY2839" fmla="*/ 3335794 h 9153214"/>
              <a:gd name="connsiteX2840" fmla="*/ 7241184 w 8464028"/>
              <a:gd name="connsiteY2840" fmla="*/ 3310915 h 9153214"/>
              <a:gd name="connsiteX2841" fmla="*/ 7194957 w 8464028"/>
              <a:gd name="connsiteY2841" fmla="*/ 3275017 h 9153214"/>
              <a:gd name="connsiteX2842" fmla="*/ 7203916 w 8464028"/>
              <a:gd name="connsiteY2842" fmla="*/ 3260406 h 9153214"/>
              <a:gd name="connsiteX2843" fmla="*/ 7250733 w 8464028"/>
              <a:gd name="connsiteY2843" fmla="*/ 3276435 h 9153214"/>
              <a:gd name="connsiteX2844" fmla="*/ 7310479 w 8464028"/>
              <a:gd name="connsiteY2844" fmla="*/ 3302817 h 9153214"/>
              <a:gd name="connsiteX2845" fmla="*/ 7378256 w 8464028"/>
              <a:gd name="connsiteY2845" fmla="*/ 3324608 h 9153214"/>
              <a:gd name="connsiteX2846" fmla="*/ 7437159 w 8464028"/>
              <a:gd name="connsiteY2846" fmla="*/ 3299646 h 9153214"/>
              <a:gd name="connsiteX2847" fmla="*/ 7389749 w 8464028"/>
              <a:gd name="connsiteY2847" fmla="*/ 3287706 h 9153214"/>
              <a:gd name="connsiteX2848" fmla="*/ 7266536 w 8464028"/>
              <a:gd name="connsiteY2848" fmla="*/ 3228931 h 9153214"/>
              <a:gd name="connsiteX2849" fmla="*/ 7284282 w 8464028"/>
              <a:gd name="connsiteY2849" fmla="*/ 3202799 h 9153214"/>
              <a:gd name="connsiteX2850" fmla="*/ 7394820 w 8464028"/>
              <a:gd name="connsiteY2850" fmla="*/ 3243040 h 9153214"/>
              <a:gd name="connsiteX2851" fmla="*/ 7493440 w 8464028"/>
              <a:gd name="connsiteY2851" fmla="*/ 3271427 h 9153214"/>
              <a:gd name="connsiteX2852" fmla="*/ 7494877 w 8464028"/>
              <a:gd name="connsiteY2852" fmla="*/ 3275183 h 9153214"/>
              <a:gd name="connsiteX2853" fmla="*/ 7549470 w 8464028"/>
              <a:gd name="connsiteY2853" fmla="*/ 3251055 h 9153214"/>
              <a:gd name="connsiteX2854" fmla="*/ 7511609 w 8464028"/>
              <a:gd name="connsiteY2854" fmla="*/ 3238783 h 9153214"/>
              <a:gd name="connsiteX2855" fmla="*/ 7417467 w 8464028"/>
              <a:gd name="connsiteY2855" fmla="*/ 3210981 h 9153214"/>
              <a:gd name="connsiteX2856" fmla="*/ 7417974 w 8464028"/>
              <a:gd name="connsiteY2856" fmla="*/ 3191528 h 9153214"/>
              <a:gd name="connsiteX2857" fmla="*/ 7518963 w 8464028"/>
              <a:gd name="connsiteY2857" fmla="*/ 3195619 h 9153214"/>
              <a:gd name="connsiteX2858" fmla="*/ 7605162 w 8464028"/>
              <a:gd name="connsiteY2858" fmla="*/ 3226426 h 9153214"/>
              <a:gd name="connsiteX2859" fmla="*/ 7644540 w 8464028"/>
              <a:gd name="connsiteY2859" fmla="*/ 3208311 h 9153214"/>
              <a:gd name="connsiteX2860" fmla="*/ 7635162 w 8464028"/>
              <a:gd name="connsiteY2860" fmla="*/ 3205888 h 9153214"/>
              <a:gd name="connsiteX2861" fmla="*/ 7556737 w 8464028"/>
              <a:gd name="connsiteY2861" fmla="*/ 3180425 h 9153214"/>
              <a:gd name="connsiteX2862" fmla="*/ 7561300 w 8464028"/>
              <a:gd name="connsiteY2862" fmla="*/ 3161057 h 9153214"/>
              <a:gd name="connsiteX2863" fmla="*/ 7644711 w 8464028"/>
              <a:gd name="connsiteY2863" fmla="*/ 3167234 h 9153214"/>
              <a:gd name="connsiteX2864" fmla="*/ 7704458 w 8464028"/>
              <a:gd name="connsiteY2864" fmla="*/ 3180174 h 9153214"/>
              <a:gd name="connsiteX2865" fmla="*/ 7762853 w 8464028"/>
              <a:gd name="connsiteY2865" fmla="*/ 3151789 h 9153214"/>
              <a:gd name="connsiteX2866" fmla="*/ 7761754 w 8464028"/>
              <a:gd name="connsiteY2866" fmla="*/ 3151288 h 9153214"/>
              <a:gd name="connsiteX2867" fmla="*/ 6450018 w 8464028"/>
              <a:gd name="connsiteY2867" fmla="*/ 3111549 h 9153214"/>
              <a:gd name="connsiteX2868" fmla="*/ 6109365 w 8464028"/>
              <a:gd name="connsiteY2868" fmla="*/ 3031734 h 9153214"/>
              <a:gd name="connsiteX2869" fmla="*/ 6180099 w 8464028"/>
              <a:gd name="connsiteY2869" fmla="*/ 3214904 h 9153214"/>
              <a:gd name="connsiteX2870" fmla="*/ 6231732 w 8464028"/>
              <a:gd name="connsiteY2870" fmla="*/ 3320600 h 9153214"/>
              <a:gd name="connsiteX2871" fmla="*/ 6300523 w 8464028"/>
              <a:gd name="connsiteY2871" fmla="*/ 3418446 h 9153214"/>
              <a:gd name="connsiteX2872" fmla="*/ 6285142 w 8464028"/>
              <a:gd name="connsiteY2872" fmla="*/ 3430386 h 9153214"/>
              <a:gd name="connsiteX2873" fmla="*/ 6116379 w 8464028"/>
              <a:gd name="connsiteY2873" fmla="*/ 3178588 h 9153214"/>
              <a:gd name="connsiteX2874" fmla="*/ 6081308 w 8464028"/>
              <a:gd name="connsiteY2874" fmla="*/ 3114888 h 9153214"/>
              <a:gd name="connsiteX2875" fmla="*/ 6063561 w 8464028"/>
              <a:gd name="connsiteY2875" fmla="*/ 3073895 h 9153214"/>
              <a:gd name="connsiteX2876" fmla="*/ 6044376 w 8464028"/>
              <a:gd name="connsiteY2876" fmla="*/ 3016206 h 9153214"/>
              <a:gd name="connsiteX2877" fmla="*/ 5749782 w 8464028"/>
              <a:gd name="connsiteY2877" fmla="*/ 2958850 h 9153214"/>
              <a:gd name="connsiteX2878" fmla="*/ 5756205 w 8464028"/>
              <a:gd name="connsiteY2878" fmla="*/ 3005185 h 9153214"/>
              <a:gd name="connsiteX2879" fmla="*/ 5758150 w 8464028"/>
              <a:gd name="connsiteY2879" fmla="*/ 3021632 h 9153214"/>
              <a:gd name="connsiteX2880" fmla="*/ 5805051 w 8464028"/>
              <a:gd name="connsiteY2880" fmla="*/ 3160638 h 9153214"/>
              <a:gd name="connsiteX2881" fmla="*/ 5922686 w 8464028"/>
              <a:gd name="connsiteY2881" fmla="*/ 3344062 h 9153214"/>
              <a:gd name="connsiteX2882" fmla="*/ 5905700 w 8464028"/>
              <a:gd name="connsiteY2882" fmla="*/ 3357000 h 9153214"/>
              <a:gd name="connsiteX2883" fmla="*/ 5703133 w 8464028"/>
              <a:gd name="connsiteY2883" fmla="*/ 2959018 h 9153214"/>
              <a:gd name="connsiteX2884" fmla="*/ 5704824 w 8464028"/>
              <a:gd name="connsiteY2884" fmla="*/ 2953256 h 9153214"/>
              <a:gd name="connsiteX2885" fmla="*/ 5413101 w 8464028"/>
              <a:gd name="connsiteY2885" fmla="*/ 2953925 h 9153214"/>
              <a:gd name="connsiteX2886" fmla="*/ 6969838 w 8464028"/>
              <a:gd name="connsiteY2886" fmla="*/ 2344310 h 9153214"/>
              <a:gd name="connsiteX2887" fmla="*/ 6987912 w 8464028"/>
              <a:gd name="connsiteY2887" fmla="*/ 2338289 h 9153214"/>
              <a:gd name="connsiteX2888" fmla="*/ 6996363 w 8464028"/>
              <a:gd name="connsiteY2888" fmla="*/ 2350231 h 9153214"/>
              <a:gd name="connsiteX2889" fmla="*/ 6963321 w 8464028"/>
              <a:gd name="connsiteY2889" fmla="*/ 2374608 h 9153214"/>
              <a:gd name="connsiteX2890" fmla="*/ 6954364 w 8464028"/>
              <a:gd name="connsiteY2890" fmla="*/ 2356659 h 9153214"/>
              <a:gd name="connsiteX2891" fmla="*/ 6969838 w 8464028"/>
              <a:gd name="connsiteY2891" fmla="*/ 2344310 h 9153214"/>
              <a:gd name="connsiteX2892" fmla="*/ 7238764 w 8464028"/>
              <a:gd name="connsiteY2892" fmla="*/ 2238469 h 9153214"/>
              <a:gd name="connsiteX2893" fmla="*/ 7265858 w 8464028"/>
              <a:gd name="connsiteY2893" fmla="*/ 2248125 h 9153214"/>
              <a:gd name="connsiteX2894" fmla="*/ 7265015 w 8464028"/>
              <a:gd name="connsiteY2894" fmla="*/ 2263821 h 9153214"/>
              <a:gd name="connsiteX2895" fmla="*/ 7217352 w 8464028"/>
              <a:gd name="connsiteY2895" fmla="*/ 2272086 h 9153214"/>
              <a:gd name="connsiteX2896" fmla="*/ 7210843 w 8464028"/>
              <a:gd name="connsiteY2896" fmla="*/ 2250543 h 9153214"/>
              <a:gd name="connsiteX2897" fmla="*/ 7238764 w 8464028"/>
              <a:gd name="connsiteY2897" fmla="*/ 2238469 h 9153214"/>
              <a:gd name="connsiteX2898" fmla="*/ 1722932 w 8464028"/>
              <a:gd name="connsiteY2898" fmla="*/ 4348421 h 9153214"/>
              <a:gd name="connsiteX2899" fmla="*/ 1732006 w 8464028"/>
              <a:gd name="connsiteY2899" fmla="*/ 4354088 h 9153214"/>
              <a:gd name="connsiteX2900" fmla="*/ 1732513 w 8464028"/>
              <a:gd name="connsiteY2900" fmla="*/ 4353421 h 9153214"/>
              <a:gd name="connsiteX2901" fmla="*/ 1747893 w 8464028"/>
              <a:gd name="connsiteY2901" fmla="*/ 4351584 h 9153214"/>
              <a:gd name="connsiteX2902" fmla="*/ 1735302 w 8464028"/>
              <a:gd name="connsiteY2902" fmla="*/ 4387984 h 9153214"/>
              <a:gd name="connsiteX2903" fmla="*/ 1713920 w 8464028"/>
              <a:gd name="connsiteY2903" fmla="*/ 4353086 h 9153214"/>
              <a:gd name="connsiteX2904" fmla="*/ 1722932 w 8464028"/>
              <a:gd name="connsiteY2904" fmla="*/ 4348421 h 9153214"/>
              <a:gd name="connsiteX2905" fmla="*/ 7108337 w 8464028"/>
              <a:gd name="connsiteY2905" fmla="*/ 2270579 h 9153214"/>
              <a:gd name="connsiteX2906" fmla="*/ 7181944 w 8464028"/>
              <a:gd name="connsiteY2906" fmla="*/ 2272921 h 9153214"/>
              <a:gd name="connsiteX2907" fmla="*/ 7179494 w 8464028"/>
              <a:gd name="connsiteY2907" fmla="*/ 2290120 h 9153214"/>
              <a:gd name="connsiteX2908" fmla="*/ 7108168 w 8464028"/>
              <a:gd name="connsiteY2908" fmla="*/ 2287278 h 9153214"/>
              <a:gd name="connsiteX2909" fmla="*/ 7108337 w 8464028"/>
              <a:gd name="connsiteY2909" fmla="*/ 2270579 h 9153214"/>
              <a:gd name="connsiteX2910" fmla="*/ 7753758 w 8464028"/>
              <a:gd name="connsiteY2910" fmla="*/ 2017666 h 9153214"/>
              <a:gd name="connsiteX2911" fmla="*/ 7786347 w 8464028"/>
              <a:gd name="connsiteY2911" fmla="*/ 2026296 h 9153214"/>
              <a:gd name="connsiteX2912" fmla="*/ 7784825 w 8464028"/>
              <a:gd name="connsiteY2912" fmla="*/ 2047755 h 9153214"/>
              <a:gd name="connsiteX2913" fmla="*/ 7730570 w 8464028"/>
              <a:gd name="connsiteY2913" fmla="*/ 2055437 h 9153214"/>
              <a:gd name="connsiteX2914" fmla="*/ 7722881 w 8464028"/>
              <a:gd name="connsiteY2914" fmla="*/ 2033143 h 9153214"/>
              <a:gd name="connsiteX2915" fmla="*/ 7753758 w 8464028"/>
              <a:gd name="connsiteY2915" fmla="*/ 2017666 h 9153214"/>
              <a:gd name="connsiteX2916" fmla="*/ 1658230 w 8464028"/>
              <a:gd name="connsiteY2916" fmla="*/ 4361185 h 9153214"/>
              <a:gd name="connsiteX2917" fmla="*/ 1631948 w 8464028"/>
              <a:gd name="connsiteY2917" fmla="*/ 4516972 h 9153214"/>
              <a:gd name="connsiteX2918" fmla="*/ 1631103 w 8464028"/>
              <a:gd name="connsiteY2918" fmla="*/ 4519144 h 9153214"/>
              <a:gd name="connsiteX2919" fmla="*/ 1594173 w 8464028"/>
              <a:gd name="connsiteY2919" fmla="*/ 4835059 h 9153214"/>
              <a:gd name="connsiteX2920" fmla="*/ 1636005 w 8464028"/>
              <a:gd name="connsiteY2920" fmla="*/ 4784883 h 9153214"/>
              <a:gd name="connsiteX2921" fmla="*/ 1652991 w 8464028"/>
              <a:gd name="connsiteY2921" fmla="*/ 4797739 h 9153214"/>
              <a:gd name="connsiteX2922" fmla="*/ 1623329 w 8464028"/>
              <a:gd name="connsiteY2922" fmla="*/ 4857183 h 9153214"/>
              <a:gd name="connsiteX2923" fmla="*/ 1590961 w 8464028"/>
              <a:gd name="connsiteY2923" fmla="*/ 4917877 h 9153214"/>
              <a:gd name="connsiteX2924" fmla="*/ 1588343 w 8464028"/>
              <a:gd name="connsiteY2924" fmla="*/ 4920967 h 9153214"/>
              <a:gd name="connsiteX2925" fmla="*/ 1584286 w 8464028"/>
              <a:gd name="connsiteY2925" fmla="*/ 5009631 h 9153214"/>
              <a:gd name="connsiteX2926" fmla="*/ 1637358 w 8464028"/>
              <a:gd name="connsiteY2926" fmla="*/ 4954695 h 9153214"/>
              <a:gd name="connsiteX2927" fmla="*/ 1653244 w 8464028"/>
              <a:gd name="connsiteY2927" fmla="*/ 4967970 h 9153214"/>
              <a:gd name="connsiteX2928" fmla="*/ 1616737 w 8464028"/>
              <a:gd name="connsiteY2928" fmla="*/ 5036681 h 9153214"/>
              <a:gd name="connsiteX2929" fmla="*/ 1584201 w 8464028"/>
              <a:gd name="connsiteY2929" fmla="*/ 5105557 h 9153214"/>
              <a:gd name="connsiteX2930" fmla="*/ 1584201 w 8464028"/>
              <a:gd name="connsiteY2930" fmla="*/ 5164332 h 9153214"/>
              <a:gd name="connsiteX2931" fmla="*/ 1589779 w 8464028"/>
              <a:gd name="connsiteY2931" fmla="*/ 5154230 h 9153214"/>
              <a:gd name="connsiteX2932" fmla="*/ 1654682 w 8464028"/>
              <a:gd name="connsiteY2932" fmla="*/ 5094621 h 9153214"/>
              <a:gd name="connsiteX2933" fmla="*/ 1656202 w 8464028"/>
              <a:gd name="connsiteY2933" fmla="*/ 5094704 h 9153214"/>
              <a:gd name="connsiteX2934" fmla="*/ 1655442 w 8464028"/>
              <a:gd name="connsiteY2934" fmla="*/ 5084017 h 9153214"/>
              <a:gd name="connsiteX2935" fmla="*/ 1722710 w 8464028"/>
              <a:gd name="connsiteY2935" fmla="*/ 4988091 h 9153214"/>
              <a:gd name="connsiteX2936" fmla="*/ 1741386 w 8464028"/>
              <a:gd name="connsiteY2936" fmla="*/ 5000364 h 9153214"/>
              <a:gd name="connsiteX2937" fmla="*/ 1680710 w 8464028"/>
              <a:gd name="connsiteY2937" fmla="*/ 5098628 h 9153214"/>
              <a:gd name="connsiteX2938" fmla="*/ 1665076 w 8464028"/>
              <a:gd name="connsiteY2938" fmla="*/ 5101550 h 9153214"/>
              <a:gd name="connsiteX2939" fmla="*/ 1665077 w 8464028"/>
              <a:gd name="connsiteY2939" fmla="*/ 5106559 h 9153214"/>
              <a:gd name="connsiteX2940" fmla="*/ 1627639 w 8464028"/>
              <a:gd name="connsiteY2940" fmla="*/ 5172431 h 9153214"/>
              <a:gd name="connsiteX2941" fmla="*/ 1587834 w 8464028"/>
              <a:gd name="connsiteY2941" fmla="*/ 5242059 h 9153214"/>
              <a:gd name="connsiteX2942" fmla="*/ 1589102 w 8464028"/>
              <a:gd name="connsiteY2942" fmla="*/ 5267021 h 9153214"/>
              <a:gd name="connsiteX2943" fmla="*/ 1663301 w 8464028"/>
              <a:gd name="connsiteY2943" fmla="*/ 5205408 h 9153214"/>
              <a:gd name="connsiteX2944" fmla="*/ 1675048 w 8464028"/>
              <a:gd name="connsiteY2944" fmla="*/ 5228033 h 9153214"/>
              <a:gd name="connsiteX2945" fmla="*/ 1630173 w 8464028"/>
              <a:gd name="connsiteY2945" fmla="*/ 5283969 h 9153214"/>
              <a:gd name="connsiteX2946" fmla="*/ 1602794 w 8464028"/>
              <a:gd name="connsiteY2946" fmla="*/ 5358189 h 9153214"/>
              <a:gd name="connsiteX2947" fmla="*/ 1597891 w 8464028"/>
              <a:gd name="connsiteY2947" fmla="*/ 5364535 h 9153214"/>
              <a:gd name="connsiteX2948" fmla="*/ 1635075 w 8464028"/>
              <a:gd name="connsiteY2948" fmla="*/ 5591537 h 9153214"/>
              <a:gd name="connsiteX2949" fmla="*/ 1646822 w 8464028"/>
              <a:gd name="connsiteY2949" fmla="*/ 5639292 h 9153214"/>
              <a:gd name="connsiteX2950" fmla="*/ 1648005 w 8464028"/>
              <a:gd name="connsiteY2950" fmla="*/ 5644300 h 9153214"/>
              <a:gd name="connsiteX2951" fmla="*/ 1672428 w 8464028"/>
              <a:gd name="connsiteY2951" fmla="*/ 5739726 h 9153214"/>
              <a:gd name="connsiteX2952" fmla="*/ 1675639 w 8464028"/>
              <a:gd name="connsiteY2952" fmla="*/ 5734634 h 9153214"/>
              <a:gd name="connsiteX2953" fmla="*/ 1652737 w 8464028"/>
              <a:gd name="connsiteY2953" fmla="*/ 5598800 h 9153214"/>
              <a:gd name="connsiteX2954" fmla="*/ 1633216 w 8464028"/>
              <a:gd name="connsiteY2954" fmla="*/ 5467224 h 9153214"/>
              <a:gd name="connsiteX2955" fmla="*/ 1660343 w 8464028"/>
              <a:gd name="connsiteY2955" fmla="*/ 5460629 h 9153214"/>
              <a:gd name="connsiteX2956" fmla="*/ 1711724 w 8464028"/>
              <a:gd name="connsiteY2956" fmla="*/ 5688883 h 9153214"/>
              <a:gd name="connsiteX2957" fmla="*/ 1734964 w 8464028"/>
              <a:gd name="connsiteY2957" fmla="*/ 5667594 h 9153214"/>
              <a:gd name="connsiteX2958" fmla="*/ 1713499 w 8464028"/>
              <a:gd name="connsiteY2958" fmla="*/ 5586861 h 9153214"/>
              <a:gd name="connsiteX2959" fmla="*/ 1709695 w 8464028"/>
              <a:gd name="connsiteY2959" fmla="*/ 5487261 h 9153214"/>
              <a:gd name="connsiteX2960" fmla="*/ 1734625 w 8464028"/>
              <a:gd name="connsiteY2960" fmla="*/ 5482586 h 9153214"/>
              <a:gd name="connsiteX2961" fmla="*/ 1758627 w 8464028"/>
              <a:gd name="connsiteY2961" fmla="*/ 5585024 h 9153214"/>
              <a:gd name="connsiteX2962" fmla="*/ 1763021 w 8464028"/>
              <a:gd name="connsiteY2962" fmla="*/ 5644132 h 9153214"/>
              <a:gd name="connsiteX2963" fmla="*/ 1802908 w 8464028"/>
              <a:gd name="connsiteY2963" fmla="*/ 5610237 h 9153214"/>
              <a:gd name="connsiteX2964" fmla="*/ 1784571 w 8464028"/>
              <a:gd name="connsiteY2964" fmla="*/ 5531926 h 9153214"/>
              <a:gd name="connsiteX2965" fmla="*/ 1782543 w 8464028"/>
              <a:gd name="connsiteY2965" fmla="*/ 5462132 h 9153214"/>
              <a:gd name="connsiteX2966" fmla="*/ 1807979 w 8464028"/>
              <a:gd name="connsiteY2966" fmla="*/ 5455369 h 9153214"/>
              <a:gd name="connsiteX2967" fmla="*/ 1828938 w 8464028"/>
              <a:gd name="connsiteY2967" fmla="*/ 5524330 h 9153214"/>
              <a:gd name="connsiteX2968" fmla="*/ 1835698 w 8464028"/>
              <a:gd name="connsiteY2968" fmla="*/ 5575925 h 9153214"/>
              <a:gd name="connsiteX2969" fmla="*/ 1877021 w 8464028"/>
              <a:gd name="connsiteY2969" fmla="*/ 5512056 h 9153214"/>
              <a:gd name="connsiteX2970" fmla="*/ 1870853 w 8464028"/>
              <a:gd name="connsiteY2970" fmla="*/ 5502873 h 9153214"/>
              <a:gd name="connsiteX2971" fmla="*/ 1860966 w 8464028"/>
              <a:gd name="connsiteY2971" fmla="*/ 5419552 h 9153214"/>
              <a:gd name="connsiteX2972" fmla="*/ 1860120 w 8464028"/>
              <a:gd name="connsiteY2972" fmla="*/ 5345667 h 9153214"/>
              <a:gd name="connsiteX2973" fmla="*/ 1884883 w 8464028"/>
              <a:gd name="connsiteY2973" fmla="*/ 5341659 h 9153214"/>
              <a:gd name="connsiteX2974" fmla="*/ 1909051 w 8464028"/>
              <a:gd name="connsiteY2974" fmla="*/ 5435832 h 9153214"/>
              <a:gd name="connsiteX2975" fmla="*/ 1926545 w 8464028"/>
              <a:gd name="connsiteY2975" fmla="*/ 5387494 h 9153214"/>
              <a:gd name="connsiteX2976" fmla="*/ 1917248 w 8464028"/>
              <a:gd name="connsiteY2976" fmla="*/ 5338988 h 9153214"/>
              <a:gd name="connsiteX2977" fmla="*/ 1908629 w 8464028"/>
              <a:gd name="connsiteY2977" fmla="*/ 5291817 h 9153214"/>
              <a:gd name="connsiteX2978" fmla="*/ 1931361 w 8464028"/>
              <a:gd name="connsiteY2978" fmla="*/ 5283552 h 9153214"/>
              <a:gd name="connsiteX2979" fmla="*/ 1954177 w 8464028"/>
              <a:gd name="connsiteY2979" fmla="*/ 5321371 h 9153214"/>
              <a:gd name="connsiteX2980" fmla="*/ 1967615 w 8464028"/>
              <a:gd name="connsiteY2980" fmla="*/ 5295240 h 9153214"/>
              <a:gd name="connsiteX2981" fmla="*/ 1995248 w 8464028"/>
              <a:gd name="connsiteY2981" fmla="*/ 5303589 h 9153214"/>
              <a:gd name="connsiteX2982" fmla="*/ 1910235 w 8464028"/>
              <a:gd name="connsiteY2982" fmla="*/ 5553383 h 9153214"/>
              <a:gd name="connsiteX2983" fmla="*/ 1835443 w 8464028"/>
              <a:gd name="connsiteY2983" fmla="*/ 5672770 h 9153214"/>
              <a:gd name="connsiteX2984" fmla="*/ 1764964 w 8464028"/>
              <a:gd name="connsiteY2984" fmla="*/ 5745654 h 9153214"/>
              <a:gd name="connsiteX2985" fmla="*/ 1697950 w 8464028"/>
              <a:gd name="connsiteY2985" fmla="*/ 5833314 h 9153214"/>
              <a:gd name="connsiteX2986" fmla="*/ 1766993 w 8464028"/>
              <a:gd name="connsiteY2986" fmla="*/ 6082774 h 9153214"/>
              <a:gd name="connsiteX2987" fmla="*/ 1762514 w 8464028"/>
              <a:gd name="connsiteY2987" fmla="*/ 6002878 h 9153214"/>
              <a:gd name="connsiteX2988" fmla="*/ 1743838 w 8464028"/>
              <a:gd name="connsiteY2988" fmla="*/ 5809605 h 9153214"/>
              <a:gd name="connsiteX2989" fmla="*/ 1767077 w 8464028"/>
              <a:gd name="connsiteY2989" fmla="*/ 5805264 h 9153214"/>
              <a:gd name="connsiteX2990" fmla="*/ 1809247 w 8464028"/>
              <a:gd name="connsiteY2990" fmla="*/ 6013981 h 9153214"/>
              <a:gd name="connsiteX2991" fmla="*/ 1815415 w 8464028"/>
              <a:gd name="connsiteY2991" fmla="*/ 6142802 h 9153214"/>
              <a:gd name="connsiteX2992" fmla="*/ 1832063 w 8464028"/>
              <a:gd name="connsiteY2992" fmla="*/ 6122765 h 9153214"/>
              <a:gd name="connsiteX2993" fmla="*/ 1828599 w 8464028"/>
              <a:gd name="connsiteY2993" fmla="*/ 6069835 h 9153214"/>
              <a:gd name="connsiteX2994" fmla="*/ 1835867 w 8464028"/>
              <a:gd name="connsiteY2994" fmla="*/ 5965141 h 9153214"/>
              <a:gd name="connsiteX2995" fmla="*/ 1855388 w 8464028"/>
              <a:gd name="connsiteY2995" fmla="*/ 5965475 h 9153214"/>
              <a:gd name="connsiteX2996" fmla="*/ 1870600 w 8464028"/>
              <a:gd name="connsiteY2996" fmla="*/ 6049465 h 9153214"/>
              <a:gd name="connsiteX2997" fmla="*/ 1872121 w 8464028"/>
              <a:gd name="connsiteY2997" fmla="*/ 6076932 h 9153214"/>
              <a:gd name="connsiteX2998" fmla="*/ 1898825 w 8464028"/>
              <a:gd name="connsiteY2998" fmla="*/ 6048630 h 9153214"/>
              <a:gd name="connsiteX2999" fmla="*/ 1893162 w 8464028"/>
              <a:gd name="connsiteY2999" fmla="*/ 6017237 h 9153214"/>
              <a:gd name="connsiteX3000" fmla="*/ 1897473 w 8464028"/>
              <a:gd name="connsiteY3000" fmla="*/ 5954956 h 9153214"/>
              <a:gd name="connsiteX3001" fmla="*/ 1902882 w 8464028"/>
              <a:gd name="connsiteY3001" fmla="*/ 5952284 h 9153214"/>
              <a:gd name="connsiteX3002" fmla="*/ 1899248 w 8464028"/>
              <a:gd name="connsiteY3002" fmla="*/ 5948945 h 9153214"/>
              <a:gd name="connsiteX3003" fmla="*/ 1870431 w 8464028"/>
              <a:gd name="connsiteY3003" fmla="*/ 5774707 h 9153214"/>
              <a:gd name="connsiteX3004" fmla="*/ 1888009 w 8464028"/>
              <a:gd name="connsiteY3004" fmla="*/ 5772954 h 9153214"/>
              <a:gd name="connsiteX3005" fmla="*/ 1909980 w 8464028"/>
              <a:gd name="connsiteY3005" fmla="*/ 5860783 h 9153214"/>
              <a:gd name="connsiteX3006" fmla="*/ 1911755 w 8464028"/>
              <a:gd name="connsiteY3006" fmla="*/ 5948361 h 9153214"/>
              <a:gd name="connsiteX3007" fmla="*/ 1907192 w 8464028"/>
              <a:gd name="connsiteY3007" fmla="*/ 5952953 h 9153214"/>
              <a:gd name="connsiteX3008" fmla="*/ 1909219 w 8464028"/>
              <a:gd name="connsiteY3008" fmla="*/ 5953286 h 9153214"/>
              <a:gd name="connsiteX3009" fmla="*/ 1932628 w 8464028"/>
              <a:gd name="connsiteY3009" fmla="*/ 6011811 h 9153214"/>
              <a:gd name="connsiteX3010" fmla="*/ 1954938 w 8464028"/>
              <a:gd name="connsiteY3010" fmla="*/ 5985263 h 9153214"/>
              <a:gd name="connsiteX3011" fmla="*/ 1937616 w 8464028"/>
              <a:gd name="connsiteY3011" fmla="*/ 5897267 h 9153214"/>
              <a:gd name="connsiteX3012" fmla="*/ 1924432 w 8464028"/>
              <a:gd name="connsiteY3012" fmla="*/ 5778297 h 9153214"/>
              <a:gd name="connsiteX3013" fmla="*/ 1955276 w 8464028"/>
              <a:gd name="connsiteY3013" fmla="*/ 5769949 h 9153214"/>
              <a:gd name="connsiteX3014" fmla="*/ 1984094 w 8464028"/>
              <a:gd name="connsiteY3014" fmla="*/ 5888000 h 9153214"/>
              <a:gd name="connsiteX3015" fmla="*/ 1988573 w 8464028"/>
              <a:gd name="connsiteY3015" fmla="*/ 5941431 h 9153214"/>
              <a:gd name="connsiteX3016" fmla="*/ 2022968 w 8464028"/>
              <a:gd name="connsiteY3016" fmla="*/ 5881070 h 9153214"/>
              <a:gd name="connsiteX3017" fmla="*/ 2009109 w 8464028"/>
              <a:gd name="connsiteY3017" fmla="*/ 5831730 h 9153214"/>
              <a:gd name="connsiteX3018" fmla="*/ 2007673 w 8464028"/>
              <a:gd name="connsiteY3018" fmla="*/ 5762935 h 9153214"/>
              <a:gd name="connsiteX3019" fmla="*/ 2031927 w 8464028"/>
              <a:gd name="connsiteY3019" fmla="*/ 5760181 h 9153214"/>
              <a:gd name="connsiteX3020" fmla="*/ 2048067 w 8464028"/>
              <a:gd name="connsiteY3020" fmla="*/ 5819206 h 9153214"/>
              <a:gd name="connsiteX3021" fmla="*/ 2048321 w 8464028"/>
              <a:gd name="connsiteY3021" fmla="*/ 5820875 h 9153214"/>
              <a:gd name="connsiteX3022" fmla="*/ 2059814 w 8464028"/>
              <a:gd name="connsiteY3022" fmla="*/ 5782721 h 9153214"/>
              <a:gd name="connsiteX3023" fmla="*/ 2034883 w 8464028"/>
              <a:gd name="connsiteY3023" fmla="*/ 5671600 h 9153214"/>
              <a:gd name="connsiteX3024" fmla="*/ 2056264 w 8464028"/>
              <a:gd name="connsiteY3024" fmla="*/ 5666424 h 9153214"/>
              <a:gd name="connsiteX3025" fmla="*/ 2076631 w 8464028"/>
              <a:gd name="connsiteY3025" fmla="*/ 5712259 h 9153214"/>
              <a:gd name="connsiteX3026" fmla="*/ 2094884 w 8464028"/>
              <a:gd name="connsiteY3026" fmla="*/ 5610905 h 9153214"/>
              <a:gd name="connsiteX3027" fmla="*/ 2124039 w 8464028"/>
              <a:gd name="connsiteY3027" fmla="*/ 5611156 h 9153214"/>
              <a:gd name="connsiteX3028" fmla="*/ 1815162 w 8464028"/>
              <a:gd name="connsiteY3028" fmla="*/ 6219694 h 9153214"/>
              <a:gd name="connsiteX3029" fmla="*/ 1828599 w 8464028"/>
              <a:gd name="connsiteY3029" fmla="*/ 6265528 h 9153214"/>
              <a:gd name="connsiteX3030" fmla="*/ 1842290 w 8464028"/>
              <a:gd name="connsiteY3030" fmla="*/ 6223868 h 9153214"/>
              <a:gd name="connsiteX3031" fmla="*/ 1856402 w 8464028"/>
              <a:gd name="connsiteY3031" fmla="*/ 6223868 h 9153214"/>
              <a:gd name="connsiteX3032" fmla="*/ 1869586 w 8464028"/>
              <a:gd name="connsiteY3032" fmla="*/ 6314034 h 9153214"/>
              <a:gd name="connsiteX3033" fmla="*/ 1873304 w 8464028"/>
              <a:gd name="connsiteY3033" fmla="*/ 6360453 h 9153214"/>
              <a:gd name="connsiteX3034" fmla="*/ 1885727 w 8464028"/>
              <a:gd name="connsiteY3034" fmla="*/ 6345008 h 9153214"/>
              <a:gd name="connsiteX3035" fmla="*/ 1878205 w 8464028"/>
              <a:gd name="connsiteY3035" fmla="*/ 6258766 h 9153214"/>
              <a:gd name="connsiteX3036" fmla="*/ 1880402 w 8464028"/>
              <a:gd name="connsiteY3036" fmla="*/ 6157162 h 9153214"/>
              <a:gd name="connsiteX3037" fmla="*/ 1897980 w 8464028"/>
              <a:gd name="connsiteY3037" fmla="*/ 6155408 h 9153214"/>
              <a:gd name="connsiteX3038" fmla="*/ 1916319 w 8464028"/>
              <a:gd name="connsiteY3038" fmla="*/ 6257098 h 9153214"/>
              <a:gd name="connsiteX3039" fmla="*/ 1918347 w 8464028"/>
              <a:gd name="connsiteY3039" fmla="*/ 6304434 h 9153214"/>
              <a:gd name="connsiteX3040" fmla="*/ 1943615 w 8464028"/>
              <a:gd name="connsiteY3040" fmla="*/ 6271874 h 9153214"/>
              <a:gd name="connsiteX3041" fmla="*/ 1933389 w 8464028"/>
              <a:gd name="connsiteY3041" fmla="*/ 6187803 h 9153214"/>
              <a:gd name="connsiteX3042" fmla="*/ 1936262 w 8464028"/>
              <a:gd name="connsiteY3042" fmla="*/ 6104482 h 9153214"/>
              <a:gd name="connsiteX3043" fmla="*/ 1956038 w 8464028"/>
              <a:gd name="connsiteY3043" fmla="*/ 6104315 h 9153214"/>
              <a:gd name="connsiteX3044" fmla="*/ 1971334 w 8464028"/>
              <a:gd name="connsiteY3044" fmla="*/ 6202413 h 9153214"/>
              <a:gd name="connsiteX3045" fmla="*/ 1972940 w 8464028"/>
              <a:gd name="connsiteY3045" fmla="*/ 6233052 h 9153214"/>
              <a:gd name="connsiteX3046" fmla="*/ 1987220 w 8464028"/>
              <a:gd name="connsiteY3046" fmla="*/ 6212765 h 9153214"/>
              <a:gd name="connsiteX3047" fmla="*/ 1981391 w 8464028"/>
              <a:gd name="connsiteY3047" fmla="*/ 6128109 h 9153214"/>
              <a:gd name="connsiteX3048" fmla="*/ 1988995 w 8464028"/>
              <a:gd name="connsiteY3048" fmla="*/ 6035771 h 9153214"/>
              <a:gd name="connsiteX3049" fmla="*/ 2005813 w 8464028"/>
              <a:gd name="connsiteY3049" fmla="*/ 6035939 h 9153214"/>
              <a:gd name="connsiteX3050" fmla="*/ 2016207 w 8464028"/>
              <a:gd name="connsiteY3050" fmla="*/ 6133285 h 9153214"/>
              <a:gd name="connsiteX3051" fmla="*/ 2016545 w 8464028"/>
              <a:gd name="connsiteY3051" fmla="*/ 6171189 h 9153214"/>
              <a:gd name="connsiteX3052" fmla="*/ 2045448 w 8464028"/>
              <a:gd name="connsiteY3052" fmla="*/ 6126941 h 9153214"/>
              <a:gd name="connsiteX3053" fmla="*/ 2044263 w 8464028"/>
              <a:gd name="connsiteY3053" fmla="*/ 6063991 h 9153214"/>
              <a:gd name="connsiteX3054" fmla="*/ 2041561 w 8464028"/>
              <a:gd name="connsiteY3054" fmla="*/ 5971737 h 9153214"/>
              <a:gd name="connsiteX3055" fmla="*/ 2062771 w 8464028"/>
              <a:gd name="connsiteY3055" fmla="*/ 5968982 h 9153214"/>
              <a:gd name="connsiteX3056" fmla="*/ 2080519 w 8464028"/>
              <a:gd name="connsiteY3056" fmla="*/ 6069083 h 9153214"/>
              <a:gd name="connsiteX3057" fmla="*/ 2108997 w 8464028"/>
              <a:gd name="connsiteY3057" fmla="*/ 6016821 h 9153214"/>
              <a:gd name="connsiteX3058" fmla="*/ 2099279 w 8464028"/>
              <a:gd name="connsiteY3058" fmla="*/ 5903445 h 9153214"/>
              <a:gd name="connsiteX3059" fmla="*/ 2119307 w 8464028"/>
              <a:gd name="connsiteY3059" fmla="*/ 5901608 h 9153214"/>
              <a:gd name="connsiteX3060" fmla="*/ 2129618 w 8464028"/>
              <a:gd name="connsiteY3060" fmla="*/ 5974994 h 9153214"/>
              <a:gd name="connsiteX3061" fmla="*/ 2152857 w 8464028"/>
              <a:gd name="connsiteY3061" fmla="*/ 5919391 h 9153214"/>
              <a:gd name="connsiteX3062" fmla="*/ 2146096 w 8464028"/>
              <a:gd name="connsiteY3062" fmla="*/ 5830977 h 9153214"/>
              <a:gd name="connsiteX3063" fmla="*/ 2167308 w 8464028"/>
              <a:gd name="connsiteY3063" fmla="*/ 5828223 h 9153214"/>
              <a:gd name="connsiteX3064" fmla="*/ 2175505 w 8464028"/>
              <a:gd name="connsiteY3064" fmla="*/ 5849511 h 9153214"/>
              <a:gd name="connsiteX3065" fmla="*/ 2145082 w 8464028"/>
              <a:gd name="connsiteY3065" fmla="*/ 5237634 h 9153214"/>
              <a:gd name="connsiteX3066" fmla="*/ 2042235 w 8464028"/>
              <a:gd name="connsiteY3066" fmla="*/ 5026995 h 9153214"/>
              <a:gd name="connsiteX3067" fmla="*/ 2036996 w 8464028"/>
              <a:gd name="connsiteY3067" fmla="*/ 5023907 h 9153214"/>
              <a:gd name="connsiteX3068" fmla="*/ 2031335 w 8464028"/>
              <a:gd name="connsiteY3068" fmla="*/ 5008044 h 9153214"/>
              <a:gd name="connsiteX3069" fmla="*/ 1868909 w 8464028"/>
              <a:gd name="connsiteY3069" fmla="*/ 4751488 h 9153214"/>
              <a:gd name="connsiteX3070" fmla="*/ 1849641 w 8464028"/>
              <a:gd name="connsiteY3070" fmla="*/ 4733955 h 9153214"/>
              <a:gd name="connsiteX3071" fmla="*/ 1846685 w 8464028"/>
              <a:gd name="connsiteY3071" fmla="*/ 4716924 h 9153214"/>
              <a:gd name="connsiteX3072" fmla="*/ 1658230 w 8464028"/>
              <a:gd name="connsiteY3072" fmla="*/ 4361185 h 9153214"/>
              <a:gd name="connsiteX3073" fmla="*/ 7053005 w 8464028"/>
              <a:gd name="connsiteY3073" fmla="*/ 2270006 h 9153214"/>
              <a:gd name="connsiteX3074" fmla="*/ 7070139 w 8464028"/>
              <a:gd name="connsiteY3074" fmla="*/ 2270079 h 9153214"/>
              <a:gd name="connsiteX3075" fmla="*/ 7185748 w 8464028"/>
              <a:gd name="connsiteY3075" fmla="*/ 2389218 h 9153214"/>
              <a:gd name="connsiteX3076" fmla="*/ 7195718 w 8464028"/>
              <a:gd name="connsiteY3076" fmla="*/ 2376944 h 9153214"/>
              <a:gd name="connsiteX3077" fmla="*/ 7261213 w 8464028"/>
              <a:gd name="connsiteY3077" fmla="*/ 2382955 h 9153214"/>
              <a:gd name="connsiteX3078" fmla="*/ 7258255 w 8464028"/>
              <a:gd name="connsiteY3078" fmla="*/ 2403493 h 9153214"/>
              <a:gd name="connsiteX3079" fmla="*/ 7200029 w 8464028"/>
              <a:gd name="connsiteY3079" fmla="*/ 2403243 h 9153214"/>
              <a:gd name="connsiteX3080" fmla="*/ 7315721 w 8464028"/>
              <a:gd name="connsiteY3080" fmla="*/ 2509356 h 9153214"/>
              <a:gd name="connsiteX3081" fmla="*/ 7300931 w 8464028"/>
              <a:gd name="connsiteY3081" fmla="*/ 2528057 h 9153214"/>
              <a:gd name="connsiteX3082" fmla="*/ 7153804 w 8464028"/>
              <a:gd name="connsiteY3082" fmla="*/ 2417938 h 9153214"/>
              <a:gd name="connsiteX3083" fmla="*/ 7048167 w 8464028"/>
              <a:gd name="connsiteY3083" fmla="*/ 2286025 h 9153214"/>
              <a:gd name="connsiteX3084" fmla="*/ 7053005 w 8464028"/>
              <a:gd name="connsiteY3084" fmla="*/ 2270006 h 9153214"/>
              <a:gd name="connsiteX3085" fmla="*/ 1630089 w 8464028"/>
              <a:gd name="connsiteY3085" fmla="*/ 4329711 h 9153214"/>
              <a:gd name="connsiteX3086" fmla="*/ 1578370 w 8464028"/>
              <a:gd name="connsiteY3086" fmla="*/ 4422966 h 9153214"/>
              <a:gd name="connsiteX3087" fmla="*/ 1568990 w 8464028"/>
              <a:gd name="connsiteY3087" fmla="*/ 4439746 h 9153214"/>
              <a:gd name="connsiteX3088" fmla="*/ 1502566 w 8464028"/>
              <a:gd name="connsiteY3088" fmla="*/ 4546193 h 9153214"/>
              <a:gd name="connsiteX3089" fmla="*/ 1495468 w 8464028"/>
              <a:gd name="connsiteY3089" fmla="*/ 4557130 h 9153214"/>
              <a:gd name="connsiteX3090" fmla="*/ 1214139 w 8464028"/>
              <a:gd name="connsiteY3090" fmla="*/ 5002785 h 9153214"/>
              <a:gd name="connsiteX3091" fmla="*/ 1215830 w 8464028"/>
              <a:gd name="connsiteY3091" fmla="*/ 5004287 h 9153214"/>
              <a:gd name="connsiteX3092" fmla="*/ 1221237 w 8464028"/>
              <a:gd name="connsiteY3092" fmla="*/ 5015975 h 9153214"/>
              <a:gd name="connsiteX3093" fmla="*/ 1236957 w 8464028"/>
              <a:gd name="connsiteY3093" fmla="*/ 4981996 h 9153214"/>
              <a:gd name="connsiteX3094" fmla="*/ 1256901 w 8464028"/>
              <a:gd name="connsiteY3094" fmla="*/ 4986087 h 9153214"/>
              <a:gd name="connsiteX3095" fmla="*/ 1240422 w 8464028"/>
              <a:gd name="connsiteY3095" fmla="*/ 5069491 h 9153214"/>
              <a:gd name="connsiteX3096" fmla="*/ 1253267 w 8464028"/>
              <a:gd name="connsiteY3096" fmla="*/ 5118080 h 9153214"/>
              <a:gd name="connsiteX3097" fmla="*/ 1269069 w 8464028"/>
              <a:gd name="connsiteY3097" fmla="*/ 5066235 h 9153214"/>
              <a:gd name="connsiteX3098" fmla="*/ 1291549 w 8464028"/>
              <a:gd name="connsiteY3098" fmla="*/ 5070993 h 9153214"/>
              <a:gd name="connsiteX3099" fmla="*/ 1286901 w 8464028"/>
              <a:gd name="connsiteY3099" fmla="*/ 5147970 h 9153214"/>
              <a:gd name="connsiteX3100" fmla="*/ 1284028 w 8464028"/>
              <a:gd name="connsiteY3100" fmla="*/ 5222857 h 9153214"/>
              <a:gd name="connsiteX3101" fmla="*/ 1277098 w 8464028"/>
              <a:gd name="connsiteY3101" fmla="*/ 5230204 h 9153214"/>
              <a:gd name="connsiteX3102" fmla="*/ 1277774 w 8464028"/>
              <a:gd name="connsiteY3102" fmla="*/ 5258756 h 9153214"/>
              <a:gd name="connsiteX3103" fmla="*/ 1260196 w 8464028"/>
              <a:gd name="connsiteY3103" fmla="*/ 5261930 h 9153214"/>
              <a:gd name="connsiteX3104" fmla="*/ 1217520 w 8464028"/>
              <a:gd name="connsiteY3104" fmla="*/ 5128517 h 9153214"/>
              <a:gd name="connsiteX3105" fmla="*/ 1198759 w 8464028"/>
              <a:gd name="connsiteY3105" fmla="*/ 5033008 h 9153214"/>
              <a:gd name="connsiteX3106" fmla="*/ 1085011 w 8464028"/>
              <a:gd name="connsiteY3106" fmla="*/ 5428903 h 9153214"/>
              <a:gd name="connsiteX3107" fmla="*/ 1280057 w 8464028"/>
              <a:gd name="connsiteY3107" fmla="*/ 6070419 h 9153214"/>
              <a:gd name="connsiteX3108" fmla="*/ 1391269 w 8464028"/>
              <a:gd name="connsiteY3108" fmla="*/ 6235223 h 9153214"/>
              <a:gd name="connsiteX3109" fmla="*/ 1392114 w 8464028"/>
              <a:gd name="connsiteY3109" fmla="*/ 6234556 h 9153214"/>
              <a:gd name="connsiteX3110" fmla="*/ 1378508 w 8464028"/>
              <a:gd name="connsiteY3110" fmla="*/ 6191058 h 9153214"/>
              <a:gd name="connsiteX3111" fmla="*/ 1395663 w 8464028"/>
              <a:gd name="connsiteY3111" fmla="*/ 6181124 h 9153214"/>
              <a:gd name="connsiteX3112" fmla="*/ 1442397 w 8464028"/>
              <a:gd name="connsiteY3112" fmla="*/ 6260937 h 9153214"/>
              <a:gd name="connsiteX3113" fmla="*/ 1436142 w 8464028"/>
              <a:gd name="connsiteY3113" fmla="*/ 6281057 h 9153214"/>
              <a:gd name="connsiteX3114" fmla="*/ 1459213 w 8464028"/>
              <a:gd name="connsiteY3114" fmla="*/ 6300511 h 9153214"/>
              <a:gd name="connsiteX3115" fmla="*/ 1487185 w 8464028"/>
              <a:gd name="connsiteY3115" fmla="*/ 6319212 h 9153214"/>
              <a:gd name="connsiteX3116" fmla="*/ 1465130 w 8464028"/>
              <a:gd name="connsiteY3116" fmla="*/ 6279805 h 9153214"/>
              <a:gd name="connsiteX3117" fmla="*/ 1424819 w 8464028"/>
              <a:gd name="connsiteY3117" fmla="*/ 6199741 h 9153214"/>
              <a:gd name="connsiteX3118" fmla="*/ 1442227 w 8464028"/>
              <a:gd name="connsiteY3118" fmla="*/ 6188637 h 9153214"/>
              <a:gd name="connsiteX3119" fmla="*/ 1442818 w 8464028"/>
              <a:gd name="connsiteY3119" fmla="*/ 6189055 h 9153214"/>
              <a:gd name="connsiteX3120" fmla="*/ 1409692 w 8464028"/>
              <a:gd name="connsiteY3120" fmla="*/ 6150566 h 9153214"/>
              <a:gd name="connsiteX3121" fmla="*/ 1427608 w 8464028"/>
              <a:gd name="connsiteY3121" fmla="*/ 6134872 h 9153214"/>
              <a:gd name="connsiteX3122" fmla="*/ 1462256 w 8464028"/>
              <a:gd name="connsiteY3122" fmla="*/ 6162505 h 9153214"/>
              <a:gd name="connsiteX3123" fmla="*/ 1424396 w 8464028"/>
              <a:gd name="connsiteY3123" fmla="*/ 6055808 h 9153214"/>
              <a:gd name="connsiteX3124" fmla="*/ 1441636 w 8464028"/>
              <a:gd name="connsiteY3124" fmla="*/ 6048044 h 9153214"/>
              <a:gd name="connsiteX3125" fmla="*/ 1508566 w 8464028"/>
              <a:gd name="connsiteY3125" fmla="*/ 6178702 h 9153214"/>
              <a:gd name="connsiteX3126" fmla="*/ 1503580 w 8464028"/>
              <a:gd name="connsiteY3126" fmla="*/ 6194314 h 9153214"/>
              <a:gd name="connsiteX3127" fmla="*/ 1534087 w 8464028"/>
              <a:gd name="connsiteY3127" fmla="*/ 6217107 h 9153214"/>
              <a:gd name="connsiteX3128" fmla="*/ 1492426 w 8464028"/>
              <a:gd name="connsiteY3128" fmla="*/ 6110076 h 9153214"/>
              <a:gd name="connsiteX3129" fmla="*/ 1512453 w 8464028"/>
              <a:gd name="connsiteY3129" fmla="*/ 6099472 h 9153214"/>
              <a:gd name="connsiteX3130" fmla="*/ 1573806 w 8464028"/>
              <a:gd name="connsiteY3130" fmla="*/ 6227960 h 9153214"/>
              <a:gd name="connsiteX3131" fmla="*/ 1569666 w 8464028"/>
              <a:gd name="connsiteY3131" fmla="*/ 6240315 h 9153214"/>
              <a:gd name="connsiteX3132" fmla="*/ 1587328 w 8464028"/>
              <a:gd name="connsiteY3132" fmla="*/ 6251336 h 9153214"/>
              <a:gd name="connsiteX3133" fmla="*/ 1612511 w 8464028"/>
              <a:gd name="connsiteY3133" fmla="*/ 6263442 h 9153214"/>
              <a:gd name="connsiteX3134" fmla="*/ 1585468 w 8464028"/>
              <a:gd name="connsiteY3134" fmla="*/ 6219778 h 9153214"/>
              <a:gd name="connsiteX3135" fmla="*/ 1557412 w 8464028"/>
              <a:gd name="connsiteY3135" fmla="*/ 6126189 h 9153214"/>
              <a:gd name="connsiteX3136" fmla="*/ 1579468 w 8464028"/>
              <a:gd name="connsiteY3136" fmla="*/ 6118508 h 9153214"/>
              <a:gd name="connsiteX3137" fmla="*/ 1618089 w 8464028"/>
              <a:gd name="connsiteY3137" fmla="*/ 6201161 h 9153214"/>
              <a:gd name="connsiteX3138" fmla="*/ 1646399 w 8464028"/>
              <a:gd name="connsiteY3138" fmla="*/ 6268451 h 9153214"/>
              <a:gd name="connsiteX3139" fmla="*/ 1643357 w 8464028"/>
              <a:gd name="connsiteY3139" fmla="*/ 6276716 h 9153214"/>
              <a:gd name="connsiteX3140" fmla="*/ 1672258 w 8464028"/>
              <a:gd name="connsiteY3140" fmla="*/ 6287318 h 9153214"/>
              <a:gd name="connsiteX3141" fmla="*/ 1647582 w 8464028"/>
              <a:gd name="connsiteY3141" fmla="*/ 6228962 h 9153214"/>
              <a:gd name="connsiteX3142" fmla="*/ 1618004 w 8464028"/>
              <a:gd name="connsiteY3142" fmla="*/ 6131866 h 9153214"/>
              <a:gd name="connsiteX3143" fmla="*/ 1637781 w 8464028"/>
              <a:gd name="connsiteY3143" fmla="*/ 6123684 h 9153214"/>
              <a:gd name="connsiteX3144" fmla="*/ 1686795 w 8464028"/>
              <a:gd name="connsiteY3144" fmla="*/ 6221614 h 9153214"/>
              <a:gd name="connsiteX3145" fmla="*/ 1711387 w 8464028"/>
              <a:gd name="connsiteY3145" fmla="*/ 6300010 h 9153214"/>
              <a:gd name="connsiteX3146" fmla="*/ 1715188 w 8464028"/>
              <a:gd name="connsiteY3146" fmla="*/ 6301262 h 9153214"/>
              <a:gd name="connsiteX3147" fmla="*/ 1701920 w 8464028"/>
              <a:gd name="connsiteY3147" fmla="*/ 6240316 h 9153214"/>
              <a:gd name="connsiteX3148" fmla="*/ 1701160 w 8464028"/>
              <a:gd name="connsiteY3148" fmla="*/ 6157079 h 9153214"/>
              <a:gd name="connsiteX3149" fmla="*/ 1722456 w 8464028"/>
              <a:gd name="connsiteY3149" fmla="*/ 6154574 h 9153214"/>
              <a:gd name="connsiteX3150" fmla="*/ 1742146 w 8464028"/>
              <a:gd name="connsiteY3150" fmla="*/ 6240984 h 9153214"/>
              <a:gd name="connsiteX3151" fmla="*/ 1758880 w 8464028"/>
              <a:gd name="connsiteY3151" fmla="*/ 6316874 h 9153214"/>
              <a:gd name="connsiteX3152" fmla="*/ 1771388 w 8464028"/>
              <a:gd name="connsiteY3152" fmla="*/ 6321465 h 9153214"/>
              <a:gd name="connsiteX3153" fmla="*/ 1735893 w 8464028"/>
              <a:gd name="connsiteY3153" fmla="*/ 6164509 h 9153214"/>
              <a:gd name="connsiteX3154" fmla="*/ 1431410 w 8464028"/>
              <a:gd name="connsiteY3154" fmla="*/ 5946441 h 9153214"/>
              <a:gd name="connsiteX3155" fmla="*/ 1407833 w 8464028"/>
              <a:gd name="connsiteY3155" fmla="*/ 5943353 h 9153214"/>
              <a:gd name="connsiteX3156" fmla="*/ 1393973 w 8464028"/>
              <a:gd name="connsiteY3156" fmla="*/ 5919975 h 9153214"/>
              <a:gd name="connsiteX3157" fmla="*/ 1387042 w 8464028"/>
              <a:gd name="connsiteY3157" fmla="*/ 5915134 h 9153214"/>
              <a:gd name="connsiteX3158" fmla="*/ 1209829 w 8464028"/>
              <a:gd name="connsiteY3158" fmla="*/ 5690551 h 9153214"/>
              <a:gd name="connsiteX3159" fmla="*/ 1231211 w 8464028"/>
              <a:gd name="connsiteY3159" fmla="*/ 5679198 h 9153214"/>
              <a:gd name="connsiteX3160" fmla="*/ 1339718 w 8464028"/>
              <a:gd name="connsiteY3160" fmla="*/ 5807852 h 9153214"/>
              <a:gd name="connsiteX3161" fmla="*/ 1280394 w 8464028"/>
              <a:gd name="connsiteY3161" fmla="*/ 5547371 h 9153214"/>
              <a:gd name="connsiteX3162" fmla="*/ 1300506 w 8464028"/>
              <a:gd name="connsiteY3162" fmla="*/ 5542864 h 9153214"/>
              <a:gd name="connsiteX3163" fmla="*/ 1421354 w 8464028"/>
              <a:gd name="connsiteY3163" fmla="*/ 5872137 h 9153214"/>
              <a:gd name="connsiteX3164" fmla="*/ 1471382 w 8464028"/>
              <a:gd name="connsiteY3164" fmla="*/ 5906283 h 9153214"/>
              <a:gd name="connsiteX3165" fmla="*/ 1422199 w 8464028"/>
              <a:gd name="connsiteY3165" fmla="*/ 5776544 h 9153214"/>
              <a:gd name="connsiteX3166" fmla="*/ 1400820 w 8464028"/>
              <a:gd name="connsiteY3166" fmla="*/ 5566157 h 9153214"/>
              <a:gd name="connsiteX3167" fmla="*/ 1430649 w 8464028"/>
              <a:gd name="connsiteY3167" fmla="*/ 5564987 h 9153214"/>
              <a:gd name="connsiteX3168" fmla="*/ 1472059 w 8464028"/>
              <a:gd name="connsiteY3168" fmla="*/ 5758094 h 9153214"/>
              <a:gd name="connsiteX3169" fmla="*/ 1513214 w 8464028"/>
              <a:gd name="connsiteY3169" fmla="*/ 5929660 h 9153214"/>
              <a:gd name="connsiteX3170" fmla="*/ 1512200 w 8464028"/>
              <a:gd name="connsiteY3170" fmla="*/ 5932582 h 9153214"/>
              <a:gd name="connsiteX3171" fmla="*/ 1559103 w 8464028"/>
              <a:gd name="connsiteY3171" fmla="*/ 5962470 h 9153214"/>
              <a:gd name="connsiteX3172" fmla="*/ 1498932 w 8464028"/>
              <a:gd name="connsiteY3172" fmla="*/ 5646054 h 9153214"/>
              <a:gd name="connsiteX3173" fmla="*/ 1525214 w 8464028"/>
              <a:gd name="connsiteY3173" fmla="*/ 5645971 h 9153214"/>
              <a:gd name="connsiteX3174" fmla="*/ 1555637 w 8464028"/>
              <a:gd name="connsiteY3174" fmla="*/ 5822295 h 9153214"/>
              <a:gd name="connsiteX3175" fmla="*/ 1605836 w 8464028"/>
              <a:gd name="connsiteY3175" fmla="*/ 5993027 h 9153214"/>
              <a:gd name="connsiteX3176" fmla="*/ 1605836 w 8464028"/>
              <a:gd name="connsiteY3176" fmla="*/ 5993110 h 9153214"/>
              <a:gd name="connsiteX3177" fmla="*/ 1614794 w 8464028"/>
              <a:gd name="connsiteY3177" fmla="*/ 5998954 h 9153214"/>
              <a:gd name="connsiteX3178" fmla="*/ 1593327 w 8464028"/>
              <a:gd name="connsiteY3178" fmla="*/ 5925653 h 9153214"/>
              <a:gd name="connsiteX3179" fmla="*/ 1570679 w 8464028"/>
              <a:gd name="connsiteY3179" fmla="*/ 5766860 h 9153214"/>
              <a:gd name="connsiteX3180" fmla="*/ 1592736 w 8464028"/>
              <a:gd name="connsiteY3180" fmla="*/ 5761767 h 9153214"/>
              <a:gd name="connsiteX3181" fmla="*/ 1634400 w 8464028"/>
              <a:gd name="connsiteY3181" fmla="*/ 5902109 h 9153214"/>
              <a:gd name="connsiteX3182" fmla="*/ 1670062 w 8464028"/>
              <a:gd name="connsiteY3182" fmla="*/ 6038778 h 9153214"/>
              <a:gd name="connsiteX3183" fmla="*/ 1713836 w 8464028"/>
              <a:gd name="connsiteY3183" fmla="*/ 6077265 h 9153214"/>
              <a:gd name="connsiteX3184" fmla="*/ 1608539 w 8464028"/>
              <a:gd name="connsiteY3184" fmla="*/ 5664838 h 9153214"/>
              <a:gd name="connsiteX3185" fmla="*/ 1605497 w 8464028"/>
              <a:gd name="connsiteY3185" fmla="*/ 5660664 h 9153214"/>
              <a:gd name="connsiteX3186" fmla="*/ 1605243 w 8464028"/>
              <a:gd name="connsiteY3186" fmla="*/ 5661082 h 9153214"/>
              <a:gd name="connsiteX3187" fmla="*/ 1596540 w 8464028"/>
              <a:gd name="connsiteY3187" fmla="*/ 5654153 h 9153214"/>
              <a:gd name="connsiteX3188" fmla="*/ 1587834 w 8464028"/>
              <a:gd name="connsiteY3188" fmla="*/ 5652732 h 9153214"/>
              <a:gd name="connsiteX3189" fmla="*/ 1276506 w 8464028"/>
              <a:gd name="connsiteY3189" fmla="*/ 5300917 h 9153214"/>
              <a:gd name="connsiteX3190" fmla="*/ 1296281 w 8464028"/>
              <a:gd name="connsiteY3190" fmla="*/ 5292652 h 9153214"/>
              <a:gd name="connsiteX3191" fmla="*/ 1321127 w 8464028"/>
              <a:gd name="connsiteY3191" fmla="*/ 5332643 h 9153214"/>
              <a:gd name="connsiteX3192" fmla="*/ 1343184 w 8464028"/>
              <a:gd name="connsiteY3192" fmla="*/ 5139620 h 9153214"/>
              <a:gd name="connsiteX3193" fmla="*/ 1363805 w 8464028"/>
              <a:gd name="connsiteY3193" fmla="*/ 5146132 h 9153214"/>
              <a:gd name="connsiteX3194" fmla="*/ 1360930 w 8464028"/>
              <a:gd name="connsiteY3194" fmla="*/ 5293070 h 9153214"/>
              <a:gd name="connsiteX3195" fmla="*/ 1386114 w 8464028"/>
              <a:gd name="connsiteY3195" fmla="*/ 5418968 h 9153214"/>
              <a:gd name="connsiteX3196" fmla="*/ 1399212 w 8464028"/>
              <a:gd name="connsiteY3196" fmla="*/ 5434663 h 9153214"/>
              <a:gd name="connsiteX3197" fmla="*/ 1389325 w 8464028"/>
              <a:gd name="connsiteY3197" fmla="*/ 5203153 h 9153214"/>
              <a:gd name="connsiteX3198" fmla="*/ 1421101 w 8464028"/>
              <a:gd name="connsiteY3198" fmla="*/ 5205575 h 9153214"/>
              <a:gd name="connsiteX3199" fmla="*/ 1438677 w 8464028"/>
              <a:gd name="connsiteY3199" fmla="*/ 5380314 h 9153214"/>
              <a:gd name="connsiteX3200" fmla="*/ 1477214 w 8464028"/>
              <a:gd name="connsiteY3200" fmla="*/ 5514978 h 9153214"/>
              <a:gd name="connsiteX3201" fmla="*/ 1497580 w 8464028"/>
              <a:gd name="connsiteY3201" fmla="*/ 5532761 h 9153214"/>
              <a:gd name="connsiteX3202" fmla="*/ 1520059 w 8464028"/>
              <a:gd name="connsiteY3202" fmla="*/ 5539692 h 9153214"/>
              <a:gd name="connsiteX3203" fmla="*/ 1491496 w 8464028"/>
              <a:gd name="connsiteY3203" fmla="*/ 5230204 h 9153214"/>
              <a:gd name="connsiteX3204" fmla="*/ 1519637 w 8464028"/>
              <a:gd name="connsiteY3204" fmla="*/ 5232542 h 9153214"/>
              <a:gd name="connsiteX3205" fmla="*/ 1549130 w 8464028"/>
              <a:gd name="connsiteY3205" fmla="*/ 5449358 h 9153214"/>
              <a:gd name="connsiteX3206" fmla="*/ 1573215 w 8464028"/>
              <a:gd name="connsiteY3206" fmla="*/ 5560563 h 9153214"/>
              <a:gd name="connsiteX3207" fmla="*/ 1587074 w 8464028"/>
              <a:gd name="connsiteY3207" fmla="*/ 5565989 h 9153214"/>
              <a:gd name="connsiteX3208" fmla="*/ 1579638 w 8464028"/>
              <a:gd name="connsiteY3208" fmla="*/ 5531176 h 9153214"/>
              <a:gd name="connsiteX3209" fmla="*/ 1543637 w 8464028"/>
              <a:gd name="connsiteY3209" fmla="*/ 5110148 h 9153214"/>
              <a:gd name="connsiteX3210" fmla="*/ 1541271 w 8464028"/>
              <a:gd name="connsiteY3210" fmla="*/ 5109314 h 9153214"/>
              <a:gd name="connsiteX3211" fmla="*/ 1395324 w 8464028"/>
              <a:gd name="connsiteY3211" fmla="*/ 4794901 h 9153214"/>
              <a:gd name="connsiteX3212" fmla="*/ 1388227 w 8464028"/>
              <a:gd name="connsiteY3212" fmla="*/ 4782879 h 9153214"/>
              <a:gd name="connsiteX3213" fmla="*/ 1411973 w 8464028"/>
              <a:gd name="connsiteY3213" fmla="*/ 4742805 h 9153214"/>
              <a:gd name="connsiteX3214" fmla="*/ 1426171 w 8464028"/>
              <a:gd name="connsiteY3214" fmla="*/ 4753908 h 9153214"/>
              <a:gd name="connsiteX3215" fmla="*/ 1419326 w 8464028"/>
              <a:gd name="connsiteY3215" fmla="*/ 4780959 h 9153214"/>
              <a:gd name="connsiteX3216" fmla="*/ 1421861 w 8464028"/>
              <a:gd name="connsiteY3216" fmla="*/ 4783797 h 9153214"/>
              <a:gd name="connsiteX3217" fmla="*/ 1434115 w 8464028"/>
              <a:gd name="connsiteY3217" fmla="*/ 4815856 h 9153214"/>
              <a:gd name="connsiteX3218" fmla="*/ 1440960 w 8464028"/>
              <a:gd name="connsiteY3218" fmla="*/ 4810346 h 9153214"/>
              <a:gd name="connsiteX3219" fmla="*/ 1454818 w 8464028"/>
              <a:gd name="connsiteY3219" fmla="*/ 4813519 h 9153214"/>
              <a:gd name="connsiteX3220" fmla="*/ 1448058 w 8464028"/>
              <a:gd name="connsiteY3220" fmla="*/ 4864529 h 9153214"/>
              <a:gd name="connsiteX3221" fmla="*/ 1466734 w 8464028"/>
              <a:gd name="connsiteY3221" fmla="*/ 4923973 h 9153214"/>
              <a:gd name="connsiteX3222" fmla="*/ 1486848 w 8464028"/>
              <a:gd name="connsiteY3222" fmla="*/ 4891997 h 9153214"/>
              <a:gd name="connsiteX3223" fmla="*/ 1487777 w 8464028"/>
              <a:gd name="connsiteY3223" fmla="*/ 4891914 h 9153214"/>
              <a:gd name="connsiteX3224" fmla="*/ 1477722 w 8464028"/>
              <a:gd name="connsiteY3224" fmla="*/ 4871042 h 9153214"/>
              <a:gd name="connsiteX3225" fmla="*/ 1500200 w 8464028"/>
              <a:gd name="connsiteY3225" fmla="*/ 4831134 h 9153214"/>
              <a:gd name="connsiteX3226" fmla="*/ 1514651 w 8464028"/>
              <a:gd name="connsiteY3226" fmla="*/ 4836478 h 9153214"/>
              <a:gd name="connsiteX3227" fmla="*/ 1513130 w 8464028"/>
              <a:gd name="connsiteY3227" fmla="*/ 4881727 h 9153214"/>
              <a:gd name="connsiteX3228" fmla="*/ 1500200 w 8464028"/>
              <a:gd name="connsiteY3228" fmla="*/ 4893833 h 9153214"/>
              <a:gd name="connsiteX3229" fmla="*/ 1502312 w 8464028"/>
              <a:gd name="connsiteY3229" fmla="*/ 4895002 h 9153214"/>
              <a:gd name="connsiteX3230" fmla="*/ 1508651 w 8464028"/>
              <a:gd name="connsiteY3230" fmla="*/ 4973564 h 9153214"/>
              <a:gd name="connsiteX3231" fmla="*/ 1512960 w 8464028"/>
              <a:gd name="connsiteY3231" fmla="*/ 5012635 h 9153214"/>
              <a:gd name="connsiteX3232" fmla="*/ 1544398 w 8464028"/>
              <a:gd name="connsiteY3232" fmla="*/ 5063229 h 9153214"/>
              <a:gd name="connsiteX3233" fmla="*/ 1599666 w 8464028"/>
              <a:gd name="connsiteY3233" fmla="*/ 4519144 h 9153214"/>
              <a:gd name="connsiteX3234" fmla="*/ 1598145 w 8464028"/>
              <a:gd name="connsiteY3234" fmla="*/ 4509042 h 9153214"/>
              <a:gd name="connsiteX3235" fmla="*/ 1630089 w 8464028"/>
              <a:gd name="connsiteY3235" fmla="*/ 4329711 h 9153214"/>
              <a:gd name="connsiteX3236" fmla="*/ 7217859 w 8464028"/>
              <a:gd name="connsiteY3236" fmla="*/ 2177046 h 9153214"/>
              <a:gd name="connsiteX3237" fmla="*/ 7226563 w 8464028"/>
              <a:gd name="connsiteY3237" fmla="*/ 2174153 h 9153214"/>
              <a:gd name="connsiteX3238" fmla="*/ 7265689 w 8464028"/>
              <a:gd name="connsiteY3238" fmla="*/ 2183838 h 9153214"/>
              <a:gd name="connsiteX3239" fmla="*/ 7260957 w 8464028"/>
              <a:gd name="connsiteY3239" fmla="*/ 2203291 h 9153214"/>
              <a:gd name="connsiteX3240" fmla="*/ 7220985 w 8464028"/>
              <a:gd name="connsiteY3240" fmla="*/ 2198448 h 9153214"/>
              <a:gd name="connsiteX3241" fmla="*/ 7217859 w 8464028"/>
              <a:gd name="connsiteY3241" fmla="*/ 2177046 h 9153214"/>
              <a:gd name="connsiteX3242" fmla="*/ 1732491 w 8464028"/>
              <a:gd name="connsiteY3242" fmla="*/ 4283656 h 9153214"/>
              <a:gd name="connsiteX3243" fmla="*/ 1746625 w 8464028"/>
              <a:gd name="connsiteY3243" fmla="*/ 4278448 h 9153214"/>
              <a:gd name="connsiteX3244" fmla="*/ 1787358 w 8464028"/>
              <a:gd name="connsiteY3244" fmla="*/ 4331129 h 9153214"/>
              <a:gd name="connsiteX3245" fmla="*/ 1772654 w 8464028"/>
              <a:gd name="connsiteY3245" fmla="*/ 4340731 h 9153214"/>
              <a:gd name="connsiteX3246" fmla="*/ 1731667 w 8464028"/>
              <a:gd name="connsiteY3246" fmla="*/ 4298069 h 9153214"/>
              <a:gd name="connsiteX3247" fmla="*/ 1732491 w 8464028"/>
              <a:gd name="connsiteY3247" fmla="*/ 4283656 h 9153214"/>
              <a:gd name="connsiteX3248" fmla="*/ 2004050 w 8464028"/>
              <a:gd name="connsiteY3248" fmla="*/ 4169352 h 9153214"/>
              <a:gd name="connsiteX3249" fmla="*/ 2020433 w 8464028"/>
              <a:gd name="connsiteY3249" fmla="*/ 4173005 h 9153214"/>
              <a:gd name="connsiteX3250" fmla="*/ 2040969 w 8464028"/>
              <a:gd name="connsiteY3250" fmla="*/ 4234368 h 9153214"/>
              <a:gd name="connsiteX3251" fmla="*/ 2017477 w 8464028"/>
              <a:gd name="connsiteY3251" fmla="*/ 4236706 h 9153214"/>
              <a:gd name="connsiteX3252" fmla="*/ 1998800 w 8464028"/>
              <a:gd name="connsiteY3252" fmla="*/ 4201390 h 9153214"/>
              <a:gd name="connsiteX3253" fmla="*/ 1993814 w 8464028"/>
              <a:gd name="connsiteY3253" fmla="*/ 4192792 h 9153214"/>
              <a:gd name="connsiteX3254" fmla="*/ 1993814 w 8464028"/>
              <a:gd name="connsiteY3254" fmla="*/ 4193042 h 9153214"/>
              <a:gd name="connsiteX3255" fmla="*/ 1993475 w 8464028"/>
              <a:gd name="connsiteY3255" fmla="*/ 4191956 h 9153214"/>
              <a:gd name="connsiteX3256" fmla="*/ 1992123 w 8464028"/>
              <a:gd name="connsiteY3256" fmla="*/ 4188867 h 9153214"/>
              <a:gd name="connsiteX3257" fmla="*/ 1992123 w 8464028"/>
              <a:gd name="connsiteY3257" fmla="*/ 4187949 h 9153214"/>
              <a:gd name="connsiteX3258" fmla="*/ 1991954 w 8464028"/>
              <a:gd name="connsiteY3258" fmla="*/ 4182689 h 9153214"/>
              <a:gd name="connsiteX3259" fmla="*/ 1991953 w 8464028"/>
              <a:gd name="connsiteY3259" fmla="*/ 4182523 h 9153214"/>
              <a:gd name="connsiteX3260" fmla="*/ 1991954 w 8464028"/>
              <a:gd name="connsiteY3260" fmla="*/ 4182355 h 9153214"/>
              <a:gd name="connsiteX3261" fmla="*/ 1992293 w 8464028"/>
              <a:gd name="connsiteY3261" fmla="*/ 4180436 h 9153214"/>
              <a:gd name="connsiteX3262" fmla="*/ 1992546 w 8464028"/>
              <a:gd name="connsiteY3262" fmla="*/ 4179850 h 9153214"/>
              <a:gd name="connsiteX3263" fmla="*/ 2004050 w 8464028"/>
              <a:gd name="connsiteY3263" fmla="*/ 4169352 h 9153214"/>
              <a:gd name="connsiteX3264" fmla="*/ 2058483 w 8464028"/>
              <a:gd name="connsiteY3264" fmla="*/ 4144462 h 9153214"/>
              <a:gd name="connsiteX3265" fmla="*/ 2067925 w 8464028"/>
              <a:gd name="connsiteY3265" fmla="*/ 4143700 h 9153214"/>
              <a:gd name="connsiteX3266" fmla="*/ 2114067 w 8464028"/>
              <a:gd name="connsiteY3266" fmla="*/ 4221846 h 9153214"/>
              <a:gd name="connsiteX3267" fmla="*/ 2091672 w 8464028"/>
              <a:gd name="connsiteY3267" fmla="*/ 4233533 h 9153214"/>
              <a:gd name="connsiteX3268" fmla="*/ 2053222 w 8464028"/>
              <a:gd name="connsiteY3268" fmla="*/ 4152300 h 9153214"/>
              <a:gd name="connsiteX3269" fmla="*/ 2058483 w 8464028"/>
              <a:gd name="connsiteY3269" fmla="*/ 4144462 h 9153214"/>
              <a:gd name="connsiteX3270" fmla="*/ 2833740 w 8464028"/>
              <a:gd name="connsiteY3270" fmla="*/ 3845150 h 9153214"/>
              <a:gd name="connsiteX3271" fmla="*/ 2880050 w 8464028"/>
              <a:gd name="connsiteY3271" fmla="*/ 3864435 h 9153214"/>
              <a:gd name="connsiteX3272" fmla="*/ 2913683 w 8464028"/>
              <a:gd name="connsiteY3272" fmla="*/ 3893488 h 9153214"/>
              <a:gd name="connsiteX3273" fmla="*/ 2903880 w 8464028"/>
              <a:gd name="connsiteY3273" fmla="*/ 3909018 h 9153214"/>
              <a:gd name="connsiteX3274" fmla="*/ 2865345 w 8464028"/>
              <a:gd name="connsiteY3274" fmla="*/ 3896076 h 9153214"/>
              <a:gd name="connsiteX3275" fmla="*/ 2822246 w 8464028"/>
              <a:gd name="connsiteY3275" fmla="*/ 3863683 h 9153214"/>
              <a:gd name="connsiteX3276" fmla="*/ 2833740 w 8464028"/>
              <a:gd name="connsiteY3276" fmla="*/ 3845150 h 9153214"/>
              <a:gd name="connsiteX3277" fmla="*/ 6922112 w 8464028"/>
              <a:gd name="connsiteY3277" fmla="*/ 2268484 h 9153214"/>
              <a:gd name="connsiteX3278" fmla="*/ 6944644 w 8464028"/>
              <a:gd name="connsiteY3278" fmla="*/ 2261397 h 9153214"/>
              <a:gd name="connsiteX3279" fmla="*/ 6955884 w 8464028"/>
              <a:gd name="connsiteY3279" fmla="*/ 2278345 h 9153214"/>
              <a:gd name="connsiteX3280" fmla="*/ 6915065 w 8464028"/>
              <a:gd name="connsiteY3280" fmla="*/ 2303893 h 9153214"/>
              <a:gd name="connsiteX3281" fmla="*/ 6902814 w 8464028"/>
              <a:gd name="connsiteY3281" fmla="*/ 2282771 h 9153214"/>
              <a:gd name="connsiteX3282" fmla="*/ 6922112 w 8464028"/>
              <a:gd name="connsiteY3282" fmla="*/ 2268484 h 9153214"/>
              <a:gd name="connsiteX3283" fmla="*/ 7787615 w 8464028"/>
              <a:gd name="connsiteY3283" fmla="*/ 1921437 h 9153214"/>
              <a:gd name="connsiteX3284" fmla="*/ 7776796 w 8464028"/>
              <a:gd name="connsiteY3284" fmla="*/ 1934712 h 9153214"/>
              <a:gd name="connsiteX3285" fmla="*/ 7546006 w 8464028"/>
              <a:gd name="connsiteY3285" fmla="*/ 2044664 h 9153214"/>
              <a:gd name="connsiteX3286" fmla="*/ 7445440 w 8464028"/>
              <a:gd name="connsiteY3286" fmla="*/ 2138755 h 9153214"/>
              <a:gd name="connsiteX3287" fmla="*/ 7484397 w 8464028"/>
              <a:gd name="connsiteY3287" fmla="*/ 2143012 h 9153214"/>
              <a:gd name="connsiteX3288" fmla="*/ 7672515 w 8464028"/>
              <a:gd name="connsiteY3288" fmla="*/ 2041074 h 9153214"/>
              <a:gd name="connsiteX3289" fmla="*/ 7679359 w 8464028"/>
              <a:gd name="connsiteY3289" fmla="*/ 2066204 h 9153214"/>
              <a:gd name="connsiteX3290" fmla="*/ 7572793 w 8464028"/>
              <a:gd name="connsiteY3290" fmla="*/ 2115630 h 9153214"/>
              <a:gd name="connsiteX3291" fmla="*/ 7529610 w 8464028"/>
              <a:gd name="connsiteY3291" fmla="*/ 2148105 h 9153214"/>
              <a:gd name="connsiteX3292" fmla="*/ 7600007 w 8464028"/>
              <a:gd name="connsiteY3292" fmla="*/ 2154952 h 9153214"/>
              <a:gd name="connsiteX3293" fmla="*/ 7758373 w 8464028"/>
              <a:gd name="connsiteY3293" fmla="*/ 2069627 h 9153214"/>
              <a:gd name="connsiteX3294" fmla="*/ 7767163 w 8464028"/>
              <a:gd name="connsiteY3294" fmla="*/ 2098014 h 9153214"/>
              <a:gd name="connsiteX3295" fmla="*/ 7679021 w 8464028"/>
              <a:gd name="connsiteY3295" fmla="*/ 2147187 h 9153214"/>
              <a:gd name="connsiteX3296" fmla="*/ 7660007 w 8464028"/>
              <a:gd name="connsiteY3296" fmla="*/ 2160128 h 9153214"/>
              <a:gd name="connsiteX3297" fmla="*/ 7726091 w 8464028"/>
              <a:gd name="connsiteY3297" fmla="*/ 2164888 h 9153214"/>
              <a:gd name="connsiteX3298" fmla="*/ 7769529 w 8464028"/>
              <a:gd name="connsiteY3298" fmla="*/ 2123142 h 9153214"/>
              <a:gd name="connsiteX3299" fmla="*/ 7846348 w 8464028"/>
              <a:gd name="connsiteY3299" fmla="*/ 2094255 h 9153214"/>
              <a:gd name="connsiteX3300" fmla="*/ 7853784 w 8464028"/>
              <a:gd name="connsiteY3300" fmla="*/ 2116631 h 9153214"/>
              <a:gd name="connsiteX3301" fmla="*/ 7783220 w 8464028"/>
              <a:gd name="connsiteY3301" fmla="*/ 2165220 h 9153214"/>
              <a:gd name="connsiteX3302" fmla="*/ 7779246 w 8464028"/>
              <a:gd name="connsiteY3302" fmla="*/ 2168058 h 9153214"/>
              <a:gd name="connsiteX3303" fmla="*/ 7844064 w 8464028"/>
              <a:gd name="connsiteY3303" fmla="*/ 2170230 h 9153214"/>
              <a:gd name="connsiteX3304" fmla="*/ 7949363 w 8464028"/>
              <a:gd name="connsiteY3304" fmla="*/ 2101019 h 9153214"/>
              <a:gd name="connsiteX3305" fmla="*/ 7962463 w 8464028"/>
              <a:gd name="connsiteY3305" fmla="*/ 2120221 h 9153214"/>
              <a:gd name="connsiteX3306" fmla="*/ 7918685 w 8464028"/>
              <a:gd name="connsiteY3306" fmla="*/ 2164051 h 9153214"/>
              <a:gd name="connsiteX3307" fmla="*/ 7905164 w 8464028"/>
              <a:gd name="connsiteY3307" fmla="*/ 2172233 h 9153214"/>
              <a:gd name="connsiteX3308" fmla="*/ 7946406 w 8464028"/>
              <a:gd name="connsiteY3308" fmla="*/ 2172150 h 9153214"/>
              <a:gd name="connsiteX3309" fmla="*/ 8030660 w 8464028"/>
              <a:gd name="connsiteY3309" fmla="*/ 2126064 h 9153214"/>
              <a:gd name="connsiteX3310" fmla="*/ 8037843 w 8464028"/>
              <a:gd name="connsiteY3310" fmla="*/ 2141009 h 9153214"/>
              <a:gd name="connsiteX3311" fmla="*/ 8006576 w 8464028"/>
              <a:gd name="connsiteY3311" fmla="*/ 2171732 h 9153214"/>
              <a:gd name="connsiteX3312" fmla="*/ 8287902 w 8464028"/>
              <a:gd name="connsiteY3312" fmla="*/ 2148105 h 9153214"/>
              <a:gd name="connsiteX3313" fmla="*/ 7787615 w 8464028"/>
              <a:gd name="connsiteY3313" fmla="*/ 1921437 h 9153214"/>
              <a:gd name="connsiteX3314" fmla="*/ 4416158 w 8464028"/>
              <a:gd name="connsiteY3314" fmla="*/ 3217160 h 9153214"/>
              <a:gd name="connsiteX3315" fmla="*/ 4472355 w 8464028"/>
              <a:gd name="connsiteY3315" fmla="*/ 3244043 h 9153214"/>
              <a:gd name="connsiteX3316" fmla="*/ 4435257 w 8464028"/>
              <a:gd name="connsiteY3316" fmla="*/ 3274933 h 9153214"/>
              <a:gd name="connsiteX3317" fmla="*/ 4408552 w 8464028"/>
              <a:gd name="connsiteY3317" fmla="*/ 3256565 h 9153214"/>
              <a:gd name="connsiteX3318" fmla="*/ 4416158 w 8464028"/>
              <a:gd name="connsiteY3318" fmla="*/ 3217160 h 9153214"/>
              <a:gd name="connsiteX3319" fmla="*/ 6758599 w 8464028"/>
              <a:gd name="connsiteY3319" fmla="*/ 2284292 h 9153214"/>
              <a:gd name="connsiteX3320" fmla="*/ 6798953 w 8464028"/>
              <a:gd name="connsiteY3320" fmla="*/ 2274587 h 9153214"/>
              <a:gd name="connsiteX3321" fmla="*/ 6805206 w 8464028"/>
              <a:gd name="connsiteY3321" fmla="*/ 2286192 h 9153214"/>
              <a:gd name="connsiteX3322" fmla="*/ 6734726 w 8464028"/>
              <a:gd name="connsiteY3322" fmla="*/ 2324597 h 9153214"/>
              <a:gd name="connsiteX3323" fmla="*/ 6726360 w 8464028"/>
              <a:gd name="connsiteY3323" fmla="*/ 2310154 h 9153214"/>
              <a:gd name="connsiteX3324" fmla="*/ 6758599 w 8464028"/>
              <a:gd name="connsiteY3324" fmla="*/ 2284292 h 9153214"/>
              <a:gd name="connsiteX3325" fmla="*/ 6855317 w 8464028"/>
              <a:gd name="connsiteY3325" fmla="*/ 2219737 h 9153214"/>
              <a:gd name="connsiteX3326" fmla="*/ 6864023 w 8464028"/>
              <a:gd name="connsiteY3326" fmla="*/ 2253466 h 9153214"/>
              <a:gd name="connsiteX3327" fmla="*/ 6852022 w 8464028"/>
              <a:gd name="connsiteY3327" fmla="*/ 2253967 h 9153214"/>
              <a:gd name="connsiteX3328" fmla="*/ 6843063 w 8464028"/>
              <a:gd name="connsiteY3328" fmla="*/ 2225916 h 9153214"/>
              <a:gd name="connsiteX3329" fmla="*/ 6855317 w 8464028"/>
              <a:gd name="connsiteY3329" fmla="*/ 2219737 h 9153214"/>
              <a:gd name="connsiteX3330" fmla="*/ 4438045 w 8464028"/>
              <a:gd name="connsiteY3330" fmla="*/ 3142437 h 9153214"/>
              <a:gd name="connsiteX3331" fmla="*/ 4508947 w 8464028"/>
              <a:gd name="connsiteY3331" fmla="*/ 3190610 h 9153214"/>
              <a:gd name="connsiteX3332" fmla="*/ 4475989 w 8464028"/>
              <a:gd name="connsiteY3332" fmla="*/ 3215572 h 9153214"/>
              <a:gd name="connsiteX3333" fmla="*/ 4452412 w 8464028"/>
              <a:gd name="connsiteY3333" fmla="*/ 3188522 h 9153214"/>
              <a:gd name="connsiteX3334" fmla="*/ 4428834 w 8464028"/>
              <a:gd name="connsiteY3334" fmla="*/ 3158884 h 9153214"/>
              <a:gd name="connsiteX3335" fmla="*/ 4438045 w 8464028"/>
              <a:gd name="connsiteY3335" fmla="*/ 3142437 h 9153214"/>
              <a:gd name="connsiteX3336" fmla="*/ 5411241 w 8464028"/>
              <a:gd name="connsiteY3336" fmla="*/ 2761652 h 9153214"/>
              <a:gd name="connsiteX3337" fmla="*/ 5337551 w 8464028"/>
              <a:gd name="connsiteY3337" fmla="*/ 2848146 h 9153214"/>
              <a:gd name="connsiteX3338" fmla="*/ 5270198 w 8464028"/>
              <a:gd name="connsiteY3338" fmla="*/ 2925789 h 9153214"/>
              <a:gd name="connsiteX3339" fmla="*/ 5382086 w 8464028"/>
              <a:gd name="connsiteY3339" fmla="*/ 2902162 h 9153214"/>
              <a:gd name="connsiteX3340" fmla="*/ 5411241 w 8464028"/>
              <a:gd name="connsiteY3340" fmla="*/ 2761652 h 9153214"/>
              <a:gd name="connsiteX3341" fmla="*/ 6679416 w 8464028"/>
              <a:gd name="connsiteY3341" fmla="*/ 2250303 h 9153214"/>
              <a:gd name="connsiteX3342" fmla="*/ 6697035 w 8464028"/>
              <a:gd name="connsiteY3342" fmla="*/ 2244449 h 9153214"/>
              <a:gd name="connsiteX3343" fmla="*/ 6708866 w 8464028"/>
              <a:gd name="connsiteY3343" fmla="*/ 2261396 h 9153214"/>
              <a:gd name="connsiteX3344" fmla="*/ 6677852 w 8464028"/>
              <a:gd name="connsiteY3344" fmla="*/ 2286443 h 9153214"/>
              <a:gd name="connsiteX3345" fmla="*/ 6663570 w 8464028"/>
              <a:gd name="connsiteY3345" fmla="*/ 2260479 h 9153214"/>
              <a:gd name="connsiteX3346" fmla="*/ 6679416 w 8464028"/>
              <a:gd name="connsiteY3346" fmla="*/ 2250303 h 9153214"/>
              <a:gd name="connsiteX3347" fmla="*/ 1639386 w 8464028"/>
              <a:gd name="connsiteY3347" fmla="*/ 4180936 h 9153214"/>
              <a:gd name="connsiteX3348" fmla="*/ 1678259 w 8464028"/>
              <a:gd name="connsiteY3348" fmla="*/ 4197384 h 9153214"/>
              <a:gd name="connsiteX3349" fmla="*/ 1716118 w 8464028"/>
              <a:gd name="connsiteY3349" fmla="*/ 4223264 h 9153214"/>
              <a:gd name="connsiteX3350" fmla="*/ 1708850 w 8464028"/>
              <a:gd name="connsiteY3350" fmla="*/ 4239795 h 9153214"/>
              <a:gd name="connsiteX3351" fmla="*/ 1672428 w 8464028"/>
              <a:gd name="connsiteY3351" fmla="*/ 4226186 h 9153214"/>
              <a:gd name="connsiteX3352" fmla="*/ 1630681 w 8464028"/>
              <a:gd name="connsiteY3352" fmla="*/ 4198386 h 9153214"/>
              <a:gd name="connsiteX3353" fmla="*/ 1639386 w 8464028"/>
              <a:gd name="connsiteY3353" fmla="*/ 4180936 h 9153214"/>
              <a:gd name="connsiteX3354" fmla="*/ 2069616 w 8464028"/>
              <a:gd name="connsiteY3354" fmla="*/ 4010037 h 9153214"/>
              <a:gd name="connsiteX3355" fmla="*/ 2084658 w 8464028"/>
              <a:gd name="connsiteY3355" fmla="*/ 4004277 h 9153214"/>
              <a:gd name="connsiteX3356" fmla="*/ 2108406 w 8464028"/>
              <a:gd name="connsiteY3356" fmla="*/ 4066724 h 9153214"/>
              <a:gd name="connsiteX3357" fmla="*/ 2088800 w 8464028"/>
              <a:gd name="connsiteY3357" fmla="*/ 4072902 h 9153214"/>
              <a:gd name="connsiteX3358" fmla="*/ 2069616 w 8464028"/>
              <a:gd name="connsiteY3358" fmla="*/ 4010037 h 9153214"/>
              <a:gd name="connsiteX3359" fmla="*/ 1688189 w 8464028"/>
              <a:gd name="connsiteY3359" fmla="*/ 4134631 h 9153214"/>
              <a:gd name="connsiteX3360" fmla="*/ 1702682 w 8464028"/>
              <a:gd name="connsiteY3360" fmla="*/ 4130760 h 9153214"/>
              <a:gd name="connsiteX3361" fmla="*/ 1727275 w 8464028"/>
              <a:gd name="connsiteY3361" fmla="*/ 4154720 h 9153214"/>
              <a:gd name="connsiteX3362" fmla="*/ 1718232 w 8464028"/>
              <a:gd name="connsiteY3362" fmla="*/ 4167660 h 9153214"/>
              <a:gd name="connsiteX3363" fmla="*/ 1687893 w 8464028"/>
              <a:gd name="connsiteY3363" fmla="*/ 4149461 h 9153214"/>
              <a:gd name="connsiteX3364" fmla="*/ 1688189 w 8464028"/>
              <a:gd name="connsiteY3364" fmla="*/ 4134631 h 9153214"/>
              <a:gd name="connsiteX3365" fmla="*/ 6585989 w 8464028"/>
              <a:gd name="connsiteY3365" fmla="*/ 2207495 h 9153214"/>
              <a:gd name="connsiteX3366" fmla="*/ 6625963 w 8464028"/>
              <a:gd name="connsiteY3366" fmla="*/ 2200868 h 9153214"/>
              <a:gd name="connsiteX3367" fmla="*/ 6631878 w 8464028"/>
              <a:gd name="connsiteY3367" fmla="*/ 2219988 h 9153214"/>
              <a:gd name="connsiteX3368" fmla="*/ 6570188 w 8464028"/>
              <a:gd name="connsiteY3368" fmla="*/ 2253047 h 9153214"/>
              <a:gd name="connsiteX3369" fmla="*/ 6559454 w 8464028"/>
              <a:gd name="connsiteY3369" fmla="*/ 2238604 h 9153214"/>
              <a:gd name="connsiteX3370" fmla="*/ 6585989 w 8464028"/>
              <a:gd name="connsiteY3370" fmla="*/ 2207495 h 9153214"/>
              <a:gd name="connsiteX3371" fmla="*/ 4435003 w 8464028"/>
              <a:gd name="connsiteY3371" fmla="*/ 3032319 h 9153214"/>
              <a:gd name="connsiteX3372" fmla="*/ 4495765 w 8464028"/>
              <a:gd name="connsiteY3372" fmla="*/ 3053774 h 9153214"/>
              <a:gd name="connsiteX3373" fmla="*/ 4539033 w 8464028"/>
              <a:gd name="connsiteY3373" fmla="*/ 3121149 h 9153214"/>
              <a:gd name="connsiteX3374" fmla="*/ 4503793 w 8464028"/>
              <a:gd name="connsiteY3374" fmla="*/ 3135425 h 9153214"/>
              <a:gd name="connsiteX3375" fmla="*/ 4474468 w 8464028"/>
              <a:gd name="connsiteY3375" fmla="*/ 3095852 h 9153214"/>
              <a:gd name="connsiteX3376" fmla="*/ 4429426 w 8464028"/>
              <a:gd name="connsiteY3376" fmla="*/ 3042588 h 9153214"/>
              <a:gd name="connsiteX3377" fmla="*/ 4435003 w 8464028"/>
              <a:gd name="connsiteY3377" fmla="*/ 3032319 h 9153214"/>
              <a:gd name="connsiteX3378" fmla="*/ 1559408 w 8464028"/>
              <a:gd name="connsiteY3378" fmla="*/ 4116013 h 9153214"/>
              <a:gd name="connsiteX3379" fmla="*/ 1572453 w 8464028"/>
              <a:gd name="connsiteY3379" fmla="*/ 4111641 h 9153214"/>
              <a:gd name="connsiteX3380" fmla="*/ 1616313 w 8464028"/>
              <a:gd name="connsiteY3380" fmla="*/ 4138524 h 9153214"/>
              <a:gd name="connsiteX3381" fmla="*/ 1605835 w 8464028"/>
              <a:gd name="connsiteY3381" fmla="*/ 4154052 h 9153214"/>
              <a:gd name="connsiteX3382" fmla="*/ 1561637 w 8464028"/>
              <a:gd name="connsiteY3382" fmla="*/ 4129340 h 9153214"/>
              <a:gd name="connsiteX3383" fmla="*/ 1559408 w 8464028"/>
              <a:gd name="connsiteY3383" fmla="*/ 4116013 h 9153214"/>
              <a:gd name="connsiteX3384" fmla="*/ 1670311 w 8464028"/>
              <a:gd name="connsiteY3384" fmla="*/ 4071748 h 9153214"/>
              <a:gd name="connsiteX3385" fmla="*/ 1678429 w 8464028"/>
              <a:gd name="connsiteY3385" fmla="*/ 4071817 h 9153214"/>
              <a:gd name="connsiteX3386" fmla="*/ 1702005 w 8464028"/>
              <a:gd name="connsiteY3386" fmla="*/ 4088264 h 9153214"/>
              <a:gd name="connsiteX3387" fmla="*/ 1694316 w 8464028"/>
              <a:gd name="connsiteY3387" fmla="*/ 4103125 h 9153214"/>
              <a:gd name="connsiteX3388" fmla="*/ 1669217 w 8464028"/>
              <a:gd name="connsiteY3388" fmla="*/ 4092189 h 9153214"/>
              <a:gd name="connsiteX3389" fmla="*/ 1670311 w 8464028"/>
              <a:gd name="connsiteY3389" fmla="*/ 4071748 h 9153214"/>
              <a:gd name="connsiteX3390" fmla="*/ 5852808 w 8464028"/>
              <a:gd name="connsiteY3390" fmla="*/ 2437744 h 9153214"/>
              <a:gd name="connsiteX3391" fmla="*/ 5419610 w 8464028"/>
              <a:gd name="connsiteY3391" fmla="*/ 2901494 h 9153214"/>
              <a:gd name="connsiteX3392" fmla="*/ 5426200 w 8464028"/>
              <a:gd name="connsiteY3392" fmla="*/ 2903165 h 9153214"/>
              <a:gd name="connsiteX3393" fmla="*/ 5647696 w 8464028"/>
              <a:gd name="connsiteY3393" fmla="*/ 2900408 h 9153214"/>
              <a:gd name="connsiteX3394" fmla="*/ 5831332 w 8464028"/>
              <a:gd name="connsiteY3394" fmla="*/ 2699372 h 9153214"/>
              <a:gd name="connsiteX3395" fmla="*/ 6134378 w 8464028"/>
              <a:gd name="connsiteY3395" fmla="*/ 2549094 h 9153214"/>
              <a:gd name="connsiteX3396" fmla="*/ 6143673 w 8464028"/>
              <a:gd name="connsiteY3396" fmla="*/ 2579651 h 9153214"/>
              <a:gd name="connsiteX3397" fmla="*/ 5828375 w 8464028"/>
              <a:gd name="connsiteY3397" fmla="*/ 2753888 h 9153214"/>
              <a:gd name="connsiteX3398" fmla="*/ 5693500 w 8464028"/>
              <a:gd name="connsiteY3398" fmla="*/ 2904750 h 9153214"/>
              <a:gd name="connsiteX3399" fmla="*/ 5932658 w 8464028"/>
              <a:gd name="connsiteY3399" fmla="*/ 2944240 h 9153214"/>
              <a:gd name="connsiteX3400" fmla="*/ 6024602 w 8464028"/>
              <a:gd name="connsiteY3400" fmla="*/ 2846726 h 9153214"/>
              <a:gd name="connsiteX3401" fmla="*/ 6182465 w 8464028"/>
              <a:gd name="connsiteY3401" fmla="*/ 2750298 h 9153214"/>
              <a:gd name="connsiteX3402" fmla="*/ 6191845 w 8464028"/>
              <a:gd name="connsiteY3402" fmla="*/ 2763740 h 9153214"/>
              <a:gd name="connsiteX3403" fmla="*/ 6094828 w 8464028"/>
              <a:gd name="connsiteY3403" fmla="*/ 2838211 h 9153214"/>
              <a:gd name="connsiteX3404" fmla="*/ 6049533 w 8464028"/>
              <a:gd name="connsiteY3404" fmla="*/ 2884212 h 9153214"/>
              <a:gd name="connsiteX3405" fmla="*/ 5975672 w 8464028"/>
              <a:gd name="connsiteY3405" fmla="*/ 2953674 h 9153214"/>
              <a:gd name="connsiteX3406" fmla="*/ 6280411 w 8464028"/>
              <a:gd name="connsiteY3406" fmla="*/ 3026224 h 9153214"/>
              <a:gd name="connsiteX3407" fmla="*/ 6339058 w 8464028"/>
              <a:gd name="connsiteY3407" fmla="*/ 2961270 h 9153214"/>
              <a:gd name="connsiteX3408" fmla="*/ 6434553 w 8464028"/>
              <a:gd name="connsiteY3408" fmla="*/ 2907839 h 9153214"/>
              <a:gd name="connsiteX3409" fmla="*/ 6445199 w 8464028"/>
              <a:gd name="connsiteY3409" fmla="*/ 2924788 h 9153214"/>
              <a:gd name="connsiteX3410" fmla="*/ 6366016 w 8464028"/>
              <a:gd name="connsiteY3410" fmla="*/ 2991075 h 9153214"/>
              <a:gd name="connsiteX3411" fmla="*/ 6320973 w 8464028"/>
              <a:gd name="connsiteY3411" fmla="*/ 3035575 h 9153214"/>
              <a:gd name="connsiteX3412" fmla="*/ 6327902 w 8464028"/>
              <a:gd name="connsiteY3412" fmla="*/ 3037162 h 9153214"/>
              <a:gd name="connsiteX3413" fmla="*/ 7058561 w 8464028"/>
              <a:gd name="connsiteY3413" fmla="*/ 3111549 h 9153214"/>
              <a:gd name="connsiteX3414" fmla="*/ 7148899 w 8464028"/>
              <a:gd name="connsiteY3414" fmla="*/ 3109126 h 9153214"/>
              <a:gd name="connsiteX3415" fmla="*/ 7149069 w 8464028"/>
              <a:gd name="connsiteY3415" fmla="*/ 3104953 h 9153214"/>
              <a:gd name="connsiteX3416" fmla="*/ 7214141 w 8464028"/>
              <a:gd name="connsiteY3416" fmla="*/ 3070138 h 9153214"/>
              <a:gd name="connsiteX3417" fmla="*/ 7219295 w 8464028"/>
              <a:gd name="connsiteY3417" fmla="*/ 3092847 h 9153214"/>
              <a:gd name="connsiteX3418" fmla="*/ 7202310 w 8464028"/>
              <a:gd name="connsiteY3418" fmla="*/ 3107708 h 9153214"/>
              <a:gd name="connsiteX3419" fmla="*/ 7677245 w 8464028"/>
              <a:gd name="connsiteY3419" fmla="*/ 3100028 h 9153214"/>
              <a:gd name="connsiteX3420" fmla="*/ 7597724 w 8464028"/>
              <a:gd name="connsiteY3420" fmla="*/ 3051939 h 9153214"/>
              <a:gd name="connsiteX3421" fmla="*/ 7519807 w 8464028"/>
              <a:gd name="connsiteY3421" fmla="*/ 3094433 h 9153214"/>
              <a:gd name="connsiteX3422" fmla="*/ 7508653 w 8464028"/>
              <a:gd name="connsiteY3422" fmla="*/ 3072309 h 9153214"/>
              <a:gd name="connsiteX3423" fmla="*/ 7559526 w 8464028"/>
              <a:gd name="connsiteY3423" fmla="*/ 3028896 h 9153214"/>
              <a:gd name="connsiteX3424" fmla="*/ 7524455 w 8464028"/>
              <a:gd name="connsiteY3424" fmla="*/ 3007690 h 9153214"/>
              <a:gd name="connsiteX3425" fmla="*/ 7473497 w 8464028"/>
              <a:gd name="connsiteY3425" fmla="*/ 3054360 h 9153214"/>
              <a:gd name="connsiteX3426" fmla="*/ 7413158 w 8464028"/>
              <a:gd name="connsiteY3426" fmla="*/ 3078737 h 9153214"/>
              <a:gd name="connsiteX3427" fmla="*/ 7402510 w 8464028"/>
              <a:gd name="connsiteY3427" fmla="*/ 3061539 h 9153214"/>
              <a:gd name="connsiteX3428" fmla="*/ 7441045 w 8464028"/>
              <a:gd name="connsiteY3428" fmla="*/ 3023720 h 9153214"/>
              <a:gd name="connsiteX3429" fmla="*/ 7491414 w 8464028"/>
              <a:gd name="connsiteY3429" fmla="*/ 2987736 h 9153214"/>
              <a:gd name="connsiteX3430" fmla="*/ 7464201 w 8464028"/>
              <a:gd name="connsiteY3430" fmla="*/ 2971289 h 9153214"/>
              <a:gd name="connsiteX3431" fmla="*/ 7393550 w 8464028"/>
              <a:gd name="connsiteY3431" fmla="*/ 3013703 h 9153214"/>
              <a:gd name="connsiteX3432" fmla="*/ 7270593 w 8464028"/>
              <a:gd name="connsiteY3432" fmla="*/ 3074897 h 9153214"/>
              <a:gd name="connsiteX3433" fmla="*/ 7259098 w 8464028"/>
              <a:gd name="connsiteY3433" fmla="*/ 3058619 h 9153214"/>
              <a:gd name="connsiteX3434" fmla="*/ 7374961 w 8464028"/>
              <a:gd name="connsiteY3434" fmla="*/ 2974713 h 9153214"/>
              <a:gd name="connsiteX3435" fmla="*/ 7420340 w 8464028"/>
              <a:gd name="connsiteY3435" fmla="*/ 2944741 h 9153214"/>
              <a:gd name="connsiteX3436" fmla="*/ 7324002 w 8464028"/>
              <a:gd name="connsiteY3436" fmla="*/ 2886466 h 9153214"/>
              <a:gd name="connsiteX3437" fmla="*/ 7219887 w 8464028"/>
              <a:gd name="connsiteY3437" fmla="*/ 2938813 h 9153214"/>
              <a:gd name="connsiteX3438" fmla="*/ 7111716 w 8464028"/>
              <a:gd name="connsiteY3438" fmla="*/ 2979972 h 9153214"/>
              <a:gd name="connsiteX3439" fmla="*/ 7100985 w 8464028"/>
              <a:gd name="connsiteY3439" fmla="*/ 2960186 h 9153214"/>
              <a:gd name="connsiteX3440" fmla="*/ 7206197 w 8464028"/>
              <a:gd name="connsiteY3440" fmla="*/ 2899991 h 9153214"/>
              <a:gd name="connsiteX3441" fmla="*/ 7284621 w 8464028"/>
              <a:gd name="connsiteY3441" fmla="*/ 2862589 h 9153214"/>
              <a:gd name="connsiteX3442" fmla="*/ 7226648 w 8464028"/>
              <a:gd name="connsiteY3442" fmla="*/ 2827358 h 9153214"/>
              <a:gd name="connsiteX3443" fmla="*/ 7180085 w 8464028"/>
              <a:gd name="connsiteY3443" fmla="*/ 2867097 h 9153214"/>
              <a:gd name="connsiteX3444" fmla="*/ 7119914 w 8464028"/>
              <a:gd name="connsiteY3444" fmla="*/ 2893396 h 9153214"/>
              <a:gd name="connsiteX3445" fmla="*/ 7109435 w 8464028"/>
              <a:gd name="connsiteY3445" fmla="*/ 2878869 h 9153214"/>
              <a:gd name="connsiteX3446" fmla="*/ 7163689 w 8464028"/>
              <a:gd name="connsiteY3446" fmla="*/ 2832950 h 9153214"/>
              <a:gd name="connsiteX3447" fmla="*/ 7199014 w 8464028"/>
              <a:gd name="connsiteY3447" fmla="*/ 2810661 h 9153214"/>
              <a:gd name="connsiteX3448" fmla="*/ 7133265 w 8464028"/>
              <a:gd name="connsiteY3448" fmla="*/ 2770921 h 9153214"/>
              <a:gd name="connsiteX3449" fmla="*/ 7131999 w 8464028"/>
              <a:gd name="connsiteY3449" fmla="*/ 2771421 h 9153214"/>
              <a:gd name="connsiteX3450" fmla="*/ 7117886 w 8464028"/>
              <a:gd name="connsiteY3450" fmla="*/ 2761652 h 9153214"/>
              <a:gd name="connsiteX3451" fmla="*/ 7018251 w 8464028"/>
              <a:gd name="connsiteY3451" fmla="*/ 2701877 h 9153214"/>
              <a:gd name="connsiteX3452" fmla="*/ 7009209 w 8464028"/>
              <a:gd name="connsiteY3452" fmla="*/ 2696449 h 9153214"/>
              <a:gd name="connsiteX3453" fmla="*/ 6525653 w 8464028"/>
              <a:gd name="connsiteY3453" fmla="*/ 2458510 h 9153214"/>
              <a:gd name="connsiteX3454" fmla="*/ 5852808 w 8464028"/>
              <a:gd name="connsiteY3454" fmla="*/ 2437744 h 9153214"/>
              <a:gd name="connsiteX3455" fmla="*/ 4012789 w 8464028"/>
              <a:gd name="connsiteY3455" fmla="*/ 3140956 h 9153214"/>
              <a:gd name="connsiteX3456" fmla="*/ 4026827 w 8464028"/>
              <a:gd name="connsiteY3456" fmla="*/ 3135675 h 9153214"/>
              <a:gd name="connsiteX3457" fmla="*/ 4069927 w 8464028"/>
              <a:gd name="connsiteY3457" fmla="*/ 3159720 h 9153214"/>
              <a:gd name="connsiteX3458" fmla="*/ 4096294 w 8464028"/>
              <a:gd name="connsiteY3458" fmla="*/ 3188523 h 9153214"/>
              <a:gd name="connsiteX3459" fmla="*/ 4083534 w 8464028"/>
              <a:gd name="connsiteY3459" fmla="*/ 3205388 h 9153214"/>
              <a:gd name="connsiteX3460" fmla="*/ 4046941 w 8464028"/>
              <a:gd name="connsiteY3460" fmla="*/ 3188189 h 9153214"/>
              <a:gd name="connsiteX3461" fmla="*/ 4012124 w 8464028"/>
              <a:gd name="connsiteY3461" fmla="*/ 3155879 h 9153214"/>
              <a:gd name="connsiteX3462" fmla="*/ 4012789 w 8464028"/>
              <a:gd name="connsiteY3462" fmla="*/ 3140956 h 9153214"/>
              <a:gd name="connsiteX3463" fmla="*/ 6590048 w 8464028"/>
              <a:gd name="connsiteY3463" fmla="*/ 2146936 h 9153214"/>
              <a:gd name="connsiteX3464" fmla="*/ 6600865 w 8464028"/>
              <a:gd name="connsiteY3464" fmla="*/ 2161045 h 9153214"/>
              <a:gd name="connsiteX3465" fmla="*/ 6527258 w 8464028"/>
              <a:gd name="connsiteY3465" fmla="*/ 2212641 h 9153214"/>
              <a:gd name="connsiteX3466" fmla="*/ 6514750 w 8464028"/>
              <a:gd name="connsiteY3466" fmla="*/ 2193522 h 9153214"/>
              <a:gd name="connsiteX3467" fmla="*/ 6590048 w 8464028"/>
              <a:gd name="connsiteY3467" fmla="*/ 2146936 h 9153214"/>
              <a:gd name="connsiteX3468" fmla="*/ 7102252 w 8464028"/>
              <a:gd name="connsiteY3468" fmla="*/ 1938719 h 9153214"/>
              <a:gd name="connsiteX3469" fmla="*/ 7139014 w 8464028"/>
              <a:gd name="connsiteY3469" fmla="*/ 1946316 h 9153214"/>
              <a:gd name="connsiteX3470" fmla="*/ 7136986 w 8464028"/>
              <a:gd name="connsiteY3470" fmla="*/ 1964600 h 9153214"/>
              <a:gd name="connsiteX3471" fmla="*/ 7100562 w 8464028"/>
              <a:gd name="connsiteY3471" fmla="*/ 1966855 h 9153214"/>
              <a:gd name="connsiteX3472" fmla="*/ 7102252 w 8464028"/>
              <a:gd name="connsiteY3472" fmla="*/ 1938719 h 9153214"/>
              <a:gd name="connsiteX3473" fmla="*/ 6459696 w 8464028"/>
              <a:gd name="connsiteY3473" fmla="*/ 2146665 h 9153214"/>
              <a:gd name="connsiteX3474" fmla="*/ 6476468 w 8464028"/>
              <a:gd name="connsiteY3474" fmla="*/ 2145350 h 9153214"/>
              <a:gd name="connsiteX3475" fmla="*/ 6487877 w 8464028"/>
              <a:gd name="connsiteY3475" fmla="*/ 2162215 h 9153214"/>
              <a:gd name="connsiteX3476" fmla="*/ 6435988 w 8464028"/>
              <a:gd name="connsiteY3476" fmla="*/ 2196611 h 9153214"/>
              <a:gd name="connsiteX3477" fmla="*/ 6422297 w 8464028"/>
              <a:gd name="connsiteY3477" fmla="*/ 2179915 h 9153214"/>
              <a:gd name="connsiteX3478" fmla="*/ 6459696 w 8464028"/>
              <a:gd name="connsiteY3478" fmla="*/ 2146665 h 9153214"/>
              <a:gd name="connsiteX3479" fmla="*/ 1665467 w 8464028"/>
              <a:gd name="connsiteY3479" fmla="*/ 3989532 h 9153214"/>
              <a:gd name="connsiteX3480" fmla="*/ 1678513 w 8464028"/>
              <a:gd name="connsiteY3480" fmla="*/ 3985159 h 9153214"/>
              <a:gd name="connsiteX3481" fmla="*/ 1707751 w 8464028"/>
              <a:gd name="connsiteY3481" fmla="*/ 4004444 h 9153214"/>
              <a:gd name="connsiteX3482" fmla="*/ 1699809 w 8464028"/>
              <a:gd name="connsiteY3482" fmla="*/ 4018888 h 9153214"/>
              <a:gd name="connsiteX3483" fmla="*/ 1667695 w 8464028"/>
              <a:gd name="connsiteY3483" fmla="*/ 4002858 h 9153214"/>
              <a:gd name="connsiteX3484" fmla="*/ 1665467 w 8464028"/>
              <a:gd name="connsiteY3484" fmla="*/ 3989532 h 9153214"/>
              <a:gd name="connsiteX3485" fmla="*/ 4452999 w 8464028"/>
              <a:gd name="connsiteY3485" fmla="*/ 2910873 h 9153214"/>
              <a:gd name="connsiteX3486" fmla="*/ 4462552 w 8464028"/>
              <a:gd name="connsiteY3486" fmla="*/ 2910093 h 9153214"/>
              <a:gd name="connsiteX3487" fmla="*/ 4547990 w 8464028"/>
              <a:gd name="connsiteY3487" fmla="*/ 2977050 h 9153214"/>
              <a:gd name="connsiteX3488" fmla="*/ 4579089 w 8464028"/>
              <a:gd name="connsiteY3488" fmla="*/ 3055443 h 9153214"/>
              <a:gd name="connsiteX3489" fmla="*/ 4563962 w 8464028"/>
              <a:gd name="connsiteY3489" fmla="*/ 3063459 h 9153214"/>
              <a:gd name="connsiteX3490" fmla="*/ 4506073 w 8464028"/>
              <a:gd name="connsiteY3490" fmla="*/ 2999842 h 9153214"/>
              <a:gd name="connsiteX3491" fmla="*/ 4447425 w 8464028"/>
              <a:gd name="connsiteY3491" fmla="*/ 2935222 h 9153214"/>
              <a:gd name="connsiteX3492" fmla="*/ 4452999 w 8464028"/>
              <a:gd name="connsiteY3492" fmla="*/ 2910873 h 9153214"/>
              <a:gd name="connsiteX3493" fmla="*/ 7115349 w 8464028"/>
              <a:gd name="connsiteY3493" fmla="*/ 1875019 h 9153214"/>
              <a:gd name="connsiteX3494" fmla="*/ 7188111 w 8464028"/>
              <a:gd name="connsiteY3494" fmla="*/ 1879777 h 9153214"/>
              <a:gd name="connsiteX3495" fmla="*/ 7184733 w 8464028"/>
              <a:gd name="connsiteY3495" fmla="*/ 1894805 h 9153214"/>
              <a:gd name="connsiteX3496" fmla="*/ 7157858 w 8464028"/>
              <a:gd name="connsiteY3496" fmla="*/ 1899396 h 9153214"/>
              <a:gd name="connsiteX3497" fmla="*/ 7122364 w 8464028"/>
              <a:gd name="connsiteY3497" fmla="*/ 1897225 h 9153214"/>
              <a:gd name="connsiteX3498" fmla="*/ 7115349 w 8464028"/>
              <a:gd name="connsiteY3498" fmla="*/ 1875019 h 9153214"/>
              <a:gd name="connsiteX3499" fmla="*/ 6741654 w 8464028"/>
              <a:gd name="connsiteY3499" fmla="*/ 1969276 h 9153214"/>
              <a:gd name="connsiteX3500" fmla="*/ 6783147 w 8464028"/>
              <a:gd name="connsiteY3500" fmla="*/ 1967940 h 9153214"/>
              <a:gd name="connsiteX3501" fmla="*/ 6786022 w 8464028"/>
              <a:gd name="connsiteY3501" fmla="*/ 1983135 h 9153214"/>
              <a:gd name="connsiteX3502" fmla="*/ 6743344 w 8464028"/>
              <a:gd name="connsiteY3502" fmla="*/ 1989731 h 9153214"/>
              <a:gd name="connsiteX3503" fmla="*/ 6741654 w 8464028"/>
              <a:gd name="connsiteY3503" fmla="*/ 1969276 h 9153214"/>
              <a:gd name="connsiteX3504" fmla="*/ 6619625 w 8464028"/>
              <a:gd name="connsiteY3504" fmla="*/ 2011186 h 9153214"/>
              <a:gd name="connsiteX3505" fmla="*/ 6709542 w 8464028"/>
              <a:gd name="connsiteY3505" fmla="*/ 2005259 h 9153214"/>
              <a:gd name="connsiteX3506" fmla="*/ 6768783 w 8464028"/>
              <a:gd name="connsiteY3506" fmla="*/ 2028135 h 9153214"/>
              <a:gd name="connsiteX3507" fmla="*/ 6765739 w 8464028"/>
              <a:gd name="connsiteY3507" fmla="*/ 2043413 h 9153214"/>
              <a:gd name="connsiteX3508" fmla="*/ 6701431 w 8464028"/>
              <a:gd name="connsiteY3508" fmla="*/ 2043914 h 9153214"/>
              <a:gd name="connsiteX3509" fmla="*/ 6620471 w 8464028"/>
              <a:gd name="connsiteY3509" fmla="*/ 2032559 h 9153214"/>
              <a:gd name="connsiteX3510" fmla="*/ 6619625 w 8464028"/>
              <a:gd name="connsiteY3510" fmla="*/ 2011186 h 9153214"/>
              <a:gd name="connsiteX3511" fmla="*/ 6194380 w 8464028"/>
              <a:gd name="connsiteY3511" fmla="*/ 2147939 h 9153214"/>
              <a:gd name="connsiteX3512" fmla="*/ 6195393 w 8464028"/>
              <a:gd name="connsiteY3512" fmla="*/ 2162715 h 9153214"/>
              <a:gd name="connsiteX3513" fmla="*/ 6185168 w 8464028"/>
              <a:gd name="connsiteY3513" fmla="*/ 2174822 h 9153214"/>
              <a:gd name="connsiteX3514" fmla="*/ 6204351 w 8464028"/>
              <a:gd name="connsiteY3514" fmla="*/ 2171566 h 9153214"/>
              <a:gd name="connsiteX3515" fmla="*/ 6216435 w 8464028"/>
              <a:gd name="connsiteY3515" fmla="*/ 2185090 h 9153214"/>
              <a:gd name="connsiteX3516" fmla="*/ 6147563 w 8464028"/>
              <a:gd name="connsiteY3516" fmla="*/ 2257390 h 9153214"/>
              <a:gd name="connsiteX3517" fmla="*/ 6160407 w 8464028"/>
              <a:gd name="connsiteY3517" fmla="*/ 2276593 h 9153214"/>
              <a:gd name="connsiteX3518" fmla="*/ 6192013 w 8464028"/>
              <a:gd name="connsiteY3518" fmla="*/ 2245034 h 9153214"/>
              <a:gd name="connsiteX3519" fmla="*/ 6247282 w 8464028"/>
              <a:gd name="connsiteY3519" fmla="*/ 2215314 h 9153214"/>
              <a:gd name="connsiteX3520" fmla="*/ 6257169 w 8464028"/>
              <a:gd name="connsiteY3520" fmla="*/ 2229840 h 9153214"/>
              <a:gd name="connsiteX3521" fmla="*/ 6218128 w 8464028"/>
              <a:gd name="connsiteY3521" fmla="*/ 2276342 h 9153214"/>
              <a:gd name="connsiteX3522" fmla="*/ 6180691 w 8464028"/>
              <a:gd name="connsiteY3522" fmla="*/ 2301472 h 9153214"/>
              <a:gd name="connsiteX3523" fmla="*/ 6194633 w 8464028"/>
              <a:gd name="connsiteY3523" fmla="*/ 2317668 h 9153214"/>
              <a:gd name="connsiteX3524" fmla="*/ 6282353 w 8464028"/>
              <a:gd name="connsiteY3524" fmla="*/ 2245785 h 9153214"/>
              <a:gd name="connsiteX3525" fmla="*/ 6399734 w 8464028"/>
              <a:gd name="connsiteY3525" fmla="*/ 2190852 h 9153214"/>
              <a:gd name="connsiteX3526" fmla="*/ 6409032 w 8464028"/>
              <a:gd name="connsiteY3526" fmla="*/ 2210720 h 9153214"/>
              <a:gd name="connsiteX3527" fmla="*/ 6311423 w 8464028"/>
              <a:gd name="connsiteY3527" fmla="*/ 2282020 h 9153214"/>
              <a:gd name="connsiteX3528" fmla="*/ 6223113 w 8464028"/>
              <a:gd name="connsiteY3528" fmla="*/ 2345636 h 9153214"/>
              <a:gd name="connsiteX3529" fmla="*/ 6231141 w 8464028"/>
              <a:gd name="connsiteY3529" fmla="*/ 2346554 h 9153214"/>
              <a:gd name="connsiteX3530" fmla="*/ 6328409 w 8464028"/>
              <a:gd name="connsiteY3530" fmla="*/ 2287946 h 9153214"/>
              <a:gd name="connsiteX3531" fmla="*/ 6471736 w 8464028"/>
              <a:gd name="connsiteY3531" fmla="*/ 2220405 h 9153214"/>
              <a:gd name="connsiteX3532" fmla="*/ 6483229 w 8464028"/>
              <a:gd name="connsiteY3532" fmla="*/ 2241527 h 9153214"/>
              <a:gd name="connsiteX3533" fmla="*/ 6339397 w 8464028"/>
              <a:gd name="connsiteY3533" fmla="*/ 2328438 h 9153214"/>
              <a:gd name="connsiteX3534" fmla="*/ 6294185 w 8464028"/>
              <a:gd name="connsiteY3534" fmla="*/ 2353568 h 9153214"/>
              <a:gd name="connsiteX3535" fmla="*/ 6318268 w 8464028"/>
              <a:gd name="connsiteY3535" fmla="*/ 2356239 h 9153214"/>
              <a:gd name="connsiteX3536" fmla="*/ 6333565 w 8464028"/>
              <a:gd name="connsiteY3536" fmla="*/ 2359411 h 9153214"/>
              <a:gd name="connsiteX3537" fmla="*/ 6441734 w 8464028"/>
              <a:gd name="connsiteY3537" fmla="*/ 2289868 h 9153214"/>
              <a:gd name="connsiteX3538" fmla="*/ 6534610 w 8464028"/>
              <a:gd name="connsiteY3538" fmla="*/ 2247121 h 9153214"/>
              <a:gd name="connsiteX3539" fmla="*/ 6548638 w 8464028"/>
              <a:gd name="connsiteY3539" fmla="*/ 2269163 h 9153214"/>
              <a:gd name="connsiteX3540" fmla="*/ 6441228 w 8464028"/>
              <a:gd name="connsiteY3540" fmla="*/ 2340210 h 9153214"/>
              <a:gd name="connsiteX3541" fmla="*/ 6380720 w 8464028"/>
              <a:gd name="connsiteY3541" fmla="*/ 2369096 h 9153214"/>
              <a:gd name="connsiteX3542" fmla="*/ 6430664 w 8464028"/>
              <a:gd name="connsiteY3542" fmla="*/ 2381702 h 9153214"/>
              <a:gd name="connsiteX3543" fmla="*/ 6609231 w 8464028"/>
              <a:gd name="connsiteY3543" fmla="*/ 2272000 h 9153214"/>
              <a:gd name="connsiteX3544" fmla="*/ 6624358 w 8464028"/>
              <a:gd name="connsiteY3544" fmla="*/ 2296045 h 9153214"/>
              <a:gd name="connsiteX3545" fmla="*/ 6476385 w 8464028"/>
              <a:gd name="connsiteY3545" fmla="*/ 2393975 h 9153214"/>
              <a:gd name="connsiteX3546" fmla="*/ 6507228 w 8464028"/>
              <a:gd name="connsiteY3546" fmla="*/ 2403827 h 9153214"/>
              <a:gd name="connsiteX3547" fmla="*/ 6565455 w 8464028"/>
              <a:gd name="connsiteY3547" fmla="*/ 2367342 h 9153214"/>
              <a:gd name="connsiteX3548" fmla="*/ 6695936 w 8464028"/>
              <a:gd name="connsiteY3548" fmla="*/ 2314411 h 9153214"/>
              <a:gd name="connsiteX3549" fmla="*/ 6706331 w 8464028"/>
              <a:gd name="connsiteY3549" fmla="*/ 2337036 h 9153214"/>
              <a:gd name="connsiteX3550" fmla="*/ 6595457 w 8464028"/>
              <a:gd name="connsiteY3550" fmla="*/ 2410422 h 9153214"/>
              <a:gd name="connsiteX3551" fmla="*/ 6569343 w 8464028"/>
              <a:gd name="connsiteY3551" fmla="*/ 2424783 h 9153214"/>
              <a:gd name="connsiteX3552" fmla="*/ 6616582 w 8464028"/>
              <a:gd name="connsiteY3552" fmla="*/ 2443734 h 9153214"/>
              <a:gd name="connsiteX3553" fmla="*/ 6727881 w 8464028"/>
              <a:gd name="connsiteY3553" fmla="*/ 2370431 h 9153214"/>
              <a:gd name="connsiteX3554" fmla="*/ 6853290 w 8464028"/>
              <a:gd name="connsiteY3554" fmla="*/ 2309319 h 9153214"/>
              <a:gd name="connsiteX3555" fmla="*/ 6865121 w 8464028"/>
              <a:gd name="connsiteY3555" fmla="*/ 2331443 h 9153214"/>
              <a:gd name="connsiteX3556" fmla="*/ 6738867 w 8464028"/>
              <a:gd name="connsiteY3556" fmla="*/ 2414430 h 9153214"/>
              <a:gd name="connsiteX3557" fmla="*/ 6654865 w 8464028"/>
              <a:gd name="connsiteY3557" fmla="*/ 2459178 h 9153214"/>
              <a:gd name="connsiteX3558" fmla="*/ 6702105 w 8464028"/>
              <a:gd name="connsiteY3558" fmla="*/ 2480218 h 9153214"/>
              <a:gd name="connsiteX3559" fmla="*/ 6785854 w 8464028"/>
              <a:gd name="connsiteY3559" fmla="*/ 2422194 h 9153214"/>
              <a:gd name="connsiteX3560" fmla="*/ 6903065 w 8464028"/>
              <a:gd name="connsiteY3560" fmla="*/ 2358828 h 9153214"/>
              <a:gd name="connsiteX3561" fmla="*/ 6914898 w 8464028"/>
              <a:gd name="connsiteY3561" fmla="*/ 2380951 h 9153214"/>
              <a:gd name="connsiteX3562" fmla="*/ 6797769 w 8464028"/>
              <a:gd name="connsiteY3562" fmla="*/ 2465190 h 9153214"/>
              <a:gd name="connsiteX3563" fmla="*/ 6742670 w 8464028"/>
              <a:gd name="connsiteY3563" fmla="*/ 2498250 h 9153214"/>
              <a:gd name="connsiteX3564" fmla="*/ 6812642 w 8464028"/>
              <a:gd name="connsiteY3564" fmla="*/ 2533484 h 9153214"/>
              <a:gd name="connsiteX3565" fmla="*/ 6864614 w 8464028"/>
              <a:gd name="connsiteY3565" fmla="*/ 2498837 h 9153214"/>
              <a:gd name="connsiteX3566" fmla="*/ 6935940 w 8464028"/>
              <a:gd name="connsiteY3566" fmla="*/ 2460431 h 9153214"/>
              <a:gd name="connsiteX3567" fmla="*/ 6951658 w 8464028"/>
              <a:gd name="connsiteY3567" fmla="*/ 2479716 h 9153214"/>
              <a:gd name="connsiteX3568" fmla="*/ 6889714 w 8464028"/>
              <a:gd name="connsiteY3568" fmla="*/ 2534569 h 9153214"/>
              <a:gd name="connsiteX3569" fmla="*/ 6852530 w 8464028"/>
              <a:gd name="connsiteY3569" fmla="*/ 2553520 h 9153214"/>
              <a:gd name="connsiteX3570" fmla="*/ 6880166 w 8464028"/>
              <a:gd name="connsiteY3570" fmla="*/ 2568797 h 9153214"/>
              <a:gd name="connsiteX3571" fmla="*/ 6908304 w 8464028"/>
              <a:gd name="connsiteY3571" fmla="*/ 2545504 h 9153214"/>
              <a:gd name="connsiteX3572" fmla="*/ 6970165 w 8464028"/>
              <a:gd name="connsiteY3572" fmla="*/ 2512945 h 9153214"/>
              <a:gd name="connsiteX3573" fmla="*/ 6984531 w 8464028"/>
              <a:gd name="connsiteY3573" fmla="*/ 2532482 h 9153214"/>
              <a:gd name="connsiteX3574" fmla="*/ 6937293 w 8464028"/>
              <a:gd name="connsiteY3574" fmla="*/ 2573807 h 9153214"/>
              <a:gd name="connsiteX3575" fmla="*/ 6913799 w 8464028"/>
              <a:gd name="connsiteY3575" fmla="*/ 2587499 h 9153214"/>
              <a:gd name="connsiteX3576" fmla="*/ 6952250 w 8464028"/>
              <a:gd name="connsiteY3576" fmla="*/ 2608788 h 9153214"/>
              <a:gd name="connsiteX3577" fmla="*/ 7020617 w 8464028"/>
              <a:gd name="connsiteY3577" fmla="*/ 2570968 h 9153214"/>
              <a:gd name="connsiteX3578" fmla="*/ 7033969 w 8464028"/>
              <a:gd name="connsiteY3578" fmla="*/ 2590588 h 9153214"/>
              <a:gd name="connsiteX3579" fmla="*/ 6988420 w 8464028"/>
              <a:gd name="connsiteY3579" fmla="*/ 2628742 h 9153214"/>
              <a:gd name="connsiteX3580" fmla="*/ 7018166 w 8464028"/>
              <a:gd name="connsiteY3580" fmla="*/ 2645189 h 9153214"/>
              <a:gd name="connsiteX3581" fmla="*/ 7034729 w 8464028"/>
              <a:gd name="connsiteY3581" fmla="*/ 2655125 h 9153214"/>
              <a:gd name="connsiteX3582" fmla="*/ 7109858 w 8464028"/>
              <a:gd name="connsiteY3582" fmla="*/ 2613297 h 9153214"/>
              <a:gd name="connsiteX3583" fmla="*/ 7124139 w 8464028"/>
              <a:gd name="connsiteY3583" fmla="*/ 2630078 h 9153214"/>
              <a:gd name="connsiteX3584" fmla="*/ 7071322 w 8464028"/>
              <a:gd name="connsiteY3584" fmla="*/ 2676998 h 9153214"/>
              <a:gd name="connsiteX3585" fmla="*/ 7094055 w 8464028"/>
              <a:gd name="connsiteY3585" fmla="*/ 2690689 h 9153214"/>
              <a:gd name="connsiteX3586" fmla="*/ 7152788 w 8464028"/>
              <a:gd name="connsiteY3586" fmla="*/ 2655623 h 9153214"/>
              <a:gd name="connsiteX3587" fmla="*/ 7166141 w 8464028"/>
              <a:gd name="connsiteY3587" fmla="*/ 2669650 h 9153214"/>
              <a:gd name="connsiteX3588" fmla="*/ 7128618 w 8464028"/>
              <a:gd name="connsiteY3588" fmla="*/ 2711394 h 9153214"/>
              <a:gd name="connsiteX3589" fmla="*/ 7148477 w 8464028"/>
              <a:gd name="connsiteY3589" fmla="*/ 2723250 h 9153214"/>
              <a:gd name="connsiteX3590" fmla="*/ 7202056 w 8464028"/>
              <a:gd name="connsiteY3590" fmla="*/ 2695783 h 9153214"/>
              <a:gd name="connsiteX3591" fmla="*/ 7213973 w 8464028"/>
              <a:gd name="connsiteY3591" fmla="*/ 2712646 h 9153214"/>
              <a:gd name="connsiteX3592" fmla="*/ 7184647 w 8464028"/>
              <a:gd name="connsiteY3592" fmla="*/ 2745040 h 9153214"/>
              <a:gd name="connsiteX3593" fmla="*/ 7200197 w 8464028"/>
              <a:gd name="connsiteY3593" fmla="*/ 2754389 h 9153214"/>
              <a:gd name="connsiteX3594" fmla="*/ 7266199 w 8464028"/>
              <a:gd name="connsiteY3594" fmla="*/ 2743619 h 9153214"/>
              <a:gd name="connsiteX3595" fmla="*/ 7337775 w 8464028"/>
              <a:gd name="connsiteY3595" fmla="*/ 2689186 h 9153214"/>
              <a:gd name="connsiteX3596" fmla="*/ 7347917 w 8464028"/>
              <a:gd name="connsiteY3596" fmla="*/ 2700707 h 9153214"/>
              <a:gd name="connsiteX3597" fmla="*/ 7316311 w 8464028"/>
              <a:gd name="connsiteY3597" fmla="*/ 2735188 h 9153214"/>
              <a:gd name="connsiteX3598" fmla="*/ 7551243 w 8464028"/>
              <a:gd name="connsiteY3598" fmla="*/ 2676162 h 9153214"/>
              <a:gd name="connsiteX3599" fmla="*/ 7854290 w 8464028"/>
              <a:gd name="connsiteY3599" fmla="*/ 2485393 h 9153214"/>
              <a:gd name="connsiteX3600" fmla="*/ 8312494 w 8464028"/>
              <a:gd name="connsiteY3600" fmla="*/ 2190767 h 9153214"/>
              <a:gd name="connsiteX3601" fmla="*/ 7598823 w 8464028"/>
              <a:gd name="connsiteY3601" fmla="*/ 2197946 h 9153214"/>
              <a:gd name="connsiteX3602" fmla="*/ 7593667 w 8464028"/>
              <a:gd name="connsiteY3602" fmla="*/ 2197445 h 9153214"/>
              <a:gd name="connsiteX3603" fmla="*/ 7379947 w 8464028"/>
              <a:gd name="connsiteY3603" fmla="*/ 2173402 h 9153214"/>
              <a:gd name="connsiteX3604" fmla="*/ 7425158 w 8464028"/>
              <a:gd name="connsiteY3604" fmla="*/ 2237021 h 9153214"/>
              <a:gd name="connsiteX3605" fmla="*/ 7455075 w 8464028"/>
              <a:gd name="connsiteY3605" fmla="*/ 2238105 h 9153214"/>
              <a:gd name="connsiteX3606" fmla="*/ 7492088 w 8464028"/>
              <a:gd name="connsiteY3606" fmla="*/ 2250377 h 9153214"/>
              <a:gd name="connsiteX3607" fmla="*/ 7493188 w 8464028"/>
              <a:gd name="connsiteY3607" fmla="*/ 2263901 h 9153214"/>
              <a:gd name="connsiteX3608" fmla="*/ 7455075 w 8464028"/>
              <a:gd name="connsiteY3608" fmla="*/ 2277176 h 9153214"/>
              <a:gd name="connsiteX3609" fmla="*/ 7461159 w 8464028"/>
              <a:gd name="connsiteY3609" fmla="*/ 2285025 h 9153214"/>
              <a:gd name="connsiteX3610" fmla="*/ 7483722 w 8464028"/>
              <a:gd name="connsiteY3610" fmla="*/ 2306898 h 9153214"/>
              <a:gd name="connsiteX3611" fmla="*/ 7556230 w 8464028"/>
              <a:gd name="connsiteY3611" fmla="*/ 2299801 h 9153214"/>
              <a:gd name="connsiteX3612" fmla="*/ 7558512 w 8464028"/>
              <a:gd name="connsiteY3612" fmla="*/ 2317751 h 9153214"/>
              <a:gd name="connsiteX3613" fmla="*/ 7523864 w 8464028"/>
              <a:gd name="connsiteY3613" fmla="*/ 2333280 h 9153214"/>
              <a:gd name="connsiteX3614" fmla="*/ 7609808 w 8464028"/>
              <a:gd name="connsiteY3614" fmla="*/ 2383289 h 9153214"/>
              <a:gd name="connsiteX3615" fmla="*/ 7598907 w 8464028"/>
              <a:gd name="connsiteY3615" fmla="*/ 2408754 h 9153214"/>
              <a:gd name="connsiteX3616" fmla="*/ 7426595 w 8464028"/>
              <a:gd name="connsiteY3616" fmla="*/ 2323177 h 9153214"/>
              <a:gd name="connsiteX3617" fmla="*/ 7361016 w 8464028"/>
              <a:gd name="connsiteY3617" fmla="*/ 2241695 h 9153214"/>
              <a:gd name="connsiteX3618" fmla="*/ 7344283 w 8464028"/>
              <a:gd name="connsiteY3618" fmla="*/ 2219486 h 9153214"/>
              <a:gd name="connsiteX3619" fmla="*/ 7319946 w 8464028"/>
              <a:gd name="connsiteY3619" fmla="*/ 2165889 h 9153214"/>
              <a:gd name="connsiteX3620" fmla="*/ 7286142 w 8464028"/>
              <a:gd name="connsiteY3620" fmla="*/ 2161630 h 9153214"/>
              <a:gd name="connsiteX3621" fmla="*/ 7239324 w 8464028"/>
              <a:gd name="connsiteY3621" fmla="*/ 2156287 h 9153214"/>
              <a:gd name="connsiteX3622" fmla="*/ 7227914 w 8464028"/>
              <a:gd name="connsiteY3622" fmla="*/ 2159709 h 9153214"/>
              <a:gd name="connsiteX3623" fmla="*/ 7083575 w 8464028"/>
              <a:gd name="connsiteY3623" fmla="*/ 2147939 h 9153214"/>
              <a:gd name="connsiteX3624" fmla="*/ 7106141 w 8464028"/>
              <a:gd name="connsiteY3624" fmla="*/ 2163216 h 9153214"/>
              <a:gd name="connsiteX3625" fmla="*/ 7144589 w 8464028"/>
              <a:gd name="connsiteY3625" fmla="*/ 2184507 h 9153214"/>
              <a:gd name="connsiteX3626" fmla="*/ 7146449 w 8464028"/>
              <a:gd name="connsiteY3626" fmla="*/ 2192020 h 9153214"/>
              <a:gd name="connsiteX3627" fmla="*/ 7203577 w 8464028"/>
              <a:gd name="connsiteY3627" fmla="*/ 2203290 h 9153214"/>
              <a:gd name="connsiteX3628" fmla="*/ 7201973 w 8464028"/>
              <a:gd name="connsiteY3628" fmla="*/ 2218401 h 9153214"/>
              <a:gd name="connsiteX3629" fmla="*/ 7131324 w 8464028"/>
              <a:gd name="connsiteY3629" fmla="*/ 2218402 h 9153214"/>
              <a:gd name="connsiteX3630" fmla="*/ 7125829 w 8464028"/>
              <a:gd name="connsiteY3630" fmla="*/ 2200284 h 9153214"/>
              <a:gd name="connsiteX3631" fmla="*/ 7091266 w 8464028"/>
              <a:gd name="connsiteY3631" fmla="*/ 2195359 h 9153214"/>
              <a:gd name="connsiteX3632" fmla="*/ 7084166 w 8464028"/>
              <a:gd name="connsiteY3632" fmla="*/ 2195276 h 9153214"/>
              <a:gd name="connsiteX3633" fmla="*/ 7100307 w 8464028"/>
              <a:gd name="connsiteY3633" fmla="*/ 2214060 h 9153214"/>
              <a:gd name="connsiteX3634" fmla="*/ 7089999 w 8464028"/>
              <a:gd name="connsiteY3634" fmla="*/ 2228753 h 9153214"/>
              <a:gd name="connsiteX3635" fmla="*/ 7044194 w 8464028"/>
              <a:gd name="connsiteY3635" fmla="*/ 2220656 h 9153214"/>
              <a:gd name="connsiteX3636" fmla="*/ 7052307 w 8464028"/>
              <a:gd name="connsiteY3636" fmla="*/ 2265738 h 9153214"/>
              <a:gd name="connsiteX3637" fmla="*/ 7041152 w 8464028"/>
              <a:gd name="connsiteY3637" fmla="*/ 2273419 h 9153214"/>
              <a:gd name="connsiteX3638" fmla="*/ 6985377 w 8464028"/>
              <a:gd name="connsiteY3638" fmla="*/ 2212307 h 9153214"/>
              <a:gd name="connsiteX3639" fmla="*/ 6975321 w 8464028"/>
              <a:gd name="connsiteY3639" fmla="*/ 2139172 h 9153214"/>
              <a:gd name="connsiteX3640" fmla="*/ 6523286 w 8464028"/>
              <a:gd name="connsiteY3640" fmla="*/ 2118718 h 9153214"/>
              <a:gd name="connsiteX3641" fmla="*/ 6390355 w 8464028"/>
              <a:gd name="connsiteY3641" fmla="*/ 2124395 h 9153214"/>
              <a:gd name="connsiteX3642" fmla="*/ 6390608 w 8464028"/>
              <a:gd name="connsiteY3642" fmla="*/ 2125647 h 9153214"/>
              <a:gd name="connsiteX3643" fmla="*/ 6343198 w 8464028"/>
              <a:gd name="connsiteY3643" fmla="*/ 2167224 h 9153214"/>
              <a:gd name="connsiteX3644" fmla="*/ 6310917 w 8464028"/>
              <a:gd name="connsiteY3644" fmla="*/ 2196445 h 9153214"/>
              <a:gd name="connsiteX3645" fmla="*/ 6279818 w 8464028"/>
              <a:gd name="connsiteY3645" fmla="*/ 2211138 h 9153214"/>
              <a:gd name="connsiteX3646" fmla="*/ 6268747 w 8464028"/>
              <a:gd name="connsiteY3646" fmla="*/ 2200451 h 9153214"/>
              <a:gd name="connsiteX3647" fmla="*/ 6295199 w 8464028"/>
              <a:gd name="connsiteY3647" fmla="*/ 2168477 h 9153214"/>
              <a:gd name="connsiteX3648" fmla="*/ 6327057 w 8464028"/>
              <a:gd name="connsiteY3648" fmla="*/ 2147854 h 9153214"/>
              <a:gd name="connsiteX3649" fmla="*/ 6346410 w 8464028"/>
              <a:gd name="connsiteY3649" fmla="*/ 2128152 h 9153214"/>
              <a:gd name="connsiteX3650" fmla="*/ 6303902 w 8464028"/>
              <a:gd name="connsiteY3650" fmla="*/ 2133161 h 9153214"/>
              <a:gd name="connsiteX3651" fmla="*/ 6255986 w 8464028"/>
              <a:gd name="connsiteY3651" fmla="*/ 2173653 h 9153214"/>
              <a:gd name="connsiteX3652" fmla="*/ 6238072 w 8464028"/>
              <a:gd name="connsiteY3652" fmla="*/ 2141343 h 9153214"/>
              <a:gd name="connsiteX3653" fmla="*/ 6238663 w 8464028"/>
              <a:gd name="connsiteY3653" fmla="*/ 2140925 h 9153214"/>
              <a:gd name="connsiteX3654" fmla="*/ 6194380 w 8464028"/>
              <a:gd name="connsiteY3654" fmla="*/ 2147939 h 9153214"/>
              <a:gd name="connsiteX3655" fmla="*/ 7159886 w 8464028"/>
              <a:gd name="connsiteY3655" fmla="*/ 1768405 h 9153214"/>
              <a:gd name="connsiteX3656" fmla="*/ 7220816 w 8464028"/>
              <a:gd name="connsiteY3656" fmla="*/ 1774917 h 9153214"/>
              <a:gd name="connsiteX3657" fmla="*/ 7218788 w 8464028"/>
              <a:gd name="connsiteY3657" fmla="*/ 1792366 h 9153214"/>
              <a:gd name="connsiteX3658" fmla="*/ 7159464 w 8464028"/>
              <a:gd name="connsiteY3658" fmla="*/ 1793701 h 9153214"/>
              <a:gd name="connsiteX3659" fmla="*/ 7159886 w 8464028"/>
              <a:gd name="connsiteY3659" fmla="*/ 1768405 h 9153214"/>
              <a:gd name="connsiteX3660" fmla="*/ 6760247 w 8464028"/>
              <a:gd name="connsiteY3660" fmla="*/ 1914256 h 9153214"/>
              <a:gd name="connsiteX3661" fmla="*/ 6799374 w 8464028"/>
              <a:gd name="connsiteY3661" fmla="*/ 1906826 h 9153214"/>
              <a:gd name="connsiteX3662" fmla="*/ 6804699 w 8464028"/>
              <a:gd name="connsiteY3662" fmla="*/ 1923356 h 9153214"/>
              <a:gd name="connsiteX3663" fmla="*/ 6763459 w 8464028"/>
              <a:gd name="connsiteY3663" fmla="*/ 1936714 h 9153214"/>
              <a:gd name="connsiteX3664" fmla="*/ 6760247 w 8464028"/>
              <a:gd name="connsiteY3664" fmla="*/ 1914256 h 9153214"/>
              <a:gd name="connsiteX3665" fmla="*/ 6105310 w 8464028"/>
              <a:gd name="connsiteY3665" fmla="*/ 2162465 h 9153214"/>
              <a:gd name="connsiteX3666" fmla="*/ 6113084 w 8464028"/>
              <a:gd name="connsiteY3666" fmla="*/ 2186259 h 9153214"/>
              <a:gd name="connsiteX3667" fmla="*/ 6152042 w 8464028"/>
              <a:gd name="connsiteY3667" fmla="*/ 2155034 h 9153214"/>
              <a:gd name="connsiteX3668" fmla="*/ 6105310 w 8464028"/>
              <a:gd name="connsiteY3668" fmla="*/ 2162465 h 9153214"/>
              <a:gd name="connsiteX3669" fmla="*/ 4471604 w 8464028"/>
              <a:gd name="connsiteY3669" fmla="*/ 2783177 h 9153214"/>
              <a:gd name="connsiteX3670" fmla="*/ 4488582 w 8464028"/>
              <a:gd name="connsiteY3670" fmla="*/ 2786449 h 9153214"/>
              <a:gd name="connsiteX3671" fmla="*/ 4556865 w 8464028"/>
              <a:gd name="connsiteY3671" fmla="*/ 2843971 h 9153214"/>
              <a:gd name="connsiteX3672" fmla="*/ 4599710 w 8464028"/>
              <a:gd name="connsiteY3672" fmla="*/ 2933971 h 9153214"/>
              <a:gd name="connsiteX3673" fmla="*/ 4583231 w 8464028"/>
              <a:gd name="connsiteY3673" fmla="*/ 2942905 h 9153214"/>
              <a:gd name="connsiteX3674" fmla="*/ 4537511 w 8464028"/>
              <a:gd name="connsiteY3674" fmla="*/ 2896235 h 9153214"/>
              <a:gd name="connsiteX3675" fmla="*/ 4463735 w 8464028"/>
              <a:gd name="connsiteY3675" fmla="*/ 2822015 h 9153214"/>
              <a:gd name="connsiteX3676" fmla="*/ 4471604 w 8464028"/>
              <a:gd name="connsiteY3676" fmla="*/ 2783177 h 9153214"/>
              <a:gd name="connsiteX3677" fmla="*/ 3990658 w 8464028"/>
              <a:gd name="connsiteY3677" fmla="*/ 2954759 h 9153214"/>
              <a:gd name="connsiteX3678" fmla="*/ 4047532 w 8464028"/>
              <a:gd name="connsiteY3678" fmla="*/ 2985148 h 9153214"/>
              <a:gd name="connsiteX3679" fmla="*/ 4027927 w 8464028"/>
              <a:gd name="connsiteY3679" fmla="*/ 3021381 h 9153214"/>
              <a:gd name="connsiteX3680" fmla="*/ 3982208 w 8464028"/>
              <a:gd name="connsiteY3680" fmla="*/ 2960937 h 9153214"/>
              <a:gd name="connsiteX3681" fmla="*/ 3990658 w 8464028"/>
              <a:gd name="connsiteY3681" fmla="*/ 2954759 h 9153214"/>
              <a:gd name="connsiteX3682" fmla="*/ 5866066 w 8464028"/>
              <a:gd name="connsiteY3682" fmla="*/ 2212557 h 9153214"/>
              <a:gd name="connsiteX3683" fmla="*/ 5789162 w 8464028"/>
              <a:gd name="connsiteY3683" fmla="*/ 2309319 h 9153214"/>
              <a:gd name="connsiteX3684" fmla="*/ 5638738 w 8464028"/>
              <a:gd name="connsiteY3684" fmla="*/ 2486646 h 9153214"/>
              <a:gd name="connsiteX3685" fmla="*/ 6161506 w 8464028"/>
              <a:gd name="connsiteY3685" fmla="*/ 2343800 h 9153214"/>
              <a:gd name="connsiteX3686" fmla="*/ 6071590 w 8464028"/>
              <a:gd name="connsiteY3686" fmla="*/ 2168643 h 9153214"/>
              <a:gd name="connsiteX3687" fmla="*/ 5866066 w 8464028"/>
              <a:gd name="connsiteY3687" fmla="*/ 2212557 h 9153214"/>
              <a:gd name="connsiteX3688" fmla="*/ 5103761 w 8464028"/>
              <a:gd name="connsiteY3688" fmla="*/ 2467352 h 9153214"/>
              <a:gd name="connsiteX3689" fmla="*/ 5113013 w 8464028"/>
              <a:gd name="connsiteY3689" fmla="*/ 2468194 h 9153214"/>
              <a:gd name="connsiteX3690" fmla="*/ 5141998 w 8464028"/>
              <a:gd name="connsiteY3690" fmla="*/ 2487730 h 9153214"/>
              <a:gd name="connsiteX3691" fmla="*/ 5131520 w 8464028"/>
              <a:gd name="connsiteY3691" fmla="*/ 2503259 h 9153214"/>
              <a:gd name="connsiteX3692" fmla="*/ 5101266 w 8464028"/>
              <a:gd name="connsiteY3692" fmla="*/ 2487897 h 9153214"/>
              <a:gd name="connsiteX3693" fmla="*/ 5103761 w 8464028"/>
              <a:gd name="connsiteY3693" fmla="*/ 2467352 h 9153214"/>
              <a:gd name="connsiteX3694" fmla="*/ 7126991 w 8464028"/>
              <a:gd name="connsiteY3694" fmla="*/ 1678594 h 9153214"/>
              <a:gd name="connsiteX3695" fmla="*/ 7282593 w 8464028"/>
              <a:gd name="connsiteY3695" fmla="*/ 1647682 h 9153214"/>
              <a:gd name="connsiteX3696" fmla="*/ 7286395 w 8464028"/>
              <a:gd name="connsiteY3696" fmla="*/ 1689343 h 9153214"/>
              <a:gd name="connsiteX3697" fmla="*/ 7293326 w 8464028"/>
              <a:gd name="connsiteY3697" fmla="*/ 1700865 h 9153214"/>
              <a:gd name="connsiteX3698" fmla="*/ 7281917 w 8464028"/>
              <a:gd name="connsiteY3698" fmla="*/ 1714389 h 9153214"/>
              <a:gd name="connsiteX3699" fmla="*/ 7241521 w 8464028"/>
              <a:gd name="connsiteY3699" fmla="*/ 1699362 h 9153214"/>
              <a:gd name="connsiteX3700" fmla="*/ 7235183 w 8464028"/>
              <a:gd name="connsiteY3700" fmla="*/ 1694853 h 9153214"/>
              <a:gd name="connsiteX3701" fmla="*/ 7187098 w 8464028"/>
              <a:gd name="connsiteY3701" fmla="*/ 1705623 h 9153214"/>
              <a:gd name="connsiteX3702" fmla="*/ 7242284 w 8464028"/>
              <a:gd name="connsiteY3702" fmla="*/ 1733508 h 9153214"/>
              <a:gd name="connsiteX3703" fmla="*/ 7232480 w 8464028"/>
              <a:gd name="connsiteY3703" fmla="*/ 1749036 h 9153214"/>
              <a:gd name="connsiteX3704" fmla="*/ 7165295 w 8464028"/>
              <a:gd name="connsiteY3704" fmla="*/ 1733257 h 9153214"/>
              <a:gd name="connsiteX3705" fmla="*/ 7160056 w 8464028"/>
              <a:gd name="connsiteY3705" fmla="*/ 1714974 h 9153214"/>
              <a:gd name="connsiteX3706" fmla="*/ 7061012 w 8464028"/>
              <a:gd name="connsiteY3706" fmla="*/ 1766318 h 9153214"/>
              <a:gd name="connsiteX3707" fmla="*/ 7124815 w 8464028"/>
              <a:gd name="connsiteY3707" fmla="*/ 1790111 h 9153214"/>
              <a:gd name="connsiteX3708" fmla="*/ 7122282 w 8464028"/>
              <a:gd name="connsiteY3708" fmla="*/ 1801717 h 9153214"/>
              <a:gd name="connsiteX3709" fmla="*/ 7048083 w 8464028"/>
              <a:gd name="connsiteY3709" fmla="*/ 1791280 h 9153214"/>
              <a:gd name="connsiteX3710" fmla="*/ 7044111 w 8464028"/>
              <a:gd name="connsiteY3710" fmla="*/ 1776753 h 9153214"/>
              <a:gd name="connsiteX3711" fmla="*/ 7020618 w 8464028"/>
              <a:gd name="connsiteY3711" fmla="*/ 1791448 h 9153214"/>
              <a:gd name="connsiteX3712" fmla="*/ 7007519 w 8464028"/>
              <a:gd name="connsiteY3712" fmla="*/ 1778256 h 9153214"/>
              <a:gd name="connsiteX3713" fmla="*/ 7126991 w 8464028"/>
              <a:gd name="connsiteY3713" fmla="*/ 1678594 h 9153214"/>
              <a:gd name="connsiteX3714" fmla="*/ 6676413 w 8464028"/>
              <a:gd name="connsiteY3714" fmla="*/ 1846884 h 9153214"/>
              <a:gd name="connsiteX3715" fmla="*/ 6760753 w 8464028"/>
              <a:gd name="connsiteY3715" fmla="*/ 1849723 h 9153214"/>
              <a:gd name="connsiteX3716" fmla="*/ 6813654 w 8464028"/>
              <a:gd name="connsiteY3716" fmla="*/ 1871012 h 9153214"/>
              <a:gd name="connsiteX3717" fmla="*/ 6809770 w 8464028"/>
              <a:gd name="connsiteY3717" fmla="*/ 1890881 h 9153214"/>
              <a:gd name="connsiteX3718" fmla="*/ 6745966 w 8464028"/>
              <a:gd name="connsiteY3718" fmla="*/ 1885955 h 9153214"/>
              <a:gd name="connsiteX3719" fmla="*/ 6674641 w 8464028"/>
              <a:gd name="connsiteY3719" fmla="*/ 1870175 h 9153214"/>
              <a:gd name="connsiteX3720" fmla="*/ 6676413 w 8464028"/>
              <a:gd name="connsiteY3720" fmla="*/ 1846884 h 9153214"/>
              <a:gd name="connsiteX3721" fmla="*/ 4486236 w 8464028"/>
              <a:gd name="connsiteY3721" fmla="*/ 2685310 h 9153214"/>
              <a:gd name="connsiteX3722" fmla="*/ 4497285 w 8464028"/>
              <a:gd name="connsiteY3722" fmla="*/ 2684344 h 9153214"/>
              <a:gd name="connsiteX3723" fmla="*/ 4573341 w 8464028"/>
              <a:gd name="connsiteY3723" fmla="*/ 2736357 h 9153214"/>
              <a:gd name="connsiteX3724" fmla="*/ 4600130 w 8464028"/>
              <a:gd name="connsiteY3724" fmla="*/ 2806653 h 9153214"/>
              <a:gd name="connsiteX3725" fmla="*/ 4557877 w 8464028"/>
              <a:gd name="connsiteY3725" fmla="*/ 2794380 h 9153214"/>
              <a:gd name="connsiteX3726" fmla="*/ 4481566 w 8464028"/>
              <a:gd name="connsiteY3726" fmla="*/ 2713146 h 9153214"/>
              <a:gd name="connsiteX3727" fmla="*/ 4486236 w 8464028"/>
              <a:gd name="connsiteY3727" fmla="*/ 2685310 h 9153214"/>
              <a:gd name="connsiteX3728" fmla="*/ 3287550 w 8464028"/>
              <a:gd name="connsiteY3728" fmla="*/ 3100695 h 9153214"/>
              <a:gd name="connsiteX3729" fmla="*/ 3308761 w 8464028"/>
              <a:gd name="connsiteY3729" fmla="*/ 3107457 h 9153214"/>
              <a:gd name="connsiteX3730" fmla="*/ 3302086 w 8464028"/>
              <a:gd name="connsiteY3730" fmla="*/ 3171658 h 9153214"/>
              <a:gd name="connsiteX3731" fmla="*/ 3281465 w 8464028"/>
              <a:gd name="connsiteY3731" fmla="*/ 3235108 h 9153214"/>
              <a:gd name="connsiteX3732" fmla="*/ 3263042 w 8464028"/>
              <a:gd name="connsiteY3732" fmla="*/ 3232854 h 9153214"/>
              <a:gd name="connsiteX3733" fmla="*/ 3268367 w 8464028"/>
              <a:gd name="connsiteY3733" fmla="*/ 3161222 h 9153214"/>
              <a:gd name="connsiteX3734" fmla="*/ 3287550 w 8464028"/>
              <a:gd name="connsiteY3734" fmla="*/ 3100695 h 9153214"/>
              <a:gd name="connsiteX3735" fmla="*/ 6952495 w 8464028"/>
              <a:gd name="connsiteY3735" fmla="*/ 1651460 h 9153214"/>
              <a:gd name="connsiteX3736" fmla="*/ 7069377 w 8464028"/>
              <a:gd name="connsiteY3736" fmla="*/ 1625559 h 9153214"/>
              <a:gd name="connsiteX3737" fmla="*/ 7076139 w 8464028"/>
              <a:gd name="connsiteY3737" fmla="*/ 1655697 h 9153214"/>
              <a:gd name="connsiteX3738" fmla="*/ 7039040 w 8464028"/>
              <a:gd name="connsiteY3738" fmla="*/ 1668889 h 9153214"/>
              <a:gd name="connsiteX3739" fmla="*/ 7044026 w 8464028"/>
              <a:gd name="connsiteY3739" fmla="*/ 1669806 h 9153214"/>
              <a:gd name="connsiteX3740" fmla="*/ 7056450 w 8464028"/>
              <a:gd name="connsiteY3740" fmla="*/ 1674733 h 9153214"/>
              <a:gd name="connsiteX3741" fmla="*/ 7056279 w 8464028"/>
              <a:gd name="connsiteY3741" fmla="*/ 1674483 h 9153214"/>
              <a:gd name="connsiteX3742" fmla="*/ 7064225 w 8464028"/>
              <a:gd name="connsiteY3742" fmla="*/ 1680994 h 9153214"/>
              <a:gd name="connsiteX3743" fmla="*/ 7064815 w 8464028"/>
              <a:gd name="connsiteY3743" fmla="*/ 1681413 h 9153214"/>
              <a:gd name="connsiteX3744" fmla="*/ 7066421 w 8464028"/>
              <a:gd name="connsiteY3744" fmla="*/ 1684501 h 9153214"/>
              <a:gd name="connsiteX3745" fmla="*/ 7066927 w 8464028"/>
              <a:gd name="connsiteY3745" fmla="*/ 1685419 h 9153214"/>
              <a:gd name="connsiteX3746" fmla="*/ 7067351 w 8464028"/>
              <a:gd name="connsiteY3746" fmla="*/ 1686170 h 9153214"/>
              <a:gd name="connsiteX3747" fmla="*/ 7068112 w 8464028"/>
              <a:gd name="connsiteY3747" fmla="*/ 1692015 h 9153214"/>
              <a:gd name="connsiteX3748" fmla="*/ 7044026 w 8464028"/>
              <a:gd name="connsiteY3748" fmla="*/ 1714222 h 9153214"/>
              <a:gd name="connsiteX3749" fmla="*/ 6995518 w 8464028"/>
              <a:gd name="connsiteY3749" fmla="*/ 1690178 h 9153214"/>
              <a:gd name="connsiteX3750" fmla="*/ 6992645 w 8464028"/>
              <a:gd name="connsiteY3750" fmla="*/ 1685168 h 9153214"/>
              <a:gd name="connsiteX3751" fmla="*/ 6940502 w 8464028"/>
              <a:gd name="connsiteY3751" fmla="*/ 1702868 h 9153214"/>
              <a:gd name="connsiteX3752" fmla="*/ 6978953 w 8464028"/>
              <a:gd name="connsiteY3752" fmla="*/ 1713221 h 9153214"/>
              <a:gd name="connsiteX3753" fmla="*/ 6978616 w 8464028"/>
              <a:gd name="connsiteY3753" fmla="*/ 1732506 h 9153214"/>
              <a:gd name="connsiteX3754" fmla="*/ 6887515 w 8464028"/>
              <a:gd name="connsiteY3754" fmla="*/ 1727331 h 9153214"/>
              <a:gd name="connsiteX3755" fmla="*/ 6884558 w 8464028"/>
              <a:gd name="connsiteY3755" fmla="*/ 1724575 h 9153214"/>
              <a:gd name="connsiteX3756" fmla="*/ 6869348 w 8464028"/>
              <a:gd name="connsiteY3756" fmla="*/ 1730753 h 9153214"/>
              <a:gd name="connsiteX3757" fmla="*/ 6841883 w 8464028"/>
              <a:gd name="connsiteY3757" fmla="*/ 1744361 h 9153214"/>
              <a:gd name="connsiteX3758" fmla="*/ 6884135 w 8464028"/>
              <a:gd name="connsiteY3758" fmla="*/ 1762477 h 9153214"/>
              <a:gd name="connsiteX3759" fmla="*/ 6882954 w 8464028"/>
              <a:gd name="connsiteY3759" fmla="*/ 1777923 h 9153214"/>
              <a:gd name="connsiteX3760" fmla="*/ 6800726 w 8464028"/>
              <a:gd name="connsiteY3760" fmla="*/ 1768155 h 9153214"/>
              <a:gd name="connsiteX3761" fmla="*/ 6798951 w 8464028"/>
              <a:gd name="connsiteY3761" fmla="*/ 1766485 h 9153214"/>
              <a:gd name="connsiteX3762" fmla="*/ 6753401 w 8464028"/>
              <a:gd name="connsiteY3762" fmla="*/ 1792199 h 9153214"/>
              <a:gd name="connsiteX3763" fmla="*/ 6805544 w 8464028"/>
              <a:gd name="connsiteY3763" fmla="*/ 1795122 h 9153214"/>
              <a:gd name="connsiteX3764" fmla="*/ 6852190 w 8464028"/>
              <a:gd name="connsiteY3764" fmla="*/ 1812070 h 9153214"/>
              <a:gd name="connsiteX3765" fmla="*/ 6849742 w 8464028"/>
              <a:gd name="connsiteY3765" fmla="*/ 1833359 h 9153214"/>
              <a:gd name="connsiteX3766" fmla="*/ 6743768 w 8464028"/>
              <a:gd name="connsiteY3766" fmla="*/ 1810065 h 9153214"/>
              <a:gd name="connsiteX3767" fmla="*/ 6740218 w 8464028"/>
              <a:gd name="connsiteY3767" fmla="*/ 1799880 h 9153214"/>
              <a:gd name="connsiteX3768" fmla="*/ 6649710 w 8464028"/>
              <a:gd name="connsiteY3768" fmla="*/ 1852895 h 9153214"/>
              <a:gd name="connsiteX3769" fmla="*/ 6638639 w 8464028"/>
              <a:gd name="connsiteY3769" fmla="*/ 1840539 h 9153214"/>
              <a:gd name="connsiteX3770" fmla="*/ 6952495 w 8464028"/>
              <a:gd name="connsiteY3770" fmla="*/ 1651460 h 9153214"/>
              <a:gd name="connsiteX3771" fmla="*/ 3982472 w 8464028"/>
              <a:gd name="connsiteY3771" fmla="*/ 2791735 h 9153214"/>
              <a:gd name="connsiteX3772" fmla="*/ 3993194 w 8464028"/>
              <a:gd name="connsiteY3772" fmla="*/ 2793879 h 9153214"/>
              <a:gd name="connsiteX3773" fmla="*/ 4052772 w 8464028"/>
              <a:gd name="connsiteY3773" fmla="*/ 2853322 h 9153214"/>
              <a:gd name="connsiteX3774" fmla="*/ 4040265 w 8464028"/>
              <a:gd name="connsiteY3774" fmla="*/ 2868683 h 9153214"/>
              <a:gd name="connsiteX3775" fmla="*/ 3974095 w 8464028"/>
              <a:gd name="connsiteY3775" fmla="*/ 2815920 h 9153214"/>
              <a:gd name="connsiteX3776" fmla="*/ 3982472 w 8464028"/>
              <a:gd name="connsiteY3776" fmla="*/ 2791735 h 9153214"/>
              <a:gd name="connsiteX3777" fmla="*/ 4507678 w 8464028"/>
              <a:gd name="connsiteY3777" fmla="*/ 2574391 h 9153214"/>
              <a:gd name="connsiteX3778" fmla="*/ 4604778 w 8464028"/>
              <a:gd name="connsiteY3778" fmla="*/ 2655290 h 9153214"/>
              <a:gd name="connsiteX3779" fmla="*/ 4567848 w 8464028"/>
              <a:gd name="connsiteY3779" fmla="*/ 2676246 h 9153214"/>
              <a:gd name="connsiteX3780" fmla="*/ 4534045 w 8464028"/>
              <a:gd name="connsiteY3780" fmla="*/ 2632164 h 9153214"/>
              <a:gd name="connsiteX3781" fmla="*/ 4495932 w 8464028"/>
              <a:gd name="connsiteY3781" fmla="*/ 2593927 h 9153214"/>
              <a:gd name="connsiteX3782" fmla="*/ 4507678 w 8464028"/>
              <a:gd name="connsiteY3782" fmla="*/ 2574391 h 9153214"/>
              <a:gd name="connsiteX3783" fmla="*/ 5067652 w 8464028"/>
              <a:gd name="connsiteY3783" fmla="*/ 2356489 h 9153214"/>
              <a:gd name="connsiteX3784" fmla="*/ 5077180 w 8464028"/>
              <a:gd name="connsiteY3784" fmla="*/ 2354402 h 9153214"/>
              <a:gd name="connsiteX3785" fmla="*/ 5114786 w 8464028"/>
              <a:gd name="connsiteY3785" fmla="*/ 2381701 h 9153214"/>
              <a:gd name="connsiteX3786" fmla="*/ 5095096 w 8464028"/>
              <a:gd name="connsiteY3786" fmla="*/ 2402239 h 9153214"/>
              <a:gd name="connsiteX3787" fmla="*/ 5065603 w 8464028"/>
              <a:gd name="connsiteY3787" fmla="*/ 2365840 h 9153214"/>
              <a:gd name="connsiteX3788" fmla="*/ 5067652 w 8464028"/>
              <a:gd name="connsiteY3788" fmla="*/ 2356489 h 9153214"/>
              <a:gd name="connsiteX3789" fmla="*/ 6635937 w 8464028"/>
              <a:gd name="connsiteY3789" fmla="*/ 1694852 h 9153214"/>
              <a:gd name="connsiteX3790" fmla="*/ 6685119 w 8464028"/>
              <a:gd name="connsiteY3790" fmla="*/ 1698359 h 9153214"/>
              <a:gd name="connsiteX3791" fmla="*/ 6686218 w 8464028"/>
              <a:gd name="connsiteY3791" fmla="*/ 1715808 h 9153214"/>
              <a:gd name="connsiteX3792" fmla="*/ 6636189 w 8464028"/>
              <a:gd name="connsiteY3792" fmla="*/ 1721401 h 9153214"/>
              <a:gd name="connsiteX3793" fmla="*/ 6635937 w 8464028"/>
              <a:gd name="connsiteY3793" fmla="*/ 1694852 h 9153214"/>
              <a:gd name="connsiteX3794" fmla="*/ 6083252 w 8464028"/>
              <a:gd name="connsiteY3794" fmla="*/ 1883701 h 9153214"/>
              <a:gd name="connsiteX3795" fmla="*/ 5951418 w 8464028"/>
              <a:gd name="connsiteY3795" fmla="*/ 2109451 h 9153214"/>
              <a:gd name="connsiteX3796" fmla="*/ 5950912 w 8464028"/>
              <a:gd name="connsiteY3796" fmla="*/ 2115043 h 9153214"/>
              <a:gd name="connsiteX3797" fmla="*/ 6082321 w 8464028"/>
              <a:gd name="connsiteY3797" fmla="*/ 2075639 h 9153214"/>
              <a:gd name="connsiteX3798" fmla="*/ 6114773 w 8464028"/>
              <a:gd name="connsiteY3798" fmla="*/ 1885622 h 9153214"/>
              <a:gd name="connsiteX3799" fmla="*/ 6093899 w 8464028"/>
              <a:gd name="connsiteY3799" fmla="*/ 1888210 h 9153214"/>
              <a:gd name="connsiteX3800" fmla="*/ 6083252 w 8464028"/>
              <a:gd name="connsiteY3800" fmla="*/ 1883701 h 9153214"/>
              <a:gd name="connsiteX3801" fmla="*/ 4513088 w 8464028"/>
              <a:gd name="connsiteY3801" fmla="*/ 2465440 h 9153214"/>
              <a:gd name="connsiteX3802" fmla="*/ 4570975 w 8464028"/>
              <a:gd name="connsiteY3802" fmla="*/ 2506266 h 9153214"/>
              <a:gd name="connsiteX3803" fmla="*/ 4589737 w 8464028"/>
              <a:gd name="connsiteY3803" fmla="*/ 2537489 h 9153214"/>
              <a:gd name="connsiteX3804" fmla="*/ 4591512 w 8464028"/>
              <a:gd name="connsiteY3804" fmla="*/ 2548259 h 9153214"/>
              <a:gd name="connsiteX3805" fmla="*/ 4591764 w 8464028"/>
              <a:gd name="connsiteY3805" fmla="*/ 2547592 h 9153214"/>
              <a:gd name="connsiteX3806" fmla="*/ 4585850 w 8464028"/>
              <a:gd name="connsiteY3806" fmla="*/ 2563370 h 9153214"/>
              <a:gd name="connsiteX3807" fmla="*/ 4585765 w 8464028"/>
              <a:gd name="connsiteY3807" fmla="*/ 2563537 h 9153214"/>
              <a:gd name="connsiteX3808" fmla="*/ 4556779 w 8464028"/>
              <a:gd name="connsiteY3808" fmla="*/ 2564372 h 9153214"/>
              <a:gd name="connsiteX3809" fmla="*/ 4525172 w 8464028"/>
              <a:gd name="connsiteY3809" fmla="*/ 2520791 h 9153214"/>
              <a:gd name="connsiteX3810" fmla="*/ 4499821 w 8464028"/>
              <a:gd name="connsiteY3810" fmla="*/ 2478798 h 9153214"/>
              <a:gd name="connsiteX3811" fmla="*/ 4513088 w 8464028"/>
              <a:gd name="connsiteY3811" fmla="*/ 2465440 h 9153214"/>
              <a:gd name="connsiteX3812" fmla="*/ 5602736 w 8464028"/>
              <a:gd name="connsiteY3812" fmla="*/ 2020370 h 9153214"/>
              <a:gd name="connsiteX3813" fmla="*/ 5621583 w 8464028"/>
              <a:gd name="connsiteY3813" fmla="*/ 2029218 h 9153214"/>
              <a:gd name="connsiteX3814" fmla="*/ 5592003 w 8464028"/>
              <a:gd name="connsiteY3814" fmla="*/ 2096844 h 9153214"/>
              <a:gd name="connsiteX3815" fmla="*/ 5546033 w 8464028"/>
              <a:gd name="connsiteY3815" fmla="*/ 2165888 h 9153214"/>
              <a:gd name="connsiteX3816" fmla="*/ 5528708 w 8464028"/>
              <a:gd name="connsiteY3816" fmla="*/ 2156454 h 9153214"/>
              <a:gd name="connsiteX3817" fmla="*/ 5568173 w 8464028"/>
              <a:gd name="connsiteY3817" fmla="*/ 2069710 h 9153214"/>
              <a:gd name="connsiteX3818" fmla="*/ 5602736 w 8464028"/>
              <a:gd name="connsiteY3818" fmla="*/ 2020370 h 9153214"/>
              <a:gd name="connsiteX3819" fmla="*/ 3138325 w 8464028"/>
              <a:gd name="connsiteY3819" fmla="*/ 2953385 h 9153214"/>
              <a:gd name="connsiteX3820" fmla="*/ 3155378 w 8464028"/>
              <a:gd name="connsiteY3820" fmla="*/ 2966030 h 9153214"/>
              <a:gd name="connsiteX3821" fmla="*/ 3116252 w 8464028"/>
              <a:gd name="connsiteY3821" fmla="*/ 3105621 h 9153214"/>
              <a:gd name="connsiteX3822" fmla="*/ 3087857 w 8464028"/>
              <a:gd name="connsiteY3822" fmla="*/ 3097606 h 9153214"/>
              <a:gd name="connsiteX3823" fmla="*/ 3131716 w 8464028"/>
              <a:gd name="connsiteY3823" fmla="*/ 2959518 h 9153214"/>
              <a:gd name="connsiteX3824" fmla="*/ 3138325 w 8464028"/>
              <a:gd name="connsiteY3824" fmla="*/ 2953385 h 9153214"/>
              <a:gd name="connsiteX3825" fmla="*/ 3961322 w 8464028"/>
              <a:gd name="connsiteY3825" fmla="*/ 2632842 h 9153214"/>
              <a:gd name="connsiteX3826" fmla="*/ 3971559 w 8464028"/>
              <a:gd name="connsiteY3826" fmla="*/ 2636422 h 9153214"/>
              <a:gd name="connsiteX3827" fmla="*/ 4025392 w 8464028"/>
              <a:gd name="connsiteY3827" fmla="*/ 2684093 h 9153214"/>
              <a:gd name="connsiteX3828" fmla="*/ 4053702 w 8464028"/>
              <a:gd name="connsiteY3828" fmla="*/ 2721494 h 9153214"/>
              <a:gd name="connsiteX3829" fmla="*/ 4039674 w 8464028"/>
              <a:gd name="connsiteY3829" fmla="*/ 2736104 h 9153214"/>
              <a:gd name="connsiteX3830" fmla="*/ 3999193 w 8464028"/>
              <a:gd name="connsiteY3830" fmla="*/ 2706384 h 9153214"/>
              <a:gd name="connsiteX3831" fmla="*/ 3952967 w 8464028"/>
              <a:gd name="connsiteY3831" fmla="*/ 2656041 h 9153214"/>
              <a:gd name="connsiteX3832" fmla="*/ 3961322 w 8464028"/>
              <a:gd name="connsiteY3832" fmla="*/ 2632842 h 9153214"/>
              <a:gd name="connsiteX3833" fmla="*/ 6445962 w 8464028"/>
              <a:gd name="connsiteY3833" fmla="*/ 1668722 h 9153214"/>
              <a:gd name="connsiteX3834" fmla="*/ 6482300 w 8464028"/>
              <a:gd name="connsiteY3834" fmla="*/ 1671059 h 9153214"/>
              <a:gd name="connsiteX3835" fmla="*/ 6593513 w 8464028"/>
              <a:gd name="connsiteY3835" fmla="*/ 1702951 h 9153214"/>
              <a:gd name="connsiteX3836" fmla="*/ 6589286 w 8464028"/>
              <a:gd name="connsiteY3836" fmla="*/ 1719316 h 9153214"/>
              <a:gd name="connsiteX3837" fmla="*/ 6465314 w 8464028"/>
              <a:gd name="connsiteY3837" fmla="*/ 1717228 h 9153214"/>
              <a:gd name="connsiteX3838" fmla="*/ 6364410 w 8464028"/>
              <a:gd name="connsiteY3838" fmla="*/ 1707794 h 9153214"/>
              <a:gd name="connsiteX3839" fmla="*/ 6307873 w 8464028"/>
              <a:gd name="connsiteY3839" fmla="*/ 1743777 h 9153214"/>
              <a:gd name="connsiteX3840" fmla="*/ 6383340 w 8464028"/>
              <a:gd name="connsiteY3840" fmla="*/ 1748870 h 9153214"/>
              <a:gd name="connsiteX3841" fmla="*/ 6544329 w 8464028"/>
              <a:gd name="connsiteY3841" fmla="*/ 1769407 h 9153214"/>
              <a:gd name="connsiteX3842" fmla="*/ 6539849 w 8464028"/>
              <a:gd name="connsiteY3842" fmla="*/ 1796374 h 9153214"/>
              <a:gd name="connsiteX3843" fmla="*/ 6401848 w 8464028"/>
              <a:gd name="connsiteY3843" fmla="*/ 1793785 h 9153214"/>
              <a:gd name="connsiteX3844" fmla="*/ 6266973 w 8464028"/>
              <a:gd name="connsiteY3844" fmla="*/ 1776337 h 9153214"/>
              <a:gd name="connsiteX3845" fmla="*/ 6229027 w 8464028"/>
              <a:gd name="connsiteY3845" fmla="*/ 1813238 h 9153214"/>
              <a:gd name="connsiteX3846" fmla="*/ 6313114 w 8464028"/>
              <a:gd name="connsiteY3846" fmla="*/ 1812237 h 9153214"/>
              <a:gd name="connsiteX3847" fmla="*/ 6444102 w 8464028"/>
              <a:gd name="connsiteY3847" fmla="*/ 1827348 h 9153214"/>
              <a:gd name="connsiteX3848" fmla="*/ 6441313 w 8464028"/>
              <a:gd name="connsiteY3848" fmla="*/ 1851141 h 9153214"/>
              <a:gd name="connsiteX3849" fmla="*/ 6276184 w 8464028"/>
              <a:gd name="connsiteY3849" fmla="*/ 1862161 h 9153214"/>
              <a:gd name="connsiteX3850" fmla="*/ 6194380 w 8464028"/>
              <a:gd name="connsiteY3850" fmla="*/ 1858739 h 9153214"/>
              <a:gd name="connsiteX3851" fmla="*/ 6181196 w 8464028"/>
              <a:gd name="connsiteY3851" fmla="*/ 1877106 h 9153214"/>
              <a:gd name="connsiteX3852" fmla="*/ 6264776 w 8464028"/>
              <a:gd name="connsiteY3852" fmla="*/ 1874769 h 9153214"/>
              <a:gd name="connsiteX3853" fmla="*/ 6379285 w 8464028"/>
              <a:gd name="connsiteY3853" fmla="*/ 1898562 h 9153214"/>
              <a:gd name="connsiteX3854" fmla="*/ 6375226 w 8464028"/>
              <a:gd name="connsiteY3854" fmla="*/ 1922021 h 9153214"/>
              <a:gd name="connsiteX3855" fmla="*/ 6277030 w 8464028"/>
              <a:gd name="connsiteY3855" fmla="*/ 1915426 h 9153214"/>
              <a:gd name="connsiteX3856" fmla="*/ 6162689 w 8464028"/>
              <a:gd name="connsiteY3856" fmla="*/ 1912003 h 9153214"/>
              <a:gd name="connsiteX3857" fmla="*/ 6148491 w 8464028"/>
              <a:gd name="connsiteY3857" fmla="*/ 1946650 h 9153214"/>
              <a:gd name="connsiteX3858" fmla="*/ 6208578 w 8464028"/>
              <a:gd name="connsiteY3858" fmla="*/ 1940389 h 9153214"/>
              <a:gd name="connsiteX3859" fmla="*/ 6305424 w 8464028"/>
              <a:gd name="connsiteY3859" fmla="*/ 1955082 h 9153214"/>
              <a:gd name="connsiteX3860" fmla="*/ 6301874 w 8464028"/>
              <a:gd name="connsiteY3860" fmla="*/ 1970361 h 9153214"/>
              <a:gd name="connsiteX3861" fmla="*/ 6205874 w 8464028"/>
              <a:gd name="connsiteY3861" fmla="*/ 1968440 h 9153214"/>
              <a:gd name="connsiteX3862" fmla="*/ 6138689 w 8464028"/>
              <a:gd name="connsiteY3862" fmla="*/ 1976956 h 9153214"/>
              <a:gd name="connsiteX3863" fmla="*/ 6124407 w 8464028"/>
              <a:gd name="connsiteY3863" fmla="*/ 2066788 h 9153214"/>
              <a:gd name="connsiteX3864" fmla="*/ 6458637 w 8464028"/>
              <a:gd name="connsiteY3864" fmla="*/ 2038070 h 9153214"/>
              <a:gd name="connsiteX3865" fmla="*/ 6529793 w 8464028"/>
              <a:gd name="connsiteY3865" fmla="*/ 1934629 h 9153214"/>
              <a:gd name="connsiteX3866" fmla="*/ 6623852 w 8464028"/>
              <a:gd name="connsiteY3866" fmla="*/ 1850474 h 9153214"/>
              <a:gd name="connsiteX3867" fmla="*/ 6633739 w 8464028"/>
              <a:gd name="connsiteY3867" fmla="*/ 1860074 h 9153214"/>
              <a:gd name="connsiteX3868" fmla="*/ 6605851 w 8464028"/>
              <a:gd name="connsiteY3868" fmla="*/ 1908330 h 9153214"/>
              <a:gd name="connsiteX3869" fmla="*/ 6623512 w 8464028"/>
              <a:gd name="connsiteY3869" fmla="*/ 1904907 h 9153214"/>
              <a:gd name="connsiteX3870" fmla="*/ 6706415 w 8464028"/>
              <a:gd name="connsiteY3870" fmla="*/ 1926447 h 9153214"/>
              <a:gd name="connsiteX3871" fmla="*/ 6700837 w 8464028"/>
              <a:gd name="connsiteY3871" fmla="*/ 1944814 h 9153214"/>
              <a:gd name="connsiteX3872" fmla="*/ 6634076 w 8464028"/>
              <a:gd name="connsiteY3872" fmla="*/ 1944564 h 9153214"/>
              <a:gd name="connsiteX3873" fmla="*/ 6584892 w 8464028"/>
              <a:gd name="connsiteY3873" fmla="*/ 1933627 h 9153214"/>
              <a:gd name="connsiteX3874" fmla="*/ 6558695 w 8464028"/>
              <a:gd name="connsiteY3874" fmla="*/ 1962931 h 9153214"/>
              <a:gd name="connsiteX3875" fmla="*/ 6621062 w 8464028"/>
              <a:gd name="connsiteY3875" fmla="*/ 1956084 h 9153214"/>
              <a:gd name="connsiteX3876" fmla="*/ 6713007 w 8464028"/>
              <a:gd name="connsiteY3876" fmla="*/ 1963848 h 9153214"/>
              <a:gd name="connsiteX3877" fmla="*/ 6712584 w 8464028"/>
              <a:gd name="connsiteY3877" fmla="*/ 1985639 h 9153214"/>
              <a:gd name="connsiteX3878" fmla="*/ 6618274 w 8464028"/>
              <a:gd name="connsiteY3878" fmla="*/ 1998162 h 9153214"/>
              <a:gd name="connsiteX3879" fmla="*/ 6553200 w 8464028"/>
              <a:gd name="connsiteY3879" fmla="*/ 2001335 h 9153214"/>
              <a:gd name="connsiteX3880" fmla="*/ 6562159 w 8464028"/>
              <a:gd name="connsiteY3880" fmla="*/ 2005009 h 9153214"/>
              <a:gd name="connsiteX3881" fmla="*/ 6562160 w 8464028"/>
              <a:gd name="connsiteY3881" fmla="*/ 2021789 h 9153214"/>
              <a:gd name="connsiteX3882" fmla="*/ 6506469 w 8464028"/>
              <a:gd name="connsiteY3882" fmla="*/ 2026882 h 9153214"/>
              <a:gd name="connsiteX3883" fmla="*/ 6496919 w 8464028"/>
              <a:gd name="connsiteY3883" fmla="*/ 2038487 h 9153214"/>
              <a:gd name="connsiteX3884" fmla="*/ 6802247 w 8464028"/>
              <a:gd name="connsiteY3884" fmla="*/ 2058690 h 9153214"/>
              <a:gd name="connsiteX3885" fmla="*/ 6821261 w 8464028"/>
              <a:gd name="connsiteY3885" fmla="*/ 2026799 h 9153214"/>
              <a:gd name="connsiteX3886" fmla="*/ 6826332 w 8464028"/>
              <a:gd name="connsiteY3886" fmla="*/ 2016195 h 9153214"/>
              <a:gd name="connsiteX3887" fmla="*/ 6827262 w 8464028"/>
              <a:gd name="connsiteY3887" fmla="*/ 2015861 h 9153214"/>
              <a:gd name="connsiteX3888" fmla="*/ 6881854 w 8464028"/>
              <a:gd name="connsiteY3888" fmla="*/ 1913172 h 9153214"/>
              <a:gd name="connsiteX3889" fmla="*/ 6988166 w 8464028"/>
              <a:gd name="connsiteY3889" fmla="*/ 1798794 h 9153214"/>
              <a:gd name="connsiteX3890" fmla="*/ 7000843 w 8464028"/>
              <a:gd name="connsiteY3890" fmla="*/ 1810400 h 9153214"/>
              <a:gd name="connsiteX3891" fmla="*/ 6979884 w 8464028"/>
              <a:gd name="connsiteY3891" fmla="*/ 1860324 h 9153214"/>
              <a:gd name="connsiteX3892" fmla="*/ 7005405 w 8464028"/>
              <a:gd name="connsiteY3892" fmla="*/ 1862496 h 9153214"/>
              <a:gd name="connsiteX3893" fmla="*/ 7065153 w 8464028"/>
              <a:gd name="connsiteY3893" fmla="*/ 1882115 h 9153214"/>
              <a:gd name="connsiteX3894" fmla="*/ 7062195 w 8464028"/>
              <a:gd name="connsiteY3894" fmla="*/ 1902654 h 9153214"/>
              <a:gd name="connsiteX3895" fmla="*/ 7001095 w 8464028"/>
              <a:gd name="connsiteY3895" fmla="*/ 1905742 h 9153214"/>
              <a:gd name="connsiteX3896" fmla="*/ 6955123 w 8464028"/>
              <a:gd name="connsiteY3896" fmla="*/ 1896057 h 9153214"/>
              <a:gd name="connsiteX3897" fmla="*/ 6930532 w 8464028"/>
              <a:gd name="connsiteY3897" fmla="*/ 1927364 h 9153214"/>
              <a:gd name="connsiteX3898" fmla="*/ 6981827 w 8464028"/>
              <a:gd name="connsiteY3898" fmla="*/ 1926363 h 9153214"/>
              <a:gd name="connsiteX3899" fmla="*/ 7052984 w 8464028"/>
              <a:gd name="connsiteY3899" fmla="*/ 1939136 h 9153214"/>
              <a:gd name="connsiteX3900" fmla="*/ 7053745 w 8464028"/>
              <a:gd name="connsiteY3900" fmla="*/ 1962345 h 9153214"/>
              <a:gd name="connsiteX3901" fmla="*/ 6984362 w 8464028"/>
              <a:gd name="connsiteY3901" fmla="*/ 1972281 h 9153214"/>
              <a:gd name="connsiteX3902" fmla="*/ 6905348 w 8464028"/>
              <a:gd name="connsiteY3902" fmla="*/ 1963598 h 9153214"/>
              <a:gd name="connsiteX3903" fmla="*/ 6886080 w 8464028"/>
              <a:gd name="connsiteY3903" fmla="*/ 2000499 h 9153214"/>
              <a:gd name="connsiteX3904" fmla="*/ 6961968 w 8464028"/>
              <a:gd name="connsiteY3904" fmla="*/ 1998329 h 9153214"/>
              <a:gd name="connsiteX3905" fmla="*/ 7103774 w 8464028"/>
              <a:gd name="connsiteY3905" fmla="*/ 2018117 h 9153214"/>
              <a:gd name="connsiteX3906" fmla="*/ 7100648 w 8464028"/>
              <a:gd name="connsiteY3906" fmla="*/ 2042327 h 9153214"/>
              <a:gd name="connsiteX3907" fmla="*/ 6965939 w 8464028"/>
              <a:gd name="connsiteY3907" fmla="*/ 2043496 h 9153214"/>
              <a:gd name="connsiteX3908" fmla="*/ 6861488 w 8464028"/>
              <a:gd name="connsiteY3908" fmla="*/ 2043662 h 9153214"/>
              <a:gd name="connsiteX3909" fmla="*/ 6845769 w 8464028"/>
              <a:gd name="connsiteY3909" fmla="*/ 2063700 h 9153214"/>
              <a:gd name="connsiteX3910" fmla="*/ 7066589 w 8464028"/>
              <a:gd name="connsiteY3910" fmla="*/ 2090249 h 9153214"/>
              <a:gd name="connsiteX3911" fmla="*/ 7111125 w 8464028"/>
              <a:gd name="connsiteY3911" fmla="*/ 2096010 h 9153214"/>
              <a:gd name="connsiteX3912" fmla="*/ 7241606 w 8464028"/>
              <a:gd name="connsiteY3912" fmla="*/ 1910083 h 9153214"/>
              <a:gd name="connsiteX3913" fmla="*/ 7481355 w 8464028"/>
              <a:gd name="connsiteY3913" fmla="*/ 1782515 h 9153214"/>
              <a:gd name="connsiteX3914" fmla="*/ 7490483 w 8464028"/>
              <a:gd name="connsiteY3914" fmla="*/ 1807477 h 9153214"/>
              <a:gd name="connsiteX3915" fmla="*/ 7219382 w 8464028"/>
              <a:gd name="connsiteY3915" fmla="*/ 2006845 h 9153214"/>
              <a:gd name="connsiteX3916" fmla="*/ 7157942 w 8464028"/>
              <a:gd name="connsiteY3916" fmla="*/ 2102103 h 9153214"/>
              <a:gd name="connsiteX3917" fmla="*/ 7180168 w 8464028"/>
              <a:gd name="connsiteY3917" fmla="*/ 2105026 h 9153214"/>
              <a:gd name="connsiteX3918" fmla="*/ 7417213 w 8464028"/>
              <a:gd name="connsiteY3918" fmla="*/ 1932626 h 9153214"/>
              <a:gd name="connsiteX3919" fmla="*/ 7427947 w 8464028"/>
              <a:gd name="connsiteY3919" fmla="*/ 1952411 h 9153214"/>
              <a:gd name="connsiteX3920" fmla="*/ 7299071 w 8464028"/>
              <a:gd name="connsiteY3920" fmla="*/ 2044999 h 9153214"/>
              <a:gd name="connsiteX3921" fmla="*/ 7230030 w 8464028"/>
              <a:gd name="connsiteY3921" fmla="*/ 2111621 h 9153214"/>
              <a:gd name="connsiteX3922" fmla="*/ 7275832 w 8464028"/>
              <a:gd name="connsiteY3922" fmla="*/ 2117548 h 9153214"/>
              <a:gd name="connsiteX3923" fmla="*/ 7374455 w 8464028"/>
              <a:gd name="connsiteY3923" fmla="*/ 2031974 h 9153214"/>
              <a:gd name="connsiteX3924" fmla="*/ 7516004 w 8464028"/>
              <a:gd name="connsiteY3924" fmla="*/ 1969610 h 9153214"/>
              <a:gd name="connsiteX3925" fmla="*/ 7524455 w 8464028"/>
              <a:gd name="connsiteY3925" fmla="*/ 1991483 h 9153214"/>
              <a:gd name="connsiteX3926" fmla="*/ 7402933 w 8464028"/>
              <a:gd name="connsiteY3926" fmla="*/ 2068458 h 9153214"/>
              <a:gd name="connsiteX3927" fmla="*/ 7330594 w 8464028"/>
              <a:gd name="connsiteY3927" fmla="*/ 2123476 h 9153214"/>
              <a:gd name="connsiteX3928" fmla="*/ 7368032 w 8464028"/>
              <a:gd name="connsiteY3928" fmla="*/ 2129320 h 9153214"/>
              <a:gd name="connsiteX3929" fmla="*/ 7403101 w 8464028"/>
              <a:gd name="connsiteY3929" fmla="*/ 2133663 h 9153214"/>
              <a:gd name="connsiteX3930" fmla="*/ 7545328 w 8464028"/>
              <a:gd name="connsiteY3930" fmla="*/ 1997911 h 9153214"/>
              <a:gd name="connsiteX3931" fmla="*/ 7760572 w 8464028"/>
              <a:gd name="connsiteY3931" fmla="*/ 1903738 h 9153214"/>
              <a:gd name="connsiteX3932" fmla="*/ 7295015 w 8464028"/>
              <a:gd name="connsiteY3932" fmla="*/ 1646264 h 9153214"/>
              <a:gd name="connsiteX3933" fmla="*/ 6611343 w 8464028"/>
              <a:gd name="connsiteY3933" fmla="*/ 1618128 h 9153214"/>
              <a:gd name="connsiteX3934" fmla="*/ 6640753 w 8464028"/>
              <a:gd name="connsiteY3934" fmla="*/ 1617961 h 9153214"/>
              <a:gd name="connsiteX3935" fmla="*/ 6730923 w 8464028"/>
              <a:gd name="connsiteY3935" fmla="*/ 1635494 h 9153214"/>
              <a:gd name="connsiteX3936" fmla="*/ 6732867 w 8464028"/>
              <a:gd name="connsiteY3936" fmla="*/ 1641588 h 9153214"/>
              <a:gd name="connsiteX3937" fmla="*/ 6749937 w 8464028"/>
              <a:gd name="connsiteY3937" fmla="*/ 1628480 h 9153214"/>
              <a:gd name="connsiteX3938" fmla="*/ 6798699 w 8464028"/>
              <a:gd name="connsiteY3938" fmla="*/ 1631319 h 9153214"/>
              <a:gd name="connsiteX3939" fmla="*/ 6836981 w 8464028"/>
              <a:gd name="connsiteY3939" fmla="*/ 1641255 h 9153214"/>
              <a:gd name="connsiteX3940" fmla="*/ 6837066 w 8464028"/>
              <a:gd name="connsiteY3940" fmla="*/ 1658035 h 9153214"/>
              <a:gd name="connsiteX3941" fmla="*/ 6796164 w 8464028"/>
              <a:gd name="connsiteY3941" fmla="*/ 1663712 h 9153214"/>
              <a:gd name="connsiteX3942" fmla="*/ 6745797 w 8464028"/>
              <a:gd name="connsiteY3942" fmla="*/ 1660039 h 9153214"/>
              <a:gd name="connsiteX3943" fmla="*/ 6732359 w 8464028"/>
              <a:gd name="connsiteY3943" fmla="*/ 1643508 h 9153214"/>
              <a:gd name="connsiteX3944" fmla="*/ 6730668 w 8464028"/>
              <a:gd name="connsiteY3944" fmla="*/ 1648101 h 9153214"/>
              <a:gd name="connsiteX3945" fmla="*/ 6638302 w 8464028"/>
              <a:gd name="connsiteY3945" fmla="*/ 1658954 h 9153214"/>
              <a:gd name="connsiteX3946" fmla="*/ 6512553 w 8464028"/>
              <a:gd name="connsiteY3946" fmla="*/ 1644677 h 9153214"/>
              <a:gd name="connsiteX3947" fmla="*/ 6445962 w 8464028"/>
              <a:gd name="connsiteY3947" fmla="*/ 1668722 h 9153214"/>
              <a:gd name="connsiteX3948" fmla="*/ 6148999 w 8464028"/>
              <a:gd name="connsiteY3948" fmla="*/ 1777505 h 9153214"/>
              <a:gd name="connsiteX3949" fmla="*/ 6134548 w 8464028"/>
              <a:gd name="connsiteY3949" fmla="*/ 1800466 h 9153214"/>
              <a:gd name="connsiteX3950" fmla="*/ 6179758 w 8464028"/>
              <a:gd name="connsiteY3950" fmla="*/ 1791615 h 9153214"/>
              <a:gd name="connsiteX3951" fmla="*/ 6220492 w 8464028"/>
              <a:gd name="connsiteY3951" fmla="*/ 1752042 h 9153214"/>
              <a:gd name="connsiteX3952" fmla="*/ 6202239 w 8464028"/>
              <a:gd name="connsiteY3952" fmla="*/ 1759055 h 9153214"/>
              <a:gd name="connsiteX3953" fmla="*/ 6148999 w 8464028"/>
              <a:gd name="connsiteY3953" fmla="*/ 1777505 h 9153214"/>
              <a:gd name="connsiteX3954" fmla="*/ 3226107 w 8464028"/>
              <a:gd name="connsiteY3954" fmla="*/ 2869603 h 9153214"/>
              <a:gd name="connsiteX3955" fmla="*/ 3245549 w 8464028"/>
              <a:gd name="connsiteY3955" fmla="*/ 2881707 h 9153214"/>
              <a:gd name="connsiteX3956" fmla="*/ 3231605 w 8464028"/>
              <a:gd name="connsiteY3956" fmla="*/ 2934722 h 9153214"/>
              <a:gd name="connsiteX3957" fmla="*/ 3210815 w 8464028"/>
              <a:gd name="connsiteY3957" fmla="*/ 2931466 h 9153214"/>
              <a:gd name="connsiteX3958" fmla="*/ 3219943 w 8464028"/>
              <a:gd name="connsiteY3958" fmla="*/ 2875697 h 9153214"/>
              <a:gd name="connsiteX3959" fmla="*/ 3226107 w 8464028"/>
              <a:gd name="connsiteY3959" fmla="*/ 2869603 h 9153214"/>
              <a:gd name="connsiteX3960" fmla="*/ 1618764 w 8464028"/>
              <a:gd name="connsiteY3960" fmla="*/ 3461110 h 9153214"/>
              <a:gd name="connsiteX3961" fmla="*/ 2060321 w 8464028"/>
              <a:gd name="connsiteY3961" fmla="*/ 4549615 h 9153214"/>
              <a:gd name="connsiteX3962" fmla="*/ 2066743 w 8464028"/>
              <a:gd name="connsiteY3962" fmla="*/ 4533001 h 9153214"/>
              <a:gd name="connsiteX3963" fmla="*/ 2045108 w 8464028"/>
              <a:gd name="connsiteY3963" fmla="*/ 4415368 h 9153214"/>
              <a:gd name="connsiteX3964" fmla="*/ 1975390 w 8464028"/>
              <a:gd name="connsiteY3964" fmla="*/ 4259831 h 9153214"/>
              <a:gd name="connsiteX3965" fmla="*/ 1999728 w 8464028"/>
              <a:gd name="connsiteY3965" fmla="*/ 4244887 h 9153214"/>
              <a:gd name="connsiteX3966" fmla="*/ 2060151 w 8464028"/>
              <a:gd name="connsiteY3966" fmla="*/ 4388151 h 9153214"/>
              <a:gd name="connsiteX3967" fmla="*/ 2093111 w 8464028"/>
              <a:gd name="connsiteY3967" fmla="*/ 4473057 h 9153214"/>
              <a:gd name="connsiteX3968" fmla="*/ 2093448 w 8464028"/>
              <a:gd name="connsiteY3968" fmla="*/ 4472223 h 9153214"/>
              <a:gd name="connsiteX3969" fmla="*/ 2079842 w 8464028"/>
              <a:gd name="connsiteY3969" fmla="*/ 4372039 h 9153214"/>
              <a:gd name="connsiteX3970" fmla="*/ 2046546 w 8464028"/>
              <a:gd name="connsiteY3970" fmla="*/ 4280035 h 9153214"/>
              <a:gd name="connsiteX3971" fmla="*/ 2060151 w 8464028"/>
              <a:gd name="connsiteY3971" fmla="*/ 4270768 h 9153214"/>
              <a:gd name="connsiteX3972" fmla="*/ 2111109 w 8464028"/>
              <a:gd name="connsiteY3972" fmla="*/ 4366195 h 9153214"/>
              <a:gd name="connsiteX3973" fmla="*/ 2123365 w 8464028"/>
              <a:gd name="connsiteY3973" fmla="*/ 4404098 h 9153214"/>
              <a:gd name="connsiteX3974" fmla="*/ 2133083 w 8464028"/>
              <a:gd name="connsiteY3974" fmla="*/ 4377298 h 9153214"/>
              <a:gd name="connsiteX3975" fmla="*/ 2133844 w 8464028"/>
              <a:gd name="connsiteY3975" fmla="*/ 4373708 h 9153214"/>
              <a:gd name="connsiteX3976" fmla="*/ 2128434 w 8464028"/>
              <a:gd name="connsiteY3976" fmla="*/ 4366695 h 9153214"/>
              <a:gd name="connsiteX3977" fmla="*/ 2115420 w 8464028"/>
              <a:gd name="connsiteY3977" fmla="*/ 4310341 h 9153214"/>
              <a:gd name="connsiteX3978" fmla="*/ 2106377 w 8464028"/>
              <a:gd name="connsiteY3978" fmla="*/ 4262587 h 9153214"/>
              <a:gd name="connsiteX3979" fmla="*/ 2123618 w 8464028"/>
              <a:gd name="connsiteY3979" fmla="*/ 4252986 h 9153214"/>
              <a:gd name="connsiteX3980" fmla="*/ 2146267 w 8464028"/>
              <a:gd name="connsiteY3980" fmla="*/ 4274441 h 9153214"/>
              <a:gd name="connsiteX3981" fmla="*/ 2128941 w 8464028"/>
              <a:gd name="connsiteY3981" fmla="*/ 4102124 h 9153214"/>
              <a:gd name="connsiteX3982" fmla="*/ 2150828 w 8464028"/>
              <a:gd name="connsiteY3982" fmla="*/ 4095027 h 9153214"/>
              <a:gd name="connsiteX3983" fmla="*/ 2187759 w 8464028"/>
              <a:gd name="connsiteY3983" fmla="*/ 4339479 h 9153214"/>
              <a:gd name="connsiteX3984" fmla="*/ 2084153 w 8464028"/>
              <a:gd name="connsiteY3984" fmla="*/ 4594032 h 9153214"/>
              <a:gd name="connsiteX3985" fmla="*/ 2148042 w 8464028"/>
              <a:gd name="connsiteY3985" fmla="*/ 4711414 h 9153214"/>
              <a:gd name="connsiteX3986" fmla="*/ 2159195 w 8464028"/>
              <a:gd name="connsiteY3986" fmla="*/ 4729197 h 9153214"/>
              <a:gd name="connsiteX3987" fmla="*/ 2159956 w 8464028"/>
              <a:gd name="connsiteY3987" fmla="*/ 4733037 h 9153214"/>
              <a:gd name="connsiteX3988" fmla="*/ 2159955 w 8464028"/>
              <a:gd name="connsiteY3988" fmla="*/ 4733205 h 9153214"/>
              <a:gd name="connsiteX3989" fmla="*/ 2219365 w 8464028"/>
              <a:gd name="connsiteY3989" fmla="*/ 4833389 h 9153214"/>
              <a:gd name="connsiteX3990" fmla="*/ 2224434 w 8464028"/>
              <a:gd name="connsiteY3990" fmla="*/ 4836144 h 9153214"/>
              <a:gd name="connsiteX3991" fmla="*/ 2225281 w 8464028"/>
              <a:gd name="connsiteY3991" fmla="*/ 4836561 h 9153214"/>
              <a:gd name="connsiteX3992" fmla="*/ 2229506 w 8464028"/>
              <a:gd name="connsiteY3992" fmla="*/ 4838816 h 9153214"/>
              <a:gd name="connsiteX3993" fmla="*/ 2229083 w 8464028"/>
              <a:gd name="connsiteY3993" fmla="*/ 4839149 h 9153214"/>
              <a:gd name="connsiteX3994" fmla="*/ 2238886 w 8464028"/>
              <a:gd name="connsiteY3994" fmla="*/ 4864446 h 9153214"/>
              <a:gd name="connsiteX3995" fmla="*/ 2378072 w 8464028"/>
              <a:gd name="connsiteY3995" fmla="*/ 5081178 h 9153214"/>
              <a:gd name="connsiteX3996" fmla="*/ 2337086 w 8464028"/>
              <a:gd name="connsiteY3996" fmla="*/ 4985502 h 9153214"/>
              <a:gd name="connsiteX3997" fmla="*/ 2263225 w 8464028"/>
              <a:gd name="connsiteY3997" fmla="*/ 4816942 h 9153214"/>
              <a:gd name="connsiteX3998" fmla="*/ 2275732 w 8464028"/>
              <a:gd name="connsiteY3998" fmla="*/ 4808342 h 9153214"/>
              <a:gd name="connsiteX3999" fmla="*/ 2375282 w 8464028"/>
              <a:gd name="connsiteY3999" fmla="*/ 4953610 h 9153214"/>
              <a:gd name="connsiteX4000" fmla="*/ 2388973 w 8464028"/>
              <a:gd name="connsiteY4000" fmla="*/ 4978072 h 9153214"/>
              <a:gd name="connsiteX4001" fmla="*/ 2371648 w 8464028"/>
              <a:gd name="connsiteY4001" fmla="*/ 4915540 h 9153214"/>
              <a:gd name="connsiteX4002" fmla="*/ 2331085 w 8464028"/>
              <a:gd name="connsiteY4002" fmla="*/ 4777703 h 9153214"/>
              <a:gd name="connsiteX4003" fmla="*/ 2346804 w 8464028"/>
              <a:gd name="connsiteY4003" fmla="*/ 4771776 h 9153214"/>
              <a:gd name="connsiteX4004" fmla="*/ 2433593 w 8464028"/>
              <a:gd name="connsiteY4004" fmla="*/ 4979408 h 9153214"/>
              <a:gd name="connsiteX4005" fmla="*/ 2438326 w 8464028"/>
              <a:gd name="connsiteY4005" fmla="*/ 4965215 h 9153214"/>
              <a:gd name="connsiteX4006" fmla="*/ 2404944 w 8464028"/>
              <a:gd name="connsiteY4006" fmla="*/ 4810930 h 9153214"/>
              <a:gd name="connsiteX4007" fmla="*/ 2377480 w 8464028"/>
              <a:gd name="connsiteY4007" fmla="*/ 4687453 h 9153214"/>
              <a:gd name="connsiteX4008" fmla="*/ 2394129 w 8464028"/>
              <a:gd name="connsiteY4008" fmla="*/ 4680773 h 9153214"/>
              <a:gd name="connsiteX4009" fmla="*/ 2465031 w 8464028"/>
              <a:gd name="connsiteY4009" fmla="*/ 4880309 h 9153214"/>
              <a:gd name="connsiteX4010" fmla="*/ 2474580 w 8464028"/>
              <a:gd name="connsiteY4010" fmla="*/ 4839650 h 9153214"/>
              <a:gd name="connsiteX4011" fmla="*/ 2447453 w 8464028"/>
              <a:gd name="connsiteY4011" fmla="*/ 4714419 h 9153214"/>
              <a:gd name="connsiteX4012" fmla="*/ 2415763 w 8464028"/>
              <a:gd name="connsiteY4012" fmla="*/ 4595700 h 9153214"/>
              <a:gd name="connsiteX4013" fmla="*/ 2435199 w 8464028"/>
              <a:gd name="connsiteY4013" fmla="*/ 4589272 h 9153214"/>
              <a:gd name="connsiteX4014" fmla="*/ 2489623 w 8464028"/>
              <a:gd name="connsiteY4014" fmla="*/ 4737962 h 9153214"/>
              <a:gd name="connsiteX4015" fmla="*/ 2491567 w 8464028"/>
              <a:gd name="connsiteY4015" fmla="*/ 4682194 h 9153214"/>
              <a:gd name="connsiteX4016" fmla="*/ 2458354 w 8464028"/>
              <a:gd name="connsiteY4016" fmla="*/ 4572908 h 9153214"/>
              <a:gd name="connsiteX4017" fmla="*/ 2426664 w 8464028"/>
              <a:gd name="connsiteY4017" fmla="*/ 4458114 h 9153214"/>
              <a:gd name="connsiteX4018" fmla="*/ 2446608 w 8464028"/>
              <a:gd name="connsiteY4018" fmla="*/ 4448763 h 9153214"/>
              <a:gd name="connsiteX4019" fmla="*/ 2468326 w 8464028"/>
              <a:gd name="connsiteY4019" fmla="*/ 4484495 h 9153214"/>
              <a:gd name="connsiteX4020" fmla="*/ 2435368 w 8464028"/>
              <a:gd name="connsiteY4020" fmla="*/ 4374627 h 9153214"/>
              <a:gd name="connsiteX4021" fmla="*/ 2468241 w 8464028"/>
              <a:gd name="connsiteY4021" fmla="*/ 4357845 h 9153214"/>
              <a:gd name="connsiteX4022" fmla="*/ 2526468 w 8464028"/>
              <a:gd name="connsiteY4022" fmla="*/ 4725188 h 9153214"/>
              <a:gd name="connsiteX4023" fmla="*/ 2420325 w 8464028"/>
              <a:gd name="connsiteY4023" fmla="*/ 5146467 h 9153214"/>
              <a:gd name="connsiteX4024" fmla="*/ 2565003 w 8464028"/>
              <a:gd name="connsiteY4024" fmla="*/ 5381482 h 9153214"/>
              <a:gd name="connsiteX4025" fmla="*/ 2562807 w 8464028"/>
              <a:gd name="connsiteY4025" fmla="*/ 5370128 h 9153214"/>
              <a:gd name="connsiteX4026" fmla="*/ 2499004 w 8464028"/>
              <a:gd name="connsiteY4026" fmla="*/ 5198395 h 9153214"/>
              <a:gd name="connsiteX4027" fmla="*/ 2518355 w 8464028"/>
              <a:gd name="connsiteY4027" fmla="*/ 5188544 h 9153214"/>
              <a:gd name="connsiteX4028" fmla="*/ 2546243 w 8464028"/>
              <a:gd name="connsiteY4028" fmla="*/ 5239804 h 9153214"/>
              <a:gd name="connsiteX4029" fmla="*/ 2609117 w 8464028"/>
              <a:gd name="connsiteY4029" fmla="*/ 5395426 h 9153214"/>
              <a:gd name="connsiteX4030" fmla="*/ 2619427 w 8464028"/>
              <a:gd name="connsiteY4030" fmla="*/ 5421557 h 9153214"/>
              <a:gd name="connsiteX4031" fmla="*/ 2605229 w 8464028"/>
              <a:gd name="connsiteY4031" fmla="*/ 5336566 h 9153214"/>
              <a:gd name="connsiteX4032" fmla="*/ 2512186 w 8464028"/>
              <a:gd name="connsiteY4032" fmla="*/ 5059889 h 9153214"/>
              <a:gd name="connsiteX4033" fmla="*/ 2536609 w 8464028"/>
              <a:gd name="connsiteY4033" fmla="*/ 5049454 h 9153214"/>
              <a:gd name="connsiteX4034" fmla="*/ 2627624 w 8464028"/>
              <a:gd name="connsiteY4034" fmla="*/ 5294072 h 9153214"/>
              <a:gd name="connsiteX4035" fmla="*/ 2669879 w 8464028"/>
              <a:gd name="connsiteY4035" fmla="*/ 5484672 h 9153214"/>
              <a:gd name="connsiteX4036" fmla="*/ 2679935 w 8464028"/>
              <a:gd name="connsiteY4036" fmla="*/ 5470648 h 9153214"/>
              <a:gd name="connsiteX4037" fmla="*/ 2678160 w 8464028"/>
              <a:gd name="connsiteY4037" fmla="*/ 5467308 h 9153214"/>
              <a:gd name="connsiteX4038" fmla="*/ 2673428 w 8464028"/>
              <a:gd name="connsiteY4038" fmla="*/ 5410786 h 9153214"/>
              <a:gd name="connsiteX4039" fmla="*/ 2671569 w 8464028"/>
              <a:gd name="connsiteY4039" fmla="*/ 5348506 h 9153214"/>
              <a:gd name="connsiteX4040" fmla="*/ 2694048 w 8464028"/>
              <a:gd name="connsiteY4040" fmla="*/ 5341576 h 9153214"/>
              <a:gd name="connsiteX4041" fmla="*/ 2713907 w 8464028"/>
              <a:gd name="connsiteY4041" fmla="*/ 5423310 h 9153214"/>
              <a:gd name="connsiteX4042" fmla="*/ 2740190 w 8464028"/>
              <a:gd name="connsiteY4042" fmla="*/ 5375387 h 9153214"/>
              <a:gd name="connsiteX4043" fmla="*/ 2703091 w 8464028"/>
              <a:gd name="connsiteY4043" fmla="*/ 5195139 h 9153214"/>
              <a:gd name="connsiteX4044" fmla="*/ 2666075 w 8464028"/>
              <a:gd name="connsiteY4044" fmla="*/ 5066736 h 9153214"/>
              <a:gd name="connsiteX4045" fmla="*/ 2685259 w 8464028"/>
              <a:gd name="connsiteY4045" fmla="*/ 5058136 h 9153214"/>
              <a:gd name="connsiteX4046" fmla="*/ 2752358 w 8464028"/>
              <a:gd name="connsiteY4046" fmla="*/ 5258089 h 9153214"/>
              <a:gd name="connsiteX4047" fmla="*/ 2758697 w 8464028"/>
              <a:gd name="connsiteY4047" fmla="*/ 5288812 h 9153214"/>
              <a:gd name="connsiteX4048" fmla="*/ 2745937 w 8464028"/>
              <a:gd name="connsiteY4048" fmla="*/ 5195975 h 9153214"/>
              <a:gd name="connsiteX4049" fmla="*/ 2721428 w 8464028"/>
              <a:gd name="connsiteY4049" fmla="*/ 5064148 h 9153214"/>
              <a:gd name="connsiteX4050" fmla="*/ 2740358 w 8464028"/>
              <a:gd name="connsiteY4050" fmla="*/ 5059390 h 9153214"/>
              <a:gd name="connsiteX4051" fmla="*/ 2793937 w 8464028"/>
              <a:gd name="connsiteY4051" fmla="*/ 5218515 h 9153214"/>
              <a:gd name="connsiteX4052" fmla="*/ 2802472 w 8464028"/>
              <a:gd name="connsiteY4052" fmla="*/ 5166086 h 9153214"/>
              <a:gd name="connsiteX4053" fmla="*/ 2776021 w 8464028"/>
              <a:gd name="connsiteY4053" fmla="*/ 5052042 h 9153214"/>
              <a:gd name="connsiteX4054" fmla="*/ 2755147 w 8464028"/>
              <a:gd name="connsiteY4054" fmla="*/ 4950521 h 9153214"/>
              <a:gd name="connsiteX4055" fmla="*/ 2771880 w 8464028"/>
              <a:gd name="connsiteY4055" fmla="*/ 4943842 h 9153214"/>
              <a:gd name="connsiteX4056" fmla="*/ 2805684 w 8464028"/>
              <a:gd name="connsiteY4056" fmla="*/ 4999195 h 9153214"/>
              <a:gd name="connsiteX4057" fmla="*/ 2505002 w 8464028"/>
              <a:gd name="connsiteY4057" fmla="*/ 4304163 h 9153214"/>
              <a:gd name="connsiteX4058" fmla="*/ 2039195 w 8464028"/>
              <a:gd name="connsiteY4058" fmla="*/ 3844900 h 9153214"/>
              <a:gd name="connsiteX4059" fmla="*/ 1618764 w 8464028"/>
              <a:gd name="connsiteY4059" fmla="*/ 3461110 h 9153214"/>
              <a:gd name="connsiteX4060" fmla="*/ 4487530 w 8464028"/>
              <a:gd name="connsiteY4060" fmla="*/ 2346987 h 9153214"/>
              <a:gd name="connsiteX4061" fmla="*/ 4497960 w 8464028"/>
              <a:gd name="connsiteY4061" fmla="*/ 2347973 h 9153214"/>
              <a:gd name="connsiteX4062" fmla="*/ 4541060 w 8464028"/>
              <a:gd name="connsiteY4062" fmla="*/ 2375524 h 9153214"/>
              <a:gd name="connsiteX4063" fmla="*/ 4563369 w 8464028"/>
              <a:gd name="connsiteY4063" fmla="*/ 2413511 h 9153214"/>
              <a:gd name="connsiteX4064" fmla="*/ 4552891 w 8464028"/>
              <a:gd name="connsiteY4064" fmla="*/ 2424698 h 9153214"/>
              <a:gd name="connsiteX4065" fmla="*/ 4519595 w 8464028"/>
              <a:gd name="connsiteY4065" fmla="*/ 2414763 h 9153214"/>
              <a:gd name="connsiteX4066" fmla="*/ 4478439 w 8464028"/>
              <a:gd name="connsiteY4066" fmla="*/ 2371266 h 9153214"/>
              <a:gd name="connsiteX4067" fmla="*/ 4487530 w 8464028"/>
              <a:gd name="connsiteY4067" fmla="*/ 2346987 h 9153214"/>
              <a:gd name="connsiteX4068" fmla="*/ 5580849 w 8464028"/>
              <a:gd name="connsiteY4068" fmla="*/ 1923525 h 9153214"/>
              <a:gd name="connsiteX4069" fmla="*/ 5601724 w 8464028"/>
              <a:gd name="connsiteY4069" fmla="*/ 1934294 h 9153214"/>
              <a:gd name="connsiteX4070" fmla="*/ 5553722 w 8464028"/>
              <a:gd name="connsiteY4070" fmla="*/ 2034814 h 9153214"/>
              <a:gd name="connsiteX4071" fmla="*/ 5493552 w 8464028"/>
              <a:gd name="connsiteY4071" fmla="*/ 2117966 h 9153214"/>
              <a:gd name="connsiteX4072" fmla="*/ 5479863 w 8464028"/>
              <a:gd name="connsiteY4072" fmla="*/ 2109701 h 9153214"/>
              <a:gd name="connsiteX4073" fmla="*/ 5520848 w 8464028"/>
              <a:gd name="connsiteY4073" fmla="*/ 2014442 h 9153214"/>
              <a:gd name="connsiteX4074" fmla="*/ 5580849 w 8464028"/>
              <a:gd name="connsiteY4074" fmla="*/ 1923525 h 9153214"/>
              <a:gd name="connsiteX4075" fmla="*/ 6390946 w 8464028"/>
              <a:gd name="connsiteY4075" fmla="*/ 1602256 h 9153214"/>
              <a:gd name="connsiteX4076" fmla="*/ 6417312 w 8464028"/>
              <a:gd name="connsiteY4076" fmla="*/ 1597089 h 9153214"/>
              <a:gd name="connsiteX4077" fmla="*/ 6426270 w 8464028"/>
              <a:gd name="connsiteY4077" fmla="*/ 1609196 h 9153214"/>
              <a:gd name="connsiteX4078" fmla="*/ 6371508 w 8464028"/>
              <a:gd name="connsiteY4078" fmla="*/ 1635244 h 9153214"/>
              <a:gd name="connsiteX4079" fmla="*/ 6365592 w 8464028"/>
              <a:gd name="connsiteY4079" fmla="*/ 1613871 h 9153214"/>
              <a:gd name="connsiteX4080" fmla="*/ 6390946 w 8464028"/>
              <a:gd name="connsiteY4080" fmla="*/ 1602256 h 9153214"/>
              <a:gd name="connsiteX4081" fmla="*/ 3901839 w 8464028"/>
              <a:gd name="connsiteY4081" fmla="*/ 2541664 h 9153214"/>
              <a:gd name="connsiteX4082" fmla="*/ 3952375 w 8464028"/>
              <a:gd name="connsiteY4082" fmla="*/ 2572804 h 9153214"/>
              <a:gd name="connsiteX4083" fmla="*/ 3969530 w 8464028"/>
              <a:gd name="connsiteY4083" fmla="*/ 2608285 h 9153214"/>
              <a:gd name="connsiteX4084" fmla="*/ 3960149 w 8464028"/>
              <a:gd name="connsiteY4084" fmla="*/ 2617303 h 9153214"/>
              <a:gd name="connsiteX4085" fmla="*/ 3920346 w 8464028"/>
              <a:gd name="connsiteY4085" fmla="*/ 2596180 h 9153214"/>
              <a:gd name="connsiteX4086" fmla="*/ 3892544 w 8464028"/>
              <a:gd name="connsiteY4086" fmla="*/ 2552851 h 9153214"/>
              <a:gd name="connsiteX4087" fmla="*/ 3901839 w 8464028"/>
              <a:gd name="connsiteY4087" fmla="*/ 2541664 h 9153214"/>
              <a:gd name="connsiteX4088" fmla="*/ 1575497 w 8464028"/>
              <a:gd name="connsiteY4088" fmla="*/ 3435895 h 9153214"/>
              <a:gd name="connsiteX4089" fmla="*/ 1495553 w 8464028"/>
              <a:gd name="connsiteY4089" fmla="*/ 4499690 h 9153214"/>
              <a:gd name="connsiteX4090" fmla="*/ 1536623 w 8464028"/>
              <a:gd name="connsiteY4090" fmla="*/ 4429728 h 9153214"/>
              <a:gd name="connsiteX4091" fmla="*/ 1512539 w 8464028"/>
              <a:gd name="connsiteY4091" fmla="*/ 4416955 h 9153214"/>
              <a:gd name="connsiteX4092" fmla="*/ 1527327 w 8464028"/>
              <a:gd name="connsiteY4092" fmla="*/ 4390573 h 9153214"/>
              <a:gd name="connsiteX4093" fmla="*/ 1553017 w 8464028"/>
              <a:gd name="connsiteY4093" fmla="*/ 4401759 h 9153214"/>
              <a:gd name="connsiteX4094" fmla="*/ 1559356 w 8464028"/>
              <a:gd name="connsiteY4094" fmla="*/ 4390990 h 9153214"/>
              <a:gd name="connsiteX4095" fmla="*/ 1509750 w 8464028"/>
              <a:gd name="connsiteY4095" fmla="*/ 4349413 h 9153214"/>
              <a:gd name="connsiteX4096" fmla="*/ 1522934 w 8464028"/>
              <a:gd name="connsiteY4096" fmla="*/ 4333216 h 9153214"/>
              <a:gd name="connsiteX4097" fmla="*/ 1573131 w 8464028"/>
              <a:gd name="connsiteY4097" fmla="*/ 4365443 h 9153214"/>
              <a:gd name="connsiteX4098" fmla="*/ 1597891 w 8464028"/>
              <a:gd name="connsiteY4098" fmla="*/ 4317020 h 9153214"/>
              <a:gd name="connsiteX4099" fmla="*/ 1597215 w 8464028"/>
              <a:gd name="connsiteY4099" fmla="*/ 4316770 h 9153214"/>
              <a:gd name="connsiteX4100" fmla="*/ 1524707 w 8464028"/>
              <a:gd name="connsiteY4100" fmla="*/ 4272938 h 9153214"/>
              <a:gd name="connsiteX4101" fmla="*/ 1529272 w 8464028"/>
              <a:gd name="connsiteY4101" fmla="*/ 4263255 h 9153214"/>
              <a:gd name="connsiteX4102" fmla="*/ 1609978 w 8464028"/>
              <a:gd name="connsiteY4102" fmla="*/ 4290637 h 9153214"/>
              <a:gd name="connsiteX4103" fmla="*/ 1610315 w 8464028"/>
              <a:gd name="connsiteY4103" fmla="*/ 4290805 h 9153214"/>
              <a:gd name="connsiteX4104" fmla="*/ 1623919 w 8464028"/>
              <a:gd name="connsiteY4104" fmla="*/ 4261334 h 9153214"/>
              <a:gd name="connsiteX4105" fmla="*/ 1572707 w 8464028"/>
              <a:gd name="connsiteY4105" fmla="*/ 4223347 h 9153214"/>
              <a:gd name="connsiteX4106" fmla="*/ 1579806 w 8464028"/>
              <a:gd name="connsiteY4106" fmla="*/ 4211910 h 9153214"/>
              <a:gd name="connsiteX4107" fmla="*/ 1638371 w 8464028"/>
              <a:gd name="connsiteY4107" fmla="*/ 4239878 h 9153214"/>
              <a:gd name="connsiteX4108" fmla="*/ 1652231 w 8464028"/>
              <a:gd name="connsiteY4108" fmla="*/ 4246891 h 9153214"/>
              <a:gd name="connsiteX4109" fmla="*/ 1655526 w 8464028"/>
              <a:gd name="connsiteY4109" fmla="*/ 4248560 h 9153214"/>
              <a:gd name="connsiteX4110" fmla="*/ 1695667 w 8464028"/>
              <a:gd name="connsiteY4110" fmla="*/ 4271520 h 9153214"/>
              <a:gd name="connsiteX4111" fmla="*/ 1682315 w 8464028"/>
              <a:gd name="connsiteY4111" fmla="*/ 4294563 h 9153214"/>
              <a:gd name="connsiteX4112" fmla="*/ 1671583 w 8464028"/>
              <a:gd name="connsiteY4112" fmla="*/ 4289051 h 9153214"/>
              <a:gd name="connsiteX4113" fmla="*/ 1898403 w 8464028"/>
              <a:gd name="connsiteY4113" fmla="*/ 4726942 h 9153214"/>
              <a:gd name="connsiteX4114" fmla="*/ 2050517 w 8464028"/>
              <a:gd name="connsiteY4114" fmla="*/ 4823289 h 9153214"/>
              <a:gd name="connsiteX4115" fmla="*/ 2196294 w 8464028"/>
              <a:gd name="connsiteY4115" fmla="*/ 4902433 h 9153214"/>
              <a:gd name="connsiteX4116" fmla="*/ 2173392 w 8464028"/>
              <a:gd name="connsiteY4116" fmla="*/ 4865531 h 9153214"/>
              <a:gd name="connsiteX4117" fmla="*/ 2032771 w 8464028"/>
              <a:gd name="connsiteY4117" fmla="*/ 4779624 h 9153214"/>
              <a:gd name="connsiteX4118" fmla="*/ 1884883 w 8464028"/>
              <a:gd name="connsiteY4118" fmla="*/ 4670589 h 9153214"/>
              <a:gd name="connsiteX4119" fmla="*/ 1893669 w 8464028"/>
              <a:gd name="connsiteY4119" fmla="*/ 4658484 h 9153214"/>
              <a:gd name="connsiteX4120" fmla="*/ 2034207 w 8464028"/>
              <a:gd name="connsiteY4120" fmla="*/ 4734455 h 9153214"/>
              <a:gd name="connsiteX4121" fmla="*/ 2122096 w 8464028"/>
              <a:gd name="connsiteY4121" fmla="*/ 4781209 h 9153214"/>
              <a:gd name="connsiteX4122" fmla="*/ 2102576 w 8464028"/>
              <a:gd name="connsiteY4122" fmla="*/ 4747563 h 9153214"/>
              <a:gd name="connsiteX4123" fmla="*/ 1817020 w 8464028"/>
              <a:gd name="connsiteY4123" fmla="*/ 4517974 h 9153214"/>
              <a:gd name="connsiteX4124" fmla="*/ 1831135 w 8464028"/>
              <a:gd name="connsiteY4124" fmla="*/ 4500024 h 9153214"/>
              <a:gd name="connsiteX4125" fmla="*/ 1994911 w 8464028"/>
              <a:gd name="connsiteY4125" fmla="*/ 4622500 h 9153214"/>
              <a:gd name="connsiteX4126" fmla="*/ 2053476 w 8464028"/>
              <a:gd name="connsiteY4126" fmla="*/ 4660152 h 9153214"/>
              <a:gd name="connsiteX4127" fmla="*/ 2026349 w 8464028"/>
              <a:gd name="connsiteY4127" fmla="*/ 4609810 h 9153214"/>
              <a:gd name="connsiteX4128" fmla="*/ 2013418 w 8464028"/>
              <a:gd name="connsiteY4128" fmla="*/ 4583929 h 9153214"/>
              <a:gd name="connsiteX4129" fmla="*/ 1866627 w 8464028"/>
              <a:gd name="connsiteY4129" fmla="*/ 4474227 h 9153214"/>
              <a:gd name="connsiteX4130" fmla="*/ 1881078 w 8464028"/>
              <a:gd name="connsiteY4130" fmla="*/ 4453021 h 9153214"/>
              <a:gd name="connsiteX4131" fmla="*/ 1980291 w 8464028"/>
              <a:gd name="connsiteY4131" fmla="*/ 4517723 h 9153214"/>
              <a:gd name="connsiteX4132" fmla="*/ 1936177 w 8464028"/>
              <a:gd name="connsiteY4132" fmla="*/ 4426138 h 9153214"/>
              <a:gd name="connsiteX4133" fmla="*/ 1871951 w 8464028"/>
              <a:gd name="connsiteY4133" fmla="*/ 4388068 h 9153214"/>
              <a:gd name="connsiteX4134" fmla="*/ 1791162 w 8464028"/>
              <a:gd name="connsiteY4134" fmla="*/ 4320860 h 9153214"/>
              <a:gd name="connsiteX4135" fmla="*/ 1805698 w 8464028"/>
              <a:gd name="connsiteY4135" fmla="*/ 4301575 h 9153214"/>
              <a:gd name="connsiteX4136" fmla="*/ 1907277 w 8464028"/>
              <a:gd name="connsiteY4136" fmla="*/ 4364859 h 9153214"/>
              <a:gd name="connsiteX4137" fmla="*/ 1868149 w 8464028"/>
              <a:gd name="connsiteY4137" fmla="*/ 4277949 h 9153214"/>
              <a:gd name="connsiteX4138" fmla="*/ 1833247 w 8464028"/>
              <a:gd name="connsiteY4138" fmla="*/ 4258746 h 9153214"/>
              <a:gd name="connsiteX4139" fmla="*/ 1769021 w 8464028"/>
              <a:gd name="connsiteY4139" fmla="*/ 4218840 h 9153214"/>
              <a:gd name="connsiteX4140" fmla="*/ 1780599 w 8464028"/>
              <a:gd name="connsiteY4140" fmla="*/ 4194795 h 9153214"/>
              <a:gd name="connsiteX4141" fmla="*/ 1841866 w 8464028"/>
              <a:gd name="connsiteY4141" fmla="*/ 4217753 h 9153214"/>
              <a:gd name="connsiteX4142" fmla="*/ 1817527 w 8464028"/>
              <a:gd name="connsiteY4142" fmla="*/ 4159897 h 9153214"/>
              <a:gd name="connsiteX4143" fmla="*/ 1809838 w 8464028"/>
              <a:gd name="connsiteY4143" fmla="*/ 4164406 h 9153214"/>
              <a:gd name="connsiteX4144" fmla="*/ 1727273 w 8464028"/>
              <a:gd name="connsiteY4144" fmla="*/ 4111391 h 9153214"/>
              <a:gd name="connsiteX4145" fmla="*/ 1739951 w 8464028"/>
              <a:gd name="connsiteY4145" fmla="*/ 4095613 h 9153214"/>
              <a:gd name="connsiteX4146" fmla="*/ 1803331 w 8464028"/>
              <a:gd name="connsiteY4146" fmla="*/ 4126252 h 9153214"/>
              <a:gd name="connsiteX4147" fmla="*/ 1575497 w 8464028"/>
              <a:gd name="connsiteY4147" fmla="*/ 3435895 h 9153214"/>
              <a:gd name="connsiteX4148" fmla="*/ 6632883 w 8464028"/>
              <a:gd name="connsiteY4148" fmla="*/ 1488316 h 9153214"/>
              <a:gd name="connsiteX4149" fmla="*/ 6667542 w 8464028"/>
              <a:gd name="connsiteY4149" fmla="*/ 1479705 h 9153214"/>
              <a:gd name="connsiteX4150" fmla="*/ 6675316 w 8464028"/>
              <a:gd name="connsiteY4150" fmla="*/ 1496403 h 9153214"/>
              <a:gd name="connsiteX4151" fmla="*/ 6608725 w 8464028"/>
              <a:gd name="connsiteY4151" fmla="*/ 1522284 h 9153214"/>
              <a:gd name="connsiteX4152" fmla="*/ 6601709 w 8464028"/>
              <a:gd name="connsiteY4152" fmla="*/ 1506506 h 9153214"/>
              <a:gd name="connsiteX4153" fmla="*/ 6632883 w 8464028"/>
              <a:gd name="connsiteY4153" fmla="*/ 1488316 h 9153214"/>
              <a:gd name="connsiteX4154" fmla="*/ 6503476 w 8464028"/>
              <a:gd name="connsiteY4154" fmla="*/ 1507570 h 9153214"/>
              <a:gd name="connsiteX4155" fmla="*/ 6553963 w 8464028"/>
              <a:gd name="connsiteY4155" fmla="*/ 1496402 h 9153214"/>
              <a:gd name="connsiteX4156" fmla="*/ 6559963 w 8464028"/>
              <a:gd name="connsiteY4156" fmla="*/ 1511931 h 9153214"/>
              <a:gd name="connsiteX4157" fmla="*/ 6462441 w 8464028"/>
              <a:gd name="connsiteY4157" fmla="*/ 1553591 h 9153214"/>
              <a:gd name="connsiteX4158" fmla="*/ 6366691 w 8464028"/>
              <a:gd name="connsiteY4158" fmla="*/ 1592329 h 9153214"/>
              <a:gd name="connsiteX4159" fmla="*/ 6362044 w 8464028"/>
              <a:gd name="connsiteY4159" fmla="*/ 1583731 h 9153214"/>
              <a:gd name="connsiteX4160" fmla="*/ 6503476 w 8464028"/>
              <a:gd name="connsiteY4160" fmla="*/ 1507570 h 9153214"/>
              <a:gd name="connsiteX4161" fmla="*/ 5511638 w 8464028"/>
              <a:gd name="connsiteY4161" fmla="*/ 1865166 h 9153214"/>
              <a:gd name="connsiteX4162" fmla="*/ 5531329 w 8464028"/>
              <a:gd name="connsiteY4162" fmla="*/ 1873182 h 9153214"/>
              <a:gd name="connsiteX4163" fmla="*/ 5502172 w 8464028"/>
              <a:gd name="connsiteY4163" fmla="*/ 1945065 h 9153214"/>
              <a:gd name="connsiteX4164" fmla="*/ 5462623 w 8464028"/>
              <a:gd name="connsiteY4164" fmla="*/ 1989730 h 9153214"/>
              <a:gd name="connsiteX4165" fmla="*/ 5451552 w 8464028"/>
              <a:gd name="connsiteY4165" fmla="*/ 1983218 h 9153214"/>
              <a:gd name="connsiteX4166" fmla="*/ 5476483 w 8464028"/>
              <a:gd name="connsiteY4166" fmla="*/ 1911670 h 9153214"/>
              <a:gd name="connsiteX4167" fmla="*/ 5511638 w 8464028"/>
              <a:gd name="connsiteY4167" fmla="*/ 1865166 h 9153214"/>
              <a:gd name="connsiteX4168" fmla="*/ 4448946 w 8464028"/>
              <a:gd name="connsiteY4168" fmla="*/ 2248747 h 9153214"/>
              <a:gd name="connsiteX4169" fmla="*/ 4459678 w 8464028"/>
              <a:gd name="connsiteY4169" fmla="*/ 2245284 h 9153214"/>
              <a:gd name="connsiteX4170" fmla="*/ 4524328 w 8464028"/>
              <a:gd name="connsiteY4170" fmla="*/ 2288781 h 9153214"/>
              <a:gd name="connsiteX4171" fmla="*/ 4490101 w 8464028"/>
              <a:gd name="connsiteY4171" fmla="*/ 2309736 h 9153214"/>
              <a:gd name="connsiteX4172" fmla="*/ 4450468 w 8464028"/>
              <a:gd name="connsiteY4172" fmla="*/ 2276090 h 9153214"/>
              <a:gd name="connsiteX4173" fmla="*/ 4448946 w 8464028"/>
              <a:gd name="connsiteY4173" fmla="*/ 2248747 h 9153214"/>
              <a:gd name="connsiteX4174" fmla="*/ 6454497 w 8464028"/>
              <a:gd name="connsiteY4174" fmla="*/ 1476283 h 9153214"/>
              <a:gd name="connsiteX4175" fmla="*/ 6513313 w 8464028"/>
              <a:gd name="connsiteY4175" fmla="*/ 1462675 h 9153214"/>
              <a:gd name="connsiteX4176" fmla="*/ 6518552 w 8464028"/>
              <a:gd name="connsiteY4176" fmla="*/ 1478705 h 9153214"/>
              <a:gd name="connsiteX4177" fmla="*/ 6458553 w 8464028"/>
              <a:gd name="connsiteY4177" fmla="*/ 1495903 h 9153214"/>
              <a:gd name="connsiteX4178" fmla="*/ 6454497 w 8464028"/>
              <a:gd name="connsiteY4178" fmla="*/ 1476283 h 9153214"/>
              <a:gd name="connsiteX4179" fmla="*/ 6886249 w 8464028"/>
              <a:gd name="connsiteY4179" fmla="*/ 1284179 h 9153214"/>
              <a:gd name="connsiteX4180" fmla="*/ 6933657 w 8464028"/>
              <a:gd name="connsiteY4180" fmla="*/ 1275997 h 9153214"/>
              <a:gd name="connsiteX4181" fmla="*/ 6940925 w 8464028"/>
              <a:gd name="connsiteY4181" fmla="*/ 1292944 h 9153214"/>
              <a:gd name="connsiteX4182" fmla="*/ 6821431 w 8464028"/>
              <a:gd name="connsiteY4182" fmla="*/ 1330180 h 9153214"/>
              <a:gd name="connsiteX4183" fmla="*/ 6816700 w 8464028"/>
              <a:gd name="connsiteY4183" fmla="*/ 1312230 h 9153214"/>
              <a:gd name="connsiteX4184" fmla="*/ 6886249 w 8464028"/>
              <a:gd name="connsiteY4184" fmla="*/ 1284179 h 9153214"/>
              <a:gd name="connsiteX4185" fmla="*/ 6666106 w 8464028"/>
              <a:gd name="connsiteY4185" fmla="*/ 1356813 h 9153214"/>
              <a:gd name="connsiteX4186" fmla="*/ 6728133 w 8464028"/>
              <a:gd name="connsiteY4186" fmla="*/ 1334857 h 9153214"/>
              <a:gd name="connsiteX4187" fmla="*/ 6775373 w 8464028"/>
              <a:gd name="connsiteY4187" fmla="*/ 1334772 h 9153214"/>
              <a:gd name="connsiteX4188" fmla="*/ 6778330 w 8464028"/>
              <a:gd name="connsiteY4188" fmla="*/ 1344123 h 9153214"/>
              <a:gd name="connsiteX4189" fmla="*/ 6747402 w 8464028"/>
              <a:gd name="connsiteY4189" fmla="*/ 1366748 h 9153214"/>
              <a:gd name="connsiteX4190" fmla="*/ 6673458 w 8464028"/>
              <a:gd name="connsiteY4190" fmla="*/ 1382361 h 9153214"/>
              <a:gd name="connsiteX4191" fmla="*/ 6666106 w 8464028"/>
              <a:gd name="connsiteY4191" fmla="*/ 1356813 h 9153214"/>
              <a:gd name="connsiteX4192" fmla="*/ 5461355 w 8464028"/>
              <a:gd name="connsiteY4192" fmla="*/ 1795788 h 9153214"/>
              <a:gd name="connsiteX4193" fmla="*/ 5477917 w 8464028"/>
              <a:gd name="connsiteY4193" fmla="*/ 1805807 h 9153214"/>
              <a:gd name="connsiteX4194" fmla="*/ 5451721 w 8464028"/>
              <a:gd name="connsiteY4194" fmla="*/ 1857151 h 9153214"/>
              <a:gd name="connsiteX4195" fmla="*/ 5428227 w 8464028"/>
              <a:gd name="connsiteY4195" fmla="*/ 1844545 h 9153214"/>
              <a:gd name="connsiteX4196" fmla="*/ 5461355 w 8464028"/>
              <a:gd name="connsiteY4196" fmla="*/ 1795788 h 9153214"/>
              <a:gd name="connsiteX4197" fmla="*/ 5006447 w 8464028"/>
              <a:gd name="connsiteY4197" fmla="*/ 1957984 h 9153214"/>
              <a:gd name="connsiteX4198" fmla="*/ 5015152 w 8464028"/>
              <a:gd name="connsiteY4198" fmla="*/ 1957671 h 9153214"/>
              <a:gd name="connsiteX4199" fmla="*/ 5057997 w 8464028"/>
              <a:gd name="connsiteY4199" fmla="*/ 1984637 h 9153214"/>
              <a:gd name="connsiteX4200" fmla="*/ 5098984 w 8464028"/>
              <a:gd name="connsiteY4200" fmla="*/ 2021371 h 9153214"/>
              <a:gd name="connsiteX4201" fmla="*/ 5104562 w 8464028"/>
              <a:gd name="connsiteY4201" fmla="*/ 2032725 h 9153214"/>
              <a:gd name="connsiteX4202" fmla="*/ 5104646 w 8464028"/>
              <a:gd name="connsiteY4202" fmla="*/ 2033561 h 9153214"/>
              <a:gd name="connsiteX4203" fmla="*/ 5102617 w 8464028"/>
              <a:gd name="connsiteY4203" fmla="*/ 2043912 h 9153214"/>
              <a:gd name="connsiteX4204" fmla="*/ 5102195 w 8464028"/>
              <a:gd name="connsiteY4204" fmla="*/ 2045832 h 9153214"/>
              <a:gd name="connsiteX4205" fmla="*/ 5102026 w 8464028"/>
              <a:gd name="connsiteY4205" fmla="*/ 2044664 h 9153214"/>
              <a:gd name="connsiteX4206" fmla="*/ 5069744 w 8464028"/>
              <a:gd name="connsiteY4206" fmla="*/ 2050008 h 9153214"/>
              <a:gd name="connsiteX4207" fmla="*/ 5034081 w 8464028"/>
              <a:gd name="connsiteY4207" fmla="*/ 2010936 h 9153214"/>
              <a:gd name="connsiteX4208" fmla="*/ 5005348 w 8464028"/>
              <a:gd name="connsiteY4208" fmla="*/ 1965935 h 9153214"/>
              <a:gd name="connsiteX4209" fmla="*/ 5006447 w 8464028"/>
              <a:gd name="connsiteY4209" fmla="*/ 1957984 h 9153214"/>
              <a:gd name="connsiteX4210" fmla="*/ 5528876 w 8464028"/>
              <a:gd name="connsiteY4210" fmla="*/ 1706624 h 9153214"/>
              <a:gd name="connsiteX4211" fmla="*/ 5544255 w 8464028"/>
              <a:gd name="connsiteY4211" fmla="*/ 1713304 h 9153214"/>
              <a:gd name="connsiteX4212" fmla="*/ 5512228 w 8464028"/>
              <a:gd name="connsiteY4212" fmla="*/ 1770242 h 9153214"/>
              <a:gd name="connsiteX4213" fmla="*/ 5502003 w 8464028"/>
              <a:gd name="connsiteY4213" fmla="*/ 1765817 h 9153214"/>
              <a:gd name="connsiteX4214" fmla="*/ 5528876 w 8464028"/>
              <a:gd name="connsiteY4214" fmla="*/ 1706624 h 9153214"/>
              <a:gd name="connsiteX4215" fmla="*/ 5397299 w 8464028"/>
              <a:gd name="connsiteY4215" fmla="*/ 1708462 h 9153214"/>
              <a:gd name="connsiteX4216" fmla="*/ 5412848 w 8464028"/>
              <a:gd name="connsiteY4216" fmla="*/ 1720817 h 9153214"/>
              <a:gd name="connsiteX4217" fmla="*/ 5375579 w 8464028"/>
              <a:gd name="connsiteY4217" fmla="*/ 1787023 h 9153214"/>
              <a:gd name="connsiteX4218" fmla="*/ 5347353 w 8464028"/>
              <a:gd name="connsiteY4218" fmla="*/ 1763063 h 9153214"/>
              <a:gd name="connsiteX4219" fmla="*/ 5397299 w 8464028"/>
              <a:gd name="connsiteY4219" fmla="*/ 1708462 h 9153214"/>
              <a:gd name="connsiteX4220" fmla="*/ 7056195 w 8464028"/>
              <a:gd name="connsiteY4220" fmla="*/ 1023448 h 9153214"/>
              <a:gd name="connsiteX4221" fmla="*/ 7068027 w 8464028"/>
              <a:gd name="connsiteY4221" fmla="*/ 1040313 h 9153214"/>
              <a:gd name="connsiteX4222" fmla="*/ 6963911 w 8464028"/>
              <a:gd name="connsiteY4222" fmla="*/ 1106518 h 9153214"/>
              <a:gd name="connsiteX4223" fmla="*/ 6860390 w 8464028"/>
              <a:gd name="connsiteY4223" fmla="*/ 1136073 h 9153214"/>
              <a:gd name="connsiteX4224" fmla="*/ 6855826 w 8464028"/>
              <a:gd name="connsiteY4224" fmla="*/ 1116203 h 9153214"/>
              <a:gd name="connsiteX4225" fmla="*/ 6939066 w 8464028"/>
              <a:gd name="connsiteY4225" fmla="*/ 1085313 h 9153214"/>
              <a:gd name="connsiteX4226" fmla="*/ 7022475 w 8464028"/>
              <a:gd name="connsiteY4226" fmla="*/ 1040313 h 9153214"/>
              <a:gd name="connsiteX4227" fmla="*/ 7056195 w 8464028"/>
              <a:gd name="connsiteY4227" fmla="*/ 1023448 h 9153214"/>
              <a:gd name="connsiteX4228" fmla="*/ 4983155 w 8464028"/>
              <a:gd name="connsiteY4228" fmla="*/ 1818612 h 9153214"/>
              <a:gd name="connsiteX4229" fmla="*/ 4997236 w 8464028"/>
              <a:gd name="connsiteY4229" fmla="*/ 1815743 h 9153214"/>
              <a:gd name="connsiteX4230" fmla="*/ 5088757 w 8464028"/>
              <a:gd name="connsiteY4230" fmla="*/ 1887958 h 9153214"/>
              <a:gd name="connsiteX4231" fmla="*/ 5094927 w 8464028"/>
              <a:gd name="connsiteY4231" fmla="*/ 1907412 h 9153214"/>
              <a:gd name="connsiteX4232" fmla="*/ 5080813 w 8464028"/>
              <a:gd name="connsiteY4232" fmla="*/ 1922689 h 9153214"/>
              <a:gd name="connsiteX4233" fmla="*/ 5060364 w 8464028"/>
              <a:gd name="connsiteY4233" fmla="*/ 1918097 h 9153214"/>
              <a:gd name="connsiteX4234" fmla="*/ 4981940 w 8464028"/>
              <a:gd name="connsiteY4234" fmla="*/ 1833191 h 9153214"/>
              <a:gd name="connsiteX4235" fmla="*/ 4983155 w 8464028"/>
              <a:gd name="connsiteY4235" fmla="*/ 1818612 h 9153214"/>
              <a:gd name="connsiteX4236" fmla="*/ 6669147 w 8464028"/>
              <a:gd name="connsiteY4236" fmla="*/ 1159533 h 9153214"/>
              <a:gd name="connsiteX4237" fmla="*/ 6766247 w 8464028"/>
              <a:gd name="connsiteY4237" fmla="*/ 1131313 h 9153214"/>
              <a:gd name="connsiteX4238" fmla="*/ 6782134 w 8464028"/>
              <a:gd name="connsiteY4238" fmla="*/ 1138578 h 9153214"/>
              <a:gd name="connsiteX4239" fmla="*/ 6785174 w 8464028"/>
              <a:gd name="connsiteY4239" fmla="*/ 1151518 h 9153214"/>
              <a:gd name="connsiteX4240" fmla="*/ 6773852 w 8464028"/>
              <a:gd name="connsiteY4240" fmla="*/ 1164960 h 9153214"/>
              <a:gd name="connsiteX4241" fmla="*/ 6674216 w 8464028"/>
              <a:gd name="connsiteY4241" fmla="*/ 1182659 h 9153214"/>
              <a:gd name="connsiteX4242" fmla="*/ 6669147 w 8464028"/>
              <a:gd name="connsiteY4242" fmla="*/ 1159533 h 9153214"/>
              <a:gd name="connsiteX4243" fmla="*/ 4950831 w 8464028"/>
              <a:gd name="connsiteY4243" fmla="*/ 1788477 h 9153214"/>
              <a:gd name="connsiteX4244" fmla="*/ 4961320 w 8464028"/>
              <a:gd name="connsiteY4244" fmla="*/ 1786273 h 9153214"/>
              <a:gd name="connsiteX4245" fmla="*/ 4968334 w 8464028"/>
              <a:gd name="connsiteY4245" fmla="*/ 1787358 h 9153214"/>
              <a:gd name="connsiteX4246" fmla="*/ 4982447 w 8464028"/>
              <a:gd name="connsiteY4246" fmla="*/ 1798293 h 9153214"/>
              <a:gd name="connsiteX4247" fmla="*/ 4983630 w 8464028"/>
              <a:gd name="connsiteY4247" fmla="*/ 1802301 h 9153214"/>
              <a:gd name="connsiteX4248" fmla="*/ 4977207 w 8464028"/>
              <a:gd name="connsiteY4248" fmla="*/ 1818666 h 9153214"/>
              <a:gd name="connsiteX4249" fmla="*/ 4972474 w 8464028"/>
              <a:gd name="connsiteY4249" fmla="*/ 1821086 h 9153214"/>
              <a:gd name="connsiteX4250" fmla="*/ 4955066 w 8464028"/>
              <a:gd name="connsiteY4250" fmla="*/ 1818748 h 9153214"/>
              <a:gd name="connsiteX4251" fmla="*/ 4950249 w 8464028"/>
              <a:gd name="connsiteY4251" fmla="*/ 1815409 h 9153214"/>
              <a:gd name="connsiteX4252" fmla="*/ 4950831 w 8464028"/>
              <a:gd name="connsiteY4252" fmla="*/ 1788477 h 9153214"/>
              <a:gd name="connsiteX4253" fmla="*/ 5386989 w 8464028"/>
              <a:gd name="connsiteY4253" fmla="*/ 1527879 h 9153214"/>
              <a:gd name="connsiteX4254" fmla="*/ 5404988 w 8464028"/>
              <a:gd name="connsiteY4254" fmla="*/ 1537061 h 9153214"/>
              <a:gd name="connsiteX4255" fmla="*/ 5376424 w 8464028"/>
              <a:gd name="connsiteY4255" fmla="*/ 1590828 h 9153214"/>
              <a:gd name="connsiteX4256" fmla="*/ 5358255 w 8464028"/>
              <a:gd name="connsiteY4256" fmla="*/ 1578387 h 9153214"/>
              <a:gd name="connsiteX4257" fmla="*/ 5386989 w 8464028"/>
              <a:gd name="connsiteY4257" fmla="*/ 1527879 h 9153214"/>
              <a:gd name="connsiteX4258" fmla="*/ 4953291 w 8464028"/>
              <a:gd name="connsiteY4258" fmla="*/ 1609779 h 9153214"/>
              <a:gd name="connsiteX4259" fmla="*/ 5035010 w 8464028"/>
              <a:gd name="connsiteY4259" fmla="*/ 1686170 h 9153214"/>
              <a:gd name="connsiteX4260" fmla="*/ 5017854 w 8464028"/>
              <a:gd name="connsiteY4260" fmla="*/ 1694686 h 9153214"/>
              <a:gd name="connsiteX4261" fmla="*/ 4985066 w 8464028"/>
              <a:gd name="connsiteY4261" fmla="*/ 1663545 h 9153214"/>
              <a:gd name="connsiteX4262" fmla="*/ 4946698 w 8464028"/>
              <a:gd name="connsiteY4262" fmla="*/ 1626977 h 9153214"/>
              <a:gd name="connsiteX4263" fmla="*/ 4953291 w 8464028"/>
              <a:gd name="connsiteY4263" fmla="*/ 1609779 h 9153214"/>
              <a:gd name="connsiteX4264" fmla="*/ 5337635 w 8464028"/>
              <a:gd name="connsiteY4264" fmla="*/ 1450571 h 9153214"/>
              <a:gd name="connsiteX4265" fmla="*/ 5354537 w 8464028"/>
              <a:gd name="connsiteY4265" fmla="*/ 1460672 h 9153214"/>
              <a:gd name="connsiteX4266" fmla="*/ 5319128 w 8464028"/>
              <a:gd name="connsiteY4266" fmla="*/ 1519364 h 9153214"/>
              <a:gd name="connsiteX4267" fmla="*/ 5303833 w 8464028"/>
              <a:gd name="connsiteY4267" fmla="*/ 1511348 h 9153214"/>
              <a:gd name="connsiteX4268" fmla="*/ 5337635 w 8464028"/>
              <a:gd name="connsiteY4268" fmla="*/ 1450571 h 9153214"/>
              <a:gd name="connsiteX4269" fmla="*/ 5016563 w 8464028"/>
              <a:gd name="connsiteY4269" fmla="*/ 1573453 h 9153214"/>
              <a:gd name="connsiteX4270" fmla="*/ 5027659 w 8464028"/>
              <a:gd name="connsiteY4270" fmla="*/ 1576468 h 9153214"/>
              <a:gd name="connsiteX4271" fmla="*/ 5069659 w 8464028"/>
              <a:gd name="connsiteY4271" fmla="*/ 1617210 h 9153214"/>
              <a:gd name="connsiteX4272" fmla="*/ 5048784 w 8464028"/>
              <a:gd name="connsiteY4272" fmla="*/ 1638249 h 9153214"/>
              <a:gd name="connsiteX4273" fmla="*/ 5005095 w 8464028"/>
              <a:gd name="connsiteY4273" fmla="*/ 1598341 h 9153214"/>
              <a:gd name="connsiteX4274" fmla="*/ 5016563 w 8464028"/>
              <a:gd name="connsiteY4274" fmla="*/ 1573453 h 9153214"/>
              <a:gd name="connsiteX4275" fmla="*/ 2892727 w 8464028"/>
              <a:gd name="connsiteY4275" fmla="*/ 2371601 h 9153214"/>
              <a:gd name="connsiteX4276" fmla="*/ 2895515 w 8464028"/>
              <a:gd name="connsiteY4276" fmla="*/ 2444736 h 9153214"/>
              <a:gd name="connsiteX4277" fmla="*/ 2899318 w 8464028"/>
              <a:gd name="connsiteY4277" fmla="*/ 2521961 h 9153214"/>
              <a:gd name="connsiteX4278" fmla="*/ 2909543 w 8464028"/>
              <a:gd name="connsiteY4278" fmla="*/ 2671403 h 9153214"/>
              <a:gd name="connsiteX4279" fmla="*/ 2963207 w 8464028"/>
              <a:gd name="connsiteY4279" fmla="*/ 3094934 h 9153214"/>
              <a:gd name="connsiteX4280" fmla="*/ 3053040 w 8464028"/>
              <a:gd name="connsiteY4280" fmla="*/ 3486823 h 9153214"/>
              <a:gd name="connsiteX4281" fmla="*/ 3061067 w 8464028"/>
              <a:gd name="connsiteY4281" fmla="*/ 3512036 h 9153214"/>
              <a:gd name="connsiteX4282" fmla="*/ 3071546 w 8464028"/>
              <a:gd name="connsiteY4282" fmla="*/ 3516796 h 9153214"/>
              <a:gd name="connsiteX4283" fmla="*/ 3116758 w 8464028"/>
              <a:gd name="connsiteY4283" fmla="*/ 3456100 h 9153214"/>
              <a:gd name="connsiteX4284" fmla="*/ 3164336 w 8464028"/>
              <a:gd name="connsiteY4284" fmla="*/ 3403754 h 9153214"/>
              <a:gd name="connsiteX4285" fmla="*/ 3177774 w 8464028"/>
              <a:gd name="connsiteY4285" fmla="*/ 3413188 h 9153214"/>
              <a:gd name="connsiteX4286" fmla="*/ 3133998 w 8464028"/>
              <a:gd name="connsiteY4286" fmla="*/ 3504355 h 9153214"/>
              <a:gd name="connsiteX4287" fmla="*/ 3078560 w 8464028"/>
              <a:gd name="connsiteY4287" fmla="*/ 3567054 h 9153214"/>
              <a:gd name="connsiteX4288" fmla="*/ 3131547 w 8464028"/>
              <a:gd name="connsiteY4288" fmla="*/ 3714660 h 9153214"/>
              <a:gd name="connsiteX4289" fmla="*/ 3182505 w 8464028"/>
              <a:gd name="connsiteY4289" fmla="*/ 3855420 h 9153214"/>
              <a:gd name="connsiteX4290" fmla="*/ 3218507 w 8464028"/>
              <a:gd name="connsiteY4290" fmla="*/ 3762916 h 9153214"/>
              <a:gd name="connsiteX4291" fmla="*/ 3283577 w 8464028"/>
              <a:gd name="connsiteY4291" fmla="*/ 3606544 h 9153214"/>
              <a:gd name="connsiteX4292" fmla="*/ 3307071 w 8464028"/>
              <a:gd name="connsiteY4292" fmla="*/ 3615226 h 9153214"/>
              <a:gd name="connsiteX4293" fmla="*/ 3259492 w 8464028"/>
              <a:gd name="connsiteY4293" fmla="*/ 3762582 h 9153214"/>
              <a:gd name="connsiteX4294" fmla="*/ 3199661 w 8464028"/>
              <a:gd name="connsiteY4294" fmla="*/ 3896412 h 9153214"/>
              <a:gd name="connsiteX4295" fmla="*/ 3316535 w 8464028"/>
              <a:gd name="connsiteY4295" fmla="*/ 4153802 h 9153214"/>
              <a:gd name="connsiteX4296" fmla="*/ 3326931 w 8464028"/>
              <a:gd name="connsiteY4296" fmla="*/ 4092523 h 9153214"/>
              <a:gd name="connsiteX4297" fmla="*/ 3295323 w 8464028"/>
              <a:gd name="connsiteY4297" fmla="*/ 3992005 h 9153214"/>
              <a:gd name="connsiteX4298" fmla="*/ 3277409 w 8464028"/>
              <a:gd name="connsiteY4298" fmla="*/ 3887645 h 9153214"/>
              <a:gd name="connsiteX4299" fmla="*/ 3298958 w 8464028"/>
              <a:gd name="connsiteY4299" fmla="*/ 3884556 h 9153214"/>
              <a:gd name="connsiteX4300" fmla="*/ 3330480 w 8464028"/>
              <a:gd name="connsiteY4300" fmla="*/ 3968293 h 9153214"/>
              <a:gd name="connsiteX4301" fmla="*/ 3343409 w 8464028"/>
              <a:gd name="connsiteY4301" fmla="*/ 4019472 h 9153214"/>
              <a:gd name="connsiteX4302" fmla="*/ 3354396 w 8464028"/>
              <a:gd name="connsiteY4302" fmla="*/ 3977728 h 9153214"/>
              <a:gd name="connsiteX4303" fmla="*/ 3324817 w 8464028"/>
              <a:gd name="connsiteY4303" fmla="*/ 3874622 h 9153214"/>
              <a:gd name="connsiteX4304" fmla="*/ 3309691 w 8464028"/>
              <a:gd name="connsiteY4304" fmla="*/ 3763250 h 9153214"/>
              <a:gd name="connsiteX4305" fmla="*/ 3328536 w 8464028"/>
              <a:gd name="connsiteY4305" fmla="*/ 3759743 h 9153214"/>
              <a:gd name="connsiteX4306" fmla="*/ 3364536 w 8464028"/>
              <a:gd name="connsiteY4306" fmla="*/ 3860178 h 9153214"/>
              <a:gd name="connsiteX4307" fmla="*/ 3375185 w 8464028"/>
              <a:gd name="connsiteY4307" fmla="*/ 3903425 h 9153214"/>
              <a:gd name="connsiteX4308" fmla="*/ 3390312 w 8464028"/>
              <a:gd name="connsiteY4308" fmla="*/ 3849242 h 9153214"/>
              <a:gd name="connsiteX4309" fmla="*/ 3372819 w 8464028"/>
              <a:gd name="connsiteY4309" fmla="*/ 3750643 h 9153214"/>
              <a:gd name="connsiteX4310" fmla="*/ 3348817 w 8464028"/>
              <a:gd name="connsiteY4310" fmla="*/ 3622489 h 9153214"/>
              <a:gd name="connsiteX4311" fmla="*/ 3371212 w 8464028"/>
              <a:gd name="connsiteY4311" fmla="*/ 3616145 h 9153214"/>
              <a:gd name="connsiteX4312" fmla="*/ 3413213 w 8464028"/>
              <a:gd name="connsiteY4312" fmla="*/ 3736617 h 9153214"/>
              <a:gd name="connsiteX4313" fmla="*/ 3415242 w 8464028"/>
              <a:gd name="connsiteY4313" fmla="*/ 3747720 h 9153214"/>
              <a:gd name="connsiteX4314" fmla="*/ 3425045 w 8464028"/>
              <a:gd name="connsiteY4314" fmla="*/ 3694707 h 9153214"/>
              <a:gd name="connsiteX4315" fmla="*/ 3397494 w 8464028"/>
              <a:gd name="connsiteY4315" fmla="*/ 3602537 h 9153214"/>
              <a:gd name="connsiteX4316" fmla="*/ 3378396 w 8464028"/>
              <a:gd name="connsiteY4316" fmla="*/ 3491415 h 9153214"/>
              <a:gd name="connsiteX4317" fmla="*/ 3398001 w 8464028"/>
              <a:gd name="connsiteY4317" fmla="*/ 3484402 h 9153214"/>
              <a:gd name="connsiteX4318" fmla="*/ 3435016 w 8464028"/>
              <a:gd name="connsiteY4318" fmla="*/ 3591850 h 9153214"/>
              <a:gd name="connsiteX4319" fmla="*/ 3405945 w 8464028"/>
              <a:gd name="connsiteY4319" fmla="*/ 3388225 h 9153214"/>
              <a:gd name="connsiteX4320" fmla="*/ 3445412 w 8464028"/>
              <a:gd name="connsiteY4320" fmla="*/ 3370526 h 9153214"/>
              <a:gd name="connsiteX4321" fmla="*/ 3348228 w 8464028"/>
              <a:gd name="connsiteY4321" fmla="*/ 4217169 h 9153214"/>
              <a:gd name="connsiteX4322" fmla="*/ 3467044 w 8464028"/>
              <a:gd name="connsiteY4322" fmla="*/ 4433485 h 9153214"/>
              <a:gd name="connsiteX4323" fmla="*/ 3515299 w 8464028"/>
              <a:gd name="connsiteY4323" fmla="*/ 4391575 h 9153214"/>
              <a:gd name="connsiteX4324" fmla="*/ 3505075 w 8464028"/>
              <a:gd name="connsiteY4324" fmla="*/ 4349663 h 9153214"/>
              <a:gd name="connsiteX4325" fmla="*/ 3501524 w 8464028"/>
              <a:gd name="connsiteY4325" fmla="*/ 4298319 h 9153214"/>
              <a:gd name="connsiteX4326" fmla="*/ 3520961 w 8464028"/>
              <a:gd name="connsiteY4326" fmla="*/ 4293226 h 9153214"/>
              <a:gd name="connsiteX4327" fmla="*/ 3543693 w 8464028"/>
              <a:gd name="connsiteY4327" fmla="*/ 4341148 h 9153214"/>
              <a:gd name="connsiteX4328" fmla="*/ 3548595 w 8464028"/>
              <a:gd name="connsiteY4328" fmla="*/ 4358346 h 9153214"/>
              <a:gd name="connsiteX4329" fmla="*/ 3574116 w 8464028"/>
              <a:gd name="connsiteY4329" fmla="*/ 4331714 h 9153214"/>
              <a:gd name="connsiteX4330" fmla="*/ 3545722 w 8464028"/>
              <a:gd name="connsiteY4330" fmla="*/ 4185194 h 9153214"/>
              <a:gd name="connsiteX4331" fmla="*/ 3573609 w 8464028"/>
              <a:gd name="connsiteY4331" fmla="*/ 4179433 h 9153214"/>
              <a:gd name="connsiteX4332" fmla="*/ 3607244 w 8464028"/>
              <a:gd name="connsiteY4332" fmla="*/ 4291557 h 9153214"/>
              <a:gd name="connsiteX4333" fmla="*/ 3648738 w 8464028"/>
              <a:gd name="connsiteY4333" fmla="*/ 4232531 h 9153214"/>
              <a:gd name="connsiteX4334" fmla="*/ 3594906 w 8464028"/>
              <a:gd name="connsiteY4334" fmla="*/ 4069982 h 9153214"/>
              <a:gd name="connsiteX4335" fmla="*/ 3619245 w 8464028"/>
              <a:gd name="connsiteY4335" fmla="*/ 4055038 h 9153214"/>
              <a:gd name="connsiteX4336" fmla="*/ 3677386 w 8464028"/>
              <a:gd name="connsiteY4336" fmla="*/ 4183607 h 9153214"/>
              <a:gd name="connsiteX4337" fmla="*/ 3700205 w 8464028"/>
              <a:gd name="connsiteY4337" fmla="*/ 4137523 h 9153214"/>
              <a:gd name="connsiteX4338" fmla="*/ 3633442 w 8464028"/>
              <a:gd name="connsiteY4338" fmla="*/ 3979231 h 9153214"/>
              <a:gd name="connsiteX4339" fmla="*/ 3661076 w 8464028"/>
              <a:gd name="connsiteY4339" fmla="*/ 3968796 h 9153214"/>
              <a:gd name="connsiteX4340" fmla="*/ 3721837 w 8464028"/>
              <a:gd name="connsiteY4340" fmla="*/ 4084675 h 9153214"/>
              <a:gd name="connsiteX4341" fmla="*/ 3740090 w 8464028"/>
              <a:gd name="connsiteY4341" fmla="*/ 4028656 h 9153214"/>
              <a:gd name="connsiteX4342" fmla="*/ 3728851 w 8464028"/>
              <a:gd name="connsiteY4342" fmla="*/ 3996513 h 9153214"/>
              <a:gd name="connsiteX4343" fmla="*/ 3677977 w 8464028"/>
              <a:gd name="connsiteY4343" fmla="*/ 3907098 h 9153214"/>
              <a:gd name="connsiteX4344" fmla="*/ 3694372 w 8464028"/>
              <a:gd name="connsiteY4344" fmla="*/ 3894574 h 9153214"/>
              <a:gd name="connsiteX4345" fmla="*/ 3754880 w 8464028"/>
              <a:gd name="connsiteY4345" fmla="*/ 3972469 h 9153214"/>
              <a:gd name="connsiteX4346" fmla="*/ 3757838 w 8464028"/>
              <a:gd name="connsiteY4346" fmla="*/ 3956022 h 9153214"/>
              <a:gd name="connsiteX4347" fmla="*/ 3754035 w 8464028"/>
              <a:gd name="connsiteY4347" fmla="*/ 3949343 h 9153214"/>
              <a:gd name="connsiteX4348" fmla="*/ 3663105 w 8464028"/>
              <a:gd name="connsiteY4348" fmla="*/ 3793973 h 9153214"/>
              <a:gd name="connsiteX4349" fmla="*/ 3679668 w 8464028"/>
              <a:gd name="connsiteY4349" fmla="*/ 3778527 h 9153214"/>
              <a:gd name="connsiteX4350" fmla="*/ 3767640 w 8464028"/>
              <a:gd name="connsiteY4350" fmla="*/ 3891319 h 9153214"/>
              <a:gd name="connsiteX4351" fmla="*/ 3768739 w 8464028"/>
              <a:gd name="connsiteY4351" fmla="*/ 3878963 h 9153214"/>
              <a:gd name="connsiteX4352" fmla="*/ 3760035 w 8464028"/>
              <a:gd name="connsiteY4352" fmla="*/ 3842478 h 9153214"/>
              <a:gd name="connsiteX4353" fmla="*/ 3755556 w 8464028"/>
              <a:gd name="connsiteY4353" fmla="*/ 3840225 h 9153214"/>
              <a:gd name="connsiteX4354" fmla="*/ 3717527 w 8464028"/>
              <a:gd name="connsiteY4354" fmla="*/ 3760327 h 9153214"/>
              <a:gd name="connsiteX4355" fmla="*/ 3654399 w 8464028"/>
              <a:gd name="connsiteY4355" fmla="*/ 3654132 h 9153214"/>
              <a:gd name="connsiteX4356" fmla="*/ 3672738 w 8464028"/>
              <a:gd name="connsiteY4356" fmla="*/ 3641025 h 9153214"/>
              <a:gd name="connsiteX4357" fmla="*/ 3746429 w 8464028"/>
              <a:gd name="connsiteY4357" fmla="*/ 3740124 h 9153214"/>
              <a:gd name="connsiteX4358" fmla="*/ 3769922 w 8464028"/>
              <a:gd name="connsiteY4358" fmla="*/ 3790131 h 9153214"/>
              <a:gd name="connsiteX4359" fmla="*/ 3773220 w 8464028"/>
              <a:gd name="connsiteY4359" fmla="*/ 3790968 h 9153214"/>
              <a:gd name="connsiteX4360" fmla="*/ 3771444 w 8464028"/>
              <a:gd name="connsiteY4360" fmla="*/ 3733110 h 9153214"/>
              <a:gd name="connsiteX4361" fmla="*/ 3644090 w 8464028"/>
              <a:gd name="connsiteY4361" fmla="*/ 3505274 h 9153214"/>
              <a:gd name="connsiteX4362" fmla="*/ 3657442 w 8464028"/>
              <a:gd name="connsiteY4362" fmla="*/ 3492333 h 9153214"/>
              <a:gd name="connsiteX4363" fmla="*/ 3757499 w 8464028"/>
              <a:gd name="connsiteY4363" fmla="*/ 3608129 h 9153214"/>
              <a:gd name="connsiteX4364" fmla="*/ 3743049 w 8464028"/>
              <a:gd name="connsiteY4364" fmla="*/ 3538334 h 9153214"/>
              <a:gd name="connsiteX4365" fmla="*/ 3686175 w 8464028"/>
              <a:gd name="connsiteY4365" fmla="*/ 3474633 h 9153214"/>
              <a:gd name="connsiteX4366" fmla="*/ 3608766 w 8464028"/>
              <a:gd name="connsiteY4366" fmla="*/ 3376203 h 9153214"/>
              <a:gd name="connsiteX4367" fmla="*/ 3620174 w 8464028"/>
              <a:gd name="connsiteY4367" fmla="*/ 3363763 h 9153214"/>
              <a:gd name="connsiteX4368" fmla="*/ 3702230 w 8464028"/>
              <a:gd name="connsiteY4368" fmla="*/ 3435228 h 9153214"/>
              <a:gd name="connsiteX4369" fmla="*/ 3719555 w 8464028"/>
              <a:gd name="connsiteY4369" fmla="*/ 3454263 h 9153214"/>
              <a:gd name="connsiteX4370" fmla="*/ 3681020 w 8464028"/>
              <a:gd name="connsiteY4370" fmla="*/ 3349404 h 9153214"/>
              <a:gd name="connsiteX4371" fmla="*/ 3663104 w 8464028"/>
              <a:gd name="connsiteY4371" fmla="*/ 3336964 h 9153214"/>
              <a:gd name="connsiteX4372" fmla="*/ 3576568 w 8464028"/>
              <a:gd name="connsiteY4372" fmla="*/ 3241454 h 9153214"/>
              <a:gd name="connsiteX4373" fmla="*/ 3586370 w 8464028"/>
              <a:gd name="connsiteY4373" fmla="*/ 3220165 h 9153214"/>
              <a:gd name="connsiteX4374" fmla="*/ 3627610 w 8464028"/>
              <a:gd name="connsiteY4374" fmla="*/ 3236278 h 9153214"/>
              <a:gd name="connsiteX4375" fmla="*/ 3553413 w 8464028"/>
              <a:gd name="connsiteY4375" fmla="*/ 3110880 h 9153214"/>
              <a:gd name="connsiteX4376" fmla="*/ 3028023 w 8464028"/>
              <a:gd name="connsiteY4376" fmla="*/ 2565124 h 9153214"/>
              <a:gd name="connsiteX4377" fmla="*/ 2892727 w 8464028"/>
              <a:gd name="connsiteY4377" fmla="*/ 2371601 h 9153214"/>
              <a:gd name="connsiteX4378" fmla="*/ 7223014 w 8464028"/>
              <a:gd name="connsiteY4378" fmla="*/ 688174 h 9153214"/>
              <a:gd name="connsiteX4379" fmla="*/ 7248028 w 8464028"/>
              <a:gd name="connsiteY4379" fmla="*/ 679649 h 9153214"/>
              <a:gd name="connsiteX4380" fmla="*/ 7258084 w 8464028"/>
              <a:gd name="connsiteY4380" fmla="*/ 696597 h 9153214"/>
              <a:gd name="connsiteX4381" fmla="*/ 7209323 w 8464028"/>
              <a:gd name="connsiteY4381" fmla="*/ 720890 h 9153214"/>
              <a:gd name="connsiteX4382" fmla="*/ 7202309 w 8464028"/>
              <a:gd name="connsiteY4382" fmla="*/ 705027 h 9153214"/>
              <a:gd name="connsiteX4383" fmla="*/ 7223014 w 8464028"/>
              <a:gd name="connsiteY4383" fmla="*/ 688174 h 9153214"/>
              <a:gd name="connsiteX4384" fmla="*/ 7049011 w 8464028"/>
              <a:gd name="connsiteY4384" fmla="*/ 751365 h 9153214"/>
              <a:gd name="connsiteX4385" fmla="*/ 7123802 w 8464028"/>
              <a:gd name="connsiteY4385" fmla="*/ 729156 h 9153214"/>
              <a:gd name="connsiteX4386" fmla="*/ 7191071 w 8464028"/>
              <a:gd name="connsiteY4386" fmla="*/ 708451 h 9153214"/>
              <a:gd name="connsiteX4387" fmla="*/ 7196139 w 8464028"/>
              <a:gd name="connsiteY4387" fmla="*/ 722227 h 9153214"/>
              <a:gd name="connsiteX4388" fmla="*/ 7140026 w 8464028"/>
              <a:gd name="connsiteY4388" fmla="*/ 745937 h 9153214"/>
              <a:gd name="connsiteX4389" fmla="*/ 7102168 w 8464028"/>
              <a:gd name="connsiteY4389" fmla="*/ 762718 h 9153214"/>
              <a:gd name="connsiteX4390" fmla="*/ 7059406 w 8464028"/>
              <a:gd name="connsiteY4390" fmla="*/ 777329 h 9153214"/>
              <a:gd name="connsiteX4391" fmla="*/ 7049011 w 8464028"/>
              <a:gd name="connsiteY4391" fmla="*/ 751365 h 9153214"/>
              <a:gd name="connsiteX4392" fmla="*/ 5299944 w 8464028"/>
              <a:gd name="connsiteY4392" fmla="*/ 1375682 h 9153214"/>
              <a:gd name="connsiteX4393" fmla="*/ 5314818 w 8464028"/>
              <a:gd name="connsiteY4393" fmla="*/ 1386618 h 9153214"/>
              <a:gd name="connsiteX4394" fmla="*/ 5287607 w 8464028"/>
              <a:gd name="connsiteY4394" fmla="*/ 1428445 h 9153214"/>
              <a:gd name="connsiteX4395" fmla="*/ 5266818 w 8464028"/>
              <a:gd name="connsiteY4395" fmla="*/ 1414671 h 9153214"/>
              <a:gd name="connsiteX4396" fmla="*/ 5299944 w 8464028"/>
              <a:gd name="connsiteY4396" fmla="*/ 1375682 h 9153214"/>
              <a:gd name="connsiteX4397" fmla="*/ 6507568 w 8464028"/>
              <a:gd name="connsiteY4397" fmla="*/ 842698 h 9153214"/>
              <a:gd name="connsiteX4398" fmla="*/ 6527259 w 8464028"/>
              <a:gd name="connsiteY4398" fmla="*/ 847373 h 9153214"/>
              <a:gd name="connsiteX4399" fmla="*/ 6517623 w 8464028"/>
              <a:gd name="connsiteY4399" fmla="*/ 900054 h 9153214"/>
              <a:gd name="connsiteX4400" fmla="*/ 6496833 w 8464028"/>
              <a:gd name="connsiteY4400" fmla="*/ 896882 h 9153214"/>
              <a:gd name="connsiteX4401" fmla="*/ 6507568 w 8464028"/>
              <a:gd name="connsiteY4401" fmla="*/ 842698 h 9153214"/>
              <a:gd name="connsiteX4402" fmla="*/ 6168859 w 8464028"/>
              <a:gd name="connsiteY4402" fmla="*/ 944637 h 9153214"/>
              <a:gd name="connsiteX4403" fmla="*/ 6198605 w 8464028"/>
              <a:gd name="connsiteY4403" fmla="*/ 954739 h 9153214"/>
              <a:gd name="connsiteX4404" fmla="*/ 6194126 w 8464028"/>
              <a:gd name="connsiteY4404" fmla="*/ 989053 h 9153214"/>
              <a:gd name="connsiteX4405" fmla="*/ 6166576 w 8464028"/>
              <a:gd name="connsiteY4405" fmla="*/ 987549 h 9153214"/>
              <a:gd name="connsiteX4406" fmla="*/ 6164126 w 8464028"/>
              <a:gd name="connsiteY4406" fmla="*/ 956075 h 9153214"/>
              <a:gd name="connsiteX4407" fmla="*/ 6165732 w 8464028"/>
              <a:gd name="connsiteY4407" fmla="*/ 948728 h 9153214"/>
              <a:gd name="connsiteX4408" fmla="*/ 6165986 w 8464028"/>
              <a:gd name="connsiteY4408" fmla="*/ 947641 h 9153214"/>
              <a:gd name="connsiteX4409" fmla="*/ 6168859 w 8464028"/>
              <a:gd name="connsiteY4409" fmla="*/ 944637 h 9153214"/>
              <a:gd name="connsiteX4410" fmla="*/ 6251316 w 8464028"/>
              <a:gd name="connsiteY4410" fmla="*/ 862412 h 9153214"/>
              <a:gd name="connsiteX4411" fmla="*/ 6261732 w 8464028"/>
              <a:gd name="connsiteY4411" fmla="*/ 864823 h 9153214"/>
              <a:gd name="connsiteX4412" fmla="*/ 6279395 w 8464028"/>
              <a:gd name="connsiteY4412" fmla="*/ 921010 h 9153214"/>
              <a:gd name="connsiteX4413" fmla="*/ 6279481 w 8464028"/>
              <a:gd name="connsiteY4413" fmla="*/ 987715 h 9153214"/>
              <a:gd name="connsiteX4414" fmla="*/ 6260887 w 8464028"/>
              <a:gd name="connsiteY4414" fmla="*/ 991389 h 9153214"/>
              <a:gd name="connsiteX4415" fmla="*/ 6240943 w 8464028"/>
              <a:gd name="connsiteY4415" fmla="*/ 917753 h 9153214"/>
              <a:gd name="connsiteX4416" fmla="*/ 6242802 w 8464028"/>
              <a:gd name="connsiteY4416" fmla="*/ 869081 h 9153214"/>
              <a:gd name="connsiteX4417" fmla="*/ 6251316 w 8464028"/>
              <a:gd name="connsiteY4417" fmla="*/ 862412 h 9153214"/>
              <a:gd name="connsiteX4418" fmla="*/ 2846585 w 8464028"/>
              <a:gd name="connsiteY4418" fmla="*/ 2167808 h 9153214"/>
              <a:gd name="connsiteX4419" fmla="*/ 2584947 w 8464028"/>
              <a:gd name="connsiteY4419" fmla="*/ 3265415 h 9153214"/>
              <a:gd name="connsiteX4420" fmla="*/ 2620188 w 8464028"/>
              <a:gd name="connsiteY4420" fmla="*/ 3297391 h 9153214"/>
              <a:gd name="connsiteX4421" fmla="*/ 2643174 w 8464028"/>
              <a:gd name="connsiteY4421" fmla="*/ 3334125 h 9153214"/>
              <a:gd name="connsiteX4422" fmla="*/ 2626441 w 8464028"/>
              <a:gd name="connsiteY4422" fmla="*/ 3347650 h 9153214"/>
              <a:gd name="connsiteX4423" fmla="*/ 2581314 w 8464028"/>
              <a:gd name="connsiteY4423" fmla="*/ 3313003 h 9153214"/>
              <a:gd name="connsiteX4424" fmla="*/ 2574383 w 8464028"/>
              <a:gd name="connsiteY4424" fmla="*/ 3403503 h 9153214"/>
              <a:gd name="connsiteX4425" fmla="*/ 2592722 w 8464028"/>
              <a:gd name="connsiteY4425" fmla="*/ 3408929 h 9153214"/>
              <a:gd name="connsiteX4426" fmla="*/ 2625427 w 8464028"/>
              <a:gd name="connsiteY4426" fmla="*/ 3447668 h 9153214"/>
              <a:gd name="connsiteX4427" fmla="*/ 2674527 w 8464028"/>
              <a:gd name="connsiteY4427" fmla="*/ 3485904 h 9153214"/>
              <a:gd name="connsiteX4428" fmla="*/ 2666582 w 8464028"/>
              <a:gd name="connsiteY4428" fmla="*/ 3504022 h 9153214"/>
              <a:gd name="connsiteX4429" fmla="*/ 2572440 w 8464028"/>
              <a:gd name="connsiteY4429" fmla="*/ 3446749 h 9153214"/>
              <a:gd name="connsiteX4430" fmla="*/ 2572103 w 8464028"/>
              <a:gd name="connsiteY4430" fmla="*/ 3455932 h 9153214"/>
              <a:gd name="connsiteX4431" fmla="*/ 2576075 w 8464028"/>
              <a:gd name="connsiteY4431" fmla="*/ 3579745 h 9153214"/>
              <a:gd name="connsiteX4432" fmla="*/ 2577849 w 8464028"/>
              <a:gd name="connsiteY4432" fmla="*/ 3579076 h 9153214"/>
              <a:gd name="connsiteX4433" fmla="*/ 2664216 w 8464028"/>
              <a:gd name="connsiteY4433" fmla="*/ 3604457 h 9153214"/>
              <a:gd name="connsiteX4434" fmla="*/ 2725738 w 8464028"/>
              <a:gd name="connsiteY4434" fmla="*/ 3668825 h 9153214"/>
              <a:gd name="connsiteX4435" fmla="*/ 2711880 w 8464028"/>
              <a:gd name="connsiteY4435" fmla="*/ 3682601 h 9153214"/>
              <a:gd name="connsiteX4436" fmla="*/ 2678751 w 8464028"/>
              <a:gd name="connsiteY4436" fmla="*/ 3667322 h 9153214"/>
              <a:gd name="connsiteX4437" fmla="*/ 2642582 w 8464028"/>
              <a:gd name="connsiteY4437" fmla="*/ 3639772 h 9153214"/>
              <a:gd name="connsiteX4438" fmla="*/ 2578694 w 8464028"/>
              <a:gd name="connsiteY4438" fmla="*/ 3604206 h 9153214"/>
              <a:gd name="connsiteX4439" fmla="*/ 2585792 w 8464028"/>
              <a:gd name="connsiteY4439" fmla="*/ 3671747 h 9153214"/>
              <a:gd name="connsiteX4440" fmla="*/ 2630075 w 8464028"/>
              <a:gd name="connsiteY4440" fmla="*/ 3716915 h 9153214"/>
              <a:gd name="connsiteX4441" fmla="*/ 2711711 w 8464028"/>
              <a:gd name="connsiteY4441" fmla="*/ 3787544 h 9153214"/>
              <a:gd name="connsiteX4442" fmla="*/ 2698019 w 8464028"/>
              <a:gd name="connsiteY4442" fmla="*/ 3809334 h 9153214"/>
              <a:gd name="connsiteX4443" fmla="*/ 2623484 w 8464028"/>
              <a:gd name="connsiteY4443" fmla="*/ 3763834 h 9153214"/>
              <a:gd name="connsiteX4444" fmla="*/ 2596186 w 8464028"/>
              <a:gd name="connsiteY4444" fmla="*/ 3735197 h 9153214"/>
              <a:gd name="connsiteX4445" fmla="*/ 2612581 w 8464028"/>
              <a:gd name="connsiteY4445" fmla="*/ 3809752 h 9153214"/>
              <a:gd name="connsiteX4446" fmla="*/ 2702245 w 8464028"/>
              <a:gd name="connsiteY4446" fmla="*/ 3866941 h 9153214"/>
              <a:gd name="connsiteX4447" fmla="*/ 2758443 w 8464028"/>
              <a:gd name="connsiteY4447" fmla="*/ 3895743 h 9153214"/>
              <a:gd name="connsiteX4448" fmla="*/ 2814388 w 8464028"/>
              <a:gd name="connsiteY4448" fmla="*/ 3928304 h 9153214"/>
              <a:gd name="connsiteX4449" fmla="*/ 2804585 w 8464028"/>
              <a:gd name="connsiteY4449" fmla="*/ 3950428 h 9153214"/>
              <a:gd name="connsiteX4450" fmla="*/ 2687287 w 8464028"/>
              <a:gd name="connsiteY4450" fmla="*/ 3905595 h 9153214"/>
              <a:gd name="connsiteX4451" fmla="*/ 2629907 w 8464028"/>
              <a:gd name="connsiteY4451" fmla="*/ 3870531 h 9153214"/>
              <a:gd name="connsiteX4452" fmla="*/ 2647991 w 8464028"/>
              <a:gd name="connsiteY4452" fmla="*/ 3924547 h 9153214"/>
              <a:gd name="connsiteX4453" fmla="*/ 2751683 w 8464028"/>
              <a:gd name="connsiteY4453" fmla="*/ 4006197 h 9153214"/>
              <a:gd name="connsiteX4454" fmla="*/ 2806698 w 8464028"/>
              <a:gd name="connsiteY4454" fmla="*/ 4032496 h 9153214"/>
              <a:gd name="connsiteX4455" fmla="*/ 2866022 w 8464028"/>
              <a:gd name="connsiteY4455" fmla="*/ 4055287 h 9153214"/>
              <a:gd name="connsiteX4456" fmla="*/ 2861036 w 8464028"/>
              <a:gd name="connsiteY4456" fmla="*/ 4089100 h 9153214"/>
              <a:gd name="connsiteX4457" fmla="*/ 2728528 w 8464028"/>
              <a:gd name="connsiteY4457" fmla="*/ 4043767 h 9153214"/>
              <a:gd name="connsiteX4458" fmla="*/ 2684162 w 8464028"/>
              <a:gd name="connsiteY4458" fmla="*/ 4012459 h 9153214"/>
              <a:gd name="connsiteX4459" fmla="*/ 2715176 w 8464028"/>
              <a:gd name="connsiteY4459" fmla="*/ 4075325 h 9153214"/>
              <a:gd name="connsiteX4460" fmla="*/ 2804500 w 8464028"/>
              <a:gd name="connsiteY4460" fmla="*/ 4128923 h 9153214"/>
              <a:gd name="connsiteX4461" fmla="*/ 2932107 w 8464028"/>
              <a:gd name="connsiteY4461" fmla="*/ 4152216 h 9153214"/>
              <a:gd name="connsiteX4462" fmla="*/ 2933544 w 8464028"/>
              <a:gd name="connsiteY4462" fmla="*/ 4196715 h 9153214"/>
              <a:gd name="connsiteX4463" fmla="*/ 2764866 w 8464028"/>
              <a:gd name="connsiteY4463" fmla="*/ 4157477 h 9153214"/>
              <a:gd name="connsiteX4464" fmla="*/ 2815571 w 8464028"/>
              <a:gd name="connsiteY4464" fmla="*/ 4225519 h 9153214"/>
              <a:gd name="connsiteX4465" fmla="*/ 2836951 w 8464028"/>
              <a:gd name="connsiteY4465" fmla="*/ 4213579 h 9153214"/>
              <a:gd name="connsiteX4466" fmla="*/ 2968446 w 8464028"/>
              <a:gd name="connsiteY4466" fmla="*/ 4269600 h 9153214"/>
              <a:gd name="connsiteX4467" fmla="*/ 3096223 w 8464028"/>
              <a:gd name="connsiteY4467" fmla="*/ 4282791 h 9153214"/>
              <a:gd name="connsiteX4468" fmla="*/ 3101969 w 8464028"/>
              <a:gd name="connsiteY4468" fmla="*/ 4313848 h 9153214"/>
              <a:gd name="connsiteX4469" fmla="*/ 2961939 w 8464028"/>
              <a:gd name="connsiteY4469" fmla="*/ 4312596 h 9153214"/>
              <a:gd name="connsiteX4470" fmla="*/ 2850727 w 8464028"/>
              <a:gd name="connsiteY4470" fmla="*/ 4265258 h 9153214"/>
              <a:gd name="connsiteX4471" fmla="*/ 2885459 w 8464028"/>
              <a:gd name="connsiteY4471" fmla="*/ 4299905 h 9153214"/>
              <a:gd name="connsiteX4472" fmla="*/ 3024138 w 8464028"/>
              <a:gd name="connsiteY4472" fmla="*/ 4364190 h 9153214"/>
              <a:gd name="connsiteX4473" fmla="*/ 3109997 w 8464028"/>
              <a:gd name="connsiteY4473" fmla="*/ 4383643 h 9153214"/>
              <a:gd name="connsiteX4474" fmla="*/ 3175660 w 8464028"/>
              <a:gd name="connsiteY4474" fmla="*/ 4400006 h 9153214"/>
              <a:gd name="connsiteX4475" fmla="*/ 3174307 w 8464028"/>
              <a:gd name="connsiteY4475" fmla="*/ 4425220 h 9153214"/>
              <a:gd name="connsiteX4476" fmla="*/ 3090476 w 8464028"/>
              <a:gd name="connsiteY4476" fmla="*/ 4430229 h 9153214"/>
              <a:gd name="connsiteX4477" fmla="*/ 3205154 w 8464028"/>
              <a:gd name="connsiteY4477" fmla="*/ 4462706 h 9153214"/>
              <a:gd name="connsiteX4478" fmla="*/ 3275972 w 8464028"/>
              <a:gd name="connsiteY4478" fmla="*/ 4464124 h 9153214"/>
              <a:gd name="connsiteX4479" fmla="*/ 3390565 w 8464028"/>
              <a:gd name="connsiteY4479" fmla="*/ 4451936 h 9153214"/>
              <a:gd name="connsiteX4480" fmla="*/ 3408144 w 8464028"/>
              <a:gd name="connsiteY4480" fmla="*/ 4447427 h 9153214"/>
              <a:gd name="connsiteX4481" fmla="*/ 3387860 w 8464028"/>
              <a:gd name="connsiteY4481" fmla="*/ 4411361 h 9153214"/>
              <a:gd name="connsiteX4482" fmla="*/ 3375860 w 8464028"/>
              <a:gd name="connsiteY4482" fmla="*/ 4411026 h 9153214"/>
              <a:gd name="connsiteX4483" fmla="*/ 3303776 w 8464028"/>
              <a:gd name="connsiteY4483" fmla="*/ 4388903 h 9153214"/>
              <a:gd name="connsiteX4484" fmla="*/ 3235239 w 8464028"/>
              <a:gd name="connsiteY4484" fmla="*/ 4362855 h 9153214"/>
              <a:gd name="connsiteX4485" fmla="*/ 3241830 w 8464028"/>
              <a:gd name="connsiteY4485" fmla="*/ 4334052 h 9153214"/>
              <a:gd name="connsiteX4486" fmla="*/ 3359128 w 8464028"/>
              <a:gd name="connsiteY4486" fmla="*/ 4360267 h 9153214"/>
              <a:gd name="connsiteX4487" fmla="*/ 3336058 w 8464028"/>
              <a:gd name="connsiteY4487" fmla="*/ 4319275 h 9153214"/>
              <a:gd name="connsiteX4488" fmla="*/ 3240055 w 8464028"/>
              <a:gd name="connsiteY4488" fmla="*/ 4300991 h 9153214"/>
              <a:gd name="connsiteX4489" fmla="*/ 3150055 w 8464028"/>
              <a:gd name="connsiteY4489" fmla="*/ 4270351 h 9153214"/>
              <a:gd name="connsiteX4490" fmla="*/ 3152590 w 8464028"/>
              <a:gd name="connsiteY4490" fmla="*/ 4255574 h 9153214"/>
              <a:gd name="connsiteX4491" fmla="*/ 3243943 w 8464028"/>
              <a:gd name="connsiteY4491" fmla="*/ 4258245 h 9153214"/>
              <a:gd name="connsiteX4492" fmla="*/ 3310029 w 8464028"/>
              <a:gd name="connsiteY4492" fmla="*/ 4269349 h 9153214"/>
              <a:gd name="connsiteX4493" fmla="*/ 3280874 w 8464028"/>
              <a:gd name="connsiteY4493" fmla="*/ 4213413 h 9153214"/>
              <a:gd name="connsiteX4494" fmla="*/ 3280113 w 8464028"/>
              <a:gd name="connsiteY4494" fmla="*/ 4213413 h 9153214"/>
              <a:gd name="connsiteX4495" fmla="*/ 3029461 w 8464028"/>
              <a:gd name="connsiteY4495" fmla="*/ 4098617 h 9153214"/>
              <a:gd name="connsiteX4496" fmla="*/ 3041968 w 8464028"/>
              <a:gd name="connsiteY4496" fmla="*/ 4082338 h 9153214"/>
              <a:gd name="connsiteX4497" fmla="*/ 3129097 w 8464028"/>
              <a:gd name="connsiteY4497" fmla="*/ 4122662 h 9153214"/>
              <a:gd name="connsiteX4498" fmla="*/ 3256535 w 8464028"/>
              <a:gd name="connsiteY4498" fmla="*/ 4164239 h 9153214"/>
              <a:gd name="connsiteX4499" fmla="*/ 3224928 w 8464028"/>
              <a:gd name="connsiteY4499" fmla="*/ 4100538 h 9153214"/>
              <a:gd name="connsiteX4500" fmla="*/ 3057095 w 8464028"/>
              <a:gd name="connsiteY4500" fmla="*/ 4019890 h 9153214"/>
              <a:gd name="connsiteX4501" fmla="*/ 2928052 w 8464028"/>
              <a:gd name="connsiteY4501" fmla="*/ 3927385 h 9153214"/>
              <a:gd name="connsiteX4502" fmla="*/ 2941657 w 8464028"/>
              <a:gd name="connsiteY4502" fmla="*/ 3906263 h 9153214"/>
              <a:gd name="connsiteX4503" fmla="*/ 3102476 w 8464028"/>
              <a:gd name="connsiteY4503" fmla="*/ 3999601 h 9153214"/>
              <a:gd name="connsiteX4504" fmla="*/ 3199407 w 8464028"/>
              <a:gd name="connsiteY4504" fmla="*/ 4044018 h 9153214"/>
              <a:gd name="connsiteX4505" fmla="*/ 3175829 w 8464028"/>
              <a:gd name="connsiteY4505" fmla="*/ 3988247 h 9153214"/>
              <a:gd name="connsiteX4506" fmla="*/ 3174731 w 8464028"/>
              <a:gd name="connsiteY4506" fmla="*/ 3987746 h 9153214"/>
              <a:gd name="connsiteX4507" fmla="*/ 3174731 w 8464028"/>
              <a:gd name="connsiteY4507" fmla="*/ 3987831 h 9153214"/>
              <a:gd name="connsiteX4508" fmla="*/ 2882248 w 8464028"/>
              <a:gd name="connsiteY4508" fmla="*/ 3795976 h 9153214"/>
              <a:gd name="connsiteX4509" fmla="*/ 2898557 w 8464028"/>
              <a:gd name="connsiteY4509" fmla="*/ 3782785 h 9153214"/>
              <a:gd name="connsiteX4510" fmla="*/ 3036306 w 8464028"/>
              <a:gd name="connsiteY4510" fmla="*/ 3879714 h 9153214"/>
              <a:gd name="connsiteX4511" fmla="*/ 3153858 w 8464028"/>
              <a:gd name="connsiteY4511" fmla="*/ 3936151 h 9153214"/>
              <a:gd name="connsiteX4512" fmla="*/ 3135351 w 8464028"/>
              <a:gd name="connsiteY4512" fmla="*/ 3890150 h 9153214"/>
              <a:gd name="connsiteX4513" fmla="*/ 3035714 w 8464028"/>
              <a:gd name="connsiteY4513" fmla="*/ 3826617 h 9153214"/>
              <a:gd name="connsiteX4514" fmla="*/ 2952135 w 8464028"/>
              <a:gd name="connsiteY4514" fmla="*/ 3749056 h 9153214"/>
              <a:gd name="connsiteX4515" fmla="*/ 2967178 w 8464028"/>
              <a:gd name="connsiteY4515" fmla="*/ 3731024 h 9153214"/>
              <a:gd name="connsiteX4516" fmla="*/ 3051180 w 8464028"/>
              <a:gd name="connsiteY4516" fmla="*/ 3787711 h 9153214"/>
              <a:gd name="connsiteX4517" fmla="*/ 3108984 w 8464028"/>
              <a:gd name="connsiteY4517" fmla="*/ 3824446 h 9153214"/>
              <a:gd name="connsiteX4518" fmla="*/ 3068590 w 8464028"/>
              <a:gd name="connsiteY4518" fmla="*/ 3714661 h 9153214"/>
              <a:gd name="connsiteX4519" fmla="*/ 2886558 w 8464028"/>
              <a:gd name="connsiteY4519" fmla="*/ 3617146 h 9153214"/>
              <a:gd name="connsiteX4520" fmla="*/ 2896698 w 8464028"/>
              <a:gd name="connsiteY4520" fmla="*/ 3592769 h 9153214"/>
              <a:gd name="connsiteX4521" fmla="*/ 3047124 w 8464028"/>
              <a:gd name="connsiteY4521" fmla="*/ 3652296 h 9153214"/>
              <a:gd name="connsiteX4522" fmla="*/ 3010955 w 8464028"/>
              <a:gd name="connsiteY4522" fmla="*/ 3536833 h 9153214"/>
              <a:gd name="connsiteX4523" fmla="*/ 2947910 w 8464028"/>
              <a:gd name="connsiteY4523" fmla="*/ 3507779 h 9153214"/>
              <a:gd name="connsiteX4524" fmla="*/ 2838219 w 8464028"/>
              <a:gd name="connsiteY4524" fmla="*/ 3450423 h 9153214"/>
              <a:gd name="connsiteX4525" fmla="*/ 2849204 w 8464028"/>
              <a:gd name="connsiteY4525" fmla="*/ 3427215 h 9153214"/>
              <a:gd name="connsiteX4526" fmla="*/ 2995067 w 8464028"/>
              <a:gd name="connsiteY4526" fmla="*/ 3481062 h 9153214"/>
              <a:gd name="connsiteX4527" fmla="*/ 2979855 w 8464028"/>
              <a:gd name="connsiteY4527" fmla="*/ 3427798 h 9153214"/>
              <a:gd name="connsiteX4528" fmla="*/ 2763936 w 8464028"/>
              <a:gd name="connsiteY4528" fmla="*/ 3245796 h 9153214"/>
              <a:gd name="connsiteX4529" fmla="*/ 2784388 w 8464028"/>
              <a:gd name="connsiteY4529" fmla="*/ 3227345 h 9153214"/>
              <a:gd name="connsiteX4530" fmla="*/ 2964305 w 8464028"/>
              <a:gd name="connsiteY4530" fmla="*/ 3368689 h 9153214"/>
              <a:gd name="connsiteX4531" fmla="*/ 2936080 w 8464028"/>
              <a:gd name="connsiteY4531" fmla="*/ 3246964 h 9153214"/>
              <a:gd name="connsiteX4532" fmla="*/ 2898727 w 8464028"/>
              <a:gd name="connsiteY4532" fmla="*/ 3229850 h 9153214"/>
              <a:gd name="connsiteX4533" fmla="*/ 2822502 w 8464028"/>
              <a:gd name="connsiteY4533" fmla="*/ 3183181 h 9153214"/>
              <a:gd name="connsiteX4534" fmla="*/ 2834501 w 8464028"/>
              <a:gd name="connsiteY4534" fmla="*/ 3159721 h 9153214"/>
              <a:gd name="connsiteX4535" fmla="*/ 2919433 w 8464028"/>
              <a:gd name="connsiteY4535" fmla="*/ 3194867 h 9153214"/>
              <a:gd name="connsiteX4536" fmla="*/ 2925939 w 8464028"/>
              <a:gd name="connsiteY4536" fmla="*/ 3197791 h 9153214"/>
              <a:gd name="connsiteX4537" fmla="*/ 2915712 w 8464028"/>
              <a:gd name="connsiteY4537" fmla="*/ 3143523 h 9153214"/>
              <a:gd name="connsiteX4538" fmla="*/ 2810669 w 8464028"/>
              <a:gd name="connsiteY4538" fmla="*/ 3034656 h 9153214"/>
              <a:gd name="connsiteX4539" fmla="*/ 2834501 w 8464028"/>
              <a:gd name="connsiteY4539" fmla="*/ 3016623 h 9153214"/>
              <a:gd name="connsiteX4540" fmla="*/ 2893657 w 8464028"/>
              <a:gd name="connsiteY4540" fmla="*/ 3074396 h 9153214"/>
              <a:gd name="connsiteX4541" fmla="*/ 2904220 w 8464028"/>
              <a:gd name="connsiteY4541" fmla="*/ 3082077 h 9153214"/>
              <a:gd name="connsiteX4542" fmla="*/ 2889768 w 8464028"/>
              <a:gd name="connsiteY4542" fmla="*/ 2991243 h 9153214"/>
              <a:gd name="connsiteX4543" fmla="*/ 2860613 w 8464028"/>
              <a:gd name="connsiteY4543" fmla="*/ 2969620 h 9153214"/>
              <a:gd name="connsiteX4544" fmla="*/ 2808979 w 8464028"/>
              <a:gd name="connsiteY4544" fmla="*/ 2919694 h 9153214"/>
              <a:gd name="connsiteX4545" fmla="*/ 2828754 w 8464028"/>
              <a:gd name="connsiteY4545" fmla="*/ 2897152 h 9153214"/>
              <a:gd name="connsiteX4546" fmla="*/ 2881318 w 8464028"/>
              <a:gd name="connsiteY4546" fmla="*/ 2929797 h 9153214"/>
              <a:gd name="connsiteX4547" fmla="*/ 2857571 w 8464028"/>
              <a:gd name="connsiteY4547" fmla="*/ 2248206 h 9153214"/>
              <a:gd name="connsiteX4548" fmla="*/ 2846585 w 8464028"/>
              <a:gd name="connsiteY4548" fmla="*/ 2167808 h 9153214"/>
              <a:gd name="connsiteX4549" fmla="*/ 7352048 w 8464028"/>
              <a:gd name="connsiteY4549" fmla="*/ 428528 h 9153214"/>
              <a:gd name="connsiteX4550" fmla="*/ 7377158 w 8464028"/>
              <a:gd name="connsiteY4550" fmla="*/ 420169 h 9153214"/>
              <a:gd name="connsiteX4551" fmla="*/ 7386876 w 8464028"/>
              <a:gd name="connsiteY4551" fmla="*/ 434695 h 9153214"/>
              <a:gd name="connsiteX4552" fmla="*/ 7344199 w 8464028"/>
              <a:gd name="connsiteY4552" fmla="*/ 463750 h 9153214"/>
              <a:gd name="connsiteX4553" fmla="*/ 7332706 w 8464028"/>
              <a:gd name="connsiteY4553" fmla="*/ 447470 h 9153214"/>
              <a:gd name="connsiteX4554" fmla="*/ 7352048 w 8464028"/>
              <a:gd name="connsiteY4554" fmla="*/ 428528 h 9153214"/>
              <a:gd name="connsiteX4555" fmla="*/ 7460399 w 8464028"/>
              <a:gd name="connsiteY4555" fmla="*/ 324242 h 9153214"/>
              <a:gd name="connsiteX4556" fmla="*/ 7466652 w 8464028"/>
              <a:gd name="connsiteY4556" fmla="*/ 332424 h 9153214"/>
              <a:gd name="connsiteX4557" fmla="*/ 7423806 w 8464028"/>
              <a:gd name="connsiteY4557" fmla="*/ 359892 h 9153214"/>
              <a:gd name="connsiteX4558" fmla="*/ 7417130 w 8464028"/>
              <a:gd name="connsiteY4558" fmla="*/ 351626 h 9153214"/>
              <a:gd name="connsiteX4559" fmla="*/ 7460399 w 8464028"/>
              <a:gd name="connsiteY4559" fmla="*/ 324242 h 9153214"/>
              <a:gd name="connsiteX4560" fmla="*/ 6684696 w 8464028"/>
              <a:gd name="connsiteY4560" fmla="*/ 619786 h 9153214"/>
              <a:gd name="connsiteX4561" fmla="*/ 6700583 w 8464028"/>
              <a:gd name="connsiteY4561" fmla="*/ 621289 h 9153214"/>
              <a:gd name="connsiteX4562" fmla="*/ 6708780 w 8464028"/>
              <a:gd name="connsiteY4562" fmla="*/ 663199 h 9153214"/>
              <a:gd name="connsiteX4563" fmla="*/ 6707260 w 8464028"/>
              <a:gd name="connsiteY4563" fmla="*/ 718635 h 9153214"/>
              <a:gd name="connsiteX4564" fmla="*/ 6673963 w 8464028"/>
              <a:gd name="connsiteY4564" fmla="*/ 716882 h 9153214"/>
              <a:gd name="connsiteX4565" fmla="*/ 6684696 w 8464028"/>
              <a:gd name="connsiteY4565" fmla="*/ 619786 h 9153214"/>
              <a:gd name="connsiteX4566" fmla="*/ 7720767 w 8464028"/>
              <a:gd name="connsiteY4566" fmla="*/ 124877 h 9153214"/>
              <a:gd name="connsiteX4567" fmla="*/ 6914136 w 8464028"/>
              <a:gd name="connsiteY4567" fmla="*/ 771902 h 9153214"/>
              <a:gd name="connsiteX4568" fmla="*/ 6938389 w 8464028"/>
              <a:gd name="connsiteY4568" fmla="*/ 770566 h 9153214"/>
              <a:gd name="connsiteX4569" fmla="*/ 7012588 w 8464028"/>
              <a:gd name="connsiteY4569" fmla="*/ 763052 h 9153214"/>
              <a:gd name="connsiteX4570" fmla="*/ 7013940 w 8464028"/>
              <a:gd name="connsiteY4570" fmla="*/ 779332 h 9153214"/>
              <a:gd name="connsiteX4571" fmla="*/ 6980308 w 8464028"/>
              <a:gd name="connsiteY4571" fmla="*/ 785009 h 9153214"/>
              <a:gd name="connsiteX4572" fmla="*/ 6926897 w 8464028"/>
              <a:gd name="connsiteY4572" fmla="*/ 798118 h 9153214"/>
              <a:gd name="connsiteX4573" fmla="*/ 6875686 w 8464028"/>
              <a:gd name="connsiteY4573" fmla="*/ 812142 h 9153214"/>
              <a:gd name="connsiteX4574" fmla="*/ 6567568 w 8464028"/>
              <a:gd name="connsiteY4574" fmla="*/ 1172642 h 9153214"/>
              <a:gd name="connsiteX4575" fmla="*/ 6628667 w 8464028"/>
              <a:gd name="connsiteY4575" fmla="*/ 1168131 h 9153214"/>
              <a:gd name="connsiteX4576" fmla="*/ 6631709 w 8464028"/>
              <a:gd name="connsiteY4576" fmla="*/ 1186583 h 9153214"/>
              <a:gd name="connsiteX4577" fmla="*/ 6540949 w 8464028"/>
              <a:gd name="connsiteY4577" fmla="*/ 1225404 h 9153214"/>
              <a:gd name="connsiteX4578" fmla="*/ 6515004 w 8464028"/>
              <a:gd name="connsiteY4578" fmla="*/ 1240765 h 9153214"/>
              <a:gd name="connsiteX4579" fmla="*/ 6380551 w 8464028"/>
              <a:gd name="connsiteY4579" fmla="*/ 1425189 h 9153214"/>
              <a:gd name="connsiteX4580" fmla="*/ 6378438 w 8464028"/>
              <a:gd name="connsiteY4580" fmla="*/ 1430784 h 9153214"/>
              <a:gd name="connsiteX4581" fmla="*/ 6464044 w 8464028"/>
              <a:gd name="connsiteY4581" fmla="*/ 1399809 h 9153214"/>
              <a:gd name="connsiteX4582" fmla="*/ 6646246 w 8464028"/>
              <a:gd name="connsiteY4582" fmla="*/ 1365830 h 9153214"/>
              <a:gd name="connsiteX4583" fmla="*/ 6650218 w 8464028"/>
              <a:gd name="connsiteY4583" fmla="*/ 1387203 h 9153214"/>
              <a:gd name="connsiteX4584" fmla="*/ 6465060 w 8464028"/>
              <a:gd name="connsiteY4584" fmla="*/ 1439800 h 9153214"/>
              <a:gd name="connsiteX4585" fmla="*/ 6345566 w 8464028"/>
              <a:gd name="connsiteY4585" fmla="*/ 1479455 h 9153214"/>
              <a:gd name="connsiteX4586" fmla="*/ 6327142 w 8464028"/>
              <a:gd name="connsiteY4586" fmla="*/ 1520531 h 9153214"/>
              <a:gd name="connsiteX4587" fmla="*/ 6406834 w 8464028"/>
              <a:gd name="connsiteY4587" fmla="*/ 1487638 h 9153214"/>
              <a:gd name="connsiteX4588" fmla="*/ 6417481 w 8464028"/>
              <a:gd name="connsiteY4588" fmla="*/ 1512767 h 9153214"/>
              <a:gd name="connsiteX4589" fmla="*/ 6320888 w 8464028"/>
              <a:gd name="connsiteY4589" fmla="*/ 1571124 h 9153214"/>
              <a:gd name="connsiteX4590" fmla="*/ 6252438 w 8464028"/>
              <a:gd name="connsiteY4590" fmla="*/ 1616792 h 9153214"/>
              <a:gd name="connsiteX4591" fmla="*/ 6248125 w 8464028"/>
              <a:gd name="connsiteY4591" fmla="*/ 1625225 h 9153214"/>
              <a:gd name="connsiteX4592" fmla="*/ 6241705 w 8464028"/>
              <a:gd name="connsiteY4592" fmla="*/ 1630067 h 9153214"/>
              <a:gd name="connsiteX4593" fmla="*/ 6230296 w 8464028"/>
              <a:gd name="connsiteY4593" fmla="*/ 1648184 h 9153214"/>
              <a:gd name="connsiteX4594" fmla="*/ 6319368 w 8464028"/>
              <a:gd name="connsiteY4594" fmla="*/ 1624222 h 9153214"/>
              <a:gd name="connsiteX4595" fmla="*/ 6328409 w 8464028"/>
              <a:gd name="connsiteY4595" fmla="*/ 1646764 h 9153214"/>
              <a:gd name="connsiteX4596" fmla="*/ 6239929 w 8464028"/>
              <a:gd name="connsiteY4596" fmla="*/ 1692182 h 9153214"/>
              <a:gd name="connsiteX4597" fmla="*/ 6181787 w 8464028"/>
              <a:gd name="connsiteY4597" fmla="*/ 1725409 h 9153214"/>
              <a:gd name="connsiteX4598" fmla="*/ 6174014 w 8464028"/>
              <a:gd name="connsiteY4598" fmla="*/ 1737766 h 9153214"/>
              <a:gd name="connsiteX4599" fmla="*/ 6190998 w 8464028"/>
              <a:gd name="connsiteY4599" fmla="*/ 1729918 h 9153214"/>
              <a:gd name="connsiteX4600" fmla="*/ 6256833 w 8464028"/>
              <a:gd name="connsiteY4600" fmla="*/ 1707709 h 9153214"/>
              <a:gd name="connsiteX4601" fmla="*/ 6267563 w 8464028"/>
              <a:gd name="connsiteY4601" fmla="*/ 1715558 h 9153214"/>
              <a:gd name="connsiteX4602" fmla="*/ 6541876 w 8464028"/>
              <a:gd name="connsiteY4602" fmla="*/ 1591247 h 9153214"/>
              <a:gd name="connsiteX4603" fmla="*/ 6474018 w 8464028"/>
              <a:gd name="connsiteY4603" fmla="*/ 1597924 h 9153214"/>
              <a:gd name="connsiteX4604" fmla="*/ 6471820 w 8464028"/>
              <a:gd name="connsiteY4604" fmla="*/ 1582313 h 9153214"/>
              <a:gd name="connsiteX4605" fmla="*/ 6514919 w 8464028"/>
              <a:gd name="connsiteY4605" fmla="*/ 1564780 h 9153214"/>
              <a:gd name="connsiteX4606" fmla="*/ 6567145 w 8464028"/>
              <a:gd name="connsiteY4606" fmla="*/ 1551588 h 9153214"/>
              <a:gd name="connsiteX4607" fmla="*/ 6574666 w 8464028"/>
              <a:gd name="connsiteY4607" fmla="*/ 1568454 h 9153214"/>
              <a:gd name="connsiteX4608" fmla="*/ 6543484 w 8464028"/>
              <a:gd name="connsiteY4608" fmla="*/ 1590745 h 9153214"/>
              <a:gd name="connsiteX4609" fmla="*/ 6934842 w 8464028"/>
              <a:gd name="connsiteY4609" fmla="*/ 1535142 h 9153214"/>
              <a:gd name="connsiteX4610" fmla="*/ 6940589 w 8464028"/>
              <a:gd name="connsiteY4610" fmla="*/ 1525374 h 9153214"/>
              <a:gd name="connsiteX4611" fmla="*/ 7380115 w 8464028"/>
              <a:gd name="connsiteY4611" fmla="*/ 762050 h 9153214"/>
              <a:gd name="connsiteX4612" fmla="*/ 7445272 w 8464028"/>
              <a:gd name="connsiteY4612" fmla="*/ 597830 h 9153214"/>
              <a:gd name="connsiteX4613" fmla="*/ 7441554 w 8464028"/>
              <a:gd name="connsiteY4613" fmla="*/ 600252 h 9153214"/>
              <a:gd name="connsiteX4614" fmla="*/ 7350283 w 8464028"/>
              <a:gd name="connsiteY4614" fmla="*/ 653434 h 9153214"/>
              <a:gd name="connsiteX4615" fmla="*/ 7339551 w 8464028"/>
              <a:gd name="connsiteY4615" fmla="*/ 635317 h 9153214"/>
              <a:gd name="connsiteX4616" fmla="*/ 7411131 w 8464028"/>
              <a:gd name="connsiteY4616" fmla="*/ 581633 h 9153214"/>
              <a:gd name="connsiteX4617" fmla="*/ 7471807 w 8464028"/>
              <a:gd name="connsiteY4617" fmla="*/ 534798 h 9153214"/>
              <a:gd name="connsiteX4618" fmla="*/ 7479835 w 8464028"/>
              <a:gd name="connsiteY4618" fmla="*/ 516680 h 9153214"/>
              <a:gd name="connsiteX4619" fmla="*/ 7459045 w 8464028"/>
              <a:gd name="connsiteY4619" fmla="*/ 530624 h 9153214"/>
              <a:gd name="connsiteX4620" fmla="*/ 7383327 w 8464028"/>
              <a:gd name="connsiteY4620" fmla="*/ 564603 h 9153214"/>
              <a:gd name="connsiteX4621" fmla="*/ 7375636 w 8464028"/>
              <a:gd name="connsiteY4621" fmla="*/ 553249 h 9153214"/>
              <a:gd name="connsiteX4622" fmla="*/ 7454144 w 8464028"/>
              <a:gd name="connsiteY4622" fmla="*/ 491887 h 9153214"/>
              <a:gd name="connsiteX4623" fmla="*/ 7509412 w 8464028"/>
              <a:gd name="connsiteY4623" fmla="*/ 451645 h 9153214"/>
              <a:gd name="connsiteX4624" fmla="*/ 7521496 w 8464028"/>
              <a:gd name="connsiteY4624" fmla="*/ 426682 h 9153214"/>
              <a:gd name="connsiteX4625" fmla="*/ 7417384 w 8464028"/>
              <a:gd name="connsiteY4625" fmla="*/ 476774 h 9153214"/>
              <a:gd name="connsiteX4626" fmla="*/ 7409609 w 8464028"/>
              <a:gd name="connsiteY4626" fmla="*/ 464585 h 9153214"/>
              <a:gd name="connsiteX4627" fmla="*/ 7507891 w 8464028"/>
              <a:gd name="connsiteY4627" fmla="*/ 398379 h 9153214"/>
              <a:gd name="connsiteX4628" fmla="*/ 7550905 w 8464028"/>
              <a:gd name="connsiteY4628" fmla="*/ 368660 h 9153214"/>
              <a:gd name="connsiteX4629" fmla="*/ 7565273 w 8464028"/>
              <a:gd name="connsiteY4629" fmla="*/ 343278 h 9153214"/>
              <a:gd name="connsiteX4630" fmla="*/ 7543723 w 8464028"/>
              <a:gd name="connsiteY4630" fmla="*/ 355550 h 9153214"/>
              <a:gd name="connsiteX4631" fmla="*/ 7434538 w 8464028"/>
              <a:gd name="connsiteY4631" fmla="*/ 410652 h 9153214"/>
              <a:gd name="connsiteX4632" fmla="*/ 7424565 w 8464028"/>
              <a:gd name="connsiteY4632" fmla="*/ 391535 h 9153214"/>
              <a:gd name="connsiteX4633" fmla="*/ 7513891 w 8464028"/>
              <a:gd name="connsiteY4633" fmla="*/ 331006 h 9153214"/>
              <a:gd name="connsiteX4634" fmla="*/ 7602879 w 8464028"/>
              <a:gd name="connsiteY4634" fmla="*/ 280162 h 9153214"/>
              <a:gd name="connsiteX4635" fmla="*/ 7625274 w 8464028"/>
              <a:gd name="connsiteY4635" fmla="*/ 246266 h 9153214"/>
              <a:gd name="connsiteX4636" fmla="*/ 7603553 w 8464028"/>
              <a:gd name="connsiteY4636" fmla="*/ 259041 h 9153214"/>
              <a:gd name="connsiteX4637" fmla="*/ 7493439 w 8464028"/>
              <a:gd name="connsiteY4637" fmla="*/ 319818 h 9153214"/>
              <a:gd name="connsiteX4638" fmla="*/ 7488033 w 8464028"/>
              <a:gd name="connsiteY4638" fmla="*/ 310884 h 9153214"/>
              <a:gd name="connsiteX4639" fmla="*/ 7581836 w 8464028"/>
              <a:gd name="connsiteY4639" fmla="*/ 240840 h 9153214"/>
              <a:gd name="connsiteX4640" fmla="*/ 7670569 w 8464028"/>
              <a:gd name="connsiteY4640" fmla="*/ 185069 h 9153214"/>
              <a:gd name="connsiteX4641" fmla="*/ 7723556 w 8464028"/>
              <a:gd name="connsiteY4641" fmla="*/ 124458 h 9153214"/>
              <a:gd name="connsiteX4642" fmla="*/ 7720767 w 8464028"/>
              <a:gd name="connsiteY4642" fmla="*/ 124877 h 9153214"/>
              <a:gd name="connsiteX4643" fmla="*/ 6717738 w 8464028"/>
              <a:gd name="connsiteY4643" fmla="*/ 503657 h 9153214"/>
              <a:gd name="connsiteX4644" fmla="*/ 6735149 w 8464028"/>
              <a:gd name="connsiteY4644" fmla="*/ 510002 h 9153214"/>
              <a:gd name="connsiteX4645" fmla="*/ 6704978 w 8464028"/>
              <a:gd name="connsiteY4645" fmla="*/ 585976 h 9153214"/>
              <a:gd name="connsiteX4646" fmla="*/ 6686726 w 8464028"/>
              <a:gd name="connsiteY4646" fmla="*/ 578879 h 9153214"/>
              <a:gd name="connsiteX4647" fmla="*/ 6717738 w 8464028"/>
              <a:gd name="connsiteY4647" fmla="*/ 503657 h 9153214"/>
              <a:gd name="connsiteX4648" fmla="*/ 6966785 w 8464028"/>
              <a:gd name="connsiteY4648" fmla="*/ 356219 h 9153214"/>
              <a:gd name="connsiteX4649" fmla="*/ 6980391 w 8464028"/>
              <a:gd name="connsiteY4649" fmla="*/ 367239 h 9153214"/>
              <a:gd name="connsiteX4650" fmla="*/ 6961206 w 8464028"/>
              <a:gd name="connsiteY4650" fmla="*/ 404139 h 9153214"/>
              <a:gd name="connsiteX4651" fmla="*/ 6939826 w 8464028"/>
              <a:gd name="connsiteY4651" fmla="*/ 440122 h 9153214"/>
              <a:gd name="connsiteX4652" fmla="*/ 6921658 w 8464028"/>
              <a:gd name="connsiteY4652" fmla="*/ 433109 h 9153214"/>
              <a:gd name="connsiteX4653" fmla="*/ 6966785 w 8464028"/>
              <a:gd name="connsiteY4653" fmla="*/ 356219 h 9153214"/>
              <a:gd name="connsiteX4654" fmla="*/ 6987490 w 8464028"/>
              <a:gd name="connsiteY4654" fmla="*/ 272482 h 9153214"/>
              <a:gd name="connsiteX4655" fmla="*/ 6456018 w 8464028"/>
              <a:gd name="connsiteY4655" fmla="*/ 640659 h 9153214"/>
              <a:gd name="connsiteX4656" fmla="*/ 6053420 w 8464028"/>
              <a:gd name="connsiteY4656" fmla="*/ 1130229 h 9153214"/>
              <a:gd name="connsiteX4657" fmla="*/ 6070408 w 8464028"/>
              <a:gd name="connsiteY4657" fmla="*/ 1805473 h 9153214"/>
              <a:gd name="connsiteX4658" fmla="*/ 6080971 w 8464028"/>
              <a:gd name="connsiteY4658" fmla="*/ 1802133 h 9153214"/>
              <a:gd name="connsiteX4659" fmla="*/ 6055363 w 8464028"/>
              <a:gd name="connsiteY4659" fmla="*/ 1263141 h 9153214"/>
              <a:gd name="connsiteX4660" fmla="*/ 6081477 w 8464028"/>
              <a:gd name="connsiteY4660" fmla="*/ 1260051 h 9153214"/>
              <a:gd name="connsiteX4661" fmla="*/ 6121619 w 8464028"/>
              <a:gd name="connsiteY4661" fmla="*/ 1736597 h 9153214"/>
              <a:gd name="connsiteX4662" fmla="*/ 6127365 w 8464028"/>
              <a:gd name="connsiteY4662" fmla="*/ 1729584 h 9153214"/>
              <a:gd name="connsiteX4663" fmla="*/ 6156182 w 8464028"/>
              <a:gd name="connsiteY4663" fmla="*/ 1411998 h 9153214"/>
              <a:gd name="connsiteX4664" fmla="*/ 6114266 w 8464028"/>
              <a:gd name="connsiteY4664" fmla="*/ 1133067 h 9153214"/>
              <a:gd name="connsiteX4665" fmla="*/ 6139196 w 8464028"/>
              <a:gd name="connsiteY4665" fmla="*/ 1126139 h 9153214"/>
              <a:gd name="connsiteX4666" fmla="*/ 6205197 w 8464028"/>
              <a:gd name="connsiteY4666" fmla="*/ 1457665 h 9153214"/>
              <a:gd name="connsiteX4667" fmla="*/ 6213648 w 8464028"/>
              <a:gd name="connsiteY4667" fmla="*/ 1312648 h 9153214"/>
              <a:gd name="connsiteX4668" fmla="*/ 6167083 w 8464028"/>
              <a:gd name="connsiteY4668" fmla="*/ 1018857 h 9153214"/>
              <a:gd name="connsiteX4669" fmla="*/ 6194380 w 8464028"/>
              <a:gd name="connsiteY4669" fmla="*/ 1011510 h 9153214"/>
              <a:gd name="connsiteX4670" fmla="*/ 6230634 w 8464028"/>
              <a:gd name="connsiteY4670" fmla="*/ 1578890 h 9153214"/>
              <a:gd name="connsiteX4671" fmla="*/ 6241365 w 8464028"/>
              <a:gd name="connsiteY4671" fmla="*/ 1562610 h 9153214"/>
              <a:gd name="connsiteX4672" fmla="*/ 6281001 w 8464028"/>
              <a:gd name="connsiteY4672" fmla="*/ 1325672 h 9153214"/>
              <a:gd name="connsiteX4673" fmla="*/ 6264521 w 8464028"/>
              <a:gd name="connsiteY4673" fmla="*/ 1059848 h 9153214"/>
              <a:gd name="connsiteX4674" fmla="*/ 6292579 w 8464028"/>
              <a:gd name="connsiteY4674" fmla="*/ 1053337 h 9153214"/>
              <a:gd name="connsiteX4675" fmla="*/ 6311677 w 8464028"/>
              <a:gd name="connsiteY4675" fmla="*/ 1456246 h 9153214"/>
              <a:gd name="connsiteX4676" fmla="*/ 6326213 w 8464028"/>
              <a:gd name="connsiteY4676" fmla="*/ 1435041 h 9153214"/>
              <a:gd name="connsiteX4677" fmla="*/ 6349451 w 8464028"/>
              <a:gd name="connsiteY4677" fmla="*/ 1247695 h 9153214"/>
              <a:gd name="connsiteX4678" fmla="*/ 6332718 w 8464028"/>
              <a:gd name="connsiteY4678" fmla="*/ 955158 h 9153214"/>
              <a:gd name="connsiteX4679" fmla="*/ 6355705 w 8464028"/>
              <a:gd name="connsiteY4679" fmla="*/ 951399 h 9153214"/>
              <a:gd name="connsiteX4680" fmla="*/ 6392975 w 8464028"/>
              <a:gd name="connsiteY4680" fmla="*/ 1266146 h 9153214"/>
              <a:gd name="connsiteX4681" fmla="*/ 6410383 w 8464028"/>
              <a:gd name="connsiteY4681" fmla="*/ 1143420 h 9153214"/>
              <a:gd name="connsiteX4682" fmla="*/ 6413003 w 8464028"/>
              <a:gd name="connsiteY4682" fmla="*/ 887363 h 9153214"/>
              <a:gd name="connsiteX4683" fmla="*/ 6435481 w 8464028"/>
              <a:gd name="connsiteY4683" fmla="*/ 884860 h 9153214"/>
              <a:gd name="connsiteX4684" fmla="*/ 6422552 w 8464028"/>
              <a:gd name="connsiteY4684" fmla="*/ 1296786 h 9153214"/>
              <a:gd name="connsiteX4685" fmla="*/ 6439539 w 8464028"/>
              <a:gd name="connsiteY4685" fmla="*/ 1273408 h 9153214"/>
              <a:gd name="connsiteX4686" fmla="*/ 6439792 w 8464028"/>
              <a:gd name="connsiteY4686" fmla="*/ 1271155 h 9153214"/>
              <a:gd name="connsiteX4687" fmla="*/ 6450102 w 8464028"/>
              <a:gd name="connsiteY4687" fmla="*/ 1254541 h 9153214"/>
              <a:gd name="connsiteX4688" fmla="*/ 6479342 w 8464028"/>
              <a:gd name="connsiteY4688" fmla="*/ 1091992 h 9153214"/>
              <a:gd name="connsiteX4689" fmla="*/ 6504525 w 8464028"/>
              <a:gd name="connsiteY4689" fmla="*/ 921760 h 9153214"/>
              <a:gd name="connsiteX4690" fmla="*/ 6525060 w 8464028"/>
              <a:gd name="connsiteY4690" fmla="*/ 924182 h 9153214"/>
              <a:gd name="connsiteX4691" fmla="*/ 6506216 w 8464028"/>
              <a:gd name="connsiteY4691" fmla="*/ 1182993 h 9153214"/>
              <a:gd name="connsiteX4692" fmla="*/ 6524131 w 8464028"/>
              <a:gd name="connsiteY4692" fmla="*/ 1159533 h 9153214"/>
              <a:gd name="connsiteX4693" fmla="*/ 6574583 w 8464028"/>
              <a:gd name="connsiteY4693" fmla="*/ 985463 h 9153214"/>
              <a:gd name="connsiteX4694" fmla="*/ 6596977 w 8464028"/>
              <a:gd name="connsiteY4694" fmla="*/ 809388 h 9153214"/>
              <a:gd name="connsiteX4695" fmla="*/ 6623514 w 8464028"/>
              <a:gd name="connsiteY4695" fmla="*/ 807884 h 9153214"/>
              <a:gd name="connsiteX4696" fmla="*/ 6606020 w 8464028"/>
              <a:gd name="connsiteY4696" fmla="*/ 1019441 h 9153214"/>
              <a:gd name="connsiteX4697" fmla="*/ 6646666 w 8464028"/>
              <a:gd name="connsiteY4697" fmla="*/ 933868 h 9153214"/>
              <a:gd name="connsiteX4698" fmla="*/ 6682754 w 8464028"/>
              <a:gd name="connsiteY4698" fmla="*/ 771902 h 9153214"/>
              <a:gd name="connsiteX4699" fmla="*/ 6700077 w 8464028"/>
              <a:gd name="connsiteY4699" fmla="*/ 770650 h 9153214"/>
              <a:gd name="connsiteX4700" fmla="*/ 6687738 w 8464028"/>
              <a:gd name="connsiteY4700" fmla="*/ 954739 h 9153214"/>
              <a:gd name="connsiteX4701" fmla="*/ 6721627 w 8464028"/>
              <a:gd name="connsiteY4701" fmla="*/ 915751 h 9153214"/>
              <a:gd name="connsiteX4702" fmla="*/ 6818812 w 8464028"/>
              <a:gd name="connsiteY4702" fmla="*/ 758043 h 9153214"/>
              <a:gd name="connsiteX4703" fmla="*/ 6890812 w 8464028"/>
              <a:gd name="connsiteY4703" fmla="*/ 495309 h 9153214"/>
              <a:gd name="connsiteX4704" fmla="*/ 6914390 w 8464028"/>
              <a:gd name="connsiteY4704" fmla="*/ 497062 h 9153214"/>
              <a:gd name="connsiteX4705" fmla="*/ 6862756 w 8464028"/>
              <a:gd name="connsiteY4705" fmla="*/ 759045 h 9153214"/>
              <a:gd name="connsiteX4706" fmla="*/ 7646908 w 8464028"/>
              <a:gd name="connsiteY4706" fmla="*/ 131805 h 9153214"/>
              <a:gd name="connsiteX4707" fmla="*/ 6987490 w 8464028"/>
              <a:gd name="connsiteY4707" fmla="*/ 272482 h 9153214"/>
              <a:gd name="connsiteX4708" fmla="*/ 4130265 w 8464028"/>
              <a:gd name="connsiteY4708" fmla="*/ 1353641 h 9153214"/>
              <a:gd name="connsiteX4709" fmla="*/ 4072293 w 8464028"/>
              <a:gd name="connsiteY4709" fmla="*/ 2388631 h 9153214"/>
              <a:gd name="connsiteX4710" fmla="*/ 4148096 w 8464028"/>
              <a:gd name="connsiteY4710" fmla="*/ 2913099 h 9153214"/>
              <a:gd name="connsiteX4711" fmla="*/ 4150632 w 8464028"/>
              <a:gd name="connsiteY4711" fmla="*/ 2901829 h 9153214"/>
              <a:gd name="connsiteX4712" fmla="*/ 4242746 w 8464028"/>
              <a:gd name="connsiteY4712" fmla="*/ 2694947 h 9153214"/>
              <a:gd name="connsiteX4713" fmla="*/ 4265057 w 8464028"/>
              <a:gd name="connsiteY4713" fmla="*/ 2708388 h 9153214"/>
              <a:gd name="connsiteX4714" fmla="*/ 4199309 w 8464028"/>
              <a:gd name="connsiteY4714" fmla="*/ 2910845 h 9153214"/>
              <a:gd name="connsiteX4715" fmla="*/ 4191788 w 8464028"/>
              <a:gd name="connsiteY4715" fmla="*/ 2962606 h 9153214"/>
              <a:gd name="connsiteX4716" fmla="*/ 4292015 w 8464028"/>
              <a:gd name="connsiteY4716" fmla="*/ 2845892 h 9153214"/>
              <a:gd name="connsiteX4717" fmla="*/ 4313733 w 8464028"/>
              <a:gd name="connsiteY4717" fmla="*/ 2859751 h 9153214"/>
              <a:gd name="connsiteX4718" fmla="*/ 4233620 w 8464028"/>
              <a:gd name="connsiteY4718" fmla="*/ 3001011 h 9153214"/>
              <a:gd name="connsiteX4719" fmla="*/ 4191281 w 8464028"/>
              <a:gd name="connsiteY4719" fmla="*/ 3145778 h 9153214"/>
              <a:gd name="connsiteX4720" fmla="*/ 4200154 w 8464028"/>
              <a:gd name="connsiteY4720" fmla="*/ 3195369 h 9153214"/>
              <a:gd name="connsiteX4721" fmla="*/ 4223563 w 8464028"/>
              <a:gd name="connsiteY4721" fmla="*/ 3142772 h 9153214"/>
              <a:gd name="connsiteX4722" fmla="*/ 4329959 w 8464028"/>
              <a:gd name="connsiteY4722" fmla="*/ 3007439 h 9153214"/>
              <a:gd name="connsiteX4723" fmla="*/ 4349649 w 8464028"/>
              <a:gd name="connsiteY4723" fmla="*/ 3022383 h 9153214"/>
              <a:gd name="connsiteX4724" fmla="*/ 4279423 w 8464028"/>
              <a:gd name="connsiteY4724" fmla="*/ 3151874 h 9153214"/>
              <a:gd name="connsiteX4725" fmla="*/ 4215957 w 8464028"/>
              <a:gd name="connsiteY4725" fmla="*/ 3281360 h 9153214"/>
              <a:gd name="connsiteX4726" fmla="*/ 4225845 w 8464028"/>
              <a:gd name="connsiteY4726" fmla="*/ 3330704 h 9153214"/>
              <a:gd name="connsiteX4727" fmla="*/ 4279593 w 8464028"/>
              <a:gd name="connsiteY4727" fmla="*/ 3240285 h 9153214"/>
              <a:gd name="connsiteX4728" fmla="*/ 4301564 w 8464028"/>
              <a:gd name="connsiteY4728" fmla="*/ 3250303 h 9153214"/>
              <a:gd name="connsiteX4729" fmla="*/ 4271478 w 8464028"/>
              <a:gd name="connsiteY4729" fmla="*/ 3352076 h 9153214"/>
              <a:gd name="connsiteX4730" fmla="*/ 4249253 w 8464028"/>
              <a:gd name="connsiteY4730" fmla="*/ 3438067 h 9153214"/>
              <a:gd name="connsiteX4731" fmla="*/ 4269535 w 8464028"/>
              <a:gd name="connsiteY4731" fmla="*/ 3520385 h 9153214"/>
              <a:gd name="connsiteX4732" fmla="*/ 4635540 w 8464028"/>
              <a:gd name="connsiteY4732" fmla="*/ 2915269 h 9153214"/>
              <a:gd name="connsiteX4733" fmla="*/ 4517146 w 8464028"/>
              <a:gd name="connsiteY4733" fmla="*/ 2257974 h 9153214"/>
              <a:gd name="connsiteX4734" fmla="*/ 4487398 w 8464028"/>
              <a:gd name="connsiteY4734" fmla="*/ 2192604 h 9153214"/>
              <a:gd name="connsiteX4735" fmla="*/ 4480552 w 8464028"/>
              <a:gd name="connsiteY4735" fmla="*/ 2199534 h 9153214"/>
              <a:gd name="connsiteX4736" fmla="*/ 4459257 w 8464028"/>
              <a:gd name="connsiteY4736" fmla="*/ 2202956 h 9153214"/>
              <a:gd name="connsiteX4737" fmla="*/ 4406439 w 8464028"/>
              <a:gd name="connsiteY4737" fmla="*/ 2171732 h 9153214"/>
              <a:gd name="connsiteX4738" fmla="*/ 4424101 w 8464028"/>
              <a:gd name="connsiteY4738" fmla="*/ 2141509 h 9153214"/>
              <a:gd name="connsiteX4739" fmla="*/ 4472947 w 8464028"/>
              <a:gd name="connsiteY4739" fmla="*/ 2162967 h 9153214"/>
              <a:gd name="connsiteX4740" fmla="*/ 4429003 w 8464028"/>
              <a:gd name="connsiteY4740" fmla="*/ 2078895 h 9153214"/>
              <a:gd name="connsiteX4741" fmla="*/ 4397142 w 8464028"/>
              <a:gd name="connsiteY4741" fmla="*/ 2091584 h 9153214"/>
              <a:gd name="connsiteX4742" fmla="*/ 4389958 w 8464028"/>
              <a:gd name="connsiteY4742" fmla="*/ 2088412 h 9153214"/>
              <a:gd name="connsiteX4743" fmla="*/ 4378466 w 8464028"/>
              <a:gd name="connsiteY4743" fmla="*/ 2054349 h 9153214"/>
              <a:gd name="connsiteX4744" fmla="*/ 4418692 w 8464028"/>
              <a:gd name="connsiteY4744" fmla="*/ 2059693 h 9153214"/>
              <a:gd name="connsiteX4745" fmla="*/ 4130265 w 8464028"/>
              <a:gd name="connsiteY4745" fmla="*/ 1353641 h 9153214"/>
              <a:gd name="connsiteX4746" fmla="*/ 4131958 w 8464028"/>
              <a:gd name="connsiteY4746" fmla="*/ 1196100 h 9153214"/>
              <a:gd name="connsiteX4747" fmla="*/ 3903870 w 8464028"/>
              <a:gd name="connsiteY4747" fmla="*/ 1597925 h 9153214"/>
              <a:gd name="connsiteX4748" fmla="*/ 3904967 w 8464028"/>
              <a:gd name="connsiteY4748" fmla="*/ 1599844 h 9153214"/>
              <a:gd name="connsiteX4749" fmla="*/ 3900572 w 8464028"/>
              <a:gd name="connsiteY4749" fmla="*/ 1677822 h 9153214"/>
              <a:gd name="connsiteX4750" fmla="*/ 3902769 w 8464028"/>
              <a:gd name="connsiteY4750" fmla="*/ 1784434 h 9153214"/>
              <a:gd name="connsiteX4751" fmla="*/ 3878516 w 8464028"/>
              <a:gd name="connsiteY4751" fmla="*/ 1788693 h 9153214"/>
              <a:gd name="connsiteX4752" fmla="*/ 3855698 w 8464028"/>
              <a:gd name="connsiteY4752" fmla="*/ 1703119 h 9153214"/>
              <a:gd name="connsiteX4753" fmla="*/ 3846741 w 8464028"/>
              <a:gd name="connsiteY4753" fmla="*/ 1723406 h 9153214"/>
              <a:gd name="connsiteX4754" fmla="*/ 3849107 w 8464028"/>
              <a:gd name="connsiteY4754" fmla="*/ 1726077 h 9153214"/>
              <a:gd name="connsiteX4755" fmla="*/ 3865332 w 8464028"/>
              <a:gd name="connsiteY4755" fmla="*/ 1834360 h 9153214"/>
              <a:gd name="connsiteX4756" fmla="*/ 3888657 w 8464028"/>
              <a:gd name="connsiteY4756" fmla="*/ 1951409 h 9153214"/>
              <a:gd name="connsiteX4757" fmla="*/ 3866516 w 8464028"/>
              <a:gd name="connsiteY4757" fmla="*/ 1959757 h 9153214"/>
              <a:gd name="connsiteX4758" fmla="*/ 3821050 w 8464028"/>
              <a:gd name="connsiteY4758" fmla="*/ 1846048 h 9153214"/>
              <a:gd name="connsiteX4759" fmla="*/ 3813697 w 8464028"/>
              <a:gd name="connsiteY4759" fmla="*/ 1798293 h 9153214"/>
              <a:gd name="connsiteX4760" fmla="*/ 3808457 w 8464028"/>
              <a:gd name="connsiteY4760" fmla="*/ 1810065 h 9153214"/>
              <a:gd name="connsiteX4761" fmla="*/ 3803050 w 8464028"/>
              <a:gd name="connsiteY4761" fmla="*/ 1884119 h 9153214"/>
              <a:gd name="connsiteX4762" fmla="*/ 3822656 w 8464028"/>
              <a:gd name="connsiteY4762" fmla="*/ 1962513 h 9153214"/>
              <a:gd name="connsiteX4763" fmla="*/ 3854431 w 8464028"/>
              <a:gd name="connsiteY4763" fmla="*/ 2070963 h 9153214"/>
              <a:gd name="connsiteX4764" fmla="*/ 3829924 w 8464028"/>
              <a:gd name="connsiteY4764" fmla="*/ 2082150 h 9153214"/>
              <a:gd name="connsiteX4765" fmla="*/ 3768992 w 8464028"/>
              <a:gd name="connsiteY4765" fmla="*/ 1917180 h 9153214"/>
              <a:gd name="connsiteX4766" fmla="*/ 3768992 w 8464028"/>
              <a:gd name="connsiteY4766" fmla="*/ 1917096 h 9153214"/>
              <a:gd name="connsiteX4767" fmla="*/ 3768486 w 8464028"/>
              <a:gd name="connsiteY4767" fmla="*/ 1901818 h 9153214"/>
              <a:gd name="connsiteX4768" fmla="*/ 3738569 w 8464028"/>
              <a:gd name="connsiteY4768" fmla="*/ 1972866 h 9153214"/>
              <a:gd name="connsiteX4769" fmla="*/ 3774233 w 8464028"/>
              <a:gd name="connsiteY4769" fmla="*/ 2057187 h 9153214"/>
              <a:gd name="connsiteX4770" fmla="*/ 3857473 w 8464028"/>
              <a:gd name="connsiteY4770" fmla="*/ 2219987 h 9153214"/>
              <a:gd name="connsiteX4771" fmla="*/ 3840994 w 8464028"/>
              <a:gd name="connsiteY4771" fmla="*/ 2231341 h 9153214"/>
              <a:gd name="connsiteX4772" fmla="*/ 3745416 w 8464028"/>
              <a:gd name="connsiteY4772" fmla="*/ 2104441 h 9153214"/>
              <a:gd name="connsiteX4773" fmla="*/ 3714062 w 8464028"/>
              <a:gd name="connsiteY4773" fmla="*/ 2038654 h 9153214"/>
              <a:gd name="connsiteX4774" fmla="*/ 3697161 w 8464028"/>
              <a:gd name="connsiteY4774" fmla="*/ 2084487 h 9153214"/>
              <a:gd name="connsiteX4775" fmla="*/ 3848177 w 8464028"/>
              <a:gd name="connsiteY4775" fmla="*/ 2297547 h 9153214"/>
              <a:gd name="connsiteX4776" fmla="*/ 4014320 w 8464028"/>
              <a:gd name="connsiteY4776" fmla="*/ 2486979 h 9153214"/>
              <a:gd name="connsiteX4777" fmla="*/ 3995221 w 8464028"/>
              <a:gd name="connsiteY4777" fmla="*/ 2509020 h 9153214"/>
              <a:gd name="connsiteX4778" fmla="*/ 3676625 w 8464028"/>
              <a:gd name="connsiteY4778" fmla="*/ 2148105 h 9153214"/>
              <a:gd name="connsiteX4779" fmla="*/ 3673414 w 8464028"/>
              <a:gd name="connsiteY4779" fmla="*/ 2159960 h 9153214"/>
              <a:gd name="connsiteX4780" fmla="*/ 3753781 w 8464028"/>
              <a:gd name="connsiteY4780" fmla="*/ 2317835 h 9153214"/>
              <a:gd name="connsiteX4781" fmla="*/ 3885699 w 8464028"/>
              <a:gd name="connsiteY4781" fmla="*/ 2491571 h 9153214"/>
              <a:gd name="connsiteX4782" fmla="*/ 3865248 w 8464028"/>
              <a:gd name="connsiteY4782" fmla="*/ 2512694 h 9153214"/>
              <a:gd name="connsiteX4783" fmla="*/ 3654399 w 8464028"/>
              <a:gd name="connsiteY4783" fmla="*/ 2229839 h 9153214"/>
              <a:gd name="connsiteX4784" fmla="*/ 3652710 w 8464028"/>
              <a:gd name="connsiteY4784" fmla="*/ 2238020 h 9153214"/>
              <a:gd name="connsiteX4785" fmla="*/ 3768739 w 8464028"/>
              <a:gd name="connsiteY4785" fmla="*/ 2500171 h 9153214"/>
              <a:gd name="connsiteX4786" fmla="*/ 3963362 w 8464028"/>
              <a:gd name="connsiteY4786" fmla="*/ 2752302 h 9153214"/>
              <a:gd name="connsiteX4787" fmla="*/ 3948575 w 8464028"/>
              <a:gd name="connsiteY4787" fmla="*/ 2771003 h 9153214"/>
              <a:gd name="connsiteX4788" fmla="*/ 3635809 w 8464028"/>
              <a:gd name="connsiteY4788" fmla="*/ 2318586 h 9153214"/>
              <a:gd name="connsiteX4789" fmla="*/ 3633863 w 8464028"/>
              <a:gd name="connsiteY4789" fmla="*/ 2327852 h 9153214"/>
              <a:gd name="connsiteX4790" fmla="*/ 3629216 w 8464028"/>
              <a:gd name="connsiteY4790" fmla="*/ 2364338 h 9153214"/>
              <a:gd name="connsiteX4791" fmla="*/ 3795022 w 8464028"/>
              <a:gd name="connsiteY4791" fmla="*/ 2715067 h 9153214"/>
              <a:gd name="connsiteX4792" fmla="*/ 3956093 w 8464028"/>
              <a:gd name="connsiteY4792" fmla="*/ 2900408 h 9153214"/>
              <a:gd name="connsiteX4793" fmla="*/ 3940798 w 8464028"/>
              <a:gd name="connsiteY4793" fmla="*/ 2917859 h 9153214"/>
              <a:gd name="connsiteX4794" fmla="*/ 3642315 w 8464028"/>
              <a:gd name="connsiteY4794" fmla="*/ 2544754 h 9153214"/>
              <a:gd name="connsiteX4795" fmla="*/ 3742289 w 8464028"/>
              <a:gd name="connsiteY4795" fmla="*/ 2791541 h 9153214"/>
              <a:gd name="connsiteX4796" fmla="*/ 4014574 w 8464028"/>
              <a:gd name="connsiteY4796" fmla="*/ 3087671 h 9153214"/>
              <a:gd name="connsiteX4797" fmla="*/ 3994291 w 8464028"/>
              <a:gd name="connsiteY4797" fmla="*/ 3114219 h 9153214"/>
              <a:gd name="connsiteX4798" fmla="*/ 3629976 w 8464028"/>
              <a:gd name="connsiteY4798" fmla="*/ 2674242 h 9153214"/>
              <a:gd name="connsiteX4799" fmla="*/ 3630145 w 8464028"/>
              <a:gd name="connsiteY4799" fmla="*/ 2675244 h 9153214"/>
              <a:gd name="connsiteX4800" fmla="*/ 3827641 w 8464028"/>
              <a:gd name="connsiteY4800" fmla="*/ 3055278 h 9153214"/>
              <a:gd name="connsiteX4801" fmla="*/ 4075081 w 8464028"/>
              <a:gd name="connsiteY4801" fmla="*/ 3290377 h 9153214"/>
              <a:gd name="connsiteX4802" fmla="*/ 4060040 w 8464028"/>
              <a:gd name="connsiteY4802" fmla="*/ 3308411 h 9153214"/>
              <a:gd name="connsiteX4803" fmla="*/ 3737218 w 8464028"/>
              <a:gd name="connsiteY4803" fmla="*/ 3020797 h 9153214"/>
              <a:gd name="connsiteX4804" fmla="*/ 3822909 w 8464028"/>
              <a:gd name="connsiteY4804" fmla="*/ 3167651 h 9153214"/>
              <a:gd name="connsiteX4805" fmla="*/ 4006800 w 8464028"/>
              <a:gd name="connsiteY4805" fmla="*/ 3323773 h 9153214"/>
              <a:gd name="connsiteX4806" fmla="*/ 4172265 w 8464028"/>
              <a:gd name="connsiteY4806" fmla="*/ 3417111 h 9153214"/>
              <a:gd name="connsiteX4807" fmla="*/ 4162971 w 8464028"/>
              <a:gd name="connsiteY4807" fmla="*/ 3439820 h 9153214"/>
              <a:gd name="connsiteX4808" fmla="*/ 3983899 w 8464028"/>
              <a:gd name="connsiteY4808" fmla="*/ 3361008 h 9153214"/>
              <a:gd name="connsiteX4809" fmla="*/ 4231507 w 8464028"/>
              <a:gd name="connsiteY4809" fmla="*/ 3558205 h 9153214"/>
              <a:gd name="connsiteX4810" fmla="*/ 4157224 w 8464028"/>
              <a:gd name="connsiteY4810" fmla="*/ 3216909 h 9153214"/>
              <a:gd name="connsiteX4811" fmla="*/ 4034010 w 8464028"/>
              <a:gd name="connsiteY4811" fmla="*/ 2470366 h 9153214"/>
              <a:gd name="connsiteX4812" fmla="*/ 4131958 w 8464028"/>
              <a:gd name="connsiteY4812" fmla="*/ 1196100 h 9153214"/>
              <a:gd name="connsiteX4813" fmla="*/ 5227859 w 8464028"/>
              <a:gd name="connsiteY4813" fmla="*/ 95822 h 9153214"/>
              <a:gd name="connsiteX4814" fmla="*/ 5150027 w 8464028"/>
              <a:gd name="connsiteY4814" fmla="*/ 675224 h 9153214"/>
              <a:gd name="connsiteX4815" fmla="*/ 5163464 w 8464028"/>
              <a:gd name="connsiteY4815" fmla="*/ 1020611 h 9153214"/>
              <a:gd name="connsiteX4816" fmla="*/ 5194140 w 8464028"/>
              <a:gd name="connsiteY4816" fmla="*/ 1004664 h 9153214"/>
              <a:gd name="connsiteX4817" fmla="*/ 5208338 w 8464028"/>
              <a:gd name="connsiteY4817" fmla="*/ 1021445 h 9153214"/>
              <a:gd name="connsiteX4818" fmla="*/ 5187379 w 8464028"/>
              <a:gd name="connsiteY4818" fmla="*/ 1052335 h 9153214"/>
              <a:gd name="connsiteX4819" fmla="*/ 5165661 w 8464028"/>
              <a:gd name="connsiteY4819" fmla="*/ 1078968 h 9153214"/>
              <a:gd name="connsiteX4820" fmla="*/ 5167436 w 8464028"/>
              <a:gd name="connsiteY4820" fmla="*/ 1125638 h 9153214"/>
              <a:gd name="connsiteX4821" fmla="*/ 5197689 w 8464028"/>
              <a:gd name="connsiteY4821" fmla="*/ 1099673 h 9153214"/>
              <a:gd name="connsiteX4822" fmla="*/ 5216957 w 8464028"/>
              <a:gd name="connsiteY4822" fmla="*/ 1114783 h 9153214"/>
              <a:gd name="connsiteX4823" fmla="*/ 5190845 w 8464028"/>
              <a:gd name="connsiteY4823" fmla="*/ 1164125 h 9153214"/>
              <a:gd name="connsiteX4824" fmla="*/ 5170477 w 8464028"/>
              <a:gd name="connsiteY4824" fmla="*/ 1197520 h 9153214"/>
              <a:gd name="connsiteX4825" fmla="*/ 5174197 w 8464028"/>
              <a:gd name="connsiteY4825" fmla="*/ 1287017 h 9153214"/>
              <a:gd name="connsiteX4826" fmla="*/ 5185351 w 8464028"/>
              <a:gd name="connsiteY4826" fmla="*/ 1269402 h 9153214"/>
              <a:gd name="connsiteX4827" fmla="*/ 5240113 w 8464028"/>
              <a:gd name="connsiteY4827" fmla="*/ 1212632 h 9153214"/>
              <a:gd name="connsiteX4828" fmla="*/ 5256001 w 8464028"/>
              <a:gd name="connsiteY4828" fmla="*/ 1225905 h 9153214"/>
              <a:gd name="connsiteX4829" fmla="*/ 5220252 w 8464028"/>
              <a:gd name="connsiteY4829" fmla="*/ 1287017 h 9153214"/>
              <a:gd name="connsiteX4830" fmla="*/ 5176815 w 8464028"/>
              <a:gd name="connsiteY4830" fmla="*/ 1349883 h 9153214"/>
              <a:gd name="connsiteX4831" fmla="*/ 5178168 w 8464028"/>
              <a:gd name="connsiteY4831" fmla="*/ 1381526 h 9153214"/>
              <a:gd name="connsiteX4832" fmla="*/ 5229633 w 8464028"/>
              <a:gd name="connsiteY4832" fmla="*/ 1340283 h 9153214"/>
              <a:gd name="connsiteX4833" fmla="*/ 5246704 w 8464028"/>
              <a:gd name="connsiteY4833" fmla="*/ 1353223 h 9153214"/>
              <a:gd name="connsiteX4834" fmla="*/ 5214507 w 8464028"/>
              <a:gd name="connsiteY4834" fmla="*/ 1409911 h 9153214"/>
              <a:gd name="connsiteX4835" fmla="*/ 5182056 w 8464028"/>
              <a:gd name="connsiteY4835" fmla="*/ 1462591 h 9153214"/>
              <a:gd name="connsiteX4836" fmla="*/ 5181464 w 8464028"/>
              <a:gd name="connsiteY4836" fmla="*/ 1463092 h 9153214"/>
              <a:gd name="connsiteX4837" fmla="*/ 5182986 w 8464028"/>
              <a:gd name="connsiteY4837" fmla="*/ 1500995 h 9153214"/>
              <a:gd name="connsiteX4838" fmla="*/ 5185097 w 8464028"/>
              <a:gd name="connsiteY4838" fmla="*/ 1497989 h 9153214"/>
              <a:gd name="connsiteX4839" fmla="*/ 5245773 w 8464028"/>
              <a:gd name="connsiteY4839" fmla="*/ 1437628 h 9153214"/>
              <a:gd name="connsiteX4840" fmla="*/ 5264705 w 8464028"/>
              <a:gd name="connsiteY4840" fmla="*/ 1452322 h 9153214"/>
              <a:gd name="connsiteX4841" fmla="*/ 5222872 w 8464028"/>
              <a:gd name="connsiteY4841" fmla="*/ 1525457 h 9153214"/>
              <a:gd name="connsiteX4842" fmla="*/ 5185942 w 8464028"/>
              <a:gd name="connsiteY4842" fmla="*/ 1577972 h 9153214"/>
              <a:gd name="connsiteX4843" fmla="*/ 5187971 w 8464028"/>
              <a:gd name="connsiteY4843" fmla="*/ 1630986 h 9153214"/>
              <a:gd name="connsiteX4844" fmla="*/ 5199547 w 8464028"/>
              <a:gd name="connsiteY4844" fmla="*/ 1614121 h 9153214"/>
              <a:gd name="connsiteX4845" fmla="*/ 5275352 w 8464028"/>
              <a:gd name="connsiteY4845" fmla="*/ 1527794 h 9153214"/>
              <a:gd name="connsiteX4846" fmla="*/ 5295466 w 8464028"/>
              <a:gd name="connsiteY4846" fmla="*/ 1545744 h 9153214"/>
              <a:gd name="connsiteX4847" fmla="*/ 5233436 w 8464028"/>
              <a:gd name="connsiteY4847" fmla="*/ 1645512 h 9153214"/>
              <a:gd name="connsiteX4848" fmla="*/ 5191098 w 8464028"/>
              <a:gd name="connsiteY4848" fmla="*/ 1712970 h 9153214"/>
              <a:gd name="connsiteX4849" fmla="*/ 5193294 w 8464028"/>
              <a:gd name="connsiteY4849" fmla="*/ 1768573 h 9153214"/>
              <a:gd name="connsiteX4850" fmla="*/ 5235295 w 8464028"/>
              <a:gd name="connsiteY4850" fmla="*/ 1714389 h 9153214"/>
              <a:gd name="connsiteX4851" fmla="*/ 5337128 w 8464028"/>
              <a:gd name="connsiteY4851" fmla="*/ 1603017 h 9153214"/>
              <a:gd name="connsiteX4852" fmla="*/ 5357240 w 8464028"/>
              <a:gd name="connsiteY4852" fmla="*/ 1617127 h 9153214"/>
              <a:gd name="connsiteX4853" fmla="*/ 5263522 w 8464028"/>
              <a:gd name="connsiteY4853" fmla="*/ 1751791 h 9153214"/>
              <a:gd name="connsiteX4854" fmla="*/ 5196170 w 8464028"/>
              <a:gd name="connsiteY4854" fmla="*/ 1844462 h 9153214"/>
              <a:gd name="connsiteX4855" fmla="*/ 5199547 w 8464028"/>
              <a:gd name="connsiteY4855" fmla="*/ 1931790 h 9153214"/>
              <a:gd name="connsiteX4856" fmla="*/ 5216111 w 8464028"/>
              <a:gd name="connsiteY4856" fmla="*/ 1907996 h 9153214"/>
              <a:gd name="connsiteX4857" fmla="*/ 5322592 w 8464028"/>
              <a:gd name="connsiteY4857" fmla="*/ 1791030 h 9153214"/>
              <a:gd name="connsiteX4858" fmla="*/ 5342113 w 8464028"/>
              <a:gd name="connsiteY4858" fmla="*/ 1805391 h 9153214"/>
              <a:gd name="connsiteX4859" fmla="*/ 5276029 w 8464028"/>
              <a:gd name="connsiteY4859" fmla="*/ 1913339 h 9153214"/>
              <a:gd name="connsiteX4860" fmla="*/ 5202844 w 8464028"/>
              <a:gd name="connsiteY4860" fmla="*/ 2016112 h 9153214"/>
              <a:gd name="connsiteX4861" fmla="*/ 5205211 w 8464028"/>
              <a:gd name="connsiteY4861" fmla="*/ 2078143 h 9153214"/>
              <a:gd name="connsiteX4862" fmla="*/ 5263522 w 8464028"/>
              <a:gd name="connsiteY4862" fmla="*/ 2003172 h 9153214"/>
              <a:gd name="connsiteX4863" fmla="*/ 5394509 w 8464028"/>
              <a:gd name="connsiteY4863" fmla="*/ 1865084 h 9153214"/>
              <a:gd name="connsiteX4864" fmla="*/ 5408621 w 8464028"/>
              <a:gd name="connsiteY4864" fmla="*/ 1875770 h 9153214"/>
              <a:gd name="connsiteX4865" fmla="*/ 5297156 w 8464028"/>
              <a:gd name="connsiteY4865" fmla="*/ 2045834 h 9153214"/>
              <a:gd name="connsiteX4866" fmla="*/ 5208169 w 8464028"/>
              <a:gd name="connsiteY4866" fmla="*/ 2159794 h 9153214"/>
              <a:gd name="connsiteX4867" fmla="*/ 5211633 w 8464028"/>
              <a:gd name="connsiteY4867" fmla="*/ 2255553 h 9153214"/>
              <a:gd name="connsiteX4868" fmla="*/ 5296987 w 8464028"/>
              <a:gd name="connsiteY4868" fmla="*/ 2152279 h 9153214"/>
              <a:gd name="connsiteX4869" fmla="*/ 5413608 w 8464028"/>
              <a:gd name="connsiteY4869" fmla="*/ 2005676 h 9153214"/>
              <a:gd name="connsiteX4870" fmla="*/ 5437524 w 8464028"/>
              <a:gd name="connsiteY4870" fmla="*/ 2021121 h 9153214"/>
              <a:gd name="connsiteX4871" fmla="*/ 5337465 w 8464028"/>
              <a:gd name="connsiteY4871" fmla="*/ 2186093 h 9153214"/>
              <a:gd name="connsiteX4872" fmla="*/ 5214337 w 8464028"/>
              <a:gd name="connsiteY4872" fmla="*/ 2320005 h 9153214"/>
              <a:gd name="connsiteX4873" fmla="*/ 5219154 w 8464028"/>
              <a:gd name="connsiteY4873" fmla="*/ 2385377 h 9153214"/>
              <a:gd name="connsiteX4874" fmla="*/ 5296395 w 8464028"/>
              <a:gd name="connsiteY4874" fmla="*/ 2295710 h 9153214"/>
              <a:gd name="connsiteX4875" fmla="*/ 5445636 w 8464028"/>
              <a:gd name="connsiteY4875" fmla="*/ 2124060 h 9153214"/>
              <a:gd name="connsiteX4876" fmla="*/ 5464144 w 8464028"/>
              <a:gd name="connsiteY4876" fmla="*/ 2134496 h 9153214"/>
              <a:gd name="connsiteX4877" fmla="*/ 5335270 w 8464028"/>
              <a:gd name="connsiteY4877" fmla="*/ 2326101 h 9153214"/>
              <a:gd name="connsiteX4878" fmla="*/ 5223972 w 8464028"/>
              <a:gd name="connsiteY4878" fmla="*/ 2449828 h 9153214"/>
              <a:gd name="connsiteX4879" fmla="*/ 5226505 w 8464028"/>
              <a:gd name="connsiteY4879" fmla="*/ 2484309 h 9153214"/>
              <a:gd name="connsiteX4880" fmla="*/ 5361468 w 8464028"/>
              <a:gd name="connsiteY4880" fmla="*/ 2352065 h 9153214"/>
              <a:gd name="connsiteX4881" fmla="*/ 5500568 w 8464028"/>
              <a:gd name="connsiteY4881" fmla="*/ 2189849 h 9153214"/>
              <a:gd name="connsiteX4882" fmla="*/ 5516792 w 8464028"/>
              <a:gd name="connsiteY4882" fmla="*/ 2201203 h 9153214"/>
              <a:gd name="connsiteX4883" fmla="*/ 5231070 w 8464028"/>
              <a:gd name="connsiteY4883" fmla="*/ 2529392 h 9153214"/>
              <a:gd name="connsiteX4884" fmla="*/ 5236394 w 8464028"/>
              <a:gd name="connsiteY4884" fmla="*/ 2566961 h 9153214"/>
              <a:gd name="connsiteX4885" fmla="*/ 5740993 w 8464028"/>
              <a:gd name="connsiteY4885" fmla="*/ 1359150 h 9153214"/>
              <a:gd name="connsiteX4886" fmla="*/ 5227859 w 8464028"/>
              <a:gd name="connsiteY4886" fmla="*/ 95822 h 9153214"/>
              <a:gd name="connsiteX4887" fmla="*/ 5182986 w 8464028"/>
              <a:gd name="connsiteY4887" fmla="*/ 110348 h 9153214"/>
              <a:gd name="connsiteX4888" fmla="*/ 4996137 w 8464028"/>
              <a:gd name="connsiteY4888" fmla="*/ 370661 h 9153214"/>
              <a:gd name="connsiteX4889" fmla="*/ 5005856 w 8464028"/>
              <a:gd name="connsiteY4889" fmla="*/ 382684 h 9153214"/>
              <a:gd name="connsiteX4890" fmla="*/ 5013715 w 8464028"/>
              <a:gd name="connsiteY4890" fmla="*/ 439956 h 9153214"/>
              <a:gd name="connsiteX4891" fmla="*/ 5014729 w 8464028"/>
              <a:gd name="connsiteY4891" fmla="*/ 460078 h 9153214"/>
              <a:gd name="connsiteX4892" fmla="*/ 4978306 w 8464028"/>
              <a:gd name="connsiteY4892" fmla="*/ 462748 h 9153214"/>
              <a:gd name="connsiteX4893" fmla="*/ 4969262 w 8464028"/>
              <a:gd name="connsiteY4893" fmla="*/ 421590 h 9153214"/>
              <a:gd name="connsiteX4894" fmla="*/ 4943151 w 8464028"/>
              <a:gd name="connsiteY4894" fmla="*/ 471849 h 9153214"/>
              <a:gd name="connsiteX4895" fmla="*/ 4952616 w 8464028"/>
              <a:gd name="connsiteY4895" fmla="*/ 523026 h 9153214"/>
              <a:gd name="connsiteX4896" fmla="*/ 4967404 w 8464028"/>
              <a:gd name="connsiteY4896" fmla="*/ 583888 h 9153214"/>
              <a:gd name="connsiteX4897" fmla="*/ 4950164 w 8464028"/>
              <a:gd name="connsiteY4897" fmla="*/ 593989 h 9153214"/>
              <a:gd name="connsiteX4898" fmla="*/ 4913911 w 8464028"/>
              <a:gd name="connsiteY4898" fmla="*/ 535048 h 9153214"/>
              <a:gd name="connsiteX4899" fmla="*/ 4894473 w 8464028"/>
              <a:gd name="connsiteY4899" fmla="*/ 580633 h 9153214"/>
              <a:gd name="connsiteX4900" fmla="*/ 4900052 w 8464028"/>
              <a:gd name="connsiteY4900" fmla="*/ 590149 h 9153214"/>
              <a:gd name="connsiteX4901" fmla="*/ 4916447 w 8464028"/>
              <a:gd name="connsiteY4901" fmla="*/ 643414 h 9153214"/>
              <a:gd name="connsiteX4902" fmla="*/ 4934785 w 8464028"/>
              <a:gd name="connsiteY4902" fmla="*/ 689165 h 9153214"/>
              <a:gd name="connsiteX4903" fmla="*/ 4909093 w 8464028"/>
              <a:gd name="connsiteY4903" fmla="*/ 703275 h 9153214"/>
              <a:gd name="connsiteX4904" fmla="*/ 4870557 w 8464028"/>
              <a:gd name="connsiteY4904" fmla="*/ 639073 h 9153214"/>
              <a:gd name="connsiteX4905" fmla="*/ 4849852 w 8464028"/>
              <a:gd name="connsiteY4905" fmla="*/ 692088 h 9153214"/>
              <a:gd name="connsiteX4906" fmla="*/ 4914587 w 8464028"/>
              <a:gd name="connsiteY4906" fmla="*/ 849962 h 9153214"/>
              <a:gd name="connsiteX4907" fmla="*/ 4889656 w 8464028"/>
              <a:gd name="connsiteY4907" fmla="*/ 856893 h 9153214"/>
              <a:gd name="connsiteX4908" fmla="*/ 4853403 w 8464028"/>
              <a:gd name="connsiteY4908" fmla="*/ 785927 h 9153214"/>
              <a:gd name="connsiteX4909" fmla="*/ 4832698 w 8464028"/>
              <a:gd name="connsiteY4909" fmla="*/ 738507 h 9153214"/>
              <a:gd name="connsiteX4910" fmla="*/ 4816557 w 8464028"/>
              <a:gd name="connsiteY4910" fmla="*/ 782171 h 9153214"/>
              <a:gd name="connsiteX4911" fmla="*/ 4860840 w 8464028"/>
              <a:gd name="connsiteY4911" fmla="*/ 863571 h 9153214"/>
              <a:gd name="connsiteX4912" fmla="*/ 4906135 w 8464028"/>
              <a:gd name="connsiteY4912" fmla="*/ 972105 h 9153214"/>
              <a:gd name="connsiteX4913" fmla="*/ 4883235 w 8464028"/>
              <a:gd name="connsiteY4913" fmla="*/ 984460 h 9153214"/>
              <a:gd name="connsiteX4914" fmla="*/ 4817656 w 8464028"/>
              <a:gd name="connsiteY4914" fmla="*/ 878933 h 9153214"/>
              <a:gd name="connsiteX4915" fmla="*/ 4798133 w 8464028"/>
              <a:gd name="connsiteY4915" fmla="*/ 837188 h 9153214"/>
              <a:gd name="connsiteX4916" fmla="*/ 4782416 w 8464028"/>
              <a:gd name="connsiteY4916" fmla="*/ 885361 h 9153214"/>
              <a:gd name="connsiteX4917" fmla="*/ 4863375 w 8464028"/>
              <a:gd name="connsiteY4917" fmla="*/ 1033802 h 9153214"/>
              <a:gd name="connsiteX4918" fmla="*/ 4937235 w 8464028"/>
              <a:gd name="connsiteY4918" fmla="*/ 1198354 h 9153214"/>
              <a:gd name="connsiteX4919" fmla="*/ 4915008 w 8464028"/>
              <a:gd name="connsiteY4919" fmla="*/ 1212130 h 9153214"/>
              <a:gd name="connsiteX4920" fmla="*/ 4813345 w 8464028"/>
              <a:gd name="connsiteY4920" fmla="*/ 1050581 h 9153214"/>
              <a:gd name="connsiteX4921" fmla="*/ 4764500 w 8464028"/>
              <a:gd name="connsiteY4921" fmla="*/ 946306 h 9153214"/>
              <a:gd name="connsiteX4922" fmla="*/ 4742528 w 8464028"/>
              <a:gd name="connsiteY4922" fmla="*/ 1022698 h 9153214"/>
              <a:gd name="connsiteX4923" fmla="*/ 4745824 w 8464028"/>
              <a:gd name="connsiteY4923" fmla="*/ 1025619 h 9153214"/>
              <a:gd name="connsiteX4924" fmla="*/ 4970448 w 8464028"/>
              <a:gd name="connsiteY4924" fmla="*/ 1381859 h 9153214"/>
              <a:gd name="connsiteX4925" fmla="*/ 4937488 w 8464028"/>
              <a:gd name="connsiteY4925" fmla="*/ 1404902 h 9153214"/>
              <a:gd name="connsiteX4926" fmla="*/ 4727484 w 8464028"/>
              <a:gd name="connsiteY4926" fmla="*/ 1081889 h 9153214"/>
              <a:gd name="connsiteX4927" fmla="*/ 4711935 w 8464028"/>
              <a:gd name="connsiteY4927" fmla="*/ 1143169 h 9153214"/>
              <a:gd name="connsiteX4928" fmla="*/ 4845207 w 8464028"/>
              <a:gd name="connsiteY4928" fmla="*/ 1338279 h 9153214"/>
              <a:gd name="connsiteX4929" fmla="*/ 4927685 w 8464028"/>
              <a:gd name="connsiteY4929" fmla="*/ 1455661 h 9153214"/>
              <a:gd name="connsiteX4930" fmla="*/ 4990306 w 8464028"/>
              <a:gd name="connsiteY4930" fmla="*/ 1536978 h 9153214"/>
              <a:gd name="connsiteX4931" fmla="*/ 4975010 w 8464028"/>
              <a:gd name="connsiteY4931" fmla="*/ 1554427 h 9153214"/>
              <a:gd name="connsiteX4932" fmla="*/ 4898784 w 8464028"/>
              <a:gd name="connsiteY4932" fmla="*/ 1479789 h 9153214"/>
              <a:gd name="connsiteX4933" fmla="*/ 4792895 w 8464028"/>
              <a:gd name="connsiteY4933" fmla="*/ 1356729 h 9153214"/>
              <a:gd name="connsiteX4934" fmla="*/ 4697738 w 8464028"/>
              <a:gd name="connsiteY4934" fmla="*/ 1209626 h 9153214"/>
              <a:gd name="connsiteX4935" fmla="*/ 4687344 w 8464028"/>
              <a:gd name="connsiteY4935" fmla="*/ 1261053 h 9153214"/>
              <a:gd name="connsiteX4936" fmla="*/ 4733571 w 8464028"/>
              <a:gd name="connsiteY4936" fmla="*/ 1331933 h 9153214"/>
              <a:gd name="connsiteX4937" fmla="*/ 4765768 w 8464028"/>
              <a:gd name="connsiteY4937" fmla="*/ 1385282 h 9153214"/>
              <a:gd name="connsiteX4938" fmla="*/ 4943065 w 8464028"/>
              <a:gd name="connsiteY4938" fmla="*/ 1590827 h 9153214"/>
              <a:gd name="connsiteX4939" fmla="*/ 4928785 w 8464028"/>
              <a:gd name="connsiteY4939" fmla="*/ 1608109 h 9153214"/>
              <a:gd name="connsiteX4940" fmla="*/ 4671542 w 8464028"/>
              <a:gd name="connsiteY4940" fmla="*/ 1352555 h 9153214"/>
              <a:gd name="connsiteX4941" fmla="*/ 4664526 w 8464028"/>
              <a:gd name="connsiteY4941" fmla="*/ 1403316 h 9153214"/>
              <a:gd name="connsiteX4942" fmla="*/ 4795685 w 8464028"/>
              <a:gd name="connsiteY4942" fmla="*/ 1580308 h 9153214"/>
              <a:gd name="connsiteX4943" fmla="*/ 4943066 w 8464028"/>
              <a:gd name="connsiteY4943" fmla="*/ 1758971 h 9153214"/>
              <a:gd name="connsiteX4944" fmla="*/ 4924137 w 8464028"/>
              <a:gd name="connsiteY4944" fmla="*/ 1776838 h 9153214"/>
              <a:gd name="connsiteX4945" fmla="*/ 4760105 w 8464028"/>
              <a:gd name="connsiteY4945" fmla="*/ 1618463 h 9153214"/>
              <a:gd name="connsiteX4946" fmla="*/ 4656582 w 8464028"/>
              <a:gd name="connsiteY4946" fmla="*/ 1469020 h 9153214"/>
              <a:gd name="connsiteX4947" fmla="*/ 4652272 w 8464028"/>
              <a:gd name="connsiteY4947" fmla="*/ 1510347 h 9153214"/>
              <a:gd name="connsiteX4948" fmla="*/ 4651680 w 8464028"/>
              <a:gd name="connsiteY4948" fmla="*/ 1521201 h 9153214"/>
              <a:gd name="connsiteX4949" fmla="*/ 4798979 w 8464028"/>
              <a:gd name="connsiteY4949" fmla="*/ 1700113 h 9153214"/>
              <a:gd name="connsiteX4950" fmla="*/ 4980251 w 8464028"/>
              <a:gd name="connsiteY4950" fmla="*/ 1908079 h 9153214"/>
              <a:gd name="connsiteX4951" fmla="*/ 4961826 w 8464028"/>
              <a:gd name="connsiteY4951" fmla="*/ 1925695 h 9153214"/>
              <a:gd name="connsiteX4952" fmla="*/ 4771092 w 8464028"/>
              <a:gd name="connsiteY4952" fmla="*/ 1746948 h 9153214"/>
              <a:gd name="connsiteX4953" fmla="*/ 4648216 w 8464028"/>
              <a:gd name="connsiteY4953" fmla="*/ 1584232 h 9153214"/>
              <a:gd name="connsiteX4954" fmla="*/ 4647879 w 8464028"/>
              <a:gd name="connsiteY4954" fmla="*/ 1632321 h 9153214"/>
              <a:gd name="connsiteX4955" fmla="*/ 4791880 w 8464028"/>
              <a:gd name="connsiteY4955" fmla="*/ 1818748 h 9153214"/>
              <a:gd name="connsiteX4956" fmla="*/ 4998080 w 8464028"/>
              <a:gd name="connsiteY4956" fmla="*/ 2045334 h 9153214"/>
              <a:gd name="connsiteX4957" fmla="*/ 4975010 w 8464028"/>
              <a:gd name="connsiteY4957" fmla="*/ 2068292 h 9153214"/>
              <a:gd name="connsiteX4958" fmla="*/ 4777260 w 8464028"/>
              <a:gd name="connsiteY4958" fmla="*/ 1880863 h 9153214"/>
              <a:gd name="connsiteX4959" fmla="*/ 4650076 w 8464028"/>
              <a:gd name="connsiteY4959" fmla="*/ 1709798 h 9153214"/>
              <a:gd name="connsiteX4960" fmla="*/ 4652528 w 8464028"/>
              <a:gd name="connsiteY4960" fmla="*/ 1741021 h 9153214"/>
              <a:gd name="connsiteX4961" fmla="*/ 5081490 w 8464028"/>
              <a:gd name="connsiteY4961" fmla="*/ 2228252 h 9153214"/>
              <a:gd name="connsiteX4962" fmla="*/ 5069151 w 8464028"/>
              <a:gd name="connsiteY4962" fmla="*/ 2246870 h 9153214"/>
              <a:gd name="connsiteX4963" fmla="*/ 4720977 w 8464028"/>
              <a:gd name="connsiteY4963" fmla="*/ 1945733 h 9153214"/>
              <a:gd name="connsiteX4964" fmla="*/ 4865148 w 8464028"/>
              <a:gd name="connsiteY4964" fmla="*/ 2142929 h 9153214"/>
              <a:gd name="connsiteX4965" fmla="*/ 5033150 w 8464028"/>
              <a:gd name="connsiteY4965" fmla="*/ 2315413 h 9153214"/>
              <a:gd name="connsiteX4966" fmla="*/ 5017689 w 8464028"/>
              <a:gd name="connsiteY4966" fmla="*/ 2332194 h 9153214"/>
              <a:gd name="connsiteX4967" fmla="*/ 4699851 w 8464028"/>
              <a:gd name="connsiteY4967" fmla="*/ 2003256 h 9153214"/>
              <a:gd name="connsiteX4968" fmla="*/ 4721908 w 8464028"/>
              <a:gd name="connsiteY4968" fmla="*/ 2070462 h 9153214"/>
              <a:gd name="connsiteX4969" fmla="*/ 4928783 w 8464028"/>
              <a:gd name="connsiteY4969" fmla="*/ 2314245 h 9153214"/>
              <a:gd name="connsiteX4970" fmla="*/ 5087660 w 8464028"/>
              <a:gd name="connsiteY4970" fmla="*/ 2452917 h 9153214"/>
              <a:gd name="connsiteX4971" fmla="*/ 5072870 w 8464028"/>
              <a:gd name="connsiteY4971" fmla="*/ 2471619 h 9153214"/>
              <a:gd name="connsiteX4972" fmla="*/ 4814107 w 8464028"/>
              <a:gd name="connsiteY4972" fmla="*/ 2262483 h 9153214"/>
              <a:gd name="connsiteX4973" fmla="*/ 5167013 w 8464028"/>
              <a:gd name="connsiteY4973" fmla="*/ 2571553 h 9153214"/>
              <a:gd name="connsiteX4974" fmla="*/ 5128899 w 8464028"/>
              <a:gd name="connsiteY4974" fmla="*/ 1288605 h 9153214"/>
              <a:gd name="connsiteX4975" fmla="*/ 5110645 w 8464028"/>
              <a:gd name="connsiteY4975" fmla="*/ 554752 h 9153214"/>
              <a:gd name="connsiteX4976" fmla="*/ 5182986 w 8464028"/>
              <a:gd name="connsiteY4976" fmla="*/ 110348 h 9153214"/>
              <a:gd name="connsiteX4977" fmla="*/ 5247745 w 8464028"/>
              <a:gd name="connsiteY4977" fmla="*/ 350 h 9153214"/>
              <a:gd name="connsiteX4978" fmla="*/ 5270703 w 8464028"/>
              <a:gd name="connsiteY4978" fmla="*/ 17761 h 9153214"/>
              <a:gd name="connsiteX4979" fmla="*/ 5560905 w 8464028"/>
              <a:gd name="connsiteY4979" fmla="*/ 799370 h 9153214"/>
              <a:gd name="connsiteX4980" fmla="*/ 5801332 w 8464028"/>
              <a:gd name="connsiteY4980" fmla="*/ 1480207 h 9153214"/>
              <a:gd name="connsiteX4981" fmla="*/ 5244085 w 8464028"/>
              <a:gd name="connsiteY4981" fmla="*/ 2609790 h 9153214"/>
              <a:gd name="connsiteX4982" fmla="*/ 5258536 w 8464028"/>
              <a:gd name="connsiteY4982" fmla="*/ 2753054 h 9153214"/>
              <a:gd name="connsiteX4983" fmla="*/ 5467778 w 8464028"/>
              <a:gd name="connsiteY4983" fmla="*/ 2528056 h 9153214"/>
              <a:gd name="connsiteX4984" fmla="*/ 5771501 w 8464028"/>
              <a:gd name="connsiteY4984" fmla="*/ 2216648 h 9153214"/>
              <a:gd name="connsiteX4985" fmla="*/ 5779445 w 8464028"/>
              <a:gd name="connsiteY4985" fmla="*/ 2203207 h 9153214"/>
              <a:gd name="connsiteX4986" fmla="*/ 5787303 w 8464028"/>
              <a:gd name="connsiteY4986" fmla="*/ 2199867 h 9153214"/>
              <a:gd name="connsiteX4987" fmla="*/ 5788317 w 8464028"/>
              <a:gd name="connsiteY4987" fmla="*/ 2198532 h 9153214"/>
              <a:gd name="connsiteX4988" fmla="*/ 5788909 w 8464028"/>
              <a:gd name="connsiteY4988" fmla="*/ 2195526 h 9153214"/>
              <a:gd name="connsiteX4989" fmla="*/ 5856008 w 8464028"/>
              <a:gd name="connsiteY4989" fmla="*/ 2128319 h 9153214"/>
              <a:gd name="connsiteX4990" fmla="*/ 5896487 w 8464028"/>
              <a:gd name="connsiteY4990" fmla="*/ 2087243 h 9153214"/>
              <a:gd name="connsiteX4991" fmla="*/ 5963673 w 8464028"/>
              <a:gd name="connsiteY4991" fmla="*/ 1970527 h 9153214"/>
              <a:gd name="connsiteX4992" fmla="*/ 6041168 w 8464028"/>
              <a:gd name="connsiteY4992" fmla="*/ 1839619 h 9153214"/>
              <a:gd name="connsiteX4993" fmla="*/ 5976519 w 8464028"/>
              <a:gd name="connsiteY4993" fmla="*/ 1216805 h 9153214"/>
              <a:gd name="connsiteX4994" fmla="*/ 6302127 w 8464028"/>
              <a:gd name="connsiteY4994" fmla="*/ 712208 h 9153214"/>
              <a:gd name="connsiteX4995" fmla="*/ 6989348 w 8464028"/>
              <a:gd name="connsiteY4995" fmla="*/ 224058 h 9153214"/>
              <a:gd name="connsiteX4996" fmla="*/ 7728882 w 8464028"/>
              <a:gd name="connsiteY4996" fmla="*/ 86889 h 9153214"/>
              <a:gd name="connsiteX4997" fmla="*/ 7761078 w 8464028"/>
              <a:gd name="connsiteY4997" fmla="*/ 69273 h 9153214"/>
              <a:gd name="connsiteX4998" fmla="*/ 7777388 w 8464028"/>
              <a:gd name="connsiteY4998" fmla="*/ 90394 h 9153214"/>
              <a:gd name="connsiteX4999" fmla="*/ 7778149 w 8464028"/>
              <a:gd name="connsiteY4999" fmla="*/ 102417 h 9153214"/>
              <a:gd name="connsiteX5000" fmla="*/ 7381299 w 8464028"/>
              <a:gd name="connsiteY5000" fmla="*/ 875426 h 9153214"/>
              <a:gd name="connsiteX5001" fmla="*/ 6989688 w 8464028"/>
              <a:gd name="connsiteY5001" fmla="*/ 1536561 h 9153214"/>
              <a:gd name="connsiteX5002" fmla="*/ 7023997 w 8464028"/>
              <a:gd name="connsiteY5002" fmla="*/ 1539149 h 9153214"/>
              <a:gd name="connsiteX5003" fmla="*/ 7704119 w 8464028"/>
              <a:gd name="connsiteY5003" fmla="*/ 1816829 h 9153214"/>
              <a:gd name="connsiteX5004" fmla="*/ 8351791 w 8464028"/>
              <a:gd name="connsiteY5004" fmla="*/ 2121389 h 9153214"/>
              <a:gd name="connsiteX5005" fmla="*/ 8450327 w 8464028"/>
              <a:gd name="connsiteY5005" fmla="*/ 2121558 h 9153214"/>
              <a:gd name="connsiteX5006" fmla="*/ 8455145 w 8464028"/>
              <a:gd name="connsiteY5006" fmla="*/ 2152028 h 9153214"/>
              <a:gd name="connsiteX5007" fmla="*/ 8432413 w 8464028"/>
              <a:gd name="connsiteY5007" fmla="*/ 2164970 h 9153214"/>
              <a:gd name="connsiteX5008" fmla="*/ 8429708 w 8464028"/>
              <a:gd name="connsiteY5008" fmla="*/ 2168059 h 9153214"/>
              <a:gd name="connsiteX5009" fmla="*/ 7805277 w 8464028"/>
              <a:gd name="connsiteY5009" fmla="*/ 2574140 h 9153214"/>
              <a:gd name="connsiteX5010" fmla="*/ 7244142 w 8464028"/>
              <a:gd name="connsiteY5010" fmla="*/ 2780604 h 9153214"/>
              <a:gd name="connsiteX5011" fmla="*/ 7779162 w 8464028"/>
              <a:gd name="connsiteY5011" fmla="*/ 3104703 h 9153214"/>
              <a:gd name="connsiteX5012" fmla="*/ 7814065 w 8464028"/>
              <a:gd name="connsiteY5012" fmla="*/ 3106789 h 9153214"/>
              <a:gd name="connsiteX5013" fmla="*/ 7833417 w 8464028"/>
              <a:gd name="connsiteY5013" fmla="*/ 3140101 h 9153214"/>
              <a:gd name="connsiteX5014" fmla="*/ 7825052 w 8464028"/>
              <a:gd name="connsiteY5014" fmla="*/ 3161390 h 9153214"/>
              <a:gd name="connsiteX5015" fmla="*/ 6223704 w 8464028"/>
              <a:gd name="connsiteY5015" fmla="*/ 3624160 h 9153214"/>
              <a:gd name="connsiteX5016" fmla="*/ 5379973 w 8464028"/>
              <a:gd name="connsiteY5016" fmla="*/ 2959184 h 9153214"/>
              <a:gd name="connsiteX5017" fmla="*/ 5186873 w 8464028"/>
              <a:gd name="connsiteY5017" fmla="*/ 3021882 h 9153214"/>
              <a:gd name="connsiteX5018" fmla="*/ 4286267 w 8464028"/>
              <a:gd name="connsiteY5018" fmla="*/ 4058877 h 9153214"/>
              <a:gd name="connsiteX5019" fmla="*/ 4485537 w 8464028"/>
              <a:gd name="connsiteY5019" fmla="*/ 4098868 h 9153214"/>
              <a:gd name="connsiteX5020" fmla="*/ 4531510 w 8464028"/>
              <a:gd name="connsiteY5020" fmla="*/ 4104544 h 9153214"/>
              <a:gd name="connsiteX5021" fmla="*/ 5544765 w 8464028"/>
              <a:gd name="connsiteY5021" fmla="*/ 3779195 h 9153214"/>
              <a:gd name="connsiteX5022" fmla="*/ 6877207 w 8464028"/>
              <a:gd name="connsiteY5022" fmla="*/ 4505034 h 9153214"/>
              <a:gd name="connsiteX5023" fmla="*/ 6892756 w 8464028"/>
              <a:gd name="connsiteY5023" fmla="*/ 4530580 h 9153214"/>
              <a:gd name="connsiteX5024" fmla="*/ 6888023 w 8464028"/>
              <a:gd name="connsiteY5024" fmla="*/ 4545358 h 9153214"/>
              <a:gd name="connsiteX5025" fmla="*/ 6886755 w 8464028"/>
              <a:gd name="connsiteY5025" fmla="*/ 4546193 h 9153214"/>
              <a:gd name="connsiteX5026" fmla="*/ 6875769 w 8464028"/>
              <a:gd name="connsiteY5026" fmla="*/ 4555126 h 9153214"/>
              <a:gd name="connsiteX5027" fmla="*/ 6871206 w 8464028"/>
              <a:gd name="connsiteY5027" fmla="*/ 4556379 h 9153214"/>
              <a:gd name="connsiteX5028" fmla="*/ 5582032 w 8464028"/>
              <a:gd name="connsiteY5028" fmla="*/ 5021486 h 9153214"/>
              <a:gd name="connsiteX5029" fmla="*/ 5580089 w 8464028"/>
              <a:gd name="connsiteY5029" fmla="*/ 5022654 h 9153214"/>
              <a:gd name="connsiteX5030" fmla="*/ 5520342 w 8464028"/>
              <a:gd name="connsiteY5030" fmla="*/ 5022404 h 9153214"/>
              <a:gd name="connsiteX5031" fmla="*/ 5134307 w 8464028"/>
              <a:gd name="connsiteY5031" fmla="*/ 4939751 h 9153214"/>
              <a:gd name="connsiteX5032" fmla="*/ 4539792 w 8464028"/>
              <a:gd name="connsiteY5032" fmla="*/ 4153636 h 9153214"/>
              <a:gd name="connsiteX5033" fmla="*/ 4338578 w 8464028"/>
              <a:gd name="connsiteY5033" fmla="*/ 4137022 h 9153214"/>
              <a:gd name="connsiteX5034" fmla="*/ 4221872 w 8464028"/>
              <a:gd name="connsiteY5034" fmla="*/ 4133432 h 9153214"/>
              <a:gd name="connsiteX5035" fmla="*/ 3648654 w 8464028"/>
              <a:gd name="connsiteY5035" fmla="*/ 4798741 h 9153214"/>
              <a:gd name="connsiteX5036" fmla="*/ 3336395 w 8464028"/>
              <a:gd name="connsiteY5036" fmla="*/ 5163080 h 9153214"/>
              <a:gd name="connsiteX5037" fmla="*/ 3416171 w 8464028"/>
              <a:gd name="connsiteY5037" fmla="*/ 5166169 h 9153214"/>
              <a:gd name="connsiteX5038" fmla="*/ 3550454 w 8464028"/>
              <a:gd name="connsiteY5038" fmla="*/ 5188710 h 9153214"/>
              <a:gd name="connsiteX5039" fmla="*/ 4599202 w 8464028"/>
              <a:gd name="connsiteY5039" fmla="*/ 4960624 h 9153214"/>
              <a:gd name="connsiteX5040" fmla="*/ 5211633 w 8464028"/>
              <a:gd name="connsiteY5040" fmla="*/ 5498949 h 9153214"/>
              <a:gd name="connsiteX5041" fmla="*/ 5923700 w 8464028"/>
              <a:gd name="connsiteY5041" fmla="*/ 6124185 h 9153214"/>
              <a:gd name="connsiteX5042" fmla="*/ 5907981 w 8464028"/>
              <a:gd name="connsiteY5042" fmla="*/ 6166346 h 9153214"/>
              <a:gd name="connsiteX5043" fmla="*/ 4142773 w 8464028"/>
              <a:gd name="connsiteY5043" fmla="*/ 6229463 h 9153214"/>
              <a:gd name="connsiteX5044" fmla="*/ 3570230 w 8464028"/>
              <a:gd name="connsiteY5044" fmla="*/ 5929159 h 9153214"/>
              <a:gd name="connsiteX5045" fmla="*/ 3546652 w 8464028"/>
              <a:gd name="connsiteY5045" fmla="*/ 5252495 h 9153214"/>
              <a:gd name="connsiteX5046" fmla="*/ 3499665 w 8464028"/>
              <a:gd name="connsiteY5046" fmla="*/ 5239638 h 9153214"/>
              <a:gd name="connsiteX5047" fmla="*/ 3237774 w 8464028"/>
              <a:gd name="connsiteY5047" fmla="*/ 5278961 h 9153214"/>
              <a:gd name="connsiteX5048" fmla="*/ 2810839 w 8464028"/>
              <a:gd name="connsiteY5048" fmla="*/ 5787731 h 9153214"/>
              <a:gd name="connsiteX5049" fmla="*/ 2628723 w 8464028"/>
              <a:gd name="connsiteY5049" fmla="*/ 6011310 h 9153214"/>
              <a:gd name="connsiteX5050" fmla="*/ 2594327 w 8464028"/>
              <a:gd name="connsiteY5050" fmla="*/ 6053972 h 9153214"/>
              <a:gd name="connsiteX5051" fmla="*/ 2667259 w 8464028"/>
              <a:gd name="connsiteY5051" fmla="*/ 6081189 h 9153214"/>
              <a:gd name="connsiteX5052" fmla="*/ 3126478 w 8464028"/>
              <a:gd name="connsiteY5052" fmla="*/ 5871804 h 9153214"/>
              <a:gd name="connsiteX5053" fmla="*/ 3651442 w 8464028"/>
              <a:gd name="connsiteY5053" fmla="*/ 6138377 h 9153214"/>
              <a:gd name="connsiteX5054" fmla="*/ 4440326 w 8464028"/>
              <a:gd name="connsiteY5054" fmla="*/ 7438275 h 9153214"/>
              <a:gd name="connsiteX5055" fmla="*/ 4439796 w 8464028"/>
              <a:gd name="connsiteY5055" fmla="*/ 7445286 h 9153214"/>
              <a:gd name="connsiteX5056" fmla="*/ 4386175 w 8464028"/>
              <a:gd name="connsiteY5056" fmla="*/ 7465930 h 9153214"/>
              <a:gd name="connsiteX5057" fmla="*/ 4322830 w 8464028"/>
              <a:gd name="connsiteY5057" fmla="*/ 7416066 h 9153214"/>
              <a:gd name="connsiteX5058" fmla="*/ 3098419 w 8464028"/>
              <a:gd name="connsiteY5058" fmla="*/ 7161932 h 9153214"/>
              <a:gd name="connsiteX5059" fmla="*/ 2661767 w 8464028"/>
              <a:gd name="connsiteY5059" fmla="*/ 6144889 h 9153214"/>
              <a:gd name="connsiteX5060" fmla="*/ 2530693 w 8464028"/>
              <a:gd name="connsiteY5060" fmla="*/ 6132701 h 9153214"/>
              <a:gd name="connsiteX5061" fmla="*/ 1858345 w 8464028"/>
              <a:gd name="connsiteY5061" fmla="*/ 6974837 h 9153214"/>
              <a:gd name="connsiteX5062" fmla="*/ 1958319 w 8464028"/>
              <a:gd name="connsiteY5062" fmla="*/ 7007062 h 9153214"/>
              <a:gd name="connsiteX5063" fmla="*/ 2467989 w 8464028"/>
              <a:gd name="connsiteY5063" fmla="*/ 6895524 h 9153214"/>
              <a:gd name="connsiteX5064" fmla="*/ 2991179 w 8464028"/>
              <a:gd name="connsiteY5064" fmla="*/ 7192821 h 9153214"/>
              <a:gd name="connsiteX5065" fmla="*/ 3390998 w 8464028"/>
              <a:gd name="connsiteY5065" fmla="*/ 7723696 h 9153214"/>
              <a:gd name="connsiteX5066" fmla="*/ 3458059 w 8464028"/>
              <a:gd name="connsiteY5066" fmla="*/ 7823251 h 9153214"/>
              <a:gd name="connsiteX5067" fmla="*/ 3414099 w 8464028"/>
              <a:gd name="connsiteY5067" fmla="*/ 7840176 h 9153214"/>
              <a:gd name="connsiteX5068" fmla="*/ 3353465 w 8464028"/>
              <a:gd name="connsiteY5068" fmla="*/ 7753272 h 9153214"/>
              <a:gd name="connsiteX5069" fmla="*/ 3317043 w 8464028"/>
              <a:gd name="connsiteY5069" fmla="*/ 7764542 h 9153214"/>
              <a:gd name="connsiteX5070" fmla="*/ 3309437 w 8464028"/>
              <a:gd name="connsiteY5070" fmla="*/ 7748596 h 9153214"/>
              <a:gd name="connsiteX5071" fmla="*/ 3337916 w 8464028"/>
              <a:gd name="connsiteY5071" fmla="*/ 7729395 h 9153214"/>
              <a:gd name="connsiteX5072" fmla="*/ 3311887 w 8464028"/>
              <a:gd name="connsiteY5072" fmla="*/ 7689321 h 9153214"/>
              <a:gd name="connsiteX5073" fmla="*/ 3262450 w 8464028"/>
              <a:gd name="connsiteY5073" fmla="*/ 7702261 h 9153214"/>
              <a:gd name="connsiteX5074" fmla="*/ 3257550 w 8464028"/>
              <a:gd name="connsiteY5074" fmla="*/ 7690824 h 9153214"/>
              <a:gd name="connsiteX5075" fmla="*/ 3295493 w 8464028"/>
              <a:gd name="connsiteY5075" fmla="*/ 7664107 h 9153214"/>
              <a:gd name="connsiteX5076" fmla="*/ 3247747 w 8464028"/>
              <a:gd name="connsiteY5076" fmla="*/ 7591140 h 9153214"/>
              <a:gd name="connsiteX5077" fmla="*/ 3216732 w 8464028"/>
              <a:gd name="connsiteY5077" fmla="*/ 7601241 h 9153214"/>
              <a:gd name="connsiteX5078" fmla="*/ 3209294 w 8464028"/>
              <a:gd name="connsiteY5078" fmla="*/ 7591390 h 9153214"/>
              <a:gd name="connsiteX5079" fmla="*/ 3230844 w 8464028"/>
              <a:gd name="connsiteY5079" fmla="*/ 7565676 h 9153214"/>
              <a:gd name="connsiteX5080" fmla="*/ 3213942 w 8464028"/>
              <a:gd name="connsiteY5080" fmla="*/ 7541048 h 9153214"/>
              <a:gd name="connsiteX5081" fmla="*/ 3141688 w 8464028"/>
              <a:gd name="connsiteY5081" fmla="*/ 7556660 h 9153214"/>
              <a:gd name="connsiteX5082" fmla="*/ 3137464 w 8464028"/>
              <a:gd name="connsiteY5082" fmla="*/ 7544637 h 9153214"/>
              <a:gd name="connsiteX5083" fmla="*/ 3195352 w 8464028"/>
              <a:gd name="connsiteY5083" fmla="*/ 7513914 h 9153214"/>
              <a:gd name="connsiteX5084" fmla="*/ 3163914 w 8464028"/>
              <a:gd name="connsiteY5084" fmla="*/ 7469916 h 9153214"/>
              <a:gd name="connsiteX5085" fmla="*/ 3090645 w 8464028"/>
              <a:gd name="connsiteY5085" fmla="*/ 7485946 h 9153214"/>
              <a:gd name="connsiteX5086" fmla="*/ 3087264 w 8464028"/>
              <a:gd name="connsiteY5086" fmla="*/ 7464741 h 9153214"/>
              <a:gd name="connsiteX5087" fmla="*/ 3141097 w 8464028"/>
              <a:gd name="connsiteY5087" fmla="*/ 7438023 h 9153214"/>
              <a:gd name="connsiteX5088" fmla="*/ 3123772 w 8464028"/>
              <a:gd name="connsiteY5088" fmla="*/ 7413812 h 9153214"/>
              <a:gd name="connsiteX5089" fmla="*/ 3097744 w 8464028"/>
              <a:gd name="connsiteY5089" fmla="*/ 7381001 h 9153214"/>
              <a:gd name="connsiteX5090" fmla="*/ 3037320 w 8464028"/>
              <a:gd name="connsiteY5090" fmla="*/ 7411475 h 9153214"/>
              <a:gd name="connsiteX5091" fmla="*/ 3025490 w 8464028"/>
              <a:gd name="connsiteY5091" fmla="*/ 7394527 h 9153214"/>
              <a:gd name="connsiteX5092" fmla="*/ 3054645 w 8464028"/>
              <a:gd name="connsiteY5092" fmla="*/ 7364889 h 9153214"/>
              <a:gd name="connsiteX5093" fmla="*/ 3028870 w 8464028"/>
              <a:gd name="connsiteY5093" fmla="*/ 7361300 h 9153214"/>
              <a:gd name="connsiteX5094" fmla="*/ 3027265 w 8464028"/>
              <a:gd name="connsiteY5094" fmla="*/ 7343600 h 9153214"/>
              <a:gd name="connsiteX5095" fmla="*/ 3054814 w 8464028"/>
              <a:gd name="connsiteY5095" fmla="*/ 7328822 h 9153214"/>
              <a:gd name="connsiteX5096" fmla="*/ 3017208 w 8464028"/>
              <a:gd name="connsiteY5096" fmla="*/ 7287079 h 9153214"/>
              <a:gd name="connsiteX5097" fmla="*/ 2982052 w 8464028"/>
              <a:gd name="connsiteY5097" fmla="*/ 7298266 h 9153214"/>
              <a:gd name="connsiteX5098" fmla="*/ 2972756 w 8464028"/>
              <a:gd name="connsiteY5098" fmla="*/ 7279232 h 9153214"/>
              <a:gd name="connsiteX5099" fmla="*/ 2995489 w 8464028"/>
              <a:gd name="connsiteY5099" fmla="*/ 7264203 h 9153214"/>
              <a:gd name="connsiteX5100" fmla="*/ 2630160 w 8464028"/>
              <a:gd name="connsiteY5100" fmla="*/ 6998546 h 9153214"/>
              <a:gd name="connsiteX5101" fmla="*/ 2356438 w 8464028"/>
              <a:gd name="connsiteY5101" fmla="*/ 6909550 h 9153214"/>
              <a:gd name="connsiteX5102" fmla="*/ 1989756 w 8464028"/>
              <a:gd name="connsiteY5102" fmla="*/ 7024260 h 9153214"/>
              <a:gd name="connsiteX5103" fmla="*/ 2131898 w 8464028"/>
              <a:gd name="connsiteY5103" fmla="*/ 7122108 h 9153214"/>
              <a:gd name="connsiteX5104" fmla="*/ 2141956 w 8464028"/>
              <a:gd name="connsiteY5104" fmla="*/ 7129622 h 9153214"/>
              <a:gd name="connsiteX5105" fmla="*/ 2211253 w 8464028"/>
              <a:gd name="connsiteY5105" fmla="*/ 7120438 h 9153214"/>
              <a:gd name="connsiteX5106" fmla="*/ 2284268 w 8464028"/>
              <a:gd name="connsiteY5106" fmla="*/ 7131792 h 9153214"/>
              <a:gd name="connsiteX5107" fmla="*/ 2284943 w 8464028"/>
              <a:gd name="connsiteY5107" fmla="*/ 7150744 h 9153214"/>
              <a:gd name="connsiteX5108" fmla="*/ 2210238 w 8464028"/>
              <a:gd name="connsiteY5108" fmla="*/ 7160597 h 9153214"/>
              <a:gd name="connsiteX5109" fmla="*/ 2184548 w 8464028"/>
              <a:gd name="connsiteY5109" fmla="*/ 7161514 h 9153214"/>
              <a:gd name="connsiteX5110" fmla="*/ 2216322 w 8464028"/>
              <a:gd name="connsiteY5110" fmla="*/ 7185308 h 9153214"/>
              <a:gd name="connsiteX5111" fmla="*/ 2227478 w 8464028"/>
              <a:gd name="connsiteY5111" fmla="*/ 7188898 h 9153214"/>
              <a:gd name="connsiteX5112" fmla="*/ 2317987 w 8464028"/>
              <a:gd name="connsiteY5112" fmla="*/ 7185726 h 9153214"/>
              <a:gd name="connsiteX5113" fmla="*/ 2397255 w 8464028"/>
              <a:gd name="connsiteY5113" fmla="*/ 7179881 h 9153214"/>
              <a:gd name="connsiteX5114" fmla="*/ 2405282 w 8464028"/>
              <a:gd name="connsiteY5114" fmla="*/ 7202339 h 9153214"/>
              <a:gd name="connsiteX5115" fmla="*/ 2302859 w 8464028"/>
              <a:gd name="connsiteY5115" fmla="*/ 7224630 h 9153214"/>
              <a:gd name="connsiteX5116" fmla="*/ 2264323 w 8464028"/>
              <a:gd name="connsiteY5116" fmla="*/ 7223378 h 9153214"/>
              <a:gd name="connsiteX5117" fmla="*/ 2282662 w 8464028"/>
              <a:gd name="connsiteY5117" fmla="*/ 7237905 h 9153214"/>
              <a:gd name="connsiteX5118" fmla="*/ 2612243 w 8464028"/>
              <a:gd name="connsiteY5118" fmla="*/ 7234147 h 9153214"/>
              <a:gd name="connsiteX5119" fmla="*/ 2614356 w 8464028"/>
              <a:gd name="connsiteY5119" fmla="*/ 7263035 h 9153214"/>
              <a:gd name="connsiteX5120" fmla="*/ 2322126 w 8464028"/>
              <a:gd name="connsiteY5120" fmla="*/ 7270215 h 9153214"/>
              <a:gd name="connsiteX5121" fmla="*/ 2357620 w 8464028"/>
              <a:gd name="connsiteY5121" fmla="*/ 7299268 h 9153214"/>
              <a:gd name="connsiteX5122" fmla="*/ 2714753 w 8464028"/>
              <a:gd name="connsiteY5122" fmla="*/ 7340928 h 9153214"/>
              <a:gd name="connsiteX5123" fmla="*/ 2714583 w 8464028"/>
              <a:gd name="connsiteY5123" fmla="*/ 7374490 h 9153214"/>
              <a:gd name="connsiteX5124" fmla="*/ 2414749 w 8464028"/>
              <a:gd name="connsiteY5124" fmla="*/ 7348275 h 9153214"/>
              <a:gd name="connsiteX5125" fmla="*/ 2446946 w 8464028"/>
              <a:gd name="connsiteY5125" fmla="*/ 7376076 h 9153214"/>
              <a:gd name="connsiteX5126" fmla="*/ 2671568 w 8464028"/>
              <a:gd name="connsiteY5126" fmla="*/ 7407301 h 9153214"/>
              <a:gd name="connsiteX5127" fmla="*/ 2864755 w 8464028"/>
              <a:gd name="connsiteY5127" fmla="*/ 7419990 h 9153214"/>
              <a:gd name="connsiteX5128" fmla="*/ 2867628 w 8464028"/>
              <a:gd name="connsiteY5128" fmla="*/ 7446706 h 9153214"/>
              <a:gd name="connsiteX5129" fmla="*/ 2508383 w 8464028"/>
              <a:gd name="connsiteY5129" fmla="*/ 7429843 h 9153214"/>
              <a:gd name="connsiteX5130" fmla="*/ 2543454 w 8464028"/>
              <a:gd name="connsiteY5130" fmla="*/ 7461151 h 9153214"/>
              <a:gd name="connsiteX5131" fmla="*/ 2728528 w 8464028"/>
              <a:gd name="connsiteY5131" fmla="*/ 7501891 h 9153214"/>
              <a:gd name="connsiteX5132" fmla="*/ 3008926 w 8464028"/>
              <a:gd name="connsiteY5132" fmla="*/ 7500054 h 9153214"/>
              <a:gd name="connsiteX5133" fmla="*/ 3014926 w 8464028"/>
              <a:gd name="connsiteY5133" fmla="*/ 7533450 h 9153214"/>
              <a:gd name="connsiteX5134" fmla="*/ 2769091 w 8464028"/>
              <a:gd name="connsiteY5134" fmla="*/ 7545555 h 9153214"/>
              <a:gd name="connsiteX5135" fmla="*/ 2603793 w 8464028"/>
              <a:gd name="connsiteY5135" fmla="*/ 7515000 h 9153214"/>
              <a:gd name="connsiteX5136" fmla="*/ 2630075 w 8464028"/>
              <a:gd name="connsiteY5136" fmla="*/ 7538543 h 9153214"/>
              <a:gd name="connsiteX5137" fmla="*/ 2636583 w 8464028"/>
              <a:gd name="connsiteY5137" fmla="*/ 7544302 h 9153214"/>
              <a:gd name="connsiteX5138" fmla="*/ 2804923 w 8464028"/>
              <a:gd name="connsiteY5138" fmla="*/ 7578700 h 9153214"/>
              <a:gd name="connsiteX5139" fmla="*/ 3034194 w 8464028"/>
              <a:gd name="connsiteY5139" fmla="*/ 7592976 h 9153214"/>
              <a:gd name="connsiteX5140" fmla="*/ 3037405 w 8464028"/>
              <a:gd name="connsiteY5140" fmla="*/ 7617271 h 9153214"/>
              <a:gd name="connsiteX5141" fmla="*/ 2707992 w 8464028"/>
              <a:gd name="connsiteY5141" fmla="*/ 7607503 h 9153214"/>
              <a:gd name="connsiteX5142" fmla="*/ 2750922 w 8464028"/>
              <a:gd name="connsiteY5142" fmla="*/ 7644906 h 9153214"/>
              <a:gd name="connsiteX5143" fmla="*/ 2876587 w 8464028"/>
              <a:gd name="connsiteY5143" fmla="*/ 7661353 h 9153214"/>
              <a:gd name="connsiteX5144" fmla="*/ 3000560 w 8464028"/>
              <a:gd name="connsiteY5144" fmla="*/ 7653921 h 9153214"/>
              <a:gd name="connsiteX5145" fmla="*/ 3003264 w 8464028"/>
              <a:gd name="connsiteY5145" fmla="*/ 7671788 h 9153214"/>
              <a:gd name="connsiteX5146" fmla="*/ 2868895 w 8464028"/>
              <a:gd name="connsiteY5146" fmla="*/ 7689154 h 9153214"/>
              <a:gd name="connsiteX5147" fmla="*/ 2799345 w 8464028"/>
              <a:gd name="connsiteY5147" fmla="*/ 7686566 h 9153214"/>
              <a:gd name="connsiteX5148" fmla="*/ 2851149 w 8464028"/>
              <a:gd name="connsiteY5148" fmla="*/ 7729979 h 9153214"/>
              <a:gd name="connsiteX5149" fmla="*/ 2984502 w 8464028"/>
              <a:gd name="connsiteY5149" fmla="*/ 7740080 h 9153214"/>
              <a:gd name="connsiteX5150" fmla="*/ 3156561 w 8464028"/>
              <a:gd name="connsiteY5150" fmla="*/ 7724720 h 9153214"/>
              <a:gd name="connsiteX5151" fmla="*/ 3162477 w 8464028"/>
              <a:gd name="connsiteY5151" fmla="*/ 7755609 h 9153214"/>
              <a:gd name="connsiteX5152" fmla="*/ 2905572 w 8464028"/>
              <a:gd name="connsiteY5152" fmla="*/ 7774226 h 9153214"/>
              <a:gd name="connsiteX5153" fmla="*/ 2979263 w 8464028"/>
              <a:gd name="connsiteY5153" fmla="*/ 7831499 h 9153214"/>
              <a:gd name="connsiteX5154" fmla="*/ 3092758 w 8464028"/>
              <a:gd name="connsiteY5154" fmla="*/ 7827575 h 9153214"/>
              <a:gd name="connsiteX5155" fmla="*/ 3203717 w 8464028"/>
              <a:gd name="connsiteY5155" fmla="*/ 7796185 h 9153214"/>
              <a:gd name="connsiteX5156" fmla="*/ 3215549 w 8464028"/>
              <a:gd name="connsiteY5156" fmla="*/ 7818308 h 9153214"/>
              <a:gd name="connsiteX5157" fmla="*/ 3033855 w 8464028"/>
              <a:gd name="connsiteY5157" fmla="*/ 7871907 h 9153214"/>
              <a:gd name="connsiteX5158" fmla="*/ 3099434 w 8464028"/>
              <a:gd name="connsiteY5158" fmla="*/ 7917992 h 9153214"/>
              <a:gd name="connsiteX5159" fmla="*/ 3144138 w 8464028"/>
              <a:gd name="connsiteY5159" fmla="*/ 7910896 h 9153214"/>
              <a:gd name="connsiteX5160" fmla="*/ 3215464 w 8464028"/>
              <a:gd name="connsiteY5160" fmla="*/ 7892195 h 9153214"/>
              <a:gd name="connsiteX5161" fmla="*/ 3227210 w 8464028"/>
              <a:gd name="connsiteY5161" fmla="*/ 7900241 h 9153214"/>
              <a:gd name="connsiteX5162" fmla="*/ 3224821 w 8464028"/>
              <a:gd name="connsiteY5162" fmla="*/ 7913047 h 9153214"/>
              <a:gd name="connsiteX5163" fmla="*/ 3077325 w 8464028"/>
              <a:gd name="connsiteY5163" fmla="*/ 7969833 h 9153214"/>
              <a:gd name="connsiteX5164" fmla="*/ 2911234 w 8464028"/>
              <a:gd name="connsiteY5164" fmla="*/ 7848949 h 9153214"/>
              <a:gd name="connsiteX5165" fmla="*/ 2935762 w 8464028"/>
              <a:gd name="connsiteY5165" fmla="*/ 7934627 h 9153214"/>
              <a:gd name="connsiteX5166" fmla="*/ 2964655 w 8464028"/>
              <a:gd name="connsiteY5166" fmla="*/ 8013210 h 9153214"/>
              <a:gd name="connsiteX5167" fmla="*/ 2913619 w 8464028"/>
              <a:gd name="connsiteY5167" fmla="*/ 8032859 h 9153214"/>
              <a:gd name="connsiteX5168" fmla="*/ 2877465 w 8464028"/>
              <a:gd name="connsiteY5168" fmla="*/ 7923990 h 9153214"/>
              <a:gd name="connsiteX5169" fmla="*/ 2867120 w 8464028"/>
              <a:gd name="connsiteY5169" fmla="*/ 7813215 h 9153214"/>
              <a:gd name="connsiteX5170" fmla="*/ 2816416 w 8464028"/>
              <a:gd name="connsiteY5170" fmla="*/ 7772224 h 9153214"/>
              <a:gd name="connsiteX5171" fmla="*/ 2674442 w 8464028"/>
              <a:gd name="connsiteY5171" fmla="*/ 7649496 h 9153214"/>
              <a:gd name="connsiteX5172" fmla="*/ 2746444 w 8464028"/>
              <a:gd name="connsiteY5172" fmla="*/ 7950135 h 9153214"/>
              <a:gd name="connsiteX5173" fmla="*/ 2795035 w 8464028"/>
              <a:gd name="connsiteY5173" fmla="*/ 8061684 h 9153214"/>
              <a:gd name="connsiteX5174" fmla="*/ 2801898 w 8464028"/>
              <a:gd name="connsiteY5174" fmla="*/ 8075871 h 9153214"/>
              <a:gd name="connsiteX5175" fmla="*/ 2748470 w 8464028"/>
              <a:gd name="connsiteY5175" fmla="*/ 8096441 h 9153214"/>
              <a:gd name="connsiteX5176" fmla="*/ 2746647 w 8464028"/>
              <a:gd name="connsiteY5176" fmla="*/ 8093526 h 9153214"/>
              <a:gd name="connsiteX5177" fmla="*/ 2631765 w 8464028"/>
              <a:gd name="connsiteY5177" fmla="*/ 7611677 h 9153214"/>
              <a:gd name="connsiteX5178" fmla="*/ 2442045 w 8464028"/>
              <a:gd name="connsiteY5178" fmla="*/ 7441780 h 9153214"/>
              <a:gd name="connsiteX5179" fmla="*/ 2488777 w 8464028"/>
              <a:gd name="connsiteY5179" fmla="*/ 7783995 h 9153214"/>
              <a:gd name="connsiteX5180" fmla="*/ 2562638 w 8464028"/>
              <a:gd name="connsiteY5180" fmla="*/ 7969263 h 9153214"/>
              <a:gd name="connsiteX5181" fmla="*/ 2647577 w 8464028"/>
              <a:gd name="connsiteY5181" fmla="*/ 8135284 h 9153214"/>
              <a:gd name="connsiteX5182" fmla="*/ 2614199 w 8464028"/>
              <a:gd name="connsiteY5182" fmla="*/ 8148134 h 9153214"/>
              <a:gd name="connsiteX5183" fmla="*/ 2565662 w 8464028"/>
              <a:gd name="connsiteY5183" fmla="*/ 8087321 h 9153214"/>
              <a:gd name="connsiteX5184" fmla="*/ 2400550 w 8464028"/>
              <a:gd name="connsiteY5184" fmla="*/ 7405046 h 9153214"/>
              <a:gd name="connsiteX5185" fmla="*/ 2378916 w 8464028"/>
              <a:gd name="connsiteY5185" fmla="*/ 7386012 h 9153214"/>
              <a:gd name="connsiteX5186" fmla="*/ 2269141 w 8464028"/>
              <a:gd name="connsiteY5186" fmla="*/ 7293507 h 9153214"/>
              <a:gd name="connsiteX5187" fmla="*/ 2248774 w 8464028"/>
              <a:gd name="connsiteY5187" fmla="*/ 7327402 h 9153214"/>
              <a:gd name="connsiteX5188" fmla="*/ 2239647 w 8464028"/>
              <a:gd name="connsiteY5188" fmla="*/ 7346772 h 9153214"/>
              <a:gd name="connsiteX5189" fmla="*/ 2267280 w 8464028"/>
              <a:gd name="connsiteY5189" fmla="*/ 7725888 h 9153214"/>
              <a:gd name="connsiteX5190" fmla="*/ 2396495 w 8464028"/>
              <a:gd name="connsiteY5190" fmla="*/ 8083213 h 9153214"/>
              <a:gd name="connsiteX5191" fmla="*/ 2378155 w 8464028"/>
              <a:gd name="connsiteY5191" fmla="*/ 8094484 h 9153214"/>
              <a:gd name="connsiteX5192" fmla="*/ 2191056 w 8464028"/>
              <a:gd name="connsiteY5192" fmla="*/ 7326317 h 9153214"/>
              <a:gd name="connsiteX5193" fmla="*/ 2206014 w 8464028"/>
              <a:gd name="connsiteY5193" fmla="*/ 7241244 h 9153214"/>
              <a:gd name="connsiteX5194" fmla="*/ 2172801 w 8464028"/>
              <a:gd name="connsiteY5194" fmla="*/ 7214278 h 9153214"/>
              <a:gd name="connsiteX5195" fmla="*/ 1962206 w 8464028"/>
              <a:gd name="connsiteY5195" fmla="*/ 7059243 h 9153214"/>
              <a:gd name="connsiteX5196" fmla="*/ 1953587 w 8464028"/>
              <a:gd name="connsiteY5196" fmla="*/ 7287078 h 9153214"/>
              <a:gd name="connsiteX5197" fmla="*/ 1987306 w 8464028"/>
              <a:gd name="connsiteY5197" fmla="*/ 7184724 h 9153214"/>
              <a:gd name="connsiteX5198" fmla="*/ 2016037 w 8464028"/>
              <a:gd name="connsiteY5198" fmla="*/ 7195242 h 9153214"/>
              <a:gd name="connsiteX5199" fmla="*/ 1974545 w 8464028"/>
              <a:gd name="connsiteY5199" fmla="*/ 7550648 h 9153214"/>
              <a:gd name="connsiteX5200" fmla="*/ 2130123 w 8464028"/>
              <a:gd name="connsiteY5200" fmla="*/ 7953640 h 9153214"/>
              <a:gd name="connsiteX5201" fmla="*/ 2018405 w 8464028"/>
              <a:gd name="connsiteY5201" fmla="*/ 7536623 h 9153214"/>
              <a:gd name="connsiteX5202" fmla="*/ 2038433 w 8464028"/>
              <a:gd name="connsiteY5202" fmla="*/ 7534787 h 9153214"/>
              <a:gd name="connsiteX5203" fmla="*/ 2104518 w 8464028"/>
              <a:gd name="connsiteY5203" fmla="*/ 7792845 h 9153214"/>
              <a:gd name="connsiteX5204" fmla="*/ 2263226 w 8464028"/>
              <a:gd name="connsiteY5204" fmla="*/ 8086051 h 9153214"/>
              <a:gd name="connsiteX5205" fmla="*/ 2289253 w 8464028"/>
              <a:gd name="connsiteY5205" fmla="*/ 8105421 h 9153214"/>
              <a:gd name="connsiteX5206" fmla="*/ 2147786 w 8464028"/>
              <a:gd name="connsiteY5206" fmla="*/ 7749097 h 9153214"/>
              <a:gd name="connsiteX5207" fmla="*/ 2162998 w 8464028"/>
              <a:gd name="connsiteY5207" fmla="*/ 7746258 h 9153214"/>
              <a:gd name="connsiteX5208" fmla="*/ 2236943 w 8464028"/>
              <a:gd name="connsiteY5208" fmla="*/ 7927426 h 9153214"/>
              <a:gd name="connsiteX5209" fmla="*/ 2357874 w 8464028"/>
              <a:gd name="connsiteY5209" fmla="*/ 8144660 h 9153214"/>
              <a:gd name="connsiteX5210" fmla="*/ 2419989 w 8464028"/>
              <a:gd name="connsiteY5210" fmla="*/ 8171877 h 9153214"/>
              <a:gd name="connsiteX5211" fmla="*/ 2390579 w 8464028"/>
              <a:gd name="connsiteY5211" fmla="*/ 8123872 h 9153214"/>
              <a:gd name="connsiteX5212" fmla="*/ 2407311 w 8464028"/>
              <a:gd name="connsiteY5212" fmla="*/ 8109177 h 9153214"/>
              <a:gd name="connsiteX5213" fmla="*/ 2459791 w 8464028"/>
              <a:gd name="connsiteY5213" fmla="*/ 8159938 h 9153214"/>
              <a:gd name="connsiteX5214" fmla="*/ 2491905 w 8464028"/>
              <a:gd name="connsiteY5214" fmla="*/ 8194836 h 9153214"/>
              <a:gd name="connsiteX5215" fmla="*/ 2492477 w 8464028"/>
              <a:gd name="connsiteY5215" fmla="*/ 8194997 h 9153214"/>
              <a:gd name="connsiteX5216" fmla="*/ 2424706 w 8464028"/>
              <a:gd name="connsiteY5216" fmla="*/ 8221089 h 9153214"/>
              <a:gd name="connsiteX5217" fmla="*/ 2322126 w 8464028"/>
              <a:gd name="connsiteY5217" fmla="*/ 8181227 h 9153214"/>
              <a:gd name="connsiteX5218" fmla="*/ 1921051 w 8464028"/>
              <a:gd name="connsiteY5218" fmla="*/ 7059994 h 9153214"/>
              <a:gd name="connsiteX5219" fmla="*/ 1817444 w 8464028"/>
              <a:gd name="connsiteY5219" fmla="*/ 7041209 h 9153214"/>
              <a:gd name="connsiteX5220" fmla="*/ 1804683 w 8464028"/>
              <a:gd name="connsiteY5220" fmla="*/ 7042460 h 9153214"/>
              <a:gd name="connsiteX5221" fmla="*/ 1018672 w 8464028"/>
              <a:gd name="connsiteY5221" fmla="*/ 8043891 h 9153214"/>
              <a:gd name="connsiteX5222" fmla="*/ 921403 w 8464028"/>
              <a:gd name="connsiteY5222" fmla="*/ 8171209 h 9153214"/>
              <a:gd name="connsiteX5223" fmla="*/ 1153970 w 8464028"/>
              <a:gd name="connsiteY5223" fmla="*/ 8194251 h 9153214"/>
              <a:gd name="connsiteX5224" fmla="*/ 1921389 w 8464028"/>
              <a:gd name="connsiteY5224" fmla="*/ 7895116 h 9153214"/>
              <a:gd name="connsiteX5225" fmla="*/ 2142800 w 8464028"/>
              <a:gd name="connsiteY5225" fmla="*/ 8197341 h 9153214"/>
              <a:gd name="connsiteX5226" fmla="*/ 2212392 w 8464028"/>
              <a:gd name="connsiteY5226" fmla="*/ 8302829 h 9153214"/>
              <a:gd name="connsiteX5227" fmla="*/ 2176578 w 8464028"/>
              <a:gd name="connsiteY5227" fmla="*/ 8316617 h 9153214"/>
              <a:gd name="connsiteX5228" fmla="*/ 2137394 w 8464028"/>
              <a:gd name="connsiteY5228" fmla="*/ 8256199 h 9153214"/>
              <a:gd name="connsiteX5229" fmla="*/ 2118124 w 8464028"/>
              <a:gd name="connsiteY5229" fmla="*/ 8226644 h 9153214"/>
              <a:gd name="connsiteX5230" fmla="*/ 2112631 w 8464028"/>
              <a:gd name="connsiteY5230" fmla="*/ 8231820 h 9153214"/>
              <a:gd name="connsiteX5231" fmla="*/ 2050771 w 8464028"/>
              <a:gd name="connsiteY5231" fmla="*/ 8219297 h 9153214"/>
              <a:gd name="connsiteX5232" fmla="*/ 2050094 w 8464028"/>
              <a:gd name="connsiteY5232" fmla="*/ 8192999 h 9153214"/>
              <a:gd name="connsiteX5233" fmla="*/ 2098012 w 8464028"/>
              <a:gd name="connsiteY5233" fmla="*/ 8195169 h 9153214"/>
              <a:gd name="connsiteX5234" fmla="*/ 2080687 w 8464028"/>
              <a:gd name="connsiteY5234" fmla="*/ 8167786 h 9153214"/>
              <a:gd name="connsiteX5235" fmla="*/ 2079165 w 8464028"/>
              <a:gd name="connsiteY5235" fmla="*/ 8167536 h 9153214"/>
              <a:gd name="connsiteX5236" fmla="*/ 2040801 w 8464028"/>
              <a:gd name="connsiteY5236" fmla="*/ 8152424 h 9153214"/>
              <a:gd name="connsiteX5237" fmla="*/ 1997531 w 8464028"/>
              <a:gd name="connsiteY5237" fmla="*/ 8133305 h 9153214"/>
              <a:gd name="connsiteX5238" fmla="*/ 1999052 w 8464028"/>
              <a:gd name="connsiteY5238" fmla="*/ 8119196 h 9153214"/>
              <a:gd name="connsiteX5239" fmla="*/ 2044941 w 8464028"/>
              <a:gd name="connsiteY5239" fmla="*/ 8112101 h 9153214"/>
              <a:gd name="connsiteX5240" fmla="*/ 2008348 w 8464028"/>
              <a:gd name="connsiteY5240" fmla="*/ 8058083 h 9153214"/>
              <a:gd name="connsiteX5241" fmla="*/ 2007925 w 8464028"/>
              <a:gd name="connsiteY5241" fmla="*/ 8058334 h 9153214"/>
              <a:gd name="connsiteX5242" fmla="*/ 1967446 w 8464028"/>
              <a:gd name="connsiteY5242" fmla="*/ 8057916 h 9153214"/>
              <a:gd name="connsiteX5243" fmla="*/ 1923924 w 8464028"/>
              <a:gd name="connsiteY5243" fmla="*/ 8054493 h 9153214"/>
              <a:gd name="connsiteX5244" fmla="*/ 1918178 w 8464028"/>
              <a:gd name="connsiteY5244" fmla="*/ 8035208 h 9153214"/>
              <a:gd name="connsiteX5245" fmla="*/ 1978600 w 8464028"/>
              <a:gd name="connsiteY5245" fmla="*/ 8018177 h 9153214"/>
              <a:gd name="connsiteX5246" fmla="*/ 1968377 w 8464028"/>
              <a:gd name="connsiteY5246" fmla="*/ 8004401 h 9153214"/>
              <a:gd name="connsiteX5247" fmla="*/ 1960263 w 8464028"/>
              <a:gd name="connsiteY5247" fmla="*/ 8004819 h 9153214"/>
              <a:gd name="connsiteX5248" fmla="*/ 1900262 w 8464028"/>
              <a:gd name="connsiteY5248" fmla="*/ 8002815 h 9153214"/>
              <a:gd name="connsiteX5249" fmla="*/ 1851247 w 8464028"/>
              <a:gd name="connsiteY5249" fmla="*/ 8006488 h 9153214"/>
              <a:gd name="connsiteX5250" fmla="*/ 1844233 w 8464028"/>
              <a:gd name="connsiteY5250" fmla="*/ 7984281 h 9153214"/>
              <a:gd name="connsiteX5251" fmla="*/ 1930178 w 8464028"/>
              <a:gd name="connsiteY5251" fmla="*/ 7960404 h 9153214"/>
              <a:gd name="connsiteX5252" fmla="*/ 1914628 w 8464028"/>
              <a:gd name="connsiteY5252" fmla="*/ 7943872 h 9153214"/>
              <a:gd name="connsiteX5253" fmla="*/ 1805274 w 8464028"/>
              <a:gd name="connsiteY5253" fmla="*/ 7953725 h 9153214"/>
              <a:gd name="connsiteX5254" fmla="*/ 1693301 w 8464028"/>
              <a:gd name="connsiteY5254" fmla="*/ 7984281 h 9153214"/>
              <a:gd name="connsiteX5255" fmla="*/ 1686456 w 8464028"/>
              <a:gd name="connsiteY5255" fmla="*/ 7971257 h 9153214"/>
              <a:gd name="connsiteX5256" fmla="*/ 1872797 w 8464028"/>
              <a:gd name="connsiteY5256" fmla="*/ 7907138 h 9153214"/>
              <a:gd name="connsiteX5257" fmla="*/ 1858852 w 8464028"/>
              <a:gd name="connsiteY5257" fmla="*/ 7895784 h 9153214"/>
              <a:gd name="connsiteX5258" fmla="*/ 1846938 w 8464028"/>
              <a:gd name="connsiteY5258" fmla="*/ 7900544 h 9153214"/>
              <a:gd name="connsiteX5259" fmla="*/ 1574229 w 8464028"/>
              <a:gd name="connsiteY5259" fmla="*/ 7961071 h 9153214"/>
              <a:gd name="connsiteX5260" fmla="*/ 1563665 w 8464028"/>
              <a:gd name="connsiteY5260" fmla="*/ 7936944 h 9153214"/>
              <a:gd name="connsiteX5261" fmla="*/ 1799866 w 8464028"/>
              <a:gd name="connsiteY5261" fmla="*/ 7861639 h 9153214"/>
              <a:gd name="connsiteX5262" fmla="*/ 1768852 w 8464028"/>
              <a:gd name="connsiteY5262" fmla="*/ 7849616 h 9153214"/>
              <a:gd name="connsiteX5263" fmla="*/ 1762514 w 8464028"/>
              <a:gd name="connsiteY5263" fmla="*/ 7852121 h 9153214"/>
              <a:gd name="connsiteX5264" fmla="*/ 1609891 w 8464028"/>
              <a:gd name="connsiteY5264" fmla="*/ 7879504 h 9153214"/>
              <a:gd name="connsiteX5265" fmla="*/ 1464198 w 8464028"/>
              <a:gd name="connsiteY5265" fmla="*/ 7933438 h 9153214"/>
              <a:gd name="connsiteX5266" fmla="*/ 1456002 w 8464028"/>
              <a:gd name="connsiteY5266" fmla="*/ 7918409 h 9153214"/>
              <a:gd name="connsiteX5267" fmla="*/ 1607356 w 8464028"/>
              <a:gd name="connsiteY5267" fmla="*/ 7839597 h 9153214"/>
              <a:gd name="connsiteX5268" fmla="*/ 1181181 w 8464028"/>
              <a:gd name="connsiteY5268" fmla="*/ 8204185 h 9153214"/>
              <a:gd name="connsiteX5269" fmla="*/ 1275831 w 8464028"/>
              <a:gd name="connsiteY5269" fmla="*/ 8237998 h 9153214"/>
              <a:gd name="connsiteX5270" fmla="*/ 1322310 w 8464028"/>
              <a:gd name="connsiteY5270" fmla="*/ 8192749 h 9153214"/>
              <a:gd name="connsiteX5271" fmla="*/ 1393635 w 8464028"/>
              <a:gd name="connsiteY5271" fmla="*/ 8158102 h 9153214"/>
              <a:gd name="connsiteX5272" fmla="*/ 1402508 w 8464028"/>
              <a:gd name="connsiteY5272" fmla="*/ 8170207 h 9153214"/>
              <a:gd name="connsiteX5273" fmla="*/ 1372930 w 8464028"/>
              <a:gd name="connsiteY5273" fmla="*/ 8205773 h 9153214"/>
              <a:gd name="connsiteX5274" fmla="*/ 1424311 w 8464028"/>
              <a:gd name="connsiteY5274" fmla="*/ 8226644 h 9153214"/>
              <a:gd name="connsiteX5275" fmla="*/ 1433608 w 8464028"/>
              <a:gd name="connsiteY5275" fmla="*/ 8244261 h 9153214"/>
              <a:gd name="connsiteX5276" fmla="*/ 1503919 w 8464028"/>
              <a:gd name="connsiteY5276" fmla="*/ 8265382 h 9153214"/>
              <a:gd name="connsiteX5277" fmla="*/ 1482453 w 8464028"/>
              <a:gd name="connsiteY5277" fmla="*/ 8299529 h 9153214"/>
              <a:gd name="connsiteX5278" fmla="*/ 1426508 w 8464028"/>
              <a:gd name="connsiteY5278" fmla="*/ 8261793 h 9153214"/>
              <a:gd name="connsiteX5279" fmla="*/ 1401071 w 8464028"/>
              <a:gd name="connsiteY5279" fmla="*/ 8264130 h 9153214"/>
              <a:gd name="connsiteX5280" fmla="*/ 1354000 w 8464028"/>
              <a:gd name="connsiteY5280" fmla="*/ 8244845 h 9153214"/>
              <a:gd name="connsiteX5281" fmla="*/ 1323577 w 8464028"/>
              <a:gd name="connsiteY5281" fmla="*/ 8243760 h 9153214"/>
              <a:gd name="connsiteX5282" fmla="*/ 1311747 w 8464028"/>
              <a:gd name="connsiteY5282" fmla="*/ 8253443 h 9153214"/>
              <a:gd name="connsiteX5283" fmla="*/ 1561131 w 8464028"/>
              <a:gd name="connsiteY5283" fmla="*/ 8397042 h 9153214"/>
              <a:gd name="connsiteX5284" fmla="*/ 2126068 w 8464028"/>
              <a:gd name="connsiteY5284" fmla="*/ 8328582 h 9153214"/>
              <a:gd name="connsiteX5285" fmla="*/ 2132129 w 8464028"/>
              <a:gd name="connsiteY5285" fmla="*/ 8333730 h 9153214"/>
              <a:gd name="connsiteX5286" fmla="*/ 2059355 w 8464028"/>
              <a:gd name="connsiteY5286" fmla="*/ 8361747 h 9153214"/>
              <a:gd name="connsiteX5287" fmla="*/ 2054996 w 8464028"/>
              <a:gd name="connsiteY5287" fmla="*/ 8357135 h 9153214"/>
              <a:gd name="connsiteX5288" fmla="*/ 2008179 w 8464028"/>
              <a:gd name="connsiteY5288" fmla="*/ 8353045 h 9153214"/>
              <a:gd name="connsiteX5289" fmla="*/ 2025080 w 8464028"/>
              <a:gd name="connsiteY5289" fmla="*/ 8363062 h 9153214"/>
              <a:gd name="connsiteX5290" fmla="*/ 2037505 w 8464028"/>
              <a:gd name="connsiteY5290" fmla="*/ 8370160 h 9153214"/>
              <a:gd name="connsiteX5291" fmla="*/ 1990191 w 8464028"/>
              <a:gd name="connsiteY5291" fmla="*/ 8388375 h 9153214"/>
              <a:gd name="connsiteX5292" fmla="*/ 1945811 w 8464028"/>
              <a:gd name="connsiteY5292" fmla="*/ 8351540 h 9153214"/>
              <a:gd name="connsiteX5293" fmla="*/ 1863670 w 8464028"/>
              <a:gd name="connsiteY5293" fmla="*/ 8356300 h 9153214"/>
              <a:gd name="connsiteX5294" fmla="*/ 1905585 w 8464028"/>
              <a:gd name="connsiteY5294" fmla="*/ 8375420 h 9153214"/>
              <a:gd name="connsiteX5295" fmla="*/ 1948147 w 8464028"/>
              <a:gd name="connsiteY5295" fmla="*/ 8392669 h 9153214"/>
              <a:gd name="connsiteX5296" fmla="*/ 1959444 w 8464028"/>
              <a:gd name="connsiteY5296" fmla="*/ 8400213 h 9153214"/>
              <a:gd name="connsiteX5297" fmla="*/ 1907772 w 8464028"/>
              <a:gd name="connsiteY5297" fmla="*/ 8420107 h 9153214"/>
              <a:gd name="connsiteX5298" fmla="*/ 1888262 w 8464028"/>
              <a:gd name="connsiteY5298" fmla="*/ 8410984 h 9153214"/>
              <a:gd name="connsiteX5299" fmla="*/ 1823867 w 8464028"/>
              <a:gd name="connsiteY5299" fmla="*/ 8362979 h 9153214"/>
              <a:gd name="connsiteX5300" fmla="*/ 1823529 w 8464028"/>
              <a:gd name="connsiteY5300" fmla="*/ 8361894 h 9153214"/>
              <a:gd name="connsiteX5301" fmla="*/ 1769950 w 8464028"/>
              <a:gd name="connsiteY5301" fmla="*/ 8371995 h 9153214"/>
              <a:gd name="connsiteX5302" fmla="*/ 1833416 w 8464028"/>
              <a:gd name="connsiteY5302" fmla="*/ 8408229 h 9153214"/>
              <a:gd name="connsiteX5303" fmla="*/ 1866973 w 8464028"/>
              <a:gd name="connsiteY5303" fmla="*/ 8427012 h 9153214"/>
              <a:gd name="connsiteX5304" fmla="*/ 1875944 w 8464028"/>
              <a:gd name="connsiteY5304" fmla="*/ 8432360 h 9153214"/>
              <a:gd name="connsiteX5305" fmla="*/ 1818622 w 8464028"/>
              <a:gd name="connsiteY5305" fmla="*/ 8454429 h 9153214"/>
              <a:gd name="connsiteX5306" fmla="*/ 1714766 w 8464028"/>
              <a:gd name="connsiteY5306" fmla="*/ 8385772 h 9153214"/>
              <a:gd name="connsiteX5307" fmla="*/ 1696767 w 8464028"/>
              <a:gd name="connsiteY5307" fmla="*/ 8390697 h 9153214"/>
              <a:gd name="connsiteX5308" fmla="*/ 1671329 w 8464028"/>
              <a:gd name="connsiteY5308" fmla="*/ 8403471 h 9153214"/>
              <a:gd name="connsiteX5309" fmla="*/ 1729767 w 8464028"/>
              <a:gd name="connsiteY5309" fmla="*/ 8434163 h 9153214"/>
              <a:gd name="connsiteX5310" fmla="*/ 1784488 w 8464028"/>
              <a:gd name="connsiteY5310" fmla="*/ 8467570 h 9153214"/>
              <a:gd name="connsiteX5311" fmla="*/ 1722866 w 8464028"/>
              <a:gd name="connsiteY5311" fmla="*/ 8491295 h 9153214"/>
              <a:gd name="connsiteX5312" fmla="*/ 1695816 w 8464028"/>
              <a:gd name="connsiteY5312" fmla="*/ 8475990 h 9153214"/>
              <a:gd name="connsiteX5313" fmla="*/ 1622484 w 8464028"/>
              <a:gd name="connsiteY5313" fmla="*/ 8425177 h 9153214"/>
              <a:gd name="connsiteX5314" fmla="*/ 1612512 w 8464028"/>
              <a:gd name="connsiteY5314" fmla="*/ 8431855 h 9153214"/>
              <a:gd name="connsiteX5315" fmla="*/ 1620032 w 8464028"/>
              <a:gd name="connsiteY5315" fmla="*/ 8436948 h 9153214"/>
              <a:gd name="connsiteX5316" fmla="*/ 1706951 w 8464028"/>
              <a:gd name="connsiteY5316" fmla="*/ 8497422 h 9153214"/>
              <a:gd name="connsiteX5317" fmla="*/ 1660348 w 8464028"/>
              <a:gd name="connsiteY5317" fmla="*/ 8515364 h 9153214"/>
              <a:gd name="connsiteX5318" fmla="*/ 1633723 w 8464028"/>
              <a:gd name="connsiteY5318" fmla="*/ 8496558 h 9153214"/>
              <a:gd name="connsiteX5319" fmla="*/ 1624730 w 8464028"/>
              <a:gd name="connsiteY5319" fmla="*/ 8529077 h 9153214"/>
              <a:gd name="connsiteX5320" fmla="*/ 1579856 w 8464028"/>
              <a:gd name="connsiteY5320" fmla="*/ 8546353 h 9153214"/>
              <a:gd name="connsiteX5321" fmla="*/ 1584082 w 8464028"/>
              <a:gd name="connsiteY5321" fmla="*/ 8515293 h 9153214"/>
              <a:gd name="connsiteX5322" fmla="*/ 1599836 w 8464028"/>
              <a:gd name="connsiteY5322" fmla="*/ 8472515 h 9153214"/>
              <a:gd name="connsiteX5323" fmla="*/ 1585468 w 8464028"/>
              <a:gd name="connsiteY5323" fmla="*/ 8462329 h 9153214"/>
              <a:gd name="connsiteX5324" fmla="*/ 1575550 w 8464028"/>
              <a:gd name="connsiteY5324" fmla="*/ 8531070 h 9153214"/>
              <a:gd name="connsiteX5325" fmla="*/ 1574350 w 8464028"/>
              <a:gd name="connsiteY5325" fmla="*/ 8548473 h 9153214"/>
              <a:gd name="connsiteX5326" fmla="*/ 1539683 w 8464028"/>
              <a:gd name="connsiteY5326" fmla="*/ 8561820 h 9153214"/>
              <a:gd name="connsiteX5327" fmla="*/ 1539697 w 8464028"/>
              <a:gd name="connsiteY5327" fmla="*/ 8523170 h 9153214"/>
              <a:gd name="connsiteX5328" fmla="*/ 1556904 w 8464028"/>
              <a:gd name="connsiteY5328" fmla="*/ 8442625 h 9153214"/>
              <a:gd name="connsiteX5329" fmla="*/ 1301943 w 8464028"/>
              <a:gd name="connsiteY5329" fmla="*/ 8296190 h 9153214"/>
              <a:gd name="connsiteX5330" fmla="*/ 1300930 w 8464028"/>
              <a:gd name="connsiteY5330" fmla="*/ 8310216 h 9153214"/>
              <a:gd name="connsiteX5331" fmla="*/ 1342591 w 8464028"/>
              <a:gd name="connsiteY5331" fmla="*/ 8330836 h 9153214"/>
              <a:gd name="connsiteX5332" fmla="*/ 1407665 w 8464028"/>
              <a:gd name="connsiteY5332" fmla="*/ 8369825 h 9153214"/>
              <a:gd name="connsiteX5333" fmla="*/ 1441890 w 8464028"/>
              <a:gd name="connsiteY5333" fmla="*/ 8404305 h 9153214"/>
              <a:gd name="connsiteX5334" fmla="*/ 1471129 w 8464028"/>
              <a:gd name="connsiteY5334" fmla="*/ 8415493 h 9153214"/>
              <a:gd name="connsiteX5335" fmla="*/ 1506453 w 8464028"/>
              <a:gd name="connsiteY5335" fmla="*/ 8450306 h 9153214"/>
              <a:gd name="connsiteX5336" fmla="*/ 1492002 w 8464028"/>
              <a:gd name="connsiteY5336" fmla="*/ 8471012 h 9153214"/>
              <a:gd name="connsiteX5337" fmla="*/ 1439776 w 8464028"/>
              <a:gd name="connsiteY5337" fmla="*/ 8439954 h 9153214"/>
              <a:gd name="connsiteX5338" fmla="*/ 1381128 w 8464028"/>
              <a:gd name="connsiteY5338" fmla="*/ 8405475 h 9153214"/>
              <a:gd name="connsiteX5339" fmla="*/ 1311747 w 8464028"/>
              <a:gd name="connsiteY5339" fmla="*/ 8360809 h 9153214"/>
              <a:gd name="connsiteX5340" fmla="*/ 1297802 w 8464028"/>
              <a:gd name="connsiteY5340" fmla="*/ 8352041 h 9153214"/>
              <a:gd name="connsiteX5341" fmla="*/ 1297126 w 8464028"/>
              <a:gd name="connsiteY5341" fmla="*/ 8387274 h 9153214"/>
              <a:gd name="connsiteX5342" fmla="*/ 1333972 w 8464028"/>
              <a:gd name="connsiteY5342" fmla="*/ 8412487 h 9153214"/>
              <a:gd name="connsiteX5343" fmla="*/ 1369296 w 8464028"/>
              <a:gd name="connsiteY5343" fmla="*/ 8460658 h 9153214"/>
              <a:gd name="connsiteX5344" fmla="*/ 1369296 w 8464028"/>
              <a:gd name="connsiteY5344" fmla="*/ 8461828 h 9153214"/>
              <a:gd name="connsiteX5345" fmla="*/ 1382057 w 8464028"/>
              <a:gd name="connsiteY5345" fmla="*/ 8460325 h 9153214"/>
              <a:gd name="connsiteX5346" fmla="*/ 1442735 w 8464028"/>
              <a:gd name="connsiteY5346" fmla="*/ 8491382 h 9153214"/>
              <a:gd name="connsiteX5347" fmla="*/ 1509918 w 8464028"/>
              <a:gd name="connsiteY5347" fmla="*/ 8528702 h 9153214"/>
              <a:gd name="connsiteX5348" fmla="*/ 1483636 w 8464028"/>
              <a:gd name="connsiteY5348" fmla="*/ 8564601 h 9153214"/>
              <a:gd name="connsiteX5349" fmla="*/ 1424228 w 8464028"/>
              <a:gd name="connsiteY5349" fmla="*/ 8520520 h 9153214"/>
              <a:gd name="connsiteX5350" fmla="*/ 1369297 w 8464028"/>
              <a:gd name="connsiteY5350" fmla="*/ 8477691 h 9153214"/>
              <a:gd name="connsiteX5351" fmla="*/ 1364987 w 8464028"/>
              <a:gd name="connsiteY5351" fmla="*/ 8469592 h 9153214"/>
              <a:gd name="connsiteX5352" fmla="*/ 1361608 w 8464028"/>
              <a:gd name="connsiteY5352" fmla="*/ 8470177 h 9153214"/>
              <a:gd name="connsiteX5353" fmla="*/ 1297887 w 8464028"/>
              <a:gd name="connsiteY5353" fmla="*/ 8436281 h 9153214"/>
              <a:gd name="connsiteX5354" fmla="*/ 1300422 w 8464028"/>
              <a:gd name="connsiteY5354" fmla="*/ 8472432 h 9153214"/>
              <a:gd name="connsiteX5355" fmla="*/ 1356705 w 8464028"/>
              <a:gd name="connsiteY5355" fmla="*/ 8510667 h 9153214"/>
              <a:gd name="connsiteX5356" fmla="*/ 1367354 w 8464028"/>
              <a:gd name="connsiteY5356" fmla="*/ 8527199 h 9153214"/>
              <a:gd name="connsiteX5357" fmla="*/ 1409860 w 8464028"/>
              <a:gd name="connsiteY5357" fmla="*/ 8554081 h 9153214"/>
              <a:gd name="connsiteX5358" fmla="*/ 1441384 w 8464028"/>
              <a:gd name="connsiteY5358" fmla="*/ 8579713 h 9153214"/>
              <a:gd name="connsiteX5359" fmla="*/ 1459657 w 8464028"/>
              <a:gd name="connsiteY5359" fmla="*/ 8592629 h 9153214"/>
              <a:gd name="connsiteX5360" fmla="*/ 1421845 w 8464028"/>
              <a:gd name="connsiteY5360" fmla="*/ 8607187 h 9153214"/>
              <a:gd name="connsiteX5361" fmla="*/ 1402593 w 8464028"/>
              <a:gd name="connsiteY5361" fmla="*/ 8594323 h 9153214"/>
              <a:gd name="connsiteX5362" fmla="*/ 1377662 w 8464028"/>
              <a:gd name="connsiteY5362" fmla="*/ 8571529 h 9153214"/>
              <a:gd name="connsiteX5363" fmla="*/ 1312593 w 8464028"/>
              <a:gd name="connsiteY5363" fmla="*/ 8529536 h 9153214"/>
              <a:gd name="connsiteX5364" fmla="*/ 1306255 w 8464028"/>
              <a:gd name="connsiteY5364" fmla="*/ 8523775 h 9153214"/>
              <a:gd name="connsiteX5365" fmla="*/ 1316310 w 8464028"/>
              <a:gd name="connsiteY5365" fmla="*/ 8577208 h 9153214"/>
              <a:gd name="connsiteX5366" fmla="*/ 1355268 w 8464028"/>
              <a:gd name="connsiteY5366" fmla="*/ 8596576 h 9153214"/>
              <a:gd name="connsiteX5367" fmla="*/ 1370522 w 8464028"/>
              <a:gd name="connsiteY5367" fmla="*/ 8609057 h 9153214"/>
              <a:gd name="connsiteX5368" fmla="*/ 1376946 w 8464028"/>
              <a:gd name="connsiteY5368" fmla="*/ 8624472 h 9153214"/>
              <a:gd name="connsiteX5369" fmla="*/ 1344548 w 8464028"/>
              <a:gd name="connsiteY5369" fmla="*/ 8636946 h 9153214"/>
              <a:gd name="connsiteX5370" fmla="*/ 1329748 w 8464028"/>
              <a:gd name="connsiteY5370" fmla="*/ 8629554 h 9153214"/>
              <a:gd name="connsiteX5371" fmla="*/ 1328733 w 8464028"/>
              <a:gd name="connsiteY5371" fmla="*/ 8628886 h 9153214"/>
              <a:gd name="connsiteX5372" fmla="*/ 1332638 w 8464028"/>
              <a:gd name="connsiteY5372" fmla="*/ 8641531 h 9153214"/>
              <a:gd name="connsiteX5373" fmla="*/ 1290004 w 8464028"/>
              <a:gd name="connsiteY5373" fmla="*/ 8657945 h 9153214"/>
              <a:gd name="connsiteX5374" fmla="*/ 1265140 w 8464028"/>
              <a:gd name="connsiteY5374" fmla="*/ 8564455 h 9153214"/>
              <a:gd name="connsiteX5375" fmla="*/ 1266196 w 8464028"/>
              <a:gd name="connsiteY5375" fmla="*/ 8281078 h 9153214"/>
              <a:gd name="connsiteX5376" fmla="*/ 1170449 w 8464028"/>
              <a:gd name="connsiteY5376" fmla="*/ 8249603 h 9153214"/>
              <a:gd name="connsiteX5377" fmla="*/ 1163602 w 8464028"/>
              <a:gd name="connsiteY5377" fmla="*/ 8262795 h 9153214"/>
              <a:gd name="connsiteX5378" fmla="*/ 1219548 w 8464028"/>
              <a:gd name="connsiteY5378" fmla="*/ 8335261 h 9153214"/>
              <a:gd name="connsiteX5379" fmla="*/ 1203068 w 8464028"/>
              <a:gd name="connsiteY5379" fmla="*/ 8346031 h 9153214"/>
              <a:gd name="connsiteX5380" fmla="*/ 1152617 w 8464028"/>
              <a:gd name="connsiteY5380" fmla="*/ 8283833 h 9153214"/>
              <a:gd name="connsiteX5381" fmla="*/ 1144674 w 8464028"/>
              <a:gd name="connsiteY5381" fmla="*/ 8299111 h 9153214"/>
              <a:gd name="connsiteX5382" fmla="*/ 1175265 w 8464028"/>
              <a:gd name="connsiteY5382" fmla="*/ 8342524 h 9153214"/>
              <a:gd name="connsiteX5383" fmla="*/ 1219379 w 8464028"/>
              <a:gd name="connsiteY5383" fmla="*/ 8399129 h 9153214"/>
              <a:gd name="connsiteX5384" fmla="*/ 1210083 w 8464028"/>
              <a:gd name="connsiteY5384" fmla="*/ 8411152 h 9153214"/>
              <a:gd name="connsiteX5385" fmla="*/ 1152279 w 8464028"/>
              <a:gd name="connsiteY5385" fmla="*/ 8363648 h 9153214"/>
              <a:gd name="connsiteX5386" fmla="*/ 1130983 w 8464028"/>
              <a:gd name="connsiteY5386" fmla="*/ 8332339 h 9153214"/>
              <a:gd name="connsiteX5387" fmla="*/ 1118307 w 8464028"/>
              <a:gd name="connsiteY5387" fmla="*/ 8371161 h 9153214"/>
              <a:gd name="connsiteX5388" fmla="*/ 1158618 w 8464028"/>
              <a:gd name="connsiteY5388" fmla="*/ 8414574 h 9153214"/>
              <a:gd name="connsiteX5389" fmla="*/ 1203575 w 8464028"/>
              <a:gd name="connsiteY5389" fmla="*/ 8477774 h 9153214"/>
              <a:gd name="connsiteX5390" fmla="*/ 1191999 w 8464028"/>
              <a:gd name="connsiteY5390" fmla="*/ 8488711 h 9153214"/>
              <a:gd name="connsiteX5391" fmla="*/ 1136476 w 8464028"/>
              <a:gd name="connsiteY5391" fmla="*/ 8438368 h 9153214"/>
              <a:gd name="connsiteX5392" fmla="*/ 1110195 w 8464028"/>
              <a:gd name="connsiteY5392" fmla="*/ 8403887 h 9153214"/>
              <a:gd name="connsiteX5393" fmla="*/ 1103771 w 8464028"/>
              <a:gd name="connsiteY5393" fmla="*/ 8446633 h 9153214"/>
              <a:gd name="connsiteX5394" fmla="*/ 1149490 w 8464028"/>
              <a:gd name="connsiteY5394" fmla="*/ 8492719 h 9153214"/>
              <a:gd name="connsiteX5395" fmla="*/ 1178224 w 8464028"/>
              <a:gd name="connsiteY5395" fmla="*/ 8538720 h 9153214"/>
              <a:gd name="connsiteX5396" fmla="*/ 1164026 w 8464028"/>
              <a:gd name="connsiteY5396" fmla="*/ 8550992 h 9153214"/>
              <a:gd name="connsiteX5397" fmla="*/ 1116364 w 8464028"/>
              <a:gd name="connsiteY5397" fmla="*/ 8509917 h 9153214"/>
              <a:gd name="connsiteX5398" fmla="*/ 1101996 w 8464028"/>
              <a:gd name="connsiteY5398" fmla="*/ 8492802 h 9153214"/>
              <a:gd name="connsiteX5399" fmla="*/ 1105462 w 8464028"/>
              <a:gd name="connsiteY5399" fmla="*/ 8534379 h 9153214"/>
              <a:gd name="connsiteX5400" fmla="*/ 1130814 w 8464028"/>
              <a:gd name="connsiteY5400" fmla="*/ 8574618 h 9153214"/>
              <a:gd name="connsiteX5401" fmla="*/ 1118730 w 8464028"/>
              <a:gd name="connsiteY5401" fmla="*/ 8584388 h 9153214"/>
              <a:gd name="connsiteX5402" fmla="*/ 1113828 w 8464028"/>
              <a:gd name="connsiteY5402" fmla="*/ 8581549 h 9153214"/>
              <a:gd name="connsiteX5403" fmla="*/ 1142138 w 8464028"/>
              <a:gd name="connsiteY5403" fmla="*/ 8666455 h 9153214"/>
              <a:gd name="connsiteX5404" fmla="*/ 1176464 w 8464028"/>
              <a:gd name="connsiteY5404" fmla="*/ 8701658 h 9153214"/>
              <a:gd name="connsiteX5405" fmla="*/ 1124795 w 8464028"/>
              <a:gd name="connsiteY5405" fmla="*/ 8721550 h 9153214"/>
              <a:gd name="connsiteX5406" fmla="*/ 1078798 w 8464028"/>
              <a:gd name="connsiteY5406" fmla="*/ 8612067 h 9153214"/>
              <a:gd name="connsiteX5407" fmla="*/ 1134701 w 8464028"/>
              <a:gd name="connsiteY5407" fmla="*/ 8241505 h 9153214"/>
              <a:gd name="connsiteX5408" fmla="*/ 862755 w 8464028"/>
              <a:gd name="connsiteY5408" fmla="*/ 8249938 h 9153214"/>
              <a:gd name="connsiteX5409" fmla="*/ 564862 w 8464028"/>
              <a:gd name="connsiteY5409" fmla="*/ 8666038 h 9153214"/>
              <a:gd name="connsiteX5410" fmla="*/ 292223 w 8464028"/>
              <a:gd name="connsiteY5410" fmla="*/ 9042087 h 9153214"/>
              <a:gd name="connsiteX5411" fmla="*/ 3581 w 8464028"/>
              <a:gd name="connsiteY5411" fmla="*/ 9153214 h 9153214"/>
              <a:gd name="connsiteX5412" fmla="*/ 107335 w 8464028"/>
              <a:gd name="connsiteY5412" fmla="*/ 9021109 h 9153214"/>
              <a:gd name="connsiteX5413" fmla="*/ 458044 w 8464028"/>
              <a:gd name="connsiteY5413" fmla="*/ 8550409 h 9153214"/>
              <a:gd name="connsiteX5414" fmla="*/ 909572 w 8464028"/>
              <a:gd name="connsiteY5414" fmla="*/ 7943205 h 9153214"/>
              <a:gd name="connsiteX5415" fmla="*/ 876951 w 8464028"/>
              <a:gd name="connsiteY5415" fmla="*/ 7605166 h 9153214"/>
              <a:gd name="connsiteX5416" fmla="*/ 45052 w 8464028"/>
              <a:gd name="connsiteY5416" fmla="*/ 7068593 h 9153214"/>
              <a:gd name="connsiteX5417" fmla="*/ 321564 w 8464028"/>
              <a:gd name="connsiteY5417" fmla="*/ 5614328 h 9153214"/>
              <a:gd name="connsiteX5418" fmla="*/ 352662 w 8464028"/>
              <a:gd name="connsiteY5418" fmla="*/ 5610237 h 9153214"/>
              <a:gd name="connsiteX5419" fmla="*/ 809936 w 8464028"/>
              <a:gd name="connsiteY5419" fmla="*/ 6070670 h 9153214"/>
              <a:gd name="connsiteX5420" fmla="*/ 1162083 w 8464028"/>
              <a:gd name="connsiteY5420" fmla="*/ 6547298 h 9153214"/>
              <a:gd name="connsiteX5421" fmla="*/ 948699 w 8464028"/>
              <a:gd name="connsiteY5421" fmla="*/ 7573523 h 9153214"/>
              <a:gd name="connsiteX5422" fmla="*/ 1008362 w 8464028"/>
              <a:gd name="connsiteY5422" fmla="*/ 7809793 h 9153214"/>
              <a:gd name="connsiteX5423" fmla="*/ 1132166 w 8464028"/>
              <a:gd name="connsiteY5423" fmla="*/ 7642318 h 9153214"/>
              <a:gd name="connsiteX5424" fmla="*/ 1824711 w 8464028"/>
              <a:gd name="connsiteY5424" fmla="*/ 6755850 h 9153214"/>
              <a:gd name="connsiteX5425" fmla="*/ 1795220 w 8464028"/>
              <a:gd name="connsiteY5425" fmla="*/ 6441938 h 9153214"/>
              <a:gd name="connsiteX5426" fmla="*/ 1306254 w 8464028"/>
              <a:gd name="connsiteY5426" fmla="*/ 6184381 h 9153214"/>
              <a:gd name="connsiteX5427" fmla="*/ 1050447 w 8464028"/>
              <a:gd name="connsiteY5427" fmla="*/ 5512725 h 9153214"/>
              <a:gd name="connsiteX5428" fmla="*/ 1469693 w 8464028"/>
              <a:gd name="connsiteY5428" fmla="*/ 4541184 h 9153214"/>
              <a:gd name="connsiteX5429" fmla="*/ 1559271 w 8464028"/>
              <a:gd name="connsiteY5429" fmla="*/ 3355414 h 9153214"/>
              <a:gd name="connsiteX5430" fmla="*/ 1600089 w 8464028"/>
              <a:gd name="connsiteY5430" fmla="*/ 3351073 h 9153214"/>
              <a:gd name="connsiteX5431" fmla="*/ 2142039 w 8464028"/>
              <a:gd name="connsiteY5431" fmla="*/ 3871867 h 9153214"/>
              <a:gd name="connsiteX5432" fmla="*/ 2671653 w 8464028"/>
              <a:gd name="connsiteY5432" fmla="*/ 4439746 h 9153214"/>
              <a:gd name="connsiteX5433" fmla="*/ 2664385 w 8464028"/>
              <a:gd name="connsiteY5433" fmla="*/ 5568243 h 9153214"/>
              <a:gd name="connsiteX5434" fmla="*/ 2714584 w 8464028"/>
              <a:gd name="connsiteY5434" fmla="*/ 5682287 h 9153214"/>
              <a:gd name="connsiteX5435" fmla="*/ 3559750 w 8464028"/>
              <a:gd name="connsiteY5435" fmla="*/ 4679772 h 9153214"/>
              <a:gd name="connsiteX5436" fmla="*/ 3554257 w 8464028"/>
              <a:gd name="connsiteY5436" fmla="*/ 4673761 h 9153214"/>
              <a:gd name="connsiteX5437" fmla="*/ 3446255 w 8464028"/>
              <a:gd name="connsiteY5437" fmla="*/ 4509541 h 9153214"/>
              <a:gd name="connsiteX5438" fmla="*/ 3422339 w 8464028"/>
              <a:gd name="connsiteY5438" fmla="*/ 4523150 h 9153214"/>
              <a:gd name="connsiteX5439" fmla="*/ 3392593 w 8464028"/>
              <a:gd name="connsiteY5439" fmla="*/ 4511128 h 9153214"/>
              <a:gd name="connsiteX5440" fmla="*/ 2539736 w 8464028"/>
              <a:gd name="connsiteY5440" fmla="*/ 3728853 h 9153214"/>
              <a:gd name="connsiteX5441" fmla="*/ 2605736 w 8464028"/>
              <a:gd name="connsiteY5441" fmla="*/ 2884045 h 9153214"/>
              <a:gd name="connsiteX5442" fmla="*/ 2842951 w 8464028"/>
              <a:gd name="connsiteY5442" fmla="*/ 2041243 h 9153214"/>
              <a:gd name="connsiteX5443" fmla="*/ 2885120 w 8464028"/>
              <a:gd name="connsiteY5443" fmla="*/ 2050341 h 9153214"/>
              <a:gd name="connsiteX5444" fmla="*/ 2888080 w 8464028"/>
              <a:gd name="connsiteY5444" fmla="*/ 2167475 h 9153214"/>
              <a:gd name="connsiteX5445" fmla="*/ 2888670 w 8464028"/>
              <a:gd name="connsiteY5445" fmla="*/ 2169062 h 9153214"/>
              <a:gd name="connsiteX5446" fmla="*/ 2888757 w 8464028"/>
              <a:gd name="connsiteY5446" fmla="*/ 2175156 h 9153214"/>
              <a:gd name="connsiteX5447" fmla="*/ 3102646 w 8464028"/>
              <a:gd name="connsiteY5447" fmla="*/ 2574976 h 9153214"/>
              <a:gd name="connsiteX5448" fmla="*/ 3393946 w 8464028"/>
              <a:gd name="connsiteY5448" fmla="*/ 2843971 h 9153214"/>
              <a:gd name="connsiteX5449" fmla="*/ 3766543 w 8464028"/>
              <a:gd name="connsiteY5449" fmla="*/ 3421034 h 9153214"/>
              <a:gd name="connsiteX5450" fmla="*/ 3495355 w 8464028"/>
              <a:gd name="connsiteY5450" fmla="*/ 4481406 h 9153214"/>
              <a:gd name="connsiteX5451" fmla="*/ 3570398 w 8464028"/>
              <a:gd name="connsiteY5451" fmla="*/ 4603131 h 9153214"/>
              <a:gd name="connsiteX5452" fmla="*/ 3585948 w 8464028"/>
              <a:gd name="connsiteY5452" fmla="*/ 4617073 h 9153214"/>
              <a:gd name="connsiteX5453" fmla="*/ 3594905 w 8464028"/>
              <a:gd name="connsiteY5453" fmla="*/ 4638613 h 9153214"/>
              <a:gd name="connsiteX5454" fmla="*/ 4272577 w 8464028"/>
              <a:gd name="connsiteY5454" fmla="*/ 3853583 h 9153214"/>
              <a:gd name="connsiteX5455" fmla="*/ 4324128 w 8464028"/>
              <a:gd name="connsiteY5455" fmla="*/ 3794057 h 9153214"/>
              <a:gd name="connsiteX5456" fmla="*/ 4242493 w 8464028"/>
              <a:gd name="connsiteY5456" fmla="*/ 3595440 h 9153214"/>
              <a:gd name="connsiteX5457" fmla="*/ 4239197 w 8464028"/>
              <a:gd name="connsiteY5457" fmla="*/ 3594939 h 9153214"/>
              <a:gd name="connsiteX5458" fmla="*/ 3578428 w 8464028"/>
              <a:gd name="connsiteY5458" fmla="*/ 2387880 h 9153214"/>
              <a:gd name="connsiteX5459" fmla="*/ 3649077 w 8464028"/>
              <a:gd name="connsiteY5459" fmla="*/ 2084237 h 9153214"/>
              <a:gd name="connsiteX5460" fmla="*/ 3655667 w 8464028"/>
              <a:gd name="connsiteY5460" fmla="*/ 2065119 h 9153214"/>
              <a:gd name="connsiteX5461" fmla="*/ 3822232 w 8464028"/>
              <a:gd name="connsiteY5461" fmla="*/ 1664631 h 9153214"/>
              <a:gd name="connsiteX5462" fmla="*/ 4192886 w 8464028"/>
              <a:gd name="connsiteY5462" fmla="*/ 1047159 h 9153214"/>
              <a:gd name="connsiteX5463" fmla="*/ 4228380 w 8464028"/>
              <a:gd name="connsiteY5463" fmla="*/ 1072121 h 9153214"/>
              <a:gd name="connsiteX5464" fmla="*/ 4354889 w 8464028"/>
              <a:gd name="connsiteY5464" fmla="*/ 1828599 h 9153214"/>
              <a:gd name="connsiteX5465" fmla="*/ 4656076 w 8464028"/>
              <a:gd name="connsiteY5465" fmla="*/ 2493158 h 9153214"/>
              <a:gd name="connsiteX5466" fmla="*/ 4661315 w 8464028"/>
              <a:gd name="connsiteY5466" fmla="*/ 3063125 h 9153214"/>
              <a:gd name="connsiteX5467" fmla="*/ 4294888 w 8464028"/>
              <a:gd name="connsiteY5467" fmla="*/ 3568474 h 9153214"/>
              <a:gd name="connsiteX5468" fmla="*/ 4286436 w 8464028"/>
              <a:gd name="connsiteY5468" fmla="*/ 3573817 h 9153214"/>
              <a:gd name="connsiteX5469" fmla="*/ 4359028 w 8464028"/>
              <a:gd name="connsiteY5469" fmla="*/ 3753399 h 9153214"/>
              <a:gd name="connsiteX5470" fmla="*/ 4832951 w 8464028"/>
              <a:gd name="connsiteY5470" fmla="*/ 3210815 h 9153214"/>
              <a:gd name="connsiteX5471" fmla="*/ 5181888 w 8464028"/>
              <a:gd name="connsiteY5471" fmla="*/ 2835623 h 9153214"/>
              <a:gd name="connsiteX5472" fmla="*/ 5169378 w 8464028"/>
              <a:gd name="connsiteY5472" fmla="*/ 2619892 h 9153214"/>
              <a:gd name="connsiteX5473" fmla="*/ 4612977 w 8464028"/>
              <a:gd name="connsiteY5473" fmla="*/ 1756132 h 9153214"/>
              <a:gd name="connsiteX5474" fmla="*/ 4601568 w 8464028"/>
              <a:gd name="connsiteY5474" fmla="*/ 1720317 h 9153214"/>
              <a:gd name="connsiteX5475" fmla="*/ 4609681 w 8464028"/>
              <a:gd name="connsiteY5475" fmla="*/ 1705456 h 9153214"/>
              <a:gd name="connsiteX5476" fmla="*/ 4624047 w 8464028"/>
              <a:gd name="connsiteY5476" fmla="*/ 1399058 h 9153214"/>
              <a:gd name="connsiteX5477" fmla="*/ 4906220 w 8464028"/>
              <a:gd name="connsiteY5477" fmla="*/ 473936 h 9153214"/>
              <a:gd name="connsiteX5478" fmla="*/ 4911713 w 8464028"/>
              <a:gd name="connsiteY5478" fmla="*/ 463833 h 9153214"/>
              <a:gd name="connsiteX5479" fmla="*/ 5238000 w 8464028"/>
              <a:gd name="connsiteY5479" fmla="*/ 5404 h 9153214"/>
              <a:gd name="connsiteX5480" fmla="*/ 5247745 w 8464028"/>
              <a:gd name="connsiteY5480" fmla="*/ 350 h 915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</a:cxnLst>
            <a:rect l="l" t="t" r="r" b="b"/>
            <a:pathLst>
              <a:path w="8464028" h="9153214">
                <a:moveTo>
                  <a:pt x="3027845" y="8003126"/>
                </a:moveTo>
                <a:cubicBezTo>
                  <a:pt x="3030560" y="8002020"/>
                  <a:pt x="3033728" y="8001854"/>
                  <a:pt x="3036221" y="8002814"/>
                </a:cubicBezTo>
                <a:cubicBezTo>
                  <a:pt x="3056588" y="8010661"/>
                  <a:pt x="3065292" y="8031367"/>
                  <a:pt x="3066729" y="8051822"/>
                </a:cubicBezTo>
                <a:cubicBezTo>
                  <a:pt x="3067405" y="8061256"/>
                  <a:pt x="3054390" y="8068602"/>
                  <a:pt x="3046615" y="8062842"/>
                </a:cubicBezTo>
                <a:cubicBezTo>
                  <a:pt x="3029293" y="8049984"/>
                  <a:pt x="3016954" y="8030782"/>
                  <a:pt x="3022193" y="8009075"/>
                </a:cubicBezTo>
                <a:cubicBezTo>
                  <a:pt x="3022869" y="8006278"/>
                  <a:pt x="3025130" y="8004232"/>
                  <a:pt x="3027845" y="8003126"/>
                </a:cubicBezTo>
                <a:close/>
                <a:moveTo>
                  <a:pt x="2828977" y="8057875"/>
                </a:moveTo>
                <a:lnTo>
                  <a:pt x="2840937" y="8060841"/>
                </a:lnTo>
                <a:lnTo>
                  <a:pt x="2824979" y="8066985"/>
                </a:lnTo>
                <a:close/>
                <a:moveTo>
                  <a:pt x="3262071" y="7885368"/>
                </a:moveTo>
                <a:cubicBezTo>
                  <a:pt x="3262303" y="7885347"/>
                  <a:pt x="3263719" y="7885305"/>
                  <a:pt x="3265578" y="7885264"/>
                </a:cubicBezTo>
                <a:lnTo>
                  <a:pt x="3265662" y="7885347"/>
                </a:lnTo>
                <a:cubicBezTo>
                  <a:pt x="3262789" y="7885389"/>
                  <a:pt x="3261838" y="7885389"/>
                  <a:pt x="3262071" y="7885368"/>
                </a:cubicBezTo>
                <a:close/>
                <a:moveTo>
                  <a:pt x="3277578" y="7842770"/>
                </a:moveTo>
                <a:cubicBezTo>
                  <a:pt x="3284487" y="7839932"/>
                  <a:pt x="3291606" y="7838888"/>
                  <a:pt x="3300057" y="7842352"/>
                </a:cubicBezTo>
                <a:cubicBezTo>
                  <a:pt x="3304621" y="7844190"/>
                  <a:pt x="3307832" y="7848782"/>
                  <a:pt x="3308340" y="7853540"/>
                </a:cubicBezTo>
                <a:cubicBezTo>
                  <a:pt x="3308425" y="7854459"/>
                  <a:pt x="3308509" y="7855376"/>
                  <a:pt x="3308593" y="7856296"/>
                </a:cubicBezTo>
                <a:cubicBezTo>
                  <a:pt x="3309269" y="7862640"/>
                  <a:pt x="3306988" y="7870906"/>
                  <a:pt x="3300988" y="7874328"/>
                </a:cubicBezTo>
                <a:cubicBezTo>
                  <a:pt x="3292959" y="7878921"/>
                  <a:pt x="3285100" y="7883345"/>
                  <a:pt x="3275719" y="7884765"/>
                </a:cubicBezTo>
                <a:cubicBezTo>
                  <a:pt x="3274620" y="7884932"/>
                  <a:pt x="3269213" y="7885181"/>
                  <a:pt x="3265493" y="7885266"/>
                </a:cubicBezTo>
                <a:cubicBezTo>
                  <a:pt x="3249522" y="7885349"/>
                  <a:pt x="3240732" y="7861639"/>
                  <a:pt x="3256366" y="7853958"/>
                </a:cubicBezTo>
                <a:cubicBezTo>
                  <a:pt x="3263972" y="7850243"/>
                  <a:pt x="3270670" y="7845609"/>
                  <a:pt x="3277578" y="7842770"/>
                </a:cubicBezTo>
                <a:close/>
                <a:moveTo>
                  <a:pt x="2631321" y="8045999"/>
                </a:moveTo>
                <a:cubicBezTo>
                  <a:pt x="2635568" y="8044454"/>
                  <a:pt x="2641103" y="8045352"/>
                  <a:pt x="2644188" y="8049485"/>
                </a:cubicBezTo>
                <a:lnTo>
                  <a:pt x="2692343" y="8118049"/>
                </a:lnTo>
                <a:lnTo>
                  <a:pt x="2663585" y="8129121"/>
                </a:lnTo>
                <a:lnTo>
                  <a:pt x="2626188" y="8057166"/>
                </a:lnTo>
                <a:cubicBezTo>
                  <a:pt x="2624118" y="8051531"/>
                  <a:pt x="2627075" y="8047543"/>
                  <a:pt x="2631321" y="8045999"/>
                </a:cubicBezTo>
                <a:close/>
                <a:moveTo>
                  <a:pt x="1141536" y="8610904"/>
                </a:moveTo>
                <a:cubicBezTo>
                  <a:pt x="1143701" y="8607847"/>
                  <a:pt x="1147673" y="8606010"/>
                  <a:pt x="1152026" y="8607345"/>
                </a:cubicBezTo>
                <a:cubicBezTo>
                  <a:pt x="1183379" y="8617113"/>
                  <a:pt x="1221576" y="8642911"/>
                  <a:pt x="1226055" y="8677726"/>
                </a:cubicBezTo>
                <a:cubicBezTo>
                  <a:pt x="1227069" y="8685741"/>
                  <a:pt x="1218364" y="8690917"/>
                  <a:pt x="1211349" y="8687994"/>
                </a:cubicBezTo>
                <a:cubicBezTo>
                  <a:pt x="1194955" y="8681232"/>
                  <a:pt x="1185321" y="8668041"/>
                  <a:pt x="1172984" y="8656018"/>
                </a:cubicBezTo>
                <a:cubicBezTo>
                  <a:pt x="1161743" y="8644999"/>
                  <a:pt x="1151856" y="8633978"/>
                  <a:pt x="1141885" y="8621788"/>
                </a:cubicBezTo>
                <a:cubicBezTo>
                  <a:pt x="1139011" y="8618240"/>
                  <a:pt x="1139370" y="8613962"/>
                  <a:pt x="1141536" y="8610904"/>
                </a:cubicBezTo>
                <a:close/>
                <a:moveTo>
                  <a:pt x="1192875" y="8561814"/>
                </a:moveTo>
                <a:cubicBezTo>
                  <a:pt x="1197068" y="8558944"/>
                  <a:pt x="1203238" y="8558715"/>
                  <a:pt x="1207294" y="8563848"/>
                </a:cubicBezTo>
                <a:cubicBezTo>
                  <a:pt x="1219125" y="8578709"/>
                  <a:pt x="1237378" y="8594906"/>
                  <a:pt x="1241181" y="8613607"/>
                </a:cubicBezTo>
                <a:cubicBezTo>
                  <a:pt x="1242533" y="8620120"/>
                  <a:pt x="1236196" y="8626716"/>
                  <a:pt x="1229519" y="8623125"/>
                </a:cubicBezTo>
                <a:cubicBezTo>
                  <a:pt x="1211435" y="8613440"/>
                  <a:pt x="1201885" y="8591984"/>
                  <a:pt x="1190307" y="8575620"/>
                </a:cubicBezTo>
                <a:cubicBezTo>
                  <a:pt x="1186463" y="8570194"/>
                  <a:pt x="1188681" y="8564684"/>
                  <a:pt x="1192875" y="8561814"/>
                </a:cubicBezTo>
                <a:close/>
                <a:moveTo>
                  <a:pt x="3248760" y="7769885"/>
                </a:moveTo>
                <a:cubicBezTo>
                  <a:pt x="3278844" y="7745089"/>
                  <a:pt x="3291774" y="7806619"/>
                  <a:pt x="3260590" y="7801526"/>
                </a:cubicBezTo>
                <a:cubicBezTo>
                  <a:pt x="3256873" y="7800692"/>
                  <a:pt x="3253069" y="7800191"/>
                  <a:pt x="3249266" y="7800106"/>
                </a:cubicBezTo>
                <a:cubicBezTo>
                  <a:pt x="3237519" y="7799356"/>
                  <a:pt x="3231266" y="7781657"/>
                  <a:pt x="3241745" y="7774977"/>
                </a:cubicBezTo>
                <a:cubicBezTo>
                  <a:pt x="3244281" y="7773558"/>
                  <a:pt x="3246562" y="7771805"/>
                  <a:pt x="3248760" y="7769885"/>
                </a:cubicBezTo>
                <a:close/>
                <a:moveTo>
                  <a:pt x="2595574" y="7957001"/>
                </a:moveTo>
                <a:cubicBezTo>
                  <a:pt x="2599061" y="7955853"/>
                  <a:pt x="2603286" y="7956605"/>
                  <a:pt x="2605568" y="7959986"/>
                </a:cubicBezTo>
                <a:cubicBezTo>
                  <a:pt x="2612328" y="7970005"/>
                  <a:pt x="2617821" y="7979355"/>
                  <a:pt x="2622385" y="7990542"/>
                </a:cubicBezTo>
                <a:cubicBezTo>
                  <a:pt x="2627540" y="8003065"/>
                  <a:pt x="2625849" y="8013669"/>
                  <a:pt x="2628301" y="8026692"/>
                </a:cubicBezTo>
                <a:cubicBezTo>
                  <a:pt x="2629230" y="8031535"/>
                  <a:pt x="2621794" y="8034540"/>
                  <a:pt x="2619089" y="8030367"/>
                </a:cubicBezTo>
                <a:cubicBezTo>
                  <a:pt x="2612159" y="8019597"/>
                  <a:pt x="2603877" y="8013502"/>
                  <a:pt x="2599314" y="8001479"/>
                </a:cubicBezTo>
                <a:cubicBezTo>
                  <a:pt x="2594666" y="7989207"/>
                  <a:pt x="2592130" y="7978271"/>
                  <a:pt x="2590018" y="7965412"/>
                </a:cubicBezTo>
                <a:cubicBezTo>
                  <a:pt x="2589342" y="7961196"/>
                  <a:pt x="2592088" y="7958150"/>
                  <a:pt x="2595574" y="7957001"/>
                </a:cubicBezTo>
                <a:close/>
                <a:moveTo>
                  <a:pt x="1721136" y="8287801"/>
                </a:moveTo>
                <a:cubicBezTo>
                  <a:pt x="1724136" y="8286093"/>
                  <a:pt x="1729028" y="8285712"/>
                  <a:pt x="1736317" y="8287841"/>
                </a:cubicBezTo>
                <a:cubicBezTo>
                  <a:pt x="1738937" y="8288592"/>
                  <a:pt x="1740795" y="8293684"/>
                  <a:pt x="1740204" y="8296023"/>
                </a:cubicBezTo>
                <a:cubicBezTo>
                  <a:pt x="1737329" y="8299696"/>
                  <a:pt x="1734373" y="8303369"/>
                  <a:pt x="1731499" y="8307043"/>
                </a:cubicBezTo>
                <a:cubicBezTo>
                  <a:pt x="1720155" y="8309985"/>
                  <a:pt x="1712136" y="8292923"/>
                  <a:pt x="1721136" y="8287801"/>
                </a:cubicBezTo>
                <a:close/>
                <a:moveTo>
                  <a:pt x="1531243" y="8306306"/>
                </a:moveTo>
                <a:cubicBezTo>
                  <a:pt x="1534241" y="8305634"/>
                  <a:pt x="1537511" y="8305978"/>
                  <a:pt x="1540595" y="8307794"/>
                </a:cubicBezTo>
                <a:cubicBezTo>
                  <a:pt x="1561045" y="8319899"/>
                  <a:pt x="1585300" y="8328748"/>
                  <a:pt x="1597216" y="8349954"/>
                </a:cubicBezTo>
                <a:cubicBezTo>
                  <a:pt x="1602876" y="8360056"/>
                  <a:pt x="1590960" y="8374083"/>
                  <a:pt x="1579975" y="8371327"/>
                </a:cubicBezTo>
                <a:cubicBezTo>
                  <a:pt x="1556904" y="8365484"/>
                  <a:pt x="1540510" y="8343526"/>
                  <a:pt x="1523945" y="8327496"/>
                </a:cubicBezTo>
                <a:cubicBezTo>
                  <a:pt x="1515706" y="8319482"/>
                  <a:pt x="1522251" y="8308321"/>
                  <a:pt x="1531243" y="8306306"/>
                </a:cubicBezTo>
                <a:close/>
                <a:moveTo>
                  <a:pt x="2443164" y="7946388"/>
                </a:moveTo>
                <a:cubicBezTo>
                  <a:pt x="2445298" y="7944917"/>
                  <a:pt x="2448171" y="7944750"/>
                  <a:pt x="2450580" y="7947129"/>
                </a:cubicBezTo>
                <a:cubicBezTo>
                  <a:pt x="2491397" y="7987371"/>
                  <a:pt x="2516835" y="8043307"/>
                  <a:pt x="2549455" y="8090310"/>
                </a:cubicBezTo>
                <a:lnTo>
                  <a:pt x="2598854" y="8154042"/>
                </a:lnTo>
                <a:lnTo>
                  <a:pt x="2560461" y="8168823"/>
                </a:lnTo>
                <a:lnTo>
                  <a:pt x="2558507" y="8166397"/>
                </a:lnTo>
                <a:cubicBezTo>
                  <a:pt x="2545292" y="8147769"/>
                  <a:pt x="2532933" y="8128713"/>
                  <a:pt x="2520891" y="8110764"/>
                </a:cubicBezTo>
                <a:cubicBezTo>
                  <a:pt x="2489115" y="8063344"/>
                  <a:pt x="2450496" y="8010328"/>
                  <a:pt x="2440185" y="7953475"/>
                </a:cubicBezTo>
                <a:cubicBezTo>
                  <a:pt x="2439636" y="7950635"/>
                  <a:pt x="2441030" y="7947859"/>
                  <a:pt x="2443164" y="7946388"/>
                </a:cubicBezTo>
                <a:close/>
                <a:moveTo>
                  <a:pt x="1679461" y="8236802"/>
                </a:moveTo>
                <a:cubicBezTo>
                  <a:pt x="1682104" y="8236448"/>
                  <a:pt x="1684997" y="8237101"/>
                  <a:pt x="1687892" y="8239167"/>
                </a:cubicBezTo>
                <a:cubicBezTo>
                  <a:pt x="1699470" y="8247432"/>
                  <a:pt x="1711555" y="8258452"/>
                  <a:pt x="1706316" y="8273481"/>
                </a:cubicBezTo>
                <a:cubicBezTo>
                  <a:pt x="1705301" y="8276402"/>
                  <a:pt x="1702596" y="8279408"/>
                  <a:pt x="1699301" y="8279742"/>
                </a:cubicBezTo>
                <a:cubicBezTo>
                  <a:pt x="1683075" y="8281162"/>
                  <a:pt x="1675215" y="8270142"/>
                  <a:pt x="1669300" y="8256115"/>
                </a:cubicBezTo>
                <a:cubicBezTo>
                  <a:pt x="1665878" y="8247975"/>
                  <a:pt x="1671534" y="8237863"/>
                  <a:pt x="1679461" y="8236802"/>
                </a:cubicBezTo>
                <a:close/>
                <a:moveTo>
                  <a:pt x="1743147" y="8211290"/>
                </a:moveTo>
                <a:cubicBezTo>
                  <a:pt x="1745580" y="8209597"/>
                  <a:pt x="1748759" y="8208840"/>
                  <a:pt x="1752626" y="8209613"/>
                </a:cubicBezTo>
                <a:cubicBezTo>
                  <a:pt x="1770035" y="8213120"/>
                  <a:pt x="1792513" y="8226060"/>
                  <a:pt x="1786597" y="8246765"/>
                </a:cubicBezTo>
                <a:cubicBezTo>
                  <a:pt x="1785077" y="8252192"/>
                  <a:pt x="1780682" y="8256032"/>
                  <a:pt x="1774683" y="8255197"/>
                </a:cubicBezTo>
                <a:cubicBezTo>
                  <a:pt x="1761836" y="8253444"/>
                  <a:pt x="1752964" y="8243508"/>
                  <a:pt x="1742992" y="8235827"/>
                </a:cubicBezTo>
                <a:cubicBezTo>
                  <a:pt x="1735259" y="8229879"/>
                  <a:pt x="1735845" y="8216370"/>
                  <a:pt x="1743147" y="8211290"/>
                </a:cubicBezTo>
                <a:close/>
                <a:moveTo>
                  <a:pt x="1552163" y="8256866"/>
                </a:moveTo>
                <a:cubicBezTo>
                  <a:pt x="1555532" y="8252922"/>
                  <a:pt x="1561215" y="8250814"/>
                  <a:pt x="1566623" y="8253361"/>
                </a:cubicBezTo>
                <a:cubicBezTo>
                  <a:pt x="1594342" y="8266384"/>
                  <a:pt x="1620202" y="8282664"/>
                  <a:pt x="1648343" y="8295186"/>
                </a:cubicBezTo>
                <a:cubicBezTo>
                  <a:pt x="1653920" y="8297608"/>
                  <a:pt x="1659668" y="8302451"/>
                  <a:pt x="1660175" y="8309046"/>
                </a:cubicBezTo>
                <a:cubicBezTo>
                  <a:pt x="1660766" y="8317061"/>
                  <a:pt x="1660005" y="8320316"/>
                  <a:pt x="1654005" y="8325827"/>
                </a:cubicBezTo>
                <a:cubicBezTo>
                  <a:pt x="1649527" y="8329918"/>
                  <a:pt x="1641836" y="8331253"/>
                  <a:pt x="1636173" y="8328999"/>
                </a:cubicBezTo>
                <a:cubicBezTo>
                  <a:pt x="1605074" y="8316726"/>
                  <a:pt x="1572539" y="8297691"/>
                  <a:pt x="1551582" y="8271393"/>
                </a:cubicBezTo>
                <a:cubicBezTo>
                  <a:pt x="1547737" y="8266592"/>
                  <a:pt x="1548793" y="8260811"/>
                  <a:pt x="1552163" y="8256866"/>
                </a:cubicBezTo>
                <a:close/>
                <a:moveTo>
                  <a:pt x="1850423" y="8127200"/>
                </a:moveTo>
                <a:cubicBezTo>
                  <a:pt x="1853740" y="8123495"/>
                  <a:pt x="1859740" y="8121742"/>
                  <a:pt x="1865190" y="8125207"/>
                </a:cubicBezTo>
                <a:cubicBezTo>
                  <a:pt x="1871529" y="8129214"/>
                  <a:pt x="1875754" y="8131718"/>
                  <a:pt x="1879388" y="8138231"/>
                </a:cubicBezTo>
                <a:cubicBezTo>
                  <a:pt x="1882599" y="8143991"/>
                  <a:pt x="1879219" y="8153676"/>
                  <a:pt x="1871022" y="8151755"/>
                </a:cubicBezTo>
                <a:cubicBezTo>
                  <a:pt x="1862233" y="8149753"/>
                  <a:pt x="1858684" y="8146579"/>
                  <a:pt x="1851754" y="8140903"/>
                </a:cubicBezTo>
                <a:cubicBezTo>
                  <a:pt x="1846473" y="8136561"/>
                  <a:pt x="1847106" y="8130905"/>
                  <a:pt x="1850423" y="8127200"/>
                </a:cubicBezTo>
                <a:close/>
                <a:moveTo>
                  <a:pt x="2383131" y="7921770"/>
                </a:moveTo>
                <a:cubicBezTo>
                  <a:pt x="2387220" y="7920393"/>
                  <a:pt x="2392100" y="7921332"/>
                  <a:pt x="2394889" y="7925589"/>
                </a:cubicBezTo>
                <a:cubicBezTo>
                  <a:pt x="2416692" y="7958901"/>
                  <a:pt x="2429031" y="7996470"/>
                  <a:pt x="2447790" y="8031450"/>
                </a:cubicBezTo>
                <a:cubicBezTo>
                  <a:pt x="2465284" y="8064136"/>
                  <a:pt x="2485693" y="8095381"/>
                  <a:pt x="2508320" y="8124998"/>
                </a:cubicBezTo>
                <a:lnTo>
                  <a:pt x="2550370" y="8172709"/>
                </a:lnTo>
                <a:lnTo>
                  <a:pt x="2510629" y="8188008"/>
                </a:lnTo>
                <a:lnTo>
                  <a:pt x="2471795" y="8142215"/>
                </a:lnTo>
                <a:cubicBezTo>
                  <a:pt x="2422555" y="8078434"/>
                  <a:pt x="2382085" y="8005424"/>
                  <a:pt x="2376127" y="7931850"/>
                </a:cubicBezTo>
                <a:cubicBezTo>
                  <a:pt x="2375747" y="7926841"/>
                  <a:pt x="2379044" y="7923147"/>
                  <a:pt x="2383131" y="7921770"/>
                </a:cubicBezTo>
                <a:close/>
                <a:moveTo>
                  <a:pt x="1621299" y="8195336"/>
                </a:moveTo>
                <a:cubicBezTo>
                  <a:pt x="1630933" y="8193332"/>
                  <a:pt x="1638454" y="8195003"/>
                  <a:pt x="1647073" y="8199260"/>
                </a:cubicBezTo>
                <a:cubicBezTo>
                  <a:pt x="1654511" y="8202934"/>
                  <a:pt x="1660511" y="8211199"/>
                  <a:pt x="1658652" y="8219797"/>
                </a:cubicBezTo>
                <a:cubicBezTo>
                  <a:pt x="1656793" y="8228147"/>
                  <a:pt x="1654173" y="8231236"/>
                  <a:pt x="1646314" y="8234993"/>
                </a:cubicBezTo>
                <a:cubicBezTo>
                  <a:pt x="1638116" y="8238917"/>
                  <a:pt x="1628906" y="8234325"/>
                  <a:pt x="1623497" y="8228230"/>
                </a:cubicBezTo>
                <a:cubicBezTo>
                  <a:pt x="1617074" y="8220967"/>
                  <a:pt x="1614284" y="8213787"/>
                  <a:pt x="1613947" y="8204270"/>
                </a:cubicBezTo>
                <a:cubicBezTo>
                  <a:pt x="1613778" y="8200179"/>
                  <a:pt x="1617412" y="8196171"/>
                  <a:pt x="1621299" y="8195336"/>
                </a:cubicBezTo>
                <a:close/>
                <a:moveTo>
                  <a:pt x="3107727" y="7620610"/>
                </a:moveTo>
                <a:cubicBezTo>
                  <a:pt x="3125949" y="7616144"/>
                  <a:pt x="3144899" y="7615142"/>
                  <a:pt x="3159350" y="7619775"/>
                </a:cubicBezTo>
                <a:cubicBezTo>
                  <a:pt x="3169153" y="7622865"/>
                  <a:pt x="3167294" y="7635221"/>
                  <a:pt x="3161379" y="7640564"/>
                </a:cubicBezTo>
                <a:cubicBezTo>
                  <a:pt x="3148955" y="7651751"/>
                  <a:pt x="3133322" y="7654256"/>
                  <a:pt x="3117264" y="7656761"/>
                </a:cubicBezTo>
                <a:cubicBezTo>
                  <a:pt x="3099856" y="7659516"/>
                  <a:pt x="3081435" y="7662939"/>
                  <a:pt x="3064279" y="7658264"/>
                </a:cubicBezTo>
                <a:cubicBezTo>
                  <a:pt x="3057603" y="7656427"/>
                  <a:pt x="3054814" y="7646825"/>
                  <a:pt x="3060476" y="7642233"/>
                </a:cubicBezTo>
                <a:cubicBezTo>
                  <a:pt x="3072011" y="7633008"/>
                  <a:pt x="3089505" y="7625076"/>
                  <a:pt x="3107727" y="7620610"/>
                </a:cubicBezTo>
                <a:close/>
                <a:moveTo>
                  <a:pt x="1681481" y="8153520"/>
                </a:moveTo>
                <a:cubicBezTo>
                  <a:pt x="1684258" y="8150775"/>
                  <a:pt x="1688442" y="8149752"/>
                  <a:pt x="1692456" y="8152758"/>
                </a:cubicBezTo>
                <a:cubicBezTo>
                  <a:pt x="1704625" y="8161942"/>
                  <a:pt x="1721357" y="8164446"/>
                  <a:pt x="1734033" y="8173296"/>
                </a:cubicBezTo>
                <a:cubicBezTo>
                  <a:pt x="1753725" y="8187072"/>
                  <a:pt x="1732429" y="8219046"/>
                  <a:pt x="1711555" y="8208360"/>
                </a:cubicBezTo>
                <a:cubicBezTo>
                  <a:pt x="1691358" y="8198175"/>
                  <a:pt x="1686793" y="8183731"/>
                  <a:pt x="1678935" y="8164613"/>
                </a:cubicBezTo>
                <a:cubicBezTo>
                  <a:pt x="1677330" y="8160731"/>
                  <a:pt x="1678702" y="8156264"/>
                  <a:pt x="1681481" y="8153520"/>
                </a:cubicBezTo>
                <a:close/>
                <a:moveTo>
                  <a:pt x="1883276" y="8069603"/>
                </a:moveTo>
                <a:cubicBezTo>
                  <a:pt x="1893839" y="8068268"/>
                  <a:pt x="1902121" y="8067934"/>
                  <a:pt x="1912516" y="8069353"/>
                </a:cubicBezTo>
                <a:cubicBezTo>
                  <a:pt x="1919362" y="8070355"/>
                  <a:pt x="1925953" y="8077201"/>
                  <a:pt x="1927474" y="8083630"/>
                </a:cubicBezTo>
                <a:cubicBezTo>
                  <a:pt x="1929587" y="8092396"/>
                  <a:pt x="1927727" y="8096487"/>
                  <a:pt x="1922319" y="8103584"/>
                </a:cubicBezTo>
                <a:cubicBezTo>
                  <a:pt x="1918008" y="8109178"/>
                  <a:pt x="1909135" y="8110346"/>
                  <a:pt x="1902713" y="8109093"/>
                </a:cubicBezTo>
                <a:cubicBezTo>
                  <a:pt x="1893671" y="8107340"/>
                  <a:pt x="1886149" y="8104000"/>
                  <a:pt x="1878037" y="8099826"/>
                </a:cubicBezTo>
                <a:cubicBezTo>
                  <a:pt x="1873219" y="8097321"/>
                  <a:pt x="1869416" y="8090559"/>
                  <a:pt x="1870177" y="8085048"/>
                </a:cubicBezTo>
                <a:cubicBezTo>
                  <a:pt x="1870176" y="8084882"/>
                  <a:pt x="1870262" y="8084715"/>
                  <a:pt x="1870262" y="8084549"/>
                </a:cubicBezTo>
                <a:cubicBezTo>
                  <a:pt x="1870346" y="8083296"/>
                  <a:pt x="1870516" y="8082044"/>
                  <a:pt x="1870937" y="8080874"/>
                </a:cubicBezTo>
                <a:cubicBezTo>
                  <a:pt x="1872374" y="8075615"/>
                  <a:pt x="1877698" y="8070355"/>
                  <a:pt x="1883276" y="8069603"/>
                </a:cubicBezTo>
                <a:close/>
                <a:moveTo>
                  <a:pt x="2602515" y="7782190"/>
                </a:moveTo>
                <a:cubicBezTo>
                  <a:pt x="2607258" y="7780426"/>
                  <a:pt x="2612582" y="7781616"/>
                  <a:pt x="2614610" y="7787919"/>
                </a:cubicBezTo>
                <a:cubicBezTo>
                  <a:pt x="2640639" y="7868234"/>
                  <a:pt x="2656695" y="7947881"/>
                  <a:pt x="2695062" y="8023686"/>
                </a:cubicBezTo>
                <a:lnTo>
                  <a:pt x="2740821" y="8099385"/>
                </a:lnTo>
                <a:lnTo>
                  <a:pt x="2705157" y="8113116"/>
                </a:lnTo>
                <a:lnTo>
                  <a:pt x="2661015" y="8036544"/>
                </a:lnTo>
                <a:cubicBezTo>
                  <a:pt x="2623463" y="7958942"/>
                  <a:pt x="2598343" y="7876457"/>
                  <a:pt x="2593906" y="7794181"/>
                </a:cubicBezTo>
                <a:cubicBezTo>
                  <a:pt x="2593610" y="7788670"/>
                  <a:pt x="2597772" y="7783953"/>
                  <a:pt x="2602515" y="7782190"/>
                </a:cubicBezTo>
                <a:close/>
                <a:moveTo>
                  <a:pt x="1450086" y="8173296"/>
                </a:moveTo>
                <a:cubicBezTo>
                  <a:pt x="1452220" y="8170333"/>
                  <a:pt x="1456171" y="8168579"/>
                  <a:pt x="1460565" y="8169707"/>
                </a:cubicBezTo>
                <a:cubicBezTo>
                  <a:pt x="1468257" y="8171710"/>
                  <a:pt x="1475101" y="8173547"/>
                  <a:pt x="1482454" y="8176719"/>
                </a:cubicBezTo>
                <a:cubicBezTo>
                  <a:pt x="1487609" y="8178973"/>
                  <a:pt x="1490398" y="8184484"/>
                  <a:pt x="1490821" y="8189743"/>
                </a:cubicBezTo>
                <a:cubicBezTo>
                  <a:pt x="1490821" y="8189994"/>
                  <a:pt x="1490904" y="8190244"/>
                  <a:pt x="1490904" y="8190495"/>
                </a:cubicBezTo>
                <a:cubicBezTo>
                  <a:pt x="1493270" y="8190161"/>
                  <a:pt x="1495890" y="8190244"/>
                  <a:pt x="1498679" y="8191162"/>
                </a:cubicBezTo>
                <a:cubicBezTo>
                  <a:pt x="1513045" y="8195754"/>
                  <a:pt x="1542116" y="8198843"/>
                  <a:pt x="1541356" y="8220801"/>
                </a:cubicBezTo>
                <a:cubicBezTo>
                  <a:pt x="1541355" y="8222888"/>
                  <a:pt x="1540848" y="8224807"/>
                  <a:pt x="1539750" y="8226645"/>
                </a:cubicBezTo>
                <a:cubicBezTo>
                  <a:pt x="1538821" y="8227813"/>
                  <a:pt x="1537975" y="8228983"/>
                  <a:pt x="1537046" y="8230151"/>
                </a:cubicBezTo>
                <a:cubicBezTo>
                  <a:pt x="1532145" y="8236496"/>
                  <a:pt x="1521327" y="8238834"/>
                  <a:pt x="1514145" y="8235161"/>
                </a:cubicBezTo>
                <a:cubicBezTo>
                  <a:pt x="1504679" y="8230235"/>
                  <a:pt x="1495637" y="8224641"/>
                  <a:pt x="1486002" y="8220049"/>
                </a:cubicBezTo>
                <a:cubicBezTo>
                  <a:pt x="1478820" y="8216627"/>
                  <a:pt x="1476200" y="8210698"/>
                  <a:pt x="1476706" y="8205021"/>
                </a:cubicBezTo>
                <a:cubicBezTo>
                  <a:pt x="1472481" y="8205356"/>
                  <a:pt x="1467919" y="8204604"/>
                  <a:pt x="1464960" y="8201598"/>
                </a:cubicBezTo>
                <a:cubicBezTo>
                  <a:pt x="1459552" y="8196087"/>
                  <a:pt x="1455243" y="8190327"/>
                  <a:pt x="1450510" y="8184150"/>
                </a:cubicBezTo>
                <a:cubicBezTo>
                  <a:pt x="1447636" y="8180434"/>
                  <a:pt x="1447953" y="8176260"/>
                  <a:pt x="1450086" y="8173296"/>
                </a:cubicBezTo>
                <a:close/>
                <a:moveTo>
                  <a:pt x="2334286" y="7808895"/>
                </a:moveTo>
                <a:cubicBezTo>
                  <a:pt x="2338417" y="7807038"/>
                  <a:pt x="2343381" y="7807079"/>
                  <a:pt x="2346803" y="7810210"/>
                </a:cubicBezTo>
                <a:cubicBezTo>
                  <a:pt x="2366071" y="7827909"/>
                  <a:pt x="2386607" y="7868150"/>
                  <a:pt x="2379762" y="7894949"/>
                </a:cubicBezTo>
                <a:cubicBezTo>
                  <a:pt x="2377904" y="7902213"/>
                  <a:pt x="2368777" y="7904466"/>
                  <a:pt x="2362945" y="7900876"/>
                </a:cubicBezTo>
                <a:cubicBezTo>
                  <a:pt x="2339452" y="7886601"/>
                  <a:pt x="2326099" y="7844356"/>
                  <a:pt x="2326775" y="7818975"/>
                </a:cubicBezTo>
                <a:cubicBezTo>
                  <a:pt x="2326861" y="7814509"/>
                  <a:pt x="2330156" y="7810753"/>
                  <a:pt x="2334286" y="7808895"/>
                </a:cubicBezTo>
                <a:close/>
                <a:moveTo>
                  <a:pt x="1419663" y="8138147"/>
                </a:moveTo>
                <a:cubicBezTo>
                  <a:pt x="1548960" y="8083964"/>
                  <a:pt x="1690681" y="8049900"/>
                  <a:pt x="1831978" y="8058416"/>
                </a:cubicBezTo>
                <a:cubicBezTo>
                  <a:pt x="1858514" y="8060004"/>
                  <a:pt x="1853782" y="8096570"/>
                  <a:pt x="1828937" y="8097823"/>
                </a:cubicBezTo>
                <a:cubicBezTo>
                  <a:pt x="1807809" y="8098825"/>
                  <a:pt x="1787104" y="8100578"/>
                  <a:pt x="1766400" y="8102330"/>
                </a:cubicBezTo>
                <a:cubicBezTo>
                  <a:pt x="1779668" y="8110763"/>
                  <a:pt x="1791077" y="8121282"/>
                  <a:pt x="1793781" y="8134139"/>
                </a:cubicBezTo>
                <a:cubicBezTo>
                  <a:pt x="1794964" y="8139483"/>
                  <a:pt x="1791752" y="8145661"/>
                  <a:pt x="1786683" y="8147832"/>
                </a:cubicBezTo>
                <a:cubicBezTo>
                  <a:pt x="1759301" y="8159687"/>
                  <a:pt x="1730485" y="8131218"/>
                  <a:pt x="1718063" y="8107173"/>
                </a:cubicBezTo>
                <a:cubicBezTo>
                  <a:pt x="1699216" y="8109344"/>
                  <a:pt x="1680286" y="8111264"/>
                  <a:pt x="1661610" y="8114102"/>
                </a:cubicBezTo>
                <a:cubicBezTo>
                  <a:pt x="1678512" y="8123537"/>
                  <a:pt x="1692878" y="8136979"/>
                  <a:pt x="1681385" y="8152089"/>
                </a:cubicBezTo>
                <a:cubicBezTo>
                  <a:pt x="1662455" y="8176968"/>
                  <a:pt x="1626201" y="8136060"/>
                  <a:pt x="1616651" y="8122451"/>
                </a:cubicBezTo>
                <a:cubicBezTo>
                  <a:pt x="1616567" y="8122201"/>
                  <a:pt x="1616652" y="8121951"/>
                  <a:pt x="1616483" y="8121700"/>
                </a:cubicBezTo>
                <a:cubicBezTo>
                  <a:pt x="1601271" y="8124538"/>
                  <a:pt x="1586144" y="8127294"/>
                  <a:pt x="1571018" y="8130800"/>
                </a:cubicBezTo>
                <a:cubicBezTo>
                  <a:pt x="1586145" y="8137896"/>
                  <a:pt x="1600004" y="8148165"/>
                  <a:pt x="1610905" y="8159937"/>
                </a:cubicBezTo>
                <a:cubicBezTo>
                  <a:pt x="1626117" y="8176301"/>
                  <a:pt x="1600680" y="8201682"/>
                  <a:pt x="1583609" y="8187821"/>
                </a:cubicBezTo>
                <a:cubicBezTo>
                  <a:pt x="1565355" y="8173045"/>
                  <a:pt x="1544313" y="8158852"/>
                  <a:pt x="1528593" y="8141319"/>
                </a:cubicBezTo>
                <a:cubicBezTo>
                  <a:pt x="1497073" y="8149919"/>
                  <a:pt x="1465636" y="8160020"/>
                  <a:pt x="1434114" y="8172126"/>
                </a:cubicBezTo>
                <a:cubicBezTo>
                  <a:pt x="1414254" y="8179807"/>
                  <a:pt x="1400226" y="8146246"/>
                  <a:pt x="1419663" y="8138147"/>
                </a:cubicBezTo>
                <a:close/>
                <a:moveTo>
                  <a:pt x="1509053" y="7955823"/>
                </a:moveTo>
                <a:cubicBezTo>
                  <a:pt x="1519744" y="7950156"/>
                  <a:pt x="1531427" y="7946963"/>
                  <a:pt x="1544061" y="7948633"/>
                </a:cubicBezTo>
                <a:cubicBezTo>
                  <a:pt x="1550483" y="7949551"/>
                  <a:pt x="1553779" y="7957650"/>
                  <a:pt x="1550822" y="7962993"/>
                </a:cubicBezTo>
                <a:cubicBezTo>
                  <a:pt x="1538652" y="7984616"/>
                  <a:pt x="1513807" y="7992379"/>
                  <a:pt x="1490567" y="7996971"/>
                </a:cubicBezTo>
                <a:cubicBezTo>
                  <a:pt x="1479580" y="7999141"/>
                  <a:pt x="1471553" y="7985868"/>
                  <a:pt x="1480003" y="7977854"/>
                </a:cubicBezTo>
                <a:cubicBezTo>
                  <a:pt x="1488665" y="7969630"/>
                  <a:pt x="1498363" y="7961489"/>
                  <a:pt x="1509053" y="7955823"/>
                </a:cubicBezTo>
                <a:close/>
                <a:moveTo>
                  <a:pt x="3415918" y="7210604"/>
                </a:moveTo>
                <a:cubicBezTo>
                  <a:pt x="3419129" y="7213861"/>
                  <a:pt x="3422086" y="7217283"/>
                  <a:pt x="3424622" y="7220958"/>
                </a:cubicBezTo>
                <a:cubicBezTo>
                  <a:pt x="3425890" y="7221041"/>
                  <a:pt x="3427072" y="7221208"/>
                  <a:pt x="3428255" y="7221374"/>
                </a:cubicBezTo>
                <a:cubicBezTo>
                  <a:pt x="3424114" y="7217869"/>
                  <a:pt x="3420057" y="7214194"/>
                  <a:pt x="3415918" y="7210604"/>
                </a:cubicBezTo>
                <a:close/>
                <a:moveTo>
                  <a:pt x="1423620" y="7933263"/>
                </a:moveTo>
                <a:cubicBezTo>
                  <a:pt x="1428162" y="7931877"/>
                  <a:pt x="1432911" y="7931412"/>
                  <a:pt x="1437833" y="7932268"/>
                </a:cubicBezTo>
                <a:cubicBezTo>
                  <a:pt x="1442396" y="7933019"/>
                  <a:pt x="1446790" y="7937027"/>
                  <a:pt x="1445945" y="7942036"/>
                </a:cubicBezTo>
                <a:cubicBezTo>
                  <a:pt x="1442481" y="7961990"/>
                  <a:pt x="1421946" y="7971758"/>
                  <a:pt x="1404284" y="7978770"/>
                </a:cubicBezTo>
                <a:cubicBezTo>
                  <a:pt x="1393466" y="7983111"/>
                  <a:pt x="1380283" y="7969753"/>
                  <a:pt x="1389156" y="7959903"/>
                </a:cubicBezTo>
                <a:cubicBezTo>
                  <a:pt x="1398220" y="7949884"/>
                  <a:pt x="1409993" y="7937424"/>
                  <a:pt x="1423620" y="7933263"/>
                </a:cubicBezTo>
                <a:close/>
                <a:moveTo>
                  <a:pt x="3645685" y="6983374"/>
                </a:moveTo>
                <a:cubicBezTo>
                  <a:pt x="3650956" y="6980577"/>
                  <a:pt x="3657822" y="6980806"/>
                  <a:pt x="3661161" y="6986775"/>
                </a:cubicBezTo>
                <a:cubicBezTo>
                  <a:pt x="3674428" y="7010653"/>
                  <a:pt x="3694710" y="7037619"/>
                  <a:pt x="3698766" y="7064836"/>
                </a:cubicBezTo>
                <a:cubicBezTo>
                  <a:pt x="3700203" y="7074353"/>
                  <a:pt x="3689301" y="7079113"/>
                  <a:pt x="3682540" y="7072850"/>
                </a:cubicBezTo>
                <a:cubicBezTo>
                  <a:pt x="3662428" y="7054233"/>
                  <a:pt x="3651696" y="7022257"/>
                  <a:pt x="3639781" y="6998129"/>
                </a:cubicBezTo>
                <a:cubicBezTo>
                  <a:pt x="3636738" y="6991993"/>
                  <a:pt x="3640414" y="6986170"/>
                  <a:pt x="3645685" y="6983374"/>
                </a:cubicBezTo>
                <a:close/>
                <a:moveTo>
                  <a:pt x="3920515" y="6812620"/>
                </a:moveTo>
                <a:cubicBezTo>
                  <a:pt x="3927614" y="6809280"/>
                  <a:pt x="3930909" y="6808612"/>
                  <a:pt x="3938430" y="6808863"/>
                </a:cubicBezTo>
                <a:cubicBezTo>
                  <a:pt x="3941050" y="6809113"/>
                  <a:pt x="3943671" y="6809531"/>
                  <a:pt x="3946205" y="6810032"/>
                </a:cubicBezTo>
                <a:cubicBezTo>
                  <a:pt x="3953812" y="6810533"/>
                  <a:pt x="3960065" y="6813287"/>
                  <a:pt x="3965051" y="6818129"/>
                </a:cubicBezTo>
                <a:cubicBezTo>
                  <a:pt x="3964967" y="6810365"/>
                  <a:pt x="3970121" y="6802434"/>
                  <a:pt x="3979756" y="6802935"/>
                </a:cubicBezTo>
                <a:cubicBezTo>
                  <a:pt x="3991587" y="6803603"/>
                  <a:pt x="4003333" y="6804187"/>
                  <a:pt x="4014911" y="6807193"/>
                </a:cubicBezTo>
                <a:cubicBezTo>
                  <a:pt x="4025813" y="6810032"/>
                  <a:pt x="4034009" y="6815959"/>
                  <a:pt x="4044404" y="6820551"/>
                </a:cubicBezTo>
                <a:cubicBezTo>
                  <a:pt x="4060207" y="6827481"/>
                  <a:pt x="4081673" y="6827814"/>
                  <a:pt x="4088517" y="6845597"/>
                </a:cubicBezTo>
                <a:cubicBezTo>
                  <a:pt x="4091053" y="6852192"/>
                  <a:pt x="4088687" y="6859873"/>
                  <a:pt x="4080996" y="6861542"/>
                </a:cubicBezTo>
                <a:cubicBezTo>
                  <a:pt x="4064601" y="6865049"/>
                  <a:pt x="4058264" y="6855865"/>
                  <a:pt x="4044574" y="6848853"/>
                </a:cubicBezTo>
                <a:cubicBezTo>
                  <a:pt x="4034348" y="6843593"/>
                  <a:pt x="4024799" y="6844428"/>
                  <a:pt x="4014066" y="6843176"/>
                </a:cubicBezTo>
                <a:cubicBezTo>
                  <a:pt x="4001305" y="6841756"/>
                  <a:pt x="3987869" y="6835495"/>
                  <a:pt x="3975529" y="6832156"/>
                </a:cubicBezTo>
                <a:cubicBezTo>
                  <a:pt x="3974685" y="6831905"/>
                  <a:pt x="3974008" y="6831321"/>
                  <a:pt x="3973248" y="6830986"/>
                </a:cubicBezTo>
                <a:cubicBezTo>
                  <a:pt x="3974178" y="6833241"/>
                  <a:pt x="3975276" y="6835245"/>
                  <a:pt x="3975952" y="6837750"/>
                </a:cubicBezTo>
                <a:cubicBezTo>
                  <a:pt x="3975783" y="6840087"/>
                  <a:pt x="3975023" y="6842174"/>
                  <a:pt x="3973755" y="6844093"/>
                </a:cubicBezTo>
                <a:lnTo>
                  <a:pt x="3971135" y="6847684"/>
                </a:lnTo>
                <a:cubicBezTo>
                  <a:pt x="3965896" y="6854780"/>
                  <a:pt x="3953473" y="6856201"/>
                  <a:pt x="3946121" y="6852275"/>
                </a:cubicBezTo>
                <a:cubicBezTo>
                  <a:pt x="3933107" y="6845263"/>
                  <a:pt x="3921107" y="6838166"/>
                  <a:pt x="3916289" y="6823974"/>
                </a:cubicBezTo>
                <a:cubicBezTo>
                  <a:pt x="3914938" y="6820216"/>
                  <a:pt x="3916628" y="6814456"/>
                  <a:pt x="3920515" y="6812620"/>
                </a:cubicBezTo>
                <a:close/>
                <a:moveTo>
                  <a:pt x="3864873" y="6823845"/>
                </a:moveTo>
                <a:cubicBezTo>
                  <a:pt x="3867915" y="6822988"/>
                  <a:pt x="3871459" y="6823327"/>
                  <a:pt x="3875135" y="6825477"/>
                </a:cubicBezTo>
                <a:cubicBezTo>
                  <a:pt x="3887135" y="6832406"/>
                  <a:pt x="3896009" y="6836831"/>
                  <a:pt x="3901163" y="6849855"/>
                </a:cubicBezTo>
                <a:cubicBezTo>
                  <a:pt x="3903530" y="6855700"/>
                  <a:pt x="3897445" y="6861961"/>
                  <a:pt x="3891783" y="6861877"/>
                </a:cubicBezTo>
                <a:cubicBezTo>
                  <a:pt x="3878684" y="6861793"/>
                  <a:pt x="3871163" y="6855031"/>
                  <a:pt x="3861023" y="6847267"/>
                </a:cubicBezTo>
                <a:cubicBezTo>
                  <a:pt x="3851135" y="6839753"/>
                  <a:pt x="3855746" y="6826417"/>
                  <a:pt x="3864873" y="6823845"/>
                </a:cubicBezTo>
                <a:close/>
                <a:moveTo>
                  <a:pt x="3700604" y="6851056"/>
                </a:moveTo>
                <a:cubicBezTo>
                  <a:pt x="3704260" y="6848666"/>
                  <a:pt x="3709162" y="6848520"/>
                  <a:pt x="3712034" y="6852945"/>
                </a:cubicBezTo>
                <a:cubicBezTo>
                  <a:pt x="3726824" y="6875987"/>
                  <a:pt x="3743218" y="6897945"/>
                  <a:pt x="3757077" y="6921572"/>
                </a:cubicBezTo>
                <a:cubicBezTo>
                  <a:pt x="3769246" y="6942276"/>
                  <a:pt x="3784119" y="6963064"/>
                  <a:pt x="3785641" y="6987359"/>
                </a:cubicBezTo>
                <a:cubicBezTo>
                  <a:pt x="3786147" y="6995624"/>
                  <a:pt x="3774992" y="7001802"/>
                  <a:pt x="3768232" y="6996794"/>
                </a:cubicBezTo>
                <a:cubicBezTo>
                  <a:pt x="3747950" y="6981599"/>
                  <a:pt x="3738232" y="6956636"/>
                  <a:pt x="3727499" y="6934261"/>
                </a:cubicBezTo>
                <a:cubicBezTo>
                  <a:pt x="3716089" y="6910802"/>
                  <a:pt x="3707470" y="6886257"/>
                  <a:pt x="3696654" y="6862630"/>
                </a:cubicBezTo>
                <a:cubicBezTo>
                  <a:pt x="3694541" y="6858079"/>
                  <a:pt x="3696950" y="6853446"/>
                  <a:pt x="3700604" y="6851056"/>
                </a:cubicBezTo>
                <a:close/>
                <a:moveTo>
                  <a:pt x="2131223" y="7440987"/>
                </a:moveTo>
                <a:cubicBezTo>
                  <a:pt x="2135427" y="7441509"/>
                  <a:pt x="2139335" y="7444535"/>
                  <a:pt x="2140603" y="7449712"/>
                </a:cubicBezTo>
                <a:cubicBezTo>
                  <a:pt x="2149814" y="7487282"/>
                  <a:pt x="2141279" y="7528441"/>
                  <a:pt x="2142547" y="7567094"/>
                </a:cubicBezTo>
                <a:cubicBezTo>
                  <a:pt x="2143899" y="7609924"/>
                  <a:pt x="2148294" y="7652670"/>
                  <a:pt x="2154293" y="7695081"/>
                </a:cubicBezTo>
                <a:cubicBezTo>
                  <a:pt x="2156491" y="7710443"/>
                  <a:pt x="2131308" y="7717956"/>
                  <a:pt x="2126997" y="7702428"/>
                </a:cubicBezTo>
                <a:cubicBezTo>
                  <a:pt x="2115251" y="7659933"/>
                  <a:pt x="2108067" y="7617271"/>
                  <a:pt x="2106462" y="7573189"/>
                </a:cubicBezTo>
                <a:cubicBezTo>
                  <a:pt x="2104940" y="7532364"/>
                  <a:pt x="2101223" y="7484526"/>
                  <a:pt x="2120068" y="7447291"/>
                </a:cubicBezTo>
                <a:cubicBezTo>
                  <a:pt x="2122518" y="7442448"/>
                  <a:pt x="2127019" y="7440466"/>
                  <a:pt x="2131223" y="7440987"/>
                </a:cubicBezTo>
                <a:close/>
                <a:moveTo>
                  <a:pt x="3414585" y="6901702"/>
                </a:moveTo>
                <a:cubicBezTo>
                  <a:pt x="3414606" y="6901848"/>
                  <a:pt x="3414733" y="6902954"/>
                  <a:pt x="3414903" y="6904541"/>
                </a:cubicBezTo>
                <a:lnTo>
                  <a:pt x="3414903" y="6904624"/>
                </a:lnTo>
                <a:cubicBezTo>
                  <a:pt x="3414649" y="6902370"/>
                  <a:pt x="3414564" y="6901556"/>
                  <a:pt x="3414585" y="6901702"/>
                </a:cubicBezTo>
                <a:close/>
                <a:moveTo>
                  <a:pt x="3425245" y="6889188"/>
                </a:moveTo>
                <a:cubicBezTo>
                  <a:pt x="3431467" y="6886632"/>
                  <a:pt x="3439073" y="6887133"/>
                  <a:pt x="3443805" y="6892184"/>
                </a:cubicBezTo>
                <a:cubicBezTo>
                  <a:pt x="3465945" y="6915728"/>
                  <a:pt x="3476593" y="6950458"/>
                  <a:pt x="3482425" y="6981515"/>
                </a:cubicBezTo>
                <a:cubicBezTo>
                  <a:pt x="3484792" y="6994372"/>
                  <a:pt x="3467721" y="6999215"/>
                  <a:pt x="3460200" y="6990531"/>
                </a:cubicBezTo>
                <a:cubicBezTo>
                  <a:pt x="3448706" y="6977341"/>
                  <a:pt x="3439495" y="6964317"/>
                  <a:pt x="3431214" y="6948704"/>
                </a:cubicBezTo>
                <a:cubicBezTo>
                  <a:pt x="3426143" y="6939187"/>
                  <a:pt x="3420312" y="6928918"/>
                  <a:pt x="3417269" y="6918649"/>
                </a:cubicBezTo>
                <a:cubicBezTo>
                  <a:pt x="3416678" y="6916479"/>
                  <a:pt x="3415580" y="6908798"/>
                  <a:pt x="3414988" y="6904539"/>
                </a:cubicBezTo>
                <a:cubicBezTo>
                  <a:pt x="3414185" y="6897359"/>
                  <a:pt x="3419023" y="6891745"/>
                  <a:pt x="3425245" y="6889188"/>
                </a:cubicBezTo>
                <a:close/>
                <a:moveTo>
                  <a:pt x="2036744" y="7312291"/>
                </a:moveTo>
                <a:cubicBezTo>
                  <a:pt x="2042658" y="7305695"/>
                  <a:pt x="2054574" y="7307700"/>
                  <a:pt x="2055926" y="7317217"/>
                </a:cubicBezTo>
                <a:cubicBezTo>
                  <a:pt x="2059899" y="7346104"/>
                  <a:pt x="2047730" y="7376410"/>
                  <a:pt x="2044263" y="7405295"/>
                </a:cubicBezTo>
                <a:cubicBezTo>
                  <a:pt x="2040631" y="7435852"/>
                  <a:pt x="2043758" y="7469331"/>
                  <a:pt x="2036404" y="7498968"/>
                </a:cubicBezTo>
                <a:cubicBezTo>
                  <a:pt x="2033955" y="7508737"/>
                  <a:pt x="2020433" y="7511659"/>
                  <a:pt x="2016123" y="7501390"/>
                </a:cubicBezTo>
                <a:cubicBezTo>
                  <a:pt x="2003785" y="7472086"/>
                  <a:pt x="2006405" y="7434767"/>
                  <a:pt x="2009869" y="7403459"/>
                </a:cubicBezTo>
                <a:cubicBezTo>
                  <a:pt x="2013249" y="7373822"/>
                  <a:pt x="2016123" y="7335334"/>
                  <a:pt x="2036744" y="7312291"/>
                </a:cubicBezTo>
                <a:close/>
                <a:moveTo>
                  <a:pt x="3830609" y="6610278"/>
                </a:moveTo>
                <a:cubicBezTo>
                  <a:pt x="3833303" y="6607032"/>
                  <a:pt x="3837698" y="6605237"/>
                  <a:pt x="3842429" y="6606823"/>
                </a:cubicBezTo>
                <a:cubicBezTo>
                  <a:pt x="3870402" y="6616090"/>
                  <a:pt x="3893557" y="6639050"/>
                  <a:pt x="3915530" y="6657917"/>
                </a:cubicBezTo>
                <a:cubicBezTo>
                  <a:pt x="3922121" y="6663511"/>
                  <a:pt x="3930233" y="6669190"/>
                  <a:pt x="3938093" y="6675200"/>
                </a:cubicBezTo>
                <a:cubicBezTo>
                  <a:pt x="3937840" y="6674699"/>
                  <a:pt x="3937501" y="6674198"/>
                  <a:pt x="3937247" y="6673615"/>
                </a:cubicBezTo>
                <a:cubicBezTo>
                  <a:pt x="3933192" y="6665348"/>
                  <a:pt x="3943754" y="6657251"/>
                  <a:pt x="3951361" y="6660758"/>
                </a:cubicBezTo>
                <a:cubicBezTo>
                  <a:pt x="3968009" y="6668354"/>
                  <a:pt x="3981191" y="6677538"/>
                  <a:pt x="3992262" y="6692314"/>
                </a:cubicBezTo>
                <a:cubicBezTo>
                  <a:pt x="3996487" y="6697908"/>
                  <a:pt x="4001643" y="6705255"/>
                  <a:pt x="4004095" y="6712436"/>
                </a:cubicBezTo>
                <a:cubicBezTo>
                  <a:pt x="4004178" y="6711767"/>
                  <a:pt x="4004178" y="6711266"/>
                  <a:pt x="4004178" y="6711266"/>
                </a:cubicBezTo>
                <a:cubicBezTo>
                  <a:pt x="4005868" y="6714355"/>
                  <a:pt x="4006291" y="6717278"/>
                  <a:pt x="4006038" y="6720199"/>
                </a:cubicBezTo>
                <a:cubicBezTo>
                  <a:pt x="4008826" y="6720785"/>
                  <a:pt x="4011615" y="6721953"/>
                  <a:pt x="4013896" y="6724624"/>
                </a:cubicBezTo>
                <a:cubicBezTo>
                  <a:pt x="4021924" y="6733892"/>
                  <a:pt x="4029530" y="6741072"/>
                  <a:pt x="4031559" y="6753428"/>
                </a:cubicBezTo>
                <a:cubicBezTo>
                  <a:pt x="4032658" y="6760358"/>
                  <a:pt x="4026404" y="6766117"/>
                  <a:pt x="4019475" y="6764113"/>
                </a:cubicBezTo>
                <a:cubicBezTo>
                  <a:pt x="4006460" y="6760441"/>
                  <a:pt x="4000038" y="6751006"/>
                  <a:pt x="3991164" y="6741155"/>
                </a:cubicBezTo>
                <a:cubicBezTo>
                  <a:pt x="3990150" y="6740070"/>
                  <a:pt x="3989727" y="6738901"/>
                  <a:pt x="3989220" y="6737816"/>
                </a:cubicBezTo>
                <a:cubicBezTo>
                  <a:pt x="3982206" y="6739735"/>
                  <a:pt x="3974854" y="6738567"/>
                  <a:pt x="3970460" y="6731387"/>
                </a:cubicBezTo>
                <a:cubicBezTo>
                  <a:pt x="3968684" y="6728464"/>
                  <a:pt x="3966995" y="6725626"/>
                  <a:pt x="3965220" y="6722704"/>
                </a:cubicBezTo>
                <a:cubicBezTo>
                  <a:pt x="3963024" y="6726963"/>
                  <a:pt x="3959050" y="6730052"/>
                  <a:pt x="3954065" y="6730552"/>
                </a:cubicBezTo>
                <a:cubicBezTo>
                  <a:pt x="3928290" y="6732973"/>
                  <a:pt x="3906234" y="6701833"/>
                  <a:pt x="3888487" y="6686221"/>
                </a:cubicBezTo>
                <a:cubicBezTo>
                  <a:pt x="3867275" y="6667520"/>
                  <a:pt x="3841754" y="6648150"/>
                  <a:pt x="3828994" y="6622436"/>
                </a:cubicBezTo>
                <a:cubicBezTo>
                  <a:pt x="3826923" y="6618220"/>
                  <a:pt x="3827916" y="6613524"/>
                  <a:pt x="3830609" y="6610278"/>
                </a:cubicBezTo>
                <a:close/>
                <a:moveTo>
                  <a:pt x="3684023" y="6633579"/>
                </a:moveTo>
                <a:cubicBezTo>
                  <a:pt x="3699353" y="6634240"/>
                  <a:pt x="3725449" y="6652993"/>
                  <a:pt x="3729443" y="6655498"/>
                </a:cubicBezTo>
                <a:cubicBezTo>
                  <a:pt x="3742288" y="6663512"/>
                  <a:pt x="3755048" y="6671611"/>
                  <a:pt x="3767725" y="6679793"/>
                </a:cubicBezTo>
                <a:cubicBezTo>
                  <a:pt x="3781500" y="6688726"/>
                  <a:pt x="3797133" y="6695238"/>
                  <a:pt x="3802458" y="6711351"/>
                </a:cubicBezTo>
                <a:cubicBezTo>
                  <a:pt x="3806515" y="6723123"/>
                  <a:pt x="3799923" y="6734978"/>
                  <a:pt x="3786402" y="6734644"/>
                </a:cubicBezTo>
                <a:cubicBezTo>
                  <a:pt x="3760289" y="6733976"/>
                  <a:pt x="3734599" y="6705256"/>
                  <a:pt x="3714824" y="6690145"/>
                </a:cubicBezTo>
                <a:cubicBezTo>
                  <a:pt x="3700796" y="6679375"/>
                  <a:pt x="3667245" y="6661592"/>
                  <a:pt x="3673498" y="6640220"/>
                </a:cubicBezTo>
                <a:cubicBezTo>
                  <a:pt x="3674998" y="6635148"/>
                  <a:pt x="3678912" y="6633358"/>
                  <a:pt x="3684023" y="6633579"/>
                </a:cubicBezTo>
                <a:close/>
                <a:moveTo>
                  <a:pt x="3727837" y="6612836"/>
                </a:moveTo>
                <a:cubicBezTo>
                  <a:pt x="3753527" y="6599813"/>
                  <a:pt x="3788768" y="6630535"/>
                  <a:pt x="3809387" y="6644394"/>
                </a:cubicBezTo>
                <a:cubicBezTo>
                  <a:pt x="3838374" y="6663764"/>
                  <a:pt x="3880205" y="6688058"/>
                  <a:pt x="3897698" y="6718280"/>
                </a:cubicBezTo>
                <a:cubicBezTo>
                  <a:pt x="3907416" y="6735061"/>
                  <a:pt x="3889670" y="6752010"/>
                  <a:pt x="3872685" y="6744746"/>
                </a:cubicBezTo>
                <a:cubicBezTo>
                  <a:pt x="3842937" y="6731972"/>
                  <a:pt x="3816740" y="6702167"/>
                  <a:pt x="3790796" y="6682799"/>
                </a:cubicBezTo>
                <a:cubicBezTo>
                  <a:pt x="3770175" y="6667437"/>
                  <a:pt x="3725133" y="6646148"/>
                  <a:pt x="3724626" y="6617262"/>
                </a:cubicBezTo>
                <a:cubicBezTo>
                  <a:pt x="3724626" y="6615341"/>
                  <a:pt x="3726231" y="6613672"/>
                  <a:pt x="3727837" y="6612836"/>
                </a:cubicBezTo>
                <a:close/>
                <a:moveTo>
                  <a:pt x="2058040" y="7220373"/>
                </a:moveTo>
                <a:cubicBezTo>
                  <a:pt x="2064462" y="7213360"/>
                  <a:pt x="2074688" y="7216782"/>
                  <a:pt x="2078153" y="7224631"/>
                </a:cubicBezTo>
                <a:cubicBezTo>
                  <a:pt x="2084913" y="7239908"/>
                  <a:pt x="2078322" y="7253601"/>
                  <a:pt x="2069026" y="7266624"/>
                </a:cubicBezTo>
                <a:cubicBezTo>
                  <a:pt x="2064715" y="7272719"/>
                  <a:pt x="2053306" y="7270715"/>
                  <a:pt x="2051363" y="7263618"/>
                </a:cubicBezTo>
                <a:cubicBezTo>
                  <a:pt x="2046968" y="7247506"/>
                  <a:pt x="2046292" y="7233063"/>
                  <a:pt x="2058040" y="7220373"/>
                </a:cubicBezTo>
                <a:close/>
                <a:moveTo>
                  <a:pt x="3457136" y="6681003"/>
                </a:moveTo>
                <a:cubicBezTo>
                  <a:pt x="3463010" y="6678895"/>
                  <a:pt x="3470510" y="6680085"/>
                  <a:pt x="3474229" y="6686054"/>
                </a:cubicBezTo>
                <a:cubicBezTo>
                  <a:pt x="3492398" y="6715274"/>
                  <a:pt x="3525017" y="6756267"/>
                  <a:pt x="3525101" y="6792417"/>
                </a:cubicBezTo>
                <a:cubicBezTo>
                  <a:pt x="3525101" y="6800347"/>
                  <a:pt x="3515046" y="6807779"/>
                  <a:pt x="3507693" y="6802351"/>
                </a:cubicBezTo>
                <a:cubicBezTo>
                  <a:pt x="3490116" y="6789411"/>
                  <a:pt x="3482762" y="6770542"/>
                  <a:pt x="3473468" y="6751341"/>
                </a:cubicBezTo>
                <a:cubicBezTo>
                  <a:pt x="3464679" y="6733141"/>
                  <a:pt x="3457073" y="6714523"/>
                  <a:pt x="3449806" y="6695739"/>
                </a:cubicBezTo>
                <a:cubicBezTo>
                  <a:pt x="3447017" y="6688517"/>
                  <a:pt x="3451263" y="6683111"/>
                  <a:pt x="3457136" y="6681003"/>
                </a:cubicBezTo>
                <a:close/>
                <a:moveTo>
                  <a:pt x="3134620" y="6719657"/>
                </a:moveTo>
                <a:cubicBezTo>
                  <a:pt x="3136849" y="6718133"/>
                  <a:pt x="3139701" y="6717736"/>
                  <a:pt x="3142448" y="6719531"/>
                </a:cubicBezTo>
                <a:cubicBezTo>
                  <a:pt x="3166194" y="6735061"/>
                  <a:pt x="3192223" y="6771294"/>
                  <a:pt x="3187322" y="6800931"/>
                </a:cubicBezTo>
                <a:cubicBezTo>
                  <a:pt x="3185631" y="6811034"/>
                  <a:pt x="3175913" y="6814791"/>
                  <a:pt x="3167208" y="6810115"/>
                </a:cubicBezTo>
                <a:cubicBezTo>
                  <a:pt x="3141771" y="6796340"/>
                  <a:pt x="3127996" y="6754263"/>
                  <a:pt x="3130532" y="6726545"/>
                </a:cubicBezTo>
                <a:cubicBezTo>
                  <a:pt x="3130786" y="6723831"/>
                  <a:pt x="3132392" y="6721180"/>
                  <a:pt x="3134620" y="6719657"/>
                </a:cubicBezTo>
                <a:close/>
                <a:moveTo>
                  <a:pt x="2007757" y="7119269"/>
                </a:moveTo>
                <a:cubicBezTo>
                  <a:pt x="2012910" y="7117097"/>
                  <a:pt x="2020094" y="7119017"/>
                  <a:pt x="2022207" y="7124611"/>
                </a:cubicBezTo>
                <a:cubicBezTo>
                  <a:pt x="2028376" y="7140724"/>
                  <a:pt x="2020178" y="7151411"/>
                  <a:pt x="2011812" y="7165353"/>
                </a:cubicBezTo>
                <a:cubicBezTo>
                  <a:pt x="2002769" y="7180464"/>
                  <a:pt x="1982573" y="7166105"/>
                  <a:pt x="1986628" y="7151829"/>
                </a:cubicBezTo>
                <a:cubicBezTo>
                  <a:pt x="1990855" y="7137051"/>
                  <a:pt x="1992882" y="7125447"/>
                  <a:pt x="2007757" y="7119269"/>
                </a:cubicBezTo>
                <a:close/>
                <a:moveTo>
                  <a:pt x="3758638" y="6390433"/>
                </a:moveTo>
                <a:cubicBezTo>
                  <a:pt x="3761984" y="6390013"/>
                  <a:pt x="3765571" y="6390968"/>
                  <a:pt x="3768824" y="6393932"/>
                </a:cubicBezTo>
                <a:cubicBezTo>
                  <a:pt x="3782007" y="6405955"/>
                  <a:pt x="3792318" y="6415389"/>
                  <a:pt x="3800853" y="6431084"/>
                </a:cubicBezTo>
                <a:cubicBezTo>
                  <a:pt x="3804571" y="6437763"/>
                  <a:pt x="3795529" y="6444859"/>
                  <a:pt x="3789275" y="6442020"/>
                </a:cubicBezTo>
                <a:cubicBezTo>
                  <a:pt x="3773388" y="6434840"/>
                  <a:pt x="3763416" y="6425909"/>
                  <a:pt x="3750485" y="6414219"/>
                </a:cubicBezTo>
                <a:cubicBezTo>
                  <a:pt x="3740725" y="6405328"/>
                  <a:pt x="3748600" y="6391693"/>
                  <a:pt x="3758638" y="6390433"/>
                </a:cubicBezTo>
                <a:close/>
                <a:moveTo>
                  <a:pt x="4486004" y="6086667"/>
                </a:moveTo>
                <a:cubicBezTo>
                  <a:pt x="4489426" y="6085154"/>
                  <a:pt x="4493525" y="6085029"/>
                  <a:pt x="4496608" y="6086866"/>
                </a:cubicBezTo>
                <a:cubicBezTo>
                  <a:pt x="4511313" y="6095466"/>
                  <a:pt x="4518328" y="6105818"/>
                  <a:pt x="4513596" y="6122097"/>
                </a:cubicBezTo>
                <a:cubicBezTo>
                  <a:pt x="4511990" y="6127608"/>
                  <a:pt x="4505313" y="6132366"/>
                  <a:pt x="4499398" y="6130196"/>
                </a:cubicBezTo>
                <a:cubicBezTo>
                  <a:pt x="4482242" y="6123851"/>
                  <a:pt x="4477594" y="6112329"/>
                  <a:pt x="4479455" y="6094797"/>
                </a:cubicBezTo>
                <a:cubicBezTo>
                  <a:pt x="4479835" y="6091082"/>
                  <a:pt x="4482581" y="6088181"/>
                  <a:pt x="4486004" y="6086667"/>
                </a:cubicBezTo>
                <a:close/>
                <a:moveTo>
                  <a:pt x="4589832" y="6031837"/>
                </a:moveTo>
                <a:cubicBezTo>
                  <a:pt x="4594891" y="6029405"/>
                  <a:pt x="4601525" y="6029677"/>
                  <a:pt x="4605709" y="6034102"/>
                </a:cubicBezTo>
                <a:cubicBezTo>
                  <a:pt x="4614075" y="6042868"/>
                  <a:pt x="4619906" y="6051719"/>
                  <a:pt x="4613821" y="6063156"/>
                </a:cubicBezTo>
                <a:cubicBezTo>
                  <a:pt x="4612553" y="6065576"/>
                  <a:pt x="4609850" y="6068081"/>
                  <a:pt x="4606807" y="6067998"/>
                </a:cubicBezTo>
                <a:cubicBezTo>
                  <a:pt x="4592102" y="6067497"/>
                  <a:pt x="4587792" y="6058982"/>
                  <a:pt x="4583398" y="6045789"/>
                </a:cubicBezTo>
                <a:cubicBezTo>
                  <a:pt x="4581286" y="6039403"/>
                  <a:pt x="4584772" y="6034269"/>
                  <a:pt x="4589832" y="6031837"/>
                </a:cubicBezTo>
                <a:close/>
                <a:moveTo>
                  <a:pt x="3655412" y="6382827"/>
                </a:moveTo>
                <a:cubicBezTo>
                  <a:pt x="3680680" y="6390425"/>
                  <a:pt x="3702652" y="6406371"/>
                  <a:pt x="3724625" y="6420480"/>
                </a:cubicBezTo>
                <a:cubicBezTo>
                  <a:pt x="3743470" y="6432586"/>
                  <a:pt x="3772203" y="6444775"/>
                  <a:pt x="3777696" y="6467901"/>
                </a:cubicBezTo>
                <a:cubicBezTo>
                  <a:pt x="3778963" y="6473328"/>
                  <a:pt x="3775583" y="6480842"/>
                  <a:pt x="3769414" y="6481593"/>
                </a:cubicBezTo>
                <a:cubicBezTo>
                  <a:pt x="3743976" y="6484766"/>
                  <a:pt x="3721920" y="6461974"/>
                  <a:pt x="3702568" y="6447781"/>
                </a:cubicBezTo>
                <a:cubicBezTo>
                  <a:pt x="3682287" y="6432837"/>
                  <a:pt x="3660567" y="6418393"/>
                  <a:pt x="3645018" y="6398356"/>
                </a:cubicBezTo>
                <a:cubicBezTo>
                  <a:pt x="3639948" y="6391760"/>
                  <a:pt x="3647131" y="6380323"/>
                  <a:pt x="3655412" y="6382827"/>
                </a:cubicBezTo>
                <a:close/>
                <a:moveTo>
                  <a:pt x="4519721" y="6047627"/>
                </a:moveTo>
                <a:cubicBezTo>
                  <a:pt x="4524538" y="6044204"/>
                  <a:pt x="4531638" y="6043703"/>
                  <a:pt x="4537088" y="6048629"/>
                </a:cubicBezTo>
                <a:cubicBezTo>
                  <a:pt x="4550017" y="6060234"/>
                  <a:pt x="4568439" y="6077265"/>
                  <a:pt x="4565143" y="6095799"/>
                </a:cubicBezTo>
                <a:cubicBezTo>
                  <a:pt x="4564299" y="6100726"/>
                  <a:pt x="4559904" y="6102896"/>
                  <a:pt x="4555256" y="6102645"/>
                </a:cubicBezTo>
                <a:cubicBezTo>
                  <a:pt x="4536496" y="6101643"/>
                  <a:pt x="4524073" y="6078935"/>
                  <a:pt x="4516044" y="6064158"/>
                </a:cubicBezTo>
                <a:cubicBezTo>
                  <a:pt x="4512369" y="6057395"/>
                  <a:pt x="4514905" y="6051050"/>
                  <a:pt x="4519721" y="6047627"/>
                </a:cubicBezTo>
                <a:close/>
                <a:moveTo>
                  <a:pt x="4388343" y="6090873"/>
                </a:moveTo>
                <a:cubicBezTo>
                  <a:pt x="4391881" y="6087742"/>
                  <a:pt x="4397142" y="6086364"/>
                  <a:pt x="4401790" y="6088452"/>
                </a:cubicBezTo>
                <a:cubicBezTo>
                  <a:pt x="4418945" y="6096216"/>
                  <a:pt x="4447172" y="6114833"/>
                  <a:pt x="4446326" y="6135872"/>
                </a:cubicBezTo>
                <a:cubicBezTo>
                  <a:pt x="4446074" y="6142300"/>
                  <a:pt x="4441932" y="6147894"/>
                  <a:pt x="4435086" y="6148312"/>
                </a:cubicBezTo>
                <a:cubicBezTo>
                  <a:pt x="4412608" y="6149731"/>
                  <a:pt x="4393508" y="6121930"/>
                  <a:pt x="4385226" y="6103813"/>
                </a:cubicBezTo>
                <a:cubicBezTo>
                  <a:pt x="4382987" y="6098887"/>
                  <a:pt x="4384804" y="6094003"/>
                  <a:pt x="4388343" y="6090873"/>
                </a:cubicBezTo>
                <a:close/>
                <a:moveTo>
                  <a:pt x="4304098" y="6120928"/>
                </a:moveTo>
                <a:cubicBezTo>
                  <a:pt x="4322183" y="6117172"/>
                  <a:pt x="4334858" y="6131781"/>
                  <a:pt x="4343733" y="6145807"/>
                </a:cubicBezTo>
                <a:cubicBezTo>
                  <a:pt x="4346944" y="6150817"/>
                  <a:pt x="4346607" y="6157579"/>
                  <a:pt x="4343733" y="6162505"/>
                </a:cubicBezTo>
                <a:cubicBezTo>
                  <a:pt x="4342972" y="6163842"/>
                  <a:pt x="4342211" y="6165094"/>
                  <a:pt x="4341451" y="6166430"/>
                </a:cubicBezTo>
                <a:cubicBezTo>
                  <a:pt x="4338916" y="6170771"/>
                  <a:pt x="4333253" y="6172440"/>
                  <a:pt x="4328521" y="6171272"/>
                </a:cubicBezTo>
                <a:cubicBezTo>
                  <a:pt x="4311619" y="6166931"/>
                  <a:pt x="4300127" y="6144722"/>
                  <a:pt x="4298183" y="6128609"/>
                </a:cubicBezTo>
                <a:cubicBezTo>
                  <a:pt x="4297761" y="6125354"/>
                  <a:pt x="4300971" y="6121597"/>
                  <a:pt x="4304098" y="6120928"/>
                </a:cubicBezTo>
                <a:close/>
                <a:moveTo>
                  <a:pt x="2891195" y="6659379"/>
                </a:moveTo>
                <a:cubicBezTo>
                  <a:pt x="2894522" y="6657125"/>
                  <a:pt x="2898557" y="6656122"/>
                  <a:pt x="2902613" y="6657667"/>
                </a:cubicBezTo>
                <a:cubicBezTo>
                  <a:pt x="2925261" y="6666350"/>
                  <a:pt x="2937430" y="6698577"/>
                  <a:pt x="2935148" y="6721870"/>
                </a:cubicBezTo>
                <a:cubicBezTo>
                  <a:pt x="2934219" y="6730970"/>
                  <a:pt x="2923909" y="6739069"/>
                  <a:pt x="2915036" y="6732889"/>
                </a:cubicBezTo>
                <a:cubicBezTo>
                  <a:pt x="2897711" y="6720868"/>
                  <a:pt x="2876501" y="6690311"/>
                  <a:pt x="2884022" y="6668604"/>
                </a:cubicBezTo>
                <a:cubicBezTo>
                  <a:pt x="2885247" y="6665140"/>
                  <a:pt x="2887867" y="6661633"/>
                  <a:pt x="2891195" y="6659379"/>
                </a:cubicBezTo>
                <a:close/>
                <a:moveTo>
                  <a:pt x="3568285" y="6393515"/>
                </a:moveTo>
                <a:cubicBezTo>
                  <a:pt x="3590849" y="6388171"/>
                  <a:pt x="3612652" y="6406622"/>
                  <a:pt x="3630905" y="6417976"/>
                </a:cubicBezTo>
                <a:cubicBezTo>
                  <a:pt x="3652793" y="6431584"/>
                  <a:pt x="3687358" y="6445861"/>
                  <a:pt x="3692682" y="6472827"/>
                </a:cubicBezTo>
                <a:cubicBezTo>
                  <a:pt x="3694034" y="6479757"/>
                  <a:pt x="3687864" y="6485016"/>
                  <a:pt x="3681780" y="6486184"/>
                </a:cubicBezTo>
                <a:cubicBezTo>
                  <a:pt x="3657273" y="6490943"/>
                  <a:pt x="3632511" y="6466482"/>
                  <a:pt x="3613920" y="6453375"/>
                </a:cubicBezTo>
                <a:cubicBezTo>
                  <a:pt x="3595413" y="6440518"/>
                  <a:pt x="3566089" y="6425740"/>
                  <a:pt x="3562539" y="6401863"/>
                </a:cubicBezTo>
                <a:cubicBezTo>
                  <a:pt x="3562031" y="6398440"/>
                  <a:pt x="3564989" y="6394265"/>
                  <a:pt x="3568285" y="6393515"/>
                </a:cubicBezTo>
                <a:close/>
                <a:moveTo>
                  <a:pt x="4241991" y="6122594"/>
                </a:moveTo>
                <a:cubicBezTo>
                  <a:pt x="4245778" y="6122338"/>
                  <a:pt x="4249782" y="6123747"/>
                  <a:pt x="4253479" y="6127525"/>
                </a:cubicBezTo>
                <a:cubicBezTo>
                  <a:pt x="4267929" y="6142218"/>
                  <a:pt x="4288972" y="6156077"/>
                  <a:pt x="4295394" y="6176197"/>
                </a:cubicBezTo>
                <a:cubicBezTo>
                  <a:pt x="4297592" y="6183126"/>
                  <a:pt x="4294127" y="6192728"/>
                  <a:pt x="4285507" y="6193062"/>
                </a:cubicBezTo>
                <a:cubicBezTo>
                  <a:pt x="4259056" y="6194230"/>
                  <a:pt x="4239873" y="6172106"/>
                  <a:pt x="4227873" y="6150817"/>
                </a:cubicBezTo>
                <a:cubicBezTo>
                  <a:pt x="4221218" y="6139108"/>
                  <a:pt x="4230630" y="6123361"/>
                  <a:pt x="4241991" y="6122594"/>
                </a:cubicBezTo>
                <a:close/>
                <a:moveTo>
                  <a:pt x="3472327" y="6410910"/>
                </a:moveTo>
                <a:cubicBezTo>
                  <a:pt x="3474598" y="6409371"/>
                  <a:pt x="3477587" y="6408625"/>
                  <a:pt x="3481327" y="6409126"/>
                </a:cubicBezTo>
                <a:cubicBezTo>
                  <a:pt x="3506595" y="6412633"/>
                  <a:pt x="3530257" y="6427660"/>
                  <a:pt x="3552229" y="6439765"/>
                </a:cubicBezTo>
                <a:cubicBezTo>
                  <a:pt x="3575976" y="6452790"/>
                  <a:pt x="3599215" y="6466565"/>
                  <a:pt x="3622878" y="6479756"/>
                </a:cubicBezTo>
                <a:cubicBezTo>
                  <a:pt x="3648990" y="6494366"/>
                  <a:pt x="3621525" y="6533438"/>
                  <a:pt x="3595581" y="6517743"/>
                </a:cubicBezTo>
                <a:cubicBezTo>
                  <a:pt x="3573863" y="6504552"/>
                  <a:pt x="3551976" y="6491611"/>
                  <a:pt x="3530173" y="6478503"/>
                </a:cubicBezTo>
                <a:cubicBezTo>
                  <a:pt x="3509975" y="6466315"/>
                  <a:pt x="3484200" y="6453040"/>
                  <a:pt x="3469919" y="6434088"/>
                </a:cubicBezTo>
                <a:cubicBezTo>
                  <a:pt x="3470086" y="6434005"/>
                  <a:pt x="3470256" y="6433921"/>
                  <a:pt x="3470425" y="6433921"/>
                </a:cubicBezTo>
                <a:cubicBezTo>
                  <a:pt x="3465166" y="6427284"/>
                  <a:pt x="3465514" y="6415528"/>
                  <a:pt x="3472327" y="6410910"/>
                </a:cubicBezTo>
                <a:close/>
                <a:moveTo>
                  <a:pt x="4652462" y="5919714"/>
                </a:moveTo>
                <a:cubicBezTo>
                  <a:pt x="4656773" y="5917324"/>
                  <a:pt x="4662456" y="5917052"/>
                  <a:pt x="4666555" y="5920141"/>
                </a:cubicBezTo>
                <a:cubicBezTo>
                  <a:pt x="4689794" y="5937507"/>
                  <a:pt x="4718781" y="5974158"/>
                  <a:pt x="4722161" y="6003211"/>
                </a:cubicBezTo>
                <a:cubicBezTo>
                  <a:pt x="4723090" y="6011559"/>
                  <a:pt x="4713963" y="6021579"/>
                  <a:pt x="4705007" y="6016652"/>
                </a:cubicBezTo>
                <a:cubicBezTo>
                  <a:pt x="4677203" y="6001458"/>
                  <a:pt x="4654047" y="5962052"/>
                  <a:pt x="4646611" y="5931996"/>
                </a:cubicBezTo>
                <a:cubicBezTo>
                  <a:pt x="4645216" y="5926612"/>
                  <a:pt x="4648152" y="5922104"/>
                  <a:pt x="4652462" y="5919714"/>
                </a:cubicBezTo>
                <a:close/>
                <a:moveTo>
                  <a:pt x="4590223" y="5924307"/>
                </a:moveTo>
                <a:cubicBezTo>
                  <a:pt x="4593391" y="5921646"/>
                  <a:pt x="4597596" y="5920352"/>
                  <a:pt x="4601737" y="5921897"/>
                </a:cubicBezTo>
                <a:cubicBezTo>
                  <a:pt x="4618046" y="5928075"/>
                  <a:pt x="4626244" y="5939095"/>
                  <a:pt x="4634189" y="5954289"/>
                </a:cubicBezTo>
                <a:cubicBezTo>
                  <a:pt x="4637399" y="5960383"/>
                  <a:pt x="4640442" y="5966561"/>
                  <a:pt x="4642808" y="5973074"/>
                </a:cubicBezTo>
                <a:cubicBezTo>
                  <a:pt x="4643907" y="5976163"/>
                  <a:pt x="4644920" y="5979169"/>
                  <a:pt x="4645935" y="5982258"/>
                </a:cubicBezTo>
                <a:cubicBezTo>
                  <a:pt x="4648724" y="5991607"/>
                  <a:pt x="4646865" y="6000708"/>
                  <a:pt x="4640442" y="6009723"/>
                </a:cubicBezTo>
                <a:cubicBezTo>
                  <a:pt x="4641033" y="6011311"/>
                  <a:pt x="4634103" y="6012812"/>
                  <a:pt x="4633596" y="6012897"/>
                </a:cubicBezTo>
                <a:cubicBezTo>
                  <a:pt x="4633004" y="6012980"/>
                  <a:pt x="4632497" y="6013064"/>
                  <a:pt x="4631907" y="6013064"/>
                </a:cubicBezTo>
                <a:cubicBezTo>
                  <a:pt x="4625737" y="6013565"/>
                  <a:pt x="4619567" y="6010725"/>
                  <a:pt x="4616102" y="6005717"/>
                </a:cubicBezTo>
                <a:cubicBezTo>
                  <a:pt x="4602751" y="5986347"/>
                  <a:pt x="4585089" y="5958797"/>
                  <a:pt x="4584920" y="5934920"/>
                </a:cubicBezTo>
                <a:cubicBezTo>
                  <a:pt x="4584920" y="5930996"/>
                  <a:pt x="4587053" y="5926968"/>
                  <a:pt x="4590223" y="5924307"/>
                </a:cubicBezTo>
                <a:close/>
                <a:moveTo>
                  <a:pt x="5040205" y="5748424"/>
                </a:moveTo>
                <a:cubicBezTo>
                  <a:pt x="5116223" y="5721343"/>
                  <a:pt x="5208379" y="5705017"/>
                  <a:pt x="5276957" y="5718604"/>
                </a:cubicBezTo>
                <a:cubicBezTo>
                  <a:pt x="5287775" y="5720691"/>
                  <a:pt x="5292846" y="5738558"/>
                  <a:pt x="5279999" y="5742063"/>
                </a:cubicBezTo>
                <a:cubicBezTo>
                  <a:pt x="5233605" y="5754837"/>
                  <a:pt x="5184336" y="5753084"/>
                  <a:pt x="5136758" y="5761100"/>
                </a:cubicBezTo>
                <a:cubicBezTo>
                  <a:pt x="5082504" y="5770282"/>
                  <a:pt x="5030615" y="5787648"/>
                  <a:pt x="4976868" y="5798585"/>
                </a:cubicBezTo>
                <a:cubicBezTo>
                  <a:pt x="4964024" y="5801256"/>
                  <a:pt x="4961067" y="5783641"/>
                  <a:pt x="4971037" y="5778381"/>
                </a:cubicBezTo>
                <a:cubicBezTo>
                  <a:pt x="4991320" y="5767673"/>
                  <a:pt x="5014865" y="5757452"/>
                  <a:pt x="5040205" y="5748424"/>
                </a:cubicBezTo>
                <a:close/>
                <a:moveTo>
                  <a:pt x="3536000" y="6327466"/>
                </a:moveTo>
                <a:cubicBezTo>
                  <a:pt x="3583829" y="6310763"/>
                  <a:pt x="3639336" y="6301574"/>
                  <a:pt x="3684907" y="6313283"/>
                </a:cubicBezTo>
                <a:cubicBezTo>
                  <a:pt x="3703245" y="6318043"/>
                  <a:pt x="3699780" y="6344842"/>
                  <a:pt x="3682625" y="6348264"/>
                </a:cubicBezTo>
                <a:cubicBezTo>
                  <a:pt x="3652793" y="6354276"/>
                  <a:pt x="3621440" y="6351103"/>
                  <a:pt x="3591103" y="6355361"/>
                </a:cubicBezTo>
                <a:cubicBezTo>
                  <a:pt x="3560257" y="6359703"/>
                  <a:pt x="3529074" y="6366299"/>
                  <a:pt x="3498820" y="6373228"/>
                </a:cubicBezTo>
                <a:cubicBezTo>
                  <a:pt x="3482171" y="6377067"/>
                  <a:pt x="3477945" y="6352941"/>
                  <a:pt x="3491382" y="6346177"/>
                </a:cubicBezTo>
                <a:cubicBezTo>
                  <a:pt x="3504967" y="6339436"/>
                  <a:pt x="3520058" y="6333033"/>
                  <a:pt x="3536000" y="6327466"/>
                </a:cubicBezTo>
                <a:close/>
                <a:moveTo>
                  <a:pt x="4107110" y="6094547"/>
                </a:moveTo>
                <a:cubicBezTo>
                  <a:pt x="4112519" y="6091624"/>
                  <a:pt x="4119955" y="6093545"/>
                  <a:pt x="4124602" y="6096802"/>
                </a:cubicBezTo>
                <a:cubicBezTo>
                  <a:pt x="4142434" y="6109158"/>
                  <a:pt x="4169984" y="6125938"/>
                  <a:pt x="4170068" y="6149898"/>
                </a:cubicBezTo>
                <a:cubicBezTo>
                  <a:pt x="4170151" y="6156662"/>
                  <a:pt x="4165166" y="6161002"/>
                  <a:pt x="4158744" y="6161838"/>
                </a:cubicBezTo>
                <a:cubicBezTo>
                  <a:pt x="4134997" y="6164927"/>
                  <a:pt x="4113617" y="6137542"/>
                  <a:pt x="4099758" y="6121764"/>
                </a:cubicBezTo>
                <a:cubicBezTo>
                  <a:pt x="4095871" y="6117338"/>
                  <a:pt x="4094771" y="6109574"/>
                  <a:pt x="4097307" y="6104315"/>
                </a:cubicBezTo>
                <a:cubicBezTo>
                  <a:pt x="4097897" y="6103063"/>
                  <a:pt x="4098574" y="6101728"/>
                  <a:pt x="4099165" y="6100475"/>
                </a:cubicBezTo>
                <a:cubicBezTo>
                  <a:pt x="4100518" y="6097636"/>
                  <a:pt x="4104658" y="6095883"/>
                  <a:pt x="4107110" y="6094547"/>
                </a:cubicBezTo>
                <a:close/>
                <a:moveTo>
                  <a:pt x="975774" y="7294133"/>
                </a:moveTo>
                <a:cubicBezTo>
                  <a:pt x="979335" y="7293924"/>
                  <a:pt x="982968" y="7295552"/>
                  <a:pt x="984532" y="7299184"/>
                </a:cubicBezTo>
                <a:cubicBezTo>
                  <a:pt x="991884" y="7316215"/>
                  <a:pt x="991545" y="7333664"/>
                  <a:pt x="992221" y="7352032"/>
                </a:cubicBezTo>
                <a:cubicBezTo>
                  <a:pt x="992898" y="7370064"/>
                  <a:pt x="964587" y="7373905"/>
                  <a:pt x="963910" y="7355788"/>
                </a:cubicBezTo>
                <a:cubicBezTo>
                  <a:pt x="963235" y="7336753"/>
                  <a:pt x="961291" y="7318385"/>
                  <a:pt x="967460" y="7300102"/>
                </a:cubicBezTo>
                <a:cubicBezTo>
                  <a:pt x="968729" y="7296387"/>
                  <a:pt x="972214" y="7294342"/>
                  <a:pt x="975774" y="7294133"/>
                </a:cubicBezTo>
                <a:close/>
                <a:moveTo>
                  <a:pt x="4575033" y="5888573"/>
                </a:moveTo>
                <a:cubicBezTo>
                  <a:pt x="4584730" y="5882906"/>
                  <a:pt x="4598779" y="5883282"/>
                  <a:pt x="4599117" y="5898268"/>
                </a:cubicBezTo>
                <a:cubicBezTo>
                  <a:pt x="4599201" y="5901274"/>
                  <a:pt x="4599201" y="5904196"/>
                  <a:pt x="4599286" y="5907202"/>
                </a:cubicBezTo>
                <a:cubicBezTo>
                  <a:pt x="4599455" y="5916051"/>
                  <a:pt x="4589821" y="5921980"/>
                  <a:pt x="4581878" y="5917721"/>
                </a:cubicBezTo>
                <a:cubicBezTo>
                  <a:pt x="4580273" y="5916885"/>
                  <a:pt x="4578666" y="5915968"/>
                  <a:pt x="4577061" y="5915133"/>
                </a:cubicBezTo>
                <a:cubicBezTo>
                  <a:pt x="4559991" y="5905949"/>
                  <a:pt x="4565336" y="5894240"/>
                  <a:pt x="4575033" y="5888573"/>
                </a:cubicBezTo>
                <a:close/>
                <a:moveTo>
                  <a:pt x="3994883" y="6095329"/>
                </a:moveTo>
                <a:cubicBezTo>
                  <a:pt x="3997440" y="6093315"/>
                  <a:pt x="4001053" y="6092376"/>
                  <a:pt x="4004095" y="6093211"/>
                </a:cubicBezTo>
                <a:cubicBezTo>
                  <a:pt x="4021081" y="6097885"/>
                  <a:pt x="4036209" y="6107738"/>
                  <a:pt x="4038489" y="6125687"/>
                </a:cubicBezTo>
                <a:cubicBezTo>
                  <a:pt x="4039166" y="6131447"/>
                  <a:pt x="4032743" y="6137626"/>
                  <a:pt x="4026996" y="6137209"/>
                </a:cubicBezTo>
                <a:cubicBezTo>
                  <a:pt x="4008320" y="6135873"/>
                  <a:pt x="3997757" y="6120511"/>
                  <a:pt x="3992010" y="6103897"/>
                </a:cubicBezTo>
                <a:cubicBezTo>
                  <a:pt x="3990827" y="6100433"/>
                  <a:pt x="3992327" y="6097344"/>
                  <a:pt x="3994883" y="6095329"/>
                </a:cubicBezTo>
                <a:close/>
                <a:moveTo>
                  <a:pt x="4503887" y="5896138"/>
                </a:moveTo>
                <a:cubicBezTo>
                  <a:pt x="4507510" y="5893634"/>
                  <a:pt x="4512327" y="5893008"/>
                  <a:pt x="4516044" y="5896181"/>
                </a:cubicBezTo>
                <a:cubicBezTo>
                  <a:pt x="4544863" y="5921560"/>
                  <a:pt x="4577229" y="5963053"/>
                  <a:pt x="4582131" y="6002460"/>
                </a:cubicBezTo>
                <a:cubicBezTo>
                  <a:pt x="4583399" y="6012394"/>
                  <a:pt x="4573004" y="6024667"/>
                  <a:pt x="4562440" y="6016986"/>
                </a:cubicBezTo>
                <a:cubicBezTo>
                  <a:pt x="4529059" y="5992525"/>
                  <a:pt x="4508271" y="5946441"/>
                  <a:pt x="4498891" y="5907368"/>
                </a:cubicBezTo>
                <a:cubicBezTo>
                  <a:pt x="4497834" y="5903026"/>
                  <a:pt x="4500264" y="5898643"/>
                  <a:pt x="4503887" y="5896138"/>
                </a:cubicBezTo>
                <a:close/>
                <a:moveTo>
                  <a:pt x="2878793" y="6518682"/>
                </a:moveTo>
                <a:cubicBezTo>
                  <a:pt x="2882331" y="6517660"/>
                  <a:pt x="2886303" y="6518161"/>
                  <a:pt x="2889683" y="6520581"/>
                </a:cubicBezTo>
                <a:cubicBezTo>
                  <a:pt x="2908783" y="6534441"/>
                  <a:pt x="2914697" y="6568586"/>
                  <a:pt x="2911064" y="6590627"/>
                </a:cubicBezTo>
                <a:cubicBezTo>
                  <a:pt x="2909458" y="6600730"/>
                  <a:pt x="2896106" y="6607659"/>
                  <a:pt x="2888501" y="6598225"/>
                </a:cubicBezTo>
                <a:cubicBezTo>
                  <a:pt x="2874219" y="6580693"/>
                  <a:pt x="2860613" y="6547632"/>
                  <a:pt x="2870500" y="6525924"/>
                </a:cubicBezTo>
                <a:cubicBezTo>
                  <a:pt x="2872148" y="6522251"/>
                  <a:pt x="2875254" y="6519705"/>
                  <a:pt x="2878793" y="6518682"/>
                </a:cubicBezTo>
                <a:close/>
                <a:moveTo>
                  <a:pt x="2834132" y="6529621"/>
                </a:moveTo>
                <a:cubicBezTo>
                  <a:pt x="2838410" y="6529015"/>
                  <a:pt x="2842952" y="6530894"/>
                  <a:pt x="2845065" y="6535861"/>
                </a:cubicBezTo>
                <a:cubicBezTo>
                  <a:pt x="2859346" y="6569674"/>
                  <a:pt x="2861712" y="6606909"/>
                  <a:pt x="2868473" y="6642809"/>
                </a:cubicBezTo>
                <a:cubicBezTo>
                  <a:pt x="2876080" y="6683050"/>
                  <a:pt x="2885797" y="6722873"/>
                  <a:pt x="2893742" y="6762947"/>
                </a:cubicBezTo>
                <a:cubicBezTo>
                  <a:pt x="2895768" y="6773467"/>
                  <a:pt x="2881065" y="6774802"/>
                  <a:pt x="2876925" y="6766955"/>
                </a:cubicBezTo>
                <a:cubicBezTo>
                  <a:pt x="2842952" y="6703254"/>
                  <a:pt x="2809402" y="6611251"/>
                  <a:pt x="2824783" y="6538283"/>
                </a:cubicBezTo>
                <a:cubicBezTo>
                  <a:pt x="2825839" y="6533315"/>
                  <a:pt x="2829853" y="6530226"/>
                  <a:pt x="2834132" y="6529621"/>
                </a:cubicBezTo>
                <a:close/>
                <a:moveTo>
                  <a:pt x="4448915" y="5903841"/>
                </a:moveTo>
                <a:cubicBezTo>
                  <a:pt x="4452749" y="5902046"/>
                  <a:pt x="4457524" y="5902400"/>
                  <a:pt x="4461707" y="5905948"/>
                </a:cubicBezTo>
                <a:cubicBezTo>
                  <a:pt x="4479538" y="5921060"/>
                  <a:pt x="4487397" y="5941932"/>
                  <a:pt x="4497791" y="5962137"/>
                </a:cubicBezTo>
                <a:cubicBezTo>
                  <a:pt x="4507004" y="5980085"/>
                  <a:pt x="4520524" y="5997117"/>
                  <a:pt x="4518918" y="6017905"/>
                </a:cubicBezTo>
                <a:cubicBezTo>
                  <a:pt x="4518327" y="6025669"/>
                  <a:pt x="4508355" y="6029427"/>
                  <a:pt x="4501679" y="6026588"/>
                </a:cubicBezTo>
                <a:cubicBezTo>
                  <a:pt x="4482326" y="6019324"/>
                  <a:pt x="4472946" y="5998285"/>
                  <a:pt x="4463312" y="5981254"/>
                </a:cubicBezTo>
                <a:cubicBezTo>
                  <a:pt x="4451482" y="5960215"/>
                  <a:pt x="4439736" y="5939427"/>
                  <a:pt x="4441762" y="5914632"/>
                </a:cubicBezTo>
                <a:cubicBezTo>
                  <a:pt x="4442185" y="5909581"/>
                  <a:pt x="4445080" y="5905636"/>
                  <a:pt x="4448915" y="5903841"/>
                </a:cubicBezTo>
                <a:close/>
                <a:moveTo>
                  <a:pt x="4350949" y="5911981"/>
                </a:moveTo>
                <a:cubicBezTo>
                  <a:pt x="4356156" y="5908642"/>
                  <a:pt x="4363339" y="5908371"/>
                  <a:pt x="4369423" y="5913212"/>
                </a:cubicBezTo>
                <a:cubicBezTo>
                  <a:pt x="4394100" y="5933083"/>
                  <a:pt x="4410917" y="5963472"/>
                  <a:pt x="4431453" y="5987517"/>
                </a:cubicBezTo>
                <a:cubicBezTo>
                  <a:pt x="4446241" y="6004883"/>
                  <a:pt x="4473453" y="6025253"/>
                  <a:pt x="4467791" y="6050216"/>
                </a:cubicBezTo>
                <a:cubicBezTo>
                  <a:pt x="4466693" y="6054975"/>
                  <a:pt x="4463566" y="6058314"/>
                  <a:pt x="4458581" y="6059149"/>
                </a:cubicBezTo>
                <a:cubicBezTo>
                  <a:pt x="4431792" y="6063574"/>
                  <a:pt x="4412861" y="6033936"/>
                  <a:pt x="4398240" y="6015651"/>
                </a:cubicBezTo>
                <a:cubicBezTo>
                  <a:pt x="4377790" y="5990105"/>
                  <a:pt x="4352184" y="5961385"/>
                  <a:pt x="4344326" y="5929159"/>
                </a:cubicBezTo>
                <a:cubicBezTo>
                  <a:pt x="4342508" y="5921728"/>
                  <a:pt x="4345741" y="5915321"/>
                  <a:pt x="4350949" y="5911981"/>
                </a:cubicBezTo>
                <a:close/>
                <a:moveTo>
                  <a:pt x="4486151" y="5833743"/>
                </a:moveTo>
                <a:cubicBezTo>
                  <a:pt x="4489975" y="5832021"/>
                  <a:pt x="4494666" y="5832438"/>
                  <a:pt x="4498637" y="5836070"/>
                </a:cubicBezTo>
                <a:cubicBezTo>
                  <a:pt x="4510468" y="5846840"/>
                  <a:pt x="4515538" y="5856775"/>
                  <a:pt x="4508187" y="5871218"/>
                </a:cubicBezTo>
                <a:cubicBezTo>
                  <a:pt x="4505481" y="5876477"/>
                  <a:pt x="4499735" y="5877730"/>
                  <a:pt x="4494496" y="5875810"/>
                </a:cubicBezTo>
                <a:cubicBezTo>
                  <a:pt x="4480045" y="5870467"/>
                  <a:pt x="4477257" y="5858527"/>
                  <a:pt x="4478862" y="5844252"/>
                </a:cubicBezTo>
                <a:cubicBezTo>
                  <a:pt x="4479369" y="5839326"/>
                  <a:pt x="4482327" y="5835465"/>
                  <a:pt x="4486151" y="5833743"/>
                </a:cubicBezTo>
                <a:close/>
                <a:moveTo>
                  <a:pt x="714052" y="7264317"/>
                </a:moveTo>
                <a:cubicBezTo>
                  <a:pt x="719682" y="7262095"/>
                  <a:pt x="726527" y="7262992"/>
                  <a:pt x="730414" y="7268794"/>
                </a:cubicBezTo>
                <a:cubicBezTo>
                  <a:pt x="738527" y="7281235"/>
                  <a:pt x="740809" y="7294760"/>
                  <a:pt x="742075" y="7309369"/>
                </a:cubicBezTo>
                <a:cubicBezTo>
                  <a:pt x="742922" y="7319555"/>
                  <a:pt x="729401" y="7325483"/>
                  <a:pt x="723062" y="7316800"/>
                </a:cubicBezTo>
                <a:cubicBezTo>
                  <a:pt x="714442" y="7304945"/>
                  <a:pt x="707090" y="7293090"/>
                  <a:pt x="704978" y="7278562"/>
                </a:cubicBezTo>
                <a:cubicBezTo>
                  <a:pt x="704006" y="7271883"/>
                  <a:pt x="708421" y="7266540"/>
                  <a:pt x="714052" y="7264317"/>
                </a:cubicBezTo>
                <a:close/>
                <a:moveTo>
                  <a:pt x="4402879" y="5833565"/>
                </a:moveTo>
                <a:cubicBezTo>
                  <a:pt x="4410241" y="5827721"/>
                  <a:pt x="4420763" y="5826635"/>
                  <a:pt x="4428665" y="5835819"/>
                </a:cubicBezTo>
                <a:cubicBezTo>
                  <a:pt x="4438806" y="5847591"/>
                  <a:pt x="4447257" y="5860615"/>
                  <a:pt x="4456214" y="5873222"/>
                </a:cubicBezTo>
                <a:cubicBezTo>
                  <a:pt x="4473116" y="5896933"/>
                  <a:pt x="4433227" y="5922397"/>
                  <a:pt x="4418101" y="5897600"/>
                </a:cubicBezTo>
                <a:cubicBezTo>
                  <a:pt x="4410579" y="5885244"/>
                  <a:pt x="4402467" y="5872971"/>
                  <a:pt x="4396045" y="5859864"/>
                </a:cubicBezTo>
                <a:cubicBezTo>
                  <a:pt x="4391312" y="5850012"/>
                  <a:pt x="4395517" y="5839409"/>
                  <a:pt x="4402879" y="5833565"/>
                </a:cubicBezTo>
                <a:close/>
                <a:moveTo>
                  <a:pt x="946817" y="7155169"/>
                </a:moveTo>
                <a:cubicBezTo>
                  <a:pt x="950620" y="7153958"/>
                  <a:pt x="954951" y="7154584"/>
                  <a:pt x="958163" y="7157840"/>
                </a:cubicBezTo>
                <a:cubicBezTo>
                  <a:pt x="973966" y="7173953"/>
                  <a:pt x="975656" y="7196245"/>
                  <a:pt x="979205" y="7217534"/>
                </a:cubicBezTo>
                <a:cubicBezTo>
                  <a:pt x="982417" y="7236569"/>
                  <a:pt x="956642" y="7243081"/>
                  <a:pt x="949965" y="7225048"/>
                </a:cubicBezTo>
                <a:cubicBezTo>
                  <a:pt x="942697" y="7205429"/>
                  <a:pt x="932895" y="7184473"/>
                  <a:pt x="938642" y="7163517"/>
                </a:cubicBezTo>
                <a:cubicBezTo>
                  <a:pt x="939741" y="7159427"/>
                  <a:pt x="943014" y="7156380"/>
                  <a:pt x="946817" y="7155169"/>
                </a:cubicBezTo>
                <a:close/>
                <a:moveTo>
                  <a:pt x="861519" y="7185997"/>
                </a:moveTo>
                <a:cubicBezTo>
                  <a:pt x="864973" y="7184869"/>
                  <a:pt x="868966" y="7185349"/>
                  <a:pt x="871544" y="7187980"/>
                </a:cubicBezTo>
                <a:cubicBezTo>
                  <a:pt x="893009" y="7209352"/>
                  <a:pt x="894530" y="7241662"/>
                  <a:pt x="876615" y="7265707"/>
                </a:cubicBezTo>
                <a:cubicBezTo>
                  <a:pt x="872727" y="7270883"/>
                  <a:pt x="864530" y="7267710"/>
                  <a:pt x="862754" y="7262450"/>
                </a:cubicBezTo>
                <a:cubicBezTo>
                  <a:pt x="855486" y="7240494"/>
                  <a:pt x="852360" y="7216699"/>
                  <a:pt x="854727" y="7193657"/>
                </a:cubicBezTo>
                <a:cubicBezTo>
                  <a:pt x="855150" y="7189858"/>
                  <a:pt x="858065" y="7187124"/>
                  <a:pt x="861519" y="7185997"/>
                </a:cubicBezTo>
                <a:close/>
                <a:moveTo>
                  <a:pt x="558187" y="7294510"/>
                </a:moveTo>
                <a:lnTo>
                  <a:pt x="558193" y="7294518"/>
                </a:lnTo>
                <a:lnTo>
                  <a:pt x="558187" y="7294926"/>
                </a:lnTo>
                <a:cubicBezTo>
                  <a:pt x="558187" y="7294760"/>
                  <a:pt x="558187" y="7294677"/>
                  <a:pt x="558187" y="7294510"/>
                </a:cubicBezTo>
                <a:close/>
                <a:moveTo>
                  <a:pt x="2811819" y="6417924"/>
                </a:moveTo>
                <a:cubicBezTo>
                  <a:pt x="2815210" y="6418185"/>
                  <a:pt x="2818654" y="6420021"/>
                  <a:pt x="2820387" y="6422734"/>
                </a:cubicBezTo>
                <a:cubicBezTo>
                  <a:pt x="2830950" y="6439098"/>
                  <a:pt x="2829176" y="6457381"/>
                  <a:pt x="2827063" y="6476000"/>
                </a:cubicBezTo>
                <a:cubicBezTo>
                  <a:pt x="2825711" y="6487771"/>
                  <a:pt x="2807373" y="6487020"/>
                  <a:pt x="2804415" y="6476668"/>
                </a:cubicBezTo>
                <a:cubicBezTo>
                  <a:pt x="2799260" y="6457967"/>
                  <a:pt x="2795627" y="6440935"/>
                  <a:pt x="2803569" y="6422568"/>
                </a:cubicBezTo>
                <a:cubicBezTo>
                  <a:pt x="2805091" y="6418978"/>
                  <a:pt x="2808428" y="6417663"/>
                  <a:pt x="2811819" y="6417924"/>
                </a:cubicBezTo>
                <a:close/>
                <a:moveTo>
                  <a:pt x="3858826" y="6012396"/>
                </a:moveTo>
                <a:cubicBezTo>
                  <a:pt x="3888150" y="6008305"/>
                  <a:pt x="3916882" y="6053138"/>
                  <a:pt x="3910628" y="6078769"/>
                </a:cubicBezTo>
                <a:cubicBezTo>
                  <a:pt x="3908854" y="6086282"/>
                  <a:pt x="3900319" y="6089622"/>
                  <a:pt x="3893559" y="6086199"/>
                </a:cubicBezTo>
                <a:cubicBezTo>
                  <a:pt x="3880036" y="6079436"/>
                  <a:pt x="3874713" y="6069084"/>
                  <a:pt x="3866347" y="6057062"/>
                </a:cubicBezTo>
                <a:cubicBezTo>
                  <a:pt x="3857642" y="6044538"/>
                  <a:pt x="3848432" y="6036607"/>
                  <a:pt x="3849614" y="6021330"/>
                </a:cubicBezTo>
                <a:cubicBezTo>
                  <a:pt x="3850037" y="6016654"/>
                  <a:pt x="3854431" y="6012980"/>
                  <a:pt x="3858826" y="6012396"/>
                </a:cubicBezTo>
                <a:close/>
                <a:moveTo>
                  <a:pt x="505537" y="7297597"/>
                </a:moveTo>
                <a:cubicBezTo>
                  <a:pt x="508496" y="7293673"/>
                  <a:pt x="513566" y="7293257"/>
                  <a:pt x="517960" y="7294593"/>
                </a:cubicBezTo>
                <a:cubicBezTo>
                  <a:pt x="533173" y="7299184"/>
                  <a:pt x="539173" y="7313377"/>
                  <a:pt x="545257" y="7326652"/>
                </a:cubicBezTo>
                <a:cubicBezTo>
                  <a:pt x="553793" y="7345102"/>
                  <a:pt x="563850" y="7362717"/>
                  <a:pt x="571878" y="7381335"/>
                </a:cubicBezTo>
                <a:cubicBezTo>
                  <a:pt x="577286" y="7393774"/>
                  <a:pt x="563427" y="7409387"/>
                  <a:pt x="550666" y="7400203"/>
                </a:cubicBezTo>
                <a:cubicBezTo>
                  <a:pt x="524638" y="7381501"/>
                  <a:pt x="480777" y="7330157"/>
                  <a:pt x="505537" y="7297597"/>
                </a:cubicBezTo>
                <a:close/>
                <a:moveTo>
                  <a:pt x="574128" y="7267208"/>
                </a:moveTo>
                <a:cubicBezTo>
                  <a:pt x="580180" y="7266833"/>
                  <a:pt x="586371" y="7269171"/>
                  <a:pt x="590638" y="7275558"/>
                </a:cubicBezTo>
                <a:cubicBezTo>
                  <a:pt x="600525" y="7290419"/>
                  <a:pt x="609315" y="7305445"/>
                  <a:pt x="618357" y="7320892"/>
                </a:cubicBezTo>
                <a:cubicBezTo>
                  <a:pt x="626807" y="7335252"/>
                  <a:pt x="606525" y="7352867"/>
                  <a:pt x="594779" y="7339676"/>
                </a:cubicBezTo>
                <a:cubicBezTo>
                  <a:pt x="583962" y="7327486"/>
                  <a:pt x="573737" y="7315464"/>
                  <a:pt x="563933" y="7302524"/>
                </a:cubicBezTo>
                <a:lnTo>
                  <a:pt x="558193" y="7294518"/>
                </a:lnTo>
                <a:lnTo>
                  <a:pt x="558441" y="7275224"/>
                </a:lnTo>
                <a:lnTo>
                  <a:pt x="558440" y="7275140"/>
                </a:lnTo>
                <a:cubicBezTo>
                  <a:pt x="562160" y="7270673"/>
                  <a:pt x="568075" y="7267584"/>
                  <a:pt x="574128" y="7267208"/>
                </a:cubicBezTo>
                <a:close/>
                <a:moveTo>
                  <a:pt x="4242302" y="5852068"/>
                </a:moveTo>
                <a:cubicBezTo>
                  <a:pt x="4247858" y="5848551"/>
                  <a:pt x="4255211" y="5848175"/>
                  <a:pt x="4260323" y="5853936"/>
                </a:cubicBezTo>
                <a:cubicBezTo>
                  <a:pt x="4286352" y="5883407"/>
                  <a:pt x="4305112" y="5918723"/>
                  <a:pt x="4328521" y="5950279"/>
                </a:cubicBezTo>
                <a:cubicBezTo>
                  <a:pt x="4351846" y="5981671"/>
                  <a:pt x="4379481" y="6010475"/>
                  <a:pt x="4396297" y="6045956"/>
                </a:cubicBezTo>
                <a:cubicBezTo>
                  <a:pt x="4401536" y="6057061"/>
                  <a:pt x="4390466" y="6071754"/>
                  <a:pt x="4378044" y="6064239"/>
                </a:cubicBezTo>
                <a:cubicBezTo>
                  <a:pt x="4339930" y="6041198"/>
                  <a:pt x="4314324" y="6005048"/>
                  <a:pt x="4289562" y="5968981"/>
                </a:cubicBezTo>
                <a:cubicBezTo>
                  <a:pt x="4268182" y="5937756"/>
                  <a:pt x="4246041" y="5905363"/>
                  <a:pt x="4235056" y="5869047"/>
                </a:cubicBezTo>
                <a:cubicBezTo>
                  <a:pt x="4232986" y="5862243"/>
                  <a:pt x="4236746" y="5855585"/>
                  <a:pt x="4242302" y="5852068"/>
                </a:cubicBezTo>
                <a:close/>
                <a:moveTo>
                  <a:pt x="4305990" y="5818371"/>
                </a:moveTo>
                <a:cubicBezTo>
                  <a:pt x="4311072" y="5816346"/>
                  <a:pt x="4317620" y="5816994"/>
                  <a:pt x="4321593" y="5821210"/>
                </a:cubicBezTo>
                <a:cubicBezTo>
                  <a:pt x="4335621" y="5836237"/>
                  <a:pt x="4347959" y="5854687"/>
                  <a:pt x="4348889" y="5875476"/>
                </a:cubicBezTo>
                <a:cubicBezTo>
                  <a:pt x="4349227" y="5884076"/>
                  <a:pt x="4338155" y="5888751"/>
                  <a:pt x="4331480" y="5884327"/>
                </a:cubicBezTo>
                <a:cubicBezTo>
                  <a:pt x="4313648" y="5872637"/>
                  <a:pt x="4304860" y="5851265"/>
                  <a:pt x="4299197" y="5831561"/>
                </a:cubicBezTo>
                <a:cubicBezTo>
                  <a:pt x="4297297" y="5825091"/>
                  <a:pt x="4300909" y="5820396"/>
                  <a:pt x="4305990" y="5818371"/>
                </a:cubicBezTo>
                <a:close/>
                <a:moveTo>
                  <a:pt x="3481506" y="6132265"/>
                </a:moveTo>
                <a:cubicBezTo>
                  <a:pt x="3484337" y="6131950"/>
                  <a:pt x="3487284" y="6132743"/>
                  <a:pt x="3489861" y="6135122"/>
                </a:cubicBezTo>
                <a:cubicBezTo>
                  <a:pt x="3499581" y="6144138"/>
                  <a:pt x="3509298" y="6151903"/>
                  <a:pt x="3516903" y="6162673"/>
                </a:cubicBezTo>
                <a:cubicBezTo>
                  <a:pt x="3524257" y="6173109"/>
                  <a:pt x="3508791" y="6188303"/>
                  <a:pt x="3498483" y="6180289"/>
                </a:cubicBezTo>
                <a:cubicBezTo>
                  <a:pt x="3487918" y="6172190"/>
                  <a:pt x="3480820" y="6162339"/>
                  <a:pt x="3472284" y="6152153"/>
                </a:cubicBezTo>
                <a:cubicBezTo>
                  <a:pt x="3465565" y="6144139"/>
                  <a:pt x="3473013" y="6133212"/>
                  <a:pt x="3481506" y="6132265"/>
                </a:cubicBezTo>
                <a:close/>
                <a:moveTo>
                  <a:pt x="2863825" y="6365369"/>
                </a:moveTo>
                <a:cubicBezTo>
                  <a:pt x="2868134" y="6364420"/>
                  <a:pt x="2872741" y="6365505"/>
                  <a:pt x="2875572" y="6369638"/>
                </a:cubicBezTo>
                <a:cubicBezTo>
                  <a:pt x="2890277" y="6391178"/>
                  <a:pt x="2890782" y="6424322"/>
                  <a:pt x="2884529" y="6449117"/>
                </a:cubicBezTo>
                <a:cubicBezTo>
                  <a:pt x="2881825" y="6459888"/>
                  <a:pt x="2865177" y="6460137"/>
                  <a:pt x="2860782" y="6450620"/>
                </a:cubicBezTo>
                <a:cubicBezTo>
                  <a:pt x="2850726" y="6428830"/>
                  <a:pt x="2844304" y="6396271"/>
                  <a:pt x="2853852" y="6373311"/>
                </a:cubicBezTo>
                <a:cubicBezTo>
                  <a:pt x="2855500" y="6369304"/>
                  <a:pt x="2859515" y="6366319"/>
                  <a:pt x="2863825" y="6365369"/>
                </a:cubicBezTo>
                <a:close/>
                <a:moveTo>
                  <a:pt x="325451" y="7332747"/>
                </a:moveTo>
                <a:cubicBezTo>
                  <a:pt x="328345" y="7330807"/>
                  <a:pt x="332212" y="7330410"/>
                  <a:pt x="335507" y="7332831"/>
                </a:cubicBezTo>
                <a:cubicBezTo>
                  <a:pt x="347339" y="7341513"/>
                  <a:pt x="354438" y="7350947"/>
                  <a:pt x="362635" y="7362886"/>
                </a:cubicBezTo>
                <a:cubicBezTo>
                  <a:pt x="374212" y="7379917"/>
                  <a:pt x="346579" y="7398283"/>
                  <a:pt x="336944" y="7381085"/>
                </a:cubicBezTo>
                <a:cubicBezTo>
                  <a:pt x="329423" y="7367729"/>
                  <a:pt x="323591" y="7357042"/>
                  <a:pt x="321225" y="7341931"/>
                </a:cubicBezTo>
                <a:cubicBezTo>
                  <a:pt x="320634" y="7338174"/>
                  <a:pt x="322557" y="7334689"/>
                  <a:pt x="325451" y="7332747"/>
                </a:cubicBezTo>
                <a:close/>
                <a:moveTo>
                  <a:pt x="476689" y="7232384"/>
                </a:moveTo>
                <a:cubicBezTo>
                  <a:pt x="480037" y="7230037"/>
                  <a:pt x="484410" y="7229348"/>
                  <a:pt x="488466" y="7231810"/>
                </a:cubicBezTo>
                <a:cubicBezTo>
                  <a:pt x="503087" y="7240659"/>
                  <a:pt x="509509" y="7255270"/>
                  <a:pt x="518130" y="7269462"/>
                </a:cubicBezTo>
                <a:cubicBezTo>
                  <a:pt x="529199" y="7287830"/>
                  <a:pt x="499030" y="7304193"/>
                  <a:pt x="488635" y="7285325"/>
                </a:cubicBezTo>
                <a:cubicBezTo>
                  <a:pt x="480945" y="7271550"/>
                  <a:pt x="471311" y="7258943"/>
                  <a:pt x="471058" y="7242914"/>
                </a:cubicBezTo>
                <a:cubicBezTo>
                  <a:pt x="471016" y="7238739"/>
                  <a:pt x="473340" y="7234732"/>
                  <a:pt x="476689" y="7232384"/>
                </a:cubicBezTo>
                <a:close/>
                <a:moveTo>
                  <a:pt x="1039619" y="7006582"/>
                </a:moveTo>
                <a:cubicBezTo>
                  <a:pt x="1043791" y="7005956"/>
                  <a:pt x="1048334" y="7007605"/>
                  <a:pt x="1051461" y="7011738"/>
                </a:cubicBezTo>
                <a:cubicBezTo>
                  <a:pt x="1066417" y="7031524"/>
                  <a:pt x="1077489" y="7077944"/>
                  <a:pt x="1064981" y="7100736"/>
                </a:cubicBezTo>
                <a:cubicBezTo>
                  <a:pt x="1061347" y="7107415"/>
                  <a:pt x="1052135" y="7109251"/>
                  <a:pt x="1046389" y="7103991"/>
                </a:cubicBezTo>
                <a:cubicBezTo>
                  <a:pt x="1034727" y="7093306"/>
                  <a:pt x="1033206" y="7079613"/>
                  <a:pt x="1030501" y="7064501"/>
                </a:cubicBezTo>
                <a:cubicBezTo>
                  <a:pt x="1027375" y="7047137"/>
                  <a:pt x="1024418" y="7032359"/>
                  <a:pt x="1029994" y="7015078"/>
                </a:cubicBezTo>
                <a:cubicBezTo>
                  <a:pt x="1031642" y="7010110"/>
                  <a:pt x="1035446" y="7007209"/>
                  <a:pt x="1039619" y="7006582"/>
                </a:cubicBezTo>
                <a:close/>
                <a:moveTo>
                  <a:pt x="4284578" y="5755170"/>
                </a:moveTo>
                <a:cubicBezTo>
                  <a:pt x="4287113" y="5755922"/>
                  <a:pt x="4289563" y="5756758"/>
                  <a:pt x="4292099" y="5757509"/>
                </a:cubicBezTo>
                <a:cubicBezTo>
                  <a:pt x="4299790" y="5759847"/>
                  <a:pt x="4306212" y="5770031"/>
                  <a:pt x="4304436" y="5777880"/>
                </a:cubicBezTo>
                <a:cubicBezTo>
                  <a:pt x="4303762" y="5781135"/>
                  <a:pt x="4303001" y="5784392"/>
                  <a:pt x="4302324" y="5787648"/>
                </a:cubicBezTo>
                <a:cubicBezTo>
                  <a:pt x="4300127" y="5797416"/>
                  <a:pt x="4287620" y="5799420"/>
                  <a:pt x="4280183" y="5795244"/>
                </a:cubicBezTo>
                <a:cubicBezTo>
                  <a:pt x="4277817" y="5793909"/>
                  <a:pt x="4275367" y="5792574"/>
                  <a:pt x="4273001" y="5791238"/>
                </a:cubicBezTo>
                <a:cubicBezTo>
                  <a:pt x="4265817" y="5787147"/>
                  <a:pt x="4263451" y="5775458"/>
                  <a:pt x="4266493" y="5768445"/>
                </a:cubicBezTo>
                <a:cubicBezTo>
                  <a:pt x="4267507" y="5766275"/>
                  <a:pt x="4268437" y="5764021"/>
                  <a:pt x="4269451" y="5761849"/>
                </a:cubicBezTo>
                <a:cubicBezTo>
                  <a:pt x="4271733" y="5756758"/>
                  <a:pt x="4279255" y="5753501"/>
                  <a:pt x="4284578" y="5755170"/>
                </a:cubicBezTo>
                <a:close/>
                <a:moveTo>
                  <a:pt x="3456459" y="6072455"/>
                </a:moveTo>
                <a:cubicBezTo>
                  <a:pt x="3459798" y="6068688"/>
                  <a:pt x="3465354" y="6066788"/>
                  <a:pt x="3470763" y="6069335"/>
                </a:cubicBezTo>
                <a:cubicBezTo>
                  <a:pt x="3487072" y="6077099"/>
                  <a:pt x="3501523" y="6087034"/>
                  <a:pt x="3507438" y="6104483"/>
                </a:cubicBezTo>
                <a:cubicBezTo>
                  <a:pt x="3509973" y="6111913"/>
                  <a:pt x="3502961" y="6118341"/>
                  <a:pt x="3495691" y="6117172"/>
                </a:cubicBezTo>
                <a:cubicBezTo>
                  <a:pt x="3477437" y="6114334"/>
                  <a:pt x="3465607" y="6101477"/>
                  <a:pt x="3455467" y="6086784"/>
                </a:cubicBezTo>
                <a:cubicBezTo>
                  <a:pt x="3452002" y="6081858"/>
                  <a:pt x="3453122" y="6076223"/>
                  <a:pt x="3456459" y="6072455"/>
                </a:cubicBezTo>
                <a:close/>
                <a:moveTo>
                  <a:pt x="4928952" y="5499951"/>
                </a:moveTo>
                <a:cubicBezTo>
                  <a:pt x="4955572" y="5493187"/>
                  <a:pt x="4982530" y="5488011"/>
                  <a:pt x="5010165" y="5489098"/>
                </a:cubicBezTo>
                <a:cubicBezTo>
                  <a:pt x="5032052" y="5489932"/>
                  <a:pt x="5057658" y="5490684"/>
                  <a:pt x="5074559" y="5505710"/>
                </a:cubicBezTo>
                <a:cubicBezTo>
                  <a:pt x="5079884" y="5510385"/>
                  <a:pt x="5078870" y="5521072"/>
                  <a:pt x="5071095" y="5522826"/>
                </a:cubicBezTo>
                <a:cubicBezTo>
                  <a:pt x="5049122" y="5527836"/>
                  <a:pt x="5026728" y="5519486"/>
                  <a:pt x="5004419" y="5518317"/>
                </a:cubicBezTo>
                <a:cubicBezTo>
                  <a:pt x="4980587" y="5517066"/>
                  <a:pt x="4957432" y="5518484"/>
                  <a:pt x="4933938" y="5522993"/>
                </a:cubicBezTo>
                <a:cubicBezTo>
                  <a:pt x="4920417" y="5525581"/>
                  <a:pt x="4915853" y="5503122"/>
                  <a:pt x="4928952" y="5499951"/>
                </a:cubicBezTo>
                <a:close/>
                <a:moveTo>
                  <a:pt x="2817071" y="6294499"/>
                </a:moveTo>
                <a:cubicBezTo>
                  <a:pt x="2820895" y="6294854"/>
                  <a:pt x="2824529" y="6296962"/>
                  <a:pt x="2825881" y="6300677"/>
                </a:cubicBezTo>
                <a:cubicBezTo>
                  <a:pt x="2833741" y="6322134"/>
                  <a:pt x="2829346" y="6343173"/>
                  <a:pt x="2815909" y="6361790"/>
                </a:cubicBezTo>
                <a:cubicBezTo>
                  <a:pt x="2811937" y="6367301"/>
                  <a:pt x="2804163" y="6363460"/>
                  <a:pt x="2802050" y="6358618"/>
                </a:cubicBezTo>
                <a:cubicBezTo>
                  <a:pt x="2793683" y="6338414"/>
                  <a:pt x="2795374" y="6317124"/>
                  <a:pt x="2807120" y="6298841"/>
                </a:cubicBezTo>
                <a:cubicBezTo>
                  <a:pt x="2809232" y="6295543"/>
                  <a:pt x="2813247" y="6294144"/>
                  <a:pt x="2817071" y="6294499"/>
                </a:cubicBezTo>
                <a:close/>
                <a:moveTo>
                  <a:pt x="4200269" y="5755380"/>
                </a:moveTo>
                <a:cubicBezTo>
                  <a:pt x="4203154" y="5754795"/>
                  <a:pt x="4206323" y="5755255"/>
                  <a:pt x="4209027" y="5756424"/>
                </a:cubicBezTo>
                <a:cubicBezTo>
                  <a:pt x="4231338" y="5766276"/>
                  <a:pt x="4236324" y="5803177"/>
                  <a:pt x="4235395" y="5824299"/>
                </a:cubicBezTo>
                <a:cubicBezTo>
                  <a:pt x="4234971" y="5833651"/>
                  <a:pt x="4222718" y="5840413"/>
                  <a:pt x="4215618" y="5832481"/>
                </a:cubicBezTo>
                <a:cubicBezTo>
                  <a:pt x="4200322" y="5815366"/>
                  <a:pt x="4181393" y="5783391"/>
                  <a:pt x="4193224" y="5760598"/>
                </a:cubicBezTo>
                <a:cubicBezTo>
                  <a:pt x="4194787" y="5757592"/>
                  <a:pt x="4197386" y="5755964"/>
                  <a:pt x="4200269" y="5755380"/>
                </a:cubicBezTo>
                <a:close/>
                <a:moveTo>
                  <a:pt x="4116849" y="5785373"/>
                </a:moveTo>
                <a:cubicBezTo>
                  <a:pt x="4121560" y="5784183"/>
                  <a:pt x="4127053" y="5785644"/>
                  <a:pt x="4130011" y="5790403"/>
                </a:cubicBezTo>
                <a:cubicBezTo>
                  <a:pt x="4162378" y="5843168"/>
                  <a:pt x="4182661" y="5902108"/>
                  <a:pt x="4214604" y="5955374"/>
                </a:cubicBezTo>
                <a:cubicBezTo>
                  <a:pt x="4239787" y="5997367"/>
                  <a:pt x="4278408" y="6034186"/>
                  <a:pt x="4292268" y="6081272"/>
                </a:cubicBezTo>
                <a:cubicBezTo>
                  <a:pt x="4295732" y="6092961"/>
                  <a:pt x="4283478" y="6101895"/>
                  <a:pt x="4272831" y="6097052"/>
                </a:cubicBezTo>
                <a:cubicBezTo>
                  <a:pt x="4220351" y="6073258"/>
                  <a:pt x="4188575" y="6010725"/>
                  <a:pt x="4162547" y="5962387"/>
                </a:cubicBezTo>
                <a:cubicBezTo>
                  <a:pt x="4134913" y="5911125"/>
                  <a:pt x="4110152" y="5855022"/>
                  <a:pt x="4108378" y="5796247"/>
                </a:cubicBezTo>
                <a:cubicBezTo>
                  <a:pt x="4108209" y="5790403"/>
                  <a:pt x="4112138" y="5786562"/>
                  <a:pt x="4116849" y="5785373"/>
                </a:cubicBezTo>
                <a:close/>
                <a:moveTo>
                  <a:pt x="369396" y="7228127"/>
                </a:moveTo>
                <a:cubicBezTo>
                  <a:pt x="372882" y="7226154"/>
                  <a:pt x="377297" y="7226050"/>
                  <a:pt x="380719" y="7229306"/>
                </a:cubicBezTo>
                <a:cubicBezTo>
                  <a:pt x="401592" y="7249175"/>
                  <a:pt x="399903" y="7273388"/>
                  <a:pt x="414354" y="7296346"/>
                </a:cubicBezTo>
                <a:cubicBezTo>
                  <a:pt x="423142" y="7310289"/>
                  <a:pt x="435227" y="7321643"/>
                  <a:pt x="443255" y="7336254"/>
                </a:cubicBezTo>
                <a:cubicBezTo>
                  <a:pt x="451791" y="7351782"/>
                  <a:pt x="458551" y="7368647"/>
                  <a:pt x="465988" y="7384675"/>
                </a:cubicBezTo>
                <a:cubicBezTo>
                  <a:pt x="477059" y="7408219"/>
                  <a:pt x="441397" y="7428256"/>
                  <a:pt x="430241" y="7404546"/>
                </a:cubicBezTo>
                <a:cubicBezTo>
                  <a:pt x="416720" y="7375910"/>
                  <a:pt x="405396" y="7349361"/>
                  <a:pt x="396523" y="7319138"/>
                </a:cubicBezTo>
                <a:cubicBezTo>
                  <a:pt x="388071" y="7290251"/>
                  <a:pt x="365761" y="7268212"/>
                  <a:pt x="363648" y="7238155"/>
                </a:cubicBezTo>
                <a:cubicBezTo>
                  <a:pt x="363353" y="7233939"/>
                  <a:pt x="365910" y="7230099"/>
                  <a:pt x="369396" y="7228127"/>
                </a:cubicBezTo>
                <a:close/>
                <a:moveTo>
                  <a:pt x="274059" y="7253913"/>
                </a:moveTo>
                <a:cubicBezTo>
                  <a:pt x="276943" y="7251617"/>
                  <a:pt x="280957" y="7250887"/>
                  <a:pt x="284633" y="7253267"/>
                </a:cubicBezTo>
                <a:cubicBezTo>
                  <a:pt x="308126" y="7268294"/>
                  <a:pt x="316239" y="7293173"/>
                  <a:pt x="329761" y="7316216"/>
                </a:cubicBezTo>
                <a:cubicBezTo>
                  <a:pt x="335168" y="7325400"/>
                  <a:pt x="321140" y="7335251"/>
                  <a:pt x="314295" y="7327069"/>
                </a:cubicBezTo>
                <a:cubicBezTo>
                  <a:pt x="297394" y="7306698"/>
                  <a:pt x="276352" y="7290669"/>
                  <a:pt x="270266" y="7263952"/>
                </a:cubicBezTo>
                <a:cubicBezTo>
                  <a:pt x="269422" y="7260070"/>
                  <a:pt x="271175" y="7256209"/>
                  <a:pt x="274059" y="7253913"/>
                </a:cubicBezTo>
                <a:close/>
                <a:moveTo>
                  <a:pt x="1096588" y="6919400"/>
                </a:moveTo>
                <a:cubicBezTo>
                  <a:pt x="1100560" y="6918440"/>
                  <a:pt x="1105166" y="6919525"/>
                  <a:pt x="1108081" y="6922907"/>
                </a:cubicBezTo>
                <a:cubicBezTo>
                  <a:pt x="1143067" y="6963815"/>
                  <a:pt x="1127772" y="7017582"/>
                  <a:pt x="1131997" y="7065002"/>
                </a:cubicBezTo>
                <a:cubicBezTo>
                  <a:pt x="1132926" y="7075521"/>
                  <a:pt x="1117461" y="7076022"/>
                  <a:pt x="1117376" y="7065587"/>
                </a:cubicBezTo>
                <a:cubicBezTo>
                  <a:pt x="1117208" y="7019334"/>
                  <a:pt x="1085180" y="6975504"/>
                  <a:pt x="1088898" y="6928166"/>
                </a:cubicBezTo>
                <a:cubicBezTo>
                  <a:pt x="1089279" y="6923366"/>
                  <a:pt x="1092617" y="6920360"/>
                  <a:pt x="1096588" y="6919400"/>
                </a:cubicBezTo>
                <a:close/>
                <a:moveTo>
                  <a:pt x="4180125" y="5688381"/>
                </a:moveTo>
                <a:cubicBezTo>
                  <a:pt x="4184942" y="5683705"/>
                  <a:pt x="4190350" y="5683956"/>
                  <a:pt x="4196520" y="5685041"/>
                </a:cubicBezTo>
                <a:cubicBezTo>
                  <a:pt x="4203197" y="5686209"/>
                  <a:pt x="4210633" y="5692304"/>
                  <a:pt x="4211901" y="5699067"/>
                </a:cubicBezTo>
                <a:cubicBezTo>
                  <a:pt x="4214013" y="5710254"/>
                  <a:pt x="4214351" y="5715097"/>
                  <a:pt x="4209620" y="5725616"/>
                </a:cubicBezTo>
                <a:cubicBezTo>
                  <a:pt x="4205225" y="5735469"/>
                  <a:pt x="4193224" y="5735885"/>
                  <a:pt x="4185365" y="5730458"/>
                </a:cubicBezTo>
                <a:cubicBezTo>
                  <a:pt x="4182322" y="5728372"/>
                  <a:pt x="4179025" y="5726202"/>
                  <a:pt x="4177252" y="5723113"/>
                </a:cubicBezTo>
                <a:cubicBezTo>
                  <a:pt x="4174800" y="5719105"/>
                  <a:pt x="4176575" y="5691805"/>
                  <a:pt x="4180125" y="5688381"/>
                </a:cubicBezTo>
                <a:close/>
                <a:moveTo>
                  <a:pt x="227452" y="7156014"/>
                </a:moveTo>
                <a:cubicBezTo>
                  <a:pt x="230949" y="7153750"/>
                  <a:pt x="235618" y="7153708"/>
                  <a:pt x="238660" y="7158092"/>
                </a:cubicBezTo>
                <a:cubicBezTo>
                  <a:pt x="245167" y="7167359"/>
                  <a:pt x="250069" y="7177293"/>
                  <a:pt x="255224" y="7187228"/>
                </a:cubicBezTo>
                <a:cubicBezTo>
                  <a:pt x="261224" y="7198749"/>
                  <a:pt x="244069" y="7210020"/>
                  <a:pt x="238153" y="7198416"/>
                </a:cubicBezTo>
                <a:cubicBezTo>
                  <a:pt x="232914" y="7188147"/>
                  <a:pt x="227251" y="7178129"/>
                  <a:pt x="223279" y="7167274"/>
                </a:cubicBezTo>
                <a:cubicBezTo>
                  <a:pt x="221632" y="7162766"/>
                  <a:pt x="223956" y="7158279"/>
                  <a:pt x="227452" y="7156014"/>
                </a:cubicBezTo>
                <a:close/>
                <a:moveTo>
                  <a:pt x="4072482" y="5671424"/>
                </a:moveTo>
                <a:cubicBezTo>
                  <a:pt x="4076349" y="5669201"/>
                  <a:pt x="4081081" y="5668888"/>
                  <a:pt x="4085137" y="5672269"/>
                </a:cubicBezTo>
                <a:cubicBezTo>
                  <a:pt x="4107701" y="5691054"/>
                  <a:pt x="4121814" y="5727454"/>
                  <a:pt x="4122406" y="5756425"/>
                </a:cubicBezTo>
                <a:cubicBezTo>
                  <a:pt x="4122743" y="5770451"/>
                  <a:pt x="4102461" y="5777213"/>
                  <a:pt x="4093588" y="5766694"/>
                </a:cubicBezTo>
                <a:cubicBezTo>
                  <a:pt x="4076010" y="5745738"/>
                  <a:pt x="4061053" y="5710006"/>
                  <a:pt x="4065024" y="5682037"/>
                </a:cubicBezTo>
                <a:cubicBezTo>
                  <a:pt x="4065616" y="5677779"/>
                  <a:pt x="4068616" y="5673647"/>
                  <a:pt x="4072482" y="5671424"/>
                </a:cubicBezTo>
                <a:close/>
                <a:moveTo>
                  <a:pt x="3985069" y="5696949"/>
                </a:moveTo>
                <a:cubicBezTo>
                  <a:pt x="3990425" y="5695414"/>
                  <a:pt x="3996954" y="5697230"/>
                  <a:pt x="4000630" y="5703242"/>
                </a:cubicBezTo>
                <a:cubicBezTo>
                  <a:pt x="4038321" y="5765022"/>
                  <a:pt x="4062320" y="5834317"/>
                  <a:pt x="4097392" y="5897850"/>
                </a:cubicBezTo>
                <a:cubicBezTo>
                  <a:pt x="4132124" y="5960884"/>
                  <a:pt x="4181138" y="6016652"/>
                  <a:pt x="4210463" y="6082106"/>
                </a:cubicBezTo>
                <a:cubicBezTo>
                  <a:pt x="4216886" y="6096467"/>
                  <a:pt x="4197872" y="6109991"/>
                  <a:pt x="4185787" y="6100307"/>
                </a:cubicBezTo>
                <a:cubicBezTo>
                  <a:pt x="4127391" y="6053221"/>
                  <a:pt x="4089447" y="5981003"/>
                  <a:pt x="4054546" y="5916050"/>
                </a:cubicBezTo>
                <a:cubicBezTo>
                  <a:pt x="4020320" y="5852267"/>
                  <a:pt x="3986095" y="5782722"/>
                  <a:pt x="3976545" y="5710755"/>
                </a:cubicBezTo>
                <a:cubicBezTo>
                  <a:pt x="3975531" y="5703367"/>
                  <a:pt x="3979714" y="5698483"/>
                  <a:pt x="3985069" y="5696949"/>
                </a:cubicBezTo>
                <a:close/>
                <a:moveTo>
                  <a:pt x="1069948" y="6792750"/>
                </a:moveTo>
                <a:cubicBezTo>
                  <a:pt x="1074089" y="6792834"/>
                  <a:pt x="1078462" y="6794837"/>
                  <a:pt x="1081039" y="6797759"/>
                </a:cubicBezTo>
                <a:cubicBezTo>
                  <a:pt x="1094222" y="6812787"/>
                  <a:pt x="1094476" y="6835580"/>
                  <a:pt x="1093209" y="6854615"/>
                </a:cubicBezTo>
                <a:cubicBezTo>
                  <a:pt x="1092364" y="6867221"/>
                  <a:pt x="1074278" y="6869977"/>
                  <a:pt x="1069039" y="6858873"/>
                </a:cubicBezTo>
                <a:cubicBezTo>
                  <a:pt x="1060081" y="6840004"/>
                  <a:pt x="1053067" y="6819466"/>
                  <a:pt x="1060249" y="6799262"/>
                </a:cubicBezTo>
                <a:cubicBezTo>
                  <a:pt x="1061897" y="6794503"/>
                  <a:pt x="1065807" y="6792667"/>
                  <a:pt x="1069948" y="6792750"/>
                </a:cubicBezTo>
                <a:close/>
                <a:moveTo>
                  <a:pt x="3238145" y="5950499"/>
                </a:moveTo>
                <a:cubicBezTo>
                  <a:pt x="3243584" y="5950062"/>
                  <a:pt x="3249394" y="5951868"/>
                  <a:pt x="3254675" y="5956877"/>
                </a:cubicBezTo>
                <a:cubicBezTo>
                  <a:pt x="3260000" y="5961886"/>
                  <a:pt x="3265663" y="5965059"/>
                  <a:pt x="3272760" y="5967229"/>
                </a:cubicBezTo>
                <a:cubicBezTo>
                  <a:pt x="3285521" y="5971070"/>
                  <a:pt x="3289155" y="5982090"/>
                  <a:pt x="3287296" y="5992359"/>
                </a:cubicBezTo>
                <a:cubicBezTo>
                  <a:pt x="3288818" y="5988435"/>
                  <a:pt x="3292536" y="5985262"/>
                  <a:pt x="3298281" y="5987099"/>
                </a:cubicBezTo>
                <a:cubicBezTo>
                  <a:pt x="3299719" y="5987599"/>
                  <a:pt x="3301240" y="5988018"/>
                  <a:pt x="3302676" y="5988519"/>
                </a:cubicBezTo>
                <a:cubicBezTo>
                  <a:pt x="3310789" y="5991189"/>
                  <a:pt x="3309691" y="6004715"/>
                  <a:pt x="3300480" y="6003797"/>
                </a:cubicBezTo>
                <a:cubicBezTo>
                  <a:pt x="3298029" y="6003545"/>
                  <a:pt x="3295662" y="6003296"/>
                  <a:pt x="3293212" y="6003044"/>
                </a:cubicBezTo>
                <a:cubicBezTo>
                  <a:pt x="3288057" y="6002543"/>
                  <a:pt x="3286451" y="5998537"/>
                  <a:pt x="3286874" y="5994613"/>
                </a:cubicBezTo>
                <a:cubicBezTo>
                  <a:pt x="3283578" y="6006969"/>
                  <a:pt x="3272170" y="6017238"/>
                  <a:pt x="3257042" y="6011394"/>
                </a:cubicBezTo>
                <a:cubicBezTo>
                  <a:pt x="3243859" y="6006301"/>
                  <a:pt x="3233042" y="5999371"/>
                  <a:pt x="3223492" y="5989020"/>
                </a:cubicBezTo>
                <a:cubicBezTo>
                  <a:pt x="3208851" y="5973303"/>
                  <a:pt x="3221829" y="5951810"/>
                  <a:pt x="3238145" y="5950499"/>
                </a:cubicBezTo>
                <a:close/>
                <a:moveTo>
                  <a:pt x="2697259" y="6153156"/>
                </a:moveTo>
                <a:cubicBezTo>
                  <a:pt x="2708499" y="6279304"/>
                  <a:pt x="2726076" y="6411214"/>
                  <a:pt x="2756838" y="6537863"/>
                </a:cubicBezTo>
                <a:cubicBezTo>
                  <a:pt x="2750415" y="6469906"/>
                  <a:pt x="2738584" y="6405870"/>
                  <a:pt x="2755654" y="6338497"/>
                </a:cubicBezTo>
                <a:cubicBezTo>
                  <a:pt x="2758273" y="6328228"/>
                  <a:pt x="2775852" y="6329397"/>
                  <a:pt x="2776950" y="6340000"/>
                </a:cubicBezTo>
                <a:cubicBezTo>
                  <a:pt x="2783036" y="6400193"/>
                  <a:pt x="2772979" y="6461140"/>
                  <a:pt x="2779148" y="6521167"/>
                </a:cubicBezTo>
                <a:cubicBezTo>
                  <a:pt x="2787260" y="6599895"/>
                  <a:pt x="2819712" y="6675618"/>
                  <a:pt x="2830951" y="6754179"/>
                </a:cubicBezTo>
                <a:cubicBezTo>
                  <a:pt x="2831289" y="6756268"/>
                  <a:pt x="2830613" y="6758187"/>
                  <a:pt x="2829514" y="6759690"/>
                </a:cubicBezTo>
                <a:cubicBezTo>
                  <a:pt x="2863022" y="6837292"/>
                  <a:pt x="2904558" y="6909466"/>
                  <a:pt x="2956509" y="6972761"/>
                </a:cubicBezTo>
                <a:lnTo>
                  <a:pt x="3005741" y="7023029"/>
                </a:lnTo>
                <a:lnTo>
                  <a:pt x="3007995" y="7025931"/>
                </a:lnTo>
                <a:lnTo>
                  <a:pt x="3008678" y="7026027"/>
                </a:lnTo>
                <a:lnTo>
                  <a:pt x="3042547" y="7060609"/>
                </a:lnTo>
                <a:cubicBezTo>
                  <a:pt x="3074030" y="7087383"/>
                  <a:pt x="3108414" y="7111506"/>
                  <a:pt x="3145998" y="7132545"/>
                </a:cubicBezTo>
                <a:cubicBezTo>
                  <a:pt x="3090223" y="7083370"/>
                  <a:pt x="3038334" y="7025097"/>
                  <a:pt x="2997264" y="6962063"/>
                </a:cubicBezTo>
                <a:cubicBezTo>
                  <a:pt x="3006644" y="6980346"/>
                  <a:pt x="3015517" y="6998631"/>
                  <a:pt x="3023378" y="7016246"/>
                </a:cubicBezTo>
                <a:cubicBezTo>
                  <a:pt x="3025489" y="7020964"/>
                  <a:pt x="3023356" y="7025367"/>
                  <a:pt x="3019838" y="7027601"/>
                </a:cubicBezTo>
                <a:lnTo>
                  <a:pt x="3008678" y="7026027"/>
                </a:lnTo>
                <a:lnTo>
                  <a:pt x="3005741" y="7023029"/>
                </a:lnTo>
                <a:lnTo>
                  <a:pt x="2948122" y="6948830"/>
                </a:lnTo>
                <a:cubicBezTo>
                  <a:pt x="2929699" y="6921237"/>
                  <a:pt x="2914107" y="6892017"/>
                  <a:pt x="2905234" y="6861961"/>
                </a:cubicBezTo>
                <a:cubicBezTo>
                  <a:pt x="2903036" y="6854281"/>
                  <a:pt x="2912248" y="6846767"/>
                  <a:pt x="2918839" y="6852694"/>
                </a:cubicBezTo>
                <a:cubicBezTo>
                  <a:pt x="2937432" y="6869309"/>
                  <a:pt x="2953150" y="6889930"/>
                  <a:pt x="2967601" y="6911637"/>
                </a:cubicBezTo>
                <a:cubicBezTo>
                  <a:pt x="2944530" y="6868475"/>
                  <a:pt x="2926698" y="6823807"/>
                  <a:pt x="2916896" y="6778642"/>
                </a:cubicBezTo>
                <a:cubicBezTo>
                  <a:pt x="2914192" y="6766285"/>
                  <a:pt x="2930671" y="6756351"/>
                  <a:pt x="2938194" y="6768540"/>
                </a:cubicBezTo>
                <a:cubicBezTo>
                  <a:pt x="2979601" y="6835747"/>
                  <a:pt x="3010361" y="6907379"/>
                  <a:pt x="3056926" y="6971998"/>
                </a:cubicBezTo>
                <a:cubicBezTo>
                  <a:pt x="3114054" y="7051478"/>
                  <a:pt x="3183603" y="7118268"/>
                  <a:pt x="3257212" y="7182302"/>
                </a:cubicBezTo>
                <a:cubicBezTo>
                  <a:pt x="3285691" y="7192153"/>
                  <a:pt x="3315605" y="7200503"/>
                  <a:pt x="3347128" y="7207264"/>
                </a:cubicBezTo>
                <a:cubicBezTo>
                  <a:pt x="3330311" y="7194074"/>
                  <a:pt x="3307071" y="7179631"/>
                  <a:pt x="3300986" y="7159427"/>
                </a:cubicBezTo>
                <a:cubicBezTo>
                  <a:pt x="3300648" y="7158759"/>
                  <a:pt x="3300225" y="7158175"/>
                  <a:pt x="3300056" y="7157508"/>
                </a:cubicBezTo>
                <a:cubicBezTo>
                  <a:pt x="3300056" y="7157257"/>
                  <a:pt x="3299802" y="7157172"/>
                  <a:pt x="3299802" y="7156922"/>
                </a:cubicBezTo>
                <a:cubicBezTo>
                  <a:pt x="3299887" y="7156922"/>
                  <a:pt x="3299972" y="7156922"/>
                  <a:pt x="3300056" y="7156922"/>
                </a:cubicBezTo>
                <a:cubicBezTo>
                  <a:pt x="3298620" y="7149492"/>
                  <a:pt x="3304113" y="7140893"/>
                  <a:pt x="3312986" y="7140976"/>
                </a:cubicBezTo>
                <a:cubicBezTo>
                  <a:pt x="3335296" y="7141143"/>
                  <a:pt x="3355240" y="7163184"/>
                  <a:pt x="3372142" y="7176208"/>
                </a:cubicBezTo>
                <a:cubicBezTo>
                  <a:pt x="3381945" y="7183722"/>
                  <a:pt x="3393607" y="7191236"/>
                  <a:pt x="3404170" y="7199668"/>
                </a:cubicBezTo>
                <a:cubicBezTo>
                  <a:pt x="3306732" y="7109668"/>
                  <a:pt x="3221887" y="6977008"/>
                  <a:pt x="3200845" y="6858790"/>
                </a:cubicBezTo>
                <a:cubicBezTo>
                  <a:pt x="3199069" y="6848854"/>
                  <a:pt x="3213266" y="6839169"/>
                  <a:pt x="3220196" y="6848937"/>
                </a:cubicBezTo>
                <a:cubicBezTo>
                  <a:pt x="3267013" y="6914225"/>
                  <a:pt x="3299464" y="6988112"/>
                  <a:pt x="3345860" y="7053899"/>
                </a:cubicBezTo>
                <a:cubicBezTo>
                  <a:pt x="3382537" y="7105828"/>
                  <a:pt x="3425973" y="7151579"/>
                  <a:pt x="3466960" y="7199585"/>
                </a:cubicBezTo>
                <a:cubicBezTo>
                  <a:pt x="3480651" y="7206263"/>
                  <a:pt x="3494257" y="7213109"/>
                  <a:pt x="3507441" y="7220790"/>
                </a:cubicBezTo>
                <a:cubicBezTo>
                  <a:pt x="3489186" y="7201755"/>
                  <a:pt x="3472453" y="7180633"/>
                  <a:pt x="3456819" y="7161097"/>
                </a:cubicBezTo>
                <a:cubicBezTo>
                  <a:pt x="3424622" y="7120856"/>
                  <a:pt x="3382790" y="7075356"/>
                  <a:pt x="3371635" y="7024260"/>
                </a:cubicBezTo>
                <a:cubicBezTo>
                  <a:pt x="3369946" y="7016496"/>
                  <a:pt x="3379494" y="7010819"/>
                  <a:pt x="3385917" y="7015161"/>
                </a:cubicBezTo>
                <a:cubicBezTo>
                  <a:pt x="3425552" y="7042044"/>
                  <a:pt x="3452087" y="7087461"/>
                  <a:pt x="3482933" y="7123527"/>
                </a:cubicBezTo>
                <a:cubicBezTo>
                  <a:pt x="3512680" y="7158342"/>
                  <a:pt x="3554088" y="7191654"/>
                  <a:pt x="3575723" y="7232228"/>
                </a:cubicBezTo>
                <a:cubicBezTo>
                  <a:pt x="3591779" y="7232896"/>
                  <a:pt x="3607922" y="7233313"/>
                  <a:pt x="3624146" y="7233731"/>
                </a:cubicBezTo>
                <a:cubicBezTo>
                  <a:pt x="3564483" y="7177627"/>
                  <a:pt x="3511411" y="7109668"/>
                  <a:pt x="3486567" y="7033194"/>
                </a:cubicBezTo>
                <a:cubicBezTo>
                  <a:pt x="3483102" y="7022674"/>
                  <a:pt x="3499412" y="7015662"/>
                  <a:pt x="3505835" y="7024011"/>
                </a:cubicBezTo>
                <a:cubicBezTo>
                  <a:pt x="3563807" y="7099066"/>
                  <a:pt x="3615441" y="7171950"/>
                  <a:pt x="3689386" y="7233980"/>
                </a:cubicBezTo>
                <a:cubicBezTo>
                  <a:pt x="3689809" y="7234232"/>
                  <a:pt x="3689893" y="7234649"/>
                  <a:pt x="3690230" y="7234982"/>
                </a:cubicBezTo>
                <a:cubicBezTo>
                  <a:pt x="3700118" y="7235066"/>
                  <a:pt x="3710091" y="7235234"/>
                  <a:pt x="3720062" y="7235400"/>
                </a:cubicBezTo>
                <a:cubicBezTo>
                  <a:pt x="3706372" y="7222961"/>
                  <a:pt x="3693950" y="7208852"/>
                  <a:pt x="3682795" y="7196662"/>
                </a:cubicBezTo>
                <a:cubicBezTo>
                  <a:pt x="3652624" y="7163769"/>
                  <a:pt x="3618146" y="7123527"/>
                  <a:pt x="3608596" y="7079197"/>
                </a:cubicBezTo>
                <a:cubicBezTo>
                  <a:pt x="3605723" y="7065671"/>
                  <a:pt x="3621526" y="7059493"/>
                  <a:pt x="3630990" y="7067508"/>
                </a:cubicBezTo>
                <a:cubicBezTo>
                  <a:pt x="3662681" y="7094474"/>
                  <a:pt x="3684485" y="7133128"/>
                  <a:pt x="3713386" y="7163351"/>
                </a:cubicBezTo>
                <a:cubicBezTo>
                  <a:pt x="3736626" y="7187562"/>
                  <a:pt x="3770599" y="7207515"/>
                  <a:pt x="3787248" y="7236569"/>
                </a:cubicBezTo>
                <a:cubicBezTo>
                  <a:pt x="3797134" y="7236735"/>
                  <a:pt x="3806936" y="7237154"/>
                  <a:pt x="3816739" y="7237404"/>
                </a:cubicBezTo>
                <a:cubicBezTo>
                  <a:pt x="3808713" y="7228555"/>
                  <a:pt x="3801529" y="7218954"/>
                  <a:pt x="3795528" y="7211606"/>
                </a:cubicBezTo>
                <a:cubicBezTo>
                  <a:pt x="3774233" y="7185475"/>
                  <a:pt x="3749387" y="7151663"/>
                  <a:pt x="3749387" y="7116765"/>
                </a:cubicBezTo>
                <a:cubicBezTo>
                  <a:pt x="3749388" y="7108416"/>
                  <a:pt x="3760373" y="7104326"/>
                  <a:pt x="3766626" y="7109001"/>
                </a:cubicBezTo>
                <a:cubicBezTo>
                  <a:pt x="3795867" y="7130874"/>
                  <a:pt x="3813697" y="7166941"/>
                  <a:pt x="3838459" y="7193656"/>
                </a:cubicBezTo>
                <a:cubicBezTo>
                  <a:pt x="3852994" y="7209436"/>
                  <a:pt x="3872937" y="7220289"/>
                  <a:pt x="3877079" y="7239741"/>
                </a:cubicBezTo>
                <a:cubicBezTo>
                  <a:pt x="3892713" y="7240493"/>
                  <a:pt x="3908347" y="7241412"/>
                  <a:pt x="3923897" y="7242497"/>
                </a:cubicBezTo>
                <a:cubicBezTo>
                  <a:pt x="3920854" y="7238239"/>
                  <a:pt x="3917981" y="7233981"/>
                  <a:pt x="3914938" y="7230141"/>
                </a:cubicBezTo>
                <a:cubicBezTo>
                  <a:pt x="3898798" y="7209603"/>
                  <a:pt x="3878008" y="7189231"/>
                  <a:pt x="3873023" y="7162934"/>
                </a:cubicBezTo>
                <a:cubicBezTo>
                  <a:pt x="3871585" y="7155503"/>
                  <a:pt x="3878262" y="7145234"/>
                  <a:pt x="3887135" y="7148824"/>
                </a:cubicBezTo>
                <a:cubicBezTo>
                  <a:pt x="3908601" y="7157591"/>
                  <a:pt x="3921361" y="7174288"/>
                  <a:pt x="3935897" y="7191653"/>
                </a:cubicBezTo>
                <a:cubicBezTo>
                  <a:pt x="3948828" y="7207099"/>
                  <a:pt x="3973165" y="7225883"/>
                  <a:pt x="3976628" y="7247004"/>
                </a:cubicBezTo>
                <a:cubicBezTo>
                  <a:pt x="3994208" y="7248842"/>
                  <a:pt x="4011447" y="7251513"/>
                  <a:pt x="4028687" y="7254018"/>
                </a:cubicBezTo>
                <a:cubicBezTo>
                  <a:pt x="4023869" y="7246671"/>
                  <a:pt x="4019054" y="7239323"/>
                  <a:pt x="4014321" y="7232145"/>
                </a:cubicBezTo>
                <a:cubicBezTo>
                  <a:pt x="4000630" y="7211523"/>
                  <a:pt x="3983051" y="7191318"/>
                  <a:pt x="3982545" y="7165772"/>
                </a:cubicBezTo>
                <a:cubicBezTo>
                  <a:pt x="3982460" y="7160178"/>
                  <a:pt x="3989221" y="7154667"/>
                  <a:pt x="3994799" y="7157006"/>
                </a:cubicBezTo>
                <a:cubicBezTo>
                  <a:pt x="4017448" y="7166356"/>
                  <a:pt x="4029279" y="7186728"/>
                  <a:pt x="4043223" y="7205846"/>
                </a:cubicBezTo>
                <a:cubicBezTo>
                  <a:pt x="4056912" y="7224547"/>
                  <a:pt x="4071954" y="7243499"/>
                  <a:pt x="4083617" y="7263786"/>
                </a:cubicBezTo>
                <a:cubicBezTo>
                  <a:pt x="4095279" y="7266207"/>
                  <a:pt x="4106858" y="7268962"/>
                  <a:pt x="4118349" y="7271718"/>
                </a:cubicBezTo>
                <a:cubicBezTo>
                  <a:pt x="4115560" y="7264872"/>
                  <a:pt x="4113112" y="7257691"/>
                  <a:pt x="4109731" y="7251013"/>
                </a:cubicBezTo>
                <a:cubicBezTo>
                  <a:pt x="4098322" y="7228471"/>
                  <a:pt x="4079561" y="7208184"/>
                  <a:pt x="4072293" y="7183888"/>
                </a:cubicBezTo>
                <a:cubicBezTo>
                  <a:pt x="4069758" y="7175289"/>
                  <a:pt x="4078714" y="7168693"/>
                  <a:pt x="4086575" y="7172117"/>
                </a:cubicBezTo>
                <a:cubicBezTo>
                  <a:pt x="4111252" y="7182971"/>
                  <a:pt x="4127476" y="7210104"/>
                  <a:pt x="4139815" y="7232812"/>
                </a:cubicBezTo>
                <a:cubicBezTo>
                  <a:pt x="4147675" y="7247172"/>
                  <a:pt x="4160519" y="7265706"/>
                  <a:pt x="4157392" y="7282321"/>
                </a:cubicBezTo>
                <a:cubicBezTo>
                  <a:pt x="4194155" y="7293090"/>
                  <a:pt x="4230070" y="7306363"/>
                  <a:pt x="4264210" y="7323730"/>
                </a:cubicBezTo>
                <a:cubicBezTo>
                  <a:pt x="4072968" y="7125281"/>
                  <a:pt x="3876657" y="6934763"/>
                  <a:pt x="3662597" y="6759357"/>
                </a:cubicBezTo>
                <a:cubicBezTo>
                  <a:pt x="3662343" y="6759690"/>
                  <a:pt x="3662090" y="6760024"/>
                  <a:pt x="3661836" y="6760358"/>
                </a:cubicBezTo>
                <a:cubicBezTo>
                  <a:pt x="3671301" y="6770711"/>
                  <a:pt x="3677216" y="6782566"/>
                  <a:pt x="3674681" y="6797176"/>
                </a:cubicBezTo>
                <a:cubicBezTo>
                  <a:pt x="3673583" y="6803605"/>
                  <a:pt x="3665301" y="6805191"/>
                  <a:pt x="3660484" y="6802520"/>
                </a:cubicBezTo>
                <a:cubicBezTo>
                  <a:pt x="3652456" y="6798178"/>
                  <a:pt x="3647470" y="6791499"/>
                  <a:pt x="3644258" y="6783818"/>
                </a:cubicBezTo>
                <a:cubicBezTo>
                  <a:pt x="3643329" y="6785237"/>
                  <a:pt x="3642232" y="6786322"/>
                  <a:pt x="3641385" y="6787742"/>
                </a:cubicBezTo>
                <a:cubicBezTo>
                  <a:pt x="3638935" y="6791582"/>
                  <a:pt x="3636990" y="6795506"/>
                  <a:pt x="3634794" y="6799431"/>
                </a:cubicBezTo>
                <a:cubicBezTo>
                  <a:pt x="3638765" y="6798095"/>
                  <a:pt x="3643160" y="6798428"/>
                  <a:pt x="3646203" y="6802018"/>
                </a:cubicBezTo>
                <a:cubicBezTo>
                  <a:pt x="3668597" y="6828900"/>
                  <a:pt x="3679245" y="6863966"/>
                  <a:pt x="3694203" y="6895274"/>
                </a:cubicBezTo>
                <a:cubicBezTo>
                  <a:pt x="3711527" y="6931339"/>
                  <a:pt x="3736034" y="6966322"/>
                  <a:pt x="3744316" y="7005644"/>
                </a:cubicBezTo>
                <a:cubicBezTo>
                  <a:pt x="3746344" y="7015329"/>
                  <a:pt x="3735949" y="7022508"/>
                  <a:pt x="3727837" y="7015913"/>
                </a:cubicBezTo>
                <a:cubicBezTo>
                  <a:pt x="3697921" y="6991366"/>
                  <a:pt x="3681611" y="6955217"/>
                  <a:pt x="3665047" y="6921155"/>
                </a:cubicBezTo>
                <a:cubicBezTo>
                  <a:pt x="3648906" y="6888011"/>
                  <a:pt x="3629216" y="6851693"/>
                  <a:pt x="3627019" y="6814457"/>
                </a:cubicBezTo>
                <a:cubicBezTo>
                  <a:pt x="3617385" y="6834494"/>
                  <a:pt x="3610033" y="6855282"/>
                  <a:pt x="3602258" y="6876572"/>
                </a:cubicBezTo>
                <a:cubicBezTo>
                  <a:pt x="3601328" y="6879160"/>
                  <a:pt x="3600905" y="6881665"/>
                  <a:pt x="3600231" y="6884253"/>
                </a:cubicBezTo>
                <a:cubicBezTo>
                  <a:pt x="3623555" y="6903789"/>
                  <a:pt x="3647218" y="6938353"/>
                  <a:pt x="3644004" y="6969243"/>
                </a:cubicBezTo>
                <a:cubicBezTo>
                  <a:pt x="3643413" y="6974586"/>
                  <a:pt x="3636653" y="6977758"/>
                  <a:pt x="3632006" y="6975420"/>
                </a:cubicBezTo>
                <a:cubicBezTo>
                  <a:pt x="3618567" y="6968742"/>
                  <a:pt x="3607751" y="6956553"/>
                  <a:pt x="3599554" y="6942527"/>
                </a:cubicBezTo>
                <a:cubicBezTo>
                  <a:pt x="3603187" y="6964568"/>
                  <a:pt x="3608089" y="6986691"/>
                  <a:pt x="3604285" y="7010486"/>
                </a:cubicBezTo>
                <a:cubicBezTo>
                  <a:pt x="3602680" y="7020171"/>
                  <a:pt x="3591358" y="7021673"/>
                  <a:pt x="3585271" y="7015244"/>
                </a:cubicBezTo>
                <a:cubicBezTo>
                  <a:pt x="3567949" y="6996877"/>
                  <a:pt x="3560428" y="6972833"/>
                  <a:pt x="3562961" y="6947537"/>
                </a:cubicBezTo>
                <a:cubicBezTo>
                  <a:pt x="3565243" y="6924326"/>
                  <a:pt x="3567863" y="6904791"/>
                  <a:pt x="3568117" y="6880914"/>
                </a:cubicBezTo>
                <a:cubicBezTo>
                  <a:pt x="3568116" y="6873315"/>
                  <a:pt x="3568370" y="6865970"/>
                  <a:pt x="3569384" y="6858456"/>
                </a:cubicBezTo>
                <a:cubicBezTo>
                  <a:pt x="3574793" y="6816879"/>
                  <a:pt x="3595582" y="6764950"/>
                  <a:pt x="3627949" y="6731555"/>
                </a:cubicBezTo>
                <a:cubicBezTo>
                  <a:pt x="3611639" y="6718364"/>
                  <a:pt x="3595498" y="6705089"/>
                  <a:pt x="3578934" y="6692150"/>
                </a:cubicBezTo>
                <a:cubicBezTo>
                  <a:pt x="3518933" y="6645230"/>
                  <a:pt x="3457665" y="6600063"/>
                  <a:pt x="3395721" y="6555815"/>
                </a:cubicBezTo>
                <a:cubicBezTo>
                  <a:pt x="3413636" y="6576102"/>
                  <a:pt x="3431636" y="6598477"/>
                  <a:pt x="3432143" y="6625526"/>
                </a:cubicBezTo>
                <a:cubicBezTo>
                  <a:pt x="3432227" y="6633040"/>
                  <a:pt x="3424030" y="6637716"/>
                  <a:pt x="3417439" y="6634292"/>
                </a:cubicBezTo>
                <a:cubicBezTo>
                  <a:pt x="3391156" y="6620600"/>
                  <a:pt x="3379072" y="6590294"/>
                  <a:pt x="3368339" y="6563494"/>
                </a:cubicBezTo>
                <a:cubicBezTo>
                  <a:pt x="3367157" y="6568004"/>
                  <a:pt x="3365719" y="6572428"/>
                  <a:pt x="3364537" y="6576854"/>
                </a:cubicBezTo>
                <a:cubicBezTo>
                  <a:pt x="3387269" y="6606909"/>
                  <a:pt x="3399946" y="6645313"/>
                  <a:pt x="3415409" y="6679459"/>
                </a:cubicBezTo>
                <a:cubicBezTo>
                  <a:pt x="3436284" y="6725377"/>
                  <a:pt x="3453946" y="6771796"/>
                  <a:pt x="3469918" y="6819550"/>
                </a:cubicBezTo>
                <a:cubicBezTo>
                  <a:pt x="3474059" y="6832074"/>
                  <a:pt x="3455044" y="6840506"/>
                  <a:pt x="3448621" y="6828985"/>
                </a:cubicBezTo>
                <a:cubicBezTo>
                  <a:pt x="3424539" y="6786072"/>
                  <a:pt x="3402227" y="6742909"/>
                  <a:pt x="3382706" y="6697827"/>
                </a:cubicBezTo>
                <a:cubicBezTo>
                  <a:pt x="3372903" y="6675368"/>
                  <a:pt x="3360988" y="6652159"/>
                  <a:pt x="3351437" y="6628449"/>
                </a:cubicBezTo>
                <a:cubicBezTo>
                  <a:pt x="3348396" y="6643058"/>
                  <a:pt x="3345270" y="6657585"/>
                  <a:pt x="3342310" y="6672278"/>
                </a:cubicBezTo>
                <a:cubicBezTo>
                  <a:pt x="3346875" y="6672113"/>
                  <a:pt x="3351607" y="6673365"/>
                  <a:pt x="3354817" y="6677539"/>
                </a:cubicBezTo>
                <a:cubicBezTo>
                  <a:pt x="3372395" y="6700665"/>
                  <a:pt x="3379240" y="6729886"/>
                  <a:pt x="3389974" y="6756602"/>
                </a:cubicBezTo>
                <a:cubicBezTo>
                  <a:pt x="3402649" y="6788160"/>
                  <a:pt x="3418622" y="6819049"/>
                  <a:pt x="3424031" y="6852779"/>
                </a:cubicBezTo>
                <a:cubicBezTo>
                  <a:pt x="3425129" y="6859707"/>
                  <a:pt x="3415072" y="6864968"/>
                  <a:pt x="3410003" y="6859875"/>
                </a:cubicBezTo>
                <a:cubicBezTo>
                  <a:pt x="3385156" y="6834996"/>
                  <a:pt x="3371044" y="6802853"/>
                  <a:pt x="3356930" y="6771212"/>
                </a:cubicBezTo>
                <a:cubicBezTo>
                  <a:pt x="3352451" y="6761026"/>
                  <a:pt x="3347803" y="6750757"/>
                  <a:pt x="3343578" y="6740320"/>
                </a:cubicBezTo>
                <a:cubicBezTo>
                  <a:pt x="3349325" y="6796758"/>
                  <a:pt x="3360396" y="6853279"/>
                  <a:pt x="3374761" y="6911136"/>
                </a:cubicBezTo>
                <a:cubicBezTo>
                  <a:pt x="3378312" y="6925579"/>
                  <a:pt x="3357353" y="6932927"/>
                  <a:pt x="3350424" y="6920153"/>
                </a:cubicBezTo>
                <a:cubicBezTo>
                  <a:pt x="3281464" y="6793253"/>
                  <a:pt x="3277324" y="6642892"/>
                  <a:pt x="3308253" y="6504804"/>
                </a:cubicBezTo>
                <a:cubicBezTo>
                  <a:pt x="3308931" y="6501631"/>
                  <a:pt x="3310282" y="6499043"/>
                  <a:pt x="3311887" y="6496705"/>
                </a:cubicBezTo>
                <a:cubicBezTo>
                  <a:pt x="3274874" y="6471242"/>
                  <a:pt x="3236844" y="6447281"/>
                  <a:pt x="3199153" y="6422818"/>
                </a:cubicBezTo>
                <a:cubicBezTo>
                  <a:pt x="3209886" y="6435091"/>
                  <a:pt x="3217576" y="6450954"/>
                  <a:pt x="3218507" y="6467235"/>
                </a:cubicBezTo>
                <a:cubicBezTo>
                  <a:pt x="3218928" y="6475332"/>
                  <a:pt x="3208788" y="6484266"/>
                  <a:pt x="3201351" y="6477169"/>
                </a:cubicBezTo>
                <a:cubicBezTo>
                  <a:pt x="3187661" y="6464312"/>
                  <a:pt x="3179886" y="6447281"/>
                  <a:pt x="3177689" y="6428746"/>
                </a:cubicBezTo>
                <a:cubicBezTo>
                  <a:pt x="3176759" y="6420816"/>
                  <a:pt x="3183267" y="6415973"/>
                  <a:pt x="3189773" y="6416723"/>
                </a:cubicBezTo>
                <a:cubicBezTo>
                  <a:pt x="3166027" y="6401278"/>
                  <a:pt x="3142786" y="6385167"/>
                  <a:pt x="3118787" y="6370138"/>
                </a:cubicBezTo>
                <a:cubicBezTo>
                  <a:pt x="3134928" y="6397021"/>
                  <a:pt x="3148618" y="6425907"/>
                  <a:pt x="3165773" y="6451288"/>
                </a:cubicBezTo>
                <a:cubicBezTo>
                  <a:pt x="3200084" y="6501881"/>
                  <a:pt x="3230590" y="6558403"/>
                  <a:pt x="3252394" y="6615425"/>
                </a:cubicBezTo>
                <a:cubicBezTo>
                  <a:pt x="3255945" y="6624691"/>
                  <a:pt x="3244197" y="6634292"/>
                  <a:pt x="3236928" y="6625693"/>
                </a:cubicBezTo>
                <a:cubicBezTo>
                  <a:pt x="3198984" y="6580610"/>
                  <a:pt x="3159941" y="6527596"/>
                  <a:pt x="3135265" y="6473829"/>
                </a:cubicBezTo>
                <a:cubicBezTo>
                  <a:pt x="3112955" y="6425241"/>
                  <a:pt x="3073321" y="6385000"/>
                  <a:pt x="3059800" y="6333237"/>
                </a:cubicBezTo>
                <a:cubicBezTo>
                  <a:pt x="3058532" y="6332485"/>
                  <a:pt x="3057265" y="6331650"/>
                  <a:pt x="3055997" y="6330899"/>
                </a:cubicBezTo>
                <a:cubicBezTo>
                  <a:pt x="3052954" y="6338831"/>
                  <a:pt x="3050673" y="6346930"/>
                  <a:pt x="3047885" y="6354944"/>
                </a:cubicBezTo>
                <a:cubicBezTo>
                  <a:pt x="3093097" y="6420148"/>
                  <a:pt x="3108392" y="6499210"/>
                  <a:pt x="3150308" y="6565917"/>
                </a:cubicBezTo>
                <a:cubicBezTo>
                  <a:pt x="3188252" y="6626360"/>
                  <a:pt x="3221380" y="6689728"/>
                  <a:pt x="3243183" y="6758105"/>
                </a:cubicBezTo>
                <a:cubicBezTo>
                  <a:pt x="3247155" y="6770543"/>
                  <a:pt x="3230422" y="6783485"/>
                  <a:pt x="3221801" y="6770877"/>
                </a:cubicBezTo>
                <a:cubicBezTo>
                  <a:pt x="3180393" y="6710183"/>
                  <a:pt x="3150984" y="6645230"/>
                  <a:pt x="3125802" y="6577270"/>
                </a:cubicBezTo>
                <a:cubicBezTo>
                  <a:pt x="3102139" y="6513403"/>
                  <a:pt x="3060138" y="6459553"/>
                  <a:pt x="3033602" y="6397522"/>
                </a:cubicBezTo>
                <a:cubicBezTo>
                  <a:pt x="3030138" y="6408292"/>
                  <a:pt x="3026080" y="6418895"/>
                  <a:pt x="3022784" y="6429748"/>
                </a:cubicBezTo>
                <a:cubicBezTo>
                  <a:pt x="3049321" y="6461306"/>
                  <a:pt x="3067236" y="6501798"/>
                  <a:pt x="3083969" y="6538365"/>
                </a:cubicBezTo>
                <a:cubicBezTo>
                  <a:pt x="3105180" y="6584617"/>
                  <a:pt x="3124449" y="6632039"/>
                  <a:pt x="3126816" y="6683216"/>
                </a:cubicBezTo>
                <a:cubicBezTo>
                  <a:pt x="3127407" y="6694988"/>
                  <a:pt x="3110759" y="6696657"/>
                  <a:pt x="3105603" y="6687808"/>
                </a:cubicBezTo>
                <a:cubicBezTo>
                  <a:pt x="3083208" y="6649320"/>
                  <a:pt x="3069942" y="6607243"/>
                  <a:pt x="3052195" y="6566584"/>
                </a:cubicBezTo>
                <a:cubicBezTo>
                  <a:pt x="3039432" y="6537447"/>
                  <a:pt x="3022363" y="6509396"/>
                  <a:pt x="3007574" y="6480676"/>
                </a:cubicBezTo>
                <a:cubicBezTo>
                  <a:pt x="3010701" y="6717278"/>
                  <a:pt x="3101715" y="6931925"/>
                  <a:pt x="3298873" y="7098732"/>
                </a:cubicBezTo>
                <a:cubicBezTo>
                  <a:pt x="3321100" y="7117517"/>
                  <a:pt x="3290339" y="7151079"/>
                  <a:pt x="3268281" y="7131959"/>
                </a:cubicBezTo>
                <a:cubicBezTo>
                  <a:pt x="3016870" y="6933510"/>
                  <a:pt x="2885544" y="6597891"/>
                  <a:pt x="2983742" y="6286817"/>
                </a:cubicBezTo>
                <a:cubicBezTo>
                  <a:pt x="2892727" y="6232301"/>
                  <a:pt x="2797485" y="6181040"/>
                  <a:pt x="2697259" y="6153156"/>
                </a:cubicBezTo>
                <a:close/>
                <a:moveTo>
                  <a:pt x="4055517" y="5618002"/>
                </a:moveTo>
                <a:cubicBezTo>
                  <a:pt x="4059828" y="5617564"/>
                  <a:pt x="4064560" y="5619129"/>
                  <a:pt x="4067644" y="5622177"/>
                </a:cubicBezTo>
                <a:cubicBezTo>
                  <a:pt x="4069082" y="5623595"/>
                  <a:pt x="4070518" y="5625015"/>
                  <a:pt x="4071954" y="5626434"/>
                </a:cubicBezTo>
                <a:cubicBezTo>
                  <a:pt x="4097306" y="5651397"/>
                  <a:pt x="4033757" y="5668345"/>
                  <a:pt x="4043815" y="5633364"/>
                </a:cubicBezTo>
                <a:cubicBezTo>
                  <a:pt x="4044490" y="5630859"/>
                  <a:pt x="4045250" y="5628354"/>
                  <a:pt x="4045927" y="5625850"/>
                </a:cubicBezTo>
                <a:cubicBezTo>
                  <a:pt x="4047321" y="5620882"/>
                  <a:pt x="4051208" y="5618440"/>
                  <a:pt x="4055517" y="5618002"/>
                </a:cubicBezTo>
                <a:close/>
                <a:moveTo>
                  <a:pt x="3109352" y="5963791"/>
                </a:moveTo>
                <a:cubicBezTo>
                  <a:pt x="3113161" y="5961603"/>
                  <a:pt x="3117751" y="5960800"/>
                  <a:pt x="3122673" y="5962302"/>
                </a:cubicBezTo>
                <a:cubicBezTo>
                  <a:pt x="3137885" y="5966977"/>
                  <a:pt x="3153350" y="5971486"/>
                  <a:pt x="3168140" y="5977414"/>
                </a:cubicBezTo>
                <a:cubicBezTo>
                  <a:pt x="3185632" y="5984343"/>
                  <a:pt x="3197971" y="5997533"/>
                  <a:pt x="3216224" y="6002543"/>
                </a:cubicBezTo>
                <a:cubicBezTo>
                  <a:pt x="3245126" y="6010475"/>
                  <a:pt x="3219689" y="6059648"/>
                  <a:pt x="3194337" y="6038360"/>
                </a:cubicBezTo>
                <a:cubicBezTo>
                  <a:pt x="3187828" y="6032932"/>
                  <a:pt x="3183436" y="6029677"/>
                  <a:pt x="3175829" y="6027005"/>
                </a:cubicBezTo>
                <a:cubicBezTo>
                  <a:pt x="3168646" y="6024500"/>
                  <a:pt x="3161969" y="6022079"/>
                  <a:pt x="3155125" y="6018657"/>
                </a:cubicBezTo>
                <a:cubicBezTo>
                  <a:pt x="3139576" y="6010808"/>
                  <a:pt x="3124109" y="6003044"/>
                  <a:pt x="3108223" y="5995947"/>
                </a:cubicBezTo>
                <a:cubicBezTo>
                  <a:pt x="3093519" y="5989373"/>
                  <a:pt x="3097924" y="5970354"/>
                  <a:pt x="3109352" y="5963791"/>
                </a:cubicBezTo>
                <a:close/>
                <a:moveTo>
                  <a:pt x="796036" y="6832793"/>
                </a:moveTo>
                <a:cubicBezTo>
                  <a:pt x="799311" y="6832156"/>
                  <a:pt x="802839" y="6833033"/>
                  <a:pt x="804698" y="6835914"/>
                </a:cubicBezTo>
                <a:cubicBezTo>
                  <a:pt x="812979" y="6848688"/>
                  <a:pt x="814415" y="6863381"/>
                  <a:pt x="813655" y="6878492"/>
                </a:cubicBezTo>
                <a:cubicBezTo>
                  <a:pt x="813147" y="6889262"/>
                  <a:pt x="796923" y="6890179"/>
                  <a:pt x="793373" y="6880913"/>
                </a:cubicBezTo>
                <a:cubicBezTo>
                  <a:pt x="788133" y="6867555"/>
                  <a:pt x="785260" y="6852694"/>
                  <a:pt x="788894" y="6838752"/>
                </a:cubicBezTo>
                <a:cubicBezTo>
                  <a:pt x="789740" y="6835580"/>
                  <a:pt x="792761" y="6833430"/>
                  <a:pt x="796036" y="6832793"/>
                </a:cubicBezTo>
                <a:close/>
                <a:moveTo>
                  <a:pt x="131441" y="7080802"/>
                </a:moveTo>
                <a:cubicBezTo>
                  <a:pt x="134822" y="7079612"/>
                  <a:pt x="138814" y="7080196"/>
                  <a:pt x="141476" y="7083285"/>
                </a:cubicBezTo>
                <a:cubicBezTo>
                  <a:pt x="154069" y="7097728"/>
                  <a:pt x="159477" y="7112756"/>
                  <a:pt x="165561" y="7130456"/>
                </a:cubicBezTo>
                <a:cubicBezTo>
                  <a:pt x="172238" y="7149741"/>
                  <a:pt x="142575" y="7162348"/>
                  <a:pt x="135899" y="7142896"/>
                </a:cubicBezTo>
                <a:cubicBezTo>
                  <a:pt x="129560" y="7124612"/>
                  <a:pt x="124068" y="7108499"/>
                  <a:pt x="125082" y="7088962"/>
                </a:cubicBezTo>
                <a:cubicBezTo>
                  <a:pt x="125293" y="7084955"/>
                  <a:pt x="128061" y="7081991"/>
                  <a:pt x="131441" y="7080802"/>
                </a:cubicBezTo>
                <a:close/>
                <a:moveTo>
                  <a:pt x="3850522" y="5647211"/>
                </a:moveTo>
                <a:cubicBezTo>
                  <a:pt x="3855212" y="5645010"/>
                  <a:pt x="3860980" y="5645844"/>
                  <a:pt x="3864318" y="5651980"/>
                </a:cubicBezTo>
                <a:cubicBezTo>
                  <a:pt x="3905052" y="5726284"/>
                  <a:pt x="3936404" y="5805096"/>
                  <a:pt x="3978320" y="5878899"/>
                </a:cubicBezTo>
                <a:cubicBezTo>
                  <a:pt x="4014489" y="5942433"/>
                  <a:pt x="4068491" y="5999371"/>
                  <a:pt x="4093167" y="6067997"/>
                </a:cubicBezTo>
                <a:cubicBezTo>
                  <a:pt x="4097308" y="6079269"/>
                  <a:pt x="4086067" y="6091959"/>
                  <a:pt x="4074407" y="6084278"/>
                </a:cubicBezTo>
                <a:cubicBezTo>
                  <a:pt x="4003504" y="6037692"/>
                  <a:pt x="3958206" y="5945356"/>
                  <a:pt x="3920009" y="5871803"/>
                </a:cubicBezTo>
                <a:cubicBezTo>
                  <a:pt x="3885276" y="5804846"/>
                  <a:pt x="3855276" y="5735218"/>
                  <a:pt x="3843191" y="5660663"/>
                </a:cubicBezTo>
                <a:cubicBezTo>
                  <a:pt x="3842220" y="5654652"/>
                  <a:pt x="3845832" y="5649413"/>
                  <a:pt x="3850522" y="5647211"/>
                </a:cubicBezTo>
                <a:close/>
                <a:moveTo>
                  <a:pt x="1131354" y="6689811"/>
                </a:moveTo>
                <a:cubicBezTo>
                  <a:pt x="1135653" y="6689853"/>
                  <a:pt x="1140196" y="6692065"/>
                  <a:pt x="1142308" y="6695739"/>
                </a:cubicBezTo>
                <a:cubicBezTo>
                  <a:pt x="1159970" y="6726629"/>
                  <a:pt x="1159463" y="6771545"/>
                  <a:pt x="1164364" y="6806275"/>
                </a:cubicBezTo>
                <a:cubicBezTo>
                  <a:pt x="1166730" y="6823140"/>
                  <a:pt x="1137152" y="6827231"/>
                  <a:pt x="1134365" y="6810534"/>
                </a:cubicBezTo>
                <a:cubicBezTo>
                  <a:pt x="1128448" y="6775218"/>
                  <a:pt x="1113743" y="6732472"/>
                  <a:pt x="1121857" y="6696908"/>
                </a:cubicBezTo>
                <a:cubicBezTo>
                  <a:pt x="1122998" y="6691898"/>
                  <a:pt x="1127054" y="6689769"/>
                  <a:pt x="1131354" y="6689811"/>
                </a:cubicBezTo>
                <a:close/>
                <a:moveTo>
                  <a:pt x="730255" y="6837093"/>
                </a:moveTo>
                <a:cubicBezTo>
                  <a:pt x="733963" y="6836770"/>
                  <a:pt x="738019" y="6838168"/>
                  <a:pt x="740640" y="6840756"/>
                </a:cubicBezTo>
                <a:cubicBezTo>
                  <a:pt x="754329" y="6854280"/>
                  <a:pt x="757288" y="6872898"/>
                  <a:pt x="761766" y="6891015"/>
                </a:cubicBezTo>
                <a:cubicBezTo>
                  <a:pt x="767936" y="6915728"/>
                  <a:pt x="776977" y="6940773"/>
                  <a:pt x="773006" y="6966489"/>
                </a:cubicBezTo>
                <a:cubicBezTo>
                  <a:pt x="771569" y="6975756"/>
                  <a:pt x="759568" y="6976673"/>
                  <a:pt x="754415" y="6970161"/>
                </a:cubicBezTo>
                <a:cubicBezTo>
                  <a:pt x="740977" y="6953129"/>
                  <a:pt x="736666" y="6932258"/>
                  <a:pt x="731006" y="6911804"/>
                </a:cubicBezTo>
                <a:cubicBezTo>
                  <a:pt x="724836" y="6889178"/>
                  <a:pt x="715370" y="6867054"/>
                  <a:pt x="721963" y="6843761"/>
                </a:cubicBezTo>
                <a:cubicBezTo>
                  <a:pt x="723189" y="6839461"/>
                  <a:pt x="726547" y="6837416"/>
                  <a:pt x="730255" y="6837093"/>
                </a:cubicBezTo>
                <a:close/>
                <a:moveTo>
                  <a:pt x="2772134" y="6041951"/>
                </a:moveTo>
                <a:lnTo>
                  <a:pt x="2772048" y="6042034"/>
                </a:lnTo>
                <a:cubicBezTo>
                  <a:pt x="2774500" y="6044455"/>
                  <a:pt x="2776443" y="6047543"/>
                  <a:pt x="2776613" y="6050966"/>
                </a:cubicBezTo>
                <a:cubicBezTo>
                  <a:pt x="2777964" y="6074176"/>
                  <a:pt x="2753372" y="6090958"/>
                  <a:pt x="2732162" y="6094296"/>
                </a:cubicBezTo>
                <a:cubicBezTo>
                  <a:pt x="2727344" y="6095048"/>
                  <a:pt x="2722527" y="6092544"/>
                  <a:pt x="2719315" y="6088704"/>
                </a:cubicBezTo>
                <a:cubicBezTo>
                  <a:pt x="2713907" y="6094047"/>
                  <a:pt x="2708245" y="6098973"/>
                  <a:pt x="2703005" y="6104650"/>
                </a:cubicBezTo>
                <a:cubicBezTo>
                  <a:pt x="2703851" y="6106152"/>
                  <a:pt x="2704696" y="6107655"/>
                  <a:pt x="2705119" y="6109324"/>
                </a:cubicBezTo>
                <a:cubicBezTo>
                  <a:pt x="2715767" y="6112163"/>
                  <a:pt x="2726161" y="6116003"/>
                  <a:pt x="2736640" y="6119343"/>
                </a:cubicBezTo>
                <a:cubicBezTo>
                  <a:pt x="2741625" y="6109324"/>
                  <a:pt x="2750331" y="6101310"/>
                  <a:pt x="2762247" y="6098973"/>
                </a:cubicBezTo>
                <a:cubicBezTo>
                  <a:pt x="2766049" y="6098221"/>
                  <a:pt x="2769767" y="6099306"/>
                  <a:pt x="2773232" y="6101226"/>
                </a:cubicBezTo>
                <a:cubicBezTo>
                  <a:pt x="2782950" y="6077683"/>
                  <a:pt x="2803486" y="6059984"/>
                  <a:pt x="2826387" y="6045624"/>
                </a:cubicBezTo>
                <a:cubicBezTo>
                  <a:pt x="2817853" y="6044371"/>
                  <a:pt x="2809824" y="6041951"/>
                  <a:pt x="2802050" y="6038527"/>
                </a:cubicBezTo>
                <a:cubicBezTo>
                  <a:pt x="2799515" y="6040363"/>
                  <a:pt x="2797064" y="6041951"/>
                  <a:pt x="2794529" y="6043870"/>
                </a:cubicBezTo>
                <a:cubicBezTo>
                  <a:pt x="2786162" y="6050049"/>
                  <a:pt x="2777795" y="6047628"/>
                  <a:pt x="2772134" y="6041951"/>
                </a:cubicBezTo>
                <a:close/>
                <a:moveTo>
                  <a:pt x="3029292" y="5935170"/>
                </a:moveTo>
                <a:cubicBezTo>
                  <a:pt x="3035884" y="5935838"/>
                  <a:pt x="3042475" y="5936672"/>
                  <a:pt x="3048982" y="5938009"/>
                </a:cubicBezTo>
                <a:cubicBezTo>
                  <a:pt x="3055489" y="5939261"/>
                  <a:pt x="3059207" y="5944020"/>
                  <a:pt x="3061575" y="5949531"/>
                </a:cubicBezTo>
                <a:cubicBezTo>
                  <a:pt x="3063855" y="5948193"/>
                  <a:pt x="3066476" y="5947276"/>
                  <a:pt x="3069857" y="5947442"/>
                </a:cubicBezTo>
                <a:cubicBezTo>
                  <a:pt x="3071123" y="5947527"/>
                  <a:pt x="3072308" y="5947526"/>
                  <a:pt x="3073575" y="5947609"/>
                </a:cubicBezTo>
                <a:cubicBezTo>
                  <a:pt x="3082785" y="5948027"/>
                  <a:pt x="3090223" y="5957962"/>
                  <a:pt x="3086842" y="5966812"/>
                </a:cubicBezTo>
                <a:cubicBezTo>
                  <a:pt x="3086589" y="5967396"/>
                  <a:pt x="3086335" y="5968065"/>
                  <a:pt x="3086082" y="5968732"/>
                </a:cubicBezTo>
                <a:cubicBezTo>
                  <a:pt x="3084222" y="5973491"/>
                  <a:pt x="3080335" y="5976830"/>
                  <a:pt x="3074926" y="5976830"/>
                </a:cubicBezTo>
                <a:cubicBezTo>
                  <a:pt x="3072391" y="5976996"/>
                  <a:pt x="3069856" y="5976747"/>
                  <a:pt x="3067321" y="5976162"/>
                </a:cubicBezTo>
                <a:cubicBezTo>
                  <a:pt x="3063855" y="5975746"/>
                  <a:pt x="3061405" y="5974243"/>
                  <a:pt x="3059377" y="5972406"/>
                </a:cubicBezTo>
                <a:cubicBezTo>
                  <a:pt x="3057941" y="5974408"/>
                  <a:pt x="3056757" y="5976747"/>
                  <a:pt x="3054560" y="5977999"/>
                </a:cubicBezTo>
                <a:cubicBezTo>
                  <a:pt x="3059715" y="5983675"/>
                  <a:pt x="3059801" y="5992944"/>
                  <a:pt x="3054475" y="5999456"/>
                </a:cubicBezTo>
                <a:cubicBezTo>
                  <a:pt x="3056841" y="6000290"/>
                  <a:pt x="3059293" y="6001209"/>
                  <a:pt x="3061659" y="6002043"/>
                </a:cubicBezTo>
                <a:cubicBezTo>
                  <a:pt x="3084560" y="6009892"/>
                  <a:pt x="3107969" y="6017571"/>
                  <a:pt x="3128758" y="6030094"/>
                </a:cubicBezTo>
                <a:cubicBezTo>
                  <a:pt x="3134843" y="6033769"/>
                  <a:pt x="3137717" y="6042869"/>
                  <a:pt x="3136786" y="6049464"/>
                </a:cubicBezTo>
                <a:cubicBezTo>
                  <a:pt x="3136110" y="6053972"/>
                  <a:pt x="3135181" y="6055976"/>
                  <a:pt x="3132392" y="6059816"/>
                </a:cubicBezTo>
                <a:cubicBezTo>
                  <a:pt x="3128420" y="6065327"/>
                  <a:pt x="3119631" y="6069251"/>
                  <a:pt x="3112786" y="6067748"/>
                </a:cubicBezTo>
                <a:cubicBezTo>
                  <a:pt x="3089378" y="6062655"/>
                  <a:pt x="3067405" y="6052386"/>
                  <a:pt x="3045686" y="6042535"/>
                </a:cubicBezTo>
                <a:cubicBezTo>
                  <a:pt x="3030813" y="6035856"/>
                  <a:pt x="3013236" y="6029761"/>
                  <a:pt x="3000390" y="6019158"/>
                </a:cubicBezTo>
                <a:cubicBezTo>
                  <a:pt x="2990840" y="6021829"/>
                  <a:pt x="2981292" y="6024417"/>
                  <a:pt x="2971742" y="6027090"/>
                </a:cubicBezTo>
                <a:cubicBezTo>
                  <a:pt x="2985686" y="6032266"/>
                  <a:pt x="2999376" y="6038777"/>
                  <a:pt x="3012222" y="6044038"/>
                </a:cubicBezTo>
                <a:cubicBezTo>
                  <a:pt x="3033264" y="6052636"/>
                  <a:pt x="3060221" y="6059566"/>
                  <a:pt x="3065462" y="6084027"/>
                </a:cubicBezTo>
                <a:cubicBezTo>
                  <a:pt x="3066307" y="6087785"/>
                  <a:pt x="3063518" y="6093045"/>
                  <a:pt x="3060222" y="6094881"/>
                </a:cubicBezTo>
                <a:cubicBezTo>
                  <a:pt x="3037066" y="6107904"/>
                  <a:pt x="3010361" y="6089120"/>
                  <a:pt x="2989067" y="6078851"/>
                </a:cubicBezTo>
                <a:cubicBezTo>
                  <a:pt x="2968108" y="6068750"/>
                  <a:pt x="2942671" y="6058314"/>
                  <a:pt x="2925346" y="6041699"/>
                </a:cubicBezTo>
                <a:cubicBezTo>
                  <a:pt x="2911825" y="6046626"/>
                  <a:pt x="2898473" y="6052220"/>
                  <a:pt x="2885206" y="6059065"/>
                </a:cubicBezTo>
                <a:cubicBezTo>
                  <a:pt x="2883094" y="6060150"/>
                  <a:pt x="2881065" y="6061653"/>
                  <a:pt x="2878952" y="6062823"/>
                </a:cubicBezTo>
                <a:cubicBezTo>
                  <a:pt x="2879798" y="6063156"/>
                  <a:pt x="2880727" y="6063239"/>
                  <a:pt x="2881572" y="6063740"/>
                </a:cubicBezTo>
                <a:cubicBezTo>
                  <a:pt x="2911657" y="6081774"/>
                  <a:pt x="2943262" y="6093379"/>
                  <a:pt x="2977152" y="6102145"/>
                </a:cubicBezTo>
                <a:cubicBezTo>
                  <a:pt x="2992532" y="6106153"/>
                  <a:pt x="3029461" y="6117674"/>
                  <a:pt x="3011629" y="6140382"/>
                </a:cubicBezTo>
                <a:cubicBezTo>
                  <a:pt x="2995321" y="6161253"/>
                  <a:pt x="2951631" y="6142887"/>
                  <a:pt x="2932107" y="6136040"/>
                </a:cubicBezTo>
                <a:cubicBezTo>
                  <a:pt x="2905572" y="6126690"/>
                  <a:pt x="2880558" y="6114335"/>
                  <a:pt x="2856811" y="6099306"/>
                </a:cubicBezTo>
                <a:cubicBezTo>
                  <a:pt x="2849544" y="6094714"/>
                  <a:pt x="2847176" y="6088285"/>
                  <a:pt x="2847515" y="6082024"/>
                </a:cubicBezTo>
                <a:cubicBezTo>
                  <a:pt x="2841008" y="6086282"/>
                  <a:pt x="2834585" y="6090623"/>
                  <a:pt x="2828162" y="6094964"/>
                </a:cubicBezTo>
                <a:cubicBezTo>
                  <a:pt x="2844473" y="6102062"/>
                  <a:pt x="2860023" y="6111912"/>
                  <a:pt x="2874811" y="6120929"/>
                </a:cubicBezTo>
                <a:cubicBezTo>
                  <a:pt x="2891121" y="6130947"/>
                  <a:pt x="2915628" y="6143638"/>
                  <a:pt x="2915797" y="6165261"/>
                </a:cubicBezTo>
                <a:cubicBezTo>
                  <a:pt x="2915797" y="6168601"/>
                  <a:pt x="2914107" y="6172273"/>
                  <a:pt x="2910982" y="6173860"/>
                </a:cubicBezTo>
                <a:cubicBezTo>
                  <a:pt x="2890952" y="6184213"/>
                  <a:pt x="2867120" y="6168350"/>
                  <a:pt x="2849881" y="6158164"/>
                </a:cubicBezTo>
                <a:cubicBezTo>
                  <a:pt x="2828669" y="6145725"/>
                  <a:pt x="2805767" y="6133119"/>
                  <a:pt x="2789204" y="6114751"/>
                </a:cubicBezTo>
                <a:cubicBezTo>
                  <a:pt x="2788529" y="6113999"/>
                  <a:pt x="2788612" y="6113082"/>
                  <a:pt x="2788105" y="6112246"/>
                </a:cubicBezTo>
                <a:cubicBezTo>
                  <a:pt x="2786246" y="6112747"/>
                  <a:pt x="2784641" y="6113666"/>
                  <a:pt x="2782782" y="6113999"/>
                </a:cubicBezTo>
                <a:cubicBezTo>
                  <a:pt x="2783289" y="6117423"/>
                  <a:pt x="2782782" y="6120929"/>
                  <a:pt x="2780163" y="6124185"/>
                </a:cubicBezTo>
                <a:cubicBezTo>
                  <a:pt x="2777964" y="6126856"/>
                  <a:pt x="2775852" y="6129529"/>
                  <a:pt x="2773655" y="6132200"/>
                </a:cubicBezTo>
                <a:cubicBezTo>
                  <a:pt x="2828838" y="6152988"/>
                  <a:pt x="2882670" y="6179704"/>
                  <a:pt x="2935149" y="6208423"/>
                </a:cubicBezTo>
                <a:cubicBezTo>
                  <a:pt x="3003349" y="6143471"/>
                  <a:pt x="3091575" y="6106236"/>
                  <a:pt x="3183012" y="6084528"/>
                </a:cubicBezTo>
                <a:cubicBezTo>
                  <a:pt x="3266507" y="6064659"/>
                  <a:pt x="3355241" y="6040030"/>
                  <a:pt x="3440086" y="6063239"/>
                </a:cubicBezTo>
                <a:cubicBezTo>
                  <a:pt x="3450903" y="6066162"/>
                  <a:pt x="3449722" y="6082358"/>
                  <a:pt x="3439073" y="6084613"/>
                </a:cubicBezTo>
                <a:cubicBezTo>
                  <a:pt x="3432903" y="6085864"/>
                  <a:pt x="3426818" y="6086615"/>
                  <a:pt x="3420734" y="6087702"/>
                </a:cubicBezTo>
                <a:cubicBezTo>
                  <a:pt x="3430875" y="6094797"/>
                  <a:pt x="3438987" y="6103898"/>
                  <a:pt x="3441947" y="6114834"/>
                </a:cubicBezTo>
                <a:cubicBezTo>
                  <a:pt x="3443213" y="6119593"/>
                  <a:pt x="3438821" y="6124185"/>
                  <a:pt x="3434425" y="6125020"/>
                </a:cubicBezTo>
                <a:cubicBezTo>
                  <a:pt x="3412959" y="6128943"/>
                  <a:pt x="3388959" y="6112581"/>
                  <a:pt x="3374846" y="6094881"/>
                </a:cubicBezTo>
                <a:cubicBezTo>
                  <a:pt x="3361156" y="6096635"/>
                  <a:pt x="3347550" y="6098304"/>
                  <a:pt x="3333944" y="6099807"/>
                </a:cubicBezTo>
                <a:cubicBezTo>
                  <a:pt x="3349155" y="6108656"/>
                  <a:pt x="3363522" y="6119426"/>
                  <a:pt x="3375185" y="6126606"/>
                </a:cubicBezTo>
                <a:cubicBezTo>
                  <a:pt x="3402395" y="6143387"/>
                  <a:pt x="3444820" y="6162756"/>
                  <a:pt x="3452171" y="6196151"/>
                </a:cubicBezTo>
                <a:cubicBezTo>
                  <a:pt x="3453523" y="6202246"/>
                  <a:pt x="3447355" y="6209092"/>
                  <a:pt x="3441270" y="6209426"/>
                </a:cubicBezTo>
                <a:cubicBezTo>
                  <a:pt x="3407550" y="6211262"/>
                  <a:pt x="3375100" y="6177284"/>
                  <a:pt x="3348480" y="6159584"/>
                </a:cubicBezTo>
                <a:cubicBezTo>
                  <a:pt x="3328366" y="6146141"/>
                  <a:pt x="3288987" y="6130447"/>
                  <a:pt x="3274958" y="6106987"/>
                </a:cubicBezTo>
                <a:cubicBezTo>
                  <a:pt x="3253325" y="6109991"/>
                  <a:pt x="3231689" y="6113582"/>
                  <a:pt x="3209971" y="6118842"/>
                </a:cubicBezTo>
                <a:cubicBezTo>
                  <a:pt x="3232788" y="6129862"/>
                  <a:pt x="3254676" y="6146141"/>
                  <a:pt x="3273352" y="6159417"/>
                </a:cubicBezTo>
                <a:cubicBezTo>
                  <a:pt x="3303098" y="6180539"/>
                  <a:pt x="3321775" y="6197320"/>
                  <a:pt x="3333607" y="6231717"/>
                </a:cubicBezTo>
                <a:cubicBezTo>
                  <a:pt x="3334367" y="6233804"/>
                  <a:pt x="3333775" y="6235808"/>
                  <a:pt x="3332761" y="6237644"/>
                </a:cubicBezTo>
                <a:cubicBezTo>
                  <a:pt x="3334114" y="6237061"/>
                  <a:pt x="3335635" y="6236725"/>
                  <a:pt x="3337494" y="6237143"/>
                </a:cubicBezTo>
                <a:cubicBezTo>
                  <a:pt x="3359297" y="6241986"/>
                  <a:pt x="3384820" y="6251586"/>
                  <a:pt x="3397157" y="6271039"/>
                </a:cubicBezTo>
                <a:cubicBezTo>
                  <a:pt x="3403917" y="6281726"/>
                  <a:pt x="3395889" y="6299008"/>
                  <a:pt x="3381523" y="6295501"/>
                </a:cubicBezTo>
                <a:cubicBezTo>
                  <a:pt x="3358198" y="6289823"/>
                  <a:pt x="3341043" y="6270538"/>
                  <a:pt x="3329043" y="6250669"/>
                </a:cubicBezTo>
                <a:cubicBezTo>
                  <a:pt x="3327353" y="6247830"/>
                  <a:pt x="3327437" y="6244156"/>
                  <a:pt x="3328873" y="6241317"/>
                </a:cubicBezTo>
                <a:cubicBezTo>
                  <a:pt x="3327353" y="6242069"/>
                  <a:pt x="3325662" y="6242402"/>
                  <a:pt x="3323888" y="6241902"/>
                </a:cubicBezTo>
                <a:cubicBezTo>
                  <a:pt x="3287549" y="6231133"/>
                  <a:pt x="3267099" y="6211345"/>
                  <a:pt x="3237942" y="6188137"/>
                </a:cubicBezTo>
                <a:cubicBezTo>
                  <a:pt x="3214703" y="6169685"/>
                  <a:pt x="3185379" y="6154157"/>
                  <a:pt x="3165604" y="6131699"/>
                </a:cubicBezTo>
                <a:cubicBezTo>
                  <a:pt x="3164927" y="6131950"/>
                  <a:pt x="3164336" y="6132032"/>
                  <a:pt x="3163745" y="6132284"/>
                </a:cubicBezTo>
                <a:cubicBezTo>
                  <a:pt x="3146927" y="6138377"/>
                  <a:pt x="3130533" y="6145475"/>
                  <a:pt x="3114392" y="6152988"/>
                </a:cubicBezTo>
                <a:cubicBezTo>
                  <a:pt x="3136786" y="6163257"/>
                  <a:pt x="3158166" y="6179037"/>
                  <a:pt x="3176929" y="6191977"/>
                </a:cubicBezTo>
                <a:cubicBezTo>
                  <a:pt x="3201773" y="6209092"/>
                  <a:pt x="3244872" y="6231133"/>
                  <a:pt x="3245971" y="6264694"/>
                </a:cubicBezTo>
                <a:cubicBezTo>
                  <a:pt x="3246056" y="6266447"/>
                  <a:pt x="3245211" y="6268033"/>
                  <a:pt x="3244535" y="6269619"/>
                </a:cubicBezTo>
                <a:cubicBezTo>
                  <a:pt x="3247324" y="6266865"/>
                  <a:pt x="3251126" y="6265195"/>
                  <a:pt x="3254929" y="6266364"/>
                </a:cubicBezTo>
                <a:cubicBezTo>
                  <a:pt x="3288648" y="6276884"/>
                  <a:pt x="3317211" y="6303432"/>
                  <a:pt x="3347549" y="6321299"/>
                </a:cubicBezTo>
                <a:cubicBezTo>
                  <a:pt x="3370453" y="6334823"/>
                  <a:pt x="3351269" y="6371391"/>
                  <a:pt x="3328198" y="6357782"/>
                </a:cubicBezTo>
                <a:cubicBezTo>
                  <a:pt x="3295747" y="6338663"/>
                  <a:pt x="3257803" y="6316790"/>
                  <a:pt x="3241238" y="6282060"/>
                </a:cubicBezTo>
                <a:cubicBezTo>
                  <a:pt x="3239887" y="6279221"/>
                  <a:pt x="3240647" y="6276132"/>
                  <a:pt x="3241999" y="6273293"/>
                </a:cubicBezTo>
                <a:cubicBezTo>
                  <a:pt x="3240478" y="6274629"/>
                  <a:pt x="3239042" y="6276049"/>
                  <a:pt x="3236761" y="6276300"/>
                </a:cubicBezTo>
                <a:cubicBezTo>
                  <a:pt x="3206506" y="6279472"/>
                  <a:pt x="3183942" y="6251503"/>
                  <a:pt x="3161632" y="6235057"/>
                </a:cubicBezTo>
                <a:cubicBezTo>
                  <a:pt x="3133997" y="6214686"/>
                  <a:pt x="3098082" y="6197571"/>
                  <a:pt x="3074503" y="6172607"/>
                </a:cubicBezTo>
                <a:cubicBezTo>
                  <a:pt x="3059801" y="6180289"/>
                  <a:pt x="3045179" y="6188137"/>
                  <a:pt x="3030729" y="6196235"/>
                </a:cubicBezTo>
                <a:cubicBezTo>
                  <a:pt x="3130363" y="6227959"/>
                  <a:pt x="3207182" y="6305102"/>
                  <a:pt x="3294225" y="6358367"/>
                </a:cubicBezTo>
                <a:cubicBezTo>
                  <a:pt x="3313326" y="6370056"/>
                  <a:pt x="3289240" y="6400945"/>
                  <a:pt x="3272084" y="6385501"/>
                </a:cubicBezTo>
                <a:cubicBezTo>
                  <a:pt x="3189943" y="6311864"/>
                  <a:pt x="3075772" y="6284730"/>
                  <a:pt x="2986024" y="6221280"/>
                </a:cubicBezTo>
                <a:cubicBezTo>
                  <a:pt x="2986024" y="6221280"/>
                  <a:pt x="2985941" y="6221197"/>
                  <a:pt x="2985941" y="6221197"/>
                </a:cubicBezTo>
                <a:cubicBezTo>
                  <a:pt x="2981292" y="6223785"/>
                  <a:pt x="2976728" y="6226373"/>
                  <a:pt x="2972079" y="6228961"/>
                </a:cubicBezTo>
                <a:cubicBezTo>
                  <a:pt x="2979094" y="6232969"/>
                  <a:pt x="2986279" y="6236810"/>
                  <a:pt x="2993292" y="6240817"/>
                </a:cubicBezTo>
                <a:cubicBezTo>
                  <a:pt x="3109237" y="6307272"/>
                  <a:pt x="3222394" y="6378488"/>
                  <a:pt x="3333353" y="6452874"/>
                </a:cubicBezTo>
                <a:cubicBezTo>
                  <a:pt x="3360226" y="6410630"/>
                  <a:pt x="3419720" y="6363960"/>
                  <a:pt x="3467468" y="6365129"/>
                </a:cubicBezTo>
                <a:cubicBezTo>
                  <a:pt x="3474312" y="6365296"/>
                  <a:pt x="3480228" y="6373395"/>
                  <a:pt x="3475834" y="6379573"/>
                </a:cubicBezTo>
                <a:cubicBezTo>
                  <a:pt x="3459693" y="6402448"/>
                  <a:pt x="3435946" y="6415556"/>
                  <a:pt x="3413550" y="6431586"/>
                </a:cubicBezTo>
                <a:cubicBezTo>
                  <a:pt x="3410002" y="6434090"/>
                  <a:pt x="3406875" y="6437012"/>
                  <a:pt x="3403495" y="6439767"/>
                </a:cubicBezTo>
                <a:cubicBezTo>
                  <a:pt x="3434678" y="6451372"/>
                  <a:pt x="3464510" y="6468570"/>
                  <a:pt x="3492229" y="6486102"/>
                </a:cubicBezTo>
                <a:cubicBezTo>
                  <a:pt x="3525694" y="6507224"/>
                  <a:pt x="3568623" y="6528095"/>
                  <a:pt x="3594992" y="6557652"/>
                </a:cubicBezTo>
                <a:cubicBezTo>
                  <a:pt x="3601074" y="6564496"/>
                  <a:pt x="3592286" y="6573931"/>
                  <a:pt x="3584596" y="6571093"/>
                </a:cubicBezTo>
                <a:cubicBezTo>
                  <a:pt x="3546230" y="6557151"/>
                  <a:pt x="3510314" y="6527095"/>
                  <a:pt x="3474312" y="6507141"/>
                </a:cubicBezTo>
                <a:cubicBezTo>
                  <a:pt x="3444650" y="6490777"/>
                  <a:pt x="3413382" y="6474413"/>
                  <a:pt x="3386001" y="6454211"/>
                </a:cubicBezTo>
                <a:cubicBezTo>
                  <a:pt x="3378734" y="6460639"/>
                  <a:pt x="3371465" y="6467151"/>
                  <a:pt x="3363944" y="6473328"/>
                </a:cubicBezTo>
                <a:cubicBezTo>
                  <a:pt x="3416003" y="6508727"/>
                  <a:pt x="3467637" y="6544542"/>
                  <a:pt x="3518510" y="6581444"/>
                </a:cubicBezTo>
                <a:cubicBezTo>
                  <a:pt x="3821895" y="6801267"/>
                  <a:pt x="4112773" y="7053566"/>
                  <a:pt x="4357509" y="7338340"/>
                </a:cubicBezTo>
                <a:cubicBezTo>
                  <a:pt x="4242999" y="6992035"/>
                  <a:pt x="4040517" y="6662428"/>
                  <a:pt x="3808965" y="6384916"/>
                </a:cubicBezTo>
                <a:cubicBezTo>
                  <a:pt x="3687357" y="6239148"/>
                  <a:pt x="3549102" y="6083443"/>
                  <a:pt x="3379326" y="5991691"/>
                </a:cubicBezTo>
                <a:cubicBezTo>
                  <a:pt x="3280366" y="5938175"/>
                  <a:pt x="3173125" y="5917304"/>
                  <a:pt x="3069096" y="5925569"/>
                </a:cubicBezTo>
                <a:cubicBezTo>
                  <a:pt x="3055912" y="5928909"/>
                  <a:pt x="3042729" y="5932248"/>
                  <a:pt x="3029292" y="5935170"/>
                </a:cubicBezTo>
                <a:close/>
                <a:moveTo>
                  <a:pt x="3941834" y="5557275"/>
                </a:moveTo>
                <a:cubicBezTo>
                  <a:pt x="3945658" y="5555908"/>
                  <a:pt x="3949968" y="5556388"/>
                  <a:pt x="3953053" y="5559978"/>
                </a:cubicBezTo>
                <a:cubicBezTo>
                  <a:pt x="3975954" y="5586945"/>
                  <a:pt x="3987110" y="5634532"/>
                  <a:pt x="3981784" y="5668762"/>
                </a:cubicBezTo>
                <a:cubicBezTo>
                  <a:pt x="3979419" y="5683623"/>
                  <a:pt x="3957954" y="5686545"/>
                  <a:pt x="3950348" y="5674523"/>
                </a:cubicBezTo>
                <a:cubicBezTo>
                  <a:pt x="3932349" y="5646137"/>
                  <a:pt x="3923813" y="5598049"/>
                  <a:pt x="3933532" y="5565654"/>
                </a:cubicBezTo>
                <a:cubicBezTo>
                  <a:pt x="3934673" y="5561856"/>
                  <a:pt x="3938010" y="5558642"/>
                  <a:pt x="3941834" y="5557275"/>
                </a:cubicBezTo>
                <a:close/>
                <a:moveTo>
                  <a:pt x="113082" y="7024428"/>
                </a:moveTo>
                <a:cubicBezTo>
                  <a:pt x="118491" y="7023008"/>
                  <a:pt x="120688" y="7031275"/>
                  <a:pt x="115278" y="7032693"/>
                </a:cubicBezTo>
                <a:cubicBezTo>
                  <a:pt x="109870" y="7034029"/>
                  <a:pt x="107673" y="7025764"/>
                  <a:pt x="113082" y="7024428"/>
                </a:cubicBezTo>
                <a:close/>
                <a:moveTo>
                  <a:pt x="3735105" y="5607274"/>
                </a:moveTo>
                <a:cubicBezTo>
                  <a:pt x="3740555" y="5606189"/>
                  <a:pt x="3747105" y="5608360"/>
                  <a:pt x="3750317" y="5613912"/>
                </a:cubicBezTo>
                <a:cubicBezTo>
                  <a:pt x="3789697" y="5682120"/>
                  <a:pt x="3817078" y="5756758"/>
                  <a:pt x="3854431" y="5826220"/>
                </a:cubicBezTo>
                <a:cubicBezTo>
                  <a:pt x="3892459" y="5896935"/>
                  <a:pt x="3946122" y="5961303"/>
                  <a:pt x="3977306" y="6034605"/>
                </a:cubicBezTo>
                <a:cubicBezTo>
                  <a:pt x="3983390" y="6048797"/>
                  <a:pt x="3964713" y="6062990"/>
                  <a:pt x="3952628" y="6052805"/>
                </a:cubicBezTo>
                <a:cubicBezTo>
                  <a:pt x="3841162" y="5959132"/>
                  <a:pt x="3748625" y="5760683"/>
                  <a:pt x="3726485" y="5620173"/>
                </a:cubicBezTo>
                <a:cubicBezTo>
                  <a:pt x="3725302" y="5612701"/>
                  <a:pt x="3729654" y="5608360"/>
                  <a:pt x="3735105" y="5607274"/>
                </a:cubicBezTo>
                <a:close/>
                <a:moveTo>
                  <a:pt x="4774873" y="5203415"/>
                </a:moveTo>
                <a:cubicBezTo>
                  <a:pt x="4786725" y="5200419"/>
                  <a:pt x="4799105" y="5199772"/>
                  <a:pt x="4812415" y="5201901"/>
                </a:cubicBezTo>
                <a:cubicBezTo>
                  <a:pt x="4835655" y="5205574"/>
                  <a:pt x="4832613" y="5243728"/>
                  <a:pt x="4809036" y="5242643"/>
                </a:cubicBezTo>
                <a:cubicBezTo>
                  <a:pt x="4791204" y="5241808"/>
                  <a:pt x="4774049" y="5241391"/>
                  <a:pt x="4756810" y="5246149"/>
                </a:cubicBezTo>
                <a:cubicBezTo>
                  <a:pt x="4741005" y="5250407"/>
                  <a:pt x="4723766" y="5229787"/>
                  <a:pt x="4740500" y="5219016"/>
                </a:cubicBezTo>
                <a:cubicBezTo>
                  <a:pt x="4751697" y="5211753"/>
                  <a:pt x="4763021" y="5206409"/>
                  <a:pt x="4774873" y="5203415"/>
                </a:cubicBezTo>
                <a:close/>
                <a:moveTo>
                  <a:pt x="472199" y="6855271"/>
                </a:moveTo>
                <a:cubicBezTo>
                  <a:pt x="475960" y="6853633"/>
                  <a:pt x="480609" y="6854113"/>
                  <a:pt x="484749" y="6857536"/>
                </a:cubicBezTo>
                <a:cubicBezTo>
                  <a:pt x="498608" y="6868974"/>
                  <a:pt x="504101" y="6884084"/>
                  <a:pt x="510524" y="6900365"/>
                </a:cubicBezTo>
                <a:cubicBezTo>
                  <a:pt x="519904" y="6924409"/>
                  <a:pt x="529454" y="6948453"/>
                  <a:pt x="538834" y="6972498"/>
                </a:cubicBezTo>
                <a:cubicBezTo>
                  <a:pt x="547031" y="6993537"/>
                  <a:pt x="514412" y="7005224"/>
                  <a:pt x="505706" y="6984604"/>
                </a:cubicBezTo>
                <a:cubicBezTo>
                  <a:pt x="497510" y="6965068"/>
                  <a:pt x="489312" y="6945532"/>
                  <a:pt x="481283" y="6926079"/>
                </a:cubicBezTo>
                <a:cubicBezTo>
                  <a:pt x="473171" y="6906709"/>
                  <a:pt x="462353" y="6887258"/>
                  <a:pt x="464973" y="6865718"/>
                </a:cubicBezTo>
                <a:cubicBezTo>
                  <a:pt x="465565" y="6860667"/>
                  <a:pt x="468439" y="6856909"/>
                  <a:pt x="472199" y="6855271"/>
                </a:cubicBezTo>
                <a:close/>
                <a:moveTo>
                  <a:pt x="846370" y="6709700"/>
                </a:moveTo>
                <a:cubicBezTo>
                  <a:pt x="849824" y="6709367"/>
                  <a:pt x="853416" y="6710890"/>
                  <a:pt x="855486" y="6714605"/>
                </a:cubicBezTo>
                <a:cubicBezTo>
                  <a:pt x="862838" y="6728297"/>
                  <a:pt x="858275" y="6740654"/>
                  <a:pt x="856838" y="6755264"/>
                </a:cubicBezTo>
                <a:cubicBezTo>
                  <a:pt x="855994" y="6763695"/>
                  <a:pt x="843486" y="6765281"/>
                  <a:pt x="841628" y="6756600"/>
                </a:cubicBezTo>
                <a:cubicBezTo>
                  <a:pt x="838501" y="6742073"/>
                  <a:pt x="832162" y="6730301"/>
                  <a:pt x="838078" y="6715941"/>
                </a:cubicBezTo>
                <a:cubicBezTo>
                  <a:pt x="839599" y="6712226"/>
                  <a:pt x="842916" y="6710034"/>
                  <a:pt x="846370" y="6709700"/>
                </a:cubicBezTo>
                <a:close/>
                <a:moveTo>
                  <a:pt x="719828" y="6756174"/>
                </a:moveTo>
                <a:cubicBezTo>
                  <a:pt x="723716" y="6755724"/>
                  <a:pt x="728047" y="6757227"/>
                  <a:pt x="730328" y="6760441"/>
                </a:cubicBezTo>
                <a:cubicBezTo>
                  <a:pt x="738865" y="6772547"/>
                  <a:pt x="741230" y="6786072"/>
                  <a:pt x="744610" y="6800265"/>
                </a:cubicBezTo>
                <a:cubicBezTo>
                  <a:pt x="748497" y="6816713"/>
                  <a:pt x="723652" y="6822974"/>
                  <a:pt x="718921" y="6806861"/>
                </a:cubicBezTo>
                <a:cubicBezTo>
                  <a:pt x="714526" y="6791749"/>
                  <a:pt x="710131" y="6779310"/>
                  <a:pt x="711990" y="6763615"/>
                </a:cubicBezTo>
                <a:cubicBezTo>
                  <a:pt x="712497" y="6759023"/>
                  <a:pt x="715941" y="6756622"/>
                  <a:pt x="719828" y="6756174"/>
                </a:cubicBezTo>
                <a:close/>
                <a:moveTo>
                  <a:pt x="659913" y="6751038"/>
                </a:moveTo>
                <a:cubicBezTo>
                  <a:pt x="662913" y="6750757"/>
                  <a:pt x="666019" y="6751884"/>
                  <a:pt x="667624" y="6754681"/>
                </a:cubicBezTo>
                <a:cubicBezTo>
                  <a:pt x="672272" y="6762780"/>
                  <a:pt x="673286" y="6768707"/>
                  <a:pt x="672693" y="6778225"/>
                </a:cubicBezTo>
                <a:cubicBezTo>
                  <a:pt x="671933" y="6790664"/>
                  <a:pt x="653005" y="6791833"/>
                  <a:pt x="650806" y="6779643"/>
                </a:cubicBezTo>
                <a:cubicBezTo>
                  <a:pt x="649117" y="6770293"/>
                  <a:pt x="649201" y="6764449"/>
                  <a:pt x="652835" y="6755849"/>
                </a:cubicBezTo>
                <a:cubicBezTo>
                  <a:pt x="654018" y="6753010"/>
                  <a:pt x="656913" y="6751320"/>
                  <a:pt x="659913" y="6751038"/>
                </a:cubicBezTo>
                <a:close/>
                <a:moveTo>
                  <a:pt x="3664710" y="5583261"/>
                </a:moveTo>
                <a:cubicBezTo>
                  <a:pt x="3670752" y="5582916"/>
                  <a:pt x="3677513" y="5586151"/>
                  <a:pt x="3679922" y="5592454"/>
                </a:cubicBezTo>
                <a:cubicBezTo>
                  <a:pt x="3707049" y="5663252"/>
                  <a:pt x="3725894" y="5735801"/>
                  <a:pt x="3756994" y="5805263"/>
                </a:cubicBezTo>
                <a:cubicBezTo>
                  <a:pt x="3784459" y="5866626"/>
                  <a:pt x="3824009" y="5921644"/>
                  <a:pt x="3851220" y="5982673"/>
                </a:cubicBezTo>
                <a:cubicBezTo>
                  <a:pt x="3858656" y="5999288"/>
                  <a:pt x="3838207" y="6016235"/>
                  <a:pt x="3824431" y="6002209"/>
                </a:cubicBezTo>
                <a:cubicBezTo>
                  <a:pt x="3728936" y="5904946"/>
                  <a:pt x="3662091" y="5730124"/>
                  <a:pt x="3653809" y="5595544"/>
                </a:cubicBezTo>
                <a:cubicBezTo>
                  <a:pt x="3653344" y="5587529"/>
                  <a:pt x="3658668" y="5583605"/>
                  <a:pt x="3664710" y="5583261"/>
                </a:cubicBezTo>
                <a:close/>
                <a:moveTo>
                  <a:pt x="4730982" y="5161901"/>
                </a:moveTo>
                <a:cubicBezTo>
                  <a:pt x="4746583" y="5158488"/>
                  <a:pt x="4762429" y="5160784"/>
                  <a:pt x="4773372" y="5173933"/>
                </a:cubicBezTo>
                <a:cubicBezTo>
                  <a:pt x="4777429" y="5178860"/>
                  <a:pt x="4777345" y="5188628"/>
                  <a:pt x="4770161" y="5191215"/>
                </a:cubicBezTo>
                <a:cubicBezTo>
                  <a:pt x="4747683" y="5199313"/>
                  <a:pt x="4724273" y="5193803"/>
                  <a:pt x="4701203" y="5203238"/>
                </a:cubicBezTo>
                <a:cubicBezTo>
                  <a:pt x="4690048" y="5207828"/>
                  <a:pt x="4682273" y="5191549"/>
                  <a:pt x="4690048" y="5184119"/>
                </a:cubicBezTo>
                <a:cubicBezTo>
                  <a:pt x="4700019" y="5174435"/>
                  <a:pt x="4715379" y="5165314"/>
                  <a:pt x="4730982" y="5161901"/>
                </a:cubicBezTo>
                <a:close/>
                <a:moveTo>
                  <a:pt x="3810919" y="5515667"/>
                </a:moveTo>
                <a:cubicBezTo>
                  <a:pt x="3814795" y="5514102"/>
                  <a:pt x="3819570" y="5514395"/>
                  <a:pt x="3823669" y="5516649"/>
                </a:cubicBezTo>
                <a:cubicBezTo>
                  <a:pt x="3852063" y="5532177"/>
                  <a:pt x="3863134" y="5574087"/>
                  <a:pt x="3855527" y="5603393"/>
                </a:cubicBezTo>
                <a:cubicBezTo>
                  <a:pt x="3852655" y="5614496"/>
                  <a:pt x="3834402" y="5618670"/>
                  <a:pt x="3827556" y="5608819"/>
                </a:cubicBezTo>
                <a:cubicBezTo>
                  <a:pt x="3812429" y="5587028"/>
                  <a:pt x="3800852" y="5552632"/>
                  <a:pt x="3803556" y="5525833"/>
                </a:cubicBezTo>
                <a:cubicBezTo>
                  <a:pt x="3804063" y="5520656"/>
                  <a:pt x="3807042" y="5517233"/>
                  <a:pt x="3810919" y="5515667"/>
                </a:cubicBezTo>
                <a:close/>
                <a:moveTo>
                  <a:pt x="6046924" y="4646815"/>
                </a:moveTo>
                <a:cubicBezTo>
                  <a:pt x="6050209" y="4643017"/>
                  <a:pt x="6055281" y="4640699"/>
                  <a:pt x="6060097" y="4642119"/>
                </a:cubicBezTo>
                <a:cubicBezTo>
                  <a:pt x="6080295" y="4648130"/>
                  <a:pt x="6105984" y="4663075"/>
                  <a:pt x="6106069" y="4685867"/>
                </a:cubicBezTo>
                <a:cubicBezTo>
                  <a:pt x="6106154" y="4691210"/>
                  <a:pt x="6101081" y="4696805"/>
                  <a:pt x="6095843" y="4697554"/>
                </a:cubicBezTo>
                <a:cubicBezTo>
                  <a:pt x="6073448" y="4700811"/>
                  <a:pt x="6053927" y="4678854"/>
                  <a:pt x="6044462" y="4660404"/>
                </a:cubicBezTo>
                <a:cubicBezTo>
                  <a:pt x="6042139" y="4655895"/>
                  <a:pt x="6043638" y="4650615"/>
                  <a:pt x="6046924" y="4646815"/>
                </a:cubicBezTo>
                <a:close/>
                <a:moveTo>
                  <a:pt x="3575057" y="5575768"/>
                </a:moveTo>
                <a:cubicBezTo>
                  <a:pt x="3579609" y="5575382"/>
                  <a:pt x="3584427" y="5577469"/>
                  <a:pt x="3585864" y="5582269"/>
                </a:cubicBezTo>
                <a:cubicBezTo>
                  <a:pt x="3605638" y="5649226"/>
                  <a:pt x="3616962" y="5715515"/>
                  <a:pt x="3644005" y="5780635"/>
                </a:cubicBezTo>
                <a:cubicBezTo>
                  <a:pt x="3671386" y="5846673"/>
                  <a:pt x="3712119" y="5900606"/>
                  <a:pt x="3747865" y="5961969"/>
                </a:cubicBezTo>
                <a:cubicBezTo>
                  <a:pt x="3756654" y="5977080"/>
                  <a:pt x="3736372" y="5991273"/>
                  <a:pt x="3724034" y="5980002"/>
                </a:cubicBezTo>
                <a:cubicBezTo>
                  <a:pt x="3623976" y="5888584"/>
                  <a:pt x="3555693" y="5717937"/>
                  <a:pt x="3565835" y="5584106"/>
                </a:cubicBezTo>
                <a:cubicBezTo>
                  <a:pt x="3566215" y="5579014"/>
                  <a:pt x="3570504" y="5576154"/>
                  <a:pt x="3575057" y="5575768"/>
                </a:cubicBezTo>
                <a:close/>
                <a:moveTo>
                  <a:pt x="360859" y="6800410"/>
                </a:moveTo>
                <a:cubicBezTo>
                  <a:pt x="363436" y="6797530"/>
                  <a:pt x="367324" y="6796006"/>
                  <a:pt x="371845" y="6797425"/>
                </a:cubicBezTo>
                <a:cubicBezTo>
                  <a:pt x="393986" y="6804272"/>
                  <a:pt x="403452" y="6827733"/>
                  <a:pt x="397536" y="6849020"/>
                </a:cubicBezTo>
                <a:cubicBezTo>
                  <a:pt x="394493" y="6860126"/>
                  <a:pt x="378775" y="6859540"/>
                  <a:pt x="373789" y="6850524"/>
                </a:cubicBezTo>
                <a:cubicBezTo>
                  <a:pt x="367197" y="6838669"/>
                  <a:pt x="360099" y="6824810"/>
                  <a:pt x="357732" y="6811535"/>
                </a:cubicBezTo>
                <a:cubicBezTo>
                  <a:pt x="357013" y="6807528"/>
                  <a:pt x="358281" y="6803291"/>
                  <a:pt x="360859" y="6800410"/>
                </a:cubicBezTo>
                <a:close/>
                <a:moveTo>
                  <a:pt x="3719566" y="5498949"/>
                </a:moveTo>
                <a:cubicBezTo>
                  <a:pt x="3723908" y="5497968"/>
                  <a:pt x="3728682" y="5498740"/>
                  <a:pt x="3731724" y="5501621"/>
                </a:cubicBezTo>
                <a:cubicBezTo>
                  <a:pt x="3750486" y="5519320"/>
                  <a:pt x="3761640" y="5544282"/>
                  <a:pt x="3753527" y="5570164"/>
                </a:cubicBezTo>
                <a:cubicBezTo>
                  <a:pt x="3748964" y="5584607"/>
                  <a:pt x="3731809" y="5584106"/>
                  <a:pt x="3722512" y="5575590"/>
                </a:cubicBezTo>
                <a:cubicBezTo>
                  <a:pt x="3703246" y="5557974"/>
                  <a:pt x="3702906" y="5529004"/>
                  <a:pt x="3710006" y="5506797"/>
                </a:cubicBezTo>
                <a:cubicBezTo>
                  <a:pt x="3711316" y="5502664"/>
                  <a:pt x="3715225" y="5499930"/>
                  <a:pt x="3719566" y="5498949"/>
                </a:cubicBezTo>
                <a:close/>
                <a:moveTo>
                  <a:pt x="6323911" y="4466723"/>
                </a:moveTo>
                <a:cubicBezTo>
                  <a:pt x="6328073" y="4464730"/>
                  <a:pt x="6332593" y="4463624"/>
                  <a:pt x="6338382" y="4463374"/>
                </a:cubicBezTo>
                <a:cubicBezTo>
                  <a:pt x="6345396" y="4463123"/>
                  <a:pt x="6351565" y="4471722"/>
                  <a:pt x="6347255" y="4477900"/>
                </a:cubicBezTo>
                <a:cubicBezTo>
                  <a:pt x="6340242" y="4487918"/>
                  <a:pt x="6333228" y="4491175"/>
                  <a:pt x="6321479" y="4494514"/>
                </a:cubicBezTo>
                <a:cubicBezTo>
                  <a:pt x="6310494" y="4497687"/>
                  <a:pt x="6303397" y="4482576"/>
                  <a:pt x="6311592" y="4475396"/>
                </a:cubicBezTo>
                <a:cubicBezTo>
                  <a:pt x="6315944" y="4471598"/>
                  <a:pt x="6319747" y="4468717"/>
                  <a:pt x="6323911" y="4466723"/>
                </a:cubicBezTo>
                <a:close/>
                <a:moveTo>
                  <a:pt x="4634918" y="5108020"/>
                </a:moveTo>
                <a:cubicBezTo>
                  <a:pt x="4647520" y="5104137"/>
                  <a:pt x="4661189" y="5102342"/>
                  <a:pt x="4673063" y="5100798"/>
                </a:cubicBezTo>
                <a:cubicBezTo>
                  <a:pt x="4693345" y="5098210"/>
                  <a:pt x="4719965" y="5092533"/>
                  <a:pt x="4732134" y="5112820"/>
                </a:cubicBezTo>
                <a:cubicBezTo>
                  <a:pt x="4734585" y="5116828"/>
                  <a:pt x="4734330" y="5122089"/>
                  <a:pt x="4731966" y="5126012"/>
                </a:cubicBezTo>
                <a:cubicBezTo>
                  <a:pt x="4719965" y="5145799"/>
                  <a:pt x="4691317" y="5140538"/>
                  <a:pt x="4670949" y="5142376"/>
                </a:cubicBezTo>
                <a:cubicBezTo>
                  <a:pt x="4652781" y="5144045"/>
                  <a:pt x="4627851" y="5151309"/>
                  <a:pt x="4610104" y="5144629"/>
                </a:cubicBezTo>
                <a:cubicBezTo>
                  <a:pt x="4603935" y="5142376"/>
                  <a:pt x="4598104" y="5134360"/>
                  <a:pt x="4603175" y="5127765"/>
                </a:cubicBezTo>
                <a:cubicBezTo>
                  <a:pt x="4610780" y="5117872"/>
                  <a:pt x="4622316" y="5111902"/>
                  <a:pt x="4634918" y="5108020"/>
                </a:cubicBezTo>
                <a:close/>
                <a:moveTo>
                  <a:pt x="5908300" y="4613817"/>
                </a:moveTo>
                <a:cubicBezTo>
                  <a:pt x="5911448" y="4610520"/>
                  <a:pt x="5916013" y="4608850"/>
                  <a:pt x="5920913" y="4611063"/>
                </a:cubicBezTo>
                <a:cubicBezTo>
                  <a:pt x="5931051" y="4615654"/>
                  <a:pt x="5936968" y="4620413"/>
                  <a:pt x="5944490" y="4628595"/>
                </a:cubicBezTo>
                <a:cubicBezTo>
                  <a:pt x="5955645" y="4640618"/>
                  <a:pt x="5978633" y="4664412"/>
                  <a:pt x="5971195" y="4683196"/>
                </a:cubicBezTo>
                <a:cubicBezTo>
                  <a:pt x="5970181" y="4685784"/>
                  <a:pt x="5967223" y="4688873"/>
                  <a:pt x="5964518" y="4689707"/>
                </a:cubicBezTo>
                <a:cubicBezTo>
                  <a:pt x="5964011" y="4689875"/>
                  <a:pt x="5963419" y="4690042"/>
                  <a:pt x="5962828" y="4690209"/>
                </a:cubicBezTo>
                <a:cubicBezTo>
                  <a:pt x="5954547" y="4692714"/>
                  <a:pt x="5944997" y="4691795"/>
                  <a:pt x="5939419" y="4684282"/>
                </a:cubicBezTo>
                <a:cubicBezTo>
                  <a:pt x="5926490" y="4666748"/>
                  <a:pt x="5907983" y="4648214"/>
                  <a:pt x="5904179" y="4626341"/>
                </a:cubicBezTo>
                <a:cubicBezTo>
                  <a:pt x="5903419" y="4622041"/>
                  <a:pt x="5905151" y="4617116"/>
                  <a:pt x="5908300" y="4613817"/>
                </a:cubicBezTo>
                <a:close/>
                <a:moveTo>
                  <a:pt x="241068" y="6794149"/>
                </a:moveTo>
                <a:cubicBezTo>
                  <a:pt x="245040" y="6792354"/>
                  <a:pt x="249983" y="6792917"/>
                  <a:pt x="253533" y="6797175"/>
                </a:cubicBezTo>
                <a:cubicBezTo>
                  <a:pt x="272548" y="6820301"/>
                  <a:pt x="279138" y="6848186"/>
                  <a:pt x="288012" y="6876155"/>
                </a:cubicBezTo>
                <a:cubicBezTo>
                  <a:pt x="300350" y="6915059"/>
                  <a:pt x="324266" y="6949540"/>
                  <a:pt x="343196" y="6985606"/>
                </a:cubicBezTo>
                <a:cubicBezTo>
                  <a:pt x="348859" y="6996459"/>
                  <a:pt x="332632" y="7004808"/>
                  <a:pt x="326295" y="6994456"/>
                </a:cubicBezTo>
                <a:cubicBezTo>
                  <a:pt x="305674" y="6960727"/>
                  <a:pt x="292068" y="6923742"/>
                  <a:pt x="271703" y="6889846"/>
                </a:cubicBezTo>
                <a:cubicBezTo>
                  <a:pt x="255308" y="6862463"/>
                  <a:pt x="236546" y="6838168"/>
                  <a:pt x="234434" y="6805274"/>
                </a:cubicBezTo>
                <a:cubicBezTo>
                  <a:pt x="234096" y="6800098"/>
                  <a:pt x="237096" y="6795944"/>
                  <a:pt x="241068" y="6794149"/>
                </a:cubicBezTo>
                <a:close/>
                <a:moveTo>
                  <a:pt x="3632596" y="5475990"/>
                </a:moveTo>
                <a:cubicBezTo>
                  <a:pt x="3635893" y="5472315"/>
                  <a:pt x="3642484" y="5472066"/>
                  <a:pt x="3646456" y="5474570"/>
                </a:cubicBezTo>
                <a:cubicBezTo>
                  <a:pt x="3666907" y="5487595"/>
                  <a:pt x="3667160" y="5514644"/>
                  <a:pt x="3663780" y="5536268"/>
                </a:cubicBezTo>
                <a:cubicBezTo>
                  <a:pt x="3661583" y="5550293"/>
                  <a:pt x="3638512" y="5553049"/>
                  <a:pt x="3632682" y="5540359"/>
                </a:cubicBezTo>
                <a:cubicBezTo>
                  <a:pt x="3623386" y="5520238"/>
                  <a:pt x="3615948" y="5494190"/>
                  <a:pt x="3632596" y="5475990"/>
                </a:cubicBezTo>
                <a:close/>
                <a:moveTo>
                  <a:pt x="4529904" y="5130269"/>
                </a:moveTo>
                <a:cubicBezTo>
                  <a:pt x="4534552" y="5129267"/>
                  <a:pt x="4541060" y="5127513"/>
                  <a:pt x="4545877" y="5128099"/>
                </a:cubicBezTo>
                <a:cubicBezTo>
                  <a:pt x="4549172" y="5128433"/>
                  <a:pt x="4555088" y="5132774"/>
                  <a:pt x="4555341" y="5132857"/>
                </a:cubicBezTo>
                <a:cubicBezTo>
                  <a:pt x="4564891" y="5135112"/>
                  <a:pt x="4569539" y="5147886"/>
                  <a:pt x="4562102" y="5155066"/>
                </a:cubicBezTo>
                <a:cubicBezTo>
                  <a:pt x="4542411" y="5173933"/>
                  <a:pt x="4515961" y="5179194"/>
                  <a:pt x="4488834" y="5174852"/>
                </a:cubicBezTo>
                <a:cubicBezTo>
                  <a:pt x="4479199" y="5173266"/>
                  <a:pt x="4475312" y="5158821"/>
                  <a:pt x="4482664" y="5152728"/>
                </a:cubicBezTo>
                <a:cubicBezTo>
                  <a:pt x="4496185" y="5141374"/>
                  <a:pt x="4512495" y="5134193"/>
                  <a:pt x="4529904" y="5130269"/>
                </a:cubicBezTo>
                <a:close/>
                <a:moveTo>
                  <a:pt x="3571519" y="5477003"/>
                </a:moveTo>
                <a:cubicBezTo>
                  <a:pt x="3575322" y="5477326"/>
                  <a:pt x="3579061" y="5479455"/>
                  <a:pt x="3581048" y="5482920"/>
                </a:cubicBezTo>
                <a:cubicBezTo>
                  <a:pt x="3592541" y="5502958"/>
                  <a:pt x="3592203" y="5527670"/>
                  <a:pt x="3583497" y="5548708"/>
                </a:cubicBezTo>
                <a:cubicBezTo>
                  <a:pt x="3578849" y="5559895"/>
                  <a:pt x="3561863" y="5559060"/>
                  <a:pt x="3557469" y="5548123"/>
                </a:cubicBezTo>
                <a:cubicBezTo>
                  <a:pt x="3548933" y="5526583"/>
                  <a:pt x="3549694" y="5501871"/>
                  <a:pt x="3561610" y="5481919"/>
                </a:cubicBezTo>
                <a:cubicBezTo>
                  <a:pt x="3563850" y="5478162"/>
                  <a:pt x="3567716" y="5476679"/>
                  <a:pt x="3571519" y="5477003"/>
                </a:cubicBezTo>
                <a:close/>
                <a:moveTo>
                  <a:pt x="6240182" y="4449513"/>
                </a:moveTo>
                <a:cubicBezTo>
                  <a:pt x="6256915" y="4439830"/>
                  <a:pt x="6276945" y="4458447"/>
                  <a:pt x="6264184" y="4474643"/>
                </a:cubicBezTo>
                <a:cubicBezTo>
                  <a:pt x="6254803" y="4486582"/>
                  <a:pt x="6239675" y="4492427"/>
                  <a:pt x="6225394" y="4485163"/>
                </a:cubicBezTo>
                <a:cubicBezTo>
                  <a:pt x="6216858" y="4480821"/>
                  <a:pt x="6214154" y="4470720"/>
                  <a:pt x="6221676" y="4463622"/>
                </a:cubicBezTo>
                <a:cubicBezTo>
                  <a:pt x="6227255" y="4458530"/>
                  <a:pt x="6233592" y="4453354"/>
                  <a:pt x="6240182" y="4449513"/>
                </a:cubicBezTo>
                <a:close/>
                <a:moveTo>
                  <a:pt x="41841" y="6834329"/>
                </a:moveTo>
                <a:cubicBezTo>
                  <a:pt x="56124" y="6966237"/>
                  <a:pt x="99137" y="7098064"/>
                  <a:pt x="165223" y="7213610"/>
                </a:cubicBezTo>
                <a:cubicBezTo>
                  <a:pt x="164970" y="7211523"/>
                  <a:pt x="164293" y="7209436"/>
                  <a:pt x="164293" y="7207264"/>
                </a:cubicBezTo>
                <a:cubicBezTo>
                  <a:pt x="164293" y="7198331"/>
                  <a:pt x="174688" y="7194408"/>
                  <a:pt x="181702" y="7198416"/>
                </a:cubicBezTo>
                <a:cubicBezTo>
                  <a:pt x="202576" y="7210270"/>
                  <a:pt x="211617" y="7233981"/>
                  <a:pt x="222181" y="7254268"/>
                </a:cubicBezTo>
                <a:cubicBezTo>
                  <a:pt x="229280" y="7267878"/>
                  <a:pt x="217533" y="7278648"/>
                  <a:pt x="205871" y="7277811"/>
                </a:cubicBezTo>
                <a:cubicBezTo>
                  <a:pt x="213900" y="7289583"/>
                  <a:pt x="221844" y="7301438"/>
                  <a:pt x="230463" y="7312709"/>
                </a:cubicBezTo>
                <a:cubicBezTo>
                  <a:pt x="234013" y="7309620"/>
                  <a:pt x="239420" y="7308452"/>
                  <a:pt x="244154" y="7310622"/>
                </a:cubicBezTo>
                <a:cubicBezTo>
                  <a:pt x="278464" y="7326568"/>
                  <a:pt x="298746" y="7367142"/>
                  <a:pt x="309309" y="7401874"/>
                </a:cubicBezTo>
                <a:cubicBezTo>
                  <a:pt x="336437" y="7427921"/>
                  <a:pt x="364662" y="7452385"/>
                  <a:pt x="395254" y="7473339"/>
                </a:cubicBezTo>
                <a:cubicBezTo>
                  <a:pt x="393226" y="7470584"/>
                  <a:pt x="391113" y="7467745"/>
                  <a:pt x="389085" y="7464989"/>
                </a:cubicBezTo>
                <a:cubicBezTo>
                  <a:pt x="374972" y="7446039"/>
                  <a:pt x="363564" y="7429508"/>
                  <a:pt x="358747" y="7406382"/>
                </a:cubicBezTo>
                <a:cubicBezTo>
                  <a:pt x="356720" y="7396782"/>
                  <a:pt x="366522" y="7388432"/>
                  <a:pt x="375733" y="7393525"/>
                </a:cubicBezTo>
                <a:cubicBezTo>
                  <a:pt x="399479" y="7406716"/>
                  <a:pt x="413847" y="7426503"/>
                  <a:pt x="429480" y="7448126"/>
                </a:cubicBezTo>
                <a:cubicBezTo>
                  <a:pt x="444353" y="7468581"/>
                  <a:pt x="461340" y="7489285"/>
                  <a:pt x="465987" y="7514582"/>
                </a:cubicBezTo>
                <a:cubicBezTo>
                  <a:pt x="466072" y="7515000"/>
                  <a:pt x="465903" y="7515333"/>
                  <a:pt x="465903" y="7515667"/>
                </a:cubicBezTo>
                <a:cubicBezTo>
                  <a:pt x="482638" y="7524100"/>
                  <a:pt x="499706" y="7531698"/>
                  <a:pt x="517200" y="7538460"/>
                </a:cubicBezTo>
                <a:cubicBezTo>
                  <a:pt x="508833" y="7527855"/>
                  <a:pt x="500551" y="7517170"/>
                  <a:pt x="492438" y="7506149"/>
                </a:cubicBezTo>
                <a:cubicBezTo>
                  <a:pt x="473932" y="7480769"/>
                  <a:pt x="450860" y="7456975"/>
                  <a:pt x="447987" y="7424832"/>
                </a:cubicBezTo>
                <a:cubicBezTo>
                  <a:pt x="447312" y="7418071"/>
                  <a:pt x="456439" y="7411976"/>
                  <a:pt x="462607" y="7414731"/>
                </a:cubicBezTo>
                <a:cubicBezTo>
                  <a:pt x="491595" y="7427420"/>
                  <a:pt x="506383" y="7455306"/>
                  <a:pt x="524129" y="7480101"/>
                </a:cubicBezTo>
                <a:cubicBezTo>
                  <a:pt x="542046" y="7505230"/>
                  <a:pt x="558525" y="7530695"/>
                  <a:pt x="574497" y="7556910"/>
                </a:cubicBezTo>
                <a:cubicBezTo>
                  <a:pt x="599004" y="7563422"/>
                  <a:pt x="624019" y="7568765"/>
                  <a:pt x="649878" y="7571854"/>
                </a:cubicBezTo>
                <a:cubicBezTo>
                  <a:pt x="630187" y="7556325"/>
                  <a:pt x="613878" y="7537708"/>
                  <a:pt x="599090" y="7515333"/>
                </a:cubicBezTo>
                <a:cubicBezTo>
                  <a:pt x="581848" y="7489201"/>
                  <a:pt x="559539" y="7457310"/>
                  <a:pt x="569511" y="7425417"/>
                </a:cubicBezTo>
                <a:cubicBezTo>
                  <a:pt x="572214" y="7416984"/>
                  <a:pt x="582441" y="7416400"/>
                  <a:pt x="588779" y="7420074"/>
                </a:cubicBezTo>
                <a:cubicBezTo>
                  <a:pt x="616581" y="7436354"/>
                  <a:pt x="626385" y="7475426"/>
                  <a:pt x="644047" y="7501307"/>
                </a:cubicBezTo>
                <a:cubicBezTo>
                  <a:pt x="660949" y="7526019"/>
                  <a:pt x="679033" y="7549563"/>
                  <a:pt x="695597" y="7574442"/>
                </a:cubicBezTo>
                <a:cubicBezTo>
                  <a:pt x="705063" y="7574775"/>
                  <a:pt x="714189" y="7575945"/>
                  <a:pt x="723823" y="7575862"/>
                </a:cubicBezTo>
                <a:cubicBezTo>
                  <a:pt x="694329" y="7549479"/>
                  <a:pt x="671681" y="7514164"/>
                  <a:pt x="652160" y="7481103"/>
                </a:cubicBezTo>
                <a:cubicBezTo>
                  <a:pt x="631878" y="7446873"/>
                  <a:pt x="607285" y="7406216"/>
                  <a:pt x="612694" y="7365473"/>
                </a:cubicBezTo>
                <a:cubicBezTo>
                  <a:pt x="613792" y="7356708"/>
                  <a:pt x="625793" y="7351948"/>
                  <a:pt x="632554" y="7358126"/>
                </a:cubicBezTo>
                <a:cubicBezTo>
                  <a:pt x="667118" y="7389935"/>
                  <a:pt x="679878" y="7442282"/>
                  <a:pt x="703794" y="7482523"/>
                </a:cubicBezTo>
                <a:cubicBezTo>
                  <a:pt x="722301" y="7513663"/>
                  <a:pt x="745626" y="7541714"/>
                  <a:pt x="762781" y="7573523"/>
                </a:cubicBezTo>
                <a:cubicBezTo>
                  <a:pt x="771908" y="7572856"/>
                  <a:pt x="780697" y="7573106"/>
                  <a:pt x="789908" y="7571937"/>
                </a:cubicBezTo>
                <a:cubicBezTo>
                  <a:pt x="759147" y="7543052"/>
                  <a:pt x="735992" y="7503645"/>
                  <a:pt x="715287" y="7468747"/>
                </a:cubicBezTo>
                <a:cubicBezTo>
                  <a:pt x="683259" y="7414647"/>
                  <a:pt x="646497" y="7348526"/>
                  <a:pt x="650722" y="7284240"/>
                </a:cubicBezTo>
                <a:cubicBezTo>
                  <a:pt x="651483" y="7272135"/>
                  <a:pt x="665597" y="7270131"/>
                  <a:pt x="672103" y="7278981"/>
                </a:cubicBezTo>
                <a:cubicBezTo>
                  <a:pt x="709118" y="7329407"/>
                  <a:pt x="723569" y="7394277"/>
                  <a:pt x="754499" y="7448961"/>
                </a:cubicBezTo>
                <a:cubicBezTo>
                  <a:pt x="777147" y="7488951"/>
                  <a:pt x="810782" y="7524516"/>
                  <a:pt x="831655" y="7565341"/>
                </a:cubicBezTo>
                <a:cubicBezTo>
                  <a:pt x="833007" y="7565092"/>
                  <a:pt x="834359" y="7564924"/>
                  <a:pt x="835711" y="7564674"/>
                </a:cubicBezTo>
                <a:cubicBezTo>
                  <a:pt x="810190" y="7528106"/>
                  <a:pt x="789570" y="7486530"/>
                  <a:pt x="770894" y="7446790"/>
                </a:cubicBezTo>
                <a:cubicBezTo>
                  <a:pt x="755851" y="7414564"/>
                  <a:pt x="742414" y="7385176"/>
                  <a:pt x="744020" y="7349027"/>
                </a:cubicBezTo>
                <a:cubicBezTo>
                  <a:pt x="744358" y="7341263"/>
                  <a:pt x="754162" y="7333581"/>
                  <a:pt x="761006" y="7340762"/>
                </a:cubicBezTo>
                <a:cubicBezTo>
                  <a:pt x="789655" y="7370484"/>
                  <a:pt x="801909" y="7408052"/>
                  <a:pt x="817711" y="7445371"/>
                </a:cubicBezTo>
                <a:cubicBezTo>
                  <a:pt x="831064" y="7476929"/>
                  <a:pt x="846275" y="7507652"/>
                  <a:pt x="860219" y="7538876"/>
                </a:cubicBezTo>
                <a:cubicBezTo>
                  <a:pt x="832500" y="7437356"/>
                  <a:pt x="795825" y="7338006"/>
                  <a:pt x="754922" y="7239658"/>
                </a:cubicBezTo>
                <a:cubicBezTo>
                  <a:pt x="490580" y="7272302"/>
                  <a:pt x="148322" y="7086375"/>
                  <a:pt x="41841" y="6834329"/>
                </a:cubicBezTo>
                <a:close/>
                <a:moveTo>
                  <a:pt x="5769201" y="4587625"/>
                </a:moveTo>
                <a:cubicBezTo>
                  <a:pt x="5772870" y="4585937"/>
                  <a:pt x="5777038" y="4585306"/>
                  <a:pt x="5781220" y="4586267"/>
                </a:cubicBezTo>
                <a:cubicBezTo>
                  <a:pt x="5795332" y="4589523"/>
                  <a:pt x="5803784" y="4597370"/>
                  <a:pt x="5812995" y="4608140"/>
                </a:cubicBezTo>
                <a:cubicBezTo>
                  <a:pt x="5830319" y="4628595"/>
                  <a:pt x="5794064" y="4654726"/>
                  <a:pt x="5778262" y="4632268"/>
                </a:cubicBezTo>
                <a:cubicBezTo>
                  <a:pt x="5773867" y="4626007"/>
                  <a:pt x="5768458" y="4621749"/>
                  <a:pt x="5762796" y="4616823"/>
                </a:cubicBezTo>
                <a:cubicBezTo>
                  <a:pt x="5751705" y="4607242"/>
                  <a:pt x="5758201" y="4592685"/>
                  <a:pt x="5769201" y="4587625"/>
                </a:cubicBezTo>
                <a:close/>
                <a:moveTo>
                  <a:pt x="5649207" y="4617856"/>
                </a:moveTo>
                <a:cubicBezTo>
                  <a:pt x="5652238" y="4615341"/>
                  <a:pt x="5656696" y="4614485"/>
                  <a:pt x="5660287" y="4617157"/>
                </a:cubicBezTo>
                <a:cubicBezTo>
                  <a:pt x="5696203" y="4644040"/>
                  <a:pt x="5730683" y="4676182"/>
                  <a:pt x="5757472" y="4712332"/>
                </a:cubicBezTo>
                <a:cubicBezTo>
                  <a:pt x="5771416" y="4731284"/>
                  <a:pt x="5740401" y="4752656"/>
                  <a:pt x="5724853" y="4736460"/>
                </a:cubicBezTo>
                <a:cubicBezTo>
                  <a:pt x="5694091" y="4704485"/>
                  <a:pt x="5667387" y="4667333"/>
                  <a:pt x="5646682" y="4628511"/>
                </a:cubicBezTo>
                <a:cubicBezTo>
                  <a:pt x="5644569" y="4624546"/>
                  <a:pt x="5646175" y="4620371"/>
                  <a:pt x="5649207" y="4617856"/>
                </a:cubicBezTo>
                <a:close/>
                <a:moveTo>
                  <a:pt x="4381911" y="5099242"/>
                </a:moveTo>
                <a:cubicBezTo>
                  <a:pt x="4399552" y="5090862"/>
                  <a:pt x="4418567" y="5086437"/>
                  <a:pt x="4433229" y="5091446"/>
                </a:cubicBezTo>
                <a:cubicBezTo>
                  <a:pt x="4442102" y="5094453"/>
                  <a:pt x="4444384" y="5102885"/>
                  <a:pt x="4440834" y="5110816"/>
                </a:cubicBezTo>
                <a:cubicBezTo>
                  <a:pt x="4428243" y="5138868"/>
                  <a:pt x="4374410" y="5151976"/>
                  <a:pt x="4346439" y="5150223"/>
                </a:cubicBezTo>
                <a:cubicBezTo>
                  <a:pt x="4335875" y="5149555"/>
                  <a:pt x="4332495" y="5138201"/>
                  <a:pt x="4338832" y="5130770"/>
                </a:cubicBezTo>
                <a:cubicBezTo>
                  <a:pt x="4348002" y="5119958"/>
                  <a:pt x="4364269" y="5107623"/>
                  <a:pt x="4381911" y="5099242"/>
                </a:cubicBezTo>
                <a:close/>
                <a:moveTo>
                  <a:pt x="6199577" y="4397659"/>
                </a:moveTo>
                <a:cubicBezTo>
                  <a:pt x="6207373" y="4392097"/>
                  <a:pt x="6217154" y="4390573"/>
                  <a:pt x="6227929" y="4396416"/>
                </a:cubicBezTo>
                <a:cubicBezTo>
                  <a:pt x="6233000" y="4399172"/>
                  <a:pt x="6234436" y="4406186"/>
                  <a:pt x="6232916" y="4411194"/>
                </a:cubicBezTo>
                <a:cubicBezTo>
                  <a:pt x="6228605" y="4425972"/>
                  <a:pt x="6215339" y="4428225"/>
                  <a:pt x="6203929" y="4436908"/>
                </a:cubicBezTo>
                <a:cubicBezTo>
                  <a:pt x="6193535" y="4444840"/>
                  <a:pt x="6179761" y="4435572"/>
                  <a:pt x="6183141" y="4423132"/>
                </a:cubicBezTo>
                <a:cubicBezTo>
                  <a:pt x="6185972" y="4412822"/>
                  <a:pt x="6191782" y="4403221"/>
                  <a:pt x="6199577" y="4397659"/>
                </a:cubicBezTo>
                <a:close/>
                <a:moveTo>
                  <a:pt x="203843" y="6671476"/>
                </a:moveTo>
                <a:cubicBezTo>
                  <a:pt x="207730" y="6669608"/>
                  <a:pt x="212674" y="6670108"/>
                  <a:pt x="216604" y="6674283"/>
                </a:cubicBezTo>
                <a:cubicBezTo>
                  <a:pt x="234435" y="6693234"/>
                  <a:pt x="242633" y="6722371"/>
                  <a:pt x="248126" y="6747083"/>
                </a:cubicBezTo>
                <a:cubicBezTo>
                  <a:pt x="250491" y="6757770"/>
                  <a:pt x="236801" y="6765952"/>
                  <a:pt x="229956" y="6755849"/>
                </a:cubicBezTo>
                <a:cubicBezTo>
                  <a:pt x="215674" y="6735061"/>
                  <a:pt x="198857" y="6708763"/>
                  <a:pt x="197421" y="6682882"/>
                </a:cubicBezTo>
                <a:cubicBezTo>
                  <a:pt x="197125" y="6677580"/>
                  <a:pt x="199956" y="6673343"/>
                  <a:pt x="203843" y="6671476"/>
                </a:cubicBezTo>
                <a:close/>
                <a:moveTo>
                  <a:pt x="4310803" y="5069565"/>
                </a:moveTo>
                <a:cubicBezTo>
                  <a:pt x="4317012" y="5067800"/>
                  <a:pt x="4323345" y="5067173"/>
                  <a:pt x="4329704" y="5068238"/>
                </a:cubicBezTo>
                <a:cubicBezTo>
                  <a:pt x="4340014" y="5069991"/>
                  <a:pt x="4343647" y="5079426"/>
                  <a:pt x="4339000" y="5088109"/>
                </a:cubicBezTo>
                <a:cubicBezTo>
                  <a:pt x="4327170" y="5110149"/>
                  <a:pt x="4294886" y="5115325"/>
                  <a:pt x="4272238" y="5120501"/>
                </a:cubicBezTo>
                <a:cubicBezTo>
                  <a:pt x="4261929" y="5122922"/>
                  <a:pt x="4251365" y="5109063"/>
                  <a:pt x="4260914" y="5101299"/>
                </a:cubicBezTo>
                <a:cubicBezTo>
                  <a:pt x="4274668" y="5090404"/>
                  <a:pt x="4292177" y="5074860"/>
                  <a:pt x="4310803" y="5069565"/>
                </a:cubicBezTo>
                <a:close/>
                <a:moveTo>
                  <a:pt x="56640" y="6697053"/>
                </a:moveTo>
                <a:cubicBezTo>
                  <a:pt x="60580" y="6696135"/>
                  <a:pt x="65123" y="6697032"/>
                  <a:pt x="68206" y="6699661"/>
                </a:cubicBezTo>
                <a:cubicBezTo>
                  <a:pt x="82150" y="6711684"/>
                  <a:pt x="87475" y="6727797"/>
                  <a:pt x="93475" y="6744662"/>
                </a:cubicBezTo>
                <a:cubicBezTo>
                  <a:pt x="100911" y="6765618"/>
                  <a:pt x="106743" y="6785070"/>
                  <a:pt x="110461" y="6806860"/>
                </a:cubicBezTo>
                <a:cubicBezTo>
                  <a:pt x="112405" y="6818464"/>
                  <a:pt x="94827" y="6826396"/>
                  <a:pt x="88236" y="6815877"/>
                </a:cubicBezTo>
                <a:cubicBezTo>
                  <a:pt x="76488" y="6797175"/>
                  <a:pt x="67868" y="6778975"/>
                  <a:pt x="59756" y="6758604"/>
                </a:cubicBezTo>
                <a:cubicBezTo>
                  <a:pt x="52573" y="6740737"/>
                  <a:pt x="45812" y="6724791"/>
                  <a:pt x="48685" y="6705339"/>
                </a:cubicBezTo>
                <a:cubicBezTo>
                  <a:pt x="49362" y="6700705"/>
                  <a:pt x="52700" y="6697971"/>
                  <a:pt x="56640" y="6697053"/>
                </a:cubicBezTo>
                <a:close/>
                <a:moveTo>
                  <a:pt x="6121304" y="4355715"/>
                </a:moveTo>
                <a:cubicBezTo>
                  <a:pt x="6126948" y="4353869"/>
                  <a:pt x="6132943" y="4353003"/>
                  <a:pt x="6139366" y="4353504"/>
                </a:cubicBezTo>
                <a:cubicBezTo>
                  <a:pt x="6147393" y="4354088"/>
                  <a:pt x="6151027" y="4364106"/>
                  <a:pt x="6147986" y="4370451"/>
                </a:cubicBezTo>
                <a:cubicBezTo>
                  <a:pt x="6137758" y="4391657"/>
                  <a:pt x="6111985" y="4398503"/>
                  <a:pt x="6090603" y="4404515"/>
                </a:cubicBezTo>
                <a:cubicBezTo>
                  <a:pt x="6081816" y="4406935"/>
                  <a:pt x="6069309" y="4396832"/>
                  <a:pt x="6077842" y="4388318"/>
                </a:cubicBezTo>
                <a:cubicBezTo>
                  <a:pt x="6090581" y="4375607"/>
                  <a:pt x="6104369" y="4361252"/>
                  <a:pt x="6121304" y="4355715"/>
                </a:cubicBezTo>
                <a:close/>
                <a:moveTo>
                  <a:pt x="117053" y="6662343"/>
                </a:moveTo>
                <a:cubicBezTo>
                  <a:pt x="120898" y="6661258"/>
                  <a:pt x="125588" y="6662594"/>
                  <a:pt x="128292" y="6666852"/>
                </a:cubicBezTo>
                <a:cubicBezTo>
                  <a:pt x="145617" y="6694236"/>
                  <a:pt x="154321" y="6724542"/>
                  <a:pt x="162265" y="6755682"/>
                </a:cubicBezTo>
                <a:cubicBezTo>
                  <a:pt x="165392" y="6767871"/>
                  <a:pt x="146631" y="6774551"/>
                  <a:pt x="141307" y="6763196"/>
                </a:cubicBezTo>
                <a:cubicBezTo>
                  <a:pt x="127532" y="6733892"/>
                  <a:pt x="114941" y="6704588"/>
                  <a:pt x="110884" y="6672361"/>
                </a:cubicBezTo>
                <a:cubicBezTo>
                  <a:pt x="110208" y="6666935"/>
                  <a:pt x="113208" y="6663428"/>
                  <a:pt x="117053" y="6662343"/>
                </a:cubicBezTo>
                <a:close/>
                <a:moveTo>
                  <a:pt x="1595389" y="6073101"/>
                </a:moveTo>
                <a:cubicBezTo>
                  <a:pt x="1604293" y="6071692"/>
                  <a:pt x="1614667" y="6075846"/>
                  <a:pt x="1617667" y="6086866"/>
                </a:cubicBezTo>
                <a:lnTo>
                  <a:pt x="1618342" y="6089204"/>
                </a:lnTo>
                <a:cubicBezTo>
                  <a:pt x="1618849" y="6089454"/>
                  <a:pt x="1619441" y="6089287"/>
                  <a:pt x="1619947" y="6089621"/>
                </a:cubicBezTo>
                <a:cubicBezTo>
                  <a:pt x="1625102" y="6092459"/>
                  <a:pt x="1627892" y="6095297"/>
                  <a:pt x="1631525" y="6099972"/>
                </a:cubicBezTo>
                <a:cubicBezTo>
                  <a:pt x="1643018" y="6114249"/>
                  <a:pt x="1618088" y="6131698"/>
                  <a:pt x="1608878" y="6116504"/>
                </a:cubicBezTo>
                <a:cubicBezTo>
                  <a:pt x="1607694" y="6114667"/>
                  <a:pt x="1606933" y="6113081"/>
                  <a:pt x="1606174" y="6111494"/>
                </a:cubicBezTo>
                <a:cubicBezTo>
                  <a:pt x="1597046" y="6113332"/>
                  <a:pt x="1586230" y="6109407"/>
                  <a:pt x="1583271" y="6097970"/>
                </a:cubicBezTo>
                <a:cubicBezTo>
                  <a:pt x="1582850" y="6096216"/>
                  <a:pt x="1582343" y="6094463"/>
                  <a:pt x="1581919" y="6092709"/>
                </a:cubicBezTo>
                <a:cubicBezTo>
                  <a:pt x="1579046" y="6081481"/>
                  <a:pt x="1586483" y="6074510"/>
                  <a:pt x="1595389" y="6073101"/>
                </a:cubicBezTo>
                <a:close/>
                <a:moveTo>
                  <a:pt x="601159" y="6455838"/>
                </a:moveTo>
                <a:cubicBezTo>
                  <a:pt x="603842" y="6455859"/>
                  <a:pt x="606610" y="6456840"/>
                  <a:pt x="608638" y="6458302"/>
                </a:cubicBezTo>
                <a:cubicBezTo>
                  <a:pt x="624272" y="6469739"/>
                  <a:pt x="623849" y="6493198"/>
                  <a:pt x="620892" y="6510481"/>
                </a:cubicBezTo>
                <a:cubicBezTo>
                  <a:pt x="619200" y="6520249"/>
                  <a:pt x="604243" y="6523253"/>
                  <a:pt x="599258" y="6514404"/>
                </a:cubicBezTo>
                <a:cubicBezTo>
                  <a:pt x="589624" y="6497373"/>
                  <a:pt x="582102" y="6476335"/>
                  <a:pt x="594186" y="6459136"/>
                </a:cubicBezTo>
                <a:cubicBezTo>
                  <a:pt x="595877" y="6456756"/>
                  <a:pt x="598475" y="6455817"/>
                  <a:pt x="601159" y="6455838"/>
                </a:cubicBezTo>
                <a:close/>
                <a:moveTo>
                  <a:pt x="5481573" y="4563140"/>
                </a:moveTo>
                <a:cubicBezTo>
                  <a:pt x="5484933" y="4560823"/>
                  <a:pt x="5489623" y="4560552"/>
                  <a:pt x="5493806" y="4563891"/>
                </a:cubicBezTo>
                <a:cubicBezTo>
                  <a:pt x="5512396" y="4578835"/>
                  <a:pt x="5526511" y="4598371"/>
                  <a:pt x="5541468" y="4616571"/>
                </a:cubicBezTo>
                <a:cubicBezTo>
                  <a:pt x="5554737" y="4632768"/>
                  <a:pt x="5575441" y="4648798"/>
                  <a:pt x="5572990" y="4671173"/>
                </a:cubicBezTo>
                <a:cubicBezTo>
                  <a:pt x="5572568" y="4675346"/>
                  <a:pt x="5567920" y="4679270"/>
                  <a:pt x="5563694" y="4679354"/>
                </a:cubicBezTo>
                <a:cubicBezTo>
                  <a:pt x="5540539" y="4679605"/>
                  <a:pt x="5526849" y="4657146"/>
                  <a:pt x="5514004" y="4640616"/>
                </a:cubicBezTo>
                <a:cubicBezTo>
                  <a:pt x="5498622" y="4620745"/>
                  <a:pt x="5483157" y="4599290"/>
                  <a:pt x="5477326" y="4574661"/>
                </a:cubicBezTo>
                <a:cubicBezTo>
                  <a:pt x="5476186" y="4569819"/>
                  <a:pt x="5478214" y="4565457"/>
                  <a:pt x="5481573" y="4563140"/>
                </a:cubicBezTo>
                <a:close/>
                <a:moveTo>
                  <a:pt x="6086039" y="4313597"/>
                </a:moveTo>
                <a:cubicBezTo>
                  <a:pt x="6092736" y="4312345"/>
                  <a:pt x="6099602" y="4313389"/>
                  <a:pt x="6106912" y="4317688"/>
                </a:cubicBezTo>
                <a:cubicBezTo>
                  <a:pt x="6113421" y="4321445"/>
                  <a:pt x="6113082" y="4329627"/>
                  <a:pt x="6109955" y="4335221"/>
                </a:cubicBezTo>
                <a:cubicBezTo>
                  <a:pt x="6101928" y="4349579"/>
                  <a:pt x="6085111" y="4349746"/>
                  <a:pt x="6070237" y="4347742"/>
                </a:cubicBezTo>
                <a:cubicBezTo>
                  <a:pt x="6057560" y="4346074"/>
                  <a:pt x="6057729" y="4329542"/>
                  <a:pt x="6066180" y="4323281"/>
                </a:cubicBezTo>
                <a:cubicBezTo>
                  <a:pt x="6072814" y="4318397"/>
                  <a:pt x="6079342" y="4314850"/>
                  <a:pt x="6086039" y="4313597"/>
                </a:cubicBezTo>
                <a:close/>
                <a:moveTo>
                  <a:pt x="3592623" y="5265685"/>
                </a:moveTo>
                <a:cubicBezTo>
                  <a:pt x="3553920" y="5386074"/>
                  <a:pt x="3514031" y="5512224"/>
                  <a:pt x="3518934" y="5639791"/>
                </a:cubicBezTo>
                <a:cubicBezTo>
                  <a:pt x="3526454" y="5836488"/>
                  <a:pt x="3651358" y="5974409"/>
                  <a:pt x="3817500" y="6064827"/>
                </a:cubicBezTo>
                <a:cubicBezTo>
                  <a:pt x="4024209" y="6177283"/>
                  <a:pt x="4264549" y="6209426"/>
                  <a:pt x="4497453" y="6207839"/>
                </a:cubicBezTo>
                <a:cubicBezTo>
                  <a:pt x="4878755" y="6205252"/>
                  <a:pt x="5252535" y="6111830"/>
                  <a:pt x="5631724" y="6105902"/>
                </a:cubicBezTo>
                <a:cubicBezTo>
                  <a:pt x="5302985" y="6025253"/>
                  <a:pt x="4981517" y="5917722"/>
                  <a:pt x="4671457" y="5781719"/>
                </a:cubicBezTo>
                <a:cubicBezTo>
                  <a:pt x="4309168" y="5622760"/>
                  <a:pt x="3972489" y="5383152"/>
                  <a:pt x="3592623" y="5265685"/>
                </a:cubicBezTo>
                <a:close/>
                <a:moveTo>
                  <a:pt x="695607" y="6380428"/>
                </a:moveTo>
                <a:cubicBezTo>
                  <a:pt x="699379" y="6379927"/>
                  <a:pt x="703457" y="6381367"/>
                  <a:pt x="705569" y="6384915"/>
                </a:cubicBezTo>
                <a:cubicBezTo>
                  <a:pt x="713767" y="6398523"/>
                  <a:pt x="714188" y="6413970"/>
                  <a:pt x="714442" y="6429582"/>
                </a:cubicBezTo>
                <a:cubicBezTo>
                  <a:pt x="714526" y="6440184"/>
                  <a:pt x="697034" y="6443105"/>
                  <a:pt x="693653" y="6433087"/>
                </a:cubicBezTo>
                <a:cubicBezTo>
                  <a:pt x="688583" y="6417893"/>
                  <a:pt x="684273" y="6403366"/>
                  <a:pt x="687483" y="6387588"/>
                </a:cubicBezTo>
                <a:cubicBezTo>
                  <a:pt x="688371" y="6383371"/>
                  <a:pt x="691836" y="6380929"/>
                  <a:pt x="695607" y="6380428"/>
                </a:cubicBezTo>
                <a:close/>
                <a:moveTo>
                  <a:pt x="1531544" y="6051999"/>
                </a:moveTo>
                <a:cubicBezTo>
                  <a:pt x="1543516" y="6045190"/>
                  <a:pt x="1565208" y="6053784"/>
                  <a:pt x="1561469" y="6072004"/>
                </a:cubicBezTo>
                <a:cubicBezTo>
                  <a:pt x="1560454" y="6076847"/>
                  <a:pt x="1559526" y="6081689"/>
                  <a:pt x="1558426" y="6086448"/>
                </a:cubicBezTo>
                <a:cubicBezTo>
                  <a:pt x="1554031" y="6106987"/>
                  <a:pt x="1521074" y="6099556"/>
                  <a:pt x="1522763" y="6079602"/>
                </a:cubicBezTo>
                <a:cubicBezTo>
                  <a:pt x="1523187" y="6074426"/>
                  <a:pt x="1523608" y="6069250"/>
                  <a:pt x="1524115" y="6064157"/>
                </a:cubicBezTo>
                <a:cubicBezTo>
                  <a:pt x="1524643" y="6058251"/>
                  <a:pt x="1527554" y="6054269"/>
                  <a:pt x="1531544" y="6051999"/>
                </a:cubicBezTo>
                <a:close/>
                <a:moveTo>
                  <a:pt x="5350808" y="4535590"/>
                </a:moveTo>
                <a:cubicBezTo>
                  <a:pt x="5353671" y="4533774"/>
                  <a:pt x="5357411" y="4533335"/>
                  <a:pt x="5360790" y="4535088"/>
                </a:cubicBezTo>
                <a:cubicBezTo>
                  <a:pt x="5381833" y="4545942"/>
                  <a:pt x="5391130" y="4571573"/>
                  <a:pt x="5399241" y="4592111"/>
                </a:cubicBezTo>
                <a:cubicBezTo>
                  <a:pt x="5403974" y="4604050"/>
                  <a:pt x="5388678" y="4610227"/>
                  <a:pt x="5380903" y="4602130"/>
                </a:cubicBezTo>
                <a:cubicBezTo>
                  <a:pt x="5365776" y="4586267"/>
                  <a:pt x="5347015" y="4567232"/>
                  <a:pt x="5346085" y="4544357"/>
                </a:cubicBezTo>
                <a:cubicBezTo>
                  <a:pt x="5345959" y="4540599"/>
                  <a:pt x="5347945" y="4537406"/>
                  <a:pt x="5350808" y="4535590"/>
                </a:cubicBezTo>
                <a:close/>
                <a:moveTo>
                  <a:pt x="526897" y="6385906"/>
                </a:moveTo>
                <a:cubicBezTo>
                  <a:pt x="530890" y="6385582"/>
                  <a:pt x="535074" y="6387461"/>
                  <a:pt x="537820" y="6391677"/>
                </a:cubicBezTo>
                <a:cubicBezTo>
                  <a:pt x="548044" y="6407289"/>
                  <a:pt x="546439" y="6426157"/>
                  <a:pt x="541961" y="6443605"/>
                </a:cubicBezTo>
                <a:cubicBezTo>
                  <a:pt x="539594" y="6452872"/>
                  <a:pt x="525312" y="6452206"/>
                  <a:pt x="521847" y="6444274"/>
                </a:cubicBezTo>
                <a:cubicBezTo>
                  <a:pt x="514664" y="6428078"/>
                  <a:pt x="509763" y="6410295"/>
                  <a:pt x="517114" y="6393347"/>
                </a:cubicBezTo>
                <a:cubicBezTo>
                  <a:pt x="519101" y="6388755"/>
                  <a:pt x="522904" y="6386230"/>
                  <a:pt x="526897" y="6385906"/>
                </a:cubicBezTo>
                <a:close/>
                <a:moveTo>
                  <a:pt x="5284733" y="4546495"/>
                </a:moveTo>
                <a:cubicBezTo>
                  <a:pt x="5287606" y="4544981"/>
                  <a:pt x="5291113" y="4544648"/>
                  <a:pt x="5293944" y="4546192"/>
                </a:cubicBezTo>
                <a:cubicBezTo>
                  <a:pt x="5318199" y="4559467"/>
                  <a:pt x="5326903" y="4587769"/>
                  <a:pt x="5333580" y="4612648"/>
                </a:cubicBezTo>
                <a:cubicBezTo>
                  <a:pt x="5336452" y="4623085"/>
                  <a:pt x="5322424" y="4633520"/>
                  <a:pt x="5314227" y="4624336"/>
                </a:cubicBezTo>
                <a:cubicBezTo>
                  <a:pt x="5296901" y="4604884"/>
                  <a:pt x="5276789" y="4581674"/>
                  <a:pt x="5279325" y="4553873"/>
                </a:cubicBezTo>
                <a:cubicBezTo>
                  <a:pt x="5279621" y="4550700"/>
                  <a:pt x="5281860" y="4548008"/>
                  <a:pt x="5284733" y="4546495"/>
                </a:cubicBezTo>
                <a:close/>
                <a:moveTo>
                  <a:pt x="366564" y="6406727"/>
                </a:moveTo>
                <a:cubicBezTo>
                  <a:pt x="369986" y="6405558"/>
                  <a:pt x="374044" y="6406163"/>
                  <a:pt x="376663" y="6409211"/>
                </a:cubicBezTo>
                <a:cubicBezTo>
                  <a:pt x="388241" y="6422819"/>
                  <a:pt x="392297" y="6440018"/>
                  <a:pt x="394072" y="6457467"/>
                </a:cubicBezTo>
                <a:cubicBezTo>
                  <a:pt x="394916" y="6465398"/>
                  <a:pt x="383424" y="6473412"/>
                  <a:pt x="377930" y="6464980"/>
                </a:cubicBezTo>
                <a:cubicBezTo>
                  <a:pt x="367874" y="6449535"/>
                  <a:pt x="359761" y="6433589"/>
                  <a:pt x="360269" y="6414888"/>
                </a:cubicBezTo>
                <a:cubicBezTo>
                  <a:pt x="360352" y="6410838"/>
                  <a:pt x="363141" y="6407895"/>
                  <a:pt x="366564" y="6406727"/>
                </a:cubicBezTo>
                <a:close/>
                <a:moveTo>
                  <a:pt x="1446706" y="5988079"/>
                </a:moveTo>
                <a:cubicBezTo>
                  <a:pt x="1449369" y="5986075"/>
                  <a:pt x="1452791" y="5985262"/>
                  <a:pt x="1456340" y="5986848"/>
                </a:cubicBezTo>
                <a:cubicBezTo>
                  <a:pt x="1482453" y="5998454"/>
                  <a:pt x="1493187" y="6033351"/>
                  <a:pt x="1501045" y="6058564"/>
                </a:cubicBezTo>
                <a:cubicBezTo>
                  <a:pt x="1504849" y="6070920"/>
                  <a:pt x="1486933" y="6079854"/>
                  <a:pt x="1478651" y="6070252"/>
                </a:cubicBezTo>
                <a:cubicBezTo>
                  <a:pt x="1462425" y="6051467"/>
                  <a:pt x="1437663" y="6022998"/>
                  <a:pt x="1441635" y="5996450"/>
                </a:cubicBezTo>
                <a:cubicBezTo>
                  <a:pt x="1442143" y="5993277"/>
                  <a:pt x="1444045" y="5990083"/>
                  <a:pt x="1446706" y="5988079"/>
                </a:cubicBezTo>
                <a:close/>
                <a:moveTo>
                  <a:pt x="1351222" y="5994414"/>
                </a:moveTo>
                <a:cubicBezTo>
                  <a:pt x="1355479" y="5993214"/>
                  <a:pt x="1360761" y="5994279"/>
                  <a:pt x="1363718" y="5997785"/>
                </a:cubicBezTo>
                <a:cubicBezTo>
                  <a:pt x="1384169" y="6021996"/>
                  <a:pt x="1397268" y="6049380"/>
                  <a:pt x="1411296" y="6077515"/>
                </a:cubicBezTo>
                <a:cubicBezTo>
                  <a:pt x="1421775" y="6098387"/>
                  <a:pt x="1388311" y="6114416"/>
                  <a:pt x="1378338" y="6093294"/>
                </a:cubicBezTo>
                <a:cubicBezTo>
                  <a:pt x="1364563" y="6064074"/>
                  <a:pt x="1351295" y="6036439"/>
                  <a:pt x="1344873" y="6004631"/>
                </a:cubicBezTo>
                <a:cubicBezTo>
                  <a:pt x="1343732" y="5999079"/>
                  <a:pt x="1346964" y="5995614"/>
                  <a:pt x="1351222" y="5994414"/>
                </a:cubicBezTo>
                <a:close/>
                <a:moveTo>
                  <a:pt x="292143" y="6386951"/>
                </a:moveTo>
                <a:cubicBezTo>
                  <a:pt x="296168" y="6384791"/>
                  <a:pt x="301027" y="6384833"/>
                  <a:pt x="304576" y="6389174"/>
                </a:cubicBezTo>
                <a:cubicBezTo>
                  <a:pt x="334999" y="6426074"/>
                  <a:pt x="343451" y="6478255"/>
                  <a:pt x="353254" y="6523589"/>
                </a:cubicBezTo>
                <a:cubicBezTo>
                  <a:pt x="356719" y="6539618"/>
                  <a:pt x="332465" y="6547132"/>
                  <a:pt x="325789" y="6532438"/>
                </a:cubicBezTo>
                <a:cubicBezTo>
                  <a:pt x="307028" y="6491696"/>
                  <a:pt x="282435" y="6443941"/>
                  <a:pt x="284718" y="6397940"/>
                </a:cubicBezTo>
                <a:cubicBezTo>
                  <a:pt x="284929" y="6393473"/>
                  <a:pt x="288118" y="6389111"/>
                  <a:pt x="292143" y="6386951"/>
                </a:cubicBezTo>
                <a:close/>
                <a:moveTo>
                  <a:pt x="686893" y="6234555"/>
                </a:moveTo>
                <a:cubicBezTo>
                  <a:pt x="692893" y="6230298"/>
                  <a:pt x="702273" y="6234722"/>
                  <a:pt x="703879" y="6241401"/>
                </a:cubicBezTo>
                <a:cubicBezTo>
                  <a:pt x="708357" y="6260520"/>
                  <a:pt x="698554" y="6280390"/>
                  <a:pt x="684526" y="6293580"/>
                </a:cubicBezTo>
                <a:cubicBezTo>
                  <a:pt x="678611" y="6299091"/>
                  <a:pt x="667794" y="6294750"/>
                  <a:pt x="666865" y="6287069"/>
                </a:cubicBezTo>
                <a:cubicBezTo>
                  <a:pt x="664498" y="6267866"/>
                  <a:pt x="670583" y="6246076"/>
                  <a:pt x="686893" y="6234555"/>
                </a:cubicBezTo>
                <a:close/>
                <a:moveTo>
                  <a:pt x="5829198" y="4244074"/>
                </a:moveTo>
                <a:cubicBezTo>
                  <a:pt x="5848381" y="4236143"/>
                  <a:pt x="5868178" y="4231488"/>
                  <a:pt x="5886177" y="4236372"/>
                </a:cubicBezTo>
                <a:cubicBezTo>
                  <a:pt x="5896488" y="4239211"/>
                  <a:pt x="5900798" y="4250146"/>
                  <a:pt x="5894206" y="4258830"/>
                </a:cubicBezTo>
                <a:cubicBezTo>
                  <a:pt x="5873671" y="4285795"/>
                  <a:pt x="5832600" y="4292474"/>
                  <a:pt x="5802431" y="4306834"/>
                </a:cubicBezTo>
                <a:cubicBezTo>
                  <a:pt x="5767444" y="4323532"/>
                  <a:pt x="5735162" y="4346158"/>
                  <a:pt x="5697471" y="4356510"/>
                </a:cubicBezTo>
                <a:cubicBezTo>
                  <a:pt x="5688259" y="4359098"/>
                  <a:pt x="5679302" y="4347661"/>
                  <a:pt x="5685048" y="4339646"/>
                </a:cubicBezTo>
                <a:cubicBezTo>
                  <a:pt x="5707782" y="4307921"/>
                  <a:pt x="5741669" y="4289470"/>
                  <a:pt x="5775894" y="4271438"/>
                </a:cubicBezTo>
                <a:cubicBezTo>
                  <a:pt x="5791443" y="4263214"/>
                  <a:pt x="5810014" y="4252005"/>
                  <a:pt x="5829198" y="4244074"/>
                </a:cubicBezTo>
                <a:close/>
                <a:moveTo>
                  <a:pt x="1820983" y="5785111"/>
                </a:moveTo>
                <a:cubicBezTo>
                  <a:pt x="1824923" y="5783702"/>
                  <a:pt x="1829318" y="5784391"/>
                  <a:pt x="1831895" y="5788732"/>
                </a:cubicBezTo>
                <a:cubicBezTo>
                  <a:pt x="1854035" y="5825634"/>
                  <a:pt x="1855979" y="5879567"/>
                  <a:pt x="1858091" y="5921560"/>
                </a:cubicBezTo>
                <a:cubicBezTo>
                  <a:pt x="1858767" y="5935085"/>
                  <a:pt x="1839162" y="5936588"/>
                  <a:pt x="1835359" y="5924733"/>
                </a:cubicBezTo>
                <a:cubicBezTo>
                  <a:pt x="1823020" y="5886413"/>
                  <a:pt x="1805190" y="5834818"/>
                  <a:pt x="1812795" y="5794076"/>
                </a:cubicBezTo>
                <a:cubicBezTo>
                  <a:pt x="1813556" y="5790026"/>
                  <a:pt x="1817042" y="5786520"/>
                  <a:pt x="1820983" y="5785111"/>
                </a:cubicBezTo>
                <a:close/>
                <a:moveTo>
                  <a:pt x="1387309" y="5946702"/>
                </a:moveTo>
                <a:cubicBezTo>
                  <a:pt x="1391143" y="5945355"/>
                  <a:pt x="1395622" y="5945856"/>
                  <a:pt x="1399129" y="5948862"/>
                </a:cubicBezTo>
                <a:cubicBezTo>
                  <a:pt x="1414931" y="5962302"/>
                  <a:pt x="1418058" y="5981088"/>
                  <a:pt x="1421945" y="6000457"/>
                </a:cubicBezTo>
                <a:cubicBezTo>
                  <a:pt x="1425579" y="6019158"/>
                  <a:pt x="1398452" y="6021496"/>
                  <a:pt x="1391354" y="6007136"/>
                </a:cubicBezTo>
                <a:cubicBezTo>
                  <a:pt x="1382986" y="5990272"/>
                  <a:pt x="1375298" y="5974660"/>
                  <a:pt x="1379352" y="5955625"/>
                </a:cubicBezTo>
                <a:cubicBezTo>
                  <a:pt x="1380284" y="5951241"/>
                  <a:pt x="1383474" y="5948048"/>
                  <a:pt x="1387309" y="5946702"/>
                </a:cubicBezTo>
                <a:close/>
                <a:moveTo>
                  <a:pt x="2254352" y="5611657"/>
                </a:moveTo>
                <a:cubicBezTo>
                  <a:pt x="2243704" y="5919809"/>
                  <a:pt x="2079165" y="6190724"/>
                  <a:pt x="1868150" y="6430917"/>
                </a:cubicBezTo>
                <a:cubicBezTo>
                  <a:pt x="1892909" y="6506140"/>
                  <a:pt x="1900516" y="6585953"/>
                  <a:pt x="1897897" y="6665599"/>
                </a:cubicBezTo>
                <a:cubicBezTo>
                  <a:pt x="2136294" y="6373896"/>
                  <a:pt x="2378493" y="6085114"/>
                  <a:pt x="2619765" y="5795580"/>
                </a:cubicBezTo>
                <a:cubicBezTo>
                  <a:pt x="2619342" y="5794160"/>
                  <a:pt x="2618920" y="5792740"/>
                  <a:pt x="2618751" y="5791239"/>
                </a:cubicBezTo>
                <a:cubicBezTo>
                  <a:pt x="2613258" y="5730124"/>
                  <a:pt x="2601681" y="5672101"/>
                  <a:pt x="2585878" y="5616082"/>
                </a:cubicBezTo>
                <a:cubicBezTo>
                  <a:pt x="2554355" y="5630942"/>
                  <a:pt x="2512693" y="5634865"/>
                  <a:pt x="2483959" y="5638122"/>
                </a:cubicBezTo>
                <a:cubicBezTo>
                  <a:pt x="2408579" y="5646805"/>
                  <a:pt x="2324747" y="5641796"/>
                  <a:pt x="2254352" y="5611657"/>
                </a:cubicBezTo>
                <a:close/>
                <a:moveTo>
                  <a:pt x="616919" y="6225872"/>
                </a:moveTo>
                <a:cubicBezTo>
                  <a:pt x="622497" y="6221365"/>
                  <a:pt x="629679" y="6225623"/>
                  <a:pt x="631032" y="6231717"/>
                </a:cubicBezTo>
                <a:cubicBezTo>
                  <a:pt x="635681" y="6251755"/>
                  <a:pt x="625286" y="6274212"/>
                  <a:pt x="611172" y="6288321"/>
                </a:cubicBezTo>
                <a:cubicBezTo>
                  <a:pt x="606356" y="6293079"/>
                  <a:pt x="597060" y="6289406"/>
                  <a:pt x="596215" y="6282978"/>
                </a:cubicBezTo>
                <a:cubicBezTo>
                  <a:pt x="593679" y="6262691"/>
                  <a:pt x="600609" y="6239064"/>
                  <a:pt x="616919" y="6225872"/>
                </a:cubicBezTo>
                <a:close/>
                <a:moveTo>
                  <a:pt x="1974238" y="5670776"/>
                </a:moveTo>
                <a:cubicBezTo>
                  <a:pt x="1977882" y="5669972"/>
                  <a:pt x="1981813" y="5670681"/>
                  <a:pt x="1984433" y="5673437"/>
                </a:cubicBezTo>
                <a:cubicBezTo>
                  <a:pt x="1997868" y="5687379"/>
                  <a:pt x="1995840" y="5702240"/>
                  <a:pt x="1996517" y="5720773"/>
                </a:cubicBezTo>
                <a:cubicBezTo>
                  <a:pt x="1997108" y="5735885"/>
                  <a:pt x="1974376" y="5739725"/>
                  <a:pt x="1969981" y="5725199"/>
                </a:cubicBezTo>
                <a:cubicBezTo>
                  <a:pt x="1964742" y="5707583"/>
                  <a:pt x="1958065" y="5694225"/>
                  <a:pt x="1965757" y="5677194"/>
                </a:cubicBezTo>
                <a:cubicBezTo>
                  <a:pt x="1967235" y="5673896"/>
                  <a:pt x="1970594" y="5671579"/>
                  <a:pt x="1974238" y="5670776"/>
                </a:cubicBezTo>
                <a:close/>
                <a:moveTo>
                  <a:pt x="206284" y="6347596"/>
                </a:moveTo>
                <a:cubicBezTo>
                  <a:pt x="210202" y="6346657"/>
                  <a:pt x="214660" y="6347763"/>
                  <a:pt x="217364" y="6351353"/>
                </a:cubicBezTo>
                <a:cubicBezTo>
                  <a:pt x="230632" y="6369052"/>
                  <a:pt x="232322" y="6395016"/>
                  <a:pt x="236378" y="6416138"/>
                </a:cubicBezTo>
                <a:cubicBezTo>
                  <a:pt x="239167" y="6430582"/>
                  <a:pt x="218716" y="6437261"/>
                  <a:pt x="213984" y="6422817"/>
                </a:cubicBezTo>
                <a:cubicBezTo>
                  <a:pt x="207055" y="6401946"/>
                  <a:pt x="195562" y="6378569"/>
                  <a:pt x="198435" y="6356112"/>
                </a:cubicBezTo>
                <a:cubicBezTo>
                  <a:pt x="198985" y="6351520"/>
                  <a:pt x="202365" y="6348535"/>
                  <a:pt x="206284" y="6347596"/>
                </a:cubicBezTo>
                <a:close/>
                <a:moveTo>
                  <a:pt x="5073114" y="4470689"/>
                </a:moveTo>
                <a:cubicBezTo>
                  <a:pt x="5077266" y="4468006"/>
                  <a:pt x="5082843" y="4467756"/>
                  <a:pt x="5087068" y="4472139"/>
                </a:cubicBezTo>
                <a:cubicBezTo>
                  <a:pt x="5104730" y="4490590"/>
                  <a:pt x="5118168" y="4512964"/>
                  <a:pt x="5131351" y="4534670"/>
                </a:cubicBezTo>
                <a:cubicBezTo>
                  <a:pt x="5143013" y="4553789"/>
                  <a:pt x="5157633" y="4571740"/>
                  <a:pt x="5150112" y="4594782"/>
                </a:cubicBezTo>
                <a:cubicBezTo>
                  <a:pt x="5148759" y="4598872"/>
                  <a:pt x="5144873" y="4601961"/>
                  <a:pt x="5140309" y="4600876"/>
                </a:cubicBezTo>
                <a:cubicBezTo>
                  <a:pt x="5118084" y="4595534"/>
                  <a:pt x="5110562" y="4577667"/>
                  <a:pt x="5100675" y="4558632"/>
                </a:cubicBezTo>
                <a:cubicBezTo>
                  <a:pt x="5088167" y="4534420"/>
                  <a:pt x="5074898" y="4510209"/>
                  <a:pt x="5067717" y="4483826"/>
                </a:cubicBezTo>
                <a:cubicBezTo>
                  <a:pt x="5066238" y="4478484"/>
                  <a:pt x="5068962" y="4473371"/>
                  <a:pt x="5073114" y="4470689"/>
                </a:cubicBezTo>
                <a:close/>
                <a:moveTo>
                  <a:pt x="3866017" y="4919024"/>
                </a:moveTo>
                <a:cubicBezTo>
                  <a:pt x="3742690" y="4974618"/>
                  <a:pt x="3641788" y="5071328"/>
                  <a:pt x="3588230" y="5200064"/>
                </a:cubicBezTo>
                <a:cubicBezTo>
                  <a:pt x="3633357" y="5214842"/>
                  <a:pt x="3677048" y="5233877"/>
                  <a:pt x="3717020" y="5258839"/>
                </a:cubicBezTo>
                <a:cubicBezTo>
                  <a:pt x="3744316" y="5269276"/>
                  <a:pt x="3771106" y="5280880"/>
                  <a:pt x="3797979" y="5292319"/>
                </a:cubicBezTo>
                <a:cubicBezTo>
                  <a:pt x="3836685" y="5244481"/>
                  <a:pt x="3892714" y="5204155"/>
                  <a:pt x="3947559" y="5177356"/>
                </a:cubicBezTo>
                <a:cubicBezTo>
                  <a:pt x="4022264" y="5140790"/>
                  <a:pt x="4101871" y="5103887"/>
                  <a:pt x="4183506" y="5084936"/>
                </a:cubicBezTo>
                <a:cubicBezTo>
                  <a:pt x="4207168" y="5079425"/>
                  <a:pt x="4219168" y="5113155"/>
                  <a:pt x="4195337" y="5120919"/>
                </a:cubicBezTo>
                <a:cubicBezTo>
                  <a:pt x="4121139" y="5145047"/>
                  <a:pt x="4048970" y="5166168"/>
                  <a:pt x="3984404" y="5210084"/>
                </a:cubicBezTo>
                <a:cubicBezTo>
                  <a:pt x="3936572" y="5242643"/>
                  <a:pt x="3889755" y="5279294"/>
                  <a:pt x="3840487" y="5310268"/>
                </a:cubicBezTo>
                <a:cubicBezTo>
                  <a:pt x="3940292" y="5354684"/>
                  <a:pt x="4037815" y="5404775"/>
                  <a:pt x="4134744" y="5456371"/>
                </a:cubicBezTo>
                <a:cubicBezTo>
                  <a:pt x="4310943" y="5339156"/>
                  <a:pt x="4547231" y="5290314"/>
                  <a:pt x="4757063" y="5296743"/>
                </a:cubicBezTo>
                <a:cubicBezTo>
                  <a:pt x="4772274" y="5297244"/>
                  <a:pt x="4771767" y="5318032"/>
                  <a:pt x="4757232" y="5319618"/>
                </a:cubicBezTo>
                <a:cubicBezTo>
                  <a:pt x="4652189" y="5331140"/>
                  <a:pt x="4539538" y="5342244"/>
                  <a:pt x="4437453" y="5371298"/>
                </a:cubicBezTo>
                <a:cubicBezTo>
                  <a:pt x="4349987" y="5396093"/>
                  <a:pt x="4264971" y="5443430"/>
                  <a:pt x="4181055" y="5481250"/>
                </a:cubicBezTo>
                <a:cubicBezTo>
                  <a:pt x="4279422" y="5534013"/>
                  <a:pt x="4377452" y="5587362"/>
                  <a:pt x="4476750" y="5637538"/>
                </a:cubicBezTo>
                <a:cubicBezTo>
                  <a:pt x="4538610" y="5595628"/>
                  <a:pt x="4618132" y="5568160"/>
                  <a:pt x="4690470" y="5553132"/>
                </a:cubicBezTo>
                <a:cubicBezTo>
                  <a:pt x="4758837" y="5538856"/>
                  <a:pt x="4823486" y="5508717"/>
                  <a:pt x="4894136" y="5508048"/>
                </a:cubicBezTo>
                <a:cubicBezTo>
                  <a:pt x="4904446" y="5507965"/>
                  <a:pt x="4907741" y="5519988"/>
                  <a:pt x="4898700" y="5524831"/>
                </a:cubicBezTo>
                <a:cubicBezTo>
                  <a:pt x="4834304" y="5559477"/>
                  <a:pt x="4760782" y="5572501"/>
                  <a:pt x="4693681" y="5601388"/>
                </a:cubicBezTo>
                <a:cubicBezTo>
                  <a:pt x="4642469" y="5623346"/>
                  <a:pt x="4586948" y="5648223"/>
                  <a:pt x="4531340" y="5664505"/>
                </a:cubicBezTo>
                <a:cubicBezTo>
                  <a:pt x="4558384" y="5677695"/>
                  <a:pt x="4585427" y="5690886"/>
                  <a:pt x="4612723" y="5703409"/>
                </a:cubicBezTo>
                <a:cubicBezTo>
                  <a:pt x="4997659" y="5879400"/>
                  <a:pt x="5401608" y="6010057"/>
                  <a:pt x="5815782" y="6098888"/>
                </a:cubicBezTo>
                <a:cubicBezTo>
                  <a:pt x="5647105" y="5965727"/>
                  <a:pt x="5484088" y="5826052"/>
                  <a:pt x="5328338" y="5678281"/>
                </a:cubicBezTo>
                <a:cubicBezTo>
                  <a:pt x="5235380" y="5590034"/>
                  <a:pt x="5146647" y="5497028"/>
                  <a:pt x="5056560" y="5405360"/>
                </a:cubicBezTo>
                <a:cubicBezTo>
                  <a:pt x="5047434" y="5422558"/>
                  <a:pt x="5013546" y="5412707"/>
                  <a:pt x="4999855" y="5407196"/>
                </a:cubicBezTo>
                <a:cubicBezTo>
                  <a:pt x="4982194" y="5400101"/>
                  <a:pt x="4990475" y="5376890"/>
                  <a:pt x="5006193" y="5374386"/>
                </a:cubicBezTo>
                <a:cubicBezTo>
                  <a:pt x="5011094" y="5373550"/>
                  <a:pt x="5017688" y="5372967"/>
                  <a:pt x="5024616" y="5373051"/>
                </a:cubicBezTo>
                <a:cubicBezTo>
                  <a:pt x="5014644" y="5363032"/>
                  <a:pt x="5004757" y="5352847"/>
                  <a:pt x="4994700" y="5342827"/>
                </a:cubicBezTo>
                <a:cubicBezTo>
                  <a:pt x="4992758" y="5344665"/>
                  <a:pt x="4990475" y="5346084"/>
                  <a:pt x="4988193" y="5346168"/>
                </a:cubicBezTo>
                <a:cubicBezTo>
                  <a:pt x="4974081" y="5346752"/>
                  <a:pt x="4961658" y="5339905"/>
                  <a:pt x="4947376" y="5345249"/>
                </a:cubicBezTo>
                <a:cubicBezTo>
                  <a:pt x="4935629" y="5349673"/>
                  <a:pt x="4923460" y="5332642"/>
                  <a:pt x="4931236" y="5323125"/>
                </a:cubicBezTo>
                <a:cubicBezTo>
                  <a:pt x="4937657" y="5315277"/>
                  <a:pt x="4948220" y="5309850"/>
                  <a:pt x="4959122" y="5307680"/>
                </a:cubicBezTo>
                <a:cubicBezTo>
                  <a:pt x="4954051" y="5302754"/>
                  <a:pt x="4949151" y="5297578"/>
                  <a:pt x="4943995" y="5292652"/>
                </a:cubicBezTo>
                <a:cubicBezTo>
                  <a:pt x="4930897" y="5304423"/>
                  <a:pt x="4911460" y="5305593"/>
                  <a:pt x="4893459" y="5306010"/>
                </a:cubicBezTo>
                <a:cubicBezTo>
                  <a:pt x="4879854" y="5306260"/>
                  <a:pt x="4866416" y="5305676"/>
                  <a:pt x="4857205" y="5294822"/>
                </a:cubicBezTo>
                <a:cubicBezTo>
                  <a:pt x="4853740" y="5290816"/>
                  <a:pt x="4853148" y="5285807"/>
                  <a:pt x="4855769" y="5281131"/>
                </a:cubicBezTo>
                <a:cubicBezTo>
                  <a:pt x="4865488" y="5263766"/>
                  <a:pt x="4887712" y="5262679"/>
                  <a:pt x="4905798" y="5260677"/>
                </a:cubicBezTo>
                <a:cubicBezTo>
                  <a:pt x="4907234" y="5260509"/>
                  <a:pt x="4908671" y="5260425"/>
                  <a:pt x="4910107" y="5260259"/>
                </a:cubicBezTo>
                <a:cubicBezTo>
                  <a:pt x="4866840" y="5219351"/>
                  <a:pt x="4822556" y="5179526"/>
                  <a:pt x="4776500" y="5141707"/>
                </a:cubicBezTo>
                <a:cubicBezTo>
                  <a:pt x="4735429" y="5107895"/>
                  <a:pt x="4691063" y="5076586"/>
                  <a:pt x="4645428" y="5046781"/>
                </a:cubicBezTo>
                <a:cubicBezTo>
                  <a:pt x="4629625" y="5061392"/>
                  <a:pt x="4609596" y="5064313"/>
                  <a:pt x="4588384" y="5070325"/>
                </a:cubicBezTo>
                <a:cubicBezTo>
                  <a:pt x="4553990" y="5080176"/>
                  <a:pt x="4521369" y="5096290"/>
                  <a:pt x="4486636" y="5104555"/>
                </a:cubicBezTo>
                <a:cubicBezTo>
                  <a:pt x="4472102" y="5107979"/>
                  <a:pt x="4464918" y="5088025"/>
                  <a:pt x="4475229" y="5079425"/>
                </a:cubicBezTo>
                <a:cubicBezTo>
                  <a:pt x="4501425" y="5057636"/>
                  <a:pt x="4534299" y="5045113"/>
                  <a:pt x="4566497" y="5034594"/>
                </a:cubicBezTo>
                <a:cubicBezTo>
                  <a:pt x="4579427" y="5030335"/>
                  <a:pt x="4593708" y="5025242"/>
                  <a:pt x="4607905" y="5023072"/>
                </a:cubicBezTo>
                <a:cubicBezTo>
                  <a:pt x="4597089" y="5016393"/>
                  <a:pt x="4586864" y="5009046"/>
                  <a:pt x="4575794" y="5002700"/>
                </a:cubicBezTo>
                <a:cubicBezTo>
                  <a:pt x="4552722" y="5011383"/>
                  <a:pt x="4526101" y="5013805"/>
                  <a:pt x="4502862" y="5020985"/>
                </a:cubicBezTo>
                <a:cubicBezTo>
                  <a:pt x="4467707" y="5031838"/>
                  <a:pt x="4434072" y="5047868"/>
                  <a:pt x="4398494" y="5056883"/>
                </a:cubicBezTo>
                <a:cubicBezTo>
                  <a:pt x="4389792" y="5059054"/>
                  <a:pt x="4378551" y="5048452"/>
                  <a:pt x="4387001" y="5040604"/>
                </a:cubicBezTo>
                <a:cubicBezTo>
                  <a:pt x="4418692" y="5010967"/>
                  <a:pt x="4461706" y="4993184"/>
                  <a:pt x="4503117" y="4980493"/>
                </a:cubicBezTo>
                <a:cubicBezTo>
                  <a:pt x="4509539" y="4978490"/>
                  <a:pt x="4516130" y="4976319"/>
                  <a:pt x="4522806" y="4974316"/>
                </a:cubicBezTo>
                <a:cubicBezTo>
                  <a:pt x="4512326" y="4968889"/>
                  <a:pt x="4502018" y="4963045"/>
                  <a:pt x="4491370" y="4957951"/>
                </a:cubicBezTo>
                <a:cubicBezTo>
                  <a:pt x="4463228" y="4975734"/>
                  <a:pt x="4424945" y="4980493"/>
                  <a:pt x="4393846" y="4992598"/>
                </a:cubicBezTo>
                <a:cubicBezTo>
                  <a:pt x="4359623" y="5005956"/>
                  <a:pt x="4327340" y="5029418"/>
                  <a:pt x="4290661" y="5034260"/>
                </a:cubicBezTo>
                <a:cubicBezTo>
                  <a:pt x="4283394" y="5035178"/>
                  <a:pt x="4277901" y="5025576"/>
                  <a:pt x="4281788" y="5019732"/>
                </a:cubicBezTo>
                <a:cubicBezTo>
                  <a:pt x="4303676" y="4987172"/>
                  <a:pt x="4346184" y="4971059"/>
                  <a:pt x="4382016" y="4956533"/>
                </a:cubicBezTo>
                <a:cubicBezTo>
                  <a:pt x="4399088" y="4949519"/>
                  <a:pt x="4419115" y="4940753"/>
                  <a:pt x="4439397" y="4935159"/>
                </a:cubicBezTo>
                <a:cubicBezTo>
                  <a:pt x="4429510" y="4931069"/>
                  <a:pt x="4419960" y="4926059"/>
                  <a:pt x="4409987" y="4922302"/>
                </a:cubicBezTo>
                <a:cubicBezTo>
                  <a:pt x="4365536" y="4935577"/>
                  <a:pt x="4322014" y="4949769"/>
                  <a:pt x="4279930" y="4969723"/>
                </a:cubicBezTo>
                <a:cubicBezTo>
                  <a:pt x="4221196" y="4997524"/>
                  <a:pt x="4171590" y="5038517"/>
                  <a:pt x="4114293" y="5067654"/>
                </a:cubicBezTo>
                <a:cubicBezTo>
                  <a:pt x="4103984" y="5072914"/>
                  <a:pt x="4094518" y="5061392"/>
                  <a:pt x="4101617" y="5052458"/>
                </a:cubicBezTo>
                <a:cubicBezTo>
                  <a:pt x="4159167" y="4979825"/>
                  <a:pt x="4259902" y="4931737"/>
                  <a:pt x="4353452" y="4903017"/>
                </a:cubicBezTo>
                <a:cubicBezTo>
                  <a:pt x="4345254" y="4900512"/>
                  <a:pt x="4337142" y="4897508"/>
                  <a:pt x="4328860" y="4895253"/>
                </a:cubicBezTo>
                <a:cubicBezTo>
                  <a:pt x="4327339" y="4896338"/>
                  <a:pt x="4325902" y="4897340"/>
                  <a:pt x="4323874" y="4898009"/>
                </a:cubicBezTo>
                <a:cubicBezTo>
                  <a:pt x="4261507" y="4917795"/>
                  <a:pt x="4201676" y="4943258"/>
                  <a:pt x="4144885" y="4975568"/>
                </a:cubicBezTo>
                <a:cubicBezTo>
                  <a:pt x="4094771" y="5004120"/>
                  <a:pt x="4051250" y="5042107"/>
                  <a:pt x="4001306" y="5070493"/>
                </a:cubicBezTo>
                <a:cubicBezTo>
                  <a:pt x="3989305" y="5077255"/>
                  <a:pt x="3977646" y="5063063"/>
                  <a:pt x="3986011" y="5052626"/>
                </a:cubicBezTo>
                <a:cubicBezTo>
                  <a:pt x="4052095" y="4970475"/>
                  <a:pt x="4161873" y="4917043"/>
                  <a:pt x="4264296" y="4880309"/>
                </a:cubicBezTo>
                <a:cubicBezTo>
                  <a:pt x="4253816" y="4878305"/>
                  <a:pt x="4243507" y="4875634"/>
                  <a:pt x="4232943" y="4874046"/>
                </a:cubicBezTo>
                <a:cubicBezTo>
                  <a:pt x="4231084" y="4878972"/>
                  <a:pt x="4227450" y="4883231"/>
                  <a:pt x="4221027" y="4885234"/>
                </a:cubicBezTo>
                <a:cubicBezTo>
                  <a:pt x="4155449" y="4905522"/>
                  <a:pt x="4092576" y="4933072"/>
                  <a:pt x="4033589" y="4967970"/>
                </a:cubicBezTo>
                <a:cubicBezTo>
                  <a:pt x="3980349" y="4999528"/>
                  <a:pt x="3946545" y="5053378"/>
                  <a:pt x="3891699" y="5082265"/>
                </a:cubicBezTo>
                <a:cubicBezTo>
                  <a:pt x="3884938" y="5085855"/>
                  <a:pt x="3875389" y="5078590"/>
                  <a:pt x="3878599" y="5071160"/>
                </a:cubicBezTo>
                <a:cubicBezTo>
                  <a:pt x="3904206" y="5011884"/>
                  <a:pt x="3960658" y="4990596"/>
                  <a:pt x="4008065" y="4952192"/>
                </a:cubicBezTo>
                <a:cubicBezTo>
                  <a:pt x="4054378" y="4914788"/>
                  <a:pt x="4107448" y="4887822"/>
                  <a:pt x="4163054" y="4866701"/>
                </a:cubicBezTo>
                <a:cubicBezTo>
                  <a:pt x="4158576" y="4866533"/>
                  <a:pt x="4154098" y="4866616"/>
                  <a:pt x="4149618" y="4866450"/>
                </a:cubicBezTo>
                <a:cubicBezTo>
                  <a:pt x="4149365" y="4866701"/>
                  <a:pt x="4149279" y="4867117"/>
                  <a:pt x="4149026" y="4867367"/>
                </a:cubicBezTo>
                <a:cubicBezTo>
                  <a:pt x="4132546" y="4883148"/>
                  <a:pt x="4102293" y="4885902"/>
                  <a:pt x="4079899" y="4883814"/>
                </a:cubicBezTo>
                <a:cubicBezTo>
                  <a:pt x="4021843" y="4906690"/>
                  <a:pt x="3966066" y="4935076"/>
                  <a:pt x="3914854" y="4970725"/>
                </a:cubicBezTo>
                <a:cubicBezTo>
                  <a:pt x="3869642" y="5002116"/>
                  <a:pt x="3839726" y="5054547"/>
                  <a:pt x="3789866" y="5078423"/>
                </a:cubicBezTo>
                <a:cubicBezTo>
                  <a:pt x="3781753" y="5082265"/>
                  <a:pt x="3768148" y="5077005"/>
                  <a:pt x="3771782" y="5066067"/>
                </a:cubicBezTo>
                <a:cubicBezTo>
                  <a:pt x="3791472" y="5006207"/>
                  <a:pt x="3862966" y="4963879"/>
                  <a:pt x="3912656" y="4927229"/>
                </a:cubicBezTo>
                <a:cubicBezTo>
                  <a:pt x="3938517" y="4908193"/>
                  <a:pt x="3966657" y="4891830"/>
                  <a:pt x="3995897" y="4877470"/>
                </a:cubicBezTo>
                <a:cubicBezTo>
                  <a:pt x="3950728" y="4886529"/>
                  <a:pt x="3907127" y="4900492"/>
                  <a:pt x="3866017" y="4919024"/>
                </a:cubicBezTo>
                <a:close/>
                <a:moveTo>
                  <a:pt x="1902692" y="5664859"/>
                </a:moveTo>
                <a:cubicBezTo>
                  <a:pt x="1907487" y="5664170"/>
                  <a:pt x="1912643" y="5665757"/>
                  <a:pt x="1916065" y="5669764"/>
                </a:cubicBezTo>
                <a:cubicBezTo>
                  <a:pt x="1927728" y="5683289"/>
                  <a:pt x="1928235" y="5700237"/>
                  <a:pt x="1926883" y="5717352"/>
                </a:cubicBezTo>
                <a:cubicBezTo>
                  <a:pt x="1925868" y="5730375"/>
                  <a:pt x="1905503" y="5740393"/>
                  <a:pt x="1898572" y="5725367"/>
                </a:cubicBezTo>
                <a:cubicBezTo>
                  <a:pt x="1890798" y="5708419"/>
                  <a:pt x="1884544" y="5691554"/>
                  <a:pt x="1891474" y="5673604"/>
                </a:cubicBezTo>
                <a:cubicBezTo>
                  <a:pt x="1893459" y="5668511"/>
                  <a:pt x="1897896" y="5665548"/>
                  <a:pt x="1902692" y="5664859"/>
                </a:cubicBezTo>
                <a:close/>
                <a:moveTo>
                  <a:pt x="1276412" y="5903748"/>
                </a:moveTo>
                <a:cubicBezTo>
                  <a:pt x="1279486" y="5903424"/>
                  <a:pt x="1282802" y="5904363"/>
                  <a:pt x="1285042" y="5906199"/>
                </a:cubicBezTo>
                <a:cubicBezTo>
                  <a:pt x="1299070" y="5917721"/>
                  <a:pt x="1300677" y="5935838"/>
                  <a:pt x="1305071" y="5952618"/>
                </a:cubicBezTo>
                <a:cubicBezTo>
                  <a:pt x="1310310" y="5972489"/>
                  <a:pt x="1278281" y="5976495"/>
                  <a:pt x="1273041" y="5956877"/>
                </a:cubicBezTo>
                <a:cubicBezTo>
                  <a:pt x="1268478" y="5939511"/>
                  <a:pt x="1262563" y="5925903"/>
                  <a:pt x="1269240" y="5908872"/>
                </a:cubicBezTo>
                <a:cubicBezTo>
                  <a:pt x="1270507" y="5905658"/>
                  <a:pt x="1273338" y="5904071"/>
                  <a:pt x="1276412" y="5903748"/>
                </a:cubicBezTo>
                <a:close/>
                <a:moveTo>
                  <a:pt x="1322839" y="5878481"/>
                </a:moveTo>
                <a:cubicBezTo>
                  <a:pt x="1326241" y="5876164"/>
                  <a:pt x="1330762" y="5876101"/>
                  <a:pt x="1333889" y="5880652"/>
                </a:cubicBezTo>
                <a:cubicBezTo>
                  <a:pt x="1337607" y="5885995"/>
                  <a:pt x="1341241" y="5891254"/>
                  <a:pt x="1344875" y="5896515"/>
                </a:cubicBezTo>
                <a:cubicBezTo>
                  <a:pt x="1354424" y="5910373"/>
                  <a:pt x="1328564" y="5922396"/>
                  <a:pt x="1323579" y="5905947"/>
                </a:cubicBezTo>
                <a:cubicBezTo>
                  <a:pt x="1321804" y="5900605"/>
                  <a:pt x="1320114" y="5895262"/>
                  <a:pt x="1318508" y="5889836"/>
                </a:cubicBezTo>
                <a:cubicBezTo>
                  <a:pt x="1317156" y="5885369"/>
                  <a:pt x="1319437" y="5880798"/>
                  <a:pt x="1322839" y="5878481"/>
                </a:cubicBezTo>
                <a:close/>
                <a:moveTo>
                  <a:pt x="2762500" y="5312523"/>
                </a:moveTo>
                <a:cubicBezTo>
                  <a:pt x="2762922" y="5315777"/>
                  <a:pt x="2763598" y="5319034"/>
                  <a:pt x="2764020" y="5322291"/>
                </a:cubicBezTo>
                <a:cubicBezTo>
                  <a:pt x="2764105" y="5322123"/>
                  <a:pt x="2764106" y="5321955"/>
                  <a:pt x="2764190" y="5321790"/>
                </a:cubicBezTo>
                <a:cubicBezTo>
                  <a:pt x="2763598" y="5318700"/>
                  <a:pt x="2763091" y="5315611"/>
                  <a:pt x="2762500" y="5312523"/>
                </a:cubicBezTo>
                <a:close/>
                <a:moveTo>
                  <a:pt x="2052936" y="5552475"/>
                </a:moveTo>
                <a:cubicBezTo>
                  <a:pt x="2056073" y="5551462"/>
                  <a:pt x="2059601" y="5551796"/>
                  <a:pt x="2062432" y="5554051"/>
                </a:cubicBezTo>
                <a:cubicBezTo>
                  <a:pt x="2073250" y="5562649"/>
                  <a:pt x="2074602" y="5572334"/>
                  <a:pt x="2078065" y="5585359"/>
                </a:cubicBezTo>
                <a:cubicBezTo>
                  <a:pt x="2083137" y="5604477"/>
                  <a:pt x="2053559" y="5614497"/>
                  <a:pt x="2048488" y="5595294"/>
                </a:cubicBezTo>
                <a:cubicBezTo>
                  <a:pt x="2045023" y="5582019"/>
                  <a:pt x="2040629" y="5571916"/>
                  <a:pt x="2045784" y="5558976"/>
                </a:cubicBezTo>
                <a:cubicBezTo>
                  <a:pt x="2047052" y="5555846"/>
                  <a:pt x="2049799" y="5553487"/>
                  <a:pt x="2052936" y="5552475"/>
                </a:cubicBezTo>
                <a:close/>
                <a:moveTo>
                  <a:pt x="5361974" y="4272688"/>
                </a:moveTo>
                <a:cubicBezTo>
                  <a:pt x="5380735" y="4272688"/>
                  <a:pt x="5397045" y="4270183"/>
                  <a:pt x="5409975" y="4285461"/>
                </a:cubicBezTo>
                <a:cubicBezTo>
                  <a:pt x="5416313" y="4292974"/>
                  <a:pt x="5411327" y="4302743"/>
                  <a:pt x="5403805" y="4306667"/>
                </a:cubicBezTo>
                <a:cubicBezTo>
                  <a:pt x="5387495" y="4315099"/>
                  <a:pt x="5372622" y="4305164"/>
                  <a:pt x="5357158" y="4298818"/>
                </a:cubicBezTo>
                <a:cubicBezTo>
                  <a:pt x="5344734" y="4293725"/>
                  <a:pt x="5348114" y="4272688"/>
                  <a:pt x="5361974" y="4272688"/>
                </a:cubicBezTo>
                <a:close/>
                <a:moveTo>
                  <a:pt x="4962080" y="4412947"/>
                </a:moveTo>
                <a:cubicBezTo>
                  <a:pt x="4971207" y="4410441"/>
                  <a:pt x="4979489" y="4416620"/>
                  <a:pt x="4984221" y="4423716"/>
                </a:cubicBezTo>
                <a:cubicBezTo>
                  <a:pt x="5003658" y="4453438"/>
                  <a:pt x="5037545" y="4489004"/>
                  <a:pt x="5038813" y="4525488"/>
                </a:cubicBezTo>
                <a:cubicBezTo>
                  <a:pt x="5038983" y="4532166"/>
                  <a:pt x="5030025" y="4537342"/>
                  <a:pt x="5024109" y="4534587"/>
                </a:cubicBezTo>
                <a:cubicBezTo>
                  <a:pt x="4991066" y="4519142"/>
                  <a:pt x="4970700" y="4474559"/>
                  <a:pt x="4950925" y="4445506"/>
                </a:cubicBezTo>
                <a:cubicBezTo>
                  <a:pt x="4946193" y="4438577"/>
                  <a:pt x="4943319" y="4428893"/>
                  <a:pt x="4949320" y="4421461"/>
                </a:cubicBezTo>
                <a:cubicBezTo>
                  <a:pt x="4953461" y="4416285"/>
                  <a:pt x="4955742" y="4414699"/>
                  <a:pt x="4962080" y="4412947"/>
                </a:cubicBezTo>
                <a:close/>
                <a:moveTo>
                  <a:pt x="5445383" y="4221594"/>
                </a:moveTo>
                <a:cubicBezTo>
                  <a:pt x="5450875" y="4218003"/>
                  <a:pt x="5459158" y="4219340"/>
                  <a:pt x="5463722" y="4223848"/>
                </a:cubicBezTo>
                <a:cubicBezTo>
                  <a:pt x="5464904" y="4224934"/>
                  <a:pt x="5466005" y="4226019"/>
                  <a:pt x="5466933" y="4227187"/>
                </a:cubicBezTo>
                <a:cubicBezTo>
                  <a:pt x="5470906" y="4231195"/>
                  <a:pt x="5471327" y="4239543"/>
                  <a:pt x="5466511" y="4243133"/>
                </a:cubicBezTo>
                <a:cubicBezTo>
                  <a:pt x="5464567" y="4244553"/>
                  <a:pt x="5462624" y="4246056"/>
                  <a:pt x="5460680" y="4247474"/>
                </a:cubicBezTo>
                <a:cubicBezTo>
                  <a:pt x="5455187" y="4251565"/>
                  <a:pt x="5446990" y="4249145"/>
                  <a:pt x="5442342" y="4245221"/>
                </a:cubicBezTo>
                <a:cubicBezTo>
                  <a:pt x="5441328" y="4244302"/>
                  <a:pt x="5440229" y="4243468"/>
                  <a:pt x="5439215" y="4242549"/>
                </a:cubicBezTo>
                <a:cubicBezTo>
                  <a:pt x="5433383" y="4237540"/>
                  <a:pt x="5435158" y="4228106"/>
                  <a:pt x="5441242" y="4224265"/>
                </a:cubicBezTo>
                <a:close/>
                <a:moveTo>
                  <a:pt x="2087838" y="5467548"/>
                </a:moveTo>
                <a:cubicBezTo>
                  <a:pt x="2091461" y="5466891"/>
                  <a:pt x="2095348" y="5468185"/>
                  <a:pt x="2097672" y="5472067"/>
                </a:cubicBezTo>
                <a:cubicBezTo>
                  <a:pt x="2108236" y="5489682"/>
                  <a:pt x="2108744" y="5505211"/>
                  <a:pt x="2110856" y="5525248"/>
                </a:cubicBezTo>
                <a:cubicBezTo>
                  <a:pt x="2112799" y="5545452"/>
                  <a:pt x="2081701" y="5548792"/>
                  <a:pt x="2079082" y="5528670"/>
                </a:cubicBezTo>
                <a:cubicBezTo>
                  <a:pt x="2076546" y="5509219"/>
                  <a:pt x="2073334" y="5493773"/>
                  <a:pt x="2079588" y="5474738"/>
                </a:cubicBezTo>
                <a:cubicBezTo>
                  <a:pt x="2080856" y="5470814"/>
                  <a:pt x="2084215" y="5468205"/>
                  <a:pt x="2087838" y="5467548"/>
                </a:cubicBezTo>
                <a:close/>
                <a:moveTo>
                  <a:pt x="5456843" y="4160598"/>
                </a:moveTo>
                <a:cubicBezTo>
                  <a:pt x="5458968" y="4159051"/>
                  <a:pt x="5461735" y="4158331"/>
                  <a:pt x="5465074" y="4158978"/>
                </a:cubicBezTo>
                <a:cubicBezTo>
                  <a:pt x="5482566" y="4162484"/>
                  <a:pt x="5500819" y="4166159"/>
                  <a:pt x="5511891" y="4180601"/>
                </a:cubicBezTo>
                <a:cubicBezTo>
                  <a:pt x="5517553" y="4188032"/>
                  <a:pt x="5512228" y="4198718"/>
                  <a:pt x="5503271" y="4199719"/>
                </a:cubicBezTo>
                <a:cubicBezTo>
                  <a:pt x="5485946" y="4201724"/>
                  <a:pt x="5470988" y="4191955"/>
                  <a:pt x="5457045" y="4182270"/>
                </a:cubicBezTo>
                <a:cubicBezTo>
                  <a:pt x="5449883" y="4177325"/>
                  <a:pt x="5450469" y="4165239"/>
                  <a:pt x="5456843" y="4160598"/>
                </a:cubicBezTo>
                <a:close/>
                <a:moveTo>
                  <a:pt x="4850973" y="4392555"/>
                </a:moveTo>
                <a:cubicBezTo>
                  <a:pt x="4854206" y="4391386"/>
                  <a:pt x="4857924" y="4391574"/>
                  <a:pt x="4860840" y="4393661"/>
                </a:cubicBezTo>
                <a:cubicBezTo>
                  <a:pt x="4884333" y="4410442"/>
                  <a:pt x="4889403" y="4442501"/>
                  <a:pt x="4901065" y="4468049"/>
                </a:cubicBezTo>
                <a:cubicBezTo>
                  <a:pt x="4917799" y="4504532"/>
                  <a:pt x="4941545" y="4534588"/>
                  <a:pt x="4964363" y="4567231"/>
                </a:cubicBezTo>
                <a:cubicBezTo>
                  <a:pt x="4973912" y="4580674"/>
                  <a:pt x="4956588" y="4594698"/>
                  <a:pt x="4944842" y="4583429"/>
                </a:cubicBezTo>
                <a:cubicBezTo>
                  <a:pt x="4919995" y="4559552"/>
                  <a:pt x="4901911" y="4530747"/>
                  <a:pt x="4883150" y="4502195"/>
                </a:cubicBezTo>
                <a:cubicBezTo>
                  <a:pt x="4864726" y="4473976"/>
                  <a:pt x="4833966" y="4434236"/>
                  <a:pt x="4844022" y="4399589"/>
                </a:cubicBezTo>
                <a:cubicBezTo>
                  <a:pt x="4844994" y="4396249"/>
                  <a:pt x="4847741" y="4393723"/>
                  <a:pt x="4850973" y="4392555"/>
                </a:cubicBezTo>
                <a:close/>
                <a:moveTo>
                  <a:pt x="5373720" y="4189620"/>
                </a:moveTo>
                <a:cubicBezTo>
                  <a:pt x="5393325" y="4186781"/>
                  <a:pt x="5416312" y="4183024"/>
                  <a:pt x="5426960" y="4202727"/>
                </a:cubicBezTo>
                <a:cubicBezTo>
                  <a:pt x="5429748" y="4207736"/>
                  <a:pt x="5429072" y="4214665"/>
                  <a:pt x="5424678" y="4218588"/>
                </a:cubicBezTo>
                <a:cubicBezTo>
                  <a:pt x="5407692" y="4233534"/>
                  <a:pt x="5388846" y="4223348"/>
                  <a:pt x="5370763" y="4213913"/>
                </a:cubicBezTo>
                <a:cubicBezTo>
                  <a:pt x="5361297" y="4208988"/>
                  <a:pt x="5362058" y="4191289"/>
                  <a:pt x="5373720" y="4189620"/>
                </a:cubicBezTo>
                <a:close/>
                <a:moveTo>
                  <a:pt x="1163995" y="5802562"/>
                </a:moveTo>
                <a:cubicBezTo>
                  <a:pt x="1167406" y="5801466"/>
                  <a:pt x="1171759" y="5802343"/>
                  <a:pt x="1174082" y="5805682"/>
                </a:cubicBezTo>
                <a:cubicBezTo>
                  <a:pt x="1203576" y="5847592"/>
                  <a:pt x="1225042" y="5892509"/>
                  <a:pt x="1250393" y="5936673"/>
                </a:cubicBezTo>
                <a:cubicBezTo>
                  <a:pt x="1272788" y="5975745"/>
                  <a:pt x="1298311" y="6003046"/>
                  <a:pt x="1329155" y="6034771"/>
                </a:cubicBezTo>
                <a:cubicBezTo>
                  <a:pt x="1344198" y="6050300"/>
                  <a:pt x="1347664" y="6055308"/>
                  <a:pt x="1355776" y="6075179"/>
                </a:cubicBezTo>
                <a:cubicBezTo>
                  <a:pt x="1359240" y="6083360"/>
                  <a:pt x="1351466" y="6093462"/>
                  <a:pt x="1342423" y="6088119"/>
                </a:cubicBezTo>
                <a:cubicBezTo>
                  <a:pt x="1298395" y="6062155"/>
                  <a:pt x="1276507" y="6006301"/>
                  <a:pt x="1246929" y="5966060"/>
                </a:cubicBezTo>
                <a:cubicBezTo>
                  <a:pt x="1210928" y="5917054"/>
                  <a:pt x="1177801" y="5869383"/>
                  <a:pt x="1159547" y="5811276"/>
                </a:cubicBezTo>
                <a:cubicBezTo>
                  <a:pt x="1158111" y="5806726"/>
                  <a:pt x="1160583" y="5803658"/>
                  <a:pt x="1163995" y="5802562"/>
                </a:cubicBezTo>
                <a:close/>
                <a:moveTo>
                  <a:pt x="5563779" y="4100954"/>
                </a:moveTo>
                <a:cubicBezTo>
                  <a:pt x="5582285" y="4094192"/>
                  <a:pt x="5601215" y="4095695"/>
                  <a:pt x="5610511" y="4113728"/>
                </a:cubicBezTo>
                <a:cubicBezTo>
                  <a:pt x="5612963" y="4118571"/>
                  <a:pt x="5611019" y="4125334"/>
                  <a:pt x="5606795" y="4128506"/>
                </a:cubicBezTo>
                <a:cubicBezTo>
                  <a:pt x="5590821" y="4140611"/>
                  <a:pt x="5573330" y="4133765"/>
                  <a:pt x="5559471" y="4120825"/>
                </a:cubicBezTo>
                <a:cubicBezTo>
                  <a:pt x="5552793" y="4114647"/>
                  <a:pt x="5555412" y="4104043"/>
                  <a:pt x="5563779" y="4100954"/>
                </a:cubicBezTo>
                <a:close/>
                <a:moveTo>
                  <a:pt x="5606349" y="4060829"/>
                </a:moveTo>
                <a:cubicBezTo>
                  <a:pt x="5610089" y="4055747"/>
                  <a:pt x="5616597" y="4052490"/>
                  <a:pt x="5624202" y="4054118"/>
                </a:cubicBezTo>
                <a:cubicBezTo>
                  <a:pt x="5629612" y="4055789"/>
                  <a:pt x="5635104" y="4056373"/>
                  <a:pt x="5640681" y="4055955"/>
                </a:cubicBezTo>
                <a:cubicBezTo>
                  <a:pt x="5665189" y="4055704"/>
                  <a:pt x="5665695" y="4091354"/>
                  <a:pt x="5641527" y="4093274"/>
                </a:cubicBezTo>
                <a:cubicBezTo>
                  <a:pt x="5633328" y="4093942"/>
                  <a:pt x="5625723" y="4092942"/>
                  <a:pt x="5618202" y="4089267"/>
                </a:cubicBezTo>
                <a:cubicBezTo>
                  <a:pt x="5615159" y="4087931"/>
                  <a:pt x="5612710" y="4085844"/>
                  <a:pt x="5610258" y="4083673"/>
                </a:cubicBezTo>
                <a:cubicBezTo>
                  <a:pt x="5610511" y="4084008"/>
                  <a:pt x="5610680" y="4084091"/>
                  <a:pt x="5610935" y="4084424"/>
                </a:cubicBezTo>
                <a:cubicBezTo>
                  <a:pt x="5610258" y="4084008"/>
                  <a:pt x="5609921" y="4083422"/>
                  <a:pt x="5609330" y="4083005"/>
                </a:cubicBezTo>
                <a:cubicBezTo>
                  <a:pt x="5608822" y="4082505"/>
                  <a:pt x="5608061" y="4082337"/>
                  <a:pt x="5607554" y="4081754"/>
                </a:cubicBezTo>
                <a:cubicBezTo>
                  <a:pt x="5607215" y="4081336"/>
                  <a:pt x="5607131" y="4081252"/>
                  <a:pt x="5606878" y="4080918"/>
                </a:cubicBezTo>
                <a:cubicBezTo>
                  <a:pt x="5606203" y="4080250"/>
                  <a:pt x="5605696" y="4079499"/>
                  <a:pt x="5605187" y="4078747"/>
                </a:cubicBezTo>
                <a:cubicBezTo>
                  <a:pt x="5605102" y="4078581"/>
                  <a:pt x="5605188" y="4078581"/>
                  <a:pt x="5605102" y="4078497"/>
                </a:cubicBezTo>
                <a:cubicBezTo>
                  <a:pt x="5601637" y="4072820"/>
                  <a:pt x="5602610" y="4065912"/>
                  <a:pt x="5606349" y="4060829"/>
                </a:cubicBezTo>
                <a:close/>
                <a:moveTo>
                  <a:pt x="5667546" y="4018480"/>
                </a:moveTo>
                <a:cubicBezTo>
                  <a:pt x="5670977" y="4014317"/>
                  <a:pt x="5677104" y="4011666"/>
                  <a:pt x="5682598" y="4012793"/>
                </a:cubicBezTo>
                <a:cubicBezTo>
                  <a:pt x="5700092" y="4016383"/>
                  <a:pt x="5727810" y="4026902"/>
                  <a:pt x="5735754" y="4043933"/>
                </a:cubicBezTo>
                <a:cubicBezTo>
                  <a:pt x="5738627" y="4050028"/>
                  <a:pt x="5736175" y="4058962"/>
                  <a:pt x="5728487" y="4060296"/>
                </a:cubicBezTo>
                <a:cubicBezTo>
                  <a:pt x="5707697" y="4063887"/>
                  <a:pt x="5683442" y="4047022"/>
                  <a:pt x="5668656" y="4033247"/>
                </a:cubicBezTo>
                <a:cubicBezTo>
                  <a:pt x="5663373" y="4028321"/>
                  <a:pt x="5664113" y="4022644"/>
                  <a:pt x="5667546" y="4018480"/>
                </a:cubicBezTo>
                <a:close/>
                <a:moveTo>
                  <a:pt x="5012152" y="4249752"/>
                </a:moveTo>
                <a:cubicBezTo>
                  <a:pt x="5015600" y="4248388"/>
                  <a:pt x="5019525" y="4248394"/>
                  <a:pt x="5023433" y="4250564"/>
                </a:cubicBezTo>
                <a:cubicBezTo>
                  <a:pt x="5034588" y="4256742"/>
                  <a:pt x="5041179" y="4259080"/>
                  <a:pt x="5044813" y="4271603"/>
                </a:cubicBezTo>
                <a:cubicBezTo>
                  <a:pt x="5046419" y="4277448"/>
                  <a:pt x="5042701" y="4284127"/>
                  <a:pt x="5036701" y="4285630"/>
                </a:cubicBezTo>
                <a:cubicBezTo>
                  <a:pt x="5023941" y="4288718"/>
                  <a:pt x="5017855" y="4284044"/>
                  <a:pt x="5007291" y="4277447"/>
                </a:cubicBezTo>
                <a:cubicBezTo>
                  <a:pt x="4995756" y="4270246"/>
                  <a:pt x="5001809" y="4253841"/>
                  <a:pt x="5012152" y="4249752"/>
                </a:cubicBezTo>
                <a:close/>
                <a:moveTo>
                  <a:pt x="2215732" y="5311185"/>
                </a:moveTo>
                <a:cubicBezTo>
                  <a:pt x="2220970" y="5328634"/>
                  <a:pt x="2225788" y="5346251"/>
                  <a:pt x="2230013" y="5364201"/>
                </a:cubicBezTo>
                <a:cubicBezTo>
                  <a:pt x="2232041" y="5372884"/>
                  <a:pt x="2233477" y="5381399"/>
                  <a:pt x="2235253" y="5389998"/>
                </a:cubicBezTo>
                <a:cubicBezTo>
                  <a:pt x="2288069" y="5390583"/>
                  <a:pt x="2338522" y="5422307"/>
                  <a:pt x="2386185" y="5442762"/>
                </a:cubicBezTo>
                <a:cubicBezTo>
                  <a:pt x="2440862" y="5466222"/>
                  <a:pt x="2495115" y="5488763"/>
                  <a:pt x="2549961" y="5511055"/>
                </a:cubicBezTo>
                <a:cubicBezTo>
                  <a:pt x="2549539" y="5509969"/>
                  <a:pt x="2549200" y="5508885"/>
                  <a:pt x="2548779" y="5507883"/>
                </a:cubicBezTo>
                <a:cubicBezTo>
                  <a:pt x="2485818" y="5482167"/>
                  <a:pt x="2429790" y="5432911"/>
                  <a:pt x="2370382" y="5400351"/>
                </a:cubicBezTo>
                <a:cubicBezTo>
                  <a:pt x="2323056" y="5374470"/>
                  <a:pt x="2259422" y="5349257"/>
                  <a:pt x="2215732" y="5311185"/>
                </a:cubicBezTo>
                <a:close/>
                <a:moveTo>
                  <a:pt x="5061701" y="4199479"/>
                </a:moveTo>
                <a:cubicBezTo>
                  <a:pt x="5065398" y="4197231"/>
                  <a:pt x="5070040" y="4196089"/>
                  <a:pt x="5075322" y="4196715"/>
                </a:cubicBezTo>
                <a:cubicBezTo>
                  <a:pt x="5080477" y="4197299"/>
                  <a:pt x="5084363" y="4198301"/>
                  <a:pt x="5089350" y="4200054"/>
                </a:cubicBezTo>
                <a:cubicBezTo>
                  <a:pt x="5113857" y="4208737"/>
                  <a:pt x="5102279" y="4246389"/>
                  <a:pt x="5077434" y="4238292"/>
                </a:cubicBezTo>
                <a:cubicBezTo>
                  <a:pt x="5071772" y="4236455"/>
                  <a:pt x="5067293" y="4234702"/>
                  <a:pt x="5062308" y="4231613"/>
                </a:cubicBezTo>
                <a:cubicBezTo>
                  <a:pt x="5048046" y="4222909"/>
                  <a:pt x="5050614" y="4206222"/>
                  <a:pt x="5061701" y="4199479"/>
                </a:cubicBezTo>
                <a:close/>
                <a:moveTo>
                  <a:pt x="4741557" y="4301031"/>
                </a:moveTo>
                <a:cubicBezTo>
                  <a:pt x="4744451" y="4299779"/>
                  <a:pt x="4747769" y="4299612"/>
                  <a:pt x="4750980" y="4301073"/>
                </a:cubicBezTo>
                <a:cubicBezTo>
                  <a:pt x="4770415" y="4309923"/>
                  <a:pt x="4772191" y="4333215"/>
                  <a:pt x="4765514" y="4351498"/>
                </a:cubicBezTo>
                <a:cubicBezTo>
                  <a:pt x="4764077" y="4355340"/>
                  <a:pt x="4757824" y="4357510"/>
                  <a:pt x="4754274" y="4355256"/>
                </a:cubicBezTo>
                <a:cubicBezTo>
                  <a:pt x="4738724" y="4345237"/>
                  <a:pt x="4724949" y="4325534"/>
                  <a:pt x="4734669" y="4307501"/>
                </a:cubicBezTo>
                <a:cubicBezTo>
                  <a:pt x="4736191" y="4304622"/>
                  <a:pt x="4738663" y="4302284"/>
                  <a:pt x="4741557" y="4301031"/>
                </a:cubicBezTo>
                <a:close/>
                <a:moveTo>
                  <a:pt x="5510624" y="3991754"/>
                </a:moveTo>
                <a:cubicBezTo>
                  <a:pt x="5515863" y="3992589"/>
                  <a:pt x="5521101" y="3993592"/>
                  <a:pt x="5526174" y="3994592"/>
                </a:cubicBezTo>
                <a:cubicBezTo>
                  <a:pt x="5551104" y="3999768"/>
                  <a:pt x="5577554" y="4005445"/>
                  <a:pt x="5592765" y="4027070"/>
                </a:cubicBezTo>
                <a:cubicBezTo>
                  <a:pt x="5597582" y="4033915"/>
                  <a:pt x="5593610" y="4045018"/>
                  <a:pt x="5585329" y="4047022"/>
                </a:cubicBezTo>
                <a:cubicBezTo>
                  <a:pt x="5560821" y="4053034"/>
                  <a:pt x="5537243" y="4041596"/>
                  <a:pt x="5513918" y="4034917"/>
                </a:cubicBezTo>
                <a:cubicBezTo>
                  <a:pt x="5492538" y="4028739"/>
                  <a:pt x="5469806" y="4024565"/>
                  <a:pt x="5449101" y="4016049"/>
                </a:cubicBezTo>
                <a:cubicBezTo>
                  <a:pt x="5428227" y="4025817"/>
                  <a:pt x="5408030" y="4036921"/>
                  <a:pt x="5387918" y="4049610"/>
                </a:cubicBezTo>
                <a:cubicBezTo>
                  <a:pt x="5403974" y="4048442"/>
                  <a:pt x="5420791" y="4049860"/>
                  <a:pt x="5435073" y="4050446"/>
                </a:cubicBezTo>
                <a:cubicBezTo>
                  <a:pt x="5470989" y="4051949"/>
                  <a:pt x="5512399" y="4053117"/>
                  <a:pt x="5540625" y="4077162"/>
                </a:cubicBezTo>
                <a:cubicBezTo>
                  <a:pt x="5547046" y="4082589"/>
                  <a:pt x="5547130" y="4095278"/>
                  <a:pt x="5537666" y="4098116"/>
                </a:cubicBezTo>
                <a:cubicBezTo>
                  <a:pt x="5503524" y="4108219"/>
                  <a:pt x="5467694" y="4097866"/>
                  <a:pt x="5432877" y="4095195"/>
                </a:cubicBezTo>
                <a:cubicBezTo>
                  <a:pt x="5405242" y="4093023"/>
                  <a:pt x="5369579" y="4099035"/>
                  <a:pt x="5346086" y="4082839"/>
                </a:cubicBezTo>
                <a:cubicBezTo>
                  <a:pt x="5344987" y="4082087"/>
                  <a:pt x="5345072" y="4080752"/>
                  <a:pt x="5344312" y="4079750"/>
                </a:cubicBezTo>
                <a:cubicBezTo>
                  <a:pt x="5336451" y="4085677"/>
                  <a:pt x="5328677" y="4091271"/>
                  <a:pt x="5320733" y="4097700"/>
                </a:cubicBezTo>
                <a:cubicBezTo>
                  <a:pt x="5337212" y="4097532"/>
                  <a:pt x="5353776" y="4099286"/>
                  <a:pt x="5368735" y="4102124"/>
                </a:cubicBezTo>
                <a:cubicBezTo>
                  <a:pt x="5396369" y="4107383"/>
                  <a:pt x="5431016" y="4112059"/>
                  <a:pt x="5443523" y="4139610"/>
                </a:cubicBezTo>
                <a:cubicBezTo>
                  <a:pt x="5447243" y="4147875"/>
                  <a:pt x="5440481" y="4158812"/>
                  <a:pt x="5432200" y="4161067"/>
                </a:cubicBezTo>
                <a:cubicBezTo>
                  <a:pt x="5407608" y="4167829"/>
                  <a:pt x="5383524" y="4152049"/>
                  <a:pt x="5359185" y="4147291"/>
                </a:cubicBezTo>
                <a:cubicBezTo>
                  <a:pt x="5331299" y="4141865"/>
                  <a:pt x="5301972" y="4144034"/>
                  <a:pt x="5274507" y="4137856"/>
                </a:cubicBezTo>
                <a:cubicBezTo>
                  <a:pt x="5261830" y="4149546"/>
                  <a:pt x="5249239" y="4161400"/>
                  <a:pt x="5236734" y="4173423"/>
                </a:cubicBezTo>
                <a:cubicBezTo>
                  <a:pt x="5253464" y="4173255"/>
                  <a:pt x="5271381" y="4176845"/>
                  <a:pt x="5285155" y="4178515"/>
                </a:cubicBezTo>
                <a:cubicBezTo>
                  <a:pt x="5303578" y="4180768"/>
                  <a:pt x="5353015" y="4180352"/>
                  <a:pt x="5351325" y="4209322"/>
                </a:cubicBezTo>
                <a:cubicBezTo>
                  <a:pt x="5349465" y="4241047"/>
                  <a:pt x="5298593" y="4225184"/>
                  <a:pt x="5281099" y="4222345"/>
                </a:cubicBezTo>
                <a:cubicBezTo>
                  <a:pt x="5257605" y="4218589"/>
                  <a:pt x="5225070" y="4219006"/>
                  <a:pt x="5205633" y="4203478"/>
                </a:cubicBezTo>
                <a:cubicBezTo>
                  <a:pt x="5197098" y="4211743"/>
                  <a:pt x="5188646" y="4220008"/>
                  <a:pt x="5180112" y="4228272"/>
                </a:cubicBezTo>
                <a:cubicBezTo>
                  <a:pt x="5227268" y="4223347"/>
                  <a:pt x="5280762" y="4230778"/>
                  <a:pt x="5316339" y="4244386"/>
                </a:cubicBezTo>
                <a:cubicBezTo>
                  <a:pt x="5338733" y="4252902"/>
                  <a:pt x="5334508" y="4288969"/>
                  <a:pt x="5308734" y="4286882"/>
                </a:cubicBezTo>
                <a:cubicBezTo>
                  <a:pt x="5278732" y="4284460"/>
                  <a:pt x="5249408" y="4277447"/>
                  <a:pt x="5219238" y="4275443"/>
                </a:cubicBezTo>
                <a:cubicBezTo>
                  <a:pt x="5190760" y="4273607"/>
                  <a:pt x="5161012" y="4277029"/>
                  <a:pt x="5132702" y="4273356"/>
                </a:cubicBezTo>
                <a:cubicBezTo>
                  <a:pt x="5127887" y="4277863"/>
                  <a:pt x="5123237" y="4282623"/>
                  <a:pt x="5118337" y="4287047"/>
                </a:cubicBezTo>
                <a:cubicBezTo>
                  <a:pt x="5139886" y="4287048"/>
                  <a:pt x="5161520" y="4289470"/>
                  <a:pt x="5179351" y="4292391"/>
                </a:cubicBezTo>
                <a:cubicBezTo>
                  <a:pt x="5207746" y="4297068"/>
                  <a:pt x="5277465" y="4304747"/>
                  <a:pt x="5286845" y="4338226"/>
                </a:cubicBezTo>
                <a:cubicBezTo>
                  <a:pt x="5289720" y="4337141"/>
                  <a:pt x="5292930" y="4336640"/>
                  <a:pt x="5296819" y="4337391"/>
                </a:cubicBezTo>
                <a:cubicBezTo>
                  <a:pt x="5300789" y="4338226"/>
                  <a:pt x="5304677" y="4338977"/>
                  <a:pt x="5308648" y="4339812"/>
                </a:cubicBezTo>
                <a:cubicBezTo>
                  <a:pt x="5333494" y="4344820"/>
                  <a:pt x="5329691" y="4383809"/>
                  <a:pt x="5304676" y="4378801"/>
                </a:cubicBezTo>
                <a:cubicBezTo>
                  <a:pt x="5300705" y="4377966"/>
                  <a:pt x="5296818" y="4377215"/>
                  <a:pt x="5292846" y="4376380"/>
                </a:cubicBezTo>
                <a:cubicBezTo>
                  <a:pt x="5284732" y="4374793"/>
                  <a:pt x="5280000" y="4369367"/>
                  <a:pt x="5277718" y="4363189"/>
                </a:cubicBezTo>
                <a:cubicBezTo>
                  <a:pt x="5266817" y="4367780"/>
                  <a:pt x="5250084" y="4365108"/>
                  <a:pt x="5238845" y="4361352"/>
                </a:cubicBezTo>
                <a:cubicBezTo>
                  <a:pt x="5210703" y="4351918"/>
                  <a:pt x="5183999" y="4343402"/>
                  <a:pt x="5154336" y="4339479"/>
                </a:cubicBezTo>
                <a:cubicBezTo>
                  <a:pt x="5130336" y="4336305"/>
                  <a:pt x="5104899" y="4338642"/>
                  <a:pt x="5080477" y="4337558"/>
                </a:cubicBezTo>
                <a:cubicBezTo>
                  <a:pt x="5088758" y="4340564"/>
                  <a:pt x="5096110" y="4345574"/>
                  <a:pt x="5100590" y="4353838"/>
                </a:cubicBezTo>
                <a:cubicBezTo>
                  <a:pt x="5102026" y="4356426"/>
                  <a:pt x="5101941" y="4359265"/>
                  <a:pt x="5101097" y="4361853"/>
                </a:cubicBezTo>
                <a:cubicBezTo>
                  <a:pt x="5105913" y="4363356"/>
                  <a:pt x="5110477" y="4365025"/>
                  <a:pt x="5115379" y="4366445"/>
                </a:cubicBezTo>
                <a:cubicBezTo>
                  <a:pt x="5134393" y="4371954"/>
                  <a:pt x="5153662" y="4376964"/>
                  <a:pt x="5172758" y="4382223"/>
                </a:cubicBezTo>
                <a:cubicBezTo>
                  <a:pt x="5165998" y="4378383"/>
                  <a:pt x="5159576" y="4373876"/>
                  <a:pt x="5153829" y="4367781"/>
                </a:cubicBezTo>
                <a:cubicBezTo>
                  <a:pt x="5149857" y="4363606"/>
                  <a:pt x="5153491" y="4357261"/>
                  <a:pt x="5158393" y="4356342"/>
                </a:cubicBezTo>
                <a:cubicBezTo>
                  <a:pt x="5176731" y="4352752"/>
                  <a:pt x="5191098" y="4355340"/>
                  <a:pt x="5209267" y="4359348"/>
                </a:cubicBezTo>
                <a:cubicBezTo>
                  <a:pt x="5227859" y="4363439"/>
                  <a:pt x="5246957" y="4365944"/>
                  <a:pt x="5265465" y="4370451"/>
                </a:cubicBezTo>
                <a:cubicBezTo>
                  <a:pt x="5271296" y="4371871"/>
                  <a:pt x="5277043" y="4375712"/>
                  <a:pt x="5278732" y="4381807"/>
                </a:cubicBezTo>
                <a:cubicBezTo>
                  <a:pt x="5283972" y="4401175"/>
                  <a:pt x="5268084" y="4404347"/>
                  <a:pt x="5252028" y="4403346"/>
                </a:cubicBezTo>
                <a:cubicBezTo>
                  <a:pt x="5277971" y="4409941"/>
                  <a:pt x="5303917" y="4416620"/>
                  <a:pt x="5329944" y="4422965"/>
                </a:cubicBezTo>
                <a:cubicBezTo>
                  <a:pt x="5455440" y="4267846"/>
                  <a:pt x="5652006" y="4076576"/>
                  <a:pt x="5867416" y="4114732"/>
                </a:cubicBezTo>
                <a:cubicBezTo>
                  <a:pt x="5896826" y="4119907"/>
                  <a:pt x="5893785" y="4164740"/>
                  <a:pt x="5863276" y="4161067"/>
                </a:cubicBezTo>
                <a:cubicBezTo>
                  <a:pt x="5831838" y="4157310"/>
                  <a:pt x="5802937" y="4157810"/>
                  <a:pt x="5775980" y="4161483"/>
                </a:cubicBezTo>
                <a:cubicBezTo>
                  <a:pt x="5780121" y="4163487"/>
                  <a:pt x="5784178" y="4165825"/>
                  <a:pt x="5787812" y="4169415"/>
                </a:cubicBezTo>
                <a:cubicBezTo>
                  <a:pt x="5792880" y="4174340"/>
                  <a:pt x="5788739" y="4183023"/>
                  <a:pt x="5782402" y="4184192"/>
                </a:cubicBezTo>
                <a:cubicBezTo>
                  <a:pt x="5768373" y="4186696"/>
                  <a:pt x="5755614" y="4180603"/>
                  <a:pt x="5742429" y="4176344"/>
                </a:cubicBezTo>
                <a:cubicBezTo>
                  <a:pt x="5738458" y="4175009"/>
                  <a:pt x="5736176" y="4172503"/>
                  <a:pt x="5735162" y="4169665"/>
                </a:cubicBezTo>
                <a:cubicBezTo>
                  <a:pt x="5721894" y="4173255"/>
                  <a:pt x="5709050" y="4177680"/>
                  <a:pt x="5696710" y="4182773"/>
                </a:cubicBezTo>
                <a:cubicBezTo>
                  <a:pt x="5718345" y="4180853"/>
                  <a:pt x="5739133" y="4184693"/>
                  <a:pt x="5752994" y="4200472"/>
                </a:cubicBezTo>
                <a:cubicBezTo>
                  <a:pt x="5757809" y="4205983"/>
                  <a:pt x="5754937" y="4215834"/>
                  <a:pt x="5749191" y="4219340"/>
                </a:cubicBezTo>
                <a:cubicBezTo>
                  <a:pt x="5732712" y="4229525"/>
                  <a:pt x="5714372" y="4226604"/>
                  <a:pt x="5695780" y="4226687"/>
                </a:cubicBezTo>
                <a:cubicBezTo>
                  <a:pt x="5675922" y="4226771"/>
                  <a:pt x="5655723" y="4227688"/>
                  <a:pt x="5636033" y="4229860"/>
                </a:cubicBezTo>
                <a:cubicBezTo>
                  <a:pt x="5630625" y="4230445"/>
                  <a:pt x="5626399" y="4227021"/>
                  <a:pt x="5623695" y="4222680"/>
                </a:cubicBezTo>
                <a:cubicBezTo>
                  <a:pt x="5612709" y="4230194"/>
                  <a:pt x="5601809" y="4238125"/>
                  <a:pt x="5591244" y="4246558"/>
                </a:cubicBezTo>
                <a:cubicBezTo>
                  <a:pt x="5593863" y="4246057"/>
                  <a:pt x="5596568" y="4245388"/>
                  <a:pt x="5599020" y="4244970"/>
                </a:cubicBezTo>
                <a:cubicBezTo>
                  <a:pt x="5631385" y="4239043"/>
                  <a:pt x="5672458" y="4234951"/>
                  <a:pt x="5697302" y="4259998"/>
                </a:cubicBezTo>
                <a:cubicBezTo>
                  <a:pt x="5702964" y="4265675"/>
                  <a:pt x="5702119" y="4276863"/>
                  <a:pt x="5694344" y="4280536"/>
                </a:cubicBezTo>
                <a:cubicBezTo>
                  <a:pt x="5667893" y="4293060"/>
                  <a:pt x="5638485" y="4286797"/>
                  <a:pt x="5609920" y="4289637"/>
                </a:cubicBezTo>
                <a:cubicBezTo>
                  <a:pt x="5586342" y="4291973"/>
                  <a:pt x="5560651" y="4303078"/>
                  <a:pt x="5537159" y="4298654"/>
                </a:cubicBezTo>
                <a:cubicBezTo>
                  <a:pt x="5535637" y="4298318"/>
                  <a:pt x="5534370" y="4297569"/>
                  <a:pt x="5533102" y="4296900"/>
                </a:cubicBezTo>
                <a:cubicBezTo>
                  <a:pt x="5521356" y="4307670"/>
                  <a:pt x="5509610" y="4318606"/>
                  <a:pt x="5497863" y="4329626"/>
                </a:cubicBezTo>
                <a:cubicBezTo>
                  <a:pt x="5531580" y="4322196"/>
                  <a:pt x="5568090" y="4324533"/>
                  <a:pt x="5590061" y="4349830"/>
                </a:cubicBezTo>
                <a:cubicBezTo>
                  <a:pt x="5594963" y="4355507"/>
                  <a:pt x="5591667" y="4366027"/>
                  <a:pt x="5584484" y="4368197"/>
                </a:cubicBezTo>
                <a:cubicBezTo>
                  <a:pt x="5564202" y="4374292"/>
                  <a:pt x="5545609" y="4370953"/>
                  <a:pt x="5524821" y="4370619"/>
                </a:cubicBezTo>
                <a:cubicBezTo>
                  <a:pt x="5502088" y="4370201"/>
                  <a:pt x="5479356" y="4372956"/>
                  <a:pt x="5457129" y="4377215"/>
                </a:cubicBezTo>
                <a:cubicBezTo>
                  <a:pt x="5453580" y="4377882"/>
                  <a:pt x="5450454" y="4376881"/>
                  <a:pt x="5447834" y="4375211"/>
                </a:cubicBezTo>
                <a:cubicBezTo>
                  <a:pt x="5445045" y="4377799"/>
                  <a:pt x="5442171" y="4380304"/>
                  <a:pt x="5439298" y="4382808"/>
                </a:cubicBezTo>
                <a:cubicBezTo>
                  <a:pt x="5451722" y="4381221"/>
                  <a:pt x="5464060" y="4380805"/>
                  <a:pt x="5475046" y="4382474"/>
                </a:cubicBezTo>
                <a:cubicBezTo>
                  <a:pt x="5499806" y="4386314"/>
                  <a:pt x="5494397" y="4420628"/>
                  <a:pt x="5472087" y="4423383"/>
                </a:cubicBezTo>
                <a:cubicBezTo>
                  <a:pt x="5457215" y="4425136"/>
                  <a:pt x="5442340" y="4424468"/>
                  <a:pt x="5427551" y="4427307"/>
                </a:cubicBezTo>
                <a:cubicBezTo>
                  <a:pt x="5413523" y="4430063"/>
                  <a:pt x="5399919" y="4434237"/>
                  <a:pt x="5385805" y="4436156"/>
                </a:cubicBezTo>
                <a:cubicBezTo>
                  <a:pt x="5416143" y="4443085"/>
                  <a:pt x="5446565" y="4449598"/>
                  <a:pt x="5476989" y="4456361"/>
                </a:cubicBezTo>
                <a:cubicBezTo>
                  <a:pt x="5494144" y="4434903"/>
                  <a:pt x="5525496" y="4421297"/>
                  <a:pt x="5547384" y="4406935"/>
                </a:cubicBezTo>
                <a:cubicBezTo>
                  <a:pt x="5576034" y="4387985"/>
                  <a:pt x="5608316" y="4353838"/>
                  <a:pt x="5644823" y="4359097"/>
                </a:cubicBezTo>
                <a:cubicBezTo>
                  <a:pt x="5652259" y="4360182"/>
                  <a:pt x="5657415" y="4368114"/>
                  <a:pt x="5655977" y="4375211"/>
                </a:cubicBezTo>
                <a:cubicBezTo>
                  <a:pt x="5648795" y="4409941"/>
                  <a:pt x="5609922" y="4425554"/>
                  <a:pt x="5581694" y="4443170"/>
                </a:cubicBezTo>
                <a:cubicBezTo>
                  <a:pt x="5569357" y="4450851"/>
                  <a:pt x="5554990" y="4461286"/>
                  <a:pt x="5539779" y="4470302"/>
                </a:cubicBezTo>
                <a:cubicBezTo>
                  <a:pt x="5562934" y="4475312"/>
                  <a:pt x="5585920" y="4480822"/>
                  <a:pt x="5609075" y="4485664"/>
                </a:cubicBezTo>
                <a:cubicBezTo>
                  <a:pt x="5652343" y="4436907"/>
                  <a:pt x="5711414" y="4394496"/>
                  <a:pt x="5768457" y="4364692"/>
                </a:cubicBezTo>
                <a:cubicBezTo>
                  <a:pt x="5802515" y="4346825"/>
                  <a:pt x="5836150" y="4333634"/>
                  <a:pt x="5869360" y="4314432"/>
                </a:cubicBezTo>
                <a:cubicBezTo>
                  <a:pt x="5907644" y="4292225"/>
                  <a:pt x="5942884" y="4269265"/>
                  <a:pt x="5984885" y="4254487"/>
                </a:cubicBezTo>
                <a:cubicBezTo>
                  <a:pt x="6004994" y="4247392"/>
                  <a:pt x="6023841" y="4275777"/>
                  <a:pt x="6004238" y="4287967"/>
                </a:cubicBezTo>
                <a:cubicBezTo>
                  <a:pt x="5935869" y="4330545"/>
                  <a:pt x="5866827" y="4362187"/>
                  <a:pt x="5799049" y="4408273"/>
                </a:cubicBezTo>
                <a:cubicBezTo>
                  <a:pt x="5755530" y="4437910"/>
                  <a:pt x="5712767" y="4470637"/>
                  <a:pt x="5667132" y="4497937"/>
                </a:cubicBezTo>
                <a:cubicBezTo>
                  <a:pt x="5676852" y="4499941"/>
                  <a:pt x="5686654" y="4502111"/>
                  <a:pt x="5696372" y="4504115"/>
                </a:cubicBezTo>
                <a:cubicBezTo>
                  <a:pt x="5711584" y="4507288"/>
                  <a:pt x="5726795" y="4510293"/>
                  <a:pt x="5742093" y="4513299"/>
                </a:cubicBezTo>
                <a:cubicBezTo>
                  <a:pt x="5779784" y="4464041"/>
                  <a:pt x="5835220" y="4426138"/>
                  <a:pt x="5887868" y="4394830"/>
                </a:cubicBezTo>
                <a:cubicBezTo>
                  <a:pt x="5932911" y="4368031"/>
                  <a:pt x="5984376" y="4335889"/>
                  <a:pt x="6038041" y="4333467"/>
                </a:cubicBezTo>
                <a:cubicBezTo>
                  <a:pt x="6049618" y="4332966"/>
                  <a:pt x="6059589" y="4346825"/>
                  <a:pt x="6048518" y="4355508"/>
                </a:cubicBezTo>
                <a:cubicBezTo>
                  <a:pt x="6004745" y="4389737"/>
                  <a:pt x="5948123" y="4406185"/>
                  <a:pt x="5900376" y="4435739"/>
                </a:cubicBezTo>
                <a:cubicBezTo>
                  <a:pt x="5859726" y="4460952"/>
                  <a:pt x="5824571" y="4493262"/>
                  <a:pt x="5786881" y="4521982"/>
                </a:cubicBezTo>
                <a:cubicBezTo>
                  <a:pt x="5806064" y="4525572"/>
                  <a:pt x="5825332" y="4528660"/>
                  <a:pt x="5844599" y="4532083"/>
                </a:cubicBezTo>
                <a:cubicBezTo>
                  <a:pt x="5866318" y="4501193"/>
                  <a:pt x="5905108" y="4477817"/>
                  <a:pt x="5934941" y="4457530"/>
                </a:cubicBezTo>
                <a:cubicBezTo>
                  <a:pt x="5965700" y="4436574"/>
                  <a:pt x="6006349" y="4403095"/>
                  <a:pt x="6045137" y="4406018"/>
                </a:cubicBezTo>
                <a:cubicBezTo>
                  <a:pt x="6053589" y="4406601"/>
                  <a:pt x="6060012" y="4415201"/>
                  <a:pt x="6055194" y="4423216"/>
                </a:cubicBezTo>
                <a:cubicBezTo>
                  <a:pt x="6037278" y="4452770"/>
                  <a:pt x="6000350" y="4465043"/>
                  <a:pt x="5971533" y="4483243"/>
                </a:cubicBezTo>
                <a:cubicBezTo>
                  <a:pt x="5946516" y="4499022"/>
                  <a:pt x="5920658" y="4522566"/>
                  <a:pt x="5893529" y="4540599"/>
                </a:cubicBezTo>
                <a:cubicBezTo>
                  <a:pt x="5911023" y="4543437"/>
                  <a:pt x="5928601" y="4545775"/>
                  <a:pt x="5946095" y="4548447"/>
                </a:cubicBezTo>
                <a:cubicBezTo>
                  <a:pt x="5968488" y="4514803"/>
                  <a:pt x="6011251" y="4491927"/>
                  <a:pt x="6045391" y="4471554"/>
                </a:cubicBezTo>
                <a:cubicBezTo>
                  <a:pt x="6074633" y="4454023"/>
                  <a:pt x="6106407" y="4429978"/>
                  <a:pt x="6141815" y="4432232"/>
                </a:cubicBezTo>
                <a:cubicBezTo>
                  <a:pt x="6151196" y="4432817"/>
                  <a:pt x="6159648" y="4443086"/>
                  <a:pt x="6153561" y="4452104"/>
                </a:cubicBezTo>
                <a:cubicBezTo>
                  <a:pt x="6133195" y="4482408"/>
                  <a:pt x="6095588" y="4494516"/>
                  <a:pt x="6064743" y="4512798"/>
                </a:cubicBezTo>
                <a:cubicBezTo>
                  <a:pt x="6043279" y="4525571"/>
                  <a:pt x="6020716" y="4542853"/>
                  <a:pt x="5997306" y="4556128"/>
                </a:cubicBezTo>
                <a:cubicBezTo>
                  <a:pt x="6015139" y="4558548"/>
                  <a:pt x="6033053" y="4560470"/>
                  <a:pt x="6050884" y="4562640"/>
                </a:cubicBezTo>
                <a:cubicBezTo>
                  <a:pt x="6064998" y="4550617"/>
                  <a:pt x="6081730" y="4540932"/>
                  <a:pt x="6096857" y="4531248"/>
                </a:cubicBezTo>
                <a:cubicBezTo>
                  <a:pt x="6125929" y="4512798"/>
                  <a:pt x="6153900" y="4490506"/>
                  <a:pt x="6189308" y="4487669"/>
                </a:cubicBezTo>
                <a:cubicBezTo>
                  <a:pt x="6200379" y="4486749"/>
                  <a:pt x="6210435" y="4499858"/>
                  <a:pt x="6204268" y="4509876"/>
                </a:cubicBezTo>
                <a:cubicBezTo>
                  <a:pt x="6186353" y="4539013"/>
                  <a:pt x="6157111" y="4553790"/>
                  <a:pt x="6128125" y="4570904"/>
                </a:cubicBezTo>
                <a:cubicBezTo>
                  <a:pt x="6146633" y="4572658"/>
                  <a:pt x="6165056" y="4573993"/>
                  <a:pt x="6183562" y="4575330"/>
                </a:cubicBezTo>
                <a:cubicBezTo>
                  <a:pt x="6194041" y="4566397"/>
                  <a:pt x="6206043" y="4558549"/>
                  <a:pt x="6216098" y="4550867"/>
                </a:cubicBezTo>
                <a:cubicBezTo>
                  <a:pt x="6237731" y="4534338"/>
                  <a:pt x="6261733" y="4511713"/>
                  <a:pt x="6290552" y="4513800"/>
                </a:cubicBezTo>
                <a:cubicBezTo>
                  <a:pt x="6300860" y="4514552"/>
                  <a:pt x="6305000" y="4524319"/>
                  <a:pt x="6302972" y="4533085"/>
                </a:cubicBezTo>
                <a:cubicBezTo>
                  <a:pt x="6298155" y="4554125"/>
                  <a:pt x="6278802" y="4567732"/>
                  <a:pt x="6260804" y="4579838"/>
                </a:cubicBezTo>
                <a:cubicBezTo>
                  <a:pt x="6275000" y="4580507"/>
                  <a:pt x="6289112" y="4580757"/>
                  <a:pt x="6303312" y="4581173"/>
                </a:cubicBezTo>
                <a:cubicBezTo>
                  <a:pt x="6317423" y="4561387"/>
                  <a:pt x="6334578" y="4537843"/>
                  <a:pt x="6358157" y="4535006"/>
                </a:cubicBezTo>
                <a:cubicBezTo>
                  <a:pt x="6365846" y="4534088"/>
                  <a:pt x="6375396" y="4538929"/>
                  <a:pt x="6374214" y="4548113"/>
                </a:cubicBezTo>
                <a:cubicBezTo>
                  <a:pt x="6372523" y="4561472"/>
                  <a:pt x="6364749" y="4572324"/>
                  <a:pt x="6355113" y="4581926"/>
                </a:cubicBezTo>
                <a:cubicBezTo>
                  <a:pt x="6375226" y="4582009"/>
                  <a:pt x="6395340" y="4581258"/>
                  <a:pt x="6415453" y="4580757"/>
                </a:cubicBezTo>
                <a:cubicBezTo>
                  <a:pt x="6419426" y="4558548"/>
                  <a:pt x="6445031" y="4542936"/>
                  <a:pt x="6465228" y="4537176"/>
                </a:cubicBezTo>
                <a:cubicBezTo>
                  <a:pt x="6473087" y="4534922"/>
                  <a:pt x="6480609" y="4544522"/>
                  <a:pt x="6477312" y="4551536"/>
                </a:cubicBezTo>
                <a:cubicBezTo>
                  <a:pt x="6472918" y="4560886"/>
                  <a:pt x="6465567" y="4571656"/>
                  <a:pt x="6456440" y="4579922"/>
                </a:cubicBezTo>
                <a:cubicBezTo>
                  <a:pt x="6471990" y="4579254"/>
                  <a:pt x="6487540" y="4578001"/>
                  <a:pt x="6503003" y="4577000"/>
                </a:cubicBezTo>
                <a:cubicBezTo>
                  <a:pt x="6511117" y="4566647"/>
                  <a:pt x="6518554" y="4557965"/>
                  <a:pt x="6530892" y="4552453"/>
                </a:cubicBezTo>
                <a:cubicBezTo>
                  <a:pt x="6537990" y="4549281"/>
                  <a:pt x="6546273" y="4556294"/>
                  <a:pt x="6543484" y="4563724"/>
                </a:cubicBezTo>
                <a:cubicBezTo>
                  <a:pt x="6541962" y="4567815"/>
                  <a:pt x="6540018" y="4571405"/>
                  <a:pt x="6537905" y="4574663"/>
                </a:cubicBezTo>
                <a:cubicBezTo>
                  <a:pt x="6613795" y="4568151"/>
                  <a:pt x="6689513" y="4557046"/>
                  <a:pt x="6764810" y="4540098"/>
                </a:cubicBezTo>
                <a:cubicBezTo>
                  <a:pt x="6381059" y="4501359"/>
                  <a:pt x="6103110" y="4197551"/>
                  <a:pt x="5803953" y="3978730"/>
                </a:cubicBezTo>
                <a:cubicBezTo>
                  <a:pt x="5783586" y="3963786"/>
                  <a:pt x="5762712" y="3949258"/>
                  <a:pt x="5741584" y="3935066"/>
                </a:cubicBezTo>
                <a:cubicBezTo>
                  <a:pt x="5743528" y="3939741"/>
                  <a:pt x="5744035" y="3945084"/>
                  <a:pt x="5739811" y="3949008"/>
                </a:cubicBezTo>
                <a:cubicBezTo>
                  <a:pt x="5721050" y="3965289"/>
                  <a:pt x="5703724" y="3953768"/>
                  <a:pt x="5681161" y="3951763"/>
                </a:cubicBezTo>
                <a:cubicBezTo>
                  <a:pt x="5678289" y="3951513"/>
                  <a:pt x="5676765" y="3950010"/>
                  <a:pt x="5674907" y="3948757"/>
                </a:cubicBezTo>
                <a:cubicBezTo>
                  <a:pt x="5673218" y="3953266"/>
                  <a:pt x="5669582" y="3957274"/>
                  <a:pt x="5663330" y="3958109"/>
                </a:cubicBezTo>
                <a:cubicBezTo>
                  <a:pt x="5648709" y="3960029"/>
                  <a:pt x="5634597" y="3962200"/>
                  <a:pt x="5620907" y="3964620"/>
                </a:cubicBezTo>
                <a:cubicBezTo>
                  <a:pt x="5636540" y="3971717"/>
                  <a:pt x="5649638" y="3982069"/>
                  <a:pt x="5654880" y="3997849"/>
                </a:cubicBezTo>
                <a:cubicBezTo>
                  <a:pt x="5657498" y="4005613"/>
                  <a:pt x="5651330" y="4012125"/>
                  <a:pt x="5643471" y="4011540"/>
                </a:cubicBezTo>
                <a:cubicBezTo>
                  <a:pt x="5626061" y="4010205"/>
                  <a:pt x="5614737" y="4000437"/>
                  <a:pt x="5599610" y="3992756"/>
                </a:cubicBezTo>
                <a:cubicBezTo>
                  <a:pt x="5587274" y="3986411"/>
                  <a:pt x="5574512" y="3981568"/>
                  <a:pt x="5561328" y="3977311"/>
                </a:cubicBezTo>
                <a:cubicBezTo>
                  <a:pt x="5543834" y="3981653"/>
                  <a:pt x="5526849" y="3986328"/>
                  <a:pt x="5510624" y="3991754"/>
                </a:cubicBezTo>
                <a:close/>
                <a:moveTo>
                  <a:pt x="225267" y="6017875"/>
                </a:moveTo>
                <a:cubicBezTo>
                  <a:pt x="228732" y="6017468"/>
                  <a:pt x="232408" y="6019117"/>
                  <a:pt x="234267" y="6023166"/>
                </a:cubicBezTo>
                <a:cubicBezTo>
                  <a:pt x="238407" y="6032098"/>
                  <a:pt x="238238" y="6038945"/>
                  <a:pt x="237225" y="6048630"/>
                </a:cubicBezTo>
                <a:cubicBezTo>
                  <a:pt x="236379" y="6056895"/>
                  <a:pt x="222690" y="6060234"/>
                  <a:pt x="219900" y="6051301"/>
                </a:cubicBezTo>
                <a:cubicBezTo>
                  <a:pt x="216942" y="6041616"/>
                  <a:pt x="215168" y="6034688"/>
                  <a:pt x="217534" y="6024918"/>
                </a:cubicBezTo>
                <a:cubicBezTo>
                  <a:pt x="218549" y="6020745"/>
                  <a:pt x="221802" y="6018281"/>
                  <a:pt x="225267" y="6017875"/>
                </a:cubicBezTo>
                <a:close/>
                <a:moveTo>
                  <a:pt x="1191744" y="5630024"/>
                </a:moveTo>
                <a:cubicBezTo>
                  <a:pt x="1212618" y="5624598"/>
                  <a:pt x="1219801" y="5656907"/>
                  <a:pt x="1199012" y="5662249"/>
                </a:cubicBezTo>
                <a:cubicBezTo>
                  <a:pt x="1178139" y="5667593"/>
                  <a:pt x="1170955" y="5635368"/>
                  <a:pt x="1191744" y="5630024"/>
                </a:cubicBezTo>
                <a:close/>
                <a:moveTo>
                  <a:pt x="5139885" y="4109305"/>
                </a:moveTo>
                <a:cubicBezTo>
                  <a:pt x="5153492" y="4102208"/>
                  <a:pt x="5166676" y="4102125"/>
                  <a:pt x="5181380" y="4105715"/>
                </a:cubicBezTo>
                <a:cubicBezTo>
                  <a:pt x="5205887" y="4111643"/>
                  <a:pt x="5197352" y="4149797"/>
                  <a:pt x="5173268" y="4147959"/>
                </a:cubicBezTo>
                <a:cubicBezTo>
                  <a:pt x="5158308" y="4146791"/>
                  <a:pt x="5146394" y="4142617"/>
                  <a:pt x="5135660" y="4132097"/>
                </a:cubicBezTo>
                <a:cubicBezTo>
                  <a:pt x="5128730" y="4125334"/>
                  <a:pt x="5131857" y="4113479"/>
                  <a:pt x="5139885" y="4109305"/>
                </a:cubicBezTo>
                <a:close/>
                <a:moveTo>
                  <a:pt x="4656297" y="4260321"/>
                </a:moveTo>
                <a:cubicBezTo>
                  <a:pt x="4659350" y="4259622"/>
                  <a:pt x="4662709" y="4259998"/>
                  <a:pt x="4665117" y="4261501"/>
                </a:cubicBezTo>
                <a:cubicBezTo>
                  <a:pt x="4683456" y="4273022"/>
                  <a:pt x="4685061" y="4296816"/>
                  <a:pt x="4691061" y="4316352"/>
                </a:cubicBezTo>
                <a:cubicBezTo>
                  <a:pt x="4697315" y="4336805"/>
                  <a:pt x="4665203" y="4342817"/>
                  <a:pt x="4658525" y="4323114"/>
                </a:cubicBezTo>
                <a:cubicBezTo>
                  <a:pt x="4652019" y="4303829"/>
                  <a:pt x="4640947" y="4285210"/>
                  <a:pt x="4649315" y="4265591"/>
                </a:cubicBezTo>
                <a:cubicBezTo>
                  <a:pt x="4650498" y="4262794"/>
                  <a:pt x="4653244" y="4261020"/>
                  <a:pt x="4656297" y="4260321"/>
                </a:cubicBezTo>
                <a:close/>
                <a:moveTo>
                  <a:pt x="2596958" y="5043548"/>
                </a:moveTo>
                <a:cubicBezTo>
                  <a:pt x="2600371" y="5041983"/>
                  <a:pt x="2604511" y="5042400"/>
                  <a:pt x="2607088" y="5046282"/>
                </a:cubicBezTo>
                <a:cubicBezTo>
                  <a:pt x="2652131" y="5113572"/>
                  <a:pt x="2667258" y="5206160"/>
                  <a:pt x="2680102" y="5284637"/>
                </a:cubicBezTo>
                <a:cubicBezTo>
                  <a:pt x="2682807" y="5301084"/>
                  <a:pt x="2658892" y="5307764"/>
                  <a:pt x="2654413" y="5291150"/>
                </a:cubicBezTo>
                <a:cubicBezTo>
                  <a:pt x="2633708" y="5213673"/>
                  <a:pt x="2598131" y="5132942"/>
                  <a:pt x="2591201" y="5052711"/>
                </a:cubicBezTo>
                <a:cubicBezTo>
                  <a:pt x="2590863" y="5048661"/>
                  <a:pt x="2593547" y="5045113"/>
                  <a:pt x="2596958" y="5043548"/>
                </a:cubicBezTo>
                <a:close/>
                <a:moveTo>
                  <a:pt x="1716446" y="5362344"/>
                </a:moveTo>
                <a:cubicBezTo>
                  <a:pt x="1720323" y="5362386"/>
                  <a:pt x="1724190" y="5363993"/>
                  <a:pt x="1726259" y="5367123"/>
                </a:cubicBezTo>
                <a:cubicBezTo>
                  <a:pt x="1741555" y="5390917"/>
                  <a:pt x="1739696" y="5426650"/>
                  <a:pt x="1727188" y="5451362"/>
                </a:cubicBezTo>
                <a:cubicBezTo>
                  <a:pt x="1722794" y="5460127"/>
                  <a:pt x="1708682" y="5458542"/>
                  <a:pt x="1704625" y="5450444"/>
                </a:cubicBezTo>
                <a:cubicBezTo>
                  <a:pt x="1692288" y="5426066"/>
                  <a:pt x="1691104" y="5390082"/>
                  <a:pt x="1706570" y="5366956"/>
                </a:cubicBezTo>
                <a:cubicBezTo>
                  <a:pt x="1708682" y="5363826"/>
                  <a:pt x="1712569" y="5362302"/>
                  <a:pt x="1716446" y="5362344"/>
                </a:cubicBezTo>
                <a:close/>
                <a:moveTo>
                  <a:pt x="5289335" y="3977376"/>
                </a:moveTo>
                <a:cubicBezTo>
                  <a:pt x="5292333" y="3975441"/>
                  <a:pt x="5296099" y="3974679"/>
                  <a:pt x="5300367" y="3975890"/>
                </a:cubicBezTo>
                <a:cubicBezTo>
                  <a:pt x="5310592" y="3978813"/>
                  <a:pt x="5313804" y="3979981"/>
                  <a:pt x="5319380" y="3988664"/>
                </a:cubicBezTo>
                <a:cubicBezTo>
                  <a:pt x="5323438" y="3994925"/>
                  <a:pt x="5321071" y="4004192"/>
                  <a:pt x="5313466" y="4006613"/>
                </a:cubicBezTo>
                <a:cubicBezTo>
                  <a:pt x="5304170" y="4009535"/>
                  <a:pt x="5299353" y="4008868"/>
                  <a:pt x="5290310" y="4004860"/>
                </a:cubicBezTo>
                <a:cubicBezTo>
                  <a:pt x="5278268" y="3999537"/>
                  <a:pt x="5280343" y="3983180"/>
                  <a:pt x="5289335" y="3977376"/>
                </a:cubicBezTo>
                <a:close/>
                <a:moveTo>
                  <a:pt x="2166124" y="5177774"/>
                </a:moveTo>
                <a:cubicBezTo>
                  <a:pt x="2178464" y="5205826"/>
                  <a:pt x="2189787" y="5234294"/>
                  <a:pt x="2200097" y="5263348"/>
                </a:cubicBezTo>
                <a:cubicBezTo>
                  <a:pt x="2266015" y="5272532"/>
                  <a:pt x="2328972" y="5325796"/>
                  <a:pt x="2382634" y="5361612"/>
                </a:cubicBezTo>
                <a:cubicBezTo>
                  <a:pt x="2423790" y="5388997"/>
                  <a:pt x="2471876" y="5410119"/>
                  <a:pt x="2515990" y="5435499"/>
                </a:cubicBezTo>
                <a:cubicBezTo>
                  <a:pt x="2515651" y="5434830"/>
                  <a:pt x="2515397" y="5434079"/>
                  <a:pt x="2515060" y="5433412"/>
                </a:cubicBezTo>
                <a:cubicBezTo>
                  <a:pt x="2437989" y="5384821"/>
                  <a:pt x="2363452" y="5330222"/>
                  <a:pt x="2293817" y="5272114"/>
                </a:cubicBezTo>
                <a:cubicBezTo>
                  <a:pt x="2255196" y="5239971"/>
                  <a:pt x="2201956" y="5215426"/>
                  <a:pt x="2166124" y="5177774"/>
                </a:cubicBezTo>
                <a:close/>
                <a:moveTo>
                  <a:pt x="1766961" y="5329711"/>
                </a:moveTo>
                <a:cubicBezTo>
                  <a:pt x="1771240" y="5328490"/>
                  <a:pt x="1775993" y="5329346"/>
                  <a:pt x="1779500" y="5333227"/>
                </a:cubicBezTo>
                <a:cubicBezTo>
                  <a:pt x="1794711" y="5349925"/>
                  <a:pt x="1796825" y="5371715"/>
                  <a:pt x="1801388" y="5393088"/>
                </a:cubicBezTo>
                <a:cubicBezTo>
                  <a:pt x="1806712" y="5418551"/>
                  <a:pt x="1766824" y="5428904"/>
                  <a:pt x="1761668" y="5403274"/>
                </a:cubicBezTo>
                <a:cubicBezTo>
                  <a:pt x="1757444" y="5382235"/>
                  <a:pt x="1749669" y="5359610"/>
                  <a:pt x="1757275" y="5338654"/>
                </a:cubicBezTo>
                <a:cubicBezTo>
                  <a:pt x="1758881" y="5334229"/>
                  <a:pt x="1762684" y="5330932"/>
                  <a:pt x="1766961" y="5329711"/>
                </a:cubicBezTo>
                <a:close/>
                <a:moveTo>
                  <a:pt x="5233099" y="3965540"/>
                </a:moveTo>
                <a:cubicBezTo>
                  <a:pt x="5239859" y="3962702"/>
                  <a:pt x="5241464" y="3962617"/>
                  <a:pt x="5248985" y="3963035"/>
                </a:cubicBezTo>
                <a:cubicBezTo>
                  <a:pt x="5255155" y="3963369"/>
                  <a:pt x="5261578" y="3968379"/>
                  <a:pt x="5262423" y="3974640"/>
                </a:cubicBezTo>
                <a:cubicBezTo>
                  <a:pt x="5262592" y="3976143"/>
                  <a:pt x="5262845" y="3977646"/>
                  <a:pt x="5263014" y="3979064"/>
                </a:cubicBezTo>
                <a:cubicBezTo>
                  <a:pt x="5263775" y="3984492"/>
                  <a:pt x="5260141" y="3990920"/>
                  <a:pt x="5254141" y="3991504"/>
                </a:cubicBezTo>
                <a:cubicBezTo>
                  <a:pt x="5246112" y="3992256"/>
                  <a:pt x="5242902" y="3989752"/>
                  <a:pt x="5234874" y="3988498"/>
                </a:cubicBezTo>
                <a:cubicBezTo>
                  <a:pt x="5222366" y="3986579"/>
                  <a:pt x="5222704" y="3969965"/>
                  <a:pt x="5233099" y="3965540"/>
                </a:cubicBezTo>
                <a:close/>
                <a:moveTo>
                  <a:pt x="1217224" y="5504907"/>
                </a:moveTo>
                <a:cubicBezTo>
                  <a:pt x="1221809" y="5504562"/>
                  <a:pt x="1226563" y="5506712"/>
                  <a:pt x="1229605" y="5511638"/>
                </a:cubicBezTo>
                <a:cubicBezTo>
                  <a:pt x="1239155" y="5527167"/>
                  <a:pt x="1239155" y="5545367"/>
                  <a:pt x="1239662" y="5563066"/>
                </a:cubicBezTo>
                <a:cubicBezTo>
                  <a:pt x="1240083" y="5580348"/>
                  <a:pt x="1240759" y="5598716"/>
                  <a:pt x="1233576" y="5614745"/>
                </a:cubicBezTo>
                <a:cubicBezTo>
                  <a:pt x="1229689" y="5623427"/>
                  <a:pt x="1218028" y="5625347"/>
                  <a:pt x="1212956" y="5616416"/>
                </a:cubicBezTo>
                <a:cubicBezTo>
                  <a:pt x="1198505" y="5591369"/>
                  <a:pt x="1193436" y="5539606"/>
                  <a:pt x="1205859" y="5513140"/>
                </a:cubicBezTo>
                <a:cubicBezTo>
                  <a:pt x="1208225" y="5508090"/>
                  <a:pt x="1212640" y="5505251"/>
                  <a:pt x="1217224" y="5504907"/>
                </a:cubicBezTo>
                <a:close/>
                <a:moveTo>
                  <a:pt x="1838107" y="5262961"/>
                </a:moveTo>
                <a:cubicBezTo>
                  <a:pt x="1842268" y="5263097"/>
                  <a:pt x="1846515" y="5265351"/>
                  <a:pt x="1848289" y="5269191"/>
                </a:cubicBezTo>
                <a:cubicBezTo>
                  <a:pt x="1855219" y="5284136"/>
                  <a:pt x="1854374" y="5297995"/>
                  <a:pt x="1854120" y="5314108"/>
                </a:cubicBezTo>
                <a:cubicBezTo>
                  <a:pt x="1853868" y="5328551"/>
                  <a:pt x="1830966" y="5329051"/>
                  <a:pt x="1828854" y="5315276"/>
                </a:cubicBezTo>
                <a:cubicBezTo>
                  <a:pt x="1826234" y="5298495"/>
                  <a:pt x="1823361" y="5285806"/>
                  <a:pt x="1828430" y="5269442"/>
                </a:cubicBezTo>
                <a:cubicBezTo>
                  <a:pt x="1829867" y="5264809"/>
                  <a:pt x="1833944" y="5262826"/>
                  <a:pt x="1838107" y="5262961"/>
                </a:cubicBezTo>
                <a:close/>
                <a:moveTo>
                  <a:pt x="2010206" y="5191965"/>
                </a:moveTo>
                <a:cubicBezTo>
                  <a:pt x="2014431" y="5189544"/>
                  <a:pt x="2021109" y="5189044"/>
                  <a:pt x="2024658" y="5193051"/>
                </a:cubicBezTo>
                <a:cubicBezTo>
                  <a:pt x="2037249" y="5207410"/>
                  <a:pt x="2033954" y="5224442"/>
                  <a:pt x="2028630" y="5241639"/>
                </a:cubicBezTo>
                <a:cubicBezTo>
                  <a:pt x="2022630" y="5261176"/>
                  <a:pt x="1990602" y="5259005"/>
                  <a:pt x="1991616" y="5237215"/>
                </a:cubicBezTo>
                <a:cubicBezTo>
                  <a:pt x="1992375" y="5220434"/>
                  <a:pt x="1994066" y="5201065"/>
                  <a:pt x="2010206" y="5191965"/>
                </a:cubicBezTo>
                <a:close/>
                <a:moveTo>
                  <a:pt x="1634453" y="5327309"/>
                </a:moveTo>
                <a:cubicBezTo>
                  <a:pt x="1638477" y="5327111"/>
                  <a:pt x="1642681" y="5328551"/>
                  <a:pt x="1645300" y="5331307"/>
                </a:cubicBezTo>
                <a:cubicBezTo>
                  <a:pt x="1663302" y="5350424"/>
                  <a:pt x="1661020" y="5382484"/>
                  <a:pt x="1661020" y="5407113"/>
                </a:cubicBezTo>
                <a:cubicBezTo>
                  <a:pt x="1660934" y="5424311"/>
                  <a:pt x="1635920" y="5427735"/>
                  <a:pt x="1631019" y="5411454"/>
                </a:cubicBezTo>
                <a:cubicBezTo>
                  <a:pt x="1623583" y="5386658"/>
                  <a:pt x="1612428" y="5357521"/>
                  <a:pt x="1624681" y="5333144"/>
                </a:cubicBezTo>
                <a:cubicBezTo>
                  <a:pt x="1626583" y="5329345"/>
                  <a:pt x="1630428" y="5327508"/>
                  <a:pt x="1634453" y="5327309"/>
                </a:cubicBezTo>
                <a:close/>
                <a:moveTo>
                  <a:pt x="7204117" y="3172838"/>
                </a:moveTo>
                <a:cubicBezTo>
                  <a:pt x="7208014" y="3168778"/>
                  <a:pt x="7214437" y="3166858"/>
                  <a:pt x="7220563" y="3169405"/>
                </a:cubicBezTo>
                <a:cubicBezTo>
                  <a:pt x="7234337" y="3175082"/>
                  <a:pt x="7240592" y="3179340"/>
                  <a:pt x="7244818" y="3193366"/>
                </a:cubicBezTo>
                <a:cubicBezTo>
                  <a:pt x="7247100" y="3201046"/>
                  <a:pt x="7239747" y="3210231"/>
                  <a:pt x="7231549" y="3209229"/>
                </a:cubicBezTo>
                <a:cubicBezTo>
                  <a:pt x="7216338" y="3207392"/>
                  <a:pt x="7211606" y="3202132"/>
                  <a:pt x="7202816" y="3189109"/>
                </a:cubicBezTo>
                <a:cubicBezTo>
                  <a:pt x="7198845" y="3183097"/>
                  <a:pt x="7200219" y="3176898"/>
                  <a:pt x="7204117" y="3172838"/>
                </a:cubicBezTo>
                <a:close/>
                <a:moveTo>
                  <a:pt x="6934006" y="3272596"/>
                </a:moveTo>
                <a:cubicBezTo>
                  <a:pt x="6937926" y="3269507"/>
                  <a:pt x="6943841" y="3268715"/>
                  <a:pt x="6949461" y="3271679"/>
                </a:cubicBezTo>
                <a:cubicBezTo>
                  <a:pt x="6969659" y="3282364"/>
                  <a:pt x="6989518" y="3302986"/>
                  <a:pt x="6991970" y="3325943"/>
                </a:cubicBezTo>
                <a:cubicBezTo>
                  <a:pt x="6992730" y="3332121"/>
                  <a:pt x="6986477" y="3338634"/>
                  <a:pt x="6979970" y="3337047"/>
                </a:cubicBezTo>
                <a:cubicBezTo>
                  <a:pt x="6956223" y="3331370"/>
                  <a:pt x="6938899" y="3309330"/>
                  <a:pt x="6930533" y="3287289"/>
                </a:cubicBezTo>
                <a:cubicBezTo>
                  <a:pt x="6928165" y="3281070"/>
                  <a:pt x="6930089" y="3275685"/>
                  <a:pt x="6934006" y="3272596"/>
                </a:cubicBezTo>
                <a:close/>
                <a:moveTo>
                  <a:pt x="5290876" y="3904300"/>
                </a:moveTo>
                <a:cubicBezTo>
                  <a:pt x="5294091" y="3902674"/>
                  <a:pt x="5297893" y="3902193"/>
                  <a:pt x="5301971" y="3903508"/>
                </a:cubicBezTo>
                <a:cubicBezTo>
                  <a:pt x="5304169" y="3904260"/>
                  <a:pt x="5306282" y="3905010"/>
                  <a:pt x="5308479" y="3905678"/>
                </a:cubicBezTo>
                <a:cubicBezTo>
                  <a:pt x="5335016" y="3914361"/>
                  <a:pt x="5311267" y="3953767"/>
                  <a:pt x="5291999" y="3937320"/>
                </a:cubicBezTo>
                <a:lnTo>
                  <a:pt x="5286253" y="3932394"/>
                </a:lnTo>
                <a:cubicBezTo>
                  <a:pt x="5276873" y="3924379"/>
                  <a:pt x="5281231" y="3909180"/>
                  <a:pt x="5290876" y="3904300"/>
                </a:cubicBezTo>
                <a:close/>
                <a:moveTo>
                  <a:pt x="2564939" y="4949416"/>
                </a:moveTo>
                <a:cubicBezTo>
                  <a:pt x="2569292" y="4948163"/>
                  <a:pt x="2574129" y="4949269"/>
                  <a:pt x="2577425" y="4953944"/>
                </a:cubicBezTo>
                <a:cubicBezTo>
                  <a:pt x="2589087" y="4970558"/>
                  <a:pt x="2593144" y="4983498"/>
                  <a:pt x="2586891" y="5003369"/>
                </a:cubicBezTo>
                <a:cubicBezTo>
                  <a:pt x="2583171" y="5015057"/>
                  <a:pt x="2569144" y="5014891"/>
                  <a:pt x="2562636" y="5006208"/>
                </a:cubicBezTo>
                <a:cubicBezTo>
                  <a:pt x="2556299" y="4997775"/>
                  <a:pt x="2551988" y="4987757"/>
                  <a:pt x="2551144" y="4977153"/>
                </a:cubicBezTo>
                <a:cubicBezTo>
                  <a:pt x="2550469" y="4968805"/>
                  <a:pt x="2554354" y="4962710"/>
                  <a:pt x="2555368" y="4959037"/>
                </a:cubicBezTo>
                <a:cubicBezTo>
                  <a:pt x="2556721" y="4954278"/>
                  <a:pt x="2560588" y="4950667"/>
                  <a:pt x="2564939" y="4949416"/>
                </a:cubicBezTo>
                <a:close/>
                <a:moveTo>
                  <a:pt x="2628966" y="4921186"/>
                </a:moveTo>
                <a:cubicBezTo>
                  <a:pt x="2632547" y="4921217"/>
                  <a:pt x="2636371" y="4923096"/>
                  <a:pt x="2638356" y="4926060"/>
                </a:cubicBezTo>
                <a:cubicBezTo>
                  <a:pt x="2648160" y="4940755"/>
                  <a:pt x="2648497" y="4955114"/>
                  <a:pt x="2649005" y="4972562"/>
                </a:cubicBezTo>
                <a:cubicBezTo>
                  <a:pt x="2649089" y="4974817"/>
                  <a:pt x="2647990" y="4976152"/>
                  <a:pt x="2647145" y="4977654"/>
                </a:cubicBezTo>
                <a:cubicBezTo>
                  <a:pt x="2651540" y="4973480"/>
                  <a:pt x="2658131" y="4971476"/>
                  <a:pt x="2663370" y="4976068"/>
                </a:cubicBezTo>
                <a:cubicBezTo>
                  <a:pt x="2678920" y="4989928"/>
                  <a:pt x="2687877" y="5017477"/>
                  <a:pt x="2674188" y="5035344"/>
                </a:cubicBezTo>
                <a:cubicBezTo>
                  <a:pt x="2669878" y="5040939"/>
                  <a:pt x="2662442" y="5042607"/>
                  <a:pt x="2656272" y="5038767"/>
                </a:cubicBezTo>
                <a:cubicBezTo>
                  <a:pt x="2638525" y="5027663"/>
                  <a:pt x="2634639" y="4999111"/>
                  <a:pt x="2644187" y="4981412"/>
                </a:cubicBezTo>
                <a:cubicBezTo>
                  <a:pt x="2644272" y="4981244"/>
                  <a:pt x="2644357" y="4981162"/>
                  <a:pt x="2644440" y="4981078"/>
                </a:cubicBezTo>
                <a:cubicBezTo>
                  <a:pt x="2638694" y="4984669"/>
                  <a:pt x="2629230" y="4982747"/>
                  <a:pt x="2626525" y="4975066"/>
                </a:cubicBezTo>
                <a:cubicBezTo>
                  <a:pt x="2620525" y="4958203"/>
                  <a:pt x="2616977" y="4944928"/>
                  <a:pt x="2621032" y="4927396"/>
                </a:cubicBezTo>
                <a:cubicBezTo>
                  <a:pt x="2622046" y="4922971"/>
                  <a:pt x="2625385" y="4921155"/>
                  <a:pt x="2628966" y="4921186"/>
                </a:cubicBezTo>
                <a:close/>
                <a:moveTo>
                  <a:pt x="1282676" y="5432327"/>
                </a:moveTo>
                <a:cubicBezTo>
                  <a:pt x="1287663" y="5428236"/>
                  <a:pt x="1295099" y="5428236"/>
                  <a:pt x="1300338" y="5431826"/>
                </a:cubicBezTo>
                <a:cubicBezTo>
                  <a:pt x="1321804" y="5446604"/>
                  <a:pt x="1315720" y="5480165"/>
                  <a:pt x="1305747" y="5500787"/>
                </a:cubicBezTo>
                <a:cubicBezTo>
                  <a:pt x="1301352" y="5509886"/>
                  <a:pt x="1287409" y="5509219"/>
                  <a:pt x="1282508" y="5501036"/>
                </a:cubicBezTo>
                <a:cubicBezTo>
                  <a:pt x="1271099" y="5481500"/>
                  <a:pt x="1263154" y="5448523"/>
                  <a:pt x="1282676" y="5432327"/>
                </a:cubicBezTo>
                <a:close/>
                <a:moveTo>
                  <a:pt x="4583653" y="4157642"/>
                </a:moveTo>
                <a:cubicBezTo>
                  <a:pt x="4602076" y="4369116"/>
                  <a:pt x="4691484" y="4548780"/>
                  <a:pt x="4826106" y="4686034"/>
                </a:cubicBezTo>
                <a:cubicBezTo>
                  <a:pt x="4753683" y="4592026"/>
                  <a:pt x="4699176" y="4472975"/>
                  <a:pt x="4683964" y="4374543"/>
                </a:cubicBezTo>
                <a:cubicBezTo>
                  <a:pt x="4682019" y="4362187"/>
                  <a:pt x="4698583" y="4355675"/>
                  <a:pt x="4704922" y="4367029"/>
                </a:cubicBezTo>
                <a:cubicBezTo>
                  <a:pt x="4732640" y="4416788"/>
                  <a:pt x="4752921" y="4470136"/>
                  <a:pt x="4779797" y="4520479"/>
                </a:cubicBezTo>
                <a:cubicBezTo>
                  <a:pt x="4802444" y="4562890"/>
                  <a:pt x="4829570" y="4601628"/>
                  <a:pt x="4857544" y="4639615"/>
                </a:cubicBezTo>
                <a:cubicBezTo>
                  <a:pt x="4806162" y="4553706"/>
                  <a:pt x="4769823" y="4463123"/>
                  <a:pt x="4764077" y="4385480"/>
                </a:cubicBezTo>
                <a:cubicBezTo>
                  <a:pt x="4763232" y="4373708"/>
                  <a:pt x="4779035" y="4367029"/>
                  <a:pt x="4786219" y="4377131"/>
                </a:cubicBezTo>
                <a:cubicBezTo>
                  <a:pt x="4843515" y="4457446"/>
                  <a:pt x="4873177" y="4555710"/>
                  <a:pt x="4927008" y="4639532"/>
                </a:cubicBezTo>
                <a:cubicBezTo>
                  <a:pt x="4984306" y="4728778"/>
                  <a:pt x="5060618" y="4802916"/>
                  <a:pt x="5121293" y="4888657"/>
                </a:cubicBezTo>
                <a:cubicBezTo>
                  <a:pt x="5134647" y="4894586"/>
                  <a:pt x="5147914" y="4900596"/>
                  <a:pt x="5161604" y="4905940"/>
                </a:cubicBezTo>
                <a:cubicBezTo>
                  <a:pt x="5078110" y="4823454"/>
                  <a:pt x="5003574" y="4715922"/>
                  <a:pt x="4968333" y="4618910"/>
                </a:cubicBezTo>
                <a:cubicBezTo>
                  <a:pt x="4965122" y="4610060"/>
                  <a:pt x="4977798" y="4600376"/>
                  <a:pt x="4984814" y="4608139"/>
                </a:cubicBezTo>
                <a:cubicBezTo>
                  <a:pt x="5036786" y="4665496"/>
                  <a:pt x="5076588" y="4732954"/>
                  <a:pt x="5123829" y="4794066"/>
                </a:cubicBezTo>
                <a:cubicBezTo>
                  <a:pt x="5160675" y="4841738"/>
                  <a:pt x="5203013" y="4885901"/>
                  <a:pt x="5240451" y="4933240"/>
                </a:cubicBezTo>
                <a:cubicBezTo>
                  <a:pt x="5252874" y="4936996"/>
                  <a:pt x="5265127" y="4941087"/>
                  <a:pt x="5277718" y="4944427"/>
                </a:cubicBezTo>
                <a:cubicBezTo>
                  <a:pt x="5172251" y="4842406"/>
                  <a:pt x="5076167" y="4704652"/>
                  <a:pt x="5034081" y="4574912"/>
                </a:cubicBezTo>
                <a:cubicBezTo>
                  <a:pt x="5029855" y="4561972"/>
                  <a:pt x="5046927" y="4552371"/>
                  <a:pt x="5055463" y="4563558"/>
                </a:cubicBezTo>
                <a:cubicBezTo>
                  <a:pt x="5101857" y="4624754"/>
                  <a:pt x="5138111" y="4692546"/>
                  <a:pt x="5181210" y="4755995"/>
                </a:cubicBezTo>
                <a:cubicBezTo>
                  <a:pt x="5229379" y="4826876"/>
                  <a:pt x="5285493" y="4891245"/>
                  <a:pt x="5337635" y="4958786"/>
                </a:cubicBezTo>
                <a:cubicBezTo>
                  <a:pt x="5337889" y="4958871"/>
                  <a:pt x="5338226" y="4958870"/>
                  <a:pt x="5338479" y="4958953"/>
                </a:cubicBezTo>
                <a:cubicBezTo>
                  <a:pt x="5303916" y="4911366"/>
                  <a:pt x="5275353" y="4858101"/>
                  <a:pt x="5245520" y="4808009"/>
                </a:cubicBezTo>
                <a:cubicBezTo>
                  <a:pt x="5210195" y="4748900"/>
                  <a:pt x="5166928" y="4690792"/>
                  <a:pt x="5145885" y="4625004"/>
                </a:cubicBezTo>
                <a:cubicBezTo>
                  <a:pt x="5142843" y="4615487"/>
                  <a:pt x="5155688" y="4609477"/>
                  <a:pt x="5162280" y="4615905"/>
                </a:cubicBezTo>
                <a:cubicBezTo>
                  <a:pt x="5212140" y="4663993"/>
                  <a:pt x="5244676" y="4728362"/>
                  <a:pt x="5282198" y="4785884"/>
                </a:cubicBezTo>
                <a:cubicBezTo>
                  <a:pt x="5320733" y="4844993"/>
                  <a:pt x="5363747" y="4903518"/>
                  <a:pt x="5392650" y="4967887"/>
                </a:cubicBezTo>
                <a:cubicBezTo>
                  <a:pt x="5403298" y="4969473"/>
                  <a:pt x="5413693" y="4971728"/>
                  <a:pt x="5424425" y="4973063"/>
                </a:cubicBezTo>
                <a:cubicBezTo>
                  <a:pt x="5406425" y="4955697"/>
                  <a:pt x="5390115" y="4935159"/>
                  <a:pt x="5375409" y="4914622"/>
                </a:cubicBezTo>
                <a:cubicBezTo>
                  <a:pt x="5296648" y="4804920"/>
                  <a:pt x="5227183" y="4677602"/>
                  <a:pt x="5175211" y="4553289"/>
                </a:cubicBezTo>
                <a:cubicBezTo>
                  <a:pt x="5171407" y="4544273"/>
                  <a:pt x="5179267" y="4535923"/>
                  <a:pt x="5187210" y="4535756"/>
                </a:cubicBezTo>
                <a:cubicBezTo>
                  <a:pt x="5181971" y="4535507"/>
                  <a:pt x="5176815" y="4533419"/>
                  <a:pt x="5173352" y="4528911"/>
                </a:cubicBezTo>
                <a:cubicBezTo>
                  <a:pt x="5165070" y="4518225"/>
                  <a:pt x="5156871" y="4506871"/>
                  <a:pt x="5149350" y="4495515"/>
                </a:cubicBezTo>
                <a:cubicBezTo>
                  <a:pt x="5142168" y="4484662"/>
                  <a:pt x="5150872" y="4467964"/>
                  <a:pt x="5164984" y="4471054"/>
                </a:cubicBezTo>
                <a:cubicBezTo>
                  <a:pt x="5187378" y="4475981"/>
                  <a:pt x="5202422" y="4492343"/>
                  <a:pt x="5208507" y="4513633"/>
                </a:cubicBezTo>
                <a:cubicBezTo>
                  <a:pt x="5212224" y="4526740"/>
                  <a:pt x="5199887" y="4535841"/>
                  <a:pt x="5188055" y="4535756"/>
                </a:cubicBezTo>
                <a:cubicBezTo>
                  <a:pt x="5191183" y="4535924"/>
                  <a:pt x="5194225" y="4537342"/>
                  <a:pt x="5196591" y="4540516"/>
                </a:cubicBezTo>
                <a:cubicBezTo>
                  <a:pt x="5258028" y="4623920"/>
                  <a:pt x="5309494" y="4715170"/>
                  <a:pt x="5366537" y="4801663"/>
                </a:cubicBezTo>
                <a:cubicBezTo>
                  <a:pt x="5413945" y="4873462"/>
                  <a:pt x="5449185" y="4939918"/>
                  <a:pt x="5521778" y="4980661"/>
                </a:cubicBezTo>
                <a:cubicBezTo>
                  <a:pt x="5540708" y="4981412"/>
                  <a:pt x="5559300" y="4981162"/>
                  <a:pt x="5577977" y="4981077"/>
                </a:cubicBezTo>
                <a:cubicBezTo>
                  <a:pt x="5540116" y="4954194"/>
                  <a:pt x="5507919" y="4917710"/>
                  <a:pt x="5477918" y="4883313"/>
                </a:cubicBezTo>
                <a:cubicBezTo>
                  <a:pt x="5424932" y="4822536"/>
                  <a:pt x="5354874" y="4733871"/>
                  <a:pt x="5344312" y="4652304"/>
                </a:cubicBezTo>
                <a:cubicBezTo>
                  <a:pt x="5343212" y="4643789"/>
                  <a:pt x="5354620" y="4636275"/>
                  <a:pt x="5361382" y="4642872"/>
                </a:cubicBezTo>
                <a:cubicBezTo>
                  <a:pt x="5416482" y="4696303"/>
                  <a:pt x="5454087" y="4773111"/>
                  <a:pt x="5503693" y="4832888"/>
                </a:cubicBezTo>
                <a:cubicBezTo>
                  <a:pt x="5545441" y="4883148"/>
                  <a:pt x="5601555" y="4925892"/>
                  <a:pt x="5639921" y="4979408"/>
                </a:cubicBezTo>
                <a:cubicBezTo>
                  <a:pt x="5662147" y="4978323"/>
                  <a:pt x="5684203" y="4976486"/>
                  <a:pt x="5706090" y="4974399"/>
                </a:cubicBezTo>
                <a:cubicBezTo>
                  <a:pt x="5654794" y="4937664"/>
                  <a:pt x="5612370" y="4886820"/>
                  <a:pt x="5570371" y="4841070"/>
                </a:cubicBezTo>
                <a:cubicBezTo>
                  <a:pt x="5511214" y="4776618"/>
                  <a:pt x="5444707" y="4709828"/>
                  <a:pt x="5406256" y="4631017"/>
                </a:cubicBezTo>
                <a:cubicBezTo>
                  <a:pt x="5401523" y="4621247"/>
                  <a:pt x="5414369" y="4612147"/>
                  <a:pt x="5422650" y="4618408"/>
                </a:cubicBezTo>
                <a:cubicBezTo>
                  <a:pt x="5493552" y="4672341"/>
                  <a:pt x="5547891" y="4745811"/>
                  <a:pt x="5608821" y="4810263"/>
                </a:cubicBezTo>
                <a:cubicBezTo>
                  <a:pt x="5635526" y="4838565"/>
                  <a:pt x="5664850" y="4866533"/>
                  <a:pt x="5692232" y="4895922"/>
                </a:cubicBezTo>
                <a:cubicBezTo>
                  <a:pt x="5706175" y="4903853"/>
                  <a:pt x="5719950" y="4912201"/>
                  <a:pt x="5733557" y="4921134"/>
                </a:cubicBezTo>
                <a:cubicBezTo>
                  <a:pt x="5752064" y="4933239"/>
                  <a:pt x="5774712" y="4945262"/>
                  <a:pt x="5787642" y="4963463"/>
                </a:cubicBezTo>
                <a:cubicBezTo>
                  <a:pt x="5795586" y="4962210"/>
                  <a:pt x="5803699" y="4961125"/>
                  <a:pt x="5811641" y="4959790"/>
                </a:cubicBezTo>
                <a:cubicBezTo>
                  <a:pt x="5769895" y="4932070"/>
                  <a:pt x="5733303" y="4890828"/>
                  <a:pt x="5699837" y="4856682"/>
                </a:cubicBezTo>
                <a:cubicBezTo>
                  <a:pt x="5657921" y="4813768"/>
                  <a:pt x="5602567" y="4764012"/>
                  <a:pt x="5583132" y="4706655"/>
                </a:cubicBezTo>
                <a:cubicBezTo>
                  <a:pt x="5580933" y="4700144"/>
                  <a:pt x="5587694" y="4692045"/>
                  <a:pt x="5594708" y="4695719"/>
                </a:cubicBezTo>
                <a:cubicBezTo>
                  <a:pt x="5648288" y="4724021"/>
                  <a:pt x="5689610" y="4779707"/>
                  <a:pt x="5732796" y="4820866"/>
                </a:cubicBezTo>
                <a:cubicBezTo>
                  <a:pt x="5776066" y="4862108"/>
                  <a:pt x="5832092" y="4900263"/>
                  <a:pt x="5866065" y="4949354"/>
                </a:cubicBezTo>
                <a:cubicBezTo>
                  <a:pt x="5885417" y="4945262"/>
                  <a:pt x="5904347" y="4939919"/>
                  <a:pt x="5923532" y="4935159"/>
                </a:cubicBezTo>
                <a:cubicBezTo>
                  <a:pt x="5892771" y="4916291"/>
                  <a:pt x="5864882" y="4886737"/>
                  <a:pt x="5841644" y="4864113"/>
                </a:cubicBezTo>
                <a:cubicBezTo>
                  <a:pt x="5811050" y="4834223"/>
                  <a:pt x="5780120" y="4804502"/>
                  <a:pt x="5768205" y="4762842"/>
                </a:cubicBezTo>
                <a:cubicBezTo>
                  <a:pt x="5766685" y="4757583"/>
                  <a:pt x="5772261" y="4752573"/>
                  <a:pt x="5777331" y="4755161"/>
                </a:cubicBezTo>
                <a:cubicBezTo>
                  <a:pt x="5819670" y="4776784"/>
                  <a:pt x="5849501" y="4814855"/>
                  <a:pt x="5885587" y="4844993"/>
                </a:cubicBezTo>
                <a:cubicBezTo>
                  <a:pt x="5914995" y="4869622"/>
                  <a:pt x="5957081" y="4889744"/>
                  <a:pt x="5978801" y="4921467"/>
                </a:cubicBezTo>
                <a:cubicBezTo>
                  <a:pt x="5996377" y="4916459"/>
                  <a:pt x="6013786" y="4910615"/>
                  <a:pt x="6031278" y="4905105"/>
                </a:cubicBezTo>
                <a:cubicBezTo>
                  <a:pt x="5987165" y="4869790"/>
                  <a:pt x="5948631" y="4829130"/>
                  <a:pt x="5905531" y="4792479"/>
                </a:cubicBezTo>
                <a:cubicBezTo>
                  <a:pt x="5866149" y="4759085"/>
                  <a:pt x="5828966" y="4715255"/>
                  <a:pt x="5808854" y="4667500"/>
                </a:cubicBezTo>
                <a:cubicBezTo>
                  <a:pt x="5805050" y="4658399"/>
                  <a:pt x="5814853" y="4644874"/>
                  <a:pt x="5824908" y="4652473"/>
                </a:cubicBezTo>
                <a:cubicBezTo>
                  <a:pt x="5868094" y="4685282"/>
                  <a:pt x="5902150" y="4728528"/>
                  <a:pt x="5936631" y="4768686"/>
                </a:cubicBezTo>
                <a:cubicBezTo>
                  <a:pt x="5977363" y="4816108"/>
                  <a:pt x="6033645" y="4850419"/>
                  <a:pt x="6083335" y="4888492"/>
                </a:cubicBezTo>
                <a:cubicBezTo>
                  <a:pt x="6103365" y="4881645"/>
                  <a:pt x="6123309" y="4874047"/>
                  <a:pt x="6143167" y="4866616"/>
                </a:cubicBezTo>
                <a:cubicBezTo>
                  <a:pt x="6118490" y="4853258"/>
                  <a:pt x="6094575" y="4828213"/>
                  <a:pt x="6078521" y="4815021"/>
                </a:cubicBezTo>
                <a:cubicBezTo>
                  <a:pt x="6050717" y="4792145"/>
                  <a:pt x="5984884" y="4749985"/>
                  <a:pt x="5991137" y="4709410"/>
                </a:cubicBezTo>
                <a:cubicBezTo>
                  <a:pt x="5991560" y="4706405"/>
                  <a:pt x="5994350" y="4704485"/>
                  <a:pt x="5997222" y="4704067"/>
                </a:cubicBezTo>
                <a:cubicBezTo>
                  <a:pt x="6032716" y="4698891"/>
                  <a:pt x="6073786" y="4751405"/>
                  <a:pt x="6099899" y="4772109"/>
                </a:cubicBezTo>
                <a:cubicBezTo>
                  <a:pt x="6120097" y="4788139"/>
                  <a:pt x="6140295" y="4803835"/>
                  <a:pt x="6161253" y="4818779"/>
                </a:cubicBezTo>
                <a:cubicBezTo>
                  <a:pt x="6175535" y="4829048"/>
                  <a:pt x="6186944" y="4834975"/>
                  <a:pt x="6191928" y="4847833"/>
                </a:cubicBezTo>
                <a:cubicBezTo>
                  <a:pt x="6215085" y="4838565"/>
                  <a:pt x="6237901" y="4828129"/>
                  <a:pt x="6260888" y="4818277"/>
                </a:cubicBezTo>
                <a:cubicBezTo>
                  <a:pt x="6243394" y="4810095"/>
                  <a:pt x="6226578" y="4799410"/>
                  <a:pt x="6212972" y="4791478"/>
                </a:cubicBezTo>
                <a:cubicBezTo>
                  <a:pt x="6181281" y="4772945"/>
                  <a:pt x="6138182" y="4747898"/>
                  <a:pt x="6122378" y="4713835"/>
                </a:cubicBezTo>
                <a:cubicBezTo>
                  <a:pt x="6118660" y="4705736"/>
                  <a:pt x="6128125" y="4696469"/>
                  <a:pt x="6136239" y="4698641"/>
                </a:cubicBezTo>
                <a:cubicBezTo>
                  <a:pt x="6157112" y="4704234"/>
                  <a:pt x="6173590" y="4717926"/>
                  <a:pt x="6192097" y="4728863"/>
                </a:cubicBezTo>
                <a:cubicBezTo>
                  <a:pt x="6209929" y="4739465"/>
                  <a:pt x="6228351" y="4749401"/>
                  <a:pt x="6247028" y="4758584"/>
                </a:cubicBezTo>
                <a:cubicBezTo>
                  <a:pt x="6268917" y="4769355"/>
                  <a:pt x="6301620" y="4775949"/>
                  <a:pt x="6320888" y="4792563"/>
                </a:cubicBezTo>
                <a:cubicBezTo>
                  <a:pt x="6334325" y="4786469"/>
                  <a:pt x="6347592" y="4780041"/>
                  <a:pt x="6360945" y="4773862"/>
                </a:cubicBezTo>
                <a:cubicBezTo>
                  <a:pt x="6326296" y="4758082"/>
                  <a:pt x="6290297" y="4736542"/>
                  <a:pt x="6269169" y="4707908"/>
                </a:cubicBezTo>
                <a:cubicBezTo>
                  <a:pt x="6258520" y="4693465"/>
                  <a:pt x="6275845" y="4676182"/>
                  <a:pt x="6291141" y="4682612"/>
                </a:cubicBezTo>
                <a:cubicBezTo>
                  <a:pt x="6313030" y="4691794"/>
                  <a:pt x="6332297" y="4706988"/>
                  <a:pt x="6353424" y="4718009"/>
                </a:cubicBezTo>
                <a:cubicBezTo>
                  <a:pt x="6371001" y="4727193"/>
                  <a:pt x="6389341" y="4734372"/>
                  <a:pt x="6407510" y="4742304"/>
                </a:cubicBezTo>
                <a:cubicBezTo>
                  <a:pt x="6411059" y="4743808"/>
                  <a:pt x="6413509" y="4746062"/>
                  <a:pt x="6415369" y="4748565"/>
                </a:cubicBezTo>
                <a:cubicBezTo>
                  <a:pt x="6432270" y="4740551"/>
                  <a:pt x="6449087" y="4731953"/>
                  <a:pt x="6465905" y="4723687"/>
                </a:cubicBezTo>
                <a:cubicBezTo>
                  <a:pt x="6450610" y="4717008"/>
                  <a:pt x="6435482" y="4709911"/>
                  <a:pt x="6420778" y="4702481"/>
                </a:cubicBezTo>
                <a:cubicBezTo>
                  <a:pt x="6406495" y="4695301"/>
                  <a:pt x="6387903" y="4687703"/>
                  <a:pt x="6386974" y="4670004"/>
                </a:cubicBezTo>
                <a:cubicBezTo>
                  <a:pt x="6384945" y="4628928"/>
                  <a:pt x="6492863" y="4684949"/>
                  <a:pt x="6508835" y="4693131"/>
                </a:cubicBezTo>
                <a:cubicBezTo>
                  <a:pt x="6511792" y="4694633"/>
                  <a:pt x="6514075" y="4696721"/>
                  <a:pt x="6515848" y="4699057"/>
                </a:cubicBezTo>
                <a:cubicBezTo>
                  <a:pt x="6524468" y="4694801"/>
                  <a:pt x="6533089" y="4690376"/>
                  <a:pt x="6541708" y="4686117"/>
                </a:cubicBezTo>
                <a:cubicBezTo>
                  <a:pt x="6530131" y="4679105"/>
                  <a:pt x="6519652" y="4670171"/>
                  <a:pt x="6512469" y="4659819"/>
                </a:cubicBezTo>
                <a:cubicBezTo>
                  <a:pt x="6505963" y="4650468"/>
                  <a:pt x="6512637" y="4639533"/>
                  <a:pt x="6523708" y="4639698"/>
                </a:cubicBezTo>
                <a:cubicBezTo>
                  <a:pt x="6545089" y="4640031"/>
                  <a:pt x="6568837" y="4650301"/>
                  <a:pt x="6584892" y="4664494"/>
                </a:cubicBezTo>
                <a:cubicBezTo>
                  <a:pt x="6633907" y="4639949"/>
                  <a:pt x="6682923" y="4615404"/>
                  <a:pt x="6732191" y="4590440"/>
                </a:cubicBezTo>
                <a:cubicBezTo>
                  <a:pt x="6553541" y="4627008"/>
                  <a:pt x="6373537" y="4634355"/>
                  <a:pt x="6193703" y="4623251"/>
                </a:cubicBezTo>
                <a:cubicBezTo>
                  <a:pt x="6186858" y="4625673"/>
                  <a:pt x="6179760" y="4626924"/>
                  <a:pt x="6172662" y="4626340"/>
                </a:cubicBezTo>
                <a:cubicBezTo>
                  <a:pt x="6168183" y="4626006"/>
                  <a:pt x="6164210" y="4624087"/>
                  <a:pt x="6161589" y="4621082"/>
                </a:cubicBezTo>
                <a:cubicBezTo>
                  <a:pt x="5956236" y="4605970"/>
                  <a:pt x="5751301" y="4567650"/>
                  <a:pt x="5548906" y="4521230"/>
                </a:cubicBezTo>
                <a:cubicBezTo>
                  <a:pt x="5235211" y="4449348"/>
                  <a:pt x="4833121" y="4382808"/>
                  <a:pt x="4583653" y="4157642"/>
                </a:cubicBezTo>
                <a:close/>
                <a:moveTo>
                  <a:pt x="7017344" y="3219549"/>
                </a:moveTo>
                <a:cubicBezTo>
                  <a:pt x="7021422" y="3215824"/>
                  <a:pt x="7027379" y="3214196"/>
                  <a:pt x="7032534" y="3217243"/>
                </a:cubicBezTo>
                <a:cubicBezTo>
                  <a:pt x="7049942" y="3227512"/>
                  <a:pt x="7065322" y="3241120"/>
                  <a:pt x="7081296" y="3253392"/>
                </a:cubicBezTo>
                <a:cubicBezTo>
                  <a:pt x="7094309" y="3263412"/>
                  <a:pt x="7105802" y="3271678"/>
                  <a:pt x="7111801" y="3287539"/>
                </a:cubicBezTo>
                <a:cubicBezTo>
                  <a:pt x="7114592" y="3295054"/>
                  <a:pt x="7108421" y="3302067"/>
                  <a:pt x="7101154" y="3302985"/>
                </a:cubicBezTo>
                <a:cubicBezTo>
                  <a:pt x="7064901" y="3307326"/>
                  <a:pt x="7026533" y="3263996"/>
                  <a:pt x="7013433" y="3234441"/>
                </a:cubicBezTo>
                <a:cubicBezTo>
                  <a:pt x="7011068" y="3229098"/>
                  <a:pt x="7013266" y="3223275"/>
                  <a:pt x="7017344" y="3219549"/>
                </a:cubicBezTo>
                <a:close/>
                <a:moveTo>
                  <a:pt x="6788769" y="3301159"/>
                </a:moveTo>
                <a:cubicBezTo>
                  <a:pt x="6791811" y="3298519"/>
                  <a:pt x="6796248" y="3297434"/>
                  <a:pt x="6801403" y="3298477"/>
                </a:cubicBezTo>
                <a:cubicBezTo>
                  <a:pt x="6821093" y="3302484"/>
                  <a:pt x="6847712" y="3321019"/>
                  <a:pt x="6852192" y="3341222"/>
                </a:cubicBezTo>
                <a:cubicBezTo>
                  <a:pt x="6853375" y="3346565"/>
                  <a:pt x="6849656" y="3352242"/>
                  <a:pt x="6844841" y="3354497"/>
                </a:cubicBezTo>
                <a:cubicBezTo>
                  <a:pt x="6819573" y="3366101"/>
                  <a:pt x="6786530" y="3338218"/>
                  <a:pt x="6784501" y="3313170"/>
                </a:cubicBezTo>
                <a:cubicBezTo>
                  <a:pt x="6784077" y="3307994"/>
                  <a:pt x="6785726" y="3303799"/>
                  <a:pt x="6788769" y="3301159"/>
                </a:cubicBezTo>
                <a:close/>
                <a:moveTo>
                  <a:pt x="7088193" y="3177973"/>
                </a:moveTo>
                <a:cubicBezTo>
                  <a:pt x="7091096" y="3175083"/>
                  <a:pt x="7095491" y="3173455"/>
                  <a:pt x="7099547" y="3174165"/>
                </a:cubicBezTo>
                <a:cubicBezTo>
                  <a:pt x="7122111" y="3178005"/>
                  <a:pt x="7140872" y="3192616"/>
                  <a:pt x="7158534" y="3206139"/>
                </a:cubicBezTo>
                <a:cubicBezTo>
                  <a:pt x="7174253" y="3218079"/>
                  <a:pt x="7186168" y="3229684"/>
                  <a:pt x="7190647" y="3249388"/>
                </a:cubicBezTo>
                <a:cubicBezTo>
                  <a:pt x="7192084" y="3255565"/>
                  <a:pt x="7186929" y="3260490"/>
                  <a:pt x="7181013" y="3260574"/>
                </a:cubicBezTo>
                <a:cubicBezTo>
                  <a:pt x="7144844" y="3260909"/>
                  <a:pt x="7099885" y="3221419"/>
                  <a:pt x="7085772" y="3189359"/>
                </a:cubicBezTo>
                <a:cubicBezTo>
                  <a:pt x="7083872" y="3185018"/>
                  <a:pt x="7085288" y="3180864"/>
                  <a:pt x="7088193" y="3177973"/>
                </a:cubicBezTo>
                <a:close/>
                <a:moveTo>
                  <a:pt x="6580497" y="3358265"/>
                </a:moveTo>
                <a:cubicBezTo>
                  <a:pt x="6583286" y="3355957"/>
                  <a:pt x="6587131" y="3354788"/>
                  <a:pt x="6590807" y="3355330"/>
                </a:cubicBezTo>
                <a:cubicBezTo>
                  <a:pt x="6615230" y="3358837"/>
                  <a:pt x="6635850" y="3385722"/>
                  <a:pt x="6644301" y="3407177"/>
                </a:cubicBezTo>
                <a:cubicBezTo>
                  <a:pt x="6648357" y="3417445"/>
                  <a:pt x="6636778" y="3425545"/>
                  <a:pt x="6627567" y="3421871"/>
                </a:cubicBezTo>
                <a:cubicBezTo>
                  <a:pt x="6605596" y="3413104"/>
                  <a:pt x="6579820" y="3392316"/>
                  <a:pt x="6576526" y="3368022"/>
                </a:cubicBezTo>
                <a:cubicBezTo>
                  <a:pt x="6575977" y="3364014"/>
                  <a:pt x="6577709" y="3360570"/>
                  <a:pt x="6580497" y="3358265"/>
                </a:cubicBezTo>
                <a:close/>
                <a:moveTo>
                  <a:pt x="2027361" y="5106141"/>
                </a:moveTo>
                <a:cubicBezTo>
                  <a:pt x="2032093" y="5099879"/>
                  <a:pt x="2042150" y="5103553"/>
                  <a:pt x="2044346" y="5109982"/>
                </a:cubicBezTo>
                <a:cubicBezTo>
                  <a:pt x="2048234" y="5121336"/>
                  <a:pt x="2045700" y="5131354"/>
                  <a:pt x="2043586" y="5143127"/>
                </a:cubicBezTo>
                <a:cubicBezTo>
                  <a:pt x="2040629" y="5160157"/>
                  <a:pt x="2015530" y="5152727"/>
                  <a:pt x="2017644" y="5136280"/>
                </a:cubicBezTo>
                <a:cubicBezTo>
                  <a:pt x="2019163" y="5124593"/>
                  <a:pt x="2020177" y="5115827"/>
                  <a:pt x="2027361" y="5106141"/>
                </a:cubicBezTo>
                <a:close/>
                <a:moveTo>
                  <a:pt x="2110856" y="5064649"/>
                </a:moveTo>
                <a:cubicBezTo>
                  <a:pt x="2120743" y="5082849"/>
                  <a:pt x="2129955" y="5101299"/>
                  <a:pt x="2139166" y="5119751"/>
                </a:cubicBezTo>
                <a:cubicBezTo>
                  <a:pt x="2140605" y="5119082"/>
                  <a:pt x="2142294" y="5118832"/>
                  <a:pt x="2144237" y="5119165"/>
                </a:cubicBezTo>
                <a:cubicBezTo>
                  <a:pt x="2217760" y="5132273"/>
                  <a:pt x="2269900" y="5207579"/>
                  <a:pt x="2328042" y="5247653"/>
                </a:cubicBezTo>
                <a:cubicBezTo>
                  <a:pt x="2372747" y="5278460"/>
                  <a:pt x="2417874" y="5308515"/>
                  <a:pt x="2463087" y="5338487"/>
                </a:cubicBezTo>
                <a:cubicBezTo>
                  <a:pt x="2450917" y="5318200"/>
                  <a:pt x="2438494" y="5297995"/>
                  <a:pt x="2425313" y="5277876"/>
                </a:cubicBezTo>
                <a:cubicBezTo>
                  <a:pt x="2422776" y="5277041"/>
                  <a:pt x="2420494" y="5275288"/>
                  <a:pt x="2418212" y="5273199"/>
                </a:cubicBezTo>
                <a:cubicBezTo>
                  <a:pt x="2354494" y="5221939"/>
                  <a:pt x="2289844" y="5160241"/>
                  <a:pt x="2220127" y="5117579"/>
                </a:cubicBezTo>
                <a:cubicBezTo>
                  <a:pt x="2185731" y="5096540"/>
                  <a:pt x="2147955" y="5081512"/>
                  <a:pt x="2110856" y="5064649"/>
                </a:cubicBezTo>
                <a:close/>
                <a:moveTo>
                  <a:pt x="1887999" y="5149367"/>
                </a:moveTo>
                <a:cubicBezTo>
                  <a:pt x="1893101" y="5149973"/>
                  <a:pt x="1897981" y="5153563"/>
                  <a:pt x="1899586" y="5159407"/>
                </a:cubicBezTo>
                <a:cubicBezTo>
                  <a:pt x="1904234" y="5176020"/>
                  <a:pt x="1900347" y="5193386"/>
                  <a:pt x="1896967" y="5209915"/>
                </a:cubicBezTo>
                <a:cubicBezTo>
                  <a:pt x="1893840" y="5225362"/>
                  <a:pt x="1871360" y="5220853"/>
                  <a:pt x="1870516" y="5206661"/>
                </a:cubicBezTo>
                <a:cubicBezTo>
                  <a:pt x="1869501" y="5189795"/>
                  <a:pt x="1868573" y="5173183"/>
                  <a:pt x="1875080" y="5157236"/>
                </a:cubicBezTo>
                <a:cubicBezTo>
                  <a:pt x="1877572" y="5151142"/>
                  <a:pt x="1882897" y="5148762"/>
                  <a:pt x="1887999" y="5149367"/>
                </a:cubicBezTo>
                <a:close/>
                <a:moveTo>
                  <a:pt x="1741830" y="5202308"/>
                </a:moveTo>
                <a:cubicBezTo>
                  <a:pt x="1746393" y="5201004"/>
                  <a:pt x="1751528" y="5202361"/>
                  <a:pt x="1754231" y="5207663"/>
                </a:cubicBezTo>
                <a:cubicBezTo>
                  <a:pt x="1765640" y="5229870"/>
                  <a:pt x="1769020" y="5249155"/>
                  <a:pt x="1766571" y="5273951"/>
                </a:cubicBezTo>
                <a:cubicBezTo>
                  <a:pt x="1765471" y="5285390"/>
                  <a:pt x="1750851" y="5284722"/>
                  <a:pt x="1746288" y="5276372"/>
                </a:cubicBezTo>
                <a:cubicBezTo>
                  <a:pt x="1735134" y="5255669"/>
                  <a:pt x="1730993" y="5236299"/>
                  <a:pt x="1732851" y="5212922"/>
                </a:cubicBezTo>
                <a:cubicBezTo>
                  <a:pt x="1733273" y="5207579"/>
                  <a:pt x="1737266" y="5203613"/>
                  <a:pt x="1741830" y="5202308"/>
                </a:cubicBezTo>
                <a:close/>
                <a:moveTo>
                  <a:pt x="2654742" y="4825969"/>
                </a:moveTo>
                <a:cubicBezTo>
                  <a:pt x="2658237" y="4824538"/>
                  <a:pt x="2662357" y="4824914"/>
                  <a:pt x="2664892" y="4828296"/>
                </a:cubicBezTo>
                <a:cubicBezTo>
                  <a:pt x="2698442" y="4873045"/>
                  <a:pt x="2708329" y="4931402"/>
                  <a:pt x="2722611" y="4984166"/>
                </a:cubicBezTo>
                <a:cubicBezTo>
                  <a:pt x="2726921" y="5000028"/>
                  <a:pt x="2701061" y="5009129"/>
                  <a:pt x="2694977" y="4993850"/>
                </a:cubicBezTo>
                <a:cubicBezTo>
                  <a:pt x="2675117" y="4943257"/>
                  <a:pt x="2647990" y="4889743"/>
                  <a:pt x="2648328" y="4834474"/>
                </a:cubicBezTo>
                <a:cubicBezTo>
                  <a:pt x="2648371" y="4830633"/>
                  <a:pt x="2651245" y="4827398"/>
                  <a:pt x="2654742" y="4825969"/>
                </a:cubicBezTo>
                <a:close/>
                <a:moveTo>
                  <a:pt x="6657642" y="3283918"/>
                </a:moveTo>
                <a:cubicBezTo>
                  <a:pt x="6661815" y="3281507"/>
                  <a:pt x="6667117" y="3280985"/>
                  <a:pt x="6671089" y="3283782"/>
                </a:cubicBezTo>
                <a:cubicBezTo>
                  <a:pt x="6685879" y="3294218"/>
                  <a:pt x="6694838" y="3304236"/>
                  <a:pt x="6705739" y="3318679"/>
                </a:cubicBezTo>
                <a:cubicBezTo>
                  <a:pt x="6719598" y="3336962"/>
                  <a:pt x="6737176" y="3353158"/>
                  <a:pt x="6748161" y="3373196"/>
                </a:cubicBezTo>
                <a:cubicBezTo>
                  <a:pt x="6754839" y="3385135"/>
                  <a:pt x="6740134" y="3400580"/>
                  <a:pt x="6727627" y="3394903"/>
                </a:cubicBezTo>
                <a:cubicBezTo>
                  <a:pt x="6690612" y="3378038"/>
                  <a:pt x="6655542" y="3335459"/>
                  <a:pt x="6650978" y="3295386"/>
                </a:cubicBezTo>
                <a:cubicBezTo>
                  <a:pt x="6650429" y="3290627"/>
                  <a:pt x="6653472" y="3286328"/>
                  <a:pt x="6657642" y="3283918"/>
                </a:cubicBezTo>
                <a:close/>
                <a:moveTo>
                  <a:pt x="1111377" y="5409795"/>
                </a:moveTo>
                <a:cubicBezTo>
                  <a:pt x="1115222" y="5409200"/>
                  <a:pt x="1119447" y="5410578"/>
                  <a:pt x="1121687" y="5414126"/>
                </a:cubicBezTo>
                <a:cubicBezTo>
                  <a:pt x="1140025" y="5443513"/>
                  <a:pt x="1143321" y="5479497"/>
                  <a:pt x="1152025" y="5512556"/>
                </a:cubicBezTo>
                <a:cubicBezTo>
                  <a:pt x="1160644" y="5545450"/>
                  <a:pt x="1173405" y="5577845"/>
                  <a:pt x="1176785" y="5611740"/>
                </a:cubicBezTo>
                <a:cubicBezTo>
                  <a:pt x="1178053" y="5623846"/>
                  <a:pt x="1160898" y="5626517"/>
                  <a:pt x="1155152" y="5617583"/>
                </a:cubicBezTo>
                <a:cubicBezTo>
                  <a:pt x="1136730" y="5588530"/>
                  <a:pt x="1128362" y="5553382"/>
                  <a:pt x="1119236" y="5520571"/>
                </a:cubicBezTo>
                <a:cubicBezTo>
                  <a:pt x="1109856" y="5487093"/>
                  <a:pt x="1097433" y="5452196"/>
                  <a:pt x="1103349" y="5417299"/>
                </a:cubicBezTo>
                <a:cubicBezTo>
                  <a:pt x="1104067" y="5412957"/>
                  <a:pt x="1107532" y="5410389"/>
                  <a:pt x="1111377" y="5409795"/>
                </a:cubicBezTo>
                <a:close/>
                <a:moveTo>
                  <a:pt x="317507" y="5714263"/>
                </a:moveTo>
                <a:cubicBezTo>
                  <a:pt x="181702" y="6048212"/>
                  <a:pt x="27896" y="6390426"/>
                  <a:pt x="36516" y="6755767"/>
                </a:cubicBezTo>
                <a:cubicBezTo>
                  <a:pt x="36686" y="6763697"/>
                  <a:pt x="37193" y="6771628"/>
                  <a:pt x="37869" y="6779727"/>
                </a:cubicBezTo>
                <a:cubicBezTo>
                  <a:pt x="64996" y="6818799"/>
                  <a:pt x="90096" y="6857119"/>
                  <a:pt x="116124" y="6893853"/>
                </a:cubicBezTo>
                <a:cubicBezTo>
                  <a:pt x="118743" y="6887926"/>
                  <a:pt x="126518" y="6884420"/>
                  <a:pt x="131927" y="6889764"/>
                </a:cubicBezTo>
                <a:cubicBezTo>
                  <a:pt x="151111" y="6908631"/>
                  <a:pt x="164378" y="6933427"/>
                  <a:pt x="180857" y="6954715"/>
                </a:cubicBezTo>
                <a:cubicBezTo>
                  <a:pt x="198350" y="6977257"/>
                  <a:pt x="222943" y="6994623"/>
                  <a:pt x="237731" y="7018918"/>
                </a:cubicBezTo>
                <a:cubicBezTo>
                  <a:pt x="240181" y="7023008"/>
                  <a:pt x="240013" y="7028853"/>
                  <a:pt x="237731" y="7033194"/>
                </a:cubicBezTo>
                <a:cubicBezTo>
                  <a:pt x="255647" y="7048806"/>
                  <a:pt x="274407" y="7063918"/>
                  <a:pt x="295534" y="7077776"/>
                </a:cubicBezTo>
                <a:cubicBezTo>
                  <a:pt x="299168" y="7080197"/>
                  <a:pt x="302887" y="7081868"/>
                  <a:pt x="306605" y="7084205"/>
                </a:cubicBezTo>
                <a:cubicBezTo>
                  <a:pt x="238154" y="7010151"/>
                  <a:pt x="185252" y="6909716"/>
                  <a:pt x="166491" y="6820051"/>
                </a:cubicBezTo>
                <a:cubicBezTo>
                  <a:pt x="164293" y="6809365"/>
                  <a:pt x="179082" y="6806776"/>
                  <a:pt x="183730" y="6815042"/>
                </a:cubicBezTo>
                <a:cubicBezTo>
                  <a:pt x="214830" y="6870311"/>
                  <a:pt x="237393" y="6929920"/>
                  <a:pt x="274154" y="6982099"/>
                </a:cubicBezTo>
                <a:cubicBezTo>
                  <a:pt x="308887" y="7031525"/>
                  <a:pt x="349704" y="7076524"/>
                  <a:pt x="385113" y="7125531"/>
                </a:cubicBezTo>
                <a:cubicBezTo>
                  <a:pt x="396860" y="7130707"/>
                  <a:pt x="408438" y="7136384"/>
                  <a:pt x="420268" y="7140810"/>
                </a:cubicBezTo>
                <a:cubicBezTo>
                  <a:pt x="415114" y="7135299"/>
                  <a:pt x="409874" y="7129705"/>
                  <a:pt x="405142" y="7124446"/>
                </a:cubicBezTo>
                <a:cubicBezTo>
                  <a:pt x="375903" y="7091803"/>
                  <a:pt x="356128" y="7055069"/>
                  <a:pt x="344887" y="7012740"/>
                </a:cubicBezTo>
                <a:cubicBezTo>
                  <a:pt x="342944" y="7005393"/>
                  <a:pt x="353423" y="7002471"/>
                  <a:pt x="357648" y="7007314"/>
                </a:cubicBezTo>
                <a:cubicBezTo>
                  <a:pt x="383338" y="7036367"/>
                  <a:pt x="408354" y="7065921"/>
                  <a:pt x="434043" y="7095058"/>
                </a:cubicBezTo>
                <a:cubicBezTo>
                  <a:pt x="456269" y="7120355"/>
                  <a:pt x="485510" y="7140976"/>
                  <a:pt x="507144" y="7166774"/>
                </a:cubicBezTo>
                <a:cubicBezTo>
                  <a:pt x="515763" y="7168861"/>
                  <a:pt x="524384" y="7171366"/>
                  <a:pt x="533172" y="7173119"/>
                </a:cubicBezTo>
                <a:cubicBezTo>
                  <a:pt x="452044" y="7100234"/>
                  <a:pt x="381142" y="6980430"/>
                  <a:pt x="391199" y="6883920"/>
                </a:cubicBezTo>
                <a:cubicBezTo>
                  <a:pt x="392129" y="6875237"/>
                  <a:pt x="405227" y="6870727"/>
                  <a:pt x="410381" y="6878659"/>
                </a:cubicBezTo>
                <a:cubicBezTo>
                  <a:pt x="443425" y="6929337"/>
                  <a:pt x="457199" y="6990198"/>
                  <a:pt x="488044" y="7042795"/>
                </a:cubicBezTo>
                <a:cubicBezTo>
                  <a:pt x="518636" y="7095058"/>
                  <a:pt x="559539" y="7137804"/>
                  <a:pt x="597822" y="7183805"/>
                </a:cubicBezTo>
                <a:cubicBezTo>
                  <a:pt x="604751" y="7184724"/>
                  <a:pt x="611596" y="7185809"/>
                  <a:pt x="618526" y="7186643"/>
                </a:cubicBezTo>
                <a:cubicBezTo>
                  <a:pt x="597821" y="7168277"/>
                  <a:pt x="580666" y="7143147"/>
                  <a:pt x="567566" y="7122943"/>
                </a:cubicBezTo>
                <a:cubicBezTo>
                  <a:pt x="549145" y="7094557"/>
                  <a:pt x="526665" y="7061162"/>
                  <a:pt x="534270" y="7026264"/>
                </a:cubicBezTo>
                <a:cubicBezTo>
                  <a:pt x="536045" y="7018250"/>
                  <a:pt x="545088" y="7016664"/>
                  <a:pt x="551004" y="7021088"/>
                </a:cubicBezTo>
                <a:cubicBezTo>
                  <a:pt x="575680" y="7039622"/>
                  <a:pt x="585482" y="7072099"/>
                  <a:pt x="601793" y="7097230"/>
                </a:cubicBezTo>
                <a:cubicBezTo>
                  <a:pt x="614553" y="7116931"/>
                  <a:pt x="632215" y="7134715"/>
                  <a:pt x="647934" y="7153249"/>
                </a:cubicBezTo>
                <a:cubicBezTo>
                  <a:pt x="635004" y="7125698"/>
                  <a:pt x="624694" y="7096561"/>
                  <a:pt x="614892" y="7072433"/>
                </a:cubicBezTo>
                <a:cubicBezTo>
                  <a:pt x="588271" y="7007146"/>
                  <a:pt x="559032" y="6940523"/>
                  <a:pt x="536214" y="6873816"/>
                </a:cubicBezTo>
                <a:cubicBezTo>
                  <a:pt x="531988" y="6861210"/>
                  <a:pt x="550497" y="6851108"/>
                  <a:pt x="557595" y="6863047"/>
                </a:cubicBezTo>
                <a:cubicBezTo>
                  <a:pt x="591228" y="6920070"/>
                  <a:pt x="618356" y="6981432"/>
                  <a:pt x="650468" y="7039539"/>
                </a:cubicBezTo>
                <a:cubicBezTo>
                  <a:pt x="679626" y="7092304"/>
                  <a:pt x="694245" y="7149992"/>
                  <a:pt x="732273" y="7196747"/>
                </a:cubicBezTo>
                <a:cubicBezTo>
                  <a:pt x="733794" y="7196829"/>
                  <a:pt x="735315" y="7196996"/>
                  <a:pt x="736921" y="7197080"/>
                </a:cubicBezTo>
                <a:cubicBezTo>
                  <a:pt x="688245" y="7083203"/>
                  <a:pt x="635681" y="6970328"/>
                  <a:pt x="587003" y="6856535"/>
                </a:cubicBezTo>
                <a:cubicBezTo>
                  <a:pt x="358831" y="6804857"/>
                  <a:pt x="132603" y="6630619"/>
                  <a:pt x="85615" y="6396019"/>
                </a:cubicBezTo>
                <a:cubicBezTo>
                  <a:pt x="83926" y="6387670"/>
                  <a:pt x="95926" y="6384581"/>
                  <a:pt x="99561" y="6391762"/>
                </a:cubicBezTo>
                <a:cubicBezTo>
                  <a:pt x="116632" y="6425657"/>
                  <a:pt x="134884" y="6457383"/>
                  <a:pt x="153984" y="6488106"/>
                </a:cubicBezTo>
                <a:cubicBezTo>
                  <a:pt x="143504" y="6451789"/>
                  <a:pt x="138602" y="6415555"/>
                  <a:pt x="142829" y="6383747"/>
                </a:cubicBezTo>
                <a:cubicBezTo>
                  <a:pt x="144182" y="6373561"/>
                  <a:pt x="159562" y="6373060"/>
                  <a:pt x="164041" y="6380992"/>
                </a:cubicBezTo>
                <a:cubicBezTo>
                  <a:pt x="187449" y="6422485"/>
                  <a:pt x="194716" y="6473913"/>
                  <a:pt x="210689" y="6518746"/>
                </a:cubicBezTo>
                <a:cubicBezTo>
                  <a:pt x="221844" y="6549970"/>
                  <a:pt x="234013" y="6580693"/>
                  <a:pt x="245252" y="6611835"/>
                </a:cubicBezTo>
                <a:cubicBezTo>
                  <a:pt x="264689" y="6633457"/>
                  <a:pt x="285225" y="6653827"/>
                  <a:pt x="307028" y="6672696"/>
                </a:cubicBezTo>
                <a:cubicBezTo>
                  <a:pt x="291225" y="6647399"/>
                  <a:pt x="277872" y="6620517"/>
                  <a:pt x="265957" y="6593383"/>
                </a:cubicBezTo>
                <a:cubicBezTo>
                  <a:pt x="250493" y="6558151"/>
                  <a:pt x="232830" y="6522253"/>
                  <a:pt x="238154" y="6483179"/>
                </a:cubicBezTo>
                <a:cubicBezTo>
                  <a:pt x="239253" y="6475082"/>
                  <a:pt x="248633" y="6471492"/>
                  <a:pt x="254550" y="6477503"/>
                </a:cubicBezTo>
                <a:cubicBezTo>
                  <a:pt x="283450" y="6506891"/>
                  <a:pt x="293675" y="6548217"/>
                  <a:pt x="309225" y="6585452"/>
                </a:cubicBezTo>
                <a:cubicBezTo>
                  <a:pt x="326803" y="6627447"/>
                  <a:pt x="347506" y="6668605"/>
                  <a:pt x="359592" y="6712603"/>
                </a:cubicBezTo>
                <a:cubicBezTo>
                  <a:pt x="359676" y="6712937"/>
                  <a:pt x="359423" y="6713187"/>
                  <a:pt x="359508" y="6713522"/>
                </a:cubicBezTo>
                <a:cubicBezTo>
                  <a:pt x="374549" y="6723958"/>
                  <a:pt x="390099" y="6733975"/>
                  <a:pt x="406325" y="6743159"/>
                </a:cubicBezTo>
                <a:cubicBezTo>
                  <a:pt x="374972" y="6690229"/>
                  <a:pt x="341253" y="6628615"/>
                  <a:pt x="344296" y="6571092"/>
                </a:cubicBezTo>
                <a:cubicBezTo>
                  <a:pt x="344719" y="6562326"/>
                  <a:pt x="357987" y="6557567"/>
                  <a:pt x="364156" y="6563747"/>
                </a:cubicBezTo>
                <a:cubicBezTo>
                  <a:pt x="386972" y="6586622"/>
                  <a:pt x="398804" y="6616008"/>
                  <a:pt x="411988" y="6645062"/>
                </a:cubicBezTo>
                <a:cubicBezTo>
                  <a:pt x="429312" y="6683133"/>
                  <a:pt x="448578" y="6720451"/>
                  <a:pt x="468015" y="6757519"/>
                </a:cubicBezTo>
                <a:cubicBezTo>
                  <a:pt x="468692" y="6758688"/>
                  <a:pt x="468608" y="6760024"/>
                  <a:pt x="468862" y="6761276"/>
                </a:cubicBezTo>
                <a:cubicBezTo>
                  <a:pt x="474015" y="6764782"/>
                  <a:pt x="479087" y="6768289"/>
                  <a:pt x="484157" y="6771628"/>
                </a:cubicBezTo>
                <a:cubicBezTo>
                  <a:pt x="492778" y="6777305"/>
                  <a:pt x="501481" y="6782232"/>
                  <a:pt x="506890" y="6789745"/>
                </a:cubicBezTo>
                <a:cubicBezTo>
                  <a:pt x="507988" y="6790164"/>
                  <a:pt x="509003" y="6790665"/>
                  <a:pt x="510186" y="6791081"/>
                </a:cubicBezTo>
                <a:cubicBezTo>
                  <a:pt x="487116" y="6752593"/>
                  <a:pt x="468946" y="6710433"/>
                  <a:pt x="450353" y="6670109"/>
                </a:cubicBezTo>
                <a:cubicBezTo>
                  <a:pt x="429818" y="6625360"/>
                  <a:pt x="404214" y="6578857"/>
                  <a:pt x="401507" y="6529265"/>
                </a:cubicBezTo>
                <a:cubicBezTo>
                  <a:pt x="400663" y="6514905"/>
                  <a:pt x="418496" y="6510899"/>
                  <a:pt x="426691" y="6520917"/>
                </a:cubicBezTo>
                <a:cubicBezTo>
                  <a:pt x="457368" y="6558486"/>
                  <a:pt x="470889" y="6607994"/>
                  <a:pt x="489819" y="6652241"/>
                </a:cubicBezTo>
                <a:cubicBezTo>
                  <a:pt x="511538" y="6703169"/>
                  <a:pt x="539425" y="6753011"/>
                  <a:pt x="556834" y="6805441"/>
                </a:cubicBezTo>
                <a:cubicBezTo>
                  <a:pt x="560215" y="6806360"/>
                  <a:pt x="563425" y="6807445"/>
                  <a:pt x="566891" y="6808280"/>
                </a:cubicBezTo>
                <a:cubicBezTo>
                  <a:pt x="560384" y="6792499"/>
                  <a:pt x="553539" y="6776804"/>
                  <a:pt x="547200" y="6760943"/>
                </a:cubicBezTo>
                <a:cubicBezTo>
                  <a:pt x="501058" y="6645731"/>
                  <a:pt x="462016" y="6528095"/>
                  <a:pt x="429311" y="6408877"/>
                </a:cubicBezTo>
                <a:cubicBezTo>
                  <a:pt x="327732" y="6366799"/>
                  <a:pt x="235365" y="6274797"/>
                  <a:pt x="197843" y="6173609"/>
                </a:cubicBezTo>
                <a:cubicBezTo>
                  <a:pt x="194378" y="6164342"/>
                  <a:pt x="207055" y="6157830"/>
                  <a:pt x="213055" y="6165512"/>
                </a:cubicBezTo>
                <a:cubicBezTo>
                  <a:pt x="225478" y="6181625"/>
                  <a:pt x="238069" y="6197488"/>
                  <a:pt x="250915" y="6213182"/>
                </a:cubicBezTo>
                <a:cubicBezTo>
                  <a:pt x="249477" y="6206754"/>
                  <a:pt x="247956" y="6200242"/>
                  <a:pt x="246352" y="6194064"/>
                </a:cubicBezTo>
                <a:cubicBezTo>
                  <a:pt x="239590" y="6168433"/>
                  <a:pt x="227167" y="6141800"/>
                  <a:pt x="236971" y="6116003"/>
                </a:cubicBezTo>
                <a:cubicBezTo>
                  <a:pt x="239337" y="6109825"/>
                  <a:pt x="248210" y="6107155"/>
                  <a:pt x="253450" y="6111579"/>
                </a:cubicBezTo>
                <a:cubicBezTo>
                  <a:pt x="274915" y="6129780"/>
                  <a:pt x="277535" y="6159918"/>
                  <a:pt x="284379" y="6185966"/>
                </a:cubicBezTo>
                <a:cubicBezTo>
                  <a:pt x="291141" y="6212014"/>
                  <a:pt x="302718" y="6242152"/>
                  <a:pt x="301874" y="6269871"/>
                </a:cubicBezTo>
                <a:cubicBezTo>
                  <a:pt x="308127" y="6276132"/>
                  <a:pt x="314296" y="6282477"/>
                  <a:pt x="320971" y="6288405"/>
                </a:cubicBezTo>
                <a:cubicBezTo>
                  <a:pt x="333057" y="6299258"/>
                  <a:pt x="345733" y="6308525"/>
                  <a:pt x="358578" y="6317624"/>
                </a:cubicBezTo>
                <a:cubicBezTo>
                  <a:pt x="342944" y="6287486"/>
                  <a:pt x="333902" y="6253591"/>
                  <a:pt x="325112" y="6221030"/>
                </a:cubicBezTo>
                <a:cubicBezTo>
                  <a:pt x="310831" y="6168350"/>
                  <a:pt x="297055" y="6113833"/>
                  <a:pt x="306944" y="6059398"/>
                </a:cubicBezTo>
                <a:cubicBezTo>
                  <a:pt x="308887" y="6048713"/>
                  <a:pt x="322577" y="6050966"/>
                  <a:pt x="326043" y="6058982"/>
                </a:cubicBezTo>
                <a:cubicBezTo>
                  <a:pt x="345564" y="6104065"/>
                  <a:pt x="349958" y="6153657"/>
                  <a:pt x="361959" y="6200993"/>
                </a:cubicBezTo>
                <a:cubicBezTo>
                  <a:pt x="373874" y="6247996"/>
                  <a:pt x="396099" y="6293999"/>
                  <a:pt x="399565" y="6342420"/>
                </a:cubicBezTo>
                <a:cubicBezTo>
                  <a:pt x="399565" y="6343089"/>
                  <a:pt x="399226" y="6343590"/>
                  <a:pt x="399142" y="6344174"/>
                </a:cubicBezTo>
                <a:cubicBezTo>
                  <a:pt x="404297" y="6347346"/>
                  <a:pt x="409282" y="6350685"/>
                  <a:pt x="414522" y="6353774"/>
                </a:cubicBezTo>
                <a:cubicBezTo>
                  <a:pt x="389170" y="6254926"/>
                  <a:pt x="368888" y="6154909"/>
                  <a:pt x="353001" y="6054222"/>
                </a:cubicBezTo>
                <a:cubicBezTo>
                  <a:pt x="351565" y="6053972"/>
                  <a:pt x="350296" y="6053972"/>
                  <a:pt x="348860" y="6053305"/>
                </a:cubicBezTo>
                <a:cubicBezTo>
                  <a:pt x="321141" y="6040614"/>
                  <a:pt x="297055" y="6021829"/>
                  <a:pt x="276857" y="5999205"/>
                </a:cubicBezTo>
                <a:cubicBezTo>
                  <a:pt x="260042" y="5980421"/>
                  <a:pt x="238999" y="5954372"/>
                  <a:pt x="239253" y="5928242"/>
                </a:cubicBezTo>
                <a:cubicBezTo>
                  <a:pt x="239336" y="5917554"/>
                  <a:pt x="251422" y="5913964"/>
                  <a:pt x="259027" y="5920060"/>
                </a:cubicBezTo>
                <a:cubicBezTo>
                  <a:pt x="278295" y="5935504"/>
                  <a:pt x="288773" y="5960467"/>
                  <a:pt x="307028" y="5977833"/>
                </a:cubicBezTo>
                <a:cubicBezTo>
                  <a:pt x="318944" y="5989103"/>
                  <a:pt x="332126" y="5997785"/>
                  <a:pt x="345902" y="6005883"/>
                </a:cubicBezTo>
                <a:cubicBezTo>
                  <a:pt x="332128" y="5909205"/>
                  <a:pt x="322239" y="5811943"/>
                  <a:pt x="317507" y="5714263"/>
                </a:cubicBezTo>
                <a:close/>
                <a:moveTo>
                  <a:pt x="5331867" y="3783578"/>
                </a:moveTo>
                <a:cubicBezTo>
                  <a:pt x="5340508" y="3781241"/>
                  <a:pt x="5349508" y="3779863"/>
                  <a:pt x="5358000" y="3778445"/>
                </a:cubicBezTo>
                <a:cubicBezTo>
                  <a:pt x="5382930" y="3774270"/>
                  <a:pt x="5387917" y="3815012"/>
                  <a:pt x="5362733" y="3816849"/>
                </a:cubicBezTo>
                <a:cubicBezTo>
                  <a:pt x="5345239" y="3818184"/>
                  <a:pt x="5325972" y="3819436"/>
                  <a:pt x="5309577" y="3812257"/>
                </a:cubicBezTo>
                <a:cubicBezTo>
                  <a:pt x="5302141" y="3809000"/>
                  <a:pt x="5301889" y="3799067"/>
                  <a:pt x="5307886" y="3794475"/>
                </a:cubicBezTo>
                <a:cubicBezTo>
                  <a:pt x="5314944" y="3789214"/>
                  <a:pt x="5323226" y="3785916"/>
                  <a:pt x="5331867" y="3783578"/>
                </a:cubicBezTo>
                <a:close/>
                <a:moveTo>
                  <a:pt x="1988033" y="5044267"/>
                </a:moveTo>
                <a:cubicBezTo>
                  <a:pt x="1991276" y="5042692"/>
                  <a:pt x="1995163" y="5042733"/>
                  <a:pt x="1998544" y="5045530"/>
                </a:cubicBezTo>
                <a:cubicBezTo>
                  <a:pt x="2013923" y="5058304"/>
                  <a:pt x="2018150" y="5073165"/>
                  <a:pt x="2022122" y="5092282"/>
                </a:cubicBezTo>
                <a:cubicBezTo>
                  <a:pt x="2025925" y="5110816"/>
                  <a:pt x="1998881" y="5115826"/>
                  <a:pt x="1991361" y="5100632"/>
                </a:cubicBezTo>
                <a:cubicBezTo>
                  <a:pt x="1983163" y="5084185"/>
                  <a:pt x="1977501" y="5070911"/>
                  <a:pt x="1981388" y="5052710"/>
                </a:cubicBezTo>
                <a:cubicBezTo>
                  <a:pt x="1982191" y="5049037"/>
                  <a:pt x="1984790" y="5045843"/>
                  <a:pt x="1988033" y="5044267"/>
                </a:cubicBezTo>
                <a:close/>
                <a:moveTo>
                  <a:pt x="1166730" y="5353431"/>
                </a:moveTo>
                <a:cubicBezTo>
                  <a:pt x="1172393" y="5347671"/>
                  <a:pt x="1184139" y="5351428"/>
                  <a:pt x="1183716" y="5360026"/>
                </a:cubicBezTo>
                <a:cubicBezTo>
                  <a:pt x="1182364" y="5385908"/>
                  <a:pt x="1179828" y="5411372"/>
                  <a:pt x="1186505" y="5436751"/>
                </a:cubicBezTo>
                <a:cubicBezTo>
                  <a:pt x="1189885" y="5449693"/>
                  <a:pt x="1173068" y="5457957"/>
                  <a:pt x="1165125" y="5446853"/>
                </a:cubicBezTo>
                <a:cubicBezTo>
                  <a:pt x="1144926" y="5418468"/>
                  <a:pt x="1140955" y="5379563"/>
                  <a:pt x="1166730" y="5353431"/>
                </a:cubicBezTo>
                <a:close/>
                <a:moveTo>
                  <a:pt x="1929196" y="5048985"/>
                </a:moveTo>
                <a:cubicBezTo>
                  <a:pt x="1933199" y="5049893"/>
                  <a:pt x="1936813" y="5052920"/>
                  <a:pt x="1938037" y="5057386"/>
                </a:cubicBezTo>
                <a:cubicBezTo>
                  <a:pt x="1942348" y="5074084"/>
                  <a:pt x="1935925" y="5090864"/>
                  <a:pt x="1930854" y="5106892"/>
                </a:cubicBezTo>
                <a:cubicBezTo>
                  <a:pt x="1926291" y="5121170"/>
                  <a:pt x="1907108" y="5112070"/>
                  <a:pt x="1907615" y="5099880"/>
                </a:cubicBezTo>
                <a:cubicBezTo>
                  <a:pt x="1908290" y="5083684"/>
                  <a:pt x="1908460" y="5066902"/>
                  <a:pt x="1918009" y="5053294"/>
                </a:cubicBezTo>
                <a:cubicBezTo>
                  <a:pt x="1920797" y="5049287"/>
                  <a:pt x="1925192" y="5048077"/>
                  <a:pt x="1929196" y="5048985"/>
                </a:cubicBezTo>
                <a:close/>
                <a:moveTo>
                  <a:pt x="340663" y="5657408"/>
                </a:moveTo>
                <a:cubicBezTo>
                  <a:pt x="339394" y="5660664"/>
                  <a:pt x="338126" y="5663920"/>
                  <a:pt x="336776" y="5667176"/>
                </a:cubicBezTo>
                <a:cubicBezTo>
                  <a:pt x="366015" y="5979501"/>
                  <a:pt x="431763" y="6280639"/>
                  <a:pt x="533002" y="6573597"/>
                </a:cubicBezTo>
                <a:cubicBezTo>
                  <a:pt x="525567" y="6545294"/>
                  <a:pt x="519566" y="6515574"/>
                  <a:pt x="528186" y="6489274"/>
                </a:cubicBezTo>
                <a:cubicBezTo>
                  <a:pt x="530722" y="6481593"/>
                  <a:pt x="541962" y="6480591"/>
                  <a:pt x="546610" y="6486769"/>
                </a:cubicBezTo>
                <a:cubicBezTo>
                  <a:pt x="570526" y="6518579"/>
                  <a:pt x="568666" y="6566500"/>
                  <a:pt x="573398" y="6604570"/>
                </a:cubicBezTo>
                <a:cubicBezTo>
                  <a:pt x="575003" y="6617845"/>
                  <a:pt x="558525" y="6624692"/>
                  <a:pt x="548976" y="6619431"/>
                </a:cubicBezTo>
                <a:cubicBezTo>
                  <a:pt x="552102" y="6628365"/>
                  <a:pt x="554976" y="6637298"/>
                  <a:pt x="558271" y="6646148"/>
                </a:cubicBezTo>
                <a:cubicBezTo>
                  <a:pt x="558355" y="6645981"/>
                  <a:pt x="558355" y="6645730"/>
                  <a:pt x="558439" y="6645563"/>
                </a:cubicBezTo>
                <a:cubicBezTo>
                  <a:pt x="561652" y="6638551"/>
                  <a:pt x="571371" y="6636213"/>
                  <a:pt x="577370" y="6641306"/>
                </a:cubicBezTo>
                <a:cubicBezTo>
                  <a:pt x="592243" y="6653912"/>
                  <a:pt x="594862" y="6671110"/>
                  <a:pt x="598665" y="6689394"/>
                </a:cubicBezTo>
                <a:cubicBezTo>
                  <a:pt x="600778" y="6699830"/>
                  <a:pt x="602891" y="6709932"/>
                  <a:pt x="603990" y="6720117"/>
                </a:cubicBezTo>
                <a:cubicBezTo>
                  <a:pt x="606441" y="6716694"/>
                  <a:pt x="608977" y="6713354"/>
                  <a:pt x="611426" y="6710015"/>
                </a:cubicBezTo>
                <a:cubicBezTo>
                  <a:pt x="600442" y="6683133"/>
                  <a:pt x="600694" y="6651574"/>
                  <a:pt x="597738" y="6622938"/>
                </a:cubicBezTo>
                <a:cubicBezTo>
                  <a:pt x="595285" y="6598893"/>
                  <a:pt x="588187" y="6573347"/>
                  <a:pt x="601876" y="6551973"/>
                </a:cubicBezTo>
                <a:cubicBezTo>
                  <a:pt x="606356" y="6545043"/>
                  <a:pt x="616835" y="6543292"/>
                  <a:pt x="622751" y="6549637"/>
                </a:cubicBezTo>
                <a:cubicBezTo>
                  <a:pt x="641342" y="6569757"/>
                  <a:pt x="638300" y="6599228"/>
                  <a:pt x="640328" y="6625108"/>
                </a:cubicBezTo>
                <a:cubicBezTo>
                  <a:pt x="641342" y="6638466"/>
                  <a:pt x="643034" y="6652158"/>
                  <a:pt x="643879" y="6665767"/>
                </a:cubicBezTo>
                <a:cubicBezTo>
                  <a:pt x="648863" y="6658921"/>
                  <a:pt x="653682" y="6651991"/>
                  <a:pt x="658497" y="6645146"/>
                </a:cubicBezTo>
                <a:cubicBezTo>
                  <a:pt x="653427" y="6622437"/>
                  <a:pt x="649709" y="6600062"/>
                  <a:pt x="646497" y="6576854"/>
                </a:cubicBezTo>
                <a:cubicBezTo>
                  <a:pt x="642610" y="6548884"/>
                  <a:pt x="634160" y="6521751"/>
                  <a:pt x="638638" y="6493533"/>
                </a:cubicBezTo>
                <a:cubicBezTo>
                  <a:pt x="640074" y="6484181"/>
                  <a:pt x="655117" y="6480759"/>
                  <a:pt x="660864" y="6488106"/>
                </a:cubicBezTo>
                <a:cubicBezTo>
                  <a:pt x="683682" y="6517160"/>
                  <a:pt x="690019" y="6560906"/>
                  <a:pt x="687484" y="6601315"/>
                </a:cubicBezTo>
                <a:cubicBezTo>
                  <a:pt x="691710" y="6594301"/>
                  <a:pt x="695343" y="6587038"/>
                  <a:pt x="699230" y="6579859"/>
                </a:cubicBezTo>
                <a:cubicBezTo>
                  <a:pt x="693991" y="6565082"/>
                  <a:pt x="697625" y="6547883"/>
                  <a:pt x="696780" y="6532354"/>
                </a:cubicBezTo>
                <a:cubicBezTo>
                  <a:pt x="695935" y="6516742"/>
                  <a:pt x="692554" y="6502299"/>
                  <a:pt x="697118" y="6487021"/>
                </a:cubicBezTo>
                <a:cubicBezTo>
                  <a:pt x="699738" y="6478422"/>
                  <a:pt x="709962" y="6476167"/>
                  <a:pt x="716555" y="6481927"/>
                </a:cubicBezTo>
                <a:cubicBezTo>
                  <a:pt x="721878" y="6486686"/>
                  <a:pt x="726189" y="6494117"/>
                  <a:pt x="729400" y="6502800"/>
                </a:cubicBezTo>
                <a:cubicBezTo>
                  <a:pt x="745710" y="6440936"/>
                  <a:pt x="747822" y="6377486"/>
                  <a:pt x="763626" y="6315705"/>
                </a:cubicBezTo>
                <a:cubicBezTo>
                  <a:pt x="765908" y="6306604"/>
                  <a:pt x="780191" y="6307022"/>
                  <a:pt x="782049" y="6316206"/>
                </a:cubicBezTo>
                <a:cubicBezTo>
                  <a:pt x="796500" y="6388757"/>
                  <a:pt x="771570" y="6468486"/>
                  <a:pt x="746808" y="6536613"/>
                </a:cubicBezTo>
                <a:cubicBezTo>
                  <a:pt x="714019" y="6626611"/>
                  <a:pt x="682582" y="6713772"/>
                  <a:pt x="608299" y="6776388"/>
                </a:cubicBezTo>
                <a:cubicBezTo>
                  <a:pt x="625794" y="6819132"/>
                  <a:pt x="643624" y="6861794"/>
                  <a:pt x="662723" y="6904207"/>
                </a:cubicBezTo>
                <a:cubicBezTo>
                  <a:pt x="673963" y="6929169"/>
                  <a:pt x="685288" y="6954299"/>
                  <a:pt x="696612" y="6979344"/>
                </a:cubicBezTo>
                <a:cubicBezTo>
                  <a:pt x="693907" y="6964986"/>
                  <a:pt x="693061" y="6950626"/>
                  <a:pt x="697118" y="6936850"/>
                </a:cubicBezTo>
                <a:cubicBezTo>
                  <a:pt x="697879" y="6934262"/>
                  <a:pt x="699991" y="6932926"/>
                  <a:pt x="702189" y="6932258"/>
                </a:cubicBezTo>
                <a:cubicBezTo>
                  <a:pt x="699062" y="6932258"/>
                  <a:pt x="696019" y="6931090"/>
                  <a:pt x="694836" y="6927165"/>
                </a:cubicBezTo>
                <a:cubicBezTo>
                  <a:pt x="692133" y="6917898"/>
                  <a:pt x="683343" y="6908297"/>
                  <a:pt x="679709" y="6898530"/>
                </a:cubicBezTo>
                <a:cubicBezTo>
                  <a:pt x="677089" y="6891433"/>
                  <a:pt x="675484" y="6883919"/>
                  <a:pt x="673457" y="6876572"/>
                </a:cubicBezTo>
                <a:cubicBezTo>
                  <a:pt x="668893" y="6859958"/>
                  <a:pt x="664329" y="6845181"/>
                  <a:pt x="670159" y="6828484"/>
                </a:cubicBezTo>
                <a:cubicBezTo>
                  <a:pt x="671934" y="6823308"/>
                  <a:pt x="679625" y="6822138"/>
                  <a:pt x="683427" y="6825561"/>
                </a:cubicBezTo>
                <a:cubicBezTo>
                  <a:pt x="695680" y="6836581"/>
                  <a:pt x="699146" y="6849355"/>
                  <a:pt x="703119" y="6864800"/>
                </a:cubicBezTo>
                <a:cubicBezTo>
                  <a:pt x="705146" y="6872899"/>
                  <a:pt x="707682" y="6880997"/>
                  <a:pt x="709203" y="6889263"/>
                </a:cubicBezTo>
                <a:cubicBezTo>
                  <a:pt x="711146" y="6899698"/>
                  <a:pt x="708189" y="6912805"/>
                  <a:pt x="710556" y="6922490"/>
                </a:cubicBezTo>
                <a:cubicBezTo>
                  <a:pt x="711823" y="6927500"/>
                  <a:pt x="708612" y="6931173"/>
                  <a:pt x="704809" y="6932341"/>
                </a:cubicBezTo>
                <a:cubicBezTo>
                  <a:pt x="706668" y="6932509"/>
                  <a:pt x="708696" y="6932508"/>
                  <a:pt x="710133" y="6933927"/>
                </a:cubicBezTo>
                <a:cubicBezTo>
                  <a:pt x="731598" y="6954883"/>
                  <a:pt x="736330" y="6988362"/>
                  <a:pt x="743091" y="7016330"/>
                </a:cubicBezTo>
                <a:cubicBezTo>
                  <a:pt x="748245" y="7037619"/>
                  <a:pt x="755090" y="7060578"/>
                  <a:pt x="747654" y="7081784"/>
                </a:cubicBezTo>
                <a:cubicBezTo>
                  <a:pt x="747063" y="7083453"/>
                  <a:pt x="745626" y="7084288"/>
                  <a:pt x="744275" y="7085040"/>
                </a:cubicBezTo>
                <a:cubicBezTo>
                  <a:pt x="745033" y="7086710"/>
                  <a:pt x="745794" y="7088296"/>
                  <a:pt x="746471" y="7089882"/>
                </a:cubicBezTo>
                <a:cubicBezTo>
                  <a:pt x="751119" y="7090466"/>
                  <a:pt x="755428" y="7092805"/>
                  <a:pt x="758387" y="7098064"/>
                </a:cubicBezTo>
                <a:cubicBezTo>
                  <a:pt x="763288" y="7106662"/>
                  <a:pt x="767345" y="7115680"/>
                  <a:pt x="772077" y="7124361"/>
                </a:cubicBezTo>
                <a:cubicBezTo>
                  <a:pt x="767344" y="7101153"/>
                  <a:pt x="768358" y="7076942"/>
                  <a:pt x="764217" y="7053481"/>
                </a:cubicBezTo>
                <a:cubicBezTo>
                  <a:pt x="760330" y="7031941"/>
                  <a:pt x="753062" y="7011405"/>
                  <a:pt x="758640" y="6989613"/>
                </a:cubicBezTo>
                <a:cubicBezTo>
                  <a:pt x="760837" y="6981097"/>
                  <a:pt x="771485" y="6977174"/>
                  <a:pt x="778331" y="6983435"/>
                </a:cubicBezTo>
                <a:cubicBezTo>
                  <a:pt x="800809" y="7003890"/>
                  <a:pt x="802755" y="7036784"/>
                  <a:pt x="804443" y="7065336"/>
                </a:cubicBezTo>
                <a:cubicBezTo>
                  <a:pt x="804527" y="7065837"/>
                  <a:pt x="804527" y="7066423"/>
                  <a:pt x="804527" y="7067007"/>
                </a:cubicBezTo>
                <a:cubicBezTo>
                  <a:pt x="806809" y="7064669"/>
                  <a:pt x="809514" y="7062916"/>
                  <a:pt x="812049" y="7060911"/>
                </a:cubicBezTo>
                <a:cubicBezTo>
                  <a:pt x="806809" y="7039622"/>
                  <a:pt x="805034" y="7017416"/>
                  <a:pt x="802332" y="6995542"/>
                </a:cubicBezTo>
                <a:cubicBezTo>
                  <a:pt x="798443" y="6964568"/>
                  <a:pt x="791513" y="6939104"/>
                  <a:pt x="806809" y="6911136"/>
                </a:cubicBezTo>
                <a:cubicBezTo>
                  <a:pt x="810107" y="6905124"/>
                  <a:pt x="817290" y="6905459"/>
                  <a:pt x="821345" y="6910301"/>
                </a:cubicBezTo>
                <a:cubicBezTo>
                  <a:pt x="842303" y="6935347"/>
                  <a:pt x="839768" y="6965570"/>
                  <a:pt x="841966" y="6996795"/>
                </a:cubicBezTo>
                <a:cubicBezTo>
                  <a:pt x="842387" y="7002471"/>
                  <a:pt x="842810" y="7008148"/>
                  <a:pt x="843318" y="7013826"/>
                </a:cubicBezTo>
                <a:cubicBezTo>
                  <a:pt x="849232" y="7003389"/>
                  <a:pt x="854641" y="6992536"/>
                  <a:pt x="859966" y="6981598"/>
                </a:cubicBezTo>
                <a:cubicBezTo>
                  <a:pt x="856332" y="6948371"/>
                  <a:pt x="859966" y="6914393"/>
                  <a:pt x="856669" y="6880996"/>
                </a:cubicBezTo>
                <a:cubicBezTo>
                  <a:pt x="854557" y="6859707"/>
                  <a:pt x="848303" y="6840756"/>
                  <a:pt x="855994" y="6820553"/>
                </a:cubicBezTo>
                <a:cubicBezTo>
                  <a:pt x="858952" y="6812704"/>
                  <a:pt x="869008" y="6810199"/>
                  <a:pt x="875008" y="6816544"/>
                </a:cubicBezTo>
                <a:cubicBezTo>
                  <a:pt x="890473" y="6832991"/>
                  <a:pt x="893262" y="6857204"/>
                  <a:pt x="894360" y="6880162"/>
                </a:cubicBezTo>
                <a:cubicBezTo>
                  <a:pt x="901374" y="6853864"/>
                  <a:pt x="908558" y="6827732"/>
                  <a:pt x="919122" y="6802770"/>
                </a:cubicBezTo>
                <a:cubicBezTo>
                  <a:pt x="924023" y="6791164"/>
                  <a:pt x="946248" y="6786406"/>
                  <a:pt x="948277" y="6803020"/>
                </a:cubicBezTo>
                <a:cubicBezTo>
                  <a:pt x="961544" y="6909633"/>
                  <a:pt x="891571" y="7056988"/>
                  <a:pt x="806725" y="7137970"/>
                </a:cubicBezTo>
                <a:cubicBezTo>
                  <a:pt x="802669" y="7149158"/>
                  <a:pt x="799034" y="7160512"/>
                  <a:pt x="795993" y="7171950"/>
                </a:cubicBezTo>
                <a:cubicBezTo>
                  <a:pt x="841880" y="7263702"/>
                  <a:pt x="880248" y="7359796"/>
                  <a:pt x="912783" y="7457977"/>
                </a:cubicBezTo>
                <a:cubicBezTo>
                  <a:pt x="912699" y="7450797"/>
                  <a:pt x="912614" y="7443534"/>
                  <a:pt x="912107" y="7436354"/>
                </a:cubicBezTo>
                <a:cubicBezTo>
                  <a:pt x="909065" y="7395361"/>
                  <a:pt x="899261" y="7355205"/>
                  <a:pt x="896219" y="7314295"/>
                </a:cubicBezTo>
                <a:cubicBezTo>
                  <a:pt x="895544" y="7304694"/>
                  <a:pt x="909319" y="7297349"/>
                  <a:pt x="915234" y="7306864"/>
                </a:cubicBezTo>
                <a:cubicBezTo>
                  <a:pt x="949122" y="7361466"/>
                  <a:pt x="965009" y="7449712"/>
                  <a:pt x="945911" y="7516502"/>
                </a:cubicBezTo>
                <a:cubicBezTo>
                  <a:pt x="951488" y="7509155"/>
                  <a:pt x="956560" y="7501557"/>
                  <a:pt x="961966" y="7494210"/>
                </a:cubicBezTo>
                <a:cubicBezTo>
                  <a:pt x="962221" y="7478598"/>
                  <a:pt x="964334" y="7462736"/>
                  <a:pt x="965179" y="7447290"/>
                </a:cubicBezTo>
                <a:cubicBezTo>
                  <a:pt x="966194" y="7428089"/>
                  <a:pt x="968306" y="7407551"/>
                  <a:pt x="976587" y="7390018"/>
                </a:cubicBezTo>
                <a:cubicBezTo>
                  <a:pt x="979460" y="7383840"/>
                  <a:pt x="986812" y="7383339"/>
                  <a:pt x="990530" y="7389100"/>
                </a:cubicBezTo>
                <a:cubicBezTo>
                  <a:pt x="996783" y="7398784"/>
                  <a:pt x="1000165" y="7411224"/>
                  <a:pt x="1002278" y="7424415"/>
                </a:cubicBezTo>
                <a:cubicBezTo>
                  <a:pt x="999656" y="7382003"/>
                  <a:pt x="1003630" y="7338924"/>
                  <a:pt x="1001855" y="7296513"/>
                </a:cubicBezTo>
                <a:cubicBezTo>
                  <a:pt x="1000080" y="7254936"/>
                  <a:pt x="990363" y="7211105"/>
                  <a:pt x="999405" y="7170196"/>
                </a:cubicBezTo>
                <a:cubicBezTo>
                  <a:pt x="1002024" y="7158342"/>
                  <a:pt x="1017996" y="7156589"/>
                  <a:pt x="1022897" y="7167776"/>
                </a:cubicBezTo>
                <a:cubicBezTo>
                  <a:pt x="1043179" y="7213694"/>
                  <a:pt x="1038701" y="7269880"/>
                  <a:pt x="1039122" y="7319305"/>
                </a:cubicBezTo>
                <a:cubicBezTo>
                  <a:pt x="1039292" y="7330243"/>
                  <a:pt x="1039208" y="7341679"/>
                  <a:pt x="1039292" y="7353033"/>
                </a:cubicBezTo>
                <a:cubicBezTo>
                  <a:pt x="1043095" y="7331828"/>
                  <a:pt x="1046813" y="7310622"/>
                  <a:pt x="1049517" y="7289250"/>
                </a:cubicBezTo>
                <a:cubicBezTo>
                  <a:pt x="1054672" y="7249091"/>
                  <a:pt x="1049349" y="7206013"/>
                  <a:pt x="1061602" y="7167275"/>
                </a:cubicBezTo>
                <a:cubicBezTo>
                  <a:pt x="1064476" y="7158257"/>
                  <a:pt x="1078081" y="7157674"/>
                  <a:pt x="1082053" y="7166106"/>
                </a:cubicBezTo>
                <a:cubicBezTo>
                  <a:pt x="1096335" y="7196662"/>
                  <a:pt x="1096250" y="7233647"/>
                  <a:pt x="1091855" y="7268878"/>
                </a:cubicBezTo>
                <a:cubicBezTo>
                  <a:pt x="1095152" y="7261365"/>
                  <a:pt x="1097941" y="7253684"/>
                  <a:pt x="1101068" y="7246087"/>
                </a:cubicBezTo>
                <a:cubicBezTo>
                  <a:pt x="1109011" y="7196244"/>
                  <a:pt x="1107237" y="7144566"/>
                  <a:pt x="1120758" y="7096478"/>
                </a:cubicBezTo>
                <a:cubicBezTo>
                  <a:pt x="1122955" y="7088629"/>
                  <a:pt x="1133940" y="7086126"/>
                  <a:pt x="1137490" y="7094724"/>
                </a:cubicBezTo>
                <a:cubicBezTo>
                  <a:pt x="1140533" y="7102071"/>
                  <a:pt x="1142730" y="7109668"/>
                  <a:pt x="1144421" y="7117433"/>
                </a:cubicBezTo>
                <a:cubicBezTo>
                  <a:pt x="1148138" y="7103240"/>
                  <a:pt x="1150589" y="7088880"/>
                  <a:pt x="1153715" y="7074605"/>
                </a:cubicBezTo>
                <a:cubicBezTo>
                  <a:pt x="1151012" y="7006896"/>
                  <a:pt x="1141715" y="6938436"/>
                  <a:pt x="1146533" y="6870895"/>
                </a:cubicBezTo>
                <a:cubicBezTo>
                  <a:pt x="1147209" y="6861545"/>
                  <a:pt x="1159040" y="6860376"/>
                  <a:pt x="1162336" y="6868723"/>
                </a:cubicBezTo>
                <a:cubicBezTo>
                  <a:pt x="1167829" y="6882667"/>
                  <a:pt x="1171801" y="6897110"/>
                  <a:pt x="1175097" y="6911720"/>
                </a:cubicBezTo>
                <a:cubicBezTo>
                  <a:pt x="1182280" y="6749755"/>
                  <a:pt x="1148646" y="6584952"/>
                  <a:pt x="1064475" y="6428079"/>
                </a:cubicBezTo>
                <a:cubicBezTo>
                  <a:pt x="1004051" y="6315455"/>
                  <a:pt x="918530" y="6225872"/>
                  <a:pt x="825655" y="6143303"/>
                </a:cubicBezTo>
                <a:cubicBezTo>
                  <a:pt x="822275" y="6152237"/>
                  <a:pt x="818049" y="6161087"/>
                  <a:pt x="815175" y="6169352"/>
                </a:cubicBezTo>
                <a:cubicBezTo>
                  <a:pt x="806134" y="6195233"/>
                  <a:pt x="800134" y="6227042"/>
                  <a:pt x="779345" y="6246328"/>
                </a:cubicBezTo>
                <a:cubicBezTo>
                  <a:pt x="773260" y="6252005"/>
                  <a:pt x="762949" y="6247412"/>
                  <a:pt x="761683" y="6239815"/>
                </a:cubicBezTo>
                <a:cubicBezTo>
                  <a:pt x="757795" y="6216856"/>
                  <a:pt x="767767" y="6194314"/>
                  <a:pt x="774697" y="6172607"/>
                </a:cubicBezTo>
                <a:cubicBezTo>
                  <a:pt x="780443" y="6154491"/>
                  <a:pt x="785852" y="6136208"/>
                  <a:pt x="792020" y="6118258"/>
                </a:cubicBezTo>
                <a:cubicBezTo>
                  <a:pt x="792443" y="6117005"/>
                  <a:pt x="792950" y="6116171"/>
                  <a:pt x="793373" y="6115084"/>
                </a:cubicBezTo>
                <a:cubicBezTo>
                  <a:pt x="784077" y="6107154"/>
                  <a:pt x="774781" y="6099139"/>
                  <a:pt x="765401" y="6091207"/>
                </a:cubicBezTo>
                <a:cubicBezTo>
                  <a:pt x="764133" y="6093962"/>
                  <a:pt x="762781" y="6096550"/>
                  <a:pt x="761261" y="6099056"/>
                </a:cubicBezTo>
                <a:cubicBezTo>
                  <a:pt x="760838" y="6112831"/>
                  <a:pt x="752894" y="6126941"/>
                  <a:pt x="747992" y="6139713"/>
                </a:cubicBezTo>
                <a:cubicBezTo>
                  <a:pt x="739626" y="6161586"/>
                  <a:pt x="731175" y="6181708"/>
                  <a:pt x="718751" y="6201662"/>
                </a:cubicBezTo>
                <a:cubicBezTo>
                  <a:pt x="713259" y="6210511"/>
                  <a:pt x="696441" y="6206254"/>
                  <a:pt x="698133" y="6195149"/>
                </a:cubicBezTo>
                <a:cubicBezTo>
                  <a:pt x="701259" y="6174027"/>
                  <a:pt x="706921" y="6154491"/>
                  <a:pt x="714104" y="6134454"/>
                </a:cubicBezTo>
                <a:cubicBezTo>
                  <a:pt x="717823" y="6124186"/>
                  <a:pt x="720696" y="6111912"/>
                  <a:pt x="725512" y="6101143"/>
                </a:cubicBezTo>
                <a:cubicBezTo>
                  <a:pt x="724838" y="6089120"/>
                  <a:pt x="727119" y="6075178"/>
                  <a:pt x="732358" y="6063574"/>
                </a:cubicBezTo>
                <a:cubicBezTo>
                  <a:pt x="720610" y="6053806"/>
                  <a:pt x="708865" y="6044038"/>
                  <a:pt x="697034" y="6034268"/>
                </a:cubicBezTo>
                <a:cubicBezTo>
                  <a:pt x="696527" y="6057813"/>
                  <a:pt x="687146" y="6083026"/>
                  <a:pt x="681061" y="6104231"/>
                </a:cubicBezTo>
                <a:cubicBezTo>
                  <a:pt x="672188" y="6135539"/>
                  <a:pt x="663569" y="6173526"/>
                  <a:pt x="641174" y="6198155"/>
                </a:cubicBezTo>
                <a:cubicBezTo>
                  <a:pt x="635174" y="6204667"/>
                  <a:pt x="624779" y="6200659"/>
                  <a:pt x="625286" y="6191726"/>
                </a:cubicBezTo>
                <a:cubicBezTo>
                  <a:pt x="627230" y="6159918"/>
                  <a:pt x="643370" y="6128443"/>
                  <a:pt x="650976" y="6097385"/>
                </a:cubicBezTo>
                <a:cubicBezTo>
                  <a:pt x="657653" y="6070336"/>
                  <a:pt x="657568" y="6037610"/>
                  <a:pt x="671174" y="6012981"/>
                </a:cubicBezTo>
                <a:cubicBezTo>
                  <a:pt x="664329" y="6007386"/>
                  <a:pt x="657568" y="6001710"/>
                  <a:pt x="650808" y="5996033"/>
                </a:cubicBezTo>
                <a:cubicBezTo>
                  <a:pt x="648526" y="6005633"/>
                  <a:pt x="645316" y="6015068"/>
                  <a:pt x="643033" y="6023248"/>
                </a:cubicBezTo>
                <a:cubicBezTo>
                  <a:pt x="633314" y="6058230"/>
                  <a:pt x="621821" y="6093211"/>
                  <a:pt x="597230" y="6120929"/>
                </a:cubicBezTo>
                <a:cubicBezTo>
                  <a:pt x="589455" y="6129695"/>
                  <a:pt x="573061" y="6124269"/>
                  <a:pt x="575173" y="6111662"/>
                </a:cubicBezTo>
                <a:cubicBezTo>
                  <a:pt x="580496" y="6079602"/>
                  <a:pt x="592835" y="6049965"/>
                  <a:pt x="601285" y="6018740"/>
                </a:cubicBezTo>
                <a:cubicBezTo>
                  <a:pt x="605257" y="6004131"/>
                  <a:pt x="606187" y="5981172"/>
                  <a:pt x="613708" y="5964808"/>
                </a:cubicBezTo>
                <a:cubicBezTo>
                  <a:pt x="600187" y="5953287"/>
                  <a:pt x="586835" y="5941682"/>
                  <a:pt x="573568" y="5929994"/>
                </a:cubicBezTo>
                <a:cubicBezTo>
                  <a:pt x="573229" y="5932917"/>
                  <a:pt x="572891" y="5935755"/>
                  <a:pt x="572384" y="5938259"/>
                </a:cubicBezTo>
                <a:cubicBezTo>
                  <a:pt x="567652" y="5962137"/>
                  <a:pt x="562919" y="5992193"/>
                  <a:pt x="549398" y="6012646"/>
                </a:cubicBezTo>
                <a:cubicBezTo>
                  <a:pt x="542806" y="6022581"/>
                  <a:pt x="524129" y="6022414"/>
                  <a:pt x="521763" y="6008805"/>
                </a:cubicBezTo>
                <a:cubicBezTo>
                  <a:pt x="519397" y="5994863"/>
                  <a:pt x="522101" y="5921561"/>
                  <a:pt x="544158" y="5903278"/>
                </a:cubicBezTo>
                <a:cubicBezTo>
                  <a:pt x="532158" y="5892174"/>
                  <a:pt x="520665" y="5880652"/>
                  <a:pt x="509002" y="5869299"/>
                </a:cubicBezTo>
                <a:cubicBezTo>
                  <a:pt x="508242" y="5872722"/>
                  <a:pt x="507397" y="5876228"/>
                  <a:pt x="506637" y="5879818"/>
                </a:cubicBezTo>
                <a:cubicBezTo>
                  <a:pt x="502159" y="5900439"/>
                  <a:pt x="499286" y="5922062"/>
                  <a:pt x="484749" y="5938259"/>
                </a:cubicBezTo>
                <a:cubicBezTo>
                  <a:pt x="477566" y="5946274"/>
                  <a:pt x="465734" y="5940597"/>
                  <a:pt x="462693" y="5932165"/>
                </a:cubicBezTo>
                <a:cubicBezTo>
                  <a:pt x="455339" y="5912045"/>
                  <a:pt x="462101" y="5889336"/>
                  <a:pt x="465650" y="5868964"/>
                </a:cubicBezTo>
                <a:cubicBezTo>
                  <a:pt x="467762" y="5856858"/>
                  <a:pt x="469114" y="5845087"/>
                  <a:pt x="476214" y="5836238"/>
                </a:cubicBezTo>
                <a:cubicBezTo>
                  <a:pt x="465396" y="5824883"/>
                  <a:pt x="454919" y="5813279"/>
                  <a:pt x="444607" y="5801506"/>
                </a:cubicBezTo>
                <a:cubicBezTo>
                  <a:pt x="441397" y="5819956"/>
                  <a:pt x="436241" y="5838492"/>
                  <a:pt x="427114" y="5853603"/>
                </a:cubicBezTo>
                <a:cubicBezTo>
                  <a:pt x="416635" y="5870802"/>
                  <a:pt x="392634" y="5860366"/>
                  <a:pt x="395339" y="5841664"/>
                </a:cubicBezTo>
                <a:cubicBezTo>
                  <a:pt x="398804" y="5817787"/>
                  <a:pt x="405565" y="5794744"/>
                  <a:pt x="408438" y="5770533"/>
                </a:cubicBezTo>
                <a:cubicBezTo>
                  <a:pt x="408861" y="5767610"/>
                  <a:pt x="410043" y="5764689"/>
                  <a:pt x="411648" y="5762018"/>
                </a:cubicBezTo>
                <a:cubicBezTo>
                  <a:pt x="407171" y="5756423"/>
                  <a:pt x="403199" y="5750412"/>
                  <a:pt x="398888" y="5744735"/>
                </a:cubicBezTo>
                <a:cubicBezTo>
                  <a:pt x="396945" y="5748325"/>
                  <a:pt x="395001" y="5751832"/>
                  <a:pt x="393058" y="5754920"/>
                </a:cubicBezTo>
                <a:cubicBezTo>
                  <a:pt x="389254" y="5761015"/>
                  <a:pt x="379874" y="5763103"/>
                  <a:pt x="375396" y="5756005"/>
                </a:cubicBezTo>
                <a:cubicBezTo>
                  <a:pt x="367451" y="5743400"/>
                  <a:pt x="366438" y="5724031"/>
                  <a:pt x="373705" y="5710505"/>
                </a:cubicBezTo>
                <a:cubicBezTo>
                  <a:pt x="362042" y="5693392"/>
                  <a:pt x="350973" y="5675775"/>
                  <a:pt x="340663" y="5657408"/>
                </a:cubicBezTo>
                <a:close/>
                <a:moveTo>
                  <a:pt x="7101871" y="3033123"/>
                </a:moveTo>
                <a:cubicBezTo>
                  <a:pt x="7115181" y="3025995"/>
                  <a:pt x="7129592" y="3021882"/>
                  <a:pt x="7144253" y="3024888"/>
                </a:cubicBezTo>
                <a:cubicBezTo>
                  <a:pt x="7150759" y="3026224"/>
                  <a:pt x="7153802" y="3033404"/>
                  <a:pt x="7151013" y="3039164"/>
                </a:cubicBezTo>
                <a:cubicBezTo>
                  <a:pt x="7138252" y="3065379"/>
                  <a:pt x="7102591" y="3074147"/>
                  <a:pt x="7076140" y="3079155"/>
                </a:cubicBezTo>
                <a:cubicBezTo>
                  <a:pt x="7066166" y="3081075"/>
                  <a:pt x="7058393" y="3066214"/>
                  <a:pt x="7066083" y="3059452"/>
                </a:cubicBezTo>
                <a:cubicBezTo>
                  <a:pt x="7076350" y="3050393"/>
                  <a:pt x="7088561" y="3040250"/>
                  <a:pt x="7101871" y="3033123"/>
                </a:cubicBezTo>
                <a:close/>
                <a:moveTo>
                  <a:pt x="2683950" y="4723196"/>
                </a:moveTo>
                <a:cubicBezTo>
                  <a:pt x="2687457" y="4721244"/>
                  <a:pt x="2692106" y="4721307"/>
                  <a:pt x="2695570" y="4724689"/>
                </a:cubicBezTo>
                <a:cubicBezTo>
                  <a:pt x="2737824" y="4765764"/>
                  <a:pt x="2751345" y="4828798"/>
                  <a:pt x="2757261" y="4885234"/>
                </a:cubicBezTo>
                <a:cubicBezTo>
                  <a:pt x="2758612" y="4898509"/>
                  <a:pt x="2737570" y="4902349"/>
                  <a:pt x="2734022" y="4889575"/>
                </a:cubicBezTo>
                <a:cubicBezTo>
                  <a:pt x="2719317" y="4836394"/>
                  <a:pt x="2691851" y="4787137"/>
                  <a:pt x="2679175" y="4733788"/>
                </a:cubicBezTo>
                <a:cubicBezTo>
                  <a:pt x="2678077" y="4729113"/>
                  <a:pt x="2680443" y="4725148"/>
                  <a:pt x="2683950" y="4723196"/>
                </a:cubicBezTo>
                <a:close/>
                <a:moveTo>
                  <a:pt x="7333164" y="2912130"/>
                </a:moveTo>
                <a:cubicBezTo>
                  <a:pt x="7340566" y="2909875"/>
                  <a:pt x="7348235" y="2908590"/>
                  <a:pt x="7356284" y="2908757"/>
                </a:cubicBezTo>
                <a:cubicBezTo>
                  <a:pt x="7364482" y="2908925"/>
                  <a:pt x="7373438" y="2917358"/>
                  <a:pt x="7368115" y="2925872"/>
                </a:cubicBezTo>
                <a:cubicBezTo>
                  <a:pt x="7350622" y="2953673"/>
                  <a:pt x="7319606" y="2962857"/>
                  <a:pt x="7290959" y="2977635"/>
                </a:cubicBezTo>
                <a:cubicBezTo>
                  <a:pt x="7255211" y="2996002"/>
                  <a:pt x="7219802" y="3015204"/>
                  <a:pt x="7184225" y="3033988"/>
                </a:cubicBezTo>
                <a:cubicBezTo>
                  <a:pt x="7163520" y="3044925"/>
                  <a:pt x="7148900" y="3012449"/>
                  <a:pt x="7169182" y="3001345"/>
                </a:cubicBezTo>
                <a:cubicBezTo>
                  <a:pt x="7203071" y="2982812"/>
                  <a:pt x="7237042" y="2964528"/>
                  <a:pt x="7270762" y="2945742"/>
                </a:cubicBezTo>
                <a:cubicBezTo>
                  <a:pt x="7291171" y="2934409"/>
                  <a:pt x="7310960" y="2918896"/>
                  <a:pt x="7333164" y="2912130"/>
                </a:cubicBezTo>
                <a:close/>
                <a:moveTo>
                  <a:pt x="1498225" y="5151308"/>
                </a:moveTo>
                <a:cubicBezTo>
                  <a:pt x="1502059" y="5150786"/>
                  <a:pt x="1506285" y="5152019"/>
                  <a:pt x="1508820" y="5154815"/>
                </a:cubicBezTo>
                <a:cubicBezTo>
                  <a:pt x="1515328" y="5162162"/>
                  <a:pt x="1515244" y="5162829"/>
                  <a:pt x="1518370" y="5173099"/>
                </a:cubicBezTo>
                <a:cubicBezTo>
                  <a:pt x="1523693" y="5190630"/>
                  <a:pt x="1493694" y="5196642"/>
                  <a:pt x="1489721" y="5178274"/>
                </a:cubicBezTo>
                <a:cubicBezTo>
                  <a:pt x="1487608" y="5168924"/>
                  <a:pt x="1487778" y="5168005"/>
                  <a:pt x="1489974" y="5158321"/>
                </a:cubicBezTo>
                <a:cubicBezTo>
                  <a:pt x="1490947" y="5154105"/>
                  <a:pt x="1494390" y="5151830"/>
                  <a:pt x="1498225" y="5151308"/>
                </a:cubicBezTo>
                <a:close/>
                <a:moveTo>
                  <a:pt x="4922615" y="3807916"/>
                </a:moveTo>
                <a:cubicBezTo>
                  <a:pt x="4916784" y="3810586"/>
                  <a:pt x="4910699" y="3813008"/>
                  <a:pt x="4904953" y="3815847"/>
                </a:cubicBezTo>
                <a:cubicBezTo>
                  <a:pt x="4921602" y="3815011"/>
                  <a:pt x="4938333" y="3818518"/>
                  <a:pt x="4945602" y="3832544"/>
                </a:cubicBezTo>
                <a:cubicBezTo>
                  <a:pt x="4948981" y="3838973"/>
                  <a:pt x="4947883" y="3847989"/>
                  <a:pt x="4939685" y="3850494"/>
                </a:cubicBezTo>
                <a:cubicBezTo>
                  <a:pt x="4920080" y="3856505"/>
                  <a:pt x="4897093" y="3845818"/>
                  <a:pt x="4876137" y="3848240"/>
                </a:cubicBezTo>
                <a:cubicBezTo>
                  <a:pt x="4868529" y="3849157"/>
                  <a:pt x="4864558" y="3844232"/>
                  <a:pt x="4863627" y="3838554"/>
                </a:cubicBezTo>
                <a:cubicBezTo>
                  <a:pt x="4855516" y="3843230"/>
                  <a:pt x="4846980" y="3847405"/>
                  <a:pt x="4839037" y="3852414"/>
                </a:cubicBezTo>
                <a:cubicBezTo>
                  <a:pt x="4849007" y="3854250"/>
                  <a:pt x="4858895" y="3856588"/>
                  <a:pt x="4868615" y="3859426"/>
                </a:cubicBezTo>
                <a:cubicBezTo>
                  <a:pt x="4887966" y="3865188"/>
                  <a:pt x="4912305" y="3869945"/>
                  <a:pt x="4922362" y="3889148"/>
                </a:cubicBezTo>
                <a:cubicBezTo>
                  <a:pt x="4926333" y="3896662"/>
                  <a:pt x="4923882" y="3906431"/>
                  <a:pt x="4914925" y="3909102"/>
                </a:cubicBezTo>
                <a:cubicBezTo>
                  <a:pt x="4905375" y="3912023"/>
                  <a:pt x="4896586" y="3911189"/>
                  <a:pt x="4887883" y="3908934"/>
                </a:cubicBezTo>
                <a:cubicBezTo>
                  <a:pt x="4892783" y="3911857"/>
                  <a:pt x="4897263" y="3915280"/>
                  <a:pt x="4901065" y="3919538"/>
                </a:cubicBezTo>
                <a:cubicBezTo>
                  <a:pt x="4907574" y="3926884"/>
                  <a:pt x="4905545" y="3938823"/>
                  <a:pt x="4895318" y="3941745"/>
                </a:cubicBezTo>
                <a:cubicBezTo>
                  <a:pt x="4870136" y="3948925"/>
                  <a:pt x="4843938" y="3937236"/>
                  <a:pt x="4819685" y="3930223"/>
                </a:cubicBezTo>
                <a:cubicBezTo>
                  <a:pt x="4798641" y="3924130"/>
                  <a:pt x="4777514" y="3918035"/>
                  <a:pt x="4756472" y="3911940"/>
                </a:cubicBezTo>
                <a:cubicBezTo>
                  <a:pt x="4750641" y="3916700"/>
                  <a:pt x="4744641" y="3921292"/>
                  <a:pt x="4738979" y="3926300"/>
                </a:cubicBezTo>
                <a:cubicBezTo>
                  <a:pt x="4779543" y="3933397"/>
                  <a:pt x="4820698" y="3944834"/>
                  <a:pt x="4849177" y="3971049"/>
                </a:cubicBezTo>
                <a:cubicBezTo>
                  <a:pt x="4856529" y="3977812"/>
                  <a:pt x="4852979" y="3991420"/>
                  <a:pt x="4842247" y="3991921"/>
                </a:cubicBezTo>
                <a:cubicBezTo>
                  <a:pt x="4812163" y="3993423"/>
                  <a:pt x="4786387" y="3984825"/>
                  <a:pt x="4757570" y="3977728"/>
                </a:cubicBezTo>
                <a:cubicBezTo>
                  <a:pt x="4737288" y="3972719"/>
                  <a:pt x="4716753" y="3969547"/>
                  <a:pt x="4696217" y="3966374"/>
                </a:cubicBezTo>
                <a:cubicBezTo>
                  <a:pt x="4687006" y="3975640"/>
                  <a:pt x="4677626" y="3984741"/>
                  <a:pt x="4668837" y="3994425"/>
                </a:cubicBezTo>
                <a:cubicBezTo>
                  <a:pt x="4681261" y="3994926"/>
                  <a:pt x="4693767" y="3996429"/>
                  <a:pt x="4705597" y="3998433"/>
                </a:cubicBezTo>
                <a:cubicBezTo>
                  <a:pt x="4732302" y="4002942"/>
                  <a:pt x="4766782" y="4008869"/>
                  <a:pt x="4782415" y="4032829"/>
                </a:cubicBezTo>
                <a:cubicBezTo>
                  <a:pt x="4788246" y="4041846"/>
                  <a:pt x="4785035" y="4053785"/>
                  <a:pt x="4773457" y="4055956"/>
                </a:cubicBezTo>
                <a:cubicBezTo>
                  <a:pt x="4748527" y="4060631"/>
                  <a:pt x="4725036" y="4049194"/>
                  <a:pt x="4701035" y="4043517"/>
                </a:cubicBezTo>
                <a:cubicBezTo>
                  <a:pt x="4680330" y="4038589"/>
                  <a:pt x="4658443" y="4036419"/>
                  <a:pt x="4637822" y="4030743"/>
                </a:cubicBezTo>
                <a:cubicBezTo>
                  <a:pt x="4628019" y="4042848"/>
                  <a:pt x="4617963" y="4054703"/>
                  <a:pt x="4608667" y="4067309"/>
                </a:cubicBezTo>
                <a:cubicBezTo>
                  <a:pt x="4624132" y="4069314"/>
                  <a:pt x="4639512" y="4072903"/>
                  <a:pt x="4654217" y="4076160"/>
                </a:cubicBezTo>
                <a:cubicBezTo>
                  <a:pt x="4678048" y="4081503"/>
                  <a:pt x="4702640" y="4086930"/>
                  <a:pt x="4716753" y="4108135"/>
                </a:cubicBezTo>
                <a:cubicBezTo>
                  <a:pt x="4722585" y="4116902"/>
                  <a:pt x="4715400" y="4126670"/>
                  <a:pt x="4707034" y="4129591"/>
                </a:cubicBezTo>
                <a:cubicBezTo>
                  <a:pt x="4687174" y="4136438"/>
                  <a:pt x="4666809" y="4128422"/>
                  <a:pt x="4647456" y="4122913"/>
                </a:cubicBezTo>
                <a:cubicBezTo>
                  <a:pt x="4626161" y="4116818"/>
                  <a:pt x="4603091" y="4113228"/>
                  <a:pt x="4581877" y="4105714"/>
                </a:cubicBezTo>
                <a:cubicBezTo>
                  <a:pt x="4581032" y="4106967"/>
                  <a:pt x="4580189" y="4108219"/>
                  <a:pt x="4578921" y="4109387"/>
                </a:cubicBezTo>
                <a:cubicBezTo>
                  <a:pt x="4628020" y="4141614"/>
                  <a:pt x="4676865" y="4171502"/>
                  <a:pt x="4726216" y="4199470"/>
                </a:cubicBezTo>
                <a:cubicBezTo>
                  <a:pt x="4735176" y="4186613"/>
                  <a:pt x="4744472" y="4173673"/>
                  <a:pt x="4754022" y="4160732"/>
                </a:cubicBezTo>
                <a:cubicBezTo>
                  <a:pt x="4749120" y="4160065"/>
                  <a:pt x="4744302" y="4159396"/>
                  <a:pt x="4739486" y="4158729"/>
                </a:cubicBezTo>
                <a:cubicBezTo>
                  <a:pt x="4728161" y="4160065"/>
                  <a:pt x="4720386" y="4143533"/>
                  <a:pt x="4729092" y="4136103"/>
                </a:cubicBezTo>
                <a:cubicBezTo>
                  <a:pt x="4742273" y="4124749"/>
                  <a:pt x="4758162" y="4122995"/>
                  <a:pt x="4773712" y="4131511"/>
                </a:cubicBezTo>
                <a:cubicBezTo>
                  <a:pt x="4774303" y="4131846"/>
                  <a:pt x="4774641" y="4132347"/>
                  <a:pt x="4775148" y="4132680"/>
                </a:cubicBezTo>
                <a:cubicBezTo>
                  <a:pt x="4787825" y="4116234"/>
                  <a:pt x="4801092" y="4100037"/>
                  <a:pt x="4814698" y="4083924"/>
                </a:cubicBezTo>
                <a:cubicBezTo>
                  <a:pt x="4806670" y="4080584"/>
                  <a:pt x="4798894" y="4076744"/>
                  <a:pt x="4791543" y="4071818"/>
                </a:cubicBezTo>
                <a:cubicBezTo>
                  <a:pt x="4780979" y="4064721"/>
                  <a:pt x="4783937" y="4047107"/>
                  <a:pt x="4798050" y="4047022"/>
                </a:cubicBezTo>
                <a:cubicBezTo>
                  <a:pt x="4813092" y="4046939"/>
                  <a:pt x="4827037" y="4049527"/>
                  <a:pt x="4841403" y="4053200"/>
                </a:cubicBezTo>
                <a:cubicBezTo>
                  <a:pt x="4849431" y="4044268"/>
                  <a:pt x="4857967" y="4035668"/>
                  <a:pt x="4866247" y="4026985"/>
                </a:cubicBezTo>
                <a:cubicBezTo>
                  <a:pt x="4863036" y="4023897"/>
                  <a:pt x="4859994" y="4020557"/>
                  <a:pt x="4856867" y="4016967"/>
                </a:cubicBezTo>
                <a:cubicBezTo>
                  <a:pt x="4850022" y="4009120"/>
                  <a:pt x="4857374" y="3994760"/>
                  <a:pt x="4868108" y="3996847"/>
                </a:cubicBezTo>
                <a:cubicBezTo>
                  <a:pt x="4875713" y="3998266"/>
                  <a:pt x="4883234" y="3999851"/>
                  <a:pt x="4889572" y="4002774"/>
                </a:cubicBezTo>
                <a:cubicBezTo>
                  <a:pt x="4902080" y="3990501"/>
                  <a:pt x="4914925" y="3978564"/>
                  <a:pt x="4927939" y="3966875"/>
                </a:cubicBezTo>
                <a:cubicBezTo>
                  <a:pt x="4921602" y="3963535"/>
                  <a:pt x="4917037" y="3956856"/>
                  <a:pt x="4918305" y="3949008"/>
                </a:cubicBezTo>
                <a:cubicBezTo>
                  <a:pt x="4921009" y="3933230"/>
                  <a:pt x="4940531" y="3930474"/>
                  <a:pt x="4950079" y="3941662"/>
                </a:cubicBezTo>
                <a:cubicBezTo>
                  <a:pt x="4951010" y="3942747"/>
                  <a:pt x="4951939" y="3943832"/>
                  <a:pt x="4952869" y="3944917"/>
                </a:cubicBezTo>
                <a:cubicBezTo>
                  <a:pt x="4953038" y="3945085"/>
                  <a:pt x="4953039" y="3945418"/>
                  <a:pt x="4953206" y="3945585"/>
                </a:cubicBezTo>
                <a:cubicBezTo>
                  <a:pt x="4969771" y="3931810"/>
                  <a:pt x="4986926" y="3918953"/>
                  <a:pt x="5004334" y="3906514"/>
                </a:cubicBezTo>
                <a:cubicBezTo>
                  <a:pt x="5002645" y="3907182"/>
                  <a:pt x="5000954" y="3907849"/>
                  <a:pt x="4998842" y="3907932"/>
                </a:cubicBezTo>
                <a:cubicBezTo>
                  <a:pt x="4980081" y="3909102"/>
                  <a:pt x="4960052" y="3901003"/>
                  <a:pt x="4953376" y="3882469"/>
                </a:cubicBezTo>
                <a:cubicBezTo>
                  <a:pt x="4950163" y="3873535"/>
                  <a:pt x="4956419" y="3859594"/>
                  <a:pt x="4968165" y="3862432"/>
                </a:cubicBezTo>
                <a:cubicBezTo>
                  <a:pt x="4978644" y="3864937"/>
                  <a:pt x="4988618" y="3868194"/>
                  <a:pt x="4999349" y="3869695"/>
                </a:cubicBezTo>
                <a:cubicBezTo>
                  <a:pt x="5015405" y="3871949"/>
                  <a:pt x="5019631" y="3890984"/>
                  <a:pt x="5011772" y="3901338"/>
                </a:cubicBezTo>
                <a:cubicBezTo>
                  <a:pt x="5026222" y="3891235"/>
                  <a:pt x="5041094" y="3881885"/>
                  <a:pt x="5056138" y="3872952"/>
                </a:cubicBezTo>
                <a:cubicBezTo>
                  <a:pt x="5037377" y="3870113"/>
                  <a:pt x="5023264" y="3862933"/>
                  <a:pt x="5011856" y="3847321"/>
                </a:cubicBezTo>
                <a:cubicBezTo>
                  <a:pt x="5002982" y="3835132"/>
                  <a:pt x="5018616" y="3824027"/>
                  <a:pt x="5029856" y="3828369"/>
                </a:cubicBezTo>
                <a:cubicBezTo>
                  <a:pt x="5038475" y="3831708"/>
                  <a:pt x="5048616" y="3833211"/>
                  <a:pt x="5057828" y="3832961"/>
                </a:cubicBezTo>
                <a:cubicBezTo>
                  <a:pt x="5074646" y="3832460"/>
                  <a:pt x="5079969" y="3849743"/>
                  <a:pt x="5075405" y="3861848"/>
                </a:cubicBezTo>
                <a:cubicBezTo>
                  <a:pt x="5089012" y="3854335"/>
                  <a:pt x="5102787" y="3847488"/>
                  <a:pt x="5116814" y="3841059"/>
                </a:cubicBezTo>
                <a:cubicBezTo>
                  <a:pt x="5112336" y="3839557"/>
                  <a:pt x="5107772" y="3837720"/>
                  <a:pt x="5102448" y="3835716"/>
                </a:cubicBezTo>
                <a:cubicBezTo>
                  <a:pt x="5078955" y="3826950"/>
                  <a:pt x="5094675" y="3791301"/>
                  <a:pt x="5117998" y="3800318"/>
                </a:cubicBezTo>
                <a:cubicBezTo>
                  <a:pt x="5133970" y="3806496"/>
                  <a:pt x="5145802" y="3808416"/>
                  <a:pt x="5152139" y="3824946"/>
                </a:cubicBezTo>
                <a:cubicBezTo>
                  <a:pt x="5152393" y="3825447"/>
                  <a:pt x="5152055" y="3826116"/>
                  <a:pt x="5152139" y="3826617"/>
                </a:cubicBezTo>
                <a:cubicBezTo>
                  <a:pt x="5188225" y="3812841"/>
                  <a:pt x="5225578" y="3802404"/>
                  <a:pt x="5264534" y="3797145"/>
                </a:cubicBezTo>
                <a:cubicBezTo>
                  <a:pt x="5287606" y="3794056"/>
                  <a:pt x="5290901" y="3827534"/>
                  <a:pt x="5268761" y="3832126"/>
                </a:cubicBezTo>
                <a:cubicBezTo>
                  <a:pt x="5243916" y="3837302"/>
                  <a:pt x="5221099" y="3844232"/>
                  <a:pt x="5199126" y="3851996"/>
                </a:cubicBezTo>
                <a:cubicBezTo>
                  <a:pt x="5221775" y="3854000"/>
                  <a:pt x="5244169" y="3858676"/>
                  <a:pt x="5263690" y="3868527"/>
                </a:cubicBezTo>
                <a:cubicBezTo>
                  <a:pt x="5282366" y="3877962"/>
                  <a:pt x="5270704" y="3905930"/>
                  <a:pt x="5251943" y="3905344"/>
                </a:cubicBezTo>
                <a:cubicBezTo>
                  <a:pt x="5213746" y="3904093"/>
                  <a:pt x="5175885" y="3890651"/>
                  <a:pt x="5137519" y="3887479"/>
                </a:cubicBezTo>
                <a:cubicBezTo>
                  <a:pt x="5132956" y="3887061"/>
                  <a:pt x="5129662" y="3885392"/>
                  <a:pt x="5127040" y="3883220"/>
                </a:cubicBezTo>
                <a:cubicBezTo>
                  <a:pt x="5115293" y="3889483"/>
                  <a:pt x="5103801" y="3895911"/>
                  <a:pt x="5092730" y="3902924"/>
                </a:cubicBezTo>
                <a:cubicBezTo>
                  <a:pt x="5110222" y="3901170"/>
                  <a:pt x="5128308" y="3902423"/>
                  <a:pt x="5145379" y="3905010"/>
                </a:cubicBezTo>
                <a:cubicBezTo>
                  <a:pt x="5170984" y="3908934"/>
                  <a:pt x="5205971" y="3916782"/>
                  <a:pt x="5213746" y="3944417"/>
                </a:cubicBezTo>
                <a:cubicBezTo>
                  <a:pt x="5215267" y="3949677"/>
                  <a:pt x="5211380" y="3956022"/>
                  <a:pt x="5206648" y="3958109"/>
                </a:cubicBezTo>
                <a:cubicBezTo>
                  <a:pt x="5182646" y="3968628"/>
                  <a:pt x="5156364" y="3953183"/>
                  <a:pt x="5132281" y="3948424"/>
                </a:cubicBezTo>
                <a:cubicBezTo>
                  <a:pt x="5107857" y="3943581"/>
                  <a:pt x="5082421" y="3944500"/>
                  <a:pt x="5058419" y="3938406"/>
                </a:cubicBezTo>
                <a:cubicBezTo>
                  <a:pt x="5055039" y="3937571"/>
                  <a:pt x="5052589" y="3935149"/>
                  <a:pt x="5050644" y="3932395"/>
                </a:cubicBezTo>
                <a:cubicBezTo>
                  <a:pt x="5035687" y="3943666"/>
                  <a:pt x="5021152" y="3955353"/>
                  <a:pt x="5007209" y="3967709"/>
                </a:cubicBezTo>
                <a:cubicBezTo>
                  <a:pt x="5034673" y="3968293"/>
                  <a:pt x="5062392" y="3972469"/>
                  <a:pt x="5089012" y="3976726"/>
                </a:cubicBezTo>
                <a:cubicBezTo>
                  <a:pt x="5132618" y="3983740"/>
                  <a:pt x="5182562" y="3990083"/>
                  <a:pt x="5220675" y="4013127"/>
                </a:cubicBezTo>
                <a:cubicBezTo>
                  <a:pt x="5230817" y="4019304"/>
                  <a:pt x="5230731" y="4030743"/>
                  <a:pt x="5225070" y="4038424"/>
                </a:cubicBezTo>
                <a:cubicBezTo>
                  <a:pt x="5233183" y="4033163"/>
                  <a:pt x="5243408" y="4032747"/>
                  <a:pt x="5245183" y="4047190"/>
                </a:cubicBezTo>
                <a:cubicBezTo>
                  <a:pt x="5245436" y="4048776"/>
                  <a:pt x="5245606" y="4050279"/>
                  <a:pt x="5245774" y="4051865"/>
                </a:cubicBezTo>
                <a:cubicBezTo>
                  <a:pt x="5246874" y="4060297"/>
                  <a:pt x="5240197" y="4067226"/>
                  <a:pt x="5231408" y="4064889"/>
                </a:cubicBezTo>
                <a:cubicBezTo>
                  <a:pt x="5229633" y="4064388"/>
                  <a:pt x="5227774" y="4063887"/>
                  <a:pt x="5225915" y="4063386"/>
                </a:cubicBezTo>
                <a:cubicBezTo>
                  <a:pt x="5212563" y="4059796"/>
                  <a:pt x="5213915" y="4050446"/>
                  <a:pt x="5219745" y="4043432"/>
                </a:cubicBezTo>
                <a:cubicBezTo>
                  <a:pt x="5216790" y="4045269"/>
                  <a:pt x="5213409" y="4046521"/>
                  <a:pt x="5209605" y="4046438"/>
                </a:cubicBezTo>
                <a:cubicBezTo>
                  <a:pt x="5168703" y="4045769"/>
                  <a:pt x="5127379" y="4029823"/>
                  <a:pt x="5087237" y="4021726"/>
                </a:cubicBezTo>
                <a:cubicBezTo>
                  <a:pt x="5050053" y="4014211"/>
                  <a:pt x="5010251" y="4010621"/>
                  <a:pt x="4973574" y="3999185"/>
                </a:cubicBezTo>
                <a:cubicBezTo>
                  <a:pt x="4956672" y="4015548"/>
                  <a:pt x="4940109" y="4032246"/>
                  <a:pt x="4923882" y="4049527"/>
                </a:cubicBezTo>
                <a:cubicBezTo>
                  <a:pt x="4950164" y="4053285"/>
                  <a:pt x="4976193" y="4059796"/>
                  <a:pt x="5001714" y="4066392"/>
                </a:cubicBezTo>
                <a:cubicBezTo>
                  <a:pt x="5040250" y="4076326"/>
                  <a:pt x="5093913" y="4081837"/>
                  <a:pt x="5123322" y="4110055"/>
                </a:cubicBezTo>
                <a:cubicBezTo>
                  <a:pt x="5132281" y="4118654"/>
                  <a:pt x="5127547" y="4132179"/>
                  <a:pt x="5115463" y="4134266"/>
                </a:cubicBezTo>
                <a:cubicBezTo>
                  <a:pt x="5077942" y="4140612"/>
                  <a:pt x="5036278" y="4119406"/>
                  <a:pt x="5000278" y="4109304"/>
                </a:cubicBezTo>
                <a:cubicBezTo>
                  <a:pt x="4966053" y="4099704"/>
                  <a:pt x="4930221" y="4091605"/>
                  <a:pt x="4897093" y="4078164"/>
                </a:cubicBezTo>
                <a:cubicBezTo>
                  <a:pt x="4889487" y="4086429"/>
                  <a:pt x="4881882" y="4094526"/>
                  <a:pt x="4874276" y="4102876"/>
                </a:cubicBezTo>
                <a:cubicBezTo>
                  <a:pt x="4902587" y="4103043"/>
                  <a:pt x="4931319" y="4109638"/>
                  <a:pt x="4958699" y="4115816"/>
                </a:cubicBezTo>
                <a:cubicBezTo>
                  <a:pt x="4983207" y="4121327"/>
                  <a:pt x="5007631" y="4127254"/>
                  <a:pt x="5032644" y="4129925"/>
                </a:cubicBezTo>
                <a:cubicBezTo>
                  <a:pt x="5054363" y="4132263"/>
                  <a:pt x="5072870" y="4130343"/>
                  <a:pt x="5092392" y="4140946"/>
                </a:cubicBezTo>
                <a:cubicBezTo>
                  <a:pt x="5099998" y="4145121"/>
                  <a:pt x="5099152" y="4155889"/>
                  <a:pt x="5093661" y="4161150"/>
                </a:cubicBezTo>
                <a:cubicBezTo>
                  <a:pt x="5063828" y="4189619"/>
                  <a:pt x="5012616" y="4175342"/>
                  <a:pt x="4976277" y="4166827"/>
                </a:cubicBezTo>
                <a:cubicBezTo>
                  <a:pt x="4931066" y="4156224"/>
                  <a:pt x="4886191" y="4147875"/>
                  <a:pt x="4840895" y="4138858"/>
                </a:cubicBezTo>
                <a:cubicBezTo>
                  <a:pt x="4834051" y="4146206"/>
                  <a:pt x="4827121" y="4153552"/>
                  <a:pt x="4820106" y="4160899"/>
                </a:cubicBezTo>
                <a:cubicBezTo>
                  <a:pt x="4849008" y="4163404"/>
                  <a:pt x="4877909" y="4168830"/>
                  <a:pt x="4906136" y="4173924"/>
                </a:cubicBezTo>
                <a:cubicBezTo>
                  <a:pt x="4942898" y="4180603"/>
                  <a:pt x="4984644" y="4182522"/>
                  <a:pt x="5015743" y="4204312"/>
                </a:cubicBezTo>
                <a:cubicBezTo>
                  <a:pt x="5025293" y="4210991"/>
                  <a:pt x="5019123" y="4223765"/>
                  <a:pt x="5009659" y="4226103"/>
                </a:cubicBezTo>
                <a:cubicBezTo>
                  <a:pt x="4973404" y="4235036"/>
                  <a:pt x="4933094" y="4221093"/>
                  <a:pt x="4897179" y="4214163"/>
                </a:cubicBezTo>
                <a:cubicBezTo>
                  <a:pt x="4862193" y="4207486"/>
                  <a:pt x="4826444" y="4200723"/>
                  <a:pt x="4792810" y="4188700"/>
                </a:cubicBezTo>
                <a:cubicBezTo>
                  <a:pt x="4787065" y="4194462"/>
                  <a:pt x="4781317" y="4200305"/>
                  <a:pt x="4775401" y="4205983"/>
                </a:cubicBezTo>
                <a:cubicBezTo>
                  <a:pt x="4810894" y="4208821"/>
                  <a:pt x="4846812" y="4218839"/>
                  <a:pt x="4880952" y="4226103"/>
                </a:cubicBezTo>
                <a:cubicBezTo>
                  <a:pt x="4914839" y="4233366"/>
                  <a:pt x="4961150" y="4233951"/>
                  <a:pt x="4983883" y="4262003"/>
                </a:cubicBezTo>
                <a:cubicBezTo>
                  <a:pt x="4989968" y="4269515"/>
                  <a:pt x="4985490" y="4279451"/>
                  <a:pt x="4977713" y="4283207"/>
                </a:cubicBezTo>
                <a:cubicBezTo>
                  <a:pt x="4944671" y="4299238"/>
                  <a:pt x="4895066" y="4277029"/>
                  <a:pt x="4860417" y="4268848"/>
                </a:cubicBezTo>
                <a:cubicBezTo>
                  <a:pt x="4860079" y="4268765"/>
                  <a:pt x="4859826" y="4268765"/>
                  <a:pt x="4859572" y="4268681"/>
                </a:cubicBezTo>
                <a:cubicBezTo>
                  <a:pt x="4908924" y="4291890"/>
                  <a:pt x="4959376" y="4313264"/>
                  <a:pt x="5011941" y="4332299"/>
                </a:cubicBezTo>
                <a:cubicBezTo>
                  <a:pt x="5051237" y="4280954"/>
                  <a:pt x="5097463" y="4231446"/>
                  <a:pt x="5146477" y="4184443"/>
                </a:cubicBezTo>
                <a:cubicBezTo>
                  <a:pt x="5133293" y="4185528"/>
                  <a:pt x="5128224" y="4180017"/>
                  <a:pt x="5119265" y="4170417"/>
                </a:cubicBezTo>
                <a:cubicBezTo>
                  <a:pt x="5112759" y="4163487"/>
                  <a:pt x="5119858" y="4152133"/>
                  <a:pt x="5128730" y="4152885"/>
                </a:cubicBezTo>
                <a:cubicBezTo>
                  <a:pt x="5142168" y="4154137"/>
                  <a:pt x="5149182" y="4154470"/>
                  <a:pt x="5156702" y="4166326"/>
                </a:cubicBezTo>
                <a:cubicBezTo>
                  <a:pt x="5158055" y="4168580"/>
                  <a:pt x="5158477" y="4170835"/>
                  <a:pt x="5158392" y="4173088"/>
                </a:cubicBezTo>
                <a:cubicBezTo>
                  <a:pt x="5208929" y="4125417"/>
                  <a:pt x="5262084" y="4080502"/>
                  <a:pt x="5313466" y="4039341"/>
                </a:cubicBezTo>
                <a:cubicBezTo>
                  <a:pt x="5409044" y="3962867"/>
                  <a:pt x="5541638" y="3887229"/>
                  <a:pt x="5666542" y="3931643"/>
                </a:cubicBezTo>
                <a:cubicBezTo>
                  <a:pt x="5668400" y="3932311"/>
                  <a:pt x="5669246" y="3933647"/>
                  <a:pt x="5670512" y="3934648"/>
                </a:cubicBezTo>
                <a:cubicBezTo>
                  <a:pt x="5672202" y="3929973"/>
                  <a:pt x="5675669" y="3925882"/>
                  <a:pt x="5682176" y="3925465"/>
                </a:cubicBezTo>
                <a:cubicBezTo>
                  <a:pt x="5695528" y="3924631"/>
                  <a:pt x="5709048" y="3920205"/>
                  <a:pt x="5721472" y="3921708"/>
                </a:cubicBezTo>
                <a:cubicBezTo>
                  <a:pt x="5554737" y="3812673"/>
                  <a:pt x="5366790" y="3732276"/>
                  <a:pt x="5164562" y="3745633"/>
                </a:cubicBezTo>
                <a:cubicBezTo>
                  <a:pt x="5165069" y="3746803"/>
                  <a:pt x="5164900" y="3748056"/>
                  <a:pt x="5165069" y="3749306"/>
                </a:cubicBezTo>
                <a:cubicBezTo>
                  <a:pt x="5167013" y="3747805"/>
                  <a:pt x="5169632" y="3746969"/>
                  <a:pt x="5173182" y="3747638"/>
                </a:cubicBezTo>
                <a:cubicBezTo>
                  <a:pt x="5176223" y="3748138"/>
                  <a:pt x="5179266" y="3748722"/>
                  <a:pt x="5182308" y="3749306"/>
                </a:cubicBezTo>
                <a:cubicBezTo>
                  <a:pt x="5190253" y="3750894"/>
                  <a:pt x="5191522" y="3762080"/>
                  <a:pt x="5182900" y="3763751"/>
                </a:cubicBezTo>
                <a:lnTo>
                  <a:pt x="5172759" y="3765921"/>
                </a:lnTo>
                <a:cubicBezTo>
                  <a:pt x="5167350" y="3767090"/>
                  <a:pt x="5163802" y="3764502"/>
                  <a:pt x="5162364" y="3760912"/>
                </a:cubicBezTo>
                <a:cubicBezTo>
                  <a:pt x="5148252" y="3778361"/>
                  <a:pt x="5122645" y="3780364"/>
                  <a:pt x="5101181" y="3782868"/>
                </a:cubicBezTo>
                <a:cubicBezTo>
                  <a:pt x="5075321" y="3785875"/>
                  <a:pt x="5051659" y="3793305"/>
                  <a:pt x="5026307" y="3799483"/>
                </a:cubicBezTo>
                <a:cubicBezTo>
                  <a:pt x="5025461" y="3799734"/>
                  <a:pt x="5024786" y="3799483"/>
                  <a:pt x="5023941" y="3799566"/>
                </a:cubicBezTo>
                <a:cubicBezTo>
                  <a:pt x="5024109" y="3800485"/>
                  <a:pt x="5024278" y="3801319"/>
                  <a:pt x="5024448" y="3802238"/>
                </a:cubicBezTo>
                <a:cubicBezTo>
                  <a:pt x="5024362" y="3803156"/>
                  <a:pt x="5024362" y="3804158"/>
                  <a:pt x="5024279" y="3805160"/>
                </a:cubicBezTo>
                <a:cubicBezTo>
                  <a:pt x="5023855" y="3813509"/>
                  <a:pt x="5015490" y="3821189"/>
                  <a:pt x="5007377" y="3822025"/>
                </a:cubicBezTo>
                <a:cubicBezTo>
                  <a:pt x="4983208" y="3824362"/>
                  <a:pt x="4952615" y="3824446"/>
                  <a:pt x="4929714" y="3815011"/>
                </a:cubicBezTo>
                <a:cubicBezTo>
                  <a:pt x="4926501" y="3813676"/>
                  <a:pt x="4924221" y="3811004"/>
                  <a:pt x="4922615" y="3807916"/>
                </a:cubicBezTo>
                <a:close/>
                <a:moveTo>
                  <a:pt x="1845500" y="4986004"/>
                </a:moveTo>
                <a:cubicBezTo>
                  <a:pt x="1852344" y="4984252"/>
                  <a:pt x="1860880" y="4988842"/>
                  <a:pt x="1860626" y="4996691"/>
                </a:cubicBezTo>
                <a:cubicBezTo>
                  <a:pt x="1859359" y="5031087"/>
                  <a:pt x="1826909" y="5058221"/>
                  <a:pt x="1805696" y="5083517"/>
                </a:cubicBezTo>
                <a:cubicBezTo>
                  <a:pt x="1782963" y="5110568"/>
                  <a:pt x="1760148" y="5137534"/>
                  <a:pt x="1737497" y="5164666"/>
                </a:cubicBezTo>
                <a:cubicBezTo>
                  <a:pt x="1721357" y="5184036"/>
                  <a:pt x="1689499" y="5161494"/>
                  <a:pt x="1705386" y="5141625"/>
                </a:cubicBezTo>
                <a:cubicBezTo>
                  <a:pt x="1730316" y="5110317"/>
                  <a:pt x="1755160" y="5078925"/>
                  <a:pt x="1780090" y="5047534"/>
                </a:cubicBezTo>
                <a:cubicBezTo>
                  <a:pt x="1798260" y="5024659"/>
                  <a:pt x="1815415" y="4993518"/>
                  <a:pt x="1845500" y="4986004"/>
                </a:cubicBezTo>
                <a:close/>
                <a:moveTo>
                  <a:pt x="5946093" y="3402544"/>
                </a:moveTo>
                <a:cubicBezTo>
                  <a:pt x="5952390" y="3397681"/>
                  <a:pt x="5962107" y="3396658"/>
                  <a:pt x="5968995" y="3404173"/>
                </a:cubicBezTo>
                <a:cubicBezTo>
                  <a:pt x="5986488" y="3423291"/>
                  <a:pt x="6004743" y="3441659"/>
                  <a:pt x="6022236" y="3460694"/>
                </a:cubicBezTo>
                <a:cubicBezTo>
                  <a:pt x="6037785" y="3477641"/>
                  <a:pt x="6054941" y="3492166"/>
                  <a:pt x="6060434" y="3515044"/>
                </a:cubicBezTo>
                <a:cubicBezTo>
                  <a:pt x="6062715" y="3524477"/>
                  <a:pt x="6052235" y="3532326"/>
                  <a:pt x="6043448" y="3529068"/>
                </a:cubicBezTo>
                <a:cubicBezTo>
                  <a:pt x="6020462" y="3520386"/>
                  <a:pt x="6007193" y="3499431"/>
                  <a:pt x="5991727" y="3481481"/>
                </a:cubicBezTo>
                <a:cubicBezTo>
                  <a:pt x="5975417" y="3462530"/>
                  <a:pt x="5960037" y="3442910"/>
                  <a:pt x="5943727" y="3423959"/>
                </a:cubicBezTo>
                <a:cubicBezTo>
                  <a:pt x="5936923" y="3416111"/>
                  <a:pt x="5939798" y="3407407"/>
                  <a:pt x="5946093" y="3402544"/>
                </a:cubicBezTo>
                <a:close/>
                <a:moveTo>
                  <a:pt x="7029217" y="2974921"/>
                </a:moveTo>
                <a:cubicBezTo>
                  <a:pt x="7045842" y="2968201"/>
                  <a:pt x="7064350" y="2966614"/>
                  <a:pt x="7080871" y="2972458"/>
                </a:cubicBezTo>
                <a:cubicBezTo>
                  <a:pt x="7088138" y="2974963"/>
                  <a:pt x="7089576" y="2985817"/>
                  <a:pt x="7084674" y="2990992"/>
                </a:cubicBezTo>
                <a:cubicBezTo>
                  <a:pt x="7065068" y="3011364"/>
                  <a:pt x="7031942" y="3025724"/>
                  <a:pt x="7003800" y="3030398"/>
                </a:cubicBezTo>
                <a:cubicBezTo>
                  <a:pt x="6992559" y="3032235"/>
                  <a:pt x="6983096" y="3017625"/>
                  <a:pt x="6988842" y="3008190"/>
                </a:cubicBezTo>
                <a:cubicBezTo>
                  <a:pt x="6997842" y="2993497"/>
                  <a:pt x="7012589" y="2981642"/>
                  <a:pt x="7029217" y="2974921"/>
                </a:cubicBezTo>
                <a:close/>
                <a:moveTo>
                  <a:pt x="1419579" y="5101133"/>
                </a:moveTo>
                <a:cubicBezTo>
                  <a:pt x="1423634" y="5097961"/>
                  <a:pt x="1430818" y="5097210"/>
                  <a:pt x="1434959" y="5100966"/>
                </a:cubicBezTo>
                <a:cubicBezTo>
                  <a:pt x="1450677" y="5115075"/>
                  <a:pt x="1446114" y="5134445"/>
                  <a:pt x="1438001" y="5152393"/>
                </a:cubicBezTo>
                <a:cubicBezTo>
                  <a:pt x="1433944" y="5161411"/>
                  <a:pt x="1418564" y="5164250"/>
                  <a:pt x="1414508" y="5153312"/>
                </a:cubicBezTo>
                <a:cubicBezTo>
                  <a:pt x="1408085" y="5136031"/>
                  <a:pt x="1403099" y="5113907"/>
                  <a:pt x="1419579" y="5101133"/>
                </a:cubicBezTo>
                <a:close/>
                <a:moveTo>
                  <a:pt x="1906178" y="4869205"/>
                </a:moveTo>
                <a:cubicBezTo>
                  <a:pt x="1913530" y="4861774"/>
                  <a:pt x="1928996" y="4867786"/>
                  <a:pt x="1929587" y="4878055"/>
                </a:cubicBezTo>
                <a:cubicBezTo>
                  <a:pt x="1931530" y="4911366"/>
                  <a:pt x="1913192" y="4953443"/>
                  <a:pt x="1889276" y="4976987"/>
                </a:cubicBezTo>
                <a:cubicBezTo>
                  <a:pt x="1881923" y="4984251"/>
                  <a:pt x="1870514" y="4977821"/>
                  <a:pt x="1870008" y="4968639"/>
                </a:cubicBezTo>
                <a:cubicBezTo>
                  <a:pt x="1868234" y="4935828"/>
                  <a:pt x="1882769" y="4892916"/>
                  <a:pt x="1906178" y="4869205"/>
                </a:cubicBezTo>
                <a:close/>
                <a:moveTo>
                  <a:pt x="1402436" y="5029937"/>
                </a:moveTo>
                <a:cubicBezTo>
                  <a:pt x="1412190" y="5021570"/>
                  <a:pt x="1432614" y="5024074"/>
                  <a:pt x="1433691" y="5039353"/>
                </a:cubicBezTo>
                <a:cubicBezTo>
                  <a:pt x="1434284" y="5048203"/>
                  <a:pt x="1434199" y="5051625"/>
                  <a:pt x="1432508" y="5059640"/>
                </a:cubicBezTo>
                <a:cubicBezTo>
                  <a:pt x="1428789" y="5077339"/>
                  <a:pt x="1404705" y="5072915"/>
                  <a:pt x="1400058" y="5058805"/>
                </a:cubicBezTo>
                <a:cubicBezTo>
                  <a:pt x="1397945" y="5052460"/>
                  <a:pt x="1397691" y="5048453"/>
                  <a:pt x="1397352" y="5041857"/>
                </a:cubicBezTo>
                <a:cubicBezTo>
                  <a:pt x="1397120" y="5036723"/>
                  <a:pt x="1399185" y="5032726"/>
                  <a:pt x="1402436" y="5029937"/>
                </a:cubicBezTo>
                <a:close/>
                <a:moveTo>
                  <a:pt x="1370986" y="5026913"/>
                </a:moveTo>
                <a:cubicBezTo>
                  <a:pt x="1406480" y="5029083"/>
                  <a:pt x="1380536" y="5088610"/>
                  <a:pt x="1376479" y="5103553"/>
                </a:cubicBezTo>
                <a:cubicBezTo>
                  <a:pt x="1371578" y="5121670"/>
                  <a:pt x="1342338" y="5116077"/>
                  <a:pt x="1344028" y="5097626"/>
                </a:cubicBezTo>
                <a:cubicBezTo>
                  <a:pt x="1345634" y="5080177"/>
                  <a:pt x="1339719" y="5025077"/>
                  <a:pt x="1370986" y="5026913"/>
                </a:cubicBezTo>
                <a:close/>
                <a:moveTo>
                  <a:pt x="1813906" y="4853697"/>
                </a:moveTo>
                <a:cubicBezTo>
                  <a:pt x="1818099" y="4854260"/>
                  <a:pt x="1822008" y="4857057"/>
                  <a:pt x="1823613" y="4861774"/>
                </a:cubicBezTo>
                <a:cubicBezTo>
                  <a:pt x="1832740" y="4888573"/>
                  <a:pt x="1826656" y="4913871"/>
                  <a:pt x="1823022" y="4941338"/>
                </a:cubicBezTo>
                <a:cubicBezTo>
                  <a:pt x="1819642" y="4966801"/>
                  <a:pt x="1779077" y="4965967"/>
                  <a:pt x="1782374" y="4940253"/>
                </a:cubicBezTo>
                <a:cubicBezTo>
                  <a:pt x="1786007" y="4911365"/>
                  <a:pt x="1786176" y="4883898"/>
                  <a:pt x="1802486" y="4859019"/>
                </a:cubicBezTo>
                <a:cubicBezTo>
                  <a:pt x="1805233" y="4854803"/>
                  <a:pt x="1809711" y="4853133"/>
                  <a:pt x="1813906" y="4853697"/>
                </a:cubicBezTo>
                <a:close/>
                <a:moveTo>
                  <a:pt x="1303887" y="5003786"/>
                </a:moveTo>
                <a:cubicBezTo>
                  <a:pt x="1308872" y="4998861"/>
                  <a:pt x="1318760" y="4999528"/>
                  <a:pt x="1322056" y="5006208"/>
                </a:cubicBezTo>
                <a:cubicBezTo>
                  <a:pt x="1329492" y="5021318"/>
                  <a:pt x="1325184" y="5035177"/>
                  <a:pt x="1318760" y="5050456"/>
                </a:cubicBezTo>
                <a:cubicBezTo>
                  <a:pt x="1312929" y="5064230"/>
                  <a:pt x="1294083" y="5060640"/>
                  <a:pt x="1293153" y="5045946"/>
                </a:cubicBezTo>
                <a:cubicBezTo>
                  <a:pt x="1292309" y="5030419"/>
                  <a:pt x="1292393" y="5015307"/>
                  <a:pt x="1303887" y="5003786"/>
                </a:cubicBezTo>
                <a:close/>
                <a:moveTo>
                  <a:pt x="1676400" y="4845327"/>
                </a:moveTo>
                <a:cubicBezTo>
                  <a:pt x="1683582" y="4839232"/>
                  <a:pt x="1694230" y="4846829"/>
                  <a:pt x="1693048" y="4855178"/>
                </a:cubicBezTo>
                <a:cubicBezTo>
                  <a:pt x="1690343" y="4876468"/>
                  <a:pt x="1676061" y="4894585"/>
                  <a:pt x="1664568" y="4912285"/>
                </a:cubicBezTo>
                <a:cubicBezTo>
                  <a:pt x="1656878" y="4924139"/>
                  <a:pt x="1637609" y="4912201"/>
                  <a:pt x="1643441" y="4899844"/>
                </a:cubicBezTo>
                <a:cubicBezTo>
                  <a:pt x="1652568" y="4880476"/>
                  <a:pt x="1659667" y="4859437"/>
                  <a:pt x="1676400" y="4845327"/>
                </a:cubicBezTo>
                <a:close/>
                <a:moveTo>
                  <a:pt x="1752541" y="4809430"/>
                </a:moveTo>
                <a:cubicBezTo>
                  <a:pt x="1759809" y="4804169"/>
                  <a:pt x="1770542" y="4810096"/>
                  <a:pt x="1770879" y="4818612"/>
                </a:cubicBezTo>
                <a:cubicBezTo>
                  <a:pt x="1771894" y="4840987"/>
                  <a:pt x="1762260" y="4864448"/>
                  <a:pt x="1745780" y="4879809"/>
                </a:cubicBezTo>
                <a:cubicBezTo>
                  <a:pt x="1736822" y="4888074"/>
                  <a:pt x="1718400" y="4883565"/>
                  <a:pt x="1719413" y="4869541"/>
                </a:cubicBezTo>
                <a:cubicBezTo>
                  <a:pt x="1721105" y="4845914"/>
                  <a:pt x="1733188" y="4823371"/>
                  <a:pt x="1752541" y="4809430"/>
                </a:cubicBezTo>
                <a:close/>
                <a:moveTo>
                  <a:pt x="2177989" y="4632122"/>
                </a:moveTo>
                <a:cubicBezTo>
                  <a:pt x="2180788" y="4630055"/>
                  <a:pt x="2184421" y="4629387"/>
                  <a:pt x="2187844" y="4631683"/>
                </a:cubicBezTo>
                <a:cubicBezTo>
                  <a:pt x="2206520" y="4644289"/>
                  <a:pt x="2214295" y="4662908"/>
                  <a:pt x="2224098" y="4682361"/>
                </a:cubicBezTo>
                <a:cubicBezTo>
                  <a:pt x="2235507" y="4704986"/>
                  <a:pt x="2245057" y="4728278"/>
                  <a:pt x="2254691" y="4751738"/>
                </a:cubicBezTo>
                <a:cubicBezTo>
                  <a:pt x="2261112" y="4767101"/>
                  <a:pt x="2240323" y="4777119"/>
                  <a:pt x="2231620" y="4763176"/>
                </a:cubicBezTo>
                <a:cubicBezTo>
                  <a:pt x="2218521" y="4742221"/>
                  <a:pt x="2205506" y="4721515"/>
                  <a:pt x="2194097" y="4699643"/>
                </a:cubicBezTo>
                <a:cubicBezTo>
                  <a:pt x="2184125" y="4680357"/>
                  <a:pt x="2172463" y="4662908"/>
                  <a:pt x="2173140" y="4640950"/>
                </a:cubicBezTo>
                <a:cubicBezTo>
                  <a:pt x="2173224" y="4637653"/>
                  <a:pt x="2175189" y="4634188"/>
                  <a:pt x="2177989" y="4632122"/>
                </a:cubicBezTo>
                <a:close/>
                <a:moveTo>
                  <a:pt x="1368526" y="4942830"/>
                </a:moveTo>
                <a:cubicBezTo>
                  <a:pt x="1372361" y="4941985"/>
                  <a:pt x="1376608" y="4942841"/>
                  <a:pt x="1380622" y="4945347"/>
                </a:cubicBezTo>
                <a:cubicBezTo>
                  <a:pt x="1386960" y="4949352"/>
                  <a:pt x="1389663" y="4952942"/>
                  <a:pt x="1393213" y="4959539"/>
                </a:cubicBezTo>
                <a:cubicBezTo>
                  <a:pt x="1409777" y="4990011"/>
                  <a:pt x="1355185" y="5003119"/>
                  <a:pt x="1354677" y="4970474"/>
                </a:cubicBezTo>
                <a:cubicBezTo>
                  <a:pt x="1354592" y="4962543"/>
                  <a:pt x="1355099" y="4957452"/>
                  <a:pt x="1358903" y="4950523"/>
                </a:cubicBezTo>
                <a:cubicBezTo>
                  <a:pt x="1361268" y="4946222"/>
                  <a:pt x="1364691" y="4943676"/>
                  <a:pt x="1368526" y="4942830"/>
                </a:cubicBezTo>
                <a:close/>
                <a:moveTo>
                  <a:pt x="1837895" y="4751154"/>
                </a:moveTo>
                <a:cubicBezTo>
                  <a:pt x="1844233" y="4746980"/>
                  <a:pt x="1853614" y="4749568"/>
                  <a:pt x="1856064" y="4756999"/>
                </a:cubicBezTo>
                <a:cubicBezTo>
                  <a:pt x="1861726" y="4773946"/>
                  <a:pt x="1853868" y="4791562"/>
                  <a:pt x="1842374" y="4804669"/>
                </a:cubicBezTo>
                <a:cubicBezTo>
                  <a:pt x="1836121" y="4811849"/>
                  <a:pt x="1820064" y="4811682"/>
                  <a:pt x="1819388" y="4799577"/>
                </a:cubicBezTo>
                <a:cubicBezTo>
                  <a:pt x="1818459" y="4781544"/>
                  <a:pt x="1821839" y="4761673"/>
                  <a:pt x="1837895" y="4751154"/>
                </a:cubicBezTo>
                <a:close/>
                <a:moveTo>
                  <a:pt x="2242458" y="4592120"/>
                </a:moveTo>
                <a:cubicBezTo>
                  <a:pt x="2246726" y="4590085"/>
                  <a:pt x="2252114" y="4590188"/>
                  <a:pt x="2255789" y="4593528"/>
                </a:cubicBezTo>
                <a:cubicBezTo>
                  <a:pt x="2276156" y="4611896"/>
                  <a:pt x="2287564" y="4634020"/>
                  <a:pt x="2300324" y="4657897"/>
                </a:cubicBezTo>
                <a:cubicBezTo>
                  <a:pt x="2308860" y="4673927"/>
                  <a:pt x="2318072" y="4689706"/>
                  <a:pt x="2326184" y="4705986"/>
                </a:cubicBezTo>
                <a:cubicBezTo>
                  <a:pt x="2334044" y="4721766"/>
                  <a:pt x="2332268" y="4729779"/>
                  <a:pt x="2336917" y="4747395"/>
                </a:cubicBezTo>
                <a:cubicBezTo>
                  <a:pt x="2339453" y="4756996"/>
                  <a:pt x="2328381" y="4762841"/>
                  <a:pt x="2321706" y="4755493"/>
                </a:cubicBezTo>
                <a:cubicBezTo>
                  <a:pt x="2309029" y="4741552"/>
                  <a:pt x="2300578" y="4737294"/>
                  <a:pt x="2290944" y="4721096"/>
                </a:cubicBezTo>
                <a:cubicBezTo>
                  <a:pt x="2283001" y="4707740"/>
                  <a:pt x="2275817" y="4693714"/>
                  <a:pt x="2268212" y="4680106"/>
                </a:cubicBezTo>
                <a:cubicBezTo>
                  <a:pt x="2254183" y="4654892"/>
                  <a:pt x="2240239" y="4632183"/>
                  <a:pt x="2235845" y="4603546"/>
                </a:cubicBezTo>
                <a:cubicBezTo>
                  <a:pt x="2235042" y="4598329"/>
                  <a:pt x="2238190" y="4594155"/>
                  <a:pt x="2242458" y="4592120"/>
                </a:cubicBezTo>
                <a:close/>
                <a:moveTo>
                  <a:pt x="2332438" y="4553373"/>
                </a:moveTo>
                <a:cubicBezTo>
                  <a:pt x="2358128" y="4564060"/>
                  <a:pt x="2374523" y="4609393"/>
                  <a:pt x="2364973" y="4635107"/>
                </a:cubicBezTo>
                <a:cubicBezTo>
                  <a:pt x="2363706" y="4638530"/>
                  <a:pt x="2359311" y="4641870"/>
                  <a:pt x="2355339" y="4640116"/>
                </a:cubicBezTo>
                <a:cubicBezTo>
                  <a:pt x="2330494" y="4629012"/>
                  <a:pt x="2307677" y="4585099"/>
                  <a:pt x="2318493" y="4559217"/>
                </a:cubicBezTo>
                <a:cubicBezTo>
                  <a:pt x="2320606" y="4554041"/>
                  <a:pt x="2327112" y="4551119"/>
                  <a:pt x="2332438" y="4553373"/>
                </a:cubicBezTo>
                <a:close/>
                <a:moveTo>
                  <a:pt x="7278958" y="2642768"/>
                </a:moveTo>
                <a:cubicBezTo>
                  <a:pt x="7286482" y="2638676"/>
                  <a:pt x="7294932" y="2645689"/>
                  <a:pt x="7293157" y="2653703"/>
                </a:cubicBezTo>
                <a:cubicBezTo>
                  <a:pt x="7290030" y="2667396"/>
                  <a:pt x="7281157" y="2675911"/>
                  <a:pt x="7271015" y="2685179"/>
                </a:cubicBezTo>
                <a:cubicBezTo>
                  <a:pt x="7262987" y="2692443"/>
                  <a:pt x="7247859" y="2685429"/>
                  <a:pt x="7253607" y="2674241"/>
                </a:cubicBezTo>
                <a:cubicBezTo>
                  <a:pt x="7260113" y="2661469"/>
                  <a:pt x="7265861" y="2649864"/>
                  <a:pt x="7278958" y="2642768"/>
                </a:cubicBezTo>
                <a:close/>
                <a:moveTo>
                  <a:pt x="2383575" y="4492124"/>
                </a:moveTo>
                <a:cubicBezTo>
                  <a:pt x="2386966" y="4491049"/>
                  <a:pt x="2390833" y="4491717"/>
                  <a:pt x="2393030" y="4495016"/>
                </a:cubicBezTo>
                <a:cubicBezTo>
                  <a:pt x="2400635" y="4506286"/>
                  <a:pt x="2402410" y="4515636"/>
                  <a:pt x="2402242" y="4528994"/>
                </a:cubicBezTo>
                <a:cubicBezTo>
                  <a:pt x="2402072" y="4538930"/>
                  <a:pt x="2388974" y="4538512"/>
                  <a:pt x="2384917" y="4531667"/>
                </a:cubicBezTo>
                <a:cubicBezTo>
                  <a:pt x="2378748" y="4521147"/>
                  <a:pt x="2376044" y="4511796"/>
                  <a:pt x="2376973" y="4499690"/>
                </a:cubicBezTo>
                <a:cubicBezTo>
                  <a:pt x="2377270" y="4496016"/>
                  <a:pt x="2380185" y="4493199"/>
                  <a:pt x="2383575" y="4492124"/>
                </a:cubicBezTo>
                <a:close/>
                <a:moveTo>
                  <a:pt x="2140433" y="4566063"/>
                </a:moveTo>
                <a:cubicBezTo>
                  <a:pt x="2142799" y="4562473"/>
                  <a:pt x="2149222" y="4561471"/>
                  <a:pt x="2152772" y="4563390"/>
                </a:cubicBezTo>
                <a:cubicBezTo>
                  <a:pt x="2167307" y="4571071"/>
                  <a:pt x="2167391" y="4581924"/>
                  <a:pt x="2164265" y="4596952"/>
                </a:cubicBezTo>
                <a:cubicBezTo>
                  <a:pt x="2162574" y="4605301"/>
                  <a:pt x="2150320" y="4606219"/>
                  <a:pt x="2145419" y="4600460"/>
                </a:cubicBezTo>
                <a:cubicBezTo>
                  <a:pt x="2135025" y="4588187"/>
                  <a:pt x="2131560" y="4579837"/>
                  <a:pt x="2140433" y="4566063"/>
                </a:cubicBezTo>
                <a:close/>
                <a:moveTo>
                  <a:pt x="7354424" y="2546008"/>
                </a:moveTo>
                <a:cubicBezTo>
                  <a:pt x="7371074" y="2547845"/>
                  <a:pt x="7389411" y="2552935"/>
                  <a:pt x="7394228" y="2570218"/>
                </a:cubicBezTo>
                <a:cubicBezTo>
                  <a:pt x="7395580" y="2574893"/>
                  <a:pt x="7393469" y="2580904"/>
                  <a:pt x="7388904" y="2583158"/>
                </a:cubicBezTo>
                <a:cubicBezTo>
                  <a:pt x="7371749" y="2591508"/>
                  <a:pt x="7355692" y="2580987"/>
                  <a:pt x="7342425" y="2569466"/>
                </a:cubicBezTo>
                <a:cubicBezTo>
                  <a:pt x="7331269" y="2559867"/>
                  <a:pt x="7341496" y="2544586"/>
                  <a:pt x="7354424" y="2546008"/>
                </a:cubicBezTo>
                <a:close/>
                <a:moveTo>
                  <a:pt x="7659587" y="2424574"/>
                </a:moveTo>
                <a:cubicBezTo>
                  <a:pt x="7662136" y="2422645"/>
                  <a:pt x="7665288" y="2421592"/>
                  <a:pt x="7668796" y="2422029"/>
                </a:cubicBezTo>
                <a:cubicBezTo>
                  <a:pt x="7683754" y="2423865"/>
                  <a:pt x="7698036" y="2425786"/>
                  <a:pt x="7706571" y="2438560"/>
                </a:cubicBezTo>
                <a:cubicBezTo>
                  <a:pt x="7710289" y="2444237"/>
                  <a:pt x="7709529" y="2452170"/>
                  <a:pt x="7702599" y="2455173"/>
                </a:cubicBezTo>
                <a:cubicBezTo>
                  <a:pt x="7687304" y="2461769"/>
                  <a:pt x="7674120" y="2455758"/>
                  <a:pt x="7659752" y="2448828"/>
                </a:cubicBezTo>
                <a:cubicBezTo>
                  <a:pt x="7649740" y="2444008"/>
                  <a:pt x="7651942" y="2430357"/>
                  <a:pt x="7659587" y="2424574"/>
                </a:cubicBezTo>
                <a:close/>
                <a:moveTo>
                  <a:pt x="2207122" y="4515616"/>
                </a:moveTo>
                <a:cubicBezTo>
                  <a:pt x="2210197" y="4514280"/>
                  <a:pt x="2213704" y="4514051"/>
                  <a:pt x="2216576" y="4515720"/>
                </a:cubicBezTo>
                <a:cubicBezTo>
                  <a:pt x="2237028" y="4527743"/>
                  <a:pt x="2242943" y="4553874"/>
                  <a:pt x="2239648" y="4576332"/>
                </a:cubicBezTo>
                <a:cubicBezTo>
                  <a:pt x="2238380" y="4584764"/>
                  <a:pt x="2226380" y="4590358"/>
                  <a:pt x="2219787" y="4583679"/>
                </a:cubicBezTo>
                <a:cubicBezTo>
                  <a:pt x="2204493" y="4568318"/>
                  <a:pt x="2191309" y="4543522"/>
                  <a:pt x="2200266" y="4522149"/>
                </a:cubicBezTo>
                <a:cubicBezTo>
                  <a:pt x="2201407" y="4519394"/>
                  <a:pt x="2204048" y="4516952"/>
                  <a:pt x="2207122" y="4515616"/>
                </a:cubicBezTo>
                <a:close/>
                <a:moveTo>
                  <a:pt x="6572471" y="2833038"/>
                </a:moveTo>
                <a:cubicBezTo>
                  <a:pt x="6581767" y="2831033"/>
                  <a:pt x="6591992" y="2840551"/>
                  <a:pt x="6586163" y="2849736"/>
                </a:cubicBezTo>
                <a:cubicBezTo>
                  <a:pt x="6566471" y="2880790"/>
                  <a:pt x="6520161" y="2896071"/>
                  <a:pt x="6485680" y="2902833"/>
                </a:cubicBezTo>
                <a:cubicBezTo>
                  <a:pt x="6475033" y="2904920"/>
                  <a:pt x="6467849" y="2890975"/>
                  <a:pt x="6477905" y="2885048"/>
                </a:cubicBezTo>
                <a:cubicBezTo>
                  <a:pt x="6493709" y="2875781"/>
                  <a:pt x="6509342" y="2866432"/>
                  <a:pt x="6525231" y="2857331"/>
                </a:cubicBezTo>
                <a:cubicBezTo>
                  <a:pt x="6540443" y="2848564"/>
                  <a:pt x="6554979" y="2836879"/>
                  <a:pt x="6572471" y="2833038"/>
                </a:cubicBezTo>
                <a:close/>
                <a:moveTo>
                  <a:pt x="2296290" y="4471347"/>
                </a:moveTo>
                <a:cubicBezTo>
                  <a:pt x="2299480" y="4470282"/>
                  <a:pt x="2303198" y="4471096"/>
                  <a:pt x="2305479" y="4474727"/>
                </a:cubicBezTo>
                <a:cubicBezTo>
                  <a:pt x="2309197" y="4480739"/>
                  <a:pt x="2310718" y="4486165"/>
                  <a:pt x="2312663" y="4492928"/>
                </a:cubicBezTo>
                <a:cubicBezTo>
                  <a:pt x="2316297" y="4505534"/>
                  <a:pt x="2296352" y="4511964"/>
                  <a:pt x="2293309" y="4499440"/>
                </a:cubicBezTo>
                <a:cubicBezTo>
                  <a:pt x="2291620" y="4492344"/>
                  <a:pt x="2289929" y="4486499"/>
                  <a:pt x="2290268" y="4479236"/>
                </a:cubicBezTo>
                <a:cubicBezTo>
                  <a:pt x="2290438" y="4475354"/>
                  <a:pt x="2293099" y="4472411"/>
                  <a:pt x="2296290" y="4471347"/>
                </a:cubicBezTo>
                <a:close/>
                <a:moveTo>
                  <a:pt x="1514114" y="4767932"/>
                </a:moveTo>
                <a:cubicBezTo>
                  <a:pt x="1520714" y="4765765"/>
                  <a:pt x="1529524" y="4771462"/>
                  <a:pt x="1529777" y="4779039"/>
                </a:cubicBezTo>
                <a:cubicBezTo>
                  <a:pt x="1530115" y="4791145"/>
                  <a:pt x="1528510" y="4802583"/>
                  <a:pt x="1525973" y="4814353"/>
                </a:cubicBezTo>
                <a:cubicBezTo>
                  <a:pt x="1522003" y="4832888"/>
                  <a:pt x="1493438" y="4824122"/>
                  <a:pt x="1497410" y="4805672"/>
                </a:cubicBezTo>
                <a:cubicBezTo>
                  <a:pt x="1499861" y="4794151"/>
                  <a:pt x="1503495" y="4783547"/>
                  <a:pt x="1508651" y="4772944"/>
                </a:cubicBezTo>
                <a:cubicBezTo>
                  <a:pt x="1509961" y="4770251"/>
                  <a:pt x="1511915" y="4768655"/>
                  <a:pt x="1514114" y="4767932"/>
                </a:cubicBezTo>
                <a:close/>
                <a:moveTo>
                  <a:pt x="7161967" y="2581061"/>
                </a:moveTo>
                <a:cubicBezTo>
                  <a:pt x="7165676" y="2579276"/>
                  <a:pt x="7169859" y="2578858"/>
                  <a:pt x="7175689" y="2579986"/>
                </a:cubicBezTo>
                <a:cubicBezTo>
                  <a:pt x="7180845" y="2581070"/>
                  <a:pt x="7185069" y="2585495"/>
                  <a:pt x="7185494" y="2590756"/>
                </a:cubicBezTo>
                <a:cubicBezTo>
                  <a:pt x="7186253" y="2601190"/>
                  <a:pt x="7183041" y="2605950"/>
                  <a:pt x="7174843" y="2611960"/>
                </a:cubicBezTo>
                <a:cubicBezTo>
                  <a:pt x="7160816" y="2622229"/>
                  <a:pt x="7138252" y="2604615"/>
                  <a:pt x="7151097" y="2590338"/>
                </a:cubicBezTo>
                <a:cubicBezTo>
                  <a:pt x="7155027" y="2585996"/>
                  <a:pt x="7158260" y="2582844"/>
                  <a:pt x="7161967" y="2581061"/>
                </a:cubicBezTo>
                <a:close/>
                <a:moveTo>
                  <a:pt x="1702935" y="4665828"/>
                </a:moveTo>
                <a:cubicBezTo>
                  <a:pt x="1710034" y="4658816"/>
                  <a:pt x="1721019" y="4666748"/>
                  <a:pt x="1720682" y="4675095"/>
                </a:cubicBezTo>
                <a:cubicBezTo>
                  <a:pt x="1719752" y="4696385"/>
                  <a:pt x="1706231" y="4715003"/>
                  <a:pt x="1696259" y="4733369"/>
                </a:cubicBezTo>
                <a:cubicBezTo>
                  <a:pt x="1690089" y="4744724"/>
                  <a:pt x="1670822" y="4736876"/>
                  <a:pt x="1675047" y="4724688"/>
                </a:cubicBezTo>
                <a:cubicBezTo>
                  <a:pt x="1682230" y="4704066"/>
                  <a:pt x="1686879" y="4681525"/>
                  <a:pt x="1702935" y="4665828"/>
                </a:cubicBezTo>
                <a:close/>
                <a:moveTo>
                  <a:pt x="1835138" y="4607273"/>
                </a:moveTo>
                <a:cubicBezTo>
                  <a:pt x="1837958" y="4604070"/>
                  <a:pt x="1842416" y="4602338"/>
                  <a:pt x="1846852" y="4604133"/>
                </a:cubicBezTo>
                <a:cubicBezTo>
                  <a:pt x="1866627" y="4612147"/>
                  <a:pt x="1891895" y="4624921"/>
                  <a:pt x="1889023" y="4648716"/>
                </a:cubicBezTo>
                <a:cubicBezTo>
                  <a:pt x="1888600" y="4652388"/>
                  <a:pt x="1884628" y="4656479"/>
                  <a:pt x="1880994" y="4657147"/>
                </a:cubicBezTo>
                <a:cubicBezTo>
                  <a:pt x="1857417" y="4661572"/>
                  <a:pt x="1842965" y="4637862"/>
                  <a:pt x="1833247" y="4619244"/>
                </a:cubicBezTo>
                <a:cubicBezTo>
                  <a:pt x="1831135" y="4615153"/>
                  <a:pt x="1832318" y="4610478"/>
                  <a:pt x="1835138" y="4607273"/>
                </a:cubicBezTo>
                <a:close/>
                <a:moveTo>
                  <a:pt x="1466819" y="4746061"/>
                </a:moveTo>
                <a:cubicBezTo>
                  <a:pt x="1470875" y="4743640"/>
                  <a:pt x="1477721" y="4745810"/>
                  <a:pt x="1479410" y="4750236"/>
                </a:cubicBezTo>
                <a:cubicBezTo>
                  <a:pt x="1482369" y="4758000"/>
                  <a:pt x="1482791" y="4761089"/>
                  <a:pt x="1480508" y="4769020"/>
                </a:cubicBezTo>
                <a:cubicBezTo>
                  <a:pt x="1474932" y="4788473"/>
                  <a:pt x="1446283" y="4778538"/>
                  <a:pt x="1454226" y="4760503"/>
                </a:cubicBezTo>
                <a:cubicBezTo>
                  <a:pt x="1457692" y="4752573"/>
                  <a:pt x="1459551" y="4750402"/>
                  <a:pt x="1466819" y="4746061"/>
                </a:cubicBezTo>
                <a:close/>
                <a:moveTo>
                  <a:pt x="1477975" y="4712416"/>
                </a:moveTo>
                <a:cubicBezTo>
                  <a:pt x="1483468" y="4706906"/>
                  <a:pt x="1493692" y="4712250"/>
                  <a:pt x="1491496" y="4719930"/>
                </a:cubicBezTo>
                <a:cubicBezTo>
                  <a:pt x="1490482" y="4723520"/>
                  <a:pt x="1489383" y="4727193"/>
                  <a:pt x="1488284" y="4730783"/>
                </a:cubicBezTo>
                <a:cubicBezTo>
                  <a:pt x="1483805" y="4745644"/>
                  <a:pt x="1459298" y="4731201"/>
                  <a:pt x="1470283" y="4720096"/>
                </a:cubicBezTo>
                <a:cubicBezTo>
                  <a:pt x="1472904" y="4717508"/>
                  <a:pt x="1475439" y="4715005"/>
                  <a:pt x="1477975" y="4712416"/>
                </a:cubicBezTo>
                <a:close/>
                <a:moveTo>
                  <a:pt x="7105632" y="2507183"/>
                </a:moveTo>
                <a:cubicBezTo>
                  <a:pt x="7120675" y="2496664"/>
                  <a:pt x="7138760" y="2517953"/>
                  <a:pt x="7123972" y="2529308"/>
                </a:cubicBezTo>
                <a:cubicBezTo>
                  <a:pt x="7107576" y="2541830"/>
                  <a:pt x="7090420" y="2552768"/>
                  <a:pt x="7071914" y="2562035"/>
                </a:cubicBezTo>
                <a:cubicBezTo>
                  <a:pt x="7062617" y="2566627"/>
                  <a:pt x="7052561" y="2553186"/>
                  <a:pt x="7059744" y="2545755"/>
                </a:cubicBezTo>
                <a:cubicBezTo>
                  <a:pt x="7073688" y="2531311"/>
                  <a:pt x="7089153" y="2518704"/>
                  <a:pt x="7105632" y="2507183"/>
                </a:cubicBezTo>
                <a:close/>
                <a:moveTo>
                  <a:pt x="1449327" y="4658067"/>
                </a:moveTo>
                <a:cubicBezTo>
                  <a:pt x="1457354" y="4653057"/>
                  <a:pt x="1466143" y="4659402"/>
                  <a:pt x="1465552" y="4668169"/>
                </a:cubicBezTo>
                <a:cubicBezTo>
                  <a:pt x="1464791" y="4680608"/>
                  <a:pt x="1458707" y="4689625"/>
                  <a:pt x="1452538" y="4700310"/>
                </a:cubicBezTo>
                <a:cubicBezTo>
                  <a:pt x="1442988" y="4716757"/>
                  <a:pt x="1417213" y="4701062"/>
                  <a:pt x="1427100" y="4684700"/>
                </a:cubicBezTo>
                <a:cubicBezTo>
                  <a:pt x="1433523" y="4674263"/>
                  <a:pt x="1438678" y="4664661"/>
                  <a:pt x="1449327" y="4658067"/>
                </a:cubicBezTo>
                <a:close/>
                <a:moveTo>
                  <a:pt x="1671159" y="4564059"/>
                </a:moveTo>
                <a:cubicBezTo>
                  <a:pt x="1679103" y="4557297"/>
                  <a:pt x="1689920" y="4561554"/>
                  <a:pt x="1691357" y="4571740"/>
                </a:cubicBezTo>
                <a:cubicBezTo>
                  <a:pt x="1693807" y="4589021"/>
                  <a:pt x="1685103" y="4604884"/>
                  <a:pt x="1677666" y="4620079"/>
                </a:cubicBezTo>
                <a:cubicBezTo>
                  <a:pt x="1670060" y="4635691"/>
                  <a:pt x="1644708" y="4625256"/>
                  <a:pt x="1649525" y="4609058"/>
                </a:cubicBezTo>
                <a:cubicBezTo>
                  <a:pt x="1654342" y="4592695"/>
                  <a:pt x="1657638" y="4575581"/>
                  <a:pt x="1671159" y="4564059"/>
                </a:cubicBezTo>
                <a:close/>
                <a:moveTo>
                  <a:pt x="2917912" y="4075046"/>
                </a:moveTo>
                <a:cubicBezTo>
                  <a:pt x="2922179" y="4069733"/>
                  <a:pt x="2929743" y="4066521"/>
                  <a:pt x="2936926" y="4068648"/>
                </a:cubicBezTo>
                <a:cubicBezTo>
                  <a:pt x="2951630" y="4072989"/>
                  <a:pt x="2973941" y="4076746"/>
                  <a:pt x="2983405" y="4089437"/>
                </a:cubicBezTo>
                <a:cubicBezTo>
                  <a:pt x="2988053" y="4095531"/>
                  <a:pt x="2988392" y="4104716"/>
                  <a:pt x="2981885" y="4109809"/>
                </a:cubicBezTo>
                <a:cubicBezTo>
                  <a:pt x="2960758" y="4126507"/>
                  <a:pt x="2934222" y="4110226"/>
                  <a:pt x="2918672" y="4094029"/>
                </a:cubicBezTo>
                <a:cubicBezTo>
                  <a:pt x="2912673" y="4087768"/>
                  <a:pt x="2913645" y="4080357"/>
                  <a:pt x="2917912" y="4075046"/>
                </a:cubicBezTo>
                <a:close/>
                <a:moveTo>
                  <a:pt x="7040307" y="2481803"/>
                </a:moveTo>
                <a:cubicBezTo>
                  <a:pt x="7049519" y="2476877"/>
                  <a:pt x="7064222" y="2487231"/>
                  <a:pt x="7056785" y="2497332"/>
                </a:cubicBezTo>
                <a:cubicBezTo>
                  <a:pt x="7049264" y="2507433"/>
                  <a:pt x="7043602" y="2509938"/>
                  <a:pt x="7031941" y="2515615"/>
                </a:cubicBezTo>
                <a:cubicBezTo>
                  <a:pt x="7023491" y="2519706"/>
                  <a:pt x="7016222" y="2509187"/>
                  <a:pt x="7020954" y="2502174"/>
                </a:cubicBezTo>
                <a:cubicBezTo>
                  <a:pt x="7027294" y="2492823"/>
                  <a:pt x="7030250" y="2487231"/>
                  <a:pt x="7040307" y="2481803"/>
                </a:cubicBezTo>
                <a:close/>
                <a:moveTo>
                  <a:pt x="1765387" y="4447594"/>
                </a:moveTo>
                <a:cubicBezTo>
                  <a:pt x="1777640" y="4442167"/>
                  <a:pt x="1788374" y="4447511"/>
                  <a:pt x="1796317" y="4457530"/>
                </a:cubicBezTo>
                <a:cubicBezTo>
                  <a:pt x="1799360" y="4461371"/>
                  <a:pt x="1800542" y="4467131"/>
                  <a:pt x="1798429" y="4471723"/>
                </a:cubicBezTo>
                <a:lnTo>
                  <a:pt x="1796907" y="4474896"/>
                </a:lnTo>
                <a:cubicBezTo>
                  <a:pt x="1794711" y="4479571"/>
                  <a:pt x="1788374" y="4483995"/>
                  <a:pt x="1782879" y="4481157"/>
                </a:cubicBezTo>
                <a:cubicBezTo>
                  <a:pt x="1775190" y="4477149"/>
                  <a:pt x="1771132" y="4470137"/>
                  <a:pt x="1763697" y="4465878"/>
                </a:cubicBezTo>
                <a:cubicBezTo>
                  <a:pt x="1755753" y="4461287"/>
                  <a:pt x="1757528" y="4451101"/>
                  <a:pt x="1765387" y="4447594"/>
                </a:cubicBezTo>
                <a:close/>
                <a:moveTo>
                  <a:pt x="7968357" y="2058390"/>
                </a:moveTo>
                <a:cubicBezTo>
                  <a:pt x="7973343" y="2056752"/>
                  <a:pt x="7978520" y="2055980"/>
                  <a:pt x="7985194" y="2056438"/>
                </a:cubicBezTo>
                <a:cubicBezTo>
                  <a:pt x="7995506" y="2057109"/>
                  <a:pt x="7998464" y="2068711"/>
                  <a:pt x="7993815" y="2076225"/>
                </a:cubicBezTo>
                <a:cubicBezTo>
                  <a:pt x="7987900" y="2085910"/>
                  <a:pt x="7980801" y="2089249"/>
                  <a:pt x="7970576" y="2094426"/>
                </a:cubicBezTo>
                <a:cubicBezTo>
                  <a:pt x="7950969" y="2104277"/>
                  <a:pt x="7932970" y="2075474"/>
                  <a:pt x="7952661" y="2065538"/>
                </a:cubicBezTo>
                <a:cubicBezTo>
                  <a:pt x="7958575" y="2062534"/>
                  <a:pt x="7963371" y="2060028"/>
                  <a:pt x="7968357" y="2058390"/>
                </a:cubicBezTo>
                <a:close/>
                <a:moveTo>
                  <a:pt x="7269854" y="2304427"/>
                </a:moveTo>
                <a:cubicBezTo>
                  <a:pt x="7275855" y="2303331"/>
                  <a:pt x="7281790" y="2304396"/>
                  <a:pt x="7288762" y="2309236"/>
                </a:cubicBezTo>
                <a:cubicBezTo>
                  <a:pt x="7294847" y="2313496"/>
                  <a:pt x="7294340" y="2321760"/>
                  <a:pt x="7289270" y="2326353"/>
                </a:cubicBezTo>
                <a:cubicBezTo>
                  <a:pt x="7277101" y="2337373"/>
                  <a:pt x="7265269" y="2332364"/>
                  <a:pt x="7251073" y="2326769"/>
                </a:cubicBezTo>
                <a:cubicBezTo>
                  <a:pt x="7245326" y="2324516"/>
                  <a:pt x="7245409" y="2315414"/>
                  <a:pt x="7250565" y="2312575"/>
                </a:cubicBezTo>
                <a:cubicBezTo>
                  <a:pt x="7257792" y="2308778"/>
                  <a:pt x="7263855" y="2305522"/>
                  <a:pt x="7269854" y="2304427"/>
                </a:cubicBezTo>
                <a:close/>
                <a:moveTo>
                  <a:pt x="6369588" y="2649052"/>
                </a:moveTo>
                <a:cubicBezTo>
                  <a:pt x="6386343" y="2642228"/>
                  <a:pt x="6403540" y="2637259"/>
                  <a:pt x="6420440" y="2637843"/>
                </a:cubicBezTo>
                <a:cubicBezTo>
                  <a:pt x="6429651" y="2638178"/>
                  <a:pt x="6439285" y="2649617"/>
                  <a:pt x="6430581" y="2657547"/>
                </a:cubicBezTo>
                <a:cubicBezTo>
                  <a:pt x="6407595" y="2678503"/>
                  <a:pt x="6375313" y="2685766"/>
                  <a:pt x="6346918" y="2698205"/>
                </a:cubicBezTo>
                <a:cubicBezTo>
                  <a:pt x="6312945" y="2713066"/>
                  <a:pt x="6279819" y="2729514"/>
                  <a:pt x="6247283" y="2747129"/>
                </a:cubicBezTo>
                <a:cubicBezTo>
                  <a:pt x="6227592" y="2757817"/>
                  <a:pt x="6206803" y="2729598"/>
                  <a:pt x="6226662" y="2718828"/>
                </a:cubicBezTo>
                <a:cubicBezTo>
                  <a:pt x="6257677" y="2701962"/>
                  <a:pt x="6289113" y="2685934"/>
                  <a:pt x="6321397" y="2671406"/>
                </a:cubicBezTo>
                <a:cubicBezTo>
                  <a:pt x="6336524" y="2664560"/>
                  <a:pt x="6352833" y="2655878"/>
                  <a:pt x="6369588" y="2649052"/>
                </a:cubicBezTo>
                <a:close/>
                <a:moveTo>
                  <a:pt x="6984617" y="2411677"/>
                </a:moveTo>
                <a:cubicBezTo>
                  <a:pt x="6995751" y="2404246"/>
                  <a:pt x="7008448" y="2399113"/>
                  <a:pt x="7020618" y="2397818"/>
                </a:cubicBezTo>
                <a:cubicBezTo>
                  <a:pt x="7029407" y="2396900"/>
                  <a:pt x="7038111" y="2406249"/>
                  <a:pt x="7033633" y="2414851"/>
                </a:cubicBezTo>
                <a:cubicBezTo>
                  <a:pt x="7021886" y="2437473"/>
                  <a:pt x="6996280" y="2455257"/>
                  <a:pt x="6971096" y="2459015"/>
                </a:cubicBezTo>
                <a:cubicBezTo>
                  <a:pt x="6960700" y="2460601"/>
                  <a:pt x="6953264" y="2447743"/>
                  <a:pt x="6957997" y="2439312"/>
                </a:cubicBezTo>
                <a:cubicBezTo>
                  <a:pt x="6963911" y="2428833"/>
                  <a:pt x="6973481" y="2419107"/>
                  <a:pt x="6984617" y="2411677"/>
                </a:cubicBezTo>
                <a:close/>
                <a:moveTo>
                  <a:pt x="1795757" y="4393297"/>
                </a:moveTo>
                <a:cubicBezTo>
                  <a:pt x="1800289" y="4389092"/>
                  <a:pt x="1807429" y="4387402"/>
                  <a:pt x="1813978" y="4390657"/>
                </a:cubicBezTo>
                <a:cubicBezTo>
                  <a:pt x="1833670" y="4400341"/>
                  <a:pt x="1856740" y="4417874"/>
                  <a:pt x="1855134" y="4441751"/>
                </a:cubicBezTo>
                <a:cubicBezTo>
                  <a:pt x="1854880" y="4445592"/>
                  <a:pt x="1851586" y="4449599"/>
                  <a:pt x="1847612" y="4450016"/>
                </a:cubicBezTo>
                <a:cubicBezTo>
                  <a:pt x="1822682" y="4452688"/>
                  <a:pt x="1804429" y="4430563"/>
                  <a:pt x="1793190" y="4411027"/>
                </a:cubicBezTo>
                <a:cubicBezTo>
                  <a:pt x="1789303" y="4404223"/>
                  <a:pt x="1791225" y="4397503"/>
                  <a:pt x="1795757" y="4393297"/>
                </a:cubicBezTo>
                <a:close/>
                <a:moveTo>
                  <a:pt x="7856152" y="2050344"/>
                </a:moveTo>
                <a:cubicBezTo>
                  <a:pt x="7861558" y="2048922"/>
                  <a:pt x="7863757" y="2057190"/>
                  <a:pt x="7858348" y="2058609"/>
                </a:cubicBezTo>
                <a:cubicBezTo>
                  <a:pt x="7852940" y="2059943"/>
                  <a:pt x="7850742" y="2051679"/>
                  <a:pt x="7856152" y="2050344"/>
                </a:cubicBezTo>
                <a:close/>
                <a:moveTo>
                  <a:pt x="7174000" y="2312328"/>
                </a:moveTo>
                <a:cubicBezTo>
                  <a:pt x="7189803" y="2305147"/>
                  <a:pt x="7208395" y="2297551"/>
                  <a:pt x="7225551" y="2303229"/>
                </a:cubicBezTo>
                <a:cubicBezTo>
                  <a:pt x="7233240" y="2305732"/>
                  <a:pt x="7238565" y="2316168"/>
                  <a:pt x="7231297" y="2322513"/>
                </a:cubicBezTo>
                <a:cubicBezTo>
                  <a:pt x="7216760" y="2335287"/>
                  <a:pt x="7197324" y="2335871"/>
                  <a:pt x="7178480" y="2335288"/>
                </a:cubicBezTo>
                <a:cubicBezTo>
                  <a:pt x="7164535" y="2334869"/>
                  <a:pt x="7161831" y="2317921"/>
                  <a:pt x="7174000" y="2312328"/>
                </a:cubicBezTo>
                <a:close/>
                <a:moveTo>
                  <a:pt x="2838927" y="3962296"/>
                </a:moveTo>
                <a:cubicBezTo>
                  <a:pt x="2843395" y="3957881"/>
                  <a:pt x="2850558" y="3955939"/>
                  <a:pt x="2857234" y="3959195"/>
                </a:cubicBezTo>
                <a:cubicBezTo>
                  <a:pt x="2878192" y="3969382"/>
                  <a:pt x="2901094" y="3986998"/>
                  <a:pt x="2904474" y="4010875"/>
                </a:cubicBezTo>
                <a:cubicBezTo>
                  <a:pt x="2905488" y="4017971"/>
                  <a:pt x="2899573" y="4023399"/>
                  <a:pt x="2892642" y="4022980"/>
                </a:cubicBezTo>
                <a:cubicBezTo>
                  <a:pt x="2867882" y="4021560"/>
                  <a:pt x="2848952" y="3999937"/>
                  <a:pt x="2836782" y="3980235"/>
                </a:cubicBezTo>
                <a:cubicBezTo>
                  <a:pt x="2832684" y="3973598"/>
                  <a:pt x="2834459" y="3966710"/>
                  <a:pt x="2838927" y="3962296"/>
                </a:cubicBezTo>
                <a:close/>
                <a:moveTo>
                  <a:pt x="5413101" y="2953925"/>
                </a:moveTo>
                <a:cubicBezTo>
                  <a:pt x="5469806" y="3441073"/>
                  <a:pt x="5970010" y="3610050"/>
                  <a:pt x="6408271" y="3576405"/>
                </a:cubicBezTo>
                <a:cubicBezTo>
                  <a:pt x="6408101" y="3576238"/>
                  <a:pt x="6407932" y="3576071"/>
                  <a:pt x="6407677" y="3575821"/>
                </a:cubicBezTo>
                <a:cubicBezTo>
                  <a:pt x="6391877" y="3558873"/>
                  <a:pt x="6374045" y="3543845"/>
                  <a:pt x="6357987" y="3527148"/>
                </a:cubicBezTo>
                <a:cubicBezTo>
                  <a:pt x="6336692" y="3505107"/>
                  <a:pt x="6315059" y="3482565"/>
                  <a:pt x="6297141" y="3457435"/>
                </a:cubicBezTo>
                <a:cubicBezTo>
                  <a:pt x="6288184" y="3444913"/>
                  <a:pt x="6307199" y="3429802"/>
                  <a:pt x="6317930" y="3440488"/>
                </a:cubicBezTo>
                <a:cubicBezTo>
                  <a:pt x="6331452" y="3453845"/>
                  <a:pt x="6342523" y="3467371"/>
                  <a:pt x="6354438" y="3481730"/>
                </a:cubicBezTo>
                <a:cubicBezTo>
                  <a:pt x="6363143" y="3492167"/>
                  <a:pt x="6374298" y="3498595"/>
                  <a:pt x="6383002" y="3508947"/>
                </a:cubicBezTo>
                <a:cubicBezTo>
                  <a:pt x="6387736" y="3514624"/>
                  <a:pt x="6390438" y="3519551"/>
                  <a:pt x="6395678" y="3525645"/>
                </a:cubicBezTo>
                <a:cubicBezTo>
                  <a:pt x="6404805" y="3536164"/>
                  <a:pt x="6413341" y="3539421"/>
                  <a:pt x="6424495" y="3546851"/>
                </a:cubicBezTo>
                <a:cubicBezTo>
                  <a:pt x="6436496" y="3554865"/>
                  <a:pt x="6444102" y="3561795"/>
                  <a:pt x="6449849" y="3572648"/>
                </a:cubicBezTo>
                <a:cubicBezTo>
                  <a:pt x="6452468" y="3572397"/>
                  <a:pt x="6455001" y="3572232"/>
                  <a:pt x="6457539" y="3571897"/>
                </a:cubicBezTo>
                <a:cubicBezTo>
                  <a:pt x="6477229" y="3569726"/>
                  <a:pt x="6496920" y="3567054"/>
                  <a:pt x="6516526" y="3564383"/>
                </a:cubicBezTo>
                <a:cubicBezTo>
                  <a:pt x="6502750" y="3555199"/>
                  <a:pt x="6489313" y="3545599"/>
                  <a:pt x="6476554" y="3535079"/>
                </a:cubicBezTo>
                <a:cubicBezTo>
                  <a:pt x="6456948" y="3518883"/>
                  <a:pt x="6424241" y="3497343"/>
                  <a:pt x="6423819" y="3469290"/>
                </a:cubicBezTo>
                <a:cubicBezTo>
                  <a:pt x="6423818" y="3465952"/>
                  <a:pt x="6425934" y="3461611"/>
                  <a:pt x="6429988" y="3461611"/>
                </a:cubicBezTo>
                <a:cubicBezTo>
                  <a:pt x="6462186" y="3461777"/>
                  <a:pt x="6498441" y="3501434"/>
                  <a:pt x="6524468" y="3518382"/>
                </a:cubicBezTo>
                <a:cubicBezTo>
                  <a:pt x="6539343" y="3528150"/>
                  <a:pt x="6554469" y="3537333"/>
                  <a:pt x="6570018" y="3546099"/>
                </a:cubicBezTo>
                <a:cubicBezTo>
                  <a:pt x="6575005" y="3548853"/>
                  <a:pt x="6579568" y="3551526"/>
                  <a:pt x="6584046" y="3554448"/>
                </a:cubicBezTo>
                <a:cubicBezTo>
                  <a:pt x="6604835" y="3551108"/>
                  <a:pt x="6625456" y="3546683"/>
                  <a:pt x="6646246" y="3542926"/>
                </a:cubicBezTo>
                <a:cubicBezTo>
                  <a:pt x="6640921" y="3539503"/>
                  <a:pt x="6635851" y="3536164"/>
                  <a:pt x="6631625" y="3533493"/>
                </a:cubicBezTo>
                <a:cubicBezTo>
                  <a:pt x="6600948" y="3514208"/>
                  <a:pt x="6559286" y="3487908"/>
                  <a:pt x="6544666" y="3453679"/>
                </a:cubicBezTo>
                <a:cubicBezTo>
                  <a:pt x="6539343" y="3441239"/>
                  <a:pt x="6550668" y="3430469"/>
                  <a:pt x="6563089" y="3436063"/>
                </a:cubicBezTo>
                <a:cubicBezTo>
                  <a:pt x="6593513" y="3449754"/>
                  <a:pt x="6618863" y="3477640"/>
                  <a:pt x="6647681" y="3495256"/>
                </a:cubicBezTo>
                <a:cubicBezTo>
                  <a:pt x="6665768" y="3506359"/>
                  <a:pt x="6695683" y="3515208"/>
                  <a:pt x="6713851" y="3530488"/>
                </a:cubicBezTo>
                <a:cubicBezTo>
                  <a:pt x="6722979" y="3528651"/>
                  <a:pt x="6731935" y="3526314"/>
                  <a:pt x="6740979" y="3524392"/>
                </a:cubicBezTo>
                <a:cubicBezTo>
                  <a:pt x="6732191" y="3519384"/>
                  <a:pt x="6723233" y="3514875"/>
                  <a:pt x="6714950" y="3508864"/>
                </a:cubicBezTo>
                <a:cubicBezTo>
                  <a:pt x="6697964" y="3496509"/>
                  <a:pt x="6651233" y="3464699"/>
                  <a:pt x="6663148" y="3439485"/>
                </a:cubicBezTo>
                <a:cubicBezTo>
                  <a:pt x="6666442" y="3432556"/>
                  <a:pt x="6675401" y="3431054"/>
                  <a:pt x="6682331" y="3432806"/>
                </a:cubicBezTo>
                <a:cubicBezTo>
                  <a:pt x="6700753" y="3437566"/>
                  <a:pt x="6723147" y="3463865"/>
                  <a:pt x="6738105" y="3473298"/>
                </a:cubicBezTo>
                <a:cubicBezTo>
                  <a:pt x="6761853" y="3488326"/>
                  <a:pt x="6787711" y="3498596"/>
                  <a:pt x="6814079" y="3507945"/>
                </a:cubicBezTo>
                <a:cubicBezTo>
                  <a:pt x="6837234" y="3502436"/>
                  <a:pt x="6860220" y="3496173"/>
                  <a:pt x="6883291" y="3490246"/>
                </a:cubicBezTo>
                <a:cubicBezTo>
                  <a:pt x="6866897" y="3486823"/>
                  <a:pt x="6850586" y="3480645"/>
                  <a:pt x="6836810" y="3475386"/>
                </a:cubicBezTo>
                <a:cubicBezTo>
                  <a:pt x="6808501" y="3464700"/>
                  <a:pt x="6780022" y="3449839"/>
                  <a:pt x="6759318" y="3427547"/>
                </a:cubicBezTo>
                <a:cubicBezTo>
                  <a:pt x="6751205" y="3418864"/>
                  <a:pt x="6757796" y="3399411"/>
                  <a:pt x="6771741" y="3404672"/>
                </a:cubicBezTo>
                <a:cubicBezTo>
                  <a:pt x="6802671" y="3416359"/>
                  <a:pt x="6831318" y="3432891"/>
                  <a:pt x="6863009" y="3442742"/>
                </a:cubicBezTo>
                <a:cubicBezTo>
                  <a:pt x="6885488" y="3449671"/>
                  <a:pt x="6913460" y="3450673"/>
                  <a:pt x="6932981" y="3464031"/>
                </a:cubicBezTo>
                <a:cubicBezTo>
                  <a:pt x="6937462" y="3467037"/>
                  <a:pt x="6939405" y="3471461"/>
                  <a:pt x="6939489" y="3475803"/>
                </a:cubicBezTo>
                <a:cubicBezTo>
                  <a:pt x="6959516" y="3470292"/>
                  <a:pt x="6979461" y="3464199"/>
                  <a:pt x="6999404" y="3458355"/>
                </a:cubicBezTo>
                <a:cubicBezTo>
                  <a:pt x="6989180" y="3455015"/>
                  <a:pt x="6979378" y="3451342"/>
                  <a:pt x="6970758" y="3448085"/>
                </a:cubicBezTo>
                <a:cubicBezTo>
                  <a:pt x="6933743" y="3434226"/>
                  <a:pt x="6890138" y="3413688"/>
                  <a:pt x="6867487" y="3380378"/>
                </a:cubicBezTo>
                <a:cubicBezTo>
                  <a:pt x="6862925" y="3373615"/>
                  <a:pt x="6868671" y="3361843"/>
                  <a:pt x="6877715" y="3364348"/>
                </a:cubicBezTo>
                <a:cubicBezTo>
                  <a:pt x="6914220" y="3374449"/>
                  <a:pt x="6947009" y="3395656"/>
                  <a:pt x="6983095" y="3407844"/>
                </a:cubicBezTo>
                <a:cubicBezTo>
                  <a:pt x="7012419" y="3417697"/>
                  <a:pt x="7051209" y="3418114"/>
                  <a:pt x="7077406" y="3434644"/>
                </a:cubicBezTo>
                <a:cubicBezTo>
                  <a:pt x="7084673" y="3432305"/>
                  <a:pt x="7091857" y="3429467"/>
                  <a:pt x="7099210" y="3427130"/>
                </a:cubicBezTo>
                <a:cubicBezTo>
                  <a:pt x="7066168" y="3411183"/>
                  <a:pt x="7032617" y="3393735"/>
                  <a:pt x="7009124" y="3368272"/>
                </a:cubicBezTo>
                <a:cubicBezTo>
                  <a:pt x="7003040" y="3361760"/>
                  <a:pt x="7006673" y="3347650"/>
                  <a:pt x="7017238" y="3348818"/>
                </a:cubicBezTo>
                <a:cubicBezTo>
                  <a:pt x="7043266" y="3351657"/>
                  <a:pt x="7065744" y="3362176"/>
                  <a:pt x="7089239" y="3373114"/>
                </a:cubicBezTo>
                <a:cubicBezTo>
                  <a:pt x="7103012" y="3379543"/>
                  <a:pt x="7116618" y="3386221"/>
                  <a:pt x="7130222" y="3392984"/>
                </a:cubicBezTo>
                <a:cubicBezTo>
                  <a:pt x="7135718" y="3395656"/>
                  <a:pt x="7141718" y="3397993"/>
                  <a:pt x="7146871" y="3401248"/>
                </a:cubicBezTo>
                <a:cubicBezTo>
                  <a:pt x="7149407" y="3402836"/>
                  <a:pt x="7152534" y="3405173"/>
                  <a:pt x="7155660" y="3407845"/>
                </a:cubicBezTo>
                <a:cubicBezTo>
                  <a:pt x="7169859" y="3403002"/>
                  <a:pt x="7183886" y="3397492"/>
                  <a:pt x="7198084" y="3392482"/>
                </a:cubicBezTo>
                <a:cubicBezTo>
                  <a:pt x="7169435" y="3379542"/>
                  <a:pt x="7142732" y="3360758"/>
                  <a:pt x="7130647" y="3335711"/>
                </a:cubicBezTo>
                <a:cubicBezTo>
                  <a:pt x="7127013" y="3328281"/>
                  <a:pt x="7135464" y="3321685"/>
                  <a:pt x="7142225" y="3322521"/>
                </a:cubicBezTo>
                <a:cubicBezTo>
                  <a:pt x="7164873" y="3325274"/>
                  <a:pt x="7183295" y="3336380"/>
                  <a:pt x="7203491" y="3345898"/>
                </a:cubicBezTo>
                <a:cubicBezTo>
                  <a:pt x="7222592" y="3354913"/>
                  <a:pt x="7242535" y="3361425"/>
                  <a:pt x="7261973" y="3369441"/>
                </a:cubicBezTo>
                <a:cubicBezTo>
                  <a:pt x="7282255" y="3362009"/>
                  <a:pt x="7302197" y="3353995"/>
                  <a:pt x="7322311" y="3346232"/>
                </a:cubicBezTo>
                <a:cubicBezTo>
                  <a:pt x="7314284" y="3342558"/>
                  <a:pt x="7306678" y="3338633"/>
                  <a:pt x="7300085" y="3335794"/>
                </a:cubicBezTo>
                <a:cubicBezTo>
                  <a:pt x="7280648" y="3327195"/>
                  <a:pt x="7260199" y="3320433"/>
                  <a:pt x="7241184" y="3310915"/>
                </a:cubicBezTo>
                <a:cubicBezTo>
                  <a:pt x="7222338" y="3301482"/>
                  <a:pt x="7210422" y="3289041"/>
                  <a:pt x="7194957" y="3275017"/>
                </a:cubicBezTo>
                <a:cubicBezTo>
                  <a:pt x="7187690" y="3268421"/>
                  <a:pt x="7194619" y="3256899"/>
                  <a:pt x="7203916" y="3260406"/>
                </a:cubicBezTo>
                <a:cubicBezTo>
                  <a:pt x="7219549" y="3266249"/>
                  <a:pt x="7235522" y="3269590"/>
                  <a:pt x="7250733" y="3276435"/>
                </a:cubicBezTo>
                <a:cubicBezTo>
                  <a:pt x="7270677" y="3285370"/>
                  <a:pt x="7289353" y="3296639"/>
                  <a:pt x="7310479" y="3302817"/>
                </a:cubicBezTo>
                <a:cubicBezTo>
                  <a:pt x="7331101" y="3308827"/>
                  <a:pt x="7362706" y="3308494"/>
                  <a:pt x="7378256" y="3324608"/>
                </a:cubicBezTo>
                <a:cubicBezTo>
                  <a:pt x="7398116" y="3316676"/>
                  <a:pt x="7417469" y="3307826"/>
                  <a:pt x="7437159" y="3299646"/>
                </a:cubicBezTo>
                <a:cubicBezTo>
                  <a:pt x="7420086" y="3296723"/>
                  <a:pt x="7403017" y="3291379"/>
                  <a:pt x="7389749" y="3287706"/>
                </a:cubicBezTo>
                <a:cubicBezTo>
                  <a:pt x="7346397" y="3275768"/>
                  <a:pt x="7300169" y="3259404"/>
                  <a:pt x="7266536" y="3228931"/>
                </a:cubicBezTo>
                <a:cubicBezTo>
                  <a:pt x="7253691" y="3217243"/>
                  <a:pt x="7269832" y="3198207"/>
                  <a:pt x="7284282" y="3202799"/>
                </a:cubicBezTo>
                <a:cubicBezTo>
                  <a:pt x="7321720" y="3214654"/>
                  <a:pt x="7356536" y="3232939"/>
                  <a:pt x="7394820" y="3243040"/>
                </a:cubicBezTo>
                <a:cubicBezTo>
                  <a:pt x="7424060" y="3250721"/>
                  <a:pt x="7473919" y="3246630"/>
                  <a:pt x="7493440" y="3271427"/>
                </a:cubicBezTo>
                <a:cubicBezTo>
                  <a:pt x="7494286" y="3272511"/>
                  <a:pt x="7494286" y="3273930"/>
                  <a:pt x="7494877" y="3275183"/>
                </a:cubicBezTo>
                <a:cubicBezTo>
                  <a:pt x="7513217" y="3267336"/>
                  <a:pt x="7531215" y="3259071"/>
                  <a:pt x="7549470" y="3251055"/>
                </a:cubicBezTo>
                <a:cubicBezTo>
                  <a:pt x="7536625" y="3246798"/>
                  <a:pt x="7523865" y="3242123"/>
                  <a:pt x="7511609" y="3238783"/>
                </a:cubicBezTo>
                <a:cubicBezTo>
                  <a:pt x="7481018" y="3230434"/>
                  <a:pt x="7443666" y="3229349"/>
                  <a:pt x="7417467" y="3210981"/>
                </a:cubicBezTo>
                <a:cubicBezTo>
                  <a:pt x="7411130" y="3206640"/>
                  <a:pt x="7409440" y="3195035"/>
                  <a:pt x="7417974" y="3191528"/>
                </a:cubicBezTo>
                <a:cubicBezTo>
                  <a:pt x="7449329" y="3178839"/>
                  <a:pt x="7486935" y="3188940"/>
                  <a:pt x="7518963" y="3195619"/>
                </a:cubicBezTo>
                <a:cubicBezTo>
                  <a:pt x="7547694" y="3201547"/>
                  <a:pt x="7581584" y="3207892"/>
                  <a:pt x="7605162" y="3226426"/>
                </a:cubicBezTo>
                <a:cubicBezTo>
                  <a:pt x="7618344" y="3220499"/>
                  <a:pt x="7631443" y="3214321"/>
                  <a:pt x="7644540" y="3208311"/>
                </a:cubicBezTo>
                <a:cubicBezTo>
                  <a:pt x="7641330" y="3207391"/>
                  <a:pt x="7638203" y="3206557"/>
                  <a:pt x="7635162" y="3205888"/>
                </a:cubicBezTo>
                <a:cubicBezTo>
                  <a:pt x="7608963" y="3199710"/>
                  <a:pt x="7579386" y="3195368"/>
                  <a:pt x="7556737" y="3180425"/>
                </a:cubicBezTo>
                <a:cubicBezTo>
                  <a:pt x="7548625" y="3175081"/>
                  <a:pt x="7552512" y="3162810"/>
                  <a:pt x="7561300" y="3161057"/>
                </a:cubicBezTo>
                <a:cubicBezTo>
                  <a:pt x="7588260" y="3155628"/>
                  <a:pt x="7617837" y="3162976"/>
                  <a:pt x="7644711" y="3167234"/>
                </a:cubicBezTo>
                <a:cubicBezTo>
                  <a:pt x="7663134" y="3170156"/>
                  <a:pt x="7687303" y="3170657"/>
                  <a:pt x="7704458" y="3180174"/>
                </a:cubicBezTo>
                <a:cubicBezTo>
                  <a:pt x="7723979" y="3170825"/>
                  <a:pt x="7743586" y="3161473"/>
                  <a:pt x="7762853" y="3151789"/>
                </a:cubicBezTo>
                <a:cubicBezTo>
                  <a:pt x="7762514" y="3151622"/>
                  <a:pt x="7762262" y="3151372"/>
                  <a:pt x="7761754" y="3151288"/>
                </a:cubicBezTo>
                <a:cubicBezTo>
                  <a:pt x="7322903" y="3130165"/>
                  <a:pt x="6885657" y="3194785"/>
                  <a:pt x="6450018" y="3111549"/>
                </a:cubicBezTo>
                <a:cubicBezTo>
                  <a:pt x="6342437" y="3090927"/>
                  <a:pt x="6227423" y="3060787"/>
                  <a:pt x="6109365" y="3031734"/>
                </a:cubicBezTo>
                <a:cubicBezTo>
                  <a:pt x="6135139" y="3092430"/>
                  <a:pt x="6149759" y="3155129"/>
                  <a:pt x="6180099" y="3214904"/>
                </a:cubicBezTo>
                <a:cubicBezTo>
                  <a:pt x="6197592" y="3249301"/>
                  <a:pt x="6211619" y="3287789"/>
                  <a:pt x="6231732" y="3320600"/>
                </a:cubicBezTo>
                <a:cubicBezTo>
                  <a:pt x="6252521" y="3354663"/>
                  <a:pt x="6280832" y="3383132"/>
                  <a:pt x="6300523" y="3418446"/>
                </a:cubicBezTo>
                <a:cubicBezTo>
                  <a:pt x="6306185" y="3428549"/>
                  <a:pt x="6293592" y="3437233"/>
                  <a:pt x="6285142" y="3430386"/>
                </a:cubicBezTo>
                <a:cubicBezTo>
                  <a:pt x="6214240" y="3372780"/>
                  <a:pt x="6151872" y="3276518"/>
                  <a:pt x="6116379" y="3178588"/>
                </a:cubicBezTo>
                <a:cubicBezTo>
                  <a:pt x="6102435" y="3158552"/>
                  <a:pt x="6091195" y="3135842"/>
                  <a:pt x="6081308" y="3114888"/>
                </a:cubicBezTo>
                <a:cubicBezTo>
                  <a:pt x="6075138" y="3101864"/>
                  <a:pt x="6069053" y="3088005"/>
                  <a:pt x="6063561" y="3073895"/>
                </a:cubicBezTo>
                <a:cubicBezTo>
                  <a:pt x="6054518" y="3055695"/>
                  <a:pt x="6044969" y="3035992"/>
                  <a:pt x="6044376" y="3016206"/>
                </a:cubicBezTo>
                <a:cubicBezTo>
                  <a:pt x="5946940" y="2992997"/>
                  <a:pt x="5848064" y="2972040"/>
                  <a:pt x="5749782" y="2958850"/>
                </a:cubicBezTo>
                <a:cubicBezTo>
                  <a:pt x="5754768" y="2973376"/>
                  <a:pt x="5754007" y="2989574"/>
                  <a:pt x="5756205" y="3005185"/>
                </a:cubicBezTo>
                <a:cubicBezTo>
                  <a:pt x="5756965" y="3010696"/>
                  <a:pt x="5757473" y="3016122"/>
                  <a:pt x="5758150" y="3021632"/>
                </a:cubicBezTo>
                <a:cubicBezTo>
                  <a:pt x="5774204" y="3067968"/>
                  <a:pt x="5786966" y="3115138"/>
                  <a:pt x="5805051" y="3160638"/>
                </a:cubicBezTo>
                <a:cubicBezTo>
                  <a:pt x="5832685" y="3230184"/>
                  <a:pt x="5879502" y="3284868"/>
                  <a:pt x="5922686" y="3344062"/>
                </a:cubicBezTo>
                <a:cubicBezTo>
                  <a:pt x="5930799" y="3355081"/>
                  <a:pt x="5914656" y="3367438"/>
                  <a:pt x="5905700" y="3357000"/>
                </a:cubicBezTo>
                <a:cubicBezTo>
                  <a:pt x="5814684" y="3251055"/>
                  <a:pt x="5711330" y="3101781"/>
                  <a:pt x="5703133" y="2959018"/>
                </a:cubicBezTo>
                <a:cubicBezTo>
                  <a:pt x="5703048" y="2956680"/>
                  <a:pt x="5704147" y="2955093"/>
                  <a:pt x="5704824" y="2953256"/>
                </a:cubicBezTo>
                <a:cubicBezTo>
                  <a:pt x="5605694" y="2942487"/>
                  <a:pt x="5507666" y="2940482"/>
                  <a:pt x="5413101" y="2953925"/>
                </a:cubicBezTo>
                <a:close/>
                <a:moveTo>
                  <a:pt x="6969838" y="2344310"/>
                </a:moveTo>
                <a:cubicBezTo>
                  <a:pt x="6974940" y="2341086"/>
                  <a:pt x="6980476" y="2338915"/>
                  <a:pt x="6987912" y="2338289"/>
                </a:cubicBezTo>
                <a:cubicBezTo>
                  <a:pt x="6993912" y="2337788"/>
                  <a:pt x="6999575" y="2344553"/>
                  <a:pt x="6996363" y="2350231"/>
                </a:cubicBezTo>
                <a:cubicBezTo>
                  <a:pt x="6988589" y="2363922"/>
                  <a:pt x="6977519" y="2367928"/>
                  <a:pt x="6963321" y="2374608"/>
                </a:cubicBezTo>
                <a:cubicBezTo>
                  <a:pt x="6951829" y="2380035"/>
                  <a:pt x="6946504" y="2363337"/>
                  <a:pt x="6954364" y="2356659"/>
                </a:cubicBezTo>
                <a:cubicBezTo>
                  <a:pt x="6960067" y="2351817"/>
                  <a:pt x="6964736" y="2347535"/>
                  <a:pt x="6969838" y="2344310"/>
                </a:cubicBezTo>
                <a:close/>
                <a:moveTo>
                  <a:pt x="7238764" y="2238469"/>
                </a:moveTo>
                <a:cubicBezTo>
                  <a:pt x="7248810" y="2237248"/>
                  <a:pt x="7258719" y="2239651"/>
                  <a:pt x="7265858" y="2248125"/>
                </a:cubicBezTo>
                <a:cubicBezTo>
                  <a:pt x="7269409" y="2252300"/>
                  <a:pt x="7270086" y="2260230"/>
                  <a:pt x="7265015" y="2263821"/>
                </a:cubicBezTo>
                <a:cubicBezTo>
                  <a:pt x="7251155" y="2273505"/>
                  <a:pt x="7233747" y="2270499"/>
                  <a:pt x="7217352" y="2272086"/>
                </a:cubicBezTo>
                <a:cubicBezTo>
                  <a:pt x="7204340" y="2273339"/>
                  <a:pt x="7202732" y="2256973"/>
                  <a:pt x="7210843" y="2250543"/>
                </a:cubicBezTo>
                <a:cubicBezTo>
                  <a:pt x="7218535" y="2244532"/>
                  <a:pt x="7228718" y="2239690"/>
                  <a:pt x="7238764" y="2238469"/>
                </a:cubicBezTo>
                <a:close/>
                <a:moveTo>
                  <a:pt x="1722932" y="4348421"/>
                </a:moveTo>
                <a:cubicBezTo>
                  <a:pt x="1726428" y="4348891"/>
                  <a:pt x="1729936" y="4351083"/>
                  <a:pt x="1732006" y="4354088"/>
                </a:cubicBezTo>
                <a:cubicBezTo>
                  <a:pt x="1732259" y="4353755"/>
                  <a:pt x="1732090" y="4353754"/>
                  <a:pt x="1732513" y="4353421"/>
                </a:cubicBezTo>
                <a:cubicBezTo>
                  <a:pt x="1735470" y="4347160"/>
                  <a:pt x="1743499" y="4348077"/>
                  <a:pt x="1747893" y="4351584"/>
                </a:cubicBezTo>
                <a:cubicBezTo>
                  <a:pt x="1763105" y="4363439"/>
                  <a:pt x="1754231" y="4386649"/>
                  <a:pt x="1735302" y="4387984"/>
                </a:cubicBezTo>
                <a:cubicBezTo>
                  <a:pt x="1714935" y="4389404"/>
                  <a:pt x="1705470" y="4369199"/>
                  <a:pt x="1713920" y="4353086"/>
                </a:cubicBezTo>
                <a:cubicBezTo>
                  <a:pt x="1715949" y="4349204"/>
                  <a:pt x="1719435" y="4347952"/>
                  <a:pt x="1722932" y="4348421"/>
                </a:cubicBezTo>
                <a:close/>
                <a:moveTo>
                  <a:pt x="7108337" y="2270579"/>
                </a:moveTo>
                <a:cubicBezTo>
                  <a:pt x="7129632" y="2259559"/>
                  <a:pt x="7164112" y="2254218"/>
                  <a:pt x="7181944" y="2272921"/>
                </a:cubicBezTo>
                <a:cubicBezTo>
                  <a:pt x="7186930" y="2278179"/>
                  <a:pt x="7183887" y="2285861"/>
                  <a:pt x="7179494" y="2290120"/>
                </a:cubicBezTo>
                <a:cubicBezTo>
                  <a:pt x="7162254" y="2306734"/>
                  <a:pt x="7126762" y="2298217"/>
                  <a:pt x="7108168" y="2287278"/>
                </a:cubicBezTo>
                <a:cubicBezTo>
                  <a:pt x="7101998" y="2283604"/>
                  <a:pt x="7101744" y="2274004"/>
                  <a:pt x="7108337" y="2270579"/>
                </a:cubicBezTo>
                <a:close/>
                <a:moveTo>
                  <a:pt x="7753758" y="2017666"/>
                </a:moveTo>
                <a:cubicBezTo>
                  <a:pt x="7765114" y="2016153"/>
                  <a:pt x="7776754" y="2018658"/>
                  <a:pt x="7786347" y="2026296"/>
                </a:cubicBezTo>
                <a:cubicBezTo>
                  <a:pt x="7792938" y="2031477"/>
                  <a:pt x="7792346" y="2043583"/>
                  <a:pt x="7784825" y="2047755"/>
                </a:cubicBezTo>
                <a:cubicBezTo>
                  <a:pt x="7768938" y="2056605"/>
                  <a:pt x="7748570" y="2056941"/>
                  <a:pt x="7730570" y="2055437"/>
                </a:cubicBezTo>
                <a:cubicBezTo>
                  <a:pt x="7718908" y="2054515"/>
                  <a:pt x="7715105" y="2040907"/>
                  <a:pt x="7722881" y="2033143"/>
                </a:cubicBezTo>
                <a:cubicBezTo>
                  <a:pt x="7731331" y="2024710"/>
                  <a:pt x="7742401" y="2019180"/>
                  <a:pt x="7753758" y="2017666"/>
                </a:cubicBezTo>
                <a:close/>
                <a:moveTo>
                  <a:pt x="1658230" y="4361185"/>
                </a:moveTo>
                <a:cubicBezTo>
                  <a:pt x="1649610" y="4413113"/>
                  <a:pt x="1640991" y="4465044"/>
                  <a:pt x="1631948" y="4516972"/>
                </a:cubicBezTo>
                <a:cubicBezTo>
                  <a:pt x="1631779" y="4517891"/>
                  <a:pt x="1631357" y="4518392"/>
                  <a:pt x="1631103" y="4519144"/>
                </a:cubicBezTo>
                <a:cubicBezTo>
                  <a:pt x="1614962" y="4624170"/>
                  <a:pt x="1602539" y="4729530"/>
                  <a:pt x="1594173" y="4835059"/>
                </a:cubicBezTo>
                <a:cubicBezTo>
                  <a:pt x="1604736" y="4816023"/>
                  <a:pt x="1616991" y="4796404"/>
                  <a:pt x="1636005" y="4784883"/>
                </a:cubicBezTo>
                <a:cubicBezTo>
                  <a:pt x="1644879" y="4779540"/>
                  <a:pt x="1655103" y="4788390"/>
                  <a:pt x="1652991" y="4797739"/>
                </a:cubicBezTo>
                <a:cubicBezTo>
                  <a:pt x="1648089" y="4819280"/>
                  <a:pt x="1634061" y="4838148"/>
                  <a:pt x="1623329" y="4857183"/>
                </a:cubicBezTo>
                <a:cubicBezTo>
                  <a:pt x="1612004" y="4877135"/>
                  <a:pt x="1602287" y="4897924"/>
                  <a:pt x="1590961" y="4917877"/>
                </a:cubicBezTo>
                <a:cubicBezTo>
                  <a:pt x="1590200" y="4919213"/>
                  <a:pt x="1589272" y="4920049"/>
                  <a:pt x="1588343" y="4920967"/>
                </a:cubicBezTo>
                <a:cubicBezTo>
                  <a:pt x="1586736" y="4950521"/>
                  <a:pt x="1585047" y="4980077"/>
                  <a:pt x="1584286" y="5009631"/>
                </a:cubicBezTo>
                <a:cubicBezTo>
                  <a:pt x="1597723" y="4987506"/>
                  <a:pt x="1614118" y="4967554"/>
                  <a:pt x="1637358" y="4954695"/>
                </a:cubicBezTo>
                <a:cubicBezTo>
                  <a:pt x="1645892" y="4950020"/>
                  <a:pt x="1656371" y="4959036"/>
                  <a:pt x="1653244" y="4967970"/>
                </a:cubicBezTo>
                <a:cubicBezTo>
                  <a:pt x="1644541" y="4992766"/>
                  <a:pt x="1629498" y="5013888"/>
                  <a:pt x="1616737" y="5036681"/>
                </a:cubicBezTo>
                <a:cubicBezTo>
                  <a:pt x="1604316" y="5058721"/>
                  <a:pt x="1595525" y="5082932"/>
                  <a:pt x="1584201" y="5105557"/>
                </a:cubicBezTo>
                <a:cubicBezTo>
                  <a:pt x="1584371" y="5125093"/>
                  <a:pt x="1583609" y="5144713"/>
                  <a:pt x="1584201" y="5164332"/>
                </a:cubicBezTo>
                <a:cubicBezTo>
                  <a:pt x="1586060" y="5160910"/>
                  <a:pt x="1588004" y="5157320"/>
                  <a:pt x="1589779" y="5154230"/>
                </a:cubicBezTo>
                <a:cubicBezTo>
                  <a:pt x="1605666" y="5127181"/>
                  <a:pt x="1623413" y="5104054"/>
                  <a:pt x="1654682" y="5094621"/>
                </a:cubicBezTo>
                <a:cubicBezTo>
                  <a:pt x="1655189" y="5094453"/>
                  <a:pt x="1655697" y="5094787"/>
                  <a:pt x="1656202" y="5094704"/>
                </a:cubicBezTo>
                <a:cubicBezTo>
                  <a:pt x="1654428" y="5091698"/>
                  <a:pt x="1653835" y="5088025"/>
                  <a:pt x="1655442" y="5084017"/>
                </a:cubicBezTo>
                <a:cubicBezTo>
                  <a:pt x="1668288" y="5051875"/>
                  <a:pt x="1690765" y="5004789"/>
                  <a:pt x="1722710" y="4988091"/>
                </a:cubicBezTo>
                <a:cubicBezTo>
                  <a:pt x="1731330" y="4983582"/>
                  <a:pt x="1742147" y="4990845"/>
                  <a:pt x="1741386" y="5000364"/>
                </a:cubicBezTo>
                <a:cubicBezTo>
                  <a:pt x="1738766" y="5035511"/>
                  <a:pt x="1704542" y="5074667"/>
                  <a:pt x="1680710" y="5098628"/>
                </a:cubicBezTo>
                <a:cubicBezTo>
                  <a:pt x="1676484" y="5102886"/>
                  <a:pt x="1670399" y="5103303"/>
                  <a:pt x="1665076" y="5101550"/>
                </a:cubicBezTo>
                <a:cubicBezTo>
                  <a:pt x="1665497" y="5103220"/>
                  <a:pt x="1665584" y="5104973"/>
                  <a:pt x="1665077" y="5106559"/>
                </a:cubicBezTo>
                <a:cubicBezTo>
                  <a:pt x="1656962" y="5131606"/>
                  <a:pt x="1641245" y="5150305"/>
                  <a:pt x="1627639" y="5172431"/>
                </a:cubicBezTo>
                <a:cubicBezTo>
                  <a:pt x="1614032" y="5194722"/>
                  <a:pt x="1606004" y="5223275"/>
                  <a:pt x="1587834" y="5242059"/>
                </a:cubicBezTo>
                <a:cubicBezTo>
                  <a:pt x="1588342" y="5250408"/>
                  <a:pt x="1588511" y="5258756"/>
                  <a:pt x="1589102" y="5267021"/>
                </a:cubicBezTo>
                <a:cubicBezTo>
                  <a:pt x="1604568" y="5236215"/>
                  <a:pt x="1631187" y="5211084"/>
                  <a:pt x="1663301" y="5205408"/>
                </a:cubicBezTo>
                <a:cubicBezTo>
                  <a:pt x="1676062" y="5203153"/>
                  <a:pt x="1681555" y="5219434"/>
                  <a:pt x="1675048" y="5228033"/>
                </a:cubicBezTo>
                <a:cubicBezTo>
                  <a:pt x="1660766" y="5247069"/>
                  <a:pt x="1642512" y="5263431"/>
                  <a:pt x="1630173" y="5283969"/>
                </a:cubicBezTo>
                <a:cubicBezTo>
                  <a:pt x="1616653" y="5306511"/>
                  <a:pt x="1610061" y="5333226"/>
                  <a:pt x="1602794" y="5358189"/>
                </a:cubicBezTo>
                <a:cubicBezTo>
                  <a:pt x="1601863" y="5361362"/>
                  <a:pt x="1600004" y="5363282"/>
                  <a:pt x="1597891" y="5364535"/>
                </a:cubicBezTo>
                <a:cubicBezTo>
                  <a:pt x="1606427" y="5440342"/>
                  <a:pt x="1618005" y="5516063"/>
                  <a:pt x="1635075" y="5591537"/>
                </a:cubicBezTo>
                <a:cubicBezTo>
                  <a:pt x="1638709" y="5607483"/>
                  <a:pt x="1643020" y="5623346"/>
                  <a:pt x="1646822" y="5639292"/>
                </a:cubicBezTo>
                <a:cubicBezTo>
                  <a:pt x="1647498" y="5641043"/>
                  <a:pt x="1647835" y="5642631"/>
                  <a:pt x="1648005" y="5644300"/>
                </a:cubicBezTo>
                <a:cubicBezTo>
                  <a:pt x="1655696" y="5676109"/>
                  <a:pt x="1663976" y="5707917"/>
                  <a:pt x="1672428" y="5739726"/>
                </a:cubicBezTo>
                <a:cubicBezTo>
                  <a:pt x="1673357" y="5737890"/>
                  <a:pt x="1674624" y="5736387"/>
                  <a:pt x="1675639" y="5734634"/>
                </a:cubicBezTo>
                <a:cubicBezTo>
                  <a:pt x="1663469" y="5690551"/>
                  <a:pt x="1660512" y="5643799"/>
                  <a:pt x="1652737" y="5598800"/>
                </a:cubicBezTo>
                <a:cubicBezTo>
                  <a:pt x="1645132" y="5554718"/>
                  <a:pt x="1633977" y="5512057"/>
                  <a:pt x="1633216" y="5467224"/>
                </a:cubicBezTo>
                <a:cubicBezTo>
                  <a:pt x="1632878" y="5450860"/>
                  <a:pt x="1652821" y="5446853"/>
                  <a:pt x="1660343" y="5460629"/>
                </a:cubicBezTo>
                <a:cubicBezTo>
                  <a:pt x="1693134" y="5520239"/>
                  <a:pt x="1713416" y="5611073"/>
                  <a:pt x="1711724" y="5688883"/>
                </a:cubicBezTo>
                <a:cubicBezTo>
                  <a:pt x="1719075" y="5681536"/>
                  <a:pt x="1726936" y="5674523"/>
                  <a:pt x="1734964" y="5667594"/>
                </a:cubicBezTo>
                <a:cubicBezTo>
                  <a:pt x="1717386" y="5647556"/>
                  <a:pt x="1717217" y="5611740"/>
                  <a:pt x="1713499" y="5586861"/>
                </a:cubicBezTo>
                <a:cubicBezTo>
                  <a:pt x="1708597" y="5553884"/>
                  <a:pt x="1701413" y="5520071"/>
                  <a:pt x="1709695" y="5487261"/>
                </a:cubicBezTo>
                <a:cubicBezTo>
                  <a:pt x="1712400" y="5476658"/>
                  <a:pt x="1728541" y="5471816"/>
                  <a:pt x="1734625" y="5482586"/>
                </a:cubicBezTo>
                <a:cubicBezTo>
                  <a:pt x="1752287" y="5513726"/>
                  <a:pt x="1754569" y="5550043"/>
                  <a:pt x="1758627" y="5585024"/>
                </a:cubicBezTo>
                <a:cubicBezTo>
                  <a:pt x="1760739" y="5603059"/>
                  <a:pt x="1764880" y="5624597"/>
                  <a:pt x="1763021" y="5644132"/>
                </a:cubicBezTo>
                <a:cubicBezTo>
                  <a:pt x="1776712" y="5633029"/>
                  <a:pt x="1790063" y="5621758"/>
                  <a:pt x="1802908" y="5610237"/>
                </a:cubicBezTo>
                <a:cubicBezTo>
                  <a:pt x="1792430" y="5585608"/>
                  <a:pt x="1788797" y="5558142"/>
                  <a:pt x="1784571" y="5531926"/>
                </a:cubicBezTo>
                <a:cubicBezTo>
                  <a:pt x="1780937" y="5509051"/>
                  <a:pt x="1776290" y="5484756"/>
                  <a:pt x="1782543" y="5462132"/>
                </a:cubicBezTo>
                <a:cubicBezTo>
                  <a:pt x="1785415" y="5451863"/>
                  <a:pt x="1800542" y="5443847"/>
                  <a:pt x="1807979" y="5455369"/>
                </a:cubicBezTo>
                <a:cubicBezTo>
                  <a:pt x="1821585" y="5476325"/>
                  <a:pt x="1825134" y="5500034"/>
                  <a:pt x="1828938" y="5524330"/>
                </a:cubicBezTo>
                <a:cubicBezTo>
                  <a:pt x="1831557" y="5541361"/>
                  <a:pt x="1834429" y="5558642"/>
                  <a:pt x="1835698" y="5575925"/>
                </a:cubicBezTo>
                <a:cubicBezTo>
                  <a:pt x="1852599" y="5555637"/>
                  <a:pt x="1865782" y="5534181"/>
                  <a:pt x="1877021" y="5512056"/>
                </a:cubicBezTo>
                <a:cubicBezTo>
                  <a:pt x="1873895" y="5509885"/>
                  <a:pt x="1871529" y="5506880"/>
                  <a:pt x="1870853" y="5502873"/>
                </a:cubicBezTo>
                <a:cubicBezTo>
                  <a:pt x="1866036" y="5475239"/>
                  <a:pt x="1864177" y="5447437"/>
                  <a:pt x="1860966" y="5419552"/>
                </a:cubicBezTo>
                <a:cubicBezTo>
                  <a:pt x="1858093" y="5394590"/>
                  <a:pt x="1854290" y="5370378"/>
                  <a:pt x="1860120" y="5345667"/>
                </a:cubicBezTo>
                <a:cubicBezTo>
                  <a:pt x="1862909" y="5334061"/>
                  <a:pt x="1878375" y="5332309"/>
                  <a:pt x="1884883" y="5341659"/>
                </a:cubicBezTo>
                <a:cubicBezTo>
                  <a:pt x="1902376" y="5366789"/>
                  <a:pt x="1908628" y="5401519"/>
                  <a:pt x="1909051" y="5435832"/>
                </a:cubicBezTo>
                <a:cubicBezTo>
                  <a:pt x="1914882" y="5419804"/>
                  <a:pt x="1920628" y="5403606"/>
                  <a:pt x="1926545" y="5387494"/>
                </a:cubicBezTo>
                <a:cubicBezTo>
                  <a:pt x="1923333" y="5371298"/>
                  <a:pt x="1920712" y="5355100"/>
                  <a:pt x="1917248" y="5338988"/>
                </a:cubicBezTo>
                <a:cubicBezTo>
                  <a:pt x="1913867" y="5323208"/>
                  <a:pt x="1908883" y="5308013"/>
                  <a:pt x="1908629" y="5291817"/>
                </a:cubicBezTo>
                <a:cubicBezTo>
                  <a:pt x="1908459" y="5279795"/>
                  <a:pt x="1923671" y="5276456"/>
                  <a:pt x="1931361" y="5283552"/>
                </a:cubicBezTo>
                <a:cubicBezTo>
                  <a:pt x="1942010" y="5293321"/>
                  <a:pt x="1949445" y="5306678"/>
                  <a:pt x="1954177" y="5321371"/>
                </a:cubicBezTo>
                <a:cubicBezTo>
                  <a:pt x="1958405" y="5312606"/>
                  <a:pt x="1962629" y="5303840"/>
                  <a:pt x="1967615" y="5295240"/>
                </a:cubicBezTo>
                <a:cubicBezTo>
                  <a:pt x="1975474" y="5281549"/>
                  <a:pt x="1994827" y="5289731"/>
                  <a:pt x="1995248" y="5303589"/>
                </a:cubicBezTo>
                <a:cubicBezTo>
                  <a:pt x="1997868" y="5388161"/>
                  <a:pt x="1955530" y="5482001"/>
                  <a:pt x="1910235" y="5553383"/>
                </a:cubicBezTo>
                <a:cubicBezTo>
                  <a:pt x="1902292" y="5599133"/>
                  <a:pt x="1866036" y="5639876"/>
                  <a:pt x="1835443" y="5672770"/>
                </a:cubicBezTo>
                <a:cubicBezTo>
                  <a:pt x="1812458" y="5697565"/>
                  <a:pt x="1787951" y="5720942"/>
                  <a:pt x="1764964" y="5745654"/>
                </a:cubicBezTo>
                <a:cubicBezTo>
                  <a:pt x="1739444" y="5773121"/>
                  <a:pt x="1721104" y="5804597"/>
                  <a:pt x="1697950" y="5833314"/>
                </a:cubicBezTo>
                <a:cubicBezTo>
                  <a:pt x="1720851" y="5916219"/>
                  <a:pt x="1744428" y="5999372"/>
                  <a:pt x="1766993" y="6082774"/>
                </a:cubicBezTo>
                <a:cubicBezTo>
                  <a:pt x="1765387" y="6055642"/>
                  <a:pt x="1764541" y="6028592"/>
                  <a:pt x="1762514" y="6002878"/>
                </a:cubicBezTo>
                <a:cubicBezTo>
                  <a:pt x="1757359" y="5938759"/>
                  <a:pt x="1742823" y="5873139"/>
                  <a:pt x="1743838" y="5809605"/>
                </a:cubicBezTo>
                <a:cubicBezTo>
                  <a:pt x="1744091" y="5795913"/>
                  <a:pt x="1761753" y="5792992"/>
                  <a:pt x="1767077" y="5805264"/>
                </a:cubicBezTo>
                <a:cubicBezTo>
                  <a:pt x="1793697" y="5866794"/>
                  <a:pt x="1802401" y="5948110"/>
                  <a:pt x="1809247" y="6013981"/>
                </a:cubicBezTo>
                <a:cubicBezTo>
                  <a:pt x="1813556" y="6055642"/>
                  <a:pt x="1818458" y="6099973"/>
                  <a:pt x="1815415" y="6142802"/>
                </a:cubicBezTo>
                <a:cubicBezTo>
                  <a:pt x="1820571" y="6135874"/>
                  <a:pt x="1826570" y="6129445"/>
                  <a:pt x="1832063" y="6122765"/>
                </a:cubicBezTo>
                <a:cubicBezTo>
                  <a:pt x="1829951" y="6105233"/>
                  <a:pt x="1829444" y="6087534"/>
                  <a:pt x="1828599" y="6069835"/>
                </a:cubicBezTo>
                <a:cubicBezTo>
                  <a:pt x="1826824" y="6033935"/>
                  <a:pt x="1821331" y="5998955"/>
                  <a:pt x="1835867" y="5965141"/>
                </a:cubicBezTo>
                <a:cubicBezTo>
                  <a:pt x="1839754" y="5956125"/>
                  <a:pt x="1851247" y="5958044"/>
                  <a:pt x="1855388" y="5965475"/>
                </a:cubicBezTo>
                <a:cubicBezTo>
                  <a:pt x="1870262" y="5992025"/>
                  <a:pt x="1869416" y="6019993"/>
                  <a:pt x="1870600" y="6049465"/>
                </a:cubicBezTo>
                <a:cubicBezTo>
                  <a:pt x="1871021" y="6058481"/>
                  <a:pt x="1871529" y="6067665"/>
                  <a:pt x="1872121" y="6076932"/>
                </a:cubicBezTo>
                <a:cubicBezTo>
                  <a:pt x="1880996" y="6067497"/>
                  <a:pt x="1889869" y="6058063"/>
                  <a:pt x="1898825" y="6048630"/>
                </a:cubicBezTo>
                <a:cubicBezTo>
                  <a:pt x="1896121" y="6037525"/>
                  <a:pt x="1894769" y="6025920"/>
                  <a:pt x="1893162" y="6017237"/>
                </a:cubicBezTo>
                <a:cubicBezTo>
                  <a:pt x="1889191" y="5996116"/>
                  <a:pt x="1882684" y="5972822"/>
                  <a:pt x="1897473" y="5954956"/>
                </a:cubicBezTo>
                <a:cubicBezTo>
                  <a:pt x="1898741" y="5953454"/>
                  <a:pt x="1900770" y="5952619"/>
                  <a:pt x="1902882" y="5952284"/>
                </a:cubicBezTo>
                <a:cubicBezTo>
                  <a:pt x="1901276" y="5951533"/>
                  <a:pt x="1899925" y="5950531"/>
                  <a:pt x="1899248" y="5948945"/>
                </a:cubicBezTo>
                <a:cubicBezTo>
                  <a:pt x="1878459" y="5899855"/>
                  <a:pt x="1857163" y="5828557"/>
                  <a:pt x="1870431" y="5774707"/>
                </a:cubicBezTo>
                <a:cubicBezTo>
                  <a:pt x="1872460" y="5766274"/>
                  <a:pt x="1883952" y="5766359"/>
                  <a:pt x="1888009" y="5772954"/>
                </a:cubicBezTo>
                <a:cubicBezTo>
                  <a:pt x="1904149" y="5799503"/>
                  <a:pt x="1905671" y="5830644"/>
                  <a:pt x="1909980" y="5860783"/>
                </a:cubicBezTo>
                <a:cubicBezTo>
                  <a:pt x="1914544" y="5892841"/>
                  <a:pt x="1914966" y="5916552"/>
                  <a:pt x="1911755" y="5948361"/>
                </a:cubicBezTo>
                <a:cubicBezTo>
                  <a:pt x="1911417" y="5951367"/>
                  <a:pt x="1909473" y="5952619"/>
                  <a:pt x="1907192" y="5952953"/>
                </a:cubicBezTo>
                <a:cubicBezTo>
                  <a:pt x="1907868" y="5953119"/>
                  <a:pt x="1908628" y="5952953"/>
                  <a:pt x="1909219" y="5953286"/>
                </a:cubicBezTo>
                <a:cubicBezTo>
                  <a:pt x="1928403" y="5965141"/>
                  <a:pt x="1930516" y="5990271"/>
                  <a:pt x="1932628" y="6011811"/>
                </a:cubicBezTo>
                <a:cubicBezTo>
                  <a:pt x="1940489" y="6003213"/>
                  <a:pt x="1947502" y="5994112"/>
                  <a:pt x="1954938" y="5985263"/>
                </a:cubicBezTo>
                <a:cubicBezTo>
                  <a:pt x="1933559" y="5963723"/>
                  <a:pt x="1940488" y="5926070"/>
                  <a:pt x="1937616" y="5897267"/>
                </a:cubicBezTo>
                <a:cubicBezTo>
                  <a:pt x="1933642" y="5857443"/>
                  <a:pt x="1924769" y="5818287"/>
                  <a:pt x="1924432" y="5778297"/>
                </a:cubicBezTo>
                <a:cubicBezTo>
                  <a:pt x="1924262" y="5760597"/>
                  <a:pt x="1946656" y="5753167"/>
                  <a:pt x="1955276" y="5769949"/>
                </a:cubicBezTo>
                <a:cubicBezTo>
                  <a:pt x="1974291" y="5806850"/>
                  <a:pt x="1980545" y="5847090"/>
                  <a:pt x="1984094" y="5888000"/>
                </a:cubicBezTo>
                <a:cubicBezTo>
                  <a:pt x="1985361" y="5903027"/>
                  <a:pt x="1988911" y="5922813"/>
                  <a:pt x="1988573" y="5941431"/>
                </a:cubicBezTo>
                <a:cubicBezTo>
                  <a:pt x="2002095" y="5921395"/>
                  <a:pt x="2013080" y="5901273"/>
                  <a:pt x="2022968" y="5881070"/>
                </a:cubicBezTo>
                <a:cubicBezTo>
                  <a:pt x="2013164" y="5867378"/>
                  <a:pt x="2011812" y="5847925"/>
                  <a:pt x="2009109" y="5831730"/>
                </a:cubicBezTo>
                <a:cubicBezTo>
                  <a:pt x="2005389" y="5809522"/>
                  <a:pt x="2000742" y="5784893"/>
                  <a:pt x="2007673" y="5762935"/>
                </a:cubicBezTo>
                <a:cubicBezTo>
                  <a:pt x="2011138" y="5751748"/>
                  <a:pt x="2025757" y="5750830"/>
                  <a:pt x="2031927" y="5760181"/>
                </a:cubicBezTo>
                <a:cubicBezTo>
                  <a:pt x="2043166" y="5777295"/>
                  <a:pt x="2045702" y="5799253"/>
                  <a:pt x="2048067" y="5819206"/>
                </a:cubicBezTo>
                <a:cubicBezTo>
                  <a:pt x="2048151" y="5819790"/>
                  <a:pt x="2048235" y="5820374"/>
                  <a:pt x="2048321" y="5820875"/>
                </a:cubicBezTo>
                <a:cubicBezTo>
                  <a:pt x="2052630" y="5808352"/>
                  <a:pt x="2056265" y="5795495"/>
                  <a:pt x="2059814" y="5782721"/>
                </a:cubicBezTo>
                <a:cubicBezTo>
                  <a:pt x="2045955" y="5746656"/>
                  <a:pt x="2032094" y="5707166"/>
                  <a:pt x="2034883" y="5671600"/>
                </a:cubicBezTo>
                <a:cubicBezTo>
                  <a:pt x="2035728" y="5659996"/>
                  <a:pt x="2049926" y="5657074"/>
                  <a:pt x="2056264" y="5666424"/>
                </a:cubicBezTo>
                <a:cubicBezTo>
                  <a:pt x="2065306" y="5679782"/>
                  <a:pt x="2071729" y="5695562"/>
                  <a:pt x="2076631" y="5712259"/>
                </a:cubicBezTo>
                <a:cubicBezTo>
                  <a:pt x="2083138" y="5679699"/>
                  <a:pt x="2088800" y="5646136"/>
                  <a:pt x="2094884" y="5610905"/>
                </a:cubicBezTo>
                <a:cubicBezTo>
                  <a:pt x="2097335" y="5596545"/>
                  <a:pt x="2121927" y="5596713"/>
                  <a:pt x="2124039" y="5611156"/>
                </a:cubicBezTo>
                <a:cubicBezTo>
                  <a:pt x="2160294" y="5856107"/>
                  <a:pt x="1971756" y="6055475"/>
                  <a:pt x="1815162" y="6219694"/>
                </a:cubicBezTo>
                <a:cubicBezTo>
                  <a:pt x="1820064" y="6234974"/>
                  <a:pt x="1824035" y="6250584"/>
                  <a:pt x="1828599" y="6265528"/>
                </a:cubicBezTo>
                <a:cubicBezTo>
                  <a:pt x="1829867" y="6250835"/>
                  <a:pt x="1833416" y="6236559"/>
                  <a:pt x="1842290" y="6223868"/>
                </a:cubicBezTo>
                <a:cubicBezTo>
                  <a:pt x="1845331" y="6219527"/>
                  <a:pt x="1853529" y="6219026"/>
                  <a:pt x="1856402" y="6223868"/>
                </a:cubicBezTo>
                <a:cubicBezTo>
                  <a:pt x="1872880" y="6251003"/>
                  <a:pt x="1868318" y="6283563"/>
                  <a:pt x="1869586" y="6314034"/>
                </a:cubicBezTo>
                <a:cubicBezTo>
                  <a:pt x="1870177" y="6328562"/>
                  <a:pt x="1872797" y="6344675"/>
                  <a:pt x="1873304" y="6360453"/>
                </a:cubicBezTo>
                <a:cubicBezTo>
                  <a:pt x="1877445" y="6355362"/>
                  <a:pt x="1881586" y="6350185"/>
                  <a:pt x="1885727" y="6345008"/>
                </a:cubicBezTo>
                <a:cubicBezTo>
                  <a:pt x="1878459" y="6317291"/>
                  <a:pt x="1879980" y="6287070"/>
                  <a:pt x="1878205" y="6258766"/>
                </a:cubicBezTo>
                <a:cubicBezTo>
                  <a:pt x="1876093" y="6224954"/>
                  <a:pt x="1869500" y="6189973"/>
                  <a:pt x="1880402" y="6157162"/>
                </a:cubicBezTo>
                <a:cubicBezTo>
                  <a:pt x="1883021" y="6149230"/>
                  <a:pt x="1893839" y="6148145"/>
                  <a:pt x="1897980" y="6155408"/>
                </a:cubicBezTo>
                <a:cubicBezTo>
                  <a:pt x="1915643" y="6185966"/>
                  <a:pt x="1914797" y="6222700"/>
                  <a:pt x="1916319" y="6257098"/>
                </a:cubicBezTo>
                <a:cubicBezTo>
                  <a:pt x="1916994" y="6272542"/>
                  <a:pt x="1918263" y="6288571"/>
                  <a:pt x="1918347" y="6304434"/>
                </a:cubicBezTo>
                <a:cubicBezTo>
                  <a:pt x="1926881" y="6293664"/>
                  <a:pt x="1935248" y="6282727"/>
                  <a:pt x="1943615" y="6271874"/>
                </a:cubicBezTo>
                <a:cubicBezTo>
                  <a:pt x="1936769" y="6244657"/>
                  <a:pt x="1935587" y="6215603"/>
                  <a:pt x="1933389" y="6187803"/>
                </a:cubicBezTo>
                <a:cubicBezTo>
                  <a:pt x="1931192" y="6159667"/>
                  <a:pt x="1928319" y="6131950"/>
                  <a:pt x="1936262" y="6104482"/>
                </a:cubicBezTo>
                <a:cubicBezTo>
                  <a:pt x="1938884" y="6095298"/>
                  <a:pt x="1952656" y="6096550"/>
                  <a:pt x="1956038" y="6104315"/>
                </a:cubicBezTo>
                <a:cubicBezTo>
                  <a:pt x="1969390" y="6134955"/>
                  <a:pt x="1969474" y="6169435"/>
                  <a:pt x="1971334" y="6202413"/>
                </a:cubicBezTo>
                <a:cubicBezTo>
                  <a:pt x="1971925" y="6212597"/>
                  <a:pt x="1972516" y="6222783"/>
                  <a:pt x="1972940" y="6233052"/>
                </a:cubicBezTo>
                <a:cubicBezTo>
                  <a:pt x="1977840" y="6226373"/>
                  <a:pt x="1982320" y="6219444"/>
                  <a:pt x="1987220" y="6212765"/>
                </a:cubicBezTo>
                <a:cubicBezTo>
                  <a:pt x="1980967" y="6185381"/>
                  <a:pt x="1982066" y="6155744"/>
                  <a:pt x="1981391" y="6128109"/>
                </a:cubicBezTo>
                <a:cubicBezTo>
                  <a:pt x="1980546" y="6096801"/>
                  <a:pt x="1975727" y="6064909"/>
                  <a:pt x="1988995" y="6035771"/>
                </a:cubicBezTo>
                <a:cubicBezTo>
                  <a:pt x="1991955" y="6029260"/>
                  <a:pt x="2002770" y="6029761"/>
                  <a:pt x="2005813" y="6035939"/>
                </a:cubicBezTo>
                <a:cubicBezTo>
                  <a:pt x="2020432" y="6066077"/>
                  <a:pt x="2015953" y="6100558"/>
                  <a:pt x="2016207" y="6133285"/>
                </a:cubicBezTo>
                <a:cubicBezTo>
                  <a:pt x="2016291" y="6145725"/>
                  <a:pt x="2016630" y="6158497"/>
                  <a:pt x="2016545" y="6171189"/>
                </a:cubicBezTo>
                <a:cubicBezTo>
                  <a:pt x="2026517" y="6156661"/>
                  <a:pt x="2035898" y="6141800"/>
                  <a:pt x="2045448" y="6126941"/>
                </a:cubicBezTo>
                <a:cubicBezTo>
                  <a:pt x="2042405" y="6106152"/>
                  <a:pt x="2044687" y="6084946"/>
                  <a:pt x="2044263" y="6063991"/>
                </a:cubicBezTo>
                <a:cubicBezTo>
                  <a:pt x="2043587" y="6033268"/>
                  <a:pt x="2037419" y="6002210"/>
                  <a:pt x="2041561" y="5971737"/>
                </a:cubicBezTo>
                <a:cubicBezTo>
                  <a:pt x="2042912" y="5961969"/>
                  <a:pt x="2058630" y="5960634"/>
                  <a:pt x="2062771" y="5968982"/>
                </a:cubicBezTo>
                <a:cubicBezTo>
                  <a:pt x="2075448" y="5994781"/>
                  <a:pt x="2081363" y="6032933"/>
                  <a:pt x="2080519" y="6069083"/>
                </a:cubicBezTo>
                <a:cubicBezTo>
                  <a:pt x="2090490" y="6051968"/>
                  <a:pt x="2099870" y="6034436"/>
                  <a:pt x="2108997" y="6016821"/>
                </a:cubicBezTo>
                <a:cubicBezTo>
                  <a:pt x="2094969" y="5986516"/>
                  <a:pt x="2089729" y="5935337"/>
                  <a:pt x="2099279" y="5903445"/>
                </a:cubicBezTo>
                <a:cubicBezTo>
                  <a:pt x="2102152" y="5894011"/>
                  <a:pt x="2115167" y="5891422"/>
                  <a:pt x="2119307" y="5901608"/>
                </a:cubicBezTo>
                <a:cubicBezTo>
                  <a:pt x="2127589" y="5921811"/>
                  <a:pt x="2130716" y="5949195"/>
                  <a:pt x="2129618" y="5974994"/>
                </a:cubicBezTo>
                <a:cubicBezTo>
                  <a:pt x="2137984" y="5956793"/>
                  <a:pt x="2145673" y="5938176"/>
                  <a:pt x="2152857" y="5919391"/>
                </a:cubicBezTo>
                <a:cubicBezTo>
                  <a:pt x="2142462" y="5894178"/>
                  <a:pt x="2137392" y="5857026"/>
                  <a:pt x="2146096" y="5830977"/>
                </a:cubicBezTo>
                <a:cubicBezTo>
                  <a:pt x="2149139" y="5822045"/>
                  <a:pt x="2162237" y="5819039"/>
                  <a:pt x="2167308" y="5828223"/>
                </a:cubicBezTo>
                <a:cubicBezTo>
                  <a:pt x="2170772" y="5834484"/>
                  <a:pt x="2173476" y="5841747"/>
                  <a:pt x="2175505" y="5849511"/>
                </a:cubicBezTo>
                <a:cubicBezTo>
                  <a:pt x="2233056" y="5648641"/>
                  <a:pt x="2220970" y="5432326"/>
                  <a:pt x="2145082" y="5237634"/>
                </a:cubicBezTo>
                <a:cubicBezTo>
                  <a:pt x="2116518" y="5164332"/>
                  <a:pt x="2081109" y="5094787"/>
                  <a:pt x="2042235" y="5026995"/>
                </a:cubicBezTo>
                <a:cubicBezTo>
                  <a:pt x="2040546" y="5025911"/>
                  <a:pt x="2038687" y="5025076"/>
                  <a:pt x="2036996" y="5023907"/>
                </a:cubicBezTo>
                <a:cubicBezTo>
                  <a:pt x="2030827" y="5019650"/>
                  <a:pt x="2029644" y="5013387"/>
                  <a:pt x="2031335" y="5008044"/>
                </a:cubicBezTo>
                <a:cubicBezTo>
                  <a:pt x="1980292" y="4920884"/>
                  <a:pt x="1923925" y="4836479"/>
                  <a:pt x="1868909" y="4751488"/>
                </a:cubicBezTo>
                <a:cubicBezTo>
                  <a:pt x="1862318" y="4745894"/>
                  <a:pt x="1855811" y="4740134"/>
                  <a:pt x="1849641" y="4733955"/>
                </a:cubicBezTo>
                <a:cubicBezTo>
                  <a:pt x="1844403" y="4728779"/>
                  <a:pt x="1844148" y="4722100"/>
                  <a:pt x="1846685" y="4716924"/>
                </a:cubicBezTo>
                <a:cubicBezTo>
                  <a:pt x="1774176" y="4603382"/>
                  <a:pt x="1705809" y="4487751"/>
                  <a:pt x="1658230" y="4361185"/>
                </a:cubicBezTo>
                <a:close/>
                <a:moveTo>
                  <a:pt x="7053005" y="2270006"/>
                </a:moveTo>
                <a:cubicBezTo>
                  <a:pt x="7057822" y="2266615"/>
                  <a:pt x="7064690" y="2265905"/>
                  <a:pt x="7070139" y="2270079"/>
                </a:cubicBezTo>
                <a:cubicBezTo>
                  <a:pt x="7113493" y="2303476"/>
                  <a:pt x="7146957" y="2350145"/>
                  <a:pt x="7185748" y="2389218"/>
                </a:cubicBezTo>
                <a:cubicBezTo>
                  <a:pt x="7186085" y="2383874"/>
                  <a:pt x="7189634" y="2378615"/>
                  <a:pt x="7195718" y="2376944"/>
                </a:cubicBezTo>
                <a:cubicBezTo>
                  <a:pt x="7216425" y="2371184"/>
                  <a:pt x="7244142" y="2368679"/>
                  <a:pt x="7261213" y="2382955"/>
                </a:cubicBezTo>
                <a:cubicBezTo>
                  <a:pt x="7268313" y="2388799"/>
                  <a:pt x="7264678" y="2399236"/>
                  <a:pt x="7258255" y="2403493"/>
                </a:cubicBezTo>
                <a:cubicBezTo>
                  <a:pt x="7242368" y="2414014"/>
                  <a:pt x="7218452" y="2409337"/>
                  <a:pt x="7200029" y="2403243"/>
                </a:cubicBezTo>
                <a:cubicBezTo>
                  <a:pt x="7238312" y="2438225"/>
                  <a:pt x="7285044" y="2467945"/>
                  <a:pt x="7315721" y="2509356"/>
                </a:cubicBezTo>
                <a:cubicBezTo>
                  <a:pt x="7323579" y="2519959"/>
                  <a:pt x="7312254" y="2531563"/>
                  <a:pt x="7300931" y="2528057"/>
                </a:cubicBezTo>
                <a:cubicBezTo>
                  <a:pt x="7243805" y="2510357"/>
                  <a:pt x="7195465" y="2458762"/>
                  <a:pt x="7153804" y="2417938"/>
                </a:cubicBezTo>
                <a:cubicBezTo>
                  <a:pt x="7114422" y="2379283"/>
                  <a:pt x="7069633" y="2337289"/>
                  <a:pt x="7048167" y="2286025"/>
                </a:cubicBezTo>
                <a:cubicBezTo>
                  <a:pt x="7045421" y="2279471"/>
                  <a:pt x="7048188" y="2273398"/>
                  <a:pt x="7053005" y="2270006"/>
                </a:cubicBezTo>
                <a:close/>
                <a:moveTo>
                  <a:pt x="1630089" y="4329711"/>
                </a:moveTo>
                <a:cubicBezTo>
                  <a:pt x="1614032" y="4361103"/>
                  <a:pt x="1596370" y="4392076"/>
                  <a:pt x="1578370" y="4422966"/>
                </a:cubicBezTo>
                <a:cubicBezTo>
                  <a:pt x="1579468" y="4430312"/>
                  <a:pt x="1575920" y="4437742"/>
                  <a:pt x="1568990" y="4439746"/>
                </a:cubicBezTo>
                <a:cubicBezTo>
                  <a:pt x="1547778" y="4475480"/>
                  <a:pt x="1525468" y="4510877"/>
                  <a:pt x="1502566" y="4546193"/>
                </a:cubicBezTo>
                <a:cubicBezTo>
                  <a:pt x="1502059" y="4550952"/>
                  <a:pt x="1499439" y="4554708"/>
                  <a:pt x="1495468" y="4557130"/>
                </a:cubicBezTo>
                <a:cubicBezTo>
                  <a:pt x="1399381" y="4704150"/>
                  <a:pt x="1294254" y="4849335"/>
                  <a:pt x="1214139" y="5002785"/>
                </a:cubicBezTo>
                <a:cubicBezTo>
                  <a:pt x="1214647" y="5003368"/>
                  <a:pt x="1215408" y="5003536"/>
                  <a:pt x="1215830" y="5004287"/>
                </a:cubicBezTo>
                <a:cubicBezTo>
                  <a:pt x="1217942" y="5008044"/>
                  <a:pt x="1219379" y="5012052"/>
                  <a:pt x="1221237" y="5015975"/>
                </a:cubicBezTo>
                <a:cubicBezTo>
                  <a:pt x="1224872" y="5003619"/>
                  <a:pt x="1229435" y="4991680"/>
                  <a:pt x="1236957" y="4981996"/>
                </a:cubicBezTo>
                <a:cubicBezTo>
                  <a:pt x="1242366" y="4974983"/>
                  <a:pt x="1255464" y="4976235"/>
                  <a:pt x="1256901" y="4986087"/>
                </a:cubicBezTo>
                <a:cubicBezTo>
                  <a:pt x="1260873" y="5013638"/>
                  <a:pt x="1247858" y="5043108"/>
                  <a:pt x="1240422" y="5069491"/>
                </a:cubicBezTo>
                <a:cubicBezTo>
                  <a:pt x="1244900" y="5085688"/>
                  <a:pt x="1248874" y="5102051"/>
                  <a:pt x="1253267" y="5118080"/>
                </a:cubicBezTo>
                <a:cubicBezTo>
                  <a:pt x="1255210" y="5099797"/>
                  <a:pt x="1259014" y="5081596"/>
                  <a:pt x="1269069" y="5066235"/>
                </a:cubicBezTo>
                <a:cubicBezTo>
                  <a:pt x="1275492" y="5056383"/>
                  <a:pt x="1290028" y="5059137"/>
                  <a:pt x="1291549" y="5070993"/>
                </a:cubicBezTo>
                <a:cubicBezTo>
                  <a:pt x="1294929" y="5096540"/>
                  <a:pt x="1288338" y="5122423"/>
                  <a:pt x="1286901" y="5147970"/>
                </a:cubicBezTo>
                <a:cubicBezTo>
                  <a:pt x="1285549" y="5172931"/>
                  <a:pt x="1288929" y="5198227"/>
                  <a:pt x="1284028" y="5222857"/>
                </a:cubicBezTo>
                <a:cubicBezTo>
                  <a:pt x="1283351" y="5226529"/>
                  <a:pt x="1280394" y="5228784"/>
                  <a:pt x="1277098" y="5230204"/>
                </a:cubicBezTo>
                <a:cubicBezTo>
                  <a:pt x="1277690" y="5239554"/>
                  <a:pt x="1278281" y="5248988"/>
                  <a:pt x="1277774" y="5258756"/>
                </a:cubicBezTo>
                <a:cubicBezTo>
                  <a:pt x="1277183" y="5268524"/>
                  <a:pt x="1264591" y="5269276"/>
                  <a:pt x="1260196" y="5261930"/>
                </a:cubicBezTo>
                <a:cubicBezTo>
                  <a:pt x="1235435" y="5220018"/>
                  <a:pt x="1227661" y="5175269"/>
                  <a:pt x="1217520" y="5128517"/>
                </a:cubicBezTo>
                <a:cubicBezTo>
                  <a:pt x="1210760" y="5097292"/>
                  <a:pt x="1201717" y="5065150"/>
                  <a:pt x="1198759" y="5033008"/>
                </a:cubicBezTo>
                <a:cubicBezTo>
                  <a:pt x="1137067" y="5157320"/>
                  <a:pt x="1093124" y="5287476"/>
                  <a:pt x="1085011" y="5428903"/>
                </a:cubicBezTo>
                <a:cubicBezTo>
                  <a:pt x="1071997" y="5657157"/>
                  <a:pt x="1170449" y="5874892"/>
                  <a:pt x="1280057" y="6070419"/>
                </a:cubicBezTo>
                <a:cubicBezTo>
                  <a:pt x="1312254" y="6128026"/>
                  <a:pt x="1347663" y="6185298"/>
                  <a:pt x="1391269" y="6235223"/>
                </a:cubicBezTo>
                <a:cubicBezTo>
                  <a:pt x="1391606" y="6235056"/>
                  <a:pt x="1391776" y="6234721"/>
                  <a:pt x="1392114" y="6234556"/>
                </a:cubicBezTo>
                <a:cubicBezTo>
                  <a:pt x="1385269" y="6220278"/>
                  <a:pt x="1379523" y="6205668"/>
                  <a:pt x="1378508" y="6191058"/>
                </a:cubicBezTo>
                <a:cubicBezTo>
                  <a:pt x="1378002" y="6182710"/>
                  <a:pt x="1388142" y="6174361"/>
                  <a:pt x="1395663" y="6181124"/>
                </a:cubicBezTo>
                <a:cubicBezTo>
                  <a:pt x="1418227" y="6201243"/>
                  <a:pt x="1429297" y="6234388"/>
                  <a:pt x="1442397" y="6260937"/>
                </a:cubicBezTo>
                <a:cubicBezTo>
                  <a:pt x="1446706" y="6269619"/>
                  <a:pt x="1442565" y="6277134"/>
                  <a:pt x="1436142" y="6281057"/>
                </a:cubicBezTo>
                <a:cubicBezTo>
                  <a:pt x="1443663" y="6287736"/>
                  <a:pt x="1451271" y="6294332"/>
                  <a:pt x="1459213" y="6300511"/>
                </a:cubicBezTo>
                <a:cubicBezTo>
                  <a:pt x="1468256" y="6307523"/>
                  <a:pt x="1477721" y="6313367"/>
                  <a:pt x="1487185" y="6319212"/>
                </a:cubicBezTo>
                <a:cubicBezTo>
                  <a:pt x="1479411" y="6306355"/>
                  <a:pt x="1472650" y="6292746"/>
                  <a:pt x="1465130" y="6279805"/>
                </a:cubicBezTo>
                <a:cubicBezTo>
                  <a:pt x="1450086" y="6253924"/>
                  <a:pt x="1430227" y="6229545"/>
                  <a:pt x="1424819" y="6199741"/>
                </a:cubicBezTo>
                <a:cubicBezTo>
                  <a:pt x="1423213" y="6190725"/>
                  <a:pt x="1434960" y="6184714"/>
                  <a:pt x="1442227" y="6188637"/>
                </a:cubicBezTo>
                <a:cubicBezTo>
                  <a:pt x="1442481" y="6188721"/>
                  <a:pt x="1442650" y="6188971"/>
                  <a:pt x="1442818" y="6189055"/>
                </a:cubicBezTo>
                <a:cubicBezTo>
                  <a:pt x="1431156" y="6176865"/>
                  <a:pt x="1419834" y="6164342"/>
                  <a:pt x="1409692" y="6150566"/>
                </a:cubicBezTo>
                <a:cubicBezTo>
                  <a:pt x="1401411" y="6139296"/>
                  <a:pt x="1417213" y="6126606"/>
                  <a:pt x="1427608" y="6134872"/>
                </a:cubicBezTo>
                <a:cubicBezTo>
                  <a:pt x="1439100" y="6144139"/>
                  <a:pt x="1450677" y="6153321"/>
                  <a:pt x="1462256" y="6162505"/>
                </a:cubicBezTo>
                <a:cubicBezTo>
                  <a:pt x="1443156" y="6129111"/>
                  <a:pt x="1422960" y="6092043"/>
                  <a:pt x="1424396" y="6055808"/>
                </a:cubicBezTo>
                <a:cubicBezTo>
                  <a:pt x="1424649" y="6047794"/>
                  <a:pt x="1435297" y="6043036"/>
                  <a:pt x="1441636" y="6048044"/>
                </a:cubicBezTo>
                <a:cubicBezTo>
                  <a:pt x="1478481" y="6077265"/>
                  <a:pt x="1493693" y="6136374"/>
                  <a:pt x="1508566" y="6178702"/>
                </a:cubicBezTo>
                <a:cubicBezTo>
                  <a:pt x="1511018" y="6185549"/>
                  <a:pt x="1508312" y="6191058"/>
                  <a:pt x="1503580" y="6194314"/>
                </a:cubicBezTo>
                <a:cubicBezTo>
                  <a:pt x="1513721" y="6201995"/>
                  <a:pt x="1523692" y="6209844"/>
                  <a:pt x="1534087" y="6217107"/>
                </a:cubicBezTo>
                <a:cubicBezTo>
                  <a:pt x="1514228" y="6184463"/>
                  <a:pt x="1493609" y="6145307"/>
                  <a:pt x="1492426" y="6110076"/>
                </a:cubicBezTo>
                <a:cubicBezTo>
                  <a:pt x="1492171" y="6100474"/>
                  <a:pt x="1504087" y="6091542"/>
                  <a:pt x="1512453" y="6099472"/>
                </a:cubicBezTo>
                <a:cubicBezTo>
                  <a:pt x="1544988" y="6130447"/>
                  <a:pt x="1561636" y="6185966"/>
                  <a:pt x="1573806" y="6227960"/>
                </a:cubicBezTo>
                <a:cubicBezTo>
                  <a:pt x="1575497" y="6233887"/>
                  <a:pt x="1573131" y="6237644"/>
                  <a:pt x="1569666" y="6240315"/>
                </a:cubicBezTo>
                <a:cubicBezTo>
                  <a:pt x="1575581" y="6243988"/>
                  <a:pt x="1581329" y="6247914"/>
                  <a:pt x="1587328" y="6251336"/>
                </a:cubicBezTo>
                <a:cubicBezTo>
                  <a:pt x="1595609" y="6256011"/>
                  <a:pt x="1604061" y="6259518"/>
                  <a:pt x="1612511" y="6263442"/>
                </a:cubicBezTo>
                <a:cubicBezTo>
                  <a:pt x="1601273" y="6250584"/>
                  <a:pt x="1592990" y="6234806"/>
                  <a:pt x="1585468" y="6219778"/>
                </a:cubicBezTo>
                <a:cubicBezTo>
                  <a:pt x="1571441" y="6191559"/>
                  <a:pt x="1556144" y="6157998"/>
                  <a:pt x="1557412" y="6126189"/>
                </a:cubicBezTo>
                <a:cubicBezTo>
                  <a:pt x="1557919" y="6115002"/>
                  <a:pt x="1572031" y="6107821"/>
                  <a:pt x="1579468" y="6118508"/>
                </a:cubicBezTo>
                <a:cubicBezTo>
                  <a:pt x="1596793" y="6143387"/>
                  <a:pt x="1605159" y="6173944"/>
                  <a:pt x="1618089" y="6201161"/>
                </a:cubicBezTo>
                <a:cubicBezTo>
                  <a:pt x="1628484" y="6223117"/>
                  <a:pt x="1643019" y="6244240"/>
                  <a:pt x="1646399" y="6268451"/>
                </a:cubicBezTo>
                <a:cubicBezTo>
                  <a:pt x="1646821" y="6272041"/>
                  <a:pt x="1645385" y="6274629"/>
                  <a:pt x="1643357" y="6276716"/>
                </a:cubicBezTo>
                <a:cubicBezTo>
                  <a:pt x="1652990" y="6280391"/>
                  <a:pt x="1662540" y="6284064"/>
                  <a:pt x="1672258" y="6287318"/>
                </a:cubicBezTo>
                <a:cubicBezTo>
                  <a:pt x="1662540" y="6268617"/>
                  <a:pt x="1655527" y="6247996"/>
                  <a:pt x="1647582" y="6228962"/>
                </a:cubicBezTo>
                <a:cubicBezTo>
                  <a:pt x="1634484" y="6197571"/>
                  <a:pt x="1618343" y="6166346"/>
                  <a:pt x="1618004" y="6131866"/>
                </a:cubicBezTo>
                <a:cubicBezTo>
                  <a:pt x="1617920" y="6122098"/>
                  <a:pt x="1630850" y="6116254"/>
                  <a:pt x="1637781" y="6123684"/>
                </a:cubicBezTo>
                <a:cubicBezTo>
                  <a:pt x="1663215" y="6150818"/>
                  <a:pt x="1673610" y="6187636"/>
                  <a:pt x="1686795" y="6221614"/>
                </a:cubicBezTo>
                <a:cubicBezTo>
                  <a:pt x="1696597" y="6246578"/>
                  <a:pt x="1709781" y="6272960"/>
                  <a:pt x="1711387" y="6300010"/>
                </a:cubicBezTo>
                <a:cubicBezTo>
                  <a:pt x="1712654" y="6300426"/>
                  <a:pt x="1713923" y="6300844"/>
                  <a:pt x="1715188" y="6301262"/>
                </a:cubicBezTo>
                <a:cubicBezTo>
                  <a:pt x="1709442" y="6280890"/>
                  <a:pt x="1705470" y="6259852"/>
                  <a:pt x="1701920" y="6240316"/>
                </a:cubicBezTo>
                <a:cubicBezTo>
                  <a:pt x="1696681" y="6212098"/>
                  <a:pt x="1688738" y="6183795"/>
                  <a:pt x="1701160" y="6157079"/>
                </a:cubicBezTo>
                <a:cubicBezTo>
                  <a:pt x="1704794" y="6149148"/>
                  <a:pt x="1717133" y="6146643"/>
                  <a:pt x="1722456" y="6154574"/>
                </a:cubicBezTo>
                <a:cubicBezTo>
                  <a:pt x="1739444" y="6179955"/>
                  <a:pt x="1737499" y="6211512"/>
                  <a:pt x="1742146" y="6240984"/>
                </a:cubicBezTo>
                <a:cubicBezTo>
                  <a:pt x="1746373" y="6265946"/>
                  <a:pt x="1754062" y="6291411"/>
                  <a:pt x="1758880" y="6316874"/>
                </a:cubicBezTo>
                <a:cubicBezTo>
                  <a:pt x="1763021" y="6318460"/>
                  <a:pt x="1767246" y="6319796"/>
                  <a:pt x="1771388" y="6321465"/>
                </a:cubicBezTo>
                <a:cubicBezTo>
                  <a:pt x="1760485" y="6269035"/>
                  <a:pt x="1748739" y="6216688"/>
                  <a:pt x="1735893" y="6164509"/>
                </a:cubicBezTo>
                <a:cubicBezTo>
                  <a:pt x="1637781" y="6084612"/>
                  <a:pt x="1534258" y="6018823"/>
                  <a:pt x="1431410" y="5946441"/>
                </a:cubicBezTo>
                <a:cubicBezTo>
                  <a:pt x="1423804" y="5951116"/>
                  <a:pt x="1413156" y="5951533"/>
                  <a:pt x="1407833" y="5943353"/>
                </a:cubicBezTo>
                <a:cubicBezTo>
                  <a:pt x="1402931" y="5935838"/>
                  <a:pt x="1398537" y="5927823"/>
                  <a:pt x="1393973" y="5919975"/>
                </a:cubicBezTo>
                <a:cubicBezTo>
                  <a:pt x="1391691" y="5918306"/>
                  <a:pt x="1389325" y="5916803"/>
                  <a:pt x="1387042" y="5915134"/>
                </a:cubicBezTo>
                <a:cubicBezTo>
                  <a:pt x="1306085" y="5855941"/>
                  <a:pt x="1236787" y="5789318"/>
                  <a:pt x="1209829" y="5690551"/>
                </a:cubicBezTo>
                <a:cubicBezTo>
                  <a:pt x="1206450" y="5678364"/>
                  <a:pt x="1223520" y="5666509"/>
                  <a:pt x="1231211" y="5679198"/>
                </a:cubicBezTo>
                <a:cubicBezTo>
                  <a:pt x="1261801" y="5729541"/>
                  <a:pt x="1298818" y="5771201"/>
                  <a:pt x="1339718" y="5807852"/>
                </a:cubicBezTo>
                <a:cubicBezTo>
                  <a:pt x="1307099" y="5723530"/>
                  <a:pt x="1286817" y="5632362"/>
                  <a:pt x="1280394" y="5547371"/>
                </a:cubicBezTo>
                <a:cubicBezTo>
                  <a:pt x="1279549" y="5535684"/>
                  <a:pt x="1296281" y="5531926"/>
                  <a:pt x="1300506" y="5542864"/>
                </a:cubicBezTo>
                <a:cubicBezTo>
                  <a:pt x="1341916" y="5650227"/>
                  <a:pt x="1385353" y="5761349"/>
                  <a:pt x="1421354" y="5872137"/>
                </a:cubicBezTo>
                <a:cubicBezTo>
                  <a:pt x="1437833" y="5883742"/>
                  <a:pt x="1454481" y="5895180"/>
                  <a:pt x="1471382" y="5906283"/>
                </a:cubicBezTo>
                <a:cubicBezTo>
                  <a:pt x="1446199" y="5868129"/>
                  <a:pt x="1433946" y="5819708"/>
                  <a:pt x="1422199" y="5776544"/>
                </a:cubicBezTo>
                <a:cubicBezTo>
                  <a:pt x="1403440" y="5708001"/>
                  <a:pt x="1389664" y="5636870"/>
                  <a:pt x="1400820" y="5566157"/>
                </a:cubicBezTo>
                <a:cubicBezTo>
                  <a:pt x="1403270" y="5550711"/>
                  <a:pt x="1426255" y="5551211"/>
                  <a:pt x="1430649" y="5564987"/>
                </a:cubicBezTo>
                <a:cubicBezTo>
                  <a:pt x="1450594" y="5627853"/>
                  <a:pt x="1456340" y="5694059"/>
                  <a:pt x="1472059" y="5758094"/>
                </a:cubicBezTo>
                <a:cubicBezTo>
                  <a:pt x="1485918" y="5814614"/>
                  <a:pt x="1515243" y="5871303"/>
                  <a:pt x="1513214" y="5929660"/>
                </a:cubicBezTo>
                <a:cubicBezTo>
                  <a:pt x="1513131" y="5930829"/>
                  <a:pt x="1512540" y="5931579"/>
                  <a:pt x="1512200" y="5932582"/>
                </a:cubicBezTo>
                <a:cubicBezTo>
                  <a:pt x="1527749" y="5942517"/>
                  <a:pt x="1543468" y="5952452"/>
                  <a:pt x="1559103" y="5962470"/>
                </a:cubicBezTo>
                <a:cubicBezTo>
                  <a:pt x="1508398" y="5872221"/>
                  <a:pt x="1471636" y="5734300"/>
                  <a:pt x="1498932" y="5646054"/>
                </a:cubicBezTo>
                <a:cubicBezTo>
                  <a:pt x="1502482" y="5634366"/>
                  <a:pt x="1521158" y="5635200"/>
                  <a:pt x="1525214" y="5645971"/>
                </a:cubicBezTo>
                <a:cubicBezTo>
                  <a:pt x="1546004" y="5701406"/>
                  <a:pt x="1542963" y="5764272"/>
                  <a:pt x="1555637" y="5822295"/>
                </a:cubicBezTo>
                <a:cubicBezTo>
                  <a:pt x="1568399" y="5880569"/>
                  <a:pt x="1592146" y="5935254"/>
                  <a:pt x="1605836" y="5993027"/>
                </a:cubicBezTo>
                <a:lnTo>
                  <a:pt x="1605836" y="5993110"/>
                </a:lnTo>
                <a:cubicBezTo>
                  <a:pt x="1608793" y="5995031"/>
                  <a:pt x="1611835" y="5996951"/>
                  <a:pt x="1614794" y="5998954"/>
                </a:cubicBezTo>
                <a:cubicBezTo>
                  <a:pt x="1606764" y="5974743"/>
                  <a:pt x="1600089" y="5950030"/>
                  <a:pt x="1593327" y="5925653"/>
                </a:cubicBezTo>
                <a:cubicBezTo>
                  <a:pt x="1578794" y="5873556"/>
                  <a:pt x="1561468" y="5820958"/>
                  <a:pt x="1570679" y="5766860"/>
                </a:cubicBezTo>
                <a:cubicBezTo>
                  <a:pt x="1572370" y="5757258"/>
                  <a:pt x="1587243" y="5752332"/>
                  <a:pt x="1592736" y="5761767"/>
                </a:cubicBezTo>
                <a:cubicBezTo>
                  <a:pt x="1617836" y="5805097"/>
                  <a:pt x="1623076" y="5853937"/>
                  <a:pt x="1634400" y="5902109"/>
                </a:cubicBezTo>
                <a:cubicBezTo>
                  <a:pt x="1645046" y="5947692"/>
                  <a:pt x="1661103" y="5992776"/>
                  <a:pt x="1670062" y="6038778"/>
                </a:cubicBezTo>
                <a:cubicBezTo>
                  <a:pt x="1685443" y="6050883"/>
                  <a:pt x="1700231" y="6063657"/>
                  <a:pt x="1713836" y="6077265"/>
                </a:cubicBezTo>
                <a:cubicBezTo>
                  <a:pt x="1678428" y="5940430"/>
                  <a:pt x="1640568" y="5803678"/>
                  <a:pt x="1608539" y="5664838"/>
                </a:cubicBezTo>
                <a:cubicBezTo>
                  <a:pt x="1607356" y="5663836"/>
                  <a:pt x="1606511" y="5662084"/>
                  <a:pt x="1605497" y="5660664"/>
                </a:cubicBezTo>
                <a:cubicBezTo>
                  <a:pt x="1605413" y="5660832"/>
                  <a:pt x="1605330" y="5660914"/>
                  <a:pt x="1605243" y="5661082"/>
                </a:cubicBezTo>
                <a:cubicBezTo>
                  <a:pt x="1602455" y="5658410"/>
                  <a:pt x="1599413" y="5656573"/>
                  <a:pt x="1596540" y="5654153"/>
                </a:cubicBezTo>
                <a:cubicBezTo>
                  <a:pt x="1593835" y="5654319"/>
                  <a:pt x="1590877" y="5653985"/>
                  <a:pt x="1587834" y="5652732"/>
                </a:cubicBezTo>
                <a:cubicBezTo>
                  <a:pt x="1440790" y="5590701"/>
                  <a:pt x="1341832" y="5437586"/>
                  <a:pt x="1276506" y="5300917"/>
                </a:cubicBezTo>
                <a:cubicBezTo>
                  <a:pt x="1270507" y="5288311"/>
                  <a:pt x="1289691" y="5281048"/>
                  <a:pt x="1296281" y="5292652"/>
                </a:cubicBezTo>
                <a:cubicBezTo>
                  <a:pt x="1303972" y="5306094"/>
                  <a:pt x="1312338" y="5319367"/>
                  <a:pt x="1321127" y="5332643"/>
                </a:cubicBezTo>
                <a:cubicBezTo>
                  <a:pt x="1308113" y="5265018"/>
                  <a:pt x="1316817" y="5187875"/>
                  <a:pt x="1343184" y="5139620"/>
                </a:cubicBezTo>
                <a:cubicBezTo>
                  <a:pt x="1348847" y="5129268"/>
                  <a:pt x="1363634" y="5136030"/>
                  <a:pt x="1363805" y="5146132"/>
                </a:cubicBezTo>
                <a:cubicBezTo>
                  <a:pt x="1364564" y="5195306"/>
                  <a:pt x="1356283" y="5243895"/>
                  <a:pt x="1360930" y="5293070"/>
                </a:cubicBezTo>
                <a:cubicBezTo>
                  <a:pt x="1364902" y="5335899"/>
                  <a:pt x="1381212" y="5376724"/>
                  <a:pt x="1386114" y="5418968"/>
                </a:cubicBezTo>
                <a:cubicBezTo>
                  <a:pt x="1390508" y="5424229"/>
                  <a:pt x="1394733" y="5429572"/>
                  <a:pt x="1399212" y="5434663"/>
                </a:cubicBezTo>
                <a:cubicBezTo>
                  <a:pt x="1376310" y="5356270"/>
                  <a:pt x="1372001" y="5267272"/>
                  <a:pt x="1389325" y="5203153"/>
                </a:cubicBezTo>
                <a:cubicBezTo>
                  <a:pt x="1393635" y="5187207"/>
                  <a:pt x="1418481" y="5190130"/>
                  <a:pt x="1421101" y="5205575"/>
                </a:cubicBezTo>
                <a:cubicBezTo>
                  <a:pt x="1430903" y="5263431"/>
                  <a:pt x="1427522" y="5322206"/>
                  <a:pt x="1438677" y="5380314"/>
                </a:cubicBezTo>
                <a:cubicBezTo>
                  <a:pt x="1447551" y="5426398"/>
                  <a:pt x="1465721" y="5469979"/>
                  <a:pt x="1477214" y="5514978"/>
                </a:cubicBezTo>
                <a:cubicBezTo>
                  <a:pt x="1484059" y="5520906"/>
                  <a:pt x="1490650" y="5527083"/>
                  <a:pt x="1497580" y="5532761"/>
                </a:cubicBezTo>
                <a:cubicBezTo>
                  <a:pt x="1505186" y="5534431"/>
                  <a:pt x="1512707" y="5536936"/>
                  <a:pt x="1520059" y="5539692"/>
                </a:cubicBezTo>
                <a:cubicBezTo>
                  <a:pt x="1483975" y="5442178"/>
                  <a:pt x="1470455" y="5314026"/>
                  <a:pt x="1491496" y="5230204"/>
                </a:cubicBezTo>
                <a:cubicBezTo>
                  <a:pt x="1495384" y="5214925"/>
                  <a:pt x="1516171" y="5220352"/>
                  <a:pt x="1519637" y="5232542"/>
                </a:cubicBezTo>
                <a:cubicBezTo>
                  <a:pt x="1538989" y="5301418"/>
                  <a:pt x="1536369" y="5378059"/>
                  <a:pt x="1549130" y="5449358"/>
                </a:cubicBezTo>
                <a:cubicBezTo>
                  <a:pt x="1555806" y="5486343"/>
                  <a:pt x="1566370" y="5523327"/>
                  <a:pt x="1573215" y="5560563"/>
                </a:cubicBezTo>
                <a:cubicBezTo>
                  <a:pt x="1577779" y="5562399"/>
                  <a:pt x="1582427" y="5564152"/>
                  <a:pt x="1587074" y="5565989"/>
                </a:cubicBezTo>
                <a:cubicBezTo>
                  <a:pt x="1584540" y="5554385"/>
                  <a:pt x="1581920" y="5542863"/>
                  <a:pt x="1579638" y="5531176"/>
                </a:cubicBezTo>
                <a:cubicBezTo>
                  <a:pt x="1552257" y="5389330"/>
                  <a:pt x="1542623" y="5249322"/>
                  <a:pt x="1543637" y="5110148"/>
                </a:cubicBezTo>
                <a:cubicBezTo>
                  <a:pt x="1542876" y="5109731"/>
                  <a:pt x="1542032" y="5109983"/>
                  <a:pt x="1541271" y="5109314"/>
                </a:cubicBezTo>
                <a:cubicBezTo>
                  <a:pt x="1460734" y="5042942"/>
                  <a:pt x="1386114" y="4902350"/>
                  <a:pt x="1395324" y="4794901"/>
                </a:cubicBezTo>
                <a:cubicBezTo>
                  <a:pt x="1391353" y="4792731"/>
                  <a:pt x="1388310" y="4788891"/>
                  <a:pt x="1388227" y="4782879"/>
                </a:cubicBezTo>
                <a:cubicBezTo>
                  <a:pt x="1387973" y="4765262"/>
                  <a:pt x="1393128" y="4747563"/>
                  <a:pt x="1411973" y="4742805"/>
                </a:cubicBezTo>
                <a:cubicBezTo>
                  <a:pt x="1418479" y="4741136"/>
                  <a:pt x="1427185" y="4746563"/>
                  <a:pt x="1426171" y="4753908"/>
                </a:cubicBezTo>
                <a:cubicBezTo>
                  <a:pt x="1424903" y="4763175"/>
                  <a:pt x="1419747" y="4771608"/>
                  <a:pt x="1419326" y="4780959"/>
                </a:cubicBezTo>
                <a:cubicBezTo>
                  <a:pt x="1420172" y="4781960"/>
                  <a:pt x="1421354" y="4782629"/>
                  <a:pt x="1421861" y="4783797"/>
                </a:cubicBezTo>
                <a:cubicBezTo>
                  <a:pt x="1426678" y="4794233"/>
                  <a:pt x="1430565" y="4804920"/>
                  <a:pt x="1434115" y="4815856"/>
                </a:cubicBezTo>
                <a:cubicBezTo>
                  <a:pt x="1436227" y="4813936"/>
                  <a:pt x="1438170" y="4811682"/>
                  <a:pt x="1440960" y="4810346"/>
                </a:cubicBezTo>
                <a:cubicBezTo>
                  <a:pt x="1445524" y="4808259"/>
                  <a:pt x="1452115" y="4808342"/>
                  <a:pt x="1454818" y="4813519"/>
                </a:cubicBezTo>
                <a:cubicBezTo>
                  <a:pt x="1463861" y="4830718"/>
                  <a:pt x="1456002" y="4848082"/>
                  <a:pt x="1448058" y="4864529"/>
                </a:cubicBezTo>
                <a:cubicBezTo>
                  <a:pt x="1453467" y="4884650"/>
                  <a:pt x="1458876" y="4904688"/>
                  <a:pt x="1466734" y="4923973"/>
                </a:cubicBezTo>
                <a:cubicBezTo>
                  <a:pt x="1469186" y="4910781"/>
                  <a:pt x="1474678" y="4898926"/>
                  <a:pt x="1486848" y="4891997"/>
                </a:cubicBezTo>
                <a:cubicBezTo>
                  <a:pt x="1487103" y="4891913"/>
                  <a:pt x="1487524" y="4891996"/>
                  <a:pt x="1487777" y="4891914"/>
                </a:cubicBezTo>
                <a:cubicBezTo>
                  <a:pt x="1480509" y="4888324"/>
                  <a:pt x="1475187" y="4880893"/>
                  <a:pt x="1477722" y="4871042"/>
                </a:cubicBezTo>
                <a:cubicBezTo>
                  <a:pt x="1482200" y="4854177"/>
                  <a:pt x="1484396" y="4840652"/>
                  <a:pt x="1500200" y="4831134"/>
                </a:cubicBezTo>
                <a:cubicBezTo>
                  <a:pt x="1505609" y="4827878"/>
                  <a:pt x="1512032" y="4831886"/>
                  <a:pt x="1514651" y="4836478"/>
                </a:cubicBezTo>
                <a:cubicBezTo>
                  <a:pt x="1523017" y="4851339"/>
                  <a:pt x="1517185" y="4866367"/>
                  <a:pt x="1513130" y="4881727"/>
                </a:cubicBezTo>
                <a:cubicBezTo>
                  <a:pt x="1511185" y="4889242"/>
                  <a:pt x="1505947" y="4892833"/>
                  <a:pt x="1500200" y="4893833"/>
                </a:cubicBezTo>
                <a:cubicBezTo>
                  <a:pt x="1500877" y="4894334"/>
                  <a:pt x="1501805" y="4894419"/>
                  <a:pt x="1502312" y="4895002"/>
                </a:cubicBezTo>
                <a:cubicBezTo>
                  <a:pt x="1518792" y="4916625"/>
                  <a:pt x="1507131" y="4947850"/>
                  <a:pt x="1508651" y="4973564"/>
                </a:cubicBezTo>
                <a:cubicBezTo>
                  <a:pt x="1509412" y="4986754"/>
                  <a:pt x="1511862" y="4999696"/>
                  <a:pt x="1512960" y="5012635"/>
                </a:cubicBezTo>
                <a:cubicBezTo>
                  <a:pt x="1523272" y="5029501"/>
                  <a:pt x="1533835" y="5046281"/>
                  <a:pt x="1544398" y="5063229"/>
                </a:cubicBezTo>
                <a:cubicBezTo>
                  <a:pt x="1549046" y="4881560"/>
                  <a:pt x="1571272" y="4700978"/>
                  <a:pt x="1599666" y="4519144"/>
                </a:cubicBezTo>
                <a:cubicBezTo>
                  <a:pt x="1598314" y="4516221"/>
                  <a:pt x="1597468" y="4512966"/>
                  <a:pt x="1598145" y="4509042"/>
                </a:cubicBezTo>
                <a:cubicBezTo>
                  <a:pt x="1608539" y="4449181"/>
                  <a:pt x="1619357" y="4389488"/>
                  <a:pt x="1630089" y="4329711"/>
                </a:cubicBezTo>
                <a:close/>
                <a:moveTo>
                  <a:pt x="7217859" y="2177046"/>
                </a:moveTo>
                <a:cubicBezTo>
                  <a:pt x="7220151" y="2175145"/>
                  <a:pt x="7223119" y="2173986"/>
                  <a:pt x="7226563" y="2174153"/>
                </a:cubicBezTo>
                <a:cubicBezTo>
                  <a:pt x="7242789" y="2174822"/>
                  <a:pt x="7253267" y="2173236"/>
                  <a:pt x="7265689" y="2183838"/>
                </a:cubicBezTo>
                <a:cubicBezTo>
                  <a:pt x="7272873" y="2189933"/>
                  <a:pt x="7268648" y="2200285"/>
                  <a:pt x="7260957" y="2203291"/>
                </a:cubicBezTo>
                <a:cubicBezTo>
                  <a:pt x="7246422" y="2208968"/>
                  <a:pt x="7235689" y="2202957"/>
                  <a:pt x="7220985" y="2198448"/>
                </a:cubicBezTo>
                <a:cubicBezTo>
                  <a:pt x="7210210" y="2195130"/>
                  <a:pt x="7210987" y="2182748"/>
                  <a:pt x="7217859" y="2177046"/>
                </a:cubicBezTo>
                <a:close/>
                <a:moveTo>
                  <a:pt x="1732491" y="4283656"/>
                </a:moveTo>
                <a:cubicBezTo>
                  <a:pt x="1735766" y="4279805"/>
                  <a:pt x="1741258" y="4277489"/>
                  <a:pt x="1746625" y="4278448"/>
                </a:cubicBezTo>
                <a:cubicBezTo>
                  <a:pt x="1771470" y="4283040"/>
                  <a:pt x="1792429" y="4306083"/>
                  <a:pt x="1787358" y="4331129"/>
                </a:cubicBezTo>
                <a:cubicBezTo>
                  <a:pt x="1786090" y="4337056"/>
                  <a:pt x="1779836" y="4344321"/>
                  <a:pt x="1772654" y="4340731"/>
                </a:cubicBezTo>
                <a:cubicBezTo>
                  <a:pt x="1754145" y="4331547"/>
                  <a:pt x="1743076" y="4315100"/>
                  <a:pt x="1731667" y="4298069"/>
                </a:cubicBezTo>
                <a:cubicBezTo>
                  <a:pt x="1728160" y="4292892"/>
                  <a:pt x="1729217" y="4287507"/>
                  <a:pt x="1732491" y="4283656"/>
                </a:cubicBezTo>
                <a:close/>
                <a:moveTo>
                  <a:pt x="2004050" y="4169352"/>
                </a:moveTo>
                <a:cubicBezTo>
                  <a:pt x="2009300" y="4167807"/>
                  <a:pt x="2015364" y="4168621"/>
                  <a:pt x="2020433" y="4173005"/>
                </a:cubicBezTo>
                <a:cubicBezTo>
                  <a:pt x="2038349" y="4188366"/>
                  <a:pt x="2043589" y="4211742"/>
                  <a:pt x="2040969" y="4234368"/>
                </a:cubicBezTo>
                <a:cubicBezTo>
                  <a:pt x="2039532" y="4246474"/>
                  <a:pt x="2021617" y="4247642"/>
                  <a:pt x="2017477" y="4236706"/>
                </a:cubicBezTo>
                <a:cubicBezTo>
                  <a:pt x="2012575" y="4223765"/>
                  <a:pt x="2006067" y="4212996"/>
                  <a:pt x="1998800" y="4201390"/>
                </a:cubicBezTo>
                <a:cubicBezTo>
                  <a:pt x="1997194" y="4198887"/>
                  <a:pt x="1995249" y="4195881"/>
                  <a:pt x="1993814" y="4192792"/>
                </a:cubicBezTo>
                <a:cubicBezTo>
                  <a:pt x="1993814" y="4192875"/>
                  <a:pt x="1993813" y="4192958"/>
                  <a:pt x="1993814" y="4193042"/>
                </a:cubicBezTo>
                <a:cubicBezTo>
                  <a:pt x="1993644" y="4192707"/>
                  <a:pt x="1993644" y="4192374"/>
                  <a:pt x="1993475" y="4191956"/>
                </a:cubicBezTo>
                <a:cubicBezTo>
                  <a:pt x="1992968" y="4190871"/>
                  <a:pt x="1992377" y="4189869"/>
                  <a:pt x="1992123" y="4188867"/>
                </a:cubicBezTo>
                <a:cubicBezTo>
                  <a:pt x="1992039" y="4188533"/>
                  <a:pt x="1992207" y="4188283"/>
                  <a:pt x="1992123" y="4187949"/>
                </a:cubicBezTo>
                <a:cubicBezTo>
                  <a:pt x="1991700" y="4186113"/>
                  <a:pt x="1991700" y="4184359"/>
                  <a:pt x="1991954" y="4182689"/>
                </a:cubicBezTo>
                <a:cubicBezTo>
                  <a:pt x="1991954" y="4182689"/>
                  <a:pt x="1991954" y="4182606"/>
                  <a:pt x="1991953" y="4182523"/>
                </a:cubicBezTo>
                <a:cubicBezTo>
                  <a:pt x="1991954" y="4182438"/>
                  <a:pt x="1991954" y="4182438"/>
                  <a:pt x="1991954" y="4182355"/>
                </a:cubicBezTo>
                <a:cubicBezTo>
                  <a:pt x="1992039" y="4181688"/>
                  <a:pt x="1992123" y="4181020"/>
                  <a:pt x="1992293" y="4180436"/>
                </a:cubicBezTo>
                <a:cubicBezTo>
                  <a:pt x="1992376" y="4180018"/>
                  <a:pt x="1992461" y="4179850"/>
                  <a:pt x="1992546" y="4179850"/>
                </a:cubicBezTo>
                <a:cubicBezTo>
                  <a:pt x="1994363" y="4174799"/>
                  <a:pt x="1998800" y="4170896"/>
                  <a:pt x="2004050" y="4169352"/>
                </a:cubicBezTo>
                <a:close/>
                <a:moveTo>
                  <a:pt x="2058483" y="4144462"/>
                </a:moveTo>
                <a:cubicBezTo>
                  <a:pt x="2061187" y="4142719"/>
                  <a:pt x="2064588" y="4142156"/>
                  <a:pt x="2067925" y="4143700"/>
                </a:cubicBezTo>
                <a:cubicBezTo>
                  <a:pt x="2097420" y="4157559"/>
                  <a:pt x="2104687" y="4194128"/>
                  <a:pt x="2114067" y="4221846"/>
                </a:cubicBezTo>
                <a:cubicBezTo>
                  <a:pt x="2118124" y="4233868"/>
                  <a:pt x="2099447" y="4243719"/>
                  <a:pt x="2091672" y="4233533"/>
                </a:cubicBezTo>
                <a:cubicBezTo>
                  <a:pt x="2074517" y="4210908"/>
                  <a:pt x="2047897" y="4183190"/>
                  <a:pt x="2053222" y="4152300"/>
                </a:cubicBezTo>
                <a:cubicBezTo>
                  <a:pt x="2053772" y="4149127"/>
                  <a:pt x="2055778" y="4146205"/>
                  <a:pt x="2058483" y="4144462"/>
                </a:cubicBezTo>
                <a:close/>
                <a:moveTo>
                  <a:pt x="2833740" y="3845150"/>
                </a:moveTo>
                <a:cubicBezTo>
                  <a:pt x="2850134" y="3848823"/>
                  <a:pt x="2865177" y="3856754"/>
                  <a:pt x="2880050" y="3864435"/>
                </a:cubicBezTo>
                <a:cubicBezTo>
                  <a:pt x="2895683" y="3872450"/>
                  <a:pt x="2908528" y="3875873"/>
                  <a:pt x="2913683" y="3893488"/>
                </a:cubicBezTo>
                <a:cubicBezTo>
                  <a:pt x="2915628" y="3900252"/>
                  <a:pt x="2910473" y="3907432"/>
                  <a:pt x="2903880" y="3909018"/>
                </a:cubicBezTo>
                <a:cubicBezTo>
                  <a:pt x="2887149" y="3912941"/>
                  <a:pt x="2879289" y="3905010"/>
                  <a:pt x="2865345" y="3896076"/>
                </a:cubicBezTo>
                <a:cubicBezTo>
                  <a:pt x="2850134" y="3886308"/>
                  <a:pt x="2834753" y="3876791"/>
                  <a:pt x="2822246" y="3863683"/>
                </a:cubicBezTo>
                <a:cubicBezTo>
                  <a:pt x="2814134" y="3855251"/>
                  <a:pt x="2823006" y="3842729"/>
                  <a:pt x="2833740" y="3845150"/>
                </a:cubicBezTo>
                <a:close/>
                <a:moveTo>
                  <a:pt x="6922112" y="2268484"/>
                </a:moveTo>
                <a:cubicBezTo>
                  <a:pt x="6928967" y="2264613"/>
                  <a:pt x="6936362" y="2261940"/>
                  <a:pt x="6944644" y="2261397"/>
                </a:cubicBezTo>
                <a:cubicBezTo>
                  <a:pt x="6953772" y="2260813"/>
                  <a:pt x="6961883" y="2269747"/>
                  <a:pt x="6955884" y="2278345"/>
                </a:cubicBezTo>
                <a:cubicBezTo>
                  <a:pt x="6946081" y="2292371"/>
                  <a:pt x="6931121" y="2298883"/>
                  <a:pt x="6915065" y="2303893"/>
                </a:cubicBezTo>
                <a:cubicBezTo>
                  <a:pt x="6901375" y="2308152"/>
                  <a:pt x="6892079" y="2292121"/>
                  <a:pt x="6902814" y="2282771"/>
                </a:cubicBezTo>
                <a:cubicBezTo>
                  <a:pt x="6908939" y="2277427"/>
                  <a:pt x="6915255" y="2272356"/>
                  <a:pt x="6922112" y="2268484"/>
                </a:cubicBezTo>
                <a:close/>
                <a:moveTo>
                  <a:pt x="7787615" y="1921437"/>
                </a:moveTo>
                <a:cubicBezTo>
                  <a:pt x="7786601" y="1927198"/>
                  <a:pt x="7783219" y="1932625"/>
                  <a:pt x="7776796" y="1934712"/>
                </a:cubicBezTo>
                <a:cubicBezTo>
                  <a:pt x="7690598" y="1964600"/>
                  <a:pt x="7622230" y="1992485"/>
                  <a:pt x="7546006" y="2044664"/>
                </a:cubicBezTo>
                <a:cubicBezTo>
                  <a:pt x="7507131" y="2071298"/>
                  <a:pt x="7480426" y="2109284"/>
                  <a:pt x="7445440" y="2138755"/>
                </a:cubicBezTo>
                <a:cubicBezTo>
                  <a:pt x="7458453" y="2140259"/>
                  <a:pt x="7471384" y="2141594"/>
                  <a:pt x="7484397" y="2143012"/>
                </a:cubicBezTo>
                <a:cubicBezTo>
                  <a:pt x="7512370" y="2086408"/>
                  <a:pt x="7614035" y="2028718"/>
                  <a:pt x="7672515" y="2041074"/>
                </a:cubicBezTo>
                <a:cubicBezTo>
                  <a:pt x="7684007" y="2043497"/>
                  <a:pt x="7689923" y="2058523"/>
                  <a:pt x="7679359" y="2066204"/>
                </a:cubicBezTo>
                <a:cubicBezTo>
                  <a:pt x="7647752" y="2089248"/>
                  <a:pt x="7606597" y="2095091"/>
                  <a:pt x="7572793" y="2115630"/>
                </a:cubicBezTo>
                <a:cubicBezTo>
                  <a:pt x="7557497" y="2124980"/>
                  <a:pt x="7543807" y="2137085"/>
                  <a:pt x="7529610" y="2148105"/>
                </a:cubicBezTo>
                <a:cubicBezTo>
                  <a:pt x="7553019" y="2150527"/>
                  <a:pt x="7576512" y="2152781"/>
                  <a:pt x="7600007" y="2154952"/>
                </a:cubicBezTo>
                <a:cubicBezTo>
                  <a:pt x="7635582" y="2108365"/>
                  <a:pt x="7706401" y="2067790"/>
                  <a:pt x="7758373" y="2069627"/>
                </a:cubicBezTo>
                <a:cubicBezTo>
                  <a:pt x="7772656" y="2070127"/>
                  <a:pt x="7777557" y="2089665"/>
                  <a:pt x="7767163" y="2098014"/>
                </a:cubicBezTo>
                <a:cubicBezTo>
                  <a:pt x="7740965" y="2119053"/>
                  <a:pt x="7707754" y="2129654"/>
                  <a:pt x="7679021" y="2147187"/>
                </a:cubicBezTo>
                <a:cubicBezTo>
                  <a:pt x="7672514" y="2151194"/>
                  <a:pt x="7666260" y="2155620"/>
                  <a:pt x="7660007" y="2160128"/>
                </a:cubicBezTo>
                <a:cubicBezTo>
                  <a:pt x="7682063" y="2161881"/>
                  <a:pt x="7704120" y="2163466"/>
                  <a:pt x="7726091" y="2164888"/>
                </a:cubicBezTo>
                <a:cubicBezTo>
                  <a:pt x="7736486" y="2147940"/>
                  <a:pt x="7753473" y="2134664"/>
                  <a:pt x="7769529" y="2123142"/>
                </a:cubicBezTo>
                <a:cubicBezTo>
                  <a:pt x="7792009" y="2107029"/>
                  <a:pt x="7817698" y="2091502"/>
                  <a:pt x="7846348" y="2094255"/>
                </a:cubicBezTo>
                <a:cubicBezTo>
                  <a:pt x="7857418" y="2095342"/>
                  <a:pt x="7859530" y="2109451"/>
                  <a:pt x="7853784" y="2116631"/>
                </a:cubicBezTo>
                <a:cubicBezTo>
                  <a:pt x="7836207" y="2138504"/>
                  <a:pt x="7806291" y="2149691"/>
                  <a:pt x="7783220" y="2165220"/>
                </a:cubicBezTo>
                <a:cubicBezTo>
                  <a:pt x="7781867" y="2166138"/>
                  <a:pt x="7780601" y="2167140"/>
                  <a:pt x="7779246" y="2168058"/>
                </a:cubicBezTo>
                <a:cubicBezTo>
                  <a:pt x="7800797" y="2169143"/>
                  <a:pt x="7822432" y="2169478"/>
                  <a:pt x="7844064" y="2170230"/>
                </a:cubicBezTo>
                <a:cubicBezTo>
                  <a:pt x="7871616" y="2143097"/>
                  <a:pt x="7909306" y="2102605"/>
                  <a:pt x="7949363" y="2101019"/>
                </a:cubicBezTo>
                <a:cubicBezTo>
                  <a:pt x="7958743" y="2100601"/>
                  <a:pt x="7965673" y="2112039"/>
                  <a:pt x="7962463" y="2120221"/>
                </a:cubicBezTo>
                <a:cubicBezTo>
                  <a:pt x="7954434" y="2140592"/>
                  <a:pt x="7936519" y="2152196"/>
                  <a:pt x="7918685" y="2164051"/>
                </a:cubicBezTo>
                <a:cubicBezTo>
                  <a:pt x="7914208" y="2166973"/>
                  <a:pt x="7909643" y="2169477"/>
                  <a:pt x="7905164" y="2172233"/>
                </a:cubicBezTo>
                <a:cubicBezTo>
                  <a:pt x="7918940" y="2172483"/>
                  <a:pt x="7932630" y="2172150"/>
                  <a:pt x="7946406" y="2172150"/>
                </a:cubicBezTo>
                <a:cubicBezTo>
                  <a:pt x="7965672" y="2145351"/>
                  <a:pt x="8001167" y="2114878"/>
                  <a:pt x="8030660" y="2126064"/>
                </a:cubicBezTo>
                <a:cubicBezTo>
                  <a:pt x="8035983" y="2128069"/>
                  <a:pt x="8039365" y="2135749"/>
                  <a:pt x="8037843" y="2141009"/>
                </a:cubicBezTo>
                <a:cubicBezTo>
                  <a:pt x="8033194" y="2157456"/>
                  <a:pt x="8020264" y="2164218"/>
                  <a:pt x="8006576" y="2171732"/>
                </a:cubicBezTo>
                <a:cubicBezTo>
                  <a:pt x="8100379" y="2169645"/>
                  <a:pt x="8194183" y="2162466"/>
                  <a:pt x="8287902" y="2148105"/>
                </a:cubicBezTo>
                <a:cubicBezTo>
                  <a:pt x="8101392" y="2115713"/>
                  <a:pt x="7943278" y="2022373"/>
                  <a:pt x="7787615" y="1921437"/>
                </a:cubicBezTo>
                <a:close/>
                <a:moveTo>
                  <a:pt x="4416158" y="3217160"/>
                </a:moveTo>
                <a:cubicBezTo>
                  <a:pt x="4438213" y="3212901"/>
                  <a:pt x="4459848" y="3227178"/>
                  <a:pt x="4472355" y="3244043"/>
                </a:cubicBezTo>
                <a:cubicBezTo>
                  <a:pt x="4488666" y="3266083"/>
                  <a:pt x="4453341" y="3295638"/>
                  <a:pt x="4435257" y="3274933"/>
                </a:cubicBezTo>
                <a:cubicBezTo>
                  <a:pt x="4426890" y="3265332"/>
                  <a:pt x="4419453" y="3262076"/>
                  <a:pt x="4408552" y="3256565"/>
                </a:cubicBezTo>
                <a:cubicBezTo>
                  <a:pt x="4388523" y="3246463"/>
                  <a:pt x="4396635" y="3220917"/>
                  <a:pt x="4416158" y="3217160"/>
                </a:cubicBezTo>
                <a:close/>
                <a:moveTo>
                  <a:pt x="6758599" y="2284292"/>
                </a:moveTo>
                <a:cubicBezTo>
                  <a:pt x="6771487" y="2278051"/>
                  <a:pt x="6785728" y="2274503"/>
                  <a:pt x="6798953" y="2274587"/>
                </a:cubicBezTo>
                <a:cubicBezTo>
                  <a:pt x="6804613" y="2274670"/>
                  <a:pt x="6808502" y="2281517"/>
                  <a:pt x="6805206" y="2286192"/>
                </a:cubicBezTo>
                <a:cubicBezTo>
                  <a:pt x="6790248" y="2307398"/>
                  <a:pt x="6760838" y="2324263"/>
                  <a:pt x="6734726" y="2324597"/>
                </a:cubicBezTo>
                <a:cubicBezTo>
                  <a:pt x="6727881" y="2324680"/>
                  <a:pt x="6721966" y="2316164"/>
                  <a:pt x="6726360" y="2310154"/>
                </a:cubicBezTo>
                <a:cubicBezTo>
                  <a:pt x="6734176" y="2299467"/>
                  <a:pt x="6745713" y="2290533"/>
                  <a:pt x="6758599" y="2284292"/>
                </a:cubicBezTo>
                <a:close/>
                <a:moveTo>
                  <a:pt x="6855317" y="2219737"/>
                </a:moveTo>
                <a:cubicBezTo>
                  <a:pt x="6879403" y="2209970"/>
                  <a:pt x="6889796" y="2250377"/>
                  <a:pt x="6864023" y="2253466"/>
                </a:cubicBezTo>
                <a:cubicBezTo>
                  <a:pt x="6860050" y="2254468"/>
                  <a:pt x="6856079" y="2254551"/>
                  <a:pt x="6852022" y="2253967"/>
                </a:cubicBezTo>
                <a:cubicBezTo>
                  <a:pt x="6837487" y="2252965"/>
                  <a:pt x="6829375" y="2234765"/>
                  <a:pt x="6843063" y="2225916"/>
                </a:cubicBezTo>
                <a:cubicBezTo>
                  <a:pt x="6847206" y="2223327"/>
                  <a:pt x="6850838" y="2221574"/>
                  <a:pt x="6855317" y="2219737"/>
                </a:cubicBezTo>
                <a:close/>
                <a:moveTo>
                  <a:pt x="4438045" y="3142437"/>
                </a:moveTo>
                <a:cubicBezTo>
                  <a:pt x="4464834" y="3131835"/>
                  <a:pt x="4500836" y="3168401"/>
                  <a:pt x="4508947" y="3190610"/>
                </a:cubicBezTo>
                <a:cubicBezTo>
                  <a:pt x="4515539" y="3208560"/>
                  <a:pt x="4492469" y="3231602"/>
                  <a:pt x="4475989" y="3215572"/>
                </a:cubicBezTo>
                <a:cubicBezTo>
                  <a:pt x="4467369" y="3207140"/>
                  <a:pt x="4460609" y="3197372"/>
                  <a:pt x="4452412" y="3188522"/>
                </a:cubicBezTo>
                <a:cubicBezTo>
                  <a:pt x="4443623" y="3179005"/>
                  <a:pt x="4431454" y="3172076"/>
                  <a:pt x="4428834" y="3158884"/>
                </a:cubicBezTo>
                <a:cubicBezTo>
                  <a:pt x="4427313" y="3151120"/>
                  <a:pt x="4430862" y="3145275"/>
                  <a:pt x="4438045" y="3142437"/>
                </a:cubicBezTo>
                <a:close/>
                <a:moveTo>
                  <a:pt x="5411241" y="2761652"/>
                </a:moveTo>
                <a:cubicBezTo>
                  <a:pt x="5386903" y="2790622"/>
                  <a:pt x="5362395" y="2819509"/>
                  <a:pt x="5337551" y="2848146"/>
                </a:cubicBezTo>
                <a:cubicBezTo>
                  <a:pt x="5315156" y="2874026"/>
                  <a:pt x="5292676" y="2899908"/>
                  <a:pt x="5270198" y="2925789"/>
                </a:cubicBezTo>
                <a:cubicBezTo>
                  <a:pt x="5306535" y="2913600"/>
                  <a:pt x="5343806" y="2904750"/>
                  <a:pt x="5382086" y="2902162"/>
                </a:cubicBezTo>
                <a:cubicBezTo>
                  <a:pt x="5385552" y="2851735"/>
                  <a:pt x="5395692" y="2804983"/>
                  <a:pt x="5411241" y="2761652"/>
                </a:cubicBezTo>
                <a:close/>
                <a:moveTo>
                  <a:pt x="6679416" y="2250303"/>
                </a:moveTo>
                <a:cubicBezTo>
                  <a:pt x="6684739" y="2247412"/>
                  <a:pt x="6690360" y="2245241"/>
                  <a:pt x="6697035" y="2244449"/>
                </a:cubicBezTo>
                <a:cubicBezTo>
                  <a:pt x="6706585" y="2243281"/>
                  <a:pt x="6714190" y="2252548"/>
                  <a:pt x="6708866" y="2261396"/>
                </a:cubicBezTo>
                <a:cubicBezTo>
                  <a:pt x="6701345" y="2273669"/>
                  <a:pt x="6690105" y="2279096"/>
                  <a:pt x="6677852" y="2286443"/>
                </a:cubicBezTo>
                <a:cubicBezTo>
                  <a:pt x="6661204" y="2296462"/>
                  <a:pt x="6647935" y="2270914"/>
                  <a:pt x="6663570" y="2260479"/>
                </a:cubicBezTo>
                <a:cubicBezTo>
                  <a:pt x="6669063" y="2256805"/>
                  <a:pt x="6674091" y="2253194"/>
                  <a:pt x="6679416" y="2250303"/>
                </a:cubicBezTo>
                <a:close/>
                <a:moveTo>
                  <a:pt x="1639386" y="4180936"/>
                </a:moveTo>
                <a:cubicBezTo>
                  <a:pt x="1653244" y="4184527"/>
                  <a:pt x="1665667" y="4190788"/>
                  <a:pt x="1678259" y="4197384"/>
                </a:cubicBezTo>
                <a:cubicBezTo>
                  <a:pt x="1691696" y="4204396"/>
                  <a:pt x="1708513" y="4209739"/>
                  <a:pt x="1716118" y="4223264"/>
                </a:cubicBezTo>
                <a:cubicBezTo>
                  <a:pt x="1719499" y="4229358"/>
                  <a:pt x="1717724" y="4239544"/>
                  <a:pt x="1708850" y="4239795"/>
                </a:cubicBezTo>
                <a:cubicBezTo>
                  <a:pt x="1693724" y="4240296"/>
                  <a:pt x="1685273" y="4233534"/>
                  <a:pt x="1672428" y="4226186"/>
                </a:cubicBezTo>
                <a:cubicBezTo>
                  <a:pt x="1657807" y="4217837"/>
                  <a:pt x="1643019" y="4209990"/>
                  <a:pt x="1630681" y="4198386"/>
                </a:cubicBezTo>
                <a:cubicBezTo>
                  <a:pt x="1623836" y="4191956"/>
                  <a:pt x="1629159" y="4178265"/>
                  <a:pt x="1639386" y="4180936"/>
                </a:cubicBezTo>
                <a:close/>
                <a:moveTo>
                  <a:pt x="2069616" y="4010037"/>
                </a:moveTo>
                <a:cubicBezTo>
                  <a:pt x="2072574" y="4005446"/>
                  <a:pt x="2079082" y="4002273"/>
                  <a:pt x="2084658" y="4004277"/>
                </a:cubicBezTo>
                <a:cubicBezTo>
                  <a:pt x="2109251" y="4013210"/>
                  <a:pt x="2110604" y="4043849"/>
                  <a:pt x="2108406" y="4066724"/>
                </a:cubicBezTo>
                <a:cubicBezTo>
                  <a:pt x="2107560" y="4075325"/>
                  <a:pt x="2094462" y="4079165"/>
                  <a:pt x="2088800" y="4072902"/>
                </a:cubicBezTo>
                <a:cubicBezTo>
                  <a:pt x="2074095" y="4056874"/>
                  <a:pt x="2056264" y="4030742"/>
                  <a:pt x="2069616" y="4010037"/>
                </a:cubicBezTo>
                <a:close/>
                <a:moveTo>
                  <a:pt x="1688189" y="4134631"/>
                </a:moveTo>
                <a:cubicBezTo>
                  <a:pt x="1691548" y="4130384"/>
                  <a:pt x="1697273" y="4127963"/>
                  <a:pt x="1702682" y="4130760"/>
                </a:cubicBezTo>
                <a:cubicBezTo>
                  <a:pt x="1714766" y="4137104"/>
                  <a:pt x="1722373" y="4142031"/>
                  <a:pt x="1727275" y="4154720"/>
                </a:cubicBezTo>
                <a:cubicBezTo>
                  <a:pt x="1729555" y="4160648"/>
                  <a:pt x="1725584" y="4168662"/>
                  <a:pt x="1718232" y="4167660"/>
                </a:cubicBezTo>
                <a:cubicBezTo>
                  <a:pt x="1703696" y="4165741"/>
                  <a:pt x="1697443" y="4160064"/>
                  <a:pt x="1687893" y="4149461"/>
                </a:cubicBezTo>
                <a:cubicBezTo>
                  <a:pt x="1683837" y="4144952"/>
                  <a:pt x="1684829" y="4138879"/>
                  <a:pt x="1688189" y="4134631"/>
                </a:cubicBezTo>
                <a:close/>
                <a:moveTo>
                  <a:pt x="6585989" y="2207495"/>
                </a:moveTo>
                <a:cubicBezTo>
                  <a:pt x="6598221" y="2200263"/>
                  <a:pt x="6612694" y="2197112"/>
                  <a:pt x="6625963" y="2200868"/>
                </a:cubicBezTo>
                <a:cubicBezTo>
                  <a:pt x="6634330" y="2203289"/>
                  <a:pt x="6635935" y="2213642"/>
                  <a:pt x="6631878" y="2219988"/>
                </a:cubicBezTo>
                <a:cubicBezTo>
                  <a:pt x="6620385" y="2238103"/>
                  <a:pt x="6591060" y="2251211"/>
                  <a:pt x="6570188" y="2253047"/>
                </a:cubicBezTo>
                <a:cubicBezTo>
                  <a:pt x="6562919" y="2253716"/>
                  <a:pt x="6557257" y="2245032"/>
                  <a:pt x="6559454" y="2238604"/>
                </a:cubicBezTo>
                <a:cubicBezTo>
                  <a:pt x="6563764" y="2226039"/>
                  <a:pt x="6573757" y="2214727"/>
                  <a:pt x="6585989" y="2207495"/>
                </a:cubicBezTo>
                <a:close/>
                <a:moveTo>
                  <a:pt x="4435003" y="3032319"/>
                </a:moveTo>
                <a:cubicBezTo>
                  <a:pt x="4456807" y="3022384"/>
                  <a:pt x="4479455" y="3039915"/>
                  <a:pt x="4495765" y="3053774"/>
                </a:cubicBezTo>
                <a:cubicBezTo>
                  <a:pt x="4515962" y="3071056"/>
                  <a:pt x="4535991" y="3093848"/>
                  <a:pt x="4539033" y="3121149"/>
                </a:cubicBezTo>
                <a:cubicBezTo>
                  <a:pt x="4541061" y="3139516"/>
                  <a:pt x="4515455" y="3147029"/>
                  <a:pt x="4503793" y="3135425"/>
                </a:cubicBezTo>
                <a:cubicBezTo>
                  <a:pt x="4492131" y="3123820"/>
                  <a:pt x="4484779" y="3108626"/>
                  <a:pt x="4474468" y="3095852"/>
                </a:cubicBezTo>
                <a:cubicBezTo>
                  <a:pt x="4460272" y="3078237"/>
                  <a:pt x="4433143" y="3065463"/>
                  <a:pt x="4429426" y="3042588"/>
                </a:cubicBezTo>
                <a:cubicBezTo>
                  <a:pt x="4428835" y="3038998"/>
                  <a:pt x="4431622" y="3033820"/>
                  <a:pt x="4435003" y="3032319"/>
                </a:cubicBezTo>
                <a:close/>
                <a:moveTo>
                  <a:pt x="1559408" y="4116013"/>
                </a:moveTo>
                <a:cubicBezTo>
                  <a:pt x="1561890" y="4112017"/>
                  <a:pt x="1566919" y="4109512"/>
                  <a:pt x="1572453" y="4111641"/>
                </a:cubicBezTo>
                <a:cubicBezTo>
                  <a:pt x="1589101" y="4117987"/>
                  <a:pt x="1605328" y="4124164"/>
                  <a:pt x="1616313" y="4138524"/>
                </a:cubicBezTo>
                <a:cubicBezTo>
                  <a:pt x="1621892" y="4145871"/>
                  <a:pt x="1613947" y="4155138"/>
                  <a:pt x="1605835" y="4154052"/>
                </a:cubicBezTo>
                <a:cubicBezTo>
                  <a:pt x="1588426" y="4151631"/>
                  <a:pt x="1574819" y="4140278"/>
                  <a:pt x="1561637" y="4129340"/>
                </a:cubicBezTo>
                <a:cubicBezTo>
                  <a:pt x="1556989" y="4125500"/>
                  <a:pt x="1556926" y="4120010"/>
                  <a:pt x="1559408" y="4116013"/>
                </a:cubicBezTo>
                <a:close/>
                <a:moveTo>
                  <a:pt x="1670311" y="4071748"/>
                </a:moveTo>
                <a:cubicBezTo>
                  <a:pt x="1672492" y="4070643"/>
                  <a:pt x="1675239" y="4070481"/>
                  <a:pt x="1678429" y="4071817"/>
                </a:cubicBezTo>
                <a:cubicBezTo>
                  <a:pt x="1688484" y="4075992"/>
                  <a:pt x="1694907" y="4079999"/>
                  <a:pt x="1702005" y="4088264"/>
                </a:cubicBezTo>
                <a:cubicBezTo>
                  <a:pt x="1706823" y="4093858"/>
                  <a:pt x="1702344" y="4104628"/>
                  <a:pt x="1694316" y="4103125"/>
                </a:cubicBezTo>
                <a:cubicBezTo>
                  <a:pt x="1684175" y="4101372"/>
                  <a:pt x="1677330" y="4098450"/>
                  <a:pt x="1669217" y="4092189"/>
                </a:cubicBezTo>
                <a:cubicBezTo>
                  <a:pt x="1662309" y="4086867"/>
                  <a:pt x="1663767" y="4075063"/>
                  <a:pt x="1670311" y="4071748"/>
                </a:cubicBezTo>
                <a:close/>
                <a:moveTo>
                  <a:pt x="5852808" y="2437744"/>
                </a:moveTo>
                <a:cubicBezTo>
                  <a:pt x="5647062" y="2506015"/>
                  <a:pt x="5481258" y="2655039"/>
                  <a:pt x="5419610" y="2901494"/>
                </a:cubicBezTo>
                <a:cubicBezTo>
                  <a:pt x="5422143" y="2901661"/>
                  <a:pt x="5424340" y="2902246"/>
                  <a:pt x="5426200" y="2903165"/>
                </a:cubicBezTo>
                <a:cubicBezTo>
                  <a:pt x="5497863" y="2894481"/>
                  <a:pt x="5572315" y="2894564"/>
                  <a:pt x="5647696" y="2900408"/>
                </a:cubicBezTo>
                <a:cubicBezTo>
                  <a:pt x="5681414" y="2819427"/>
                  <a:pt x="5761020" y="2742367"/>
                  <a:pt x="5831332" y="2699372"/>
                </a:cubicBezTo>
                <a:cubicBezTo>
                  <a:pt x="5927164" y="2640764"/>
                  <a:pt x="6024517" y="2578984"/>
                  <a:pt x="6134378" y="2549094"/>
                </a:cubicBezTo>
                <a:cubicBezTo>
                  <a:pt x="6152126" y="2544253"/>
                  <a:pt x="6160999" y="2574141"/>
                  <a:pt x="6143673" y="2579651"/>
                </a:cubicBezTo>
                <a:cubicBezTo>
                  <a:pt x="6022068" y="2618222"/>
                  <a:pt x="5920067" y="2664141"/>
                  <a:pt x="5828375" y="2753888"/>
                </a:cubicBezTo>
                <a:cubicBezTo>
                  <a:pt x="5780966" y="2800308"/>
                  <a:pt x="5739981" y="2856662"/>
                  <a:pt x="5693500" y="2904750"/>
                </a:cubicBezTo>
                <a:cubicBezTo>
                  <a:pt x="5773275" y="2913183"/>
                  <a:pt x="5853643" y="2927543"/>
                  <a:pt x="5932658" y="2944240"/>
                </a:cubicBezTo>
                <a:cubicBezTo>
                  <a:pt x="5956997" y="2907338"/>
                  <a:pt x="5991561" y="2874612"/>
                  <a:pt x="6024602" y="2846726"/>
                </a:cubicBezTo>
                <a:cubicBezTo>
                  <a:pt x="6068546" y="2809574"/>
                  <a:pt x="6127957" y="2769584"/>
                  <a:pt x="6182465" y="2750298"/>
                </a:cubicBezTo>
                <a:cubicBezTo>
                  <a:pt x="6189986" y="2747710"/>
                  <a:pt x="6198183" y="2757729"/>
                  <a:pt x="6191845" y="2763740"/>
                </a:cubicBezTo>
                <a:cubicBezTo>
                  <a:pt x="6162014" y="2792042"/>
                  <a:pt x="6124914" y="2809825"/>
                  <a:pt x="6094828" y="2838211"/>
                </a:cubicBezTo>
                <a:cubicBezTo>
                  <a:pt x="6079281" y="2852904"/>
                  <a:pt x="6065673" y="2869686"/>
                  <a:pt x="6049533" y="2884212"/>
                </a:cubicBezTo>
                <a:cubicBezTo>
                  <a:pt x="6024687" y="2906587"/>
                  <a:pt x="6000940" y="2931215"/>
                  <a:pt x="5975672" y="2953674"/>
                </a:cubicBezTo>
                <a:cubicBezTo>
                  <a:pt x="6082491" y="2977467"/>
                  <a:pt x="6185507" y="3004184"/>
                  <a:pt x="6280411" y="3026224"/>
                </a:cubicBezTo>
                <a:cubicBezTo>
                  <a:pt x="6295030" y="3001344"/>
                  <a:pt x="6318183" y="2979973"/>
                  <a:pt x="6339058" y="2961270"/>
                </a:cubicBezTo>
                <a:cubicBezTo>
                  <a:pt x="6365426" y="2937644"/>
                  <a:pt x="6397876" y="2910928"/>
                  <a:pt x="6434553" y="2907839"/>
                </a:cubicBezTo>
                <a:cubicBezTo>
                  <a:pt x="6443595" y="2907088"/>
                  <a:pt x="6451284" y="2916772"/>
                  <a:pt x="6445199" y="2924788"/>
                </a:cubicBezTo>
                <a:cubicBezTo>
                  <a:pt x="6424495" y="2952254"/>
                  <a:pt x="6392299" y="2969202"/>
                  <a:pt x="6366016" y="2991075"/>
                </a:cubicBezTo>
                <a:cubicBezTo>
                  <a:pt x="6349960" y="3004433"/>
                  <a:pt x="6335847" y="3020631"/>
                  <a:pt x="6320973" y="3035575"/>
                </a:cubicBezTo>
                <a:cubicBezTo>
                  <a:pt x="6323256" y="3036077"/>
                  <a:pt x="6325705" y="3036660"/>
                  <a:pt x="6327902" y="3037162"/>
                </a:cubicBezTo>
                <a:cubicBezTo>
                  <a:pt x="6570442" y="3090342"/>
                  <a:pt x="6810275" y="3115806"/>
                  <a:pt x="7058561" y="3111549"/>
                </a:cubicBezTo>
                <a:cubicBezTo>
                  <a:pt x="7088646" y="3111047"/>
                  <a:pt x="7118816" y="3109962"/>
                  <a:pt x="7148899" y="3109126"/>
                </a:cubicBezTo>
                <a:cubicBezTo>
                  <a:pt x="7149069" y="3107708"/>
                  <a:pt x="7148563" y="3106372"/>
                  <a:pt x="7149069" y="3104953"/>
                </a:cubicBezTo>
                <a:cubicBezTo>
                  <a:pt x="7158281" y="3080324"/>
                  <a:pt x="7188112" y="3057782"/>
                  <a:pt x="7214141" y="3070138"/>
                </a:cubicBezTo>
                <a:cubicBezTo>
                  <a:pt x="7222508" y="3074146"/>
                  <a:pt x="7223521" y="3085918"/>
                  <a:pt x="7219295" y="3092847"/>
                </a:cubicBezTo>
                <a:cubicBezTo>
                  <a:pt x="7214309" y="3101112"/>
                  <a:pt x="7210507" y="3103366"/>
                  <a:pt x="7202310" y="3107708"/>
                </a:cubicBezTo>
                <a:cubicBezTo>
                  <a:pt x="7360679" y="3102532"/>
                  <a:pt x="7518962" y="3095518"/>
                  <a:pt x="7677245" y="3100028"/>
                </a:cubicBezTo>
                <a:cubicBezTo>
                  <a:pt x="7650710" y="3083997"/>
                  <a:pt x="7624259" y="3067968"/>
                  <a:pt x="7597724" y="3051939"/>
                </a:cubicBezTo>
                <a:cubicBezTo>
                  <a:pt x="7578540" y="3073645"/>
                  <a:pt x="7545666" y="3086085"/>
                  <a:pt x="7519807" y="3094433"/>
                </a:cubicBezTo>
                <a:cubicBezTo>
                  <a:pt x="7506032" y="3098857"/>
                  <a:pt x="7501130" y="3080492"/>
                  <a:pt x="7508653" y="3072309"/>
                </a:cubicBezTo>
                <a:cubicBezTo>
                  <a:pt x="7521583" y="3058367"/>
                  <a:pt x="7539665" y="3040251"/>
                  <a:pt x="7559526" y="3028896"/>
                </a:cubicBezTo>
                <a:lnTo>
                  <a:pt x="7524455" y="3007690"/>
                </a:lnTo>
                <a:cubicBezTo>
                  <a:pt x="7513975" y="3028145"/>
                  <a:pt x="7492682" y="3042086"/>
                  <a:pt x="7473497" y="3054360"/>
                </a:cubicBezTo>
                <a:cubicBezTo>
                  <a:pt x="7454821" y="3066299"/>
                  <a:pt x="7435637" y="3077067"/>
                  <a:pt x="7413158" y="3078737"/>
                </a:cubicBezTo>
                <a:cubicBezTo>
                  <a:pt x="7404622" y="3079405"/>
                  <a:pt x="7397692" y="3068887"/>
                  <a:pt x="7402510" y="3061539"/>
                </a:cubicBezTo>
                <a:cubicBezTo>
                  <a:pt x="7412650" y="3045927"/>
                  <a:pt x="7426424" y="3035241"/>
                  <a:pt x="7441045" y="3023720"/>
                </a:cubicBezTo>
                <a:cubicBezTo>
                  <a:pt x="7456341" y="3011698"/>
                  <a:pt x="7472905" y="2996752"/>
                  <a:pt x="7491414" y="2987736"/>
                </a:cubicBezTo>
                <a:cubicBezTo>
                  <a:pt x="7482370" y="2982226"/>
                  <a:pt x="7473243" y="2976800"/>
                  <a:pt x="7464201" y="2971289"/>
                </a:cubicBezTo>
                <a:cubicBezTo>
                  <a:pt x="7444004" y="2988988"/>
                  <a:pt x="7415946" y="3000510"/>
                  <a:pt x="7393550" y="3013703"/>
                </a:cubicBezTo>
                <a:cubicBezTo>
                  <a:pt x="7353833" y="3037078"/>
                  <a:pt x="7314707" y="3060620"/>
                  <a:pt x="7270593" y="3074897"/>
                </a:cubicBezTo>
                <a:cubicBezTo>
                  <a:pt x="7261465" y="3077819"/>
                  <a:pt x="7251325" y="3066299"/>
                  <a:pt x="7259098" y="3058619"/>
                </a:cubicBezTo>
                <a:cubicBezTo>
                  <a:pt x="7293324" y="3024720"/>
                  <a:pt x="7334058" y="3000092"/>
                  <a:pt x="7374961" y="2974713"/>
                </a:cubicBezTo>
                <a:cubicBezTo>
                  <a:pt x="7389918" y="2965446"/>
                  <a:pt x="7404791" y="2954008"/>
                  <a:pt x="7420340" y="2944741"/>
                </a:cubicBezTo>
                <a:cubicBezTo>
                  <a:pt x="7388227" y="2925288"/>
                  <a:pt x="7356115" y="2905919"/>
                  <a:pt x="7324002" y="2886466"/>
                </a:cubicBezTo>
                <a:cubicBezTo>
                  <a:pt x="7292227" y="2908006"/>
                  <a:pt x="7254621" y="2922449"/>
                  <a:pt x="7219887" y="2938813"/>
                </a:cubicBezTo>
                <a:cubicBezTo>
                  <a:pt x="7185745" y="2954927"/>
                  <a:pt x="7149829" y="2977134"/>
                  <a:pt x="7111716" y="2979972"/>
                </a:cubicBezTo>
                <a:cubicBezTo>
                  <a:pt x="7101661" y="2980640"/>
                  <a:pt x="7093379" y="2968284"/>
                  <a:pt x="7100985" y="2960186"/>
                </a:cubicBezTo>
                <a:cubicBezTo>
                  <a:pt x="7128533" y="2931048"/>
                  <a:pt x="7170113" y="2917023"/>
                  <a:pt x="7206197" y="2899991"/>
                </a:cubicBezTo>
                <a:cubicBezTo>
                  <a:pt x="7231973" y="2887802"/>
                  <a:pt x="7257830" y="2873359"/>
                  <a:pt x="7284621" y="2862589"/>
                </a:cubicBezTo>
                <a:cubicBezTo>
                  <a:pt x="7265267" y="2850900"/>
                  <a:pt x="7246000" y="2839213"/>
                  <a:pt x="7226648" y="2827358"/>
                </a:cubicBezTo>
                <a:cubicBezTo>
                  <a:pt x="7222845" y="2847896"/>
                  <a:pt x="7196902" y="2856995"/>
                  <a:pt x="7180085" y="2867097"/>
                </a:cubicBezTo>
                <a:cubicBezTo>
                  <a:pt x="7161152" y="2878452"/>
                  <a:pt x="7142479" y="2891225"/>
                  <a:pt x="7119914" y="2893396"/>
                </a:cubicBezTo>
                <a:cubicBezTo>
                  <a:pt x="7112730" y="2894063"/>
                  <a:pt x="7105208" y="2885716"/>
                  <a:pt x="7109435" y="2878869"/>
                </a:cubicBezTo>
                <a:cubicBezTo>
                  <a:pt x="7122282" y="2857997"/>
                  <a:pt x="7143492" y="2846226"/>
                  <a:pt x="7163689" y="2832950"/>
                </a:cubicBezTo>
                <a:cubicBezTo>
                  <a:pt x="7173999" y="2826190"/>
                  <a:pt x="7186253" y="2815001"/>
                  <a:pt x="7199014" y="2810661"/>
                </a:cubicBezTo>
                <a:cubicBezTo>
                  <a:pt x="7177043" y="2797386"/>
                  <a:pt x="7155154" y="2784111"/>
                  <a:pt x="7133265" y="2770921"/>
                </a:cubicBezTo>
                <a:cubicBezTo>
                  <a:pt x="7132845" y="2771087"/>
                  <a:pt x="7132421" y="2771254"/>
                  <a:pt x="7131999" y="2771421"/>
                </a:cubicBezTo>
                <a:cubicBezTo>
                  <a:pt x="7124140" y="2774511"/>
                  <a:pt x="7118817" y="2768416"/>
                  <a:pt x="7117886" y="2761652"/>
                </a:cubicBezTo>
                <a:cubicBezTo>
                  <a:pt x="7084758" y="2741701"/>
                  <a:pt x="7051547" y="2721746"/>
                  <a:pt x="7018251" y="2701877"/>
                </a:cubicBezTo>
                <a:cubicBezTo>
                  <a:pt x="7014363" y="2701709"/>
                  <a:pt x="7011322" y="2699622"/>
                  <a:pt x="7009209" y="2696449"/>
                </a:cubicBezTo>
                <a:cubicBezTo>
                  <a:pt x="6854473" y="2604697"/>
                  <a:pt x="6696273" y="2517453"/>
                  <a:pt x="6525653" y="2458510"/>
                </a:cubicBezTo>
                <a:cubicBezTo>
                  <a:pt x="6304240" y="2381953"/>
                  <a:pt x="6058555" y="2369471"/>
                  <a:pt x="5852808" y="2437744"/>
                </a:cubicBezTo>
                <a:close/>
                <a:moveTo>
                  <a:pt x="4012789" y="3140956"/>
                </a:moveTo>
                <a:cubicBezTo>
                  <a:pt x="4015905" y="3136614"/>
                  <a:pt x="4021250" y="3133880"/>
                  <a:pt x="4026827" y="3135675"/>
                </a:cubicBezTo>
                <a:cubicBezTo>
                  <a:pt x="4042800" y="3140768"/>
                  <a:pt x="4056321" y="3150202"/>
                  <a:pt x="4069927" y="3159720"/>
                </a:cubicBezTo>
                <a:cubicBezTo>
                  <a:pt x="4082519" y="3168486"/>
                  <a:pt x="4092998" y="3173078"/>
                  <a:pt x="4096294" y="3188523"/>
                </a:cubicBezTo>
                <a:cubicBezTo>
                  <a:pt x="4098237" y="3197456"/>
                  <a:pt x="4092575" y="3204552"/>
                  <a:pt x="4083534" y="3205388"/>
                </a:cubicBezTo>
                <a:cubicBezTo>
                  <a:pt x="4067392" y="3206889"/>
                  <a:pt x="4059448" y="3197622"/>
                  <a:pt x="4046941" y="3188189"/>
                </a:cubicBezTo>
                <a:cubicBezTo>
                  <a:pt x="4034095" y="3178587"/>
                  <a:pt x="4021504" y="3168903"/>
                  <a:pt x="4012124" y="3155879"/>
                </a:cubicBezTo>
                <a:cubicBezTo>
                  <a:pt x="4008785" y="3151246"/>
                  <a:pt x="4009673" y="3145297"/>
                  <a:pt x="4012789" y="3140956"/>
                </a:cubicBezTo>
                <a:close/>
                <a:moveTo>
                  <a:pt x="6590048" y="2146936"/>
                </a:moveTo>
                <a:cubicBezTo>
                  <a:pt x="6597823" y="2145516"/>
                  <a:pt x="6605767" y="2153532"/>
                  <a:pt x="6600865" y="2161045"/>
                </a:cubicBezTo>
                <a:cubicBezTo>
                  <a:pt x="6583456" y="2187511"/>
                  <a:pt x="6555653" y="2200201"/>
                  <a:pt x="6527258" y="2212641"/>
                </a:cubicBezTo>
                <a:cubicBezTo>
                  <a:pt x="6516356" y="2217399"/>
                  <a:pt x="6506385" y="2201370"/>
                  <a:pt x="6514750" y="2193522"/>
                </a:cubicBezTo>
                <a:cubicBezTo>
                  <a:pt x="6536638" y="2172901"/>
                  <a:pt x="6559455" y="2152280"/>
                  <a:pt x="6590048" y="2146936"/>
                </a:cubicBezTo>
                <a:close/>
                <a:moveTo>
                  <a:pt x="7102252" y="1938719"/>
                </a:moveTo>
                <a:cubicBezTo>
                  <a:pt x="7117718" y="1937298"/>
                  <a:pt x="7126507" y="1937215"/>
                  <a:pt x="7139014" y="1946316"/>
                </a:cubicBezTo>
                <a:cubicBezTo>
                  <a:pt x="7144929" y="1950741"/>
                  <a:pt x="7143069" y="1961426"/>
                  <a:pt x="7136986" y="1964600"/>
                </a:cubicBezTo>
                <a:cubicBezTo>
                  <a:pt x="7123632" y="1971613"/>
                  <a:pt x="7115519" y="1970109"/>
                  <a:pt x="7100562" y="1966855"/>
                </a:cubicBezTo>
                <a:cubicBezTo>
                  <a:pt x="7086618" y="1963765"/>
                  <a:pt x="7087886" y="1940054"/>
                  <a:pt x="7102252" y="1938719"/>
                </a:cubicBezTo>
                <a:close/>
                <a:moveTo>
                  <a:pt x="6459696" y="2146665"/>
                </a:moveTo>
                <a:cubicBezTo>
                  <a:pt x="6464908" y="2144959"/>
                  <a:pt x="6470489" y="2144370"/>
                  <a:pt x="6476468" y="2145350"/>
                </a:cubicBezTo>
                <a:cubicBezTo>
                  <a:pt x="6485257" y="2146853"/>
                  <a:pt x="6490074" y="2153699"/>
                  <a:pt x="6487877" y="2162215"/>
                </a:cubicBezTo>
                <a:cubicBezTo>
                  <a:pt x="6482047" y="2184589"/>
                  <a:pt x="6456693" y="2192353"/>
                  <a:pt x="6435988" y="2196611"/>
                </a:cubicBezTo>
                <a:cubicBezTo>
                  <a:pt x="6427200" y="2198448"/>
                  <a:pt x="6415623" y="2189013"/>
                  <a:pt x="6422297" y="2179915"/>
                </a:cubicBezTo>
                <a:cubicBezTo>
                  <a:pt x="6431805" y="2166952"/>
                  <a:pt x="6444070" y="2151784"/>
                  <a:pt x="6459696" y="2146665"/>
                </a:cubicBezTo>
                <a:close/>
                <a:moveTo>
                  <a:pt x="1665467" y="3989532"/>
                </a:moveTo>
                <a:cubicBezTo>
                  <a:pt x="1668034" y="3985409"/>
                  <a:pt x="1673146" y="3982779"/>
                  <a:pt x="1678513" y="3985159"/>
                </a:cubicBezTo>
                <a:cubicBezTo>
                  <a:pt x="1690089" y="3990252"/>
                  <a:pt x="1699385" y="3995010"/>
                  <a:pt x="1707751" y="4004444"/>
                </a:cubicBezTo>
                <a:cubicBezTo>
                  <a:pt x="1712653" y="4009955"/>
                  <a:pt x="1707497" y="4020473"/>
                  <a:pt x="1699809" y="4018888"/>
                </a:cubicBezTo>
                <a:cubicBezTo>
                  <a:pt x="1686962" y="4016299"/>
                  <a:pt x="1678258" y="4010705"/>
                  <a:pt x="1667695" y="4002858"/>
                </a:cubicBezTo>
                <a:cubicBezTo>
                  <a:pt x="1662878" y="3999268"/>
                  <a:pt x="1662899" y="3993654"/>
                  <a:pt x="1665467" y="3989532"/>
                </a:cubicBezTo>
                <a:close/>
                <a:moveTo>
                  <a:pt x="4452999" y="2910873"/>
                </a:moveTo>
                <a:cubicBezTo>
                  <a:pt x="4455622" y="2909514"/>
                  <a:pt x="4458834" y="2909091"/>
                  <a:pt x="4462552" y="2910093"/>
                </a:cubicBezTo>
                <a:cubicBezTo>
                  <a:pt x="4497285" y="2919359"/>
                  <a:pt x="4526187" y="2949582"/>
                  <a:pt x="4547990" y="2977050"/>
                </a:cubicBezTo>
                <a:cubicBezTo>
                  <a:pt x="4564722" y="2997921"/>
                  <a:pt x="4591257" y="3027893"/>
                  <a:pt x="4579089" y="3055443"/>
                </a:cubicBezTo>
                <a:cubicBezTo>
                  <a:pt x="4576723" y="3060704"/>
                  <a:pt x="4569961" y="3064878"/>
                  <a:pt x="4563962" y="3063459"/>
                </a:cubicBezTo>
                <a:cubicBezTo>
                  <a:pt x="4535399" y="3056613"/>
                  <a:pt x="4523314" y="3021381"/>
                  <a:pt x="4506073" y="2999842"/>
                </a:cubicBezTo>
                <a:cubicBezTo>
                  <a:pt x="4488073" y="2977383"/>
                  <a:pt x="4462722" y="2959350"/>
                  <a:pt x="4447425" y="2935222"/>
                </a:cubicBezTo>
                <a:cubicBezTo>
                  <a:pt x="4442545" y="2927458"/>
                  <a:pt x="4445128" y="2914951"/>
                  <a:pt x="4452999" y="2910873"/>
                </a:cubicBezTo>
                <a:close/>
                <a:moveTo>
                  <a:pt x="7115349" y="1875019"/>
                </a:moveTo>
                <a:cubicBezTo>
                  <a:pt x="7134787" y="1860240"/>
                  <a:pt x="7174759" y="1855900"/>
                  <a:pt x="7188111" y="1879777"/>
                </a:cubicBezTo>
                <a:cubicBezTo>
                  <a:pt x="7190646" y="1884285"/>
                  <a:pt x="7189125" y="1891884"/>
                  <a:pt x="7184733" y="1894805"/>
                </a:cubicBezTo>
                <a:cubicBezTo>
                  <a:pt x="7174844" y="1901316"/>
                  <a:pt x="7169183" y="1900649"/>
                  <a:pt x="7157858" y="1899396"/>
                </a:cubicBezTo>
                <a:cubicBezTo>
                  <a:pt x="7146026" y="1898061"/>
                  <a:pt x="7134027" y="1899479"/>
                  <a:pt x="7122364" y="1897225"/>
                </a:cubicBezTo>
                <a:cubicBezTo>
                  <a:pt x="7112393" y="1895306"/>
                  <a:pt x="7105801" y="1882281"/>
                  <a:pt x="7115349" y="1875019"/>
                </a:cubicBezTo>
                <a:close/>
                <a:moveTo>
                  <a:pt x="6741654" y="1969276"/>
                </a:moveTo>
                <a:cubicBezTo>
                  <a:pt x="6755006" y="1961261"/>
                  <a:pt x="6770556" y="1957170"/>
                  <a:pt x="6783147" y="1967940"/>
                </a:cubicBezTo>
                <a:cubicBezTo>
                  <a:pt x="6787289" y="1971446"/>
                  <a:pt x="6790162" y="1978292"/>
                  <a:pt x="6786022" y="1983135"/>
                </a:cubicBezTo>
                <a:cubicBezTo>
                  <a:pt x="6774444" y="1996409"/>
                  <a:pt x="6759318" y="1996325"/>
                  <a:pt x="6743344" y="1989731"/>
                </a:cubicBezTo>
                <a:cubicBezTo>
                  <a:pt x="6734303" y="1985974"/>
                  <a:pt x="6732950" y="1974451"/>
                  <a:pt x="6741654" y="1969276"/>
                </a:cubicBezTo>
                <a:close/>
                <a:moveTo>
                  <a:pt x="6619625" y="2011186"/>
                </a:moveTo>
                <a:cubicBezTo>
                  <a:pt x="6650133" y="2004674"/>
                  <a:pt x="6678358" y="2002004"/>
                  <a:pt x="6709542" y="2005259"/>
                </a:cubicBezTo>
                <a:cubicBezTo>
                  <a:pt x="6730161" y="2007430"/>
                  <a:pt x="6760078" y="2005759"/>
                  <a:pt x="6768783" y="2028135"/>
                </a:cubicBezTo>
                <a:cubicBezTo>
                  <a:pt x="6770979" y="2033645"/>
                  <a:pt x="6770220" y="2039071"/>
                  <a:pt x="6765739" y="2043413"/>
                </a:cubicBezTo>
                <a:cubicBezTo>
                  <a:pt x="6748754" y="2059777"/>
                  <a:pt x="6722049" y="2046835"/>
                  <a:pt x="6701431" y="2043914"/>
                </a:cubicBezTo>
                <a:cubicBezTo>
                  <a:pt x="6674471" y="2040157"/>
                  <a:pt x="6647429" y="2035899"/>
                  <a:pt x="6620471" y="2032559"/>
                </a:cubicBezTo>
                <a:cubicBezTo>
                  <a:pt x="6608048" y="2030974"/>
                  <a:pt x="6607541" y="2013775"/>
                  <a:pt x="6619625" y="2011186"/>
                </a:cubicBezTo>
                <a:close/>
                <a:moveTo>
                  <a:pt x="6194380" y="2147939"/>
                </a:moveTo>
                <a:cubicBezTo>
                  <a:pt x="6197590" y="2151863"/>
                  <a:pt x="6198606" y="2157373"/>
                  <a:pt x="6195393" y="2162715"/>
                </a:cubicBezTo>
                <a:cubicBezTo>
                  <a:pt x="6192859" y="2167057"/>
                  <a:pt x="6189055" y="2170981"/>
                  <a:pt x="6185168" y="2174822"/>
                </a:cubicBezTo>
                <a:cubicBezTo>
                  <a:pt x="6191507" y="2172734"/>
                  <a:pt x="6197844" y="2171398"/>
                  <a:pt x="6204351" y="2171566"/>
                </a:cubicBezTo>
                <a:cubicBezTo>
                  <a:pt x="6210775" y="2171732"/>
                  <a:pt x="6217535" y="2178495"/>
                  <a:pt x="6216435" y="2185090"/>
                </a:cubicBezTo>
                <a:cubicBezTo>
                  <a:pt x="6210942" y="2217233"/>
                  <a:pt x="6174436" y="2239774"/>
                  <a:pt x="6147563" y="2257390"/>
                </a:cubicBezTo>
                <a:cubicBezTo>
                  <a:pt x="6151703" y="2263819"/>
                  <a:pt x="6155845" y="2270330"/>
                  <a:pt x="6160407" y="2276593"/>
                </a:cubicBezTo>
                <a:cubicBezTo>
                  <a:pt x="6168436" y="2264319"/>
                  <a:pt x="6180605" y="2254551"/>
                  <a:pt x="6192013" y="2245034"/>
                </a:cubicBezTo>
                <a:cubicBezTo>
                  <a:pt x="6209170" y="2230674"/>
                  <a:pt x="6224635" y="2218902"/>
                  <a:pt x="6247282" y="2215314"/>
                </a:cubicBezTo>
                <a:cubicBezTo>
                  <a:pt x="6255817" y="2213977"/>
                  <a:pt x="6259451" y="2223411"/>
                  <a:pt x="6257169" y="2229840"/>
                </a:cubicBezTo>
                <a:cubicBezTo>
                  <a:pt x="6249986" y="2250043"/>
                  <a:pt x="6234438" y="2263235"/>
                  <a:pt x="6218128" y="2276342"/>
                </a:cubicBezTo>
                <a:cubicBezTo>
                  <a:pt x="6206380" y="2285775"/>
                  <a:pt x="6194548" y="2295961"/>
                  <a:pt x="6180691" y="2301472"/>
                </a:cubicBezTo>
                <a:cubicBezTo>
                  <a:pt x="6185339" y="2306898"/>
                  <a:pt x="6189564" y="2312407"/>
                  <a:pt x="6194633" y="2317668"/>
                </a:cubicBezTo>
                <a:cubicBezTo>
                  <a:pt x="6219224" y="2289366"/>
                  <a:pt x="6252184" y="2266406"/>
                  <a:pt x="6282353" y="2245785"/>
                </a:cubicBezTo>
                <a:cubicBezTo>
                  <a:pt x="6317253" y="2221908"/>
                  <a:pt x="6355959" y="2190767"/>
                  <a:pt x="6399734" y="2190852"/>
                </a:cubicBezTo>
                <a:cubicBezTo>
                  <a:pt x="6409875" y="2190851"/>
                  <a:pt x="6414101" y="2203373"/>
                  <a:pt x="6409032" y="2210720"/>
                </a:cubicBezTo>
                <a:cubicBezTo>
                  <a:pt x="6385960" y="2244200"/>
                  <a:pt x="6344636" y="2259727"/>
                  <a:pt x="6311423" y="2282020"/>
                </a:cubicBezTo>
                <a:cubicBezTo>
                  <a:pt x="6281678" y="2301973"/>
                  <a:pt x="6253788" y="2326601"/>
                  <a:pt x="6223113" y="2345636"/>
                </a:cubicBezTo>
                <a:cubicBezTo>
                  <a:pt x="6225816" y="2345887"/>
                  <a:pt x="6228437" y="2346388"/>
                  <a:pt x="6231141" y="2346554"/>
                </a:cubicBezTo>
                <a:cubicBezTo>
                  <a:pt x="6258184" y="2321007"/>
                  <a:pt x="6296043" y="2305646"/>
                  <a:pt x="6328409" y="2287946"/>
                </a:cubicBezTo>
                <a:cubicBezTo>
                  <a:pt x="6374973" y="2262483"/>
                  <a:pt x="6420777" y="2236184"/>
                  <a:pt x="6471736" y="2220405"/>
                </a:cubicBezTo>
                <a:cubicBezTo>
                  <a:pt x="6485258" y="2216231"/>
                  <a:pt x="6493876" y="2232678"/>
                  <a:pt x="6483229" y="2241527"/>
                </a:cubicBezTo>
                <a:cubicBezTo>
                  <a:pt x="6439791" y="2277427"/>
                  <a:pt x="6389086" y="2302223"/>
                  <a:pt x="6339397" y="2328438"/>
                </a:cubicBezTo>
                <a:cubicBezTo>
                  <a:pt x="6324354" y="2336369"/>
                  <a:pt x="6309395" y="2345386"/>
                  <a:pt x="6294185" y="2353568"/>
                </a:cubicBezTo>
                <a:cubicBezTo>
                  <a:pt x="6302127" y="2354652"/>
                  <a:pt x="6310493" y="2354904"/>
                  <a:pt x="6318268" y="2356239"/>
                </a:cubicBezTo>
                <a:cubicBezTo>
                  <a:pt x="6323423" y="2357158"/>
                  <a:pt x="6328410" y="2358493"/>
                  <a:pt x="6333565" y="2359411"/>
                </a:cubicBezTo>
                <a:cubicBezTo>
                  <a:pt x="6363566" y="2329856"/>
                  <a:pt x="6405396" y="2310571"/>
                  <a:pt x="6441734" y="2289868"/>
                </a:cubicBezTo>
                <a:cubicBezTo>
                  <a:pt x="6471567" y="2272919"/>
                  <a:pt x="6500891" y="2254968"/>
                  <a:pt x="6534610" y="2247121"/>
                </a:cubicBezTo>
                <a:cubicBezTo>
                  <a:pt x="6547624" y="2244115"/>
                  <a:pt x="6558103" y="2258725"/>
                  <a:pt x="6548638" y="2269163"/>
                </a:cubicBezTo>
                <a:cubicBezTo>
                  <a:pt x="6519567" y="2301054"/>
                  <a:pt x="6479342" y="2320674"/>
                  <a:pt x="6441228" y="2340210"/>
                </a:cubicBezTo>
                <a:cubicBezTo>
                  <a:pt x="6421539" y="2350312"/>
                  <a:pt x="6401509" y="2360998"/>
                  <a:pt x="6380720" y="2369096"/>
                </a:cubicBezTo>
                <a:cubicBezTo>
                  <a:pt x="6397536" y="2372769"/>
                  <a:pt x="6414017" y="2377445"/>
                  <a:pt x="6430664" y="2381702"/>
                </a:cubicBezTo>
                <a:cubicBezTo>
                  <a:pt x="6482131" y="2337036"/>
                  <a:pt x="6548385" y="2295209"/>
                  <a:pt x="6609231" y="2272000"/>
                </a:cubicBezTo>
                <a:cubicBezTo>
                  <a:pt x="6624696" y="2266073"/>
                  <a:pt x="6636527" y="2285108"/>
                  <a:pt x="6624358" y="2296045"/>
                </a:cubicBezTo>
                <a:cubicBezTo>
                  <a:pt x="6583794" y="2332695"/>
                  <a:pt x="6529962" y="2368178"/>
                  <a:pt x="6476385" y="2393975"/>
                </a:cubicBezTo>
                <a:cubicBezTo>
                  <a:pt x="6486779" y="2396981"/>
                  <a:pt x="6496920" y="2400571"/>
                  <a:pt x="6507228" y="2403827"/>
                </a:cubicBezTo>
                <a:cubicBezTo>
                  <a:pt x="6522016" y="2387213"/>
                  <a:pt x="6544244" y="2378613"/>
                  <a:pt x="6565455" y="2367342"/>
                </a:cubicBezTo>
                <a:cubicBezTo>
                  <a:pt x="6608049" y="2344634"/>
                  <a:pt x="6647682" y="2322176"/>
                  <a:pt x="6695936" y="2314411"/>
                </a:cubicBezTo>
                <a:cubicBezTo>
                  <a:pt x="6708106" y="2312492"/>
                  <a:pt x="6713600" y="2329356"/>
                  <a:pt x="6706331" y="2337036"/>
                </a:cubicBezTo>
                <a:cubicBezTo>
                  <a:pt x="6674893" y="2370349"/>
                  <a:pt x="6635935" y="2389384"/>
                  <a:pt x="6595457" y="2410422"/>
                </a:cubicBezTo>
                <a:cubicBezTo>
                  <a:pt x="6586668" y="2415014"/>
                  <a:pt x="6578046" y="2420024"/>
                  <a:pt x="6569343" y="2424783"/>
                </a:cubicBezTo>
                <a:cubicBezTo>
                  <a:pt x="6585231" y="2430543"/>
                  <a:pt x="6600779" y="2437474"/>
                  <a:pt x="6616582" y="2443734"/>
                </a:cubicBezTo>
                <a:cubicBezTo>
                  <a:pt x="6648357" y="2413094"/>
                  <a:pt x="6689853" y="2392639"/>
                  <a:pt x="6727881" y="2370431"/>
                </a:cubicBezTo>
                <a:cubicBezTo>
                  <a:pt x="6768190" y="2346890"/>
                  <a:pt x="6807657" y="2321175"/>
                  <a:pt x="6853290" y="2309319"/>
                </a:cubicBezTo>
                <a:cubicBezTo>
                  <a:pt x="6866473" y="2305897"/>
                  <a:pt x="6873824" y="2322593"/>
                  <a:pt x="6865121" y="2331443"/>
                </a:cubicBezTo>
                <a:cubicBezTo>
                  <a:pt x="6829627" y="2367176"/>
                  <a:pt x="6782642" y="2389967"/>
                  <a:pt x="6738867" y="2414430"/>
                </a:cubicBezTo>
                <a:cubicBezTo>
                  <a:pt x="6711485" y="2429708"/>
                  <a:pt x="6684106" y="2447073"/>
                  <a:pt x="6654865" y="2459178"/>
                </a:cubicBezTo>
                <a:cubicBezTo>
                  <a:pt x="6670752" y="2465858"/>
                  <a:pt x="6686388" y="2473205"/>
                  <a:pt x="6702105" y="2480218"/>
                </a:cubicBezTo>
                <a:cubicBezTo>
                  <a:pt x="6727540" y="2457927"/>
                  <a:pt x="6757373" y="2440477"/>
                  <a:pt x="6785854" y="2422194"/>
                </a:cubicBezTo>
                <a:cubicBezTo>
                  <a:pt x="6823881" y="2397733"/>
                  <a:pt x="6859628" y="2373186"/>
                  <a:pt x="6903065" y="2358828"/>
                </a:cubicBezTo>
                <a:cubicBezTo>
                  <a:pt x="6916503" y="2354402"/>
                  <a:pt x="6923010" y="2372435"/>
                  <a:pt x="6914898" y="2380951"/>
                </a:cubicBezTo>
                <a:cubicBezTo>
                  <a:pt x="6881263" y="2416183"/>
                  <a:pt x="6839010" y="2439725"/>
                  <a:pt x="6797769" y="2465190"/>
                </a:cubicBezTo>
                <a:cubicBezTo>
                  <a:pt x="6779683" y="2476377"/>
                  <a:pt x="6761514" y="2488067"/>
                  <a:pt x="6742670" y="2498250"/>
                </a:cubicBezTo>
                <a:cubicBezTo>
                  <a:pt x="6766249" y="2509271"/>
                  <a:pt x="6789317" y="2521712"/>
                  <a:pt x="6812642" y="2533484"/>
                </a:cubicBezTo>
                <a:cubicBezTo>
                  <a:pt x="6828698" y="2520459"/>
                  <a:pt x="6847292" y="2510106"/>
                  <a:pt x="6864614" y="2498837"/>
                </a:cubicBezTo>
                <a:cubicBezTo>
                  <a:pt x="6887770" y="2483724"/>
                  <a:pt x="6908557" y="2466861"/>
                  <a:pt x="6935940" y="2460431"/>
                </a:cubicBezTo>
                <a:cubicBezTo>
                  <a:pt x="6945995" y="2458094"/>
                  <a:pt x="6956646" y="2470366"/>
                  <a:pt x="6951658" y="2479716"/>
                </a:cubicBezTo>
                <a:cubicBezTo>
                  <a:pt x="6938053" y="2505431"/>
                  <a:pt x="6914729" y="2520208"/>
                  <a:pt x="6889714" y="2534569"/>
                </a:cubicBezTo>
                <a:cubicBezTo>
                  <a:pt x="6877798" y="2541415"/>
                  <a:pt x="6865376" y="2548093"/>
                  <a:pt x="6852530" y="2553520"/>
                </a:cubicBezTo>
                <a:cubicBezTo>
                  <a:pt x="6861910" y="2558445"/>
                  <a:pt x="6870868" y="2563872"/>
                  <a:pt x="6880166" y="2568797"/>
                </a:cubicBezTo>
                <a:cubicBezTo>
                  <a:pt x="6888953" y="2560532"/>
                  <a:pt x="6898418" y="2552768"/>
                  <a:pt x="6908304" y="2545504"/>
                </a:cubicBezTo>
                <a:cubicBezTo>
                  <a:pt x="6927066" y="2531812"/>
                  <a:pt x="6946166" y="2515115"/>
                  <a:pt x="6970165" y="2512945"/>
                </a:cubicBezTo>
                <a:cubicBezTo>
                  <a:pt x="6980391" y="2512026"/>
                  <a:pt x="6989433" y="2522796"/>
                  <a:pt x="6984531" y="2532482"/>
                </a:cubicBezTo>
                <a:cubicBezTo>
                  <a:pt x="6974729" y="2551932"/>
                  <a:pt x="6955546" y="2562786"/>
                  <a:pt x="6937293" y="2573807"/>
                </a:cubicBezTo>
                <a:cubicBezTo>
                  <a:pt x="6929434" y="2578565"/>
                  <a:pt x="6921658" y="2583157"/>
                  <a:pt x="6913799" y="2587499"/>
                </a:cubicBezTo>
                <a:cubicBezTo>
                  <a:pt x="6926728" y="2594511"/>
                  <a:pt x="6939404" y="2601775"/>
                  <a:pt x="6952250" y="2608788"/>
                </a:cubicBezTo>
                <a:cubicBezTo>
                  <a:pt x="6971095" y="2591256"/>
                  <a:pt x="6996785" y="2573808"/>
                  <a:pt x="7020617" y="2570968"/>
                </a:cubicBezTo>
                <a:cubicBezTo>
                  <a:pt x="7031941" y="2569632"/>
                  <a:pt x="7039968" y="2580570"/>
                  <a:pt x="7033969" y="2590588"/>
                </a:cubicBezTo>
                <a:cubicBezTo>
                  <a:pt x="7024588" y="2606283"/>
                  <a:pt x="7006843" y="2618974"/>
                  <a:pt x="6988420" y="2628742"/>
                </a:cubicBezTo>
                <a:cubicBezTo>
                  <a:pt x="6998308" y="2634251"/>
                  <a:pt x="7008449" y="2639427"/>
                  <a:pt x="7018166" y="2645189"/>
                </a:cubicBezTo>
                <a:cubicBezTo>
                  <a:pt x="7023743" y="2648443"/>
                  <a:pt x="7029237" y="2651868"/>
                  <a:pt x="7034729" y="2655125"/>
                </a:cubicBezTo>
                <a:cubicBezTo>
                  <a:pt x="7056870" y="2635588"/>
                  <a:pt x="7081717" y="2616637"/>
                  <a:pt x="7109858" y="2613297"/>
                </a:cubicBezTo>
                <a:cubicBezTo>
                  <a:pt x="7118394" y="2612295"/>
                  <a:pt x="7129042" y="2620893"/>
                  <a:pt x="7124139" y="2630078"/>
                </a:cubicBezTo>
                <a:cubicBezTo>
                  <a:pt x="7113407" y="2650448"/>
                  <a:pt x="7093041" y="2664892"/>
                  <a:pt x="7071322" y="2676998"/>
                </a:cubicBezTo>
                <a:cubicBezTo>
                  <a:pt x="7078927" y="2681590"/>
                  <a:pt x="7086449" y="2686181"/>
                  <a:pt x="7094055" y="2690689"/>
                </a:cubicBezTo>
                <a:cubicBezTo>
                  <a:pt x="7110703" y="2673072"/>
                  <a:pt x="7132844" y="2655541"/>
                  <a:pt x="7152788" y="2655623"/>
                </a:cubicBezTo>
                <a:cubicBezTo>
                  <a:pt x="7159886" y="2655709"/>
                  <a:pt x="7168422" y="2661302"/>
                  <a:pt x="7166141" y="2669650"/>
                </a:cubicBezTo>
                <a:cubicBezTo>
                  <a:pt x="7161659" y="2686098"/>
                  <a:pt x="7146027" y="2700374"/>
                  <a:pt x="7128618" y="2711394"/>
                </a:cubicBezTo>
                <a:cubicBezTo>
                  <a:pt x="7135295" y="2715317"/>
                  <a:pt x="7141885" y="2719326"/>
                  <a:pt x="7148477" y="2723250"/>
                </a:cubicBezTo>
                <a:cubicBezTo>
                  <a:pt x="7164703" y="2708889"/>
                  <a:pt x="7183379" y="2696616"/>
                  <a:pt x="7202056" y="2695783"/>
                </a:cubicBezTo>
                <a:cubicBezTo>
                  <a:pt x="7210168" y="2695448"/>
                  <a:pt x="7216929" y="2705216"/>
                  <a:pt x="7213973" y="2712646"/>
                </a:cubicBezTo>
                <a:cubicBezTo>
                  <a:pt x="7208732" y="2725586"/>
                  <a:pt x="7197661" y="2736106"/>
                  <a:pt x="7184647" y="2745040"/>
                </a:cubicBezTo>
                <a:cubicBezTo>
                  <a:pt x="7189887" y="2748211"/>
                  <a:pt x="7195043" y="2751300"/>
                  <a:pt x="7200197" y="2754389"/>
                </a:cubicBezTo>
                <a:cubicBezTo>
                  <a:pt x="7222169" y="2750716"/>
                  <a:pt x="7244225" y="2747209"/>
                  <a:pt x="7266199" y="2743619"/>
                </a:cubicBezTo>
                <a:cubicBezTo>
                  <a:pt x="7286480" y="2721746"/>
                  <a:pt x="7311073" y="2699204"/>
                  <a:pt x="7337775" y="2689186"/>
                </a:cubicBezTo>
                <a:cubicBezTo>
                  <a:pt x="7344284" y="2686765"/>
                  <a:pt x="7351550" y="2694613"/>
                  <a:pt x="7347917" y="2700707"/>
                </a:cubicBezTo>
                <a:cubicBezTo>
                  <a:pt x="7340311" y="2713397"/>
                  <a:pt x="7328903" y="2724752"/>
                  <a:pt x="7316311" y="2735188"/>
                </a:cubicBezTo>
                <a:cubicBezTo>
                  <a:pt x="7396003" y="2721412"/>
                  <a:pt x="7474933" y="2704799"/>
                  <a:pt x="7551243" y="2676162"/>
                </a:cubicBezTo>
                <a:cubicBezTo>
                  <a:pt x="7666598" y="2632999"/>
                  <a:pt x="7760148" y="2561867"/>
                  <a:pt x="7854290" y="2485393"/>
                </a:cubicBezTo>
                <a:cubicBezTo>
                  <a:pt x="7998461" y="2368429"/>
                  <a:pt x="8151676" y="2277427"/>
                  <a:pt x="8312494" y="2190767"/>
                </a:cubicBezTo>
                <a:cubicBezTo>
                  <a:pt x="8076294" y="2229003"/>
                  <a:pt x="7837727" y="2221073"/>
                  <a:pt x="7598823" y="2197946"/>
                </a:cubicBezTo>
                <a:cubicBezTo>
                  <a:pt x="7597047" y="2198031"/>
                  <a:pt x="7595358" y="2198031"/>
                  <a:pt x="7593667" y="2197445"/>
                </a:cubicBezTo>
                <a:cubicBezTo>
                  <a:pt x="7522427" y="2190518"/>
                  <a:pt x="7451186" y="2182169"/>
                  <a:pt x="7379947" y="2173402"/>
                </a:cubicBezTo>
                <a:cubicBezTo>
                  <a:pt x="7395747" y="2193857"/>
                  <a:pt x="7410200" y="2215564"/>
                  <a:pt x="7425158" y="2237021"/>
                </a:cubicBezTo>
                <a:cubicBezTo>
                  <a:pt x="7435129" y="2236434"/>
                  <a:pt x="7445356" y="2237436"/>
                  <a:pt x="7455075" y="2238105"/>
                </a:cubicBezTo>
                <a:cubicBezTo>
                  <a:pt x="7469526" y="2239107"/>
                  <a:pt x="7482284" y="2238856"/>
                  <a:pt x="7492088" y="2250377"/>
                </a:cubicBezTo>
                <a:cubicBezTo>
                  <a:pt x="7495131" y="2253967"/>
                  <a:pt x="7496230" y="2259978"/>
                  <a:pt x="7493188" y="2263901"/>
                </a:cubicBezTo>
                <a:cubicBezTo>
                  <a:pt x="7485244" y="2274088"/>
                  <a:pt x="7470539" y="2277760"/>
                  <a:pt x="7455075" y="2277176"/>
                </a:cubicBezTo>
                <a:cubicBezTo>
                  <a:pt x="7457104" y="2279764"/>
                  <a:pt x="7459046" y="2282520"/>
                  <a:pt x="7461159" y="2285025"/>
                </a:cubicBezTo>
                <a:cubicBezTo>
                  <a:pt x="7468258" y="2293540"/>
                  <a:pt x="7475947" y="2300469"/>
                  <a:pt x="7483722" y="2306898"/>
                </a:cubicBezTo>
                <a:cubicBezTo>
                  <a:pt x="7497581" y="2293207"/>
                  <a:pt x="7544991" y="2291704"/>
                  <a:pt x="7556230" y="2299801"/>
                </a:cubicBezTo>
                <a:cubicBezTo>
                  <a:pt x="7562823" y="2304562"/>
                  <a:pt x="7563414" y="2311490"/>
                  <a:pt x="7558512" y="2317751"/>
                </a:cubicBezTo>
                <a:cubicBezTo>
                  <a:pt x="7552766" y="2325014"/>
                  <a:pt x="7538653" y="2330941"/>
                  <a:pt x="7523864" y="2333280"/>
                </a:cubicBezTo>
                <a:cubicBezTo>
                  <a:pt x="7552512" y="2348725"/>
                  <a:pt x="7582427" y="2360831"/>
                  <a:pt x="7609808" y="2383289"/>
                </a:cubicBezTo>
                <a:cubicBezTo>
                  <a:pt x="7621132" y="2392556"/>
                  <a:pt x="7610400" y="2407584"/>
                  <a:pt x="7598907" y="2408754"/>
                </a:cubicBezTo>
                <a:cubicBezTo>
                  <a:pt x="7541442" y="2414430"/>
                  <a:pt x="7468088" y="2357909"/>
                  <a:pt x="7426595" y="2323177"/>
                </a:cubicBezTo>
                <a:cubicBezTo>
                  <a:pt x="7401663" y="2302223"/>
                  <a:pt x="7377580" y="2273419"/>
                  <a:pt x="7361016" y="2241695"/>
                </a:cubicBezTo>
                <a:cubicBezTo>
                  <a:pt x="7355017" y="2234931"/>
                  <a:pt x="7349523" y="2227418"/>
                  <a:pt x="7344283" y="2219486"/>
                </a:cubicBezTo>
                <a:cubicBezTo>
                  <a:pt x="7333636" y="2203207"/>
                  <a:pt x="7322732" y="2185340"/>
                  <a:pt x="7319946" y="2165889"/>
                </a:cubicBezTo>
                <a:cubicBezTo>
                  <a:pt x="7308621" y="2164469"/>
                  <a:pt x="7297382" y="2163048"/>
                  <a:pt x="7286142" y="2161630"/>
                </a:cubicBezTo>
                <a:cubicBezTo>
                  <a:pt x="7270170" y="2160963"/>
                  <a:pt x="7254199" y="2159876"/>
                  <a:pt x="7239324" y="2156287"/>
                </a:cubicBezTo>
                <a:cubicBezTo>
                  <a:pt x="7236366" y="2158624"/>
                  <a:pt x="7232563" y="2160044"/>
                  <a:pt x="7227914" y="2159709"/>
                </a:cubicBezTo>
                <a:cubicBezTo>
                  <a:pt x="7179915" y="2155786"/>
                  <a:pt x="7131745" y="2151862"/>
                  <a:pt x="7083575" y="2147939"/>
                </a:cubicBezTo>
                <a:cubicBezTo>
                  <a:pt x="7092366" y="2151111"/>
                  <a:pt x="7100224" y="2156119"/>
                  <a:pt x="7106141" y="2163216"/>
                </a:cubicBezTo>
                <a:cubicBezTo>
                  <a:pt x="7120928" y="2166055"/>
                  <a:pt x="7134619" y="2172816"/>
                  <a:pt x="7144589" y="2184507"/>
                </a:cubicBezTo>
                <a:cubicBezTo>
                  <a:pt x="7146618" y="2186926"/>
                  <a:pt x="7146871" y="2189514"/>
                  <a:pt x="7146449" y="2192020"/>
                </a:cubicBezTo>
                <a:cubicBezTo>
                  <a:pt x="7166648" y="2187928"/>
                  <a:pt x="7190817" y="2188429"/>
                  <a:pt x="7203577" y="2203290"/>
                </a:cubicBezTo>
                <a:cubicBezTo>
                  <a:pt x="7207719" y="2208132"/>
                  <a:pt x="7206026" y="2214311"/>
                  <a:pt x="7201973" y="2218401"/>
                </a:cubicBezTo>
                <a:cubicBezTo>
                  <a:pt x="7185492" y="2235100"/>
                  <a:pt x="7150168" y="2227168"/>
                  <a:pt x="7131324" y="2218402"/>
                </a:cubicBezTo>
                <a:cubicBezTo>
                  <a:pt x="7124477" y="2215229"/>
                  <a:pt x="7122111" y="2206129"/>
                  <a:pt x="7125829" y="2200284"/>
                </a:cubicBezTo>
                <a:cubicBezTo>
                  <a:pt x="7114252" y="2198865"/>
                  <a:pt x="7102843" y="2196278"/>
                  <a:pt x="7091266" y="2195359"/>
                </a:cubicBezTo>
                <a:cubicBezTo>
                  <a:pt x="7088900" y="2195108"/>
                  <a:pt x="7086534" y="2195358"/>
                  <a:pt x="7084166" y="2195276"/>
                </a:cubicBezTo>
                <a:cubicBezTo>
                  <a:pt x="7091604" y="2199116"/>
                  <a:pt x="7097772" y="2205378"/>
                  <a:pt x="7100307" y="2214060"/>
                </a:cubicBezTo>
                <a:cubicBezTo>
                  <a:pt x="7102166" y="2220571"/>
                  <a:pt x="7096335" y="2227754"/>
                  <a:pt x="7089999" y="2228753"/>
                </a:cubicBezTo>
                <a:cubicBezTo>
                  <a:pt x="7075041" y="2231175"/>
                  <a:pt x="7057294" y="2228086"/>
                  <a:pt x="7044194" y="2220656"/>
                </a:cubicBezTo>
                <a:cubicBezTo>
                  <a:pt x="7051209" y="2234430"/>
                  <a:pt x="7056110" y="2247121"/>
                  <a:pt x="7052307" y="2265738"/>
                </a:cubicBezTo>
                <a:cubicBezTo>
                  <a:pt x="7051377" y="2270247"/>
                  <a:pt x="7045631" y="2273755"/>
                  <a:pt x="7041152" y="2273419"/>
                </a:cubicBezTo>
                <a:cubicBezTo>
                  <a:pt x="7007096" y="2270665"/>
                  <a:pt x="6994927" y="2241444"/>
                  <a:pt x="6985377" y="2212307"/>
                </a:cubicBezTo>
                <a:cubicBezTo>
                  <a:pt x="6978532" y="2191268"/>
                  <a:pt x="6969827" y="2162466"/>
                  <a:pt x="6975321" y="2139172"/>
                </a:cubicBezTo>
                <a:cubicBezTo>
                  <a:pt x="6824811" y="2127484"/>
                  <a:pt x="6674134" y="2118049"/>
                  <a:pt x="6523286" y="2118718"/>
                </a:cubicBezTo>
                <a:cubicBezTo>
                  <a:pt x="6478158" y="2118884"/>
                  <a:pt x="6434044" y="2121223"/>
                  <a:pt x="6390355" y="2124395"/>
                </a:cubicBezTo>
                <a:cubicBezTo>
                  <a:pt x="6390355" y="2124896"/>
                  <a:pt x="6390692" y="2125230"/>
                  <a:pt x="6390608" y="2125647"/>
                </a:cubicBezTo>
                <a:cubicBezTo>
                  <a:pt x="6386297" y="2149107"/>
                  <a:pt x="6360523" y="2154450"/>
                  <a:pt x="6343198" y="2167224"/>
                </a:cubicBezTo>
                <a:cubicBezTo>
                  <a:pt x="6330945" y="2176240"/>
                  <a:pt x="6323930" y="2188095"/>
                  <a:pt x="6310917" y="2196445"/>
                </a:cubicBezTo>
                <a:cubicBezTo>
                  <a:pt x="6301029" y="2202789"/>
                  <a:pt x="6290551" y="2206462"/>
                  <a:pt x="6279818" y="2211138"/>
                </a:cubicBezTo>
                <a:cubicBezTo>
                  <a:pt x="6273564" y="2213894"/>
                  <a:pt x="6263424" y="2207549"/>
                  <a:pt x="6268747" y="2200451"/>
                </a:cubicBezTo>
                <a:cubicBezTo>
                  <a:pt x="6277534" y="2188596"/>
                  <a:pt x="6283958" y="2178244"/>
                  <a:pt x="6295199" y="2168477"/>
                </a:cubicBezTo>
                <a:cubicBezTo>
                  <a:pt x="6305000" y="2159877"/>
                  <a:pt x="6316832" y="2156119"/>
                  <a:pt x="6327057" y="2147854"/>
                </a:cubicBezTo>
                <a:cubicBezTo>
                  <a:pt x="6334325" y="2141928"/>
                  <a:pt x="6340240" y="2134665"/>
                  <a:pt x="6346410" y="2128152"/>
                </a:cubicBezTo>
                <a:cubicBezTo>
                  <a:pt x="6332129" y="2129488"/>
                  <a:pt x="6318100" y="2131575"/>
                  <a:pt x="6303902" y="2133161"/>
                </a:cubicBezTo>
                <a:cubicBezTo>
                  <a:pt x="6296635" y="2153531"/>
                  <a:pt x="6273734" y="2162715"/>
                  <a:pt x="6255986" y="2173653"/>
                </a:cubicBezTo>
                <a:cubicBezTo>
                  <a:pt x="6235620" y="2186259"/>
                  <a:pt x="6217620" y="2153700"/>
                  <a:pt x="6238072" y="2141343"/>
                </a:cubicBezTo>
                <a:cubicBezTo>
                  <a:pt x="6238239" y="2141176"/>
                  <a:pt x="6238492" y="2141009"/>
                  <a:pt x="6238663" y="2140925"/>
                </a:cubicBezTo>
                <a:cubicBezTo>
                  <a:pt x="6223790" y="2142929"/>
                  <a:pt x="6209170" y="2145685"/>
                  <a:pt x="6194380" y="2147939"/>
                </a:cubicBezTo>
                <a:close/>
                <a:moveTo>
                  <a:pt x="7159886" y="1768405"/>
                </a:moveTo>
                <a:cubicBezTo>
                  <a:pt x="7179491" y="1762394"/>
                  <a:pt x="7205944" y="1758636"/>
                  <a:pt x="7220816" y="1774917"/>
                </a:cubicBezTo>
                <a:cubicBezTo>
                  <a:pt x="7225717" y="1780261"/>
                  <a:pt x="7223436" y="1787940"/>
                  <a:pt x="7218788" y="1792366"/>
                </a:cubicBezTo>
                <a:cubicBezTo>
                  <a:pt x="7203914" y="1806726"/>
                  <a:pt x="7177209" y="1800464"/>
                  <a:pt x="7159464" y="1793701"/>
                </a:cubicBezTo>
                <a:cubicBezTo>
                  <a:pt x="7147378" y="1789026"/>
                  <a:pt x="7146873" y="1772412"/>
                  <a:pt x="7159886" y="1768405"/>
                </a:cubicBezTo>
                <a:close/>
                <a:moveTo>
                  <a:pt x="6760247" y="1914256"/>
                </a:moveTo>
                <a:cubicBezTo>
                  <a:pt x="6773177" y="1909164"/>
                  <a:pt x="6785515" y="1902986"/>
                  <a:pt x="6799374" y="1906826"/>
                </a:cubicBezTo>
                <a:cubicBezTo>
                  <a:pt x="6806389" y="1908746"/>
                  <a:pt x="6810362" y="1917679"/>
                  <a:pt x="6804699" y="1923356"/>
                </a:cubicBezTo>
                <a:cubicBezTo>
                  <a:pt x="6793374" y="1934292"/>
                  <a:pt x="6778838" y="1934794"/>
                  <a:pt x="6763459" y="1936714"/>
                </a:cubicBezTo>
                <a:cubicBezTo>
                  <a:pt x="6749177" y="1938551"/>
                  <a:pt x="6749345" y="1918598"/>
                  <a:pt x="6760247" y="1914256"/>
                </a:cubicBezTo>
                <a:close/>
                <a:moveTo>
                  <a:pt x="6105310" y="2162465"/>
                </a:moveTo>
                <a:cubicBezTo>
                  <a:pt x="6107590" y="2170647"/>
                  <a:pt x="6110294" y="2178495"/>
                  <a:pt x="6113084" y="2186259"/>
                </a:cubicBezTo>
                <a:cubicBezTo>
                  <a:pt x="6123392" y="2175404"/>
                  <a:pt x="6137167" y="2163717"/>
                  <a:pt x="6152042" y="2155034"/>
                </a:cubicBezTo>
                <a:cubicBezTo>
                  <a:pt x="6136492" y="2157622"/>
                  <a:pt x="6120772" y="2159544"/>
                  <a:pt x="6105310" y="2162465"/>
                </a:cubicBezTo>
                <a:close/>
                <a:moveTo>
                  <a:pt x="4471604" y="2783177"/>
                </a:moveTo>
                <a:cubicBezTo>
                  <a:pt x="4476787" y="2781867"/>
                  <a:pt x="4482688" y="2782608"/>
                  <a:pt x="4488582" y="2786449"/>
                </a:cubicBezTo>
                <a:cubicBezTo>
                  <a:pt x="4513765" y="2802896"/>
                  <a:pt x="4536920" y="2821597"/>
                  <a:pt x="4556865" y="2843971"/>
                </a:cubicBezTo>
                <a:cubicBezTo>
                  <a:pt x="4578245" y="2867849"/>
                  <a:pt x="4607738" y="2899908"/>
                  <a:pt x="4599710" y="2933971"/>
                </a:cubicBezTo>
                <a:cubicBezTo>
                  <a:pt x="4598190" y="2940483"/>
                  <a:pt x="4589654" y="2945325"/>
                  <a:pt x="4583231" y="2942905"/>
                </a:cubicBezTo>
                <a:cubicBezTo>
                  <a:pt x="4561174" y="2934638"/>
                  <a:pt x="4550863" y="2914436"/>
                  <a:pt x="4537511" y="2896235"/>
                </a:cubicBezTo>
                <a:cubicBezTo>
                  <a:pt x="4516976" y="2868182"/>
                  <a:pt x="4491708" y="2842886"/>
                  <a:pt x="4463735" y="2822015"/>
                </a:cubicBezTo>
                <a:cubicBezTo>
                  <a:pt x="4446940" y="2809491"/>
                  <a:pt x="4456051" y="2787106"/>
                  <a:pt x="4471604" y="2783177"/>
                </a:cubicBezTo>
                <a:close/>
                <a:moveTo>
                  <a:pt x="3990658" y="2954759"/>
                </a:moveTo>
                <a:cubicBezTo>
                  <a:pt x="4011530" y="2954592"/>
                  <a:pt x="4028686" y="2976465"/>
                  <a:pt x="4047532" y="2985148"/>
                </a:cubicBezTo>
                <a:cubicBezTo>
                  <a:pt x="4071786" y="2996336"/>
                  <a:pt x="4051419" y="3034405"/>
                  <a:pt x="4027927" y="3021381"/>
                </a:cubicBezTo>
                <a:cubicBezTo>
                  <a:pt x="4007475" y="3010027"/>
                  <a:pt x="3974433" y="2987820"/>
                  <a:pt x="3982208" y="2960937"/>
                </a:cubicBezTo>
                <a:cubicBezTo>
                  <a:pt x="3983136" y="2957848"/>
                  <a:pt x="3987362" y="2954759"/>
                  <a:pt x="3990658" y="2954759"/>
                </a:cubicBezTo>
                <a:close/>
                <a:moveTo>
                  <a:pt x="5866066" y="2212557"/>
                </a:moveTo>
                <a:cubicBezTo>
                  <a:pt x="5843755" y="2246871"/>
                  <a:pt x="5816290" y="2278346"/>
                  <a:pt x="5789162" y="2309319"/>
                </a:cubicBezTo>
                <a:cubicBezTo>
                  <a:pt x="5738036" y="2367677"/>
                  <a:pt x="5688176" y="2427036"/>
                  <a:pt x="5638738" y="2486646"/>
                </a:cubicBezTo>
                <a:cubicBezTo>
                  <a:pt x="5787726" y="2389967"/>
                  <a:pt x="5980913" y="2343382"/>
                  <a:pt x="6161506" y="2343800"/>
                </a:cubicBezTo>
                <a:cubicBezTo>
                  <a:pt x="6113505" y="2297631"/>
                  <a:pt x="6081138" y="2233764"/>
                  <a:pt x="6071590" y="2168643"/>
                </a:cubicBezTo>
                <a:cubicBezTo>
                  <a:pt x="6003561" y="2181835"/>
                  <a:pt x="5935362" y="2196862"/>
                  <a:pt x="5866066" y="2212557"/>
                </a:cubicBezTo>
                <a:close/>
                <a:moveTo>
                  <a:pt x="5103761" y="2467352"/>
                </a:moveTo>
                <a:cubicBezTo>
                  <a:pt x="5106464" y="2466462"/>
                  <a:pt x="5109654" y="2466566"/>
                  <a:pt x="5113013" y="2468194"/>
                </a:cubicBezTo>
                <a:cubicBezTo>
                  <a:pt x="5124337" y="2473620"/>
                  <a:pt x="5134138" y="2477713"/>
                  <a:pt x="5141998" y="2487730"/>
                </a:cubicBezTo>
                <a:cubicBezTo>
                  <a:pt x="5147576" y="2494994"/>
                  <a:pt x="5139633" y="2504511"/>
                  <a:pt x="5131520" y="2503259"/>
                </a:cubicBezTo>
                <a:cubicBezTo>
                  <a:pt x="5119265" y="2501255"/>
                  <a:pt x="5111490" y="2494743"/>
                  <a:pt x="5101266" y="2487897"/>
                </a:cubicBezTo>
                <a:cubicBezTo>
                  <a:pt x="5091948" y="2481636"/>
                  <a:pt x="5095657" y="2470021"/>
                  <a:pt x="5103761" y="2467352"/>
                </a:cubicBezTo>
                <a:close/>
                <a:moveTo>
                  <a:pt x="7126991" y="1678594"/>
                </a:moveTo>
                <a:cubicBezTo>
                  <a:pt x="7176028" y="1657597"/>
                  <a:pt x="7231085" y="1648058"/>
                  <a:pt x="7282593" y="1647682"/>
                </a:cubicBezTo>
                <a:cubicBezTo>
                  <a:pt x="7308369" y="1647516"/>
                  <a:pt x="7307692" y="1682580"/>
                  <a:pt x="7286395" y="1689343"/>
                </a:cubicBezTo>
                <a:cubicBezTo>
                  <a:pt x="7289355" y="1692432"/>
                  <a:pt x="7291804" y="1696105"/>
                  <a:pt x="7293326" y="1700865"/>
                </a:cubicBezTo>
                <a:cubicBezTo>
                  <a:pt x="7295607" y="1707960"/>
                  <a:pt x="7288677" y="1714473"/>
                  <a:pt x="7281917" y="1714389"/>
                </a:cubicBezTo>
                <a:cubicBezTo>
                  <a:pt x="7266622" y="1714138"/>
                  <a:pt x="7256310" y="1703118"/>
                  <a:pt x="7241521" y="1699362"/>
                </a:cubicBezTo>
                <a:cubicBezTo>
                  <a:pt x="7238479" y="1698610"/>
                  <a:pt x="7236452" y="1696856"/>
                  <a:pt x="7235183" y="1694853"/>
                </a:cubicBezTo>
                <a:cubicBezTo>
                  <a:pt x="7218535" y="1697440"/>
                  <a:pt x="7202479" y="1700947"/>
                  <a:pt x="7187098" y="1705623"/>
                </a:cubicBezTo>
                <a:cubicBezTo>
                  <a:pt x="7209830" y="1704120"/>
                  <a:pt x="7234255" y="1711467"/>
                  <a:pt x="7242284" y="1733508"/>
                </a:cubicBezTo>
                <a:cubicBezTo>
                  <a:pt x="7244647" y="1740019"/>
                  <a:pt x="7238818" y="1747700"/>
                  <a:pt x="7232480" y="1749036"/>
                </a:cubicBezTo>
                <a:cubicBezTo>
                  <a:pt x="7210507" y="1753712"/>
                  <a:pt x="7185746" y="1740019"/>
                  <a:pt x="7165295" y="1733257"/>
                </a:cubicBezTo>
                <a:cubicBezTo>
                  <a:pt x="7155998" y="1730168"/>
                  <a:pt x="7155746" y="1721235"/>
                  <a:pt x="7160056" y="1714974"/>
                </a:cubicBezTo>
                <a:cubicBezTo>
                  <a:pt x="7125914" y="1728332"/>
                  <a:pt x="7093886" y="1746197"/>
                  <a:pt x="7061012" y="1766318"/>
                </a:cubicBezTo>
                <a:cubicBezTo>
                  <a:pt x="7084589" y="1763230"/>
                  <a:pt x="7115689" y="1767737"/>
                  <a:pt x="7124815" y="1790111"/>
                </a:cubicBezTo>
                <a:cubicBezTo>
                  <a:pt x="7126253" y="1793701"/>
                  <a:pt x="7125155" y="1799044"/>
                  <a:pt x="7122282" y="1801717"/>
                </a:cubicBezTo>
                <a:cubicBezTo>
                  <a:pt x="7102675" y="1820000"/>
                  <a:pt x="7066336" y="1806142"/>
                  <a:pt x="7048083" y="1791280"/>
                </a:cubicBezTo>
                <a:cubicBezTo>
                  <a:pt x="7044025" y="1787941"/>
                  <a:pt x="7042844" y="1781929"/>
                  <a:pt x="7044111" y="1776753"/>
                </a:cubicBezTo>
                <a:cubicBezTo>
                  <a:pt x="7036335" y="1781596"/>
                  <a:pt x="7028562" y="1786438"/>
                  <a:pt x="7020618" y="1791448"/>
                </a:cubicBezTo>
                <a:cubicBezTo>
                  <a:pt x="7012334" y="1796707"/>
                  <a:pt x="7002871" y="1786188"/>
                  <a:pt x="7007519" y="1778256"/>
                </a:cubicBezTo>
                <a:cubicBezTo>
                  <a:pt x="7034942" y="1732046"/>
                  <a:pt x="7077955" y="1699591"/>
                  <a:pt x="7126991" y="1678594"/>
                </a:cubicBezTo>
                <a:close/>
                <a:moveTo>
                  <a:pt x="6676413" y="1846884"/>
                </a:moveTo>
                <a:cubicBezTo>
                  <a:pt x="6705232" y="1844128"/>
                  <a:pt x="6732020" y="1845130"/>
                  <a:pt x="6760753" y="1849723"/>
                </a:cubicBezTo>
                <a:cubicBezTo>
                  <a:pt x="6779852" y="1852727"/>
                  <a:pt x="6801064" y="1855149"/>
                  <a:pt x="6813654" y="1871012"/>
                </a:cubicBezTo>
                <a:cubicBezTo>
                  <a:pt x="6818388" y="1877023"/>
                  <a:pt x="6817882" y="1887625"/>
                  <a:pt x="6809770" y="1890881"/>
                </a:cubicBezTo>
                <a:cubicBezTo>
                  <a:pt x="6788641" y="1899397"/>
                  <a:pt x="6767261" y="1890463"/>
                  <a:pt x="6745966" y="1885955"/>
                </a:cubicBezTo>
                <a:cubicBezTo>
                  <a:pt x="6722049" y="1880946"/>
                  <a:pt x="6698387" y="1875937"/>
                  <a:pt x="6674641" y="1870175"/>
                </a:cubicBezTo>
                <a:cubicBezTo>
                  <a:pt x="6661372" y="1866921"/>
                  <a:pt x="6663062" y="1848136"/>
                  <a:pt x="6676413" y="1846884"/>
                </a:cubicBezTo>
                <a:close/>
                <a:moveTo>
                  <a:pt x="4486236" y="2685310"/>
                </a:moveTo>
                <a:cubicBezTo>
                  <a:pt x="4489504" y="2683650"/>
                  <a:pt x="4493312" y="2683113"/>
                  <a:pt x="4497285" y="2684344"/>
                </a:cubicBezTo>
                <a:cubicBezTo>
                  <a:pt x="4527285" y="2693695"/>
                  <a:pt x="4553144" y="2712813"/>
                  <a:pt x="4573341" y="2736357"/>
                </a:cubicBezTo>
                <a:cubicBezTo>
                  <a:pt x="4586862" y="2752052"/>
                  <a:pt x="4615089" y="2785114"/>
                  <a:pt x="4600130" y="2806653"/>
                </a:cubicBezTo>
                <a:cubicBezTo>
                  <a:pt x="4586102" y="2826773"/>
                  <a:pt x="4566918" y="2807989"/>
                  <a:pt x="4557877" y="2794380"/>
                </a:cubicBezTo>
                <a:cubicBezTo>
                  <a:pt x="4535990" y="2761487"/>
                  <a:pt x="4513087" y="2737526"/>
                  <a:pt x="4481566" y="2713146"/>
                </a:cubicBezTo>
                <a:cubicBezTo>
                  <a:pt x="4471487" y="2705383"/>
                  <a:pt x="4476432" y="2690292"/>
                  <a:pt x="4486236" y="2685310"/>
                </a:cubicBezTo>
                <a:close/>
                <a:moveTo>
                  <a:pt x="3287550" y="3100695"/>
                </a:moveTo>
                <a:cubicBezTo>
                  <a:pt x="3293972" y="3091093"/>
                  <a:pt x="3306902" y="3099024"/>
                  <a:pt x="3308761" y="3107457"/>
                </a:cubicBezTo>
                <a:cubicBezTo>
                  <a:pt x="3313071" y="3128578"/>
                  <a:pt x="3306311" y="3150870"/>
                  <a:pt x="3302086" y="3171658"/>
                </a:cubicBezTo>
                <a:cubicBezTo>
                  <a:pt x="3297860" y="3192614"/>
                  <a:pt x="3294987" y="3217910"/>
                  <a:pt x="3281465" y="3235108"/>
                </a:cubicBezTo>
                <a:cubicBezTo>
                  <a:pt x="3276902" y="3240870"/>
                  <a:pt x="3265408" y="3240785"/>
                  <a:pt x="3263042" y="3232854"/>
                </a:cubicBezTo>
                <a:cubicBezTo>
                  <a:pt x="3256281" y="3210063"/>
                  <a:pt x="3263972" y="3184097"/>
                  <a:pt x="3268367" y="3161222"/>
                </a:cubicBezTo>
                <a:cubicBezTo>
                  <a:pt x="3272422" y="3140183"/>
                  <a:pt x="3275381" y="3118810"/>
                  <a:pt x="3287550" y="3100695"/>
                </a:cubicBezTo>
                <a:close/>
                <a:moveTo>
                  <a:pt x="6952495" y="1651460"/>
                </a:moveTo>
                <a:cubicBezTo>
                  <a:pt x="6991789" y="1638943"/>
                  <a:pt x="7031201" y="1630047"/>
                  <a:pt x="7069377" y="1625559"/>
                </a:cubicBezTo>
                <a:cubicBezTo>
                  <a:pt x="7087463" y="1623389"/>
                  <a:pt x="7092365" y="1649436"/>
                  <a:pt x="7076139" y="1655697"/>
                </a:cubicBezTo>
                <a:cubicBezTo>
                  <a:pt x="7063801" y="1660456"/>
                  <a:pt x="7051377" y="1664547"/>
                  <a:pt x="7039040" y="1668889"/>
                </a:cubicBezTo>
                <a:cubicBezTo>
                  <a:pt x="7040730" y="1669305"/>
                  <a:pt x="7042335" y="1669305"/>
                  <a:pt x="7044026" y="1669806"/>
                </a:cubicBezTo>
                <a:cubicBezTo>
                  <a:pt x="7048167" y="1671059"/>
                  <a:pt x="7052476" y="1672645"/>
                  <a:pt x="7056450" y="1674733"/>
                </a:cubicBezTo>
                <a:cubicBezTo>
                  <a:pt x="7056364" y="1674649"/>
                  <a:pt x="7056364" y="1674566"/>
                  <a:pt x="7056279" y="1674483"/>
                </a:cubicBezTo>
                <a:cubicBezTo>
                  <a:pt x="7059829" y="1675984"/>
                  <a:pt x="7062279" y="1678323"/>
                  <a:pt x="7064225" y="1680994"/>
                </a:cubicBezTo>
                <a:cubicBezTo>
                  <a:pt x="7064392" y="1681162"/>
                  <a:pt x="7064645" y="1681245"/>
                  <a:pt x="7064815" y="1681413"/>
                </a:cubicBezTo>
                <a:cubicBezTo>
                  <a:pt x="7065322" y="1682497"/>
                  <a:pt x="7065913" y="1683499"/>
                  <a:pt x="7066421" y="1684501"/>
                </a:cubicBezTo>
                <a:cubicBezTo>
                  <a:pt x="7066588" y="1684835"/>
                  <a:pt x="7066843" y="1685085"/>
                  <a:pt x="7066927" y="1685419"/>
                </a:cubicBezTo>
                <a:cubicBezTo>
                  <a:pt x="7067096" y="1685669"/>
                  <a:pt x="7067182" y="1685919"/>
                  <a:pt x="7067351" y="1686170"/>
                </a:cubicBezTo>
                <a:cubicBezTo>
                  <a:pt x="7068448" y="1690011"/>
                  <a:pt x="7068533" y="1691596"/>
                  <a:pt x="7068112" y="1692015"/>
                </a:cubicBezTo>
                <a:cubicBezTo>
                  <a:pt x="7068449" y="1704453"/>
                  <a:pt x="7058816" y="1717478"/>
                  <a:pt x="7044026" y="1714222"/>
                </a:cubicBezTo>
                <a:cubicBezTo>
                  <a:pt x="7026194" y="1710298"/>
                  <a:pt x="7008364" y="1703536"/>
                  <a:pt x="6995518" y="1690178"/>
                </a:cubicBezTo>
                <a:cubicBezTo>
                  <a:pt x="6994250" y="1688843"/>
                  <a:pt x="6993405" y="1687005"/>
                  <a:pt x="6992645" y="1685168"/>
                </a:cubicBezTo>
                <a:cubicBezTo>
                  <a:pt x="6975236" y="1690929"/>
                  <a:pt x="6957827" y="1696773"/>
                  <a:pt x="6940502" y="1702868"/>
                </a:cubicBezTo>
                <a:cubicBezTo>
                  <a:pt x="6953940" y="1704371"/>
                  <a:pt x="6967124" y="1707460"/>
                  <a:pt x="6978953" y="1713221"/>
                </a:cubicBezTo>
                <a:cubicBezTo>
                  <a:pt x="6986561" y="1716977"/>
                  <a:pt x="6987829" y="1729583"/>
                  <a:pt x="6978616" y="1732506"/>
                </a:cubicBezTo>
                <a:cubicBezTo>
                  <a:pt x="6949375" y="1741856"/>
                  <a:pt x="6916249" y="1738851"/>
                  <a:pt x="6887515" y="1727331"/>
                </a:cubicBezTo>
                <a:cubicBezTo>
                  <a:pt x="6886165" y="1726745"/>
                  <a:pt x="6885488" y="1725577"/>
                  <a:pt x="6884558" y="1724575"/>
                </a:cubicBezTo>
                <a:cubicBezTo>
                  <a:pt x="6879489" y="1726662"/>
                  <a:pt x="6874333" y="1728499"/>
                  <a:pt x="6869348" y="1730753"/>
                </a:cubicBezTo>
                <a:cubicBezTo>
                  <a:pt x="6859967" y="1734927"/>
                  <a:pt x="6851008" y="1739852"/>
                  <a:pt x="6841883" y="1744361"/>
                </a:cubicBezTo>
                <a:cubicBezTo>
                  <a:pt x="6859038" y="1745529"/>
                  <a:pt x="6875602" y="1749787"/>
                  <a:pt x="6884135" y="1762477"/>
                </a:cubicBezTo>
                <a:cubicBezTo>
                  <a:pt x="6887179" y="1766986"/>
                  <a:pt x="6888277" y="1774249"/>
                  <a:pt x="6882954" y="1777923"/>
                </a:cubicBezTo>
                <a:cubicBezTo>
                  <a:pt x="6858783" y="1794537"/>
                  <a:pt x="6824981" y="1778257"/>
                  <a:pt x="6800726" y="1768155"/>
                </a:cubicBezTo>
                <a:cubicBezTo>
                  <a:pt x="6799881" y="1767821"/>
                  <a:pt x="6799628" y="1766986"/>
                  <a:pt x="6798951" y="1766485"/>
                </a:cubicBezTo>
                <a:cubicBezTo>
                  <a:pt x="6783656" y="1774918"/>
                  <a:pt x="6768443" y="1783433"/>
                  <a:pt x="6753401" y="1792199"/>
                </a:cubicBezTo>
                <a:cubicBezTo>
                  <a:pt x="6770473" y="1789110"/>
                  <a:pt x="6788642" y="1792283"/>
                  <a:pt x="6805544" y="1795122"/>
                </a:cubicBezTo>
                <a:cubicBezTo>
                  <a:pt x="6822698" y="1797961"/>
                  <a:pt x="6838755" y="1800631"/>
                  <a:pt x="6852190" y="1812070"/>
                </a:cubicBezTo>
                <a:cubicBezTo>
                  <a:pt x="6858615" y="1817496"/>
                  <a:pt x="6859461" y="1830270"/>
                  <a:pt x="6849742" y="1833359"/>
                </a:cubicBezTo>
                <a:cubicBezTo>
                  <a:pt x="6820248" y="1842709"/>
                  <a:pt x="6768107" y="1829769"/>
                  <a:pt x="6743768" y="1810065"/>
                </a:cubicBezTo>
                <a:cubicBezTo>
                  <a:pt x="6740304" y="1807228"/>
                  <a:pt x="6739289" y="1803302"/>
                  <a:pt x="6740218" y="1799880"/>
                </a:cubicBezTo>
                <a:cubicBezTo>
                  <a:pt x="6710134" y="1817662"/>
                  <a:pt x="6680218" y="1835697"/>
                  <a:pt x="6649710" y="1852895"/>
                </a:cubicBezTo>
                <a:cubicBezTo>
                  <a:pt x="6641851" y="1857320"/>
                  <a:pt x="6631372" y="1847719"/>
                  <a:pt x="6638639" y="1840539"/>
                </a:cubicBezTo>
                <a:cubicBezTo>
                  <a:pt x="6717803" y="1759139"/>
                  <a:pt x="6834614" y="1689009"/>
                  <a:pt x="6952495" y="1651460"/>
                </a:cubicBezTo>
                <a:close/>
                <a:moveTo>
                  <a:pt x="3982472" y="2791735"/>
                </a:moveTo>
                <a:cubicBezTo>
                  <a:pt x="3985709" y="2791114"/>
                  <a:pt x="3989391" y="2791666"/>
                  <a:pt x="3993194" y="2793879"/>
                </a:cubicBezTo>
                <a:cubicBezTo>
                  <a:pt x="4013306" y="2805568"/>
                  <a:pt x="4051504" y="2828025"/>
                  <a:pt x="4052772" y="2853322"/>
                </a:cubicBezTo>
                <a:cubicBezTo>
                  <a:pt x="4053111" y="2860418"/>
                  <a:pt x="4048210" y="2868433"/>
                  <a:pt x="4040265" y="2868683"/>
                </a:cubicBezTo>
                <a:cubicBezTo>
                  <a:pt x="4013138" y="2869602"/>
                  <a:pt x="3988545" y="2836207"/>
                  <a:pt x="3974095" y="2815920"/>
                </a:cubicBezTo>
                <a:cubicBezTo>
                  <a:pt x="3967060" y="2806026"/>
                  <a:pt x="3972763" y="2793597"/>
                  <a:pt x="3982472" y="2791735"/>
                </a:cubicBezTo>
                <a:close/>
                <a:moveTo>
                  <a:pt x="4507678" y="2574391"/>
                </a:moveTo>
                <a:cubicBezTo>
                  <a:pt x="4547567" y="2576646"/>
                  <a:pt x="4588131" y="2622061"/>
                  <a:pt x="4604778" y="2655290"/>
                </a:cubicBezTo>
                <a:cubicBezTo>
                  <a:pt x="4615596" y="2676997"/>
                  <a:pt x="4581453" y="2695948"/>
                  <a:pt x="4567848" y="2676246"/>
                </a:cubicBezTo>
                <a:cubicBezTo>
                  <a:pt x="4557201" y="2660967"/>
                  <a:pt x="4546975" y="2645690"/>
                  <a:pt x="4534045" y="2632164"/>
                </a:cubicBezTo>
                <a:cubicBezTo>
                  <a:pt x="4521539" y="2619057"/>
                  <a:pt x="4505904" y="2608955"/>
                  <a:pt x="4495932" y="2593927"/>
                </a:cubicBezTo>
                <a:cubicBezTo>
                  <a:pt x="4490522" y="2585662"/>
                  <a:pt x="4497960" y="2573806"/>
                  <a:pt x="4507678" y="2574391"/>
                </a:cubicBezTo>
                <a:close/>
                <a:moveTo>
                  <a:pt x="5067652" y="2356489"/>
                </a:moveTo>
                <a:cubicBezTo>
                  <a:pt x="5070018" y="2354213"/>
                  <a:pt x="5073631" y="2353149"/>
                  <a:pt x="5077180" y="2354402"/>
                </a:cubicBezTo>
                <a:cubicBezTo>
                  <a:pt x="5093660" y="2360161"/>
                  <a:pt x="5104985" y="2366842"/>
                  <a:pt x="5114786" y="2381701"/>
                </a:cubicBezTo>
                <a:cubicBezTo>
                  <a:pt x="5123913" y="2395477"/>
                  <a:pt x="5109547" y="2410588"/>
                  <a:pt x="5095096" y="2402239"/>
                </a:cubicBezTo>
                <a:cubicBezTo>
                  <a:pt x="5079716" y="2393390"/>
                  <a:pt x="5072027" y="2381701"/>
                  <a:pt x="5065603" y="2365840"/>
                </a:cubicBezTo>
                <a:cubicBezTo>
                  <a:pt x="5064167" y="2362249"/>
                  <a:pt x="5065285" y="2358764"/>
                  <a:pt x="5067652" y="2356489"/>
                </a:cubicBezTo>
                <a:close/>
                <a:moveTo>
                  <a:pt x="6635937" y="1694852"/>
                </a:moveTo>
                <a:cubicBezTo>
                  <a:pt x="6652161" y="1694101"/>
                  <a:pt x="6670583" y="1690178"/>
                  <a:pt x="6685119" y="1698359"/>
                </a:cubicBezTo>
                <a:cubicBezTo>
                  <a:pt x="6691542" y="1701948"/>
                  <a:pt x="6693233" y="1711550"/>
                  <a:pt x="6686218" y="1715808"/>
                </a:cubicBezTo>
                <a:cubicBezTo>
                  <a:pt x="6671345" y="1724825"/>
                  <a:pt x="6653175" y="1721569"/>
                  <a:pt x="6636189" y="1721401"/>
                </a:cubicBezTo>
                <a:cubicBezTo>
                  <a:pt x="6618866" y="1721150"/>
                  <a:pt x="6618696" y="1695604"/>
                  <a:pt x="6635937" y="1694852"/>
                </a:cubicBezTo>
                <a:close/>
                <a:moveTo>
                  <a:pt x="6083252" y="1883701"/>
                </a:moveTo>
                <a:cubicBezTo>
                  <a:pt x="6038207" y="1958590"/>
                  <a:pt x="5994095" y="2033894"/>
                  <a:pt x="5951418" y="2109451"/>
                </a:cubicBezTo>
                <a:cubicBezTo>
                  <a:pt x="5951164" y="2111289"/>
                  <a:pt x="5951165" y="2113207"/>
                  <a:pt x="5950912" y="2115043"/>
                </a:cubicBezTo>
                <a:cubicBezTo>
                  <a:pt x="5993419" y="2099098"/>
                  <a:pt x="6037362" y="2086158"/>
                  <a:pt x="6082321" y="2075639"/>
                </a:cubicBezTo>
                <a:cubicBezTo>
                  <a:pt x="6075899" y="2004507"/>
                  <a:pt x="6088068" y="1941306"/>
                  <a:pt x="6114773" y="1885622"/>
                </a:cubicBezTo>
                <a:cubicBezTo>
                  <a:pt x="6107844" y="1886708"/>
                  <a:pt x="6100913" y="1887875"/>
                  <a:pt x="6093899" y="1888210"/>
                </a:cubicBezTo>
                <a:cubicBezTo>
                  <a:pt x="6089842" y="1888460"/>
                  <a:pt x="6086293" y="1886374"/>
                  <a:pt x="6083252" y="1883701"/>
                </a:cubicBezTo>
                <a:close/>
                <a:moveTo>
                  <a:pt x="4513088" y="2465440"/>
                </a:moveTo>
                <a:cubicBezTo>
                  <a:pt x="4536497" y="2464270"/>
                  <a:pt x="4557539" y="2489651"/>
                  <a:pt x="4570975" y="2506266"/>
                </a:cubicBezTo>
                <a:cubicBezTo>
                  <a:pt x="4578328" y="2515448"/>
                  <a:pt x="4586187" y="2526218"/>
                  <a:pt x="4589737" y="2537489"/>
                </a:cubicBezTo>
                <a:cubicBezTo>
                  <a:pt x="4590751" y="2540828"/>
                  <a:pt x="4591427" y="2544586"/>
                  <a:pt x="4591512" y="2548259"/>
                </a:cubicBezTo>
                <a:cubicBezTo>
                  <a:pt x="4591597" y="2548008"/>
                  <a:pt x="4591680" y="2547842"/>
                  <a:pt x="4591764" y="2547592"/>
                </a:cubicBezTo>
                <a:cubicBezTo>
                  <a:pt x="4592948" y="2554020"/>
                  <a:pt x="4590244" y="2559447"/>
                  <a:pt x="4585850" y="2563370"/>
                </a:cubicBezTo>
                <a:cubicBezTo>
                  <a:pt x="4585850" y="2563370"/>
                  <a:pt x="4585765" y="2563537"/>
                  <a:pt x="4585765" y="2563537"/>
                </a:cubicBezTo>
                <a:cubicBezTo>
                  <a:pt x="4577906" y="2570384"/>
                  <a:pt x="4564469" y="2572053"/>
                  <a:pt x="4556779" y="2564372"/>
                </a:cubicBezTo>
                <a:cubicBezTo>
                  <a:pt x="4544018" y="2551683"/>
                  <a:pt x="4535906" y="2535236"/>
                  <a:pt x="4525172" y="2520791"/>
                </a:cubicBezTo>
                <a:cubicBezTo>
                  <a:pt x="4515031" y="2507017"/>
                  <a:pt x="4501595" y="2496330"/>
                  <a:pt x="4499821" y="2478798"/>
                </a:cubicBezTo>
                <a:cubicBezTo>
                  <a:pt x="4499060" y="2471450"/>
                  <a:pt x="4506328" y="2465773"/>
                  <a:pt x="4513088" y="2465440"/>
                </a:cubicBezTo>
                <a:close/>
                <a:moveTo>
                  <a:pt x="5602736" y="2020370"/>
                </a:moveTo>
                <a:cubicBezTo>
                  <a:pt x="5609413" y="2015610"/>
                  <a:pt x="5622089" y="2020034"/>
                  <a:pt x="5621583" y="2029218"/>
                </a:cubicBezTo>
                <a:cubicBezTo>
                  <a:pt x="5620230" y="2054599"/>
                  <a:pt x="5604681" y="2075387"/>
                  <a:pt x="5592003" y="2096844"/>
                </a:cubicBezTo>
                <a:cubicBezTo>
                  <a:pt x="5577722" y="2121055"/>
                  <a:pt x="5562342" y="2143179"/>
                  <a:pt x="5546033" y="2165888"/>
                </a:cubicBezTo>
                <a:cubicBezTo>
                  <a:pt x="5538511" y="2176323"/>
                  <a:pt x="5524061" y="2168058"/>
                  <a:pt x="5528708" y="2156454"/>
                </a:cubicBezTo>
                <a:cubicBezTo>
                  <a:pt x="5540707" y="2126649"/>
                  <a:pt x="5553470" y="2098430"/>
                  <a:pt x="5568173" y="2069710"/>
                </a:cubicBezTo>
                <a:cubicBezTo>
                  <a:pt x="5577469" y="2051510"/>
                  <a:pt x="5585581" y="2032558"/>
                  <a:pt x="5602736" y="2020370"/>
                </a:cubicBezTo>
                <a:close/>
                <a:moveTo>
                  <a:pt x="3138325" y="2953385"/>
                </a:moveTo>
                <a:cubicBezTo>
                  <a:pt x="3146220" y="2950204"/>
                  <a:pt x="3156456" y="2955510"/>
                  <a:pt x="3155378" y="2966030"/>
                </a:cubicBezTo>
                <a:cubicBezTo>
                  <a:pt x="3151069" y="3010946"/>
                  <a:pt x="3140928" y="3066548"/>
                  <a:pt x="3116252" y="3105621"/>
                </a:cubicBezTo>
                <a:cubicBezTo>
                  <a:pt x="3109237" y="3116808"/>
                  <a:pt x="3087604" y="3110965"/>
                  <a:pt x="3087857" y="3097606"/>
                </a:cubicBezTo>
                <a:cubicBezTo>
                  <a:pt x="3088616" y="3051689"/>
                  <a:pt x="3110420" y="2999841"/>
                  <a:pt x="3131716" y="2959518"/>
                </a:cubicBezTo>
                <a:cubicBezTo>
                  <a:pt x="3133322" y="2956450"/>
                  <a:pt x="3135693" y="2954446"/>
                  <a:pt x="3138325" y="2953385"/>
                </a:cubicBezTo>
                <a:close/>
                <a:moveTo>
                  <a:pt x="3961322" y="2632842"/>
                </a:moveTo>
                <a:cubicBezTo>
                  <a:pt x="3964572" y="2632550"/>
                  <a:pt x="3968137" y="2633562"/>
                  <a:pt x="3971559" y="2636422"/>
                </a:cubicBezTo>
                <a:cubicBezTo>
                  <a:pt x="3989982" y="2651866"/>
                  <a:pt x="4007897" y="2667646"/>
                  <a:pt x="4025392" y="2684093"/>
                </a:cubicBezTo>
                <a:cubicBezTo>
                  <a:pt x="4036884" y="2694863"/>
                  <a:pt x="4050743" y="2705465"/>
                  <a:pt x="4053702" y="2721494"/>
                </a:cubicBezTo>
                <a:cubicBezTo>
                  <a:pt x="4055223" y="2730177"/>
                  <a:pt x="4049054" y="2737858"/>
                  <a:pt x="4039674" y="2736104"/>
                </a:cubicBezTo>
                <a:cubicBezTo>
                  <a:pt x="4022095" y="2732849"/>
                  <a:pt x="4011194" y="2718656"/>
                  <a:pt x="3999193" y="2706384"/>
                </a:cubicBezTo>
                <a:cubicBezTo>
                  <a:pt x="3983306" y="2690020"/>
                  <a:pt x="3967840" y="2673406"/>
                  <a:pt x="3952967" y="2656041"/>
                </a:cubicBezTo>
                <a:cubicBezTo>
                  <a:pt x="3944664" y="2646335"/>
                  <a:pt x="3951573" y="2633718"/>
                  <a:pt x="3961322" y="2632842"/>
                </a:cubicBezTo>
                <a:close/>
                <a:moveTo>
                  <a:pt x="6445962" y="1668722"/>
                </a:moveTo>
                <a:cubicBezTo>
                  <a:pt x="6458722" y="1669306"/>
                  <a:pt x="6471145" y="1670391"/>
                  <a:pt x="6482300" y="1671059"/>
                </a:cubicBezTo>
                <a:cubicBezTo>
                  <a:pt x="6522778" y="1673563"/>
                  <a:pt x="6560639" y="1677488"/>
                  <a:pt x="6593513" y="1702951"/>
                </a:cubicBezTo>
                <a:cubicBezTo>
                  <a:pt x="6599429" y="1707543"/>
                  <a:pt x="6595963" y="1717644"/>
                  <a:pt x="6589286" y="1719316"/>
                </a:cubicBezTo>
                <a:cubicBezTo>
                  <a:pt x="6547794" y="1729750"/>
                  <a:pt x="6507228" y="1719982"/>
                  <a:pt x="6465314" y="1717228"/>
                </a:cubicBezTo>
                <a:cubicBezTo>
                  <a:pt x="6433368" y="1715140"/>
                  <a:pt x="6394495" y="1720568"/>
                  <a:pt x="6364410" y="1707794"/>
                </a:cubicBezTo>
                <a:cubicBezTo>
                  <a:pt x="6344719" y="1718980"/>
                  <a:pt x="6325705" y="1730837"/>
                  <a:pt x="6307873" y="1743777"/>
                </a:cubicBezTo>
                <a:cubicBezTo>
                  <a:pt x="6333226" y="1744277"/>
                  <a:pt x="6359001" y="1747618"/>
                  <a:pt x="6383340" y="1748870"/>
                </a:cubicBezTo>
                <a:cubicBezTo>
                  <a:pt x="6434974" y="1751457"/>
                  <a:pt x="6497934" y="1744862"/>
                  <a:pt x="6544329" y="1769407"/>
                </a:cubicBezTo>
                <a:cubicBezTo>
                  <a:pt x="6556919" y="1776169"/>
                  <a:pt x="6550837" y="1792450"/>
                  <a:pt x="6539849" y="1796374"/>
                </a:cubicBezTo>
                <a:cubicBezTo>
                  <a:pt x="6496750" y="1811901"/>
                  <a:pt x="6446553" y="1798293"/>
                  <a:pt x="6401848" y="1793785"/>
                </a:cubicBezTo>
                <a:cubicBezTo>
                  <a:pt x="6359254" y="1789445"/>
                  <a:pt x="6309058" y="1790279"/>
                  <a:pt x="6266973" y="1776337"/>
                </a:cubicBezTo>
                <a:cubicBezTo>
                  <a:pt x="6253704" y="1788192"/>
                  <a:pt x="6240691" y="1800131"/>
                  <a:pt x="6229027" y="1813238"/>
                </a:cubicBezTo>
                <a:cubicBezTo>
                  <a:pt x="6257507" y="1809814"/>
                  <a:pt x="6289030" y="1812403"/>
                  <a:pt x="6313114" y="1812237"/>
                </a:cubicBezTo>
                <a:cubicBezTo>
                  <a:pt x="6356467" y="1811902"/>
                  <a:pt x="6403030" y="1813239"/>
                  <a:pt x="6444102" y="1827348"/>
                </a:cubicBezTo>
                <a:cubicBezTo>
                  <a:pt x="6456945" y="1831689"/>
                  <a:pt x="6452298" y="1848220"/>
                  <a:pt x="6441313" y="1851141"/>
                </a:cubicBezTo>
                <a:cubicBezTo>
                  <a:pt x="6388665" y="1865084"/>
                  <a:pt x="6330439" y="1861577"/>
                  <a:pt x="6276184" y="1862161"/>
                </a:cubicBezTo>
                <a:cubicBezTo>
                  <a:pt x="6248634" y="1862411"/>
                  <a:pt x="6219477" y="1867506"/>
                  <a:pt x="6194380" y="1858739"/>
                </a:cubicBezTo>
                <a:cubicBezTo>
                  <a:pt x="6190155" y="1865000"/>
                  <a:pt x="6185084" y="1870594"/>
                  <a:pt x="6181196" y="1877106"/>
                </a:cubicBezTo>
                <a:cubicBezTo>
                  <a:pt x="6208830" y="1873515"/>
                  <a:pt x="6237226" y="1873515"/>
                  <a:pt x="6264776" y="1874769"/>
                </a:cubicBezTo>
                <a:cubicBezTo>
                  <a:pt x="6302213" y="1876438"/>
                  <a:pt x="6347086" y="1878192"/>
                  <a:pt x="6379285" y="1898562"/>
                </a:cubicBezTo>
                <a:cubicBezTo>
                  <a:pt x="6388326" y="1904239"/>
                  <a:pt x="6386637" y="1920270"/>
                  <a:pt x="6375226" y="1922021"/>
                </a:cubicBezTo>
                <a:cubicBezTo>
                  <a:pt x="6342691" y="1927114"/>
                  <a:pt x="6309649" y="1917930"/>
                  <a:pt x="6277030" y="1915426"/>
                </a:cubicBezTo>
                <a:cubicBezTo>
                  <a:pt x="6238832" y="1912422"/>
                  <a:pt x="6200802" y="1913590"/>
                  <a:pt x="6162689" y="1912003"/>
                </a:cubicBezTo>
                <a:cubicBezTo>
                  <a:pt x="6157449" y="1923191"/>
                  <a:pt x="6152716" y="1934712"/>
                  <a:pt x="6148491" y="1946650"/>
                </a:cubicBezTo>
                <a:cubicBezTo>
                  <a:pt x="6168183" y="1941391"/>
                  <a:pt x="6190831" y="1940973"/>
                  <a:pt x="6208578" y="1940389"/>
                </a:cubicBezTo>
                <a:cubicBezTo>
                  <a:pt x="6241873" y="1939304"/>
                  <a:pt x="6274407" y="1942978"/>
                  <a:pt x="6305424" y="1955082"/>
                </a:cubicBezTo>
                <a:cubicBezTo>
                  <a:pt x="6313115" y="1958088"/>
                  <a:pt x="6309733" y="1970527"/>
                  <a:pt x="6301874" y="1970361"/>
                </a:cubicBezTo>
                <a:cubicBezTo>
                  <a:pt x="6269845" y="1969609"/>
                  <a:pt x="6237900" y="1966854"/>
                  <a:pt x="6205874" y="1968440"/>
                </a:cubicBezTo>
                <a:cubicBezTo>
                  <a:pt x="6184239" y="1969525"/>
                  <a:pt x="6160660" y="1977206"/>
                  <a:pt x="6138689" y="1976956"/>
                </a:cubicBezTo>
                <a:cubicBezTo>
                  <a:pt x="6131084" y="2005091"/>
                  <a:pt x="6126183" y="2034979"/>
                  <a:pt x="6124407" y="2066788"/>
                </a:cubicBezTo>
                <a:cubicBezTo>
                  <a:pt x="6231985" y="2045499"/>
                  <a:pt x="6344973" y="2037819"/>
                  <a:pt x="6458637" y="2038070"/>
                </a:cubicBezTo>
                <a:cubicBezTo>
                  <a:pt x="6475032" y="2000335"/>
                  <a:pt x="6503934" y="1965852"/>
                  <a:pt x="6529793" y="1934629"/>
                </a:cubicBezTo>
                <a:cubicBezTo>
                  <a:pt x="6557173" y="1901568"/>
                  <a:pt x="6582696" y="1866585"/>
                  <a:pt x="6623852" y="1850474"/>
                </a:cubicBezTo>
                <a:cubicBezTo>
                  <a:pt x="6629259" y="1848387"/>
                  <a:pt x="6635598" y="1854731"/>
                  <a:pt x="6633739" y="1860074"/>
                </a:cubicBezTo>
                <a:cubicBezTo>
                  <a:pt x="6627485" y="1877774"/>
                  <a:pt x="6617343" y="1893469"/>
                  <a:pt x="6605851" y="1908330"/>
                </a:cubicBezTo>
                <a:cubicBezTo>
                  <a:pt x="6614132" y="1906243"/>
                  <a:pt x="6621654" y="1905073"/>
                  <a:pt x="6623512" y="1904907"/>
                </a:cubicBezTo>
                <a:cubicBezTo>
                  <a:pt x="6652161" y="1901734"/>
                  <a:pt x="6686471" y="1903572"/>
                  <a:pt x="6706415" y="1926447"/>
                </a:cubicBezTo>
                <a:cubicBezTo>
                  <a:pt x="6711402" y="1932208"/>
                  <a:pt x="6707936" y="1942560"/>
                  <a:pt x="6700837" y="1944814"/>
                </a:cubicBezTo>
                <a:cubicBezTo>
                  <a:pt x="6678697" y="1951993"/>
                  <a:pt x="6656641" y="1946735"/>
                  <a:pt x="6634076" y="1944564"/>
                </a:cubicBezTo>
                <a:cubicBezTo>
                  <a:pt x="6619202" y="1943060"/>
                  <a:pt x="6596554" y="1944648"/>
                  <a:pt x="6584892" y="1933627"/>
                </a:cubicBezTo>
                <a:cubicBezTo>
                  <a:pt x="6576105" y="1943478"/>
                  <a:pt x="6567230" y="1953164"/>
                  <a:pt x="6558695" y="1962931"/>
                </a:cubicBezTo>
                <a:cubicBezTo>
                  <a:pt x="6579315" y="1958841"/>
                  <a:pt x="6600863" y="1957588"/>
                  <a:pt x="6621062" y="1956084"/>
                </a:cubicBezTo>
                <a:cubicBezTo>
                  <a:pt x="6653175" y="1953664"/>
                  <a:pt x="6682415" y="1953163"/>
                  <a:pt x="6713007" y="1963848"/>
                </a:cubicBezTo>
                <a:cubicBezTo>
                  <a:pt x="6724162" y="1967773"/>
                  <a:pt x="6723148" y="1981883"/>
                  <a:pt x="6712584" y="1985639"/>
                </a:cubicBezTo>
                <a:cubicBezTo>
                  <a:pt x="6681571" y="1996576"/>
                  <a:pt x="6650808" y="1996491"/>
                  <a:pt x="6618274" y="1998162"/>
                </a:cubicBezTo>
                <a:cubicBezTo>
                  <a:pt x="6596806" y="1999248"/>
                  <a:pt x="6574836" y="2002004"/>
                  <a:pt x="6553200" y="2001335"/>
                </a:cubicBezTo>
                <a:cubicBezTo>
                  <a:pt x="6556244" y="2002504"/>
                  <a:pt x="6559287" y="2003255"/>
                  <a:pt x="6562159" y="2005009"/>
                </a:cubicBezTo>
                <a:cubicBezTo>
                  <a:pt x="6567737" y="2008431"/>
                  <a:pt x="6567653" y="2018282"/>
                  <a:pt x="6562160" y="2021789"/>
                </a:cubicBezTo>
                <a:cubicBezTo>
                  <a:pt x="6545512" y="2032476"/>
                  <a:pt x="6525230" y="2031975"/>
                  <a:pt x="6506469" y="2026882"/>
                </a:cubicBezTo>
                <a:cubicBezTo>
                  <a:pt x="6503173" y="2030722"/>
                  <a:pt x="6500301" y="2034813"/>
                  <a:pt x="6496919" y="2038487"/>
                </a:cubicBezTo>
                <a:cubicBezTo>
                  <a:pt x="6599766" y="2040323"/>
                  <a:pt x="6702527" y="2048338"/>
                  <a:pt x="6802247" y="2058690"/>
                </a:cubicBezTo>
                <a:cubicBezTo>
                  <a:pt x="6809092" y="2048339"/>
                  <a:pt x="6815262" y="2037569"/>
                  <a:pt x="6821261" y="2026799"/>
                </a:cubicBezTo>
                <a:cubicBezTo>
                  <a:pt x="6820500" y="2022791"/>
                  <a:pt x="6821685" y="2018532"/>
                  <a:pt x="6826332" y="2016195"/>
                </a:cubicBezTo>
                <a:cubicBezTo>
                  <a:pt x="6826671" y="2016029"/>
                  <a:pt x="6827007" y="2016029"/>
                  <a:pt x="6827262" y="2015861"/>
                </a:cubicBezTo>
                <a:cubicBezTo>
                  <a:pt x="6845431" y="1981632"/>
                  <a:pt x="6861405" y="1946233"/>
                  <a:pt x="6881854" y="1913172"/>
                </a:cubicBezTo>
                <a:cubicBezTo>
                  <a:pt x="6907713" y="1871345"/>
                  <a:pt x="6937798" y="1813990"/>
                  <a:pt x="6988166" y="1798794"/>
                </a:cubicBezTo>
                <a:cubicBezTo>
                  <a:pt x="6994673" y="1796875"/>
                  <a:pt x="7001942" y="1804138"/>
                  <a:pt x="7000843" y="1810400"/>
                </a:cubicBezTo>
                <a:cubicBezTo>
                  <a:pt x="6997968" y="1827681"/>
                  <a:pt x="6989771" y="1844212"/>
                  <a:pt x="6979884" y="1860324"/>
                </a:cubicBezTo>
                <a:cubicBezTo>
                  <a:pt x="6988420" y="1860825"/>
                  <a:pt x="6996952" y="1861578"/>
                  <a:pt x="7005405" y="1862496"/>
                </a:cubicBezTo>
                <a:cubicBezTo>
                  <a:pt x="7027039" y="1864916"/>
                  <a:pt x="7049180" y="1866170"/>
                  <a:pt x="7065153" y="1882115"/>
                </a:cubicBezTo>
                <a:cubicBezTo>
                  <a:pt x="7071239" y="1888125"/>
                  <a:pt x="7069548" y="1898478"/>
                  <a:pt x="7062195" y="1902654"/>
                </a:cubicBezTo>
                <a:cubicBezTo>
                  <a:pt x="7043095" y="1913423"/>
                  <a:pt x="7021883" y="1909249"/>
                  <a:pt x="7001095" y="1905742"/>
                </a:cubicBezTo>
                <a:cubicBezTo>
                  <a:pt x="6985715" y="1903236"/>
                  <a:pt x="6970166" y="1900315"/>
                  <a:pt x="6955123" y="1896057"/>
                </a:cubicBezTo>
                <a:cubicBezTo>
                  <a:pt x="6946926" y="1906661"/>
                  <a:pt x="6938560" y="1917095"/>
                  <a:pt x="6930532" y="1927364"/>
                </a:cubicBezTo>
                <a:cubicBezTo>
                  <a:pt x="6947685" y="1926196"/>
                  <a:pt x="6965012" y="1926362"/>
                  <a:pt x="6981827" y="1926363"/>
                </a:cubicBezTo>
                <a:cubicBezTo>
                  <a:pt x="7006758" y="1926363"/>
                  <a:pt x="7031264" y="1925862"/>
                  <a:pt x="7052984" y="1939136"/>
                </a:cubicBezTo>
                <a:cubicBezTo>
                  <a:pt x="7061095" y="1944147"/>
                  <a:pt x="7063210" y="1957169"/>
                  <a:pt x="7053745" y="1962345"/>
                </a:cubicBezTo>
                <a:cubicBezTo>
                  <a:pt x="7031688" y="1974368"/>
                  <a:pt x="7009040" y="1973450"/>
                  <a:pt x="6984362" y="1972281"/>
                </a:cubicBezTo>
                <a:cubicBezTo>
                  <a:pt x="6958589" y="1971028"/>
                  <a:pt x="6930784" y="1970193"/>
                  <a:pt x="6905348" y="1963598"/>
                </a:cubicBezTo>
                <a:cubicBezTo>
                  <a:pt x="6898925" y="1974535"/>
                  <a:pt x="6892587" y="1987309"/>
                  <a:pt x="6886080" y="2000499"/>
                </a:cubicBezTo>
                <a:cubicBezTo>
                  <a:pt x="6911348" y="1997828"/>
                  <a:pt x="6937375" y="1998245"/>
                  <a:pt x="6961968" y="1998329"/>
                </a:cubicBezTo>
                <a:cubicBezTo>
                  <a:pt x="7007941" y="1998495"/>
                  <a:pt x="7064393" y="1992818"/>
                  <a:pt x="7103774" y="2018117"/>
                </a:cubicBezTo>
                <a:cubicBezTo>
                  <a:pt x="7112731" y="2023876"/>
                  <a:pt x="7110281" y="2038737"/>
                  <a:pt x="7100648" y="2042327"/>
                </a:cubicBezTo>
                <a:cubicBezTo>
                  <a:pt x="7059407" y="2057688"/>
                  <a:pt x="7009463" y="2044581"/>
                  <a:pt x="6965939" y="2043496"/>
                </a:cubicBezTo>
                <a:cubicBezTo>
                  <a:pt x="6932137" y="2042660"/>
                  <a:pt x="6895797" y="2047169"/>
                  <a:pt x="6861488" y="2043662"/>
                </a:cubicBezTo>
                <a:cubicBezTo>
                  <a:pt x="6856586" y="2050842"/>
                  <a:pt x="6851516" y="2057856"/>
                  <a:pt x="6845769" y="2063700"/>
                </a:cubicBezTo>
                <a:cubicBezTo>
                  <a:pt x="6921995" y="2072132"/>
                  <a:pt x="6996532" y="2081399"/>
                  <a:pt x="7066589" y="2090249"/>
                </a:cubicBezTo>
                <a:cubicBezTo>
                  <a:pt x="7081464" y="2092168"/>
                  <a:pt x="7096252" y="2094089"/>
                  <a:pt x="7111125" y="2096010"/>
                </a:cubicBezTo>
                <a:cubicBezTo>
                  <a:pt x="7159888" y="2038654"/>
                  <a:pt x="7186676" y="1965101"/>
                  <a:pt x="7241606" y="1910083"/>
                </a:cubicBezTo>
                <a:cubicBezTo>
                  <a:pt x="7302030" y="1849472"/>
                  <a:pt x="7392453" y="1783016"/>
                  <a:pt x="7481355" y="1782515"/>
                </a:cubicBezTo>
                <a:cubicBezTo>
                  <a:pt x="7494371" y="1782432"/>
                  <a:pt x="7502736" y="1799380"/>
                  <a:pt x="7490483" y="1807477"/>
                </a:cubicBezTo>
                <a:cubicBezTo>
                  <a:pt x="7391102" y="1873014"/>
                  <a:pt x="7293493" y="1904907"/>
                  <a:pt x="7219382" y="2006845"/>
                </a:cubicBezTo>
                <a:cubicBezTo>
                  <a:pt x="7197662" y="2036817"/>
                  <a:pt x="7181859" y="2074469"/>
                  <a:pt x="7157942" y="2102103"/>
                </a:cubicBezTo>
                <a:cubicBezTo>
                  <a:pt x="7165379" y="2103107"/>
                  <a:pt x="7172732" y="2104023"/>
                  <a:pt x="7180168" y="2105026"/>
                </a:cubicBezTo>
                <a:cubicBezTo>
                  <a:pt x="7218028" y="2025212"/>
                  <a:pt x="7337185" y="1939638"/>
                  <a:pt x="7417213" y="1932626"/>
                </a:cubicBezTo>
                <a:cubicBezTo>
                  <a:pt x="7427018" y="1931789"/>
                  <a:pt x="7435975" y="1944647"/>
                  <a:pt x="7427947" y="1952411"/>
                </a:cubicBezTo>
                <a:cubicBezTo>
                  <a:pt x="7390087" y="1989228"/>
                  <a:pt x="7340227" y="2011771"/>
                  <a:pt x="7299071" y="2044999"/>
                </a:cubicBezTo>
                <a:cubicBezTo>
                  <a:pt x="7274394" y="2064953"/>
                  <a:pt x="7253269" y="2089748"/>
                  <a:pt x="7230030" y="2111621"/>
                </a:cubicBezTo>
                <a:cubicBezTo>
                  <a:pt x="7245323" y="2113626"/>
                  <a:pt x="7260536" y="2115545"/>
                  <a:pt x="7275832" y="2117548"/>
                </a:cubicBezTo>
                <a:cubicBezTo>
                  <a:pt x="7299918" y="2082067"/>
                  <a:pt x="7339551" y="2054933"/>
                  <a:pt x="7374455" y="2031974"/>
                </a:cubicBezTo>
                <a:cubicBezTo>
                  <a:pt x="7419497" y="2002421"/>
                  <a:pt x="7463270" y="1980796"/>
                  <a:pt x="7516004" y="1969610"/>
                </a:cubicBezTo>
                <a:cubicBezTo>
                  <a:pt x="7528342" y="1967022"/>
                  <a:pt x="7533920" y="1984971"/>
                  <a:pt x="7524455" y="1991483"/>
                </a:cubicBezTo>
                <a:cubicBezTo>
                  <a:pt x="7484819" y="2018867"/>
                  <a:pt x="7442989" y="2041909"/>
                  <a:pt x="7402933" y="2068458"/>
                </a:cubicBezTo>
                <a:cubicBezTo>
                  <a:pt x="7378171" y="2084906"/>
                  <a:pt x="7355016" y="2105443"/>
                  <a:pt x="7330594" y="2123476"/>
                </a:cubicBezTo>
                <a:cubicBezTo>
                  <a:pt x="7343271" y="2124395"/>
                  <a:pt x="7356198" y="2125898"/>
                  <a:pt x="7368032" y="2129320"/>
                </a:cubicBezTo>
                <a:cubicBezTo>
                  <a:pt x="7379692" y="2130741"/>
                  <a:pt x="7391438" y="2132243"/>
                  <a:pt x="7403101" y="2133663"/>
                </a:cubicBezTo>
                <a:cubicBezTo>
                  <a:pt x="7428539" y="2077893"/>
                  <a:pt x="7495890" y="2028887"/>
                  <a:pt x="7545328" y="1997911"/>
                </a:cubicBezTo>
                <a:cubicBezTo>
                  <a:pt x="7610314" y="1957255"/>
                  <a:pt x="7684431" y="1919934"/>
                  <a:pt x="7760572" y="1903738"/>
                </a:cubicBezTo>
                <a:cubicBezTo>
                  <a:pt x="7611920" y="1806475"/>
                  <a:pt x="7464201" y="1705205"/>
                  <a:pt x="7295015" y="1646264"/>
                </a:cubicBezTo>
                <a:cubicBezTo>
                  <a:pt x="7121436" y="1585820"/>
                  <a:pt x="6849151" y="1566032"/>
                  <a:pt x="6611343" y="1618128"/>
                </a:cubicBezTo>
                <a:cubicBezTo>
                  <a:pt x="6621146" y="1618128"/>
                  <a:pt x="6630951" y="1618045"/>
                  <a:pt x="6640753" y="1617961"/>
                </a:cubicBezTo>
                <a:cubicBezTo>
                  <a:pt x="6672443" y="1617543"/>
                  <a:pt x="6708274" y="1610448"/>
                  <a:pt x="6730923" y="1635494"/>
                </a:cubicBezTo>
                <a:cubicBezTo>
                  <a:pt x="6732275" y="1636913"/>
                  <a:pt x="6732867" y="1639251"/>
                  <a:pt x="6732867" y="1641588"/>
                </a:cubicBezTo>
                <a:cubicBezTo>
                  <a:pt x="6734558" y="1634408"/>
                  <a:pt x="6740388" y="1627897"/>
                  <a:pt x="6749937" y="1628480"/>
                </a:cubicBezTo>
                <a:cubicBezTo>
                  <a:pt x="6766162" y="1629399"/>
                  <a:pt x="6782473" y="1630400"/>
                  <a:pt x="6798699" y="1631319"/>
                </a:cubicBezTo>
                <a:cubicBezTo>
                  <a:pt x="6813064" y="1632155"/>
                  <a:pt x="6826079" y="1631069"/>
                  <a:pt x="6836981" y="1641255"/>
                </a:cubicBezTo>
                <a:cubicBezTo>
                  <a:pt x="6841798" y="1645679"/>
                  <a:pt x="6843148" y="1653612"/>
                  <a:pt x="6837066" y="1658035"/>
                </a:cubicBezTo>
                <a:cubicBezTo>
                  <a:pt x="6824050" y="1667302"/>
                  <a:pt x="6811713" y="1664882"/>
                  <a:pt x="6796164" y="1663712"/>
                </a:cubicBezTo>
                <a:cubicBezTo>
                  <a:pt x="6779345" y="1662461"/>
                  <a:pt x="6762612" y="1661293"/>
                  <a:pt x="6745797" y="1660039"/>
                </a:cubicBezTo>
                <a:cubicBezTo>
                  <a:pt x="6735570" y="1659288"/>
                  <a:pt x="6731430" y="1651273"/>
                  <a:pt x="6732359" y="1643508"/>
                </a:cubicBezTo>
                <a:cubicBezTo>
                  <a:pt x="6732106" y="1645178"/>
                  <a:pt x="6731767" y="1647015"/>
                  <a:pt x="6730668" y="1648101"/>
                </a:cubicBezTo>
                <a:cubicBezTo>
                  <a:pt x="6705823" y="1671727"/>
                  <a:pt x="6670332" y="1661792"/>
                  <a:pt x="6638302" y="1658954"/>
                </a:cubicBezTo>
                <a:cubicBezTo>
                  <a:pt x="6596386" y="1655196"/>
                  <a:pt x="6553878" y="1653025"/>
                  <a:pt x="6512553" y="1644677"/>
                </a:cubicBezTo>
                <a:cubicBezTo>
                  <a:pt x="6489819" y="1652026"/>
                  <a:pt x="6467425" y="1659789"/>
                  <a:pt x="6445962" y="1668722"/>
                </a:cubicBezTo>
                <a:close/>
                <a:moveTo>
                  <a:pt x="6148999" y="1777505"/>
                </a:moveTo>
                <a:cubicBezTo>
                  <a:pt x="6144181" y="1785103"/>
                  <a:pt x="6139449" y="1792867"/>
                  <a:pt x="6134548" y="1800466"/>
                </a:cubicBezTo>
                <a:cubicBezTo>
                  <a:pt x="6149843" y="1795372"/>
                  <a:pt x="6165138" y="1792366"/>
                  <a:pt x="6179758" y="1791615"/>
                </a:cubicBezTo>
                <a:cubicBezTo>
                  <a:pt x="6192436" y="1777840"/>
                  <a:pt x="6206043" y="1764648"/>
                  <a:pt x="6220492" y="1752042"/>
                </a:cubicBezTo>
                <a:cubicBezTo>
                  <a:pt x="6214408" y="1754379"/>
                  <a:pt x="6208240" y="1756716"/>
                  <a:pt x="6202239" y="1759055"/>
                </a:cubicBezTo>
                <a:cubicBezTo>
                  <a:pt x="6184494" y="1766068"/>
                  <a:pt x="6167000" y="1772246"/>
                  <a:pt x="6148999" y="1777505"/>
                </a:cubicBezTo>
                <a:close/>
                <a:moveTo>
                  <a:pt x="3226107" y="2869603"/>
                </a:moveTo>
                <a:cubicBezTo>
                  <a:pt x="3234109" y="2866523"/>
                  <a:pt x="3245867" y="2872002"/>
                  <a:pt x="3245549" y="2881707"/>
                </a:cubicBezTo>
                <a:cubicBezTo>
                  <a:pt x="3244789" y="2899907"/>
                  <a:pt x="3241408" y="2919109"/>
                  <a:pt x="3231605" y="2934722"/>
                </a:cubicBezTo>
                <a:cubicBezTo>
                  <a:pt x="3226704" y="2942403"/>
                  <a:pt x="3212337" y="2941316"/>
                  <a:pt x="3210815" y="2931466"/>
                </a:cubicBezTo>
                <a:cubicBezTo>
                  <a:pt x="3207858" y="2912514"/>
                  <a:pt x="3212844" y="2893311"/>
                  <a:pt x="3219943" y="2875697"/>
                </a:cubicBezTo>
                <a:cubicBezTo>
                  <a:pt x="3221190" y="2872608"/>
                  <a:pt x="3223440" y="2870630"/>
                  <a:pt x="3226107" y="2869603"/>
                </a:cubicBezTo>
                <a:close/>
                <a:moveTo>
                  <a:pt x="1618764" y="3461110"/>
                </a:moveTo>
                <a:cubicBezTo>
                  <a:pt x="1737499" y="3836384"/>
                  <a:pt x="1878712" y="4200639"/>
                  <a:pt x="2060321" y="4549615"/>
                </a:cubicBezTo>
                <a:cubicBezTo>
                  <a:pt x="2062011" y="4544021"/>
                  <a:pt x="2064630" y="4538596"/>
                  <a:pt x="2066743" y="4533001"/>
                </a:cubicBezTo>
                <a:cubicBezTo>
                  <a:pt x="2048489" y="4495182"/>
                  <a:pt x="2053137" y="4457029"/>
                  <a:pt x="2045108" y="4415368"/>
                </a:cubicBezTo>
                <a:cubicBezTo>
                  <a:pt x="2034039" y="4358012"/>
                  <a:pt x="1992882" y="4314266"/>
                  <a:pt x="1975390" y="4259831"/>
                </a:cubicBezTo>
                <a:cubicBezTo>
                  <a:pt x="1970741" y="4245220"/>
                  <a:pt x="1988657" y="4231447"/>
                  <a:pt x="1999728" y="4244887"/>
                </a:cubicBezTo>
                <a:cubicBezTo>
                  <a:pt x="2033362" y="4285795"/>
                  <a:pt x="2041307" y="4339729"/>
                  <a:pt x="2060151" y="4388151"/>
                </a:cubicBezTo>
                <a:cubicBezTo>
                  <a:pt x="2071308" y="4416620"/>
                  <a:pt x="2085504" y="4444421"/>
                  <a:pt x="2093111" y="4473057"/>
                </a:cubicBezTo>
                <a:cubicBezTo>
                  <a:pt x="2093195" y="4472724"/>
                  <a:pt x="2093279" y="4472473"/>
                  <a:pt x="2093448" y="4472223"/>
                </a:cubicBezTo>
                <a:cubicBezTo>
                  <a:pt x="2086940" y="4438912"/>
                  <a:pt x="2079842" y="4405767"/>
                  <a:pt x="2079842" y="4372039"/>
                </a:cubicBezTo>
                <a:cubicBezTo>
                  <a:pt x="2079843" y="4334636"/>
                  <a:pt x="2054997" y="4314182"/>
                  <a:pt x="2046546" y="4280035"/>
                </a:cubicBezTo>
                <a:cubicBezTo>
                  <a:pt x="2044687" y="4272522"/>
                  <a:pt x="2053390" y="4264673"/>
                  <a:pt x="2060151" y="4270768"/>
                </a:cubicBezTo>
                <a:cubicBezTo>
                  <a:pt x="2087616" y="4295648"/>
                  <a:pt x="2092602" y="4334719"/>
                  <a:pt x="2111109" y="4366195"/>
                </a:cubicBezTo>
                <a:cubicBezTo>
                  <a:pt x="2117955" y="4377967"/>
                  <a:pt x="2121336" y="4390906"/>
                  <a:pt x="2123365" y="4404098"/>
                </a:cubicBezTo>
                <a:cubicBezTo>
                  <a:pt x="2126743" y="4395165"/>
                  <a:pt x="2130632" y="4386482"/>
                  <a:pt x="2133083" y="4377298"/>
                </a:cubicBezTo>
                <a:cubicBezTo>
                  <a:pt x="2133419" y="4376129"/>
                  <a:pt x="2133505" y="4374961"/>
                  <a:pt x="2133844" y="4373708"/>
                </a:cubicBezTo>
                <a:cubicBezTo>
                  <a:pt x="2131307" y="4372122"/>
                  <a:pt x="2129025" y="4369868"/>
                  <a:pt x="2128434" y="4366695"/>
                </a:cubicBezTo>
                <a:cubicBezTo>
                  <a:pt x="2124800" y="4348077"/>
                  <a:pt x="2120490" y="4328624"/>
                  <a:pt x="2115420" y="4310341"/>
                </a:cubicBezTo>
                <a:cubicBezTo>
                  <a:pt x="2111025" y="4294563"/>
                  <a:pt x="2101730" y="4279200"/>
                  <a:pt x="2106377" y="4262587"/>
                </a:cubicBezTo>
                <a:cubicBezTo>
                  <a:pt x="2108659" y="4254573"/>
                  <a:pt x="2115250" y="4250063"/>
                  <a:pt x="2123618" y="4252986"/>
                </a:cubicBezTo>
                <a:cubicBezTo>
                  <a:pt x="2134350" y="4256742"/>
                  <a:pt x="2141449" y="4264841"/>
                  <a:pt x="2146267" y="4274441"/>
                </a:cubicBezTo>
                <a:cubicBezTo>
                  <a:pt x="2146266" y="4217753"/>
                  <a:pt x="2136039" y="4162568"/>
                  <a:pt x="2128941" y="4102124"/>
                </a:cubicBezTo>
                <a:cubicBezTo>
                  <a:pt x="2127504" y="4090019"/>
                  <a:pt x="2144575" y="4085678"/>
                  <a:pt x="2150828" y="4095027"/>
                </a:cubicBezTo>
                <a:cubicBezTo>
                  <a:pt x="2197732" y="4164489"/>
                  <a:pt x="2202294" y="4259164"/>
                  <a:pt x="2187759" y="4339479"/>
                </a:cubicBezTo>
                <a:cubicBezTo>
                  <a:pt x="2171196" y="4431564"/>
                  <a:pt x="2114236" y="4506536"/>
                  <a:pt x="2084153" y="4594032"/>
                </a:cubicBezTo>
                <a:cubicBezTo>
                  <a:pt x="2105109" y="4633354"/>
                  <a:pt x="2126068" y="4672591"/>
                  <a:pt x="2148042" y="4711414"/>
                </a:cubicBezTo>
                <a:cubicBezTo>
                  <a:pt x="2154125" y="4715255"/>
                  <a:pt x="2157843" y="4722686"/>
                  <a:pt x="2159195" y="4729197"/>
                </a:cubicBezTo>
                <a:cubicBezTo>
                  <a:pt x="2159448" y="4730532"/>
                  <a:pt x="2159702" y="4731785"/>
                  <a:pt x="2159956" y="4733037"/>
                </a:cubicBezTo>
                <a:cubicBezTo>
                  <a:pt x="2159956" y="4733037"/>
                  <a:pt x="2159955" y="4733205"/>
                  <a:pt x="2159955" y="4733205"/>
                </a:cubicBezTo>
                <a:cubicBezTo>
                  <a:pt x="2179139" y="4766851"/>
                  <a:pt x="2199083" y="4800245"/>
                  <a:pt x="2219365" y="4833389"/>
                </a:cubicBezTo>
                <a:cubicBezTo>
                  <a:pt x="2221054" y="4834391"/>
                  <a:pt x="2222745" y="4835226"/>
                  <a:pt x="2224434" y="4836144"/>
                </a:cubicBezTo>
                <a:cubicBezTo>
                  <a:pt x="2224774" y="4836228"/>
                  <a:pt x="2224942" y="4836478"/>
                  <a:pt x="2225281" y="4836561"/>
                </a:cubicBezTo>
                <a:cubicBezTo>
                  <a:pt x="2226716" y="4837313"/>
                  <a:pt x="2228154" y="4838064"/>
                  <a:pt x="2229506" y="4838816"/>
                </a:cubicBezTo>
                <a:cubicBezTo>
                  <a:pt x="2229422" y="4838983"/>
                  <a:pt x="2229253" y="4839066"/>
                  <a:pt x="2229083" y="4839149"/>
                </a:cubicBezTo>
                <a:cubicBezTo>
                  <a:pt x="2237365" y="4844660"/>
                  <a:pt x="2240661" y="4854761"/>
                  <a:pt x="2238886" y="4864446"/>
                </a:cubicBezTo>
                <a:cubicBezTo>
                  <a:pt x="2284098" y="4937163"/>
                  <a:pt x="2331169" y="5009130"/>
                  <a:pt x="2378072" y="5081178"/>
                </a:cubicBezTo>
                <a:cubicBezTo>
                  <a:pt x="2361845" y="5050121"/>
                  <a:pt x="2348747" y="5016644"/>
                  <a:pt x="2337086" y="4985502"/>
                </a:cubicBezTo>
                <a:cubicBezTo>
                  <a:pt x="2315367" y="4927645"/>
                  <a:pt x="2287985" y="4873546"/>
                  <a:pt x="2263225" y="4816942"/>
                </a:cubicBezTo>
                <a:cubicBezTo>
                  <a:pt x="2259929" y="4809428"/>
                  <a:pt x="2269816" y="4801497"/>
                  <a:pt x="2275732" y="4808342"/>
                </a:cubicBezTo>
                <a:cubicBezTo>
                  <a:pt x="2313676" y="4852006"/>
                  <a:pt x="2344016" y="4905439"/>
                  <a:pt x="2375282" y="4953610"/>
                </a:cubicBezTo>
                <a:cubicBezTo>
                  <a:pt x="2380100" y="4960958"/>
                  <a:pt x="2384495" y="4969723"/>
                  <a:pt x="2388973" y="4978072"/>
                </a:cubicBezTo>
                <a:cubicBezTo>
                  <a:pt x="2383312" y="4957200"/>
                  <a:pt x="2378326" y="4936161"/>
                  <a:pt x="2371648" y="4915540"/>
                </a:cubicBezTo>
                <a:cubicBezTo>
                  <a:pt x="2356439" y="4868871"/>
                  <a:pt x="2341902" y="4825625"/>
                  <a:pt x="2331085" y="4777703"/>
                </a:cubicBezTo>
                <a:cubicBezTo>
                  <a:pt x="2328972" y="4768436"/>
                  <a:pt x="2341817" y="4766099"/>
                  <a:pt x="2346804" y="4771776"/>
                </a:cubicBezTo>
                <a:cubicBezTo>
                  <a:pt x="2394297" y="4825625"/>
                  <a:pt x="2430044" y="4903936"/>
                  <a:pt x="2433593" y="4979408"/>
                </a:cubicBezTo>
                <a:cubicBezTo>
                  <a:pt x="2435200" y="4974649"/>
                  <a:pt x="2436805" y="4969974"/>
                  <a:pt x="2438326" y="4965215"/>
                </a:cubicBezTo>
                <a:cubicBezTo>
                  <a:pt x="2424045" y="4914538"/>
                  <a:pt x="2418128" y="4862109"/>
                  <a:pt x="2404944" y="4810930"/>
                </a:cubicBezTo>
                <a:cubicBezTo>
                  <a:pt x="2394043" y="4768436"/>
                  <a:pt x="2379086" y="4731534"/>
                  <a:pt x="2377480" y="4687453"/>
                </a:cubicBezTo>
                <a:cubicBezTo>
                  <a:pt x="2377141" y="4679355"/>
                  <a:pt x="2388635" y="4674428"/>
                  <a:pt x="2394129" y="4680773"/>
                </a:cubicBezTo>
                <a:cubicBezTo>
                  <a:pt x="2435199" y="4728612"/>
                  <a:pt x="2458946" y="4806756"/>
                  <a:pt x="2465031" y="4880309"/>
                </a:cubicBezTo>
                <a:cubicBezTo>
                  <a:pt x="2468834" y="4866867"/>
                  <a:pt x="2471538" y="4853258"/>
                  <a:pt x="2474580" y="4839650"/>
                </a:cubicBezTo>
                <a:cubicBezTo>
                  <a:pt x="2465453" y="4797907"/>
                  <a:pt x="2459115" y="4755662"/>
                  <a:pt x="2447453" y="4714419"/>
                </a:cubicBezTo>
                <a:cubicBezTo>
                  <a:pt x="2436213" y="4674846"/>
                  <a:pt x="2416100" y="4637110"/>
                  <a:pt x="2415763" y="4595700"/>
                </a:cubicBezTo>
                <a:cubicBezTo>
                  <a:pt x="2415679" y="4585683"/>
                  <a:pt x="2429200" y="4582677"/>
                  <a:pt x="2435199" y="4589272"/>
                </a:cubicBezTo>
                <a:cubicBezTo>
                  <a:pt x="2465960" y="4623168"/>
                  <a:pt x="2482186" y="4680858"/>
                  <a:pt x="2489623" y="4737962"/>
                </a:cubicBezTo>
                <a:cubicBezTo>
                  <a:pt x="2491059" y="4719429"/>
                  <a:pt x="2491481" y="4700811"/>
                  <a:pt x="2491567" y="4682194"/>
                </a:cubicBezTo>
                <a:cubicBezTo>
                  <a:pt x="2478299" y="4646377"/>
                  <a:pt x="2469510" y="4609476"/>
                  <a:pt x="2458354" y="4572908"/>
                </a:cubicBezTo>
                <a:cubicBezTo>
                  <a:pt x="2447115" y="4535841"/>
                  <a:pt x="2425649" y="4497018"/>
                  <a:pt x="2426664" y="4458114"/>
                </a:cubicBezTo>
                <a:cubicBezTo>
                  <a:pt x="2426917" y="4449013"/>
                  <a:pt x="2439001" y="4440332"/>
                  <a:pt x="2446608" y="4448763"/>
                </a:cubicBezTo>
                <a:cubicBezTo>
                  <a:pt x="2456242" y="4459366"/>
                  <a:pt x="2462749" y="4471722"/>
                  <a:pt x="2468326" y="4484495"/>
                </a:cubicBezTo>
                <a:cubicBezTo>
                  <a:pt x="2459537" y="4447261"/>
                  <a:pt x="2448721" y="4410442"/>
                  <a:pt x="2435368" y="4374627"/>
                </a:cubicBezTo>
                <a:cubicBezTo>
                  <a:pt x="2427425" y="4353253"/>
                  <a:pt x="2457764" y="4336055"/>
                  <a:pt x="2468241" y="4357845"/>
                </a:cubicBezTo>
                <a:cubicBezTo>
                  <a:pt x="2523511" y="4472892"/>
                  <a:pt x="2537876" y="4599123"/>
                  <a:pt x="2526468" y="4725188"/>
                </a:cubicBezTo>
                <a:cubicBezTo>
                  <a:pt x="2514129" y="4862026"/>
                  <a:pt x="2484806" y="5020651"/>
                  <a:pt x="2420325" y="5146467"/>
                </a:cubicBezTo>
                <a:cubicBezTo>
                  <a:pt x="2470355" y="5223942"/>
                  <a:pt x="2519116" y="5302003"/>
                  <a:pt x="2565003" y="5381482"/>
                </a:cubicBezTo>
                <a:cubicBezTo>
                  <a:pt x="2564328" y="5377726"/>
                  <a:pt x="2563483" y="5373885"/>
                  <a:pt x="2562807" y="5370128"/>
                </a:cubicBezTo>
                <a:cubicBezTo>
                  <a:pt x="2552328" y="5308682"/>
                  <a:pt x="2505849" y="5260593"/>
                  <a:pt x="2499004" y="5198395"/>
                </a:cubicBezTo>
                <a:cubicBezTo>
                  <a:pt x="2497988" y="5188544"/>
                  <a:pt x="2510748" y="5178776"/>
                  <a:pt x="2518355" y="5188544"/>
                </a:cubicBezTo>
                <a:cubicBezTo>
                  <a:pt x="2535764" y="5210919"/>
                  <a:pt x="2537116" y="5213006"/>
                  <a:pt x="2546243" y="5239804"/>
                </a:cubicBezTo>
                <a:cubicBezTo>
                  <a:pt x="2564328" y="5293321"/>
                  <a:pt x="2587990" y="5342578"/>
                  <a:pt x="2609117" y="5395426"/>
                </a:cubicBezTo>
                <a:cubicBezTo>
                  <a:pt x="2612581" y="5404191"/>
                  <a:pt x="2616131" y="5412873"/>
                  <a:pt x="2619427" y="5421557"/>
                </a:cubicBezTo>
                <a:cubicBezTo>
                  <a:pt x="2613511" y="5393504"/>
                  <a:pt x="2609287" y="5364952"/>
                  <a:pt x="2605229" y="5336566"/>
                </a:cubicBezTo>
                <a:cubicBezTo>
                  <a:pt x="2591371" y="5238719"/>
                  <a:pt x="2541003" y="5153562"/>
                  <a:pt x="2512186" y="5059889"/>
                </a:cubicBezTo>
                <a:cubicBezTo>
                  <a:pt x="2507707" y="5045363"/>
                  <a:pt x="2529003" y="5036513"/>
                  <a:pt x="2536609" y="5049454"/>
                </a:cubicBezTo>
                <a:cubicBezTo>
                  <a:pt x="2581314" y="5125511"/>
                  <a:pt x="2599737" y="5211252"/>
                  <a:pt x="2627624" y="5294072"/>
                </a:cubicBezTo>
                <a:cubicBezTo>
                  <a:pt x="2649089" y="5358023"/>
                  <a:pt x="2672583" y="5418551"/>
                  <a:pt x="2669879" y="5484672"/>
                </a:cubicBezTo>
                <a:cubicBezTo>
                  <a:pt x="2673597" y="5480165"/>
                  <a:pt x="2676386" y="5475240"/>
                  <a:pt x="2679935" y="5470648"/>
                </a:cubicBezTo>
                <a:cubicBezTo>
                  <a:pt x="2679259" y="5469562"/>
                  <a:pt x="2678414" y="5468560"/>
                  <a:pt x="2678160" y="5467308"/>
                </a:cubicBezTo>
                <a:cubicBezTo>
                  <a:pt x="2674780" y="5448356"/>
                  <a:pt x="2674273" y="5429905"/>
                  <a:pt x="2673428" y="5410786"/>
                </a:cubicBezTo>
                <a:cubicBezTo>
                  <a:pt x="2672415" y="5389664"/>
                  <a:pt x="2667766" y="5369627"/>
                  <a:pt x="2671569" y="5348506"/>
                </a:cubicBezTo>
                <a:cubicBezTo>
                  <a:pt x="2673428" y="5338236"/>
                  <a:pt x="2686526" y="5332643"/>
                  <a:pt x="2694048" y="5341576"/>
                </a:cubicBezTo>
                <a:cubicBezTo>
                  <a:pt x="2711963" y="5362948"/>
                  <a:pt x="2717627" y="5394006"/>
                  <a:pt x="2713907" y="5423310"/>
                </a:cubicBezTo>
                <a:cubicBezTo>
                  <a:pt x="2723795" y="5407697"/>
                  <a:pt x="2731908" y="5391500"/>
                  <a:pt x="2740190" y="5375387"/>
                </a:cubicBezTo>
                <a:cubicBezTo>
                  <a:pt x="2727767" y="5315277"/>
                  <a:pt x="2721767" y="5253830"/>
                  <a:pt x="2703091" y="5195139"/>
                </a:cubicBezTo>
                <a:cubicBezTo>
                  <a:pt x="2689485" y="5152560"/>
                  <a:pt x="2671484" y="5111318"/>
                  <a:pt x="2666075" y="5066736"/>
                </a:cubicBezTo>
                <a:cubicBezTo>
                  <a:pt x="2664809" y="5056634"/>
                  <a:pt x="2678331" y="5049119"/>
                  <a:pt x="2685259" y="5058136"/>
                </a:cubicBezTo>
                <a:cubicBezTo>
                  <a:pt x="2729542" y="5116076"/>
                  <a:pt x="2736809" y="5189211"/>
                  <a:pt x="2752358" y="5258089"/>
                </a:cubicBezTo>
                <a:cubicBezTo>
                  <a:pt x="2754725" y="5268441"/>
                  <a:pt x="2756838" y="5278710"/>
                  <a:pt x="2758697" y="5288812"/>
                </a:cubicBezTo>
                <a:cubicBezTo>
                  <a:pt x="2754302" y="5257921"/>
                  <a:pt x="2751599" y="5226697"/>
                  <a:pt x="2745937" y="5195975"/>
                </a:cubicBezTo>
                <a:cubicBezTo>
                  <a:pt x="2737825" y="5151976"/>
                  <a:pt x="2721006" y="5109064"/>
                  <a:pt x="2721428" y="5064148"/>
                </a:cubicBezTo>
                <a:cubicBezTo>
                  <a:pt x="2721513" y="5054129"/>
                  <a:pt x="2735203" y="5053378"/>
                  <a:pt x="2740358" y="5059390"/>
                </a:cubicBezTo>
                <a:cubicBezTo>
                  <a:pt x="2772893" y="5097375"/>
                  <a:pt x="2789964" y="5158655"/>
                  <a:pt x="2793937" y="5218515"/>
                </a:cubicBezTo>
                <a:cubicBezTo>
                  <a:pt x="2797571" y="5201151"/>
                  <a:pt x="2800191" y="5183702"/>
                  <a:pt x="2802472" y="5166086"/>
                </a:cubicBezTo>
                <a:cubicBezTo>
                  <a:pt x="2788866" y="5129519"/>
                  <a:pt x="2785148" y="5089862"/>
                  <a:pt x="2776021" y="5052042"/>
                </a:cubicBezTo>
                <a:cubicBezTo>
                  <a:pt x="2767907" y="5018397"/>
                  <a:pt x="2757767" y="4985085"/>
                  <a:pt x="2755147" y="4950521"/>
                </a:cubicBezTo>
                <a:cubicBezTo>
                  <a:pt x="2754556" y="4942256"/>
                  <a:pt x="2766556" y="4937664"/>
                  <a:pt x="2771880" y="4943842"/>
                </a:cubicBezTo>
                <a:cubicBezTo>
                  <a:pt x="2785148" y="4959204"/>
                  <a:pt x="2796387" y="4978323"/>
                  <a:pt x="2805684" y="4999195"/>
                </a:cubicBezTo>
                <a:cubicBezTo>
                  <a:pt x="2785486" y="4745561"/>
                  <a:pt x="2657710" y="4485163"/>
                  <a:pt x="2505002" y="4304163"/>
                </a:cubicBezTo>
                <a:cubicBezTo>
                  <a:pt x="2364889" y="4138024"/>
                  <a:pt x="2201872" y="3989166"/>
                  <a:pt x="2039195" y="3844900"/>
                </a:cubicBezTo>
                <a:cubicBezTo>
                  <a:pt x="1900516" y="3721924"/>
                  <a:pt x="1731498" y="3611469"/>
                  <a:pt x="1618764" y="3461110"/>
                </a:cubicBezTo>
                <a:close/>
                <a:moveTo>
                  <a:pt x="4487530" y="2346987"/>
                </a:moveTo>
                <a:cubicBezTo>
                  <a:pt x="4490734" y="2346105"/>
                  <a:pt x="4494326" y="2346283"/>
                  <a:pt x="4497960" y="2347973"/>
                </a:cubicBezTo>
                <a:cubicBezTo>
                  <a:pt x="4513426" y="2355320"/>
                  <a:pt x="4527455" y="2365171"/>
                  <a:pt x="4541060" y="2375524"/>
                </a:cubicBezTo>
                <a:cubicBezTo>
                  <a:pt x="4555764" y="2386795"/>
                  <a:pt x="4565482" y="2393808"/>
                  <a:pt x="4563369" y="2413511"/>
                </a:cubicBezTo>
                <a:cubicBezTo>
                  <a:pt x="4562779" y="2418604"/>
                  <a:pt x="4557623" y="2423362"/>
                  <a:pt x="4552891" y="2424698"/>
                </a:cubicBezTo>
                <a:cubicBezTo>
                  <a:pt x="4538186" y="2428789"/>
                  <a:pt x="4530751" y="2424364"/>
                  <a:pt x="4519595" y="2414763"/>
                </a:cubicBezTo>
                <a:cubicBezTo>
                  <a:pt x="4504467" y="2401739"/>
                  <a:pt x="4489932" y="2387630"/>
                  <a:pt x="4478439" y="2371266"/>
                </a:cubicBezTo>
                <a:cubicBezTo>
                  <a:pt x="4471784" y="2361812"/>
                  <a:pt x="4477916" y="2349633"/>
                  <a:pt x="4487530" y="2346987"/>
                </a:cubicBezTo>
                <a:close/>
                <a:moveTo>
                  <a:pt x="5580849" y="1923525"/>
                </a:moveTo>
                <a:cubicBezTo>
                  <a:pt x="5589130" y="1916846"/>
                  <a:pt x="5603075" y="1923191"/>
                  <a:pt x="5601724" y="1934294"/>
                </a:cubicBezTo>
                <a:cubicBezTo>
                  <a:pt x="5597076" y="1971028"/>
                  <a:pt x="5571891" y="2003256"/>
                  <a:pt x="5553722" y="2034814"/>
                </a:cubicBezTo>
                <a:cubicBezTo>
                  <a:pt x="5536737" y="2064368"/>
                  <a:pt x="5521440" y="2097012"/>
                  <a:pt x="5493552" y="2117966"/>
                </a:cubicBezTo>
                <a:cubicBezTo>
                  <a:pt x="5487299" y="2122642"/>
                  <a:pt x="5479185" y="2116798"/>
                  <a:pt x="5479863" y="2109701"/>
                </a:cubicBezTo>
                <a:cubicBezTo>
                  <a:pt x="5483073" y="2075221"/>
                  <a:pt x="5504201" y="2044164"/>
                  <a:pt x="5520848" y="2014442"/>
                </a:cubicBezTo>
                <a:cubicBezTo>
                  <a:pt x="5538089" y="1983385"/>
                  <a:pt x="5552454" y="1946150"/>
                  <a:pt x="5580849" y="1923525"/>
                </a:cubicBezTo>
                <a:close/>
                <a:moveTo>
                  <a:pt x="6390946" y="1602256"/>
                </a:moveTo>
                <a:cubicBezTo>
                  <a:pt x="6399944" y="1598593"/>
                  <a:pt x="6409115" y="1596004"/>
                  <a:pt x="6417312" y="1597089"/>
                </a:cubicBezTo>
                <a:cubicBezTo>
                  <a:pt x="6423227" y="1597841"/>
                  <a:pt x="6428300" y="1602851"/>
                  <a:pt x="6426270" y="1609196"/>
                </a:cubicBezTo>
                <a:cubicBezTo>
                  <a:pt x="6419593" y="1629734"/>
                  <a:pt x="6391454" y="1637248"/>
                  <a:pt x="6371508" y="1635244"/>
                </a:cubicBezTo>
                <a:cubicBezTo>
                  <a:pt x="6361538" y="1634241"/>
                  <a:pt x="6353676" y="1618964"/>
                  <a:pt x="6365592" y="1613871"/>
                </a:cubicBezTo>
                <a:cubicBezTo>
                  <a:pt x="6373113" y="1610657"/>
                  <a:pt x="6381945" y="1605919"/>
                  <a:pt x="6390946" y="1602256"/>
                </a:cubicBezTo>
                <a:close/>
                <a:moveTo>
                  <a:pt x="3901839" y="2541664"/>
                </a:moveTo>
                <a:cubicBezTo>
                  <a:pt x="3923304" y="2541831"/>
                  <a:pt x="3937418" y="2558945"/>
                  <a:pt x="3952375" y="2572804"/>
                </a:cubicBezTo>
                <a:cubicBezTo>
                  <a:pt x="3965389" y="2584826"/>
                  <a:pt x="3972573" y="2590753"/>
                  <a:pt x="3969530" y="2608285"/>
                </a:cubicBezTo>
                <a:cubicBezTo>
                  <a:pt x="3968855" y="2612460"/>
                  <a:pt x="3964207" y="2616467"/>
                  <a:pt x="3960149" y="2617303"/>
                </a:cubicBezTo>
                <a:cubicBezTo>
                  <a:pt x="3940966" y="2621226"/>
                  <a:pt x="3932516" y="2609454"/>
                  <a:pt x="3920346" y="2596180"/>
                </a:cubicBezTo>
                <a:cubicBezTo>
                  <a:pt x="3908515" y="2583323"/>
                  <a:pt x="3893135" y="2571050"/>
                  <a:pt x="3892544" y="2552851"/>
                </a:cubicBezTo>
                <a:cubicBezTo>
                  <a:pt x="3892374" y="2547758"/>
                  <a:pt x="3896008" y="2541663"/>
                  <a:pt x="3901839" y="2541664"/>
                </a:cubicBezTo>
                <a:close/>
                <a:moveTo>
                  <a:pt x="1575497" y="3435895"/>
                </a:moveTo>
                <a:cubicBezTo>
                  <a:pt x="1446622" y="3782703"/>
                  <a:pt x="1432848" y="4135769"/>
                  <a:pt x="1495553" y="4499690"/>
                </a:cubicBezTo>
                <a:cubicBezTo>
                  <a:pt x="1509918" y="4476564"/>
                  <a:pt x="1523102" y="4453105"/>
                  <a:pt x="1536623" y="4429728"/>
                </a:cubicBezTo>
                <a:cubicBezTo>
                  <a:pt x="1528510" y="4425637"/>
                  <a:pt x="1520567" y="4421212"/>
                  <a:pt x="1512539" y="4416955"/>
                </a:cubicBezTo>
                <a:cubicBezTo>
                  <a:pt x="1494791" y="4407688"/>
                  <a:pt x="1509664" y="4382975"/>
                  <a:pt x="1527327" y="4390573"/>
                </a:cubicBezTo>
                <a:cubicBezTo>
                  <a:pt x="1535778" y="4394162"/>
                  <a:pt x="1544482" y="4397836"/>
                  <a:pt x="1553017" y="4401759"/>
                </a:cubicBezTo>
                <a:cubicBezTo>
                  <a:pt x="1555045" y="4398087"/>
                  <a:pt x="1557328" y="4394580"/>
                  <a:pt x="1559356" y="4390990"/>
                </a:cubicBezTo>
                <a:cubicBezTo>
                  <a:pt x="1540594" y="4380136"/>
                  <a:pt x="1520566" y="4368364"/>
                  <a:pt x="1509750" y="4349413"/>
                </a:cubicBezTo>
                <a:cubicBezTo>
                  <a:pt x="1504678" y="4340563"/>
                  <a:pt x="1513637" y="4330963"/>
                  <a:pt x="1522934" y="4333216"/>
                </a:cubicBezTo>
                <a:cubicBezTo>
                  <a:pt x="1542622" y="4337975"/>
                  <a:pt x="1558426" y="4351834"/>
                  <a:pt x="1573131" y="4365443"/>
                </a:cubicBezTo>
                <a:cubicBezTo>
                  <a:pt x="1581666" y="4349330"/>
                  <a:pt x="1589863" y="4333217"/>
                  <a:pt x="1597891" y="4317020"/>
                </a:cubicBezTo>
                <a:cubicBezTo>
                  <a:pt x="1597722" y="4316855"/>
                  <a:pt x="1597469" y="4316937"/>
                  <a:pt x="1597215" y="4316770"/>
                </a:cubicBezTo>
                <a:cubicBezTo>
                  <a:pt x="1573722" y="4302911"/>
                  <a:pt x="1543299" y="4293142"/>
                  <a:pt x="1524707" y="4272938"/>
                </a:cubicBezTo>
                <a:cubicBezTo>
                  <a:pt x="1521242" y="4269182"/>
                  <a:pt x="1524200" y="4263004"/>
                  <a:pt x="1529272" y="4263255"/>
                </a:cubicBezTo>
                <a:cubicBezTo>
                  <a:pt x="1556905" y="4264507"/>
                  <a:pt x="1584370" y="4281621"/>
                  <a:pt x="1609978" y="4290637"/>
                </a:cubicBezTo>
                <a:cubicBezTo>
                  <a:pt x="1610144" y="4290638"/>
                  <a:pt x="1610145" y="4290805"/>
                  <a:pt x="1610315" y="4290805"/>
                </a:cubicBezTo>
                <a:cubicBezTo>
                  <a:pt x="1614962" y="4281037"/>
                  <a:pt x="1619526" y="4271186"/>
                  <a:pt x="1623919" y="4261334"/>
                </a:cubicBezTo>
                <a:cubicBezTo>
                  <a:pt x="1605751" y="4249228"/>
                  <a:pt x="1588257" y="4236204"/>
                  <a:pt x="1572707" y="4223347"/>
                </a:cubicBezTo>
                <a:cubicBezTo>
                  <a:pt x="1566624" y="4218339"/>
                  <a:pt x="1572708" y="4209155"/>
                  <a:pt x="1579806" y="4211910"/>
                </a:cubicBezTo>
                <a:cubicBezTo>
                  <a:pt x="1600089" y="4219674"/>
                  <a:pt x="1619103" y="4230026"/>
                  <a:pt x="1638371" y="4239878"/>
                </a:cubicBezTo>
                <a:cubicBezTo>
                  <a:pt x="1642934" y="4242216"/>
                  <a:pt x="1647583" y="4244554"/>
                  <a:pt x="1652231" y="4246891"/>
                </a:cubicBezTo>
                <a:cubicBezTo>
                  <a:pt x="1653328" y="4247559"/>
                  <a:pt x="1654512" y="4247726"/>
                  <a:pt x="1655526" y="4248560"/>
                </a:cubicBezTo>
                <a:cubicBezTo>
                  <a:pt x="1669385" y="4255574"/>
                  <a:pt x="1683245" y="4262670"/>
                  <a:pt x="1695667" y="4271520"/>
                </a:cubicBezTo>
                <a:cubicBezTo>
                  <a:pt x="1709612" y="4281455"/>
                  <a:pt x="1698203" y="4301909"/>
                  <a:pt x="1682315" y="4294563"/>
                </a:cubicBezTo>
                <a:cubicBezTo>
                  <a:pt x="1678765" y="4292975"/>
                  <a:pt x="1675132" y="4290805"/>
                  <a:pt x="1671583" y="4289051"/>
                </a:cubicBezTo>
                <a:cubicBezTo>
                  <a:pt x="1721358" y="4447510"/>
                  <a:pt x="1807387" y="4588438"/>
                  <a:pt x="1898403" y="4726942"/>
                </a:cubicBezTo>
                <a:cubicBezTo>
                  <a:pt x="1952149" y="4754577"/>
                  <a:pt x="1997700" y="4793398"/>
                  <a:pt x="2050517" y="4823289"/>
                </a:cubicBezTo>
                <a:cubicBezTo>
                  <a:pt x="2098687" y="4850504"/>
                  <a:pt x="2147448" y="4876468"/>
                  <a:pt x="2196294" y="4902433"/>
                </a:cubicBezTo>
                <a:cubicBezTo>
                  <a:pt x="2188605" y="4890160"/>
                  <a:pt x="2180998" y="4877804"/>
                  <a:pt x="2173392" y="4865531"/>
                </a:cubicBezTo>
                <a:cubicBezTo>
                  <a:pt x="2125137" y="4839149"/>
                  <a:pt x="2078152" y="4810431"/>
                  <a:pt x="2032771" y="4779624"/>
                </a:cubicBezTo>
                <a:cubicBezTo>
                  <a:pt x="1982827" y="4745811"/>
                  <a:pt x="1923587" y="4717676"/>
                  <a:pt x="1884883" y="4670589"/>
                </a:cubicBezTo>
                <a:cubicBezTo>
                  <a:pt x="1880402" y="4665246"/>
                  <a:pt x="1887332" y="4656563"/>
                  <a:pt x="1893669" y="4658484"/>
                </a:cubicBezTo>
                <a:cubicBezTo>
                  <a:pt x="1945137" y="4674012"/>
                  <a:pt x="1987475" y="4708826"/>
                  <a:pt x="2034207" y="4734455"/>
                </a:cubicBezTo>
                <a:cubicBezTo>
                  <a:pt x="2063278" y="4750486"/>
                  <a:pt x="2092686" y="4765763"/>
                  <a:pt x="2122096" y="4781209"/>
                </a:cubicBezTo>
                <a:cubicBezTo>
                  <a:pt x="2115420" y="4770105"/>
                  <a:pt x="2109082" y="4758751"/>
                  <a:pt x="2102576" y="4747563"/>
                </a:cubicBezTo>
                <a:cubicBezTo>
                  <a:pt x="2001334" y="4682194"/>
                  <a:pt x="1896458" y="4606470"/>
                  <a:pt x="1817020" y="4517974"/>
                </a:cubicBezTo>
                <a:cubicBezTo>
                  <a:pt x="1808740" y="4508624"/>
                  <a:pt x="1819810" y="4492511"/>
                  <a:pt x="1831135" y="4500024"/>
                </a:cubicBezTo>
                <a:cubicBezTo>
                  <a:pt x="1888262" y="4537843"/>
                  <a:pt x="1938459" y="4584513"/>
                  <a:pt x="1994911" y="4622500"/>
                </a:cubicBezTo>
                <a:cubicBezTo>
                  <a:pt x="2014094" y="4635441"/>
                  <a:pt x="2033785" y="4647797"/>
                  <a:pt x="2053476" y="4660152"/>
                </a:cubicBezTo>
                <a:cubicBezTo>
                  <a:pt x="2044433" y="4643373"/>
                  <a:pt x="2035053" y="4626758"/>
                  <a:pt x="2026349" y="4609810"/>
                </a:cubicBezTo>
                <a:cubicBezTo>
                  <a:pt x="2021953" y="4601295"/>
                  <a:pt x="2017812" y="4592528"/>
                  <a:pt x="2013418" y="4583929"/>
                </a:cubicBezTo>
                <a:cubicBezTo>
                  <a:pt x="1964911" y="4546526"/>
                  <a:pt x="1916487" y="4509877"/>
                  <a:pt x="1866627" y="4474227"/>
                </a:cubicBezTo>
                <a:cubicBezTo>
                  <a:pt x="1853191" y="4464542"/>
                  <a:pt x="1867304" y="4443672"/>
                  <a:pt x="1881078" y="4453021"/>
                </a:cubicBezTo>
                <a:cubicBezTo>
                  <a:pt x="1913867" y="4475145"/>
                  <a:pt x="1947079" y="4496434"/>
                  <a:pt x="1980291" y="4517723"/>
                </a:cubicBezTo>
                <a:cubicBezTo>
                  <a:pt x="1965249" y="4487418"/>
                  <a:pt x="1950797" y="4456778"/>
                  <a:pt x="1936177" y="4426138"/>
                </a:cubicBezTo>
                <a:cubicBezTo>
                  <a:pt x="1912769" y="4417289"/>
                  <a:pt x="1888684" y="4398671"/>
                  <a:pt x="1871951" y="4388068"/>
                </a:cubicBezTo>
                <a:cubicBezTo>
                  <a:pt x="1842880" y="4369700"/>
                  <a:pt x="1811020" y="4349331"/>
                  <a:pt x="1791162" y="4320860"/>
                </a:cubicBezTo>
                <a:cubicBezTo>
                  <a:pt x="1784486" y="4311343"/>
                  <a:pt x="1793445" y="4296065"/>
                  <a:pt x="1805698" y="4301575"/>
                </a:cubicBezTo>
                <a:cubicBezTo>
                  <a:pt x="1841782" y="4318022"/>
                  <a:pt x="1873134" y="4344821"/>
                  <a:pt x="1907277" y="4364859"/>
                </a:cubicBezTo>
                <a:cubicBezTo>
                  <a:pt x="1893923" y="4335972"/>
                  <a:pt x="1881078" y="4307001"/>
                  <a:pt x="1868149" y="4277949"/>
                </a:cubicBezTo>
                <a:cubicBezTo>
                  <a:pt x="1855979" y="4272104"/>
                  <a:pt x="1844232" y="4264841"/>
                  <a:pt x="1833247" y="4258746"/>
                </a:cubicBezTo>
                <a:cubicBezTo>
                  <a:pt x="1811614" y="4246808"/>
                  <a:pt x="1787274" y="4235620"/>
                  <a:pt x="1769021" y="4218840"/>
                </a:cubicBezTo>
                <a:cubicBezTo>
                  <a:pt x="1759048" y="4209657"/>
                  <a:pt x="1766486" y="4192124"/>
                  <a:pt x="1780599" y="4194795"/>
                </a:cubicBezTo>
                <a:cubicBezTo>
                  <a:pt x="1801810" y="4198802"/>
                  <a:pt x="1822092" y="4208571"/>
                  <a:pt x="1841866" y="4217753"/>
                </a:cubicBezTo>
                <a:cubicBezTo>
                  <a:pt x="1833586" y="4198552"/>
                  <a:pt x="1825556" y="4179183"/>
                  <a:pt x="1817527" y="4159897"/>
                </a:cubicBezTo>
                <a:cubicBezTo>
                  <a:pt x="1815669" y="4162402"/>
                  <a:pt x="1813134" y="4164322"/>
                  <a:pt x="1809838" y="4164406"/>
                </a:cubicBezTo>
                <a:cubicBezTo>
                  <a:pt x="1777134" y="4165742"/>
                  <a:pt x="1746964" y="4134434"/>
                  <a:pt x="1727273" y="4111391"/>
                </a:cubicBezTo>
                <a:cubicBezTo>
                  <a:pt x="1719752" y="4102625"/>
                  <a:pt x="1730991" y="4092940"/>
                  <a:pt x="1739951" y="4095613"/>
                </a:cubicBezTo>
                <a:cubicBezTo>
                  <a:pt x="1760316" y="4101623"/>
                  <a:pt x="1785837" y="4110975"/>
                  <a:pt x="1803331" y="4126252"/>
                </a:cubicBezTo>
                <a:cubicBezTo>
                  <a:pt x="1711049" y="3901504"/>
                  <a:pt x="1633216" y="3670829"/>
                  <a:pt x="1575497" y="3435895"/>
                </a:cubicBezTo>
                <a:close/>
                <a:moveTo>
                  <a:pt x="6632883" y="1488316"/>
                </a:moveTo>
                <a:cubicBezTo>
                  <a:pt x="6644070" y="1483295"/>
                  <a:pt x="6655838" y="1479872"/>
                  <a:pt x="6667542" y="1479705"/>
                </a:cubicBezTo>
                <a:cubicBezTo>
                  <a:pt x="6675740" y="1479539"/>
                  <a:pt x="6682076" y="1490142"/>
                  <a:pt x="6675316" y="1496403"/>
                </a:cubicBezTo>
                <a:cubicBezTo>
                  <a:pt x="6657991" y="1512266"/>
                  <a:pt x="6631626" y="1519112"/>
                  <a:pt x="6608725" y="1522284"/>
                </a:cubicBezTo>
                <a:cubicBezTo>
                  <a:pt x="6600189" y="1523537"/>
                  <a:pt x="6594105" y="1511849"/>
                  <a:pt x="6601709" y="1506506"/>
                </a:cubicBezTo>
                <a:cubicBezTo>
                  <a:pt x="6611089" y="1499953"/>
                  <a:pt x="6621696" y="1493336"/>
                  <a:pt x="6632883" y="1488316"/>
                </a:cubicBezTo>
                <a:close/>
                <a:moveTo>
                  <a:pt x="6503476" y="1507570"/>
                </a:moveTo>
                <a:cubicBezTo>
                  <a:pt x="6520419" y="1502074"/>
                  <a:pt x="6537377" y="1498156"/>
                  <a:pt x="6553963" y="1496402"/>
                </a:cubicBezTo>
                <a:cubicBezTo>
                  <a:pt x="6562244" y="1495485"/>
                  <a:pt x="6567483" y="1507172"/>
                  <a:pt x="6559963" y="1511931"/>
                </a:cubicBezTo>
                <a:cubicBezTo>
                  <a:pt x="6530385" y="1530465"/>
                  <a:pt x="6494552" y="1539649"/>
                  <a:pt x="6462441" y="1553591"/>
                </a:cubicBezTo>
                <a:cubicBezTo>
                  <a:pt x="6430664" y="1567367"/>
                  <a:pt x="6399229" y="1580391"/>
                  <a:pt x="6366691" y="1592329"/>
                </a:cubicBezTo>
                <a:cubicBezTo>
                  <a:pt x="6361368" y="1594333"/>
                  <a:pt x="6357566" y="1586985"/>
                  <a:pt x="6362044" y="1583731"/>
                </a:cubicBezTo>
                <a:cubicBezTo>
                  <a:pt x="6401974" y="1554739"/>
                  <a:pt x="6452648" y="1524058"/>
                  <a:pt x="6503476" y="1507570"/>
                </a:cubicBezTo>
                <a:close/>
                <a:moveTo>
                  <a:pt x="5511638" y="1865166"/>
                </a:moveTo>
                <a:cubicBezTo>
                  <a:pt x="5518482" y="1859825"/>
                  <a:pt x="5532343" y="1862245"/>
                  <a:pt x="5531329" y="1873182"/>
                </a:cubicBezTo>
                <a:cubicBezTo>
                  <a:pt x="5528877" y="1899981"/>
                  <a:pt x="5515103" y="1922189"/>
                  <a:pt x="5502172" y="1945065"/>
                </a:cubicBezTo>
                <a:cubicBezTo>
                  <a:pt x="5492201" y="1962679"/>
                  <a:pt x="5483920" y="1984721"/>
                  <a:pt x="5462623" y="1989730"/>
                </a:cubicBezTo>
                <a:cubicBezTo>
                  <a:pt x="5458313" y="1990732"/>
                  <a:pt x="5452821" y="1987225"/>
                  <a:pt x="5451552" y="1983218"/>
                </a:cubicBezTo>
                <a:cubicBezTo>
                  <a:pt x="5443524" y="1958924"/>
                  <a:pt x="5465243" y="1932458"/>
                  <a:pt x="5476483" y="1911670"/>
                </a:cubicBezTo>
                <a:cubicBezTo>
                  <a:pt x="5485694" y="1894638"/>
                  <a:pt x="5496087" y="1877273"/>
                  <a:pt x="5511638" y="1865166"/>
                </a:cubicBezTo>
                <a:close/>
                <a:moveTo>
                  <a:pt x="4448946" y="2248747"/>
                </a:moveTo>
                <a:cubicBezTo>
                  <a:pt x="4451693" y="2246594"/>
                  <a:pt x="4455305" y="2245263"/>
                  <a:pt x="4459678" y="2245284"/>
                </a:cubicBezTo>
                <a:cubicBezTo>
                  <a:pt x="4486975" y="2245367"/>
                  <a:pt x="4515962" y="2262314"/>
                  <a:pt x="4524328" y="2288781"/>
                </a:cubicBezTo>
                <a:cubicBezTo>
                  <a:pt x="4531003" y="2310154"/>
                  <a:pt x="4505735" y="2321174"/>
                  <a:pt x="4490101" y="2309736"/>
                </a:cubicBezTo>
                <a:cubicBezTo>
                  <a:pt x="4476073" y="2299467"/>
                  <a:pt x="4465002" y="2286109"/>
                  <a:pt x="4450468" y="2276090"/>
                </a:cubicBezTo>
                <a:cubicBezTo>
                  <a:pt x="4440263" y="2269078"/>
                  <a:pt x="4440707" y="2255209"/>
                  <a:pt x="4448946" y="2248747"/>
                </a:cubicBezTo>
                <a:close/>
                <a:moveTo>
                  <a:pt x="6454497" y="1476283"/>
                </a:moveTo>
                <a:cubicBezTo>
                  <a:pt x="6473680" y="1467350"/>
                  <a:pt x="6491763" y="1461255"/>
                  <a:pt x="6513313" y="1462675"/>
                </a:cubicBezTo>
                <a:cubicBezTo>
                  <a:pt x="6520835" y="1463176"/>
                  <a:pt x="6525399" y="1474112"/>
                  <a:pt x="6518552" y="1478705"/>
                </a:cubicBezTo>
                <a:cubicBezTo>
                  <a:pt x="6500129" y="1491061"/>
                  <a:pt x="6480523" y="1494400"/>
                  <a:pt x="6458553" y="1495903"/>
                </a:cubicBezTo>
                <a:cubicBezTo>
                  <a:pt x="6446131" y="1496737"/>
                  <a:pt x="6444523" y="1480876"/>
                  <a:pt x="6454497" y="1476283"/>
                </a:cubicBezTo>
                <a:close/>
                <a:moveTo>
                  <a:pt x="6886249" y="1284179"/>
                </a:moveTo>
                <a:cubicBezTo>
                  <a:pt x="6902051" y="1278752"/>
                  <a:pt x="6916757" y="1272324"/>
                  <a:pt x="6933657" y="1275997"/>
                </a:cubicBezTo>
                <a:cubicBezTo>
                  <a:pt x="6941771" y="1277750"/>
                  <a:pt x="6945828" y="1285849"/>
                  <a:pt x="6940925" y="1292944"/>
                </a:cubicBezTo>
                <a:cubicBezTo>
                  <a:pt x="6917939" y="1326507"/>
                  <a:pt x="6858783" y="1330515"/>
                  <a:pt x="6821431" y="1330180"/>
                </a:cubicBezTo>
                <a:cubicBezTo>
                  <a:pt x="6812220" y="1330097"/>
                  <a:pt x="6807572" y="1316405"/>
                  <a:pt x="6816700" y="1312230"/>
                </a:cubicBezTo>
                <a:cubicBezTo>
                  <a:pt x="6839854" y="1301627"/>
                  <a:pt x="6862081" y="1292443"/>
                  <a:pt x="6886249" y="1284179"/>
                </a:cubicBezTo>
                <a:close/>
                <a:moveTo>
                  <a:pt x="6666106" y="1356813"/>
                </a:moveTo>
                <a:cubicBezTo>
                  <a:pt x="6686725" y="1348798"/>
                  <a:pt x="6707008" y="1341368"/>
                  <a:pt x="6728133" y="1334857"/>
                </a:cubicBezTo>
                <a:cubicBezTo>
                  <a:pt x="6744614" y="1329763"/>
                  <a:pt x="6761262" y="1321498"/>
                  <a:pt x="6775373" y="1334772"/>
                </a:cubicBezTo>
                <a:cubicBezTo>
                  <a:pt x="6777825" y="1337027"/>
                  <a:pt x="6779261" y="1340784"/>
                  <a:pt x="6778330" y="1344123"/>
                </a:cubicBezTo>
                <a:cubicBezTo>
                  <a:pt x="6774022" y="1359736"/>
                  <a:pt x="6762276" y="1362908"/>
                  <a:pt x="6747402" y="1366748"/>
                </a:cubicBezTo>
                <a:cubicBezTo>
                  <a:pt x="6722810" y="1373010"/>
                  <a:pt x="6698387" y="1377852"/>
                  <a:pt x="6673458" y="1382361"/>
                </a:cubicBezTo>
                <a:cubicBezTo>
                  <a:pt x="6656388" y="1385365"/>
                  <a:pt x="6649964" y="1363075"/>
                  <a:pt x="6666106" y="1356813"/>
                </a:cubicBezTo>
                <a:close/>
                <a:moveTo>
                  <a:pt x="5461355" y="1795788"/>
                </a:moveTo>
                <a:cubicBezTo>
                  <a:pt x="5469131" y="1793116"/>
                  <a:pt x="5476651" y="1797959"/>
                  <a:pt x="5477917" y="1805807"/>
                </a:cubicBezTo>
                <a:cubicBezTo>
                  <a:pt x="5481214" y="1826261"/>
                  <a:pt x="5469214" y="1846381"/>
                  <a:pt x="5451721" y="1857151"/>
                </a:cubicBezTo>
                <a:cubicBezTo>
                  <a:pt x="5441074" y="1863747"/>
                  <a:pt x="5427551" y="1857903"/>
                  <a:pt x="5428227" y="1844545"/>
                </a:cubicBezTo>
                <a:cubicBezTo>
                  <a:pt x="5429242" y="1823923"/>
                  <a:pt x="5441073" y="1802718"/>
                  <a:pt x="5461355" y="1795788"/>
                </a:cubicBezTo>
                <a:close/>
                <a:moveTo>
                  <a:pt x="5006447" y="1957984"/>
                </a:moveTo>
                <a:cubicBezTo>
                  <a:pt x="5008792" y="1956210"/>
                  <a:pt x="5012405" y="1955709"/>
                  <a:pt x="5015152" y="1957671"/>
                </a:cubicBezTo>
                <a:cubicBezTo>
                  <a:pt x="5028927" y="1967606"/>
                  <a:pt x="5044222" y="1974619"/>
                  <a:pt x="5057997" y="1984637"/>
                </a:cubicBezTo>
                <a:cubicBezTo>
                  <a:pt x="5072871" y="1995489"/>
                  <a:pt x="5085631" y="2008848"/>
                  <a:pt x="5098984" y="2021371"/>
                </a:cubicBezTo>
                <a:cubicBezTo>
                  <a:pt x="5102617" y="2024878"/>
                  <a:pt x="5104054" y="2028801"/>
                  <a:pt x="5104562" y="2032725"/>
                </a:cubicBezTo>
                <a:cubicBezTo>
                  <a:pt x="5104562" y="2033059"/>
                  <a:pt x="5104645" y="2033226"/>
                  <a:pt x="5104646" y="2033561"/>
                </a:cubicBezTo>
                <a:cubicBezTo>
                  <a:pt x="5104982" y="2037151"/>
                  <a:pt x="5104392" y="2040656"/>
                  <a:pt x="5102617" y="2043912"/>
                </a:cubicBezTo>
                <a:cubicBezTo>
                  <a:pt x="5102279" y="2044497"/>
                  <a:pt x="5102616" y="2045333"/>
                  <a:pt x="5102195" y="2045832"/>
                </a:cubicBezTo>
                <a:cubicBezTo>
                  <a:pt x="5102112" y="2045415"/>
                  <a:pt x="5102110" y="2045083"/>
                  <a:pt x="5102026" y="2044664"/>
                </a:cubicBezTo>
                <a:cubicBezTo>
                  <a:pt x="5095688" y="2055267"/>
                  <a:pt x="5080646" y="2061529"/>
                  <a:pt x="5069744" y="2050008"/>
                </a:cubicBezTo>
                <a:cubicBezTo>
                  <a:pt x="5057574" y="2037317"/>
                  <a:pt x="5044644" y="2025046"/>
                  <a:pt x="5034081" y="2010936"/>
                </a:cubicBezTo>
                <a:cubicBezTo>
                  <a:pt x="5023348" y="1996491"/>
                  <a:pt x="5016080" y="1980463"/>
                  <a:pt x="5005348" y="1965935"/>
                </a:cubicBezTo>
                <a:cubicBezTo>
                  <a:pt x="5003024" y="1962805"/>
                  <a:pt x="5004102" y="1959758"/>
                  <a:pt x="5006447" y="1957984"/>
                </a:cubicBezTo>
                <a:close/>
                <a:moveTo>
                  <a:pt x="5528876" y="1706624"/>
                </a:moveTo>
                <a:cubicBezTo>
                  <a:pt x="5534200" y="1700697"/>
                  <a:pt x="5546200" y="1704455"/>
                  <a:pt x="5544255" y="1713304"/>
                </a:cubicBezTo>
                <a:cubicBezTo>
                  <a:pt x="5539608" y="1734760"/>
                  <a:pt x="5528285" y="1755047"/>
                  <a:pt x="5512228" y="1770242"/>
                </a:cubicBezTo>
                <a:cubicBezTo>
                  <a:pt x="5508679" y="1773581"/>
                  <a:pt x="5501326" y="1771076"/>
                  <a:pt x="5502003" y="1765817"/>
                </a:cubicBezTo>
                <a:cubicBezTo>
                  <a:pt x="5504623" y="1744193"/>
                  <a:pt x="5514256" y="1722989"/>
                  <a:pt x="5528876" y="1706624"/>
                </a:cubicBezTo>
                <a:close/>
                <a:moveTo>
                  <a:pt x="5397299" y="1708462"/>
                </a:moveTo>
                <a:cubicBezTo>
                  <a:pt x="5405327" y="1706959"/>
                  <a:pt x="5411496" y="1713888"/>
                  <a:pt x="5412848" y="1720817"/>
                </a:cubicBezTo>
                <a:cubicBezTo>
                  <a:pt x="5418087" y="1747785"/>
                  <a:pt x="5397297" y="1773164"/>
                  <a:pt x="5375579" y="1787023"/>
                </a:cubicBezTo>
                <a:cubicBezTo>
                  <a:pt x="5359269" y="1797460"/>
                  <a:pt x="5344481" y="1777590"/>
                  <a:pt x="5347353" y="1763063"/>
                </a:cubicBezTo>
                <a:cubicBezTo>
                  <a:pt x="5352339" y="1737766"/>
                  <a:pt x="5371100" y="1713389"/>
                  <a:pt x="5397299" y="1708462"/>
                </a:cubicBezTo>
                <a:close/>
                <a:moveTo>
                  <a:pt x="7056195" y="1023448"/>
                </a:moveTo>
                <a:cubicBezTo>
                  <a:pt x="7065659" y="1020275"/>
                  <a:pt x="7073182" y="1032883"/>
                  <a:pt x="7068027" y="1040313"/>
                </a:cubicBezTo>
                <a:cubicBezTo>
                  <a:pt x="7044449" y="1074042"/>
                  <a:pt x="6999407" y="1087567"/>
                  <a:pt x="6963911" y="1106518"/>
                </a:cubicBezTo>
                <a:cubicBezTo>
                  <a:pt x="6929856" y="1124718"/>
                  <a:pt x="6898839" y="1133318"/>
                  <a:pt x="6860390" y="1136073"/>
                </a:cubicBezTo>
                <a:cubicBezTo>
                  <a:pt x="6848474" y="1136907"/>
                  <a:pt x="6844924" y="1120544"/>
                  <a:pt x="6855826" y="1116203"/>
                </a:cubicBezTo>
                <a:cubicBezTo>
                  <a:pt x="6883459" y="1105182"/>
                  <a:pt x="6911096" y="1095248"/>
                  <a:pt x="6939066" y="1085313"/>
                </a:cubicBezTo>
                <a:cubicBezTo>
                  <a:pt x="6971097" y="1073791"/>
                  <a:pt x="6994841" y="1059850"/>
                  <a:pt x="7022475" y="1040313"/>
                </a:cubicBezTo>
                <a:cubicBezTo>
                  <a:pt x="7034475" y="1031881"/>
                  <a:pt x="7041659" y="1028291"/>
                  <a:pt x="7056195" y="1023448"/>
                </a:cubicBezTo>
                <a:close/>
                <a:moveTo>
                  <a:pt x="4983155" y="1818612"/>
                </a:moveTo>
                <a:cubicBezTo>
                  <a:pt x="4986417" y="1814657"/>
                  <a:pt x="4991827" y="1812654"/>
                  <a:pt x="4997236" y="1815743"/>
                </a:cubicBezTo>
                <a:cubicBezTo>
                  <a:pt x="5031546" y="1835445"/>
                  <a:pt x="5059941" y="1861243"/>
                  <a:pt x="5088757" y="1887958"/>
                </a:cubicBezTo>
                <a:cubicBezTo>
                  <a:pt x="5093489" y="1892383"/>
                  <a:pt x="5097293" y="1900899"/>
                  <a:pt x="5094927" y="1907412"/>
                </a:cubicBezTo>
                <a:cubicBezTo>
                  <a:pt x="5091801" y="1915926"/>
                  <a:pt x="5089435" y="1918848"/>
                  <a:pt x="5080813" y="1922689"/>
                </a:cubicBezTo>
                <a:cubicBezTo>
                  <a:pt x="5074307" y="1925612"/>
                  <a:pt x="5065265" y="1922606"/>
                  <a:pt x="5060364" y="1918097"/>
                </a:cubicBezTo>
                <a:cubicBezTo>
                  <a:pt x="5031800" y="1891631"/>
                  <a:pt x="5003742" y="1865501"/>
                  <a:pt x="4981940" y="1833191"/>
                </a:cubicBezTo>
                <a:cubicBezTo>
                  <a:pt x="4978771" y="1828474"/>
                  <a:pt x="4979890" y="1822568"/>
                  <a:pt x="4983155" y="1818612"/>
                </a:cubicBezTo>
                <a:close/>
                <a:moveTo>
                  <a:pt x="6669147" y="1159533"/>
                </a:moveTo>
                <a:cubicBezTo>
                  <a:pt x="6699485" y="1147427"/>
                  <a:pt x="6733456" y="1133986"/>
                  <a:pt x="6766247" y="1131313"/>
                </a:cubicBezTo>
                <a:cubicBezTo>
                  <a:pt x="6772161" y="1130814"/>
                  <a:pt x="6778922" y="1133402"/>
                  <a:pt x="6782134" y="1138578"/>
                </a:cubicBezTo>
                <a:cubicBezTo>
                  <a:pt x="6785261" y="1143504"/>
                  <a:pt x="6785683" y="1145590"/>
                  <a:pt x="6785174" y="1151518"/>
                </a:cubicBezTo>
                <a:cubicBezTo>
                  <a:pt x="6784671" y="1157696"/>
                  <a:pt x="6779345" y="1162789"/>
                  <a:pt x="6773852" y="1164960"/>
                </a:cubicBezTo>
                <a:cubicBezTo>
                  <a:pt x="6743430" y="1176815"/>
                  <a:pt x="6706583" y="1180238"/>
                  <a:pt x="6674216" y="1182659"/>
                </a:cubicBezTo>
                <a:cubicBezTo>
                  <a:pt x="6660190" y="1183745"/>
                  <a:pt x="6656723" y="1164543"/>
                  <a:pt x="6669147" y="1159533"/>
                </a:cubicBezTo>
                <a:close/>
                <a:moveTo>
                  <a:pt x="4950831" y="1788477"/>
                </a:moveTo>
                <a:cubicBezTo>
                  <a:pt x="4953646" y="1786565"/>
                  <a:pt x="4957200" y="1785626"/>
                  <a:pt x="4961320" y="1786273"/>
                </a:cubicBezTo>
                <a:cubicBezTo>
                  <a:pt x="4963685" y="1786606"/>
                  <a:pt x="4965967" y="1787023"/>
                  <a:pt x="4968334" y="1787358"/>
                </a:cubicBezTo>
                <a:cubicBezTo>
                  <a:pt x="4974165" y="1788275"/>
                  <a:pt x="4980671" y="1792366"/>
                  <a:pt x="4982447" y="1798293"/>
                </a:cubicBezTo>
                <a:cubicBezTo>
                  <a:pt x="4982870" y="1799630"/>
                  <a:pt x="4983208" y="1800966"/>
                  <a:pt x="4983630" y="1802301"/>
                </a:cubicBezTo>
                <a:cubicBezTo>
                  <a:pt x="4985743" y="1809148"/>
                  <a:pt x="4983884" y="1815241"/>
                  <a:pt x="4977207" y="1818666"/>
                </a:cubicBezTo>
                <a:lnTo>
                  <a:pt x="4972474" y="1821086"/>
                </a:lnTo>
                <a:cubicBezTo>
                  <a:pt x="4967067" y="1824008"/>
                  <a:pt x="4959798" y="1822005"/>
                  <a:pt x="4955066" y="1818748"/>
                </a:cubicBezTo>
                <a:cubicBezTo>
                  <a:pt x="4953459" y="1817663"/>
                  <a:pt x="4951854" y="1816494"/>
                  <a:pt x="4950249" y="1815409"/>
                </a:cubicBezTo>
                <a:cubicBezTo>
                  <a:pt x="4940616" y="1808709"/>
                  <a:pt x="4942391" y="1794214"/>
                  <a:pt x="4950831" y="1788477"/>
                </a:cubicBezTo>
                <a:close/>
                <a:moveTo>
                  <a:pt x="5386989" y="1527879"/>
                </a:moveTo>
                <a:cubicBezTo>
                  <a:pt x="5393748" y="1524205"/>
                  <a:pt x="5404397" y="1529214"/>
                  <a:pt x="5404988" y="1537061"/>
                </a:cubicBezTo>
                <a:cubicBezTo>
                  <a:pt x="5406764" y="1558685"/>
                  <a:pt x="5392989" y="1577636"/>
                  <a:pt x="5376424" y="1590828"/>
                </a:cubicBezTo>
                <a:cubicBezTo>
                  <a:pt x="5367382" y="1598091"/>
                  <a:pt x="5357580" y="1587238"/>
                  <a:pt x="5358255" y="1578387"/>
                </a:cubicBezTo>
                <a:cubicBezTo>
                  <a:pt x="5359946" y="1558686"/>
                  <a:pt x="5369155" y="1537730"/>
                  <a:pt x="5386989" y="1527879"/>
                </a:cubicBezTo>
                <a:close/>
                <a:moveTo>
                  <a:pt x="4953291" y="1609779"/>
                </a:moveTo>
                <a:cubicBezTo>
                  <a:pt x="4992504" y="1602432"/>
                  <a:pt x="5037545" y="1648267"/>
                  <a:pt x="5035010" y="1686170"/>
                </a:cubicBezTo>
                <a:cubicBezTo>
                  <a:pt x="5034588" y="1693433"/>
                  <a:pt x="5024024" y="1698609"/>
                  <a:pt x="5017854" y="1694686"/>
                </a:cubicBezTo>
                <a:cubicBezTo>
                  <a:pt x="5004756" y="1686421"/>
                  <a:pt x="4995629" y="1674566"/>
                  <a:pt x="4985066" y="1663545"/>
                </a:cubicBezTo>
                <a:cubicBezTo>
                  <a:pt x="4972813" y="1650771"/>
                  <a:pt x="4955741" y="1642256"/>
                  <a:pt x="4946698" y="1626977"/>
                </a:cubicBezTo>
                <a:cubicBezTo>
                  <a:pt x="4943235" y="1621049"/>
                  <a:pt x="4945600" y="1611199"/>
                  <a:pt x="4953291" y="1609779"/>
                </a:cubicBezTo>
                <a:close/>
                <a:moveTo>
                  <a:pt x="5337635" y="1450571"/>
                </a:moveTo>
                <a:cubicBezTo>
                  <a:pt x="5344650" y="1445894"/>
                  <a:pt x="5355044" y="1452658"/>
                  <a:pt x="5354537" y="1460672"/>
                </a:cubicBezTo>
                <a:cubicBezTo>
                  <a:pt x="5352931" y="1484299"/>
                  <a:pt x="5341269" y="1508427"/>
                  <a:pt x="5319128" y="1519364"/>
                </a:cubicBezTo>
                <a:cubicBezTo>
                  <a:pt x="5313297" y="1522286"/>
                  <a:pt x="5304508" y="1518195"/>
                  <a:pt x="5303833" y="1511348"/>
                </a:cubicBezTo>
                <a:cubicBezTo>
                  <a:pt x="5301719" y="1486553"/>
                  <a:pt x="5317607" y="1464012"/>
                  <a:pt x="5337635" y="1450571"/>
                </a:cubicBezTo>
                <a:close/>
                <a:moveTo>
                  <a:pt x="5016563" y="1573453"/>
                </a:moveTo>
                <a:cubicBezTo>
                  <a:pt x="5020269" y="1572988"/>
                  <a:pt x="5024172" y="1573818"/>
                  <a:pt x="5027659" y="1576468"/>
                </a:cubicBezTo>
                <a:cubicBezTo>
                  <a:pt x="5043798" y="1588742"/>
                  <a:pt x="5061124" y="1598592"/>
                  <a:pt x="5069659" y="1617210"/>
                </a:cubicBezTo>
                <a:cubicBezTo>
                  <a:pt x="5075576" y="1630067"/>
                  <a:pt x="5061546" y="1643090"/>
                  <a:pt x="5048784" y="1638249"/>
                </a:cubicBezTo>
                <a:cubicBezTo>
                  <a:pt x="5029602" y="1630985"/>
                  <a:pt x="5017940" y="1613453"/>
                  <a:pt x="5005095" y="1598341"/>
                </a:cubicBezTo>
                <a:cubicBezTo>
                  <a:pt x="4996095" y="1587885"/>
                  <a:pt x="5005442" y="1574846"/>
                  <a:pt x="5016563" y="1573453"/>
                </a:cubicBezTo>
                <a:close/>
                <a:moveTo>
                  <a:pt x="2892727" y="2371601"/>
                </a:moveTo>
                <a:cubicBezTo>
                  <a:pt x="2900332" y="2390051"/>
                  <a:pt x="2894670" y="2424615"/>
                  <a:pt x="2895515" y="2444736"/>
                </a:cubicBezTo>
                <a:cubicBezTo>
                  <a:pt x="2896615" y="2470532"/>
                  <a:pt x="2897883" y="2496248"/>
                  <a:pt x="2899318" y="2521961"/>
                </a:cubicBezTo>
                <a:cubicBezTo>
                  <a:pt x="2902107" y="2571803"/>
                  <a:pt x="2905487" y="2621645"/>
                  <a:pt x="2909543" y="2671403"/>
                </a:cubicBezTo>
                <a:cubicBezTo>
                  <a:pt x="2921205" y="2813250"/>
                  <a:pt x="2938446" y="2954676"/>
                  <a:pt x="2963207" y="3094934"/>
                </a:cubicBezTo>
                <a:cubicBezTo>
                  <a:pt x="2986448" y="3226761"/>
                  <a:pt x="3015770" y="3358253"/>
                  <a:pt x="3053040" y="3486823"/>
                </a:cubicBezTo>
                <a:cubicBezTo>
                  <a:pt x="3055575" y="3495340"/>
                  <a:pt x="3058533" y="3503604"/>
                  <a:pt x="3061067" y="3512036"/>
                </a:cubicBezTo>
                <a:cubicBezTo>
                  <a:pt x="3064533" y="3513622"/>
                  <a:pt x="3068083" y="3515208"/>
                  <a:pt x="3071546" y="3516796"/>
                </a:cubicBezTo>
                <a:cubicBezTo>
                  <a:pt x="3087012" y="3496925"/>
                  <a:pt x="3102983" y="3477221"/>
                  <a:pt x="3116758" y="3456100"/>
                </a:cubicBezTo>
                <a:cubicBezTo>
                  <a:pt x="3130279" y="3435228"/>
                  <a:pt x="3137378" y="3408179"/>
                  <a:pt x="3164336" y="3403754"/>
                </a:cubicBezTo>
                <a:cubicBezTo>
                  <a:pt x="3170421" y="3402751"/>
                  <a:pt x="3175745" y="3408263"/>
                  <a:pt x="3177774" y="3413188"/>
                </a:cubicBezTo>
                <a:cubicBezTo>
                  <a:pt x="3189858" y="3442074"/>
                  <a:pt x="3150731" y="3482148"/>
                  <a:pt x="3133998" y="3504355"/>
                </a:cubicBezTo>
                <a:cubicBezTo>
                  <a:pt x="3117265" y="3526646"/>
                  <a:pt x="3099772" y="3548853"/>
                  <a:pt x="3078560" y="3567054"/>
                </a:cubicBezTo>
                <a:cubicBezTo>
                  <a:pt x="3069771" y="3574569"/>
                  <a:pt x="3125462" y="3698964"/>
                  <a:pt x="3131547" y="3714660"/>
                </a:cubicBezTo>
                <a:cubicBezTo>
                  <a:pt x="3149801" y="3761580"/>
                  <a:pt x="3163745" y="3808667"/>
                  <a:pt x="3182505" y="3855420"/>
                </a:cubicBezTo>
                <a:cubicBezTo>
                  <a:pt x="3194084" y="3824445"/>
                  <a:pt x="3206506" y="3793724"/>
                  <a:pt x="3218507" y="3762916"/>
                </a:cubicBezTo>
                <a:cubicBezTo>
                  <a:pt x="3238112" y="3712740"/>
                  <a:pt x="3250028" y="3648954"/>
                  <a:pt x="3283577" y="3606544"/>
                </a:cubicBezTo>
                <a:cubicBezTo>
                  <a:pt x="3290845" y="3597277"/>
                  <a:pt x="3307239" y="3604123"/>
                  <a:pt x="3307071" y="3615226"/>
                </a:cubicBezTo>
                <a:cubicBezTo>
                  <a:pt x="3306480" y="3664902"/>
                  <a:pt x="3277747" y="3716580"/>
                  <a:pt x="3259492" y="3762582"/>
                </a:cubicBezTo>
                <a:cubicBezTo>
                  <a:pt x="3241663" y="3807748"/>
                  <a:pt x="3223323" y="3853749"/>
                  <a:pt x="3199661" y="3896412"/>
                </a:cubicBezTo>
                <a:cubicBezTo>
                  <a:pt x="3235745" y="3983572"/>
                  <a:pt x="3274451" y="4069481"/>
                  <a:pt x="3316535" y="4153802"/>
                </a:cubicBezTo>
                <a:cubicBezTo>
                  <a:pt x="3319325" y="4133181"/>
                  <a:pt x="3322959" y="4112811"/>
                  <a:pt x="3326931" y="4092523"/>
                </a:cubicBezTo>
                <a:cubicBezTo>
                  <a:pt x="3314761" y="4059545"/>
                  <a:pt x="3305043" y="4025817"/>
                  <a:pt x="3295323" y="3992005"/>
                </a:cubicBezTo>
                <a:cubicBezTo>
                  <a:pt x="3285437" y="3957775"/>
                  <a:pt x="3267944" y="3922878"/>
                  <a:pt x="3277409" y="3887645"/>
                </a:cubicBezTo>
                <a:cubicBezTo>
                  <a:pt x="3280113" y="3877626"/>
                  <a:pt x="3293211" y="3878796"/>
                  <a:pt x="3298958" y="3884556"/>
                </a:cubicBezTo>
                <a:cubicBezTo>
                  <a:pt x="3320846" y="3906514"/>
                  <a:pt x="3323127" y="3939157"/>
                  <a:pt x="3330480" y="3968293"/>
                </a:cubicBezTo>
                <a:cubicBezTo>
                  <a:pt x="3334789" y="3985326"/>
                  <a:pt x="3339183" y="4002356"/>
                  <a:pt x="3343409" y="4019472"/>
                </a:cubicBezTo>
                <a:cubicBezTo>
                  <a:pt x="3346959" y="4005530"/>
                  <a:pt x="3350593" y="3991587"/>
                  <a:pt x="3354396" y="3977728"/>
                </a:cubicBezTo>
                <a:cubicBezTo>
                  <a:pt x="3340622" y="3944917"/>
                  <a:pt x="3333438" y="3908934"/>
                  <a:pt x="3324817" y="3874622"/>
                </a:cubicBezTo>
                <a:cubicBezTo>
                  <a:pt x="3315605" y="3837971"/>
                  <a:pt x="3300903" y="3800902"/>
                  <a:pt x="3309691" y="3763250"/>
                </a:cubicBezTo>
                <a:cubicBezTo>
                  <a:pt x="3311550" y="3755068"/>
                  <a:pt x="3323635" y="3753815"/>
                  <a:pt x="3328536" y="3759743"/>
                </a:cubicBezTo>
                <a:cubicBezTo>
                  <a:pt x="3352199" y="3788129"/>
                  <a:pt x="3356171" y="3825031"/>
                  <a:pt x="3364536" y="3860178"/>
                </a:cubicBezTo>
                <a:cubicBezTo>
                  <a:pt x="3367917" y="3874454"/>
                  <a:pt x="3371635" y="3888897"/>
                  <a:pt x="3375185" y="3903425"/>
                </a:cubicBezTo>
                <a:cubicBezTo>
                  <a:pt x="3380254" y="3885307"/>
                  <a:pt x="3385325" y="3867274"/>
                  <a:pt x="3390312" y="3849242"/>
                </a:cubicBezTo>
                <a:cubicBezTo>
                  <a:pt x="3382706" y="3816849"/>
                  <a:pt x="3379326" y="3783202"/>
                  <a:pt x="3372819" y="3750643"/>
                </a:cubicBezTo>
                <a:cubicBezTo>
                  <a:pt x="3364368" y="3708398"/>
                  <a:pt x="3344846" y="3665652"/>
                  <a:pt x="3348817" y="3622489"/>
                </a:cubicBezTo>
                <a:cubicBezTo>
                  <a:pt x="3349916" y="3611386"/>
                  <a:pt x="3364283" y="3608297"/>
                  <a:pt x="3371212" y="3616145"/>
                </a:cubicBezTo>
                <a:cubicBezTo>
                  <a:pt x="3399354" y="3648288"/>
                  <a:pt x="3405184" y="3695709"/>
                  <a:pt x="3413213" y="3736617"/>
                </a:cubicBezTo>
                <a:cubicBezTo>
                  <a:pt x="3413974" y="3740290"/>
                  <a:pt x="3414565" y="3744048"/>
                  <a:pt x="3415242" y="3747720"/>
                </a:cubicBezTo>
                <a:cubicBezTo>
                  <a:pt x="3418959" y="3730189"/>
                  <a:pt x="3422172" y="3712489"/>
                  <a:pt x="3425045" y="3694707"/>
                </a:cubicBezTo>
                <a:cubicBezTo>
                  <a:pt x="3413213" y="3664985"/>
                  <a:pt x="3405607" y="3633427"/>
                  <a:pt x="3397494" y="3602537"/>
                </a:cubicBezTo>
                <a:cubicBezTo>
                  <a:pt x="3388283" y="3567304"/>
                  <a:pt x="3373581" y="3527816"/>
                  <a:pt x="3378396" y="3491415"/>
                </a:cubicBezTo>
                <a:cubicBezTo>
                  <a:pt x="3379494" y="3482900"/>
                  <a:pt x="3391663" y="3475718"/>
                  <a:pt x="3398001" y="3484402"/>
                </a:cubicBezTo>
                <a:cubicBezTo>
                  <a:pt x="3420228" y="3515208"/>
                  <a:pt x="3426734" y="3555031"/>
                  <a:pt x="3435016" y="3591850"/>
                </a:cubicBezTo>
                <a:cubicBezTo>
                  <a:pt x="3436707" y="3526396"/>
                  <a:pt x="3429271" y="3459106"/>
                  <a:pt x="3405945" y="3388225"/>
                </a:cubicBezTo>
                <a:cubicBezTo>
                  <a:pt x="3397410" y="3362510"/>
                  <a:pt x="3432734" y="3345230"/>
                  <a:pt x="3445412" y="3370526"/>
                </a:cubicBezTo>
                <a:cubicBezTo>
                  <a:pt x="3576315" y="3632174"/>
                  <a:pt x="3415072" y="3953517"/>
                  <a:pt x="3348228" y="4217169"/>
                </a:cubicBezTo>
                <a:cubicBezTo>
                  <a:pt x="3386086" y="4290136"/>
                  <a:pt x="3425720" y="4362354"/>
                  <a:pt x="3467044" y="4433485"/>
                </a:cubicBezTo>
                <a:cubicBezTo>
                  <a:pt x="3484115" y="4420044"/>
                  <a:pt x="3499919" y="4405850"/>
                  <a:pt x="3515299" y="4391575"/>
                </a:cubicBezTo>
                <a:cubicBezTo>
                  <a:pt x="3511666" y="4377632"/>
                  <a:pt x="3508115" y="4363690"/>
                  <a:pt x="3505075" y="4349663"/>
                </a:cubicBezTo>
                <a:cubicBezTo>
                  <a:pt x="3501440" y="4332800"/>
                  <a:pt x="3494764" y="4314850"/>
                  <a:pt x="3501524" y="4298319"/>
                </a:cubicBezTo>
                <a:cubicBezTo>
                  <a:pt x="3504988" y="4289971"/>
                  <a:pt x="3513693" y="4287298"/>
                  <a:pt x="3520961" y="4293226"/>
                </a:cubicBezTo>
                <a:cubicBezTo>
                  <a:pt x="3535074" y="4304747"/>
                  <a:pt x="3538538" y="4324368"/>
                  <a:pt x="3543693" y="4341148"/>
                </a:cubicBezTo>
                <a:cubicBezTo>
                  <a:pt x="3545384" y="4346824"/>
                  <a:pt x="3546906" y="4352669"/>
                  <a:pt x="3548595" y="4358346"/>
                </a:cubicBezTo>
                <a:cubicBezTo>
                  <a:pt x="3557130" y="4349413"/>
                  <a:pt x="3566088" y="4340814"/>
                  <a:pt x="3574116" y="4331714"/>
                </a:cubicBezTo>
                <a:cubicBezTo>
                  <a:pt x="3562623" y="4284376"/>
                  <a:pt x="3545723" y="4233533"/>
                  <a:pt x="3545722" y="4185194"/>
                </a:cubicBezTo>
                <a:cubicBezTo>
                  <a:pt x="3545723" y="4170584"/>
                  <a:pt x="3567355" y="4166910"/>
                  <a:pt x="3573609" y="4179433"/>
                </a:cubicBezTo>
                <a:cubicBezTo>
                  <a:pt x="3590510" y="4213496"/>
                  <a:pt x="3598962" y="4253152"/>
                  <a:pt x="3607244" y="4291557"/>
                </a:cubicBezTo>
                <a:cubicBezTo>
                  <a:pt x="3622033" y="4272271"/>
                  <a:pt x="3636062" y="4252651"/>
                  <a:pt x="3648738" y="4232531"/>
                </a:cubicBezTo>
                <a:cubicBezTo>
                  <a:pt x="3633019" y="4177179"/>
                  <a:pt x="3614512" y="4124248"/>
                  <a:pt x="3594906" y="4069982"/>
                </a:cubicBezTo>
                <a:cubicBezTo>
                  <a:pt x="3589751" y="4055788"/>
                  <a:pt x="3610033" y="4040511"/>
                  <a:pt x="3619245" y="4055038"/>
                </a:cubicBezTo>
                <a:cubicBezTo>
                  <a:pt x="3644174" y="4094276"/>
                  <a:pt x="3663357" y="4138525"/>
                  <a:pt x="3677386" y="4183607"/>
                </a:cubicBezTo>
                <a:cubicBezTo>
                  <a:pt x="3685499" y="4168413"/>
                  <a:pt x="3693189" y="4153135"/>
                  <a:pt x="3700205" y="4137523"/>
                </a:cubicBezTo>
                <a:cubicBezTo>
                  <a:pt x="3679075" y="4084174"/>
                  <a:pt x="3653217" y="4032912"/>
                  <a:pt x="3633442" y="3979231"/>
                </a:cubicBezTo>
                <a:cubicBezTo>
                  <a:pt x="3627019" y="3962033"/>
                  <a:pt x="3652286" y="3956773"/>
                  <a:pt x="3661076" y="3968796"/>
                </a:cubicBezTo>
                <a:cubicBezTo>
                  <a:pt x="3686343" y="4003526"/>
                  <a:pt x="3705274" y="4043933"/>
                  <a:pt x="3721837" y="4084675"/>
                </a:cubicBezTo>
                <a:cubicBezTo>
                  <a:pt x="3728598" y="4066225"/>
                  <a:pt x="3734682" y="4047523"/>
                  <a:pt x="3740090" y="4028656"/>
                </a:cubicBezTo>
                <a:cubicBezTo>
                  <a:pt x="3735105" y="4018387"/>
                  <a:pt x="3732570" y="4005362"/>
                  <a:pt x="3728851" y="3996513"/>
                </a:cubicBezTo>
                <a:cubicBezTo>
                  <a:pt x="3715414" y="3964454"/>
                  <a:pt x="3693104" y="3937989"/>
                  <a:pt x="3677977" y="3907098"/>
                </a:cubicBezTo>
                <a:cubicBezTo>
                  <a:pt x="3672906" y="3896829"/>
                  <a:pt x="3686006" y="3889231"/>
                  <a:pt x="3694372" y="3894574"/>
                </a:cubicBezTo>
                <a:cubicBezTo>
                  <a:pt x="3721500" y="3911773"/>
                  <a:pt x="3740515" y="3941579"/>
                  <a:pt x="3754880" y="3972469"/>
                </a:cubicBezTo>
                <a:cubicBezTo>
                  <a:pt x="3756063" y="3967042"/>
                  <a:pt x="3756824" y="3961448"/>
                  <a:pt x="3757838" y="3956022"/>
                </a:cubicBezTo>
                <a:cubicBezTo>
                  <a:pt x="3755978" y="3954351"/>
                  <a:pt x="3754710" y="3952099"/>
                  <a:pt x="3754035" y="3949343"/>
                </a:cubicBezTo>
                <a:cubicBezTo>
                  <a:pt x="3729780" y="3892738"/>
                  <a:pt x="3699865" y="3843815"/>
                  <a:pt x="3663105" y="3793973"/>
                </a:cubicBezTo>
                <a:cubicBezTo>
                  <a:pt x="3654399" y="3782201"/>
                  <a:pt x="3668259" y="3769177"/>
                  <a:pt x="3679668" y="3778527"/>
                </a:cubicBezTo>
                <a:cubicBezTo>
                  <a:pt x="3716512" y="3808667"/>
                  <a:pt x="3746176" y="3848323"/>
                  <a:pt x="3767640" y="3891319"/>
                </a:cubicBezTo>
                <a:cubicBezTo>
                  <a:pt x="3768147" y="3887229"/>
                  <a:pt x="3768317" y="3883053"/>
                  <a:pt x="3768739" y="3878963"/>
                </a:cubicBezTo>
                <a:cubicBezTo>
                  <a:pt x="3765445" y="3867191"/>
                  <a:pt x="3762317" y="3854918"/>
                  <a:pt x="3760035" y="3842478"/>
                </a:cubicBezTo>
                <a:cubicBezTo>
                  <a:pt x="3758513" y="3841811"/>
                  <a:pt x="3756824" y="3841643"/>
                  <a:pt x="3755556" y="3840225"/>
                </a:cubicBezTo>
                <a:cubicBezTo>
                  <a:pt x="3736457" y="3818100"/>
                  <a:pt x="3729950" y="3786709"/>
                  <a:pt x="3717527" y="3760327"/>
                </a:cubicBezTo>
                <a:cubicBezTo>
                  <a:pt x="3699865" y="3722927"/>
                  <a:pt x="3678484" y="3687860"/>
                  <a:pt x="3654399" y="3654132"/>
                </a:cubicBezTo>
                <a:cubicBezTo>
                  <a:pt x="3646794" y="3643445"/>
                  <a:pt x="3664202" y="3631924"/>
                  <a:pt x="3672738" y="3641025"/>
                </a:cubicBezTo>
                <a:cubicBezTo>
                  <a:pt x="3701386" y="3671413"/>
                  <a:pt x="3726317" y="3703556"/>
                  <a:pt x="3746429" y="3740124"/>
                </a:cubicBezTo>
                <a:cubicBezTo>
                  <a:pt x="3754880" y="3755484"/>
                  <a:pt x="3763585" y="3772600"/>
                  <a:pt x="3769922" y="3790131"/>
                </a:cubicBezTo>
                <a:cubicBezTo>
                  <a:pt x="3771106" y="3790132"/>
                  <a:pt x="3772119" y="3790467"/>
                  <a:pt x="3773220" y="3790968"/>
                </a:cubicBezTo>
                <a:cubicBezTo>
                  <a:pt x="3773219" y="3771765"/>
                  <a:pt x="3772458" y="3752395"/>
                  <a:pt x="3771444" y="3733110"/>
                </a:cubicBezTo>
                <a:cubicBezTo>
                  <a:pt x="3738063" y="3650041"/>
                  <a:pt x="3690400" y="3581581"/>
                  <a:pt x="3644090" y="3505274"/>
                </a:cubicBezTo>
                <a:cubicBezTo>
                  <a:pt x="3639356" y="3497594"/>
                  <a:pt x="3649583" y="3486405"/>
                  <a:pt x="3657442" y="3492333"/>
                </a:cubicBezTo>
                <a:cubicBezTo>
                  <a:pt x="3698090" y="3522974"/>
                  <a:pt x="3730964" y="3563631"/>
                  <a:pt x="3757499" y="3608129"/>
                </a:cubicBezTo>
                <a:cubicBezTo>
                  <a:pt x="3753442" y="3584837"/>
                  <a:pt x="3748542" y="3561545"/>
                  <a:pt x="3743049" y="3538334"/>
                </a:cubicBezTo>
                <a:cubicBezTo>
                  <a:pt x="3718457" y="3523476"/>
                  <a:pt x="3703584" y="3496925"/>
                  <a:pt x="3686175" y="3474633"/>
                </a:cubicBezTo>
                <a:cubicBezTo>
                  <a:pt x="3661076" y="3442574"/>
                  <a:pt x="3627696" y="3412102"/>
                  <a:pt x="3608766" y="3376203"/>
                </a:cubicBezTo>
                <a:cubicBezTo>
                  <a:pt x="3605385" y="3369690"/>
                  <a:pt x="3612991" y="3360340"/>
                  <a:pt x="3620174" y="3363763"/>
                </a:cubicBezTo>
                <a:cubicBezTo>
                  <a:pt x="3652877" y="3379124"/>
                  <a:pt x="3678400" y="3408846"/>
                  <a:pt x="3702230" y="3435228"/>
                </a:cubicBezTo>
                <a:cubicBezTo>
                  <a:pt x="3707725" y="3441322"/>
                  <a:pt x="3713639" y="3447667"/>
                  <a:pt x="3719555" y="3454263"/>
                </a:cubicBezTo>
                <a:cubicBezTo>
                  <a:pt x="3708486" y="3418947"/>
                  <a:pt x="3695302" y="3384051"/>
                  <a:pt x="3681020" y="3349404"/>
                </a:cubicBezTo>
                <a:cubicBezTo>
                  <a:pt x="3673753" y="3348986"/>
                  <a:pt x="3666484" y="3345229"/>
                  <a:pt x="3663104" y="3336964"/>
                </a:cubicBezTo>
                <a:cubicBezTo>
                  <a:pt x="3644765" y="3292130"/>
                  <a:pt x="3612230" y="3271259"/>
                  <a:pt x="3576568" y="3241454"/>
                </a:cubicBezTo>
                <a:cubicBezTo>
                  <a:pt x="3567272" y="3233606"/>
                  <a:pt x="3574370" y="3218411"/>
                  <a:pt x="3586370" y="3220165"/>
                </a:cubicBezTo>
                <a:cubicBezTo>
                  <a:pt x="3601159" y="3222335"/>
                  <a:pt x="3614934" y="3228262"/>
                  <a:pt x="3627610" y="3236278"/>
                </a:cubicBezTo>
                <a:cubicBezTo>
                  <a:pt x="3605046" y="3193449"/>
                  <a:pt x="3580793" y="3151288"/>
                  <a:pt x="3553413" y="3110880"/>
                </a:cubicBezTo>
                <a:cubicBezTo>
                  <a:pt x="3408395" y="2896569"/>
                  <a:pt x="3214027" y="2740948"/>
                  <a:pt x="3028023" y="2565124"/>
                </a:cubicBezTo>
                <a:cubicBezTo>
                  <a:pt x="2963376" y="2503927"/>
                  <a:pt x="2920868" y="2440061"/>
                  <a:pt x="2892727" y="2371601"/>
                </a:cubicBezTo>
                <a:close/>
                <a:moveTo>
                  <a:pt x="7223014" y="688174"/>
                </a:moveTo>
                <a:cubicBezTo>
                  <a:pt x="7230176" y="683363"/>
                  <a:pt x="7238057" y="679941"/>
                  <a:pt x="7248028" y="679649"/>
                </a:cubicBezTo>
                <a:cubicBezTo>
                  <a:pt x="7257155" y="679398"/>
                  <a:pt x="7264001" y="688497"/>
                  <a:pt x="7258084" y="696597"/>
                </a:cubicBezTo>
                <a:cubicBezTo>
                  <a:pt x="7246000" y="713293"/>
                  <a:pt x="7228084" y="715547"/>
                  <a:pt x="7209323" y="720890"/>
                </a:cubicBezTo>
                <a:cubicBezTo>
                  <a:pt x="7200113" y="723478"/>
                  <a:pt x="7195972" y="710287"/>
                  <a:pt x="7202309" y="705027"/>
                </a:cubicBezTo>
                <a:cubicBezTo>
                  <a:pt x="7209409" y="699183"/>
                  <a:pt x="7215853" y="692985"/>
                  <a:pt x="7223014" y="688174"/>
                </a:cubicBezTo>
                <a:close/>
                <a:moveTo>
                  <a:pt x="7049011" y="751365"/>
                </a:moveTo>
                <a:cubicBezTo>
                  <a:pt x="7073687" y="741512"/>
                  <a:pt x="7099379" y="738090"/>
                  <a:pt x="7123802" y="729156"/>
                </a:cubicBezTo>
                <a:cubicBezTo>
                  <a:pt x="7147887" y="720390"/>
                  <a:pt x="7163519" y="705780"/>
                  <a:pt x="7191071" y="708451"/>
                </a:cubicBezTo>
                <a:cubicBezTo>
                  <a:pt x="7197322" y="709120"/>
                  <a:pt x="7200534" y="717802"/>
                  <a:pt x="7196139" y="722227"/>
                </a:cubicBezTo>
                <a:cubicBezTo>
                  <a:pt x="7179662" y="738591"/>
                  <a:pt x="7162084" y="741262"/>
                  <a:pt x="7140026" y="745937"/>
                </a:cubicBezTo>
                <a:cubicBezTo>
                  <a:pt x="7125659" y="748943"/>
                  <a:pt x="7115181" y="756624"/>
                  <a:pt x="7102168" y="762718"/>
                </a:cubicBezTo>
                <a:cubicBezTo>
                  <a:pt x="7088477" y="769229"/>
                  <a:pt x="7073773" y="772820"/>
                  <a:pt x="7059406" y="777329"/>
                </a:cubicBezTo>
                <a:cubicBezTo>
                  <a:pt x="7042167" y="782672"/>
                  <a:pt x="7032026" y="758209"/>
                  <a:pt x="7049011" y="751365"/>
                </a:cubicBezTo>
                <a:close/>
                <a:moveTo>
                  <a:pt x="5299944" y="1375682"/>
                </a:moveTo>
                <a:cubicBezTo>
                  <a:pt x="5306791" y="1371924"/>
                  <a:pt x="5316338" y="1379188"/>
                  <a:pt x="5314818" y="1386618"/>
                </a:cubicBezTo>
                <a:cubicBezTo>
                  <a:pt x="5311016" y="1404986"/>
                  <a:pt x="5302649" y="1416591"/>
                  <a:pt x="5287607" y="1428445"/>
                </a:cubicBezTo>
                <a:cubicBezTo>
                  <a:pt x="5278057" y="1435959"/>
                  <a:pt x="5261916" y="1427193"/>
                  <a:pt x="5266818" y="1414671"/>
                </a:cubicBezTo>
                <a:cubicBezTo>
                  <a:pt x="5273917" y="1397055"/>
                  <a:pt x="5283043" y="1384782"/>
                  <a:pt x="5299944" y="1375682"/>
                </a:cubicBezTo>
                <a:close/>
                <a:moveTo>
                  <a:pt x="6507568" y="842698"/>
                </a:moveTo>
                <a:cubicBezTo>
                  <a:pt x="6513059" y="835519"/>
                  <a:pt x="6524976" y="839775"/>
                  <a:pt x="6527259" y="847373"/>
                </a:cubicBezTo>
                <a:cubicBezTo>
                  <a:pt x="6532498" y="864655"/>
                  <a:pt x="6526498" y="884776"/>
                  <a:pt x="6517623" y="900054"/>
                </a:cubicBezTo>
                <a:cubicBezTo>
                  <a:pt x="6512976" y="908068"/>
                  <a:pt x="6498440" y="906399"/>
                  <a:pt x="6496833" y="896882"/>
                </a:cubicBezTo>
                <a:cubicBezTo>
                  <a:pt x="6493793" y="878180"/>
                  <a:pt x="6495819" y="857893"/>
                  <a:pt x="6507568" y="842698"/>
                </a:cubicBezTo>
                <a:close/>
                <a:moveTo>
                  <a:pt x="6168859" y="944637"/>
                </a:moveTo>
                <a:cubicBezTo>
                  <a:pt x="6178409" y="934868"/>
                  <a:pt x="6199452" y="937791"/>
                  <a:pt x="6198605" y="954739"/>
                </a:cubicBezTo>
                <a:cubicBezTo>
                  <a:pt x="6198014" y="966676"/>
                  <a:pt x="6195986" y="977280"/>
                  <a:pt x="6194126" y="989053"/>
                </a:cubicBezTo>
                <a:cubicBezTo>
                  <a:pt x="6191678" y="1004748"/>
                  <a:pt x="6168013" y="1002827"/>
                  <a:pt x="6166576" y="987549"/>
                </a:cubicBezTo>
                <a:cubicBezTo>
                  <a:pt x="6165563" y="977363"/>
                  <a:pt x="6162775" y="966426"/>
                  <a:pt x="6164126" y="956075"/>
                </a:cubicBezTo>
                <a:cubicBezTo>
                  <a:pt x="6164126" y="953319"/>
                  <a:pt x="6164718" y="950815"/>
                  <a:pt x="6165732" y="948728"/>
                </a:cubicBezTo>
                <a:cubicBezTo>
                  <a:pt x="6165901" y="948394"/>
                  <a:pt x="6165816" y="947977"/>
                  <a:pt x="6165986" y="947641"/>
                </a:cubicBezTo>
                <a:cubicBezTo>
                  <a:pt x="6168436" y="943718"/>
                  <a:pt x="6169367" y="942883"/>
                  <a:pt x="6168859" y="944637"/>
                </a:cubicBezTo>
                <a:close/>
                <a:moveTo>
                  <a:pt x="6251316" y="862412"/>
                </a:moveTo>
                <a:cubicBezTo>
                  <a:pt x="6254802" y="861379"/>
                  <a:pt x="6258604" y="861859"/>
                  <a:pt x="6261732" y="864823"/>
                </a:cubicBezTo>
                <a:cubicBezTo>
                  <a:pt x="6277536" y="879600"/>
                  <a:pt x="6276944" y="900639"/>
                  <a:pt x="6279395" y="921010"/>
                </a:cubicBezTo>
                <a:cubicBezTo>
                  <a:pt x="6282100" y="943885"/>
                  <a:pt x="6285818" y="965008"/>
                  <a:pt x="6279481" y="987715"/>
                </a:cubicBezTo>
                <a:cubicBezTo>
                  <a:pt x="6277282" y="995647"/>
                  <a:pt x="6265790" y="999570"/>
                  <a:pt x="6260887" y="991389"/>
                </a:cubicBezTo>
                <a:cubicBezTo>
                  <a:pt x="6247027" y="968431"/>
                  <a:pt x="6244915" y="943468"/>
                  <a:pt x="6240943" y="917753"/>
                </a:cubicBezTo>
                <a:cubicBezTo>
                  <a:pt x="6238240" y="900890"/>
                  <a:pt x="6233592" y="884358"/>
                  <a:pt x="6242802" y="869081"/>
                </a:cubicBezTo>
                <a:cubicBezTo>
                  <a:pt x="6244662" y="865992"/>
                  <a:pt x="6247831" y="863446"/>
                  <a:pt x="6251316" y="862412"/>
                </a:cubicBezTo>
                <a:close/>
                <a:moveTo>
                  <a:pt x="2846585" y="2167808"/>
                </a:moveTo>
                <a:cubicBezTo>
                  <a:pt x="2730893" y="2521543"/>
                  <a:pt x="2621540" y="2893813"/>
                  <a:pt x="2584947" y="3265415"/>
                </a:cubicBezTo>
                <a:cubicBezTo>
                  <a:pt x="2597455" y="3275267"/>
                  <a:pt x="2609202" y="3286287"/>
                  <a:pt x="2620188" y="3297391"/>
                </a:cubicBezTo>
                <a:cubicBezTo>
                  <a:pt x="2631681" y="3309078"/>
                  <a:pt x="2640977" y="3317512"/>
                  <a:pt x="2643174" y="3334125"/>
                </a:cubicBezTo>
                <a:cubicBezTo>
                  <a:pt x="2644441" y="3343059"/>
                  <a:pt x="2634300" y="3349319"/>
                  <a:pt x="2626441" y="3347650"/>
                </a:cubicBezTo>
                <a:cubicBezTo>
                  <a:pt x="2610638" y="3344227"/>
                  <a:pt x="2594751" y="3329282"/>
                  <a:pt x="2581314" y="3313003"/>
                </a:cubicBezTo>
                <a:cubicBezTo>
                  <a:pt x="2578864" y="3343224"/>
                  <a:pt x="2575821" y="3373365"/>
                  <a:pt x="2574383" y="3403503"/>
                </a:cubicBezTo>
                <a:cubicBezTo>
                  <a:pt x="2580722" y="3400998"/>
                  <a:pt x="2587905" y="3401834"/>
                  <a:pt x="2592722" y="3408929"/>
                </a:cubicBezTo>
                <a:cubicBezTo>
                  <a:pt x="2602186" y="3423039"/>
                  <a:pt x="2612244" y="3436733"/>
                  <a:pt x="2625427" y="3447668"/>
                </a:cubicBezTo>
                <a:cubicBezTo>
                  <a:pt x="2641568" y="3461110"/>
                  <a:pt x="2664723" y="3466452"/>
                  <a:pt x="2674527" y="3485904"/>
                </a:cubicBezTo>
                <a:cubicBezTo>
                  <a:pt x="2677991" y="3492834"/>
                  <a:pt x="2673174" y="3501267"/>
                  <a:pt x="2666582" y="3504022"/>
                </a:cubicBezTo>
                <a:cubicBezTo>
                  <a:pt x="2631765" y="3518798"/>
                  <a:pt x="2592893" y="3478809"/>
                  <a:pt x="2572440" y="3446749"/>
                </a:cubicBezTo>
                <a:cubicBezTo>
                  <a:pt x="2572356" y="3449838"/>
                  <a:pt x="2572187" y="3452927"/>
                  <a:pt x="2572103" y="3455932"/>
                </a:cubicBezTo>
                <a:cubicBezTo>
                  <a:pt x="2571003" y="3496675"/>
                  <a:pt x="2572864" y="3538168"/>
                  <a:pt x="2576075" y="3579745"/>
                </a:cubicBezTo>
                <a:cubicBezTo>
                  <a:pt x="2576752" y="3579577"/>
                  <a:pt x="2577172" y="3579160"/>
                  <a:pt x="2577849" y="3579076"/>
                </a:cubicBezTo>
                <a:cubicBezTo>
                  <a:pt x="2608103" y="3576238"/>
                  <a:pt x="2638696" y="3589763"/>
                  <a:pt x="2664216" y="3604457"/>
                </a:cubicBezTo>
                <a:cubicBezTo>
                  <a:pt x="2685936" y="3617063"/>
                  <a:pt x="2730133" y="3639522"/>
                  <a:pt x="2725738" y="3668825"/>
                </a:cubicBezTo>
                <a:cubicBezTo>
                  <a:pt x="2724724" y="3675838"/>
                  <a:pt x="2719062" y="3681682"/>
                  <a:pt x="2711880" y="3682601"/>
                </a:cubicBezTo>
                <a:cubicBezTo>
                  <a:pt x="2696160" y="3684604"/>
                  <a:pt x="2689992" y="3676923"/>
                  <a:pt x="2678751" y="3667322"/>
                </a:cubicBezTo>
                <a:cubicBezTo>
                  <a:pt x="2667259" y="3657472"/>
                  <a:pt x="2655344" y="3647954"/>
                  <a:pt x="2642582" y="3639772"/>
                </a:cubicBezTo>
                <a:cubicBezTo>
                  <a:pt x="2621963" y="3626665"/>
                  <a:pt x="2599229" y="3617230"/>
                  <a:pt x="2578694" y="3604206"/>
                </a:cubicBezTo>
                <a:cubicBezTo>
                  <a:pt x="2580807" y="3626665"/>
                  <a:pt x="2582581" y="3649205"/>
                  <a:pt x="2585792" y="3671747"/>
                </a:cubicBezTo>
                <a:cubicBezTo>
                  <a:pt x="2600581" y="3686775"/>
                  <a:pt x="2614610" y="3702554"/>
                  <a:pt x="2630075" y="3716915"/>
                </a:cubicBezTo>
                <a:cubicBezTo>
                  <a:pt x="2656020" y="3741041"/>
                  <a:pt x="2696837" y="3755068"/>
                  <a:pt x="2711711" y="3787544"/>
                </a:cubicBezTo>
                <a:cubicBezTo>
                  <a:pt x="2716611" y="3798147"/>
                  <a:pt x="2709852" y="3808917"/>
                  <a:pt x="2698019" y="3809334"/>
                </a:cubicBezTo>
                <a:cubicBezTo>
                  <a:pt x="2669625" y="3810336"/>
                  <a:pt x="2642666" y="3781952"/>
                  <a:pt x="2623484" y="3763834"/>
                </a:cubicBezTo>
                <a:cubicBezTo>
                  <a:pt x="2613934" y="3754817"/>
                  <a:pt x="2604893" y="3745215"/>
                  <a:pt x="2596186" y="3735197"/>
                </a:cubicBezTo>
                <a:cubicBezTo>
                  <a:pt x="2601089" y="3760161"/>
                  <a:pt x="2606244" y="3785123"/>
                  <a:pt x="2612581" y="3809752"/>
                </a:cubicBezTo>
                <a:cubicBezTo>
                  <a:pt x="2643766" y="3824027"/>
                  <a:pt x="2673259" y="3850327"/>
                  <a:pt x="2702245" y="3866941"/>
                </a:cubicBezTo>
                <a:cubicBezTo>
                  <a:pt x="2720499" y="3877377"/>
                  <a:pt x="2739259" y="3887061"/>
                  <a:pt x="2758443" y="3895743"/>
                </a:cubicBezTo>
                <a:cubicBezTo>
                  <a:pt x="2778979" y="3905095"/>
                  <a:pt x="2800191" y="3910104"/>
                  <a:pt x="2814388" y="3928304"/>
                </a:cubicBezTo>
                <a:cubicBezTo>
                  <a:pt x="2821485" y="3937403"/>
                  <a:pt x="2814558" y="3948341"/>
                  <a:pt x="2804585" y="3950428"/>
                </a:cubicBezTo>
                <a:cubicBezTo>
                  <a:pt x="2767654" y="3958192"/>
                  <a:pt x="2718048" y="3923294"/>
                  <a:pt x="2687287" y="3905595"/>
                </a:cubicBezTo>
                <a:cubicBezTo>
                  <a:pt x="2669709" y="3895493"/>
                  <a:pt x="2648920" y="3883972"/>
                  <a:pt x="2629907" y="3870531"/>
                </a:cubicBezTo>
                <a:cubicBezTo>
                  <a:pt x="2635568" y="3888647"/>
                  <a:pt x="2641569" y="3906681"/>
                  <a:pt x="2647991" y="3924547"/>
                </a:cubicBezTo>
                <a:cubicBezTo>
                  <a:pt x="2682555" y="3952765"/>
                  <a:pt x="2712387" y="3983741"/>
                  <a:pt x="2751683" y="4006197"/>
                </a:cubicBezTo>
                <a:cubicBezTo>
                  <a:pt x="2769346" y="4016300"/>
                  <a:pt x="2787682" y="4025149"/>
                  <a:pt x="2806698" y="4032496"/>
                </a:cubicBezTo>
                <a:cubicBezTo>
                  <a:pt x="2826726" y="4040177"/>
                  <a:pt x="2848529" y="4042680"/>
                  <a:pt x="2866022" y="4055287"/>
                </a:cubicBezTo>
                <a:cubicBezTo>
                  <a:pt x="2877854" y="4063804"/>
                  <a:pt x="2878783" y="4086261"/>
                  <a:pt x="2861036" y="4089100"/>
                </a:cubicBezTo>
                <a:cubicBezTo>
                  <a:pt x="2817599" y="4096029"/>
                  <a:pt x="2764359" y="4065640"/>
                  <a:pt x="2728528" y="4043767"/>
                </a:cubicBezTo>
                <a:cubicBezTo>
                  <a:pt x="2713569" y="4034583"/>
                  <a:pt x="2698613" y="4023896"/>
                  <a:pt x="2684162" y="4012459"/>
                </a:cubicBezTo>
                <a:cubicBezTo>
                  <a:pt x="2693964" y="4033749"/>
                  <a:pt x="2704105" y="4054871"/>
                  <a:pt x="2715176" y="4075325"/>
                </a:cubicBezTo>
                <a:cubicBezTo>
                  <a:pt x="2745767" y="4091938"/>
                  <a:pt x="2772218" y="4114647"/>
                  <a:pt x="2804500" y="4128923"/>
                </a:cubicBezTo>
                <a:cubicBezTo>
                  <a:pt x="2845402" y="4146957"/>
                  <a:pt x="2887488" y="4152217"/>
                  <a:pt x="2932107" y="4152216"/>
                </a:cubicBezTo>
                <a:cubicBezTo>
                  <a:pt x="2961264" y="4152216"/>
                  <a:pt x="2962276" y="4194211"/>
                  <a:pt x="2933544" y="4196715"/>
                </a:cubicBezTo>
                <a:cubicBezTo>
                  <a:pt x="2881740" y="4201223"/>
                  <a:pt x="2815992" y="4187532"/>
                  <a:pt x="2764866" y="4157477"/>
                </a:cubicBezTo>
                <a:cubicBezTo>
                  <a:pt x="2780838" y="4181020"/>
                  <a:pt x="2797655" y="4203895"/>
                  <a:pt x="2815571" y="4225519"/>
                </a:cubicBezTo>
                <a:cubicBezTo>
                  <a:pt x="2816754" y="4216001"/>
                  <a:pt x="2825628" y="4207985"/>
                  <a:pt x="2836951" y="4213579"/>
                </a:cubicBezTo>
                <a:cubicBezTo>
                  <a:pt x="2880473" y="4234952"/>
                  <a:pt x="2920530" y="4258580"/>
                  <a:pt x="2968446" y="4269600"/>
                </a:cubicBezTo>
                <a:cubicBezTo>
                  <a:pt x="3010194" y="4279201"/>
                  <a:pt x="3056588" y="4269766"/>
                  <a:pt x="3096223" y="4282791"/>
                </a:cubicBezTo>
                <a:cubicBezTo>
                  <a:pt x="3108983" y="4286965"/>
                  <a:pt x="3116588" y="4306083"/>
                  <a:pt x="3101969" y="4313848"/>
                </a:cubicBezTo>
                <a:cubicBezTo>
                  <a:pt x="3062504" y="4334887"/>
                  <a:pt x="3003602" y="4323198"/>
                  <a:pt x="2961939" y="4312596"/>
                </a:cubicBezTo>
                <a:cubicBezTo>
                  <a:pt x="2924079" y="4302994"/>
                  <a:pt x="2883854" y="4288134"/>
                  <a:pt x="2850727" y="4265258"/>
                </a:cubicBezTo>
                <a:cubicBezTo>
                  <a:pt x="2861966" y="4277196"/>
                  <a:pt x="2873459" y="4288801"/>
                  <a:pt x="2885459" y="4299905"/>
                </a:cubicBezTo>
                <a:cubicBezTo>
                  <a:pt x="2930925" y="4323282"/>
                  <a:pt x="2974615" y="4348578"/>
                  <a:pt x="3024138" y="4364190"/>
                </a:cubicBezTo>
                <a:cubicBezTo>
                  <a:pt x="3052194" y="4373124"/>
                  <a:pt x="3080842" y="4379718"/>
                  <a:pt x="3109997" y="4383643"/>
                </a:cubicBezTo>
                <a:cubicBezTo>
                  <a:pt x="3135772" y="4387066"/>
                  <a:pt x="3154533" y="4384979"/>
                  <a:pt x="3175660" y="4400006"/>
                </a:cubicBezTo>
                <a:cubicBezTo>
                  <a:pt x="3185041" y="4406686"/>
                  <a:pt x="3183943" y="4419459"/>
                  <a:pt x="3174307" y="4425220"/>
                </a:cubicBezTo>
                <a:cubicBezTo>
                  <a:pt x="3151913" y="4438661"/>
                  <a:pt x="3120899" y="4436742"/>
                  <a:pt x="3090476" y="4430229"/>
                </a:cubicBezTo>
                <a:cubicBezTo>
                  <a:pt x="3126646" y="4444589"/>
                  <a:pt x="3165181" y="4455025"/>
                  <a:pt x="3205154" y="4462706"/>
                </a:cubicBezTo>
                <a:cubicBezTo>
                  <a:pt x="3228732" y="4463874"/>
                  <a:pt x="3252310" y="4464876"/>
                  <a:pt x="3275972" y="4464124"/>
                </a:cubicBezTo>
                <a:cubicBezTo>
                  <a:pt x="3314761" y="4462872"/>
                  <a:pt x="3352367" y="4455776"/>
                  <a:pt x="3390565" y="4451936"/>
                </a:cubicBezTo>
                <a:cubicBezTo>
                  <a:pt x="3395381" y="4448011"/>
                  <a:pt x="3402142" y="4446259"/>
                  <a:pt x="3408144" y="4447427"/>
                </a:cubicBezTo>
                <a:cubicBezTo>
                  <a:pt x="3401129" y="4435655"/>
                  <a:pt x="3394706" y="4423299"/>
                  <a:pt x="3387860" y="4411361"/>
                </a:cubicBezTo>
                <a:cubicBezTo>
                  <a:pt x="3383805" y="4412196"/>
                  <a:pt x="3379579" y="4412196"/>
                  <a:pt x="3375860" y="4411026"/>
                </a:cubicBezTo>
                <a:cubicBezTo>
                  <a:pt x="3351775" y="4403680"/>
                  <a:pt x="3327775" y="4396167"/>
                  <a:pt x="3303776" y="4388903"/>
                </a:cubicBezTo>
                <a:cubicBezTo>
                  <a:pt x="3280534" y="4381807"/>
                  <a:pt x="3255604" y="4376463"/>
                  <a:pt x="3235239" y="4362855"/>
                </a:cubicBezTo>
                <a:cubicBezTo>
                  <a:pt x="3223408" y="4354924"/>
                  <a:pt x="3224928" y="4334218"/>
                  <a:pt x="3241830" y="4334052"/>
                </a:cubicBezTo>
                <a:cubicBezTo>
                  <a:pt x="3279943" y="4333635"/>
                  <a:pt x="3320846" y="4347827"/>
                  <a:pt x="3359128" y="4360267"/>
                </a:cubicBezTo>
                <a:cubicBezTo>
                  <a:pt x="3351523" y="4346491"/>
                  <a:pt x="3343494" y="4333133"/>
                  <a:pt x="3336058" y="4319275"/>
                </a:cubicBezTo>
                <a:cubicBezTo>
                  <a:pt x="3303860" y="4314098"/>
                  <a:pt x="3271915" y="4307503"/>
                  <a:pt x="3240055" y="4300991"/>
                </a:cubicBezTo>
                <a:cubicBezTo>
                  <a:pt x="3209887" y="4294814"/>
                  <a:pt x="3170590" y="4295147"/>
                  <a:pt x="3150055" y="4270351"/>
                </a:cubicBezTo>
                <a:cubicBezTo>
                  <a:pt x="3145999" y="4265508"/>
                  <a:pt x="3147011" y="4258831"/>
                  <a:pt x="3152590" y="4255574"/>
                </a:cubicBezTo>
                <a:cubicBezTo>
                  <a:pt x="3179632" y="4239878"/>
                  <a:pt x="3214534" y="4253403"/>
                  <a:pt x="3243943" y="4258245"/>
                </a:cubicBezTo>
                <a:cubicBezTo>
                  <a:pt x="3265915" y="4261835"/>
                  <a:pt x="3288057" y="4265425"/>
                  <a:pt x="3310029" y="4269349"/>
                </a:cubicBezTo>
                <a:cubicBezTo>
                  <a:pt x="3300309" y="4250649"/>
                  <a:pt x="3290338" y="4232198"/>
                  <a:pt x="3280874" y="4213413"/>
                </a:cubicBezTo>
                <a:cubicBezTo>
                  <a:pt x="3280621" y="4213329"/>
                  <a:pt x="3280367" y="4213496"/>
                  <a:pt x="3280113" y="4213413"/>
                </a:cubicBezTo>
                <a:cubicBezTo>
                  <a:pt x="3197632" y="4198969"/>
                  <a:pt x="3084224" y="4166075"/>
                  <a:pt x="3029461" y="4098617"/>
                </a:cubicBezTo>
                <a:cubicBezTo>
                  <a:pt x="3022363" y="4089934"/>
                  <a:pt x="3032334" y="4079332"/>
                  <a:pt x="3041968" y="4082338"/>
                </a:cubicBezTo>
                <a:cubicBezTo>
                  <a:pt x="3072561" y="4091772"/>
                  <a:pt x="3100110" y="4109387"/>
                  <a:pt x="3129097" y="4122662"/>
                </a:cubicBezTo>
                <a:cubicBezTo>
                  <a:pt x="3169915" y="4141363"/>
                  <a:pt x="3212844" y="4154388"/>
                  <a:pt x="3256535" y="4164239"/>
                </a:cubicBezTo>
                <a:cubicBezTo>
                  <a:pt x="3246140" y="4142950"/>
                  <a:pt x="3234985" y="4122078"/>
                  <a:pt x="3224928" y="4100538"/>
                </a:cubicBezTo>
                <a:cubicBezTo>
                  <a:pt x="3166872" y="4078330"/>
                  <a:pt x="3110675" y="4051030"/>
                  <a:pt x="3057095" y="4019890"/>
                </a:cubicBezTo>
                <a:cubicBezTo>
                  <a:pt x="3013489" y="3994509"/>
                  <a:pt x="2959742" y="3966875"/>
                  <a:pt x="2928052" y="3927385"/>
                </a:cubicBezTo>
                <a:cubicBezTo>
                  <a:pt x="2920614" y="3918118"/>
                  <a:pt x="2928559" y="3901087"/>
                  <a:pt x="2941657" y="3906263"/>
                </a:cubicBezTo>
                <a:cubicBezTo>
                  <a:pt x="2998531" y="3928638"/>
                  <a:pt x="3048222" y="3971384"/>
                  <a:pt x="3102476" y="3999601"/>
                </a:cubicBezTo>
                <a:cubicBezTo>
                  <a:pt x="3134083" y="4016049"/>
                  <a:pt x="3166618" y="4030325"/>
                  <a:pt x="3199407" y="4044018"/>
                </a:cubicBezTo>
                <a:cubicBezTo>
                  <a:pt x="3191125" y="4025651"/>
                  <a:pt x="3183773" y="4006783"/>
                  <a:pt x="3175829" y="3988247"/>
                </a:cubicBezTo>
                <a:cubicBezTo>
                  <a:pt x="3175407" y="3988081"/>
                  <a:pt x="3175071" y="3987914"/>
                  <a:pt x="3174731" y="3987746"/>
                </a:cubicBezTo>
                <a:lnTo>
                  <a:pt x="3174731" y="3987831"/>
                </a:lnTo>
                <a:cubicBezTo>
                  <a:pt x="3074250" y="3957440"/>
                  <a:pt x="2938277" y="3888063"/>
                  <a:pt x="2882248" y="3795976"/>
                </a:cubicBezTo>
                <a:cubicBezTo>
                  <a:pt x="2875994" y="3785707"/>
                  <a:pt x="2890361" y="3778110"/>
                  <a:pt x="2898557" y="3782785"/>
                </a:cubicBezTo>
                <a:cubicBezTo>
                  <a:pt x="2947149" y="3810421"/>
                  <a:pt x="2987713" y="3851078"/>
                  <a:pt x="3036306" y="3879714"/>
                </a:cubicBezTo>
                <a:cubicBezTo>
                  <a:pt x="3074419" y="3902255"/>
                  <a:pt x="3113548" y="3919621"/>
                  <a:pt x="3153858" y="3936151"/>
                </a:cubicBezTo>
                <a:cubicBezTo>
                  <a:pt x="3147519" y="3920957"/>
                  <a:pt x="3141519" y="3905512"/>
                  <a:pt x="3135351" y="3890150"/>
                </a:cubicBezTo>
                <a:cubicBezTo>
                  <a:pt x="3100617" y="3871282"/>
                  <a:pt x="3067489" y="3849825"/>
                  <a:pt x="3035714" y="3826617"/>
                </a:cubicBezTo>
                <a:cubicBezTo>
                  <a:pt x="3005545" y="3804576"/>
                  <a:pt x="2971742" y="3781366"/>
                  <a:pt x="2952135" y="3749056"/>
                </a:cubicBezTo>
                <a:cubicBezTo>
                  <a:pt x="2946051" y="3739122"/>
                  <a:pt x="2955431" y="3725680"/>
                  <a:pt x="2967178" y="3731024"/>
                </a:cubicBezTo>
                <a:cubicBezTo>
                  <a:pt x="2997854" y="3744965"/>
                  <a:pt x="3023799" y="3768510"/>
                  <a:pt x="3051180" y="3787711"/>
                </a:cubicBezTo>
                <a:cubicBezTo>
                  <a:pt x="3069941" y="3800902"/>
                  <a:pt x="3089292" y="3812924"/>
                  <a:pt x="3108984" y="3824446"/>
                </a:cubicBezTo>
                <a:cubicBezTo>
                  <a:pt x="3094955" y="3788129"/>
                  <a:pt x="3081433" y="3751561"/>
                  <a:pt x="3068590" y="3714661"/>
                </a:cubicBezTo>
                <a:cubicBezTo>
                  <a:pt x="3005038" y="3686275"/>
                  <a:pt x="2940305" y="3656971"/>
                  <a:pt x="2886558" y="3617146"/>
                </a:cubicBezTo>
                <a:cubicBezTo>
                  <a:pt x="2875065" y="3608547"/>
                  <a:pt x="2880895" y="3588678"/>
                  <a:pt x="2896698" y="3592769"/>
                </a:cubicBezTo>
                <a:cubicBezTo>
                  <a:pt x="2947658" y="3605960"/>
                  <a:pt x="2997854" y="3628166"/>
                  <a:pt x="3047124" y="3652296"/>
                </a:cubicBezTo>
                <a:cubicBezTo>
                  <a:pt x="3034532" y="3613974"/>
                  <a:pt x="3022448" y="3575486"/>
                  <a:pt x="3010955" y="3536833"/>
                </a:cubicBezTo>
                <a:cubicBezTo>
                  <a:pt x="2989911" y="3527147"/>
                  <a:pt x="2968869" y="3517630"/>
                  <a:pt x="2947910" y="3507779"/>
                </a:cubicBezTo>
                <a:cubicBezTo>
                  <a:pt x="2911234" y="3490496"/>
                  <a:pt x="2870586" y="3474968"/>
                  <a:pt x="2838219" y="3450423"/>
                </a:cubicBezTo>
                <a:cubicBezTo>
                  <a:pt x="2826050" y="3441240"/>
                  <a:pt x="2834669" y="3424291"/>
                  <a:pt x="2849204" y="3427215"/>
                </a:cubicBezTo>
                <a:cubicBezTo>
                  <a:pt x="2898304" y="3436982"/>
                  <a:pt x="2947403" y="3458520"/>
                  <a:pt x="2995067" y="3481062"/>
                </a:cubicBezTo>
                <a:cubicBezTo>
                  <a:pt x="2990080" y="3463280"/>
                  <a:pt x="2984587" y="3445665"/>
                  <a:pt x="2979855" y="3427798"/>
                </a:cubicBezTo>
                <a:cubicBezTo>
                  <a:pt x="2899826" y="3379125"/>
                  <a:pt x="2819628" y="3318345"/>
                  <a:pt x="2763936" y="3245796"/>
                </a:cubicBezTo>
                <a:cubicBezTo>
                  <a:pt x="2754218" y="3233022"/>
                  <a:pt x="2772472" y="3217493"/>
                  <a:pt x="2784388" y="3227345"/>
                </a:cubicBezTo>
                <a:cubicBezTo>
                  <a:pt x="2845063" y="3277521"/>
                  <a:pt x="2901177" y="3325776"/>
                  <a:pt x="2964305" y="3368689"/>
                </a:cubicBezTo>
                <a:cubicBezTo>
                  <a:pt x="2954164" y="3328282"/>
                  <a:pt x="2944953" y="3287623"/>
                  <a:pt x="2936080" y="3246964"/>
                </a:cubicBezTo>
                <a:cubicBezTo>
                  <a:pt x="2923235" y="3245044"/>
                  <a:pt x="2910811" y="3236278"/>
                  <a:pt x="2898727" y="3229850"/>
                </a:cubicBezTo>
                <a:cubicBezTo>
                  <a:pt x="2872529" y="3215824"/>
                  <a:pt x="2845657" y="3201965"/>
                  <a:pt x="2822502" y="3183181"/>
                </a:cubicBezTo>
                <a:cubicBezTo>
                  <a:pt x="2812021" y="3174665"/>
                  <a:pt x="2821233" y="3156214"/>
                  <a:pt x="2834501" y="3159721"/>
                </a:cubicBezTo>
                <a:cubicBezTo>
                  <a:pt x="2864247" y="3167651"/>
                  <a:pt x="2891882" y="3181677"/>
                  <a:pt x="2919433" y="3194867"/>
                </a:cubicBezTo>
                <a:cubicBezTo>
                  <a:pt x="2921544" y="3195870"/>
                  <a:pt x="2923741" y="3196790"/>
                  <a:pt x="2925939" y="3197791"/>
                </a:cubicBezTo>
                <a:cubicBezTo>
                  <a:pt x="2922220" y="3179758"/>
                  <a:pt x="2919178" y="3161641"/>
                  <a:pt x="2915712" y="3143523"/>
                </a:cubicBezTo>
                <a:cubicBezTo>
                  <a:pt x="2873206" y="3121817"/>
                  <a:pt x="2829938" y="3076065"/>
                  <a:pt x="2810669" y="3034656"/>
                </a:cubicBezTo>
                <a:cubicBezTo>
                  <a:pt x="2803739" y="3019629"/>
                  <a:pt x="2821655" y="3004350"/>
                  <a:pt x="2834501" y="3016623"/>
                </a:cubicBezTo>
                <a:cubicBezTo>
                  <a:pt x="2854444" y="3035742"/>
                  <a:pt x="2872359" y="3056613"/>
                  <a:pt x="2893657" y="3074396"/>
                </a:cubicBezTo>
                <a:cubicBezTo>
                  <a:pt x="2897036" y="3077235"/>
                  <a:pt x="2900670" y="3079489"/>
                  <a:pt x="2904220" y="3082077"/>
                </a:cubicBezTo>
                <a:cubicBezTo>
                  <a:pt x="2898980" y="3051854"/>
                  <a:pt x="2894249" y="3021549"/>
                  <a:pt x="2889768" y="2991243"/>
                </a:cubicBezTo>
                <a:cubicBezTo>
                  <a:pt x="2878783" y="2986901"/>
                  <a:pt x="2868726" y="2976465"/>
                  <a:pt x="2860613" y="2969620"/>
                </a:cubicBezTo>
                <a:cubicBezTo>
                  <a:pt x="2842529" y="2954426"/>
                  <a:pt x="2823430" y="2938395"/>
                  <a:pt x="2808979" y="2919694"/>
                </a:cubicBezTo>
                <a:cubicBezTo>
                  <a:pt x="2799177" y="2907005"/>
                  <a:pt x="2815232" y="2890809"/>
                  <a:pt x="2828754" y="2897152"/>
                </a:cubicBezTo>
                <a:cubicBezTo>
                  <a:pt x="2835008" y="2900158"/>
                  <a:pt x="2859345" y="2913600"/>
                  <a:pt x="2881318" y="2929797"/>
                </a:cubicBezTo>
                <a:cubicBezTo>
                  <a:pt x="2851149" y="2701208"/>
                  <a:pt x="2841937" y="2472120"/>
                  <a:pt x="2857571" y="2248206"/>
                </a:cubicBezTo>
                <a:cubicBezTo>
                  <a:pt x="2852839" y="2222074"/>
                  <a:pt x="2849037" y="2195526"/>
                  <a:pt x="2846585" y="2167808"/>
                </a:cubicBezTo>
                <a:close/>
                <a:moveTo>
                  <a:pt x="7352048" y="428528"/>
                </a:moveTo>
                <a:cubicBezTo>
                  <a:pt x="7359242" y="423655"/>
                  <a:pt x="7367397" y="420545"/>
                  <a:pt x="7377158" y="420169"/>
                </a:cubicBezTo>
                <a:cubicBezTo>
                  <a:pt x="7383834" y="419919"/>
                  <a:pt x="7389834" y="428685"/>
                  <a:pt x="7386876" y="434695"/>
                </a:cubicBezTo>
                <a:cubicBezTo>
                  <a:pt x="7378341" y="451811"/>
                  <a:pt x="7363044" y="459409"/>
                  <a:pt x="7344199" y="463750"/>
                </a:cubicBezTo>
                <a:cubicBezTo>
                  <a:pt x="7334480" y="465921"/>
                  <a:pt x="7325775" y="456153"/>
                  <a:pt x="7332706" y="447470"/>
                </a:cubicBezTo>
                <a:cubicBezTo>
                  <a:pt x="7338622" y="440039"/>
                  <a:pt x="7344855" y="433402"/>
                  <a:pt x="7352048" y="428528"/>
                </a:cubicBezTo>
                <a:close/>
                <a:moveTo>
                  <a:pt x="7460399" y="324242"/>
                </a:moveTo>
                <a:cubicBezTo>
                  <a:pt x="7465975" y="320987"/>
                  <a:pt x="7472228" y="328584"/>
                  <a:pt x="7466652" y="332424"/>
                </a:cubicBezTo>
                <a:cubicBezTo>
                  <a:pt x="7452709" y="342026"/>
                  <a:pt x="7438171" y="350792"/>
                  <a:pt x="7423806" y="359892"/>
                </a:cubicBezTo>
                <a:cubicBezTo>
                  <a:pt x="7418060" y="363566"/>
                  <a:pt x="7411466" y="355384"/>
                  <a:pt x="7417130" y="351626"/>
                </a:cubicBezTo>
                <a:cubicBezTo>
                  <a:pt x="7431496" y="342360"/>
                  <a:pt x="7445693" y="332843"/>
                  <a:pt x="7460399" y="324242"/>
                </a:cubicBezTo>
                <a:close/>
                <a:moveTo>
                  <a:pt x="6684696" y="619786"/>
                </a:moveTo>
                <a:cubicBezTo>
                  <a:pt x="6689006" y="614360"/>
                  <a:pt x="6697118" y="616614"/>
                  <a:pt x="6700583" y="621289"/>
                </a:cubicBezTo>
                <a:cubicBezTo>
                  <a:pt x="6710132" y="634146"/>
                  <a:pt x="6709203" y="647839"/>
                  <a:pt x="6708780" y="663199"/>
                </a:cubicBezTo>
                <a:cubicBezTo>
                  <a:pt x="6708273" y="681650"/>
                  <a:pt x="6707766" y="700184"/>
                  <a:pt x="6707260" y="718635"/>
                </a:cubicBezTo>
                <a:cubicBezTo>
                  <a:pt x="6706667" y="739924"/>
                  <a:pt x="6673963" y="737920"/>
                  <a:pt x="6673963" y="716882"/>
                </a:cubicBezTo>
                <a:cubicBezTo>
                  <a:pt x="6674050" y="687828"/>
                  <a:pt x="6665597" y="644081"/>
                  <a:pt x="6684696" y="619786"/>
                </a:cubicBezTo>
                <a:close/>
                <a:moveTo>
                  <a:pt x="7720767" y="124877"/>
                </a:moveTo>
                <a:cubicBezTo>
                  <a:pt x="7420003" y="302203"/>
                  <a:pt x="7153465" y="523277"/>
                  <a:pt x="6914136" y="771902"/>
                </a:cubicBezTo>
                <a:cubicBezTo>
                  <a:pt x="6921997" y="771233"/>
                  <a:pt x="6930194" y="770900"/>
                  <a:pt x="6938389" y="770566"/>
                </a:cubicBezTo>
                <a:cubicBezTo>
                  <a:pt x="6964589" y="769397"/>
                  <a:pt x="6986053" y="754955"/>
                  <a:pt x="7012588" y="763052"/>
                </a:cubicBezTo>
                <a:cubicBezTo>
                  <a:pt x="7020363" y="765473"/>
                  <a:pt x="7022560" y="776076"/>
                  <a:pt x="7013940" y="779332"/>
                </a:cubicBezTo>
                <a:cubicBezTo>
                  <a:pt x="7002615" y="783506"/>
                  <a:pt x="6992560" y="784842"/>
                  <a:pt x="6980308" y="785009"/>
                </a:cubicBezTo>
                <a:cubicBezTo>
                  <a:pt x="6957743" y="785343"/>
                  <a:pt x="6949207" y="787012"/>
                  <a:pt x="6926897" y="798118"/>
                </a:cubicBezTo>
                <a:cubicBezTo>
                  <a:pt x="6910673" y="806131"/>
                  <a:pt x="6893684" y="812560"/>
                  <a:pt x="6875686" y="812142"/>
                </a:cubicBezTo>
                <a:cubicBezTo>
                  <a:pt x="6767516" y="927188"/>
                  <a:pt x="6665006" y="1047827"/>
                  <a:pt x="6567568" y="1172642"/>
                </a:cubicBezTo>
                <a:cubicBezTo>
                  <a:pt x="6588103" y="1164626"/>
                  <a:pt x="6609654" y="1160451"/>
                  <a:pt x="6628667" y="1168131"/>
                </a:cubicBezTo>
                <a:cubicBezTo>
                  <a:pt x="6636781" y="1171388"/>
                  <a:pt x="6637627" y="1180905"/>
                  <a:pt x="6631709" y="1186583"/>
                </a:cubicBezTo>
                <a:cubicBezTo>
                  <a:pt x="6608723" y="1208623"/>
                  <a:pt x="6569428" y="1211128"/>
                  <a:pt x="6540949" y="1225404"/>
                </a:cubicBezTo>
                <a:cubicBezTo>
                  <a:pt x="6531907" y="1229995"/>
                  <a:pt x="6523371" y="1235256"/>
                  <a:pt x="6515004" y="1240765"/>
                </a:cubicBezTo>
                <a:cubicBezTo>
                  <a:pt x="6469116" y="1301463"/>
                  <a:pt x="6424242" y="1362908"/>
                  <a:pt x="6380551" y="1425189"/>
                </a:cubicBezTo>
                <a:cubicBezTo>
                  <a:pt x="6379791" y="1427026"/>
                  <a:pt x="6379115" y="1428862"/>
                  <a:pt x="6378438" y="1430784"/>
                </a:cubicBezTo>
                <a:cubicBezTo>
                  <a:pt x="6406327" y="1418761"/>
                  <a:pt x="6435313" y="1408909"/>
                  <a:pt x="6464044" y="1399809"/>
                </a:cubicBezTo>
                <a:cubicBezTo>
                  <a:pt x="6521510" y="1381609"/>
                  <a:pt x="6585652" y="1358232"/>
                  <a:pt x="6646246" y="1365830"/>
                </a:cubicBezTo>
                <a:cubicBezTo>
                  <a:pt x="6656217" y="1367082"/>
                  <a:pt x="6659176" y="1382611"/>
                  <a:pt x="6650218" y="1387203"/>
                </a:cubicBezTo>
                <a:cubicBezTo>
                  <a:pt x="6594104" y="1415839"/>
                  <a:pt x="6525652" y="1421515"/>
                  <a:pt x="6465060" y="1439800"/>
                </a:cubicBezTo>
                <a:cubicBezTo>
                  <a:pt x="6425003" y="1451906"/>
                  <a:pt x="6385708" y="1467350"/>
                  <a:pt x="6345566" y="1479455"/>
                </a:cubicBezTo>
                <a:cubicBezTo>
                  <a:pt x="6339735" y="1493399"/>
                  <a:pt x="6333903" y="1507341"/>
                  <a:pt x="6327142" y="1520531"/>
                </a:cubicBezTo>
                <a:cubicBezTo>
                  <a:pt x="6352158" y="1504919"/>
                  <a:pt x="6378945" y="1491311"/>
                  <a:pt x="6406834" y="1487638"/>
                </a:cubicBezTo>
                <a:cubicBezTo>
                  <a:pt x="6421793" y="1485718"/>
                  <a:pt x="6427370" y="1503666"/>
                  <a:pt x="6417481" y="1512767"/>
                </a:cubicBezTo>
                <a:cubicBezTo>
                  <a:pt x="6390355" y="1537814"/>
                  <a:pt x="6352494" y="1551922"/>
                  <a:pt x="6320888" y="1571124"/>
                </a:cubicBezTo>
                <a:cubicBezTo>
                  <a:pt x="6298748" y="1584650"/>
                  <a:pt x="6276437" y="1603769"/>
                  <a:pt x="6252438" y="1616792"/>
                </a:cubicBezTo>
                <a:cubicBezTo>
                  <a:pt x="6251002" y="1619547"/>
                  <a:pt x="6249647" y="1622553"/>
                  <a:pt x="6248125" y="1625225"/>
                </a:cubicBezTo>
                <a:cubicBezTo>
                  <a:pt x="6246690" y="1627897"/>
                  <a:pt x="6244325" y="1629315"/>
                  <a:pt x="6241705" y="1630067"/>
                </a:cubicBezTo>
                <a:cubicBezTo>
                  <a:pt x="6237817" y="1636078"/>
                  <a:pt x="6234184" y="1642172"/>
                  <a:pt x="6230296" y="1648184"/>
                </a:cubicBezTo>
                <a:cubicBezTo>
                  <a:pt x="6260043" y="1633239"/>
                  <a:pt x="6291142" y="1623639"/>
                  <a:pt x="6319368" y="1624222"/>
                </a:cubicBezTo>
                <a:cubicBezTo>
                  <a:pt x="6330185" y="1624473"/>
                  <a:pt x="6337621" y="1639334"/>
                  <a:pt x="6328409" y="1646764"/>
                </a:cubicBezTo>
                <a:cubicBezTo>
                  <a:pt x="6302466" y="1667553"/>
                  <a:pt x="6269592" y="1677237"/>
                  <a:pt x="6239929" y="1692182"/>
                </a:cubicBezTo>
                <a:cubicBezTo>
                  <a:pt x="6219986" y="1702282"/>
                  <a:pt x="6200972" y="1713971"/>
                  <a:pt x="6181787" y="1725409"/>
                </a:cubicBezTo>
                <a:cubicBezTo>
                  <a:pt x="6179168" y="1729500"/>
                  <a:pt x="6176633" y="1733675"/>
                  <a:pt x="6174014" y="1737766"/>
                </a:cubicBezTo>
                <a:cubicBezTo>
                  <a:pt x="6179759" y="1735178"/>
                  <a:pt x="6185252" y="1732505"/>
                  <a:pt x="6190998" y="1729918"/>
                </a:cubicBezTo>
                <a:cubicBezTo>
                  <a:pt x="6212127" y="1720400"/>
                  <a:pt x="6233338" y="1708545"/>
                  <a:pt x="6256833" y="1707709"/>
                </a:cubicBezTo>
                <a:cubicBezTo>
                  <a:pt x="6262240" y="1707543"/>
                  <a:pt x="6266042" y="1711133"/>
                  <a:pt x="6267563" y="1715558"/>
                </a:cubicBezTo>
                <a:cubicBezTo>
                  <a:pt x="6345650" y="1660623"/>
                  <a:pt x="6441736" y="1620299"/>
                  <a:pt x="6541876" y="1591247"/>
                </a:cubicBezTo>
                <a:cubicBezTo>
                  <a:pt x="6519568" y="1598091"/>
                  <a:pt x="6492357" y="1598175"/>
                  <a:pt x="6474018" y="1597924"/>
                </a:cubicBezTo>
                <a:cubicBezTo>
                  <a:pt x="6464469" y="1597757"/>
                  <a:pt x="6463538" y="1585319"/>
                  <a:pt x="6471820" y="1582313"/>
                </a:cubicBezTo>
                <a:cubicBezTo>
                  <a:pt x="6486355" y="1577052"/>
                  <a:pt x="6500215" y="1570040"/>
                  <a:pt x="6514919" y="1564780"/>
                </a:cubicBezTo>
                <a:cubicBezTo>
                  <a:pt x="6532075" y="1558602"/>
                  <a:pt x="6548721" y="1547833"/>
                  <a:pt x="6567145" y="1551588"/>
                </a:cubicBezTo>
                <a:cubicBezTo>
                  <a:pt x="6574583" y="1553091"/>
                  <a:pt x="6578385" y="1562025"/>
                  <a:pt x="6574666" y="1568454"/>
                </a:cubicBezTo>
                <a:cubicBezTo>
                  <a:pt x="6568329" y="1579474"/>
                  <a:pt x="6556837" y="1586403"/>
                  <a:pt x="6543484" y="1590745"/>
                </a:cubicBezTo>
                <a:cubicBezTo>
                  <a:pt x="6676921" y="1552257"/>
                  <a:pt x="6817628" y="1534559"/>
                  <a:pt x="6934842" y="1535142"/>
                </a:cubicBezTo>
                <a:cubicBezTo>
                  <a:pt x="6935854" y="1531719"/>
                  <a:pt x="6937462" y="1528380"/>
                  <a:pt x="6940589" y="1525374"/>
                </a:cubicBezTo>
                <a:cubicBezTo>
                  <a:pt x="7159549" y="1315654"/>
                  <a:pt x="7271015" y="1037223"/>
                  <a:pt x="7380115" y="762050"/>
                </a:cubicBezTo>
                <a:cubicBezTo>
                  <a:pt x="7401243" y="708618"/>
                  <a:pt x="7422623" y="653350"/>
                  <a:pt x="7445272" y="597830"/>
                </a:cubicBezTo>
                <a:cubicBezTo>
                  <a:pt x="7444003" y="598666"/>
                  <a:pt x="7442735" y="599417"/>
                  <a:pt x="7441554" y="600252"/>
                </a:cubicBezTo>
                <a:cubicBezTo>
                  <a:pt x="7412565" y="620206"/>
                  <a:pt x="7383495" y="640994"/>
                  <a:pt x="7350283" y="653434"/>
                </a:cubicBezTo>
                <a:cubicBezTo>
                  <a:pt x="7338283" y="657942"/>
                  <a:pt x="7331015" y="643416"/>
                  <a:pt x="7339551" y="635317"/>
                </a:cubicBezTo>
                <a:cubicBezTo>
                  <a:pt x="7361186" y="614778"/>
                  <a:pt x="7386874" y="599083"/>
                  <a:pt x="7411131" y="581633"/>
                </a:cubicBezTo>
                <a:cubicBezTo>
                  <a:pt x="7430398" y="567775"/>
                  <a:pt x="7450341" y="548908"/>
                  <a:pt x="7471807" y="534798"/>
                </a:cubicBezTo>
                <a:cubicBezTo>
                  <a:pt x="7474426" y="528787"/>
                  <a:pt x="7477215" y="522777"/>
                  <a:pt x="7479835" y="516680"/>
                </a:cubicBezTo>
                <a:cubicBezTo>
                  <a:pt x="7472905" y="521523"/>
                  <a:pt x="7465890" y="526115"/>
                  <a:pt x="7459045" y="530624"/>
                </a:cubicBezTo>
                <a:cubicBezTo>
                  <a:pt x="7435721" y="545902"/>
                  <a:pt x="7411552" y="561096"/>
                  <a:pt x="7383327" y="564603"/>
                </a:cubicBezTo>
                <a:cubicBezTo>
                  <a:pt x="7377749" y="565271"/>
                  <a:pt x="7370988" y="558508"/>
                  <a:pt x="7375636" y="553249"/>
                </a:cubicBezTo>
                <a:cubicBezTo>
                  <a:pt x="7397523" y="528286"/>
                  <a:pt x="7428200" y="512256"/>
                  <a:pt x="7454144" y="491887"/>
                </a:cubicBezTo>
                <a:cubicBezTo>
                  <a:pt x="7472146" y="477692"/>
                  <a:pt x="7488623" y="461329"/>
                  <a:pt x="7509412" y="451645"/>
                </a:cubicBezTo>
                <a:cubicBezTo>
                  <a:pt x="7513300" y="443212"/>
                  <a:pt x="7517441" y="435031"/>
                  <a:pt x="7521496" y="426682"/>
                </a:cubicBezTo>
                <a:cubicBezTo>
                  <a:pt x="7486764" y="446719"/>
                  <a:pt x="7449665" y="463499"/>
                  <a:pt x="7417384" y="476774"/>
                </a:cubicBezTo>
                <a:cubicBezTo>
                  <a:pt x="7409947" y="479863"/>
                  <a:pt x="7402678" y="469594"/>
                  <a:pt x="7409609" y="464585"/>
                </a:cubicBezTo>
                <a:cubicBezTo>
                  <a:pt x="7441720" y="441293"/>
                  <a:pt x="7474764" y="420086"/>
                  <a:pt x="7507891" y="398379"/>
                </a:cubicBezTo>
                <a:cubicBezTo>
                  <a:pt x="7522257" y="388946"/>
                  <a:pt x="7536372" y="378510"/>
                  <a:pt x="7550905" y="368660"/>
                </a:cubicBezTo>
                <a:cubicBezTo>
                  <a:pt x="7555470" y="360059"/>
                  <a:pt x="7560541" y="351794"/>
                  <a:pt x="7565273" y="343278"/>
                </a:cubicBezTo>
                <a:cubicBezTo>
                  <a:pt x="7558006" y="347369"/>
                  <a:pt x="7550822" y="351460"/>
                  <a:pt x="7543723" y="355550"/>
                </a:cubicBezTo>
                <a:cubicBezTo>
                  <a:pt x="7509158" y="375755"/>
                  <a:pt x="7473751" y="400634"/>
                  <a:pt x="7434538" y="410652"/>
                </a:cubicBezTo>
                <a:cubicBezTo>
                  <a:pt x="7422792" y="413659"/>
                  <a:pt x="7417468" y="399130"/>
                  <a:pt x="7424565" y="391535"/>
                </a:cubicBezTo>
                <a:cubicBezTo>
                  <a:pt x="7449073" y="365570"/>
                  <a:pt x="7483299" y="349038"/>
                  <a:pt x="7513891" y="331006"/>
                </a:cubicBezTo>
                <a:cubicBezTo>
                  <a:pt x="7543046" y="313808"/>
                  <a:pt x="7572116" y="294773"/>
                  <a:pt x="7602879" y="280162"/>
                </a:cubicBezTo>
                <a:cubicBezTo>
                  <a:pt x="7610147" y="268641"/>
                  <a:pt x="7617668" y="257453"/>
                  <a:pt x="7625274" y="246266"/>
                </a:cubicBezTo>
                <a:cubicBezTo>
                  <a:pt x="7617923" y="250523"/>
                  <a:pt x="7610570" y="254781"/>
                  <a:pt x="7603553" y="259041"/>
                </a:cubicBezTo>
                <a:cubicBezTo>
                  <a:pt x="7567640" y="280829"/>
                  <a:pt x="7530876" y="300616"/>
                  <a:pt x="7493439" y="319818"/>
                </a:cubicBezTo>
                <a:cubicBezTo>
                  <a:pt x="7487946" y="322657"/>
                  <a:pt x="7483470" y="314474"/>
                  <a:pt x="7488033" y="310884"/>
                </a:cubicBezTo>
                <a:cubicBezTo>
                  <a:pt x="7518625" y="286590"/>
                  <a:pt x="7549638" y="263129"/>
                  <a:pt x="7581836" y="240840"/>
                </a:cubicBezTo>
                <a:cubicBezTo>
                  <a:pt x="7609470" y="221721"/>
                  <a:pt x="7639132" y="198261"/>
                  <a:pt x="7670569" y="185069"/>
                </a:cubicBezTo>
                <a:cubicBezTo>
                  <a:pt x="7687304" y="164030"/>
                  <a:pt x="7704795" y="143660"/>
                  <a:pt x="7723556" y="124458"/>
                </a:cubicBezTo>
                <a:cubicBezTo>
                  <a:pt x="7722626" y="124542"/>
                  <a:pt x="7721696" y="124626"/>
                  <a:pt x="7720767" y="124877"/>
                </a:cubicBezTo>
                <a:close/>
                <a:moveTo>
                  <a:pt x="6717738" y="503657"/>
                </a:moveTo>
                <a:cubicBezTo>
                  <a:pt x="6722978" y="497479"/>
                  <a:pt x="6735740" y="501486"/>
                  <a:pt x="6735149" y="510002"/>
                </a:cubicBezTo>
                <a:cubicBezTo>
                  <a:pt x="6733289" y="537052"/>
                  <a:pt x="6717909" y="562683"/>
                  <a:pt x="6704978" y="585976"/>
                </a:cubicBezTo>
                <a:cubicBezTo>
                  <a:pt x="6699655" y="595577"/>
                  <a:pt x="6683852" y="589566"/>
                  <a:pt x="6686726" y="578879"/>
                </a:cubicBezTo>
                <a:cubicBezTo>
                  <a:pt x="6693656" y="553248"/>
                  <a:pt x="6700331" y="524613"/>
                  <a:pt x="6717738" y="503657"/>
                </a:cubicBezTo>
                <a:close/>
                <a:moveTo>
                  <a:pt x="6966785" y="356219"/>
                </a:moveTo>
                <a:cubicBezTo>
                  <a:pt x="6974136" y="352128"/>
                  <a:pt x="6982419" y="359641"/>
                  <a:pt x="6980391" y="367239"/>
                </a:cubicBezTo>
                <a:cubicBezTo>
                  <a:pt x="6976672" y="381014"/>
                  <a:pt x="6968390" y="391951"/>
                  <a:pt x="6961206" y="404139"/>
                </a:cubicBezTo>
                <a:cubicBezTo>
                  <a:pt x="6954109" y="416244"/>
                  <a:pt x="6947939" y="428602"/>
                  <a:pt x="6939826" y="440122"/>
                </a:cubicBezTo>
                <a:cubicBezTo>
                  <a:pt x="6933236" y="449390"/>
                  <a:pt x="6920222" y="444047"/>
                  <a:pt x="6921658" y="433109"/>
                </a:cubicBezTo>
                <a:cubicBezTo>
                  <a:pt x="6924953" y="405893"/>
                  <a:pt x="6941856" y="370244"/>
                  <a:pt x="6966785" y="356219"/>
                </a:cubicBezTo>
                <a:close/>
                <a:moveTo>
                  <a:pt x="6987490" y="272482"/>
                </a:moveTo>
                <a:cubicBezTo>
                  <a:pt x="6789233" y="361479"/>
                  <a:pt x="6619711" y="501319"/>
                  <a:pt x="6456018" y="640659"/>
                </a:cubicBezTo>
                <a:cubicBezTo>
                  <a:pt x="6295113" y="777662"/>
                  <a:pt x="6128801" y="928106"/>
                  <a:pt x="6053420" y="1130229"/>
                </a:cubicBezTo>
                <a:cubicBezTo>
                  <a:pt x="5969334" y="1355811"/>
                  <a:pt x="6023250" y="1580308"/>
                  <a:pt x="6070408" y="1805473"/>
                </a:cubicBezTo>
                <a:cubicBezTo>
                  <a:pt x="6073702" y="1802551"/>
                  <a:pt x="6077421" y="1801800"/>
                  <a:pt x="6080971" y="1802133"/>
                </a:cubicBezTo>
                <a:cubicBezTo>
                  <a:pt x="6047674" y="1634075"/>
                  <a:pt x="6042181" y="1431451"/>
                  <a:pt x="6055363" y="1263141"/>
                </a:cubicBezTo>
                <a:cubicBezTo>
                  <a:pt x="6056463" y="1248864"/>
                  <a:pt x="6077927" y="1245107"/>
                  <a:pt x="6081477" y="1260051"/>
                </a:cubicBezTo>
                <a:cubicBezTo>
                  <a:pt x="6116040" y="1404151"/>
                  <a:pt x="6132942" y="1580559"/>
                  <a:pt x="6121619" y="1736597"/>
                </a:cubicBezTo>
                <a:cubicBezTo>
                  <a:pt x="6123392" y="1734260"/>
                  <a:pt x="6125421" y="1731921"/>
                  <a:pt x="6127365" y="1729584"/>
                </a:cubicBezTo>
                <a:cubicBezTo>
                  <a:pt x="6144350" y="1623972"/>
                  <a:pt x="6161083" y="1520617"/>
                  <a:pt x="6156182" y="1411998"/>
                </a:cubicBezTo>
                <a:cubicBezTo>
                  <a:pt x="6151873" y="1316739"/>
                  <a:pt x="6124998" y="1226906"/>
                  <a:pt x="6114266" y="1133067"/>
                </a:cubicBezTo>
                <a:cubicBezTo>
                  <a:pt x="6112743" y="1120043"/>
                  <a:pt x="6133448" y="1114701"/>
                  <a:pt x="6139196" y="1126139"/>
                </a:cubicBezTo>
                <a:cubicBezTo>
                  <a:pt x="6186690" y="1220979"/>
                  <a:pt x="6207142" y="1339363"/>
                  <a:pt x="6205197" y="1457665"/>
                </a:cubicBezTo>
                <a:cubicBezTo>
                  <a:pt x="6211535" y="1409995"/>
                  <a:pt x="6215254" y="1361988"/>
                  <a:pt x="6213648" y="1312648"/>
                </a:cubicBezTo>
                <a:cubicBezTo>
                  <a:pt x="6210351" y="1211880"/>
                  <a:pt x="6182041" y="1117706"/>
                  <a:pt x="6167083" y="1018857"/>
                </a:cubicBezTo>
                <a:cubicBezTo>
                  <a:pt x="6164632" y="1002493"/>
                  <a:pt x="6187535" y="997734"/>
                  <a:pt x="6194380" y="1011510"/>
                </a:cubicBezTo>
                <a:cubicBezTo>
                  <a:pt x="6271706" y="1166796"/>
                  <a:pt x="6282692" y="1397221"/>
                  <a:pt x="6230634" y="1578890"/>
                </a:cubicBezTo>
                <a:cubicBezTo>
                  <a:pt x="6234183" y="1573379"/>
                  <a:pt x="6237818" y="1568035"/>
                  <a:pt x="6241365" y="1562610"/>
                </a:cubicBezTo>
                <a:cubicBezTo>
                  <a:pt x="6259452" y="1484381"/>
                  <a:pt x="6277366" y="1407240"/>
                  <a:pt x="6281001" y="1325672"/>
                </a:cubicBezTo>
                <a:cubicBezTo>
                  <a:pt x="6284972" y="1235590"/>
                  <a:pt x="6264099" y="1148847"/>
                  <a:pt x="6264521" y="1059848"/>
                </a:cubicBezTo>
                <a:cubicBezTo>
                  <a:pt x="6264605" y="1045656"/>
                  <a:pt x="6286410" y="1039980"/>
                  <a:pt x="6292579" y="1053337"/>
                </a:cubicBezTo>
                <a:cubicBezTo>
                  <a:pt x="6344383" y="1164876"/>
                  <a:pt x="6344297" y="1320078"/>
                  <a:pt x="6311677" y="1456246"/>
                </a:cubicBezTo>
                <a:cubicBezTo>
                  <a:pt x="6316495" y="1449150"/>
                  <a:pt x="6321395" y="1442137"/>
                  <a:pt x="6326213" y="1435041"/>
                </a:cubicBezTo>
                <a:cubicBezTo>
                  <a:pt x="6339987" y="1373928"/>
                  <a:pt x="6348777" y="1312648"/>
                  <a:pt x="6349451" y="1247695"/>
                </a:cubicBezTo>
                <a:cubicBezTo>
                  <a:pt x="6350382" y="1149766"/>
                  <a:pt x="6325621" y="1052418"/>
                  <a:pt x="6332718" y="955158"/>
                </a:cubicBezTo>
                <a:cubicBezTo>
                  <a:pt x="6333650" y="942298"/>
                  <a:pt x="6351226" y="938375"/>
                  <a:pt x="6355705" y="951399"/>
                </a:cubicBezTo>
                <a:cubicBezTo>
                  <a:pt x="6387311" y="1043486"/>
                  <a:pt x="6400749" y="1156109"/>
                  <a:pt x="6392975" y="1266146"/>
                </a:cubicBezTo>
                <a:cubicBezTo>
                  <a:pt x="6400496" y="1225821"/>
                  <a:pt x="6406917" y="1185247"/>
                  <a:pt x="6410383" y="1143420"/>
                </a:cubicBezTo>
                <a:cubicBezTo>
                  <a:pt x="6417565" y="1057846"/>
                  <a:pt x="6407340" y="972605"/>
                  <a:pt x="6413003" y="887363"/>
                </a:cubicBezTo>
                <a:cubicBezTo>
                  <a:pt x="6413847" y="874591"/>
                  <a:pt x="6431933" y="872504"/>
                  <a:pt x="6435481" y="884860"/>
                </a:cubicBezTo>
                <a:cubicBezTo>
                  <a:pt x="6471567" y="1009841"/>
                  <a:pt x="6458045" y="1161537"/>
                  <a:pt x="6422552" y="1296786"/>
                </a:cubicBezTo>
                <a:cubicBezTo>
                  <a:pt x="6428129" y="1288939"/>
                  <a:pt x="6433875" y="1281257"/>
                  <a:pt x="6439539" y="1273408"/>
                </a:cubicBezTo>
                <a:cubicBezTo>
                  <a:pt x="6439623" y="1272657"/>
                  <a:pt x="6439368" y="1271990"/>
                  <a:pt x="6439792" y="1271155"/>
                </a:cubicBezTo>
                <a:cubicBezTo>
                  <a:pt x="6442665" y="1265144"/>
                  <a:pt x="6446385" y="1259800"/>
                  <a:pt x="6450102" y="1254541"/>
                </a:cubicBezTo>
                <a:cubicBezTo>
                  <a:pt x="6456187" y="1200108"/>
                  <a:pt x="6471229" y="1146258"/>
                  <a:pt x="6479342" y="1091992"/>
                </a:cubicBezTo>
                <a:cubicBezTo>
                  <a:pt x="6487876" y="1035136"/>
                  <a:pt x="6489988" y="977615"/>
                  <a:pt x="6504525" y="921760"/>
                </a:cubicBezTo>
                <a:cubicBezTo>
                  <a:pt x="6507314" y="910907"/>
                  <a:pt x="6523370" y="914749"/>
                  <a:pt x="6525060" y="924182"/>
                </a:cubicBezTo>
                <a:cubicBezTo>
                  <a:pt x="6538413" y="999905"/>
                  <a:pt x="6530638" y="1097584"/>
                  <a:pt x="6506216" y="1182993"/>
                </a:cubicBezTo>
                <a:cubicBezTo>
                  <a:pt x="6512129" y="1175062"/>
                  <a:pt x="6518216" y="1167380"/>
                  <a:pt x="6524131" y="1159533"/>
                </a:cubicBezTo>
                <a:cubicBezTo>
                  <a:pt x="6542469" y="1102011"/>
                  <a:pt x="6562329" y="1044654"/>
                  <a:pt x="6574583" y="985463"/>
                </a:cubicBezTo>
                <a:cubicBezTo>
                  <a:pt x="6586666" y="927188"/>
                  <a:pt x="6583962" y="866826"/>
                  <a:pt x="6596977" y="809388"/>
                </a:cubicBezTo>
                <a:cubicBezTo>
                  <a:pt x="6599767" y="797365"/>
                  <a:pt x="6620639" y="794109"/>
                  <a:pt x="6623514" y="807884"/>
                </a:cubicBezTo>
                <a:cubicBezTo>
                  <a:pt x="6636695" y="871419"/>
                  <a:pt x="6627230" y="947392"/>
                  <a:pt x="6606020" y="1019441"/>
                </a:cubicBezTo>
                <a:cubicBezTo>
                  <a:pt x="6621398" y="992058"/>
                  <a:pt x="6636358" y="964339"/>
                  <a:pt x="6646666" y="933868"/>
                </a:cubicBezTo>
                <a:cubicBezTo>
                  <a:pt x="6664667" y="881020"/>
                  <a:pt x="6663231" y="823663"/>
                  <a:pt x="6682754" y="771902"/>
                </a:cubicBezTo>
                <a:cubicBezTo>
                  <a:pt x="6685373" y="764972"/>
                  <a:pt x="6696864" y="762634"/>
                  <a:pt x="6700077" y="770650"/>
                </a:cubicBezTo>
                <a:cubicBezTo>
                  <a:pt x="6720189" y="820575"/>
                  <a:pt x="6711993" y="890370"/>
                  <a:pt x="6687738" y="954739"/>
                </a:cubicBezTo>
                <a:cubicBezTo>
                  <a:pt x="6698810" y="941548"/>
                  <a:pt x="6710387" y="928775"/>
                  <a:pt x="6721627" y="915751"/>
                </a:cubicBezTo>
                <a:cubicBezTo>
                  <a:pt x="6758556" y="866575"/>
                  <a:pt x="6792613" y="816401"/>
                  <a:pt x="6818812" y="758043"/>
                </a:cubicBezTo>
                <a:cubicBezTo>
                  <a:pt x="6857685" y="671466"/>
                  <a:pt x="6864023" y="583889"/>
                  <a:pt x="6890812" y="495309"/>
                </a:cubicBezTo>
                <a:cubicBezTo>
                  <a:pt x="6894700" y="482368"/>
                  <a:pt x="6912700" y="483704"/>
                  <a:pt x="6914390" y="497062"/>
                </a:cubicBezTo>
                <a:cubicBezTo>
                  <a:pt x="6924699" y="577377"/>
                  <a:pt x="6902729" y="671049"/>
                  <a:pt x="6862756" y="759045"/>
                </a:cubicBezTo>
                <a:cubicBezTo>
                  <a:pt x="7091604" y="516931"/>
                  <a:pt x="7348509" y="302204"/>
                  <a:pt x="7646908" y="131805"/>
                </a:cubicBezTo>
                <a:cubicBezTo>
                  <a:pt x="7421609" y="153345"/>
                  <a:pt x="7196563" y="178641"/>
                  <a:pt x="6987490" y="272482"/>
                </a:cubicBezTo>
                <a:close/>
                <a:moveTo>
                  <a:pt x="4130265" y="1353641"/>
                </a:moveTo>
                <a:cubicBezTo>
                  <a:pt x="4059616" y="1696189"/>
                  <a:pt x="4037729" y="2033728"/>
                  <a:pt x="4072293" y="2388631"/>
                </a:cubicBezTo>
                <a:cubicBezTo>
                  <a:pt x="4089448" y="2564540"/>
                  <a:pt x="4116661" y="2739196"/>
                  <a:pt x="4148096" y="2913099"/>
                </a:cubicBezTo>
                <a:cubicBezTo>
                  <a:pt x="4148942" y="2909342"/>
                  <a:pt x="4149872" y="2905334"/>
                  <a:pt x="4150632" y="2901829"/>
                </a:cubicBezTo>
                <a:cubicBezTo>
                  <a:pt x="4165844" y="2831782"/>
                  <a:pt x="4187478" y="2744704"/>
                  <a:pt x="4242746" y="2694947"/>
                </a:cubicBezTo>
                <a:cubicBezTo>
                  <a:pt x="4252380" y="2686264"/>
                  <a:pt x="4266579" y="2697368"/>
                  <a:pt x="4265057" y="2708388"/>
                </a:cubicBezTo>
                <a:cubicBezTo>
                  <a:pt x="4255675" y="2777515"/>
                  <a:pt x="4216041" y="2842552"/>
                  <a:pt x="4199309" y="2910845"/>
                </a:cubicBezTo>
                <a:cubicBezTo>
                  <a:pt x="4195590" y="2926122"/>
                  <a:pt x="4193647" y="2944157"/>
                  <a:pt x="4191788" y="2962606"/>
                </a:cubicBezTo>
                <a:cubicBezTo>
                  <a:pt x="4220183" y="2912849"/>
                  <a:pt x="4257535" y="2869434"/>
                  <a:pt x="4292015" y="2845892"/>
                </a:cubicBezTo>
                <a:cubicBezTo>
                  <a:pt x="4301226" y="2839714"/>
                  <a:pt x="4317536" y="2847729"/>
                  <a:pt x="4313733" y="2859751"/>
                </a:cubicBezTo>
                <a:cubicBezTo>
                  <a:pt x="4297169" y="2911513"/>
                  <a:pt x="4259141" y="2953256"/>
                  <a:pt x="4233620" y="3001011"/>
                </a:cubicBezTo>
                <a:cubicBezTo>
                  <a:pt x="4208183" y="3048599"/>
                  <a:pt x="4202266" y="3096604"/>
                  <a:pt x="4191281" y="3145778"/>
                </a:cubicBezTo>
                <a:cubicBezTo>
                  <a:pt x="4194238" y="3162224"/>
                  <a:pt x="4197195" y="3178839"/>
                  <a:pt x="4200154" y="3195369"/>
                </a:cubicBezTo>
                <a:cubicBezTo>
                  <a:pt x="4207169" y="3177586"/>
                  <a:pt x="4214944" y="3159970"/>
                  <a:pt x="4223563" y="3142772"/>
                </a:cubicBezTo>
                <a:cubicBezTo>
                  <a:pt x="4247395" y="3095352"/>
                  <a:pt x="4278240" y="3029563"/>
                  <a:pt x="4329959" y="3007439"/>
                </a:cubicBezTo>
                <a:cubicBezTo>
                  <a:pt x="4339592" y="3003348"/>
                  <a:pt x="4351677" y="3011698"/>
                  <a:pt x="4349649" y="3022383"/>
                </a:cubicBezTo>
                <a:cubicBezTo>
                  <a:pt x="4340522" y="3069554"/>
                  <a:pt x="4302747" y="3110296"/>
                  <a:pt x="4279423" y="3151874"/>
                </a:cubicBezTo>
                <a:cubicBezTo>
                  <a:pt x="4255844" y="3193867"/>
                  <a:pt x="4238859" y="3239200"/>
                  <a:pt x="4215957" y="3281360"/>
                </a:cubicBezTo>
                <a:cubicBezTo>
                  <a:pt x="4218998" y="3297892"/>
                  <a:pt x="4222633" y="3314254"/>
                  <a:pt x="4225845" y="3330704"/>
                </a:cubicBezTo>
                <a:cubicBezTo>
                  <a:pt x="4236914" y="3294552"/>
                  <a:pt x="4254662" y="3261073"/>
                  <a:pt x="4279593" y="3240285"/>
                </a:cubicBezTo>
                <a:cubicBezTo>
                  <a:pt x="4287789" y="3233440"/>
                  <a:pt x="4302662" y="3238533"/>
                  <a:pt x="4301564" y="3250303"/>
                </a:cubicBezTo>
                <a:cubicBezTo>
                  <a:pt x="4298352" y="3286036"/>
                  <a:pt x="4282042" y="3318096"/>
                  <a:pt x="4271478" y="3352076"/>
                </a:cubicBezTo>
                <a:cubicBezTo>
                  <a:pt x="4262691" y="3380377"/>
                  <a:pt x="4256942" y="3409514"/>
                  <a:pt x="4249253" y="3438067"/>
                </a:cubicBezTo>
                <a:cubicBezTo>
                  <a:pt x="4255676" y="3465702"/>
                  <a:pt x="4262014" y="3493252"/>
                  <a:pt x="4269535" y="3520385"/>
                </a:cubicBezTo>
                <a:cubicBezTo>
                  <a:pt x="4449622" y="3348819"/>
                  <a:pt x="4605286" y="3171242"/>
                  <a:pt x="4635540" y="2915269"/>
                </a:cubicBezTo>
                <a:cubicBezTo>
                  <a:pt x="4662246" y="2689020"/>
                  <a:pt x="4604611" y="2465774"/>
                  <a:pt x="4517146" y="2257974"/>
                </a:cubicBezTo>
                <a:cubicBezTo>
                  <a:pt x="4508017" y="2236434"/>
                  <a:pt x="4497961" y="2214561"/>
                  <a:pt x="4487398" y="2192604"/>
                </a:cubicBezTo>
                <a:cubicBezTo>
                  <a:pt x="4485877" y="2194943"/>
                  <a:pt x="4483764" y="2197195"/>
                  <a:pt x="4480552" y="2199534"/>
                </a:cubicBezTo>
                <a:cubicBezTo>
                  <a:pt x="4474637" y="2203791"/>
                  <a:pt x="4466354" y="2206128"/>
                  <a:pt x="4459257" y="2202956"/>
                </a:cubicBezTo>
                <a:cubicBezTo>
                  <a:pt x="4440243" y="2194357"/>
                  <a:pt x="4423086" y="2184255"/>
                  <a:pt x="4406439" y="2171732"/>
                </a:cubicBezTo>
                <a:cubicBezTo>
                  <a:pt x="4389283" y="2158875"/>
                  <a:pt x="4405762" y="2135916"/>
                  <a:pt x="4424101" y="2141509"/>
                </a:cubicBezTo>
                <a:cubicBezTo>
                  <a:pt x="4433058" y="2144181"/>
                  <a:pt x="4456466" y="2152279"/>
                  <a:pt x="4472947" y="2162967"/>
                </a:cubicBezTo>
                <a:cubicBezTo>
                  <a:pt x="4459087" y="2135248"/>
                  <a:pt x="4444213" y="2107197"/>
                  <a:pt x="4429003" y="2078895"/>
                </a:cubicBezTo>
                <a:cubicBezTo>
                  <a:pt x="4427565" y="2092419"/>
                  <a:pt x="4409313" y="2102855"/>
                  <a:pt x="4397142" y="2091584"/>
                </a:cubicBezTo>
                <a:cubicBezTo>
                  <a:pt x="4395454" y="2089079"/>
                  <a:pt x="4393085" y="2088077"/>
                  <a:pt x="4389958" y="2088412"/>
                </a:cubicBezTo>
                <a:cubicBezTo>
                  <a:pt x="4369930" y="2093004"/>
                  <a:pt x="4358945" y="2061612"/>
                  <a:pt x="4378466" y="2054349"/>
                </a:cubicBezTo>
                <a:cubicBezTo>
                  <a:pt x="4393678" y="2048672"/>
                  <a:pt x="4407623" y="2050175"/>
                  <a:pt x="4418692" y="2059693"/>
                </a:cubicBezTo>
                <a:cubicBezTo>
                  <a:pt x="4297169" y="1836364"/>
                  <a:pt x="4146914" y="1595838"/>
                  <a:pt x="4130265" y="1353641"/>
                </a:cubicBezTo>
                <a:close/>
                <a:moveTo>
                  <a:pt x="4131958" y="1196100"/>
                </a:moveTo>
                <a:cubicBezTo>
                  <a:pt x="4042209" y="1321915"/>
                  <a:pt x="3969616" y="1457499"/>
                  <a:pt x="3903870" y="1597925"/>
                </a:cubicBezTo>
                <a:cubicBezTo>
                  <a:pt x="3904206" y="1598677"/>
                  <a:pt x="3904797" y="1599093"/>
                  <a:pt x="3904967" y="1599844"/>
                </a:cubicBezTo>
                <a:cubicBezTo>
                  <a:pt x="3910713" y="1625893"/>
                  <a:pt x="3902516" y="1651524"/>
                  <a:pt x="3900572" y="1677822"/>
                </a:cubicBezTo>
                <a:cubicBezTo>
                  <a:pt x="3897953" y="1713472"/>
                  <a:pt x="3904544" y="1748869"/>
                  <a:pt x="3902769" y="1784434"/>
                </a:cubicBezTo>
                <a:cubicBezTo>
                  <a:pt x="3902093" y="1797960"/>
                  <a:pt x="3884431" y="1798711"/>
                  <a:pt x="3878516" y="1788693"/>
                </a:cubicBezTo>
                <a:cubicBezTo>
                  <a:pt x="3866178" y="1767821"/>
                  <a:pt x="3857896" y="1735928"/>
                  <a:pt x="3855698" y="1703119"/>
                </a:cubicBezTo>
                <a:cubicBezTo>
                  <a:pt x="3852741" y="1709965"/>
                  <a:pt x="3849782" y="1716727"/>
                  <a:pt x="3846741" y="1723406"/>
                </a:cubicBezTo>
                <a:cubicBezTo>
                  <a:pt x="3847500" y="1724324"/>
                  <a:pt x="3848514" y="1724908"/>
                  <a:pt x="3849107" y="1726077"/>
                </a:cubicBezTo>
                <a:cubicBezTo>
                  <a:pt x="3865586" y="1757969"/>
                  <a:pt x="3859670" y="1799295"/>
                  <a:pt x="3865332" y="1834360"/>
                </a:cubicBezTo>
                <a:cubicBezTo>
                  <a:pt x="3871671" y="1873599"/>
                  <a:pt x="3885023" y="1911920"/>
                  <a:pt x="3888657" y="1951409"/>
                </a:cubicBezTo>
                <a:cubicBezTo>
                  <a:pt x="3889755" y="1963765"/>
                  <a:pt x="3874037" y="1969110"/>
                  <a:pt x="3866516" y="1959757"/>
                </a:cubicBezTo>
                <a:cubicBezTo>
                  <a:pt x="3840656" y="1927615"/>
                  <a:pt x="3828486" y="1885955"/>
                  <a:pt x="3821050" y="1846048"/>
                </a:cubicBezTo>
                <a:cubicBezTo>
                  <a:pt x="3818346" y="1831522"/>
                  <a:pt x="3815472" y="1814990"/>
                  <a:pt x="3813697" y="1798293"/>
                </a:cubicBezTo>
                <a:cubicBezTo>
                  <a:pt x="3811924" y="1802218"/>
                  <a:pt x="3810233" y="1806142"/>
                  <a:pt x="3808457" y="1810065"/>
                </a:cubicBezTo>
                <a:cubicBezTo>
                  <a:pt x="3813950" y="1832274"/>
                  <a:pt x="3809979" y="1859240"/>
                  <a:pt x="3803050" y="1884119"/>
                </a:cubicBezTo>
                <a:cubicBezTo>
                  <a:pt x="3814289" y="1908497"/>
                  <a:pt x="3816233" y="1936381"/>
                  <a:pt x="3822656" y="1962513"/>
                </a:cubicBezTo>
                <a:cubicBezTo>
                  <a:pt x="3831614" y="1999081"/>
                  <a:pt x="3846319" y="2034145"/>
                  <a:pt x="3854431" y="2070963"/>
                </a:cubicBezTo>
                <a:cubicBezTo>
                  <a:pt x="3857726" y="2086158"/>
                  <a:pt x="3839387" y="2094340"/>
                  <a:pt x="3829924" y="2082150"/>
                </a:cubicBezTo>
                <a:cubicBezTo>
                  <a:pt x="3799669" y="2043329"/>
                  <a:pt x="3769753" y="1974535"/>
                  <a:pt x="3768992" y="1917180"/>
                </a:cubicBezTo>
                <a:lnTo>
                  <a:pt x="3768992" y="1917096"/>
                </a:lnTo>
                <a:cubicBezTo>
                  <a:pt x="3768738" y="1912421"/>
                  <a:pt x="3768655" y="1906994"/>
                  <a:pt x="3768486" y="1901818"/>
                </a:cubicBezTo>
                <a:cubicBezTo>
                  <a:pt x="3758514" y="1925445"/>
                  <a:pt x="3748035" y="1948989"/>
                  <a:pt x="3738569" y="1972866"/>
                </a:cubicBezTo>
                <a:cubicBezTo>
                  <a:pt x="3755557" y="1998245"/>
                  <a:pt x="3762231" y="2028468"/>
                  <a:pt x="3774233" y="2057187"/>
                </a:cubicBezTo>
                <a:cubicBezTo>
                  <a:pt x="3797726" y="2113542"/>
                  <a:pt x="3836346" y="2163133"/>
                  <a:pt x="3857473" y="2219987"/>
                </a:cubicBezTo>
                <a:cubicBezTo>
                  <a:pt x="3861276" y="2230256"/>
                  <a:pt x="3849107" y="2236852"/>
                  <a:pt x="3840994" y="2231341"/>
                </a:cubicBezTo>
                <a:cubicBezTo>
                  <a:pt x="3796881" y="2201286"/>
                  <a:pt x="3769246" y="2150777"/>
                  <a:pt x="3745416" y="2104441"/>
                </a:cubicBezTo>
                <a:cubicBezTo>
                  <a:pt x="3734768" y="2083653"/>
                  <a:pt x="3722682" y="2061529"/>
                  <a:pt x="3714062" y="2038654"/>
                </a:cubicBezTo>
                <a:cubicBezTo>
                  <a:pt x="3708485" y="2053932"/>
                  <a:pt x="3702400" y="2069127"/>
                  <a:pt x="3697161" y="2084487"/>
                </a:cubicBezTo>
                <a:cubicBezTo>
                  <a:pt x="3749049" y="2154367"/>
                  <a:pt x="3792654" y="2229672"/>
                  <a:pt x="3848177" y="2297547"/>
                </a:cubicBezTo>
                <a:cubicBezTo>
                  <a:pt x="3901417" y="2362584"/>
                  <a:pt x="3962095" y="2421275"/>
                  <a:pt x="4014320" y="2486979"/>
                </a:cubicBezTo>
                <a:cubicBezTo>
                  <a:pt x="4024546" y="2499921"/>
                  <a:pt x="4009841" y="2518121"/>
                  <a:pt x="3995221" y="2509020"/>
                </a:cubicBezTo>
                <a:cubicBezTo>
                  <a:pt x="3868883" y="2430459"/>
                  <a:pt x="3746091" y="2288364"/>
                  <a:pt x="3676625" y="2148105"/>
                </a:cubicBezTo>
                <a:cubicBezTo>
                  <a:pt x="3675442" y="2152028"/>
                  <a:pt x="3674597" y="2156036"/>
                  <a:pt x="3673414" y="2159960"/>
                </a:cubicBezTo>
                <a:cubicBezTo>
                  <a:pt x="3703584" y="2210470"/>
                  <a:pt x="3722852" y="2267158"/>
                  <a:pt x="3753781" y="2317835"/>
                </a:cubicBezTo>
                <a:cubicBezTo>
                  <a:pt x="3792063" y="2380617"/>
                  <a:pt x="3842094" y="2432713"/>
                  <a:pt x="3885699" y="2491571"/>
                </a:cubicBezTo>
                <a:cubicBezTo>
                  <a:pt x="3894488" y="2503426"/>
                  <a:pt x="3877585" y="2521460"/>
                  <a:pt x="3865248" y="2512694"/>
                </a:cubicBezTo>
                <a:cubicBezTo>
                  <a:pt x="3782007" y="2453669"/>
                  <a:pt x="3692090" y="2338206"/>
                  <a:pt x="3654399" y="2229839"/>
                </a:cubicBezTo>
                <a:cubicBezTo>
                  <a:pt x="3653724" y="2232511"/>
                  <a:pt x="3653385" y="2235349"/>
                  <a:pt x="3652710" y="2238020"/>
                </a:cubicBezTo>
                <a:cubicBezTo>
                  <a:pt x="3689471" y="2326601"/>
                  <a:pt x="3719132" y="2416600"/>
                  <a:pt x="3768739" y="2500171"/>
                </a:cubicBezTo>
                <a:cubicBezTo>
                  <a:pt x="3824008" y="2593343"/>
                  <a:pt x="3905474" y="2662888"/>
                  <a:pt x="3963362" y="2752302"/>
                </a:cubicBezTo>
                <a:cubicBezTo>
                  <a:pt x="3969448" y="2761652"/>
                  <a:pt x="3960487" y="2777350"/>
                  <a:pt x="3948575" y="2771003"/>
                </a:cubicBezTo>
                <a:cubicBezTo>
                  <a:pt x="3803809" y="2693945"/>
                  <a:pt x="3681188" y="2493744"/>
                  <a:pt x="3635809" y="2318586"/>
                </a:cubicBezTo>
                <a:cubicBezTo>
                  <a:pt x="3635302" y="2321675"/>
                  <a:pt x="3634371" y="2324763"/>
                  <a:pt x="3633863" y="2327852"/>
                </a:cubicBezTo>
                <a:cubicBezTo>
                  <a:pt x="3631835" y="2340126"/>
                  <a:pt x="3630906" y="2352149"/>
                  <a:pt x="3629216" y="2364338"/>
                </a:cubicBezTo>
                <a:cubicBezTo>
                  <a:pt x="3671977" y="2488650"/>
                  <a:pt x="3713471" y="2604196"/>
                  <a:pt x="3795022" y="2715067"/>
                </a:cubicBezTo>
                <a:cubicBezTo>
                  <a:pt x="3843783" y="2781355"/>
                  <a:pt x="3906235" y="2835288"/>
                  <a:pt x="3956093" y="2900408"/>
                </a:cubicBezTo>
                <a:cubicBezTo>
                  <a:pt x="3963362" y="2909926"/>
                  <a:pt x="3951277" y="2923368"/>
                  <a:pt x="3940798" y="2917859"/>
                </a:cubicBezTo>
                <a:cubicBezTo>
                  <a:pt x="3810740" y="2849064"/>
                  <a:pt x="3702654" y="2699372"/>
                  <a:pt x="3642315" y="2544754"/>
                </a:cubicBezTo>
                <a:cubicBezTo>
                  <a:pt x="3665639" y="2630245"/>
                  <a:pt x="3694796" y="2712562"/>
                  <a:pt x="3742289" y="2791541"/>
                </a:cubicBezTo>
                <a:cubicBezTo>
                  <a:pt x="3814965" y="2912349"/>
                  <a:pt x="3913756" y="2992496"/>
                  <a:pt x="4014574" y="3087671"/>
                </a:cubicBezTo>
                <a:cubicBezTo>
                  <a:pt x="4029194" y="3101446"/>
                  <a:pt x="4010941" y="3122068"/>
                  <a:pt x="3994291" y="3114219"/>
                </a:cubicBezTo>
                <a:cubicBezTo>
                  <a:pt x="3829416" y="3036242"/>
                  <a:pt x="3695724" y="2860335"/>
                  <a:pt x="3629976" y="2674242"/>
                </a:cubicBezTo>
                <a:cubicBezTo>
                  <a:pt x="3630062" y="2674576"/>
                  <a:pt x="3630146" y="2674910"/>
                  <a:pt x="3630145" y="2675244"/>
                </a:cubicBezTo>
                <a:cubicBezTo>
                  <a:pt x="3679668" y="2811912"/>
                  <a:pt x="3735021" y="2940399"/>
                  <a:pt x="3827641" y="3055278"/>
                </a:cubicBezTo>
                <a:cubicBezTo>
                  <a:pt x="3900742" y="3145778"/>
                  <a:pt x="3997250" y="3206640"/>
                  <a:pt x="4075081" y="3290377"/>
                </a:cubicBezTo>
                <a:cubicBezTo>
                  <a:pt x="4084293" y="3300229"/>
                  <a:pt x="4070095" y="3311917"/>
                  <a:pt x="4060040" y="3308411"/>
                </a:cubicBezTo>
                <a:cubicBezTo>
                  <a:pt x="3932517" y="3263745"/>
                  <a:pt x="3820036" y="3151791"/>
                  <a:pt x="3737218" y="3020797"/>
                </a:cubicBezTo>
                <a:cubicBezTo>
                  <a:pt x="3762148" y="3071558"/>
                  <a:pt x="3790965" y="3120482"/>
                  <a:pt x="3822909" y="3167651"/>
                </a:cubicBezTo>
                <a:cubicBezTo>
                  <a:pt x="3880205" y="3224256"/>
                  <a:pt x="3939191" y="3279274"/>
                  <a:pt x="4006800" y="3323773"/>
                </a:cubicBezTo>
                <a:cubicBezTo>
                  <a:pt x="4059787" y="3358586"/>
                  <a:pt x="4121814" y="3379292"/>
                  <a:pt x="4172265" y="3417111"/>
                </a:cubicBezTo>
                <a:cubicBezTo>
                  <a:pt x="4181393" y="3423957"/>
                  <a:pt x="4173956" y="3440823"/>
                  <a:pt x="4162971" y="3439820"/>
                </a:cubicBezTo>
                <a:cubicBezTo>
                  <a:pt x="4100266" y="3434226"/>
                  <a:pt x="4037560" y="3398660"/>
                  <a:pt x="3983899" y="3361008"/>
                </a:cubicBezTo>
                <a:cubicBezTo>
                  <a:pt x="4057672" y="3434477"/>
                  <a:pt x="4140322" y="3500933"/>
                  <a:pt x="4231507" y="3558205"/>
                </a:cubicBezTo>
                <a:cubicBezTo>
                  <a:pt x="4199985" y="3446415"/>
                  <a:pt x="4179786" y="3330869"/>
                  <a:pt x="4157224" y="3216909"/>
                </a:cubicBezTo>
                <a:cubicBezTo>
                  <a:pt x="4108210" y="2969452"/>
                  <a:pt x="4061814" y="2721162"/>
                  <a:pt x="4034010" y="2470366"/>
                </a:cubicBezTo>
                <a:cubicBezTo>
                  <a:pt x="3987871" y="2055017"/>
                  <a:pt x="3978827" y="1593416"/>
                  <a:pt x="4131958" y="1196100"/>
                </a:cubicBezTo>
                <a:close/>
                <a:moveTo>
                  <a:pt x="5227859" y="95822"/>
                </a:moveTo>
                <a:cubicBezTo>
                  <a:pt x="5141491" y="275737"/>
                  <a:pt x="5143603" y="478027"/>
                  <a:pt x="5150027" y="675224"/>
                </a:cubicBezTo>
                <a:cubicBezTo>
                  <a:pt x="5153829" y="790352"/>
                  <a:pt x="5158731" y="905481"/>
                  <a:pt x="5163464" y="1020611"/>
                </a:cubicBezTo>
                <a:cubicBezTo>
                  <a:pt x="5172507" y="1011843"/>
                  <a:pt x="5183322" y="1005582"/>
                  <a:pt x="5194140" y="1004664"/>
                </a:cubicBezTo>
                <a:cubicBezTo>
                  <a:pt x="5204027" y="1003746"/>
                  <a:pt x="5211296" y="1011761"/>
                  <a:pt x="5208338" y="1021445"/>
                </a:cubicBezTo>
                <a:cubicBezTo>
                  <a:pt x="5204619" y="1033635"/>
                  <a:pt x="5195324" y="1042567"/>
                  <a:pt x="5187379" y="1052335"/>
                </a:cubicBezTo>
                <a:cubicBezTo>
                  <a:pt x="5180113" y="1061268"/>
                  <a:pt x="5174281" y="1071370"/>
                  <a:pt x="5165661" y="1078968"/>
                </a:cubicBezTo>
                <a:cubicBezTo>
                  <a:pt x="5166252" y="1094580"/>
                  <a:pt x="5166759" y="1110108"/>
                  <a:pt x="5167436" y="1125638"/>
                </a:cubicBezTo>
                <a:cubicBezTo>
                  <a:pt x="5175634" y="1115118"/>
                  <a:pt x="5185182" y="1105767"/>
                  <a:pt x="5197689" y="1099673"/>
                </a:cubicBezTo>
                <a:cubicBezTo>
                  <a:pt x="5207745" y="1094831"/>
                  <a:pt x="5220423" y="1103346"/>
                  <a:pt x="5216957" y="1114783"/>
                </a:cubicBezTo>
                <a:cubicBezTo>
                  <a:pt x="5211379" y="1132984"/>
                  <a:pt x="5200816" y="1148096"/>
                  <a:pt x="5190845" y="1164125"/>
                </a:cubicBezTo>
                <a:cubicBezTo>
                  <a:pt x="5184001" y="1175228"/>
                  <a:pt x="5177998" y="1187000"/>
                  <a:pt x="5170477" y="1197520"/>
                </a:cubicBezTo>
                <a:cubicBezTo>
                  <a:pt x="5171744" y="1227325"/>
                  <a:pt x="5172928" y="1257212"/>
                  <a:pt x="5174197" y="1287017"/>
                </a:cubicBezTo>
                <a:cubicBezTo>
                  <a:pt x="5177914" y="1281007"/>
                  <a:pt x="5181718" y="1275079"/>
                  <a:pt x="5185351" y="1269402"/>
                </a:cubicBezTo>
                <a:cubicBezTo>
                  <a:pt x="5200056" y="1246276"/>
                  <a:pt x="5216281" y="1226825"/>
                  <a:pt x="5240113" y="1212632"/>
                </a:cubicBezTo>
                <a:cubicBezTo>
                  <a:pt x="5248310" y="1207789"/>
                  <a:pt x="5259548" y="1217139"/>
                  <a:pt x="5256001" y="1225905"/>
                </a:cubicBezTo>
                <a:cubicBezTo>
                  <a:pt x="5246958" y="1248197"/>
                  <a:pt x="5234197" y="1267398"/>
                  <a:pt x="5220252" y="1287017"/>
                </a:cubicBezTo>
                <a:cubicBezTo>
                  <a:pt x="5205887" y="1307389"/>
                  <a:pt x="5194055" y="1331517"/>
                  <a:pt x="5176815" y="1349883"/>
                </a:cubicBezTo>
                <a:cubicBezTo>
                  <a:pt x="5177323" y="1360403"/>
                  <a:pt x="5177746" y="1371006"/>
                  <a:pt x="5178168" y="1381526"/>
                </a:cubicBezTo>
                <a:cubicBezTo>
                  <a:pt x="5192451" y="1361822"/>
                  <a:pt x="5210366" y="1345459"/>
                  <a:pt x="5229633" y="1340283"/>
                </a:cubicBezTo>
                <a:cubicBezTo>
                  <a:pt x="5237492" y="1338197"/>
                  <a:pt x="5249323" y="1343204"/>
                  <a:pt x="5246704" y="1353223"/>
                </a:cubicBezTo>
                <a:cubicBezTo>
                  <a:pt x="5241212" y="1374429"/>
                  <a:pt x="5226675" y="1392045"/>
                  <a:pt x="5214507" y="1409911"/>
                </a:cubicBezTo>
                <a:cubicBezTo>
                  <a:pt x="5202929" y="1426858"/>
                  <a:pt x="5194986" y="1446645"/>
                  <a:pt x="5182056" y="1462591"/>
                </a:cubicBezTo>
                <a:cubicBezTo>
                  <a:pt x="5181886" y="1462759"/>
                  <a:pt x="5181632" y="1462926"/>
                  <a:pt x="5181464" y="1463092"/>
                </a:cubicBezTo>
                <a:cubicBezTo>
                  <a:pt x="5181972" y="1475699"/>
                  <a:pt x="5182479" y="1488389"/>
                  <a:pt x="5182986" y="1500995"/>
                </a:cubicBezTo>
                <a:cubicBezTo>
                  <a:pt x="5183661" y="1499993"/>
                  <a:pt x="5184422" y="1498991"/>
                  <a:pt x="5185097" y="1497989"/>
                </a:cubicBezTo>
                <a:cubicBezTo>
                  <a:pt x="5200394" y="1475866"/>
                  <a:pt x="5218393" y="1445560"/>
                  <a:pt x="5245773" y="1437628"/>
                </a:cubicBezTo>
                <a:cubicBezTo>
                  <a:pt x="5254817" y="1435040"/>
                  <a:pt x="5265381" y="1442722"/>
                  <a:pt x="5264705" y="1452322"/>
                </a:cubicBezTo>
                <a:cubicBezTo>
                  <a:pt x="5262676" y="1480040"/>
                  <a:pt x="5238338" y="1503417"/>
                  <a:pt x="5222872" y="1525457"/>
                </a:cubicBezTo>
                <a:cubicBezTo>
                  <a:pt x="5211804" y="1541319"/>
                  <a:pt x="5201238" y="1563694"/>
                  <a:pt x="5185942" y="1577972"/>
                </a:cubicBezTo>
                <a:cubicBezTo>
                  <a:pt x="5186618" y="1595671"/>
                  <a:pt x="5187294" y="1613286"/>
                  <a:pt x="5187971" y="1630986"/>
                </a:cubicBezTo>
                <a:cubicBezTo>
                  <a:pt x="5192195" y="1624891"/>
                  <a:pt x="5196338" y="1619046"/>
                  <a:pt x="5199547" y="1614121"/>
                </a:cubicBezTo>
                <a:cubicBezTo>
                  <a:pt x="5219577" y="1583480"/>
                  <a:pt x="5241718" y="1545245"/>
                  <a:pt x="5275352" y="1527794"/>
                </a:cubicBezTo>
                <a:cubicBezTo>
                  <a:pt x="5287521" y="1521534"/>
                  <a:pt x="5298423" y="1534391"/>
                  <a:pt x="5295466" y="1545744"/>
                </a:cubicBezTo>
                <a:cubicBezTo>
                  <a:pt x="5285916" y="1581980"/>
                  <a:pt x="5253887" y="1614287"/>
                  <a:pt x="5233436" y="1645512"/>
                </a:cubicBezTo>
                <a:cubicBezTo>
                  <a:pt x="5221438" y="1663795"/>
                  <a:pt x="5209268" y="1695187"/>
                  <a:pt x="5191098" y="1712970"/>
                </a:cubicBezTo>
                <a:cubicBezTo>
                  <a:pt x="5191859" y="1731503"/>
                  <a:pt x="5192619" y="1750038"/>
                  <a:pt x="5193294" y="1768573"/>
                </a:cubicBezTo>
                <a:cubicBezTo>
                  <a:pt x="5207409" y="1749453"/>
                  <a:pt x="5222619" y="1731253"/>
                  <a:pt x="5235295" y="1714389"/>
                </a:cubicBezTo>
                <a:cubicBezTo>
                  <a:pt x="5265635" y="1673981"/>
                  <a:pt x="5294959" y="1632155"/>
                  <a:pt x="5337128" y="1603017"/>
                </a:cubicBezTo>
                <a:cubicBezTo>
                  <a:pt x="5346592" y="1596505"/>
                  <a:pt x="5362989" y="1604687"/>
                  <a:pt x="5357240" y="1617127"/>
                </a:cubicBezTo>
                <a:cubicBezTo>
                  <a:pt x="5334255" y="1667052"/>
                  <a:pt x="5296226" y="1707877"/>
                  <a:pt x="5263522" y="1751791"/>
                </a:cubicBezTo>
                <a:cubicBezTo>
                  <a:pt x="5242310" y="1780177"/>
                  <a:pt x="5222195" y="1817664"/>
                  <a:pt x="5196170" y="1844462"/>
                </a:cubicBezTo>
                <a:cubicBezTo>
                  <a:pt x="5197268" y="1873599"/>
                  <a:pt x="5198450" y="1902653"/>
                  <a:pt x="5199547" y="1931790"/>
                </a:cubicBezTo>
                <a:cubicBezTo>
                  <a:pt x="5205210" y="1923691"/>
                  <a:pt x="5210873" y="1915677"/>
                  <a:pt x="5216111" y="1907996"/>
                </a:cubicBezTo>
                <a:cubicBezTo>
                  <a:pt x="5246028" y="1864332"/>
                  <a:pt x="5276283" y="1818998"/>
                  <a:pt x="5322592" y="1791030"/>
                </a:cubicBezTo>
                <a:cubicBezTo>
                  <a:pt x="5332903" y="1784852"/>
                  <a:pt x="5346845" y="1792866"/>
                  <a:pt x="5342113" y="1805391"/>
                </a:cubicBezTo>
                <a:cubicBezTo>
                  <a:pt x="5326987" y="1845714"/>
                  <a:pt x="5301296" y="1878692"/>
                  <a:pt x="5276029" y="1913339"/>
                </a:cubicBezTo>
                <a:cubicBezTo>
                  <a:pt x="5252621" y="1945314"/>
                  <a:pt x="5231325" y="1986224"/>
                  <a:pt x="5202844" y="2016112"/>
                </a:cubicBezTo>
                <a:cubicBezTo>
                  <a:pt x="5203520" y="2036817"/>
                  <a:pt x="5204449" y="2057438"/>
                  <a:pt x="5205211" y="2078143"/>
                </a:cubicBezTo>
                <a:cubicBezTo>
                  <a:pt x="5223887" y="2051510"/>
                  <a:pt x="5246113" y="2026298"/>
                  <a:pt x="5263522" y="2003172"/>
                </a:cubicBezTo>
                <a:cubicBezTo>
                  <a:pt x="5302141" y="1951660"/>
                  <a:pt x="5349465" y="1911001"/>
                  <a:pt x="5394509" y="1865084"/>
                </a:cubicBezTo>
                <a:cubicBezTo>
                  <a:pt x="5402368" y="1857153"/>
                  <a:pt x="5415128" y="1866252"/>
                  <a:pt x="5408621" y="1875770"/>
                </a:cubicBezTo>
                <a:cubicBezTo>
                  <a:pt x="5370087" y="1932457"/>
                  <a:pt x="5338313" y="1990899"/>
                  <a:pt x="5297156" y="2045834"/>
                </a:cubicBezTo>
                <a:cubicBezTo>
                  <a:pt x="5270367" y="2081649"/>
                  <a:pt x="5244592" y="2131074"/>
                  <a:pt x="5208169" y="2159794"/>
                </a:cubicBezTo>
                <a:cubicBezTo>
                  <a:pt x="5209268" y="2191685"/>
                  <a:pt x="5210619" y="2223662"/>
                  <a:pt x="5211633" y="2255553"/>
                </a:cubicBezTo>
                <a:cubicBezTo>
                  <a:pt x="5238507" y="2219988"/>
                  <a:pt x="5270195" y="2187011"/>
                  <a:pt x="5296987" y="2152279"/>
                </a:cubicBezTo>
                <a:cubicBezTo>
                  <a:pt x="5334846" y="2103189"/>
                  <a:pt x="5366284" y="2046501"/>
                  <a:pt x="5413608" y="2005676"/>
                </a:cubicBezTo>
                <a:cubicBezTo>
                  <a:pt x="5425185" y="1995657"/>
                  <a:pt x="5441243" y="2007263"/>
                  <a:pt x="5437524" y="2021121"/>
                </a:cubicBezTo>
                <a:cubicBezTo>
                  <a:pt x="5421045" y="2082985"/>
                  <a:pt x="5376169" y="2136000"/>
                  <a:pt x="5337465" y="2186093"/>
                </a:cubicBezTo>
                <a:cubicBezTo>
                  <a:pt x="5301634" y="2232344"/>
                  <a:pt x="5263776" y="2286528"/>
                  <a:pt x="5214337" y="2320005"/>
                </a:cubicBezTo>
                <a:cubicBezTo>
                  <a:pt x="5215774" y="2341796"/>
                  <a:pt x="5217633" y="2363586"/>
                  <a:pt x="5219154" y="2385377"/>
                </a:cubicBezTo>
                <a:cubicBezTo>
                  <a:pt x="5243154" y="2353819"/>
                  <a:pt x="5271043" y="2324180"/>
                  <a:pt x="5296395" y="2295710"/>
                </a:cubicBezTo>
                <a:cubicBezTo>
                  <a:pt x="5346677" y="2239273"/>
                  <a:pt x="5393409" y="2178579"/>
                  <a:pt x="5445636" y="2124060"/>
                </a:cubicBezTo>
                <a:cubicBezTo>
                  <a:pt x="5453327" y="2116130"/>
                  <a:pt x="5470229" y="2123059"/>
                  <a:pt x="5464144" y="2134496"/>
                </a:cubicBezTo>
                <a:cubicBezTo>
                  <a:pt x="5428482" y="2201871"/>
                  <a:pt x="5379551" y="2263986"/>
                  <a:pt x="5335270" y="2326101"/>
                </a:cubicBezTo>
                <a:cubicBezTo>
                  <a:pt x="5305099" y="2368428"/>
                  <a:pt x="5267661" y="2417268"/>
                  <a:pt x="5223972" y="2449828"/>
                </a:cubicBezTo>
                <a:cubicBezTo>
                  <a:pt x="5224900" y="2461351"/>
                  <a:pt x="5225409" y="2472870"/>
                  <a:pt x="5226505" y="2484309"/>
                </a:cubicBezTo>
                <a:cubicBezTo>
                  <a:pt x="5272479" y="2441146"/>
                  <a:pt x="5319212" y="2398985"/>
                  <a:pt x="5361468" y="2352065"/>
                </a:cubicBezTo>
                <a:cubicBezTo>
                  <a:pt x="5409045" y="2299217"/>
                  <a:pt x="5450031" y="2239941"/>
                  <a:pt x="5500568" y="2189849"/>
                </a:cubicBezTo>
                <a:cubicBezTo>
                  <a:pt x="5509017" y="2181335"/>
                  <a:pt x="5520678" y="2191185"/>
                  <a:pt x="5516792" y="2201203"/>
                </a:cubicBezTo>
                <a:cubicBezTo>
                  <a:pt x="5467777" y="2328688"/>
                  <a:pt x="5347100" y="2452667"/>
                  <a:pt x="5231070" y="2529392"/>
                </a:cubicBezTo>
                <a:cubicBezTo>
                  <a:pt x="5232677" y="2541915"/>
                  <a:pt x="5234365" y="2554523"/>
                  <a:pt x="5236394" y="2566961"/>
                </a:cubicBezTo>
                <a:cubicBezTo>
                  <a:pt x="5602147" y="2269663"/>
                  <a:pt x="5817050" y="1833277"/>
                  <a:pt x="5740993" y="1359150"/>
                </a:cubicBezTo>
                <a:cubicBezTo>
                  <a:pt x="5668316" y="906317"/>
                  <a:pt x="5223125" y="559094"/>
                  <a:pt x="5227859" y="95822"/>
                </a:cubicBezTo>
                <a:close/>
                <a:moveTo>
                  <a:pt x="5182986" y="110348"/>
                </a:moveTo>
                <a:cubicBezTo>
                  <a:pt x="5109801" y="188242"/>
                  <a:pt x="5048532" y="277239"/>
                  <a:pt x="4996137" y="370661"/>
                </a:cubicBezTo>
                <a:cubicBezTo>
                  <a:pt x="5000871" y="373416"/>
                  <a:pt x="5005011" y="377424"/>
                  <a:pt x="5005856" y="382684"/>
                </a:cubicBezTo>
                <a:cubicBezTo>
                  <a:pt x="5009067" y="401635"/>
                  <a:pt x="5011602" y="420838"/>
                  <a:pt x="5013715" y="439956"/>
                </a:cubicBezTo>
                <a:cubicBezTo>
                  <a:pt x="5014391" y="446052"/>
                  <a:pt x="5015744" y="453814"/>
                  <a:pt x="5014729" y="460078"/>
                </a:cubicBezTo>
                <a:cubicBezTo>
                  <a:pt x="5014391" y="482368"/>
                  <a:pt x="4984222" y="480948"/>
                  <a:pt x="4978306" y="462748"/>
                </a:cubicBezTo>
                <a:cubicBezTo>
                  <a:pt x="4974419" y="450726"/>
                  <a:pt x="4971038" y="436199"/>
                  <a:pt x="4969262" y="421590"/>
                </a:cubicBezTo>
                <a:cubicBezTo>
                  <a:pt x="4960560" y="438286"/>
                  <a:pt x="4951349" y="454901"/>
                  <a:pt x="4943151" y="471849"/>
                </a:cubicBezTo>
                <a:cubicBezTo>
                  <a:pt x="4950164" y="486793"/>
                  <a:pt x="4948391" y="506329"/>
                  <a:pt x="4952616" y="523026"/>
                </a:cubicBezTo>
                <a:cubicBezTo>
                  <a:pt x="4957518" y="542812"/>
                  <a:pt x="4971038" y="563267"/>
                  <a:pt x="4967404" y="583888"/>
                </a:cubicBezTo>
                <a:cubicBezTo>
                  <a:pt x="4966053" y="591401"/>
                  <a:pt x="4958025" y="597579"/>
                  <a:pt x="4950164" y="593989"/>
                </a:cubicBezTo>
                <a:cubicBezTo>
                  <a:pt x="4928108" y="583888"/>
                  <a:pt x="4920249" y="557172"/>
                  <a:pt x="4913911" y="535048"/>
                </a:cubicBezTo>
                <a:cubicBezTo>
                  <a:pt x="4907320" y="550075"/>
                  <a:pt x="4900896" y="565354"/>
                  <a:pt x="4894473" y="580633"/>
                </a:cubicBezTo>
                <a:cubicBezTo>
                  <a:pt x="4897010" y="582886"/>
                  <a:pt x="4899121" y="585809"/>
                  <a:pt x="4900052" y="590149"/>
                </a:cubicBezTo>
                <a:cubicBezTo>
                  <a:pt x="4904107" y="608434"/>
                  <a:pt x="4909262" y="626133"/>
                  <a:pt x="4916447" y="643414"/>
                </a:cubicBezTo>
                <a:cubicBezTo>
                  <a:pt x="4922867" y="658859"/>
                  <a:pt x="4931912" y="672635"/>
                  <a:pt x="4934785" y="689165"/>
                </a:cubicBezTo>
                <a:cubicBezTo>
                  <a:pt x="4937236" y="703024"/>
                  <a:pt x="4919489" y="710873"/>
                  <a:pt x="4909093" y="703275"/>
                </a:cubicBezTo>
                <a:cubicBezTo>
                  <a:pt x="4890248" y="689500"/>
                  <a:pt x="4878670" y="664120"/>
                  <a:pt x="4870557" y="639073"/>
                </a:cubicBezTo>
                <a:cubicBezTo>
                  <a:pt x="4863628" y="656690"/>
                  <a:pt x="4856614" y="674222"/>
                  <a:pt x="4849852" y="692088"/>
                </a:cubicBezTo>
                <a:cubicBezTo>
                  <a:pt x="4889911" y="730659"/>
                  <a:pt x="4910276" y="796781"/>
                  <a:pt x="4914587" y="849962"/>
                </a:cubicBezTo>
                <a:cubicBezTo>
                  <a:pt x="4915685" y="863486"/>
                  <a:pt x="4896164" y="867662"/>
                  <a:pt x="4889656" y="856893"/>
                </a:cubicBezTo>
                <a:cubicBezTo>
                  <a:pt x="4875798" y="833849"/>
                  <a:pt x="4863883" y="810723"/>
                  <a:pt x="4853403" y="785927"/>
                </a:cubicBezTo>
                <a:cubicBezTo>
                  <a:pt x="4846811" y="770231"/>
                  <a:pt x="4839037" y="754536"/>
                  <a:pt x="4832698" y="738507"/>
                </a:cubicBezTo>
                <a:cubicBezTo>
                  <a:pt x="4827374" y="753116"/>
                  <a:pt x="4821711" y="767394"/>
                  <a:pt x="4816557" y="782171"/>
                </a:cubicBezTo>
                <a:cubicBezTo>
                  <a:pt x="4837094" y="804127"/>
                  <a:pt x="4847993" y="837356"/>
                  <a:pt x="4860840" y="863571"/>
                </a:cubicBezTo>
                <a:cubicBezTo>
                  <a:pt x="4878079" y="899053"/>
                  <a:pt x="4898867" y="932949"/>
                  <a:pt x="4906135" y="972105"/>
                </a:cubicBezTo>
                <a:cubicBezTo>
                  <a:pt x="4908247" y="983792"/>
                  <a:pt x="4891938" y="992392"/>
                  <a:pt x="4883235" y="984460"/>
                </a:cubicBezTo>
                <a:cubicBezTo>
                  <a:pt x="4851964" y="956158"/>
                  <a:pt x="4834896" y="916584"/>
                  <a:pt x="4817656" y="878933"/>
                </a:cubicBezTo>
                <a:cubicBezTo>
                  <a:pt x="4811741" y="865908"/>
                  <a:pt x="4804303" y="851799"/>
                  <a:pt x="4798133" y="837188"/>
                </a:cubicBezTo>
                <a:cubicBezTo>
                  <a:pt x="4792895" y="853302"/>
                  <a:pt x="4787485" y="869165"/>
                  <a:pt x="4782416" y="885361"/>
                </a:cubicBezTo>
                <a:cubicBezTo>
                  <a:pt x="4813600" y="930528"/>
                  <a:pt x="4841065" y="983875"/>
                  <a:pt x="4863375" y="1033802"/>
                </a:cubicBezTo>
                <a:cubicBezTo>
                  <a:pt x="4887544" y="1087901"/>
                  <a:pt x="4920249" y="1141916"/>
                  <a:pt x="4937235" y="1198354"/>
                </a:cubicBezTo>
                <a:cubicBezTo>
                  <a:pt x="4940869" y="1210293"/>
                  <a:pt x="4924390" y="1222649"/>
                  <a:pt x="4915008" y="1212130"/>
                </a:cubicBezTo>
                <a:cubicBezTo>
                  <a:pt x="4874529" y="1166630"/>
                  <a:pt x="4842247" y="1104264"/>
                  <a:pt x="4813345" y="1050581"/>
                </a:cubicBezTo>
                <a:cubicBezTo>
                  <a:pt x="4795431" y="1017354"/>
                  <a:pt x="4778358" y="982207"/>
                  <a:pt x="4764500" y="946306"/>
                </a:cubicBezTo>
                <a:cubicBezTo>
                  <a:pt x="4757062" y="971769"/>
                  <a:pt x="4749372" y="997068"/>
                  <a:pt x="4742528" y="1022698"/>
                </a:cubicBezTo>
                <a:cubicBezTo>
                  <a:pt x="4743627" y="1023615"/>
                  <a:pt x="4744810" y="1024366"/>
                  <a:pt x="4745824" y="1025619"/>
                </a:cubicBezTo>
                <a:cubicBezTo>
                  <a:pt x="4833203" y="1137242"/>
                  <a:pt x="4884502" y="1270988"/>
                  <a:pt x="4970448" y="1381859"/>
                </a:cubicBezTo>
                <a:cubicBezTo>
                  <a:pt x="4988447" y="1405153"/>
                  <a:pt x="4953207" y="1429281"/>
                  <a:pt x="4937488" y="1404902"/>
                </a:cubicBezTo>
                <a:cubicBezTo>
                  <a:pt x="4868108" y="1297120"/>
                  <a:pt x="4780304" y="1200274"/>
                  <a:pt x="4727484" y="1081889"/>
                </a:cubicBezTo>
                <a:cubicBezTo>
                  <a:pt x="4722415" y="1102344"/>
                  <a:pt x="4716584" y="1122714"/>
                  <a:pt x="4711935" y="1143169"/>
                </a:cubicBezTo>
                <a:cubicBezTo>
                  <a:pt x="4760443" y="1204449"/>
                  <a:pt x="4801937" y="1273409"/>
                  <a:pt x="4845207" y="1338279"/>
                </a:cubicBezTo>
                <a:cubicBezTo>
                  <a:pt x="4872080" y="1378520"/>
                  <a:pt x="4896502" y="1418593"/>
                  <a:pt x="4927685" y="1455661"/>
                </a:cubicBezTo>
                <a:cubicBezTo>
                  <a:pt x="4951686" y="1484215"/>
                  <a:pt x="4973234" y="1504084"/>
                  <a:pt x="4990306" y="1536978"/>
                </a:cubicBezTo>
                <a:cubicBezTo>
                  <a:pt x="4995038" y="1545994"/>
                  <a:pt x="4986417" y="1561858"/>
                  <a:pt x="4975010" y="1554427"/>
                </a:cubicBezTo>
                <a:cubicBezTo>
                  <a:pt x="4941884" y="1532972"/>
                  <a:pt x="4923629" y="1511097"/>
                  <a:pt x="4898784" y="1479789"/>
                </a:cubicBezTo>
                <a:cubicBezTo>
                  <a:pt x="4864812" y="1436961"/>
                  <a:pt x="4826107" y="1400060"/>
                  <a:pt x="4792895" y="1356729"/>
                </a:cubicBezTo>
                <a:cubicBezTo>
                  <a:pt x="4757909" y="1311145"/>
                  <a:pt x="4724190" y="1261638"/>
                  <a:pt x="4697738" y="1209626"/>
                </a:cubicBezTo>
                <a:cubicBezTo>
                  <a:pt x="4694274" y="1226741"/>
                  <a:pt x="4690555" y="1243939"/>
                  <a:pt x="4687344" y="1261053"/>
                </a:cubicBezTo>
                <a:cubicBezTo>
                  <a:pt x="4706359" y="1281425"/>
                  <a:pt x="4719035" y="1308557"/>
                  <a:pt x="4733571" y="1331933"/>
                </a:cubicBezTo>
                <a:cubicBezTo>
                  <a:pt x="4744472" y="1349467"/>
                  <a:pt x="4755543" y="1367166"/>
                  <a:pt x="4765768" y="1385282"/>
                </a:cubicBezTo>
                <a:cubicBezTo>
                  <a:pt x="4826784" y="1452657"/>
                  <a:pt x="4885516" y="1523705"/>
                  <a:pt x="4943065" y="1590827"/>
                </a:cubicBezTo>
                <a:cubicBezTo>
                  <a:pt x="4951264" y="1600345"/>
                  <a:pt x="4940023" y="1615123"/>
                  <a:pt x="4928785" y="1608109"/>
                </a:cubicBezTo>
                <a:cubicBezTo>
                  <a:pt x="4830501" y="1546997"/>
                  <a:pt x="4732894" y="1455077"/>
                  <a:pt x="4671542" y="1352555"/>
                </a:cubicBezTo>
                <a:cubicBezTo>
                  <a:pt x="4669006" y="1369586"/>
                  <a:pt x="4666808" y="1386451"/>
                  <a:pt x="4664526" y="1403316"/>
                </a:cubicBezTo>
                <a:cubicBezTo>
                  <a:pt x="4716836" y="1452407"/>
                  <a:pt x="4751909" y="1524790"/>
                  <a:pt x="4795685" y="1580308"/>
                </a:cubicBezTo>
                <a:cubicBezTo>
                  <a:pt x="4842333" y="1639501"/>
                  <a:pt x="4910108" y="1691347"/>
                  <a:pt x="4943066" y="1758971"/>
                </a:cubicBezTo>
                <a:cubicBezTo>
                  <a:pt x="4948560" y="1770409"/>
                  <a:pt x="4934785" y="1781262"/>
                  <a:pt x="4924137" y="1776838"/>
                </a:cubicBezTo>
                <a:cubicBezTo>
                  <a:pt x="4855599" y="1747951"/>
                  <a:pt x="4805318" y="1675150"/>
                  <a:pt x="4760105" y="1618463"/>
                </a:cubicBezTo>
                <a:cubicBezTo>
                  <a:pt x="4725205" y="1574799"/>
                  <a:pt x="4682358" y="1523454"/>
                  <a:pt x="4656582" y="1469020"/>
                </a:cubicBezTo>
                <a:cubicBezTo>
                  <a:pt x="4655147" y="1482795"/>
                  <a:pt x="4653372" y="1496654"/>
                  <a:pt x="4652272" y="1510347"/>
                </a:cubicBezTo>
                <a:cubicBezTo>
                  <a:pt x="4652019" y="1513938"/>
                  <a:pt x="4651935" y="1517610"/>
                  <a:pt x="4651680" y="1521201"/>
                </a:cubicBezTo>
                <a:cubicBezTo>
                  <a:pt x="4706695" y="1575049"/>
                  <a:pt x="4749627" y="1641255"/>
                  <a:pt x="4798979" y="1700113"/>
                </a:cubicBezTo>
                <a:cubicBezTo>
                  <a:pt x="4857037" y="1769324"/>
                  <a:pt x="4931995" y="1832273"/>
                  <a:pt x="4980251" y="1908079"/>
                </a:cubicBezTo>
                <a:cubicBezTo>
                  <a:pt x="4987685" y="1919684"/>
                  <a:pt x="4972814" y="1931706"/>
                  <a:pt x="4961826" y="1925695"/>
                </a:cubicBezTo>
                <a:cubicBezTo>
                  <a:pt x="4886445" y="1884703"/>
                  <a:pt x="4826530" y="1810650"/>
                  <a:pt x="4771092" y="1746948"/>
                </a:cubicBezTo>
                <a:cubicBezTo>
                  <a:pt x="4727485" y="1696856"/>
                  <a:pt x="4681428" y="1643257"/>
                  <a:pt x="4648216" y="1584232"/>
                </a:cubicBezTo>
                <a:cubicBezTo>
                  <a:pt x="4647709" y="1600179"/>
                  <a:pt x="4647879" y="1616291"/>
                  <a:pt x="4647879" y="1632321"/>
                </a:cubicBezTo>
                <a:cubicBezTo>
                  <a:pt x="4700020" y="1690511"/>
                  <a:pt x="4742107" y="1758554"/>
                  <a:pt x="4791880" y="1818748"/>
                </a:cubicBezTo>
                <a:cubicBezTo>
                  <a:pt x="4856276" y="1896643"/>
                  <a:pt x="4940953" y="1963097"/>
                  <a:pt x="4998080" y="2045334"/>
                </a:cubicBezTo>
                <a:cubicBezTo>
                  <a:pt x="5008052" y="2059608"/>
                  <a:pt x="4988954" y="2075804"/>
                  <a:pt x="4975010" y="2068292"/>
                </a:cubicBezTo>
                <a:cubicBezTo>
                  <a:pt x="4896586" y="2025797"/>
                  <a:pt x="4834051" y="1948070"/>
                  <a:pt x="4777260" y="1880863"/>
                </a:cubicBezTo>
                <a:cubicBezTo>
                  <a:pt x="4733147" y="1828683"/>
                  <a:pt x="4685738" y="1771411"/>
                  <a:pt x="4650076" y="1709798"/>
                </a:cubicBezTo>
                <a:cubicBezTo>
                  <a:pt x="4650669" y="1720233"/>
                  <a:pt x="4651682" y="1730586"/>
                  <a:pt x="4652528" y="1741021"/>
                </a:cubicBezTo>
                <a:cubicBezTo>
                  <a:pt x="4788330" y="1914927"/>
                  <a:pt x="4891263" y="2099433"/>
                  <a:pt x="5081490" y="2228252"/>
                </a:cubicBezTo>
                <a:cubicBezTo>
                  <a:pt x="5093406" y="2236351"/>
                  <a:pt x="5081067" y="2255053"/>
                  <a:pt x="5069151" y="2246870"/>
                </a:cubicBezTo>
                <a:cubicBezTo>
                  <a:pt x="4947629" y="2163217"/>
                  <a:pt x="4816555" y="2065870"/>
                  <a:pt x="4720977" y="1945733"/>
                </a:cubicBezTo>
                <a:cubicBezTo>
                  <a:pt x="4765766" y="2013357"/>
                  <a:pt x="4809711" y="2081148"/>
                  <a:pt x="4865148" y="2142929"/>
                </a:cubicBezTo>
                <a:cubicBezTo>
                  <a:pt x="4918896" y="2202789"/>
                  <a:pt x="4984475" y="2251714"/>
                  <a:pt x="5033150" y="2315413"/>
                </a:cubicBezTo>
                <a:cubicBezTo>
                  <a:pt x="5040844" y="2325349"/>
                  <a:pt x="5027742" y="2336787"/>
                  <a:pt x="5017689" y="2332194"/>
                </a:cubicBezTo>
                <a:cubicBezTo>
                  <a:pt x="4894644" y="2275841"/>
                  <a:pt x="4775148" y="2139005"/>
                  <a:pt x="4699851" y="2003256"/>
                </a:cubicBezTo>
                <a:cubicBezTo>
                  <a:pt x="4706444" y="2025963"/>
                  <a:pt x="4713964" y="2048339"/>
                  <a:pt x="4721908" y="2070462"/>
                </a:cubicBezTo>
                <a:cubicBezTo>
                  <a:pt x="4788416" y="2153866"/>
                  <a:pt x="4850614" y="2240109"/>
                  <a:pt x="4928783" y="2314245"/>
                </a:cubicBezTo>
                <a:cubicBezTo>
                  <a:pt x="4979827" y="2362750"/>
                  <a:pt x="5038307" y="2402825"/>
                  <a:pt x="5087660" y="2452917"/>
                </a:cubicBezTo>
                <a:cubicBezTo>
                  <a:pt x="5096449" y="2461852"/>
                  <a:pt x="5083432" y="2476795"/>
                  <a:pt x="5072870" y="2471619"/>
                </a:cubicBezTo>
                <a:cubicBezTo>
                  <a:pt x="4983378" y="2427788"/>
                  <a:pt x="4891010" y="2350562"/>
                  <a:pt x="4814107" y="2262483"/>
                </a:cubicBezTo>
                <a:cubicBezTo>
                  <a:pt x="4896586" y="2394142"/>
                  <a:pt x="5012361" y="2503260"/>
                  <a:pt x="5167013" y="2571553"/>
                </a:cubicBezTo>
                <a:cubicBezTo>
                  <a:pt x="5146308" y="2144347"/>
                  <a:pt x="5140477" y="1715641"/>
                  <a:pt x="5128899" y="1288605"/>
                </a:cubicBezTo>
                <a:cubicBezTo>
                  <a:pt x="5122224" y="1044153"/>
                  <a:pt x="5111997" y="799285"/>
                  <a:pt x="5110645" y="554752"/>
                </a:cubicBezTo>
                <a:cubicBezTo>
                  <a:pt x="5109801" y="400550"/>
                  <a:pt x="5123493" y="249939"/>
                  <a:pt x="5182986" y="110348"/>
                </a:cubicBezTo>
                <a:close/>
                <a:moveTo>
                  <a:pt x="5247745" y="350"/>
                </a:moveTo>
                <a:cubicBezTo>
                  <a:pt x="5258724" y="-1664"/>
                  <a:pt x="5271655" y="5113"/>
                  <a:pt x="5270703" y="17761"/>
                </a:cubicBezTo>
                <a:cubicBezTo>
                  <a:pt x="5247802" y="317565"/>
                  <a:pt x="5410226" y="554667"/>
                  <a:pt x="5560905" y="799370"/>
                </a:cubicBezTo>
                <a:cubicBezTo>
                  <a:pt x="5691640" y="1011677"/>
                  <a:pt x="5786796" y="1229330"/>
                  <a:pt x="5801332" y="1480207"/>
                </a:cubicBezTo>
                <a:cubicBezTo>
                  <a:pt x="5827107" y="1924194"/>
                  <a:pt x="5612202" y="2356239"/>
                  <a:pt x="5244085" y="2609790"/>
                </a:cubicBezTo>
                <a:cubicBezTo>
                  <a:pt x="5252958" y="2658797"/>
                  <a:pt x="5261155" y="2706552"/>
                  <a:pt x="5258536" y="2753054"/>
                </a:cubicBezTo>
                <a:cubicBezTo>
                  <a:pt x="5328255" y="2678083"/>
                  <a:pt x="5398059" y="2603026"/>
                  <a:pt x="5467778" y="2528056"/>
                </a:cubicBezTo>
                <a:cubicBezTo>
                  <a:pt x="5566484" y="2421860"/>
                  <a:pt x="5665441" y="2315664"/>
                  <a:pt x="5771501" y="2216648"/>
                </a:cubicBezTo>
                <a:cubicBezTo>
                  <a:pt x="5771163" y="2211221"/>
                  <a:pt x="5773444" y="2205795"/>
                  <a:pt x="5779445" y="2203207"/>
                </a:cubicBezTo>
                <a:cubicBezTo>
                  <a:pt x="5782064" y="2202122"/>
                  <a:pt x="5784682" y="2200953"/>
                  <a:pt x="5787303" y="2199867"/>
                </a:cubicBezTo>
                <a:cubicBezTo>
                  <a:pt x="5787473" y="2199366"/>
                  <a:pt x="5788065" y="2199033"/>
                  <a:pt x="5788317" y="2198532"/>
                </a:cubicBezTo>
                <a:cubicBezTo>
                  <a:pt x="5788487" y="2197530"/>
                  <a:pt x="5788401" y="2196446"/>
                  <a:pt x="5788909" y="2195526"/>
                </a:cubicBezTo>
                <a:cubicBezTo>
                  <a:pt x="5803359" y="2167976"/>
                  <a:pt x="5833698" y="2149526"/>
                  <a:pt x="5856008" y="2128319"/>
                </a:cubicBezTo>
                <a:cubicBezTo>
                  <a:pt x="5869783" y="2115211"/>
                  <a:pt x="5882376" y="2100100"/>
                  <a:pt x="5896487" y="2087243"/>
                </a:cubicBezTo>
                <a:cubicBezTo>
                  <a:pt x="5918038" y="2047837"/>
                  <a:pt x="5940939" y="2009182"/>
                  <a:pt x="5963673" y="1970527"/>
                </a:cubicBezTo>
                <a:cubicBezTo>
                  <a:pt x="5987843" y="1929286"/>
                  <a:pt x="6011420" y="1880111"/>
                  <a:pt x="6041168" y="1839619"/>
                </a:cubicBezTo>
                <a:cubicBezTo>
                  <a:pt x="5966377" y="1645845"/>
                  <a:pt x="5932489" y="1420013"/>
                  <a:pt x="5976519" y="1216805"/>
                </a:cubicBezTo>
                <a:cubicBezTo>
                  <a:pt x="6020715" y="1013096"/>
                  <a:pt x="6151196" y="851799"/>
                  <a:pt x="6302127" y="712208"/>
                </a:cubicBezTo>
                <a:cubicBezTo>
                  <a:pt x="6505202" y="524279"/>
                  <a:pt x="6731092" y="332508"/>
                  <a:pt x="6989348" y="224058"/>
                </a:cubicBezTo>
                <a:cubicBezTo>
                  <a:pt x="7221070" y="126796"/>
                  <a:pt x="7479413" y="100914"/>
                  <a:pt x="7728882" y="86889"/>
                </a:cubicBezTo>
                <a:cubicBezTo>
                  <a:pt x="7739782" y="81128"/>
                  <a:pt x="7750176" y="74867"/>
                  <a:pt x="7761078" y="69273"/>
                </a:cubicBezTo>
                <a:cubicBezTo>
                  <a:pt x="7775614" y="61759"/>
                  <a:pt x="7789050" y="80961"/>
                  <a:pt x="7777388" y="90394"/>
                </a:cubicBezTo>
                <a:cubicBezTo>
                  <a:pt x="7779840" y="93818"/>
                  <a:pt x="7781021" y="98243"/>
                  <a:pt x="7778149" y="102417"/>
                </a:cubicBezTo>
                <a:cubicBezTo>
                  <a:pt x="7608540" y="348955"/>
                  <a:pt x="7492174" y="598749"/>
                  <a:pt x="7381299" y="875426"/>
                </a:cubicBezTo>
                <a:cubicBezTo>
                  <a:pt x="7284959" y="1115869"/>
                  <a:pt x="7174337" y="1350385"/>
                  <a:pt x="6989688" y="1536561"/>
                </a:cubicBezTo>
                <a:cubicBezTo>
                  <a:pt x="7001435" y="1537229"/>
                  <a:pt x="7012927" y="1538065"/>
                  <a:pt x="7023997" y="1539149"/>
                </a:cubicBezTo>
                <a:cubicBezTo>
                  <a:pt x="7280142" y="1563694"/>
                  <a:pt x="7494624" y="1676068"/>
                  <a:pt x="7704119" y="1816829"/>
                </a:cubicBezTo>
                <a:cubicBezTo>
                  <a:pt x="7904489" y="1951326"/>
                  <a:pt x="8106125" y="2095927"/>
                  <a:pt x="8351791" y="2121389"/>
                </a:cubicBezTo>
                <a:cubicBezTo>
                  <a:pt x="8384579" y="2118217"/>
                  <a:pt x="8418723" y="2120221"/>
                  <a:pt x="8450327" y="2121558"/>
                </a:cubicBezTo>
                <a:cubicBezTo>
                  <a:pt x="8468329" y="2122308"/>
                  <a:pt x="8467145" y="2144850"/>
                  <a:pt x="8455145" y="2152028"/>
                </a:cubicBezTo>
                <a:cubicBezTo>
                  <a:pt x="8447878" y="2156287"/>
                  <a:pt x="8440270" y="2160796"/>
                  <a:pt x="8432413" y="2164970"/>
                </a:cubicBezTo>
                <a:cubicBezTo>
                  <a:pt x="8431483" y="2165972"/>
                  <a:pt x="8431144" y="2167308"/>
                  <a:pt x="8429708" y="2168059"/>
                </a:cubicBezTo>
                <a:cubicBezTo>
                  <a:pt x="8203395" y="2284774"/>
                  <a:pt x="8005899" y="2419606"/>
                  <a:pt x="7805277" y="2574140"/>
                </a:cubicBezTo>
                <a:cubicBezTo>
                  <a:pt x="7638288" y="2702794"/>
                  <a:pt x="7448652" y="2755058"/>
                  <a:pt x="7244142" y="2780604"/>
                </a:cubicBezTo>
                <a:cubicBezTo>
                  <a:pt x="7422707" y="2888220"/>
                  <a:pt x="7600765" y="2996752"/>
                  <a:pt x="7779162" y="3104703"/>
                </a:cubicBezTo>
                <a:cubicBezTo>
                  <a:pt x="7790741" y="3105453"/>
                  <a:pt x="7802402" y="3105871"/>
                  <a:pt x="7814065" y="3106789"/>
                </a:cubicBezTo>
                <a:cubicBezTo>
                  <a:pt x="7832995" y="3108292"/>
                  <a:pt x="7838994" y="3126825"/>
                  <a:pt x="7833417" y="3140101"/>
                </a:cubicBezTo>
                <a:cubicBezTo>
                  <a:pt x="7835783" y="3147614"/>
                  <a:pt x="7834092" y="3156464"/>
                  <a:pt x="7825052" y="3161390"/>
                </a:cubicBezTo>
                <a:cubicBezTo>
                  <a:pt x="7355522" y="3417446"/>
                  <a:pt x="6768782" y="3642526"/>
                  <a:pt x="6223704" y="3624160"/>
                </a:cubicBezTo>
                <a:cubicBezTo>
                  <a:pt x="5837164" y="3611136"/>
                  <a:pt x="5394678" y="3384551"/>
                  <a:pt x="5379973" y="2959184"/>
                </a:cubicBezTo>
                <a:cubicBezTo>
                  <a:pt x="5313381" y="2971373"/>
                  <a:pt x="5248732" y="2991494"/>
                  <a:pt x="5186873" y="3021882"/>
                </a:cubicBezTo>
                <a:cubicBezTo>
                  <a:pt x="4887459" y="3366768"/>
                  <a:pt x="4586188" y="3712740"/>
                  <a:pt x="4286267" y="4058877"/>
                </a:cubicBezTo>
                <a:cubicBezTo>
                  <a:pt x="4352775" y="4072402"/>
                  <a:pt x="4420383" y="4082505"/>
                  <a:pt x="4485537" y="4098868"/>
                </a:cubicBezTo>
                <a:cubicBezTo>
                  <a:pt x="4501341" y="4100871"/>
                  <a:pt x="4516383" y="4102708"/>
                  <a:pt x="4531510" y="4104544"/>
                </a:cubicBezTo>
                <a:cubicBezTo>
                  <a:pt x="4712611" y="3732108"/>
                  <a:pt x="5179605" y="3619150"/>
                  <a:pt x="5544765" y="3779195"/>
                </a:cubicBezTo>
                <a:cubicBezTo>
                  <a:pt x="6009813" y="3982988"/>
                  <a:pt x="6321650" y="4522232"/>
                  <a:pt x="6877207" y="4505034"/>
                </a:cubicBezTo>
                <a:cubicBezTo>
                  <a:pt x="6893094" y="4504616"/>
                  <a:pt x="6897319" y="4518976"/>
                  <a:pt x="6892756" y="4530580"/>
                </a:cubicBezTo>
                <a:cubicBezTo>
                  <a:pt x="6894363" y="4535840"/>
                  <a:pt x="6893433" y="4541768"/>
                  <a:pt x="6888023" y="4545358"/>
                </a:cubicBezTo>
                <a:cubicBezTo>
                  <a:pt x="6887601" y="4545609"/>
                  <a:pt x="6887179" y="4545942"/>
                  <a:pt x="6886755" y="4546193"/>
                </a:cubicBezTo>
                <a:cubicBezTo>
                  <a:pt x="6884729" y="4550033"/>
                  <a:pt x="6881516" y="4553456"/>
                  <a:pt x="6875769" y="4555126"/>
                </a:cubicBezTo>
                <a:cubicBezTo>
                  <a:pt x="6874249" y="4555627"/>
                  <a:pt x="6872727" y="4555961"/>
                  <a:pt x="6871206" y="4556379"/>
                </a:cubicBezTo>
                <a:cubicBezTo>
                  <a:pt x="6503851" y="4799994"/>
                  <a:pt x="6037785" y="5019733"/>
                  <a:pt x="5582032" y="5021486"/>
                </a:cubicBezTo>
                <a:cubicBezTo>
                  <a:pt x="5581273" y="5021736"/>
                  <a:pt x="5580934" y="5022487"/>
                  <a:pt x="5580089" y="5022654"/>
                </a:cubicBezTo>
                <a:cubicBezTo>
                  <a:pt x="5560735" y="5026244"/>
                  <a:pt x="5540032" y="5023489"/>
                  <a:pt x="5520342" y="5022404"/>
                </a:cubicBezTo>
                <a:cubicBezTo>
                  <a:pt x="5402875" y="5038850"/>
                  <a:pt x="5251520" y="5002283"/>
                  <a:pt x="5134307" y="4939751"/>
                </a:cubicBezTo>
                <a:cubicBezTo>
                  <a:pt x="4807683" y="4807424"/>
                  <a:pt x="4571315" y="4521231"/>
                  <a:pt x="4539792" y="4153636"/>
                </a:cubicBezTo>
                <a:cubicBezTo>
                  <a:pt x="4472861" y="4146289"/>
                  <a:pt x="4405847" y="4140444"/>
                  <a:pt x="4338578" y="4137022"/>
                </a:cubicBezTo>
                <a:cubicBezTo>
                  <a:pt x="4299958" y="4135101"/>
                  <a:pt x="4260662" y="4135770"/>
                  <a:pt x="4221872" y="4133432"/>
                </a:cubicBezTo>
                <a:cubicBezTo>
                  <a:pt x="4029870" y="4355257"/>
                  <a:pt x="3838460" y="4577167"/>
                  <a:pt x="3648654" y="4798741"/>
                </a:cubicBezTo>
                <a:cubicBezTo>
                  <a:pt x="3544623" y="4920215"/>
                  <a:pt x="3440340" y="5041523"/>
                  <a:pt x="3336395" y="5163080"/>
                </a:cubicBezTo>
                <a:cubicBezTo>
                  <a:pt x="3365804" y="5162829"/>
                  <a:pt x="3394536" y="5164750"/>
                  <a:pt x="3416171" y="5166169"/>
                </a:cubicBezTo>
                <a:cubicBezTo>
                  <a:pt x="3461298" y="5169091"/>
                  <a:pt x="3506340" y="5177106"/>
                  <a:pt x="3550454" y="5188710"/>
                </a:cubicBezTo>
                <a:cubicBezTo>
                  <a:pt x="3704682" y="4754159"/>
                  <a:pt x="4254662" y="4762258"/>
                  <a:pt x="4599202" y="4960624"/>
                </a:cubicBezTo>
                <a:cubicBezTo>
                  <a:pt x="4837599" y="5097960"/>
                  <a:pt x="5020645" y="5306343"/>
                  <a:pt x="5211633" y="5498949"/>
                </a:cubicBezTo>
                <a:cubicBezTo>
                  <a:pt x="5434228" y="5723530"/>
                  <a:pt x="5672541" y="5931414"/>
                  <a:pt x="5923700" y="6124185"/>
                </a:cubicBezTo>
                <a:cubicBezTo>
                  <a:pt x="5941447" y="6137794"/>
                  <a:pt x="5932150" y="6169185"/>
                  <a:pt x="5907981" y="6166346"/>
                </a:cubicBezTo>
                <a:cubicBezTo>
                  <a:pt x="5317353" y="6097552"/>
                  <a:pt x="4731542" y="6341503"/>
                  <a:pt x="4142773" y="6229463"/>
                </a:cubicBezTo>
                <a:cubicBezTo>
                  <a:pt x="3932938" y="6189556"/>
                  <a:pt x="3705105" y="6101393"/>
                  <a:pt x="3570230" y="5929159"/>
                </a:cubicBezTo>
                <a:cubicBezTo>
                  <a:pt x="3412536" y="5727871"/>
                  <a:pt x="3475242" y="5474904"/>
                  <a:pt x="3546652" y="5252495"/>
                </a:cubicBezTo>
                <a:cubicBezTo>
                  <a:pt x="3531019" y="5248154"/>
                  <a:pt x="3515469" y="5243562"/>
                  <a:pt x="3499665" y="5239638"/>
                </a:cubicBezTo>
                <a:cubicBezTo>
                  <a:pt x="3408057" y="5235964"/>
                  <a:pt x="3322705" y="5249572"/>
                  <a:pt x="3237774" y="5278961"/>
                </a:cubicBezTo>
                <a:cubicBezTo>
                  <a:pt x="3094195" y="5447437"/>
                  <a:pt x="2951377" y="5616667"/>
                  <a:pt x="2810839" y="5787731"/>
                </a:cubicBezTo>
                <a:cubicBezTo>
                  <a:pt x="2749824" y="5861951"/>
                  <a:pt x="2689146" y="5936506"/>
                  <a:pt x="2628723" y="6011310"/>
                </a:cubicBezTo>
                <a:cubicBezTo>
                  <a:pt x="2617229" y="6025502"/>
                  <a:pt x="2605821" y="6039780"/>
                  <a:pt x="2594327" y="6053972"/>
                </a:cubicBezTo>
                <a:cubicBezTo>
                  <a:pt x="2619427" y="6060568"/>
                  <a:pt x="2644272" y="6069668"/>
                  <a:pt x="2667259" y="6081189"/>
                </a:cubicBezTo>
                <a:cubicBezTo>
                  <a:pt x="2783541" y="5949947"/>
                  <a:pt x="2948080" y="5869966"/>
                  <a:pt x="3126478" y="5871804"/>
                </a:cubicBezTo>
                <a:cubicBezTo>
                  <a:pt x="3334451" y="5873890"/>
                  <a:pt x="3509806" y="5998955"/>
                  <a:pt x="3651442" y="6138377"/>
                </a:cubicBezTo>
                <a:cubicBezTo>
                  <a:pt x="4025983" y="6507225"/>
                  <a:pt x="4261761" y="6952380"/>
                  <a:pt x="4440326" y="7438275"/>
                </a:cubicBezTo>
                <a:lnTo>
                  <a:pt x="4439796" y="7445286"/>
                </a:lnTo>
                <a:lnTo>
                  <a:pt x="4386175" y="7465930"/>
                </a:lnTo>
                <a:lnTo>
                  <a:pt x="4322830" y="7416066"/>
                </a:lnTo>
                <a:cubicBezTo>
                  <a:pt x="3961820" y="7171236"/>
                  <a:pt x="3473002" y="7391339"/>
                  <a:pt x="3098419" y="7161932"/>
                </a:cubicBezTo>
                <a:cubicBezTo>
                  <a:pt x="2751513" y="6949457"/>
                  <a:pt x="2666414" y="6520165"/>
                  <a:pt x="2661767" y="6144889"/>
                </a:cubicBezTo>
                <a:cubicBezTo>
                  <a:pt x="2619004" y="6135706"/>
                  <a:pt x="2575397" y="6131198"/>
                  <a:pt x="2530693" y="6132701"/>
                </a:cubicBezTo>
                <a:cubicBezTo>
                  <a:pt x="2305478" y="6412299"/>
                  <a:pt x="2081363" y="6693151"/>
                  <a:pt x="1858345" y="6974837"/>
                </a:cubicBezTo>
                <a:cubicBezTo>
                  <a:pt x="1892151" y="6978928"/>
                  <a:pt x="1925700" y="6990865"/>
                  <a:pt x="1958319" y="7007062"/>
                </a:cubicBezTo>
                <a:cubicBezTo>
                  <a:pt x="2116857" y="6893437"/>
                  <a:pt x="2269055" y="6843678"/>
                  <a:pt x="2467989" y="6895524"/>
                </a:cubicBezTo>
                <a:cubicBezTo>
                  <a:pt x="2664640" y="6946701"/>
                  <a:pt x="2845910" y="7052731"/>
                  <a:pt x="2991179" y="7192821"/>
                </a:cubicBezTo>
                <a:cubicBezTo>
                  <a:pt x="3152421" y="7348317"/>
                  <a:pt x="3269359" y="7538042"/>
                  <a:pt x="3390998" y="7723696"/>
                </a:cubicBezTo>
                <a:lnTo>
                  <a:pt x="3458059" y="7823251"/>
                </a:lnTo>
                <a:lnTo>
                  <a:pt x="3414099" y="7840176"/>
                </a:lnTo>
                <a:lnTo>
                  <a:pt x="3353465" y="7753272"/>
                </a:lnTo>
                <a:cubicBezTo>
                  <a:pt x="3343241" y="7760535"/>
                  <a:pt x="3329550" y="7763874"/>
                  <a:pt x="3317043" y="7764542"/>
                </a:cubicBezTo>
                <a:cubicBezTo>
                  <a:pt x="3307494" y="7765043"/>
                  <a:pt x="3303014" y="7755442"/>
                  <a:pt x="3309437" y="7748596"/>
                </a:cubicBezTo>
                <a:cubicBezTo>
                  <a:pt x="3316790" y="7740665"/>
                  <a:pt x="3327014" y="7733234"/>
                  <a:pt x="3337916" y="7729395"/>
                </a:cubicBezTo>
                <a:cubicBezTo>
                  <a:pt x="3329296" y="7716036"/>
                  <a:pt x="3320593" y="7702679"/>
                  <a:pt x="3311887" y="7689321"/>
                </a:cubicBezTo>
                <a:cubicBezTo>
                  <a:pt x="3298873" y="7700758"/>
                  <a:pt x="3278254" y="7706352"/>
                  <a:pt x="3262450" y="7702261"/>
                </a:cubicBezTo>
                <a:cubicBezTo>
                  <a:pt x="3258056" y="7701091"/>
                  <a:pt x="3255520" y="7694663"/>
                  <a:pt x="3257550" y="7690824"/>
                </a:cubicBezTo>
                <a:cubicBezTo>
                  <a:pt x="3264480" y="7677465"/>
                  <a:pt x="3279774" y="7667363"/>
                  <a:pt x="3295493" y="7664107"/>
                </a:cubicBezTo>
                <a:cubicBezTo>
                  <a:pt x="3279606" y="7639729"/>
                  <a:pt x="3263802" y="7615350"/>
                  <a:pt x="3247747" y="7591140"/>
                </a:cubicBezTo>
                <a:cubicBezTo>
                  <a:pt x="3239127" y="7597568"/>
                  <a:pt x="3227971" y="7600990"/>
                  <a:pt x="3216732" y="7601241"/>
                </a:cubicBezTo>
                <a:cubicBezTo>
                  <a:pt x="3212084" y="7601326"/>
                  <a:pt x="3207351" y="7595982"/>
                  <a:pt x="3209294" y="7591390"/>
                </a:cubicBezTo>
                <a:cubicBezTo>
                  <a:pt x="3213773" y="7580620"/>
                  <a:pt x="3221211" y="7571270"/>
                  <a:pt x="3230844" y="7565676"/>
                </a:cubicBezTo>
                <a:cubicBezTo>
                  <a:pt x="3225267" y="7557410"/>
                  <a:pt x="3219520" y="7549312"/>
                  <a:pt x="3213942" y="7541048"/>
                </a:cubicBezTo>
                <a:cubicBezTo>
                  <a:pt x="3190957" y="7549312"/>
                  <a:pt x="3164252" y="7556993"/>
                  <a:pt x="3141688" y="7556660"/>
                </a:cubicBezTo>
                <a:cubicBezTo>
                  <a:pt x="3134758" y="7556575"/>
                  <a:pt x="3132392" y="7548895"/>
                  <a:pt x="3137464" y="7544637"/>
                </a:cubicBezTo>
                <a:cubicBezTo>
                  <a:pt x="3152083" y="7532199"/>
                  <a:pt x="3174561" y="7521762"/>
                  <a:pt x="3195352" y="7513914"/>
                </a:cubicBezTo>
                <a:cubicBezTo>
                  <a:pt x="3185125" y="7499052"/>
                  <a:pt x="3174307" y="7484610"/>
                  <a:pt x="3163914" y="7469916"/>
                </a:cubicBezTo>
                <a:cubicBezTo>
                  <a:pt x="3141604" y="7482105"/>
                  <a:pt x="3115153" y="7491038"/>
                  <a:pt x="3090645" y="7485946"/>
                </a:cubicBezTo>
                <a:cubicBezTo>
                  <a:pt x="3080336" y="7483776"/>
                  <a:pt x="3079067" y="7470084"/>
                  <a:pt x="3087264" y="7464741"/>
                </a:cubicBezTo>
                <a:cubicBezTo>
                  <a:pt x="3103828" y="7453886"/>
                  <a:pt x="3123012" y="7446873"/>
                  <a:pt x="3141097" y="7438023"/>
                </a:cubicBezTo>
                <a:cubicBezTo>
                  <a:pt x="3135265" y="7430008"/>
                  <a:pt x="3129772" y="7421744"/>
                  <a:pt x="3123772" y="7413812"/>
                </a:cubicBezTo>
                <a:cubicBezTo>
                  <a:pt x="3115322" y="7402626"/>
                  <a:pt x="3106448" y="7391939"/>
                  <a:pt x="3097744" y="7381001"/>
                </a:cubicBezTo>
                <a:cubicBezTo>
                  <a:pt x="3078307" y="7393608"/>
                  <a:pt x="3059714" y="7404879"/>
                  <a:pt x="3037320" y="7411475"/>
                </a:cubicBezTo>
                <a:cubicBezTo>
                  <a:pt x="3028109" y="7414148"/>
                  <a:pt x="3019743" y="7402041"/>
                  <a:pt x="3025490" y="7394527"/>
                </a:cubicBezTo>
                <a:cubicBezTo>
                  <a:pt x="3034109" y="7383173"/>
                  <a:pt x="3044166" y="7373821"/>
                  <a:pt x="3054645" y="7364889"/>
                </a:cubicBezTo>
                <a:cubicBezTo>
                  <a:pt x="3045686" y="7364888"/>
                  <a:pt x="3036560" y="7363637"/>
                  <a:pt x="3028870" y="7361300"/>
                </a:cubicBezTo>
                <a:cubicBezTo>
                  <a:pt x="3020588" y="7358794"/>
                  <a:pt x="3022110" y="7347942"/>
                  <a:pt x="3027265" y="7343600"/>
                </a:cubicBezTo>
                <a:cubicBezTo>
                  <a:pt x="3034616" y="7337423"/>
                  <a:pt x="3044587" y="7331661"/>
                  <a:pt x="3054814" y="7328822"/>
                </a:cubicBezTo>
                <a:cubicBezTo>
                  <a:pt x="3042560" y="7314630"/>
                  <a:pt x="3029884" y="7300771"/>
                  <a:pt x="3017208" y="7287079"/>
                </a:cubicBezTo>
                <a:cubicBezTo>
                  <a:pt x="3008165" y="7294593"/>
                  <a:pt x="2995235" y="7295762"/>
                  <a:pt x="2982052" y="7298266"/>
                </a:cubicBezTo>
                <a:cubicBezTo>
                  <a:pt x="2971826" y="7300270"/>
                  <a:pt x="2963460" y="7285827"/>
                  <a:pt x="2972756" y="7279232"/>
                </a:cubicBezTo>
                <a:cubicBezTo>
                  <a:pt x="2980446" y="7273805"/>
                  <a:pt x="2987713" y="7267877"/>
                  <a:pt x="2995489" y="7264203"/>
                </a:cubicBezTo>
                <a:cubicBezTo>
                  <a:pt x="2890615" y="7155754"/>
                  <a:pt x="2770443" y="7064419"/>
                  <a:pt x="2630160" y="6998546"/>
                </a:cubicBezTo>
                <a:cubicBezTo>
                  <a:pt x="2544807" y="6958390"/>
                  <a:pt x="2450834" y="6921155"/>
                  <a:pt x="2356438" y="6909550"/>
                </a:cubicBezTo>
                <a:cubicBezTo>
                  <a:pt x="2214633" y="6892184"/>
                  <a:pt x="2102152" y="6952796"/>
                  <a:pt x="1989756" y="7024260"/>
                </a:cubicBezTo>
                <a:cubicBezTo>
                  <a:pt x="2041307" y="7054316"/>
                  <a:pt x="2089729" y="7092053"/>
                  <a:pt x="2131898" y="7122108"/>
                </a:cubicBezTo>
                <a:cubicBezTo>
                  <a:pt x="2135279" y="7124529"/>
                  <a:pt x="2138575" y="7127201"/>
                  <a:pt x="2141956" y="7129622"/>
                </a:cubicBezTo>
                <a:cubicBezTo>
                  <a:pt x="2162238" y="7119771"/>
                  <a:pt x="2189871" y="7121607"/>
                  <a:pt x="2211253" y="7120438"/>
                </a:cubicBezTo>
                <a:cubicBezTo>
                  <a:pt x="2234915" y="7119102"/>
                  <a:pt x="2266353" y="7113759"/>
                  <a:pt x="2284268" y="7131792"/>
                </a:cubicBezTo>
                <a:cubicBezTo>
                  <a:pt x="2289000" y="7136468"/>
                  <a:pt x="2290689" y="7145901"/>
                  <a:pt x="2284943" y="7150744"/>
                </a:cubicBezTo>
                <a:cubicBezTo>
                  <a:pt x="2264747" y="7167859"/>
                  <a:pt x="2235422" y="7161013"/>
                  <a:pt x="2210238" y="7160597"/>
                </a:cubicBezTo>
                <a:cubicBezTo>
                  <a:pt x="2202040" y="7160512"/>
                  <a:pt x="2193337" y="7161013"/>
                  <a:pt x="2184548" y="7161514"/>
                </a:cubicBezTo>
                <a:cubicBezTo>
                  <a:pt x="2195112" y="7169529"/>
                  <a:pt x="2205928" y="7177209"/>
                  <a:pt x="2216322" y="7185308"/>
                </a:cubicBezTo>
                <a:cubicBezTo>
                  <a:pt x="2219956" y="7186560"/>
                  <a:pt x="2223760" y="7187728"/>
                  <a:pt x="2227478" y="7188898"/>
                </a:cubicBezTo>
                <a:cubicBezTo>
                  <a:pt x="2255957" y="7182219"/>
                  <a:pt x="2288746" y="7188229"/>
                  <a:pt x="2317987" y="7185726"/>
                </a:cubicBezTo>
                <a:cubicBezTo>
                  <a:pt x="2343929" y="7183471"/>
                  <a:pt x="2371988" y="7172118"/>
                  <a:pt x="2397255" y="7179881"/>
                </a:cubicBezTo>
                <a:cubicBezTo>
                  <a:pt x="2406046" y="7182637"/>
                  <a:pt x="2413734" y="7194408"/>
                  <a:pt x="2405282" y="7202339"/>
                </a:cubicBezTo>
                <a:cubicBezTo>
                  <a:pt x="2379847" y="7226300"/>
                  <a:pt x="2336409" y="7224798"/>
                  <a:pt x="2302859" y="7224630"/>
                </a:cubicBezTo>
                <a:cubicBezTo>
                  <a:pt x="2291198" y="7224547"/>
                  <a:pt x="2277675" y="7224548"/>
                  <a:pt x="2264323" y="7223378"/>
                </a:cubicBezTo>
                <a:cubicBezTo>
                  <a:pt x="2270407" y="7228221"/>
                  <a:pt x="2276577" y="7232979"/>
                  <a:pt x="2282662" y="7237905"/>
                </a:cubicBezTo>
                <a:cubicBezTo>
                  <a:pt x="2392523" y="7226467"/>
                  <a:pt x="2502552" y="7243332"/>
                  <a:pt x="2612243" y="7234147"/>
                </a:cubicBezTo>
                <a:cubicBezTo>
                  <a:pt x="2634216" y="7232311"/>
                  <a:pt x="2635231" y="7264287"/>
                  <a:pt x="2614356" y="7263035"/>
                </a:cubicBezTo>
                <a:cubicBezTo>
                  <a:pt x="2517509" y="7257441"/>
                  <a:pt x="2419987" y="7272468"/>
                  <a:pt x="2322126" y="7270215"/>
                </a:cubicBezTo>
                <a:cubicBezTo>
                  <a:pt x="2333874" y="7279983"/>
                  <a:pt x="2345958" y="7289417"/>
                  <a:pt x="2357620" y="7299268"/>
                </a:cubicBezTo>
                <a:cubicBezTo>
                  <a:pt x="2476101" y="7305028"/>
                  <a:pt x="2597792" y="7326903"/>
                  <a:pt x="2714753" y="7340928"/>
                </a:cubicBezTo>
                <a:cubicBezTo>
                  <a:pt x="2735795" y="7343516"/>
                  <a:pt x="2737063" y="7374490"/>
                  <a:pt x="2714583" y="7374490"/>
                </a:cubicBezTo>
                <a:cubicBezTo>
                  <a:pt x="2619681" y="7374323"/>
                  <a:pt x="2512777" y="7369063"/>
                  <a:pt x="2414749" y="7348275"/>
                </a:cubicBezTo>
                <a:cubicBezTo>
                  <a:pt x="2425480" y="7357542"/>
                  <a:pt x="2436298" y="7366726"/>
                  <a:pt x="2446946" y="7376076"/>
                </a:cubicBezTo>
                <a:cubicBezTo>
                  <a:pt x="2521904" y="7385761"/>
                  <a:pt x="2595933" y="7400872"/>
                  <a:pt x="2671568" y="7407301"/>
                </a:cubicBezTo>
                <a:cubicBezTo>
                  <a:pt x="2735457" y="7412727"/>
                  <a:pt x="2802303" y="7405881"/>
                  <a:pt x="2864755" y="7419990"/>
                </a:cubicBezTo>
                <a:cubicBezTo>
                  <a:pt x="2877093" y="7422829"/>
                  <a:pt x="2881993" y="7442449"/>
                  <a:pt x="2867628" y="7446706"/>
                </a:cubicBezTo>
                <a:cubicBezTo>
                  <a:pt x="2767486" y="7476262"/>
                  <a:pt x="2624836" y="7460231"/>
                  <a:pt x="2508383" y="7429843"/>
                </a:cubicBezTo>
                <a:cubicBezTo>
                  <a:pt x="2520130" y="7440195"/>
                  <a:pt x="2531791" y="7450714"/>
                  <a:pt x="2543454" y="7461151"/>
                </a:cubicBezTo>
                <a:cubicBezTo>
                  <a:pt x="2605230" y="7474258"/>
                  <a:pt x="2663456" y="7496214"/>
                  <a:pt x="2728528" y="7501891"/>
                </a:cubicBezTo>
                <a:cubicBezTo>
                  <a:pt x="2823347" y="7510157"/>
                  <a:pt x="2914191" y="7500305"/>
                  <a:pt x="3008926" y="7500054"/>
                </a:cubicBezTo>
                <a:cubicBezTo>
                  <a:pt x="3028193" y="7499971"/>
                  <a:pt x="3034193" y="7527772"/>
                  <a:pt x="3014926" y="7533450"/>
                </a:cubicBezTo>
                <a:cubicBezTo>
                  <a:pt x="2937348" y="7556409"/>
                  <a:pt x="2848868" y="7554739"/>
                  <a:pt x="2769091" y="7545555"/>
                </a:cubicBezTo>
                <a:cubicBezTo>
                  <a:pt x="2717456" y="7539627"/>
                  <a:pt x="2658386" y="7531029"/>
                  <a:pt x="2603793" y="7515000"/>
                </a:cubicBezTo>
                <a:cubicBezTo>
                  <a:pt x="2612497" y="7522847"/>
                  <a:pt x="2621286" y="7530695"/>
                  <a:pt x="2630075" y="7538543"/>
                </a:cubicBezTo>
                <a:cubicBezTo>
                  <a:pt x="2632272" y="7540464"/>
                  <a:pt x="2634470" y="7542383"/>
                  <a:pt x="2636583" y="7544302"/>
                </a:cubicBezTo>
                <a:cubicBezTo>
                  <a:pt x="2693119" y="7551984"/>
                  <a:pt x="2749401" y="7567595"/>
                  <a:pt x="2804923" y="7578700"/>
                </a:cubicBezTo>
                <a:cubicBezTo>
                  <a:pt x="2882163" y="7594146"/>
                  <a:pt x="2956023" y="7593895"/>
                  <a:pt x="3034194" y="7592976"/>
                </a:cubicBezTo>
                <a:cubicBezTo>
                  <a:pt x="3049743" y="7592726"/>
                  <a:pt x="3053715" y="7615435"/>
                  <a:pt x="3037405" y="7617271"/>
                </a:cubicBezTo>
                <a:cubicBezTo>
                  <a:pt x="2938446" y="7628374"/>
                  <a:pt x="2814726" y="7633300"/>
                  <a:pt x="2707992" y="7607503"/>
                </a:cubicBezTo>
                <a:cubicBezTo>
                  <a:pt x="2722274" y="7620025"/>
                  <a:pt x="2736556" y="7632465"/>
                  <a:pt x="2750922" y="7644906"/>
                </a:cubicBezTo>
                <a:cubicBezTo>
                  <a:pt x="2792838" y="7651167"/>
                  <a:pt x="2834585" y="7661937"/>
                  <a:pt x="2876587" y="7661353"/>
                </a:cubicBezTo>
                <a:cubicBezTo>
                  <a:pt x="2918755" y="7660852"/>
                  <a:pt x="2958389" y="7646743"/>
                  <a:pt x="3000560" y="7653921"/>
                </a:cubicBezTo>
                <a:cubicBezTo>
                  <a:pt x="3009349" y="7655424"/>
                  <a:pt x="3010194" y="7667614"/>
                  <a:pt x="3003264" y="7671788"/>
                </a:cubicBezTo>
                <a:cubicBezTo>
                  <a:pt x="2962615" y="7696416"/>
                  <a:pt x="2914784" y="7692160"/>
                  <a:pt x="2868895" y="7689154"/>
                </a:cubicBezTo>
                <a:cubicBezTo>
                  <a:pt x="2844473" y="7687567"/>
                  <a:pt x="2821571" y="7687733"/>
                  <a:pt x="2799345" y="7686566"/>
                </a:cubicBezTo>
                <a:cubicBezTo>
                  <a:pt x="2816500" y="7701091"/>
                  <a:pt x="2833825" y="7715619"/>
                  <a:pt x="2851149" y="7729979"/>
                </a:cubicBezTo>
                <a:cubicBezTo>
                  <a:pt x="2895515" y="7733987"/>
                  <a:pt x="2939968" y="7739414"/>
                  <a:pt x="2984502" y="7740080"/>
                </a:cubicBezTo>
                <a:cubicBezTo>
                  <a:pt x="3042729" y="7740916"/>
                  <a:pt x="3098843" y="7726056"/>
                  <a:pt x="3156561" y="7724720"/>
                </a:cubicBezTo>
                <a:cubicBezTo>
                  <a:pt x="3173803" y="7724385"/>
                  <a:pt x="3175914" y="7748763"/>
                  <a:pt x="3162477" y="7755609"/>
                </a:cubicBezTo>
                <a:cubicBezTo>
                  <a:pt x="3090053" y="7792427"/>
                  <a:pt x="2990756" y="7794764"/>
                  <a:pt x="2905572" y="7774226"/>
                </a:cubicBezTo>
                <a:cubicBezTo>
                  <a:pt x="2929827" y="7793680"/>
                  <a:pt x="2954503" y="7812631"/>
                  <a:pt x="2979263" y="7831499"/>
                </a:cubicBezTo>
                <a:cubicBezTo>
                  <a:pt x="3016954" y="7828577"/>
                  <a:pt x="3054728" y="7834171"/>
                  <a:pt x="3092758" y="7827575"/>
                </a:cubicBezTo>
                <a:cubicBezTo>
                  <a:pt x="3131124" y="7820896"/>
                  <a:pt x="3165688" y="7803365"/>
                  <a:pt x="3203717" y="7796185"/>
                </a:cubicBezTo>
                <a:cubicBezTo>
                  <a:pt x="3216899" y="7793680"/>
                  <a:pt x="3224507" y="7808958"/>
                  <a:pt x="3215549" y="7818308"/>
                </a:cubicBezTo>
                <a:cubicBezTo>
                  <a:pt x="3179041" y="7856378"/>
                  <a:pt x="3100194" y="7877750"/>
                  <a:pt x="3033855" y="7871907"/>
                </a:cubicBezTo>
                <a:cubicBezTo>
                  <a:pt x="3055489" y="7887602"/>
                  <a:pt x="3077462" y="7902880"/>
                  <a:pt x="3099434" y="7917992"/>
                </a:cubicBezTo>
                <a:cubicBezTo>
                  <a:pt x="3114392" y="7916155"/>
                  <a:pt x="3129434" y="7914318"/>
                  <a:pt x="3144138" y="7910896"/>
                </a:cubicBezTo>
                <a:cubicBezTo>
                  <a:pt x="3168307" y="7905385"/>
                  <a:pt x="3190619" y="7893948"/>
                  <a:pt x="3215464" y="7892195"/>
                </a:cubicBezTo>
                <a:cubicBezTo>
                  <a:pt x="3221759" y="7891777"/>
                  <a:pt x="3225690" y="7895471"/>
                  <a:pt x="3227210" y="7900241"/>
                </a:cubicBezTo>
                <a:lnTo>
                  <a:pt x="3224821" y="7913047"/>
                </a:lnTo>
                <a:lnTo>
                  <a:pt x="3077325" y="7969833"/>
                </a:lnTo>
                <a:lnTo>
                  <a:pt x="2911234" y="7848949"/>
                </a:lnTo>
                <a:cubicBezTo>
                  <a:pt x="2919685" y="7877417"/>
                  <a:pt x="2927185" y="7906137"/>
                  <a:pt x="2935762" y="7934627"/>
                </a:cubicBezTo>
                <a:lnTo>
                  <a:pt x="2964655" y="8013210"/>
                </a:lnTo>
                <a:lnTo>
                  <a:pt x="2913619" y="8032859"/>
                </a:lnTo>
                <a:lnTo>
                  <a:pt x="2877465" y="7923990"/>
                </a:lnTo>
                <a:cubicBezTo>
                  <a:pt x="2868901" y="7884994"/>
                  <a:pt x="2865092" y="7847048"/>
                  <a:pt x="2867120" y="7813215"/>
                </a:cubicBezTo>
                <a:cubicBezTo>
                  <a:pt x="2850219" y="7799607"/>
                  <a:pt x="2833064" y="7786166"/>
                  <a:pt x="2816416" y="7772224"/>
                </a:cubicBezTo>
                <a:cubicBezTo>
                  <a:pt x="2768331" y="7732149"/>
                  <a:pt x="2721260" y="7690907"/>
                  <a:pt x="2674442" y="7649496"/>
                </a:cubicBezTo>
                <a:cubicBezTo>
                  <a:pt x="2696667" y="7750349"/>
                  <a:pt x="2710188" y="7851452"/>
                  <a:pt x="2746444" y="7950135"/>
                </a:cubicBezTo>
                <a:cubicBezTo>
                  <a:pt x="2760472" y="7988414"/>
                  <a:pt x="2777395" y="8025231"/>
                  <a:pt x="2795035" y="8061684"/>
                </a:cubicBezTo>
                <a:lnTo>
                  <a:pt x="2801898" y="8075871"/>
                </a:lnTo>
                <a:lnTo>
                  <a:pt x="2748470" y="8096441"/>
                </a:lnTo>
                <a:lnTo>
                  <a:pt x="2746647" y="8093526"/>
                </a:lnTo>
                <a:cubicBezTo>
                  <a:pt x="2665689" y="7948360"/>
                  <a:pt x="2617757" y="7763018"/>
                  <a:pt x="2631765" y="7611677"/>
                </a:cubicBezTo>
                <a:cubicBezTo>
                  <a:pt x="2568469" y="7555156"/>
                  <a:pt x="2505595" y="7498050"/>
                  <a:pt x="2442045" y="7441780"/>
                </a:cubicBezTo>
                <a:cubicBezTo>
                  <a:pt x="2449565" y="7557577"/>
                  <a:pt x="2456410" y="7670537"/>
                  <a:pt x="2488777" y="7783995"/>
                </a:cubicBezTo>
                <a:cubicBezTo>
                  <a:pt x="2507454" y="7849532"/>
                  <a:pt x="2533630" y="7910040"/>
                  <a:pt x="2562638" y="7969263"/>
                </a:cubicBezTo>
                <a:lnTo>
                  <a:pt x="2647577" y="8135284"/>
                </a:lnTo>
                <a:lnTo>
                  <a:pt x="2614199" y="8148134"/>
                </a:lnTo>
                <a:lnTo>
                  <a:pt x="2565662" y="8087321"/>
                </a:lnTo>
                <a:cubicBezTo>
                  <a:pt x="2434159" y="7897832"/>
                  <a:pt x="2369346" y="7623762"/>
                  <a:pt x="2400550" y="7405046"/>
                </a:cubicBezTo>
                <a:cubicBezTo>
                  <a:pt x="2393283" y="7398784"/>
                  <a:pt x="2386184" y="7392273"/>
                  <a:pt x="2378916" y="7386012"/>
                </a:cubicBezTo>
                <a:cubicBezTo>
                  <a:pt x="2342747" y="7354620"/>
                  <a:pt x="2305985" y="7324065"/>
                  <a:pt x="2269141" y="7293507"/>
                </a:cubicBezTo>
                <a:cubicBezTo>
                  <a:pt x="2262634" y="7305529"/>
                  <a:pt x="2253929" y="7317218"/>
                  <a:pt x="2248774" y="7327402"/>
                </a:cubicBezTo>
                <a:cubicBezTo>
                  <a:pt x="2245563" y="7333748"/>
                  <a:pt x="2242690" y="7340344"/>
                  <a:pt x="2239647" y="7346772"/>
                </a:cubicBezTo>
                <a:cubicBezTo>
                  <a:pt x="2243027" y="7473422"/>
                  <a:pt x="2237450" y="7598403"/>
                  <a:pt x="2267280" y="7725888"/>
                </a:cubicBezTo>
                <a:cubicBezTo>
                  <a:pt x="2296437" y="7850535"/>
                  <a:pt x="2348578" y="7965079"/>
                  <a:pt x="2396495" y="8083213"/>
                </a:cubicBezTo>
                <a:cubicBezTo>
                  <a:pt x="2400973" y="8094233"/>
                  <a:pt x="2385761" y="8104585"/>
                  <a:pt x="2378155" y="8094484"/>
                </a:cubicBezTo>
                <a:cubicBezTo>
                  <a:pt x="2232125" y="7901128"/>
                  <a:pt x="2141532" y="7576613"/>
                  <a:pt x="2191056" y="7326317"/>
                </a:cubicBezTo>
                <a:cubicBezTo>
                  <a:pt x="2191562" y="7296429"/>
                  <a:pt x="2196717" y="7266374"/>
                  <a:pt x="2206014" y="7241244"/>
                </a:cubicBezTo>
                <a:cubicBezTo>
                  <a:pt x="2195027" y="7232228"/>
                  <a:pt x="2184041" y="7223044"/>
                  <a:pt x="2172801" y="7214278"/>
                </a:cubicBezTo>
                <a:cubicBezTo>
                  <a:pt x="2123618" y="7175873"/>
                  <a:pt x="2044264" y="7105077"/>
                  <a:pt x="1962206" y="7059243"/>
                </a:cubicBezTo>
                <a:cubicBezTo>
                  <a:pt x="1956376" y="7133044"/>
                  <a:pt x="1953079" y="7209852"/>
                  <a:pt x="1953587" y="7287078"/>
                </a:cubicBezTo>
                <a:cubicBezTo>
                  <a:pt x="1962459" y="7251764"/>
                  <a:pt x="1973193" y="7217283"/>
                  <a:pt x="1987306" y="7184724"/>
                </a:cubicBezTo>
                <a:cubicBezTo>
                  <a:pt x="1994320" y="7168610"/>
                  <a:pt x="2020265" y="7178796"/>
                  <a:pt x="2016037" y="7195242"/>
                </a:cubicBezTo>
                <a:cubicBezTo>
                  <a:pt x="1983841" y="7321893"/>
                  <a:pt x="1970574" y="7433265"/>
                  <a:pt x="1974545" y="7550648"/>
                </a:cubicBezTo>
                <a:cubicBezTo>
                  <a:pt x="1998629" y="7699338"/>
                  <a:pt x="2045955" y="7839765"/>
                  <a:pt x="2130123" y="7953640"/>
                </a:cubicBezTo>
                <a:cubicBezTo>
                  <a:pt x="2053137" y="7824736"/>
                  <a:pt x="2004122" y="7664357"/>
                  <a:pt x="2018405" y="7536623"/>
                </a:cubicBezTo>
                <a:cubicBezTo>
                  <a:pt x="2019588" y="7526520"/>
                  <a:pt x="2035307" y="7525184"/>
                  <a:pt x="2038433" y="7534787"/>
                </a:cubicBezTo>
                <a:cubicBezTo>
                  <a:pt x="2066152" y="7619525"/>
                  <a:pt x="2073504" y="7708271"/>
                  <a:pt x="2104518" y="7792845"/>
                </a:cubicBezTo>
                <a:cubicBezTo>
                  <a:pt x="2143814" y="7900043"/>
                  <a:pt x="2207280" y="7988288"/>
                  <a:pt x="2263226" y="8086051"/>
                </a:cubicBezTo>
                <a:cubicBezTo>
                  <a:pt x="2271929" y="8092480"/>
                  <a:pt x="2280043" y="8099410"/>
                  <a:pt x="2289253" y="8105421"/>
                </a:cubicBezTo>
                <a:cubicBezTo>
                  <a:pt x="2209140" y="8006322"/>
                  <a:pt x="2139759" y="7861388"/>
                  <a:pt x="2147786" y="7749097"/>
                </a:cubicBezTo>
                <a:cubicBezTo>
                  <a:pt x="2148294" y="7741751"/>
                  <a:pt x="2159533" y="7740581"/>
                  <a:pt x="2162998" y="7746258"/>
                </a:cubicBezTo>
                <a:cubicBezTo>
                  <a:pt x="2196886" y="7802112"/>
                  <a:pt x="2210745" y="7867733"/>
                  <a:pt x="2236943" y="7927426"/>
                </a:cubicBezTo>
                <a:cubicBezTo>
                  <a:pt x="2270577" y="8004068"/>
                  <a:pt x="2318746" y="8071358"/>
                  <a:pt x="2357874" y="8144660"/>
                </a:cubicBezTo>
                <a:cubicBezTo>
                  <a:pt x="2377735" y="8154427"/>
                  <a:pt x="2398269" y="8163694"/>
                  <a:pt x="2419989" y="8171877"/>
                </a:cubicBezTo>
                <a:cubicBezTo>
                  <a:pt x="2407396" y="8157516"/>
                  <a:pt x="2395396" y="8141905"/>
                  <a:pt x="2390579" y="8123872"/>
                </a:cubicBezTo>
                <a:cubicBezTo>
                  <a:pt x="2388127" y="8114688"/>
                  <a:pt x="2397424" y="8103418"/>
                  <a:pt x="2407311" y="8109177"/>
                </a:cubicBezTo>
                <a:cubicBezTo>
                  <a:pt x="2428523" y="8121451"/>
                  <a:pt x="2443565" y="8142071"/>
                  <a:pt x="2459791" y="8159938"/>
                </a:cubicBezTo>
                <a:cubicBezTo>
                  <a:pt x="2470270" y="8171376"/>
                  <a:pt x="2484045" y="8181728"/>
                  <a:pt x="2491905" y="8194836"/>
                </a:cubicBezTo>
                <a:lnTo>
                  <a:pt x="2492477" y="8194997"/>
                </a:lnTo>
                <a:lnTo>
                  <a:pt x="2424706" y="8221089"/>
                </a:lnTo>
                <a:lnTo>
                  <a:pt x="2322126" y="8181227"/>
                </a:lnTo>
                <a:cubicBezTo>
                  <a:pt x="1917332" y="7970588"/>
                  <a:pt x="1868656" y="7460983"/>
                  <a:pt x="1921051" y="7059994"/>
                </a:cubicBezTo>
                <a:cubicBezTo>
                  <a:pt x="1887249" y="7051812"/>
                  <a:pt x="1851500" y="7048555"/>
                  <a:pt x="1817444" y="7041209"/>
                </a:cubicBezTo>
                <a:cubicBezTo>
                  <a:pt x="1813810" y="7043296"/>
                  <a:pt x="1809500" y="7044048"/>
                  <a:pt x="1804683" y="7042460"/>
                </a:cubicBezTo>
                <a:cubicBezTo>
                  <a:pt x="1541355" y="7375492"/>
                  <a:pt x="1279464" y="7709524"/>
                  <a:pt x="1018672" y="8043891"/>
                </a:cubicBezTo>
                <a:cubicBezTo>
                  <a:pt x="985798" y="8085968"/>
                  <a:pt x="953516" y="8128547"/>
                  <a:pt x="921403" y="8171209"/>
                </a:cubicBezTo>
                <a:cubicBezTo>
                  <a:pt x="999742" y="8160940"/>
                  <a:pt x="1085180" y="8173296"/>
                  <a:pt x="1153970" y="8194251"/>
                </a:cubicBezTo>
                <a:cubicBezTo>
                  <a:pt x="1194281" y="7883762"/>
                  <a:pt x="1682485" y="7660852"/>
                  <a:pt x="1921389" y="7895116"/>
                </a:cubicBezTo>
                <a:cubicBezTo>
                  <a:pt x="2008855" y="7980858"/>
                  <a:pt x="2074179" y="8096904"/>
                  <a:pt x="2142800" y="8197341"/>
                </a:cubicBezTo>
                <a:lnTo>
                  <a:pt x="2212392" y="8302829"/>
                </a:lnTo>
                <a:lnTo>
                  <a:pt x="2176578" y="8316617"/>
                </a:lnTo>
                <a:lnTo>
                  <a:pt x="2137394" y="8256199"/>
                </a:lnTo>
                <a:cubicBezTo>
                  <a:pt x="2131054" y="8246765"/>
                  <a:pt x="2124547" y="8236663"/>
                  <a:pt x="2118124" y="8226644"/>
                </a:cubicBezTo>
                <a:cubicBezTo>
                  <a:pt x="2116772" y="8228982"/>
                  <a:pt x="2114914" y="8231069"/>
                  <a:pt x="2112631" y="8231820"/>
                </a:cubicBezTo>
                <a:cubicBezTo>
                  <a:pt x="2093025" y="8238249"/>
                  <a:pt x="2068856" y="8226978"/>
                  <a:pt x="2050771" y="8219297"/>
                </a:cubicBezTo>
                <a:cubicBezTo>
                  <a:pt x="2040460" y="8214872"/>
                  <a:pt x="2037504" y="8197007"/>
                  <a:pt x="2050094" y="8192999"/>
                </a:cubicBezTo>
                <a:cubicBezTo>
                  <a:pt x="2064292" y="8188491"/>
                  <a:pt x="2083223" y="8188741"/>
                  <a:pt x="2098012" y="8195169"/>
                </a:cubicBezTo>
                <a:cubicBezTo>
                  <a:pt x="2092265" y="8186070"/>
                  <a:pt x="2086518" y="8177053"/>
                  <a:pt x="2080687" y="8167786"/>
                </a:cubicBezTo>
                <a:cubicBezTo>
                  <a:pt x="2080179" y="8167619"/>
                  <a:pt x="2079673" y="8167702"/>
                  <a:pt x="2079165" y="8167536"/>
                </a:cubicBezTo>
                <a:cubicBezTo>
                  <a:pt x="2066405" y="8162443"/>
                  <a:pt x="2053983" y="8156682"/>
                  <a:pt x="2040801" y="8152424"/>
                </a:cubicBezTo>
                <a:cubicBezTo>
                  <a:pt x="2024827" y="8147248"/>
                  <a:pt x="2008264" y="8147164"/>
                  <a:pt x="1997531" y="8133305"/>
                </a:cubicBezTo>
                <a:cubicBezTo>
                  <a:pt x="1994488" y="8129382"/>
                  <a:pt x="1995587" y="8122452"/>
                  <a:pt x="1999052" y="8119196"/>
                </a:cubicBezTo>
                <a:cubicBezTo>
                  <a:pt x="2009869" y="8109011"/>
                  <a:pt x="2027192" y="8108511"/>
                  <a:pt x="2044941" y="8112101"/>
                </a:cubicBezTo>
                <a:cubicBezTo>
                  <a:pt x="2033109" y="8093983"/>
                  <a:pt x="2020939" y="8075867"/>
                  <a:pt x="2008348" y="8058083"/>
                </a:cubicBezTo>
                <a:cubicBezTo>
                  <a:pt x="2008179" y="8058168"/>
                  <a:pt x="2008095" y="8058334"/>
                  <a:pt x="2007925" y="8058334"/>
                </a:cubicBezTo>
                <a:cubicBezTo>
                  <a:pt x="1994236" y="8060338"/>
                  <a:pt x="1981306" y="8058168"/>
                  <a:pt x="1967446" y="8057916"/>
                </a:cubicBezTo>
                <a:cubicBezTo>
                  <a:pt x="1952742" y="8057667"/>
                  <a:pt x="1938206" y="8058502"/>
                  <a:pt x="1923924" y="8054493"/>
                </a:cubicBezTo>
                <a:cubicBezTo>
                  <a:pt x="1916319" y="8052406"/>
                  <a:pt x="1910742" y="8041136"/>
                  <a:pt x="1918178" y="8035208"/>
                </a:cubicBezTo>
                <a:cubicBezTo>
                  <a:pt x="1933812" y="8022852"/>
                  <a:pt x="1956629" y="8017509"/>
                  <a:pt x="1978600" y="8018177"/>
                </a:cubicBezTo>
                <a:cubicBezTo>
                  <a:pt x="1975136" y="8013668"/>
                  <a:pt x="1971926" y="8008826"/>
                  <a:pt x="1968377" y="8004401"/>
                </a:cubicBezTo>
                <a:cubicBezTo>
                  <a:pt x="1965925" y="8004985"/>
                  <a:pt x="1963220" y="8005236"/>
                  <a:pt x="1960263" y="8004819"/>
                </a:cubicBezTo>
                <a:cubicBezTo>
                  <a:pt x="1940403" y="8001979"/>
                  <a:pt x="1920291" y="8000728"/>
                  <a:pt x="1900262" y="8002815"/>
                </a:cubicBezTo>
                <a:cubicBezTo>
                  <a:pt x="1884036" y="8004569"/>
                  <a:pt x="1867557" y="8009243"/>
                  <a:pt x="1851247" y="8006488"/>
                </a:cubicBezTo>
                <a:cubicBezTo>
                  <a:pt x="1839754" y="8004486"/>
                  <a:pt x="1836543" y="7992379"/>
                  <a:pt x="1844233" y="7984281"/>
                </a:cubicBezTo>
                <a:cubicBezTo>
                  <a:pt x="1863670" y="7963826"/>
                  <a:pt x="1898403" y="7959317"/>
                  <a:pt x="1930178" y="7960404"/>
                </a:cubicBezTo>
                <a:cubicBezTo>
                  <a:pt x="1925023" y="7954893"/>
                  <a:pt x="1919953" y="7949133"/>
                  <a:pt x="1914628" y="7943872"/>
                </a:cubicBezTo>
                <a:cubicBezTo>
                  <a:pt x="1877868" y="7945042"/>
                  <a:pt x="1841529" y="7946377"/>
                  <a:pt x="1805274" y="7953725"/>
                </a:cubicBezTo>
                <a:cubicBezTo>
                  <a:pt x="1767162" y="7961489"/>
                  <a:pt x="1731668" y="7978603"/>
                  <a:pt x="1693301" y="7984281"/>
                </a:cubicBezTo>
                <a:cubicBezTo>
                  <a:pt x="1685779" y="7985366"/>
                  <a:pt x="1680878" y="7976768"/>
                  <a:pt x="1686456" y="7971257"/>
                </a:cubicBezTo>
                <a:cubicBezTo>
                  <a:pt x="1730232" y="7928178"/>
                  <a:pt x="1806119" y="7910395"/>
                  <a:pt x="1872797" y="7907138"/>
                </a:cubicBezTo>
                <a:cubicBezTo>
                  <a:pt x="1868064" y="7903465"/>
                  <a:pt x="1863670" y="7899207"/>
                  <a:pt x="1858852" y="7895784"/>
                </a:cubicBezTo>
                <a:cubicBezTo>
                  <a:pt x="1855811" y="7898289"/>
                  <a:pt x="1852092" y="7900292"/>
                  <a:pt x="1846938" y="7900544"/>
                </a:cubicBezTo>
                <a:cubicBezTo>
                  <a:pt x="1749077" y="7905720"/>
                  <a:pt x="1667103" y="7935608"/>
                  <a:pt x="1574229" y="7961071"/>
                </a:cubicBezTo>
                <a:cubicBezTo>
                  <a:pt x="1558596" y="7965413"/>
                  <a:pt x="1552088" y="7945543"/>
                  <a:pt x="1563665" y="7936944"/>
                </a:cubicBezTo>
                <a:cubicBezTo>
                  <a:pt x="1628315" y="7889188"/>
                  <a:pt x="1717470" y="7868317"/>
                  <a:pt x="1799866" y="7861639"/>
                </a:cubicBezTo>
                <a:cubicBezTo>
                  <a:pt x="1789810" y="7857129"/>
                  <a:pt x="1779500" y="7853039"/>
                  <a:pt x="1768852" y="7849616"/>
                </a:cubicBezTo>
                <a:cubicBezTo>
                  <a:pt x="1767077" y="7850786"/>
                  <a:pt x="1765048" y="7851703"/>
                  <a:pt x="1762514" y="7852121"/>
                </a:cubicBezTo>
                <a:cubicBezTo>
                  <a:pt x="1711049" y="7860469"/>
                  <a:pt x="1660175" y="7864978"/>
                  <a:pt x="1609891" y="7879504"/>
                </a:cubicBezTo>
                <a:cubicBezTo>
                  <a:pt x="1559778" y="7894031"/>
                  <a:pt x="1513805" y="7918242"/>
                  <a:pt x="1464198" y="7933438"/>
                </a:cubicBezTo>
                <a:cubicBezTo>
                  <a:pt x="1454144" y="7936526"/>
                  <a:pt x="1449072" y="7924921"/>
                  <a:pt x="1456002" y="7918409"/>
                </a:cubicBezTo>
                <a:cubicBezTo>
                  <a:pt x="1494116" y="7882677"/>
                  <a:pt x="1549383" y="7856212"/>
                  <a:pt x="1607356" y="7839597"/>
                </a:cubicBezTo>
                <a:cubicBezTo>
                  <a:pt x="1405128" y="7864309"/>
                  <a:pt x="1203998" y="7993048"/>
                  <a:pt x="1181181" y="8204185"/>
                </a:cubicBezTo>
                <a:cubicBezTo>
                  <a:pt x="1213041" y="8213286"/>
                  <a:pt x="1244562" y="8225058"/>
                  <a:pt x="1275831" y="8237998"/>
                </a:cubicBezTo>
                <a:cubicBezTo>
                  <a:pt x="1289099" y="8221133"/>
                  <a:pt x="1306339" y="8206274"/>
                  <a:pt x="1322310" y="8192749"/>
                </a:cubicBezTo>
                <a:cubicBezTo>
                  <a:pt x="1342000" y="8176135"/>
                  <a:pt x="1365916" y="8154928"/>
                  <a:pt x="1393635" y="8158102"/>
                </a:cubicBezTo>
                <a:cubicBezTo>
                  <a:pt x="1399382" y="8158770"/>
                  <a:pt x="1404705" y="8164029"/>
                  <a:pt x="1402508" y="8170207"/>
                </a:cubicBezTo>
                <a:cubicBezTo>
                  <a:pt x="1397099" y="8185318"/>
                  <a:pt x="1385607" y="8196088"/>
                  <a:pt x="1372930" y="8205773"/>
                </a:cubicBezTo>
                <a:cubicBezTo>
                  <a:pt x="1392621" y="8209446"/>
                  <a:pt x="1411635" y="8217210"/>
                  <a:pt x="1424311" y="8226644"/>
                </a:cubicBezTo>
                <a:cubicBezTo>
                  <a:pt x="1430819" y="8231487"/>
                  <a:pt x="1433438" y="8237915"/>
                  <a:pt x="1433608" y="8244261"/>
                </a:cubicBezTo>
                <a:cubicBezTo>
                  <a:pt x="1457861" y="8237582"/>
                  <a:pt x="1485326" y="8250772"/>
                  <a:pt x="1503919" y="8265382"/>
                </a:cubicBezTo>
                <a:cubicBezTo>
                  <a:pt x="1523946" y="8281078"/>
                  <a:pt x="1504171" y="8314806"/>
                  <a:pt x="1482453" y="8299529"/>
                </a:cubicBezTo>
                <a:cubicBezTo>
                  <a:pt x="1464538" y="8286922"/>
                  <a:pt x="1442143" y="8277320"/>
                  <a:pt x="1426508" y="8261793"/>
                </a:cubicBezTo>
                <a:cubicBezTo>
                  <a:pt x="1420340" y="8267720"/>
                  <a:pt x="1411128" y="8270057"/>
                  <a:pt x="1401071" y="8264130"/>
                </a:cubicBezTo>
                <a:cubicBezTo>
                  <a:pt x="1386030" y="8255280"/>
                  <a:pt x="1371494" y="8247600"/>
                  <a:pt x="1354000" y="8244845"/>
                </a:cubicBezTo>
                <a:cubicBezTo>
                  <a:pt x="1343945" y="8243174"/>
                  <a:pt x="1333634" y="8244344"/>
                  <a:pt x="1323577" y="8243760"/>
                </a:cubicBezTo>
                <a:cubicBezTo>
                  <a:pt x="1319690" y="8247015"/>
                  <a:pt x="1315634" y="8250188"/>
                  <a:pt x="1311747" y="8253443"/>
                </a:cubicBezTo>
                <a:cubicBezTo>
                  <a:pt x="1399972" y="8293768"/>
                  <a:pt x="1484228" y="8345613"/>
                  <a:pt x="1561131" y="8397042"/>
                </a:cubicBezTo>
                <a:cubicBezTo>
                  <a:pt x="1720429" y="8294769"/>
                  <a:pt x="1946404" y="8276904"/>
                  <a:pt x="2126068" y="8328582"/>
                </a:cubicBezTo>
                <a:lnTo>
                  <a:pt x="2132129" y="8333730"/>
                </a:lnTo>
                <a:lnTo>
                  <a:pt x="2059355" y="8361747"/>
                </a:lnTo>
                <a:lnTo>
                  <a:pt x="2054996" y="8357135"/>
                </a:lnTo>
                <a:cubicBezTo>
                  <a:pt x="2039194" y="8355466"/>
                  <a:pt x="2023559" y="8353962"/>
                  <a:pt x="2008179" y="8353045"/>
                </a:cubicBezTo>
                <a:cubicBezTo>
                  <a:pt x="2013757" y="8356467"/>
                  <a:pt x="2019504" y="8359807"/>
                  <a:pt x="2025080" y="8363062"/>
                </a:cubicBezTo>
                <a:lnTo>
                  <a:pt x="2037505" y="8370160"/>
                </a:lnTo>
                <a:lnTo>
                  <a:pt x="1990191" y="8388375"/>
                </a:lnTo>
                <a:lnTo>
                  <a:pt x="1945811" y="8351540"/>
                </a:lnTo>
                <a:cubicBezTo>
                  <a:pt x="1918093" y="8351958"/>
                  <a:pt x="1890629" y="8353211"/>
                  <a:pt x="1863670" y="8356300"/>
                </a:cubicBezTo>
                <a:cubicBezTo>
                  <a:pt x="1877782" y="8362395"/>
                  <a:pt x="1891726" y="8369074"/>
                  <a:pt x="1905585" y="8375420"/>
                </a:cubicBezTo>
                <a:cubicBezTo>
                  <a:pt x="1919023" y="8381555"/>
                  <a:pt x="1934002" y="8386460"/>
                  <a:pt x="1948147" y="8392669"/>
                </a:cubicBezTo>
                <a:lnTo>
                  <a:pt x="1959444" y="8400213"/>
                </a:lnTo>
                <a:lnTo>
                  <a:pt x="1907772" y="8420107"/>
                </a:lnTo>
                <a:lnTo>
                  <a:pt x="1888262" y="8410984"/>
                </a:lnTo>
                <a:cubicBezTo>
                  <a:pt x="1864684" y="8398711"/>
                  <a:pt x="1840261" y="8384185"/>
                  <a:pt x="1823867" y="8362979"/>
                </a:cubicBezTo>
                <a:cubicBezTo>
                  <a:pt x="1823613" y="8362645"/>
                  <a:pt x="1823697" y="8362227"/>
                  <a:pt x="1823529" y="8361894"/>
                </a:cubicBezTo>
                <a:cubicBezTo>
                  <a:pt x="1805612" y="8364732"/>
                  <a:pt x="1787782" y="8367989"/>
                  <a:pt x="1769950" y="8371995"/>
                </a:cubicBezTo>
                <a:cubicBezTo>
                  <a:pt x="1791753" y="8383099"/>
                  <a:pt x="1812797" y="8395790"/>
                  <a:pt x="1833416" y="8408229"/>
                </a:cubicBezTo>
                <a:cubicBezTo>
                  <a:pt x="1842902" y="8413968"/>
                  <a:pt x="1854602" y="8420188"/>
                  <a:pt x="1866973" y="8427012"/>
                </a:cubicBezTo>
                <a:lnTo>
                  <a:pt x="1875944" y="8432360"/>
                </a:lnTo>
                <a:lnTo>
                  <a:pt x="1818622" y="8454429"/>
                </a:lnTo>
                <a:lnTo>
                  <a:pt x="1714766" y="8385772"/>
                </a:lnTo>
                <a:cubicBezTo>
                  <a:pt x="1708766" y="8387441"/>
                  <a:pt x="1702851" y="8388860"/>
                  <a:pt x="1696767" y="8390697"/>
                </a:cubicBezTo>
                <a:cubicBezTo>
                  <a:pt x="1689413" y="8396792"/>
                  <a:pt x="1680540" y="8400382"/>
                  <a:pt x="1671329" y="8403471"/>
                </a:cubicBezTo>
                <a:cubicBezTo>
                  <a:pt x="1691232" y="8412237"/>
                  <a:pt x="1710795" y="8422965"/>
                  <a:pt x="1729767" y="8434163"/>
                </a:cubicBezTo>
                <a:lnTo>
                  <a:pt x="1784488" y="8467570"/>
                </a:lnTo>
                <a:lnTo>
                  <a:pt x="1722866" y="8491295"/>
                </a:lnTo>
                <a:lnTo>
                  <a:pt x="1695816" y="8475990"/>
                </a:lnTo>
                <a:cubicBezTo>
                  <a:pt x="1669660" y="8460743"/>
                  <a:pt x="1644202" y="8444337"/>
                  <a:pt x="1622484" y="8425177"/>
                </a:cubicBezTo>
                <a:cubicBezTo>
                  <a:pt x="1619187" y="8427348"/>
                  <a:pt x="1615807" y="8429602"/>
                  <a:pt x="1612512" y="8431855"/>
                </a:cubicBezTo>
                <a:cubicBezTo>
                  <a:pt x="1615046" y="8433526"/>
                  <a:pt x="1617582" y="8435279"/>
                  <a:pt x="1620032" y="8436948"/>
                </a:cubicBezTo>
                <a:lnTo>
                  <a:pt x="1706951" y="8497422"/>
                </a:lnTo>
                <a:lnTo>
                  <a:pt x="1660348" y="8515364"/>
                </a:lnTo>
                <a:lnTo>
                  <a:pt x="1633723" y="8496558"/>
                </a:lnTo>
                <a:lnTo>
                  <a:pt x="1624730" y="8529077"/>
                </a:lnTo>
                <a:lnTo>
                  <a:pt x="1579856" y="8546353"/>
                </a:lnTo>
                <a:lnTo>
                  <a:pt x="1584082" y="8515293"/>
                </a:lnTo>
                <a:cubicBezTo>
                  <a:pt x="1587862" y="8499611"/>
                  <a:pt x="1593160" y="8484933"/>
                  <a:pt x="1599836" y="8472515"/>
                </a:cubicBezTo>
                <a:cubicBezTo>
                  <a:pt x="1595018" y="8469091"/>
                  <a:pt x="1590286" y="8465668"/>
                  <a:pt x="1585468" y="8462329"/>
                </a:cubicBezTo>
                <a:cubicBezTo>
                  <a:pt x="1582131" y="8485288"/>
                  <a:pt x="1578413" y="8508122"/>
                  <a:pt x="1575550" y="8531070"/>
                </a:cubicBezTo>
                <a:lnTo>
                  <a:pt x="1574350" y="8548473"/>
                </a:lnTo>
                <a:lnTo>
                  <a:pt x="1539683" y="8561820"/>
                </a:lnTo>
                <a:lnTo>
                  <a:pt x="1539697" y="8523170"/>
                </a:lnTo>
                <a:cubicBezTo>
                  <a:pt x="1542433" y="8495660"/>
                  <a:pt x="1548032" y="8468423"/>
                  <a:pt x="1556904" y="8442625"/>
                </a:cubicBezTo>
                <a:cubicBezTo>
                  <a:pt x="1474763" y="8386773"/>
                  <a:pt x="1389831" y="8335011"/>
                  <a:pt x="1301943" y="8296190"/>
                </a:cubicBezTo>
                <a:cubicBezTo>
                  <a:pt x="1301436" y="8301032"/>
                  <a:pt x="1301353" y="8305456"/>
                  <a:pt x="1300930" y="8310216"/>
                </a:cubicBezTo>
                <a:cubicBezTo>
                  <a:pt x="1315381" y="8315475"/>
                  <a:pt x="1328986" y="8323406"/>
                  <a:pt x="1342591" y="8330836"/>
                </a:cubicBezTo>
                <a:cubicBezTo>
                  <a:pt x="1364141" y="8342691"/>
                  <a:pt x="1388480" y="8354213"/>
                  <a:pt x="1407665" y="8369825"/>
                </a:cubicBezTo>
                <a:cubicBezTo>
                  <a:pt x="1420340" y="8380095"/>
                  <a:pt x="1427607" y="8395707"/>
                  <a:pt x="1441890" y="8404305"/>
                </a:cubicBezTo>
                <a:cubicBezTo>
                  <a:pt x="1448058" y="8407978"/>
                  <a:pt x="1465467" y="8412487"/>
                  <a:pt x="1471129" y="8415493"/>
                </a:cubicBezTo>
                <a:cubicBezTo>
                  <a:pt x="1489045" y="8425093"/>
                  <a:pt x="1499609" y="8431855"/>
                  <a:pt x="1506453" y="8450306"/>
                </a:cubicBezTo>
                <a:cubicBezTo>
                  <a:pt x="1510171" y="8460492"/>
                  <a:pt x="1503918" y="8471846"/>
                  <a:pt x="1492002" y="8471012"/>
                </a:cubicBezTo>
                <a:cubicBezTo>
                  <a:pt x="1468762" y="8469426"/>
                  <a:pt x="1455495" y="8457569"/>
                  <a:pt x="1439776" y="8439954"/>
                </a:cubicBezTo>
                <a:cubicBezTo>
                  <a:pt x="1422030" y="8420085"/>
                  <a:pt x="1404030" y="8417413"/>
                  <a:pt x="1381128" y="8405475"/>
                </a:cubicBezTo>
                <a:cubicBezTo>
                  <a:pt x="1357043" y="8392867"/>
                  <a:pt x="1334564" y="8375335"/>
                  <a:pt x="1311747" y="8360809"/>
                </a:cubicBezTo>
                <a:cubicBezTo>
                  <a:pt x="1307014" y="8357803"/>
                  <a:pt x="1302367" y="8354880"/>
                  <a:pt x="1297802" y="8352041"/>
                </a:cubicBezTo>
                <a:cubicBezTo>
                  <a:pt x="1297211" y="8364064"/>
                  <a:pt x="1297295" y="8375586"/>
                  <a:pt x="1297126" y="8387274"/>
                </a:cubicBezTo>
                <a:cubicBezTo>
                  <a:pt x="1310900" y="8392701"/>
                  <a:pt x="1322479" y="8402887"/>
                  <a:pt x="1333972" y="8412487"/>
                </a:cubicBezTo>
                <a:cubicBezTo>
                  <a:pt x="1351128" y="8426763"/>
                  <a:pt x="1362789" y="8439120"/>
                  <a:pt x="1369296" y="8460658"/>
                </a:cubicBezTo>
                <a:cubicBezTo>
                  <a:pt x="1369382" y="8461076"/>
                  <a:pt x="1369212" y="8461411"/>
                  <a:pt x="1369296" y="8461828"/>
                </a:cubicBezTo>
                <a:cubicBezTo>
                  <a:pt x="1372677" y="8459157"/>
                  <a:pt x="1377240" y="8457654"/>
                  <a:pt x="1382057" y="8460325"/>
                </a:cubicBezTo>
                <a:cubicBezTo>
                  <a:pt x="1401832" y="8471262"/>
                  <a:pt x="1425917" y="8475770"/>
                  <a:pt x="1442735" y="8491382"/>
                </a:cubicBezTo>
                <a:cubicBezTo>
                  <a:pt x="1462509" y="8509750"/>
                  <a:pt x="1488537" y="8513006"/>
                  <a:pt x="1509918" y="8528702"/>
                </a:cubicBezTo>
                <a:cubicBezTo>
                  <a:pt x="1530707" y="8543979"/>
                  <a:pt x="1505186" y="8577291"/>
                  <a:pt x="1483636" y="8564601"/>
                </a:cubicBezTo>
                <a:cubicBezTo>
                  <a:pt x="1461665" y="8551660"/>
                  <a:pt x="1448143" y="8531540"/>
                  <a:pt x="1424228" y="8520520"/>
                </a:cubicBezTo>
                <a:cubicBezTo>
                  <a:pt x="1402509" y="8510501"/>
                  <a:pt x="1388396" y="8491382"/>
                  <a:pt x="1369297" y="8477691"/>
                </a:cubicBezTo>
                <a:cubicBezTo>
                  <a:pt x="1366002" y="8475353"/>
                  <a:pt x="1364987" y="8472432"/>
                  <a:pt x="1364987" y="8469592"/>
                </a:cubicBezTo>
                <a:cubicBezTo>
                  <a:pt x="1363973" y="8470093"/>
                  <a:pt x="1362789" y="8470343"/>
                  <a:pt x="1361608" y="8470177"/>
                </a:cubicBezTo>
                <a:cubicBezTo>
                  <a:pt x="1341240" y="8467422"/>
                  <a:pt x="1316563" y="8453896"/>
                  <a:pt x="1297887" y="8436281"/>
                </a:cubicBezTo>
                <a:cubicBezTo>
                  <a:pt x="1298394" y="8448470"/>
                  <a:pt x="1299409" y="8460492"/>
                  <a:pt x="1300422" y="8472432"/>
                </a:cubicBezTo>
                <a:cubicBezTo>
                  <a:pt x="1320366" y="8481030"/>
                  <a:pt x="1343268" y="8495307"/>
                  <a:pt x="1356705" y="8510667"/>
                </a:cubicBezTo>
                <a:cubicBezTo>
                  <a:pt x="1361100" y="8515677"/>
                  <a:pt x="1363043" y="8522524"/>
                  <a:pt x="1367354" y="8527199"/>
                </a:cubicBezTo>
                <a:cubicBezTo>
                  <a:pt x="1377409" y="8538052"/>
                  <a:pt x="1397439" y="8546066"/>
                  <a:pt x="1409860" y="8554081"/>
                </a:cubicBezTo>
                <a:cubicBezTo>
                  <a:pt x="1421692" y="8561763"/>
                  <a:pt x="1430902" y="8570444"/>
                  <a:pt x="1441384" y="8579713"/>
                </a:cubicBezTo>
                <a:lnTo>
                  <a:pt x="1459657" y="8592629"/>
                </a:lnTo>
                <a:lnTo>
                  <a:pt x="1421845" y="8607187"/>
                </a:lnTo>
                <a:lnTo>
                  <a:pt x="1402593" y="8594323"/>
                </a:lnTo>
                <a:cubicBezTo>
                  <a:pt x="1392537" y="8587727"/>
                  <a:pt x="1386198" y="8579628"/>
                  <a:pt x="1377662" y="8571529"/>
                </a:cubicBezTo>
                <a:cubicBezTo>
                  <a:pt x="1360170" y="8554999"/>
                  <a:pt x="1331943" y="8545566"/>
                  <a:pt x="1312593" y="8529536"/>
                </a:cubicBezTo>
                <a:cubicBezTo>
                  <a:pt x="1310309" y="8527615"/>
                  <a:pt x="1308451" y="8525696"/>
                  <a:pt x="1306255" y="8523775"/>
                </a:cubicBezTo>
                <a:cubicBezTo>
                  <a:pt x="1308874" y="8541725"/>
                  <a:pt x="1312592" y="8559424"/>
                  <a:pt x="1316310" y="8577208"/>
                </a:cubicBezTo>
                <a:cubicBezTo>
                  <a:pt x="1330254" y="8579462"/>
                  <a:pt x="1343522" y="8588980"/>
                  <a:pt x="1355268" y="8596576"/>
                </a:cubicBezTo>
                <a:cubicBezTo>
                  <a:pt x="1361057" y="8600291"/>
                  <a:pt x="1366444" y="8604236"/>
                  <a:pt x="1370522" y="8609057"/>
                </a:cubicBezTo>
                <a:lnTo>
                  <a:pt x="1376946" y="8624472"/>
                </a:lnTo>
                <a:lnTo>
                  <a:pt x="1344548" y="8636946"/>
                </a:lnTo>
                <a:lnTo>
                  <a:pt x="1329748" y="8629554"/>
                </a:lnTo>
                <a:cubicBezTo>
                  <a:pt x="1329409" y="8629304"/>
                  <a:pt x="1329070" y="8629136"/>
                  <a:pt x="1328733" y="8628886"/>
                </a:cubicBezTo>
                <a:lnTo>
                  <a:pt x="1332638" y="8641531"/>
                </a:lnTo>
                <a:lnTo>
                  <a:pt x="1290004" y="8657945"/>
                </a:lnTo>
                <a:lnTo>
                  <a:pt x="1265140" y="8564455"/>
                </a:lnTo>
                <a:cubicBezTo>
                  <a:pt x="1249210" y="8468820"/>
                  <a:pt x="1250393" y="8369867"/>
                  <a:pt x="1266196" y="8281078"/>
                </a:cubicBezTo>
                <a:cubicBezTo>
                  <a:pt x="1234675" y="8268638"/>
                  <a:pt x="1202731" y="8257952"/>
                  <a:pt x="1170449" y="8249603"/>
                </a:cubicBezTo>
                <a:cubicBezTo>
                  <a:pt x="1167829" y="8254028"/>
                  <a:pt x="1166054" y="8258370"/>
                  <a:pt x="1163602" y="8262795"/>
                </a:cubicBezTo>
                <a:cubicBezTo>
                  <a:pt x="1185492" y="8282498"/>
                  <a:pt x="1209914" y="8309047"/>
                  <a:pt x="1219548" y="8335261"/>
                </a:cubicBezTo>
                <a:cubicBezTo>
                  <a:pt x="1223436" y="8345697"/>
                  <a:pt x="1210843" y="8351207"/>
                  <a:pt x="1203068" y="8346031"/>
                </a:cubicBezTo>
                <a:cubicBezTo>
                  <a:pt x="1183125" y="8332673"/>
                  <a:pt x="1165631" y="8307127"/>
                  <a:pt x="1152617" y="8283833"/>
                </a:cubicBezTo>
                <a:cubicBezTo>
                  <a:pt x="1150081" y="8288925"/>
                  <a:pt x="1146956" y="8294102"/>
                  <a:pt x="1144674" y="8299111"/>
                </a:cubicBezTo>
                <a:cubicBezTo>
                  <a:pt x="1155322" y="8313138"/>
                  <a:pt x="1164279" y="8328916"/>
                  <a:pt x="1175265" y="8342524"/>
                </a:cubicBezTo>
                <a:cubicBezTo>
                  <a:pt x="1189886" y="8360641"/>
                  <a:pt x="1210929" y="8377256"/>
                  <a:pt x="1219379" y="8399129"/>
                </a:cubicBezTo>
                <a:cubicBezTo>
                  <a:pt x="1221577" y="8404806"/>
                  <a:pt x="1216843" y="8412653"/>
                  <a:pt x="1210083" y="8411152"/>
                </a:cubicBezTo>
                <a:cubicBezTo>
                  <a:pt x="1185913" y="8405725"/>
                  <a:pt x="1166731" y="8382765"/>
                  <a:pt x="1152279" y="8363648"/>
                </a:cubicBezTo>
                <a:cubicBezTo>
                  <a:pt x="1145012" y="8354129"/>
                  <a:pt x="1137407" y="8343526"/>
                  <a:pt x="1130983" y="8332339"/>
                </a:cubicBezTo>
                <a:cubicBezTo>
                  <a:pt x="1126167" y="8345362"/>
                  <a:pt x="1121857" y="8358304"/>
                  <a:pt x="1118307" y="8371161"/>
                </a:cubicBezTo>
                <a:cubicBezTo>
                  <a:pt x="1133856" y="8383016"/>
                  <a:pt x="1146194" y="8400047"/>
                  <a:pt x="1158618" y="8414574"/>
                </a:cubicBezTo>
                <a:cubicBezTo>
                  <a:pt x="1175012" y="8433693"/>
                  <a:pt x="1196393" y="8453145"/>
                  <a:pt x="1203575" y="8477774"/>
                </a:cubicBezTo>
                <a:cubicBezTo>
                  <a:pt x="1205689" y="8484871"/>
                  <a:pt x="1199350" y="8491549"/>
                  <a:pt x="1191999" y="8488711"/>
                </a:cubicBezTo>
                <a:cubicBezTo>
                  <a:pt x="1168252" y="8479610"/>
                  <a:pt x="1151942" y="8457403"/>
                  <a:pt x="1136476" y="8438368"/>
                </a:cubicBezTo>
                <a:cubicBezTo>
                  <a:pt x="1127773" y="8427681"/>
                  <a:pt x="1118140" y="8416160"/>
                  <a:pt x="1110195" y="8403887"/>
                </a:cubicBezTo>
                <a:cubicBezTo>
                  <a:pt x="1107405" y="8418248"/>
                  <a:pt x="1105039" y="8432441"/>
                  <a:pt x="1103771" y="8446633"/>
                </a:cubicBezTo>
                <a:cubicBezTo>
                  <a:pt x="1121096" y="8459407"/>
                  <a:pt x="1135378" y="8476606"/>
                  <a:pt x="1149490" y="8492719"/>
                </a:cubicBezTo>
                <a:cubicBezTo>
                  <a:pt x="1161829" y="8506828"/>
                  <a:pt x="1173492" y="8520352"/>
                  <a:pt x="1178224" y="8538720"/>
                </a:cubicBezTo>
                <a:cubicBezTo>
                  <a:pt x="1180420" y="8547403"/>
                  <a:pt x="1172478" y="8554332"/>
                  <a:pt x="1164026" y="8550992"/>
                </a:cubicBezTo>
                <a:cubicBezTo>
                  <a:pt x="1143744" y="8542977"/>
                  <a:pt x="1130223" y="8525946"/>
                  <a:pt x="1116364" y="8509917"/>
                </a:cubicBezTo>
                <a:cubicBezTo>
                  <a:pt x="1111546" y="8504323"/>
                  <a:pt x="1106730" y="8498562"/>
                  <a:pt x="1101996" y="8492802"/>
                </a:cubicBezTo>
                <a:cubicBezTo>
                  <a:pt x="1102251" y="8506828"/>
                  <a:pt x="1103857" y="8520603"/>
                  <a:pt x="1105462" y="8534379"/>
                </a:cubicBezTo>
                <a:cubicBezTo>
                  <a:pt x="1117462" y="8545482"/>
                  <a:pt x="1128110" y="8557421"/>
                  <a:pt x="1130814" y="8574618"/>
                </a:cubicBezTo>
                <a:cubicBezTo>
                  <a:pt x="1131912" y="8581299"/>
                  <a:pt x="1125067" y="8586808"/>
                  <a:pt x="1118730" y="8584388"/>
                </a:cubicBezTo>
                <a:cubicBezTo>
                  <a:pt x="1116871" y="8583719"/>
                  <a:pt x="1115603" y="8582384"/>
                  <a:pt x="1113828" y="8581549"/>
                </a:cubicBezTo>
                <a:cubicBezTo>
                  <a:pt x="1120505" y="8610435"/>
                  <a:pt x="1130223" y="8638737"/>
                  <a:pt x="1142138" y="8666455"/>
                </a:cubicBezTo>
                <a:lnTo>
                  <a:pt x="1176464" y="8701658"/>
                </a:lnTo>
                <a:lnTo>
                  <a:pt x="1124795" y="8721550"/>
                </a:lnTo>
                <a:lnTo>
                  <a:pt x="1078798" y="8612067"/>
                </a:lnTo>
                <a:cubicBezTo>
                  <a:pt x="1042906" y="8490543"/>
                  <a:pt x="1052147" y="8362290"/>
                  <a:pt x="1134701" y="8241505"/>
                </a:cubicBezTo>
                <a:cubicBezTo>
                  <a:pt x="1047066" y="8223889"/>
                  <a:pt x="956473" y="8223889"/>
                  <a:pt x="862755" y="8249938"/>
                </a:cubicBezTo>
                <a:cubicBezTo>
                  <a:pt x="761513" y="8387274"/>
                  <a:pt x="663145" y="8526615"/>
                  <a:pt x="564862" y="8666038"/>
                </a:cubicBezTo>
                <a:lnTo>
                  <a:pt x="292223" y="9042087"/>
                </a:lnTo>
                <a:lnTo>
                  <a:pt x="3581" y="9153214"/>
                </a:lnTo>
                <a:lnTo>
                  <a:pt x="107335" y="9021109"/>
                </a:lnTo>
                <a:cubicBezTo>
                  <a:pt x="224210" y="8864237"/>
                  <a:pt x="339817" y="8706278"/>
                  <a:pt x="458044" y="8550409"/>
                </a:cubicBezTo>
                <a:cubicBezTo>
                  <a:pt x="610412" y="8349370"/>
                  <a:pt x="759992" y="8146246"/>
                  <a:pt x="909572" y="7943205"/>
                </a:cubicBezTo>
                <a:cubicBezTo>
                  <a:pt x="915065" y="7826656"/>
                  <a:pt x="901881" y="7714534"/>
                  <a:pt x="876951" y="7605166"/>
                </a:cubicBezTo>
                <a:cubicBezTo>
                  <a:pt x="492946" y="7709441"/>
                  <a:pt x="152209" y="7422829"/>
                  <a:pt x="45052" y="7068593"/>
                </a:cubicBezTo>
                <a:cubicBezTo>
                  <a:pt x="-104866" y="6572846"/>
                  <a:pt x="153477" y="6069584"/>
                  <a:pt x="321564" y="5614328"/>
                </a:cubicBezTo>
                <a:cubicBezTo>
                  <a:pt x="326211" y="5601722"/>
                  <a:pt x="345394" y="5596212"/>
                  <a:pt x="352662" y="5610237"/>
                </a:cubicBezTo>
                <a:cubicBezTo>
                  <a:pt x="454664" y="5808186"/>
                  <a:pt x="641935" y="5931998"/>
                  <a:pt x="809936" y="6070670"/>
                </a:cubicBezTo>
                <a:cubicBezTo>
                  <a:pt x="968136" y="6201327"/>
                  <a:pt x="1091264" y="6354276"/>
                  <a:pt x="1162083" y="6547298"/>
                </a:cubicBezTo>
                <a:cubicBezTo>
                  <a:pt x="1290112" y="6896358"/>
                  <a:pt x="1210929" y="7305446"/>
                  <a:pt x="948699" y="7573523"/>
                </a:cubicBezTo>
                <a:cubicBezTo>
                  <a:pt x="971094" y="7652002"/>
                  <a:pt x="990616" y="7731147"/>
                  <a:pt x="1008362" y="7809793"/>
                </a:cubicBezTo>
                <a:cubicBezTo>
                  <a:pt x="1049517" y="7753856"/>
                  <a:pt x="1090757" y="7698087"/>
                  <a:pt x="1132166" y="7642318"/>
                </a:cubicBezTo>
                <a:cubicBezTo>
                  <a:pt x="1355691" y="7341095"/>
                  <a:pt x="1588173" y="7046886"/>
                  <a:pt x="1824711" y="6755850"/>
                </a:cubicBezTo>
                <a:cubicBezTo>
                  <a:pt x="1823444" y="6649320"/>
                  <a:pt x="1812374" y="6545044"/>
                  <a:pt x="1795220" y="6441938"/>
                </a:cubicBezTo>
                <a:cubicBezTo>
                  <a:pt x="1583694" y="6423404"/>
                  <a:pt x="1430142" y="6367467"/>
                  <a:pt x="1306254" y="6184381"/>
                </a:cubicBezTo>
                <a:cubicBezTo>
                  <a:pt x="1175604" y="5991190"/>
                  <a:pt x="1060758" y="5747908"/>
                  <a:pt x="1050447" y="5512725"/>
                </a:cubicBezTo>
                <a:cubicBezTo>
                  <a:pt x="1034137" y="5140205"/>
                  <a:pt x="1274985" y="4845996"/>
                  <a:pt x="1469693" y="4541184"/>
                </a:cubicBezTo>
                <a:cubicBezTo>
                  <a:pt x="1357127" y="4153051"/>
                  <a:pt x="1405382" y="3725514"/>
                  <a:pt x="1559271" y="3355414"/>
                </a:cubicBezTo>
                <a:cubicBezTo>
                  <a:pt x="1566116" y="3338968"/>
                  <a:pt x="1590624" y="3332622"/>
                  <a:pt x="1600089" y="3351073"/>
                </a:cubicBezTo>
                <a:cubicBezTo>
                  <a:pt x="1710795" y="3566470"/>
                  <a:pt x="1964318" y="3711821"/>
                  <a:pt x="2142039" y="3871867"/>
                </a:cubicBezTo>
                <a:cubicBezTo>
                  <a:pt x="2332944" y="4043767"/>
                  <a:pt x="2531707" y="4223181"/>
                  <a:pt x="2671653" y="4439746"/>
                </a:cubicBezTo>
                <a:cubicBezTo>
                  <a:pt x="2881740" y="4764762"/>
                  <a:pt x="2970391" y="5271112"/>
                  <a:pt x="2664385" y="5568243"/>
                </a:cubicBezTo>
                <a:cubicBezTo>
                  <a:pt x="2682301" y="5605730"/>
                  <a:pt x="2699033" y="5643716"/>
                  <a:pt x="2714584" y="5682287"/>
                </a:cubicBezTo>
                <a:cubicBezTo>
                  <a:pt x="2994137" y="5346334"/>
                  <a:pt x="3275888" y="5012219"/>
                  <a:pt x="3559750" y="4679772"/>
                </a:cubicBezTo>
                <a:cubicBezTo>
                  <a:pt x="3557808" y="4678103"/>
                  <a:pt x="3555947" y="4676182"/>
                  <a:pt x="3554257" y="4673761"/>
                </a:cubicBezTo>
                <a:cubicBezTo>
                  <a:pt x="3516904" y="4620497"/>
                  <a:pt x="3481159" y="4565478"/>
                  <a:pt x="3446255" y="4509541"/>
                </a:cubicBezTo>
                <a:cubicBezTo>
                  <a:pt x="3438144" y="4513966"/>
                  <a:pt x="3430706" y="4519059"/>
                  <a:pt x="3422339" y="4523150"/>
                </a:cubicBezTo>
                <a:cubicBezTo>
                  <a:pt x="3410847" y="4528827"/>
                  <a:pt x="3397747" y="4521815"/>
                  <a:pt x="3392593" y="4511128"/>
                </a:cubicBezTo>
                <a:cubicBezTo>
                  <a:pt x="2930755" y="4577501"/>
                  <a:pt x="2602694" y="4143701"/>
                  <a:pt x="2539736" y="3728853"/>
                </a:cubicBezTo>
                <a:cubicBezTo>
                  <a:pt x="2496805" y="3446499"/>
                  <a:pt x="2546242" y="3160306"/>
                  <a:pt x="2605736" y="2884045"/>
                </a:cubicBezTo>
                <a:cubicBezTo>
                  <a:pt x="2667089" y="2598852"/>
                  <a:pt x="2745599" y="2316583"/>
                  <a:pt x="2842951" y="2041243"/>
                </a:cubicBezTo>
                <a:cubicBezTo>
                  <a:pt x="2851403" y="2017364"/>
                  <a:pt x="2885629" y="2026882"/>
                  <a:pt x="2885120" y="2050341"/>
                </a:cubicBezTo>
                <a:cubicBezTo>
                  <a:pt x="2884192" y="2092002"/>
                  <a:pt x="2885036" y="2130824"/>
                  <a:pt x="2888080" y="2167475"/>
                </a:cubicBezTo>
                <a:cubicBezTo>
                  <a:pt x="2888163" y="2168142"/>
                  <a:pt x="2888670" y="2168392"/>
                  <a:pt x="2888670" y="2169062"/>
                </a:cubicBezTo>
                <a:cubicBezTo>
                  <a:pt x="2888670" y="2171148"/>
                  <a:pt x="2888756" y="2173152"/>
                  <a:pt x="2888757" y="2175156"/>
                </a:cubicBezTo>
                <a:cubicBezTo>
                  <a:pt x="2903459" y="2334115"/>
                  <a:pt x="2961264" y="2451998"/>
                  <a:pt x="3102646" y="2574976"/>
                </a:cubicBezTo>
                <a:cubicBezTo>
                  <a:pt x="3202619" y="2661969"/>
                  <a:pt x="3302761" y="2747878"/>
                  <a:pt x="3393946" y="2843971"/>
                </a:cubicBezTo>
                <a:cubicBezTo>
                  <a:pt x="3553074" y="3011530"/>
                  <a:pt x="3689048" y="3202884"/>
                  <a:pt x="3766543" y="3421034"/>
                </a:cubicBezTo>
                <a:cubicBezTo>
                  <a:pt x="3894403" y="3780949"/>
                  <a:pt x="3835079" y="4258663"/>
                  <a:pt x="3495355" y="4481406"/>
                </a:cubicBezTo>
                <a:cubicBezTo>
                  <a:pt x="3519777" y="4522232"/>
                  <a:pt x="3544878" y="4562807"/>
                  <a:pt x="3570398" y="4603131"/>
                </a:cubicBezTo>
                <a:cubicBezTo>
                  <a:pt x="3576822" y="4604968"/>
                  <a:pt x="3582737" y="4609225"/>
                  <a:pt x="3585948" y="4617073"/>
                </a:cubicBezTo>
                <a:cubicBezTo>
                  <a:pt x="3588905" y="4624253"/>
                  <a:pt x="3591948" y="4631433"/>
                  <a:pt x="3594905" y="4638613"/>
                </a:cubicBezTo>
                <a:cubicBezTo>
                  <a:pt x="3819529" y="4375880"/>
                  <a:pt x="4045335" y="4114147"/>
                  <a:pt x="4272577" y="3853583"/>
                </a:cubicBezTo>
                <a:cubicBezTo>
                  <a:pt x="4289901" y="3833712"/>
                  <a:pt x="4306972" y="3813926"/>
                  <a:pt x="4324128" y="3794057"/>
                </a:cubicBezTo>
                <a:cubicBezTo>
                  <a:pt x="4289564" y="3730356"/>
                  <a:pt x="4263619" y="3663733"/>
                  <a:pt x="4242493" y="3595440"/>
                </a:cubicBezTo>
                <a:cubicBezTo>
                  <a:pt x="4241393" y="3595190"/>
                  <a:pt x="4240380" y="3595523"/>
                  <a:pt x="4239197" y="3594939"/>
                </a:cubicBezTo>
                <a:cubicBezTo>
                  <a:pt x="3784458" y="3381629"/>
                  <a:pt x="3523749" y="2877616"/>
                  <a:pt x="3578428" y="2387880"/>
                </a:cubicBezTo>
                <a:cubicBezTo>
                  <a:pt x="3590004" y="2284023"/>
                  <a:pt x="3615948" y="2183170"/>
                  <a:pt x="3649077" y="2084237"/>
                </a:cubicBezTo>
                <a:cubicBezTo>
                  <a:pt x="3646624" y="2076723"/>
                  <a:pt x="3650005" y="2069794"/>
                  <a:pt x="3655667" y="2065119"/>
                </a:cubicBezTo>
                <a:cubicBezTo>
                  <a:pt x="3702991" y="1928450"/>
                  <a:pt x="3763669" y="1795539"/>
                  <a:pt x="3822232" y="1664631"/>
                </a:cubicBezTo>
                <a:cubicBezTo>
                  <a:pt x="3920516" y="1445059"/>
                  <a:pt x="4027249" y="1225739"/>
                  <a:pt x="4192886" y="1047159"/>
                </a:cubicBezTo>
                <a:cubicBezTo>
                  <a:pt x="4211985" y="1026621"/>
                  <a:pt x="4241564" y="1047660"/>
                  <a:pt x="4228380" y="1072121"/>
                </a:cubicBezTo>
                <a:cubicBezTo>
                  <a:pt x="4091645" y="1325840"/>
                  <a:pt x="4230492" y="1599511"/>
                  <a:pt x="4354889" y="1828599"/>
                </a:cubicBezTo>
                <a:cubicBezTo>
                  <a:pt x="4471002" y="2042495"/>
                  <a:pt x="4593286" y="2256722"/>
                  <a:pt x="4656076" y="2493158"/>
                </a:cubicBezTo>
                <a:cubicBezTo>
                  <a:pt x="4705177" y="2678250"/>
                  <a:pt x="4716161" y="2878034"/>
                  <a:pt x="4661315" y="3063125"/>
                </a:cubicBezTo>
                <a:cubicBezTo>
                  <a:pt x="4599541" y="3271510"/>
                  <a:pt x="4449875" y="3422454"/>
                  <a:pt x="4294888" y="3568474"/>
                </a:cubicBezTo>
                <a:cubicBezTo>
                  <a:pt x="4292183" y="3570979"/>
                  <a:pt x="4289310" y="3572648"/>
                  <a:pt x="4286436" y="3573817"/>
                </a:cubicBezTo>
                <a:cubicBezTo>
                  <a:pt x="4306212" y="3635432"/>
                  <a:pt x="4329453" y="3695792"/>
                  <a:pt x="4359028" y="3753399"/>
                </a:cubicBezTo>
                <a:cubicBezTo>
                  <a:pt x="4515624" y="3570978"/>
                  <a:pt x="4667653" y="3388559"/>
                  <a:pt x="4832951" y="3210815"/>
                </a:cubicBezTo>
                <a:cubicBezTo>
                  <a:pt x="4949235" y="3085750"/>
                  <a:pt x="5065519" y="2960687"/>
                  <a:pt x="5181888" y="2835623"/>
                </a:cubicBezTo>
                <a:cubicBezTo>
                  <a:pt x="5177238" y="2763740"/>
                  <a:pt x="5173095" y="2691859"/>
                  <a:pt x="5169378" y="2619892"/>
                </a:cubicBezTo>
                <a:cubicBezTo>
                  <a:pt x="4805825" y="2472120"/>
                  <a:pt x="4642978" y="2120555"/>
                  <a:pt x="4612977" y="1756132"/>
                </a:cubicBezTo>
                <a:cubicBezTo>
                  <a:pt x="4608836" y="1744360"/>
                  <a:pt x="4604863" y="1732505"/>
                  <a:pt x="4601568" y="1720317"/>
                </a:cubicBezTo>
                <a:cubicBezTo>
                  <a:pt x="4599624" y="1713221"/>
                  <a:pt x="4603851" y="1707794"/>
                  <a:pt x="4609681" y="1705456"/>
                </a:cubicBezTo>
                <a:cubicBezTo>
                  <a:pt x="4604611" y="1602183"/>
                  <a:pt x="4609850" y="1498658"/>
                  <a:pt x="4624047" y="1399058"/>
                </a:cubicBezTo>
                <a:cubicBezTo>
                  <a:pt x="4669175" y="1082224"/>
                  <a:pt x="4757654" y="761216"/>
                  <a:pt x="4906220" y="473936"/>
                </a:cubicBezTo>
                <a:cubicBezTo>
                  <a:pt x="4907319" y="470178"/>
                  <a:pt x="4909262" y="466839"/>
                  <a:pt x="4911713" y="463833"/>
                </a:cubicBezTo>
                <a:cubicBezTo>
                  <a:pt x="4999010" y="296942"/>
                  <a:pt x="5106504" y="141573"/>
                  <a:pt x="5238000" y="5404"/>
                </a:cubicBezTo>
                <a:cubicBezTo>
                  <a:pt x="5240641" y="2671"/>
                  <a:pt x="5244084" y="1022"/>
                  <a:pt x="5247745" y="350"/>
                </a:cubicBezTo>
                <a:close/>
              </a:path>
            </a:pathLst>
          </a:custGeom>
          <a:solidFill>
            <a:schemeClr val="accent2">
              <a:lumMod val="50000"/>
              <a:alpha val="40000"/>
            </a:schemeClr>
          </a:solidFill>
          <a:ln w="5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8CDA2-1EA2-4970-B06A-E5492647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00" y="681037"/>
            <a:ext cx="4083463" cy="5185124"/>
          </a:xfrm>
          <a:custGeom>
            <a:avLst/>
            <a:gdLst>
              <a:gd name="connsiteX0" fmla="*/ 0 w 4083463"/>
              <a:gd name="connsiteY0" fmla="*/ 0 h 5185124"/>
              <a:gd name="connsiteX1" fmla="*/ 3406997 w 4083463"/>
              <a:gd name="connsiteY1" fmla="*/ 0 h 5185124"/>
              <a:gd name="connsiteX2" fmla="*/ 4083463 w 4083463"/>
              <a:gd name="connsiteY2" fmla="*/ 970121 h 5185124"/>
              <a:gd name="connsiteX3" fmla="*/ 4083463 w 4083463"/>
              <a:gd name="connsiteY3" fmla="*/ 2746724 h 5185124"/>
              <a:gd name="connsiteX4" fmla="*/ 4083463 w 4083463"/>
              <a:gd name="connsiteY4" fmla="*/ 3082004 h 5185124"/>
              <a:gd name="connsiteX5" fmla="*/ 4083463 w 4083463"/>
              <a:gd name="connsiteY5" fmla="*/ 5185124 h 5185124"/>
              <a:gd name="connsiteX6" fmla="*/ 0 w 4083463"/>
              <a:gd name="connsiteY6" fmla="*/ 5185124 h 5185124"/>
              <a:gd name="connsiteX7" fmla="*/ 0 w 4083463"/>
              <a:gd name="connsiteY7" fmla="*/ 3082004 h 5185124"/>
              <a:gd name="connsiteX8" fmla="*/ 0 w 4083463"/>
              <a:gd name="connsiteY8" fmla="*/ 2746724 h 518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463" h="5185124">
                <a:moveTo>
                  <a:pt x="0" y="0"/>
                </a:moveTo>
                <a:lnTo>
                  <a:pt x="3406997" y="0"/>
                </a:lnTo>
                <a:lnTo>
                  <a:pt x="4083463" y="970121"/>
                </a:lnTo>
                <a:lnTo>
                  <a:pt x="4083463" y="2746724"/>
                </a:lnTo>
                <a:lnTo>
                  <a:pt x="4083463" y="3082004"/>
                </a:lnTo>
                <a:lnTo>
                  <a:pt x="4083463" y="5185124"/>
                </a:lnTo>
                <a:lnTo>
                  <a:pt x="0" y="5185124"/>
                </a:lnTo>
                <a:lnTo>
                  <a:pt x="0" y="3082004"/>
                </a:lnTo>
                <a:lnTo>
                  <a:pt x="0" y="27467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2807"/>
            <a:ext cx="2971800" cy="787273"/>
          </a:xfrm>
        </p:spPr>
        <p:txBody>
          <a:bodyPr anchor="t">
            <a:noAutofit/>
          </a:bodyPr>
          <a:lstStyle>
            <a:lvl1pPr>
              <a:defRPr sz="36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3" name="Text Placeholder 392">
            <a:extLst>
              <a:ext uri="{FF2B5EF4-FFF2-40B4-BE49-F238E27FC236}">
                <a16:creationId xmlns:a16="http://schemas.microsoft.com/office/drawing/2014/main" id="{07459921-A067-452C-8A98-C114F72243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4760" y="2568575"/>
            <a:ext cx="2985267" cy="570336"/>
          </a:xfrm>
        </p:spPr>
        <p:txBody>
          <a:bodyPr anchor="ctr">
            <a:normAutofit/>
          </a:bodyPr>
          <a:lstStyle>
            <a:lvl1pPr marL="0" indent="0">
              <a:buNone/>
              <a:defRPr sz="14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4" name="Text Placeholder 392">
            <a:extLst>
              <a:ext uri="{FF2B5EF4-FFF2-40B4-BE49-F238E27FC236}">
                <a16:creationId xmlns:a16="http://schemas.microsoft.com/office/drawing/2014/main" id="{6BEB6966-12B2-44EC-86F0-7311700B0D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4760" y="3291829"/>
            <a:ext cx="2985267" cy="567854"/>
          </a:xfrm>
        </p:spPr>
        <p:txBody>
          <a:bodyPr anchor="ctr">
            <a:normAutofit/>
          </a:bodyPr>
          <a:lstStyle>
            <a:lvl1pPr marL="0" indent="0">
              <a:buNone/>
              <a:defRPr sz="14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5" name="Text Placeholder 392">
            <a:extLst>
              <a:ext uri="{FF2B5EF4-FFF2-40B4-BE49-F238E27FC236}">
                <a16:creationId xmlns:a16="http://schemas.microsoft.com/office/drawing/2014/main" id="{B80D1B16-6944-4BFD-AD3F-197937898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4760" y="3986690"/>
            <a:ext cx="2985267" cy="575289"/>
          </a:xfrm>
        </p:spPr>
        <p:txBody>
          <a:bodyPr anchor="ctr">
            <a:normAutofit/>
          </a:bodyPr>
          <a:lstStyle>
            <a:lvl1pPr marL="0" indent="0">
              <a:buNone/>
              <a:defRPr sz="14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6" name="Text Placeholder 392">
            <a:extLst>
              <a:ext uri="{FF2B5EF4-FFF2-40B4-BE49-F238E27FC236}">
                <a16:creationId xmlns:a16="http://schemas.microsoft.com/office/drawing/2014/main" id="{AF9FCBB5-D1F4-488A-8D7B-43CE5F07C0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4760" y="4701938"/>
            <a:ext cx="2985267" cy="561547"/>
          </a:xfrm>
        </p:spPr>
        <p:txBody>
          <a:bodyPr anchor="ctr">
            <a:normAutofit/>
          </a:bodyPr>
          <a:lstStyle>
            <a:lvl1pPr marL="0" indent="0">
              <a:buNone/>
              <a:defRPr sz="14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1" name="Date Placeholder 2">
            <a:extLst>
              <a:ext uri="{FF2B5EF4-FFF2-40B4-BE49-F238E27FC236}">
                <a16:creationId xmlns:a16="http://schemas.microsoft.com/office/drawing/2014/main" id="{F8607548-80C7-4BA7-88E4-D70F5556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02" name="Footer Placeholder 3">
            <a:extLst>
              <a:ext uri="{FF2B5EF4-FFF2-40B4-BE49-F238E27FC236}">
                <a16:creationId xmlns:a16="http://schemas.microsoft.com/office/drawing/2014/main" id="{3F8DC4DF-D8E1-4702-AD36-A3E8E581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022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3" name="Slide Number Placeholder 4">
            <a:extLst>
              <a:ext uri="{FF2B5EF4-FFF2-40B4-BE49-F238E27FC236}">
                <a16:creationId xmlns:a16="http://schemas.microsoft.com/office/drawing/2014/main" id="{FDB01148-F686-45B5-BD13-E76D3DB8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900" y="6332478"/>
            <a:ext cx="977900" cy="388997"/>
          </a:xfr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E23FDF-7D8D-4D24-90A4-76C742275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01" y="480767"/>
            <a:ext cx="10643646" cy="6099142"/>
          </a:xfrm>
          <a:custGeom>
            <a:avLst/>
            <a:gdLst>
              <a:gd name="connsiteX0" fmla="*/ 0 w 4083463"/>
              <a:gd name="connsiteY0" fmla="*/ 0 h 4830650"/>
              <a:gd name="connsiteX1" fmla="*/ 3406997 w 4083463"/>
              <a:gd name="connsiteY1" fmla="*/ 0 h 4830650"/>
              <a:gd name="connsiteX2" fmla="*/ 4083463 w 4083463"/>
              <a:gd name="connsiteY2" fmla="*/ 970121 h 4830650"/>
              <a:gd name="connsiteX3" fmla="*/ 4083463 w 4083463"/>
              <a:gd name="connsiteY3" fmla="*/ 2746724 h 4830650"/>
              <a:gd name="connsiteX4" fmla="*/ 4083463 w 4083463"/>
              <a:gd name="connsiteY4" fmla="*/ 3082004 h 4830650"/>
              <a:gd name="connsiteX5" fmla="*/ 4083463 w 4083463"/>
              <a:gd name="connsiteY5" fmla="*/ 4830650 h 4830650"/>
              <a:gd name="connsiteX6" fmla="*/ 0 w 4083463"/>
              <a:gd name="connsiteY6" fmla="*/ 4830650 h 4830650"/>
              <a:gd name="connsiteX7" fmla="*/ 0 w 4083463"/>
              <a:gd name="connsiteY7" fmla="*/ 3082004 h 4830650"/>
              <a:gd name="connsiteX8" fmla="*/ 0 w 4083463"/>
              <a:gd name="connsiteY8" fmla="*/ 2746724 h 4830650"/>
              <a:gd name="connsiteX9" fmla="*/ 0 w 4083463"/>
              <a:gd name="connsiteY9" fmla="*/ 0 h 48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463" h="4830650">
                <a:moveTo>
                  <a:pt x="0" y="0"/>
                </a:moveTo>
                <a:lnTo>
                  <a:pt x="3406997" y="0"/>
                </a:lnTo>
                <a:lnTo>
                  <a:pt x="4083463" y="970121"/>
                </a:lnTo>
                <a:lnTo>
                  <a:pt x="4083463" y="2746724"/>
                </a:lnTo>
                <a:lnTo>
                  <a:pt x="4083463" y="3082004"/>
                </a:lnTo>
                <a:lnTo>
                  <a:pt x="4083463" y="4830650"/>
                </a:lnTo>
                <a:lnTo>
                  <a:pt x="0" y="4830650"/>
                </a:lnTo>
                <a:lnTo>
                  <a:pt x="0" y="3082004"/>
                </a:lnTo>
                <a:lnTo>
                  <a:pt x="0" y="27467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58" y="637788"/>
            <a:ext cx="3380295" cy="1941110"/>
          </a:xfrm>
        </p:spPr>
        <p:txBody>
          <a:bodyPr anchor="b">
            <a:no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3" name="Text Placeholder 392">
            <a:extLst>
              <a:ext uri="{FF2B5EF4-FFF2-40B4-BE49-F238E27FC236}">
                <a16:creationId xmlns:a16="http://schemas.microsoft.com/office/drawing/2014/main" id="{07459921-A067-452C-8A98-C114F72243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5400" y="3809567"/>
            <a:ext cx="2984627" cy="1539673"/>
          </a:xfrm>
        </p:spPr>
        <p:txBody>
          <a:bodyPr anchor="t">
            <a:norm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6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 with ic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B37FF20B-62E1-4D9E-A0DA-A5D721DEB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31959" flipV="1">
            <a:off x="2028405" y="-1773090"/>
            <a:ext cx="8135190" cy="6549670"/>
          </a:xfrm>
          <a:custGeom>
            <a:avLst/>
            <a:gdLst>
              <a:gd name="connsiteX0" fmla="*/ 7219764 w 7953876"/>
              <a:gd name="connsiteY0" fmla="*/ 5105856 h 6403694"/>
              <a:gd name="connsiteX1" fmla="*/ 7229636 w 7953876"/>
              <a:gd name="connsiteY1" fmla="*/ 5109503 h 6403694"/>
              <a:gd name="connsiteX2" fmla="*/ 7293075 w 7953876"/>
              <a:gd name="connsiteY2" fmla="*/ 5078789 h 6403694"/>
              <a:gd name="connsiteX3" fmla="*/ 7273976 w 7953876"/>
              <a:gd name="connsiteY3" fmla="*/ 5048074 h 6403694"/>
              <a:gd name="connsiteX4" fmla="*/ 7220031 w 7953876"/>
              <a:gd name="connsiteY4" fmla="*/ 5078119 h 6403694"/>
              <a:gd name="connsiteX5" fmla="*/ 7219764 w 7953876"/>
              <a:gd name="connsiteY5" fmla="*/ 5105856 h 6403694"/>
              <a:gd name="connsiteX6" fmla="*/ 7325018 w 7953876"/>
              <a:gd name="connsiteY6" fmla="*/ 5291890 h 6403694"/>
              <a:gd name="connsiteX7" fmla="*/ 7515111 w 7953876"/>
              <a:gd name="connsiteY7" fmla="*/ 5304511 h 6403694"/>
              <a:gd name="connsiteX8" fmla="*/ 7640201 w 7953876"/>
              <a:gd name="connsiteY8" fmla="*/ 5290997 h 6403694"/>
              <a:gd name="connsiteX9" fmla="*/ 7639643 w 7953876"/>
              <a:gd name="connsiteY9" fmla="*/ 5276365 h 6403694"/>
              <a:gd name="connsiteX10" fmla="*/ 7553392 w 7953876"/>
              <a:gd name="connsiteY10" fmla="*/ 5268757 h 6403694"/>
              <a:gd name="connsiteX11" fmla="*/ 7466973 w 7953876"/>
              <a:gd name="connsiteY11" fmla="*/ 5279493 h 6403694"/>
              <a:gd name="connsiteX12" fmla="*/ 7327699 w 7953876"/>
              <a:gd name="connsiteY12" fmla="*/ 5281391 h 6403694"/>
              <a:gd name="connsiteX13" fmla="*/ 7325018 w 7953876"/>
              <a:gd name="connsiteY13" fmla="*/ 5291890 h 6403694"/>
              <a:gd name="connsiteX14" fmla="*/ 7143568 w 7953876"/>
              <a:gd name="connsiteY14" fmla="*/ 5140329 h 6403694"/>
              <a:gd name="connsiteX15" fmla="*/ 7157040 w 7953876"/>
              <a:gd name="connsiteY15" fmla="*/ 5137202 h 6403694"/>
              <a:gd name="connsiteX16" fmla="*/ 7203278 w 7953876"/>
              <a:gd name="connsiteY16" fmla="*/ 5085156 h 6403694"/>
              <a:gd name="connsiteX17" fmla="*/ 7199704 w 7953876"/>
              <a:gd name="connsiteY17" fmla="*/ 5075885 h 6403694"/>
              <a:gd name="connsiteX18" fmla="*/ 7175051 w 7953876"/>
              <a:gd name="connsiteY18" fmla="*/ 5070607 h 6403694"/>
              <a:gd name="connsiteX19" fmla="*/ 7133697 w 7953876"/>
              <a:gd name="connsiteY19" fmla="*/ 5130054 h 6403694"/>
              <a:gd name="connsiteX20" fmla="*/ 7143568 w 7953876"/>
              <a:gd name="connsiteY20" fmla="*/ 5140329 h 6403694"/>
              <a:gd name="connsiteX21" fmla="*/ 7346238 w 7953876"/>
              <a:gd name="connsiteY21" fmla="*/ 5352202 h 6403694"/>
              <a:gd name="connsiteX22" fmla="*/ 7454464 w 7953876"/>
              <a:gd name="connsiteY22" fmla="*/ 5397658 h 6403694"/>
              <a:gd name="connsiteX23" fmla="*/ 7542586 w 7953876"/>
              <a:gd name="connsiteY23" fmla="*/ 5432058 h 6403694"/>
              <a:gd name="connsiteX24" fmla="*/ 7550404 w 7953876"/>
              <a:gd name="connsiteY24" fmla="*/ 5418991 h 6403694"/>
              <a:gd name="connsiteX25" fmla="*/ 7351822 w 7953876"/>
              <a:gd name="connsiteY25" fmla="*/ 5335113 h 6403694"/>
              <a:gd name="connsiteX26" fmla="*/ 7346238 w 7953876"/>
              <a:gd name="connsiteY26" fmla="*/ 5352202 h 6403694"/>
              <a:gd name="connsiteX27" fmla="*/ 7176352 w 7953876"/>
              <a:gd name="connsiteY27" fmla="*/ 5295819 h 6403694"/>
              <a:gd name="connsiteX28" fmla="*/ 7236003 w 7953876"/>
              <a:gd name="connsiteY28" fmla="*/ 5319142 h 6403694"/>
              <a:gd name="connsiteX29" fmla="*/ 7333283 w 7953876"/>
              <a:gd name="connsiteY29" fmla="*/ 5326849 h 6403694"/>
              <a:gd name="connsiteX30" fmla="*/ 7334512 w 7953876"/>
              <a:gd name="connsiteY30" fmla="*/ 5313335 h 6403694"/>
              <a:gd name="connsiteX31" fmla="*/ 7262137 w 7953876"/>
              <a:gd name="connsiteY31" fmla="*/ 5295911 h 6403694"/>
              <a:gd name="connsiteX32" fmla="*/ 7169437 w 7953876"/>
              <a:gd name="connsiteY32" fmla="*/ 5271452 h 6403694"/>
              <a:gd name="connsiteX33" fmla="*/ 7162512 w 7953876"/>
              <a:gd name="connsiteY33" fmla="*/ 5279828 h 6403694"/>
              <a:gd name="connsiteX34" fmla="*/ 7176352 w 7953876"/>
              <a:gd name="connsiteY34" fmla="*/ 5295819 h 6403694"/>
              <a:gd name="connsiteX35" fmla="*/ 7037212 w 7953876"/>
              <a:gd name="connsiteY35" fmla="*/ 5160964 h 6403694"/>
              <a:gd name="connsiteX36" fmla="*/ 7056631 w 7953876"/>
              <a:gd name="connsiteY36" fmla="*/ 5166800 h 6403694"/>
              <a:gd name="connsiteX37" fmla="*/ 7105327 w 7953876"/>
              <a:gd name="connsiteY37" fmla="*/ 5112519 h 6403694"/>
              <a:gd name="connsiteX38" fmla="*/ 7096615 w 7953876"/>
              <a:gd name="connsiteY38" fmla="*/ 5102356 h 6403694"/>
              <a:gd name="connsiteX39" fmla="*/ 7037309 w 7953876"/>
              <a:gd name="connsiteY39" fmla="*/ 5141558 h 6403694"/>
              <a:gd name="connsiteX40" fmla="*/ 7037212 w 7953876"/>
              <a:gd name="connsiteY40" fmla="*/ 5160964 h 6403694"/>
              <a:gd name="connsiteX41" fmla="*/ 4923196 w 7953876"/>
              <a:gd name="connsiteY41" fmla="*/ 3039870 h 6403694"/>
              <a:gd name="connsiteX42" fmla="*/ 4929870 w 7953876"/>
              <a:gd name="connsiteY42" fmla="*/ 3046403 h 6403694"/>
              <a:gd name="connsiteX43" fmla="*/ 5022906 w 7953876"/>
              <a:gd name="connsiteY43" fmla="*/ 3018147 h 6403694"/>
              <a:gd name="connsiteX44" fmla="*/ 5020895 w 7953876"/>
              <a:gd name="connsiteY44" fmla="*/ 3004297 h 6403694"/>
              <a:gd name="connsiteX45" fmla="*/ 4996346 w 7953876"/>
              <a:gd name="connsiteY45" fmla="*/ 3002238 h 6403694"/>
              <a:gd name="connsiteX46" fmla="*/ 4926407 w 7953876"/>
              <a:gd name="connsiteY46" fmla="*/ 3031326 h 6403694"/>
              <a:gd name="connsiteX47" fmla="*/ 4923196 w 7953876"/>
              <a:gd name="connsiteY47" fmla="*/ 3039870 h 6403694"/>
              <a:gd name="connsiteX48" fmla="*/ 6948364 w 7953876"/>
              <a:gd name="connsiteY48" fmla="*/ 5185424 h 6403694"/>
              <a:gd name="connsiteX49" fmla="*/ 6968733 w 7953876"/>
              <a:gd name="connsiteY49" fmla="*/ 5184112 h 6403694"/>
              <a:gd name="connsiteX50" fmla="*/ 7001570 w 7953876"/>
              <a:gd name="connsiteY50" fmla="*/ 5150606 h 6403694"/>
              <a:gd name="connsiteX51" fmla="*/ 6995762 w 7953876"/>
              <a:gd name="connsiteY51" fmla="*/ 5138096 h 6403694"/>
              <a:gd name="connsiteX52" fmla="*/ 6943828 w 7953876"/>
              <a:gd name="connsiteY52" fmla="*/ 5165795 h 6403694"/>
              <a:gd name="connsiteX53" fmla="*/ 6948364 w 7953876"/>
              <a:gd name="connsiteY53" fmla="*/ 5185424 h 6403694"/>
              <a:gd name="connsiteX54" fmla="*/ 7014749 w 7953876"/>
              <a:gd name="connsiteY54" fmla="*/ 5287535 h 6403694"/>
              <a:gd name="connsiteX55" fmla="*/ 7148216 w 7953876"/>
              <a:gd name="connsiteY55" fmla="*/ 5337682 h 6403694"/>
              <a:gd name="connsiteX56" fmla="*/ 7156704 w 7953876"/>
              <a:gd name="connsiteY56" fmla="*/ 5322046 h 6403694"/>
              <a:gd name="connsiteX57" fmla="*/ 7055478 w 7953876"/>
              <a:gd name="connsiteY57" fmla="*/ 5269869 h 6403694"/>
              <a:gd name="connsiteX58" fmla="*/ 7018322 w 7953876"/>
              <a:gd name="connsiteY58" fmla="*/ 5270445 h 6403694"/>
              <a:gd name="connsiteX59" fmla="*/ 7014749 w 7953876"/>
              <a:gd name="connsiteY59" fmla="*/ 5287535 h 6403694"/>
              <a:gd name="connsiteX60" fmla="*/ 5064816 w 7953876"/>
              <a:gd name="connsiteY60" fmla="*/ 3318211 h 6403694"/>
              <a:gd name="connsiteX61" fmla="*/ 5085116 w 7953876"/>
              <a:gd name="connsiteY61" fmla="*/ 3331766 h 6403694"/>
              <a:gd name="connsiteX62" fmla="*/ 5126217 w 7953876"/>
              <a:gd name="connsiteY62" fmla="*/ 3352652 h 6403694"/>
              <a:gd name="connsiteX63" fmla="*/ 5137944 w 7953876"/>
              <a:gd name="connsiteY63" fmla="*/ 3340143 h 6403694"/>
              <a:gd name="connsiteX64" fmla="*/ 5059316 w 7953876"/>
              <a:gd name="connsiteY64" fmla="*/ 3282735 h 6403694"/>
              <a:gd name="connsiteX65" fmla="*/ 5048036 w 7953876"/>
              <a:gd name="connsiteY65" fmla="*/ 3301053 h 6403694"/>
              <a:gd name="connsiteX66" fmla="*/ 5064816 w 7953876"/>
              <a:gd name="connsiteY66" fmla="*/ 3318211 h 6403694"/>
              <a:gd name="connsiteX67" fmla="*/ 6834860 w 7953876"/>
              <a:gd name="connsiteY67" fmla="*/ 5192906 h 6403694"/>
              <a:gd name="connsiteX68" fmla="*/ 6846993 w 7953876"/>
              <a:gd name="connsiteY68" fmla="*/ 5198184 h 6403694"/>
              <a:gd name="connsiteX69" fmla="*/ 6890439 w 7953876"/>
              <a:gd name="connsiteY69" fmla="*/ 5174953 h 6403694"/>
              <a:gd name="connsiteX70" fmla="*/ 6883961 w 7953876"/>
              <a:gd name="connsiteY70" fmla="*/ 5159316 h 6403694"/>
              <a:gd name="connsiteX71" fmla="*/ 6838393 w 7953876"/>
              <a:gd name="connsiteY71" fmla="*/ 5179421 h 6403694"/>
              <a:gd name="connsiteX72" fmla="*/ 6834860 w 7953876"/>
              <a:gd name="connsiteY72" fmla="*/ 5192906 h 6403694"/>
              <a:gd name="connsiteX73" fmla="*/ 6913001 w 7953876"/>
              <a:gd name="connsiteY73" fmla="*/ 5281169 h 6403694"/>
              <a:gd name="connsiteX74" fmla="*/ 7068136 w 7953876"/>
              <a:gd name="connsiteY74" fmla="*/ 5371970 h 6403694"/>
              <a:gd name="connsiteX75" fmla="*/ 7209197 w 7953876"/>
              <a:gd name="connsiteY75" fmla="*/ 5436526 h 6403694"/>
              <a:gd name="connsiteX76" fmla="*/ 7220701 w 7953876"/>
              <a:gd name="connsiteY76" fmla="*/ 5421560 h 6403694"/>
              <a:gd name="connsiteX77" fmla="*/ 7059982 w 7953876"/>
              <a:gd name="connsiteY77" fmla="*/ 5329194 h 6403694"/>
              <a:gd name="connsiteX78" fmla="*/ 6917580 w 7953876"/>
              <a:gd name="connsiteY78" fmla="*/ 5274132 h 6403694"/>
              <a:gd name="connsiteX79" fmla="*/ 6913001 w 7953876"/>
              <a:gd name="connsiteY79" fmla="*/ 5281169 h 6403694"/>
              <a:gd name="connsiteX80" fmla="*/ 1897220 w 7953876"/>
              <a:gd name="connsiteY80" fmla="*/ 171542 h 6403694"/>
              <a:gd name="connsiteX81" fmla="*/ 1909045 w 7953876"/>
              <a:gd name="connsiteY81" fmla="*/ 170105 h 6403694"/>
              <a:gd name="connsiteX82" fmla="*/ 1939759 w 7953876"/>
              <a:gd name="connsiteY82" fmla="*/ 126769 h 6403694"/>
              <a:gd name="connsiteX83" fmla="*/ 1927250 w 7953876"/>
              <a:gd name="connsiteY83" fmla="*/ 111914 h 6403694"/>
              <a:gd name="connsiteX84" fmla="*/ 1890840 w 7953876"/>
              <a:gd name="connsiteY84" fmla="*/ 161169 h 6403694"/>
              <a:gd name="connsiteX85" fmla="*/ 1897220 w 7953876"/>
              <a:gd name="connsiteY85" fmla="*/ 171542 h 6403694"/>
              <a:gd name="connsiteX86" fmla="*/ 4781660 w 7953876"/>
              <a:gd name="connsiteY86" fmla="*/ 3187020 h 6403694"/>
              <a:gd name="connsiteX87" fmla="*/ 4895469 w 7953876"/>
              <a:gd name="connsiteY87" fmla="*/ 3151614 h 6403694"/>
              <a:gd name="connsiteX88" fmla="*/ 5046025 w 7953876"/>
              <a:gd name="connsiteY88" fmla="*/ 3076448 h 6403694"/>
              <a:gd name="connsiteX89" fmla="*/ 5046584 w 7953876"/>
              <a:gd name="connsiteY89" fmla="*/ 3076448 h 6403694"/>
              <a:gd name="connsiteX90" fmla="*/ 5207604 w 7953876"/>
              <a:gd name="connsiteY90" fmla="*/ 3033634 h 6403694"/>
              <a:gd name="connsiteX91" fmla="*/ 5259573 w 7953876"/>
              <a:gd name="connsiteY91" fmla="*/ 3038251 h 6403694"/>
              <a:gd name="connsiteX92" fmla="*/ 5382652 w 7953876"/>
              <a:gd name="connsiteY92" fmla="*/ 3090186 h 6403694"/>
              <a:gd name="connsiteX93" fmla="*/ 5282803 w 7953876"/>
              <a:gd name="connsiteY93" fmla="*/ 3139552 h 6403694"/>
              <a:gd name="connsiteX94" fmla="*/ 5287830 w 7953876"/>
              <a:gd name="connsiteY94" fmla="*/ 3183557 h 6403694"/>
              <a:gd name="connsiteX95" fmla="*/ 5506961 w 7953876"/>
              <a:gd name="connsiteY95" fmla="*/ 3254814 h 6403694"/>
              <a:gd name="connsiteX96" fmla="*/ 5593855 w 7953876"/>
              <a:gd name="connsiteY96" fmla="*/ 3323837 h 6403694"/>
              <a:gd name="connsiteX97" fmla="*/ 5572187 w 7953876"/>
              <a:gd name="connsiteY97" fmla="*/ 3324507 h 6403694"/>
              <a:gd name="connsiteX98" fmla="*/ 5187087 w 7953876"/>
              <a:gd name="connsiteY98" fmla="*/ 3198970 h 6403694"/>
              <a:gd name="connsiteX99" fmla="*/ 5082436 w 7953876"/>
              <a:gd name="connsiteY99" fmla="*/ 3190705 h 6403694"/>
              <a:gd name="connsiteX100" fmla="*/ 5148890 w 7953876"/>
              <a:gd name="connsiteY100" fmla="*/ 3168032 h 6403694"/>
              <a:gd name="connsiteX101" fmla="*/ 5264934 w 7953876"/>
              <a:gd name="connsiteY101" fmla="*/ 3135531 h 6403694"/>
              <a:gd name="connsiteX102" fmla="*/ 5314969 w 7953876"/>
              <a:gd name="connsiteY102" fmla="*/ 3110624 h 6403694"/>
              <a:gd name="connsiteX103" fmla="*/ 5307041 w 7953876"/>
              <a:gd name="connsiteY103" fmla="*/ 3098674 h 6403694"/>
              <a:gd name="connsiteX104" fmla="*/ 4958463 w 7953876"/>
              <a:gd name="connsiteY104" fmla="*/ 3182440 h 6403694"/>
              <a:gd name="connsiteX105" fmla="*/ 4982252 w 7953876"/>
              <a:gd name="connsiteY105" fmla="*/ 3175292 h 6403694"/>
              <a:gd name="connsiteX106" fmla="*/ 5108347 w 7953876"/>
              <a:gd name="connsiteY106" fmla="*/ 3125144 h 6403694"/>
              <a:gd name="connsiteX107" fmla="*/ 5201383 w 7953876"/>
              <a:gd name="connsiteY107" fmla="*/ 3087728 h 6403694"/>
              <a:gd name="connsiteX108" fmla="*/ 5197027 w 7953876"/>
              <a:gd name="connsiteY108" fmla="*/ 3075332 h 6403694"/>
              <a:gd name="connsiteX109" fmla="*/ 4996883 w 7953876"/>
              <a:gd name="connsiteY109" fmla="*/ 3134861 h 6403694"/>
              <a:gd name="connsiteX110" fmla="*/ 4805674 w 7953876"/>
              <a:gd name="connsiteY110" fmla="*/ 3186684 h 6403694"/>
              <a:gd name="connsiteX111" fmla="*/ 4781660 w 7953876"/>
              <a:gd name="connsiteY111" fmla="*/ 3187020 h 6403694"/>
              <a:gd name="connsiteX112" fmla="*/ 6856360 w 7953876"/>
              <a:gd name="connsiteY112" fmla="*/ 5308453 h 6403694"/>
              <a:gd name="connsiteX113" fmla="*/ 6934891 w 7953876"/>
              <a:gd name="connsiteY113" fmla="*/ 5356781 h 6403694"/>
              <a:gd name="connsiteX114" fmla="*/ 7112922 w 7953876"/>
              <a:gd name="connsiteY114" fmla="*/ 5456406 h 6403694"/>
              <a:gd name="connsiteX115" fmla="*/ 7123198 w 7953876"/>
              <a:gd name="connsiteY115" fmla="*/ 5443897 h 6403694"/>
              <a:gd name="connsiteX116" fmla="*/ 6979678 w 7953876"/>
              <a:gd name="connsiteY116" fmla="*/ 5352425 h 6403694"/>
              <a:gd name="connsiteX117" fmla="*/ 6845541 w 7953876"/>
              <a:gd name="connsiteY117" fmla="*/ 5276254 h 6403694"/>
              <a:gd name="connsiteX118" fmla="*/ 6838951 w 7953876"/>
              <a:gd name="connsiteY118" fmla="*/ 5284631 h 6403694"/>
              <a:gd name="connsiteX119" fmla="*/ 6856360 w 7953876"/>
              <a:gd name="connsiteY119" fmla="*/ 5308453 h 6403694"/>
              <a:gd name="connsiteX120" fmla="*/ 1804589 w 7953876"/>
              <a:gd name="connsiteY120" fmla="*/ 203554 h 6403694"/>
              <a:gd name="connsiteX121" fmla="*/ 1823157 w 7953876"/>
              <a:gd name="connsiteY121" fmla="*/ 199478 h 6403694"/>
              <a:gd name="connsiteX122" fmla="*/ 1865821 w 7953876"/>
              <a:gd name="connsiteY122" fmla="*/ 134921 h 6403694"/>
              <a:gd name="connsiteX123" fmla="*/ 1854988 w 7953876"/>
              <a:gd name="connsiteY123" fmla="*/ 123083 h 6403694"/>
              <a:gd name="connsiteX124" fmla="*/ 1797580 w 7953876"/>
              <a:gd name="connsiteY124" fmla="*/ 185851 h 6403694"/>
              <a:gd name="connsiteX125" fmla="*/ 1804589 w 7953876"/>
              <a:gd name="connsiteY125" fmla="*/ 203554 h 6403694"/>
              <a:gd name="connsiteX126" fmla="*/ 5334850 w 7953876"/>
              <a:gd name="connsiteY126" fmla="*/ 3805658 h 6403694"/>
              <a:gd name="connsiteX127" fmla="*/ 5560460 w 7953876"/>
              <a:gd name="connsiteY127" fmla="*/ 3683360 h 6403694"/>
              <a:gd name="connsiteX128" fmla="*/ 5417164 w 7953876"/>
              <a:gd name="connsiteY128" fmla="*/ 3827103 h 6403694"/>
              <a:gd name="connsiteX129" fmla="*/ 5334850 w 7953876"/>
              <a:gd name="connsiteY129" fmla="*/ 3805658 h 6403694"/>
              <a:gd name="connsiteX130" fmla="*/ 6878183 w 7953876"/>
              <a:gd name="connsiteY130" fmla="*/ 5389087 h 6403694"/>
              <a:gd name="connsiteX131" fmla="*/ 6919256 w 7953876"/>
              <a:gd name="connsiteY131" fmla="*/ 5415529 h 6403694"/>
              <a:gd name="connsiteX132" fmla="*/ 7004028 w 7953876"/>
              <a:gd name="connsiteY132" fmla="*/ 5457860 h 6403694"/>
              <a:gd name="connsiteX133" fmla="*/ 7011399 w 7953876"/>
              <a:gd name="connsiteY133" fmla="*/ 5444792 h 6403694"/>
              <a:gd name="connsiteX134" fmla="*/ 6933551 w 7953876"/>
              <a:gd name="connsiteY134" fmla="*/ 5391293 h 6403694"/>
              <a:gd name="connsiteX135" fmla="*/ 6887426 w 7953876"/>
              <a:gd name="connsiteY135" fmla="*/ 5359797 h 6403694"/>
              <a:gd name="connsiteX136" fmla="*/ 6853807 w 7953876"/>
              <a:gd name="connsiteY136" fmla="*/ 5332657 h 6403694"/>
              <a:gd name="connsiteX137" fmla="*/ 6846547 w 7953876"/>
              <a:gd name="connsiteY137" fmla="*/ 5335896 h 6403694"/>
              <a:gd name="connsiteX138" fmla="*/ 6843531 w 7953876"/>
              <a:gd name="connsiteY138" fmla="*/ 5341033 h 6403694"/>
              <a:gd name="connsiteX139" fmla="*/ 6844313 w 7953876"/>
              <a:gd name="connsiteY139" fmla="*/ 5354435 h 6403694"/>
              <a:gd name="connsiteX140" fmla="*/ 6878183 w 7953876"/>
              <a:gd name="connsiteY140" fmla="*/ 5389087 h 6403694"/>
              <a:gd name="connsiteX141" fmla="*/ 6755409 w 7953876"/>
              <a:gd name="connsiteY141" fmla="*/ 5286194 h 6403694"/>
              <a:gd name="connsiteX142" fmla="*/ 6820858 w 7953876"/>
              <a:gd name="connsiteY142" fmla="*/ 5324837 h 6403694"/>
              <a:gd name="connsiteX143" fmla="*/ 6832027 w 7953876"/>
              <a:gd name="connsiteY143" fmla="*/ 5314339 h 6403694"/>
              <a:gd name="connsiteX144" fmla="*/ 6764233 w 7953876"/>
              <a:gd name="connsiteY144" fmla="*/ 5271228 h 6403694"/>
              <a:gd name="connsiteX145" fmla="*/ 6755409 w 7953876"/>
              <a:gd name="connsiteY145" fmla="*/ 5286194 h 6403694"/>
              <a:gd name="connsiteX146" fmla="*/ 6339372 w 7953876"/>
              <a:gd name="connsiteY146" fmla="*/ 4875518 h 6403694"/>
              <a:gd name="connsiteX147" fmla="*/ 6410517 w 7953876"/>
              <a:gd name="connsiteY147" fmla="*/ 4844356 h 6403694"/>
              <a:gd name="connsiteX148" fmla="*/ 6479875 w 7953876"/>
              <a:gd name="connsiteY148" fmla="*/ 4844803 h 6403694"/>
              <a:gd name="connsiteX149" fmla="*/ 6576149 w 7953876"/>
              <a:gd name="connsiteY149" fmla="*/ 4866247 h 6403694"/>
              <a:gd name="connsiteX150" fmla="*/ 6583745 w 7953876"/>
              <a:gd name="connsiteY150" fmla="*/ 4852733 h 6403694"/>
              <a:gd name="connsiteX151" fmla="*/ 6501542 w 7953876"/>
              <a:gd name="connsiteY151" fmla="*/ 4814982 h 6403694"/>
              <a:gd name="connsiteX152" fmla="*/ 6577491 w 7953876"/>
              <a:gd name="connsiteY152" fmla="*/ 4787954 h 6403694"/>
              <a:gd name="connsiteX153" fmla="*/ 6721568 w 7953876"/>
              <a:gd name="connsiteY153" fmla="*/ 4730435 h 6403694"/>
              <a:gd name="connsiteX154" fmla="*/ 6633335 w 7953876"/>
              <a:gd name="connsiteY154" fmla="*/ 4828609 h 6403694"/>
              <a:gd name="connsiteX155" fmla="*/ 6533374 w 7953876"/>
              <a:gd name="connsiteY155" fmla="*/ 4899977 h 6403694"/>
              <a:gd name="connsiteX156" fmla="*/ 6529688 w 7953876"/>
              <a:gd name="connsiteY156" fmla="*/ 4902434 h 6403694"/>
              <a:gd name="connsiteX157" fmla="*/ 6420122 w 7953876"/>
              <a:gd name="connsiteY157" fmla="*/ 4885235 h 6403694"/>
              <a:gd name="connsiteX158" fmla="*/ 6339372 w 7953876"/>
              <a:gd name="connsiteY158" fmla="*/ 4875518 h 6403694"/>
              <a:gd name="connsiteX159" fmla="*/ 4538096 w 7953876"/>
              <a:gd name="connsiteY159" fmla="*/ 3084699 h 6403694"/>
              <a:gd name="connsiteX160" fmla="*/ 4549237 w 7953876"/>
              <a:gd name="connsiteY160" fmla="*/ 3084601 h 6403694"/>
              <a:gd name="connsiteX161" fmla="*/ 4615691 w 7953876"/>
              <a:gd name="connsiteY161" fmla="*/ 3035347 h 6403694"/>
              <a:gd name="connsiteX162" fmla="*/ 4657462 w 7953876"/>
              <a:gd name="connsiteY162" fmla="*/ 2997820 h 6403694"/>
              <a:gd name="connsiteX163" fmla="*/ 4650091 w 7953876"/>
              <a:gd name="connsiteY163" fmla="*/ 2984641 h 6403694"/>
              <a:gd name="connsiteX164" fmla="*/ 4585759 w 7953876"/>
              <a:gd name="connsiteY164" fmla="*/ 3012562 h 6403694"/>
              <a:gd name="connsiteX165" fmla="*/ 4533489 w 7953876"/>
              <a:gd name="connsiteY165" fmla="*/ 3074326 h 6403694"/>
              <a:gd name="connsiteX166" fmla="*/ 4538096 w 7953876"/>
              <a:gd name="connsiteY166" fmla="*/ 3084699 h 6403694"/>
              <a:gd name="connsiteX167" fmla="*/ 6674213 w 7953876"/>
              <a:gd name="connsiteY167" fmla="*/ 5276143 h 6403694"/>
              <a:gd name="connsiteX168" fmla="*/ 6751388 w 7953876"/>
              <a:gd name="connsiteY168" fmla="*/ 5321823 h 6403694"/>
              <a:gd name="connsiteX169" fmla="*/ 6761329 w 7953876"/>
              <a:gd name="connsiteY169" fmla="*/ 5311883 h 6403694"/>
              <a:gd name="connsiteX170" fmla="*/ 6679350 w 7953876"/>
              <a:gd name="connsiteY170" fmla="*/ 5263075 h 6403694"/>
              <a:gd name="connsiteX171" fmla="*/ 6674213 w 7953876"/>
              <a:gd name="connsiteY171" fmla="*/ 5276143 h 6403694"/>
              <a:gd name="connsiteX172" fmla="*/ 6709911 w 7953876"/>
              <a:gd name="connsiteY172" fmla="*/ 5375600 h 6403694"/>
              <a:gd name="connsiteX173" fmla="*/ 6729832 w 7953876"/>
              <a:gd name="connsiteY173" fmla="*/ 5386266 h 6403694"/>
              <a:gd name="connsiteX174" fmla="*/ 6743459 w 7953876"/>
              <a:gd name="connsiteY174" fmla="*/ 5375991 h 6403694"/>
              <a:gd name="connsiteX175" fmla="*/ 6708723 w 7953876"/>
              <a:gd name="connsiteY175" fmla="*/ 5338017 h 6403694"/>
              <a:gd name="connsiteX176" fmla="*/ 6694427 w 7953876"/>
              <a:gd name="connsiteY176" fmla="*/ 5358232 h 6403694"/>
              <a:gd name="connsiteX177" fmla="*/ 6709911 w 7953876"/>
              <a:gd name="connsiteY177" fmla="*/ 5375600 h 6403694"/>
              <a:gd name="connsiteX178" fmla="*/ 6618592 w 7953876"/>
              <a:gd name="connsiteY178" fmla="*/ 5286975 h 6403694"/>
              <a:gd name="connsiteX179" fmla="*/ 6690854 w 7953876"/>
              <a:gd name="connsiteY179" fmla="*/ 5328523 h 6403694"/>
              <a:gd name="connsiteX180" fmla="*/ 6699231 w 7953876"/>
              <a:gd name="connsiteY180" fmla="*/ 5315009 h 6403694"/>
              <a:gd name="connsiteX181" fmla="*/ 6625516 w 7953876"/>
              <a:gd name="connsiteY181" fmla="*/ 5271562 h 6403694"/>
              <a:gd name="connsiteX182" fmla="*/ 6618592 w 7953876"/>
              <a:gd name="connsiteY182" fmla="*/ 5286975 h 6403694"/>
              <a:gd name="connsiteX183" fmla="*/ 5258343 w 7953876"/>
              <a:gd name="connsiteY183" fmla="*/ 3945379 h 6403694"/>
              <a:gd name="connsiteX184" fmla="*/ 5307375 w 7953876"/>
              <a:gd name="connsiteY184" fmla="*/ 3915671 h 6403694"/>
              <a:gd name="connsiteX185" fmla="*/ 5296764 w 7953876"/>
              <a:gd name="connsiteY185" fmla="*/ 3904949 h 6403694"/>
              <a:gd name="connsiteX186" fmla="*/ 5258456 w 7953876"/>
              <a:gd name="connsiteY186" fmla="*/ 3918351 h 6403694"/>
              <a:gd name="connsiteX187" fmla="*/ 5258343 w 7953876"/>
              <a:gd name="connsiteY187" fmla="*/ 3945379 h 6403694"/>
              <a:gd name="connsiteX188" fmla="*/ 6933398 w 7953876"/>
              <a:gd name="connsiteY188" fmla="*/ 5653843 h 6403694"/>
              <a:gd name="connsiteX189" fmla="*/ 6961585 w 7953876"/>
              <a:gd name="connsiteY189" fmla="*/ 5678107 h 6403694"/>
              <a:gd name="connsiteX190" fmla="*/ 6970520 w 7953876"/>
              <a:gd name="connsiteY190" fmla="*/ 5671294 h 6403694"/>
              <a:gd name="connsiteX191" fmla="*/ 6930535 w 7953876"/>
              <a:gd name="connsiteY191" fmla="*/ 5611764 h 6403694"/>
              <a:gd name="connsiteX192" fmla="*/ 6919758 w 7953876"/>
              <a:gd name="connsiteY192" fmla="*/ 5610787 h 6403694"/>
              <a:gd name="connsiteX193" fmla="*/ 6916016 w 7953876"/>
              <a:gd name="connsiteY193" fmla="*/ 5620699 h 6403694"/>
              <a:gd name="connsiteX194" fmla="*/ 6933398 w 7953876"/>
              <a:gd name="connsiteY194" fmla="*/ 5653843 h 6403694"/>
              <a:gd name="connsiteX195" fmla="*/ 6213946 w 7953876"/>
              <a:gd name="connsiteY195" fmla="*/ 4941972 h 6403694"/>
              <a:gd name="connsiteX196" fmla="*/ 6282969 w 7953876"/>
              <a:gd name="connsiteY196" fmla="*/ 4905228 h 6403694"/>
              <a:gd name="connsiteX197" fmla="*/ 6396780 w 7953876"/>
              <a:gd name="connsiteY197" fmla="*/ 4913492 h 6403694"/>
              <a:gd name="connsiteX198" fmla="*/ 6461447 w 7953876"/>
              <a:gd name="connsiteY198" fmla="*/ 4917401 h 6403694"/>
              <a:gd name="connsiteX199" fmla="*/ 6496963 w 7953876"/>
              <a:gd name="connsiteY199" fmla="*/ 4924102 h 6403694"/>
              <a:gd name="connsiteX200" fmla="*/ 6432631 w 7953876"/>
              <a:gd name="connsiteY200" fmla="*/ 4959395 h 6403694"/>
              <a:gd name="connsiteX201" fmla="*/ 6213946 w 7953876"/>
              <a:gd name="connsiteY201" fmla="*/ 4941972 h 6403694"/>
              <a:gd name="connsiteX202" fmla="*/ 6519188 w 7953876"/>
              <a:gd name="connsiteY202" fmla="*/ 5271787 h 6403694"/>
              <a:gd name="connsiteX203" fmla="*/ 6604183 w 7953876"/>
              <a:gd name="connsiteY203" fmla="*/ 5331093 h 6403694"/>
              <a:gd name="connsiteX204" fmla="*/ 6658686 w 7953876"/>
              <a:gd name="connsiteY204" fmla="*/ 5364375 h 6403694"/>
              <a:gd name="connsiteX205" fmla="*/ 6670415 w 7953876"/>
              <a:gd name="connsiteY205" fmla="*/ 5350973 h 6403694"/>
              <a:gd name="connsiteX206" fmla="*/ 6599268 w 7953876"/>
              <a:gd name="connsiteY206" fmla="*/ 5286753 h 6403694"/>
              <a:gd name="connsiteX207" fmla="*/ 6524102 w 7953876"/>
              <a:gd name="connsiteY207" fmla="*/ 5257602 h 6403694"/>
              <a:gd name="connsiteX208" fmla="*/ 6519188 w 7953876"/>
              <a:gd name="connsiteY208" fmla="*/ 5271787 h 6403694"/>
              <a:gd name="connsiteX209" fmla="*/ 6935157 w 7953876"/>
              <a:gd name="connsiteY209" fmla="*/ 5739633 h 6403694"/>
              <a:gd name="connsiteX210" fmla="*/ 6957789 w 7953876"/>
              <a:gd name="connsiteY210" fmla="*/ 5761874 h 6403694"/>
              <a:gd name="connsiteX211" fmla="*/ 6970855 w 7953876"/>
              <a:gd name="connsiteY211" fmla="*/ 5753943 h 6403694"/>
              <a:gd name="connsiteX212" fmla="*/ 6944944 w 7953876"/>
              <a:gd name="connsiteY212" fmla="*/ 5694414 h 6403694"/>
              <a:gd name="connsiteX213" fmla="*/ 6926516 w 7953876"/>
              <a:gd name="connsiteY213" fmla="*/ 5693464 h 6403694"/>
              <a:gd name="connsiteX214" fmla="*/ 6920484 w 7953876"/>
              <a:gd name="connsiteY214" fmla="*/ 5710609 h 6403694"/>
              <a:gd name="connsiteX215" fmla="*/ 6935157 w 7953876"/>
              <a:gd name="connsiteY215" fmla="*/ 5739633 h 6403694"/>
              <a:gd name="connsiteX216" fmla="*/ 5163172 w 7953876"/>
              <a:gd name="connsiteY216" fmla="*/ 3942658 h 6403694"/>
              <a:gd name="connsiteX217" fmla="*/ 5172456 w 7953876"/>
              <a:gd name="connsiteY217" fmla="*/ 3951746 h 6403694"/>
              <a:gd name="connsiteX218" fmla="*/ 5214339 w 7953876"/>
              <a:gd name="connsiteY218" fmla="*/ 3930638 h 6403694"/>
              <a:gd name="connsiteX219" fmla="*/ 5206521 w 7953876"/>
              <a:gd name="connsiteY219" fmla="*/ 3917122 h 6403694"/>
              <a:gd name="connsiteX220" fmla="*/ 5167877 w 7953876"/>
              <a:gd name="connsiteY220" fmla="*/ 3930302 h 6403694"/>
              <a:gd name="connsiteX221" fmla="*/ 5163172 w 7953876"/>
              <a:gd name="connsiteY221" fmla="*/ 3942658 h 6403694"/>
              <a:gd name="connsiteX222" fmla="*/ 6421127 w 7953876"/>
              <a:gd name="connsiteY222" fmla="*/ 5247327 h 6403694"/>
              <a:gd name="connsiteX223" fmla="*/ 6507685 w 7953876"/>
              <a:gd name="connsiteY223" fmla="*/ 5316015 h 6403694"/>
              <a:gd name="connsiteX224" fmla="*/ 6580059 w 7953876"/>
              <a:gd name="connsiteY224" fmla="*/ 5376550 h 6403694"/>
              <a:gd name="connsiteX225" fmla="*/ 6591786 w 7953876"/>
              <a:gd name="connsiteY225" fmla="*/ 5363482 h 6403694"/>
              <a:gd name="connsiteX226" fmla="*/ 6498639 w 7953876"/>
              <a:gd name="connsiteY226" fmla="*/ 5271452 h 6403694"/>
              <a:gd name="connsiteX227" fmla="*/ 6428833 w 7953876"/>
              <a:gd name="connsiteY227" fmla="*/ 5237274 h 6403694"/>
              <a:gd name="connsiteX228" fmla="*/ 6421127 w 7953876"/>
              <a:gd name="connsiteY228" fmla="*/ 5247327 h 6403694"/>
              <a:gd name="connsiteX229" fmla="*/ 4425040 w 7953876"/>
              <a:gd name="connsiteY229" fmla="*/ 3220860 h 6403694"/>
              <a:gd name="connsiteX230" fmla="*/ 4583414 w 7953876"/>
              <a:gd name="connsiteY230" fmla="*/ 3151279 h 6403694"/>
              <a:gd name="connsiteX231" fmla="*/ 4720902 w 7953876"/>
              <a:gd name="connsiteY231" fmla="*/ 3066955 h 6403694"/>
              <a:gd name="connsiteX232" fmla="*/ 4781438 w 7953876"/>
              <a:gd name="connsiteY232" fmla="*/ 3054780 h 6403694"/>
              <a:gd name="connsiteX233" fmla="*/ 4821979 w 7953876"/>
              <a:gd name="connsiteY233" fmla="*/ 3034789 h 6403694"/>
              <a:gd name="connsiteX234" fmla="*/ 4822091 w 7953876"/>
              <a:gd name="connsiteY234" fmla="*/ 3034678 h 6403694"/>
              <a:gd name="connsiteX235" fmla="*/ 4904852 w 7953876"/>
              <a:gd name="connsiteY235" fmla="*/ 3000947 h 6403694"/>
              <a:gd name="connsiteX236" fmla="*/ 5073054 w 7953876"/>
              <a:gd name="connsiteY236" fmla="*/ 2972131 h 6403694"/>
              <a:gd name="connsiteX237" fmla="*/ 5056524 w 7953876"/>
              <a:gd name="connsiteY237" fmla="*/ 3009771 h 6403694"/>
              <a:gd name="connsiteX238" fmla="*/ 5015200 w 7953876"/>
              <a:gd name="connsiteY238" fmla="*/ 3038697 h 6403694"/>
              <a:gd name="connsiteX239" fmla="*/ 4985379 w 7953876"/>
              <a:gd name="connsiteY239" fmla="*/ 3076895 h 6403694"/>
              <a:gd name="connsiteX240" fmla="*/ 4848785 w 7953876"/>
              <a:gd name="connsiteY240" fmla="*/ 3129276 h 6403694"/>
              <a:gd name="connsiteX241" fmla="*/ 4667403 w 7953876"/>
              <a:gd name="connsiteY241" fmla="*/ 3199305 h 6403694"/>
              <a:gd name="connsiteX242" fmla="*/ 4601173 w 7953876"/>
              <a:gd name="connsiteY242" fmla="*/ 3207347 h 6403694"/>
              <a:gd name="connsiteX243" fmla="*/ 4692310 w 7953876"/>
              <a:gd name="connsiteY243" fmla="*/ 3158986 h 6403694"/>
              <a:gd name="connsiteX244" fmla="*/ 4900608 w 7953876"/>
              <a:gd name="connsiteY244" fmla="*/ 3073545 h 6403694"/>
              <a:gd name="connsiteX245" fmla="*/ 4891895 w 7953876"/>
              <a:gd name="connsiteY245" fmla="*/ 3054780 h 6403694"/>
              <a:gd name="connsiteX246" fmla="*/ 4647635 w 7953876"/>
              <a:gd name="connsiteY246" fmla="*/ 3133856 h 6403694"/>
              <a:gd name="connsiteX247" fmla="*/ 4480772 w 7953876"/>
              <a:gd name="connsiteY247" fmla="*/ 3216952 h 6403694"/>
              <a:gd name="connsiteX248" fmla="*/ 4425040 w 7953876"/>
              <a:gd name="connsiteY248" fmla="*/ 3220860 h 6403694"/>
              <a:gd name="connsiteX249" fmla="*/ 6715285 w 7953876"/>
              <a:gd name="connsiteY249" fmla="*/ 5558126 h 6403694"/>
              <a:gd name="connsiteX250" fmla="*/ 6758649 w 7953876"/>
              <a:gd name="connsiteY250" fmla="*/ 5594900 h 6403694"/>
              <a:gd name="connsiteX251" fmla="*/ 6840404 w 7953876"/>
              <a:gd name="connsiteY251" fmla="*/ 5657557 h 6403694"/>
              <a:gd name="connsiteX252" fmla="*/ 6852019 w 7953876"/>
              <a:gd name="connsiteY252" fmla="*/ 5646611 h 6403694"/>
              <a:gd name="connsiteX253" fmla="*/ 6771604 w 7953876"/>
              <a:gd name="connsiteY253" fmla="*/ 5565861 h 6403694"/>
              <a:gd name="connsiteX254" fmla="*/ 6690742 w 7953876"/>
              <a:gd name="connsiteY254" fmla="*/ 5505103 h 6403694"/>
              <a:gd name="connsiteX255" fmla="*/ 6681472 w 7953876"/>
              <a:gd name="connsiteY255" fmla="*/ 5512809 h 6403694"/>
              <a:gd name="connsiteX256" fmla="*/ 6715285 w 7953876"/>
              <a:gd name="connsiteY256" fmla="*/ 5558126 h 6403694"/>
              <a:gd name="connsiteX257" fmla="*/ 5631312 w 7953876"/>
              <a:gd name="connsiteY257" fmla="*/ 4461839 h 6403694"/>
              <a:gd name="connsiteX258" fmla="*/ 5647019 w 7953876"/>
              <a:gd name="connsiteY258" fmla="*/ 4466069 h 6403694"/>
              <a:gd name="connsiteX259" fmla="*/ 5667233 w 7953876"/>
              <a:gd name="connsiteY259" fmla="*/ 4395929 h 6403694"/>
              <a:gd name="connsiteX260" fmla="*/ 5651038 w 7953876"/>
              <a:gd name="connsiteY260" fmla="*/ 4395371 h 6403694"/>
              <a:gd name="connsiteX261" fmla="*/ 5628589 w 7953876"/>
              <a:gd name="connsiteY261" fmla="*/ 4444961 h 6403694"/>
              <a:gd name="connsiteX262" fmla="*/ 5631312 w 7953876"/>
              <a:gd name="connsiteY262" fmla="*/ 4461839 h 6403694"/>
              <a:gd name="connsiteX263" fmla="*/ 5095614 w 7953876"/>
              <a:gd name="connsiteY263" fmla="*/ 3923825 h 6403694"/>
              <a:gd name="connsiteX264" fmla="*/ 5154697 w 7953876"/>
              <a:gd name="connsiteY264" fmla="*/ 3902716 h 6403694"/>
              <a:gd name="connsiteX265" fmla="*/ 5149225 w 7953876"/>
              <a:gd name="connsiteY265" fmla="*/ 3894004 h 6403694"/>
              <a:gd name="connsiteX266" fmla="*/ 5122126 w 7953876"/>
              <a:gd name="connsiteY266" fmla="*/ 3893418 h 6403694"/>
              <a:gd name="connsiteX267" fmla="*/ 5096284 w 7953876"/>
              <a:gd name="connsiteY267" fmla="*/ 3905397 h 6403694"/>
              <a:gd name="connsiteX268" fmla="*/ 5095614 w 7953876"/>
              <a:gd name="connsiteY268" fmla="*/ 3923825 h 6403694"/>
              <a:gd name="connsiteX269" fmla="*/ 5010844 w 7953876"/>
              <a:gd name="connsiteY269" fmla="*/ 3921814 h 6403694"/>
              <a:gd name="connsiteX270" fmla="*/ 5229530 w 7953876"/>
              <a:gd name="connsiteY270" fmla="*/ 3831459 h 6403694"/>
              <a:gd name="connsiteX271" fmla="*/ 5260578 w 7953876"/>
              <a:gd name="connsiteY271" fmla="*/ 3824535 h 6403694"/>
              <a:gd name="connsiteX272" fmla="*/ 5294530 w 7953876"/>
              <a:gd name="connsiteY272" fmla="*/ 3839947 h 6403694"/>
              <a:gd name="connsiteX273" fmla="*/ 5411134 w 7953876"/>
              <a:gd name="connsiteY273" fmla="*/ 3928069 h 6403694"/>
              <a:gd name="connsiteX274" fmla="*/ 5146768 w 7953876"/>
              <a:gd name="connsiteY274" fmla="*/ 3950853 h 6403694"/>
              <a:gd name="connsiteX275" fmla="*/ 5010844 w 7953876"/>
              <a:gd name="connsiteY275" fmla="*/ 3921814 h 6403694"/>
              <a:gd name="connsiteX276" fmla="*/ 6285985 w 7953876"/>
              <a:gd name="connsiteY276" fmla="*/ 5226554 h 6403694"/>
              <a:gd name="connsiteX277" fmla="*/ 6627080 w 7953876"/>
              <a:gd name="connsiteY277" fmla="*/ 5469139 h 6403694"/>
              <a:gd name="connsiteX278" fmla="*/ 6633222 w 7953876"/>
              <a:gd name="connsiteY278" fmla="*/ 5460316 h 6403694"/>
              <a:gd name="connsiteX279" fmla="*/ 6442683 w 7953876"/>
              <a:gd name="connsiteY279" fmla="*/ 5292448 h 6403694"/>
              <a:gd name="connsiteX280" fmla="*/ 6289670 w 7953876"/>
              <a:gd name="connsiteY280" fmla="*/ 5210135 h 6403694"/>
              <a:gd name="connsiteX281" fmla="*/ 6285985 w 7953876"/>
              <a:gd name="connsiteY281" fmla="*/ 5226554 h 6403694"/>
              <a:gd name="connsiteX282" fmla="*/ 5545684 w 7953876"/>
              <a:gd name="connsiteY282" fmla="*/ 4498536 h 6403694"/>
              <a:gd name="connsiteX283" fmla="*/ 5574756 w 7953876"/>
              <a:gd name="connsiteY283" fmla="*/ 4504379 h 6403694"/>
              <a:gd name="connsiteX284" fmla="*/ 5602232 w 7953876"/>
              <a:gd name="connsiteY284" fmla="*/ 4443620 h 6403694"/>
              <a:gd name="connsiteX285" fmla="*/ 5585967 w 7953876"/>
              <a:gd name="connsiteY285" fmla="*/ 4431321 h 6403694"/>
              <a:gd name="connsiteX286" fmla="*/ 5566603 w 7953876"/>
              <a:gd name="connsiteY286" fmla="*/ 4442393 h 6403694"/>
              <a:gd name="connsiteX287" fmla="*/ 5552643 w 7953876"/>
              <a:gd name="connsiteY287" fmla="*/ 4474335 h 6403694"/>
              <a:gd name="connsiteX288" fmla="*/ 5544600 w 7953876"/>
              <a:gd name="connsiteY288" fmla="*/ 4488073 h 6403694"/>
              <a:gd name="connsiteX289" fmla="*/ 5545684 w 7953876"/>
              <a:gd name="connsiteY289" fmla="*/ 4498536 h 6403694"/>
              <a:gd name="connsiteX290" fmla="*/ 6089190 w 7953876"/>
              <a:gd name="connsiteY290" fmla="*/ 5072088 h 6403694"/>
              <a:gd name="connsiteX291" fmla="*/ 6262865 w 7953876"/>
              <a:gd name="connsiteY291" fmla="*/ 5053214 h 6403694"/>
              <a:gd name="connsiteX292" fmla="*/ 6263398 w 7953876"/>
              <a:gd name="connsiteY292" fmla="*/ 5022679 h 6403694"/>
              <a:gd name="connsiteX293" fmla="*/ 6250356 w 7953876"/>
              <a:gd name="connsiteY293" fmla="*/ 5022722 h 6403694"/>
              <a:gd name="connsiteX294" fmla="*/ 6168378 w 7953876"/>
              <a:gd name="connsiteY294" fmla="*/ 5056563 h 6403694"/>
              <a:gd name="connsiteX295" fmla="*/ 6090754 w 7953876"/>
              <a:gd name="connsiteY295" fmla="*/ 5060808 h 6403694"/>
              <a:gd name="connsiteX296" fmla="*/ 6089190 w 7953876"/>
              <a:gd name="connsiteY296" fmla="*/ 5072088 h 6403694"/>
              <a:gd name="connsiteX297" fmla="*/ 1403323 w 7953876"/>
              <a:gd name="connsiteY297" fmla="*/ 301226 h 6403694"/>
              <a:gd name="connsiteX298" fmla="*/ 1411253 w 7953876"/>
              <a:gd name="connsiteY298" fmla="*/ 302008 h 6403694"/>
              <a:gd name="connsiteX299" fmla="*/ 1430686 w 7953876"/>
              <a:gd name="connsiteY299" fmla="*/ 242477 h 6403694"/>
              <a:gd name="connsiteX300" fmla="*/ 1420411 w 7953876"/>
              <a:gd name="connsiteY300" fmla="*/ 237676 h 6403694"/>
              <a:gd name="connsiteX301" fmla="*/ 1403323 w 7953876"/>
              <a:gd name="connsiteY301" fmla="*/ 301226 h 6403694"/>
              <a:gd name="connsiteX302" fmla="*/ 4944055 w 7953876"/>
              <a:gd name="connsiteY302" fmla="*/ 3926170 h 6403694"/>
              <a:gd name="connsiteX303" fmla="*/ 5054513 w 7953876"/>
              <a:gd name="connsiteY303" fmla="*/ 3784103 h 6403694"/>
              <a:gd name="connsiteX304" fmla="*/ 5257339 w 7953876"/>
              <a:gd name="connsiteY304" fmla="*/ 3658566 h 6403694"/>
              <a:gd name="connsiteX305" fmla="*/ 5297101 w 7953876"/>
              <a:gd name="connsiteY305" fmla="*/ 3716866 h 6403694"/>
              <a:gd name="connsiteX306" fmla="*/ 5326138 w 7953876"/>
              <a:gd name="connsiteY306" fmla="*/ 3733509 h 6403694"/>
              <a:gd name="connsiteX307" fmla="*/ 5500595 w 7953876"/>
              <a:gd name="connsiteY307" fmla="*/ 3663369 h 6403694"/>
              <a:gd name="connsiteX308" fmla="*/ 5565821 w 7953876"/>
              <a:gd name="connsiteY308" fmla="*/ 3624055 h 6403694"/>
              <a:gd name="connsiteX309" fmla="*/ 5564369 w 7953876"/>
              <a:gd name="connsiteY309" fmla="*/ 3650971 h 6403694"/>
              <a:gd name="connsiteX310" fmla="*/ 5561465 w 7953876"/>
              <a:gd name="connsiteY310" fmla="*/ 3652646 h 6403694"/>
              <a:gd name="connsiteX311" fmla="*/ 5222157 w 7953876"/>
              <a:gd name="connsiteY311" fmla="*/ 3804765 h 6403694"/>
              <a:gd name="connsiteX312" fmla="*/ 5218361 w 7953876"/>
              <a:gd name="connsiteY312" fmla="*/ 3806105 h 6403694"/>
              <a:gd name="connsiteX313" fmla="*/ 5232097 w 7953876"/>
              <a:gd name="connsiteY313" fmla="*/ 3794490 h 6403694"/>
              <a:gd name="connsiteX314" fmla="*/ 5259238 w 7953876"/>
              <a:gd name="connsiteY314" fmla="*/ 3759643 h 6403694"/>
              <a:gd name="connsiteX315" fmla="*/ 5245946 w 7953876"/>
              <a:gd name="connsiteY315" fmla="*/ 3747916 h 6403694"/>
              <a:gd name="connsiteX316" fmla="*/ 5166536 w 7953876"/>
              <a:gd name="connsiteY316" fmla="*/ 3819172 h 6403694"/>
              <a:gd name="connsiteX317" fmla="*/ 5166536 w 7953876"/>
              <a:gd name="connsiteY317" fmla="*/ 3824535 h 6403694"/>
              <a:gd name="connsiteX318" fmla="*/ 5067246 w 7953876"/>
              <a:gd name="connsiteY318" fmla="*/ 3864072 h 6403694"/>
              <a:gd name="connsiteX319" fmla="*/ 5149783 w 7953876"/>
              <a:gd name="connsiteY319" fmla="*/ 3789240 h 6403694"/>
              <a:gd name="connsiteX320" fmla="*/ 5275656 w 7953876"/>
              <a:gd name="connsiteY320" fmla="*/ 3666719 h 6403694"/>
              <a:gd name="connsiteX321" fmla="*/ 5267838 w 7953876"/>
              <a:gd name="connsiteY321" fmla="*/ 3658790 h 6403694"/>
              <a:gd name="connsiteX322" fmla="*/ 5130349 w 7953876"/>
              <a:gd name="connsiteY322" fmla="*/ 3768467 h 6403694"/>
              <a:gd name="connsiteX323" fmla="*/ 5007605 w 7953876"/>
              <a:gd name="connsiteY323" fmla="*/ 3892775 h 6403694"/>
              <a:gd name="connsiteX324" fmla="*/ 4944055 w 7953876"/>
              <a:gd name="connsiteY324" fmla="*/ 3926170 h 6403694"/>
              <a:gd name="connsiteX325" fmla="*/ 4281074 w 7953876"/>
              <a:gd name="connsiteY325" fmla="*/ 3274695 h 6403694"/>
              <a:gd name="connsiteX326" fmla="*/ 4526341 w 7953876"/>
              <a:gd name="connsiteY326" fmla="*/ 3249118 h 6403694"/>
              <a:gd name="connsiteX327" fmla="*/ 4656011 w 7953876"/>
              <a:gd name="connsiteY327" fmla="*/ 3237055 h 6403694"/>
              <a:gd name="connsiteX328" fmla="*/ 4656345 w 7953876"/>
              <a:gd name="connsiteY328" fmla="*/ 3237055 h 6403694"/>
              <a:gd name="connsiteX329" fmla="*/ 4656681 w 7953876"/>
              <a:gd name="connsiteY329" fmla="*/ 3236943 h 6403694"/>
              <a:gd name="connsiteX330" fmla="*/ 4699234 w 7953876"/>
              <a:gd name="connsiteY330" fmla="*/ 3232700 h 6403694"/>
              <a:gd name="connsiteX331" fmla="*/ 4700574 w 7953876"/>
              <a:gd name="connsiteY331" fmla="*/ 3234152 h 6403694"/>
              <a:gd name="connsiteX332" fmla="*/ 4763566 w 7953876"/>
              <a:gd name="connsiteY332" fmla="*/ 3257047 h 6403694"/>
              <a:gd name="connsiteX333" fmla="*/ 4805561 w 7953876"/>
              <a:gd name="connsiteY333" fmla="*/ 3270339 h 6403694"/>
              <a:gd name="connsiteX334" fmla="*/ 4811480 w 7953876"/>
              <a:gd name="connsiteY334" fmla="*/ 3263302 h 6403694"/>
              <a:gd name="connsiteX335" fmla="*/ 4774959 w 7953876"/>
              <a:gd name="connsiteY335" fmla="*/ 3226668 h 6403694"/>
              <a:gd name="connsiteX336" fmla="*/ 4882067 w 7953876"/>
              <a:gd name="connsiteY336" fmla="*/ 3224881 h 6403694"/>
              <a:gd name="connsiteX337" fmla="*/ 5247845 w 7953876"/>
              <a:gd name="connsiteY337" fmla="*/ 3250235 h 6403694"/>
              <a:gd name="connsiteX338" fmla="*/ 5455584 w 7953876"/>
              <a:gd name="connsiteY338" fmla="*/ 3320933 h 6403694"/>
              <a:gd name="connsiteX339" fmla="*/ 5262365 w 7953876"/>
              <a:gd name="connsiteY339" fmla="*/ 3271901 h 6403694"/>
              <a:gd name="connsiteX340" fmla="*/ 5237682 w 7953876"/>
              <a:gd name="connsiteY340" fmla="*/ 3304516 h 6403694"/>
              <a:gd name="connsiteX341" fmla="*/ 5293638 w 7953876"/>
              <a:gd name="connsiteY341" fmla="*/ 3386494 h 6403694"/>
              <a:gd name="connsiteX342" fmla="*/ 5166983 w 7953876"/>
              <a:gd name="connsiteY342" fmla="*/ 3359131 h 6403694"/>
              <a:gd name="connsiteX343" fmla="*/ 5137722 w 7953876"/>
              <a:gd name="connsiteY343" fmla="*/ 3386271 h 6403694"/>
              <a:gd name="connsiteX344" fmla="*/ 5054848 w 7953876"/>
              <a:gd name="connsiteY344" fmla="*/ 3423686 h 6403694"/>
              <a:gd name="connsiteX345" fmla="*/ 5088132 w 7953876"/>
              <a:gd name="connsiteY345" fmla="*/ 3415197 h 6403694"/>
              <a:gd name="connsiteX346" fmla="*/ 5079419 w 7953876"/>
              <a:gd name="connsiteY346" fmla="*/ 3376442 h 6403694"/>
              <a:gd name="connsiteX347" fmla="*/ 4998781 w 7953876"/>
              <a:gd name="connsiteY347" fmla="*/ 3400120 h 6403694"/>
              <a:gd name="connsiteX348" fmla="*/ 4984486 w 7953876"/>
              <a:gd name="connsiteY348" fmla="*/ 3391631 h 6403694"/>
              <a:gd name="connsiteX349" fmla="*/ 4981358 w 7953876"/>
              <a:gd name="connsiteY349" fmla="*/ 3389175 h 6403694"/>
              <a:gd name="connsiteX350" fmla="*/ 5012854 w 7953876"/>
              <a:gd name="connsiteY350" fmla="*/ 3377335 h 6403694"/>
              <a:gd name="connsiteX351" fmla="*/ 4998111 w 7953876"/>
              <a:gd name="connsiteY351" fmla="*/ 3342936 h 6403694"/>
              <a:gd name="connsiteX352" fmla="*/ 4947852 w 7953876"/>
              <a:gd name="connsiteY352" fmla="*/ 3355445 h 6403694"/>
              <a:gd name="connsiteX353" fmla="*/ 4940927 w 7953876"/>
              <a:gd name="connsiteY353" fmla="*/ 3356673 h 6403694"/>
              <a:gd name="connsiteX354" fmla="*/ 4828792 w 7953876"/>
              <a:gd name="connsiteY354" fmla="*/ 3279609 h 6403694"/>
              <a:gd name="connsiteX355" fmla="*/ 4811593 w 7953876"/>
              <a:gd name="connsiteY355" fmla="*/ 3302281 h 6403694"/>
              <a:gd name="connsiteX356" fmla="*/ 4863415 w 7953876"/>
              <a:gd name="connsiteY356" fmla="*/ 3351647 h 6403694"/>
              <a:gd name="connsiteX357" fmla="*/ 4871457 w 7953876"/>
              <a:gd name="connsiteY357" fmla="*/ 3469925 h 6403694"/>
              <a:gd name="connsiteX358" fmla="*/ 4712301 w 7953876"/>
              <a:gd name="connsiteY358" fmla="*/ 3436641 h 6403694"/>
              <a:gd name="connsiteX359" fmla="*/ 4762226 w 7953876"/>
              <a:gd name="connsiteY359" fmla="*/ 3420112 h 6403694"/>
              <a:gd name="connsiteX360" fmla="*/ 4758652 w 7953876"/>
              <a:gd name="connsiteY360" fmla="*/ 3404699 h 6403694"/>
              <a:gd name="connsiteX361" fmla="*/ 4715764 w 7953876"/>
              <a:gd name="connsiteY361" fmla="*/ 3407938 h 6403694"/>
              <a:gd name="connsiteX362" fmla="*/ 4682592 w 7953876"/>
              <a:gd name="connsiteY362" fmla="*/ 3415644 h 6403694"/>
              <a:gd name="connsiteX363" fmla="*/ 4669078 w 7953876"/>
              <a:gd name="connsiteY363" fmla="*/ 3419553 h 6403694"/>
              <a:gd name="connsiteX364" fmla="*/ 4638475 w 7953876"/>
              <a:gd name="connsiteY364" fmla="*/ 3405593 h 6403694"/>
              <a:gd name="connsiteX365" fmla="*/ 4665505 w 7953876"/>
              <a:gd name="connsiteY365" fmla="*/ 3389844 h 6403694"/>
              <a:gd name="connsiteX366" fmla="*/ 4659585 w 7953876"/>
              <a:gd name="connsiteY366" fmla="*/ 3373650 h 6403694"/>
              <a:gd name="connsiteX367" fmla="*/ 4601842 w 7953876"/>
              <a:gd name="connsiteY367" fmla="*/ 3375994 h 6403694"/>
              <a:gd name="connsiteX368" fmla="*/ 4579281 w 7953876"/>
              <a:gd name="connsiteY368" fmla="*/ 3377783 h 6403694"/>
              <a:gd name="connsiteX369" fmla="*/ 4538739 w 7953876"/>
              <a:gd name="connsiteY369" fmla="*/ 3358125 h 6403694"/>
              <a:gd name="connsiteX370" fmla="*/ 4606645 w 7953876"/>
              <a:gd name="connsiteY370" fmla="*/ 3332995 h 6403694"/>
              <a:gd name="connsiteX371" fmla="*/ 4601842 w 7953876"/>
              <a:gd name="connsiteY371" fmla="*/ 3315572 h 6403694"/>
              <a:gd name="connsiteX372" fmla="*/ 4509811 w 7953876"/>
              <a:gd name="connsiteY372" fmla="*/ 3321715 h 6403694"/>
              <a:gd name="connsiteX373" fmla="*/ 4466923 w 7953876"/>
              <a:gd name="connsiteY373" fmla="*/ 3326629 h 6403694"/>
              <a:gd name="connsiteX374" fmla="*/ 4363612 w 7953876"/>
              <a:gd name="connsiteY374" fmla="*/ 3295803 h 6403694"/>
              <a:gd name="connsiteX375" fmla="*/ 4281074 w 7953876"/>
              <a:gd name="connsiteY375" fmla="*/ 3274695 h 6403694"/>
              <a:gd name="connsiteX376" fmla="*/ 5092821 w 7953876"/>
              <a:gd name="connsiteY376" fmla="*/ 4109003 h 6403694"/>
              <a:gd name="connsiteX377" fmla="*/ 5125322 w 7953876"/>
              <a:gd name="connsiteY377" fmla="*/ 4068908 h 6403694"/>
              <a:gd name="connsiteX378" fmla="*/ 5112033 w 7953876"/>
              <a:gd name="connsiteY378" fmla="*/ 4067902 h 6403694"/>
              <a:gd name="connsiteX379" fmla="*/ 5091370 w 7953876"/>
              <a:gd name="connsiteY379" fmla="*/ 4085436 h 6403694"/>
              <a:gd name="connsiteX380" fmla="*/ 5092821 w 7953876"/>
              <a:gd name="connsiteY380" fmla="*/ 4109003 h 6403694"/>
              <a:gd name="connsiteX381" fmla="*/ 1419517 w 7953876"/>
              <a:gd name="connsiteY381" fmla="*/ 406995 h 6403694"/>
              <a:gd name="connsiteX382" fmla="*/ 1433255 w 7953876"/>
              <a:gd name="connsiteY382" fmla="*/ 409340 h 6403694"/>
              <a:gd name="connsiteX383" fmla="*/ 1447775 w 7953876"/>
              <a:gd name="connsiteY383" fmla="*/ 328366 h 6403694"/>
              <a:gd name="connsiteX384" fmla="*/ 1440055 w 7953876"/>
              <a:gd name="connsiteY384" fmla="*/ 319333 h 6403694"/>
              <a:gd name="connsiteX385" fmla="*/ 1429904 w 7953876"/>
              <a:gd name="connsiteY385" fmla="*/ 325462 h 6403694"/>
              <a:gd name="connsiteX386" fmla="*/ 1419517 w 7953876"/>
              <a:gd name="connsiteY386" fmla="*/ 406995 h 6403694"/>
              <a:gd name="connsiteX387" fmla="*/ 5467870 w 7953876"/>
              <a:gd name="connsiteY387" fmla="*/ 4544699 h 6403694"/>
              <a:gd name="connsiteX388" fmla="*/ 5516789 w 7953876"/>
              <a:gd name="connsiteY388" fmla="*/ 4478132 h 6403694"/>
              <a:gd name="connsiteX389" fmla="*/ 5508943 w 7953876"/>
              <a:gd name="connsiteY389" fmla="*/ 4473720 h 6403694"/>
              <a:gd name="connsiteX390" fmla="*/ 5500594 w 7953876"/>
              <a:gd name="connsiteY390" fmla="*/ 4477015 h 6403694"/>
              <a:gd name="connsiteX391" fmla="*/ 5465636 w 7953876"/>
              <a:gd name="connsiteY391" fmla="*/ 4527945 h 6403694"/>
              <a:gd name="connsiteX392" fmla="*/ 5467870 w 7953876"/>
              <a:gd name="connsiteY392" fmla="*/ 4544699 h 6403694"/>
              <a:gd name="connsiteX393" fmla="*/ 5004114 w 7953876"/>
              <a:gd name="connsiteY393" fmla="*/ 4104759 h 6403694"/>
              <a:gd name="connsiteX394" fmla="*/ 5014640 w 7953876"/>
              <a:gd name="connsiteY394" fmla="*/ 4112130 h 6403694"/>
              <a:gd name="connsiteX395" fmla="*/ 5048146 w 7953876"/>
              <a:gd name="connsiteY395" fmla="*/ 4091244 h 6403694"/>
              <a:gd name="connsiteX396" fmla="*/ 5039435 w 7953876"/>
              <a:gd name="connsiteY396" fmla="*/ 4080634 h 6403694"/>
              <a:gd name="connsiteX397" fmla="*/ 5009837 w 7953876"/>
              <a:gd name="connsiteY397" fmla="*/ 4093031 h 6403694"/>
              <a:gd name="connsiteX398" fmla="*/ 5004114 w 7953876"/>
              <a:gd name="connsiteY398" fmla="*/ 4104759 h 6403694"/>
              <a:gd name="connsiteX399" fmla="*/ 1449114 w 7953876"/>
              <a:gd name="connsiteY399" fmla="*/ 506061 h 6403694"/>
              <a:gd name="connsiteX400" fmla="*/ 1484966 w 7953876"/>
              <a:gd name="connsiteY400" fmla="*/ 421178 h 6403694"/>
              <a:gd name="connsiteX401" fmla="*/ 1490662 w 7953876"/>
              <a:gd name="connsiteY401" fmla="*/ 282574 h 6403694"/>
              <a:gd name="connsiteX402" fmla="*/ 1495241 w 7953876"/>
              <a:gd name="connsiteY402" fmla="*/ 279224 h 6403694"/>
              <a:gd name="connsiteX403" fmla="*/ 1561584 w 7953876"/>
              <a:gd name="connsiteY403" fmla="*/ 187080 h 6403694"/>
              <a:gd name="connsiteX404" fmla="*/ 1572753 w 7953876"/>
              <a:gd name="connsiteY404" fmla="*/ 276654 h 6403694"/>
              <a:gd name="connsiteX405" fmla="*/ 1584033 w 7953876"/>
              <a:gd name="connsiteY405" fmla="*/ 272522 h 6403694"/>
              <a:gd name="connsiteX406" fmla="*/ 1605142 w 7953876"/>
              <a:gd name="connsiteY406" fmla="*/ 171110 h 6403694"/>
              <a:gd name="connsiteX407" fmla="*/ 1621225 w 7953876"/>
              <a:gd name="connsiteY407" fmla="*/ 141847 h 6403694"/>
              <a:gd name="connsiteX408" fmla="*/ 1618211 w 7953876"/>
              <a:gd name="connsiteY408" fmla="*/ 198473 h 6403694"/>
              <a:gd name="connsiteX409" fmla="*/ 1628933 w 7953876"/>
              <a:gd name="connsiteY409" fmla="*/ 199478 h 6403694"/>
              <a:gd name="connsiteX410" fmla="*/ 1652387 w 7953876"/>
              <a:gd name="connsiteY410" fmla="*/ 129226 h 6403694"/>
              <a:gd name="connsiteX411" fmla="*/ 1673161 w 7953876"/>
              <a:gd name="connsiteY411" fmla="*/ 84998 h 6403694"/>
              <a:gd name="connsiteX412" fmla="*/ 1683437 w 7953876"/>
              <a:gd name="connsiteY412" fmla="*/ 188644 h 6403694"/>
              <a:gd name="connsiteX413" fmla="*/ 1722638 w 7953876"/>
              <a:gd name="connsiteY413" fmla="*/ 207073 h 6403694"/>
              <a:gd name="connsiteX414" fmla="*/ 1817238 w 7953876"/>
              <a:gd name="connsiteY414" fmla="*/ 126881 h 6403694"/>
              <a:gd name="connsiteX415" fmla="*/ 1976953 w 7953876"/>
              <a:gd name="connsiteY415" fmla="*/ 107894 h 6403694"/>
              <a:gd name="connsiteX416" fmla="*/ 2020734 w 7953876"/>
              <a:gd name="connsiteY416" fmla="*/ 109905 h 6403694"/>
              <a:gd name="connsiteX417" fmla="*/ 1841809 w 7953876"/>
              <a:gd name="connsiteY417" fmla="*/ 224831 h 6403694"/>
              <a:gd name="connsiteX418" fmla="*/ 1723085 w 7953876"/>
              <a:gd name="connsiteY418" fmla="*/ 318202 h 6403694"/>
              <a:gd name="connsiteX419" fmla="*/ 1636750 w 7953876"/>
              <a:gd name="connsiteY419" fmla="*/ 385662 h 6403694"/>
              <a:gd name="connsiteX420" fmla="*/ 1687904 w 7953876"/>
              <a:gd name="connsiteY420" fmla="*/ 259343 h 6403694"/>
              <a:gd name="connsiteX421" fmla="*/ 1671597 w 7953876"/>
              <a:gd name="connsiteY421" fmla="*/ 252865 h 6403694"/>
              <a:gd name="connsiteX422" fmla="*/ 1615306 w 7953876"/>
              <a:gd name="connsiteY422" fmla="*/ 362431 h 6403694"/>
              <a:gd name="connsiteX423" fmla="*/ 1572195 w 7953876"/>
              <a:gd name="connsiteY423" fmla="*/ 425199 h 6403694"/>
              <a:gd name="connsiteX424" fmla="*/ 1538242 w 7953876"/>
              <a:gd name="connsiteY424" fmla="*/ 452786 h 6403694"/>
              <a:gd name="connsiteX425" fmla="*/ 1449114 w 7953876"/>
              <a:gd name="connsiteY425" fmla="*/ 506061 h 6403694"/>
              <a:gd name="connsiteX426" fmla="*/ 4931098 w 7953876"/>
              <a:gd name="connsiteY426" fmla="*/ 4089123 h 6403694"/>
              <a:gd name="connsiteX427" fmla="*/ 4979125 w 7953876"/>
              <a:gd name="connsiteY427" fmla="*/ 4064999 h 6403694"/>
              <a:gd name="connsiteX428" fmla="*/ 4970972 w 7953876"/>
              <a:gd name="connsiteY428" fmla="*/ 4053272 h 6403694"/>
              <a:gd name="connsiteX429" fmla="*/ 4933333 w 7953876"/>
              <a:gd name="connsiteY429" fmla="*/ 4069689 h 6403694"/>
              <a:gd name="connsiteX430" fmla="*/ 4931098 w 7953876"/>
              <a:gd name="connsiteY430" fmla="*/ 4089123 h 6403694"/>
              <a:gd name="connsiteX431" fmla="*/ 5383016 w 7953876"/>
              <a:gd name="connsiteY431" fmla="*/ 4558407 h 6403694"/>
              <a:gd name="connsiteX432" fmla="*/ 5406666 w 7953876"/>
              <a:gd name="connsiteY432" fmla="*/ 4557318 h 6403694"/>
              <a:gd name="connsiteX433" fmla="*/ 5433135 w 7953876"/>
              <a:gd name="connsiteY433" fmla="*/ 4495554 h 6403694"/>
              <a:gd name="connsiteX434" fmla="*/ 5425024 w 7953876"/>
              <a:gd name="connsiteY434" fmla="*/ 4486299 h 6403694"/>
              <a:gd name="connsiteX435" fmla="*/ 5412808 w 7953876"/>
              <a:gd name="connsiteY435" fmla="*/ 4486843 h 6403694"/>
              <a:gd name="connsiteX436" fmla="*/ 5375616 w 7953876"/>
              <a:gd name="connsiteY436" fmla="*/ 4536879 h 6403694"/>
              <a:gd name="connsiteX437" fmla="*/ 5383016 w 7953876"/>
              <a:gd name="connsiteY437" fmla="*/ 4558407 h 6403694"/>
              <a:gd name="connsiteX438" fmla="*/ 4873131 w 7953876"/>
              <a:gd name="connsiteY438" fmla="*/ 4067455 h 6403694"/>
              <a:gd name="connsiteX439" fmla="*/ 4911552 w 7953876"/>
              <a:gd name="connsiteY439" fmla="*/ 4051483 h 6403694"/>
              <a:gd name="connsiteX440" fmla="*/ 4902728 w 7953876"/>
              <a:gd name="connsiteY440" fmla="*/ 4040873 h 6403694"/>
              <a:gd name="connsiteX441" fmla="*/ 4871457 w 7953876"/>
              <a:gd name="connsiteY441" fmla="*/ 4053382 h 6403694"/>
              <a:gd name="connsiteX442" fmla="*/ 4873131 w 7953876"/>
              <a:gd name="connsiteY442" fmla="*/ 4067455 h 6403694"/>
              <a:gd name="connsiteX443" fmla="*/ 5951320 w 7953876"/>
              <a:gd name="connsiteY443" fmla="*/ 5187904 h 6403694"/>
              <a:gd name="connsiteX444" fmla="*/ 6056913 w 7953876"/>
              <a:gd name="connsiteY444" fmla="*/ 5277037 h 6403694"/>
              <a:gd name="connsiteX445" fmla="*/ 6179881 w 7953876"/>
              <a:gd name="connsiteY445" fmla="*/ 5347399 h 6403694"/>
              <a:gd name="connsiteX446" fmla="*/ 6188145 w 7953876"/>
              <a:gd name="connsiteY446" fmla="*/ 5332434 h 6403694"/>
              <a:gd name="connsiteX447" fmla="*/ 6044961 w 7953876"/>
              <a:gd name="connsiteY447" fmla="*/ 5225325 h 6403694"/>
              <a:gd name="connsiteX448" fmla="*/ 5929588 w 7953876"/>
              <a:gd name="connsiteY448" fmla="*/ 5144574 h 6403694"/>
              <a:gd name="connsiteX449" fmla="*/ 5922887 w 7953876"/>
              <a:gd name="connsiteY449" fmla="*/ 5152281 h 6403694"/>
              <a:gd name="connsiteX450" fmla="*/ 5951320 w 7953876"/>
              <a:gd name="connsiteY450" fmla="*/ 5187904 h 6403694"/>
              <a:gd name="connsiteX451" fmla="*/ 1327263 w 7953876"/>
              <a:gd name="connsiteY451" fmla="*/ 503827 h 6403694"/>
              <a:gd name="connsiteX452" fmla="*/ 1341894 w 7953876"/>
              <a:gd name="connsiteY452" fmla="*/ 500142 h 6403694"/>
              <a:gd name="connsiteX453" fmla="*/ 1341446 w 7953876"/>
              <a:gd name="connsiteY453" fmla="*/ 442064 h 6403694"/>
              <a:gd name="connsiteX454" fmla="*/ 1341223 w 7953876"/>
              <a:gd name="connsiteY454" fmla="*/ 381864 h 6403694"/>
              <a:gd name="connsiteX455" fmla="*/ 1331688 w 7953876"/>
              <a:gd name="connsiteY455" fmla="*/ 372328 h 6403694"/>
              <a:gd name="connsiteX456" fmla="*/ 1319221 w 7953876"/>
              <a:gd name="connsiteY456" fmla="*/ 378961 h 6403694"/>
              <a:gd name="connsiteX457" fmla="*/ 1327263 w 7953876"/>
              <a:gd name="connsiteY457" fmla="*/ 503827 h 6403694"/>
              <a:gd name="connsiteX458" fmla="*/ 4712036 w 7953876"/>
              <a:gd name="connsiteY458" fmla="*/ 3953045 h 6403694"/>
              <a:gd name="connsiteX459" fmla="*/ 4722130 w 7953876"/>
              <a:gd name="connsiteY459" fmla="*/ 3962133 h 6403694"/>
              <a:gd name="connsiteX460" fmla="*/ 4743796 w 7953876"/>
              <a:gd name="connsiteY460" fmla="*/ 3960904 h 6403694"/>
              <a:gd name="connsiteX461" fmla="*/ 4746812 w 7953876"/>
              <a:gd name="connsiteY461" fmla="*/ 3928235 h 6403694"/>
              <a:gd name="connsiteX462" fmla="*/ 4731400 w 7953876"/>
              <a:gd name="connsiteY462" fmla="*/ 3928627 h 6403694"/>
              <a:gd name="connsiteX463" fmla="*/ 4714759 w 7953876"/>
              <a:gd name="connsiteY463" fmla="*/ 3939684 h 6403694"/>
              <a:gd name="connsiteX464" fmla="*/ 4712036 w 7953876"/>
              <a:gd name="connsiteY464" fmla="*/ 3953045 h 6403694"/>
              <a:gd name="connsiteX465" fmla="*/ 3933207 w 7953876"/>
              <a:gd name="connsiteY465" fmla="*/ 3178447 h 6403694"/>
              <a:gd name="connsiteX466" fmla="*/ 3938303 w 7953876"/>
              <a:gd name="connsiteY466" fmla="*/ 3182104 h 6403694"/>
              <a:gd name="connsiteX467" fmla="*/ 4036030 w 7953876"/>
              <a:gd name="connsiteY467" fmla="*/ 3134860 h 6403694"/>
              <a:gd name="connsiteX468" fmla="*/ 4150399 w 7953876"/>
              <a:gd name="connsiteY468" fmla="*/ 3051764 h 6403694"/>
              <a:gd name="connsiteX469" fmla="*/ 4142357 w 7953876"/>
              <a:gd name="connsiteY469" fmla="*/ 3040261 h 6403694"/>
              <a:gd name="connsiteX470" fmla="*/ 4041503 w 7953876"/>
              <a:gd name="connsiteY470" fmla="*/ 3099679 h 6403694"/>
              <a:gd name="connsiteX471" fmla="*/ 3936740 w 7953876"/>
              <a:gd name="connsiteY471" fmla="*/ 3173282 h 6403694"/>
              <a:gd name="connsiteX472" fmla="*/ 3933207 w 7953876"/>
              <a:gd name="connsiteY472" fmla="*/ 3178447 h 6403694"/>
              <a:gd name="connsiteX473" fmla="*/ 5165084 w 7953876"/>
              <a:gd name="connsiteY473" fmla="*/ 4440380 h 6403694"/>
              <a:gd name="connsiteX474" fmla="*/ 5216348 w 7953876"/>
              <a:gd name="connsiteY474" fmla="*/ 4388223 h 6403694"/>
              <a:gd name="connsiteX475" fmla="*/ 5206186 w 7953876"/>
              <a:gd name="connsiteY475" fmla="*/ 4385207 h 6403694"/>
              <a:gd name="connsiteX476" fmla="*/ 5163633 w 7953876"/>
              <a:gd name="connsiteY476" fmla="*/ 4429211 h 6403694"/>
              <a:gd name="connsiteX477" fmla="*/ 5165084 w 7953876"/>
              <a:gd name="connsiteY477" fmla="*/ 4440380 h 6403694"/>
              <a:gd name="connsiteX478" fmla="*/ 5817789 w 7953876"/>
              <a:gd name="connsiteY478" fmla="*/ 5127710 h 6403694"/>
              <a:gd name="connsiteX479" fmla="*/ 5979178 w 7953876"/>
              <a:gd name="connsiteY479" fmla="*/ 5260506 h 6403694"/>
              <a:gd name="connsiteX480" fmla="*/ 6121580 w 7953876"/>
              <a:gd name="connsiteY480" fmla="*/ 5373312 h 6403694"/>
              <a:gd name="connsiteX481" fmla="*/ 6129957 w 7953876"/>
              <a:gd name="connsiteY481" fmla="*/ 5360802 h 6403694"/>
              <a:gd name="connsiteX482" fmla="*/ 5976944 w 7953876"/>
              <a:gd name="connsiteY482" fmla="*/ 5225995 h 6403694"/>
              <a:gd name="connsiteX483" fmla="*/ 5820581 w 7953876"/>
              <a:gd name="connsiteY483" fmla="*/ 5123465 h 6403694"/>
              <a:gd name="connsiteX484" fmla="*/ 5817789 w 7953876"/>
              <a:gd name="connsiteY484" fmla="*/ 5127710 h 6403694"/>
              <a:gd name="connsiteX485" fmla="*/ 4774368 w 7953876"/>
              <a:gd name="connsiteY485" fmla="*/ 4084401 h 6403694"/>
              <a:gd name="connsiteX486" fmla="*/ 4786238 w 7953876"/>
              <a:gd name="connsiteY486" fmla="*/ 4087783 h 6403694"/>
              <a:gd name="connsiteX487" fmla="*/ 4824436 w 7953876"/>
              <a:gd name="connsiteY487" fmla="*/ 4078289 h 6403694"/>
              <a:gd name="connsiteX488" fmla="*/ 4827116 w 7953876"/>
              <a:gd name="connsiteY488" fmla="*/ 4062094 h 6403694"/>
              <a:gd name="connsiteX489" fmla="*/ 4805072 w 7953876"/>
              <a:gd name="connsiteY489" fmla="*/ 4049432 h 6403694"/>
              <a:gd name="connsiteX490" fmla="*/ 4779425 w 7953876"/>
              <a:gd name="connsiteY490" fmla="*/ 4055282 h 6403694"/>
              <a:gd name="connsiteX491" fmla="*/ 4774368 w 7953876"/>
              <a:gd name="connsiteY491" fmla="*/ 4084401 h 6403694"/>
              <a:gd name="connsiteX492" fmla="*/ 4662498 w 7953876"/>
              <a:gd name="connsiteY492" fmla="*/ 4026739 h 6403694"/>
              <a:gd name="connsiteX493" fmla="*/ 4672317 w 7953876"/>
              <a:gd name="connsiteY493" fmla="*/ 4029594 h 6403694"/>
              <a:gd name="connsiteX494" fmla="*/ 4711072 w 7953876"/>
              <a:gd name="connsiteY494" fmla="*/ 4017531 h 6403694"/>
              <a:gd name="connsiteX495" fmla="*/ 4718444 w 7953876"/>
              <a:gd name="connsiteY495" fmla="*/ 4007256 h 6403694"/>
              <a:gd name="connsiteX496" fmla="*/ 4718444 w 7953876"/>
              <a:gd name="connsiteY496" fmla="*/ 4006809 h 6403694"/>
              <a:gd name="connsiteX497" fmla="*/ 4719002 w 7953876"/>
              <a:gd name="connsiteY497" fmla="*/ 3998097 h 6403694"/>
              <a:gd name="connsiteX498" fmla="*/ 4718109 w 7953876"/>
              <a:gd name="connsiteY498" fmla="*/ 4000442 h 6403694"/>
              <a:gd name="connsiteX499" fmla="*/ 4697782 w 7953876"/>
              <a:gd name="connsiteY499" fmla="*/ 3986035 h 6403694"/>
              <a:gd name="connsiteX500" fmla="*/ 4663047 w 7953876"/>
              <a:gd name="connsiteY500" fmla="*/ 4001671 h 6403694"/>
              <a:gd name="connsiteX501" fmla="*/ 4662498 w 7953876"/>
              <a:gd name="connsiteY501" fmla="*/ 4026739 h 6403694"/>
              <a:gd name="connsiteX502" fmla="*/ 5203017 w 7953876"/>
              <a:gd name="connsiteY502" fmla="*/ 4591914 h 6403694"/>
              <a:gd name="connsiteX503" fmla="*/ 5214005 w 7953876"/>
              <a:gd name="connsiteY503" fmla="*/ 4600318 h 6403694"/>
              <a:gd name="connsiteX504" fmla="*/ 5275767 w 7953876"/>
              <a:gd name="connsiteY504" fmla="*/ 4605455 h 6403694"/>
              <a:gd name="connsiteX505" fmla="*/ 5292855 w 7953876"/>
              <a:gd name="connsiteY505" fmla="*/ 4598977 h 6403694"/>
              <a:gd name="connsiteX506" fmla="*/ 5296430 w 7953876"/>
              <a:gd name="connsiteY506" fmla="*/ 4582448 h 6403694"/>
              <a:gd name="connsiteX507" fmla="*/ 5252815 w 7953876"/>
              <a:gd name="connsiteY507" fmla="*/ 4563837 h 6403694"/>
              <a:gd name="connsiteX508" fmla="*/ 5206521 w 7953876"/>
              <a:gd name="connsiteY508" fmla="*/ 4577980 h 6403694"/>
              <a:gd name="connsiteX509" fmla="*/ 5203017 w 7953876"/>
              <a:gd name="connsiteY509" fmla="*/ 4591914 h 6403694"/>
              <a:gd name="connsiteX510" fmla="*/ 5723525 w 7953876"/>
              <a:gd name="connsiteY510" fmla="*/ 5138654 h 6403694"/>
              <a:gd name="connsiteX511" fmla="*/ 6235836 w 7953876"/>
              <a:gd name="connsiteY511" fmla="*/ 5597021 h 6403694"/>
              <a:gd name="connsiteX512" fmla="*/ 6246335 w 7953876"/>
              <a:gd name="connsiteY512" fmla="*/ 5587974 h 6403694"/>
              <a:gd name="connsiteX513" fmla="*/ 5964547 w 7953876"/>
              <a:gd name="connsiteY513" fmla="*/ 5284519 h 6403694"/>
              <a:gd name="connsiteX514" fmla="*/ 5726986 w 7953876"/>
              <a:gd name="connsiteY514" fmla="*/ 5127373 h 6403694"/>
              <a:gd name="connsiteX515" fmla="*/ 5723525 w 7953876"/>
              <a:gd name="connsiteY515" fmla="*/ 5138654 h 6403694"/>
              <a:gd name="connsiteX516" fmla="*/ 1136835 w 7953876"/>
              <a:gd name="connsiteY516" fmla="*/ 479256 h 6403694"/>
              <a:gd name="connsiteX517" fmla="*/ 1150013 w 7953876"/>
              <a:gd name="connsiteY517" fmla="*/ 478251 h 6403694"/>
              <a:gd name="connsiteX518" fmla="*/ 1154594 w 7953876"/>
              <a:gd name="connsiteY518" fmla="*/ 377396 h 6403694"/>
              <a:gd name="connsiteX519" fmla="*/ 1148115 w 7953876"/>
              <a:gd name="connsiteY519" fmla="*/ 376280 h 6403694"/>
              <a:gd name="connsiteX520" fmla="*/ 1136835 w 7953876"/>
              <a:gd name="connsiteY520" fmla="*/ 479256 h 6403694"/>
              <a:gd name="connsiteX521" fmla="*/ 1259692 w 7953876"/>
              <a:gd name="connsiteY521" fmla="*/ 617191 h 6403694"/>
              <a:gd name="connsiteX522" fmla="*/ 1259803 w 7953876"/>
              <a:gd name="connsiteY522" fmla="*/ 564363 h 6403694"/>
              <a:gd name="connsiteX523" fmla="*/ 1260809 w 7953876"/>
              <a:gd name="connsiteY523" fmla="*/ 563580 h 6403694"/>
              <a:gd name="connsiteX524" fmla="*/ 1287614 w 7953876"/>
              <a:gd name="connsiteY524" fmla="*/ 482718 h 6403694"/>
              <a:gd name="connsiteX525" fmla="*/ 1256006 w 7953876"/>
              <a:gd name="connsiteY525" fmla="*/ 481378 h 6403694"/>
              <a:gd name="connsiteX526" fmla="*/ 1255895 w 7953876"/>
              <a:gd name="connsiteY526" fmla="*/ 481936 h 6403694"/>
              <a:gd name="connsiteX527" fmla="*/ 1232217 w 7953876"/>
              <a:gd name="connsiteY527" fmla="*/ 406101 h 6403694"/>
              <a:gd name="connsiteX528" fmla="*/ 1282923 w 7953876"/>
              <a:gd name="connsiteY528" fmla="*/ 249849 h 6403694"/>
              <a:gd name="connsiteX529" fmla="*/ 1261256 w 7953876"/>
              <a:gd name="connsiteY529" fmla="*/ 413025 h 6403694"/>
              <a:gd name="connsiteX530" fmla="*/ 1275886 w 7953876"/>
              <a:gd name="connsiteY530" fmla="*/ 412467 h 6403694"/>
              <a:gd name="connsiteX531" fmla="*/ 1324917 w 7953876"/>
              <a:gd name="connsiteY531" fmla="*/ 239910 h 6403694"/>
              <a:gd name="connsiteX532" fmla="*/ 1358312 w 7953876"/>
              <a:gd name="connsiteY532" fmla="*/ 183953 h 6403694"/>
              <a:gd name="connsiteX533" fmla="*/ 1354514 w 7953876"/>
              <a:gd name="connsiteY533" fmla="*/ 193559 h 6403694"/>
              <a:gd name="connsiteX534" fmla="*/ 1333852 w 7953876"/>
              <a:gd name="connsiteY534" fmla="*/ 322558 h 6403694"/>
              <a:gd name="connsiteX535" fmla="*/ 1345580 w 7953876"/>
              <a:gd name="connsiteY535" fmla="*/ 322335 h 6403694"/>
              <a:gd name="connsiteX536" fmla="*/ 1380650 w 7953876"/>
              <a:gd name="connsiteY536" fmla="*/ 212098 h 6403694"/>
              <a:gd name="connsiteX537" fmla="*/ 1415608 w 7953876"/>
              <a:gd name="connsiteY537" fmla="*/ 150670 h 6403694"/>
              <a:gd name="connsiteX538" fmla="*/ 1455593 w 7953876"/>
              <a:gd name="connsiteY538" fmla="*/ 272634 h 6403694"/>
              <a:gd name="connsiteX539" fmla="*/ 1463969 w 7953876"/>
              <a:gd name="connsiteY539" fmla="*/ 283132 h 6403694"/>
              <a:gd name="connsiteX540" fmla="*/ 1452019 w 7953876"/>
              <a:gd name="connsiteY540" fmla="*/ 414924 h 6403694"/>
              <a:gd name="connsiteX541" fmla="*/ 1390590 w 7953876"/>
              <a:gd name="connsiteY541" fmla="*/ 537893 h 6403694"/>
              <a:gd name="connsiteX542" fmla="*/ 1390590 w 7953876"/>
              <a:gd name="connsiteY542" fmla="*/ 538004 h 6403694"/>
              <a:gd name="connsiteX543" fmla="*/ 1388580 w 7953876"/>
              <a:gd name="connsiteY543" fmla="*/ 539121 h 6403694"/>
              <a:gd name="connsiteX544" fmla="*/ 1259692 w 7953876"/>
              <a:gd name="connsiteY544" fmla="*/ 617191 h 6403694"/>
              <a:gd name="connsiteX545" fmla="*/ 3571297 w 7953876"/>
              <a:gd name="connsiteY545" fmla="*/ 2973137 h 6403694"/>
              <a:gd name="connsiteX546" fmla="*/ 3580791 w 7953876"/>
              <a:gd name="connsiteY546" fmla="*/ 2932706 h 6403694"/>
              <a:gd name="connsiteX547" fmla="*/ 3579227 w 7953876"/>
              <a:gd name="connsiteY547" fmla="*/ 2927122 h 6403694"/>
              <a:gd name="connsiteX548" fmla="*/ 3671705 w 7953876"/>
              <a:gd name="connsiteY548" fmla="*/ 2892498 h 6403694"/>
              <a:gd name="connsiteX549" fmla="*/ 3671816 w 7953876"/>
              <a:gd name="connsiteY549" fmla="*/ 2894509 h 6403694"/>
              <a:gd name="connsiteX550" fmla="*/ 3571297 w 7953876"/>
              <a:gd name="connsiteY550" fmla="*/ 2973137 h 6403694"/>
              <a:gd name="connsiteX551" fmla="*/ 3814554 w 7953876"/>
              <a:gd name="connsiteY551" fmla="*/ 3222870 h 6403694"/>
              <a:gd name="connsiteX552" fmla="*/ 3880896 w 7953876"/>
              <a:gd name="connsiteY552" fmla="*/ 3205671 h 6403694"/>
              <a:gd name="connsiteX553" fmla="*/ 3869280 w 7953876"/>
              <a:gd name="connsiteY553" fmla="*/ 3196176 h 6403694"/>
              <a:gd name="connsiteX554" fmla="*/ 3818462 w 7953876"/>
              <a:gd name="connsiteY554" fmla="*/ 3202878 h 6403694"/>
              <a:gd name="connsiteX555" fmla="*/ 3814554 w 7953876"/>
              <a:gd name="connsiteY555" fmla="*/ 3222870 h 6403694"/>
              <a:gd name="connsiteX556" fmla="*/ 5061884 w 7953876"/>
              <a:gd name="connsiteY556" fmla="*/ 4497440 h 6403694"/>
              <a:gd name="connsiteX557" fmla="*/ 5068139 w 7953876"/>
              <a:gd name="connsiteY557" fmla="*/ 4497901 h 6403694"/>
              <a:gd name="connsiteX558" fmla="*/ 5144868 w 7953876"/>
              <a:gd name="connsiteY558" fmla="*/ 4392019 h 6403694"/>
              <a:gd name="connsiteX559" fmla="*/ 5139772 w 7953876"/>
              <a:gd name="connsiteY559" fmla="*/ 4386966 h 6403694"/>
              <a:gd name="connsiteX560" fmla="*/ 5132582 w 7953876"/>
              <a:gd name="connsiteY560" fmla="*/ 4388781 h 6403694"/>
              <a:gd name="connsiteX561" fmla="*/ 5095949 w 7953876"/>
              <a:gd name="connsiteY561" fmla="*/ 4439264 h 6403694"/>
              <a:gd name="connsiteX562" fmla="*/ 5061326 w 7953876"/>
              <a:gd name="connsiteY562" fmla="*/ 4491198 h 6403694"/>
              <a:gd name="connsiteX563" fmla="*/ 5061884 w 7953876"/>
              <a:gd name="connsiteY563" fmla="*/ 4497440 h 6403694"/>
              <a:gd name="connsiteX564" fmla="*/ 5896891 w 7953876"/>
              <a:gd name="connsiteY564" fmla="*/ 5381995 h 6403694"/>
              <a:gd name="connsiteX565" fmla="*/ 5911272 w 7953876"/>
              <a:gd name="connsiteY565" fmla="*/ 5391070 h 6403694"/>
              <a:gd name="connsiteX566" fmla="*/ 5920207 w 7953876"/>
              <a:gd name="connsiteY566" fmla="*/ 5385931 h 6403694"/>
              <a:gd name="connsiteX567" fmla="*/ 5872292 w 7953876"/>
              <a:gd name="connsiteY567" fmla="*/ 5307080 h 6403694"/>
              <a:gd name="connsiteX568" fmla="*/ 5863274 w 7953876"/>
              <a:gd name="connsiteY568" fmla="*/ 5302642 h 6403694"/>
              <a:gd name="connsiteX569" fmla="*/ 5852970 w 7953876"/>
              <a:gd name="connsiteY569" fmla="*/ 5323610 h 6403694"/>
              <a:gd name="connsiteX570" fmla="*/ 5886700 w 7953876"/>
              <a:gd name="connsiteY570" fmla="*/ 5367391 h 6403694"/>
              <a:gd name="connsiteX571" fmla="*/ 5896891 w 7953876"/>
              <a:gd name="connsiteY571" fmla="*/ 5381995 h 6403694"/>
              <a:gd name="connsiteX572" fmla="*/ 3846719 w 7953876"/>
              <a:gd name="connsiteY572" fmla="*/ 3295469 h 6403694"/>
              <a:gd name="connsiteX573" fmla="*/ 3855542 w 7953876"/>
              <a:gd name="connsiteY573" fmla="*/ 3297032 h 6403694"/>
              <a:gd name="connsiteX574" fmla="*/ 3957515 w 7953876"/>
              <a:gd name="connsiteY574" fmla="*/ 3233371 h 6403694"/>
              <a:gd name="connsiteX575" fmla="*/ 4081710 w 7953876"/>
              <a:gd name="connsiteY575" fmla="*/ 3143908 h 6403694"/>
              <a:gd name="connsiteX576" fmla="*/ 4075009 w 7953876"/>
              <a:gd name="connsiteY576" fmla="*/ 3134526 h 6403694"/>
              <a:gd name="connsiteX577" fmla="*/ 3993253 w 7953876"/>
              <a:gd name="connsiteY577" fmla="*/ 3177861 h 6403694"/>
              <a:gd name="connsiteX578" fmla="*/ 3915631 w 7953876"/>
              <a:gd name="connsiteY578" fmla="*/ 3228679 h 6403694"/>
              <a:gd name="connsiteX579" fmla="*/ 3846719 w 7953876"/>
              <a:gd name="connsiteY579" fmla="*/ 3295469 h 6403694"/>
              <a:gd name="connsiteX580" fmla="*/ 4806678 w 7953876"/>
              <a:gd name="connsiteY580" fmla="*/ 4278433 h 6403694"/>
              <a:gd name="connsiteX581" fmla="*/ 4888545 w 7953876"/>
              <a:gd name="connsiteY581" fmla="*/ 4238561 h 6403694"/>
              <a:gd name="connsiteX582" fmla="*/ 4875366 w 7953876"/>
              <a:gd name="connsiteY582" fmla="*/ 4225828 h 6403694"/>
              <a:gd name="connsiteX583" fmla="*/ 4844205 w 7953876"/>
              <a:gd name="connsiteY583" fmla="*/ 4242470 h 6403694"/>
              <a:gd name="connsiteX584" fmla="*/ 4805450 w 7953876"/>
              <a:gd name="connsiteY584" fmla="*/ 4258777 h 6403694"/>
              <a:gd name="connsiteX585" fmla="*/ 4806678 w 7953876"/>
              <a:gd name="connsiteY585" fmla="*/ 4278433 h 6403694"/>
              <a:gd name="connsiteX586" fmla="*/ 3762312 w 7953876"/>
              <a:gd name="connsiteY586" fmla="*/ 3275392 h 6403694"/>
              <a:gd name="connsiteX587" fmla="*/ 3774346 w 7953876"/>
              <a:gd name="connsiteY587" fmla="*/ 3282178 h 6403694"/>
              <a:gd name="connsiteX588" fmla="*/ 3846608 w 7953876"/>
              <a:gd name="connsiteY588" fmla="*/ 3260956 h 6403694"/>
              <a:gd name="connsiteX589" fmla="*/ 3841359 w 7953876"/>
              <a:gd name="connsiteY589" fmla="*/ 3244873 h 6403694"/>
              <a:gd name="connsiteX590" fmla="*/ 3822631 w 7953876"/>
              <a:gd name="connsiteY590" fmla="*/ 3239645 h 6403694"/>
              <a:gd name="connsiteX591" fmla="*/ 3765523 w 7953876"/>
              <a:gd name="connsiteY591" fmla="*/ 3262073 h 6403694"/>
              <a:gd name="connsiteX592" fmla="*/ 3762312 w 7953876"/>
              <a:gd name="connsiteY592" fmla="*/ 3275392 h 6403694"/>
              <a:gd name="connsiteX593" fmla="*/ 3833205 w 7953876"/>
              <a:gd name="connsiteY593" fmla="*/ 3347849 h 6403694"/>
              <a:gd name="connsiteX594" fmla="*/ 3921774 w 7953876"/>
              <a:gd name="connsiteY594" fmla="*/ 3292005 h 6403694"/>
              <a:gd name="connsiteX595" fmla="*/ 3914067 w 7953876"/>
              <a:gd name="connsiteY595" fmla="*/ 3284522 h 6403694"/>
              <a:gd name="connsiteX596" fmla="*/ 3834099 w 7953876"/>
              <a:gd name="connsiteY596" fmla="*/ 3335116 h 6403694"/>
              <a:gd name="connsiteX597" fmla="*/ 3832646 w 7953876"/>
              <a:gd name="connsiteY597" fmla="*/ 3346509 h 6403694"/>
              <a:gd name="connsiteX598" fmla="*/ 3833205 w 7953876"/>
              <a:gd name="connsiteY598" fmla="*/ 3347849 h 6403694"/>
              <a:gd name="connsiteX599" fmla="*/ 4962231 w 7953876"/>
              <a:gd name="connsiteY599" fmla="*/ 4515309 h 6403694"/>
              <a:gd name="connsiteX600" fmla="*/ 4970524 w 7953876"/>
              <a:gd name="connsiteY600" fmla="*/ 4519680 h 6403694"/>
              <a:gd name="connsiteX601" fmla="*/ 5044908 w 7953876"/>
              <a:gd name="connsiteY601" fmla="*/ 4449986 h 6403694"/>
              <a:gd name="connsiteX602" fmla="*/ 5038541 w 7953876"/>
              <a:gd name="connsiteY602" fmla="*/ 4441944 h 6403694"/>
              <a:gd name="connsiteX603" fmla="*/ 5002801 w 7953876"/>
              <a:gd name="connsiteY603" fmla="*/ 4467744 h 6403694"/>
              <a:gd name="connsiteX604" fmla="*/ 4964158 w 7953876"/>
              <a:gd name="connsiteY604" fmla="*/ 4505830 h 6403694"/>
              <a:gd name="connsiteX605" fmla="*/ 4962231 w 7953876"/>
              <a:gd name="connsiteY605" fmla="*/ 4515309 h 6403694"/>
              <a:gd name="connsiteX606" fmla="*/ 1079204 w 7953876"/>
              <a:gd name="connsiteY606" fmla="*/ 564698 h 6403694"/>
              <a:gd name="connsiteX607" fmla="*/ 1094840 w 7953876"/>
              <a:gd name="connsiteY607" fmla="*/ 565703 h 6403694"/>
              <a:gd name="connsiteX608" fmla="*/ 1097745 w 7953876"/>
              <a:gd name="connsiteY608" fmla="*/ 510752 h 6403694"/>
              <a:gd name="connsiteX609" fmla="*/ 1087874 w 7953876"/>
              <a:gd name="connsiteY609" fmla="*/ 501900 h 6403694"/>
              <a:gd name="connsiteX610" fmla="*/ 1077752 w 7953876"/>
              <a:gd name="connsiteY610" fmla="*/ 509970 h 6403694"/>
              <a:gd name="connsiteX611" fmla="*/ 1079204 w 7953876"/>
              <a:gd name="connsiteY611" fmla="*/ 564698 h 6403694"/>
              <a:gd name="connsiteX612" fmla="*/ 4538403 w 7953876"/>
              <a:gd name="connsiteY612" fmla="*/ 4106434 h 6403694"/>
              <a:gd name="connsiteX613" fmla="*/ 4682928 w 7953876"/>
              <a:gd name="connsiteY613" fmla="*/ 3948508 h 6403694"/>
              <a:gd name="connsiteX614" fmla="*/ 4824325 w 7953876"/>
              <a:gd name="connsiteY614" fmla="*/ 3714745 h 6403694"/>
              <a:gd name="connsiteX615" fmla="*/ 4755971 w 7953876"/>
              <a:gd name="connsiteY615" fmla="*/ 3877474 h 6403694"/>
              <a:gd name="connsiteX616" fmla="*/ 4764237 w 7953876"/>
              <a:gd name="connsiteY616" fmla="*/ 3915113 h 6403694"/>
              <a:gd name="connsiteX617" fmla="*/ 4863751 w 7953876"/>
              <a:gd name="connsiteY617" fmla="*/ 3759309 h 6403694"/>
              <a:gd name="connsiteX618" fmla="*/ 5077745 w 7953876"/>
              <a:gd name="connsiteY618" fmla="*/ 3675431 h 6403694"/>
              <a:gd name="connsiteX619" fmla="*/ 5021901 w 7953876"/>
              <a:gd name="connsiteY619" fmla="*/ 3765228 h 6403694"/>
              <a:gd name="connsiteX620" fmla="*/ 5020225 w 7953876"/>
              <a:gd name="connsiteY620" fmla="*/ 3776732 h 6403694"/>
              <a:gd name="connsiteX621" fmla="*/ 4981693 w 7953876"/>
              <a:gd name="connsiteY621" fmla="*/ 3840170 h 6403694"/>
              <a:gd name="connsiteX622" fmla="*/ 4916467 w 7953876"/>
              <a:gd name="connsiteY622" fmla="*/ 3908747 h 6403694"/>
              <a:gd name="connsiteX623" fmla="*/ 4845880 w 7953876"/>
              <a:gd name="connsiteY623" fmla="*/ 3964926 h 6403694"/>
              <a:gd name="connsiteX624" fmla="*/ 4837504 w 7953876"/>
              <a:gd name="connsiteY624" fmla="*/ 3969952 h 6403694"/>
              <a:gd name="connsiteX625" fmla="*/ 4860846 w 7953876"/>
              <a:gd name="connsiteY625" fmla="*/ 3948284 h 6403694"/>
              <a:gd name="connsiteX626" fmla="*/ 4958127 w 7953876"/>
              <a:gd name="connsiteY626" fmla="*/ 3786672 h 6403694"/>
              <a:gd name="connsiteX627" fmla="*/ 4947294 w 7953876"/>
              <a:gd name="connsiteY627" fmla="*/ 3777179 h 6403694"/>
              <a:gd name="connsiteX628" fmla="*/ 4814608 w 7953876"/>
              <a:gd name="connsiteY628" fmla="*/ 3946721 h 6403694"/>
              <a:gd name="connsiteX629" fmla="*/ 4726263 w 7953876"/>
              <a:gd name="connsiteY629" fmla="*/ 4036518 h 6403694"/>
              <a:gd name="connsiteX630" fmla="*/ 4684827 w 7953876"/>
              <a:gd name="connsiteY630" fmla="*/ 4054053 h 6403694"/>
              <a:gd name="connsiteX631" fmla="*/ 4682928 w 7953876"/>
              <a:gd name="connsiteY631" fmla="*/ 4045453 h 6403694"/>
              <a:gd name="connsiteX632" fmla="*/ 4626860 w 7953876"/>
              <a:gd name="connsiteY632" fmla="*/ 4058632 h 6403694"/>
              <a:gd name="connsiteX633" fmla="*/ 4622840 w 7953876"/>
              <a:gd name="connsiteY633" fmla="*/ 4075163 h 6403694"/>
              <a:gd name="connsiteX634" fmla="*/ 4579728 w 7953876"/>
              <a:gd name="connsiteY634" fmla="*/ 4089123 h 6403694"/>
              <a:gd name="connsiteX635" fmla="*/ 4538403 w 7953876"/>
              <a:gd name="connsiteY635" fmla="*/ 4106434 h 6403694"/>
              <a:gd name="connsiteX636" fmla="*/ 5421066 w 7953876"/>
              <a:gd name="connsiteY636" fmla="*/ 5028014 h 6403694"/>
              <a:gd name="connsiteX637" fmla="*/ 5426769 w 7953876"/>
              <a:gd name="connsiteY637" fmla="*/ 5032217 h 6403694"/>
              <a:gd name="connsiteX638" fmla="*/ 5516789 w 7953876"/>
              <a:gd name="connsiteY638" fmla="*/ 5079795 h 6403694"/>
              <a:gd name="connsiteX639" fmla="*/ 5521926 w 7953876"/>
              <a:gd name="connsiteY639" fmla="*/ 5074433 h 6403694"/>
              <a:gd name="connsiteX640" fmla="*/ 5432689 w 7953876"/>
              <a:gd name="connsiteY640" fmla="*/ 5014569 h 6403694"/>
              <a:gd name="connsiteX641" fmla="*/ 5421066 w 7953876"/>
              <a:gd name="connsiteY641" fmla="*/ 5028014 h 6403694"/>
              <a:gd name="connsiteX642" fmla="*/ 5719057 w 7953876"/>
              <a:gd name="connsiteY642" fmla="*/ 5341256 h 6403694"/>
              <a:gd name="connsiteX643" fmla="*/ 5728327 w 7953876"/>
              <a:gd name="connsiteY643" fmla="*/ 5335783 h 6403694"/>
              <a:gd name="connsiteX644" fmla="*/ 5655618 w 7953876"/>
              <a:gd name="connsiteY644" fmla="*/ 5212480 h 6403694"/>
              <a:gd name="connsiteX645" fmla="*/ 5558339 w 7953876"/>
              <a:gd name="connsiteY645" fmla="*/ 5126146 h 6403694"/>
              <a:gd name="connsiteX646" fmla="*/ 5554765 w 7953876"/>
              <a:gd name="connsiteY646" fmla="*/ 5130949 h 6403694"/>
              <a:gd name="connsiteX647" fmla="*/ 5643109 w 7953876"/>
              <a:gd name="connsiteY647" fmla="*/ 5239062 h 6403694"/>
              <a:gd name="connsiteX648" fmla="*/ 5719057 w 7953876"/>
              <a:gd name="connsiteY648" fmla="*/ 5341256 h 6403694"/>
              <a:gd name="connsiteX649" fmla="*/ 3478819 w 7953876"/>
              <a:gd name="connsiteY649" fmla="*/ 3068407 h 6403694"/>
              <a:gd name="connsiteX650" fmla="*/ 3488871 w 7953876"/>
              <a:gd name="connsiteY650" fmla="*/ 3043166 h 6403694"/>
              <a:gd name="connsiteX651" fmla="*/ 3502275 w 7953876"/>
              <a:gd name="connsiteY651" fmla="*/ 2964425 h 6403694"/>
              <a:gd name="connsiteX652" fmla="*/ 3560575 w 7953876"/>
              <a:gd name="connsiteY652" fmla="*/ 2936279 h 6403694"/>
              <a:gd name="connsiteX653" fmla="*/ 3523718 w 7953876"/>
              <a:gd name="connsiteY653" fmla="*/ 3020269 h 6403694"/>
              <a:gd name="connsiteX654" fmla="*/ 3478819 w 7953876"/>
              <a:gd name="connsiteY654" fmla="*/ 3068407 h 6403694"/>
              <a:gd name="connsiteX655" fmla="*/ 3737712 w 7953876"/>
              <a:gd name="connsiteY655" fmla="*/ 3353819 h 6403694"/>
              <a:gd name="connsiteX656" fmla="*/ 3812096 w 7953876"/>
              <a:gd name="connsiteY656" fmla="*/ 3323726 h 6403694"/>
              <a:gd name="connsiteX657" fmla="*/ 3805395 w 7953876"/>
              <a:gd name="connsiteY657" fmla="*/ 3311328 h 6403694"/>
              <a:gd name="connsiteX658" fmla="*/ 3775798 w 7953876"/>
              <a:gd name="connsiteY658" fmla="*/ 3313339 h 6403694"/>
              <a:gd name="connsiteX659" fmla="*/ 3733245 w 7953876"/>
              <a:gd name="connsiteY659" fmla="*/ 3320375 h 6403694"/>
              <a:gd name="connsiteX660" fmla="*/ 3725203 w 7953876"/>
              <a:gd name="connsiteY660" fmla="*/ 3328863 h 6403694"/>
              <a:gd name="connsiteX661" fmla="*/ 3737712 w 7953876"/>
              <a:gd name="connsiteY661" fmla="*/ 3353819 h 6403694"/>
              <a:gd name="connsiteX662" fmla="*/ 4439559 w 7953876"/>
              <a:gd name="connsiteY662" fmla="*/ 4072927 h 6403694"/>
              <a:gd name="connsiteX663" fmla="*/ 4445701 w 7953876"/>
              <a:gd name="connsiteY663" fmla="*/ 4076725 h 6403694"/>
              <a:gd name="connsiteX664" fmla="*/ 4509923 w 7953876"/>
              <a:gd name="connsiteY664" fmla="*/ 4006586 h 6403694"/>
              <a:gd name="connsiteX665" fmla="*/ 4555715 w 7953876"/>
              <a:gd name="connsiteY665" fmla="*/ 3944263 h 6403694"/>
              <a:gd name="connsiteX666" fmla="*/ 4547227 w 7953876"/>
              <a:gd name="connsiteY666" fmla="*/ 3936110 h 6403694"/>
              <a:gd name="connsiteX667" fmla="*/ 4481219 w 7953876"/>
              <a:gd name="connsiteY667" fmla="*/ 4007702 h 6403694"/>
              <a:gd name="connsiteX668" fmla="*/ 4439559 w 7953876"/>
              <a:gd name="connsiteY668" fmla="*/ 4072927 h 6403694"/>
              <a:gd name="connsiteX669" fmla="*/ 3480048 w 7953876"/>
              <a:gd name="connsiteY669" fmla="*/ 3095770 h 6403694"/>
              <a:gd name="connsiteX670" fmla="*/ 3548178 w 7953876"/>
              <a:gd name="connsiteY670" fmla="*/ 3029762 h 6403694"/>
              <a:gd name="connsiteX671" fmla="*/ 3671928 w 7953876"/>
              <a:gd name="connsiteY671" fmla="*/ 2916622 h 6403694"/>
              <a:gd name="connsiteX672" fmla="*/ 3643337 w 7953876"/>
              <a:gd name="connsiteY672" fmla="*/ 3059136 h 6403694"/>
              <a:gd name="connsiteX673" fmla="*/ 3581572 w 7953876"/>
              <a:gd name="connsiteY673" fmla="*/ 3076001 h 6403694"/>
              <a:gd name="connsiteX674" fmla="*/ 3525394 w 7953876"/>
              <a:gd name="connsiteY674" fmla="*/ 3083372 h 6403694"/>
              <a:gd name="connsiteX675" fmla="*/ 3480048 w 7953876"/>
              <a:gd name="connsiteY675" fmla="*/ 3095770 h 6403694"/>
              <a:gd name="connsiteX676" fmla="*/ 1008059 w 7953876"/>
              <a:gd name="connsiteY676" fmla="*/ 617637 h 6403694"/>
              <a:gd name="connsiteX677" fmla="*/ 1020568 w 7953876"/>
              <a:gd name="connsiteY677" fmla="*/ 618307 h 6403694"/>
              <a:gd name="connsiteX678" fmla="*/ 1021908 w 7953876"/>
              <a:gd name="connsiteY678" fmla="*/ 526723 h 6403694"/>
              <a:gd name="connsiteX679" fmla="*/ 1013713 w 7953876"/>
              <a:gd name="connsiteY679" fmla="*/ 520217 h 6403694"/>
              <a:gd name="connsiteX680" fmla="*/ 1004596 w 7953876"/>
              <a:gd name="connsiteY680" fmla="*/ 526612 h 6403694"/>
              <a:gd name="connsiteX681" fmla="*/ 1008059 w 7953876"/>
              <a:gd name="connsiteY681" fmla="*/ 617637 h 6403694"/>
              <a:gd name="connsiteX682" fmla="*/ 3820697 w 7953876"/>
              <a:gd name="connsiteY682" fmla="*/ 3511584 h 6403694"/>
              <a:gd name="connsiteX683" fmla="*/ 3803609 w 7953876"/>
              <a:gd name="connsiteY683" fmla="*/ 3493490 h 6403694"/>
              <a:gd name="connsiteX684" fmla="*/ 3894187 w 7953876"/>
              <a:gd name="connsiteY684" fmla="*/ 3478189 h 6403694"/>
              <a:gd name="connsiteX685" fmla="*/ 3890167 w 7953876"/>
              <a:gd name="connsiteY685" fmla="*/ 3463893 h 6403694"/>
              <a:gd name="connsiteX686" fmla="*/ 3817904 w 7953876"/>
              <a:gd name="connsiteY686" fmla="*/ 3469812 h 6403694"/>
              <a:gd name="connsiteX687" fmla="*/ 3780376 w 7953876"/>
              <a:gd name="connsiteY687" fmla="*/ 3464229 h 6403694"/>
              <a:gd name="connsiteX688" fmla="*/ 3767757 w 7953876"/>
              <a:gd name="connsiteY688" fmla="*/ 3448257 h 6403694"/>
              <a:gd name="connsiteX689" fmla="*/ 3764406 w 7953876"/>
              <a:gd name="connsiteY689" fmla="*/ 3425137 h 6403694"/>
              <a:gd name="connsiteX690" fmla="*/ 3842364 w 7953876"/>
              <a:gd name="connsiteY690" fmla="*/ 3393866 h 6403694"/>
              <a:gd name="connsiteX691" fmla="*/ 3845044 w 7953876"/>
              <a:gd name="connsiteY691" fmla="*/ 3398332 h 6403694"/>
              <a:gd name="connsiteX692" fmla="*/ 3940202 w 7953876"/>
              <a:gd name="connsiteY692" fmla="*/ 3420335 h 6403694"/>
              <a:gd name="connsiteX693" fmla="*/ 3938415 w 7953876"/>
              <a:gd name="connsiteY693" fmla="*/ 3406151 h 6403694"/>
              <a:gd name="connsiteX694" fmla="*/ 3891171 w 7953876"/>
              <a:gd name="connsiteY694" fmla="*/ 3395093 h 6403694"/>
              <a:gd name="connsiteX695" fmla="*/ 3864478 w 7953876"/>
              <a:gd name="connsiteY695" fmla="*/ 3385153 h 6403694"/>
              <a:gd name="connsiteX696" fmla="*/ 4119016 w 7953876"/>
              <a:gd name="connsiteY696" fmla="*/ 3302505 h 6403694"/>
              <a:gd name="connsiteX697" fmla="*/ 4182566 w 7953876"/>
              <a:gd name="connsiteY697" fmla="*/ 3290553 h 6403694"/>
              <a:gd name="connsiteX698" fmla="*/ 4260635 w 7953876"/>
              <a:gd name="connsiteY698" fmla="*/ 3301500 h 6403694"/>
              <a:gd name="connsiteX699" fmla="*/ 4304194 w 7953876"/>
              <a:gd name="connsiteY699" fmla="*/ 3307643 h 6403694"/>
              <a:gd name="connsiteX700" fmla="*/ 4311230 w 7953876"/>
              <a:gd name="connsiteY700" fmla="*/ 3313897 h 6403694"/>
              <a:gd name="connsiteX701" fmla="*/ 4498307 w 7953876"/>
              <a:gd name="connsiteY701" fmla="*/ 3386271 h 6403694"/>
              <a:gd name="connsiteX702" fmla="*/ 4665616 w 7953876"/>
              <a:gd name="connsiteY702" fmla="*/ 3551569 h 6403694"/>
              <a:gd name="connsiteX703" fmla="*/ 4457207 w 7953876"/>
              <a:gd name="connsiteY703" fmla="*/ 3545984 h 6403694"/>
              <a:gd name="connsiteX704" fmla="*/ 4450617 w 7953876"/>
              <a:gd name="connsiteY704" fmla="*/ 3544309 h 6403694"/>
              <a:gd name="connsiteX705" fmla="*/ 4478092 w 7953876"/>
              <a:gd name="connsiteY705" fmla="*/ 3521413 h 6403694"/>
              <a:gd name="connsiteX706" fmla="*/ 4469268 w 7953876"/>
              <a:gd name="connsiteY706" fmla="*/ 3505106 h 6403694"/>
              <a:gd name="connsiteX707" fmla="*/ 4400915 w 7953876"/>
              <a:gd name="connsiteY707" fmla="*/ 3531130 h 6403694"/>
              <a:gd name="connsiteX708" fmla="*/ 4400470 w 7953876"/>
              <a:gd name="connsiteY708" fmla="*/ 3531688 h 6403694"/>
              <a:gd name="connsiteX709" fmla="*/ 4352332 w 7953876"/>
              <a:gd name="connsiteY709" fmla="*/ 3515828 h 6403694"/>
              <a:gd name="connsiteX710" fmla="*/ 4433640 w 7953876"/>
              <a:gd name="connsiteY710" fmla="*/ 3465457 h 6403694"/>
              <a:gd name="connsiteX711" fmla="*/ 4424035 w 7953876"/>
              <a:gd name="connsiteY711" fmla="*/ 3450715 h 6403694"/>
              <a:gd name="connsiteX712" fmla="*/ 4368749 w 7953876"/>
              <a:gd name="connsiteY712" fmla="*/ 3474615 h 6403694"/>
              <a:gd name="connsiteX713" fmla="*/ 4296710 w 7953876"/>
              <a:gd name="connsiteY713" fmla="*/ 3495277 h 6403694"/>
              <a:gd name="connsiteX714" fmla="*/ 4264879 w 7953876"/>
              <a:gd name="connsiteY714" fmla="*/ 3483550 h 6403694"/>
              <a:gd name="connsiteX715" fmla="*/ 4277389 w 7953876"/>
              <a:gd name="connsiteY715" fmla="*/ 3481429 h 6403694"/>
              <a:gd name="connsiteX716" fmla="*/ 4367521 w 7953876"/>
              <a:gd name="connsiteY716" fmla="*/ 3436195 h 6403694"/>
              <a:gd name="connsiteX717" fmla="*/ 4357468 w 7953876"/>
              <a:gd name="connsiteY717" fmla="*/ 3421787 h 6403694"/>
              <a:gd name="connsiteX718" fmla="*/ 4285319 w 7953876"/>
              <a:gd name="connsiteY718" fmla="*/ 3447252 h 6403694"/>
              <a:gd name="connsiteX719" fmla="*/ 4203228 w 7953876"/>
              <a:gd name="connsiteY719" fmla="*/ 3459539 h 6403694"/>
              <a:gd name="connsiteX720" fmla="*/ 4184018 w 7953876"/>
              <a:gd name="connsiteY720" fmla="*/ 3448815 h 6403694"/>
              <a:gd name="connsiteX721" fmla="*/ 4242096 w 7953876"/>
              <a:gd name="connsiteY721" fmla="*/ 3427595 h 6403694"/>
              <a:gd name="connsiteX722" fmla="*/ 4237181 w 7953876"/>
              <a:gd name="connsiteY722" fmla="*/ 3409949 h 6403694"/>
              <a:gd name="connsiteX723" fmla="*/ 4158329 w 7953876"/>
              <a:gd name="connsiteY723" fmla="*/ 3419665 h 6403694"/>
              <a:gd name="connsiteX724" fmla="*/ 4123036 w 7953876"/>
              <a:gd name="connsiteY724" fmla="*/ 3422681 h 6403694"/>
              <a:gd name="connsiteX725" fmla="*/ 3982086 w 7953876"/>
              <a:gd name="connsiteY725" fmla="*/ 3404811 h 6403694"/>
              <a:gd name="connsiteX726" fmla="*/ 3979183 w 7953876"/>
              <a:gd name="connsiteY726" fmla="*/ 3422681 h 6403694"/>
              <a:gd name="connsiteX727" fmla="*/ 4265327 w 7953876"/>
              <a:gd name="connsiteY727" fmla="*/ 3545426 h 6403694"/>
              <a:gd name="connsiteX728" fmla="*/ 4403150 w 7953876"/>
              <a:gd name="connsiteY728" fmla="*/ 3667166 h 6403694"/>
              <a:gd name="connsiteX729" fmla="*/ 4055353 w 7953876"/>
              <a:gd name="connsiteY729" fmla="*/ 3659459 h 6403694"/>
              <a:gd name="connsiteX730" fmla="*/ 4065070 w 7953876"/>
              <a:gd name="connsiteY730" fmla="*/ 3660130 h 6403694"/>
              <a:gd name="connsiteX731" fmla="*/ 4190383 w 7953876"/>
              <a:gd name="connsiteY731" fmla="*/ 3639355 h 6403694"/>
              <a:gd name="connsiteX732" fmla="*/ 4183348 w 7953876"/>
              <a:gd name="connsiteY732" fmla="*/ 3621485 h 6403694"/>
              <a:gd name="connsiteX733" fmla="*/ 3975384 w 7953876"/>
              <a:gd name="connsiteY733" fmla="*/ 3623943 h 6403694"/>
              <a:gd name="connsiteX734" fmla="*/ 3937969 w 7953876"/>
              <a:gd name="connsiteY734" fmla="*/ 3603615 h 6403694"/>
              <a:gd name="connsiteX735" fmla="*/ 4079255 w 7953876"/>
              <a:gd name="connsiteY735" fmla="*/ 3582171 h 6403694"/>
              <a:gd name="connsiteX736" fmla="*/ 4073559 w 7953876"/>
              <a:gd name="connsiteY736" fmla="*/ 3566982 h 6403694"/>
              <a:gd name="connsiteX737" fmla="*/ 3954723 w 7953876"/>
              <a:gd name="connsiteY737" fmla="*/ 3573572 h 6403694"/>
              <a:gd name="connsiteX738" fmla="*/ 3878440 w 7953876"/>
              <a:gd name="connsiteY738" fmla="*/ 3561285 h 6403694"/>
              <a:gd name="connsiteX739" fmla="*/ 3871738 w 7953876"/>
              <a:gd name="connsiteY739" fmla="*/ 3559275 h 6403694"/>
              <a:gd name="connsiteX740" fmla="*/ 3860570 w 7953876"/>
              <a:gd name="connsiteY740" fmla="*/ 3549447 h 6403694"/>
              <a:gd name="connsiteX741" fmla="*/ 3967007 w 7953876"/>
              <a:gd name="connsiteY741" fmla="*/ 3540735 h 6403694"/>
              <a:gd name="connsiteX742" fmla="*/ 3964551 w 7953876"/>
              <a:gd name="connsiteY742" fmla="*/ 3524652 h 6403694"/>
              <a:gd name="connsiteX743" fmla="*/ 3862579 w 7953876"/>
              <a:gd name="connsiteY743" fmla="*/ 3517057 h 6403694"/>
              <a:gd name="connsiteX744" fmla="*/ 3820697 w 7953876"/>
              <a:gd name="connsiteY744" fmla="*/ 3511584 h 6403694"/>
              <a:gd name="connsiteX745" fmla="*/ 5736062 w 7953876"/>
              <a:gd name="connsiteY745" fmla="*/ 5464197 h 6403694"/>
              <a:gd name="connsiteX746" fmla="*/ 5757924 w 7953876"/>
              <a:gd name="connsiteY746" fmla="*/ 5486003 h 6403694"/>
              <a:gd name="connsiteX747" fmla="*/ 5769875 w 7953876"/>
              <a:gd name="connsiteY747" fmla="*/ 5478073 h 6403694"/>
              <a:gd name="connsiteX748" fmla="*/ 5734805 w 7953876"/>
              <a:gd name="connsiteY748" fmla="*/ 5412736 h 6403694"/>
              <a:gd name="connsiteX749" fmla="*/ 5682536 w 7953876"/>
              <a:gd name="connsiteY749" fmla="*/ 5358791 h 6403694"/>
              <a:gd name="connsiteX750" fmla="*/ 5671143 w 7953876"/>
              <a:gd name="connsiteY750" fmla="*/ 5369402 h 6403694"/>
              <a:gd name="connsiteX751" fmla="*/ 5717716 w 7953876"/>
              <a:gd name="connsiteY751" fmla="*/ 5439206 h 6403694"/>
              <a:gd name="connsiteX752" fmla="*/ 5736062 w 7953876"/>
              <a:gd name="connsiteY752" fmla="*/ 5464197 h 6403694"/>
              <a:gd name="connsiteX753" fmla="*/ 3558998 w 7953876"/>
              <a:gd name="connsiteY753" fmla="*/ 3283727 h 6403694"/>
              <a:gd name="connsiteX754" fmla="*/ 3565936 w 7953876"/>
              <a:gd name="connsiteY754" fmla="*/ 3290218 h 6403694"/>
              <a:gd name="connsiteX755" fmla="*/ 3649925 w 7953876"/>
              <a:gd name="connsiteY755" fmla="*/ 3273800 h 6403694"/>
              <a:gd name="connsiteX756" fmla="*/ 3690022 w 7953876"/>
              <a:gd name="connsiteY756" fmla="*/ 3244985 h 6403694"/>
              <a:gd name="connsiteX757" fmla="*/ 3682202 w 7953876"/>
              <a:gd name="connsiteY757" fmla="*/ 3232476 h 6403694"/>
              <a:gd name="connsiteX758" fmla="*/ 3615637 w 7953876"/>
              <a:gd name="connsiteY758" fmla="*/ 3256601 h 6403694"/>
              <a:gd name="connsiteX759" fmla="*/ 3564373 w 7953876"/>
              <a:gd name="connsiteY759" fmla="*/ 3275476 h 6403694"/>
              <a:gd name="connsiteX760" fmla="*/ 3558998 w 7953876"/>
              <a:gd name="connsiteY760" fmla="*/ 3283727 h 6403694"/>
              <a:gd name="connsiteX761" fmla="*/ 4640709 w 7953876"/>
              <a:gd name="connsiteY761" fmla="*/ 4431780 h 6403694"/>
              <a:gd name="connsiteX762" fmla="*/ 4691415 w 7953876"/>
              <a:gd name="connsiteY762" fmla="*/ 4423517 h 6403694"/>
              <a:gd name="connsiteX763" fmla="*/ 4680694 w 7953876"/>
              <a:gd name="connsiteY763" fmla="*/ 4411230 h 6403694"/>
              <a:gd name="connsiteX764" fmla="*/ 4648080 w 7953876"/>
              <a:gd name="connsiteY764" fmla="*/ 4418266 h 6403694"/>
              <a:gd name="connsiteX765" fmla="*/ 4640709 w 7953876"/>
              <a:gd name="connsiteY765" fmla="*/ 4431780 h 6403694"/>
              <a:gd name="connsiteX766" fmla="*/ 3527516 w 7953876"/>
              <a:gd name="connsiteY766" fmla="*/ 3359576 h 6403694"/>
              <a:gd name="connsiteX767" fmla="*/ 3591514 w 7953876"/>
              <a:gd name="connsiteY767" fmla="*/ 3344946 h 6403694"/>
              <a:gd name="connsiteX768" fmla="*/ 3588386 w 7953876"/>
              <a:gd name="connsiteY768" fmla="*/ 3332437 h 6403694"/>
              <a:gd name="connsiteX769" fmla="*/ 3558565 w 7953876"/>
              <a:gd name="connsiteY769" fmla="*/ 3332045 h 6403694"/>
              <a:gd name="connsiteX770" fmla="*/ 3528744 w 7953876"/>
              <a:gd name="connsiteY770" fmla="*/ 3338356 h 6403694"/>
              <a:gd name="connsiteX771" fmla="*/ 3527516 w 7953876"/>
              <a:gd name="connsiteY771" fmla="*/ 3359576 h 6403694"/>
              <a:gd name="connsiteX772" fmla="*/ 5767193 w 7953876"/>
              <a:gd name="connsiteY772" fmla="*/ 5654988 h 6403694"/>
              <a:gd name="connsiteX773" fmla="*/ 5779257 w 7953876"/>
              <a:gd name="connsiteY773" fmla="*/ 5647841 h 6403694"/>
              <a:gd name="connsiteX774" fmla="*/ 5727992 w 7953876"/>
              <a:gd name="connsiteY774" fmla="*/ 5534812 h 6403694"/>
              <a:gd name="connsiteX775" fmla="*/ 5651262 w 7953876"/>
              <a:gd name="connsiteY775" fmla="*/ 5437420 h 6403694"/>
              <a:gd name="connsiteX776" fmla="*/ 5638641 w 7953876"/>
              <a:gd name="connsiteY776" fmla="*/ 5448701 h 6403694"/>
              <a:gd name="connsiteX777" fmla="*/ 5706771 w 7953876"/>
              <a:gd name="connsiteY777" fmla="*/ 5560948 h 6403694"/>
              <a:gd name="connsiteX778" fmla="*/ 5767193 w 7953876"/>
              <a:gd name="connsiteY778" fmla="*/ 5654988 h 6403694"/>
              <a:gd name="connsiteX779" fmla="*/ 4560518 w 7953876"/>
              <a:gd name="connsiteY779" fmla="*/ 4428766 h 6403694"/>
              <a:gd name="connsiteX780" fmla="*/ 4611559 w 7953876"/>
              <a:gd name="connsiteY780" fmla="*/ 4417821 h 6403694"/>
              <a:gd name="connsiteX781" fmla="*/ 4606198 w 7953876"/>
              <a:gd name="connsiteY781" fmla="*/ 4404530 h 6403694"/>
              <a:gd name="connsiteX782" fmla="*/ 4561635 w 7953876"/>
              <a:gd name="connsiteY782" fmla="*/ 4413800 h 6403694"/>
              <a:gd name="connsiteX783" fmla="*/ 4560518 w 7953876"/>
              <a:gd name="connsiteY783" fmla="*/ 4428766 h 6403694"/>
              <a:gd name="connsiteX784" fmla="*/ 3447659 w 7953876"/>
              <a:gd name="connsiteY784" fmla="*/ 3308535 h 6403694"/>
              <a:gd name="connsiteX785" fmla="*/ 3535111 w 7953876"/>
              <a:gd name="connsiteY785" fmla="*/ 3291782 h 6403694"/>
              <a:gd name="connsiteX786" fmla="*/ 3530309 w 7953876"/>
              <a:gd name="connsiteY786" fmla="*/ 3278269 h 6403694"/>
              <a:gd name="connsiteX787" fmla="*/ 3487742 w 7953876"/>
              <a:gd name="connsiteY787" fmla="*/ 3276035 h 6403694"/>
              <a:gd name="connsiteX788" fmla="*/ 3444754 w 7953876"/>
              <a:gd name="connsiteY788" fmla="*/ 3286533 h 6403694"/>
              <a:gd name="connsiteX789" fmla="*/ 3447659 w 7953876"/>
              <a:gd name="connsiteY789" fmla="*/ 3308535 h 6403694"/>
              <a:gd name="connsiteX790" fmla="*/ 945849 w 7953876"/>
              <a:gd name="connsiteY790" fmla="*/ 773330 h 6403694"/>
              <a:gd name="connsiteX791" fmla="*/ 962714 w 7953876"/>
              <a:gd name="connsiteY791" fmla="*/ 776457 h 6403694"/>
              <a:gd name="connsiteX792" fmla="*/ 975781 w 7953876"/>
              <a:gd name="connsiteY792" fmla="*/ 688113 h 6403694"/>
              <a:gd name="connsiteX793" fmla="*/ 969067 w 7953876"/>
              <a:gd name="connsiteY793" fmla="*/ 679401 h 6403694"/>
              <a:gd name="connsiteX794" fmla="*/ 960257 w 7953876"/>
              <a:gd name="connsiteY794" fmla="*/ 684092 h 6403694"/>
              <a:gd name="connsiteX795" fmla="*/ 945849 w 7953876"/>
              <a:gd name="connsiteY795" fmla="*/ 773330 h 6403694"/>
              <a:gd name="connsiteX796" fmla="*/ 5675722 w 7953876"/>
              <a:gd name="connsiteY796" fmla="*/ 5659008 h 6403694"/>
              <a:gd name="connsiteX797" fmla="*/ 5689683 w 7953876"/>
              <a:gd name="connsiteY797" fmla="*/ 5654765 h 6403694"/>
              <a:gd name="connsiteX798" fmla="*/ 5656736 w 7953876"/>
              <a:gd name="connsiteY798" fmla="*/ 5572338 h 6403694"/>
              <a:gd name="connsiteX799" fmla="*/ 5648401 w 7953876"/>
              <a:gd name="connsiteY799" fmla="*/ 5569700 h 6403694"/>
              <a:gd name="connsiteX800" fmla="*/ 5642327 w 7953876"/>
              <a:gd name="connsiteY800" fmla="*/ 5576359 h 6403694"/>
              <a:gd name="connsiteX801" fmla="*/ 5675722 w 7953876"/>
              <a:gd name="connsiteY801" fmla="*/ 5659008 h 6403694"/>
              <a:gd name="connsiteX802" fmla="*/ 3413036 w 7953876"/>
              <a:gd name="connsiteY802" fmla="*/ 3359242 h 6403694"/>
              <a:gd name="connsiteX803" fmla="*/ 3498029 w 7953876"/>
              <a:gd name="connsiteY803" fmla="*/ 3347626 h 6403694"/>
              <a:gd name="connsiteX804" fmla="*/ 3488424 w 7953876"/>
              <a:gd name="connsiteY804" fmla="*/ 3332326 h 6403694"/>
              <a:gd name="connsiteX805" fmla="*/ 3417503 w 7953876"/>
              <a:gd name="connsiteY805" fmla="*/ 3339138 h 6403694"/>
              <a:gd name="connsiteX806" fmla="*/ 3413036 w 7953876"/>
              <a:gd name="connsiteY806" fmla="*/ 3359242 h 6403694"/>
              <a:gd name="connsiteX807" fmla="*/ 5047635 w 7953876"/>
              <a:gd name="connsiteY807" fmla="*/ 5039266 h 6403694"/>
              <a:gd name="connsiteX808" fmla="*/ 5060098 w 7953876"/>
              <a:gd name="connsiteY808" fmla="*/ 5048856 h 6403694"/>
              <a:gd name="connsiteX809" fmla="*/ 5074729 w 7953876"/>
              <a:gd name="connsiteY809" fmla="*/ 5041709 h 6403694"/>
              <a:gd name="connsiteX810" fmla="*/ 5032512 w 7953876"/>
              <a:gd name="connsiteY810" fmla="*/ 4982179 h 6403694"/>
              <a:gd name="connsiteX811" fmla="*/ 5023353 w 7953876"/>
              <a:gd name="connsiteY811" fmla="*/ 4998933 h 6403694"/>
              <a:gd name="connsiteX812" fmla="*/ 5047635 w 7953876"/>
              <a:gd name="connsiteY812" fmla="*/ 5039266 h 6403694"/>
              <a:gd name="connsiteX813" fmla="*/ 3406920 w 7953876"/>
              <a:gd name="connsiteY813" fmla="*/ 3413927 h 6403694"/>
              <a:gd name="connsiteX814" fmla="*/ 3416943 w 7953876"/>
              <a:gd name="connsiteY814" fmla="*/ 3417878 h 6403694"/>
              <a:gd name="connsiteX815" fmla="*/ 3459609 w 7953876"/>
              <a:gd name="connsiteY815" fmla="*/ 3398555 h 6403694"/>
              <a:gd name="connsiteX816" fmla="*/ 3455364 w 7953876"/>
              <a:gd name="connsiteY816" fmla="*/ 3389844 h 6403694"/>
              <a:gd name="connsiteX817" fmla="*/ 3410802 w 7953876"/>
              <a:gd name="connsiteY817" fmla="*/ 3402688 h 6403694"/>
              <a:gd name="connsiteX818" fmla="*/ 3406920 w 7953876"/>
              <a:gd name="connsiteY818" fmla="*/ 3413927 h 6403694"/>
              <a:gd name="connsiteX819" fmla="*/ 3398558 w 7953876"/>
              <a:gd name="connsiteY819" fmla="*/ 3444333 h 6403694"/>
              <a:gd name="connsiteX820" fmla="*/ 3411137 w 7953876"/>
              <a:gd name="connsiteY820" fmla="*/ 3452836 h 6403694"/>
              <a:gd name="connsiteX821" fmla="*/ 3441739 w 7953876"/>
              <a:gd name="connsiteY821" fmla="*/ 3440438 h 6403694"/>
              <a:gd name="connsiteX822" fmla="*/ 3443303 w 7953876"/>
              <a:gd name="connsiteY822" fmla="*/ 3433961 h 6403694"/>
              <a:gd name="connsiteX823" fmla="*/ 3441628 w 7953876"/>
              <a:gd name="connsiteY823" fmla="*/ 3427371 h 6403694"/>
              <a:gd name="connsiteX824" fmla="*/ 3424092 w 7953876"/>
              <a:gd name="connsiteY824" fmla="*/ 3426589 h 6403694"/>
              <a:gd name="connsiteX825" fmla="*/ 3404325 w 7953876"/>
              <a:gd name="connsiteY825" fmla="*/ 3431727 h 6403694"/>
              <a:gd name="connsiteX826" fmla="*/ 3398558 w 7953876"/>
              <a:gd name="connsiteY826" fmla="*/ 3444333 h 6403694"/>
              <a:gd name="connsiteX827" fmla="*/ 4951747 w 7953876"/>
              <a:gd name="connsiteY827" fmla="*/ 5074277 h 6403694"/>
              <a:gd name="connsiteX828" fmla="*/ 4966280 w 7953876"/>
              <a:gd name="connsiteY828" fmla="*/ 5082364 h 6403694"/>
              <a:gd name="connsiteX829" fmla="*/ 4981245 w 7953876"/>
              <a:gd name="connsiteY829" fmla="*/ 5072759 h 6403694"/>
              <a:gd name="connsiteX830" fmla="*/ 4965834 w 7953876"/>
              <a:gd name="connsiteY830" fmla="*/ 5028978 h 6403694"/>
              <a:gd name="connsiteX831" fmla="*/ 4949932 w 7953876"/>
              <a:gd name="connsiteY831" fmla="*/ 5017906 h 6403694"/>
              <a:gd name="connsiteX832" fmla="*/ 4935789 w 7953876"/>
              <a:gd name="connsiteY832" fmla="*/ 5029200 h 6403694"/>
              <a:gd name="connsiteX833" fmla="*/ 4951747 w 7953876"/>
              <a:gd name="connsiteY833" fmla="*/ 5074277 h 6403694"/>
              <a:gd name="connsiteX834" fmla="*/ 3568282 w 7953876"/>
              <a:gd name="connsiteY834" fmla="*/ 3674202 h 6403694"/>
              <a:gd name="connsiteX835" fmla="*/ 3619323 w 7953876"/>
              <a:gd name="connsiteY835" fmla="*/ 3665936 h 6403694"/>
              <a:gd name="connsiteX836" fmla="*/ 3612398 w 7953876"/>
              <a:gd name="connsiteY836" fmla="*/ 3651976 h 6403694"/>
              <a:gd name="connsiteX837" fmla="*/ 3590131 w 7953876"/>
              <a:gd name="connsiteY837" fmla="*/ 3651095 h 6403694"/>
              <a:gd name="connsiteX838" fmla="*/ 3569622 w 7953876"/>
              <a:gd name="connsiteY838" fmla="*/ 3660687 h 6403694"/>
              <a:gd name="connsiteX839" fmla="*/ 3568282 w 7953876"/>
              <a:gd name="connsiteY839" fmla="*/ 3674202 h 6403694"/>
              <a:gd name="connsiteX840" fmla="*/ 936914 w 7953876"/>
              <a:gd name="connsiteY840" fmla="*/ 997265 h 6403694"/>
              <a:gd name="connsiteX841" fmla="*/ 940935 w 7953876"/>
              <a:gd name="connsiteY841" fmla="*/ 955717 h 6403694"/>
              <a:gd name="connsiteX842" fmla="*/ 949870 w 7953876"/>
              <a:gd name="connsiteY842" fmla="*/ 949016 h 6403694"/>
              <a:gd name="connsiteX843" fmla="*/ 976675 w 7953876"/>
              <a:gd name="connsiteY843" fmla="*/ 883679 h 6403694"/>
              <a:gd name="connsiteX844" fmla="*/ 947636 w 7953876"/>
              <a:gd name="connsiteY844" fmla="*/ 868043 h 6403694"/>
              <a:gd name="connsiteX845" fmla="*/ 937026 w 7953876"/>
              <a:gd name="connsiteY845" fmla="*/ 884348 h 6403694"/>
              <a:gd name="connsiteX846" fmla="*/ 955231 w 7953876"/>
              <a:gd name="connsiteY846" fmla="*/ 824595 h 6403694"/>
              <a:gd name="connsiteX847" fmla="*/ 932558 w 7953876"/>
              <a:gd name="connsiteY847" fmla="*/ 801699 h 6403694"/>
              <a:gd name="connsiteX848" fmla="*/ 927643 w 7953876"/>
              <a:gd name="connsiteY848" fmla="*/ 482830 h 6403694"/>
              <a:gd name="connsiteX849" fmla="*/ 939482 w 7953876"/>
              <a:gd name="connsiteY849" fmla="*/ 453121 h 6403694"/>
              <a:gd name="connsiteX850" fmla="*/ 937584 w 7953876"/>
              <a:gd name="connsiteY850" fmla="*/ 634949 h 6403694"/>
              <a:gd name="connsiteX851" fmla="*/ 956236 w 7953876"/>
              <a:gd name="connsiteY851" fmla="*/ 637295 h 6403694"/>
              <a:gd name="connsiteX852" fmla="*/ 965840 w 7953876"/>
              <a:gd name="connsiteY852" fmla="*/ 496903 h 6403694"/>
              <a:gd name="connsiteX853" fmla="*/ 1006383 w 7953876"/>
              <a:gd name="connsiteY853" fmla="*/ 348357 h 6403694"/>
              <a:gd name="connsiteX854" fmla="*/ 1037545 w 7953876"/>
              <a:gd name="connsiteY854" fmla="*/ 318872 h 6403694"/>
              <a:gd name="connsiteX855" fmla="*/ 1011968 w 7953876"/>
              <a:gd name="connsiteY855" fmla="*/ 488079 h 6403694"/>
              <a:gd name="connsiteX856" fmla="*/ 1027158 w 7953876"/>
              <a:gd name="connsiteY856" fmla="*/ 489531 h 6403694"/>
              <a:gd name="connsiteX857" fmla="*/ 1054297 w 7953876"/>
              <a:gd name="connsiteY857" fmla="*/ 371142 h 6403694"/>
              <a:gd name="connsiteX858" fmla="*/ 1112375 w 7953876"/>
              <a:gd name="connsiteY858" fmla="*/ 268613 h 6403694"/>
              <a:gd name="connsiteX859" fmla="*/ 1115055 w 7953876"/>
              <a:gd name="connsiteY859" fmla="*/ 267049 h 6403694"/>
              <a:gd name="connsiteX860" fmla="*/ 1094394 w 7953876"/>
              <a:gd name="connsiteY860" fmla="*/ 325015 h 6403694"/>
              <a:gd name="connsiteX861" fmla="*/ 1076859 w 7953876"/>
              <a:gd name="connsiteY861" fmla="*/ 440612 h 6403694"/>
              <a:gd name="connsiteX862" fmla="*/ 1090931 w 7953876"/>
              <a:gd name="connsiteY862" fmla="*/ 443515 h 6403694"/>
              <a:gd name="connsiteX863" fmla="*/ 1114051 w 7953876"/>
              <a:gd name="connsiteY863" fmla="*/ 352491 h 6403694"/>
              <a:gd name="connsiteX864" fmla="*/ 1147781 w 7953876"/>
              <a:gd name="connsiteY864" fmla="*/ 262358 h 6403694"/>
              <a:gd name="connsiteX865" fmla="*/ 1197593 w 7953876"/>
              <a:gd name="connsiteY865" fmla="*/ 454797 h 6403694"/>
              <a:gd name="connsiteX866" fmla="*/ 1199157 w 7953876"/>
              <a:gd name="connsiteY866" fmla="*/ 469874 h 6403694"/>
              <a:gd name="connsiteX867" fmla="*/ 1205746 w 7953876"/>
              <a:gd name="connsiteY867" fmla="*/ 479368 h 6403694"/>
              <a:gd name="connsiteX868" fmla="*/ 1210326 w 7953876"/>
              <a:gd name="connsiteY868" fmla="*/ 490313 h 6403694"/>
              <a:gd name="connsiteX869" fmla="*/ 1210102 w 7953876"/>
              <a:gd name="connsiteY869" fmla="*/ 491431 h 6403694"/>
              <a:gd name="connsiteX870" fmla="*/ 1220266 w 7953876"/>
              <a:gd name="connsiteY870" fmla="*/ 597645 h 6403694"/>
              <a:gd name="connsiteX871" fmla="*/ 1191003 w 7953876"/>
              <a:gd name="connsiteY871" fmla="*/ 676720 h 6403694"/>
              <a:gd name="connsiteX872" fmla="*/ 1143760 w 7953876"/>
              <a:gd name="connsiteY872" fmla="*/ 732677 h 6403694"/>
              <a:gd name="connsiteX873" fmla="*/ 1064126 w 7953876"/>
              <a:gd name="connsiteY873" fmla="*/ 838780 h 6403694"/>
              <a:gd name="connsiteX874" fmla="*/ 1043464 w 7953876"/>
              <a:gd name="connsiteY874" fmla="*/ 665998 h 6403694"/>
              <a:gd name="connsiteX875" fmla="*/ 1026487 w 7953876"/>
              <a:gd name="connsiteY875" fmla="*/ 669125 h 6403694"/>
              <a:gd name="connsiteX876" fmla="*/ 1034529 w 7953876"/>
              <a:gd name="connsiteY876" fmla="*/ 875860 h 6403694"/>
              <a:gd name="connsiteX877" fmla="*/ 1034864 w 7953876"/>
              <a:gd name="connsiteY877" fmla="*/ 877312 h 6403694"/>
              <a:gd name="connsiteX878" fmla="*/ 936914 w 7953876"/>
              <a:gd name="connsiteY878" fmla="*/ 997265 h 6403694"/>
              <a:gd name="connsiteX879" fmla="*/ 3505737 w 7953876"/>
              <a:gd name="connsiteY879" fmla="*/ 3628395 h 6403694"/>
              <a:gd name="connsiteX880" fmla="*/ 3517464 w 7953876"/>
              <a:gd name="connsiteY880" fmla="*/ 3632877 h 6403694"/>
              <a:gd name="connsiteX881" fmla="*/ 3631050 w 7953876"/>
              <a:gd name="connsiteY881" fmla="*/ 3572566 h 6403694"/>
              <a:gd name="connsiteX882" fmla="*/ 3623567 w 7953876"/>
              <a:gd name="connsiteY882" fmla="*/ 3558605 h 6403694"/>
              <a:gd name="connsiteX883" fmla="*/ 3556220 w 7953876"/>
              <a:gd name="connsiteY883" fmla="*/ 3581165 h 6403694"/>
              <a:gd name="connsiteX884" fmla="*/ 3506742 w 7953876"/>
              <a:gd name="connsiteY884" fmla="*/ 3615789 h 6403694"/>
              <a:gd name="connsiteX885" fmla="*/ 3505737 w 7953876"/>
              <a:gd name="connsiteY885" fmla="*/ 3628395 h 6403694"/>
              <a:gd name="connsiteX886" fmla="*/ 3441097 w 7953876"/>
              <a:gd name="connsiteY886" fmla="*/ 3569661 h 6403694"/>
              <a:gd name="connsiteX887" fmla="*/ 3451122 w 7953876"/>
              <a:gd name="connsiteY887" fmla="*/ 3577368 h 6403694"/>
              <a:gd name="connsiteX888" fmla="*/ 3551753 w 7953876"/>
              <a:gd name="connsiteY888" fmla="*/ 3542969 h 6403694"/>
              <a:gd name="connsiteX889" fmla="*/ 3546502 w 7953876"/>
              <a:gd name="connsiteY889" fmla="*/ 3529789 h 6403694"/>
              <a:gd name="connsiteX890" fmla="*/ 3445984 w 7953876"/>
              <a:gd name="connsiteY890" fmla="*/ 3557265 h 6403694"/>
              <a:gd name="connsiteX891" fmla="*/ 3441097 w 7953876"/>
              <a:gd name="connsiteY891" fmla="*/ 3569661 h 6403694"/>
              <a:gd name="connsiteX892" fmla="*/ 696059 w 7953876"/>
              <a:gd name="connsiteY892" fmla="*/ 791591 h 6403694"/>
              <a:gd name="connsiteX893" fmla="*/ 709405 w 7953876"/>
              <a:gd name="connsiteY893" fmla="*/ 790531 h 6403694"/>
              <a:gd name="connsiteX894" fmla="*/ 749836 w 7953876"/>
              <a:gd name="connsiteY894" fmla="*/ 751886 h 6403694"/>
              <a:gd name="connsiteX895" fmla="*/ 742800 w 7953876"/>
              <a:gd name="connsiteY895" fmla="*/ 737814 h 6403694"/>
              <a:gd name="connsiteX896" fmla="*/ 692764 w 7953876"/>
              <a:gd name="connsiteY896" fmla="*/ 777910 h 6403694"/>
              <a:gd name="connsiteX897" fmla="*/ 696059 w 7953876"/>
              <a:gd name="connsiteY897" fmla="*/ 791591 h 6403694"/>
              <a:gd name="connsiteX898" fmla="*/ 4843199 w 7953876"/>
              <a:gd name="connsiteY898" fmla="*/ 5062036 h 6403694"/>
              <a:gd name="connsiteX899" fmla="*/ 4858613 w 7953876"/>
              <a:gd name="connsiteY899" fmla="*/ 5058909 h 6403694"/>
              <a:gd name="connsiteX900" fmla="*/ 4838509 w 7953876"/>
              <a:gd name="connsiteY900" fmla="*/ 4993125 h 6403694"/>
              <a:gd name="connsiteX901" fmla="*/ 4826461 w 7953876"/>
              <a:gd name="connsiteY901" fmla="*/ 4990137 h 6403694"/>
              <a:gd name="connsiteX902" fmla="*/ 4819186 w 7953876"/>
              <a:gd name="connsiteY902" fmla="*/ 4999715 h 6403694"/>
              <a:gd name="connsiteX903" fmla="*/ 4843199 w 7953876"/>
              <a:gd name="connsiteY903" fmla="*/ 5062036 h 6403694"/>
              <a:gd name="connsiteX904" fmla="*/ 693224 w 7953876"/>
              <a:gd name="connsiteY904" fmla="*/ 862933 h 6403694"/>
              <a:gd name="connsiteX905" fmla="*/ 711192 w 7953876"/>
              <a:gd name="connsiteY905" fmla="*/ 868825 h 6403694"/>
              <a:gd name="connsiteX906" fmla="*/ 750953 w 7953876"/>
              <a:gd name="connsiteY906" fmla="*/ 813650 h 6403694"/>
              <a:gd name="connsiteX907" fmla="*/ 735875 w 7953876"/>
              <a:gd name="connsiteY907" fmla="*/ 806502 h 6403694"/>
              <a:gd name="connsiteX908" fmla="*/ 696114 w 7953876"/>
              <a:gd name="connsiteY908" fmla="*/ 844141 h 6403694"/>
              <a:gd name="connsiteX909" fmla="*/ 693224 w 7953876"/>
              <a:gd name="connsiteY909" fmla="*/ 862933 h 6403694"/>
              <a:gd name="connsiteX910" fmla="*/ 3127896 w 7953876"/>
              <a:gd name="connsiteY910" fmla="*/ 3484221 h 6403694"/>
              <a:gd name="connsiteX911" fmla="*/ 3175921 w 7953876"/>
              <a:gd name="connsiteY911" fmla="*/ 3490922 h 6403694"/>
              <a:gd name="connsiteX912" fmla="*/ 3468210 w 7953876"/>
              <a:gd name="connsiteY912" fmla="*/ 3514265 h 6403694"/>
              <a:gd name="connsiteX913" fmla="*/ 3737824 w 7953876"/>
              <a:gd name="connsiteY913" fmla="*/ 3435525 h 6403694"/>
              <a:gd name="connsiteX914" fmla="*/ 3740840 w 7953876"/>
              <a:gd name="connsiteY914" fmla="*/ 3455182 h 6403694"/>
              <a:gd name="connsiteX915" fmla="*/ 3740393 w 7953876"/>
              <a:gd name="connsiteY915" fmla="*/ 3458086 h 6403694"/>
              <a:gd name="connsiteX916" fmla="*/ 3818798 w 7953876"/>
              <a:gd name="connsiteY916" fmla="*/ 3574130 h 6403694"/>
              <a:gd name="connsiteX917" fmla="*/ 3930932 w 7953876"/>
              <a:gd name="connsiteY917" fmla="*/ 3697768 h 6403694"/>
              <a:gd name="connsiteX918" fmla="*/ 3984431 w 7953876"/>
              <a:gd name="connsiteY918" fmla="*/ 3745459 h 6403694"/>
              <a:gd name="connsiteX919" fmla="*/ 4046976 w 7953876"/>
              <a:gd name="connsiteY919" fmla="*/ 3787342 h 6403694"/>
              <a:gd name="connsiteX920" fmla="*/ 3863026 w 7953876"/>
              <a:gd name="connsiteY920" fmla="*/ 3832352 h 6403694"/>
              <a:gd name="connsiteX921" fmla="*/ 3918536 w 7953876"/>
              <a:gd name="connsiteY921" fmla="*/ 3803872 h 6403694"/>
              <a:gd name="connsiteX922" fmla="*/ 3915409 w 7953876"/>
              <a:gd name="connsiteY922" fmla="*/ 3792256 h 6403694"/>
              <a:gd name="connsiteX923" fmla="*/ 3832870 w 7953876"/>
              <a:gd name="connsiteY923" fmla="*/ 3818167 h 6403694"/>
              <a:gd name="connsiteX924" fmla="*/ 3773899 w 7953876"/>
              <a:gd name="connsiteY924" fmla="*/ 3835926 h 6403694"/>
              <a:gd name="connsiteX925" fmla="*/ 3708674 w 7953876"/>
              <a:gd name="connsiteY925" fmla="*/ 3831906 h 6403694"/>
              <a:gd name="connsiteX926" fmla="*/ 3829185 w 7953876"/>
              <a:gd name="connsiteY926" fmla="*/ 3778854 h 6403694"/>
              <a:gd name="connsiteX927" fmla="*/ 3821925 w 7953876"/>
              <a:gd name="connsiteY927" fmla="*/ 3764446 h 6403694"/>
              <a:gd name="connsiteX928" fmla="*/ 3729782 w 7953876"/>
              <a:gd name="connsiteY928" fmla="*/ 3793820 h 6403694"/>
              <a:gd name="connsiteX929" fmla="*/ 3611617 w 7953876"/>
              <a:gd name="connsiteY929" fmla="*/ 3806441 h 6403694"/>
              <a:gd name="connsiteX930" fmla="*/ 3601342 w 7953876"/>
              <a:gd name="connsiteY930" fmla="*/ 3808339 h 6403694"/>
              <a:gd name="connsiteX931" fmla="*/ 3586263 w 7953876"/>
              <a:gd name="connsiteY931" fmla="*/ 3803984 h 6403694"/>
              <a:gd name="connsiteX932" fmla="*/ 3763178 w 7953876"/>
              <a:gd name="connsiteY932" fmla="*/ 3726919 h 6403694"/>
              <a:gd name="connsiteX933" fmla="*/ 3753125 w 7953876"/>
              <a:gd name="connsiteY933" fmla="*/ 3719213 h 6403694"/>
              <a:gd name="connsiteX934" fmla="*/ 3511879 w 7953876"/>
              <a:gd name="connsiteY934" fmla="*/ 3772934 h 6403694"/>
              <a:gd name="connsiteX935" fmla="*/ 3456259 w 7953876"/>
              <a:gd name="connsiteY935" fmla="*/ 3743113 h 6403694"/>
              <a:gd name="connsiteX936" fmla="*/ 3520479 w 7953876"/>
              <a:gd name="connsiteY936" fmla="*/ 3747469 h 6403694"/>
              <a:gd name="connsiteX937" fmla="*/ 3693484 w 7953876"/>
              <a:gd name="connsiteY937" fmla="*/ 3705139 h 6403694"/>
              <a:gd name="connsiteX938" fmla="*/ 3690915 w 7953876"/>
              <a:gd name="connsiteY938" fmla="*/ 3686487 h 6403694"/>
              <a:gd name="connsiteX939" fmla="*/ 3562697 w 7953876"/>
              <a:gd name="connsiteY939" fmla="*/ 3715303 h 6403694"/>
              <a:gd name="connsiteX940" fmla="*/ 3393267 w 7953876"/>
              <a:gd name="connsiteY940" fmla="*/ 3698662 h 6403694"/>
              <a:gd name="connsiteX941" fmla="*/ 3378188 w 7953876"/>
              <a:gd name="connsiteY941" fmla="*/ 3687828 h 6403694"/>
              <a:gd name="connsiteX942" fmla="*/ 3544269 w 7953876"/>
              <a:gd name="connsiteY942" fmla="*/ 3695757 h 6403694"/>
              <a:gd name="connsiteX943" fmla="*/ 3540360 w 7953876"/>
              <a:gd name="connsiteY943" fmla="*/ 3670405 h 6403694"/>
              <a:gd name="connsiteX944" fmla="*/ 3384890 w 7953876"/>
              <a:gd name="connsiteY944" fmla="*/ 3652089 h 6403694"/>
              <a:gd name="connsiteX945" fmla="*/ 3304699 w 7953876"/>
              <a:gd name="connsiteY945" fmla="*/ 3620256 h 6403694"/>
              <a:gd name="connsiteX946" fmla="*/ 3300119 w 7953876"/>
              <a:gd name="connsiteY946" fmla="*/ 3615678 h 6403694"/>
              <a:gd name="connsiteX947" fmla="*/ 3472006 w 7953876"/>
              <a:gd name="connsiteY947" fmla="*/ 3643153 h 6403694"/>
              <a:gd name="connsiteX948" fmla="*/ 3474241 w 7953876"/>
              <a:gd name="connsiteY948" fmla="*/ 3618358 h 6403694"/>
              <a:gd name="connsiteX949" fmla="*/ 3340997 w 7953876"/>
              <a:gd name="connsiteY949" fmla="*/ 3592558 h 6403694"/>
              <a:gd name="connsiteX950" fmla="*/ 3330945 w 7953876"/>
              <a:gd name="connsiteY950" fmla="*/ 3589319 h 6403694"/>
              <a:gd name="connsiteX951" fmla="*/ 3398516 w 7953876"/>
              <a:gd name="connsiteY951" fmla="*/ 3579826 h 6403694"/>
              <a:gd name="connsiteX952" fmla="*/ 3396283 w 7953876"/>
              <a:gd name="connsiteY952" fmla="*/ 3563072 h 6403694"/>
              <a:gd name="connsiteX953" fmla="*/ 3271639 w 7953876"/>
              <a:gd name="connsiteY953" fmla="*/ 3541405 h 6403694"/>
              <a:gd name="connsiteX954" fmla="*/ 3190553 w 7953876"/>
              <a:gd name="connsiteY954" fmla="*/ 3514823 h 6403694"/>
              <a:gd name="connsiteX955" fmla="*/ 3155595 w 7953876"/>
              <a:gd name="connsiteY955" fmla="*/ 3497512 h 6403694"/>
              <a:gd name="connsiteX956" fmla="*/ 3127896 w 7953876"/>
              <a:gd name="connsiteY956" fmla="*/ 3484221 h 6403694"/>
              <a:gd name="connsiteX957" fmla="*/ 4675109 w 7953876"/>
              <a:gd name="connsiteY957" fmla="*/ 5080911 h 6403694"/>
              <a:gd name="connsiteX958" fmla="*/ 4692086 w 7953876"/>
              <a:gd name="connsiteY958" fmla="*/ 5075774 h 6403694"/>
              <a:gd name="connsiteX959" fmla="*/ 4682034 w 7953876"/>
              <a:gd name="connsiteY959" fmla="*/ 5022722 h 6403694"/>
              <a:gd name="connsiteX960" fmla="*/ 4661706 w 7953876"/>
              <a:gd name="connsiteY960" fmla="*/ 4964755 h 6403694"/>
              <a:gd name="connsiteX961" fmla="*/ 4649687 w 7953876"/>
              <a:gd name="connsiteY961" fmla="*/ 4959059 h 6403694"/>
              <a:gd name="connsiteX962" fmla="*/ 4640934 w 7953876"/>
              <a:gd name="connsiteY962" fmla="*/ 4969112 h 6403694"/>
              <a:gd name="connsiteX963" fmla="*/ 4675109 w 7953876"/>
              <a:gd name="connsiteY963" fmla="*/ 5080911 h 6403694"/>
              <a:gd name="connsiteX964" fmla="*/ 3048821 w 7953876"/>
              <a:gd name="connsiteY964" fmla="*/ 3449151 h 6403694"/>
              <a:gd name="connsiteX965" fmla="*/ 3095172 w 7953876"/>
              <a:gd name="connsiteY965" fmla="*/ 3443231 h 6403694"/>
              <a:gd name="connsiteX966" fmla="*/ 3169220 w 7953876"/>
              <a:gd name="connsiteY966" fmla="*/ 3402019 h 6403694"/>
              <a:gd name="connsiteX967" fmla="*/ 3225288 w 7953876"/>
              <a:gd name="connsiteY967" fmla="*/ 3357790 h 6403694"/>
              <a:gd name="connsiteX968" fmla="*/ 3259464 w 7953876"/>
              <a:gd name="connsiteY968" fmla="*/ 3355445 h 6403694"/>
              <a:gd name="connsiteX969" fmla="*/ 3306485 w 7953876"/>
              <a:gd name="connsiteY969" fmla="*/ 3353323 h 6403694"/>
              <a:gd name="connsiteX970" fmla="*/ 3393267 w 7953876"/>
              <a:gd name="connsiteY970" fmla="*/ 3315907 h 6403694"/>
              <a:gd name="connsiteX971" fmla="*/ 3384778 w 7953876"/>
              <a:gd name="connsiteY971" fmla="*/ 3304403 h 6403694"/>
              <a:gd name="connsiteX972" fmla="*/ 3341220 w 7953876"/>
              <a:gd name="connsiteY972" fmla="*/ 3320486 h 6403694"/>
              <a:gd name="connsiteX973" fmla="*/ 3276218 w 7953876"/>
              <a:gd name="connsiteY973" fmla="*/ 3331432 h 6403694"/>
              <a:gd name="connsiteX974" fmla="*/ 3255444 w 7953876"/>
              <a:gd name="connsiteY974" fmla="*/ 3333108 h 6403694"/>
              <a:gd name="connsiteX975" fmla="*/ 3355405 w 7953876"/>
              <a:gd name="connsiteY975" fmla="*/ 3234376 h 6403694"/>
              <a:gd name="connsiteX976" fmla="*/ 3422528 w 7953876"/>
              <a:gd name="connsiteY976" fmla="*/ 3211143 h 6403694"/>
              <a:gd name="connsiteX977" fmla="*/ 3492110 w 7953876"/>
              <a:gd name="connsiteY977" fmla="*/ 3173840 h 6403694"/>
              <a:gd name="connsiteX978" fmla="*/ 3482059 w 7953876"/>
              <a:gd name="connsiteY978" fmla="*/ 3159432 h 6403694"/>
              <a:gd name="connsiteX979" fmla="*/ 3405999 w 7953876"/>
              <a:gd name="connsiteY979" fmla="*/ 3188025 h 6403694"/>
              <a:gd name="connsiteX980" fmla="*/ 3390028 w 7953876"/>
              <a:gd name="connsiteY980" fmla="*/ 3194279 h 6403694"/>
              <a:gd name="connsiteX981" fmla="*/ 3448552 w 7953876"/>
              <a:gd name="connsiteY981" fmla="*/ 3126261 h 6403694"/>
              <a:gd name="connsiteX982" fmla="*/ 3572973 w 7953876"/>
              <a:gd name="connsiteY982" fmla="*/ 3104035 h 6403694"/>
              <a:gd name="connsiteX983" fmla="*/ 3627587 w 7953876"/>
              <a:gd name="connsiteY983" fmla="*/ 3093313 h 6403694"/>
              <a:gd name="connsiteX984" fmla="*/ 3495127 w 7953876"/>
              <a:gd name="connsiteY984" fmla="*/ 3216617 h 6403694"/>
              <a:gd name="connsiteX985" fmla="*/ 3503056 w 7953876"/>
              <a:gd name="connsiteY985" fmla="*/ 3255818 h 6403694"/>
              <a:gd name="connsiteX986" fmla="*/ 3573866 w 7953876"/>
              <a:gd name="connsiteY986" fmla="*/ 3227897 h 6403694"/>
              <a:gd name="connsiteX987" fmla="*/ 3673156 w 7953876"/>
              <a:gd name="connsiteY987" fmla="*/ 3189365 h 6403694"/>
              <a:gd name="connsiteX988" fmla="*/ 3790205 w 7953876"/>
              <a:gd name="connsiteY988" fmla="*/ 3108503 h 6403694"/>
              <a:gd name="connsiteX989" fmla="*/ 3782387 w 7953876"/>
              <a:gd name="connsiteY989" fmla="*/ 3096105 h 6403694"/>
              <a:gd name="connsiteX990" fmla="*/ 3670253 w 7953876"/>
              <a:gd name="connsiteY990" fmla="*/ 3155634 h 6403694"/>
              <a:gd name="connsiteX991" fmla="*/ 3629934 w 7953876"/>
              <a:gd name="connsiteY991" fmla="*/ 3175404 h 6403694"/>
              <a:gd name="connsiteX992" fmla="*/ 3666902 w 7953876"/>
              <a:gd name="connsiteY992" fmla="*/ 3116767 h 6403694"/>
              <a:gd name="connsiteX993" fmla="*/ 3725092 w 7953876"/>
              <a:gd name="connsiteY993" fmla="*/ 3086835 h 6403694"/>
              <a:gd name="connsiteX994" fmla="*/ 3810309 w 7953876"/>
              <a:gd name="connsiteY994" fmla="*/ 3047856 h 6403694"/>
              <a:gd name="connsiteX995" fmla="*/ 3805507 w 7953876"/>
              <a:gd name="connsiteY995" fmla="*/ 3033895 h 6403694"/>
              <a:gd name="connsiteX996" fmla="*/ 3733581 w 7953876"/>
              <a:gd name="connsiteY996" fmla="*/ 3050536 h 6403694"/>
              <a:gd name="connsiteX997" fmla="*/ 3691361 w 7953876"/>
              <a:gd name="connsiteY997" fmla="*/ 3057573 h 6403694"/>
              <a:gd name="connsiteX998" fmla="*/ 3694378 w 7953876"/>
              <a:gd name="connsiteY998" fmla="*/ 3048525 h 6403694"/>
              <a:gd name="connsiteX999" fmla="*/ 3930820 w 7953876"/>
              <a:gd name="connsiteY999" fmla="*/ 2930807 h 6403694"/>
              <a:gd name="connsiteX1000" fmla="*/ 3924677 w 7953876"/>
              <a:gd name="connsiteY1000" fmla="*/ 2916511 h 6403694"/>
              <a:gd name="connsiteX1001" fmla="*/ 3749552 w 7953876"/>
              <a:gd name="connsiteY1001" fmla="*/ 2983748 h 6403694"/>
              <a:gd name="connsiteX1002" fmla="*/ 3740282 w 7953876"/>
              <a:gd name="connsiteY1002" fmla="*/ 2988885 h 6403694"/>
              <a:gd name="connsiteX1003" fmla="*/ 4012800 w 7953876"/>
              <a:gd name="connsiteY1003" fmla="*/ 2856870 h 6403694"/>
              <a:gd name="connsiteX1004" fmla="*/ 3965556 w 7953876"/>
              <a:gd name="connsiteY1004" fmla="*/ 3068630 h 6403694"/>
              <a:gd name="connsiteX1005" fmla="*/ 3866824 w 7953876"/>
              <a:gd name="connsiteY1005" fmla="*/ 3139552 h 6403694"/>
              <a:gd name="connsiteX1006" fmla="*/ 3887933 w 7953876"/>
              <a:gd name="connsiteY1006" fmla="*/ 3176409 h 6403694"/>
              <a:gd name="connsiteX1007" fmla="*/ 3991915 w 7953876"/>
              <a:gd name="connsiteY1007" fmla="*/ 3102024 h 6403694"/>
              <a:gd name="connsiteX1008" fmla="*/ 4084727 w 7953876"/>
              <a:gd name="connsiteY1008" fmla="*/ 3021162 h 6403694"/>
              <a:gd name="connsiteX1009" fmla="*/ 4089864 w 7953876"/>
              <a:gd name="connsiteY1009" fmla="*/ 3037134 h 6403694"/>
              <a:gd name="connsiteX1010" fmla="*/ 4171956 w 7953876"/>
              <a:gd name="connsiteY1010" fmla="*/ 3004745 h 6403694"/>
              <a:gd name="connsiteX1011" fmla="*/ 4267225 w 7953876"/>
              <a:gd name="connsiteY1011" fmla="*/ 2945774 h 6403694"/>
              <a:gd name="connsiteX1012" fmla="*/ 4260635 w 7953876"/>
              <a:gd name="connsiteY1012" fmla="*/ 2930807 h 6403694"/>
              <a:gd name="connsiteX1013" fmla="*/ 4175976 w 7953876"/>
              <a:gd name="connsiteY1013" fmla="*/ 2968781 h 6403694"/>
              <a:gd name="connsiteX1014" fmla="*/ 4084616 w 7953876"/>
              <a:gd name="connsiteY1014" fmla="*/ 3021162 h 6403694"/>
              <a:gd name="connsiteX1015" fmla="*/ 4402814 w 7953876"/>
              <a:gd name="connsiteY1015" fmla="*/ 2851285 h 6403694"/>
              <a:gd name="connsiteX1016" fmla="*/ 4450617 w 7953876"/>
              <a:gd name="connsiteY1016" fmla="*/ 2852737 h 6403694"/>
              <a:gd name="connsiteX1017" fmla="*/ 4394214 w 7953876"/>
              <a:gd name="connsiteY1017" fmla="*/ 2887137 h 6403694"/>
              <a:gd name="connsiteX1018" fmla="*/ 4312012 w 7953876"/>
              <a:gd name="connsiteY1018" fmla="*/ 2966324 h 6403694"/>
              <a:gd name="connsiteX1019" fmla="*/ 4335131 w 7953876"/>
              <a:gd name="connsiteY1019" fmla="*/ 2981290 h 6403694"/>
              <a:gd name="connsiteX1020" fmla="*/ 4408287 w 7953876"/>
              <a:gd name="connsiteY1020" fmla="*/ 2916622 h 6403694"/>
              <a:gd name="connsiteX1021" fmla="*/ 4456090 w 7953876"/>
              <a:gd name="connsiteY1021" fmla="*/ 2887137 h 6403694"/>
              <a:gd name="connsiteX1022" fmla="*/ 4479656 w 7953876"/>
              <a:gd name="connsiteY1022" fmla="*/ 2875410 h 6403694"/>
              <a:gd name="connsiteX1023" fmla="*/ 4489752 w 7953876"/>
              <a:gd name="connsiteY1023" fmla="*/ 2871175 h 6403694"/>
              <a:gd name="connsiteX1024" fmla="*/ 4489499 w 7953876"/>
              <a:gd name="connsiteY1024" fmla="*/ 2870630 h 6403694"/>
              <a:gd name="connsiteX1025" fmla="*/ 4484011 w 7953876"/>
              <a:gd name="connsiteY1025" fmla="*/ 2866363 h 6403694"/>
              <a:gd name="connsiteX1026" fmla="*/ 4487362 w 7953876"/>
              <a:gd name="connsiteY1026" fmla="*/ 2866028 h 6403694"/>
              <a:gd name="connsiteX1027" fmla="*/ 4489499 w 7953876"/>
              <a:gd name="connsiteY1027" fmla="*/ 2870630 h 6403694"/>
              <a:gd name="connsiteX1028" fmla="*/ 4490043 w 7953876"/>
              <a:gd name="connsiteY1028" fmla="*/ 2871054 h 6403694"/>
              <a:gd name="connsiteX1029" fmla="*/ 4489752 w 7953876"/>
              <a:gd name="connsiteY1029" fmla="*/ 2871175 h 6403694"/>
              <a:gd name="connsiteX1030" fmla="*/ 4495487 w 7953876"/>
              <a:gd name="connsiteY1030" fmla="*/ 2883534 h 6403694"/>
              <a:gd name="connsiteX1031" fmla="*/ 4486693 w 7953876"/>
              <a:gd name="connsiteY1031" fmla="*/ 2910927 h 6403694"/>
              <a:gd name="connsiteX1032" fmla="*/ 4431518 w 7953876"/>
              <a:gd name="connsiteY1032" fmla="*/ 2982853 h 6403694"/>
              <a:gd name="connsiteX1033" fmla="*/ 4302631 w 7953876"/>
              <a:gd name="connsiteY1033" fmla="*/ 3105264 h 6403694"/>
              <a:gd name="connsiteX1034" fmla="*/ 4308103 w 7953876"/>
              <a:gd name="connsiteY1034" fmla="*/ 3135419 h 6403694"/>
              <a:gd name="connsiteX1035" fmla="*/ 4452627 w 7953876"/>
              <a:gd name="connsiteY1035" fmla="*/ 3094541 h 6403694"/>
              <a:gd name="connsiteX1036" fmla="*/ 4596369 w 7953876"/>
              <a:gd name="connsiteY1036" fmla="*/ 2953368 h 6403694"/>
              <a:gd name="connsiteX1037" fmla="*/ 4726151 w 7953876"/>
              <a:gd name="connsiteY1037" fmla="*/ 3005191 h 6403694"/>
              <a:gd name="connsiteX1038" fmla="*/ 4723805 w 7953876"/>
              <a:gd name="connsiteY1038" fmla="*/ 3015132 h 6403694"/>
              <a:gd name="connsiteX1039" fmla="*/ 4254046 w 7953876"/>
              <a:gd name="connsiteY1039" fmla="*/ 3241411 h 6403694"/>
              <a:gd name="connsiteX1040" fmla="*/ 4252148 w 7953876"/>
              <a:gd name="connsiteY1040" fmla="*/ 3241746 h 6403694"/>
              <a:gd name="connsiteX1041" fmla="*/ 4132752 w 7953876"/>
              <a:gd name="connsiteY1041" fmla="*/ 3267769 h 6403694"/>
              <a:gd name="connsiteX1042" fmla="*/ 4201441 w 7953876"/>
              <a:gd name="connsiteY1042" fmla="*/ 3232253 h 6403694"/>
              <a:gd name="connsiteX1043" fmla="*/ 4278506 w 7953876"/>
              <a:gd name="connsiteY1043" fmla="*/ 3162113 h 6403694"/>
              <a:gd name="connsiteX1044" fmla="*/ 4263092 w 7953876"/>
              <a:gd name="connsiteY1044" fmla="*/ 3148375 h 6403694"/>
              <a:gd name="connsiteX1045" fmla="*/ 4218306 w 7953876"/>
              <a:gd name="connsiteY1045" fmla="*/ 3184227 h 6403694"/>
              <a:gd name="connsiteX1046" fmla="*/ 4144368 w 7953876"/>
              <a:gd name="connsiteY1046" fmla="*/ 3237614 h 6403694"/>
              <a:gd name="connsiteX1047" fmla="*/ 4093551 w 7953876"/>
              <a:gd name="connsiteY1047" fmla="*/ 3278045 h 6403694"/>
              <a:gd name="connsiteX1048" fmla="*/ 4050103 w 7953876"/>
              <a:gd name="connsiteY1048" fmla="*/ 3289549 h 6403694"/>
              <a:gd name="connsiteX1049" fmla="*/ 4160675 w 7953876"/>
              <a:gd name="connsiteY1049" fmla="*/ 3194279 h 6403694"/>
              <a:gd name="connsiteX1050" fmla="*/ 4298498 w 7953876"/>
              <a:gd name="connsiteY1050" fmla="*/ 3060365 h 6403694"/>
              <a:gd name="connsiteX1051" fmla="*/ 4291014 w 7953876"/>
              <a:gd name="connsiteY1051" fmla="*/ 3049532 h 6403694"/>
              <a:gd name="connsiteX1052" fmla="*/ 4145819 w 7953876"/>
              <a:gd name="connsiteY1052" fmla="*/ 3178754 h 6403694"/>
              <a:gd name="connsiteX1053" fmla="*/ 4057028 w 7953876"/>
              <a:gd name="connsiteY1053" fmla="*/ 3258723 h 6403694"/>
              <a:gd name="connsiteX1054" fmla="*/ 4078249 w 7953876"/>
              <a:gd name="connsiteY1054" fmla="*/ 3236943 h 6403694"/>
              <a:gd name="connsiteX1055" fmla="*/ 4150847 w 7953876"/>
              <a:gd name="connsiteY1055" fmla="*/ 3153178 h 6403694"/>
              <a:gd name="connsiteX1056" fmla="*/ 4296599 w 7953876"/>
              <a:gd name="connsiteY1056" fmla="*/ 2997150 h 6403694"/>
              <a:gd name="connsiteX1057" fmla="*/ 4288893 w 7953876"/>
              <a:gd name="connsiteY1057" fmla="*/ 2990449 h 6403694"/>
              <a:gd name="connsiteX1058" fmla="*/ 4118680 w 7953876"/>
              <a:gd name="connsiteY1058" fmla="*/ 3155970 h 6403694"/>
              <a:gd name="connsiteX1059" fmla="*/ 4027878 w 7953876"/>
              <a:gd name="connsiteY1059" fmla="*/ 3258500 h 6403694"/>
              <a:gd name="connsiteX1060" fmla="*/ 3953605 w 7953876"/>
              <a:gd name="connsiteY1060" fmla="*/ 3317025 h 6403694"/>
              <a:gd name="connsiteX1061" fmla="*/ 3867495 w 7953876"/>
              <a:gd name="connsiteY1061" fmla="*/ 3350083 h 6403694"/>
              <a:gd name="connsiteX1062" fmla="*/ 3522825 w 7953876"/>
              <a:gd name="connsiteY1062" fmla="*/ 3475397 h 6403694"/>
              <a:gd name="connsiteX1063" fmla="*/ 3501604 w 7953876"/>
              <a:gd name="connsiteY1063" fmla="*/ 3479530 h 6403694"/>
              <a:gd name="connsiteX1064" fmla="*/ 3638087 w 7953876"/>
              <a:gd name="connsiteY1064" fmla="*/ 3359689 h 6403694"/>
              <a:gd name="connsiteX1065" fmla="*/ 3630715 w 7953876"/>
              <a:gd name="connsiteY1065" fmla="*/ 3354105 h 6403694"/>
              <a:gd name="connsiteX1066" fmla="*/ 3507077 w 7953876"/>
              <a:gd name="connsiteY1066" fmla="*/ 3448592 h 6403694"/>
              <a:gd name="connsiteX1067" fmla="*/ 3402648 w 7953876"/>
              <a:gd name="connsiteY1067" fmla="*/ 3493603 h 6403694"/>
              <a:gd name="connsiteX1068" fmla="*/ 3308273 w 7953876"/>
              <a:gd name="connsiteY1068" fmla="*/ 3492486 h 6403694"/>
              <a:gd name="connsiteX1069" fmla="*/ 3146771 w 7953876"/>
              <a:gd name="connsiteY1069" fmla="*/ 3462219 h 6403694"/>
              <a:gd name="connsiteX1070" fmla="*/ 3048821 w 7953876"/>
              <a:gd name="connsiteY1070" fmla="*/ 3449151 h 6403694"/>
              <a:gd name="connsiteX1071" fmla="*/ 666489 w 7953876"/>
              <a:gd name="connsiteY1071" fmla="*/ 1064207 h 6403694"/>
              <a:gd name="connsiteX1072" fmla="*/ 683493 w 7953876"/>
              <a:gd name="connsiteY1072" fmla="*/ 1064836 h 6403694"/>
              <a:gd name="connsiteX1073" fmla="*/ 749613 w 7953876"/>
              <a:gd name="connsiteY1073" fmla="*/ 992016 h 6403694"/>
              <a:gd name="connsiteX1074" fmla="*/ 759665 w 7953876"/>
              <a:gd name="connsiteY1074" fmla="*/ 936283 h 6403694"/>
              <a:gd name="connsiteX1075" fmla="*/ 744810 w 7953876"/>
              <a:gd name="connsiteY1075" fmla="*/ 930922 h 6403694"/>
              <a:gd name="connsiteX1076" fmla="*/ 706166 w 7953876"/>
              <a:gd name="connsiteY1076" fmla="*/ 976713 h 6403694"/>
              <a:gd name="connsiteX1077" fmla="*/ 660373 w 7953876"/>
              <a:gd name="connsiteY1077" fmla="*/ 1048418 h 6403694"/>
              <a:gd name="connsiteX1078" fmla="*/ 666489 w 7953876"/>
              <a:gd name="connsiteY1078" fmla="*/ 1064207 h 6403694"/>
              <a:gd name="connsiteX1079" fmla="*/ 4643763 w 7953876"/>
              <a:gd name="connsiteY1079" fmla="*/ 5141571 h 6403694"/>
              <a:gd name="connsiteX1080" fmla="*/ 4658579 w 7953876"/>
              <a:gd name="connsiteY1080" fmla="*/ 5150270 h 6403694"/>
              <a:gd name="connsiteX1081" fmla="*/ 4672206 w 7953876"/>
              <a:gd name="connsiteY1081" fmla="*/ 5143122 h 6403694"/>
              <a:gd name="connsiteX1082" fmla="*/ 4646406 w 7953876"/>
              <a:gd name="connsiteY1082" fmla="*/ 5082253 h 6403694"/>
              <a:gd name="connsiteX1083" fmla="*/ 4636955 w 7953876"/>
              <a:gd name="connsiteY1083" fmla="*/ 5081261 h 6403694"/>
              <a:gd name="connsiteX1084" fmla="*/ 4631105 w 7953876"/>
              <a:gd name="connsiteY1084" fmla="*/ 5089065 h 6403694"/>
              <a:gd name="connsiteX1085" fmla="*/ 4643763 w 7953876"/>
              <a:gd name="connsiteY1085" fmla="*/ 5141571 h 6403694"/>
              <a:gd name="connsiteX1086" fmla="*/ 4815054 w 7953876"/>
              <a:gd name="connsiteY1086" fmla="*/ 5384255 h 6403694"/>
              <a:gd name="connsiteX1087" fmla="*/ 4825440 w 7953876"/>
              <a:gd name="connsiteY1087" fmla="*/ 5376661 h 6403694"/>
              <a:gd name="connsiteX1088" fmla="*/ 4759770 w 7953876"/>
              <a:gd name="connsiteY1088" fmla="*/ 5261510 h 6403694"/>
              <a:gd name="connsiteX1089" fmla="*/ 4701468 w 7953876"/>
              <a:gd name="connsiteY1089" fmla="*/ 5168586 h 6403694"/>
              <a:gd name="connsiteX1090" fmla="*/ 4693552 w 7953876"/>
              <a:gd name="connsiteY1090" fmla="*/ 5166898 h 6403694"/>
              <a:gd name="connsiteX1091" fmla="*/ 4688736 w 7953876"/>
              <a:gd name="connsiteY1091" fmla="*/ 5173500 h 6403694"/>
              <a:gd name="connsiteX1092" fmla="*/ 4742122 w 7953876"/>
              <a:gd name="connsiteY1092" fmla="*/ 5285748 h 6403694"/>
              <a:gd name="connsiteX1093" fmla="*/ 4815054 w 7953876"/>
              <a:gd name="connsiteY1093" fmla="*/ 5384255 h 6403694"/>
              <a:gd name="connsiteX1094" fmla="*/ 4670418 w 7953876"/>
              <a:gd name="connsiteY1094" fmla="*/ 5311323 h 6403694"/>
              <a:gd name="connsiteX1095" fmla="*/ 4686054 w 7953876"/>
              <a:gd name="connsiteY1095" fmla="*/ 5304847 h 6403694"/>
              <a:gd name="connsiteX1096" fmla="*/ 4642496 w 7953876"/>
              <a:gd name="connsiteY1096" fmla="*/ 5227335 h 6403694"/>
              <a:gd name="connsiteX1097" fmla="*/ 4626524 w 7953876"/>
              <a:gd name="connsiteY1097" fmla="*/ 5241407 h 6403694"/>
              <a:gd name="connsiteX1098" fmla="*/ 4670418 w 7953876"/>
              <a:gd name="connsiteY1098" fmla="*/ 5311323 h 6403694"/>
              <a:gd name="connsiteX1099" fmla="*/ 1945009 w 7953876"/>
              <a:gd name="connsiteY1099" fmla="*/ 2581671 h 6403694"/>
              <a:gd name="connsiteX1100" fmla="*/ 1963772 w 7953876"/>
              <a:gd name="connsiteY1100" fmla="*/ 2563354 h 6403694"/>
              <a:gd name="connsiteX1101" fmla="*/ 2150850 w 7953876"/>
              <a:gd name="connsiteY1101" fmla="*/ 2497122 h 6403694"/>
              <a:gd name="connsiteX1102" fmla="*/ 2150850 w 7953876"/>
              <a:gd name="connsiteY1102" fmla="*/ 2497235 h 6403694"/>
              <a:gd name="connsiteX1103" fmla="*/ 2171847 w 7953876"/>
              <a:gd name="connsiteY1103" fmla="*/ 2508404 h 6403694"/>
              <a:gd name="connsiteX1104" fmla="*/ 2199881 w 7953876"/>
              <a:gd name="connsiteY1104" fmla="*/ 2476683 h 6403694"/>
              <a:gd name="connsiteX1105" fmla="*/ 2466257 w 7953876"/>
              <a:gd name="connsiteY1105" fmla="*/ 2327357 h 6403694"/>
              <a:gd name="connsiteX1106" fmla="*/ 2668189 w 7953876"/>
              <a:gd name="connsiteY1106" fmla="*/ 2277544 h 6403694"/>
              <a:gd name="connsiteX1107" fmla="*/ 2878386 w 7953876"/>
              <a:gd name="connsiteY1107" fmla="*/ 2242474 h 6403694"/>
              <a:gd name="connsiteX1108" fmla="*/ 2864759 w 7953876"/>
              <a:gd name="connsiteY1108" fmla="*/ 2215893 h 6403694"/>
              <a:gd name="connsiteX1109" fmla="*/ 2641719 w 7953876"/>
              <a:gd name="connsiteY1109" fmla="*/ 2245378 h 6403694"/>
              <a:gd name="connsiteX1110" fmla="*/ 2531929 w 7953876"/>
              <a:gd name="connsiteY1110" fmla="*/ 2274082 h 6403694"/>
              <a:gd name="connsiteX1111" fmla="*/ 2575376 w 7953876"/>
              <a:gd name="connsiteY1111" fmla="*/ 2235214 h 6403694"/>
              <a:gd name="connsiteX1112" fmla="*/ 2830136 w 7953876"/>
              <a:gd name="connsiteY1112" fmla="*/ 2137487 h 6403694"/>
              <a:gd name="connsiteX1113" fmla="*/ 3055076 w 7953876"/>
              <a:gd name="connsiteY1113" fmla="*/ 2116154 h 6403694"/>
              <a:gd name="connsiteX1114" fmla="*/ 3057310 w 7953876"/>
              <a:gd name="connsiteY1114" fmla="*/ 2093929 h 6403694"/>
              <a:gd name="connsiteX1115" fmla="*/ 2797076 w 7953876"/>
              <a:gd name="connsiteY1115" fmla="*/ 2105879 h 6403694"/>
              <a:gd name="connsiteX1116" fmla="*/ 2676342 w 7953876"/>
              <a:gd name="connsiteY1116" fmla="*/ 2144412 h 6403694"/>
              <a:gd name="connsiteX1117" fmla="*/ 2694212 w 7953876"/>
              <a:gd name="connsiteY1117" fmla="*/ 2128664 h 6403694"/>
              <a:gd name="connsiteX1118" fmla="*/ 2971422 w 7953876"/>
              <a:gd name="connsiteY1118" fmla="*/ 2021778 h 6403694"/>
              <a:gd name="connsiteX1119" fmla="*/ 3244834 w 7953876"/>
              <a:gd name="connsiteY1119" fmla="*/ 2033952 h 6403694"/>
              <a:gd name="connsiteX1120" fmla="*/ 3254774 w 7953876"/>
              <a:gd name="connsiteY1120" fmla="*/ 2007482 h 6403694"/>
              <a:gd name="connsiteX1121" fmla="*/ 2832705 w 7953876"/>
              <a:gd name="connsiteY1121" fmla="*/ 2010051 h 6403694"/>
              <a:gd name="connsiteX1122" fmla="*/ 2895250 w 7953876"/>
              <a:gd name="connsiteY1122" fmla="*/ 1959791 h 6403694"/>
              <a:gd name="connsiteX1123" fmla="*/ 2940819 w 7953876"/>
              <a:gd name="connsiteY1123" fmla="*/ 1927849 h 6403694"/>
              <a:gd name="connsiteX1124" fmla="*/ 3117844 w 7953876"/>
              <a:gd name="connsiteY1124" fmla="*/ 1902942 h 6403694"/>
              <a:gd name="connsiteX1125" fmla="*/ 3411919 w 7953876"/>
              <a:gd name="connsiteY1125" fmla="*/ 1930752 h 6403694"/>
              <a:gd name="connsiteX1126" fmla="*/ 3423646 w 7953876"/>
              <a:gd name="connsiteY1126" fmla="*/ 1915116 h 6403694"/>
              <a:gd name="connsiteX1127" fmla="*/ 3094279 w 7953876"/>
              <a:gd name="connsiteY1127" fmla="*/ 1863964 h 6403694"/>
              <a:gd name="connsiteX1128" fmla="*/ 3046587 w 7953876"/>
              <a:gd name="connsiteY1128" fmla="*/ 1868989 h 6403694"/>
              <a:gd name="connsiteX1129" fmla="*/ 3227187 w 7953876"/>
              <a:gd name="connsiteY1129" fmla="*/ 1814150 h 6403694"/>
              <a:gd name="connsiteX1130" fmla="*/ 3481501 w 7953876"/>
              <a:gd name="connsiteY1130" fmla="*/ 1840621 h 6403694"/>
              <a:gd name="connsiteX1131" fmla="*/ 3770437 w 7953876"/>
              <a:gd name="connsiteY1131" fmla="*/ 1909979 h 6403694"/>
              <a:gd name="connsiteX1132" fmla="*/ 3779596 w 7953876"/>
              <a:gd name="connsiteY1132" fmla="*/ 1889540 h 6403694"/>
              <a:gd name="connsiteX1133" fmla="*/ 3489430 w 7953876"/>
              <a:gd name="connsiteY1133" fmla="*/ 1801194 h 6403694"/>
              <a:gd name="connsiteX1134" fmla="*/ 3424986 w 7953876"/>
              <a:gd name="connsiteY1134" fmla="*/ 1794047 h 6403694"/>
              <a:gd name="connsiteX1135" fmla="*/ 3686224 w 7953876"/>
              <a:gd name="connsiteY1135" fmla="*/ 1779863 h 6403694"/>
              <a:gd name="connsiteX1136" fmla="*/ 3771666 w 7953876"/>
              <a:gd name="connsiteY1136" fmla="*/ 1807115 h 6403694"/>
              <a:gd name="connsiteX1137" fmla="*/ 3941320 w 7953876"/>
              <a:gd name="connsiteY1137" fmla="*/ 1895906 h 6403694"/>
              <a:gd name="connsiteX1138" fmla="*/ 3955058 w 7953876"/>
              <a:gd name="connsiteY1138" fmla="*/ 1881163 h 6403694"/>
              <a:gd name="connsiteX1139" fmla="*/ 3837227 w 7953876"/>
              <a:gd name="connsiteY1139" fmla="*/ 1785224 h 6403694"/>
              <a:gd name="connsiteX1140" fmla="*/ 4177987 w 7953876"/>
              <a:gd name="connsiteY1140" fmla="*/ 1882503 h 6403694"/>
              <a:gd name="connsiteX1141" fmla="*/ 4488813 w 7953876"/>
              <a:gd name="connsiteY1141" fmla="*/ 2034511 h 6403694"/>
              <a:gd name="connsiteX1142" fmla="*/ 4274373 w 7953876"/>
              <a:gd name="connsiteY1142" fmla="*/ 1991288 h 6403694"/>
              <a:gd name="connsiteX1143" fmla="*/ 4100139 w 7953876"/>
              <a:gd name="connsiteY1143" fmla="*/ 1938571 h 6403694"/>
              <a:gd name="connsiteX1144" fmla="*/ 4034132 w 7953876"/>
              <a:gd name="connsiteY1144" fmla="*/ 1921036 h 6403694"/>
              <a:gd name="connsiteX1145" fmla="*/ 4025532 w 7953876"/>
              <a:gd name="connsiteY1145" fmla="*/ 1953202 h 6403694"/>
              <a:gd name="connsiteX1146" fmla="*/ 4193957 w 7953876"/>
              <a:gd name="connsiteY1146" fmla="*/ 2122968 h 6403694"/>
              <a:gd name="connsiteX1147" fmla="*/ 3840688 w 7953876"/>
              <a:gd name="connsiteY1147" fmla="*/ 1989724 h 6403694"/>
              <a:gd name="connsiteX1148" fmla="*/ 3818239 w 7953876"/>
              <a:gd name="connsiteY1148" fmla="*/ 2000893 h 6403694"/>
              <a:gd name="connsiteX1149" fmla="*/ 3814219 w 7953876"/>
              <a:gd name="connsiteY1149" fmla="*/ 2018651 h 6403694"/>
              <a:gd name="connsiteX1150" fmla="*/ 3951260 w 7953876"/>
              <a:gd name="connsiteY1150" fmla="*/ 2212095 h 6403694"/>
              <a:gd name="connsiteX1151" fmla="*/ 3694042 w 7953876"/>
              <a:gd name="connsiteY1151" fmla="*/ 2152341 h 6403694"/>
              <a:gd name="connsiteX1152" fmla="*/ 3439840 w 7953876"/>
              <a:gd name="connsiteY1152" fmla="*/ 2018651 h 6403694"/>
              <a:gd name="connsiteX1153" fmla="*/ 3428002 w 7953876"/>
              <a:gd name="connsiteY1153" fmla="*/ 2036410 h 6403694"/>
              <a:gd name="connsiteX1154" fmla="*/ 3613180 w 7953876"/>
              <a:gd name="connsiteY1154" fmla="*/ 2163287 h 6403694"/>
              <a:gd name="connsiteX1155" fmla="*/ 3707556 w 7953876"/>
              <a:gd name="connsiteY1155" fmla="*/ 2284133 h 6403694"/>
              <a:gd name="connsiteX1156" fmla="*/ 3521262 w 7953876"/>
              <a:gd name="connsiteY1156" fmla="*/ 2293962 h 6403694"/>
              <a:gd name="connsiteX1157" fmla="*/ 3292190 w 7953876"/>
              <a:gd name="connsiteY1157" fmla="*/ 2216340 h 6403694"/>
              <a:gd name="connsiteX1158" fmla="*/ 2930655 w 7953876"/>
              <a:gd name="connsiteY1158" fmla="*/ 2177361 h 6403694"/>
              <a:gd name="connsiteX1159" fmla="*/ 2931437 w 7953876"/>
              <a:gd name="connsiteY1159" fmla="*/ 2206287 h 6403694"/>
              <a:gd name="connsiteX1160" fmla="*/ 3262480 w 7953876"/>
              <a:gd name="connsiteY1160" fmla="*/ 2249957 h 6403694"/>
              <a:gd name="connsiteX1161" fmla="*/ 3313745 w 7953876"/>
              <a:gd name="connsiteY1161" fmla="*/ 2281118 h 6403694"/>
              <a:gd name="connsiteX1162" fmla="*/ 3515008 w 7953876"/>
              <a:gd name="connsiteY1162" fmla="*/ 2457139 h 6403694"/>
              <a:gd name="connsiteX1163" fmla="*/ 3322009 w 7953876"/>
              <a:gd name="connsiteY1163" fmla="*/ 2461271 h 6403694"/>
              <a:gd name="connsiteX1164" fmla="*/ 3377966 w 7953876"/>
              <a:gd name="connsiteY1164" fmla="*/ 2426424 h 6403694"/>
              <a:gd name="connsiteX1165" fmla="*/ 3382098 w 7953876"/>
              <a:gd name="connsiteY1165" fmla="*/ 2394147 h 6403694"/>
              <a:gd name="connsiteX1166" fmla="*/ 3349821 w 7953876"/>
              <a:gd name="connsiteY1166" fmla="*/ 2390013 h 6403694"/>
              <a:gd name="connsiteX1167" fmla="*/ 3261810 w 7953876"/>
              <a:gd name="connsiteY1167" fmla="*/ 2440943 h 6403694"/>
              <a:gd name="connsiteX1168" fmla="*/ 3202169 w 7953876"/>
              <a:gd name="connsiteY1168" fmla="*/ 2419612 h 6403694"/>
              <a:gd name="connsiteX1169" fmla="*/ 3275213 w 7953876"/>
              <a:gd name="connsiteY1169" fmla="*/ 2391019 h 6403694"/>
              <a:gd name="connsiteX1170" fmla="*/ 3264267 w 7953876"/>
              <a:gd name="connsiteY1170" fmla="*/ 2344111 h 6403694"/>
              <a:gd name="connsiteX1171" fmla="*/ 3186756 w 7953876"/>
              <a:gd name="connsiteY1171" fmla="*/ 2375383 h 6403694"/>
              <a:gd name="connsiteX1172" fmla="*/ 3118179 w 7953876"/>
              <a:gd name="connsiteY1172" fmla="*/ 2398390 h 6403694"/>
              <a:gd name="connsiteX1173" fmla="*/ 3063899 w 7953876"/>
              <a:gd name="connsiteY1173" fmla="*/ 2395263 h 6403694"/>
              <a:gd name="connsiteX1174" fmla="*/ 3049491 w 7953876"/>
              <a:gd name="connsiteY1174" fmla="*/ 2388003 h 6403694"/>
              <a:gd name="connsiteX1175" fmla="*/ 3199935 w 7953876"/>
              <a:gd name="connsiteY1175" fmla="*/ 2313396 h 6403694"/>
              <a:gd name="connsiteX1176" fmla="*/ 3173912 w 7953876"/>
              <a:gd name="connsiteY1176" fmla="*/ 2277545 h 6403694"/>
              <a:gd name="connsiteX1177" fmla="*/ 3089811 w 7953876"/>
              <a:gd name="connsiteY1177" fmla="*/ 2324787 h 6403694"/>
              <a:gd name="connsiteX1178" fmla="*/ 2979463 w 7953876"/>
              <a:gd name="connsiteY1178" fmla="*/ 2355502 h 6403694"/>
              <a:gd name="connsiteX1179" fmla="*/ 2979351 w 7953876"/>
              <a:gd name="connsiteY1179" fmla="*/ 2355614 h 6403694"/>
              <a:gd name="connsiteX1180" fmla="*/ 2972649 w 7953876"/>
              <a:gd name="connsiteY1180" fmla="*/ 2352710 h 6403694"/>
              <a:gd name="connsiteX1181" fmla="*/ 3001465 w 7953876"/>
              <a:gd name="connsiteY1181" fmla="*/ 2341541 h 6403694"/>
              <a:gd name="connsiteX1182" fmla="*/ 3067585 w 7953876"/>
              <a:gd name="connsiteY1182" fmla="*/ 2280225 h 6403694"/>
              <a:gd name="connsiteX1183" fmla="*/ 3003699 w 7953876"/>
              <a:gd name="connsiteY1183" fmla="*/ 2288601 h 6403694"/>
              <a:gd name="connsiteX1184" fmla="*/ 2880284 w 7953876"/>
              <a:gd name="connsiteY1184" fmla="*/ 2320767 h 6403694"/>
              <a:gd name="connsiteX1185" fmla="*/ 2876263 w 7953876"/>
              <a:gd name="connsiteY1185" fmla="*/ 2322666 h 6403694"/>
              <a:gd name="connsiteX1186" fmla="*/ 2587438 w 7953876"/>
              <a:gd name="connsiteY1186" fmla="*/ 2391800 h 6403694"/>
              <a:gd name="connsiteX1187" fmla="*/ 2600505 w 7953876"/>
              <a:gd name="connsiteY1187" fmla="*/ 2407772 h 6403694"/>
              <a:gd name="connsiteX1188" fmla="*/ 2987839 w 7953876"/>
              <a:gd name="connsiteY1188" fmla="*/ 2411011 h 6403694"/>
              <a:gd name="connsiteX1189" fmla="*/ 3232101 w 7953876"/>
              <a:gd name="connsiteY1189" fmla="*/ 2569831 h 6403694"/>
              <a:gd name="connsiteX1190" fmla="*/ 3056751 w 7953876"/>
              <a:gd name="connsiteY1190" fmla="*/ 2636956 h 6403694"/>
              <a:gd name="connsiteX1191" fmla="*/ 3093161 w 7953876"/>
              <a:gd name="connsiteY1191" fmla="*/ 2585579 h 6403694"/>
              <a:gd name="connsiteX1192" fmla="*/ 3095283 w 7953876"/>
              <a:gd name="connsiteY1192" fmla="*/ 2575192 h 6403694"/>
              <a:gd name="connsiteX1193" fmla="*/ 3090258 w 7953876"/>
              <a:gd name="connsiteY1193" fmla="*/ 2558663 h 6403694"/>
              <a:gd name="connsiteX1194" fmla="*/ 3090593 w 7953876"/>
              <a:gd name="connsiteY1194" fmla="*/ 2561790 h 6403694"/>
              <a:gd name="connsiteX1195" fmla="*/ 3054852 w 7953876"/>
              <a:gd name="connsiteY1195" fmla="*/ 2562461 h 6403694"/>
              <a:gd name="connsiteX1196" fmla="*/ 2942717 w 7953876"/>
              <a:gd name="connsiteY1196" fmla="*/ 2652592 h 6403694"/>
              <a:gd name="connsiteX1197" fmla="*/ 2940819 w 7953876"/>
              <a:gd name="connsiteY1197" fmla="*/ 2649018 h 6403694"/>
              <a:gd name="connsiteX1198" fmla="*/ 2923061 w 7953876"/>
              <a:gd name="connsiteY1198" fmla="*/ 2642764 h 6403694"/>
              <a:gd name="connsiteX1199" fmla="*/ 2969299 w 7953876"/>
              <a:gd name="connsiteY1199" fmla="*/ 2514770 h 6403694"/>
              <a:gd name="connsiteX1200" fmla="*/ 2950425 w 7953876"/>
              <a:gd name="connsiteY1200" fmla="*/ 2513206 h 6403694"/>
              <a:gd name="connsiteX1201" fmla="*/ 2889220 w 7953876"/>
              <a:gd name="connsiteY1201" fmla="*/ 2615065 h 6403694"/>
              <a:gd name="connsiteX1202" fmla="*/ 2816733 w 7953876"/>
              <a:gd name="connsiteY1202" fmla="*/ 2672249 h 6403694"/>
              <a:gd name="connsiteX1203" fmla="*/ 2720794 w 7953876"/>
              <a:gd name="connsiteY1203" fmla="*/ 2662980 h 6403694"/>
              <a:gd name="connsiteX1204" fmla="*/ 2779765 w 7953876"/>
              <a:gd name="connsiteY1204" fmla="*/ 2633494 h 6403694"/>
              <a:gd name="connsiteX1205" fmla="*/ 2824216 w 7953876"/>
              <a:gd name="connsiteY1205" fmla="*/ 2548610 h 6403694"/>
              <a:gd name="connsiteX1206" fmla="*/ 2802772 w 7953876"/>
              <a:gd name="connsiteY1206" fmla="*/ 2542021 h 6403694"/>
              <a:gd name="connsiteX1207" fmla="*/ 2774292 w 7953876"/>
              <a:gd name="connsiteY1207" fmla="*/ 2586920 h 6403694"/>
              <a:gd name="connsiteX1208" fmla="*/ 2735537 w 7953876"/>
              <a:gd name="connsiteY1208" fmla="*/ 2616740 h 6403694"/>
              <a:gd name="connsiteX1209" fmla="*/ 2671986 w 7953876"/>
              <a:gd name="connsiteY1209" fmla="*/ 2656948 h 6403694"/>
              <a:gd name="connsiteX1210" fmla="*/ 2505347 w 7953876"/>
              <a:gd name="connsiteY1210" fmla="*/ 2648125 h 6403694"/>
              <a:gd name="connsiteX1211" fmla="*/ 2500992 w 7953876"/>
              <a:gd name="connsiteY1211" fmla="*/ 2676605 h 6403694"/>
              <a:gd name="connsiteX1212" fmla="*/ 2682820 w 7953876"/>
              <a:gd name="connsiteY1212" fmla="*/ 2721504 h 6403694"/>
              <a:gd name="connsiteX1213" fmla="*/ 2840858 w 7953876"/>
              <a:gd name="connsiteY1213" fmla="*/ 2799126 h 6403694"/>
              <a:gd name="connsiteX1214" fmla="*/ 2964496 w 7953876"/>
              <a:gd name="connsiteY1214" fmla="*/ 2909027 h 6403694"/>
              <a:gd name="connsiteX1215" fmla="*/ 2793168 w 7953876"/>
              <a:gd name="connsiteY1215" fmla="*/ 2903444 h 6403694"/>
              <a:gd name="connsiteX1216" fmla="*/ 2793279 w 7953876"/>
              <a:gd name="connsiteY1216" fmla="*/ 2903444 h 6403694"/>
              <a:gd name="connsiteX1217" fmla="*/ 2867775 w 7953876"/>
              <a:gd name="connsiteY1217" fmla="*/ 2890822 h 6403694"/>
              <a:gd name="connsiteX1218" fmla="*/ 2868222 w 7953876"/>
              <a:gd name="connsiteY1218" fmla="*/ 2869267 h 6403694"/>
              <a:gd name="connsiteX1219" fmla="*/ 2778648 w 7953876"/>
              <a:gd name="connsiteY1219" fmla="*/ 2868150 h 6403694"/>
              <a:gd name="connsiteX1220" fmla="*/ 2768372 w 7953876"/>
              <a:gd name="connsiteY1220" fmla="*/ 2869490 h 6403694"/>
              <a:gd name="connsiteX1221" fmla="*/ 2812601 w 7953876"/>
              <a:gd name="connsiteY1221" fmla="*/ 2850616 h 6403694"/>
              <a:gd name="connsiteX1222" fmla="*/ 2808469 w 7953876"/>
              <a:gd name="connsiteY1222" fmla="*/ 2832186 h 6403694"/>
              <a:gd name="connsiteX1223" fmla="*/ 2705827 w 7953876"/>
              <a:gd name="connsiteY1223" fmla="*/ 2832745 h 6403694"/>
              <a:gd name="connsiteX1224" fmla="*/ 2606984 w 7953876"/>
              <a:gd name="connsiteY1224" fmla="*/ 2814987 h 6403694"/>
              <a:gd name="connsiteX1225" fmla="*/ 2597602 w 7953876"/>
              <a:gd name="connsiteY1225" fmla="*/ 2812195 h 6403694"/>
              <a:gd name="connsiteX1226" fmla="*/ 2659923 w 7953876"/>
              <a:gd name="connsiteY1226" fmla="*/ 2801026 h 6403694"/>
              <a:gd name="connsiteX1227" fmla="*/ 2658918 w 7953876"/>
              <a:gd name="connsiteY1227" fmla="*/ 2780363 h 6403694"/>
              <a:gd name="connsiteX1228" fmla="*/ 2525004 w 7953876"/>
              <a:gd name="connsiteY1228" fmla="*/ 2758026 h 6403694"/>
              <a:gd name="connsiteX1229" fmla="*/ 2436436 w 7953876"/>
              <a:gd name="connsiteY1229" fmla="*/ 2744734 h 6403694"/>
              <a:gd name="connsiteX1230" fmla="*/ 2146382 w 7953876"/>
              <a:gd name="connsiteY1230" fmla="*/ 2597083 h 6403694"/>
              <a:gd name="connsiteX1231" fmla="*/ 1945009 w 7953876"/>
              <a:gd name="connsiteY1231" fmla="*/ 2581671 h 6403694"/>
              <a:gd name="connsiteX1232" fmla="*/ 5503122 w 7953876"/>
              <a:gd name="connsiteY1232" fmla="*/ 6253999 h 6403694"/>
              <a:gd name="connsiteX1233" fmla="*/ 5534101 w 7953876"/>
              <a:gd name="connsiteY1233" fmla="*/ 6266367 h 6403694"/>
              <a:gd name="connsiteX1234" fmla="*/ 5540914 w 7953876"/>
              <a:gd name="connsiteY1234" fmla="*/ 6253412 h 6403694"/>
              <a:gd name="connsiteX1235" fmla="*/ 5493336 w 7953876"/>
              <a:gd name="connsiteY1235" fmla="*/ 6214880 h 6403694"/>
              <a:gd name="connsiteX1236" fmla="*/ 5480268 w 7953876"/>
              <a:gd name="connsiteY1236" fmla="*/ 6228729 h 6403694"/>
              <a:gd name="connsiteX1237" fmla="*/ 5503122 w 7953876"/>
              <a:gd name="connsiteY1237" fmla="*/ 6253999 h 6403694"/>
              <a:gd name="connsiteX1238" fmla="*/ 4117674 w 7953876"/>
              <a:gd name="connsiteY1238" fmla="*/ 4862436 h 6403694"/>
              <a:gd name="connsiteX1239" fmla="*/ 4128173 w 7953876"/>
              <a:gd name="connsiteY1239" fmla="*/ 4859210 h 6403694"/>
              <a:gd name="connsiteX1240" fmla="*/ 4139565 w 7953876"/>
              <a:gd name="connsiteY1240" fmla="*/ 4790188 h 6403694"/>
              <a:gd name="connsiteX1241" fmla="*/ 4127838 w 7953876"/>
              <a:gd name="connsiteY1241" fmla="*/ 4788512 h 6403694"/>
              <a:gd name="connsiteX1242" fmla="*/ 4110527 w 7953876"/>
              <a:gd name="connsiteY1242" fmla="*/ 4854185 h 6403694"/>
              <a:gd name="connsiteX1243" fmla="*/ 4117674 w 7953876"/>
              <a:gd name="connsiteY1243" fmla="*/ 4862436 h 6403694"/>
              <a:gd name="connsiteX1244" fmla="*/ 4021511 w 7953876"/>
              <a:gd name="connsiteY1244" fmla="*/ 4782816 h 6403694"/>
              <a:gd name="connsiteX1245" fmla="*/ 4042285 w 7953876"/>
              <a:gd name="connsiteY1245" fmla="*/ 4782593 h 6403694"/>
              <a:gd name="connsiteX1246" fmla="*/ 4051331 w 7953876"/>
              <a:gd name="connsiteY1246" fmla="*/ 4699162 h 6403694"/>
              <a:gd name="connsiteX1247" fmla="*/ 4035514 w 7953876"/>
              <a:gd name="connsiteY1247" fmla="*/ 4681501 h 6403694"/>
              <a:gd name="connsiteX1248" fmla="*/ 4014250 w 7953876"/>
              <a:gd name="connsiteY1248" fmla="*/ 4694917 h 6403694"/>
              <a:gd name="connsiteX1249" fmla="*/ 4021511 w 7953876"/>
              <a:gd name="connsiteY1249" fmla="*/ 4782816 h 6403694"/>
              <a:gd name="connsiteX1250" fmla="*/ 4146588 w 7953876"/>
              <a:gd name="connsiteY1250" fmla="*/ 4927424 h 6403694"/>
              <a:gd name="connsiteX1251" fmla="*/ 4160227 w 7953876"/>
              <a:gd name="connsiteY1251" fmla="*/ 4925888 h 6403694"/>
              <a:gd name="connsiteX1252" fmla="*/ 4164137 w 7953876"/>
              <a:gd name="connsiteY1252" fmla="*/ 4882219 h 6403694"/>
              <a:gd name="connsiteX1253" fmla="*/ 4153190 w 7953876"/>
              <a:gd name="connsiteY1253" fmla="*/ 4881548 h 6403694"/>
              <a:gd name="connsiteX1254" fmla="*/ 4139230 w 7953876"/>
              <a:gd name="connsiteY1254" fmla="*/ 4915055 h 6403694"/>
              <a:gd name="connsiteX1255" fmla="*/ 4146588 w 7953876"/>
              <a:gd name="connsiteY1255" fmla="*/ 4927424 h 6403694"/>
              <a:gd name="connsiteX1256" fmla="*/ 2595659 w 7953876"/>
              <a:gd name="connsiteY1256" fmla="*/ 3351500 h 6403694"/>
              <a:gd name="connsiteX1257" fmla="*/ 2750725 w 7953876"/>
              <a:gd name="connsiteY1257" fmla="*/ 3423684 h 6403694"/>
              <a:gd name="connsiteX1258" fmla="*/ 2756422 w 7953876"/>
              <a:gd name="connsiteY1258" fmla="*/ 3396992 h 6403694"/>
              <a:gd name="connsiteX1259" fmla="*/ 2562084 w 7953876"/>
              <a:gd name="connsiteY1259" fmla="*/ 3307083 h 6403694"/>
              <a:gd name="connsiteX1260" fmla="*/ 2558622 w 7953876"/>
              <a:gd name="connsiteY1260" fmla="*/ 3310433 h 6403694"/>
              <a:gd name="connsiteX1261" fmla="*/ 2595659 w 7953876"/>
              <a:gd name="connsiteY1261" fmla="*/ 3351500 h 6403694"/>
              <a:gd name="connsiteX1262" fmla="*/ 5400313 w 7953876"/>
              <a:gd name="connsiteY1262" fmla="*/ 6212352 h 6403694"/>
              <a:gd name="connsiteX1263" fmla="*/ 5428220 w 7953876"/>
              <a:gd name="connsiteY1263" fmla="*/ 6231855 h 6403694"/>
              <a:gd name="connsiteX1264" fmla="*/ 5438831 w 7953876"/>
              <a:gd name="connsiteY1264" fmla="*/ 6223031 h 6403694"/>
              <a:gd name="connsiteX1265" fmla="*/ 5407000 w 7953876"/>
              <a:gd name="connsiteY1265" fmla="*/ 6174671 h 6403694"/>
              <a:gd name="connsiteX1266" fmla="*/ 5395231 w 7953876"/>
              <a:gd name="connsiteY1266" fmla="*/ 6170819 h 6403694"/>
              <a:gd name="connsiteX1267" fmla="*/ 5388236 w 7953876"/>
              <a:gd name="connsiteY1267" fmla="*/ 6181038 h 6403694"/>
              <a:gd name="connsiteX1268" fmla="*/ 5400313 w 7953876"/>
              <a:gd name="connsiteY1268" fmla="*/ 6212352 h 6403694"/>
              <a:gd name="connsiteX1269" fmla="*/ 334246 w 7953876"/>
              <a:gd name="connsiteY1269" fmla="*/ 1058022 h 6403694"/>
              <a:gd name="connsiteX1270" fmla="*/ 353903 w 7953876"/>
              <a:gd name="connsiteY1270" fmla="*/ 1057911 h 6403694"/>
              <a:gd name="connsiteX1271" fmla="*/ 376575 w 7953876"/>
              <a:gd name="connsiteY1271" fmla="*/ 1003631 h 6403694"/>
              <a:gd name="connsiteX1272" fmla="*/ 397014 w 7953876"/>
              <a:gd name="connsiteY1272" fmla="*/ 947452 h 6403694"/>
              <a:gd name="connsiteX1273" fmla="*/ 381489 w 7953876"/>
              <a:gd name="connsiteY1273" fmla="*/ 936283 h 6403694"/>
              <a:gd name="connsiteX1274" fmla="*/ 334246 w 7953876"/>
              <a:gd name="connsiteY1274" fmla="*/ 1058022 h 6403694"/>
              <a:gd name="connsiteX1275" fmla="*/ 4772612 w 7953876"/>
              <a:gd name="connsiteY1275" fmla="*/ 5580157 h 6403694"/>
              <a:gd name="connsiteX1276" fmla="*/ 4784452 w 7953876"/>
              <a:gd name="connsiteY1276" fmla="*/ 5578034 h 6403694"/>
              <a:gd name="connsiteX1277" fmla="*/ 4766469 w 7953876"/>
              <a:gd name="connsiteY1277" fmla="*/ 5446020 h 6403694"/>
              <a:gd name="connsiteX1278" fmla="*/ 4730842 w 7953876"/>
              <a:gd name="connsiteY1278" fmla="*/ 5299038 h 6403694"/>
              <a:gd name="connsiteX1279" fmla="*/ 4720790 w 7953876"/>
              <a:gd name="connsiteY1279" fmla="*/ 5294990 h 6403694"/>
              <a:gd name="connsiteX1280" fmla="*/ 4714088 w 7953876"/>
              <a:gd name="connsiteY1280" fmla="*/ 5303506 h 6403694"/>
              <a:gd name="connsiteX1281" fmla="*/ 4735756 w 7953876"/>
              <a:gd name="connsiteY1281" fmla="*/ 5433733 h 6403694"/>
              <a:gd name="connsiteX1282" fmla="*/ 4772612 w 7953876"/>
              <a:gd name="connsiteY1282" fmla="*/ 5580157 h 6403694"/>
              <a:gd name="connsiteX1283" fmla="*/ 5478843 w 7953876"/>
              <a:gd name="connsiteY1283" fmla="*/ 6306561 h 6403694"/>
              <a:gd name="connsiteX1284" fmla="*/ 5512769 w 7953876"/>
              <a:gd name="connsiteY1284" fmla="*/ 6308586 h 6403694"/>
              <a:gd name="connsiteX1285" fmla="*/ 5516119 w 7953876"/>
              <a:gd name="connsiteY1285" fmla="*/ 6300434 h 6403694"/>
              <a:gd name="connsiteX1286" fmla="*/ 5476247 w 7953876"/>
              <a:gd name="connsiteY1286" fmla="*/ 6260561 h 6403694"/>
              <a:gd name="connsiteX1287" fmla="*/ 5466017 w 7953876"/>
              <a:gd name="connsiteY1287" fmla="*/ 6256434 h 6403694"/>
              <a:gd name="connsiteX1288" fmla="*/ 5452793 w 7953876"/>
              <a:gd name="connsiteY1288" fmla="*/ 6279994 h 6403694"/>
              <a:gd name="connsiteX1289" fmla="*/ 5478843 w 7953876"/>
              <a:gd name="connsiteY1289" fmla="*/ 6306561 h 6403694"/>
              <a:gd name="connsiteX1290" fmla="*/ 5214548 w 7953876"/>
              <a:gd name="connsiteY1290" fmla="*/ 6050055 h 6403694"/>
              <a:gd name="connsiteX1291" fmla="*/ 5325244 w 7953876"/>
              <a:gd name="connsiteY1291" fmla="*/ 6137926 h 6403694"/>
              <a:gd name="connsiteX1292" fmla="*/ 5336078 w 7953876"/>
              <a:gd name="connsiteY1292" fmla="*/ 6127986 h 6403694"/>
              <a:gd name="connsiteX1293" fmla="*/ 5141741 w 7953876"/>
              <a:gd name="connsiteY1293" fmla="*/ 5926166 h 6403694"/>
              <a:gd name="connsiteX1294" fmla="*/ 5031393 w 7953876"/>
              <a:gd name="connsiteY1294" fmla="*/ 5797501 h 6403694"/>
              <a:gd name="connsiteX1295" fmla="*/ 4958462 w 7953876"/>
              <a:gd name="connsiteY1295" fmla="*/ 5681570 h 6403694"/>
              <a:gd name="connsiteX1296" fmla="*/ 4954650 w 7953876"/>
              <a:gd name="connsiteY1296" fmla="*/ 5680787 h 6403694"/>
              <a:gd name="connsiteX1297" fmla="*/ 4953100 w 7953876"/>
              <a:gd name="connsiteY1297" fmla="*/ 5684696 h 6403694"/>
              <a:gd name="connsiteX1298" fmla="*/ 5118511 w 7953876"/>
              <a:gd name="connsiteY1298" fmla="*/ 5944260 h 6403694"/>
              <a:gd name="connsiteX1299" fmla="*/ 5214548 w 7953876"/>
              <a:gd name="connsiteY1299" fmla="*/ 6050055 h 6403694"/>
              <a:gd name="connsiteX1300" fmla="*/ 249656 w 7953876"/>
              <a:gd name="connsiteY1300" fmla="*/ 1055831 h 6403694"/>
              <a:gd name="connsiteX1301" fmla="*/ 262654 w 7953876"/>
              <a:gd name="connsiteY1301" fmla="*/ 1053890 h 6403694"/>
              <a:gd name="connsiteX1302" fmla="*/ 326762 w 7953876"/>
              <a:gd name="connsiteY1302" fmla="*/ 952589 h 6403694"/>
              <a:gd name="connsiteX1303" fmla="*/ 313137 w 7953876"/>
              <a:gd name="connsiteY1303" fmla="*/ 943320 h 6403694"/>
              <a:gd name="connsiteX1304" fmla="*/ 245789 w 7953876"/>
              <a:gd name="connsiteY1304" fmla="*/ 1043615 h 6403694"/>
              <a:gd name="connsiteX1305" fmla="*/ 249656 w 7953876"/>
              <a:gd name="connsiteY1305" fmla="*/ 1055831 h 6403694"/>
              <a:gd name="connsiteX1306" fmla="*/ 707507 w 7953876"/>
              <a:gd name="connsiteY1306" fmla="*/ 1532962 h 6403694"/>
              <a:gd name="connsiteX1307" fmla="*/ 730962 w 7953876"/>
              <a:gd name="connsiteY1307" fmla="*/ 1533256 h 6403694"/>
              <a:gd name="connsiteX1308" fmla="*/ 783008 w 7953876"/>
              <a:gd name="connsiteY1308" fmla="*/ 1486681 h 6403694"/>
              <a:gd name="connsiteX1309" fmla="*/ 800095 w 7953876"/>
              <a:gd name="connsiteY1309" fmla="*/ 1450494 h 6403694"/>
              <a:gd name="connsiteX1310" fmla="*/ 790156 w 7953876"/>
              <a:gd name="connsiteY1310" fmla="*/ 1440443 h 6403694"/>
              <a:gd name="connsiteX1311" fmla="*/ 750283 w 7953876"/>
              <a:gd name="connsiteY1311" fmla="*/ 1457755 h 6403694"/>
              <a:gd name="connsiteX1312" fmla="*/ 704156 w 7953876"/>
              <a:gd name="connsiteY1312" fmla="*/ 1510806 h 6403694"/>
              <a:gd name="connsiteX1313" fmla="*/ 707507 w 7953876"/>
              <a:gd name="connsiteY1313" fmla="*/ 1532962 h 6403694"/>
              <a:gd name="connsiteX1314" fmla="*/ 4989958 w 7953876"/>
              <a:gd name="connsiteY1314" fmla="*/ 5931528 h 6403694"/>
              <a:gd name="connsiteX1315" fmla="*/ 5000791 w 7953876"/>
              <a:gd name="connsiteY1315" fmla="*/ 5924044 h 6403694"/>
              <a:gd name="connsiteX1316" fmla="*/ 4908761 w 7953876"/>
              <a:gd name="connsiteY1316" fmla="*/ 5623716 h 6403694"/>
              <a:gd name="connsiteX1317" fmla="*/ 4801653 w 7953876"/>
              <a:gd name="connsiteY1317" fmla="*/ 5416311 h 6403694"/>
              <a:gd name="connsiteX1318" fmla="*/ 4794839 w 7953876"/>
              <a:gd name="connsiteY1318" fmla="*/ 5420108 h 6403694"/>
              <a:gd name="connsiteX1319" fmla="*/ 4858502 w 7953876"/>
              <a:gd name="connsiteY1319" fmla="*/ 5567759 h 6403694"/>
              <a:gd name="connsiteX1320" fmla="*/ 4899045 w 7953876"/>
              <a:gd name="connsiteY1320" fmla="*/ 5721443 h 6403694"/>
              <a:gd name="connsiteX1321" fmla="*/ 4989958 w 7953876"/>
              <a:gd name="connsiteY1321" fmla="*/ 5931528 h 6403694"/>
              <a:gd name="connsiteX1322" fmla="*/ 3093832 w 7953876"/>
              <a:gd name="connsiteY1322" fmla="*/ 4034731 h 6403694"/>
              <a:gd name="connsiteX1323" fmla="*/ 3110361 w 7953876"/>
              <a:gd name="connsiteY1323" fmla="*/ 4027023 h 6403694"/>
              <a:gd name="connsiteX1324" fmla="*/ 3090481 w 7953876"/>
              <a:gd name="connsiteY1324" fmla="*/ 3961128 h 6403694"/>
              <a:gd name="connsiteX1325" fmla="*/ 3093832 w 7953876"/>
              <a:gd name="connsiteY1325" fmla="*/ 4034731 h 6403694"/>
              <a:gd name="connsiteX1326" fmla="*/ 5273435 w 7953876"/>
              <a:gd name="connsiteY1326" fmla="*/ 6277522 h 6403694"/>
              <a:gd name="connsiteX1327" fmla="*/ 5315192 w 7953876"/>
              <a:gd name="connsiteY1327" fmla="*/ 6309479 h 6403694"/>
              <a:gd name="connsiteX1328" fmla="*/ 5324685 w 7953876"/>
              <a:gd name="connsiteY1328" fmla="*/ 6298645 h 6403694"/>
              <a:gd name="connsiteX1329" fmla="*/ 5258120 w 7953876"/>
              <a:gd name="connsiteY1329" fmla="*/ 6222139 h 6403694"/>
              <a:gd name="connsiteX1330" fmla="*/ 5243154 w 7953876"/>
              <a:gd name="connsiteY1330" fmla="*/ 6233755 h 6403694"/>
              <a:gd name="connsiteX1331" fmla="*/ 5273435 w 7953876"/>
              <a:gd name="connsiteY1331" fmla="*/ 6277522 h 6403694"/>
              <a:gd name="connsiteX1332" fmla="*/ 319391 w 7953876"/>
              <a:gd name="connsiteY1332" fmla="*/ 1233820 h 6403694"/>
              <a:gd name="connsiteX1333" fmla="*/ 335138 w 7953876"/>
              <a:gd name="connsiteY1333" fmla="*/ 1234826 h 6403694"/>
              <a:gd name="connsiteX1334" fmla="*/ 364513 w 7953876"/>
              <a:gd name="connsiteY1334" fmla="*/ 1169041 h 6403694"/>
              <a:gd name="connsiteX1335" fmla="*/ 386626 w 7953876"/>
              <a:gd name="connsiteY1335" fmla="*/ 1102587 h 6403694"/>
              <a:gd name="connsiteX1336" fmla="*/ 379619 w 7953876"/>
              <a:gd name="connsiteY1336" fmla="*/ 1093903 h 6403694"/>
              <a:gd name="connsiteX1337" fmla="*/ 368422 w 7953876"/>
              <a:gd name="connsiteY1337" fmla="*/ 1095439 h 6403694"/>
              <a:gd name="connsiteX1338" fmla="*/ 327321 w 7953876"/>
              <a:gd name="connsiteY1338" fmla="*/ 1162899 h 6403694"/>
              <a:gd name="connsiteX1339" fmla="*/ 319391 w 7953876"/>
              <a:gd name="connsiteY1339" fmla="*/ 1233820 h 6403694"/>
              <a:gd name="connsiteX1340" fmla="*/ 3011463 w 7953876"/>
              <a:gd name="connsiteY1340" fmla="*/ 3980836 h 6403694"/>
              <a:gd name="connsiteX1341" fmla="*/ 3024250 w 7953876"/>
              <a:gd name="connsiteY1341" fmla="*/ 3987709 h 6403694"/>
              <a:gd name="connsiteX1342" fmla="*/ 3033743 w 7953876"/>
              <a:gd name="connsiteY1342" fmla="*/ 3983130 h 6403694"/>
              <a:gd name="connsiteX1343" fmla="*/ 3023132 w 7953876"/>
              <a:gd name="connsiteY1343" fmla="*/ 3931754 h 6403694"/>
              <a:gd name="connsiteX1344" fmla="*/ 3007595 w 7953876"/>
              <a:gd name="connsiteY1344" fmla="*/ 3926309 h 6403694"/>
              <a:gd name="connsiteX1345" fmla="*/ 2998003 w 7953876"/>
              <a:gd name="connsiteY1345" fmla="*/ 3939796 h 6403694"/>
              <a:gd name="connsiteX1346" fmla="*/ 3011463 w 7953876"/>
              <a:gd name="connsiteY1346" fmla="*/ 3980836 h 6403694"/>
              <a:gd name="connsiteX1347" fmla="*/ 5188455 w 7953876"/>
              <a:gd name="connsiteY1347" fmla="*/ 6207424 h 6403694"/>
              <a:gd name="connsiteX1348" fmla="*/ 5213781 w 7953876"/>
              <a:gd name="connsiteY1348" fmla="*/ 6226496 h 6403694"/>
              <a:gd name="connsiteX1349" fmla="*/ 5222269 w 7953876"/>
              <a:gd name="connsiteY1349" fmla="*/ 6217447 h 6403694"/>
              <a:gd name="connsiteX1350" fmla="*/ 5192001 w 7953876"/>
              <a:gd name="connsiteY1350" fmla="*/ 6172103 h 6403694"/>
              <a:gd name="connsiteX1351" fmla="*/ 5179953 w 7953876"/>
              <a:gd name="connsiteY1351" fmla="*/ 6168124 h 6403694"/>
              <a:gd name="connsiteX1352" fmla="*/ 5174689 w 7953876"/>
              <a:gd name="connsiteY1352" fmla="*/ 6178469 h 6403694"/>
              <a:gd name="connsiteX1353" fmla="*/ 5188455 w 7953876"/>
              <a:gd name="connsiteY1353" fmla="*/ 6207424 h 6403694"/>
              <a:gd name="connsiteX1354" fmla="*/ 924292 w 7953876"/>
              <a:gd name="connsiteY1354" fmla="*/ 1866420 h 6403694"/>
              <a:gd name="connsiteX1355" fmla="*/ 1065243 w 7953876"/>
              <a:gd name="connsiteY1355" fmla="*/ 1897804 h 6403694"/>
              <a:gd name="connsiteX1356" fmla="*/ 1161406 w 7953876"/>
              <a:gd name="connsiteY1356" fmla="*/ 1869324 h 6403694"/>
              <a:gd name="connsiteX1357" fmla="*/ 1150350 w 7953876"/>
              <a:gd name="connsiteY1357" fmla="*/ 1848215 h 6403694"/>
              <a:gd name="connsiteX1358" fmla="*/ 1096181 w 7953876"/>
              <a:gd name="connsiteY1358" fmla="*/ 1858937 h 6403694"/>
              <a:gd name="connsiteX1359" fmla="*/ 1027716 w 7953876"/>
              <a:gd name="connsiteY1359" fmla="*/ 1858714 h 6403694"/>
              <a:gd name="connsiteX1360" fmla="*/ 927644 w 7953876"/>
              <a:gd name="connsiteY1360" fmla="*/ 1849666 h 6403694"/>
              <a:gd name="connsiteX1361" fmla="*/ 924292 w 7953876"/>
              <a:gd name="connsiteY1361" fmla="*/ 1866420 h 6403694"/>
              <a:gd name="connsiteX1362" fmla="*/ 4977159 w 7953876"/>
              <a:gd name="connsiteY1362" fmla="*/ 6019818 h 6403694"/>
              <a:gd name="connsiteX1363" fmla="*/ 4999451 w 7953876"/>
              <a:gd name="connsiteY1363" fmla="*/ 6039417 h 6403694"/>
              <a:gd name="connsiteX1364" fmla="*/ 5012184 w 7953876"/>
              <a:gd name="connsiteY1364" fmla="*/ 6031376 h 6403694"/>
              <a:gd name="connsiteX1365" fmla="*/ 4949415 w 7953876"/>
              <a:gd name="connsiteY1365" fmla="*/ 5924155 h 6403694"/>
              <a:gd name="connsiteX1366" fmla="*/ 4898038 w 7953876"/>
              <a:gd name="connsiteY1366" fmla="*/ 5821291 h 6403694"/>
              <a:gd name="connsiteX1367" fmla="*/ 4884161 w 7953876"/>
              <a:gd name="connsiteY1367" fmla="*/ 5815791 h 6403694"/>
              <a:gd name="connsiteX1368" fmla="*/ 4875143 w 7953876"/>
              <a:gd name="connsiteY1368" fmla="*/ 5827546 h 6403694"/>
              <a:gd name="connsiteX1369" fmla="*/ 4925737 w 7953876"/>
              <a:gd name="connsiteY1369" fmla="*/ 5942026 h 6403694"/>
              <a:gd name="connsiteX1370" fmla="*/ 4977159 w 7953876"/>
              <a:gd name="connsiteY1370" fmla="*/ 6019818 h 6403694"/>
              <a:gd name="connsiteX1371" fmla="*/ 2915313 w 7953876"/>
              <a:gd name="connsiteY1371" fmla="*/ 3941667 h 6403694"/>
              <a:gd name="connsiteX1372" fmla="*/ 2936464 w 7953876"/>
              <a:gd name="connsiteY1372" fmla="*/ 3959007 h 6403694"/>
              <a:gd name="connsiteX1373" fmla="*/ 2952323 w 7953876"/>
              <a:gd name="connsiteY1373" fmla="*/ 3949736 h 6403694"/>
              <a:gd name="connsiteX1374" fmla="*/ 2913120 w 7953876"/>
              <a:gd name="connsiteY1374" fmla="*/ 3886745 h 6403694"/>
              <a:gd name="connsiteX1375" fmla="*/ 2904632 w 7953876"/>
              <a:gd name="connsiteY1375" fmla="*/ 3915113 h 6403694"/>
              <a:gd name="connsiteX1376" fmla="*/ 2915313 w 7953876"/>
              <a:gd name="connsiteY1376" fmla="*/ 3941667 h 6403694"/>
              <a:gd name="connsiteX1377" fmla="*/ 249831 w 7953876"/>
              <a:gd name="connsiteY1377" fmla="*/ 1252826 h 6403694"/>
              <a:gd name="connsiteX1378" fmla="*/ 283426 w 7953876"/>
              <a:gd name="connsiteY1378" fmla="*/ 1242979 h 6403694"/>
              <a:gd name="connsiteX1379" fmla="*/ 311460 w 7953876"/>
              <a:gd name="connsiteY1379" fmla="*/ 1058358 h 6403694"/>
              <a:gd name="connsiteX1380" fmla="*/ 300990 w 7953876"/>
              <a:gd name="connsiteY1380" fmla="*/ 1051614 h 6403694"/>
              <a:gd name="connsiteX1381" fmla="*/ 289681 w 7953876"/>
              <a:gd name="connsiteY1381" fmla="*/ 1057353 h 6403694"/>
              <a:gd name="connsiteX1382" fmla="*/ 260419 w 7953876"/>
              <a:gd name="connsiteY1382" fmla="*/ 1148043 h 6403694"/>
              <a:gd name="connsiteX1383" fmla="*/ 244336 w 7953876"/>
              <a:gd name="connsiteY1383" fmla="*/ 1237952 h 6403694"/>
              <a:gd name="connsiteX1384" fmla="*/ 249831 w 7953876"/>
              <a:gd name="connsiteY1384" fmla="*/ 1252826 h 6403694"/>
              <a:gd name="connsiteX1385" fmla="*/ 4945682 w 7953876"/>
              <a:gd name="connsiteY1385" fmla="*/ 6052564 h 6403694"/>
              <a:gd name="connsiteX1386" fmla="*/ 4974098 w 7953876"/>
              <a:gd name="connsiteY1386" fmla="*/ 6071137 h 6403694"/>
              <a:gd name="connsiteX1387" fmla="*/ 4984486 w 7953876"/>
              <a:gd name="connsiteY1387" fmla="*/ 6060415 h 6403694"/>
              <a:gd name="connsiteX1388" fmla="*/ 4938135 w 7953876"/>
              <a:gd name="connsiteY1388" fmla="*/ 6006359 h 6403694"/>
              <a:gd name="connsiteX1389" fmla="*/ 4899043 w 7953876"/>
              <a:gd name="connsiteY1389" fmla="*/ 5956099 h 6403694"/>
              <a:gd name="connsiteX1390" fmla="*/ 4888294 w 7953876"/>
              <a:gd name="connsiteY1390" fmla="*/ 5953782 h 6403694"/>
              <a:gd name="connsiteX1391" fmla="*/ 4884412 w 7953876"/>
              <a:gd name="connsiteY1391" fmla="*/ 5964029 h 6403694"/>
              <a:gd name="connsiteX1392" fmla="*/ 4945682 w 7953876"/>
              <a:gd name="connsiteY1392" fmla="*/ 6052564 h 6403694"/>
              <a:gd name="connsiteX1393" fmla="*/ 3980857 w 7953876"/>
              <a:gd name="connsiteY1393" fmla="*/ 5081693 h 6403694"/>
              <a:gd name="connsiteX1394" fmla="*/ 3993254 w 7953876"/>
              <a:gd name="connsiteY1394" fmla="*/ 5076556 h 6403694"/>
              <a:gd name="connsiteX1395" fmla="*/ 3984989 w 7953876"/>
              <a:gd name="connsiteY1395" fmla="*/ 5031323 h 6403694"/>
              <a:gd name="connsiteX1396" fmla="*/ 3969884 w 7953876"/>
              <a:gd name="connsiteY1396" fmla="*/ 5026129 h 6403694"/>
              <a:gd name="connsiteX1397" fmla="*/ 3960306 w 7953876"/>
              <a:gd name="connsiteY1397" fmla="*/ 5039698 h 6403694"/>
              <a:gd name="connsiteX1398" fmla="*/ 3980857 w 7953876"/>
              <a:gd name="connsiteY1398" fmla="*/ 5081693 h 6403694"/>
              <a:gd name="connsiteX1399" fmla="*/ 2813299 w 7953876"/>
              <a:gd name="connsiteY1399" fmla="*/ 3892283 h 6403694"/>
              <a:gd name="connsiteX1400" fmla="*/ 2829466 w 7953876"/>
              <a:gd name="connsiteY1400" fmla="*/ 3900370 h 6403694"/>
              <a:gd name="connsiteX1401" fmla="*/ 2843204 w 7953876"/>
              <a:gd name="connsiteY1401" fmla="*/ 3890875 h 6403694"/>
              <a:gd name="connsiteX1402" fmla="*/ 2810703 w 7953876"/>
              <a:gd name="connsiteY1402" fmla="*/ 3830900 h 6403694"/>
              <a:gd name="connsiteX1403" fmla="*/ 2796630 w 7953876"/>
              <a:gd name="connsiteY1403" fmla="*/ 3830089 h 6403694"/>
              <a:gd name="connsiteX1404" fmla="*/ 2789928 w 7953876"/>
              <a:gd name="connsiteY1404" fmla="*/ 3843186 h 6403694"/>
              <a:gd name="connsiteX1405" fmla="*/ 2813299 w 7953876"/>
              <a:gd name="connsiteY1405" fmla="*/ 3892283 h 6403694"/>
              <a:gd name="connsiteX1406" fmla="*/ 4052284 w 7953876"/>
              <a:gd name="connsiteY1406" fmla="*/ 5157758 h 6403694"/>
              <a:gd name="connsiteX1407" fmla="*/ 4068755 w 7953876"/>
              <a:gd name="connsiteY1407" fmla="*/ 5167469 h 6403694"/>
              <a:gd name="connsiteX1408" fmla="*/ 4080482 w 7953876"/>
              <a:gd name="connsiteY1408" fmla="*/ 5159316 h 6403694"/>
              <a:gd name="connsiteX1409" fmla="*/ 4065070 w 7953876"/>
              <a:gd name="connsiteY1409" fmla="*/ 5095654 h 6403694"/>
              <a:gd name="connsiteX1410" fmla="*/ 4049350 w 7953876"/>
              <a:gd name="connsiteY1410" fmla="*/ 5090725 h 6403694"/>
              <a:gd name="connsiteX1411" fmla="*/ 4038823 w 7953876"/>
              <a:gd name="connsiteY1411" fmla="*/ 5102802 h 6403694"/>
              <a:gd name="connsiteX1412" fmla="*/ 4052284 w 7953876"/>
              <a:gd name="connsiteY1412" fmla="*/ 5157758 h 6403694"/>
              <a:gd name="connsiteX1413" fmla="*/ 4997567 w 7953876"/>
              <a:gd name="connsiteY1413" fmla="*/ 6140496 h 6403694"/>
              <a:gd name="connsiteX1414" fmla="*/ 5033069 w 7953876"/>
              <a:gd name="connsiteY1414" fmla="*/ 6162610 h 6403694"/>
              <a:gd name="connsiteX1415" fmla="*/ 5037983 w 7953876"/>
              <a:gd name="connsiteY1415" fmla="*/ 6155462 h 6403694"/>
              <a:gd name="connsiteX1416" fmla="*/ 4978900 w 7953876"/>
              <a:gd name="connsiteY1416" fmla="*/ 6100958 h 6403694"/>
              <a:gd name="connsiteX1417" fmla="*/ 4968514 w 7953876"/>
              <a:gd name="connsiteY1417" fmla="*/ 6110004 h 6403694"/>
              <a:gd name="connsiteX1418" fmla="*/ 4997567 w 7953876"/>
              <a:gd name="connsiteY1418" fmla="*/ 6140496 h 6403694"/>
              <a:gd name="connsiteX1419" fmla="*/ 3763513 w 7953876"/>
              <a:gd name="connsiteY1419" fmla="*/ 4896962 h 6403694"/>
              <a:gd name="connsiteX1420" fmla="*/ 3780376 w 7953876"/>
              <a:gd name="connsiteY1420" fmla="*/ 4891266 h 6403694"/>
              <a:gd name="connsiteX1421" fmla="*/ 3748770 w 7953876"/>
              <a:gd name="connsiteY1421" fmla="*/ 4822241 h 6403694"/>
              <a:gd name="connsiteX1422" fmla="*/ 3735157 w 7953876"/>
              <a:gd name="connsiteY1422" fmla="*/ 4819394 h 6403694"/>
              <a:gd name="connsiteX1423" fmla="*/ 3727326 w 7953876"/>
              <a:gd name="connsiteY1423" fmla="*/ 4830618 h 6403694"/>
              <a:gd name="connsiteX1424" fmla="*/ 3763513 w 7953876"/>
              <a:gd name="connsiteY1424" fmla="*/ 4896962 h 6403694"/>
              <a:gd name="connsiteX1425" fmla="*/ 358356 w 7953876"/>
              <a:gd name="connsiteY1425" fmla="*/ 1430460 h 6403694"/>
              <a:gd name="connsiteX1426" fmla="*/ 371773 w 7953876"/>
              <a:gd name="connsiteY1426" fmla="*/ 1425476 h 6403694"/>
              <a:gd name="connsiteX1427" fmla="*/ 399248 w 7953876"/>
              <a:gd name="connsiteY1427" fmla="*/ 1363713 h 6403694"/>
              <a:gd name="connsiteX1428" fmla="*/ 422143 w 7953876"/>
              <a:gd name="connsiteY1428" fmla="*/ 1286536 h 6403694"/>
              <a:gd name="connsiteX1429" fmla="*/ 414423 w 7953876"/>
              <a:gd name="connsiteY1429" fmla="*/ 1275451 h 6403694"/>
              <a:gd name="connsiteX1430" fmla="*/ 401259 w 7953876"/>
              <a:gd name="connsiteY1430" fmla="*/ 1277937 h 6403694"/>
              <a:gd name="connsiteX1431" fmla="*/ 362725 w 7953876"/>
              <a:gd name="connsiteY1431" fmla="*/ 1350087 h 6403694"/>
              <a:gd name="connsiteX1432" fmla="*/ 348542 w 7953876"/>
              <a:gd name="connsiteY1432" fmla="*/ 1420115 h 6403694"/>
              <a:gd name="connsiteX1433" fmla="*/ 358356 w 7953876"/>
              <a:gd name="connsiteY1433" fmla="*/ 1430460 h 6403694"/>
              <a:gd name="connsiteX1434" fmla="*/ 392952 w 7953876"/>
              <a:gd name="connsiteY1434" fmla="*/ 1515414 h 6403694"/>
              <a:gd name="connsiteX1435" fmla="*/ 408853 w 7953876"/>
              <a:gd name="connsiteY1435" fmla="*/ 1515274 h 6403694"/>
              <a:gd name="connsiteX1436" fmla="*/ 435436 w 7953876"/>
              <a:gd name="connsiteY1436" fmla="*/ 1430838 h 6403694"/>
              <a:gd name="connsiteX1437" fmla="*/ 426543 w 7953876"/>
              <a:gd name="connsiteY1437" fmla="*/ 1425533 h 6403694"/>
              <a:gd name="connsiteX1438" fmla="*/ 416560 w 7953876"/>
              <a:gd name="connsiteY1438" fmla="*/ 1429274 h 6403694"/>
              <a:gd name="connsiteX1439" fmla="*/ 388526 w 7953876"/>
              <a:gd name="connsiteY1439" fmla="*/ 1500978 h 6403694"/>
              <a:gd name="connsiteX1440" fmla="*/ 392952 w 7953876"/>
              <a:gd name="connsiteY1440" fmla="*/ 1515414 h 6403694"/>
              <a:gd name="connsiteX1441" fmla="*/ 3051166 w 7953876"/>
              <a:gd name="connsiteY1441" fmla="*/ 4224376 h 6403694"/>
              <a:gd name="connsiteX1442" fmla="*/ 3009060 w 7953876"/>
              <a:gd name="connsiteY1442" fmla="*/ 4112019 h 6403694"/>
              <a:gd name="connsiteX1443" fmla="*/ 2977564 w 7953876"/>
              <a:gd name="connsiteY1443" fmla="*/ 4061201 h 6403694"/>
              <a:gd name="connsiteX1444" fmla="*/ 3047592 w 7953876"/>
              <a:gd name="connsiteY1444" fmla="*/ 4091133 h 6403694"/>
              <a:gd name="connsiteX1445" fmla="*/ 3050384 w 7953876"/>
              <a:gd name="connsiteY1445" fmla="*/ 4092138 h 6403694"/>
              <a:gd name="connsiteX1446" fmla="*/ 3066803 w 7953876"/>
              <a:gd name="connsiteY1446" fmla="*/ 4107887 h 6403694"/>
              <a:gd name="connsiteX1447" fmla="*/ 3101091 w 7953876"/>
              <a:gd name="connsiteY1447" fmla="*/ 4151557 h 6403694"/>
              <a:gd name="connsiteX1448" fmla="*/ 3158164 w 7953876"/>
              <a:gd name="connsiteY1448" fmla="*/ 4227839 h 6403694"/>
              <a:gd name="connsiteX1449" fmla="*/ 3171120 w 7953876"/>
              <a:gd name="connsiteY1449" fmla="*/ 4217230 h 6403694"/>
              <a:gd name="connsiteX1450" fmla="*/ 3124434 w 7953876"/>
              <a:gd name="connsiteY1450" fmla="*/ 4121065 h 6403694"/>
              <a:gd name="connsiteX1451" fmla="*/ 3123205 w 7953876"/>
              <a:gd name="connsiteY1451" fmla="*/ 4119502 h 6403694"/>
              <a:gd name="connsiteX1452" fmla="*/ 3271639 w 7953876"/>
              <a:gd name="connsiteY1452" fmla="*/ 4213767 h 6403694"/>
              <a:gd name="connsiteX1453" fmla="*/ 3078754 w 7953876"/>
              <a:gd name="connsiteY1453" fmla="*/ 4230073 h 6403694"/>
              <a:gd name="connsiteX1454" fmla="*/ 3051166 w 7953876"/>
              <a:gd name="connsiteY1454" fmla="*/ 4224376 h 6403694"/>
              <a:gd name="connsiteX1455" fmla="*/ 2612833 w 7953876"/>
              <a:gd name="connsiteY1455" fmla="*/ 3778337 h 6403694"/>
              <a:gd name="connsiteX1456" fmla="*/ 2432304 w 7953876"/>
              <a:gd name="connsiteY1456" fmla="*/ 3489917 h 6403694"/>
              <a:gd name="connsiteX1457" fmla="*/ 2429399 w 7953876"/>
              <a:gd name="connsiteY1457" fmla="*/ 3479083 h 6403694"/>
              <a:gd name="connsiteX1458" fmla="*/ 2431186 w 7953876"/>
              <a:gd name="connsiteY1458" fmla="*/ 3476962 h 6403694"/>
              <a:gd name="connsiteX1459" fmla="*/ 2448498 w 7953876"/>
              <a:gd name="connsiteY1459" fmla="*/ 3509909 h 6403694"/>
              <a:gd name="connsiteX1460" fmla="*/ 2531818 w 7953876"/>
              <a:gd name="connsiteY1460" fmla="*/ 3629416 h 6403694"/>
              <a:gd name="connsiteX1461" fmla="*/ 2715320 w 7953876"/>
              <a:gd name="connsiteY1461" fmla="*/ 3800297 h 6403694"/>
              <a:gd name="connsiteX1462" fmla="*/ 2725820 w 7953876"/>
              <a:gd name="connsiteY1462" fmla="*/ 3795048 h 6403694"/>
              <a:gd name="connsiteX1463" fmla="*/ 2553038 w 7953876"/>
              <a:gd name="connsiteY1463" fmla="*/ 3614114 h 6403694"/>
              <a:gd name="connsiteX1464" fmla="*/ 2689297 w 7953876"/>
              <a:gd name="connsiteY1464" fmla="*/ 3678558 h 6403694"/>
              <a:gd name="connsiteX1465" fmla="*/ 2731069 w 7953876"/>
              <a:gd name="connsiteY1465" fmla="*/ 3731386 h 6403694"/>
              <a:gd name="connsiteX1466" fmla="*/ 2773511 w 7953876"/>
              <a:gd name="connsiteY1466" fmla="*/ 3808116 h 6403694"/>
              <a:gd name="connsiteX1467" fmla="*/ 2788923 w 7953876"/>
              <a:gd name="connsiteY1467" fmla="*/ 3804542 h 6403694"/>
              <a:gd name="connsiteX1468" fmla="*/ 2755975 w 7953876"/>
              <a:gd name="connsiteY1468" fmla="*/ 3714410 h 6403694"/>
              <a:gd name="connsiteX1469" fmla="*/ 2743243 w 7953876"/>
              <a:gd name="connsiteY1469" fmla="*/ 3697991 h 6403694"/>
              <a:gd name="connsiteX1470" fmla="*/ 2747375 w 7953876"/>
              <a:gd name="connsiteY1470" fmla="*/ 3699443 h 6403694"/>
              <a:gd name="connsiteX1471" fmla="*/ 2793279 w 7953876"/>
              <a:gd name="connsiteY1471" fmla="*/ 3716308 h 6403694"/>
              <a:gd name="connsiteX1472" fmla="*/ 2850352 w 7953876"/>
              <a:gd name="connsiteY1472" fmla="*/ 3797952 h 6403694"/>
              <a:gd name="connsiteX1473" fmla="*/ 2892682 w 7953876"/>
              <a:gd name="connsiteY1473" fmla="*/ 3875799 h 6403694"/>
              <a:gd name="connsiteX1474" fmla="*/ 2910775 w 7953876"/>
              <a:gd name="connsiteY1474" fmla="*/ 3867870 h 6403694"/>
              <a:gd name="connsiteX1475" fmla="*/ 2871908 w 7953876"/>
              <a:gd name="connsiteY1475" fmla="*/ 3760872 h 6403694"/>
              <a:gd name="connsiteX1476" fmla="*/ 2862079 w 7953876"/>
              <a:gd name="connsiteY1476" fmla="*/ 3744900 h 6403694"/>
              <a:gd name="connsiteX1477" fmla="*/ 2889331 w 7953876"/>
              <a:gd name="connsiteY1477" fmla="*/ 3757969 h 6403694"/>
              <a:gd name="connsiteX1478" fmla="*/ 2937245 w 7953876"/>
              <a:gd name="connsiteY1478" fmla="*/ 3820625 h 6403694"/>
              <a:gd name="connsiteX1479" fmla="*/ 2981473 w 7953876"/>
              <a:gd name="connsiteY1479" fmla="*/ 3884287 h 6403694"/>
              <a:gd name="connsiteX1480" fmla="*/ 2997556 w 7953876"/>
              <a:gd name="connsiteY1480" fmla="*/ 3878032 h 6403694"/>
              <a:gd name="connsiteX1481" fmla="*/ 2955450 w 7953876"/>
              <a:gd name="connsiteY1481" fmla="*/ 3794825 h 6403694"/>
              <a:gd name="connsiteX1482" fmla="*/ 2955226 w 7953876"/>
              <a:gd name="connsiteY1482" fmla="*/ 3794602 h 6403694"/>
              <a:gd name="connsiteX1483" fmla="*/ 2983372 w 7953876"/>
              <a:gd name="connsiteY1483" fmla="*/ 3813924 h 6403694"/>
              <a:gd name="connsiteX1484" fmla="*/ 3020787 w 7953876"/>
              <a:gd name="connsiteY1484" fmla="*/ 3871444 h 6403694"/>
              <a:gd name="connsiteX1485" fmla="*/ 3059766 w 7953876"/>
              <a:gd name="connsiteY1485" fmla="*/ 3919357 h 6403694"/>
              <a:gd name="connsiteX1486" fmla="*/ 3071828 w 7953876"/>
              <a:gd name="connsiteY1486" fmla="*/ 3911316 h 6403694"/>
              <a:gd name="connsiteX1487" fmla="*/ 3071047 w 7953876"/>
              <a:gd name="connsiteY1487" fmla="*/ 3891212 h 6403694"/>
              <a:gd name="connsiteX1488" fmla="*/ 3105447 w 7953876"/>
              <a:gd name="connsiteY1488" fmla="*/ 3934100 h 6403694"/>
              <a:gd name="connsiteX1489" fmla="*/ 3249077 w 7953876"/>
              <a:gd name="connsiteY1489" fmla="*/ 4144854 h 6403694"/>
              <a:gd name="connsiteX1490" fmla="*/ 3162966 w 7953876"/>
              <a:gd name="connsiteY1490" fmla="*/ 4096829 h 6403694"/>
              <a:gd name="connsiteX1491" fmla="*/ 2897148 w 7953876"/>
              <a:gd name="connsiteY1491" fmla="*/ 3976206 h 6403694"/>
              <a:gd name="connsiteX1492" fmla="*/ 2612833 w 7953876"/>
              <a:gd name="connsiteY1492" fmla="*/ 3778337 h 6403694"/>
              <a:gd name="connsiteX1493" fmla="*/ 257516 w 7953876"/>
              <a:gd name="connsiteY1493" fmla="*/ 1458536 h 6403694"/>
              <a:gd name="connsiteX1494" fmla="*/ 279741 w 7953876"/>
              <a:gd name="connsiteY1494" fmla="*/ 1462222 h 6403694"/>
              <a:gd name="connsiteX1495" fmla="*/ 305765 w 7953876"/>
              <a:gd name="connsiteY1495" fmla="*/ 1342604 h 6403694"/>
              <a:gd name="connsiteX1496" fmla="*/ 273710 w 7953876"/>
              <a:gd name="connsiteY1496" fmla="*/ 1332440 h 6403694"/>
              <a:gd name="connsiteX1497" fmla="*/ 253858 w 7953876"/>
              <a:gd name="connsiteY1497" fmla="*/ 1313147 h 6403694"/>
              <a:gd name="connsiteX1498" fmla="*/ 231492 w 7953876"/>
              <a:gd name="connsiteY1498" fmla="*/ 1330207 h 6403694"/>
              <a:gd name="connsiteX1499" fmla="*/ 216973 w 7953876"/>
              <a:gd name="connsiteY1499" fmla="*/ 1379238 h 6403694"/>
              <a:gd name="connsiteX1500" fmla="*/ 231045 w 7953876"/>
              <a:gd name="connsiteY1500" fmla="*/ 1392752 h 6403694"/>
              <a:gd name="connsiteX1501" fmla="*/ 255840 w 7953876"/>
              <a:gd name="connsiteY1501" fmla="*/ 1382030 h 6403694"/>
              <a:gd name="connsiteX1502" fmla="*/ 257516 w 7953876"/>
              <a:gd name="connsiteY1502" fmla="*/ 1458536 h 6403694"/>
              <a:gd name="connsiteX1503" fmla="*/ 4332400 w 7953876"/>
              <a:gd name="connsiteY1503" fmla="*/ 5653725 h 6403694"/>
              <a:gd name="connsiteX1504" fmla="*/ 4404152 w 7953876"/>
              <a:gd name="connsiteY1504" fmla="*/ 5726824 h 6403694"/>
              <a:gd name="connsiteX1505" fmla="*/ 4394549 w 7953876"/>
              <a:gd name="connsiteY1505" fmla="*/ 5708710 h 6403694"/>
              <a:gd name="connsiteX1506" fmla="*/ 4338580 w 7953876"/>
              <a:gd name="connsiteY1506" fmla="*/ 5657655 h 6403694"/>
              <a:gd name="connsiteX1507" fmla="*/ 4120552 w 7953876"/>
              <a:gd name="connsiteY1507" fmla="*/ 5437902 h 6403694"/>
              <a:gd name="connsiteX1508" fmla="*/ 4162888 w 7953876"/>
              <a:gd name="connsiteY1508" fmla="*/ 5481032 h 6403694"/>
              <a:gd name="connsiteX1509" fmla="*/ 4156234 w 7953876"/>
              <a:gd name="connsiteY1509" fmla="*/ 5458794 h 6403694"/>
              <a:gd name="connsiteX1510" fmla="*/ 4134093 w 7953876"/>
              <a:gd name="connsiteY1510" fmla="*/ 5432729 h 6403694"/>
              <a:gd name="connsiteX1511" fmla="*/ 4124404 w 7953876"/>
              <a:gd name="connsiteY1511" fmla="*/ 5431445 h 6403694"/>
              <a:gd name="connsiteX1512" fmla="*/ 2604497 w 7953876"/>
              <a:gd name="connsiteY1512" fmla="*/ 3893393 h 6403694"/>
              <a:gd name="connsiteX1513" fmla="*/ 2707191 w 7953876"/>
              <a:gd name="connsiteY1513" fmla="*/ 3998015 h 6403694"/>
              <a:gd name="connsiteX1514" fmla="*/ 2682428 w 7953876"/>
              <a:gd name="connsiteY1514" fmla="*/ 3964437 h 6403694"/>
              <a:gd name="connsiteX1515" fmla="*/ 2631890 w 7953876"/>
              <a:gd name="connsiteY1515" fmla="*/ 3898025 h 6403694"/>
              <a:gd name="connsiteX1516" fmla="*/ 2561191 w 7953876"/>
              <a:gd name="connsiteY1516" fmla="*/ 3781869 h 6403694"/>
              <a:gd name="connsiteX1517" fmla="*/ 2553890 w 7953876"/>
              <a:gd name="connsiteY1517" fmla="*/ 3780319 h 6403694"/>
              <a:gd name="connsiteX1518" fmla="*/ 2550357 w 7953876"/>
              <a:gd name="connsiteY1518" fmla="*/ 3786895 h 6403694"/>
              <a:gd name="connsiteX1519" fmla="*/ 2580415 w 7953876"/>
              <a:gd name="connsiteY1519" fmla="*/ 3857677 h 6403694"/>
              <a:gd name="connsiteX1520" fmla="*/ 2416512 w 7953876"/>
              <a:gd name="connsiteY1520" fmla="*/ 3701881 h 6403694"/>
              <a:gd name="connsiteX1521" fmla="*/ 2437020 w 7953876"/>
              <a:gd name="connsiteY1521" fmla="*/ 3722773 h 6403694"/>
              <a:gd name="connsiteX1522" fmla="*/ 2437372 w 7953876"/>
              <a:gd name="connsiteY1522" fmla="*/ 3720594 h 6403694"/>
              <a:gd name="connsiteX1523" fmla="*/ 2438112 w 7953876"/>
              <a:gd name="connsiteY1523" fmla="*/ 3612774 h 6403694"/>
              <a:gd name="connsiteX1524" fmla="*/ 2467486 w 7953876"/>
              <a:gd name="connsiteY1524" fmla="*/ 3709942 h 6403694"/>
              <a:gd name="connsiteX1525" fmla="*/ 2462663 w 7953876"/>
              <a:gd name="connsiteY1525" fmla="*/ 3748898 h 6403694"/>
              <a:gd name="connsiteX1526" fmla="*/ 2517637 w 7953876"/>
              <a:gd name="connsiteY1526" fmla="*/ 3804903 h 6403694"/>
              <a:gd name="connsiteX1527" fmla="*/ 2515958 w 7953876"/>
              <a:gd name="connsiteY1527" fmla="*/ 3798511 h 6403694"/>
              <a:gd name="connsiteX1528" fmla="*/ 2501326 w 7953876"/>
              <a:gd name="connsiteY1528" fmla="*/ 3742555 h 6403694"/>
              <a:gd name="connsiteX1529" fmla="*/ 2497194 w 7953876"/>
              <a:gd name="connsiteY1529" fmla="*/ 3692183 h 6403694"/>
              <a:gd name="connsiteX1530" fmla="*/ 2703371 w 7953876"/>
              <a:gd name="connsiteY1530" fmla="*/ 3889872 h 6403694"/>
              <a:gd name="connsiteX1531" fmla="*/ 2789816 w 7953876"/>
              <a:gd name="connsiteY1531" fmla="*/ 3980004 h 6403694"/>
              <a:gd name="connsiteX1532" fmla="*/ 2858840 w 7953876"/>
              <a:gd name="connsiteY1532" fmla="*/ 4050256 h 6403694"/>
              <a:gd name="connsiteX1533" fmla="*/ 2868222 w 7953876"/>
              <a:gd name="connsiteY1533" fmla="*/ 4041768 h 6403694"/>
              <a:gd name="connsiteX1534" fmla="*/ 2847559 w 7953876"/>
              <a:gd name="connsiteY1534" fmla="*/ 4000219 h 6403694"/>
              <a:gd name="connsiteX1535" fmla="*/ 2869562 w 7953876"/>
              <a:gd name="connsiteY1535" fmla="*/ 4015967 h 6403694"/>
              <a:gd name="connsiteX1536" fmla="*/ 2926747 w 7953876"/>
              <a:gd name="connsiteY1536" fmla="*/ 4062430 h 6403694"/>
              <a:gd name="connsiteX1537" fmla="*/ 2933559 w 7953876"/>
              <a:gd name="connsiteY1537" fmla="*/ 4063323 h 6403694"/>
              <a:gd name="connsiteX1538" fmla="*/ 2989292 w 7953876"/>
              <a:gd name="connsiteY1538" fmla="*/ 4148430 h 6403694"/>
              <a:gd name="connsiteX1539" fmla="*/ 3010065 w 7953876"/>
              <a:gd name="connsiteY1539" fmla="*/ 4211980 h 6403694"/>
              <a:gd name="connsiteX1540" fmla="*/ 2842779 w 7953876"/>
              <a:gd name="connsiteY1540" fmla="*/ 4112450 h 6403694"/>
              <a:gd name="connsiteX1541" fmla="*/ 2787669 w 7953876"/>
              <a:gd name="connsiteY1541" fmla="*/ 4080004 h 6403694"/>
              <a:gd name="connsiteX1542" fmla="*/ 2925697 w 7953876"/>
              <a:gd name="connsiteY1542" fmla="*/ 4220622 h 6403694"/>
              <a:gd name="connsiteX1543" fmla="*/ 2954557 w 7953876"/>
              <a:gd name="connsiteY1543" fmla="*/ 4239790 h 6403694"/>
              <a:gd name="connsiteX1544" fmla="*/ 2977330 w 7953876"/>
              <a:gd name="connsiteY1544" fmla="*/ 4273224 h 6403694"/>
              <a:gd name="connsiteX1545" fmla="*/ 3050559 w 7953876"/>
              <a:gd name="connsiteY1545" fmla="*/ 4347828 h 6403694"/>
              <a:gd name="connsiteX1546" fmla="*/ 3045736 w 7953876"/>
              <a:gd name="connsiteY1546" fmla="*/ 4332016 h 6403694"/>
              <a:gd name="connsiteX1547" fmla="*/ 2999456 w 7953876"/>
              <a:gd name="connsiteY1547" fmla="*/ 4257996 h 6403694"/>
              <a:gd name="connsiteX1548" fmla="*/ 3011741 w 7953876"/>
              <a:gd name="connsiteY1548" fmla="*/ 4262128 h 6403694"/>
              <a:gd name="connsiteX1549" fmla="*/ 3032962 w 7953876"/>
              <a:gd name="connsiteY1549" fmla="*/ 4267042 h 6403694"/>
              <a:gd name="connsiteX1550" fmla="*/ 3100756 w 7953876"/>
              <a:gd name="connsiteY1550" fmla="*/ 4383867 h 6403694"/>
              <a:gd name="connsiteX1551" fmla="*/ 3108580 w 7953876"/>
              <a:gd name="connsiteY1551" fmla="*/ 4406937 h 6403694"/>
              <a:gd name="connsiteX1552" fmla="*/ 3159633 w 7953876"/>
              <a:gd name="connsiteY1552" fmla="*/ 4458948 h 6403694"/>
              <a:gd name="connsiteX1553" fmla="*/ 3141634 w 7953876"/>
              <a:gd name="connsiteY1553" fmla="*/ 4397718 h 6403694"/>
              <a:gd name="connsiteX1554" fmla="*/ 3153696 w 7953876"/>
              <a:gd name="connsiteY1554" fmla="*/ 4419608 h 6403694"/>
              <a:gd name="connsiteX1555" fmla="*/ 3182741 w 7953876"/>
              <a:gd name="connsiteY1555" fmla="*/ 4482490 h 6403694"/>
              <a:gd name="connsiteX1556" fmla="*/ 3272038 w 7953876"/>
              <a:gd name="connsiteY1556" fmla="*/ 4573463 h 6403694"/>
              <a:gd name="connsiteX1557" fmla="*/ 3257330 w 7953876"/>
              <a:gd name="connsiteY1557" fmla="*/ 4545951 h 6403694"/>
              <a:gd name="connsiteX1558" fmla="*/ 3102767 w 7953876"/>
              <a:gd name="connsiteY1558" fmla="*/ 4282120 h 6403694"/>
              <a:gd name="connsiteX1559" fmla="*/ 3201052 w 7953876"/>
              <a:gd name="connsiteY1559" fmla="*/ 4283683 h 6403694"/>
              <a:gd name="connsiteX1560" fmla="*/ 3324467 w 7953876"/>
              <a:gd name="connsiteY1560" fmla="*/ 4246938 h 6403694"/>
              <a:gd name="connsiteX1561" fmla="*/ 3339545 w 7953876"/>
              <a:gd name="connsiteY1561" fmla="*/ 4212873 h 6403694"/>
              <a:gd name="connsiteX1562" fmla="*/ 3156153 w 7953876"/>
              <a:gd name="connsiteY1562" fmla="*/ 3938121 h 6403694"/>
              <a:gd name="connsiteX1563" fmla="*/ 2966508 w 7953876"/>
              <a:gd name="connsiteY1563" fmla="*/ 3751044 h 6403694"/>
              <a:gd name="connsiteX1564" fmla="*/ 2796071 w 7953876"/>
              <a:gd name="connsiteY1564" fmla="*/ 3678892 h 6403694"/>
              <a:gd name="connsiteX1565" fmla="*/ 2595257 w 7953876"/>
              <a:gd name="connsiteY1565" fmla="*/ 3619921 h 6403694"/>
              <a:gd name="connsiteX1566" fmla="*/ 2427725 w 7953876"/>
              <a:gd name="connsiteY1566" fmla="*/ 3391855 h 6403694"/>
              <a:gd name="connsiteX1567" fmla="*/ 2381150 w 7953876"/>
              <a:gd name="connsiteY1567" fmla="*/ 3263190 h 6403694"/>
              <a:gd name="connsiteX1568" fmla="*/ 2676788 w 7953876"/>
              <a:gd name="connsiteY1568" fmla="*/ 3495837 h 6403694"/>
              <a:gd name="connsiteX1569" fmla="*/ 3142862 w 7953876"/>
              <a:gd name="connsiteY1569" fmla="*/ 3854019 h 6403694"/>
              <a:gd name="connsiteX1570" fmla="*/ 3329492 w 7953876"/>
              <a:gd name="connsiteY1570" fmla="*/ 4011053 h 6403694"/>
              <a:gd name="connsiteX1571" fmla="*/ 3483400 w 7953876"/>
              <a:gd name="connsiteY1571" fmla="*/ 4196232 h 6403694"/>
              <a:gd name="connsiteX1572" fmla="*/ 3436937 w 7953876"/>
              <a:gd name="connsiteY1572" fmla="*/ 4666687 h 6403694"/>
              <a:gd name="connsiteX1573" fmla="*/ 3404720 w 7953876"/>
              <a:gd name="connsiteY1573" fmla="*/ 4708636 h 6403694"/>
              <a:gd name="connsiteX1574" fmla="*/ 3436206 w 7953876"/>
              <a:gd name="connsiteY1574" fmla="*/ 4740712 h 6403694"/>
              <a:gd name="connsiteX1575" fmla="*/ 3442409 w 7953876"/>
              <a:gd name="connsiteY1575" fmla="*/ 4733450 h 6403694"/>
              <a:gd name="connsiteX1576" fmla="*/ 3443773 w 7953876"/>
              <a:gd name="connsiteY1576" fmla="*/ 4748421 h 6403694"/>
              <a:gd name="connsiteX1577" fmla="*/ 3479234 w 7953876"/>
              <a:gd name="connsiteY1577" fmla="*/ 4784547 h 6403694"/>
              <a:gd name="connsiteX1578" fmla="*/ 3479085 w 7953876"/>
              <a:gd name="connsiteY1578" fmla="*/ 4779494 h 6403694"/>
              <a:gd name="connsiteX1579" fmla="*/ 3475134 w 7953876"/>
              <a:gd name="connsiteY1579" fmla="*/ 4738923 h 6403694"/>
              <a:gd name="connsiteX1580" fmla="*/ 3482059 w 7953876"/>
              <a:gd name="connsiteY1580" fmla="*/ 4686877 h 6403694"/>
              <a:gd name="connsiteX1581" fmla="*/ 3486749 w 7953876"/>
              <a:gd name="connsiteY1581" fmla="*/ 4677048 h 6403694"/>
              <a:gd name="connsiteX1582" fmla="*/ 3522713 w 7953876"/>
              <a:gd name="connsiteY1582" fmla="*/ 4581555 h 6403694"/>
              <a:gd name="connsiteX1583" fmla="*/ 3517910 w 7953876"/>
              <a:gd name="connsiteY1583" fmla="*/ 4248836 h 6403694"/>
              <a:gd name="connsiteX1584" fmla="*/ 3497360 w 7953876"/>
              <a:gd name="connsiteY1584" fmla="*/ 4116040 h 6403694"/>
              <a:gd name="connsiteX1585" fmla="*/ 3372492 w 7953876"/>
              <a:gd name="connsiteY1585" fmla="*/ 4006139 h 6403694"/>
              <a:gd name="connsiteX1586" fmla="*/ 3012412 w 7953876"/>
              <a:gd name="connsiteY1586" fmla="*/ 3714968 h 6403694"/>
              <a:gd name="connsiteX1587" fmla="*/ 2689633 w 7953876"/>
              <a:gd name="connsiteY1587" fmla="*/ 3470707 h 6403694"/>
              <a:gd name="connsiteX1588" fmla="*/ 2339156 w 7953876"/>
              <a:gd name="connsiteY1588" fmla="*/ 3209581 h 6403694"/>
              <a:gd name="connsiteX1589" fmla="*/ 2330333 w 7953876"/>
              <a:gd name="connsiteY1589" fmla="*/ 3210027 h 6403694"/>
              <a:gd name="connsiteX1590" fmla="*/ 2318493 w 7953876"/>
              <a:gd name="connsiteY1590" fmla="*/ 3214717 h 6403694"/>
              <a:gd name="connsiteX1591" fmla="*/ 2404605 w 7953876"/>
              <a:gd name="connsiteY1591" fmla="*/ 3499411 h 6403694"/>
              <a:gd name="connsiteX1592" fmla="*/ 2420465 w 7953876"/>
              <a:gd name="connsiteY1592" fmla="*/ 3667278 h 6403694"/>
              <a:gd name="connsiteX1593" fmla="*/ 1635780 w 7953876"/>
              <a:gd name="connsiteY1593" fmla="*/ 2906496 h 6403694"/>
              <a:gd name="connsiteX1594" fmla="*/ 1739693 w 7953876"/>
              <a:gd name="connsiteY1594" fmla="*/ 3012359 h 6403694"/>
              <a:gd name="connsiteX1595" fmla="*/ 1732019 w 7953876"/>
              <a:gd name="connsiteY1595" fmla="*/ 2999607 h 6403694"/>
              <a:gd name="connsiteX1596" fmla="*/ 1774014 w 7953876"/>
              <a:gd name="connsiteY1596" fmla="*/ 3029428 h 6403694"/>
              <a:gd name="connsiteX1597" fmla="*/ 1798405 w 7953876"/>
              <a:gd name="connsiteY1597" fmla="*/ 3062250 h 6403694"/>
              <a:gd name="connsiteX1598" fmla="*/ 1811177 w 7953876"/>
              <a:gd name="connsiteY1598" fmla="*/ 3085184 h 6403694"/>
              <a:gd name="connsiteX1599" fmla="*/ 1877818 w 7953876"/>
              <a:gd name="connsiteY1599" fmla="*/ 3153076 h 6403694"/>
              <a:gd name="connsiteX1600" fmla="*/ 1865711 w 7953876"/>
              <a:gd name="connsiteY1600" fmla="*/ 3116320 h 6403694"/>
              <a:gd name="connsiteX1601" fmla="*/ 1892963 w 7953876"/>
              <a:gd name="connsiteY1601" fmla="*/ 3147258 h 6403694"/>
              <a:gd name="connsiteX1602" fmla="*/ 2006562 w 7953876"/>
              <a:gd name="connsiteY1602" fmla="*/ 3284237 h 6403694"/>
              <a:gd name="connsiteX1603" fmla="*/ 2199550 w 7953876"/>
              <a:gd name="connsiteY1603" fmla="*/ 3480846 h 6403694"/>
              <a:gd name="connsiteX1604" fmla="*/ 2200244 w 7953876"/>
              <a:gd name="connsiteY1604" fmla="*/ 3480312 h 6403694"/>
              <a:gd name="connsiteX1605" fmla="*/ 2197647 w 7953876"/>
              <a:gd name="connsiteY1605" fmla="*/ 3454065 h 6403694"/>
              <a:gd name="connsiteX1606" fmla="*/ 1949700 w 7953876"/>
              <a:gd name="connsiteY1606" fmla="*/ 3135978 h 6403694"/>
              <a:gd name="connsiteX1607" fmla="*/ 1705214 w 7953876"/>
              <a:gd name="connsiteY1607" fmla="*/ 2927456 h 6403694"/>
              <a:gd name="connsiteX1608" fmla="*/ 1438422 w 7953876"/>
              <a:gd name="connsiteY1608" fmla="*/ 2705434 h 6403694"/>
              <a:gd name="connsiteX1609" fmla="*/ 1489272 w 7953876"/>
              <a:gd name="connsiteY1609" fmla="*/ 2757238 h 6403694"/>
              <a:gd name="connsiteX1610" fmla="*/ 1540922 w 7953876"/>
              <a:gd name="connsiteY1610" fmla="*/ 2775673 h 6403694"/>
              <a:gd name="connsiteX1611" fmla="*/ 2093555 w 7953876"/>
              <a:gd name="connsiteY1611" fmla="*/ 3077006 h 6403694"/>
              <a:gd name="connsiteX1612" fmla="*/ 2262649 w 7953876"/>
              <a:gd name="connsiteY1612" fmla="*/ 3237950 h 6403694"/>
              <a:gd name="connsiteX1613" fmla="*/ 2300065 w 7953876"/>
              <a:gd name="connsiteY1613" fmla="*/ 3362816 h 6403694"/>
              <a:gd name="connsiteX1614" fmla="*/ 2350324 w 7953876"/>
              <a:gd name="connsiteY1614" fmla="*/ 3574018 h 6403694"/>
              <a:gd name="connsiteX1615" fmla="*/ 2354326 w 7953876"/>
              <a:gd name="connsiteY1615" fmla="*/ 3636550 h 6403694"/>
              <a:gd name="connsiteX1616" fmla="*/ 2353961 w 7953876"/>
              <a:gd name="connsiteY1616" fmla="*/ 3638155 h 6403694"/>
              <a:gd name="connsiteX1617" fmla="*/ 2395216 w 7953876"/>
              <a:gd name="connsiteY1617" fmla="*/ 3680185 h 6403694"/>
              <a:gd name="connsiteX1618" fmla="*/ 2398015 w 7953876"/>
              <a:gd name="connsiteY1618" fmla="*/ 3669959 h 6403694"/>
              <a:gd name="connsiteX1619" fmla="*/ 2345745 w 7953876"/>
              <a:gd name="connsiteY1619" fmla="*/ 3382138 h 6403694"/>
              <a:gd name="connsiteX1620" fmla="*/ 2269462 w 7953876"/>
              <a:gd name="connsiteY1620" fmla="*/ 3173505 h 6403694"/>
              <a:gd name="connsiteX1621" fmla="*/ 1737940 w 7953876"/>
              <a:gd name="connsiteY1621" fmla="*/ 2819901 h 6403694"/>
              <a:gd name="connsiteX1622" fmla="*/ 1578617 w 7953876"/>
              <a:gd name="connsiteY1622" fmla="*/ 2750831 h 6403694"/>
              <a:gd name="connsiteX1623" fmla="*/ 1353644 w 7953876"/>
              <a:gd name="connsiteY1623" fmla="*/ 2619065 h 6403694"/>
              <a:gd name="connsiteX1624" fmla="*/ 1380578 w 7953876"/>
              <a:gd name="connsiteY1624" fmla="*/ 2646504 h 6403694"/>
              <a:gd name="connsiteX1625" fmla="*/ 1424989 w 7953876"/>
              <a:gd name="connsiteY1625" fmla="*/ 2658819 h 6403694"/>
              <a:gd name="connsiteX1626" fmla="*/ 1508532 w 7953876"/>
              <a:gd name="connsiteY1626" fmla="*/ 2664543 h 6403694"/>
              <a:gd name="connsiteX1627" fmla="*/ 1504176 w 7953876"/>
              <a:gd name="connsiteY1627" fmla="*/ 2641201 h 6403694"/>
              <a:gd name="connsiteX1628" fmla="*/ 1424138 w 7953876"/>
              <a:gd name="connsiteY1628" fmla="*/ 2634722 h 6403694"/>
              <a:gd name="connsiteX1629" fmla="*/ 1276143 w 7953876"/>
              <a:gd name="connsiteY1629" fmla="*/ 2540109 h 6403694"/>
              <a:gd name="connsiteX1630" fmla="*/ 1331844 w 7953876"/>
              <a:gd name="connsiteY1630" fmla="*/ 2596856 h 6403694"/>
              <a:gd name="connsiteX1631" fmla="*/ 1395780 w 7953876"/>
              <a:gd name="connsiteY1631" fmla="*/ 2613393 h 6403694"/>
              <a:gd name="connsiteX1632" fmla="*/ 1817238 w 7953876"/>
              <a:gd name="connsiteY1632" fmla="*/ 2548276 h 6403694"/>
              <a:gd name="connsiteX1633" fmla="*/ 1994041 w 7953876"/>
              <a:gd name="connsiteY1633" fmla="*/ 2285697 h 6403694"/>
              <a:gd name="connsiteX1634" fmla="*/ 1995716 w 7953876"/>
              <a:gd name="connsiteY1634" fmla="*/ 2117719 h 6403694"/>
              <a:gd name="connsiteX1635" fmla="*/ 2030339 w 7953876"/>
              <a:gd name="connsiteY1635" fmla="*/ 2199139 h 6403694"/>
              <a:gd name="connsiteX1636" fmla="*/ 2048320 w 7953876"/>
              <a:gd name="connsiteY1636" fmla="*/ 2195789 h 6403694"/>
              <a:gd name="connsiteX1637" fmla="*/ 2011575 w 7953876"/>
              <a:gd name="connsiteY1637" fmla="*/ 2006589 h 6403694"/>
              <a:gd name="connsiteX1638" fmla="*/ 2002640 w 7953876"/>
              <a:gd name="connsiteY1638" fmla="*/ 1847434 h 6403694"/>
              <a:gd name="connsiteX1639" fmla="*/ 2008113 w 7953876"/>
              <a:gd name="connsiteY1639" fmla="*/ 1830793 h 6403694"/>
              <a:gd name="connsiteX1640" fmla="*/ 2005209 w 7953876"/>
              <a:gd name="connsiteY1640" fmla="*/ 1861283 h 6403694"/>
              <a:gd name="connsiteX1641" fmla="*/ 2023414 w 7953876"/>
              <a:gd name="connsiteY1641" fmla="*/ 2018987 h 6403694"/>
              <a:gd name="connsiteX1642" fmla="*/ 2041843 w 7953876"/>
              <a:gd name="connsiteY1642" fmla="*/ 2017535 h 6403694"/>
              <a:gd name="connsiteX1643" fmla="*/ 2036035 w 7953876"/>
              <a:gd name="connsiteY1643" fmla="*/ 1840509 h 6403694"/>
              <a:gd name="connsiteX1644" fmla="*/ 2047427 w 7953876"/>
              <a:gd name="connsiteY1644" fmla="*/ 1753951 h 6403694"/>
              <a:gd name="connsiteX1645" fmla="*/ 2058261 w 7953876"/>
              <a:gd name="connsiteY1645" fmla="*/ 1834367 h 6403694"/>
              <a:gd name="connsiteX1646" fmla="*/ 2082720 w 7953876"/>
              <a:gd name="connsiteY1646" fmla="*/ 1831574 h 6403694"/>
              <a:gd name="connsiteX1647" fmla="*/ 2100479 w 7953876"/>
              <a:gd name="connsiteY1647" fmla="*/ 1667617 h 6403694"/>
              <a:gd name="connsiteX1648" fmla="*/ 2174752 w 7953876"/>
              <a:gd name="connsiteY1648" fmla="*/ 1810353 h 6403694"/>
              <a:gd name="connsiteX1649" fmla="*/ 2186144 w 7953876"/>
              <a:gd name="connsiteY1649" fmla="*/ 1860836 h 6403694"/>
              <a:gd name="connsiteX1650" fmla="*/ 2187595 w 7953876"/>
              <a:gd name="connsiteY1650" fmla="*/ 2014742 h 6403694"/>
              <a:gd name="connsiteX1651" fmla="*/ 2162466 w 7953876"/>
              <a:gd name="connsiteY1651" fmla="*/ 2238677 h 6403694"/>
              <a:gd name="connsiteX1652" fmla="*/ 2196977 w 7953876"/>
              <a:gd name="connsiteY1652" fmla="*/ 2246830 h 6403694"/>
              <a:gd name="connsiteX1653" fmla="*/ 2220208 w 7953876"/>
              <a:gd name="connsiteY1653" fmla="*/ 2155357 h 6403694"/>
              <a:gd name="connsiteX1654" fmla="*/ 2230372 w 7953876"/>
              <a:gd name="connsiteY1654" fmla="*/ 2237337 h 6403694"/>
              <a:gd name="connsiteX1655" fmla="*/ 2248353 w 7953876"/>
              <a:gd name="connsiteY1655" fmla="*/ 2237113 h 6403694"/>
              <a:gd name="connsiteX1656" fmla="*/ 2257624 w 7953876"/>
              <a:gd name="connsiteY1656" fmla="*/ 2160607 h 6403694"/>
              <a:gd name="connsiteX1657" fmla="*/ 2252486 w 7953876"/>
              <a:gd name="connsiteY1657" fmla="*/ 2040095 h 6403694"/>
              <a:gd name="connsiteX1658" fmla="*/ 2249805 w 7953876"/>
              <a:gd name="connsiteY1658" fmla="*/ 2033618 h 6403694"/>
              <a:gd name="connsiteX1659" fmla="*/ 2253714 w 7953876"/>
              <a:gd name="connsiteY1659" fmla="*/ 2005473 h 6403694"/>
              <a:gd name="connsiteX1660" fmla="*/ 2313468 w 7953876"/>
              <a:gd name="connsiteY1660" fmla="*/ 2136818 h 6403694"/>
              <a:gd name="connsiteX1661" fmla="*/ 2333460 w 7953876"/>
              <a:gd name="connsiteY1661" fmla="*/ 2124643 h 6403694"/>
              <a:gd name="connsiteX1662" fmla="*/ 2278732 w 7953876"/>
              <a:gd name="connsiteY1662" fmla="*/ 1915229 h 6403694"/>
              <a:gd name="connsiteX1663" fmla="*/ 2236068 w 7953876"/>
              <a:gd name="connsiteY1663" fmla="*/ 1746579 h 6403694"/>
              <a:gd name="connsiteX1664" fmla="*/ 2251369 w 7953876"/>
              <a:gd name="connsiteY1664" fmla="*/ 1676998 h 6403694"/>
              <a:gd name="connsiteX1665" fmla="*/ 2271585 w 7953876"/>
              <a:gd name="connsiteY1665" fmla="*/ 1782990 h 6403694"/>
              <a:gd name="connsiteX1666" fmla="*/ 2325306 w 7953876"/>
              <a:gd name="connsiteY1666" fmla="*/ 1943262 h 6403694"/>
              <a:gd name="connsiteX1667" fmla="*/ 2339602 w 7953876"/>
              <a:gd name="connsiteY1667" fmla="*/ 1937120 h 6403694"/>
              <a:gd name="connsiteX1668" fmla="*/ 2303639 w 7953876"/>
              <a:gd name="connsiteY1668" fmla="*/ 1754732 h 6403694"/>
              <a:gd name="connsiteX1669" fmla="*/ 2280297 w 7953876"/>
              <a:gd name="connsiteY1669" fmla="*/ 1643826 h 6403694"/>
              <a:gd name="connsiteX1670" fmla="*/ 2308778 w 7953876"/>
              <a:gd name="connsiteY1670" fmla="*/ 1673870 h 6403694"/>
              <a:gd name="connsiteX1671" fmla="*/ 2342507 w 7953876"/>
              <a:gd name="connsiteY1671" fmla="*/ 1653208 h 6403694"/>
              <a:gd name="connsiteX1672" fmla="*/ 2367078 w 7953876"/>
              <a:gd name="connsiteY1672" fmla="*/ 1494947 h 6403694"/>
              <a:gd name="connsiteX1673" fmla="*/ 2389974 w 7953876"/>
              <a:gd name="connsiteY1673" fmla="*/ 1529347 h 6403694"/>
              <a:gd name="connsiteX1674" fmla="*/ 2422029 w 7953876"/>
              <a:gd name="connsiteY1674" fmla="*/ 1520634 h 6403694"/>
              <a:gd name="connsiteX1675" fmla="*/ 2453748 w 7953876"/>
              <a:gd name="connsiteY1675" fmla="*/ 1387726 h 6403694"/>
              <a:gd name="connsiteX1676" fmla="*/ 2586098 w 7953876"/>
              <a:gd name="connsiteY1676" fmla="*/ 1777629 h 6403694"/>
              <a:gd name="connsiteX1677" fmla="*/ 2408961 w 7953876"/>
              <a:gd name="connsiteY1677" fmla="*/ 2102418 h 6403694"/>
              <a:gd name="connsiteX1678" fmla="*/ 2422698 w 7953876"/>
              <a:gd name="connsiteY1678" fmla="*/ 2130004 h 6403694"/>
              <a:gd name="connsiteX1679" fmla="*/ 2624854 w 7953876"/>
              <a:gd name="connsiteY1679" fmla="*/ 1754174 h 6403694"/>
              <a:gd name="connsiteX1680" fmla="*/ 2613350 w 7953876"/>
              <a:gd name="connsiteY1680" fmla="*/ 1658234 h 6403694"/>
              <a:gd name="connsiteX1681" fmla="*/ 2614243 w 7953876"/>
              <a:gd name="connsiteY1681" fmla="*/ 1646172 h 6403694"/>
              <a:gd name="connsiteX1682" fmla="*/ 2695216 w 7953876"/>
              <a:gd name="connsiteY1682" fmla="*/ 1439325 h 6403694"/>
              <a:gd name="connsiteX1683" fmla="*/ 2713311 w 7953876"/>
              <a:gd name="connsiteY1683" fmla="*/ 1466131 h 6403694"/>
              <a:gd name="connsiteX1684" fmla="*/ 2714204 w 7953876"/>
              <a:gd name="connsiteY1684" fmla="*/ 1496064 h 6403694"/>
              <a:gd name="connsiteX1685" fmla="*/ 2741903 w 7953876"/>
              <a:gd name="connsiteY1685" fmla="*/ 1588206 h 6403694"/>
              <a:gd name="connsiteX1686" fmla="*/ 2760331 w 7953876"/>
              <a:gd name="connsiteY1686" fmla="*/ 1580834 h 6403694"/>
              <a:gd name="connsiteX1687" fmla="*/ 2749720 w 7953876"/>
              <a:gd name="connsiteY1687" fmla="*/ 1490814 h 6403694"/>
              <a:gd name="connsiteX1688" fmla="*/ 2749274 w 7953876"/>
              <a:gd name="connsiteY1688" fmla="*/ 1477635 h 6403694"/>
              <a:gd name="connsiteX1689" fmla="*/ 2754077 w 7953876"/>
              <a:gd name="connsiteY1689" fmla="*/ 1465461 h 6403694"/>
              <a:gd name="connsiteX1690" fmla="*/ 2774292 w 7953876"/>
              <a:gd name="connsiteY1690" fmla="*/ 1389960 h 6403694"/>
              <a:gd name="connsiteX1691" fmla="*/ 2764016 w 7953876"/>
              <a:gd name="connsiteY1691" fmla="*/ 1501871 h 6403694"/>
              <a:gd name="connsiteX1692" fmla="*/ 2787918 w 7953876"/>
              <a:gd name="connsiteY1692" fmla="*/ 1500419 h 6403694"/>
              <a:gd name="connsiteX1693" fmla="*/ 2798529 w 7953876"/>
              <a:gd name="connsiteY1693" fmla="*/ 1407159 h 6403694"/>
              <a:gd name="connsiteX1694" fmla="*/ 2810479 w 7953876"/>
              <a:gd name="connsiteY1694" fmla="*/ 1367845 h 6403694"/>
              <a:gd name="connsiteX1695" fmla="*/ 2832482 w 7953876"/>
              <a:gd name="connsiteY1695" fmla="*/ 1336685 h 6403694"/>
              <a:gd name="connsiteX1696" fmla="*/ 2852697 w 7953876"/>
              <a:gd name="connsiteY1696" fmla="*/ 1307869 h 6403694"/>
              <a:gd name="connsiteX1697" fmla="*/ 2861186 w 7953876"/>
              <a:gd name="connsiteY1697" fmla="*/ 1319932 h 6403694"/>
              <a:gd name="connsiteX1698" fmla="*/ 2848899 w 7953876"/>
              <a:gd name="connsiteY1698" fmla="*/ 1572793 h 6403694"/>
              <a:gd name="connsiteX1699" fmla="*/ 2865653 w 7953876"/>
              <a:gd name="connsiteY1699" fmla="*/ 1568325 h 6403694"/>
              <a:gd name="connsiteX1700" fmla="*/ 2876822 w 7953876"/>
              <a:gd name="connsiteY1700" fmla="*/ 1420786 h 6403694"/>
              <a:gd name="connsiteX1701" fmla="*/ 2902622 w 7953876"/>
              <a:gd name="connsiteY1701" fmla="*/ 1306864 h 6403694"/>
              <a:gd name="connsiteX1702" fmla="*/ 2905861 w 7953876"/>
              <a:gd name="connsiteY1702" fmla="*/ 1301839 h 6403694"/>
              <a:gd name="connsiteX1703" fmla="*/ 2935793 w 7953876"/>
              <a:gd name="connsiteY1703" fmla="*/ 1556374 h 6403694"/>
              <a:gd name="connsiteX1704" fmla="*/ 2926747 w 7953876"/>
              <a:gd name="connsiteY1704" fmla="*/ 1603843 h 6403694"/>
              <a:gd name="connsiteX1705" fmla="*/ 2832593 w 7953876"/>
              <a:gd name="connsiteY1705" fmla="*/ 1818059 h 6403694"/>
              <a:gd name="connsiteX1706" fmla="*/ 2857611 w 7953876"/>
              <a:gd name="connsiteY1706" fmla="*/ 1835594 h 6403694"/>
              <a:gd name="connsiteX1707" fmla="*/ 2972203 w 7953876"/>
              <a:gd name="connsiteY1707" fmla="*/ 1552578 h 6403694"/>
              <a:gd name="connsiteX1708" fmla="*/ 3078083 w 7953876"/>
              <a:gd name="connsiteY1708" fmla="*/ 1332664 h 6403694"/>
              <a:gd name="connsiteX1709" fmla="*/ 3093385 w 7953876"/>
              <a:gd name="connsiteY1709" fmla="*/ 1391858 h 6403694"/>
              <a:gd name="connsiteX1710" fmla="*/ 3130019 w 7953876"/>
              <a:gd name="connsiteY1710" fmla="*/ 1392417 h 6403694"/>
              <a:gd name="connsiteX1711" fmla="*/ 3303470 w 7953876"/>
              <a:gd name="connsiteY1711" fmla="*/ 1263194 h 6403694"/>
              <a:gd name="connsiteX1712" fmla="*/ 3233552 w 7953876"/>
              <a:gd name="connsiteY1712" fmla="*/ 1566427 h 6403694"/>
              <a:gd name="connsiteX1713" fmla="*/ 3259688 w 7953876"/>
              <a:gd name="connsiteY1713" fmla="*/ 1581839 h 6403694"/>
              <a:gd name="connsiteX1714" fmla="*/ 3327929 w 7953876"/>
              <a:gd name="connsiteY1714" fmla="*/ 1411739 h 6403694"/>
              <a:gd name="connsiteX1715" fmla="*/ 3447324 w 7953876"/>
              <a:gd name="connsiteY1715" fmla="*/ 1318033 h 6403694"/>
              <a:gd name="connsiteX1716" fmla="*/ 3570403 w 7953876"/>
              <a:gd name="connsiteY1716" fmla="*/ 1285643 h 6403694"/>
              <a:gd name="connsiteX1717" fmla="*/ 3571185 w 7953876"/>
              <a:gd name="connsiteY1717" fmla="*/ 1287430 h 6403694"/>
              <a:gd name="connsiteX1718" fmla="*/ 3592294 w 7953876"/>
              <a:gd name="connsiteY1718" fmla="*/ 1298487 h 6403694"/>
              <a:gd name="connsiteX1719" fmla="*/ 3598102 w 7953876"/>
              <a:gd name="connsiteY1719" fmla="*/ 1298376 h 6403694"/>
              <a:gd name="connsiteX1720" fmla="*/ 3593301 w 7953876"/>
              <a:gd name="connsiteY1720" fmla="*/ 1300609 h 6403694"/>
              <a:gd name="connsiteX1721" fmla="*/ 3472342 w 7953876"/>
              <a:gd name="connsiteY1721" fmla="*/ 1387168 h 6403694"/>
              <a:gd name="connsiteX1722" fmla="*/ 3496131 w 7953876"/>
              <a:gd name="connsiteY1722" fmla="*/ 1408612 h 6403694"/>
              <a:gd name="connsiteX1723" fmla="*/ 3620106 w 7953876"/>
              <a:gd name="connsiteY1723" fmla="*/ 1332440 h 6403694"/>
              <a:gd name="connsiteX1724" fmla="*/ 3690580 w 7953876"/>
              <a:gd name="connsiteY1724" fmla="*/ 1312560 h 6403694"/>
              <a:gd name="connsiteX1725" fmla="*/ 3751227 w 7953876"/>
              <a:gd name="connsiteY1725" fmla="*/ 1317809 h 6403694"/>
              <a:gd name="connsiteX1726" fmla="*/ 3524612 w 7953876"/>
              <a:gd name="connsiteY1726" fmla="*/ 1557156 h 6403694"/>
              <a:gd name="connsiteX1727" fmla="*/ 3541253 w 7953876"/>
              <a:gd name="connsiteY1727" fmla="*/ 1580946 h 6403694"/>
              <a:gd name="connsiteX1728" fmla="*/ 3578669 w 7953876"/>
              <a:gd name="connsiteY1728" fmla="*/ 1561177 h 6403694"/>
              <a:gd name="connsiteX1729" fmla="*/ 3585370 w 7953876"/>
              <a:gd name="connsiteY1729" fmla="*/ 1559055 h 6403694"/>
              <a:gd name="connsiteX1730" fmla="*/ 3642219 w 7953876"/>
              <a:gd name="connsiteY1730" fmla="*/ 1530016 h 6403694"/>
              <a:gd name="connsiteX1731" fmla="*/ 3647469 w 7953876"/>
              <a:gd name="connsiteY1731" fmla="*/ 1529235 h 6403694"/>
              <a:gd name="connsiteX1732" fmla="*/ 3916078 w 7953876"/>
              <a:gd name="connsiteY1732" fmla="*/ 1456079 h 6403694"/>
              <a:gd name="connsiteX1733" fmla="*/ 4048652 w 7953876"/>
              <a:gd name="connsiteY1733" fmla="*/ 1471492 h 6403694"/>
              <a:gd name="connsiteX1734" fmla="*/ 3890501 w 7953876"/>
              <a:gd name="connsiteY1734" fmla="*/ 1595577 h 6403694"/>
              <a:gd name="connsiteX1735" fmla="*/ 3891730 w 7953876"/>
              <a:gd name="connsiteY1735" fmla="*/ 1627521 h 6403694"/>
              <a:gd name="connsiteX1736" fmla="*/ 3953941 w 7953876"/>
              <a:gd name="connsiteY1736" fmla="*/ 1622494 h 6403694"/>
              <a:gd name="connsiteX1737" fmla="*/ 3979628 w 7953876"/>
              <a:gd name="connsiteY1737" fmla="*/ 1620484 h 6403694"/>
              <a:gd name="connsiteX1738" fmla="*/ 3982532 w 7953876"/>
              <a:gd name="connsiteY1738" fmla="*/ 1619926 h 6403694"/>
              <a:gd name="connsiteX1739" fmla="*/ 3984208 w 7953876"/>
              <a:gd name="connsiteY1739" fmla="*/ 1619590 h 6403694"/>
              <a:gd name="connsiteX1740" fmla="*/ 4035249 w 7953876"/>
              <a:gd name="connsiteY1740" fmla="*/ 1602614 h 6403694"/>
              <a:gd name="connsiteX1741" fmla="*/ 4059150 w 7953876"/>
              <a:gd name="connsiteY1741" fmla="*/ 1587536 h 6403694"/>
              <a:gd name="connsiteX1742" fmla="*/ 4058705 w 7953876"/>
              <a:gd name="connsiteY1742" fmla="*/ 1584297 h 6403694"/>
              <a:gd name="connsiteX1743" fmla="*/ 4164249 w 7953876"/>
              <a:gd name="connsiteY1743" fmla="*/ 1596359 h 6403694"/>
              <a:gd name="connsiteX1744" fmla="*/ 4112762 w 7953876"/>
              <a:gd name="connsiteY1744" fmla="*/ 1613559 h 6403694"/>
              <a:gd name="connsiteX1745" fmla="*/ 4120803 w 7953876"/>
              <a:gd name="connsiteY1745" fmla="*/ 1642486 h 6403694"/>
              <a:gd name="connsiteX1746" fmla="*/ 4224896 w 7953876"/>
              <a:gd name="connsiteY1746" fmla="*/ 1625733 h 6403694"/>
              <a:gd name="connsiteX1747" fmla="*/ 4243993 w 7953876"/>
              <a:gd name="connsiteY1747" fmla="*/ 1622718 h 6403694"/>
              <a:gd name="connsiteX1748" fmla="*/ 4288000 w 7953876"/>
              <a:gd name="connsiteY1748" fmla="*/ 1635785 h 6403694"/>
              <a:gd name="connsiteX1749" fmla="*/ 4215848 w 7953876"/>
              <a:gd name="connsiteY1749" fmla="*/ 1690846 h 6403694"/>
              <a:gd name="connsiteX1750" fmla="*/ 4186810 w 7953876"/>
              <a:gd name="connsiteY1750" fmla="*/ 1676775 h 6403694"/>
              <a:gd name="connsiteX1751" fmla="*/ 4165366 w 7953876"/>
              <a:gd name="connsiteY1751" fmla="*/ 1700452 h 6403694"/>
              <a:gd name="connsiteX1752" fmla="*/ 4164025 w 7953876"/>
              <a:gd name="connsiteY1752" fmla="*/ 1706707 h 6403694"/>
              <a:gd name="connsiteX1753" fmla="*/ 4119239 w 7953876"/>
              <a:gd name="connsiteY1753" fmla="*/ 1717987 h 6403694"/>
              <a:gd name="connsiteX1754" fmla="*/ 4092991 w 7953876"/>
              <a:gd name="connsiteY1754" fmla="*/ 1720221 h 6403694"/>
              <a:gd name="connsiteX1755" fmla="*/ 4024527 w 7953876"/>
              <a:gd name="connsiteY1755" fmla="*/ 1717764 h 6403694"/>
              <a:gd name="connsiteX1756" fmla="*/ 4022740 w 7953876"/>
              <a:gd name="connsiteY1756" fmla="*/ 1729156 h 6403694"/>
              <a:gd name="connsiteX1757" fmla="*/ 4101480 w 7953876"/>
              <a:gd name="connsiteY1757" fmla="*/ 1749148 h 6403694"/>
              <a:gd name="connsiteX1758" fmla="*/ 4137555 w 7953876"/>
              <a:gd name="connsiteY1758" fmla="*/ 1751047 h 6403694"/>
              <a:gd name="connsiteX1759" fmla="*/ 4237181 w 7953876"/>
              <a:gd name="connsiteY1759" fmla="*/ 1734630 h 6403694"/>
              <a:gd name="connsiteX1760" fmla="*/ 4296153 w 7953876"/>
              <a:gd name="connsiteY1760" fmla="*/ 1758306 h 6403694"/>
              <a:gd name="connsiteX1761" fmla="*/ 4207249 w 7953876"/>
              <a:gd name="connsiteY1761" fmla="*/ 1773609 h 6403694"/>
              <a:gd name="connsiteX1762" fmla="*/ 4210153 w 7953876"/>
              <a:gd name="connsiteY1762" fmla="*/ 1795611 h 6403694"/>
              <a:gd name="connsiteX1763" fmla="*/ 4311007 w 7953876"/>
              <a:gd name="connsiteY1763" fmla="*/ 1795833 h 6403694"/>
              <a:gd name="connsiteX1764" fmla="*/ 4377126 w 7953876"/>
              <a:gd name="connsiteY1764" fmla="*/ 1800414 h 6403694"/>
              <a:gd name="connsiteX1765" fmla="*/ 4406724 w 7953876"/>
              <a:gd name="connsiteY1765" fmla="*/ 1821075 h 6403694"/>
              <a:gd name="connsiteX1766" fmla="*/ 4397788 w 7953876"/>
              <a:gd name="connsiteY1766" fmla="*/ 1820293 h 6403694"/>
              <a:gd name="connsiteX1767" fmla="*/ 4324409 w 7953876"/>
              <a:gd name="connsiteY1767" fmla="*/ 1824425 h 6403694"/>
              <a:gd name="connsiteX1768" fmla="*/ 4326420 w 7953876"/>
              <a:gd name="connsiteY1768" fmla="*/ 1856034 h 6403694"/>
              <a:gd name="connsiteX1769" fmla="*/ 4433417 w 7953876"/>
              <a:gd name="connsiteY1769" fmla="*/ 1867202 h 6403694"/>
              <a:gd name="connsiteX1770" fmla="*/ 4455978 w 7953876"/>
              <a:gd name="connsiteY1770" fmla="*/ 1865193 h 6403694"/>
              <a:gd name="connsiteX1771" fmla="*/ 4496520 w 7953876"/>
              <a:gd name="connsiteY1771" fmla="*/ 1912101 h 6403694"/>
              <a:gd name="connsiteX1772" fmla="*/ 4563087 w 7953876"/>
              <a:gd name="connsiteY1772" fmla="*/ 1982241 h 6403694"/>
              <a:gd name="connsiteX1773" fmla="*/ 4300396 w 7953876"/>
              <a:gd name="connsiteY1773" fmla="*/ 1893225 h 6403694"/>
              <a:gd name="connsiteX1774" fmla="*/ 4070208 w 7953876"/>
              <a:gd name="connsiteY1774" fmla="*/ 1781091 h 6403694"/>
              <a:gd name="connsiteX1775" fmla="*/ 3804167 w 7953876"/>
              <a:gd name="connsiteY1775" fmla="*/ 1736639 h 6403694"/>
              <a:gd name="connsiteX1776" fmla="*/ 3879222 w 7953876"/>
              <a:gd name="connsiteY1776" fmla="*/ 1710281 h 6403694"/>
              <a:gd name="connsiteX1777" fmla="*/ 3913174 w 7953876"/>
              <a:gd name="connsiteY1777" fmla="*/ 1697214 h 6403694"/>
              <a:gd name="connsiteX1778" fmla="*/ 4040052 w 7953876"/>
              <a:gd name="connsiteY1778" fmla="*/ 1665159 h 6403694"/>
              <a:gd name="connsiteX1779" fmla="*/ 4068978 w 7953876"/>
              <a:gd name="connsiteY1779" fmla="*/ 1654548 h 6403694"/>
              <a:gd name="connsiteX1780" fmla="*/ 4068644 w 7953876"/>
              <a:gd name="connsiteY1780" fmla="*/ 1637460 h 6403694"/>
              <a:gd name="connsiteX1781" fmla="*/ 3950813 w 7953876"/>
              <a:gd name="connsiteY1781" fmla="*/ 1647289 h 6403694"/>
              <a:gd name="connsiteX1782" fmla="*/ 3871850 w 7953876"/>
              <a:gd name="connsiteY1782" fmla="*/ 1675546 h 6403694"/>
              <a:gd name="connsiteX1783" fmla="*/ 3852863 w 7953876"/>
              <a:gd name="connsiteY1783" fmla="*/ 1680013 h 6403694"/>
              <a:gd name="connsiteX1784" fmla="*/ 3850964 w 7953876"/>
              <a:gd name="connsiteY1784" fmla="*/ 1673983 h 6403694"/>
              <a:gd name="connsiteX1785" fmla="*/ 3738606 w 7953876"/>
              <a:gd name="connsiteY1785" fmla="*/ 1676997 h 6403694"/>
              <a:gd name="connsiteX1786" fmla="*/ 3637975 w 7953876"/>
              <a:gd name="connsiteY1786" fmla="*/ 1734182 h 6403694"/>
              <a:gd name="connsiteX1787" fmla="*/ 3589503 w 7953876"/>
              <a:gd name="connsiteY1787" fmla="*/ 1736304 h 6403694"/>
              <a:gd name="connsiteX1788" fmla="*/ 3718725 w 7953876"/>
              <a:gd name="connsiteY1788" fmla="*/ 1652873 h 6403694"/>
              <a:gd name="connsiteX1789" fmla="*/ 3830190 w 7953876"/>
              <a:gd name="connsiteY1789" fmla="*/ 1599040 h 6403694"/>
              <a:gd name="connsiteX1790" fmla="*/ 3822037 w 7953876"/>
              <a:gd name="connsiteY1790" fmla="*/ 1577372 h 6403694"/>
              <a:gd name="connsiteX1791" fmla="*/ 3752456 w 7953876"/>
              <a:gd name="connsiteY1791" fmla="*/ 1593232 h 6403694"/>
              <a:gd name="connsiteX1792" fmla="*/ 3873525 w 7953876"/>
              <a:gd name="connsiteY1792" fmla="*/ 1491595 h 6403694"/>
              <a:gd name="connsiteX1793" fmla="*/ 3862021 w 7953876"/>
              <a:gd name="connsiteY1793" fmla="*/ 1470487 h 6403694"/>
              <a:gd name="connsiteX1794" fmla="*/ 3657855 w 7953876"/>
              <a:gd name="connsiteY1794" fmla="*/ 1620819 h 6403694"/>
              <a:gd name="connsiteX1795" fmla="*/ 3437942 w 7953876"/>
              <a:gd name="connsiteY1795" fmla="*/ 1723237 h 6403694"/>
              <a:gd name="connsiteX1796" fmla="*/ 3351495 w 7953876"/>
              <a:gd name="connsiteY1796" fmla="*/ 1749707 h 6403694"/>
              <a:gd name="connsiteX1797" fmla="*/ 3338316 w 7953876"/>
              <a:gd name="connsiteY1797" fmla="*/ 1750600 h 6403694"/>
              <a:gd name="connsiteX1798" fmla="*/ 3399857 w 7953876"/>
              <a:gd name="connsiteY1798" fmla="*/ 1711397 h 6403694"/>
              <a:gd name="connsiteX1799" fmla="*/ 3517353 w 7953876"/>
              <a:gd name="connsiteY1799" fmla="*/ 1609204 h 6403694"/>
              <a:gd name="connsiteX1800" fmla="*/ 3490659 w 7953876"/>
              <a:gd name="connsiteY1800" fmla="*/ 1586866 h 6403694"/>
              <a:gd name="connsiteX1801" fmla="*/ 3355069 w 7953876"/>
              <a:gd name="connsiteY1801" fmla="*/ 1696320 h 6403694"/>
              <a:gd name="connsiteX1802" fmla="*/ 3265942 w 7953876"/>
              <a:gd name="connsiteY1802" fmla="*/ 1759200 h 6403694"/>
              <a:gd name="connsiteX1803" fmla="*/ 3220374 w 7953876"/>
              <a:gd name="connsiteY1803" fmla="*/ 1765120 h 6403694"/>
              <a:gd name="connsiteX1804" fmla="*/ 3185303 w 7953876"/>
              <a:gd name="connsiteY1804" fmla="*/ 1772602 h 6403694"/>
              <a:gd name="connsiteX1805" fmla="*/ 3331057 w 7953876"/>
              <a:gd name="connsiteY1805" fmla="*/ 1660803 h 6403694"/>
              <a:gd name="connsiteX1806" fmla="*/ 3456817 w 7953876"/>
              <a:gd name="connsiteY1806" fmla="*/ 1488804 h 6403694"/>
              <a:gd name="connsiteX1807" fmla="*/ 3433363 w 7953876"/>
              <a:gd name="connsiteY1807" fmla="*/ 1475959 h 6403694"/>
              <a:gd name="connsiteX1808" fmla="*/ 3277670 w 7953876"/>
              <a:gd name="connsiteY1808" fmla="*/ 1657118 h 6403694"/>
              <a:gd name="connsiteX1809" fmla="*/ 3123875 w 7953876"/>
              <a:gd name="connsiteY1809" fmla="*/ 1789132 h 6403694"/>
              <a:gd name="connsiteX1810" fmla="*/ 3110920 w 7953876"/>
              <a:gd name="connsiteY1810" fmla="*/ 1793042 h 6403694"/>
              <a:gd name="connsiteX1811" fmla="*/ 3215906 w 7953876"/>
              <a:gd name="connsiteY1811" fmla="*/ 1614787 h 6403694"/>
              <a:gd name="connsiteX1812" fmla="*/ 3195356 w 7953876"/>
              <a:gd name="connsiteY1812" fmla="*/ 1603060 h 6403694"/>
              <a:gd name="connsiteX1813" fmla="*/ 3133369 w 7953876"/>
              <a:gd name="connsiteY1813" fmla="*/ 1712515 h 6403694"/>
              <a:gd name="connsiteX1814" fmla="*/ 3050161 w 7953876"/>
              <a:gd name="connsiteY1814" fmla="*/ 1816943 h 6403694"/>
              <a:gd name="connsiteX1815" fmla="*/ 3001130 w 7953876"/>
              <a:gd name="connsiteY1815" fmla="*/ 1840509 h 6403694"/>
              <a:gd name="connsiteX1816" fmla="*/ 3151127 w 7953876"/>
              <a:gd name="connsiteY1816" fmla="*/ 1516614 h 6403694"/>
              <a:gd name="connsiteX1817" fmla="*/ 3133257 w 7953876"/>
              <a:gd name="connsiteY1817" fmla="*/ 1513710 h 6403694"/>
              <a:gd name="connsiteX1818" fmla="*/ 3042120 w 7953876"/>
              <a:gd name="connsiteY1818" fmla="*/ 1721785 h 6403694"/>
              <a:gd name="connsiteX1819" fmla="*/ 2962263 w 7953876"/>
              <a:gd name="connsiteY1819" fmla="*/ 1861619 h 6403694"/>
              <a:gd name="connsiteX1820" fmla="*/ 2902845 w 7953876"/>
              <a:gd name="connsiteY1820" fmla="*/ 1898475 h 6403694"/>
              <a:gd name="connsiteX1821" fmla="*/ 2789705 w 7953876"/>
              <a:gd name="connsiteY1821" fmla="*/ 1984251 h 6403694"/>
              <a:gd name="connsiteX1822" fmla="*/ 2551251 w 7953876"/>
              <a:gd name="connsiteY1822" fmla="*/ 2197463 h 6403694"/>
              <a:gd name="connsiteX1823" fmla="*/ 2246008 w 7953876"/>
              <a:gd name="connsiteY1823" fmla="*/ 2410899 h 6403694"/>
              <a:gd name="connsiteX1824" fmla="*/ 2286551 w 7953876"/>
              <a:gd name="connsiteY1824" fmla="*/ 2343440 h 6403694"/>
              <a:gd name="connsiteX1825" fmla="*/ 2386400 w 7953876"/>
              <a:gd name="connsiteY1825" fmla="*/ 2168425 h 6403694"/>
              <a:gd name="connsiteX1826" fmla="*/ 2376460 w 7953876"/>
              <a:gd name="connsiteY1826" fmla="*/ 2161165 h 6403694"/>
              <a:gd name="connsiteX1827" fmla="*/ 2254385 w 7953876"/>
              <a:gd name="connsiteY1827" fmla="*/ 2322220 h 6403694"/>
              <a:gd name="connsiteX1828" fmla="*/ 2170730 w 7953876"/>
              <a:gd name="connsiteY1828" fmla="*/ 2443066 h 6403694"/>
              <a:gd name="connsiteX1829" fmla="*/ 2158445 w 7953876"/>
              <a:gd name="connsiteY1829" fmla="*/ 2447868 h 6403694"/>
              <a:gd name="connsiteX1830" fmla="*/ 2016042 w 7953876"/>
              <a:gd name="connsiteY1830" fmla="*/ 2494219 h 6403694"/>
              <a:gd name="connsiteX1831" fmla="*/ 2060271 w 7953876"/>
              <a:gd name="connsiteY1831" fmla="*/ 2406990 h 6403694"/>
              <a:gd name="connsiteX1832" fmla="*/ 2101037 w 7953876"/>
              <a:gd name="connsiteY1832" fmla="*/ 1878148 h 6403694"/>
              <a:gd name="connsiteX1833" fmla="*/ 2079928 w 7953876"/>
              <a:gd name="connsiteY1833" fmla="*/ 1884961 h 6403694"/>
              <a:gd name="connsiteX1834" fmla="*/ 2058484 w 7953876"/>
              <a:gd name="connsiteY1834" fmla="*/ 2316970 h 6403694"/>
              <a:gd name="connsiteX1835" fmla="*/ 1953386 w 7953876"/>
              <a:gd name="connsiteY1835" fmla="*/ 2512089 h 6403694"/>
              <a:gd name="connsiteX1836" fmla="*/ 1911280 w 7953876"/>
              <a:gd name="connsiteY1836" fmla="*/ 2536214 h 6403694"/>
              <a:gd name="connsiteX1837" fmla="*/ 1905918 w 7953876"/>
              <a:gd name="connsiteY1837" fmla="*/ 2538670 h 6403694"/>
              <a:gd name="connsiteX1838" fmla="*/ 1947578 w 7953876"/>
              <a:gd name="connsiteY1838" fmla="*/ 2489528 h 6403694"/>
              <a:gd name="connsiteX1839" fmla="*/ 1988902 w 7953876"/>
              <a:gd name="connsiteY1839" fmla="*/ 2381525 h 6403694"/>
              <a:gd name="connsiteX1840" fmla="*/ 1974830 w 7953876"/>
              <a:gd name="connsiteY1840" fmla="*/ 2378733 h 6403694"/>
              <a:gd name="connsiteX1841" fmla="*/ 1901227 w 7953876"/>
              <a:gd name="connsiteY1841" fmla="*/ 2504717 h 6403694"/>
              <a:gd name="connsiteX1842" fmla="*/ 1843932 w 7953876"/>
              <a:gd name="connsiteY1842" fmla="*/ 2569385 h 6403694"/>
              <a:gd name="connsiteX1843" fmla="*/ 1775467 w 7953876"/>
              <a:gd name="connsiteY1843" fmla="*/ 2603896 h 6403694"/>
              <a:gd name="connsiteX1844" fmla="*/ 1671708 w 7953876"/>
              <a:gd name="connsiteY1844" fmla="*/ 2633047 h 6403694"/>
              <a:gd name="connsiteX1845" fmla="*/ 1673161 w 7953876"/>
              <a:gd name="connsiteY1845" fmla="*/ 2643323 h 6403694"/>
              <a:gd name="connsiteX1846" fmla="*/ 1811095 w 7953876"/>
              <a:gd name="connsiteY1846" fmla="*/ 2629138 h 6403694"/>
              <a:gd name="connsiteX1847" fmla="*/ 1870736 w 7953876"/>
              <a:gd name="connsiteY1847" fmla="*/ 2619421 h 6403694"/>
              <a:gd name="connsiteX1848" fmla="*/ 2044412 w 7953876"/>
              <a:gd name="connsiteY1848" fmla="*/ 2611937 h 6403694"/>
              <a:gd name="connsiteX1849" fmla="*/ 2253156 w 7953876"/>
              <a:gd name="connsiteY1849" fmla="*/ 2691906 h 6403694"/>
              <a:gd name="connsiteX1850" fmla="*/ 2520650 w 7953876"/>
              <a:gd name="connsiteY1850" fmla="*/ 2835649 h 6403694"/>
              <a:gd name="connsiteX1851" fmla="*/ 2912338 w 7953876"/>
              <a:gd name="connsiteY1851" fmla="*/ 2972579 h 6403694"/>
              <a:gd name="connsiteX1852" fmla="*/ 2670869 w 7953876"/>
              <a:gd name="connsiteY1852" fmla="*/ 3062487 h 6403694"/>
              <a:gd name="connsiteX1853" fmla="*/ 2461454 w 7953876"/>
              <a:gd name="connsiteY1853" fmla="*/ 3024736 h 6403694"/>
              <a:gd name="connsiteX1854" fmla="*/ 2534052 w 7953876"/>
              <a:gd name="connsiteY1854" fmla="*/ 3034453 h 6403694"/>
              <a:gd name="connsiteX1855" fmla="*/ 2675561 w 7953876"/>
              <a:gd name="connsiteY1855" fmla="*/ 2990114 h 6403694"/>
              <a:gd name="connsiteX1856" fmla="*/ 2662269 w 7953876"/>
              <a:gd name="connsiteY1856" fmla="*/ 2967999 h 6403694"/>
              <a:gd name="connsiteX1857" fmla="*/ 2557841 w 7953876"/>
              <a:gd name="connsiteY1857" fmla="*/ 2995028 h 6403694"/>
              <a:gd name="connsiteX1858" fmla="*/ 2432973 w 7953876"/>
              <a:gd name="connsiteY1858" fmla="*/ 2985422 h 6403694"/>
              <a:gd name="connsiteX1859" fmla="*/ 2433308 w 7953876"/>
              <a:gd name="connsiteY1859" fmla="*/ 2976040 h 6403694"/>
              <a:gd name="connsiteX1860" fmla="*/ 2430739 w 7953876"/>
              <a:gd name="connsiteY1860" fmla="*/ 2972579 h 6403694"/>
              <a:gd name="connsiteX1861" fmla="*/ 2591347 w 7953876"/>
              <a:gd name="connsiteY1861" fmla="*/ 2983970 h 6403694"/>
              <a:gd name="connsiteX1862" fmla="*/ 2582748 w 7953876"/>
              <a:gd name="connsiteY1862" fmla="*/ 2942981 h 6403694"/>
              <a:gd name="connsiteX1863" fmla="*/ 2226909 w 7953876"/>
              <a:gd name="connsiteY1863" fmla="*/ 2833304 h 6403694"/>
              <a:gd name="connsiteX1864" fmla="*/ 2213618 w 7953876"/>
              <a:gd name="connsiteY1864" fmla="*/ 2820348 h 6403694"/>
              <a:gd name="connsiteX1865" fmla="*/ 2287779 w 7953876"/>
              <a:gd name="connsiteY1865" fmla="*/ 2855306 h 6403694"/>
              <a:gd name="connsiteX1866" fmla="*/ 2488706 w 7953876"/>
              <a:gd name="connsiteY1866" fmla="*/ 2883004 h 6403694"/>
              <a:gd name="connsiteX1867" fmla="*/ 2472958 w 7953876"/>
              <a:gd name="connsiteY1867" fmla="*/ 2852961 h 6403694"/>
              <a:gd name="connsiteX1868" fmla="*/ 2099249 w 7953876"/>
              <a:gd name="connsiteY1868" fmla="*/ 2721727 h 6403694"/>
              <a:gd name="connsiteX1869" fmla="*/ 2071104 w 7953876"/>
              <a:gd name="connsiteY1869" fmla="*/ 2702517 h 6403694"/>
              <a:gd name="connsiteX1870" fmla="*/ 2173857 w 7953876"/>
              <a:gd name="connsiteY1870" fmla="*/ 2733901 h 6403694"/>
              <a:gd name="connsiteX1871" fmla="*/ 2317824 w 7953876"/>
              <a:gd name="connsiteY1871" fmla="*/ 2789969 h 6403694"/>
              <a:gd name="connsiteX1872" fmla="*/ 2326759 w 7953876"/>
              <a:gd name="connsiteY1872" fmla="*/ 2771652 h 6403694"/>
              <a:gd name="connsiteX1873" fmla="*/ 2171959 w 7953876"/>
              <a:gd name="connsiteY1873" fmla="*/ 2693804 h 6403694"/>
              <a:gd name="connsiteX1874" fmla="*/ 2018834 w 7953876"/>
              <a:gd name="connsiteY1874" fmla="*/ 2665660 h 6403694"/>
              <a:gd name="connsiteX1875" fmla="*/ 2016936 w 7953876"/>
              <a:gd name="connsiteY1875" fmla="*/ 2662532 h 6403694"/>
              <a:gd name="connsiteX1876" fmla="*/ 2047762 w 7953876"/>
              <a:gd name="connsiteY1876" fmla="*/ 2642205 h 6403694"/>
              <a:gd name="connsiteX1877" fmla="*/ 2041284 w 7953876"/>
              <a:gd name="connsiteY1877" fmla="*/ 2621432 h 6403694"/>
              <a:gd name="connsiteX1878" fmla="*/ 1990355 w 7953876"/>
              <a:gd name="connsiteY1878" fmla="*/ 2624335 h 6403694"/>
              <a:gd name="connsiteX1879" fmla="*/ 1987003 w 7953876"/>
              <a:gd name="connsiteY1879" fmla="*/ 2624893 h 6403694"/>
              <a:gd name="connsiteX1880" fmla="*/ 1842367 w 7953876"/>
              <a:gd name="connsiteY1880" fmla="*/ 2633270 h 6403694"/>
              <a:gd name="connsiteX1881" fmla="*/ 1606706 w 7953876"/>
              <a:gd name="connsiteY1881" fmla="*/ 2670351 h 6403694"/>
              <a:gd name="connsiteX1882" fmla="*/ 1558680 w 7953876"/>
              <a:gd name="connsiteY1882" fmla="*/ 2672696 h 6403694"/>
              <a:gd name="connsiteX1883" fmla="*/ 1554883 w 7953876"/>
              <a:gd name="connsiteY1883" fmla="*/ 2675042 h 6403694"/>
              <a:gd name="connsiteX1884" fmla="*/ 1532322 w 7953876"/>
              <a:gd name="connsiteY1884" fmla="*/ 2678281 h 6403694"/>
              <a:gd name="connsiteX1885" fmla="*/ 1529530 w 7953876"/>
              <a:gd name="connsiteY1885" fmla="*/ 2701065 h 6403694"/>
              <a:gd name="connsiteX1886" fmla="*/ 1537460 w 7953876"/>
              <a:gd name="connsiteY1886" fmla="*/ 2706091 h 6403694"/>
              <a:gd name="connsiteX1887" fmla="*/ 1914741 w 7953876"/>
              <a:gd name="connsiteY1887" fmla="*/ 2845477 h 6403694"/>
              <a:gd name="connsiteX1888" fmla="*/ 2156547 w 7953876"/>
              <a:gd name="connsiteY1888" fmla="*/ 2998044 h 6403694"/>
              <a:gd name="connsiteX1889" fmla="*/ 2673996 w 7953876"/>
              <a:gd name="connsiteY1889" fmla="*/ 3348967 h 6403694"/>
              <a:gd name="connsiteX1890" fmla="*/ 3006826 w 7953876"/>
              <a:gd name="connsiteY1890" fmla="*/ 3384371 h 6403694"/>
              <a:gd name="connsiteX1891" fmla="*/ 3050720 w 7953876"/>
              <a:gd name="connsiteY1891" fmla="*/ 3380017 h 6403694"/>
              <a:gd name="connsiteX1892" fmla="*/ 3131023 w 7953876"/>
              <a:gd name="connsiteY1892" fmla="*/ 3349860 h 6403694"/>
              <a:gd name="connsiteX1893" fmla="*/ 3125551 w 7953876"/>
              <a:gd name="connsiteY1893" fmla="*/ 3340255 h 6403694"/>
              <a:gd name="connsiteX1894" fmla="*/ 3067138 w 7953876"/>
              <a:gd name="connsiteY1894" fmla="*/ 3358684 h 6403694"/>
              <a:gd name="connsiteX1895" fmla="*/ 3051724 w 7953876"/>
              <a:gd name="connsiteY1895" fmla="*/ 3360694 h 6403694"/>
              <a:gd name="connsiteX1896" fmla="*/ 3065909 w 7953876"/>
              <a:gd name="connsiteY1896" fmla="*/ 3352206 h 6403694"/>
              <a:gd name="connsiteX1897" fmla="*/ 3118850 w 7953876"/>
              <a:gd name="connsiteY1897" fmla="*/ 3308201 h 6403694"/>
              <a:gd name="connsiteX1898" fmla="*/ 3160956 w 7953876"/>
              <a:gd name="connsiteY1898" fmla="*/ 3288209 h 6403694"/>
              <a:gd name="connsiteX1899" fmla="*/ 3245503 w 7953876"/>
              <a:gd name="connsiteY1899" fmla="*/ 3241635 h 6403694"/>
              <a:gd name="connsiteX1900" fmla="*/ 3239696 w 7953876"/>
              <a:gd name="connsiteY1900" fmla="*/ 3230800 h 6403694"/>
              <a:gd name="connsiteX1901" fmla="*/ 3168327 w 7953876"/>
              <a:gd name="connsiteY1901" fmla="*/ 3257160 h 6403694"/>
              <a:gd name="connsiteX1902" fmla="*/ 3171789 w 7953876"/>
              <a:gd name="connsiteY1902" fmla="*/ 3252915 h 6403694"/>
              <a:gd name="connsiteX1903" fmla="*/ 3296657 w 7953876"/>
              <a:gd name="connsiteY1903" fmla="*/ 3185120 h 6403694"/>
              <a:gd name="connsiteX1904" fmla="*/ 3392373 w 7953876"/>
              <a:gd name="connsiteY1904" fmla="*/ 3148822 h 6403694"/>
              <a:gd name="connsiteX1905" fmla="*/ 3386454 w 7953876"/>
              <a:gd name="connsiteY1905" fmla="*/ 3138435 h 6403694"/>
              <a:gd name="connsiteX1906" fmla="*/ 3268623 w 7953876"/>
              <a:gd name="connsiteY1906" fmla="*/ 3163229 h 6403694"/>
              <a:gd name="connsiteX1907" fmla="*/ 3219369 w 7953876"/>
              <a:gd name="connsiteY1907" fmla="*/ 3190481 h 6403694"/>
              <a:gd name="connsiteX1908" fmla="*/ 3228527 w 7953876"/>
              <a:gd name="connsiteY1908" fmla="*/ 3177191 h 6403694"/>
              <a:gd name="connsiteX1909" fmla="*/ 3244499 w 7953876"/>
              <a:gd name="connsiteY1909" fmla="*/ 3152731 h 6403694"/>
              <a:gd name="connsiteX1910" fmla="*/ 3255668 w 7953876"/>
              <a:gd name="connsiteY1910" fmla="*/ 3145248 h 6403694"/>
              <a:gd name="connsiteX1911" fmla="*/ 3330275 w 7953876"/>
              <a:gd name="connsiteY1911" fmla="*/ 3101578 h 6403694"/>
              <a:gd name="connsiteX1912" fmla="*/ 3391256 w 7953876"/>
              <a:gd name="connsiteY1912" fmla="*/ 3072092 h 6403694"/>
              <a:gd name="connsiteX1913" fmla="*/ 3386901 w 7953876"/>
              <a:gd name="connsiteY1913" fmla="*/ 3059471 h 6403694"/>
              <a:gd name="connsiteX1914" fmla="*/ 3302018 w 7953876"/>
              <a:gd name="connsiteY1914" fmla="*/ 3074773 h 6403694"/>
              <a:gd name="connsiteX1915" fmla="*/ 3330051 w 7953876"/>
              <a:gd name="connsiteY1915" fmla="*/ 3042048 h 6403694"/>
              <a:gd name="connsiteX1916" fmla="*/ 3334296 w 7953876"/>
              <a:gd name="connsiteY1916" fmla="*/ 3042384 h 6403694"/>
              <a:gd name="connsiteX1917" fmla="*/ 3456706 w 7953876"/>
              <a:gd name="connsiteY1917" fmla="*/ 3001618 h 6403694"/>
              <a:gd name="connsiteX1918" fmla="*/ 3453020 w 7953876"/>
              <a:gd name="connsiteY1918" fmla="*/ 2991119 h 6403694"/>
              <a:gd name="connsiteX1919" fmla="*/ 3351272 w 7953876"/>
              <a:gd name="connsiteY1919" fmla="*/ 3019711 h 6403694"/>
              <a:gd name="connsiteX1920" fmla="*/ 3466199 w 7953876"/>
              <a:gd name="connsiteY1920" fmla="*/ 2971461 h 6403694"/>
              <a:gd name="connsiteX1921" fmla="*/ 3475134 w 7953876"/>
              <a:gd name="connsiteY1921" fmla="*/ 2974366 h 6403694"/>
              <a:gd name="connsiteX1922" fmla="*/ 3468433 w 7953876"/>
              <a:gd name="connsiteY1922" fmla="*/ 3026747 h 6403694"/>
              <a:gd name="connsiteX1923" fmla="*/ 3427108 w 7953876"/>
              <a:gd name="connsiteY1923" fmla="*/ 3122687 h 6403694"/>
              <a:gd name="connsiteX1924" fmla="*/ 3428560 w 7953876"/>
              <a:gd name="connsiteY1924" fmla="*/ 3125367 h 6403694"/>
              <a:gd name="connsiteX1925" fmla="*/ 3315308 w 7953876"/>
              <a:gd name="connsiteY1925" fmla="*/ 3237726 h 6403694"/>
              <a:gd name="connsiteX1926" fmla="*/ 3133927 w 7953876"/>
              <a:gd name="connsiteY1926" fmla="*/ 3395987 h 6403694"/>
              <a:gd name="connsiteX1927" fmla="*/ 2988287 w 7953876"/>
              <a:gd name="connsiteY1927" fmla="*/ 3439099 h 6403694"/>
              <a:gd name="connsiteX1928" fmla="*/ 2820420 w 7953876"/>
              <a:gd name="connsiteY1928" fmla="*/ 3410954 h 6403694"/>
              <a:gd name="connsiteX1929" fmla="*/ 2800650 w 7953876"/>
              <a:gd name="connsiteY1929" fmla="*/ 3409836 h 6403694"/>
              <a:gd name="connsiteX1930" fmla="*/ 2786913 w 7953876"/>
              <a:gd name="connsiteY1930" fmla="*/ 3422681 h 6403694"/>
              <a:gd name="connsiteX1931" fmla="*/ 2796071 w 7953876"/>
              <a:gd name="connsiteY1931" fmla="*/ 3441668 h 6403694"/>
              <a:gd name="connsiteX1932" fmla="*/ 3325808 w 7953876"/>
              <a:gd name="connsiteY1932" fmla="*/ 3897467 h 6403694"/>
              <a:gd name="connsiteX1933" fmla="*/ 3871403 w 7953876"/>
              <a:gd name="connsiteY1933" fmla="*/ 4161720 h 6403694"/>
              <a:gd name="connsiteX1934" fmla="*/ 4135657 w 7953876"/>
              <a:gd name="connsiteY1934" fmla="*/ 4119837 h 6403694"/>
              <a:gd name="connsiteX1935" fmla="*/ 4248685 w 7953876"/>
              <a:gd name="connsiteY1935" fmla="*/ 3966936 h 6403694"/>
              <a:gd name="connsiteX1936" fmla="*/ 4378913 w 7953876"/>
              <a:gd name="connsiteY1936" fmla="*/ 3824981 h 6403694"/>
              <a:gd name="connsiteX1937" fmla="*/ 4360373 w 7953876"/>
              <a:gd name="connsiteY1937" fmla="*/ 3850334 h 6403694"/>
              <a:gd name="connsiteX1938" fmla="*/ 4281745 w 7953876"/>
              <a:gd name="connsiteY1938" fmla="*/ 3954651 h 6403694"/>
              <a:gd name="connsiteX1939" fmla="*/ 4295481 w 7953876"/>
              <a:gd name="connsiteY1939" fmla="*/ 3968389 h 6403694"/>
              <a:gd name="connsiteX1940" fmla="*/ 4374446 w 7953876"/>
              <a:gd name="connsiteY1940" fmla="*/ 3873900 h 6403694"/>
              <a:gd name="connsiteX1941" fmla="*/ 4419567 w 7953876"/>
              <a:gd name="connsiteY1941" fmla="*/ 3820848 h 6403694"/>
              <a:gd name="connsiteX1942" fmla="*/ 4425599 w 7953876"/>
              <a:gd name="connsiteY1942" fmla="*/ 3815487 h 6403694"/>
              <a:gd name="connsiteX1943" fmla="*/ 4347193 w 7953876"/>
              <a:gd name="connsiteY1943" fmla="*/ 3940689 h 6403694"/>
              <a:gd name="connsiteX1944" fmla="*/ 4253042 w 7953876"/>
              <a:gd name="connsiteY1944" fmla="*/ 4079071 h 6403694"/>
              <a:gd name="connsiteX1945" fmla="*/ 4259630 w 7953876"/>
              <a:gd name="connsiteY1945" fmla="*/ 4084656 h 6403694"/>
              <a:gd name="connsiteX1946" fmla="*/ 4376345 w 7953876"/>
              <a:gd name="connsiteY1946" fmla="*/ 3933318 h 6403694"/>
              <a:gd name="connsiteX1947" fmla="*/ 4459886 w 7953876"/>
              <a:gd name="connsiteY1947" fmla="*/ 3819173 h 6403694"/>
              <a:gd name="connsiteX1948" fmla="*/ 4431518 w 7953876"/>
              <a:gd name="connsiteY1948" fmla="*/ 3937786 h 6403694"/>
              <a:gd name="connsiteX1949" fmla="*/ 4367744 w 7953876"/>
              <a:gd name="connsiteY1949" fmla="*/ 4044671 h 6403694"/>
              <a:gd name="connsiteX1950" fmla="*/ 4395108 w 7953876"/>
              <a:gd name="connsiteY1950" fmla="*/ 4073040 h 6403694"/>
              <a:gd name="connsiteX1951" fmla="*/ 4551359 w 7953876"/>
              <a:gd name="connsiteY1951" fmla="*/ 3862396 h 6403694"/>
              <a:gd name="connsiteX1952" fmla="*/ 4805115 w 7953876"/>
              <a:gd name="connsiteY1952" fmla="*/ 3676771 h 6403694"/>
              <a:gd name="connsiteX1953" fmla="*/ 4666287 w 7953876"/>
              <a:gd name="connsiteY1953" fmla="*/ 3837491 h 6403694"/>
              <a:gd name="connsiteX1954" fmla="*/ 4685497 w 7953876"/>
              <a:gd name="connsiteY1954" fmla="*/ 3852903 h 6403694"/>
              <a:gd name="connsiteX1955" fmla="*/ 4754186 w 7953876"/>
              <a:gd name="connsiteY1955" fmla="*/ 3777067 h 6403694"/>
              <a:gd name="connsiteX1956" fmla="*/ 4676562 w 7953876"/>
              <a:gd name="connsiteY1956" fmla="*/ 3911092 h 6403694"/>
              <a:gd name="connsiteX1957" fmla="*/ 4499647 w 7953876"/>
              <a:gd name="connsiteY1957" fmla="*/ 4124081 h 6403694"/>
              <a:gd name="connsiteX1958" fmla="*/ 4499536 w 7953876"/>
              <a:gd name="connsiteY1958" fmla="*/ 4127320 h 6403694"/>
              <a:gd name="connsiteX1959" fmla="*/ 4477869 w 7953876"/>
              <a:gd name="connsiteY1959" fmla="*/ 4138712 h 6403694"/>
              <a:gd name="connsiteX1960" fmla="*/ 4537845 w 7953876"/>
              <a:gd name="connsiteY1960" fmla="*/ 4063881 h 6403694"/>
              <a:gd name="connsiteX1961" fmla="*/ 4662154 w 7953876"/>
              <a:gd name="connsiteY1961" fmla="*/ 3876357 h 6403694"/>
              <a:gd name="connsiteX1962" fmla="*/ 4649644 w 7953876"/>
              <a:gd name="connsiteY1962" fmla="*/ 3865970 h 6403694"/>
              <a:gd name="connsiteX1963" fmla="*/ 4515172 w 7953876"/>
              <a:gd name="connsiteY1963" fmla="*/ 4042996 h 6403694"/>
              <a:gd name="connsiteX1964" fmla="*/ 4381259 w 7953876"/>
              <a:gd name="connsiteY1964" fmla="*/ 4174006 h 6403694"/>
              <a:gd name="connsiteX1965" fmla="*/ 4375450 w 7953876"/>
              <a:gd name="connsiteY1965" fmla="*/ 4186403 h 6403694"/>
              <a:gd name="connsiteX1966" fmla="*/ 4314357 w 7953876"/>
              <a:gd name="connsiteY1966" fmla="*/ 4198242 h 6403694"/>
              <a:gd name="connsiteX1967" fmla="*/ 4341944 w 7953876"/>
              <a:gd name="connsiteY1967" fmla="*/ 4181042 h 6403694"/>
              <a:gd name="connsiteX1968" fmla="*/ 4386061 w 7953876"/>
              <a:gd name="connsiteY1968" fmla="*/ 4117827 h 6403694"/>
              <a:gd name="connsiteX1969" fmla="*/ 4378355 w 7953876"/>
              <a:gd name="connsiteY1969" fmla="*/ 4111125 h 6403694"/>
              <a:gd name="connsiteX1970" fmla="*/ 4340157 w 7953876"/>
              <a:gd name="connsiteY1970" fmla="*/ 4135808 h 6403694"/>
              <a:gd name="connsiteX1971" fmla="*/ 4279958 w 7953876"/>
              <a:gd name="connsiteY1971" fmla="*/ 4190201 h 6403694"/>
              <a:gd name="connsiteX1972" fmla="*/ 4276384 w 7953876"/>
              <a:gd name="connsiteY1972" fmla="*/ 4199694 h 6403694"/>
              <a:gd name="connsiteX1973" fmla="*/ 4148055 w 7953876"/>
              <a:gd name="connsiteY1973" fmla="*/ 4203268 h 6403694"/>
              <a:gd name="connsiteX1974" fmla="*/ 4147942 w 7953876"/>
              <a:gd name="connsiteY1974" fmla="*/ 4206619 h 6403694"/>
              <a:gd name="connsiteX1975" fmla="*/ 4347640 w 7953876"/>
              <a:gd name="connsiteY1975" fmla="*/ 4216001 h 6403694"/>
              <a:gd name="connsiteX1976" fmla="*/ 4499201 w 7953876"/>
              <a:gd name="connsiteY1976" fmla="*/ 4147870 h 6403694"/>
              <a:gd name="connsiteX1977" fmla="*/ 4707164 w 7953876"/>
              <a:gd name="connsiteY1977" fmla="*/ 4075050 h 6403694"/>
              <a:gd name="connsiteX1978" fmla="*/ 4793610 w 7953876"/>
              <a:gd name="connsiteY1978" fmla="*/ 4020211 h 6403694"/>
              <a:gd name="connsiteX1979" fmla="*/ 4892231 w 7953876"/>
              <a:gd name="connsiteY1979" fmla="*/ 3972632 h 6403694"/>
              <a:gd name="connsiteX1980" fmla="*/ 4954441 w 7953876"/>
              <a:gd name="connsiteY1980" fmla="*/ 3949401 h 6403694"/>
              <a:gd name="connsiteX1981" fmla="*/ 5075176 w 7953876"/>
              <a:gd name="connsiteY1981" fmla="*/ 3986370 h 6403694"/>
              <a:gd name="connsiteX1982" fmla="*/ 5195799 w 7953876"/>
              <a:gd name="connsiteY1982" fmla="*/ 4070918 h 6403694"/>
              <a:gd name="connsiteX1983" fmla="*/ 5140737 w 7953876"/>
              <a:gd name="connsiteY1983" fmla="*/ 4125644 h 6403694"/>
              <a:gd name="connsiteX1984" fmla="*/ 4847555 w 7953876"/>
              <a:gd name="connsiteY1984" fmla="*/ 4088006 h 6403694"/>
              <a:gd name="connsiteX1985" fmla="*/ 4833148 w 7953876"/>
              <a:gd name="connsiteY1985" fmla="*/ 4108669 h 6403694"/>
              <a:gd name="connsiteX1986" fmla="*/ 4848561 w 7953876"/>
              <a:gd name="connsiteY1986" fmla="*/ 4123523 h 6403694"/>
              <a:gd name="connsiteX1987" fmla="*/ 4994314 w 7953876"/>
              <a:gd name="connsiteY1987" fmla="*/ 4253863 h 6403694"/>
              <a:gd name="connsiteX1988" fmla="*/ 4733187 w 7953876"/>
              <a:gd name="connsiteY1988" fmla="*/ 4262127 h 6403694"/>
              <a:gd name="connsiteX1989" fmla="*/ 4805896 w 7953876"/>
              <a:gd name="connsiteY1989" fmla="*/ 4213767 h 6403694"/>
              <a:gd name="connsiteX1990" fmla="*/ 4795286 w 7953876"/>
              <a:gd name="connsiteY1990" fmla="*/ 4200811 h 6403694"/>
              <a:gd name="connsiteX1991" fmla="*/ 4707835 w 7953876"/>
              <a:gd name="connsiteY1991" fmla="*/ 4252076 h 6403694"/>
              <a:gd name="connsiteX1992" fmla="*/ 4659809 w 7953876"/>
              <a:gd name="connsiteY1992" fmla="*/ 4233982 h 6403694"/>
              <a:gd name="connsiteX1993" fmla="*/ 4704930 w 7953876"/>
              <a:gd name="connsiteY1993" fmla="*/ 4196232 h 6403694"/>
              <a:gd name="connsiteX1994" fmla="*/ 4696553 w 7953876"/>
              <a:gd name="connsiteY1994" fmla="*/ 4184951 h 6403694"/>
              <a:gd name="connsiteX1995" fmla="*/ 4608096 w 7953876"/>
              <a:gd name="connsiteY1995" fmla="*/ 4211644 h 6403694"/>
              <a:gd name="connsiteX1996" fmla="*/ 4602402 w 7953876"/>
              <a:gd name="connsiteY1996" fmla="*/ 4213990 h 6403694"/>
              <a:gd name="connsiteX1997" fmla="*/ 4561634 w 7953876"/>
              <a:gd name="connsiteY1997" fmla="*/ 4203491 h 6403694"/>
              <a:gd name="connsiteX1998" fmla="*/ 4584865 w 7953876"/>
              <a:gd name="connsiteY1998" fmla="*/ 4195114 h 6403694"/>
              <a:gd name="connsiteX1999" fmla="*/ 4656457 w 7953876"/>
              <a:gd name="connsiteY1999" fmla="*/ 4157252 h 6403694"/>
              <a:gd name="connsiteX2000" fmla="*/ 4651320 w 7953876"/>
              <a:gd name="connsiteY2000" fmla="*/ 4144854 h 6403694"/>
              <a:gd name="connsiteX2001" fmla="*/ 4576154 w 7953876"/>
              <a:gd name="connsiteY2001" fmla="*/ 4169650 h 6403694"/>
              <a:gd name="connsiteX2002" fmla="*/ 4505679 w 7953876"/>
              <a:gd name="connsiteY2002" fmla="*/ 4191988 h 6403694"/>
              <a:gd name="connsiteX2003" fmla="*/ 4502217 w 7953876"/>
              <a:gd name="connsiteY2003" fmla="*/ 4196791 h 6403694"/>
              <a:gd name="connsiteX2004" fmla="*/ 4464689 w 7953876"/>
              <a:gd name="connsiteY2004" fmla="*/ 4199136 h 6403694"/>
              <a:gd name="connsiteX2005" fmla="*/ 4463126 w 7953876"/>
              <a:gd name="connsiteY2005" fmla="*/ 4213208 h 6403694"/>
              <a:gd name="connsiteX2006" fmla="*/ 4632221 w 7953876"/>
              <a:gd name="connsiteY2006" fmla="*/ 4273854 h 6403694"/>
              <a:gd name="connsiteX2007" fmla="*/ 4759322 w 7953876"/>
              <a:gd name="connsiteY2007" fmla="*/ 4442392 h 6403694"/>
              <a:gd name="connsiteX2008" fmla="*/ 4458323 w 7953876"/>
              <a:gd name="connsiteY2008" fmla="*/ 4407322 h 6403694"/>
              <a:gd name="connsiteX2009" fmla="*/ 4470944 w 7953876"/>
              <a:gd name="connsiteY2009" fmla="*/ 4404195 h 6403694"/>
              <a:gd name="connsiteX2010" fmla="*/ 4531590 w 7953876"/>
              <a:gd name="connsiteY2010" fmla="*/ 4369236 h 6403694"/>
              <a:gd name="connsiteX2011" fmla="*/ 4525000 w 7953876"/>
              <a:gd name="connsiteY2011" fmla="*/ 4359072 h 6403694"/>
              <a:gd name="connsiteX2012" fmla="*/ 4474183 w 7953876"/>
              <a:gd name="connsiteY2012" fmla="*/ 4380294 h 6403694"/>
              <a:gd name="connsiteX2013" fmla="*/ 4418563 w 7953876"/>
              <a:gd name="connsiteY2013" fmla="*/ 4391908 h 6403694"/>
              <a:gd name="connsiteX2014" fmla="*/ 4344290 w 7953876"/>
              <a:gd name="connsiteY2014" fmla="*/ 4360971 h 6403694"/>
              <a:gd name="connsiteX2015" fmla="*/ 4351885 w 7953876"/>
              <a:gd name="connsiteY2015" fmla="*/ 4360859 h 6403694"/>
              <a:gd name="connsiteX2016" fmla="*/ 4429731 w 7953876"/>
              <a:gd name="connsiteY2016" fmla="*/ 4351478 h 6403694"/>
              <a:gd name="connsiteX2017" fmla="*/ 4430402 w 7953876"/>
              <a:gd name="connsiteY2017" fmla="*/ 4336846 h 6403694"/>
              <a:gd name="connsiteX2018" fmla="*/ 4368526 w 7953876"/>
              <a:gd name="connsiteY2018" fmla="*/ 4335506 h 6403694"/>
              <a:gd name="connsiteX2019" fmla="*/ 4302742 w 7953876"/>
              <a:gd name="connsiteY2019" fmla="*/ 4343325 h 6403694"/>
              <a:gd name="connsiteX2020" fmla="*/ 4241202 w 7953876"/>
              <a:gd name="connsiteY2020" fmla="*/ 4318195 h 6403694"/>
              <a:gd name="connsiteX2021" fmla="*/ 4231820 w 7953876"/>
              <a:gd name="connsiteY2021" fmla="*/ 4314956 h 6403694"/>
              <a:gd name="connsiteX2022" fmla="*/ 4307657 w 7953876"/>
              <a:gd name="connsiteY2022" fmla="*/ 4292618 h 6403694"/>
              <a:gd name="connsiteX2023" fmla="*/ 4303301 w 7953876"/>
              <a:gd name="connsiteY2023" fmla="*/ 4284243 h 6403694"/>
              <a:gd name="connsiteX2024" fmla="*/ 4208925 w 7953876"/>
              <a:gd name="connsiteY2024" fmla="*/ 4294963 h 6403694"/>
              <a:gd name="connsiteX2025" fmla="*/ 4150735 w 7953876"/>
              <a:gd name="connsiteY2025" fmla="*/ 4286810 h 6403694"/>
              <a:gd name="connsiteX2026" fmla="*/ 3984097 w 7953876"/>
              <a:gd name="connsiteY2026" fmla="*/ 4235769 h 6403694"/>
              <a:gd name="connsiteX2027" fmla="*/ 3783393 w 7953876"/>
              <a:gd name="connsiteY2027" fmla="*/ 4175011 h 6403694"/>
              <a:gd name="connsiteX2028" fmla="*/ 3763066 w 7953876"/>
              <a:gd name="connsiteY2028" fmla="*/ 4175346 h 6403694"/>
              <a:gd name="connsiteX2029" fmla="*/ 3761279 w 7953876"/>
              <a:gd name="connsiteY2029" fmla="*/ 4192434 h 6403694"/>
              <a:gd name="connsiteX2030" fmla="*/ 3774458 w 7953876"/>
              <a:gd name="connsiteY2030" fmla="*/ 4205390 h 6403694"/>
              <a:gd name="connsiteX2031" fmla="*/ 4035584 w 7953876"/>
              <a:gd name="connsiteY2031" fmla="*/ 4378394 h 6403694"/>
              <a:gd name="connsiteX2032" fmla="*/ 4304641 w 7953876"/>
              <a:gd name="connsiteY2032" fmla="*/ 4530290 h 6403694"/>
              <a:gd name="connsiteX2033" fmla="*/ 4479097 w 7953876"/>
              <a:gd name="connsiteY2033" fmla="*/ 4606573 h 6403694"/>
              <a:gd name="connsiteX2034" fmla="*/ 4488144 w 7953876"/>
              <a:gd name="connsiteY2034" fmla="*/ 4609253 h 6403694"/>
              <a:gd name="connsiteX2035" fmla="*/ 4884636 w 7953876"/>
              <a:gd name="connsiteY2035" fmla="*/ 4521355 h 6403694"/>
              <a:gd name="connsiteX2036" fmla="*/ 5103544 w 7953876"/>
              <a:gd name="connsiteY2036" fmla="*/ 4323109 h 6403694"/>
              <a:gd name="connsiteX2037" fmla="*/ 5173462 w 7953876"/>
              <a:gd name="connsiteY2037" fmla="*/ 4251517 h 6403694"/>
              <a:gd name="connsiteX2038" fmla="*/ 5152240 w 7953876"/>
              <a:gd name="connsiteY2038" fmla="*/ 4289044 h 6403694"/>
              <a:gd name="connsiteX2039" fmla="*/ 5064230 w 7953876"/>
              <a:gd name="connsiteY2039" fmla="*/ 4400063 h 6403694"/>
              <a:gd name="connsiteX2040" fmla="*/ 5077856 w 7953876"/>
              <a:gd name="connsiteY2040" fmla="*/ 4414358 h 6403694"/>
              <a:gd name="connsiteX2041" fmla="*/ 5175360 w 7953876"/>
              <a:gd name="connsiteY2041" fmla="*/ 4308813 h 6403694"/>
              <a:gd name="connsiteX2042" fmla="*/ 5217466 w 7953876"/>
              <a:gd name="connsiteY2042" fmla="*/ 4249841 h 6403694"/>
              <a:gd name="connsiteX2043" fmla="*/ 5222827 w 7953876"/>
              <a:gd name="connsiteY2043" fmla="*/ 4346564 h 6403694"/>
              <a:gd name="connsiteX2044" fmla="*/ 5239692 w 7953876"/>
              <a:gd name="connsiteY2044" fmla="*/ 4351366 h 6403694"/>
              <a:gd name="connsiteX2045" fmla="*/ 5381759 w 7953876"/>
              <a:gd name="connsiteY2045" fmla="*/ 4187967 h 6403694"/>
              <a:gd name="connsiteX2046" fmla="*/ 5325804 w 7953876"/>
              <a:gd name="connsiteY2046" fmla="*/ 4296862 h 6403694"/>
              <a:gd name="connsiteX2047" fmla="*/ 5345125 w 7953876"/>
              <a:gd name="connsiteY2047" fmla="*/ 4304122 h 6403694"/>
              <a:gd name="connsiteX2048" fmla="*/ 5407894 w 7953876"/>
              <a:gd name="connsiteY2048" fmla="*/ 4195339 h 6403694"/>
              <a:gd name="connsiteX2049" fmla="*/ 5431460 w 7953876"/>
              <a:gd name="connsiteY2049" fmla="*/ 4167974 h 6403694"/>
              <a:gd name="connsiteX2050" fmla="*/ 5402086 w 7953876"/>
              <a:gd name="connsiteY2050" fmla="*/ 4225494 h 6403694"/>
              <a:gd name="connsiteX2051" fmla="*/ 5410574 w 7953876"/>
              <a:gd name="connsiteY2051" fmla="*/ 4233200 h 6403694"/>
              <a:gd name="connsiteX2052" fmla="*/ 5475130 w 7953876"/>
              <a:gd name="connsiteY2052" fmla="*/ 4167081 h 6403694"/>
              <a:gd name="connsiteX2053" fmla="*/ 5473344 w 7953876"/>
              <a:gd name="connsiteY2053" fmla="*/ 4176128 h 6403694"/>
              <a:gd name="connsiteX2054" fmla="*/ 5477029 w 7953876"/>
              <a:gd name="connsiteY2054" fmla="*/ 4183052 h 6403694"/>
              <a:gd name="connsiteX2055" fmla="*/ 5468318 w 7953876"/>
              <a:gd name="connsiteY2055" fmla="*/ 4210863 h 6403694"/>
              <a:gd name="connsiteX2056" fmla="*/ 5495681 w 7953876"/>
              <a:gd name="connsiteY2056" fmla="*/ 4221920 h 6403694"/>
              <a:gd name="connsiteX2057" fmla="*/ 5710904 w 7953876"/>
              <a:gd name="connsiteY2057" fmla="*/ 4059079 h 6403694"/>
              <a:gd name="connsiteX2058" fmla="*/ 5806062 w 7953876"/>
              <a:gd name="connsiteY2058" fmla="*/ 4021440 h 6403694"/>
              <a:gd name="connsiteX2059" fmla="*/ 5891056 w 7953876"/>
              <a:gd name="connsiteY2059" fmla="*/ 3925723 h 6403694"/>
              <a:gd name="connsiteX2060" fmla="*/ 5782273 w 7953876"/>
              <a:gd name="connsiteY2060" fmla="*/ 4103084 h 6403694"/>
              <a:gd name="connsiteX2061" fmla="*/ 5784618 w 7953876"/>
              <a:gd name="connsiteY2061" fmla="*/ 4136590 h 6403694"/>
              <a:gd name="connsiteX2062" fmla="*/ 5823820 w 7953876"/>
              <a:gd name="connsiteY2062" fmla="*/ 4126650 h 6403694"/>
              <a:gd name="connsiteX2063" fmla="*/ 5832420 w 7953876"/>
              <a:gd name="connsiteY2063" fmla="*/ 4129107 h 6403694"/>
              <a:gd name="connsiteX2064" fmla="*/ 5878883 w 7953876"/>
              <a:gd name="connsiteY2064" fmla="*/ 4127208 h 6403694"/>
              <a:gd name="connsiteX2065" fmla="*/ 5729444 w 7953876"/>
              <a:gd name="connsiteY2065" fmla="*/ 4332715 h 6403694"/>
              <a:gd name="connsiteX2066" fmla="*/ 5664665 w 7953876"/>
              <a:gd name="connsiteY2066" fmla="*/ 4331263 h 6403694"/>
              <a:gd name="connsiteX2067" fmla="*/ 5662877 w 7953876"/>
              <a:gd name="connsiteY2067" fmla="*/ 4368343 h 6403694"/>
              <a:gd name="connsiteX2068" fmla="*/ 5735140 w 7953876"/>
              <a:gd name="connsiteY2068" fmla="*/ 4370577 h 6403694"/>
              <a:gd name="connsiteX2069" fmla="*/ 5754015 w 7953876"/>
              <a:gd name="connsiteY2069" fmla="*/ 4373034 h 6403694"/>
              <a:gd name="connsiteX2070" fmla="*/ 5344232 w 7953876"/>
              <a:gd name="connsiteY2070" fmla="*/ 4575300 h 6403694"/>
              <a:gd name="connsiteX2071" fmla="*/ 5335408 w 7953876"/>
              <a:gd name="connsiteY2071" fmla="*/ 4612939 h 6403694"/>
              <a:gd name="connsiteX2072" fmla="*/ 5497357 w 7953876"/>
              <a:gd name="connsiteY2072" fmla="*/ 4662417 h 6403694"/>
              <a:gd name="connsiteX2073" fmla="*/ 5471110 w 7953876"/>
              <a:gd name="connsiteY2073" fmla="*/ 4730324 h 6403694"/>
              <a:gd name="connsiteX2074" fmla="*/ 5408230 w 7953876"/>
              <a:gd name="connsiteY2074" fmla="*/ 4750427 h 6403694"/>
              <a:gd name="connsiteX2075" fmla="*/ 5421298 w 7953876"/>
              <a:gd name="connsiteY2075" fmla="*/ 4730324 h 6403694"/>
              <a:gd name="connsiteX2076" fmla="*/ 5411803 w 7953876"/>
              <a:gd name="connsiteY2076" fmla="*/ 4716586 h 6403694"/>
              <a:gd name="connsiteX2077" fmla="*/ 5348253 w 7953876"/>
              <a:gd name="connsiteY2077" fmla="*/ 4745402 h 6403694"/>
              <a:gd name="connsiteX2078" fmla="*/ 5315976 w 7953876"/>
              <a:gd name="connsiteY2078" fmla="*/ 4764501 h 6403694"/>
              <a:gd name="connsiteX2079" fmla="*/ 5260132 w 7953876"/>
              <a:gd name="connsiteY2079" fmla="*/ 4763271 h 6403694"/>
              <a:gd name="connsiteX2080" fmla="*/ 5222716 w 7953876"/>
              <a:gd name="connsiteY2080" fmla="*/ 4759027 h 6403694"/>
              <a:gd name="connsiteX2081" fmla="*/ 5268508 w 7953876"/>
              <a:gd name="connsiteY2081" fmla="*/ 4730770 h 6403694"/>
              <a:gd name="connsiteX2082" fmla="*/ 5311619 w 7953876"/>
              <a:gd name="connsiteY2082" fmla="*/ 4675373 h 6403694"/>
              <a:gd name="connsiteX2083" fmla="*/ 5304918 w 7953876"/>
              <a:gd name="connsiteY2083" fmla="*/ 4665321 h 6403694"/>
              <a:gd name="connsiteX2084" fmla="*/ 5254993 w 7953876"/>
              <a:gd name="connsiteY2084" fmla="*/ 4689222 h 6403694"/>
              <a:gd name="connsiteX2085" fmla="*/ 5184407 w 7953876"/>
              <a:gd name="connsiteY2085" fmla="*/ 4739594 h 6403694"/>
              <a:gd name="connsiteX2086" fmla="*/ 5177594 w 7953876"/>
              <a:gd name="connsiteY2086" fmla="*/ 4753890 h 6403694"/>
              <a:gd name="connsiteX2087" fmla="*/ 5119181 w 7953876"/>
              <a:gd name="connsiteY2087" fmla="*/ 4747189 h 6403694"/>
              <a:gd name="connsiteX2088" fmla="*/ 5174243 w 7953876"/>
              <a:gd name="connsiteY2088" fmla="*/ 4695141 h 6403694"/>
              <a:gd name="connsiteX2089" fmla="*/ 5162962 w 7953876"/>
              <a:gd name="connsiteY2089" fmla="*/ 4688106 h 6403694"/>
              <a:gd name="connsiteX2090" fmla="*/ 5102650 w 7953876"/>
              <a:gd name="connsiteY2090" fmla="*/ 4722728 h 6403694"/>
              <a:gd name="connsiteX2091" fmla="*/ 5062555 w 7953876"/>
              <a:gd name="connsiteY2091" fmla="*/ 4738587 h 6403694"/>
              <a:gd name="connsiteX2092" fmla="*/ 4707164 w 7953876"/>
              <a:gd name="connsiteY2092" fmla="*/ 4674926 h 6403694"/>
              <a:gd name="connsiteX2093" fmla="*/ 4753179 w 7953876"/>
              <a:gd name="connsiteY2093" fmla="*/ 4672246 h 6403694"/>
              <a:gd name="connsiteX2094" fmla="*/ 4902059 w 7953876"/>
              <a:gd name="connsiteY2094" fmla="*/ 4636394 h 6403694"/>
              <a:gd name="connsiteX2095" fmla="*/ 4958463 w 7953876"/>
              <a:gd name="connsiteY2095" fmla="*/ 4628576 h 6403694"/>
              <a:gd name="connsiteX2096" fmla="*/ 5207638 w 7953876"/>
              <a:gd name="connsiteY2096" fmla="*/ 4538667 h 6403694"/>
              <a:gd name="connsiteX2097" fmla="*/ 5520028 w 7953876"/>
              <a:gd name="connsiteY2097" fmla="*/ 4318307 h 6403694"/>
              <a:gd name="connsiteX2098" fmla="*/ 5754015 w 7953876"/>
              <a:gd name="connsiteY2098" fmla="*/ 4142063 h 6403694"/>
              <a:gd name="connsiteX2099" fmla="*/ 5731566 w 7953876"/>
              <a:gd name="connsiteY2099" fmla="*/ 4113917 h 6403694"/>
              <a:gd name="connsiteX2100" fmla="*/ 5610161 w 7953876"/>
              <a:gd name="connsiteY2100" fmla="*/ 4234876 h 6403694"/>
              <a:gd name="connsiteX2101" fmla="*/ 5603795 w 7953876"/>
              <a:gd name="connsiteY2101" fmla="*/ 4238561 h 6403694"/>
              <a:gd name="connsiteX2102" fmla="*/ 5616751 w 7953876"/>
              <a:gd name="connsiteY2102" fmla="*/ 4215442 h 6403694"/>
              <a:gd name="connsiteX2103" fmla="*/ 5648358 w 7953876"/>
              <a:gd name="connsiteY2103" fmla="*/ 4131118 h 6403694"/>
              <a:gd name="connsiteX2104" fmla="*/ 5633169 w 7953876"/>
              <a:gd name="connsiteY2104" fmla="*/ 4125199 h 6403694"/>
              <a:gd name="connsiteX2105" fmla="*/ 5589723 w 7953876"/>
              <a:gd name="connsiteY2105" fmla="*/ 4199806 h 6403694"/>
              <a:gd name="connsiteX2106" fmla="*/ 5552194 w 7953876"/>
              <a:gd name="connsiteY2106" fmla="*/ 4265590 h 6403694"/>
              <a:gd name="connsiteX2107" fmla="*/ 5477476 w 7953876"/>
              <a:gd name="connsiteY2107" fmla="*/ 4302112 h 6403694"/>
              <a:gd name="connsiteX2108" fmla="*/ 5426657 w 7953876"/>
              <a:gd name="connsiteY2108" fmla="*/ 4336624 h 6403694"/>
              <a:gd name="connsiteX2109" fmla="*/ 5458489 w 7953876"/>
              <a:gd name="connsiteY2109" fmla="*/ 4284353 h 6403694"/>
              <a:gd name="connsiteX2110" fmla="*/ 5431126 w 7953876"/>
              <a:gd name="connsiteY2110" fmla="*/ 4273296 h 6403694"/>
              <a:gd name="connsiteX2111" fmla="*/ 5370479 w 7953876"/>
              <a:gd name="connsiteY2111" fmla="*/ 4372364 h 6403694"/>
              <a:gd name="connsiteX2112" fmla="*/ 5373606 w 7953876"/>
              <a:gd name="connsiteY2112" fmla="*/ 4375714 h 6403694"/>
              <a:gd name="connsiteX2113" fmla="*/ 5215009 w 7953876"/>
              <a:gd name="connsiteY2113" fmla="*/ 4496672 h 6403694"/>
              <a:gd name="connsiteX2114" fmla="*/ 5094722 w 7953876"/>
              <a:gd name="connsiteY2114" fmla="*/ 4568711 h 6403694"/>
              <a:gd name="connsiteX2115" fmla="*/ 5165196 w 7953876"/>
              <a:gd name="connsiteY2115" fmla="*/ 4466405 h 6403694"/>
              <a:gd name="connsiteX2116" fmla="*/ 5142189 w 7953876"/>
              <a:gd name="connsiteY2116" fmla="*/ 4461714 h 6403694"/>
              <a:gd name="connsiteX2117" fmla="*/ 5022571 w 7953876"/>
              <a:gd name="connsiteY2117" fmla="*/ 4568041 h 6403694"/>
              <a:gd name="connsiteX2118" fmla="*/ 4925068 w 7953876"/>
              <a:gd name="connsiteY2118" fmla="*/ 4597974 h 6403694"/>
              <a:gd name="connsiteX2119" fmla="*/ 4867772 w 7953876"/>
              <a:gd name="connsiteY2119" fmla="*/ 4611712 h 6403694"/>
              <a:gd name="connsiteX2120" fmla="*/ 4595812 w 7953876"/>
              <a:gd name="connsiteY2120" fmla="*/ 4648457 h 6403694"/>
              <a:gd name="connsiteX2121" fmla="*/ 4594694 w 7953876"/>
              <a:gd name="connsiteY2121" fmla="*/ 4665321 h 6403694"/>
              <a:gd name="connsiteX2122" fmla="*/ 4608543 w 7953876"/>
              <a:gd name="connsiteY2122" fmla="*/ 4666660 h 6403694"/>
              <a:gd name="connsiteX2123" fmla="*/ 4687060 w 7953876"/>
              <a:gd name="connsiteY2123" fmla="*/ 4694583 h 6403694"/>
              <a:gd name="connsiteX2124" fmla="*/ 4762003 w 7953876"/>
              <a:gd name="connsiteY2124" fmla="*/ 4709549 h 6403694"/>
              <a:gd name="connsiteX2125" fmla="*/ 4903958 w 7953876"/>
              <a:gd name="connsiteY2125" fmla="*/ 4756570 h 6403694"/>
              <a:gd name="connsiteX2126" fmla="*/ 5116724 w 7953876"/>
              <a:gd name="connsiteY2126" fmla="*/ 4841006 h 6403694"/>
              <a:gd name="connsiteX2127" fmla="*/ 5501824 w 7953876"/>
              <a:gd name="connsiteY2127" fmla="*/ 4878198 h 6403694"/>
              <a:gd name="connsiteX2128" fmla="*/ 5630153 w 7953876"/>
              <a:gd name="connsiteY2128" fmla="*/ 4773434 h 6403694"/>
              <a:gd name="connsiteX2129" fmla="*/ 5715036 w 7953876"/>
              <a:gd name="connsiteY2129" fmla="*/ 4580215 h 6403694"/>
              <a:gd name="connsiteX2130" fmla="*/ 5846493 w 7953876"/>
              <a:gd name="connsiteY2130" fmla="*/ 4479361 h 6403694"/>
              <a:gd name="connsiteX2131" fmla="*/ 5818124 w 7953876"/>
              <a:gd name="connsiteY2131" fmla="*/ 4572174 h 6403694"/>
              <a:gd name="connsiteX2132" fmla="*/ 5850066 w 7953876"/>
              <a:gd name="connsiteY2132" fmla="*/ 4588814 h 6403694"/>
              <a:gd name="connsiteX2133" fmla="*/ 5865480 w 7953876"/>
              <a:gd name="connsiteY2133" fmla="*/ 4559776 h 6403694"/>
              <a:gd name="connsiteX2134" fmla="*/ 6006654 w 7953876"/>
              <a:gd name="connsiteY2134" fmla="*/ 4402408 h 6403694"/>
              <a:gd name="connsiteX2135" fmla="*/ 5994703 w 7953876"/>
              <a:gd name="connsiteY2135" fmla="*/ 4418156 h 6403694"/>
              <a:gd name="connsiteX2136" fmla="*/ 5938970 w 7953876"/>
              <a:gd name="connsiteY2136" fmla="*/ 4535205 h 6403694"/>
              <a:gd name="connsiteX2137" fmla="*/ 5960191 w 7953876"/>
              <a:gd name="connsiteY2137" fmla="*/ 4544028 h 6403694"/>
              <a:gd name="connsiteX2138" fmla="*/ 6006653 w 7953876"/>
              <a:gd name="connsiteY2138" fmla="*/ 4445854 h 6403694"/>
              <a:gd name="connsiteX2139" fmla="*/ 6049653 w 7953876"/>
              <a:gd name="connsiteY2139" fmla="*/ 4395817 h 6403694"/>
              <a:gd name="connsiteX2140" fmla="*/ 6069199 w 7953876"/>
              <a:gd name="connsiteY2140" fmla="*/ 4385095 h 6403694"/>
              <a:gd name="connsiteX2141" fmla="*/ 6059259 w 7953876"/>
              <a:gd name="connsiteY2141" fmla="*/ 4401403 h 6403694"/>
              <a:gd name="connsiteX2142" fmla="*/ 6030331 w 7953876"/>
              <a:gd name="connsiteY2142" fmla="*/ 4506723 h 6403694"/>
              <a:gd name="connsiteX2143" fmla="*/ 6036922 w 7953876"/>
              <a:gd name="connsiteY2143" fmla="*/ 4507171 h 6403694"/>
              <a:gd name="connsiteX2144" fmla="*/ 6083607 w 7953876"/>
              <a:gd name="connsiteY2144" fmla="*/ 4413688 h 6403694"/>
              <a:gd name="connsiteX2145" fmla="*/ 6137328 w 7953876"/>
              <a:gd name="connsiteY2145" fmla="*/ 4357174 h 6403694"/>
              <a:gd name="connsiteX2146" fmla="*/ 6132862 w 7953876"/>
              <a:gd name="connsiteY2146" fmla="*/ 4428097 h 6403694"/>
              <a:gd name="connsiteX2147" fmla="*/ 6131074 w 7953876"/>
              <a:gd name="connsiteY2147" fmla="*/ 4430777 h 6403694"/>
              <a:gd name="connsiteX2148" fmla="*/ 6150619 w 7953876"/>
              <a:gd name="connsiteY2148" fmla="*/ 4443620 h 6403694"/>
              <a:gd name="connsiteX2149" fmla="*/ 6152184 w 7953876"/>
              <a:gd name="connsiteY2149" fmla="*/ 4440828 h 6403694"/>
              <a:gd name="connsiteX2150" fmla="*/ 6250356 w 7953876"/>
              <a:gd name="connsiteY2150" fmla="*/ 4365774 h 6403694"/>
              <a:gd name="connsiteX2151" fmla="*/ 6328762 w 7953876"/>
              <a:gd name="connsiteY2151" fmla="*/ 4360637 h 6403694"/>
              <a:gd name="connsiteX2152" fmla="*/ 6345068 w 7953876"/>
              <a:gd name="connsiteY2152" fmla="*/ 4378729 h 6403694"/>
              <a:gd name="connsiteX2153" fmla="*/ 6444135 w 7953876"/>
              <a:gd name="connsiteY2153" fmla="*/ 4364657 h 6403694"/>
              <a:gd name="connsiteX2154" fmla="*/ 6304525 w 7953876"/>
              <a:gd name="connsiteY2154" fmla="*/ 4440717 h 6403694"/>
              <a:gd name="connsiteX2155" fmla="*/ 6148274 w 7953876"/>
              <a:gd name="connsiteY2155" fmla="*/ 4509181 h 6403694"/>
              <a:gd name="connsiteX2156" fmla="*/ 5938188 w 7953876"/>
              <a:gd name="connsiteY2156" fmla="*/ 4656832 h 6403694"/>
              <a:gd name="connsiteX2157" fmla="*/ 5792324 w 7953876"/>
              <a:gd name="connsiteY2157" fmla="*/ 4734568 h 6403694"/>
              <a:gd name="connsiteX2158" fmla="*/ 5705096 w 7953876"/>
              <a:gd name="connsiteY2158" fmla="*/ 4804708 h 6403694"/>
              <a:gd name="connsiteX2159" fmla="*/ 5700517 w 7953876"/>
              <a:gd name="connsiteY2159" fmla="*/ 4808169 h 6403694"/>
              <a:gd name="connsiteX2160" fmla="*/ 5763174 w 7953876"/>
              <a:gd name="connsiteY2160" fmla="*/ 4585687 h 6403694"/>
              <a:gd name="connsiteX2161" fmla="*/ 5749324 w 7953876"/>
              <a:gd name="connsiteY2161" fmla="*/ 4581666 h 6403694"/>
              <a:gd name="connsiteX2162" fmla="*/ 5712691 w 7953876"/>
              <a:gd name="connsiteY2162" fmla="*/ 4700391 h 6403694"/>
              <a:gd name="connsiteX2163" fmla="*/ 5675833 w 7953876"/>
              <a:gd name="connsiteY2163" fmla="*/ 4827268 h 6403694"/>
              <a:gd name="connsiteX2164" fmla="*/ 5375952 w 7953876"/>
              <a:gd name="connsiteY2164" fmla="*/ 4970899 h 6403694"/>
              <a:gd name="connsiteX2165" fmla="*/ 5368580 w 7953876"/>
              <a:gd name="connsiteY2165" fmla="*/ 4994912 h 6403694"/>
              <a:gd name="connsiteX2166" fmla="*/ 5594302 w 7953876"/>
              <a:gd name="connsiteY2166" fmla="*/ 4928123 h 6403694"/>
              <a:gd name="connsiteX2167" fmla="*/ 5930482 w 7953876"/>
              <a:gd name="connsiteY2167" fmla="*/ 4701620 h 6403694"/>
              <a:gd name="connsiteX2168" fmla="*/ 5996043 w 7953876"/>
              <a:gd name="connsiteY2168" fmla="*/ 4652030 h 6403694"/>
              <a:gd name="connsiteX2169" fmla="*/ 6101923 w 7953876"/>
              <a:gd name="connsiteY2169" fmla="*/ 4647339 h 6403694"/>
              <a:gd name="connsiteX2170" fmla="*/ 6183792 w 7953876"/>
              <a:gd name="connsiteY2170" fmla="*/ 4646446 h 6403694"/>
              <a:gd name="connsiteX2171" fmla="*/ 6185466 w 7953876"/>
              <a:gd name="connsiteY2171" fmla="*/ 4633043 h 6403694"/>
              <a:gd name="connsiteX2172" fmla="*/ 6040718 w 7953876"/>
              <a:gd name="connsiteY2172" fmla="*/ 4614614 h 6403694"/>
              <a:gd name="connsiteX2173" fmla="*/ 6052781 w 7953876"/>
              <a:gd name="connsiteY2173" fmla="*/ 4605345 h 6403694"/>
              <a:gd name="connsiteX2174" fmla="*/ 6118229 w 7953876"/>
              <a:gd name="connsiteY2174" fmla="*/ 4563797 h 6403694"/>
              <a:gd name="connsiteX2175" fmla="*/ 6174967 w 7953876"/>
              <a:gd name="connsiteY2175" fmla="*/ 4571169 h 6403694"/>
              <a:gd name="connsiteX2176" fmla="*/ 6231034 w 7953876"/>
              <a:gd name="connsiteY2176" fmla="*/ 4587140 h 6403694"/>
              <a:gd name="connsiteX2177" fmla="*/ 6238518 w 7953876"/>
              <a:gd name="connsiteY2177" fmla="*/ 4575747 h 6403694"/>
              <a:gd name="connsiteX2178" fmla="*/ 6164133 w 7953876"/>
              <a:gd name="connsiteY2178" fmla="*/ 4537326 h 6403694"/>
              <a:gd name="connsiteX2179" fmla="*/ 6219308 w 7953876"/>
              <a:gd name="connsiteY2179" fmla="*/ 4507283 h 6403694"/>
              <a:gd name="connsiteX2180" fmla="*/ 6378127 w 7953876"/>
              <a:gd name="connsiteY2180" fmla="*/ 4443732 h 6403694"/>
              <a:gd name="connsiteX2181" fmla="*/ 6445588 w 7953876"/>
              <a:gd name="connsiteY2181" fmla="*/ 4400956 h 6403694"/>
              <a:gd name="connsiteX2182" fmla="*/ 6419005 w 7953876"/>
              <a:gd name="connsiteY2182" fmla="*/ 4437143 h 6403694"/>
              <a:gd name="connsiteX2183" fmla="*/ 6274592 w 7953876"/>
              <a:gd name="connsiteY2183" fmla="*/ 4561787 h 6403694"/>
              <a:gd name="connsiteX2184" fmla="*/ 6271019 w 7953876"/>
              <a:gd name="connsiteY2184" fmla="*/ 4578316 h 6403694"/>
              <a:gd name="connsiteX2185" fmla="*/ 6114097 w 7953876"/>
              <a:gd name="connsiteY2185" fmla="*/ 4727867 h 6403694"/>
              <a:gd name="connsiteX2186" fmla="*/ 5937072 w 7953876"/>
              <a:gd name="connsiteY2186" fmla="*/ 4802139 h 6403694"/>
              <a:gd name="connsiteX2187" fmla="*/ 5927467 w 7953876"/>
              <a:gd name="connsiteY2187" fmla="*/ 4830731 h 6403694"/>
              <a:gd name="connsiteX2188" fmla="*/ 5800254 w 7953876"/>
              <a:gd name="connsiteY2188" fmla="*/ 4849048 h 6403694"/>
              <a:gd name="connsiteX2189" fmla="*/ 5669691 w 7953876"/>
              <a:gd name="connsiteY2189" fmla="*/ 4912263 h 6403694"/>
              <a:gd name="connsiteX2190" fmla="*/ 5672930 w 7953876"/>
              <a:gd name="connsiteY2190" fmla="*/ 4937951 h 6403694"/>
              <a:gd name="connsiteX2191" fmla="*/ 6046972 w 7953876"/>
              <a:gd name="connsiteY2191" fmla="*/ 4899307 h 6403694"/>
              <a:gd name="connsiteX2192" fmla="*/ 6213722 w 7953876"/>
              <a:gd name="connsiteY2192" fmla="*/ 4754112 h 6403694"/>
              <a:gd name="connsiteX2193" fmla="*/ 6373995 w 7953876"/>
              <a:gd name="connsiteY2193" fmla="*/ 4712454 h 6403694"/>
              <a:gd name="connsiteX2194" fmla="*/ 6392870 w 7953876"/>
              <a:gd name="connsiteY2194" fmla="*/ 4729654 h 6403694"/>
              <a:gd name="connsiteX2195" fmla="*/ 6581623 w 7953876"/>
              <a:gd name="connsiteY2195" fmla="*/ 4699162 h 6403694"/>
              <a:gd name="connsiteX2196" fmla="*/ 6671421 w 7953876"/>
              <a:gd name="connsiteY2196" fmla="*/ 4703295 h 6403694"/>
              <a:gd name="connsiteX2197" fmla="*/ 6512711 w 7953876"/>
              <a:gd name="connsiteY2197" fmla="*/ 4773882 h 6403694"/>
              <a:gd name="connsiteX2198" fmla="*/ 6290117 w 7953876"/>
              <a:gd name="connsiteY2198" fmla="*/ 4862897 h 6403694"/>
              <a:gd name="connsiteX2199" fmla="*/ 6304860 w 7953876"/>
              <a:gd name="connsiteY2199" fmla="*/ 4840895 h 6403694"/>
              <a:gd name="connsiteX2200" fmla="*/ 6363273 w 7953876"/>
              <a:gd name="connsiteY2200" fmla="*/ 4746965 h 6403694"/>
              <a:gd name="connsiteX2201" fmla="*/ 6352440 w 7953876"/>
              <a:gd name="connsiteY2201" fmla="*/ 4738365 h 6403694"/>
              <a:gd name="connsiteX2202" fmla="*/ 6281294 w 7953876"/>
              <a:gd name="connsiteY2202" fmla="*/ 4823024 h 6403694"/>
              <a:gd name="connsiteX2203" fmla="*/ 6237736 w 7953876"/>
              <a:gd name="connsiteY2203" fmla="*/ 4890037 h 6403694"/>
              <a:gd name="connsiteX2204" fmla="*/ 6167149 w 7953876"/>
              <a:gd name="connsiteY2204" fmla="*/ 4925778 h 6403694"/>
              <a:gd name="connsiteX2205" fmla="*/ 6202553 w 7953876"/>
              <a:gd name="connsiteY2205" fmla="*/ 4882443 h 6403694"/>
              <a:gd name="connsiteX2206" fmla="*/ 6262642 w 7953876"/>
              <a:gd name="connsiteY2206" fmla="*/ 4772876 h 6403694"/>
              <a:gd name="connsiteX2207" fmla="*/ 6248681 w 7953876"/>
              <a:gd name="connsiteY2207" fmla="*/ 4768408 h 6403694"/>
              <a:gd name="connsiteX2208" fmla="*/ 6182227 w 7953876"/>
              <a:gd name="connsiteY2208" fmla="*/ 4865019 h 6403694"/>
              <a:gd name="connsiteX2209" fmla="*/ 6119904 w 7953876"/>
              <a:gd name="connsiteY2209" fmla="*/ 4946328 h 6403694"/>
              <a:gd name="connsiteX2210" fmla="*/ 6061827 w 7953876"/>
              <a:gd name="connsiteY2210" fmla="*/ 4969894 h 6403694"/>
              <a:gd name="connsiteX2211" fmla="*/ 6107508 w 7953876"/>
              <a:gd name="connsiteY2211" fmla="*/ 4916731 h 6403694"/>
              <a:gd name="connsiteX2212" fmla="*/ 6182450 w 7953876"/>
              <a:gd name="connsiteY2212" fmla="*/ 4825704 h 6403694"/>
              <a:gd name="connsiteX2213" fmla="*/ 6174521 w 7953876"/>
              <a:gd name="connsiteY2213" fmla="*/ 4813755 h 6403694"/>
              <a:gd name="connsiteX2214" fmla="*/ 6084611 w 7953876"/>
              <a:gd name="connsiteY2214" fmla="*/ 4912152 h 6403694"/>
              <a:gd name="connsiteX2215" fmla="*/ 6008888 w 7953876"/>
              <a:gd name="connsiteY2215" fmla="*/ 4990891 h 6403694"/>
              <a:gd name="connsiteX2216" fmla="*/ 5954049 w 7953876"/>
              <a:gd name="connsiteY2216" fmla="*/ 5012671 h 6403694"/>
              <a:gd name="connsiteX2217" fmla="*/ 5942433 w 7953876"/>
              <a:gd name="connsiteY2217" fmla="*/ 5017362 h 6403694"/>
              <a:gd name="connsiteX2218" fmla="*/ 5969350 w 7953876"/>
              <a:gd name="connsiteY2218" fmla="*/ 4962188 h 6403694"/>
              <a:gd name="connsiteX2219" fmla="*/ 5953155 w 7953876"/>
              <a:gd name="connsiteY2219" fmla="*/ 4965315 h 6403694"/>
              <a:gd name="connsiteX2220" fmla="*/ 5903789 w 7953876"/>
              <a:gd name="connsiteY2220" fmla="*/ 5019260 h 6403694"/>
              <a:gd name="connsiteX2221" fmla="*/ 5877207 w 7953876"/>
              <a:gd name="connsiteY2221" fmla="*/ 5042827 h 6403694"/>
              <a:gd name="connsiteX2222" fmla="*/ 5621218 w 7953876"/>
              <a:gd name="connsiteY2222" fmla="*/ 5088730 h 6403694"/>
              <a:gd name="connsiteX2223" fmla="*/ 5589610 w 7953876"/>
              <a:gd name="connsiteY2223" fmla="*/ 5081917 h 6403694"/>
              <a:gd name="connsiteX2224" fmla="*/ 5586707 w 7953876"/>
              <a:gd name="connsiteY2224" fmla="*/ 5099787 h 6403694"/>
              <a:gd name="connsiteX2225" fmla="*/ 5743070 w 7953876"/>
              <a:gd name="connsiteY2225" fmla="*/ 5200306 h 6403694"/>
              <a:gd name="connsiteX2226" fmla="*/ 5855652 w 7953876"/>
              <a:gd name="connsiteY2226" fmla="*/ 5290774 h 6403694"/>
              <a:gd name="connsiteX2227" fmla="*/ 5861571 w 7953876"/>
              <a:gd name="connsiteY2227" fmla="*/ 5283291 h 6403694"/>
              <a:gd name="connsiteX2228" fmla="*/ 5734358 w 7953876"/>
              <a:gd name="connsiteY2228" fmla="*/ 5159317 h 6403694"/>
              <a:gd name="connsiteX2229" fmla="*/ 5671590 w 7953876"/>
              <a:gd name="connsiteY2229" fmla="*/ 5110509 h 6403694"/>
              <a:gd name="connsiteX2230" fmla="*/ 5854312 w 7953876"/>
              <a:gd name="connsiteY2230" fmla="*/ 5075663 h 6403694"/>
              <a:gd name="connsiteX2231" fmla="*/ 5951368 w 7953876"/>
              <a:gd name="connsiteY2231" fmla="*/ 5074993 h 6403694"/>
              <a:gd name="connsiteX2232" fmla="*/ 6049542 w 7953876"/>
              <a:gd name="connsiteY2232" fmla="*/ 5076891 h 6403694"/>
              <a:gd name="connsiteX2233" fmla="*/ 6051329 w 7953876"/>
              <a:gd name="connsiteY2233" fmla="*/ 5066170 h 6403694"/>
              <a:gd name="connsiteX2234" fmla="*/ 5949692 w 7953876"/>
              <a:gd name="connsiteY2234" fmla="*/ 5054777 h 6403694"/>
              <a:gd name="connsiteX2235" fmla="*/ 5908145 w 7953876"/>
              <a:gd name="connsiteY2235" fmla="*/ 5058128 h 6403694"/>
              <a:gd name="connsiteX2236" fmla="*/ 6157209 w 7953876"/>
              <a:gd name="connsiteY2236" fmla="*/ 4969113 h 6403694"/>
              <a:gd name="connsiteX2237" fmla="*/ 6307876 w 7953876"/>
              <a:gd name="connsiteY2237" fmla="*/ 4972909 h 6403694"/>
              <a:gd name="connsiteX2238" fmla="*/ 6376340 w 7953876"/>
              <a:gd name="connsiteY2238" fmla="*/ 4982404 h 6403694"/>
              <a:gd name="connsiteX2239" fmla="*/ 6312232 w 7953876"/>
              <a:gd name="connsiteY2239" fmla="*/ 4999157 h 6403694"/>
              <a:gd name="connsiteX2240" fmla="*/ 6318375 w 7953876"/>
              <a:gd name="connsiteY2240" fmla="*/ 5030540 h 6403694"/>
              <a:gd name="connsiteX2241" fmla="*/ 6463011 w 7953876"/>
              <a:gd name="connsiteY2241" fmla="*/ 4987205 h 6403694"/>
              <a:gd name="connsiteX2242" fmla="*/ 6464351 w 7953876"/>
              <a:gd name="connsiteY2242" fmla="*/ 4987206 h 6403694"/>
              <a:gd name="connsiteX2243" fmla="*/ 6469600 w 7953876"/>
              <a:gd name="connsiteY2243" fmla="*/ 4983743 h 6403694"/>
              <a:gd name="connsiteX2244" fmla="*/ 6558168 w 7953876"/>
              <a:gd name="connsiteY2244" fmla="*/ 4927005 h 6403694"/>
              <a:gd name="connsiteX2245" fmla="*/ 6652433 w 7953876"/>
              <a:gd name="connsiteY2245" fmla="*/ 4863344 h 6403694"/>
              <a:gd name="connsiteX2246" fmla="*/ 6919479 w 7953876"/>
              <a:gd name="connsiteY2246" fmla="*/ 4861333 h 6403694"/>
              <a:gd name="connsiteX2247" fmla="*/ 6935226 w 7953876"/>
              <a:gd name="connsiteY2247" fmla="*/ 4876411 h 6403694"/>
              <a:gd name="connsiteX2248" fmla="*/ 7054398 w 7953876"/>
              <a:gd name="connsiteY2248" fmla="*/ 4884564 h 6403694"/>
              <a:gd name="connsiteX2249" fmla="*/ 6917021 w 7953876"/>
              <a:gd name="connsiteY2249" fmla="*/ 4920975 h 6403694"/>
              <a:gd name="connsiteX2250" fmla="*/ 6666059 w 7953876"/>
              <a:gd name="connsiteY2250" fmla="*/ 5029536 h 6403694"/>
              <a:gd name="connsiteX2251" fmla="*/ 6673766 w 7953876"/>
              <a:gd name="connsiteY2251" fmla="*/ 5044614 h 6403694"/>
              <a:gd name="connsiteX2252" fmla="*/ 7077629 w 7953876"/>
              <a:gd name="connsiteY2252" fmla="*/ 4919411 h 6403694"/>
              <a:gd name="connsiteX2253" fmla="*/ 7040213 w 7953876"/>
              <a:gd name="connsiteY2253" fmla="*/ 4953923 h 6403694"/>
              <a:gd name="connsiteX2254" fmla="*/ 7030498 w 7953876"/>
              <a:gd name="connsiteY2254" fmla="*/ 4954035 h 6403694"/>
              <a:gd name="connsiteX2255" fmla="*/ 6986714 w 7953876"/>
              <a:gd name="connsiteY2255" fmla="*/ 4952247 h 6403694"/>
              <a:gd name="connsiteX2256" fmla="*/ 6980014 w 7953876"/>
              <a:gd name="connsiteY2256" fmla="*/ 4970229 h 6403694"/>
              <a:gd name="connsiteX2257" fmla="*/ 6986269 w 7953876"/>
              <a:gd name="connsiteY2257" fmla="*/ 4974586 h 6403694"/>
              <a:gd name="connsiteX2258" fmla="*/ 6923500 w 7953876"/>
              <a:gd name="connsiteY2258" fmla="*/ 4990221 h 6403694"/>
              <a:gd name="connsiteX2259" fmla="*/ 6923389 w 7953876"/>
              <a:gd name="connsiteY2259" fmla="*/ 5017250 h 6403694"/>
              <a:gd name="connsiteX2260" fmla="*/ 6993081 w 7953876"/>
              <a:gd name="connsiteY2260" fmla="*/ 5010772 h 6403694"/>
              <a:gd name="connsiteX2261" fmla="*/ 6957230 w 7953876"/>
              <a:gd name="connsiteY2261" fmla="*/ 5051985 h 6403694"/>
              <a:gd name="connsiteX2262" fmla="*/ 6927409 w 7953876"/>
              <a:gd name="connsiteY2262" fmla="*/ 5046513 h 6403694"/>
              <a:gd name="connsiteX2263" fmla="*/ 6840069 w 7953876"/>
              <a:gd name="connsiteY2263" fmla="*/ 5044614 h 6403694"/>
              <a:gd name="connsiteX2264" fmla="*/ 6837724 w 7953876"/>
              <a:gd name="connsiteY2264" fmla="*/ 5065387 h 6403694"/>
              <a:gd name="connsiteX2265" fmla="*/ 6914678 w 7953876"/>
              <a:gd name="connsiteY2265" fmla="*/ 5081135 h 6403694"/>
              <a:gd name="connsiteX2266" fmla="*/ 6907193 w 7953876"/>
              <a:gd name="connsiteY2266" fmla="*/ 5085156 h 6403694"/>
              <a:gd name="connsiteX2267" fmla="*/ 6872346 w 7953876"/>
              <a:gd name="connsiteY2267" fmla="*/ 5097330 h 6403694"/>
              <a:gd name="connsiteX2268" fmla="*/ 6812483 w 7953876"/>
              <a:gd name="connsiteY2268" fmla="*/ 5092304 h 6403694"/>
              <a:gd name="connsiteX2269" fmla="*/ 6755299 w 7953876"/>
              <a:gd name="connsiteY2269" fmla="*/ 5080242 h 6403694"/>
              <a:gd name="connsiteX2270" fmla="*/ 6749937 w 7953876"/>
              <a:gd name="connsiteY2270" fmla="*/ 5088842 h 6403694"/>
              <a:gd name="connsiteX2271" fmla="*/ 6807455 w 7953876"/>
              <a:gd name="connsiteY2271" fmla="*/ 5121008 h 6403694"/>
              <a:gd name="connsiteX2272" fmla="*/ 6803547 w 7953876"/>
              <a:gd name="connsiteY2272" fmla="*/ 5125029 h 6403694"/>
              <a:gd name="connsiteX2273" fmla="*/ 6790032 w 7953876"/>
              <a:gd name="connsiteY2273" fmla="*/ 5127821 h 6403694"/>
              <a:gd name="connsiteX2274" fmla="*/ 6766579 w 7953876"/>
              <a:gd name="connsiteY2274" fmla="*/ 5126146 h 6403694"/>
              <a:gd name="connsiteX2275" fmla="*/ 6671867 w 7953876"/>
              <a:gd name="connsiteY2275" fmla="*/ 5107382 h 6403694"/>
              <a:gd name="connsiteX2276" fmla="*/ 6667511 w 7953876"/>
              <a:gd name="connsiteY2276" fmla="*/ 5115535 h 6403694"/>
              <a:gd name="connsiteX2277" fmla="*/ 6721233 w 7953876"/>
              <a:gd name="connsiteY2277" fmla="*/ 5142340 h 6403694"/>
              <a:gd name="connsiteX2278" fmla="*/ 6308992 w 7953876"/>
              <a:gd name="connsiteY2278" fmla="*/ 5183106 h 6403694"/>
              <a:gd name="connsiteX2279" fmla="*/ 6484119 w 7953876"/>
              <a:gd name="connsiteY2279" fmla="*/ 5115312 h 6403694"/>
              <a:gd name="connsiteX2280" fmla="*/ 6627973 w 7953876"/>
              <a:gd name="connsiteY2280" fmla="*/ 5059691 h 6403694"/>
              <a:gd name="connsiteX2281" fmla="*/ 6618704 w 7953876"/>
              <a:gd name="connsiteY2281" fmla="*/ 5046066 h 6403694"/>
              <a:gd name="connsiteX2282" fmla="*/ 6407948 w 7953876"/>
              <a:gd name="connsiteY2282" fmla="*/ 5132289 h 6403694"/>
              <a:gd name="connsiteX2283" fmla="*/ 6216403 w 7953876"/>
              <a:gd name="connsiteY2283" fmla="*/ 5176405 h 6403694"/>
              <a:gd name="connsiteX2284" fmla="*/ 6208473 w 7953876"/>
              <a:gd name="connsiteY2284" fmla="*/ 5184000 h 6403694"/>
              <a:gd name="connsiteX2285" fmla="*/ 6076011 w 7953876"/>
              <a:gd name="connsiteY2285" fmla="*/ 5181878 h 6403694"/>
              <a:gd name="connsiteX2286" fmla="*/ 6073331 w 7953876"/>
              <a:gd name="connsiteY2286" fmla="*/ 5182994 h 6403694"/>
              <a:gd name="connsiteX2287" fmla="*/ 6019609 w 7953876"/>
              <a:gd name="connsiteY2287" fmla="*/ 5177857 h 6403694"/>
              <a:gd name="connsiteX2288" fmla="*/ 6018603 w 7953876"/>
              <a:gd name="connsiteY2288" fmla="*/ 5185228 h 6403694"/>
              <a:gd name="connsiteX2289" fmla="*/ 6148497 w 7953876"/>
              <a:gd name="connsiteY2289" fmla="*/ 5246992 h 6403694"/>
              <a:gd name="connsiteX2290" fmla="*/ 6268450 w 7953876"/>
              <a:gd name="connsiteY2290" fmla="*/ 5311994 h 6403694"/>
              <a:gd name="connsiteX2291" fmla="*/ 6277050 w 7953876"/>
              <a:gd name="connsiteY2291" fmla="*/ 5303506 h 6403694"/>
              <a:gd name="connsiteX2292" fmla="*/ 6161341 w 7953876"/>
              <a:gd name="connsiteY2292" fmla="*/ 5225771 h 6403694"/>
              <a:gd name="connsiteX2293" fmla="*/ 6120798 w 7953876"/>
              <a:gd name="connsiteY2293" fmla="*/ 5204438 h 6403694"/>
              <a:gd name="connsiteX2294" fmla="*/ 6151848 w 7953876"/>
              <a:gd name="connsiteY2294" fmla="*/ 5205443 h 6403694"/>
              <a:gd name="connsiteX2295" fmla="*/ 6157097 w 7953876"/>
              <a:gd name="connsiteY2295" fmla="*/ 5211810 h 6403694"/>
              <a:gd name="connsiteX2296" fmla="*/ 6457985 w 7953876"/>
              <a:gd name="connsiteY2296" fmla="*/ 5388947 h 6403694"/>
              <a:gd name="connsiteX2297" fmla="*/ 6464910 w 7953876"/>
              <a:gd name="connsiteY2297" fmla="*/ 5375211 h 6403694"/>
              <a:gd name="connsiteX2298" fmla="*/ 6289112 w 7953876"/>
              <a:gd name="connsiteY2298" fmla="*/ 5244981 h 6403694"/>
              <a:gd name="connsiteX2299" fmla="*/ 6215845 w 7953876"/>
              <a:gd name="connsiteY2299" fmla="*/ 5205556 h 6403694"/>
              <a:gd name="connsiteX2300" fmla="*/ 6392201 w 7953876"/>
              <a:gd name="connsiteY2300" fmla="*/ 5197850 h 6403694"/>
              <a:gd name="connsiteX2301" fmla="*/ 6718329 w 7953876"/>
              <a:gd name="connsiteY2301" fmla="*/ 5172273 h 6403694"/>
              <a:gd name="connsiteX2302" fmla="*/ 6793942 w 7953876"/>
              <a:gd name="connsiteY2302" fmla="*/ 5157418 h 6403694"/>
              <a:gd name="connsiteX2303" fmla="*/ 6825885 w 7953876"/>
              <a:gd name="connsiteY2303" fmla="*/ 5151163 h 6403694"/>
              <a:gd name="connsiteX2304" fmla="*/ 7023014 w 7953876"/>
              <a:gd name="connsiteY2304" fmla="*/ 5114083 h 6403694"/>
              <a:gd name="connsiteX2305" fmla="*/ 7145982 w 7953876"/>
              <a:gd name="connsiteY2305" fmla="*/ 5072200 h 6403694"/>
              <a:gd name="connsiteX2306" fmla="*/ 7363103 w 7953876"/>
              <a:gd name="connsiteY2306" fmla="*/ 5046177 h 6403694"/>
              <a:gd name="connsiteX2307" fmla="*/ 7238124 w 7953876"/>
              <a:gd name="connsiteY2307" fmla="*/ 5191595 h 6403694"/>
              <a:gd name="connsiteX2308" fmla="*/ 7251191 w 7953876"/>
              <a:gd name="connsiteY2308" fmla="*/ 5221415 h 6403694"/>
              <a:gd name="connsiteX2309" fmla="*/ 7274089 w 7953876"/>
              <a:gd name="connsiteY2309" fmla="*/ 5210917 h 6403694"/>
              <a:gd name="connsiteX2310" fmla="*/ 7284811 w 7953876"/>
              <a:gd name="connsiteY2310" fmla="*/ 5209688 h 6403694"/>
              <a:gd name="connsiteX2311" fmla="*/ 7595750 w 7953876"/>
              <a:gd name="connsiteY2311" fmla="*/ 5116093 h 6403694"/>
              <a:gd name="connsiteX2312" fmla="*/ 7702412 w 7953876"/>
              <a:gd name="connsiteY2312" fmla="*/ 5125252 h 6403694"/>
              <a:gd name="connsiteX2313" fmla="*/ 7649918 w 7953876"/>
              <a:gd name="connsiteY2313" fmla="*/ 5178193 h 6403694"/>
              <a:gd name="connsiteX2314" fmla="*/ 7640314 w 7953876"/>
              <a:gd name="connsiteY2314" fmla="*/ 5199860 h 6403694"/>
              <a:gd name="connsiteX2315" fmla="*/ 7636851 w 7953876"/>
              <a:gd name="connsiteY2315" fmla="*/ 5209800 h 6403694"/>
              <a:gd name="connsiteX2316" fmla="*/ 7637185 w 7953876"/>
              <a:gd name="connsiteY2316" fmla="*/ 5211811 h 6403694"/>
              <a:gd name="connsiteX2317" fmla="*/ 7644446 w 7953876"/>
              <a:gd name="connsiteY2317" fmla="*/ 5224542 h 6403694"/>
              <a:gd name="connsiteX2318" fmla="*/ 7663432 w 7953876"/>
              <a:gd name="connsiteY2318" fmla="*/ 5223538 h 6403694"/>
              <a:gd name="connsiteX2319" fmla="*/ 7799692 w 7953876"/>
              <a:gd name="connsiteY2319" fmla="*/ 5217394 h 6403694"/>
              <a:gd name="connsiteX2320" fmla="*/ 7889154 w 7953876"/>
              <a:gd name="connsiteY2320" fmla="*/ 5217841 h 6403694"/>
              <a:gd name="connsiteX2321" fmla="*/ 7874746 w 7953876"/>
              <a:gd name="connsiteY2321" fmla="*/ 5234930 h 6403694"/>
              <a:gd name="connsiteX2322" fmla="*/ 7868269 w 7953876"/>
              <a:gd name="connsiteY2322" fmla="*/ 5233366 h 6403694"/>
              <a:gd name="connsiteX2323" fmla="*/ 7791427 w 7953876"/>
              <a:gd name="connsiteY2323" fmla="*/ 5272010 h 6403694"/>
              <a:gd name="connsiteX2324" fmla="*/ 7715926 w 7953876"/>
              <a:gd name="connsiteY2324" fmla="*/ 5275807 h 6403694"/>
              <a:gd name="connsiteX2325" fmla="*/ 7701518 w 7953876"/>
              <a:gd name="connsiteY2325" fmla="*/ 5296022 h 6403694"/>
              <a:gd name="connsiteX2326" fmla="*/ 7782268 w 7953876"/>
              <a:gd name="connsiteY2326" fmla="*/ 5312776 h 6403694"/>
              <a:gd name="connsiteX2327" fmla="*/ 7736923 w 7953876"/>
              <a:gd name="connsiteY2327" fmla="*/ 5345612 h 6403694"/>
              <a:gd name="connsiteX2328" fmla="*/ 7719834 w 7953876"/>
              <a:gd name="connsiteY2328" fmla="*/ 5347735 h 6403694"/>
              <a:gd name="connsiteX2329" fmla="*/ 7676054 w 7953876"/>
              <a:gd name="connsiteY2329" fmla="*/ 5343603 h 6403694"/>
              <a:gd name="connsiteX2330" fmla="*/ 7661757 w 7953876"/>
              <a:gd name="connsiteY2330" fmla="*/ 5340810 h 6403694"/>
              <a:gd name="connsiteX2331" fmla="*/ 7556771 w 7953876"/>
              <a:gd name="connsiteY2331" fmla="*/ 5318473 h 6403694"/>
              <a:gd name="connsiteX2332" fmla="*/ 7552191 w 7953876"/>
              <a:gd name="connsiteY2332" fmla="*/ 5338800 h 6403694"/>
              <a:gd name="connsiteX2333" fmla="*/ 7668906 w 7953876"/>
              <a:gd name="connsiteY2333" fmla="*/ 5368732 h 6403694"/>
              <a:gd name="connsiteX2334" fmla="*/ 7765850 w 7953876"/>
              <a:gd name="connsiteY2334" fmla="*/ 5379678 h 6403694"/>
              <a:gd name="connsiteX2335" fmla="*/ 7771546 w 7953876"/>
              <a:gd name="connsiteY2335" fmla="*/ 5373199 h 6403694"/>
              <a:gd name="connsiteX2336" fmla="*/ 7789528 w 7953876"/>
              <a:gd name="connsiteY2336" fmla="*/ 5382581 h 6403694"/>
              <a:gd name="connsiteX2337" fmla="*/ 7751778 w 7953876"/>
              <a:gd name="connsiteY2337" fmla="*/ 5386155 h 6403694"/>
              <a:gd name="connsiteX2338" fmla="*/ 7711681 w 7953876"/>
              <a:gd name="connsiteY2338" fmla="*/ 5384926 h 6403694"/>
              <a:gd name="connsiteX2339" fmla="*/ 7711012 w 7953876"/>
              <a:gd name="connsiteY2339" fmla="*/ 5399557 h 6403694"/>
              <a:gd name="connsiteX2340" fmla="*/ 7791092 w 7953876"/>
              <a:gd name="connsiteY2340" fmla="*/ 5412402 h 6403694"/>
              <a:gd name="connsiteX2341" fmla="*/ 7788411 w 7953876"/>
              <a:gd name="connsiteY2341" fmla="*/ 5417763 h 6403694"/>
              <a:gd name="connsiteX2342" fmla="*/ 7751442 w 7953876"/>
              <a:gd name="connsiteY2342" fmla="*/ 5422342 h 6403694"/>
              <a:gd name="connsiteX2343" fmla="*/ 7677282 w 7953876"/>
              <a:gd name="connsiteY2343" fmla="*/ 5416088 h 6403694"/>
              <a:gd name="connsiteX2344" fmla="*/ 7672367 w 7953876"/>
              <a:gd name="connsiteY2344" fmla="*/ 5427703 h 6403694"/>
              <a:gd name="connsiteX2345" fmla="*/ 7721287 w 7953876"/>
              <a:gd name="connsiteY2345" fmla="*/ 5448254 h 6403694"/>
              <a:gd name="connsiteX2346" fmla="*/ 7705986 w 7953876"/>
              <a:gd name="connsiteY2346" fmla="*/ 5449147 h 6403694"/>
              <a:gd name="connsiteX2347" fmla="*/ 7601446 w 7953876"/>
              <a:gd name="connsiteY2347" fmla="*/ 5445126 h 6403694"/>
              <a:gd name="connsiteX2348" fmla="*/ 7596532 w 7953876"/>
              <a:gd name="connsiteY2348" fmla="*/ 5454397 h 6403694"/>
              <a:gd name="connsiteX2349" fmla="*/ 7683983 w 7953876"/>
              <a:gd name="connsiteY2349" fmla="*/ 5476623 h 6403694"/>
              <a:gd name="connsiteX2350" fmla="*/ 7711123 w 7953876"/>
              <a:gd name="connsiteY2350" fmla="*/ 5475394 h 6403694"/>
              <a:gd name="connsiteX2351" fmla="*/ 7691355 w 7953876"/>
              <a:gd name="connsiteY2351" fmla="*/ 5482318 h 6403694"/>
              <a:gd name="connsiteX2352" fmla="*/ 7562243 w 7953876"/>
              <a:gd name="connsiteY2352" fmla="*/ 5502199 h 6403694"/>
              <a:gd name="connsiteX2353" fmla="*/ 7341771 w 7953876"/>
              <a:gd name="connsiteY2353" fmla="*/ 5442557 h 6403694"/>
              <a:gd name="connsiteX2354" fmla="*/ 7339761 w 7953876"/>
              <a:gd name="connsiteY2354" fmla="*/ 5437420 h 6403694"/>
              <a:gd name="connsiteX2355" fmla="*/ 7486407 w 7953876"/>
              <a:gd name="connsiteY2355" fmla="*/ 5479080 h 6403694"/>
              <a:gd name="connsiteX2356" fmla="*/ 7488194 w 7953876"/>
              <a:gd name="connsiteY2356" fmla="*/ 5466570 h 6403694"/>
              <a:gd name="connsiteX2357" fmla="*/ 7392701 w 7953876"/>
              <a:gd name="connsiteY2357" fmla="*/ 5440325 h 6403694"/>
              <a:gd name="connsiteX2358" fmla="*/ 7322896 w 7953876"/>
              <a:gd name="connsiteY2358" fmla="*/ 5407041 h 6403694"/>
              <a:gd name="connsiteX2359" fmla="*/ 7315189 w 7953876"/>
              <a:gd name="connsiteY2359" fmla="*/ 5397548 h 6403694"/>
              <a:gd name="connsiteX2360" fmla="*/ 7340542 w 7953876"/>
              <a:gd name="connsiteY2360" fmla="*/ 5408716 h 6403694"/>
              <a:gd name="connsiteX2361" fmla="*/ 7433690 w 7953876"/>
              <a:gd name="connsiteY2361" fmla="*/ 5438872 h 6403694"/>
              <a:gd name="connsiteX2362" fmla="*/ 7438158 w 7953876"/>
              <a:gd name="connsiteY2362" fmla="*/ 5427368 h 6403694"/>
              <a:gd name="connsiteX2363" fmla="*/ 7349030 w 7953876"/>
              <a:gd name="connsiteY2363" fmla="*/ 5387608 h 6403694"/>
              <a:gd name="connsiteX2364" fmla="*/ 7250857 w 7953876"/>
              <a:gd name="connsiteY2364" fmla="*/ 5343602 h 6403694"/>
              <a:gd name="connsiteX2365" fmla="*/ 7240471 w 7953876"/>
              <a:gd name="connsiteY2365" fmla="*/ 5345165 h 6403694"/>
              <a:gd name="connsiteX2366" fmla="*/ 7191215 w 7953876"/>
              <a:gd name="connsiteY2366" fmla="*/ 5321600 h 6403694"/>
              <a:gd name="connsiteX2367" fmla="*/ 7184738 w 7953876"/>
              <a:gd name="connsiteY2367" fmla="*/ 5339357 h 6403694"/>
              <a:gd name="connsiteX2368" fmla="*/ 7268057 w 7953876"/>
              <a:gd name="connsiteY2368" fmla="*/ 5385709 h 6403694"/>
              <a:gd name="connsiteX2369" fmla="*/ 7307818 w 7953876"/>
              <a:gd name="connsiteY2369" fmla="*/ 5422900 h 6403694"/>
              <a:gd name="connsiteX2370" fmla="*/ 7325688 w 7953876"/>
              <a:gd name="connsiteY2370" fmla="*/ 5445015 h 6403694"/>
              <a:gd name="connsiteX2371" fmla="*/ 7328145 w 7953876"/>
              <a:gd name="connsiteY2371" fmla="*/ 5448478 h 6403694"/>
              <a:gd name="connsiteX2372" fmla="*/ 7422298 w 7953876"/>
              <a:gd name="connsiteY2372" fmla="*/ 5541736 h 6403694"/>
              <a:gd name="connsiteX2373" fmla="*/ 7463623 w 7953876"/>
              <a:gd name="connsiteY2373" fmla="*/ 5594006 h 6403694"/>
              <a:gd name="connsiteX2374" fmla="*/ 7411017 w 7953876"/>
              <a:gd name="connsiteY2374" fmla="*/ 5577477 h 6403694"/>
              <a:gd name="connsiteX2375" fmla="*/ 7321444 w 7953876"/>
              <a:gd name="connsiteY2375" fmla="*/ 5554023 h 6403694"/>
              <a:gd name="connsiteX2376" fmla="*/ 7317981 w 7953876"/>
              <a:gd name="connsiteY2376" fmla="*/ 5562622 h 6403694"/>
              <a:gd name="connsiteX2377" fmla="*/ 7405545 w 7953876"/>
              <a:gd name="connsiteY2377" fmla="*/ 5601154 h 6403694"/>
              <a:gd name="connsiteX2378" fmla="*/ 7436706 w 7953876"/>
              <a:gd name="connsiteY2378" fmla="*/ 5612435 h 6403694"/>
              <a:gd name="connsiteX2379" fmla="*/ 7395939 w 7953876"/>
              <a:gd name="connsiteY2379" fmla="*/ 5617014 h 6403694"/>
              <a:gd name="connsiteX2380" fmla="*/ 7315748 w 7953876"/>
              <a:gd name="connsiteY2380" fmla="*/ 5599145 h 6403694"/>
              <a:gd name="connsiteX2381" fmla="*/ 7216345 w 7953876"/>
              <a:gd name="connsiteY2381" fmla="*/ 5559495 h 6403694"/>
              <a:gd name="connsiteX2382" fmla="*/ 7209310 w 7953876"/>
              <a:gd name="connsiteY2382" fmla="*/ 5571781 h 6403694"/>
              <a:gd name="connsiteX2383" fmla="*/ 7306477 w 7953876"/>
              <a:gd name="connsiteY2383" fmla="*/ 5619583 h 6403694"/>
              <a:gd name="connsiteX2384" fmla="*/ 7271966 w 7953876"/>
              <a:gd name="connsiteY2384" fmla="*/ 5621928 h 6403694"/>
              <a:gd name="connsiteX2385" fmla="*/ 7164857 w 7953876"/>
              <a:gd name="connsiteY2385" fmla="*/ 5581051 h 6403694"/>
              <a:gd name="connsiteX2386" fmla="*/ 7054062 w 7953876"/>
              <a:gd name="connsiteY2386" fmla="*/ 5546203 h 6403694"/>
              <a:gd name="connsiteX2387" fmla="*/ 7051382 w 7953876"/>
              <a:gd name="connsiteY2387" fmla="*/ 5556703 h 6403694"/>
              <a:gd name="connsiteX2388" fmla="*/ 7213553 w 7953876"/>
              <a:gd name="connsiteY2388" fmla="*/ 5613440 h 6403694"/>
              <a:gd name="connsiteX2389" fmla="*/ 7242592 w 7953876"/>
              <a:gd name="connsiteY2389" fmla="*/ 5623715 h 6403694"/>
              <a:gd name="connsiteX2390" fmla="*/ 7055291 w 7953876"/>
              <a:gd name="connsiteY2390" fmla="*/ 5598362 h 6403694"/>
              <a:gd name="connsiteX2391" fmla="*/ 6976105 w 7953876"/>
              <a:gd name="connsiteY2391" fmla="*/ 5564633 h 6403694"/>
              <a:gd name="connsiteX2392" fmla="*/ 6755633 w 7953876"/>
              <a:gd name="connsiteY2392" fmla="*/ 5395873 h 6403694"/>
              <a:gd name="connsiteX2393" fmla="*/ 6747368 w 7953876"/>
              <a:gd name="connsiteY2393" fmla="*/ 5410838 h 6403694"/>
              <a:gd name="connsiteX2394" fmla="*/ 6993528 w 7953876"/>
              <a:gd name="connsiteY2394" fmla="*/ 5752156 h 6403694"/>
              <a:gd name="connsiteX2395" fmla="*/ 6977668 w 7953876"/>
              <a:gd name="connsiteY2395" fmla="*/ 5842624 h 6403694"/>
              <a:gd name="connsiteX2396" fmla="*/ 6976776 w 7953876"/>
              <a:gd name="connsiteY2396" fmla="*/ 5844635 h 6403694"/>
              <a:gd name="connsiteX2397" fmla="*/ 6937573 w 7953876"/>
              <a:gd name="connsiteY2397" fmla="*/ 5791359 h 6403694"/>
              <a:gd name="connsiteX2398" fmla="*/ 6868214 w 7953876"/>
              <a:gd name="connsiteY2398" fmla="*/ 5715858 h 6403694"/>
              <a:gd name="connsiteX2399" fmla="*/ 6861625 w 7953876"/>
              <a:gd name="connsiteY2399" fmla="*/ 5720437 h 6403694"/>
              <a:gd name="connsiteX2400" fmla="*/ 6930871 w 7953876"/>
              <a:gd name="connsiteY2400" fmla="*/ 5825090 h 6403694"/>
              <a:gd name="connsiteX2401" fmla="*/ 6933104 w 7953876"/>
              <a:gd name="connsiteY2401" fmla="*/ 5828662 h 6403694"/>
              <a:gd name="connsiteX2402" fmla="*/ 6790591 w 7953876"/>
              <a:gd name="connsiteY2402" fmla="*/ 5717981 h 6403694"/>
              <a:gd name="connsiteX2403" fmla="*/ 6769928 w 7953876"/>
              <a:gd name="connsiteY2403" fmla="*/ 5723341 h 6403694"/>
              <a:gd name="connsiteX2404" fmla="*/ 6761217 w 7953876"/>
              <a:gd name="connsiteY2404" fmla="*/ 5762767 h 6403694"/>
              <a:gd name="connsiteX2405" fmla="*/ 6727375 w 7953876"/>
              <a:gd name="connsiteY2405" fmla="*/ 5730936 h 6403694"/>
              <a:gd name="connsiteX2406" fmla="*/ 6670749 w 7953876"/>
              <a:gd name="connsiteY2406" fmla="*/ 5664705 h 6403694"/>
              <a:gd name="connsiteX2407" fmla="*/ 6662150 w 7953876"/>
              <a:gd name="connsiteY2407" fmla="*/ 5669396 h 6403694"/>
              <a:gd name="connsiteX2408" fmla="*/ 6702580 w 7953876"/>
              <a:gd name="connsiteY2408" fmla="*/ 5736073 h 6403694"/>
              <a:gd name="connsiteX2409" fmla="*/ 6701018 w 7953876"/>
              <a:gd name="connsiteY2409" fmla="*/ 5735404 h 6403694"/>
              <a:gd name="connsiteX2410" fmla="*/ 6678233 w 7953876"/>
              <a:gd name="connsiteY2410" fmla="*/ 5711055 h 6403694"/>
              <a:gd name="connsiteX2411" fmla="*/ 6622500 w 7953876"/>
              <a:gd name="connsiteY2411" fmla="*/ 5641808 h 6403694"/>
              <a:gd name="connsiteX2412" fmla="*/ 6557946 w 7953876"/>
              <a:gd name="connsiteY2412" fmla="*/ 5563293 h 6403694"/>
              <a:gd name="connsiteX2413" fmla="*/ 6543537 w 7953876"/>
              <a:gd name="connsiteY2413" fmla="*/ 5575020 h 6403694"/>
              <a:gd name="connsiteX2414" fmla="*/ 6624512 w 7953876"/>
              <a:gd name="connsiteY2414" fmla="*/ 5683581 h 6403694"/>
              <a:gd name="connsiteX2415" fmla="*/ 6672648 w 7953876"/>
              <a:gd name="connsiteY2415" fmla="*/ 5731717 h 6403694"/>
              <a:gd name="connsiteX2416" fmla="*/ 6622836 w 7953876"/>
              <a:gd name="connsiteY2416" fmla="*/ 5696090 h 6403694"/>
              <a:gd name="connsiteX2417" fmla="*/ 6548787 w 7953876"/>
              <a:gd name="connsiteY2417" fmla="*/ 5633544 h 6403694"/>
              <a:gd name="connsiteX2418" fmla="*/ 6343505 w 7953876"/>
              <a:gd name="connsiteY2418" fmla="*/ 5417763 h 6403694"/>
              <a:gd name="connsiteX2419" fmla="*/ 6330660 w 7953876"/>
              <a:gd name="connsiteY2419" fmla="*/ 5441217 h 6403694"/>
              <a:gd name="connsiteX2420" fmla="*/ 6530134 w 7953876"/>
              <a:gd name="connsiteY2420" fmla="*/ 5697876 h 6403694"/>
              <a:gd name="connsiteX2421" fmla="*/ 6570901 w 7953876"/>
              <a:gd name="connsiteY2421" fmla="*/ 5923375 h 6403694"/>
              <a:gd name="connsiteX2422" fmla="*/ 6292575 w 7953876"/>
              <a:gd name="connsiteY2422" fmla="*/ 5610648 h 6403694"/>
              <a:gd name="connsiteX2423" fmla="*/ 6281964 w 7953876"/>
              <a:gd name="connsiteY2423" fmla="*/ 5622152 h 6403694"/>
              <a:gd name="connsiteX2424" fmla="*/ 6550574 w 7953876"/>
              <a:gd name="connsiteY2424" fmla="*/ 5947053 h 6403694"/>
              <a:gd name="connsiteX2425" fmla="*/ 6534491 w 7953876"/>
              <a:gd name="connsiteY2425" fmla="*/ 5937558 h 6403694"/>
              <a:gd name="connsiteX2426" fmla="*/ 6535048 w 7953876"/>
              <a:gd name="connsiteY2426" fmla="*/ 5935101 h 6403694"/>
              <a:gd name="connsiteX2427" fmla="*/ 6493166 w 7953876"/>
              <a:gd name="connsiteY2427" fmla="*/ 5858930 h 6403694"/>
              <a:gd name="connsiteX2428" fmla="*/ 6435759 w 7953876"/>
              <a:gd name="connsiteY2428" fmla="*/ 5785440 h 6403694"/>
              <a:gd name="connsiteX2429" fmla="*/ 6420569 w 7953876"/>
              <a:gd name="connsiteY2429" fmla="*/ 5795938 h 6403694"/>
              <a:gd name="connsiteX2430" fmla="*/ 6471722 w 7953876"/>
              <a:gd name="connsiteY2430" fmla="*/ 5874455 h 6403694"/>
              <a:gd name="connsiteX2431" fmla="*/ 6491380 w 7953876"/>
              <a:gd name="connsiteY2431" fmla="*/ 5906398 h 6403694"/>
              <a:gd name="connsiteX2432" fmla="*/ 6432855 w 7953876"/>
              <a:gd name="connsiteY2432" fmla="*/ 5850108 h 6403694"/>
              <a:gd name="connsiteX2433" fmla="*/ 6406050 w 7953876"/>
              <a:gd name="connsiteY2433" fmla="*/ 5801300 h 6403694"/>
              <a:gd name="connsiteX2434" fmla="*/ 6339148 w 7953876"/>
              <a:gd name="connsiteY2434" fmla="*/ 5714517 h 6403694"/>
              <a:gd name="connsiteX2435" fmla="*/ 6323401 w 7953876"/>
              <a:gd name="connsiteY2435" fmla="*/ 5724793 h 6403694"/>
              <a:gd name="connsiteX2436" fmla="*/ 6376787 w 7953876"/>
              <a:gd name="connsiteY2436" fmla="*/ 5804092 h 6403694"/>
              <a:gd name="connsiteX2437" fmla="*/ 6394434 w 7953876"/>
              <a:gd name="connsiteY2437" fmla="*/ 5833018 h 6403694"/>
              <a:gd name="connsiteX2438" fmla="*/ 6391976 w 7953876"/>
              <a:gd name="connsiteY2438" fmla="*/ 5836816 h 6403694"/>
              <a:gd name="connsiteX2439" fmla="*/ 6381255 w 7953876"/>
              <a:gd name="connsiteY2439" fmla="*/ 5844970 h 6403694"/>
              <a:gd name="connsiteX2440" fmla="*/ 6306200 w 7953876"/>
              <a:gd name="connsiteY2440" fmla="*/ 5765223 h 6403694"/>
              <a:gd name="connsiteX2441" fmla="*/ 6226902 w 7953876"/>
              <a:gd name="connsiteY2441" fmla="*/ 5644824 h 6403694"/>
              <a:gd name="connsiteX2442" fmla="*/ 6212606 w 7953876"/>
              <a:gd name="connsiteY2442" fmla="*/ 5650967 h 6403694"/>
              <a:gd name="connsiteX2443" fmla="*/ 6285874 w 7953876"/>
              <a:gd name="connsiteY2443" fmla="*/ 5781307 h 6403694"/>
              <a:gd name="connsiteX2444" fmla="*/ 6307541 w 7953876"/>
              <a:gd name="connsiteY2444" fmla="*/ 5804650 h 6403694"/>
              <a:gd name="connsiteX2445" fmla="*/ 6251585 w 7953876"/>
              <a:gd name="connsiteY2445" fmla="*/ 5754837 h 6403694"/>
              <a:gd name="connsiteX2446" fmla="*/ 6251249 w 7953876"/>
              <a:gd name="connsiteY2446" fmla="*/ 5750370 h 6403694"/>
              <a:gd name="connsiteX2447" fmla="*/ 6188706 w 7953876"/>
              <a:gd name="connsiteY2447" fmla="*/ 5665375 h 6403694"/>
              <a:gd name="connsiteX2448" fmla="*/ 6115773 w 7953876"/>
              <a:gd name="connsiteY2448" fmla="*/ 5553129 h 6403694"/>
              <a:gd name="connsiteX2449" fmla="*/ 6110188 w 7953876"/>
              <a:gd name="connsiteY2449" fmla="*/ 5554805 h 6403694"/>
              <a:gd name="connsiteX2450" fmla="*/ 6161341 w 7953876"/>
              <a:gd name="connsiteY2450" fmla="*/ 5669955 h 6403694"/>
              <a:gd name="connsiteX2451" fmla="*/ 6163687 w 7953876"/>
              <a:gd name="connsiteY2451" fmla="*/ 5673641 h 6403694"/>
              <a:gd name="connsiteX2452" fmla="*/ 6018716 w 7953876"/>
              <a:gd name="connsiteY2452" fmla="*/ 5521410 h 6403694"/>
              <a:gd name="connsiteX2453" fmla="*/ 5941539 w 7953876"/>
              <a:gd name="connsiteY2453" fmla="*/ 5417987 h 6403694"/>
              <a:gd name="connsiteX2454" fmla="*/ 5919760 w 7953876"/>
              <a:gd name="connsiteY2454" fmla="*/ 5431389 h 6403694"/>
              <a:gd name="connsiteX2455" fmla="*/ 6019052 w 7953876"/>
              <a:gd name="connsiteY2455" fmla="*/ 5572786 h 6403694"/>
              <a:gd name="connsiteX2456" fmla="*/ 6087292 w 7953876"/>
              <a:gd name="connsiteY2456" fmla="*/ 5736073 h 6403694"/>
              <a:gd name="connsiteX2457" fmla="*/ 6048202 w 7953876"/>
              <a:gd name="connsiteY2457" fmla="*/ 5732499 h 6403694"/>
              <a:gd name="connsiteX2458" fmla="*/ 6039601 w 7953876"/>
              <a:gd name="connsiteY2458" fmla="*/ 5756290 h 6403694"/>
              <a:gd name="connsiteX2459" fmla="*/ 6093211 w 7953876"/>
              <a:gd name="connsiteY2459" fmla="*/ 5881267 h 6403694"/>
              <a:gd name="connsiteX2460" fmla="*/ 6078468 w 7953876"/>
              <a:gd name="connsiteY2460" fmla="*/ 5904723 h 6403694"/>
              <a:gd name="connsiteX2461" fmla="*/ 6154082 w 7953876"/>
              <a:gd name="connsiteY2461" fmla="*/ 6062538 h 6403694"/>
              <a:gd name="connsiteX2462" fmla="*/ 6126830 w 7953876"/>
              <a:gd name="connsiteY2462" fmla="*/ 6051257 h 6403694"/>
              <a:gd name="connsiteX2463" fmla="*/ 6080591 w 7953876"/>
              <a:gd name="connsiteY2463" fmla="*/ 6013953 h 6403694"/>
              <a:gd name="connsiteX2464" fmla="*/ 6009557 w 7953876"/>
              <a:gd name="connsiteY2464" fmla="*/ 5944037 h 6403694"/>
              <a:gd name="connsiteX2465" fmla="*/ 6004309 w 7953876"/>
              <a:gd name="connsiteY2465" fmla="*/ 5948505 h 6403694"/>
              <a:gd name="connsiteX2466" fmla="*/ 6055684 w 7953876"/>
              <a:gd name="connsiteY2466" fmla="*/ 6019873 h 6403694"/>
              <a:gd name="connsiteX2467" fmla="*/ 6023741 w 7953876"/>
              <a:gd name="connsiteY2467" fmla="*/ 6003678 h 6403694"/>
              <a:gd name="connsiteX2468" fmla="*/ 6024858 w 7953876"/>
              <a:gd name="connsiteY2468" fmla="*/ 6000663 h 6403694"/>
              <a:gd name="connsiteX2469" fmla="*/ 5966334 w 7953876"/>
              <a:gd name="connsiteY2469" fmla="*/ 5932756 h 6403694"/>
              <a:gd name="connsiteX2470" fmla="*/ 5903118 w 7953876"/>
              <a:gd name="connsiteY2470" fmla="*/ 5846533 h 6403694"/>
              <a:gd name="connsiteX2471" fmla="*/ 5892732 w 7953876"/>
              <a:gd name="connsiteY2471" fmla="*/ 5849437 h 6403694"/>
              <a:gd name="connsiteX2472" fmla="*/ 5938636 w 7953876"/>
              <a:gd name="connsiteY2472" fmla="*/ 5937447 h 6403694"/>
              <a:gd name="connsiteX2473" fmla="*/ 5964771 w 7953876"/>
              <a:gd name="connsiteY2473" fmla="*/ 5967492 h 6403694"/>
              <a:gd name="connsiteX2474" fmla="*/ 5859337 w 7953876"/>
              <a:gd name="connsiteY2474" fmla="*/ 5860270 h 6403694"/>
              <a:gd name="connsiteX2475" fmla="*/ 5828846 w 7953876"/>
              <a:gd name="connsiteY2475" fmla="*/ 5870993 h 6403694"/>
              <a:gd name="connsiteX2476" fmla="*/ 5816337 w 7953876"/>
              <a:gd name="connsiteY2476" fmla="*/ 5938229 h 6403694"/>
              <a:gd name="connsiteX2477" fmla="*/ 5735587 w 7953876"/>
              <a:gd name="connsiteY2477" fmla="*/ 5855133 h 6403694"/>
              <a:gd name="connsiteX2478" fmla="*/ 5675051 w 7953876"/>
              <a:gd name="connsiteY2478" fmla="*/ 5730043 h 6403694"/>
              <a:gd name="connsiteX2479" fmla="*/ 5663100 w 7953876"/>
              <a:gd name="connsiteY2479" fmla="*/ 5664146 h 6403694"/>
              <a:gd name="connsiteX2480" fmla="*/ 5643333 w 7953876"/>
              <a:gd name="connsiteY2480" fmla="*/ 5675427 h 6403694"/>
              <a:gd name="connsiteX2481" fmla="*/ 5647800 w 7953876"/>
              <a:gd name="connsiteY2481" fmla="*/ 5707705 h 6403694"/>
              <a:gd name="connsiteX2482" fmla="*/ 5644896 w 7953876"/>
              <a:gd name="connsiteY2482" fmla="*/ 5715635 h 6403694"/>
              <a:gd name="connsiteX2483" fmla="*/ 5647130 w 7953876"/>
              <a:gd name="connsiteY2483" fmla="*/ 5723900 h 6403694"/>
              <a:gd name="connsiteX2484" fmla="*/ 5605135 w 7953876"/>
              <a:gd name="connsiteY2484" fmla="*/ 5823078 h 6403694"/>
              <a:gd name="connsiteX2485" fmla="*/ 5564034 w 7953876"/>
              <a:gd name="connsiteY2485" fmla="*/ 5740765 h 6403694"/>
              <a:gd name="connsiteX2486" fmla="*/ 5542032 w 7953876"/>
              <a:gd name="connsiteY2486" fmla="*/ 5586636 h 6403694"/>
              <a:gd name="connsiteX2487" fmla="*/ 5576766 w 7953876"/>
              <a:gd name="connsiteY2487" fmla="*/ 5659232 h 6403694"/>
              <a:gd name="connsiteX2488" fmla="*/ 5586036 w 7953876"/>
              <a:gd name="connsiteY2488" fmla="*/ 5655882 h 6403694"/>
              <a:gd name="connsiteX2489" fmla="*/ 5537787 w 7953876"/>
              <a:gd name="connsiteY2489" fmla="*/ 5485445 h 6403694"/>
              <a:gd name="connsiteX2490" fmla="*/ 5481608 w 7953876"/>
              <a:gd name="connsiteY2490" fmla="*/ 5338688 h 6403694"/>
              <a:gd name="connsiteX2491" fmla="*/ 5627696 w 7953876"/>
              <a:gd name="connsiteY2491" fmla="*/ 5554581 h 6403694"/>
              <a:gd name="connsiteX2492" fmla="*/ 5640317 w 7953876"/>
              <a:gd name="connsiteY2492" fmla="*/ 5547657 h 6403694"/>
              <a:gd name="connsiteX2493" fmla="*/ 5490431 w 7953876"/>
              <a:gd name="connsiteY2493" fmla="*/ 5295800 h 6403694"/>
              <a:gd name="connsiteX2494" fmla="*/ 5376063 w 7953876"/>
              <a:gd name="connsiteY2494" fmla="*/ 5134745 h 6403694"/>
              <a:gd name="connsiteX2495" fmla="*/ 5405772 w 7953876"/>
              <a:gd name="connsiteY2495" fmla="*/ 5164343 h 6403694"/>
              <a:gd name="connsiteX2496" fmla="*/ 5612394 w 7953876"/>
              <a:gd name="connsiteY2496" fmla="*/ 5418210 h 6403694"/>
              <a:gd name="connsiteX2497" fmla="*/ 5624010 w 7953876"/>
              <a:gd name="connsiteY2497" fmla="*/ 5411844 h 6403694"/>
              <a:gd name="connsiteX2498" fmla="*/ 5427439 w 7953876"/>
              <a:gd name="connsiteY2498" fmla="*/ 5138654 h 6403694"/>
              <a:gd name="connsiteX2499" fmla="*/ 5343897 w 7953876"/>
              <a:gd name="connsiteY2499" fmla="*/ 5055224 h 6403694"/>
              <a:gd name="connsiteX2500" fmla="*/ 5438050 w 7953876"/>
              <a:gd name="connsiteY2500" fmla="*/ 5124806 h 6403694"/>
              <a:gd name="connsiteX2501" fmla="*/ 5642104 w 7953876"/>
              <a:gd name="connsiteY2501" fmla="*/ 5348516 h 6403694"/>
              <a:gd name="connsiteX2502" fmla="*/ 5652937 w 7953876"/>
              <a:gd name="connsiteY2502" fmla="*/ 5341033 h 6403694"/>
              <a:gd name="connsiteX2503" fmla="*/ 5375058 w 7953876"/>
              <a:gd name="connsiteY2503" fmla="*/ 5043608 h 6403694"/>
              <a:gd name="connsiteX2504" fmla="*/ 5205292 w 7953876"/>
              <a:gd name="connsiteY2504" fmla="*/ 4937392 h 6403694"/>
              <a:gd name="connsiteX2505" fmla="*/ 5116724 w 7953876"/>
              <a:gd name="connsiteY2505" fmla="*/ 4894504 h 6403694"/>
              <a:gd name="connsiteX2506" fmla="*/ 5029719 w 7953876"/>
              <a:gd name="connsiteY2506" fmla="*/ 4869152 h 6403694"/>
              <a:gd name="connsiteX2507" fmla="*/ 4943384 w 7953876"/>
              <a:gd name="connsiteY2507" fmla="*/ 4835198 h 6403694"/>
              <a:gd name="connsiteX2508" fmla="*/ 4742569 w 7953876"/>
              <a:gd name="connsiteY2508" fmla="*/ 4754448 h 6403694"/>
              <a:gd name="connsiteX2509" fmla="*/ 4626191 w 7953876"/>
              <a:gd name="connsiteY2509" fmla="*/ 4706981 h 6403694"/>
              <a:gd name="connsiteX2510" fmla="*/ 4591120 w 7953876"/>
              <a:gd name="connsiteY2510" fmla="*/ 4724740 h 6403694"/>
              <a:gd name="connsiteX2511" fmla="*/ 4600502 w 7953876"/>
              <a:gd name="connsiteY2511" fmla="*/ 4744731 h 6403694"/>
              <a:gd name="connsiteX2512" fmla="*/ 4660702 w 7953876"/>
              <a:gd name="connsiteY2512" fmla="*/ 4860887 h 6403694"/>
              <a:gd name="connsiteX2513" fmla="*/ 4746367 w 7953876"/>
              <a:gd name="connsiteY2513" fmla="*/ 4976931 h 6403694"/>
              <a:gd name="connsiteX2514" fmla="*/ 4755748 w 7953876"/>
              <a:gd name="connsiteY2514" fmla="*/ 4967995 h 6403694"/>
              <a:gd name="connsiteX2515" fmla="*/ 4701915 w 7953876"/>
              <a:gd name="connsiteY2515" fmla="*/ 4865801 h 6403694"/>
              <a:gd name="connsiteX2516" fmla="*/ 4744245 w 7953876"/>
              <a:gd name="connsiteY2516" fmla="*/ 4889367 h 6403694"/>
              <a:gd name="connsiteX2517" fmla="*/ 4744580 w 7953876"/>
              <a:gd name="connsiteY2517" fmla="*/ 4894951 h 6403694"/>
              <a:gd name="connsiteX2518" fmla="*/ 4765577 w 7953876"/>
              <a:gd name="connsiteY2518" fmla="*/ 4932144 h 6403694"/>
              <a:gd name="connsiteX2519" fmla="*/ 4798971 w 7953876"/>
              <a:gd name="connsiteY2519" fmla="*/ 4980393 h 6403694"/>
              <a:gd name="connsiteX2520" fmla="*/ 4816284 w 7953876"/>
              <a:gd name="connsiteY2520" fmla="*/ 4975479 h 6403694"/>
              <a:gd name="connsiteX2521" fmla="*/ 4797966 w 7953876"/>
              <a:gd name="connsiteY2521" fmla="*/ 4909582 h 6403694"/>
              <a:gd name="connsiteX2522" fmla="*/ 4839961 w 7953876"/>
              <a:gd name="connsiteY2522" fmla="*/ 4919077 h 6403694"/>
              <a:gd name="connsiteX2523" fmla="*/ 4871904 w 7953876"/>
              <a:gd name="connsiteY2523" fmla="*/ 4962188 h 6403694"/>
              <a:gd name="connsiteX2524" fmla="*/ 4898598 w 7953876"/>
              <a:gd name="connsiteY2524" fmla="*/ 4994131 h 6403694"/>
              <a:gd name="connsiteX2525" fmla="*/ 4912893 w 7953876"/>
              <a:gd name="connsiteY2525" fmla="*/ 4989551 h 6403694"/>
              <a:gd name="connsiteX2526" fmla="*/ 4898262 w 7953876"/>
              <a:gd name="connsiteY2526" fmla="*/ 4927787 h 6403694"/>
              <a:gd name="connsiteX2527" fmla="*/ 4934450 w 7953876"/>
              <a:gd name="connsiteY2527" fmla="*/ 4933373 h 6403694"/>
              <a:gd name="connsiteX2528" fmla="*/ 4945059 w 7953876"/>
              <a:gd name="connsiteY2528" fmla="*/ 4950908 h 6403694"/>
              <a:gd name="connsiteX2529" fmla="*/ 4980576 w 7953876"/>
              <a:gd name="connsiteY2529" fmla="*/ 4999268 h 6403694"/>
              <a:gd name="connsiteX2530" fmla="*/ 4994985 w 7953876"/>
              <a:gd name="connsiteY2530" fmla="*/ 4992009 h 6403694"/>
              <a:gd name="connsiteX2531" fmla="*/ 4984039 w 7953876"/>
              <a:gd name="connsiteY2531" fmla="*/ 4943760 h 6403694"/>
              <a:gd name="connsiteX2532" fmla="*/ 5125099 w 7953876"/>
              <a:gd name="connsiteY2532" fmla="*/ 5031323 h 6403694"/>
              <a:gd name="connsiteX2533" fmla="*/ 5244383 w 7953876"/>
              <a:gd name="connsiteY2533" fmla="*/ 5208572 h 6403694"/>
              <a:gd name="connsiteX2534" fmla="*/ 5149002 w 7953876"/>
              <a:gd name="connsiteY2534" fmla="*/ 5236158 h 6403694"/>
              <a:gd name="connsiteX2535" fmla="*/ 5002691 w 7953876"/>
              <a:gd name="connsiteY2535" fmla="*/ 5256039 h 6403694"/>
              <a:gd name="connsiteX2536" fmla="*/ 4981917 w 7953876"/>
              <a:gd name="connsiteY2536" fmla="*/ 5248780 h 6403694"/>
              <a:gd name="connsiteX2537" fmla="*/ 4930205 w 7953876"/>
              <a:gd name="connsiteY2537" fmla="*/ 5229792 h 6403694"/>
              <a:gd name="connsiteX2538" fmla="*/ 4896364 w 7953876"/>
              <a:gd name="connsiteY2538" fmla="*/ 5201424 h 6403694"/>
              <a:gd name="connsiteX2539" fmla="*/ 4882738 w 7953876"/>
              <a:gd name="connsiteY2539" fmla="*/ 5205332 h 6403694"/>
              <a:gd name="connsiteX2540" fmla="*/ 4754186 w 7953876"/>
              <a:gd name="connsiteY2540" fmla="*/ 5099229 h 6403694"/>
              <a:gd name="connsiteX2541" fmla="*/ 4734081 w 7953876"/>
              <a:gd name="connsiteY2541" fmla="*/ 5116875 h 6403694"/>
              <a:gd name="connsiteX2542" fmla="*/ 4900050 w 7953876"/>
              <a:gd name="connsiteY2542" fmla="*/ 5254699 h 6403694"/>
              <a:gd name="connsiteX2543" fmla="*/ 4939922 w 7953876"/>
              <a:gd name="connsiteY2543" fmla="*/ 5307080 h 6403694"/>
              <a:gd name="connsiteX2544" fmla="*/ 4957345 w 7953876"/>
              <a:gd name="connsiteY2544" fmla="*/ 5295911 h 6403694"/>
              <a:gd name="connsiteX2545" fmla="*/ 4953660 w 7953876"/>
              <a:gd name="connsiteY2545" fmla="*/ 5277148 h 6403694"/>
              <a:gd name="connsiteX2546" fmla="*/ 5002467 w 7953876"/>
              <a:gd name="connsiteY2546" fmla="*/ 5295017 h 6403694"/>
              <a:gd name="connsiteX2547" fmla="*/ 5012295 w 7953876"/>
              <a:gd name="connsiteY2547" fmla="*/ 5298703 h 6403694"/>
              <a:gd name="connsiteX2548" fmla="*/ 5041669 w 7953876"/>
              <a:gd name="connsiteY2548" fmla="*/ 5359014 h 6403694"/>
              <a:gd name="connsiteX2549" fmla="*/ 5053396 w 7953876"/>
              <a:gd name="connsiteY2549" fmla="*/ 5352984 h 6403694"/>
              <a:gd name="connsiteX2550" fmla="*/ 5039436 w 7953876"/>
              <a:gd name="connsiteY2550" fmla="*/ 5308867 h 6403694"/>
              <a:gd name="connsiteX2551" fmla="*/ 5069703 w 7953876"/>
              <a:gd name="connsiteY2551" fmla="*/ 5321934 h 6403694"/>
              <a:gd name="connsiteX2552" fmla="*/ 5088132 w 7953876"/>
              <a:gd name="connsiteY2552" fmla="*/ 5356111 h 6403694"/>
              <a:gd name="connsiteX2553" fmla="*/ 5119293 w 7953876"/>
              <a:gd name="connsiteY2553" fmla="*/ 5402573 h 6403694"/>
              <a:gd name="connsiteX2554" fmla="*/ 5136269 w 7953876"/>
              <a:gd name="connsiteY2554" fmla="*/ 5397213 h 6403694"/>
              <a:gd name="connsiteX2555" fmla="*/ 5132694 w 7953876"/>
              <a:gd name="connsiteY2555" fmla="*/ 5352872 h 6403694"/>
              <a:gd name="connsiteX2556" fmla="*/ 5151793 w 7953876"/>
              <a:gd name="connsiteY2556" fmla="*/ 5364265 h 6403694"/>
              <a:gd name="connsiteX2557" fmla="*/ 5171673 w 7953876"/>
              <a:gd name="connsiteY2557" fmla="*/ 5421895 h 6403694"/>
              <a:gd name="connsiteX2558" fmla="*/ 5199373 w 7953876"/>
              <a:gd name="connsiteY2558" fmla="*/ 5477739 h 6403694"/>
              <a:gd name="connsiteX2559" fmla="*/ 5217802 w 7953876"/>
              <a:gd name="connsiteY2559" fmla="*/ 5473607 h 6403694"/>
              <a:gd name="connsiteX2560" fmla="*/ 5198703 w 7953876"/>
              <a:gd name="connsiteY2560" fmla="*/ 5395873 h 6403694"/>
              <a:gd name="connsiteX2561" fmla="*/ 5233214 w 7953876"/>
              <a:gd name="connsiteY2561" fmla="*/ 5426587 h 6403694"/>
              <a:gd name="connsiteX2562" fmla="*/ 5233214 w 7953876"/>
              <a:gd name="connsiteY2562" fmla="*/ 5428932 h 6403694"/>
              <a:gd name="connsiteX2563" fmla="*/ 5269736 w 7953876"/>
              <a:gd name="connsiteY2563" fmla="*/ 5506443 h 6403694"/>
              <a:gd name="connsiteX2564" fmla="*/ 5284143 w 7953876"/>
              <a:gd name="connsiteY2564" fmla="*/ 5499183 h 6403694"/>
              <a:gd name="connsiteX2565" fmla="*/ 5283139 w 7953876"/>
              <a:gd name="connsiteY2565" fmla="*/ 5491142 h 6403694"/>
              <a:gd name="connsiteX2566" fmla="*/ 5331723 w 7953876"/>
              <a:gd name="connsiteY2566" fmla="*/ 5563069 h 6403694"/>
              <a:gd name="connsiteX2567" fmla="*/ 5224056 w 7953876"/>
              <a:gd name="connsiteY2567" fmla="*/ 5592554 h 6403694"/>
              <a:gd name="connsiteX2568" fmla="*/ 5167653 w 7953876"/>
              <a:gd name="connsiteY2568" fmla="*/ 5590656 h 6403694"/>
              <a:gd name="connsiteX2569" fmla="*/ 4994090 w 7953876"/>
              <a:gd name="connsiteY2569" fmla="*/ 5540508 h 6403694"/>
              <a:gd name="connsiteX2570" fmla="*/ 4883519 w 7953876"/>
              <a:gd name="connsiteY2570" fmla="*/ 5441217 h 6403694"/>
              <a:gd name="connsiteX2571" fmla="*/ 4868665 w 7953876"/>
              <a:gd name="connsiteY2571" fmla="*/ 5454732 h 6403694"/>
              <a:gd name="connsiteX2572" fmla="*/ 5105890 w 7953876"/>
              <a:gd name="connsiteY2572" fmla="*/ 5608749 h 6403694"/>
              <a:gd name="connsiteX2573" fmla="*/ 5119740 w 7953876"/>
              <a:gd name="connsiteY2573" fmla="*/ 5610648 h 6403694"/>
              <a:gd name="connsiteX2574" fmla="*/ 5150342 w 7953876"/>
              <a:gd name="connsiteY2574" fmla="*/ 5666828 h 6403694"/>
              <a:gd name="connsiteX2575" fmla="*/ 5171897 w 7953876"/>
              <a:gd name="connsiteY2575" fmla="*/ 5697207 h 6403694"/>
              <a:gd name="connsiteX2576" fmla="*/ 5184742 w 7953876"/>
              <a:gd name="connsiteY2576" fmla="*/ 5692180 h 6403694"/>
              <a:gd name="connsiteX2577" fmla="*/ 5154251 w 7953876"/>
              <a:gd name="connsiteY2577" fmla="*/ 5615450 h 6403694"/>
              <a:gd name="connsiteX2578" fmla="*/ 5187198 w 7953876"/>
              <a:gd name="connsiteY2578" fmla="*/ 5625056 h 6403694"/>
              <a:gd name="connsiteX2579" fmla="*/ 5240028 w 7953876"/>
              <a:gd name="connsiteY2579" fmla="*/ 5716082 h 6403694"/>
              <a:gd name="connsiteX2580" fmla="*/ 5255106 w 7953876"/>
              <a:gd name="connsiteY2580" fmla="*/ 5712173 h 6403694"/>
              <a:gd name="connsiteX2581" fmla="*/ 5236230 w 7953876"/>
              <a:gd name="connsiteY2581" fmla="*/ 5645271 h 6403694"/>
              <a:gd name="connsiteX2582" fmla="*/ 5292520 w 7953876"/>
              <a:gd name="connsiteY2582" fmla="*/ 5680900 h 6403694"/>
              <a:gd name="connsiteX2583" fmla="*/ 5291180 w 7953876"/>
              <a:gd name="connsiteY2583" fmla="*/ 5689277 h 6403694"/>
              <a:gd name="connsiteX2584" fmla="*/ 5324910 w 7953876"/>
              <a:gd name="connsiteY2584" fmla="*/ 5766229 h 6403694"/>
              <a:gd name="connsiteX2585" fmla="*/ 5342556 w 7953876"/>
              <a:gd name="connsiteY2585" fmla="*/ 5761315 h 6403694"/>
              <a:gd name="connsiteX2586" fmla="*/ 5337195 w 7953876"/>
              <a:gd name="connsiteY2586" fmla="*/ 5718538 h 6403694"/>
              <a:gd name="connsiteX2587" fmla="*/ 5452235 w 7953876"/>
              <a:gd name="connsiteY2587" fmla="*/ 5851113 h 6403694"/>
              <a:gd name="connsiteX2588" fmla="*/ 5289952 w 7953876"/>
              <a:gd name="connsiteY2588" fmla="*/ 5841730 h 6403694"/>
              <a:gd name="connsiteX2589" fmla="*/ 5140513 w 7953876"/>
              <a:gd name="connsiteY2589" fmla="*/ 5786668 h 6403694"/>
              <a:gd name="connsiteX2590" fmla="*/ 5134928 w 7953876"/>
              <a:gd name="connsiteY2590" fmla="*/ 5799289 h 6403694"/>
              <a:gd name="connsiteX2591" fmla="*/ 5220482 w 7953876"/>
              <a:gd name="connsiteY2591" fmla="*/ 5841061 h 6403694"/>
              <a:gd name="connsiteX2592" fmla="*/ 5344790 w 7953876"/>
              <a:gd name="connsiteY2592" fmla="*/ 5908855 h 6403694"/>
              <a:gd name="connsiteX2593" fmla="*/ 5508526 w 7953876"/>
              <a:gd name="connsiteY2593" fmla="*/ 6028026 h 6403694"/>
              <a:gd name="connsiteX2594" fmla="*/ 5568837 w 7953876"/>
              <a:gd name="connsiteY2594" fmla="*/ 6097048 h 6403694"/>
              <a:gd name="connsiteX2595" fmla="*/ 5460163 w 7953876"/>
              <a:gd name="connsiteY2595" fmla="*/ 6094145 h 6403694"/>
              <a:gd name="connsiteX2596" fmla="*/ 5404097 w 7953876"/>
              <a:gd name="connsiteY2596" fmla="*/ 6076834 h 6403694"/>
              <a:gd name="connsiteX2597" fmla="*/ 5398625 w 7953876"/>
              <a:gd name="connsiteY2597" fmla="*/ 6091912 h 6403694"/>
              <a:gd name="connsiteX2598" fmla="*/ 5498362 w 7953876"/>
              <a:gd name="connsiteY2598" fmla="*/ 6158031 h 6403694"/>
              <a:gd name="connsiteX2599" fmla="*/ 5569841 w 7953876"/>
              <a:gd name="connsiteY2599" fmla="*/ 6226384 h 6403694"/>
              <a:gd name="connsiteX2600" fmla="*/ 5633392 w 7953876"/>
              <a:gd name="connsiteY2600" fmla="*/ 6300992 h 6403694"/>
              <a:gd name="connsiteX2601" fmla="*/ 5612842 w 7953876"/>
              <a:gd name="connsiteY2601" fmla="*/ 6298200 h 6403694"/>
              <a:gd name="connsiteX2602" fmla="*/ 5550520 w 7953876"/>
              <a:gd name="connsiteY2602" fmla="*/ 6281223 h 6403694"/>
              <a:gd name="connsiteX2603" fmla="*/ 5546053 w 7953876"/>
              <a:gd name="connsiteY2603" fmla="*/ 6296860 h 6403694"/>
              <a:gd name="connsiteX2604" fmla="*/ 5653944 w 7953876"/>
              <a:gd name="connsiteY2604" fmla="*/ 6324894 h 6403694"/>
              <a:gd name="connsiteX2605" fmla="*/ 5657294 w 7953876"/>
              <a:gd name="connsiteY2605" fmla="*/ 6328802 h 6403694"/>
              <a:gd name="connsiteX2606" fmla="*/ 5423307 w 7953876"/>
              <a:gd name="connsiteY2606" fmla="*/ 6310038 h 6403694"/>
              <a:gd name="connsiteX2607" fmla="*/ 5414037 w 7953876"/>
              <a:gd name="connsiteY2607" fmla="*/ 6251290 h 6403694"/>
              <a:gd name="connsiteX2608" fmla="*/ 5391588 w 7953876"/>
              <a:gd name="connsiteY2608" fmla="*/ 6260673 h 6403694"/>
              <a:gd name="connsiteX2609" fmla="*/ 5393710 w 7953876"/>
              <a:gd name="connsiteY2609" fmla="*/ 6304901 h 6403694"/>
              <a:gd name="connsiteX2610" fmla="*/ 5340993 w 7953876"/>
              <a:gd name="connsiteY2610" fmla="*/ 6267485 h 6403694"/>
              <a:gd name="connsiteX2611" fmla="*/ 5332728 w 7953876"/>
              <a:gd name="connsiteY2611" fmla="*/ 6280999 h 6403694"/>
              <a:gd name="connsiteX2612" fmla="*/ 5388237 w 7953876"/>
              <a:gd name="connsiteY2612" fmla="*/ 6331371 h 6403694"/>
              <a:gd name="connsiteX2613" fmla="*/ 5391923 w 7953876"/>
              <a:gd name="connsiteY2613" fmla="*/ 6331706 h 6403694"/>
              <a:gd name="connsiteX2614" fmla="*/ 5387232 w 7953876"/>
              <a:gd name="connsiteY2614" fmla="*/ 6354267 h 6403694"/>
              <a:gd name="connsiteX2615" fmla="*/ 5356629 w 7953876"/>
              <a:gd name="connsiteY2615" fmla="*/ 6327796 h 6403694"/>
              <a:gd name="connsiteX2616" fmla="*/ 5342221 w 7953876"/>
              <a:gd name="connsiteY2616" fmla="*/ 6339523 h 6403694"/>
              <a:gd name="connsiteX2617" fmla="*/ 5358975 w 7953876"/>
              <a:gd name="connsiteY2617" fmla="*/ 6365100 h 6403694"/>
              <a:gd name="connsiteX2618" fmla="*/ 5243155 w 7953876"/>
              <a:gd name="connsiteY2618" fmla="*/ 6295183 h 6403694"/>
              <a:gd name="connsiteX2619" fmla="*/ 5129121 w 7953876"/>
              <a:gd name="connsiteY2619" fmla="*/ 6160488 h 6403694"/>
              <a:gd name="connsiteX2620" fmla="*/ 5110469 w 7953876"/>
              <a:gd name="connsiteY2620" fmla="*/ 6115589 h 6403694"/>
              <a:gd name="connsiteX2621" fmla="*/ 5103097 w 7953876"/>
              <a:gd name="connsiteY2621" fmla="*/ 5970060 h 6403694"/>
              <a:gd name="connsiteX2622" fmla="*/ 5092599 w 7953876"/>
              <a:gd name="connsiteY2622" fmla="*/ 5975309 h 6403694"/>
              <a:gd name="connsiteX2623" fmla="*/ 5082771 w 7953876"/>
              <a:gd name="connsiteY2623" fmla="*/ 6133571 h 6403694"/>
              <a:gd name="connsiteX2624" fmla="*/ 5060544 w 7953876"/>
              <a:gd name="connsiteY2624" fmla="*/ 6214880 h 6403694"/>
              <a:gd name="connsiteX2625" fmla="*/ 5002467 w 7953876"/>
              <a:gd name="connsiteY2625" fmla="*/ 6185506 h 6403694"/>
              <a:gd name="connsiteX2626" fmla="*/ 4887429 w 7953876"/>
              <a:gd name="connsiteY2626" fmla="*/ 6036515 h 6403694"/>
              <a:gd name="connsiteX2627" fmla="*/ 4858389 w 7953876"/>
              <a:gd name="connsiteY2627" fmla="*/ 5888080 h 6403694"/>
              <a:gd name="connsiteX2628" fmla="*/ 4852247 w 7953876"/>
              <a:gd name="connsiteY2628" fmla="*/ 5878251 h 6403694"/>
              <a:gd name="connsiteX2629" fmla="*/ 4847556 w 7953876"/>
              <a:gd name="connsiteY2629" fmla="*/ 5739760 h 6403694"/>
              <a:gd name="connsiteX2630" fmla="*/ 4835493 w 7953876"/>
              <a:gd name="connsiteY2630" fmla="*/ 5745121 h 6403694"/>
              <a:gd name="connsiteX2631" fmla="*/ 4758205 w 7953876"/>
              <a:gd name="connsiteY2631" fmla="*/ 5970618 h 6403694"/>
              <a:gd name="connsiteX2632" fmla="*/ 4689406 w 7953876"/>
              <a:gd name="connsiteY2632" fmla="*/ 5833467 h 6403694"/>
              <a:gd name="connsiteX2633" fmla="*/ 4642385 w 7953876"/>
              <a:gd name="connsiteY2633" fmla="*/ 5631086 h 6403694"/>
              <a:gd name="connsiteX2634" fmla="*/ 4710069 w 7953876"/>
              <a:gd name="connsiteY2634" fmla="*/ 5527553 h 6403694"/>
              <a:gd name="connsiteX2635" fmla="*/ 4695884 w 7953876"/>
              <a:gd name="connsiteY2635" fmla="*/ 5344496 h 6403694"/>
              <a:gd name="connsiteX2636" fmla="*/ 4661260 w 7953876"/>
              <a:gd name="connsiteY2636" fmla="*/ 5359014 h 6403694"/>
              <a:gd name="connsiteX2637" fmla="*/ 4677455 w 7953876"/>
              <a:gd name="connsiteY2637" fmla="*/ 5492482 h 6403694"/>
              <a:gd name="connsiteX2638" fmla="*/ 4602959 w 7953876"/>
              <a:gd name="connsiteY2638" fmla="*/ 5620924 h 6403694"/>
              <a:gd name="connsiteX2639" fmla="*/ 4554486 w 7953876"/>
              <a:gd name="connsiteY2639" fmla="*/ 5587418 h 6403694"/>
              <a:gd name="connsiteX2640" fmla="*/ 4525782 w 7953876"/>
              <a:gd name="connsiteY2640" fmla="*/ 5505996 h 6403694"/>
              <a:gd name="connsiteX2641" fmla="*/ 4547338 w 7953876"/>
              <a:gd name="connsiteY2641" fmla="*/ 5531461 h 6403694"/>
              <a:gd name="connsiteX2642" fmla="*/ 4561523 w 7953876"/>
              <a:gd name="connsiteY2642" fmla="*/ 5524425 h 6403694"/>
              <a:gd name="connsiteX2643" fmla="*/ 4521651 w 7953876"/>
              <a:gd name="connsiteY2643" fmla="*/ 5444457 h 6403694"/>
              <a:gd name="connsiteX2644" fmla="*/ 4500542 w 7953876"/>
              <a:gd name="connsiteY2644" fmla="*/ 5409945 h 6403694"/>
              <a:gd name="connsiteX2645" fmla="*/ 4492947 w 7953876"/>
              <a:gd name="connsiteY2645" fmla="*/ 5317468 h 6403694"/>
              <a:gd name="connsiteX2646" fmla="*/ 4584418 w 7953876"/>
              <a:gd name="connsiteY2646" fmla="*/ 5471149 h 6403694"/>
              <a:gd name="connsiteX2647" fmla="*/ 4598715 w 7953876"/>
              <a:gd name="connsiteY2647" fmla="*/ 5465008 h 6403694"/>
              <a:gd name="connsiteX2648" fmla="*/ 4524889 w 7953876"/>
              <a:gd name="connsiteY2648" fmla="*/ 5307751 h 6403694"/>
              <a:gd name="connsiteX2649" fmla="*/ 4514390 w 7953876"/>
              <a:gd name="connsiteY2649" fmla="*/ 5188133 h 6403694"/>
              <a:gd name="connsiteX2650" fmla="*/ 4575372 w 7953876"/>
              <a:gd name="connsiteY2650" fmla="*/ 5336901 h 6403694"/>
              <a:gd name="connsiteX2651" fmla="*/ 4590897 w 7953876"/>
              <a:gd name="connsiteY2651" fmla="*/ 5331429 h 6403694"/>
              <a:gd name="connsiteX2652" fmla="*/ 4556273 w 7953876"/>
              <a:gd name="connsiteY2652" fmla="*/ 5230574 h 6403694"/>
              <a:gd name="connsiteX2653" fmla="*/ 4535389 w 7953876"/>
              <a:gd name="connsiteY2653" fmla="*/ 5077674 h 6403694"/>
              <a:gd name="connsiteX2654" fmla="*/ 4541977 w 7953876"/>
              <a:gd name="connsiteY2654" fmla="*/ 5051649 h 6403694"/>
              <a:gd name="connsiteX2655" fmla="*/ 4608990 w 7953876"/>
              <a:gd name="connsiteY2655" fmla="*/ 5220076 h 6403694"/>
              <a:gd name="connsiteX2656" fmla="*/ 4621946 w 7953876"/>
              <a:gd name="connsiteY2656" fmla="*/ 5213262 h 6403694"/>
              <a:gd name="connsiteX2657" fmla="*/ 4570794 w 7953876"/>
              <a:gd name="connsiteY2657" fmla="*/ 5059357 h 6403694"/>
              <a:gd name="connsiteX2658" fmla="*/ 4563533 w 7953876"/>
              <a:gd name="connsiteY2658" fmla="*/ 4981398 h 6403694"/>
              <a:gd name="connsiteX2659" fmla="*/ 4617031 w 7953876"/>
              <a:gd name="connsiteY2659" fmla="*/ 5078901 h 6403694"/>
              <a:gd name="connsiteX2660" fmla="*/ 4629205 w 7953876"/>
              <a:gd name="connsiteY2660" fmla="*/ 5069185 h 6403694"/>
              <a:gd name="connsiteX2661" fmla="*/ 4570905 w 7953876"/>
              <a:gd name="connsiteY2661" fmla="*/ 4906679 h 6403694"/>
              <a:gd name="connsiteX2662" fmla="*/ 4570458 w 7953876"/>
              <a:gd name="connsiteY2662" fmla="*/ 4904333 h 6403694"/>
              <a:gd name="connsiteX2663" fmla="*/ 4574256 w 7953876"/>
              <a:gd name="connsiteY2663" fmla="*/ 4853291 h 6403694"/>
              <a:gd name="connsiteX2664" fmla="*/ 4622281 w 7953876"/>
              <a:gd name="connsiteY2664" fmla="*/ 4936834 h 6403694"/>
              <a:gd name="connsiteX2665" fmla="*/ 4629653 w 7953876"/>
              <a:gd name="connsiteY2665" fmla="*/ 4931139 h 6403694"/>
              <a:gd name="connsiteX2666" fmla="*/ 4586987 w 7953876"/>
              <a:gd name="connsiteY2666" fmla="*/ 4811297 h 6403694"/>
              <a:gd name="connsiteX2667" fmla="*/ 4567442 w 7953876"/>
              <a:gd name="connsiteY2667" fmla="*/ 4760033 h 6403694"/>
              <a:gd name="connsiteX2668" fmla="*/ 4565432 w 7953876"/>
              <a:gd name="connsiteY2668" fmla="*/ 4747636 h 6403694"/>
              <a:gd name="connsiteX2669" fmla="*/ 4428279 w 7953876"/>
              <a:gd name="connsiteY2669" fmla="*/ 4638181 h 6403694"/>
              <a:gd name="connsiteX2670" fmla="*/ 4138114 w 7953876"/>
              <a:gd name="connsiteY2670" fmla="*/ 4501698 h 6403694"/>
              <a:gd name="connsiteX2671" fmla="*/ 3829408 w 7953876"/>
              <a:gd name="connsiteY2671" fmla="*/ 4295858 h 6403694"/>
              <a:gd name="connsiteX2672" fmla="*/ 3536116 w 7953876"/>
              <a:gd name="connsiteY2672" fmla="*/ 4095489 h 6403694"/>
              <a:gd name="connsiteX2673" fmla="*/ 3533994 w 7953876"/>
              <a:gd name="connsiteY2673" fmla="*/ 4094707 h 6403694"/>
              <a:gd name="connsiteX2674" fmla="*/ 3514001 w 7953876"/>
              <a:gd name="connsiteY2674" fmla="*/ 4097834 h 6403694"/>
              <a:gd name="connsiteX2675" fmla="*/ 3514559 w 7953876"/>
              <a:gd name="connsiteY2675" fmla="*/ 4105206 h 6403694"/>
              <a:gd name="connsiteX2676" fmla="*/ 3529526 w 7953876"/>
              <a:gd name="connsiteY2676" fmla="*/ 4226163 h 6403694"/>
              <a:gd name="connsiteX2677" fmla="*/ 3525506 w 7953876"/>
              <a:gd name="connsiteY2677" fmla="*/ 4231637 h 6403694"/>
              <a:gd name="connsiteX2678" fmla="*/ 3556666 w 7953876"/>
              <a:gd name="connsiteY2678" fmla="*/ 4364545 h 6403694"/>
              <a:gd name="connsiteX2679" fmla="*/ 3570851 w 7953876"/>
              <a:gd name="connsiteY2679" fmla="*/ 4450992 h 6403694"/>
              <a:gd name="connsiteX2680" fmla="*/ 3543711 w 7953876"/>
              <a:gd name="connsiteY2680" fmla="*/ 4649908 h 6403694"/>
              <a:gd name="connsiteX2681" fmla="*/ 3536228 w 7953876"/>
              <a:gd name="connsiteY2681" fmla="*/ 4836873 h 6403694"/>
              <a:gd name="connsiteX2682" fmla="*/ 3556107 w 7953876"/>
              <a:gd name="connsiteY2682" fmla="*/ 4832853 h 6403694"/>
              <a:gd name="connsiteX2683" fmla="*/ 3575653 w 7953876"/>
              <a:gd name="connsiteY2683" fmla="*/ 4601548 h 6403694"/>
              <a:gd name="connsiteX2684" fmla="*/ 3584365 w 7953876"/>
              <a:gd name="connsiteY2684" fmla="*/ 4547044 h 6403694"/>
              <a:gd name="connsiteX2685" fmla="*/ 3594081 w 7953876"/>
              <a:gd name="connsiteY2685" fmla="*/ 4610706 h 6403694"/>
              <a:gd name="connsiteX2686" fmla="*/ 3588609 w 7953876"/>
              <a:gd name="connsiteY2686" fmla="*/ 4713458 h 6403694"/>
              <a:gd name="connsiteX2687" fmla="*/ 3575988 w 7953876"/>
              <a:gd name="connsiteY2687" fmla="*/ 4839331 h 6403694"/>
              <a:gd name="connsiteX2688" fmla="*/ 3585482 w 7953876"/>
              <a:gd name="connsiteY2688" fmla="*/ 4840783 h 6403694"/>
              <a:gd name="connsiteX2689" fmla="*/ 3612286 w 7953876"/>
              <a:gd name="connsiteY2689" fmla="*/ 4751209 h 6403694"/>
              <a:gd name="connsiteX2690" fmla="*/ 3620328 w 7953876"/>
              <a:gd name="connsiteY2690" fmla="*/ 4793093 h 6403694"/>
              <a:gd name="connsiteX2691" fmla="*/ 3615302 w 7953876"/>
              <a:gd name="connsiteY2691" fmla="*/ 4879427 h 6403694"/>
              <a:gd name="connsiteX2692" fmla="*/ 3611126 w 7953876"/>
              <a:gd name="connsiteY2692" fmla="*/ 4918915 h 6403694"/>
              <a:gd name="connsiteX2693" fmla="*/ 3635139 w 7953876"/>
              <a:gd name="connsiteY2693" fmla="*/ 4943379 h 6403694"/>
              <a:gd name="connsiteX2694" fmla="*/ 3638604 w 7953876"/>
              <a:gd name="connsiteY2694" fmla="*/ 4932102 h 6403694"/>
              <a:gd name="connsiteX2695" fmla="*/ 3642330 w 7953876"/>
              <a:gd name="connsiteY2695" fmla="*/ 4890372 h 6403694"/>
              <a:gd name="connsiteX2696" fmla="*/ 3665487 w 7953876"/>
              <a:gd name="connsiteY2696" fmla="*/ 4974297 h 6403694"/>
              <a:gd name="connsiteX2697" fmla="*/ 3699529 w 7953876"/>
              <a:gd name="connsiteY2697" fmla="*/ 5008977 h 6403694"/>
              <a:gd name="connsiteX2698" fmla="*/ 3656403 w 7953876"/>
              <a:gd name="connsiteY2698" fmla="*/ 4852622 h 6403694"/>
              <a:gd name="connsiteX2699" fmla="*/ 3620663 w 7953876"/>
              <a:gd name="connsiteY2699" fmla="*/ 4666549 h 6403694"/>
              <a:gd name="connsiteX2700" fmla="*/ 3620663 w 7953876"/>
              <a:gd name="connsiteY2700" fmla="*/ 4665768 h 6403694"/>
              <a:gd name="connsiteX2701" fmla="*/ 3628705 w 7953876"/>
              <a:gd name="connsiteY2701" fmla="*/ 4683415 h 6403694"/>
              <a:gd name="connsiteX2702" fmla="*/ 3703090 w 7953876"/>
              <a:gd name="connsiteY2702" fmla="*/ 4790635 h 6403694"/>
              <a:gd name="connsiteX2703" fmla="*/ 3716715 w 7953876"/>
              <a:gd name="connsiteY2703" fmla="*/ 4782929 h 6403694"/>
              <a:gd name="connsiteX2704" fmla="*/ 3654058 w 7953876"/>
              <a:gd name="connsiteY2704" fmla="*/ 4670458 h 6403694"/>
              <a:gd name="connsiteX2705" fmla="*/ 3609384 w 7953876"/>
              <a:gd name="connsiteY2705" fmla="*/ 4553074 h 6403694"/>
              <a:gd name="connsiteX2706" fmla="*/ 3586599 w 7953876"/>
              <a:gd name="connsiteY2706" fmla="*/ 4419272 h 6403694"/>
              <a:gd name="connsiteX2707" fmla="*/ 3616532 w 7953876"/>
              <a:gd name="connsiteY2707" fmla="*/ 4469979 h 6403694"/>
              <a:gd name="connsiteX2708" fmla="*/ 3782723 w 7953876"/>
              <a:gd name="connsiteY2708" fmla="*/ 4660295 h 6403694"/>
              <a:gd name="connsiteX2709" fmla="*/ 3795790 w 7953876"/>
              <a:gd name="connsiteY2709" fmla="*/ 4653482 h 6403694"/>
              <a:gd name="connsiteX2710" fmla="*/ 3649703 w 7953876"/>
              <a:gd name="connsiteY2710" fmla="*/ 4478244 h 6403694"/>
              <a:gd name="connsiteX2711" fmla="*/ 3559012 w 7953876"/>
              <a:gd name="connsiteY2711" fmla="*/ 4280445 h 6403694"/>
              <a:gd name="connsiteX2712" fmla="*/ 3540806 w 7953876"/>
              <a:gd name="connsiteY2712" fmla="*/ 4161050 h 6403694"/>
              <a:gd name="connsiteX2713" fmla="*/ 3658973 w 7953876"/>
              <a:gd name="connsiteY2713" fmla="*/ 4405423 h 6403694"/>
              <a:gd name="connsiteX2714" fmla="*/ 3872409 w 7953876"/>
              <a:gd name="connsiteY2714" fmla="*/ 4506836 h 6403694"/>
              <a:gd name="connsiteX2715" fmla="*/ 3921663 w 7953876"/>
              <a:gd name="connsiteY2715" fmla="*/ 4523589 h 6403694"/>
              <a:gd name="connsiteX2716" fmla="*/ 3922668 w 7953876"/>
              <a:gd name="connsiteY2716" fmla="*/ 4525153 h 6403694"/>
              <a:gd name="connsiteX2717" fmla="*/ 3933725 w 7953876"/>
              <a:gd name="connsiteY2717" fmla="*/ 4527721 h 6403694"/>
              <a:gd name="connsiteX2718" fmla="*/ 3943776 w 7953876"/>
              <a:gd name="connsiteY2718" fmla="*/ 4531296 h 6403694"/>
              <a:gd name="connsiteX2719" fmla="*/ 3961535 w 7953876"/>
              <a:gd name="connsiteY2719" fmla="*/ 4546708 h 6403694"/>
              <a:gd name="connsiteX2720" fmla="*/ 3988005 w 7953876"/>
              <a:gd name="connsiteY2720" fmla="*/ 4580773 h 6403694"/>
              <a:gd name="connsiteX2721" fmla="*/ 4015034 w 7953876"/>
              <a:gd name="connsiteY2721" fmla="*/ 4646334 h 6403694"/>
              <a:gd name="connsiteX2722" fmla="*/ 4034244 w 7953876"/>
              <a:gd name="connsiteY2722" fmla="*/ 4640303 h 6403694"/>
              <a:gd name="connsiteX2723" fmla="*/ 4004534 w 7953876"/>
              <a:gd name="connsiteY2723" fmla="*/ 4555086 h 6403694"/>
              <a:gd name="connsiteX2724" fmla="*/ 4027208 w 7953876"/>
              <a:gd name="connsiteY2724" fmla="*/ 4565025 h 6403694"/>
              <a:gd name="connsiteX2725" fmla="*/ 4046082 w 7953876"/>
              <a:gd name="connsiteY2725" fmla="*/ 4586358 h 6403694"/>
              <a:gd name="connsiteX2726" fmla="*/ 4094109 w 7953876"/>
              <a:gd name="connsiteY2726" fmla="*/ 4733898 h 6403694"/>
              <a:gd name="connsiteX2727" fmla="*/ 4105612 w 7953876"/>
              <a:gd name="connsiteY2727" fmla="*/ 4733340 h 6403694"/>
              <a:gd name="connsiteX2728" fmla="*/ 4107399 w 7953876"/>
              <a:gd name="connsiteY2728" fmla="*/ 4653371 h 6403694"/>
              <a:gd name="connsiteX2729" fmla="*/ 4112873 w 7953876"/>
              <a:gd name="connsiteY2729" fmla="*/ 4666996 h 6403694"/>
              <a:gd name="connsiteX2730" fmla="*/ 4123371 w 7953876"/>
              <a:gd name="connsiteY2730" fmla="*/ 4754672 h 6403694"/>
              <a:gd name="connsiteX2731" fmla="*/ 4147495 w 7953876"/>
              <a:gd name="connsiteY2731" fmla="*/ 4757576 h 6403694"/>
              <a:gd name="connsiteX2732" fmla="*/ 4144927 w 7953876"/>
              <a:gd name="connsiteY2732" fmla="*/ 4665544 h 6403694"/>
              <a:gd name="connsiteX2733" fmla="*/ 4145262 w 7953876"/>
              <a:gd name="connsiteY2733" fmla="*/ 4665991 h 6403694"/>
              <a:gd name="connsiteX2734" fmla="*/ 4164361 w 7953876"/>
              <a:gd name="connsiteY2734" fmla="*/ 4699275 h 6403694"/>
              <a:gd name="connsiteX2735" fmla="*/ 4171397 w 7953876"/>
              <a:gd name="connsiteY2735" fmla="*/ 4740599 h 6403694"/>
              <a:gd name="connsiteX2736" fmla="*/ 4174860 w 7953876"/>
              <a:gd name="connsiteY2736" fmla="*/ 4849160 h 6403694"/>
              <a:gd name="connsiteX2737" fmla="*/ 4188932 w 7953876"/>
              <a:gd name="connsiteY2737" fmla="*/ 4852064 h 6403694"/>
              <a:gd name="connsiteX2738" fmla="*/ 4201999 w 7953876"/>
              <a:gd name="connsiteY2738" fmla="*/ 4770195 h 6403694"/>
              <a:gd name="connsiteX2739" fmla="*/ 4232825 w 7953876"/>
              <a:gd name="connsiteY2739" fmla="*/ 4837544 h 6403694"/>
              <a:gd name="connsiteX2740" fmla="*/ 4231038 w 7953876"/>
              <a:gd name="connsiteY2740" fmla="*/ 4838773 h 6403694"/>
              <a:gd name="connsiteX2741" fmla="*/ 4208366 w 7953876"/>
              <a:gd name="connsiteY2741" fmla="*/ 4907237 h 6403694"/>
              <a:gd name="connsiteX2742" fmla="*/ 4224449 w 7953876"/>
              <a:gd name="connsiteY2742" fmla="*/ 4925778 h 6403694"/>
              <a:gd name="connsiteX2743" fmla="*/ 4251589 w 7953876"/>
              <a:gd name="connsiteY2743" fmla="*/ 4879203 h 6403694"/>
              <a:gd name="connsiteX2744" fmla="*/ 4289340 w 7953876"/>
              <a:gd name="connsiteY2744" fmla="*/ 4965315 h 6403694"/>
              <a:gd name="connsiteX2745" fmla="*/ 4112648 w 7953876"/>
              <a:gd name="connsiteY2745" fmla="*/ 4990891 h 6403694"/>
              <a:gd name="connsiteX2746" fmla="*/ 3862579 w 7953876"/>
              <a:gd name="connsiteY2746" fmla="*/ 4708544 h 6403694"/>
              <a:gd name="connsiteX2747" fmla="*/ 3846832 w 7953876"/>
              <a:gd name="connsiteY2747" fmla="*/ 4712676 h 6403694"/>
              <a:gd name="connsiteX2748" fmla="*/ 3919316 w 7953876"/>
              <a:gd name="connsiteY2748" fmla="*/ 4893164 h 6403694"/>
              <a:gd name="connsiteX2749" fmla="*/ 3929592 w 7953876"/>
              <a:gd name="connsiteY2749" fmla="*/ 4920529 h 6403694"/>
              <a:gd name="connsiteX2750" fmla="*/ 3956398 w 7953876"/>
              <a:gd name="connsiteY2750" fmla="*/ 4996365 h 6403694"/>
              <a:gd name="connsiteX2751" fmla="*/ 3972146 w 7953876"/>
              <a:gd name="connsiteY2751" fmla="*/ 4993125 h 6403694"/>
              <a:gd name="connsiteX2752" fmla="*/ 3972257 w 7953876"/>
              <a:gd name="connsiteY2752" fmla="*/ 4946440 h 6403694"/>
              <a:gd name="connsiteX2753" fmla="*/ 3991467 w 7953876"/>
              <a:gd name="connsiteY2753" fmla="*/ 4961741 h 6403694"/>
              <a:gd name="connsiteX2754" fmla="*/ 4022740 w 7953876"/>
              <a:gd name="connsiteY2754" fmla="*/ 5021383 h 6403694"/>
              <a:gd name="connsiteX2755" fmla="*/ 4043626 w 7953876"/>
              <a:gd name="connsiteY2755" fmla="*/ 5065834 h 6403694"/>
              <a:gd name="connsiteX2756" fmla="*/ 4057251 w 7953876"/>
              <a:gd name="connsiteY2756" fmla="*/ 5061255 h 6403694"/>
              <a:gd name="connsiteX2757" fmla="*/ 4040834 w 7953876"/>
              <a:gd name="connsiteY2757" fmla="*/ 4991338 h 6403694"/>
              <a:gd name="connsiteX2758" fmla="*/ 4062501 w 7953876"/>
              <a:gd name="connsiteY2758" fmla="*/ 5001837 h 6403694"/>
              <a:gd name="connsiteX2759" fmla="*/ 4099806 w 7953876"/>
              <a:gd name="connsiteY2759" fmla="*/ 5072647 h 6403694"/>
              <a:gd name="connsiteX2760" fmla="*/ 4131636 w 7953876"/>
              <a:gd name="connsiteY2760" fmla="*/ 5161550 h 6403694"/>
              <a:gd name="connsiteX2761" fmla="*/ 4147384 w 7953876"/>
              <a:gd name="connsiteY2761" fmla="*/ 5158758 h 6403694"/>
              <a:gd name="connsiteX2762" fmla="*/ 4125940 w 7953876"/>
              <a:gd name="connsiteY2762" fmla="*/ 5051202 h 6403694"/>
              <a:gd name="connsiteX2763" fmla="*/ 4113319 w 7953876"/>
              <a:gd name="connsiteY2763" fmla="*/ 5026408 h 6403694"/>
              <a:gd name="connsiteX2764" fmla="*/ 4153750 w 7953876"/>
              <a:gd name="connsiteY2764" fmla="*/ 5047628 h 6403694"/>
              <a:gd name="connsiteX2765" fmla="*/ 4172179 w 7953876"/>
              <a:gd name="connsiteY2765" fmla="*/ 5089065 h 6403694"/>
              <a:gd name="connsiteX2766" fmla="*/ 4193734 w 7953876"/>
              <a:gd name="connsiteY2766" fmla="*/ 5155296 h 6403694"/>
              <a:gd name="connsiteX2767" fmla="*/ 4208031 w 7953876"/>
              <a:gd name="connsiteY2767" fmla="*/ 5154403 h 6403694"/>
              <a:gd name="connsiteX2768" fmla="*/ 4200436 w 7953876"/>
              <a:gd name="connsiteY2768" fmla="*/ 5079795 h 6403694"/>
              <a:gd name="connsiteX2769" fmla="*/ 4216519 w 7953876"/>
              <a:gd name="connsiteY2769" fmla="*/ 5094873 h 6403694"/>
              <a:gd name="connsiteX2770" fmla="*/ 4231820 w 7953876"/>
              <a:gd name="connsiteY2770" fmla="*/ 5113078 h 6403694"/>
              <a:gd name="connsiteX2771" fmla="*/ 4260859 w 7953876"/>
              <a:gd name="connsiteY2771" fmla="*/ 5182437 h 6403694"/>
              <a:gd name="connsiteX2772" fmla="*/ 4272921 w 7953876"/>
              <a:gd name="connsiteY2772" fmla="*/ 5176629 h 6403694"/>
              <a:gd name="connsiteX2773" fmla="*/ 4271916 w 7953876"/>
              <a:gd name="connsiteY2773" fmla="*/ 5163337 h 6403694"/>
              <a:gd name="connsiteX2774" fmla="*/ 4307879 w 7953876"/>
              <a:gd name="connsiteY2774" fmla="*/ 5203099 h 6403694"/>
              <a:gd name="connsiteX2775" fmla="*/ 4114771 w 7953876"/>
              <a:gd name="connsiteY2775" fmla="*/ 5246657 h 6403694"/>
              <a:gd name="connsiteX2776" fmla="*/ 3956621 w 7953876"/>
              <a:gd name="connsiteY2776" fmla="*/ 5173278 h 6403694"/>
              <a:gd name="connsiteX2777" fmla="*/ 3810645 w 7953876"/>
              <a:gd name="connsiteY2777" fmla="*/ 4944429 h 6403694"/>
              <a:gd name="connsiteX2778" fmla="*/ 3789201 w 7953876"/>
              <a:gd name="connsiteY2778" fmla="*/ 4954593 h 6403694"/>
              <a:gd name="connsiteX2779" fmla="*/ 3840018 w 7953876"/>
              <a:gd name="connsiteY2779" fmla="*/ 5082141 h 6403694"/>
              <a:gd name="connsiteX2780" fmla="*/ 3849847 w 7953876"/>
              <a:gd name="connsiteY2780" fmla="*/ 5109169 h 6403694"/>
              <a:gd name="connsiteX2781" fmla="*/ 3869951 w 7953876"/>
              <a:gd name="connsiteY2781" fmla="*/ 5171644 h 6403694"/>
              <a:gd name="connsiteX2782" fmla="*/ 3877331 w 7953876"/>
              <a:gd name="connsiteY2782" fmla="*/ 5190116 h 6403694"/>
              <a:gd name="connsiteX2783" fmla="*/ 3913863 w 7953876"/>
              <a:gd name="connsiteY2783" fmla="*/ 5227333 h 6403694"/>
              <a:gd name="connsiteX2784" fmla="*/ 3916749 w 7953876"/>
              <a:gd name="connsiteY2784" fmla="*/ 5224431 h 6403694"/>
              <a:gd name="connsiteX2785" fmla="*/ 3913733 w 7953876"/>
              <a:gd name="connsiteY2785" fmla="*/ 5182772 h 6403694"/>
              <a:gd name="connsiteX2786" fmla="*/ 3943553 w 7953876"/>
              <a:gd name="connsiteY2786" fmla="*/ 5210246 h 6403694"/>
              <a:gd name="connsiteX2787" fmla="*/ 3962987 w 7953876"/>
              <a:gd name="connsiteY2787" fmla="*/ 5245429 h 6403694"/>
              <a:gd name="connsiteX2788" fmla="*/ 3982058 w 7953876"/>
              <a:gd name="connsiteY2788" fmla="*/ 5290146 h 6403694"/>
              <a:gd name="connsiteX2789" fmla="*/ 3990778 w 7953876"/>
              <a:gd name="connsiteY2789" fmla="*/ 5305692 h 6403694"/>
              <a:gd name="connsiteX2790" fmla="*/ 4013720 w 7953876"/>
              <a:gd name="connsiteY2790" fmla="*/ 5329065 h 6403694"/>
              <a:gd name="connsiteX2791" fmla="*/ 4016109 w 7953876"/>
              <a:gd name="connsiteY2791" fmla="*/ 5329055 h 6403694"/>
              <a:gd name="connsiteX2792" fmla="*/ 4018944 w 7953876"/>
              <a:gd name="connsiteY2792" fmla="*/ 5322828 h 6403694"/>
              <a:gd name="connsiteX2793" fmla="*/ 3987112 w 7953876"/>
              <a:gd name="connsiteY2793" fmla="*/ 5239732 h 6403694"/>
              <a:gd name="connsiteX2794" fmla="*/ 4002525 w 7953876"/>
              <a:gd name="connsiteY2794" fmla="*/ 5248555 h 6403694"/>
              <a:gd name="connsiteX2795" fmla="*/ 4055017 w 7953876"/>
              <a:gd name="connsiteY2795" fmla="*/ 5300714 h 6403694"/>
              <a:gd name="connsiteX2796" fmla="*/ 4123482 w 7953876"/>
              <a:gd name="connsiteY2796" fmla="*/ 5403914 h 6403694"/>
              <a:gd name="connsiteX2797" fmla="*/ 4133535 w 7953876"/>
              <a:gd name="connsiteY2797" fmla="*/ 5397882 h 6403694"/>
              <a:gd name="connsiteX2798" fmla="*/ 4063618 w 7953876"/>
              <a:gd name="connsiteY2798" fmla="*/ 5276589 h 6403694"/>
              <a:gd name="connsiteX2799" fmla="*/ 4056805 w 7953876"/>
              <a:gd name="connsiteY2799" fmla="*/ 5269218 h 6403694"/>
              <a:gd name="connsiteX2800" fmla="*/ 4108628 w 7953876"/>
              <a:gd name="connsiteY2800" fmla="*/ 5284743 h 6403694"/>
              <a:gd name="connsiteX2801" fmla="*/ 4161011 w 7953876"/>
              <a:gd name="connsiteY2801" fmla="*/ 5373535 h 6403694"/>
              <a:gd name="connsiteX2802" fmla="*/ 4213727 w 7953876"/>
              <a:gd name="connsiteY2802" fmla="*/ 5493153 h 6403694"/>
              <a:gd name="connsiteX2803" fmla="*/ 4224114 w 7953876"/>
              <a:gd name="connsiteY2803" fmla="*/ 5488908 h 6403694"/>
              <a:gd name="connsiteX2804" fmla="*/ 4207360 w 7953876"/>
              <a:gd name="connsiteY2804" fmla="*/ 5420667 h 6403694"/>
              <a:gd name="connsiteX2805" fmla="*/ 4174078 w 7953876"/>
              <a:gd name="connsiteY2805" fmla="*/ 5331652 h 6403694"/>
              <a:gd name="connsiteX2806" fmla="*/ 4155984 w 7953876"/>
              <a:gd name="connsiteY2806" fmla="*/ 5300714 h 6403694"/>
              <a:gd name="connsiteX2807" fmla="*/ 4168939 w 7953876"/>
              <a:gd name="connsiteY2807" fmla="*/ 5306186 h 6403694"/>
              <a:gd name="connsiteX2808" fmla="*/ 4234277 w 7953876"/>
              <a:gd name="connsiteY2808" fmla="*/ 5389282 h 6403694"/>
              <a:gd name="connsiteX2809" fmla="*/ 4284760 w 7953876"/>
              <a:gd name="connsiteY2809" fmla="*/ 5537604 h 6403694"/>
              <a:gd name="connsiteX2810" fmla="*/ 4295147 w 7953876"/>
              <a:gd name="connsiteY2810" fmla="*/ 5534700 h 6403694"/>
              <a:gd name="connsiteX2811" fmla="*/ 4268453 w 7953876"/>
              <a:gd name="connsiteY2811" fmla="*/ 5401456 h 6403694"/>
              <a:gd name="connsiteX2812" fmla="*/ 4287106 w 7953876"/>
              <a:gd name="connsiteY2812" fmla="*/ 5433064 h 6403694"/>
              <a:gd name="connsiteX2813" fmla="*/ 4308885 w 7953876"/>
              <a:gd name="connsiteY2813" fmla="*/ 5513592 h 6403694"/>
              <a:gd name="connsiteX2814" fmla="*/ 4317149 w 7953876"/>
              <a:gd name="connsiteY2814" fmla="*/ 5518058 h 6403694"/>
              <a:gd name="connsiteX2815" fmla="*/ 4333232 w 7953876"/>
              <a:gd name="connsiteY2815" fmla="*/ 5483324 h 6403694"/>
              <a:gd name="connsiteX2816" fmla="*/ 4371765 w 7953876"/>
              <a:gd name="connsiteY2816" fmla="*/ 5562399 h 6403694"/>
              <a:gd name="connsiteX2817" fmla="*/ 4335802 w 7953876"/>
              <a:gd name="connsiteY2817" fmla="*/ 5567871 h 6403694"/>
              <a:gd name="connsiteX2818" fmla="*/ 4256908 w 7953876"/>
              <a:gd name="connsiteY2818" fmla="*/ 5573540 h 6403694"/>
              <a:gd name="connsiteX2819" fmla="*/ 4253432 w 7953876"/>
              <a:gd name="connsiteY2819" fmla="*/ 5573275 h 6403694"/>
              <a:gd name="connsiteX2820" fmla="*/ 4283445 w 7953876"/>
              <a:gd name="connsiteY2820" fmla="*/ 5603852 h 6403694"/>
              <a:gd name="connsiteX2821" fmla="*/ 4323390 w 7953876"/>
              <a:gd name="connsiteY2821" fmla="*/ 5604268 h 6403694"/>
              <a:gd name="connsiteX2822" fmla="*/ 4401697 w 7953876"/>
              <a:gd name="connsiteY2822" fmla="*/ 5601266 h 6403694"/>
              <a:gd name="connsiteX2823" fmla="*/ 4420796 w 7953876"/>
              <a:gd name="connsiteY2823" fmla="*/ 5573456 h 6403694"/>
              <a:gd name="connsiteX2824" fmla="*/ 4194628 w 7953876"/>
              <a:gd name="connsiteY2824" fmla="*/ 5276478 h 6403694"/>
              <a:gd name="connsiteX2825" fmla="*/ 4345741 w 7953876"/>
              <a:gd name="connsiteY2825" fmla="*/ 5227223 h 6403694"/>
              <a:gd name="connsiteX2826" fmla="*/ 4350544 w 7953876"/>
              <a:gd name="connsiteY2826" fmla="*/ 5195503 h 6403694"/>
              <a:gd name="connsiteX2827" fmla="*/ 4241313 w 7953876"/>
              <a:gd name="connsiteY2827" fmla="*/ 5071866 h 6403694"/>
              <a:gd name="connsiteX2828" fmla="*/ 4171173 w 7953876"/>
              <a:gd name="connsiteY2828" fmla="*/ 5024063 h 6403694"/>
              <a:gd name="connsiteX2829" fmla="*/ 4314916 w 7953876"/>
              <a:gd name="connsiteY2829" fmla="*/ 4995694 h 6403694"/>
              <a:gd name="connsiteX2830" fmla="*/ 4327983 w 7953876"/>
              <a:gd name="connsiteY2830" fmla="*/ 4973134 h 6403694"/>
              <a:gd name="connsiteX2831" fmla="*/ 4178768 w 7953876"/>
              <a:gd name="connsiteY2831" fmla="*/ 4653036 h 6403694"/>
              <a:gd name="connsiteX2832" fmla="*/ 4145820 w 7953876"/>
              <a:gd name="connsiteY2832" fmla="*/ 4611152 h 6403694"/>
              <a:gd name="connsiteX2833" fmla="*/ 4046418 w 7953876"/>
              <a:gd name="connsiteY2833" fmla="*/ 4535539 h 6403694"/>
              <a:gd name="connsiteX2834" fmla="*/ 3984766 w 7953876"/>
              <a:gd name="connsiteY2834" fmla="*/ 4509963 h 6403694"/>
              <a:gd name="connsiteX2835" fmla="*/ 3981751 w 7953876"/>
              <a:gd name="connsiteY2835" fmla="*/ 4508846 h 6403694"/>
              <a:gd name="connsiteX2836" fmla="*/ 3699514 w 7953876"/>
              <a:gd name="connsiteY2836" fmla="*/ 4395036 h 6403694"/>
              <a:gd name="connsiteX2837" fmla="*/ 3572415 w 7953876"/>
              <a:gd name="connsiteY2837" fmla="*/ 4166858 h 6403694"/>
              <a:gd name="connsiteX2838" fmla="*/ 3948915 w 7953876"/>
              <a:gd name="connsiteY2838" fmla="*/ 4416704 h 6403694"/>
              <a:gd name="connsiteX2839" fmla="*/ 4417222 w 7953876"/>
              <a:gd name="connsiteY2839" fmla="*/ 4672804 h 6403694"/>
              <a:gd name="connsiteX2840" fmla="*/ 4537845 w 7953876"/>
              <a:gd name="connsiteY2840" fmla="*/ 4810068 h 6403694"/>
              <a:gd name="connsiteX2841" fmla="*/ 4541754 w 7953876"/>
              <a:gd name="connsiteY2841" fmla="*/ 4861110 h 6403694"/>
              <a:gd name="connsiteX2842" fmla="*/ 4450728 w 7953876"/>
              <a:gd name="connsiteY2842" fmla="*/ 5269217 h 6403694"/>
              <a:gd name="connsiteX2843" fmla="*/ 4493728 w 7953876"/>
              <a:gd name="connsiteY2843" fmla="*/ 5543189 h 6403694"/>
              <a:gd name="connsiteX2844" fmla="*/ 4560294 w 7953876"/>
              <a:gd name="connsiteY2844" fmla="*/ 5713401 h 6403694"/>
              <a:gd name="connsiteX2845" fmla="*/ 4585089 w 7953876"/>
              <a:gd name="connsiteY2845" fmla="*/ 5715969 h 6403694"/>
              <a:gd name="connsiteX2846" fmla="*/ 4620159 w 7953876"/>
              <a:gd name="connsiteY2846" fmla="*/ 5680007 h 6403694"/>
              <a:gd name="connsiteX2847" fmla="*/ 4741117 w 7953876"/>
              <a:gd name="connsiteY2847" fmla="*/ 5996642 h 6403694"/>
              <a:gd name="connsiteX2848" fmla="*/ 4757870 w 7953876"/>
              <a:gd name="connsiteY2848" fmla="*/ 6001109 h 6403694"/>
              <a:gd name="connsiteX2849" fmla="*/ 4829016 w 7953876"/>
              <a:gd name="connsiteY2849" fmla="*/ 5924379 h 6403694"/>
              <a:gd name="connsiteX2850" fmla="*/ 4869781 w 7953876"/>
              <a:gd name="connsiteY2850" fmla="*/ 6072925 h 6403694"/>
              <a:gd name="connsiteX2851" fmla="*/ 5044797 w 7953876"/>
              <a:gd name="connsiteY2851" fmla="*/ 6256427 h 6403694"/>
              <a:gd name="connsiteX2852" fmla="*/ 5061885 w 7953876"/>
              <a:gd name="connsiteY2852" fmla="*/ 6255869 h 6403694"/>
              <a:gd name="connsiteX2853" fmla="*/ 5103321 w 7953876"/>
              <a:gd name="connsiteY2853" fmla="*/ 6151107 h 6403694"/>
              <a:gd name="connsiteX2854" fmla="*/ 5377850 w 7953876"/>
              <a:gd name="connsiteY2854" fmla="*/ 6402851 h 6403694"/>
              <a:gd name="connsiteX2855" fmla="*/ 5392928 w 7953876"/>
              <a:gd name="connsiteY2855" fmla="*/ 6398271 h 6403694"/>
              <a:gd name="connsiteX2856" fmla="*/ 5419399 w 7953876"/>
              <a:gd name="connsiteY2856" fmla="*/ 6334721 h 6403694"/>
              <a:gd name="connsiteX2857" fmla="*/ 5519024 w 7953876"/>
              <a:gd name="connsiteY2857" fmla="*/ 6365213 h 6403694"/>
              <a:gd name="connsiteX2858" fmla="*/ 5689794 w 7953876"/>
              <a:gd name="connsiteY2858" fmla="*/ 6356836 h 6403694"/>
              <a:gd name="connsiteX2859" fmla="*/ 5700070 w 7953876"/>
              <a:gd name="connsiteY2859" fmla="*/ 6330365 h 6403694"/>
              <a:gd name="connsiteX2860" fmla="*/ 5546834 w 7953876"/>
              <a:gd name="connsiteY2860" fmla="*/ 6164061 h 6403694"/>
              <a:gd name="connsiteX2861" fmla="*/ 5511094 w 7953876"/>
              <a:gd name="connsiteY2861" fmla="*/ 6131784 h 6403694"/>
              <a:gd name="connsiteX2862" fmla="*/ 5612172 w 7953876"/>
              <a:gd name="connsiteY2862" fmla="*/ 6135582 h 6403694"/>
              <a:gd name="connsiteX2863" fmla="*/ 5622001 w 7953876"/>
              <a:gd name="connsiteY2863" fmla="*/ 6103192 h 6403694"/>
              <a:gd name="connsiteX2864" fmla="*/ 5357858 w 7953876"/>
              <a:gd name="connsiteY2864" fmla="*/ 5882496 h 6403694"/>
              <a:gd name="connsiteX2865" fmla="*/ 5348364 w 7953876"/>
              <a:gd name="connsiteY2865" fmla="*/ 5877024 h 6403694"/>
              <a:gd name="connsiteX2866" fmla="*/ 5484847 w 7953876"/>
              <a:gd name="connsiteY2866" fmla="*/ 5890315 h 6403694"/>
              <a:gd name="connsiteX2867" fmla="*/ 5501489 w 7953876"/>
              <a:gd name="connsiteY2867" fmla="*/ 5861388 h 6403694"/>
              <a:gd name="connsiteX2868" fmla="*/ 5238798 w 7953876"/>
              <a:gd name="connsiteY2868" fmla="*/ 5618689 h 6403694"/>
              <a:gd name="connsiteX2869" fmla="*/ 5235225 w 7953876"/>
              <a:gd name="connsiteY2869" fmla="*/ 5616903 h 6403694"/>
              <a:gd name="connsiteX2870" fmla="*/ 5360092 w 7953876"/>
              <a:gd name="connsiteY2870" fmla="*/ 5588646 h 6403694"/>
              <a:gd name="connsiteX2871" fmla="*/ 5369139 w 7953876"/>
              <a:gd name="connsiteY2871" fmla="*/ 5561952 h 6403694"/>
              <a:gd name="connsiteX2872" fmla="*/ 5258232 w 7953876"/>
              <a:gd name="connsiteY2872" fmla="*/ 5406929 h 6403694"/>
              <a:gd name="connsiteX2873" fmla="*/ 5131354 w 7953876"/>
              <a:gd name="connsiteY2873" fmla="*/ 5310878 h 6403694"/>
              <a:gd name="connsiteX2874" fmla="*/ 5077186 w 7953876"/>
              <a:gd name="connsiteY2874" fmla="*/ 5285524 h 6403694"/>
              <a:gd name="connsiteX2875" fmla="*/ 5154920 w 7953876"/>
              <a:gd name="connsiteY2875" fmla="*/ 5272456 h 6403694"/>
              <a:gd name="connsiteX2876" fmla="*/ 5277555 w 7953876"/>
              <a:gd name="connsiteY2876" fmla="*/ 5239621 h 6403694"/>
              <a:gd name="connsiteX2877" fmla="*/ 5287717 w 7953876"/>
              <a:gd name="connsiteY2877" fmla="*/ 5213151 h 6403694"/>
              <a:gd name="connsiteX2878" fmla="*/ 5153804 w 7953876"/>
              <a:gd name="connsiteY2878" fmla="*/ 5006751 h 6403694"/>
              <a:gd name="connsiteX2879" fmla="*/ 4985044 w 7953876"/>
              <a:gd name="connsiteY2879" fmla="*/ 4896515 h 6403694"/>
              <a:gd name="connsiteX2880" fmla="*/ 4639927 w 7953876"/>
              <a:gd name="connsiteY2880" fmla="*/ 4734233 h 6403694"/>
              <a:gd name="connsiteX2881" fmla="*/ 4796290 w 7953876"/>
              <a:gd name="connsiteY2881" fmla="*/ 4815317 h 6403694"/>
              <a:gd name="connsiteX2882" fmla="*/ 4969854 w 7953876"/>
              <a:gd name="connsiteY2882" fmla="*/ 4871162 h 6403694"/>
              <a:gd name="connsiteX2883" fmla="*/ 5353390 w 7953876"/>
              <a:gd name="connsiteY2883" fmla="*/ 5177969 h 6403694"/>
              <a:gd name="connsiteX2884" fmla="*/ 5500595 w 7953876"/>
              <a:gd name="connsiteY2884" fmla="*/ 5570888 h 6403694"/>
              <a:gd name="connsiteX2885" fmla="*/ 5593966 w 7953876"/>
              <a:gd name="connsiteY2885" fmla="*/ 5860494 h 6403694"/>
              <a:gd name="connsiteX2886" fmla="*/ 5617755 w 7953876"/>
              <a:gd name="connsiteY2886" fmla="*/ 5854686 h 6403694"/>
              <a:gd name="connsiteX2887" fmla="*/ 5659751 w 7953876"/>
              <a:gd name="connsiteY2887" fmla="*/ 5771926 h 6403694"/>
              <a:gd name="connsiteX2888" fmla="*/ 5693704 w 7953876"/>
              <a:gd name="connsiteY2888" fmla="*/ 5852118 h 6403694"/>
              <a:gd name="connsiteX2889" fmla="*/ 5809971 w 7953876"/>
              <a:gd name="connsiteY2889" fmla="*/ 5979442 h 6403694"/>
              <a:gd name="connsiteX2890" fmla="*/ 5839569 w 7953876"/>
              <a:gd name="connsiteY2890" fmla="*/ 5972071 h 6403694"/>
              <a:gd name="connsiteX2891" fmla="*/ 5858779 w 7953876"/>
              <a:gd name="connsiteY2891" fmla="*/ 5916003 h 6403694"/>
              <a:gd name="connsiteX2892" fmla="*/ 6169829 w 7953876"/>
              <a:gd name="connsiteY2892" fmla="*/ 6108888 h 6403694"/>
              <a:gd name="connsiteX2893" fmla="*/ 6193842 w 7953876"/>
              <a:gd name="connsiteY2893" fmla="*/ 6089231 h 6403694"/>
              <a:gd name="connsiteX2894" fmla="*/ 6124037 w 7953876"/>
              <a:gd name="connsiteY2894" fmla="*/ 5917121 h 6403694"/>
              <a:gd name="connsiteX2895" fmla="*/ 6154082 w 7953876"/>
              <a:gd name="connsiteY2895" fmla="*/ 5925720 h 6403694"/>
              <a:gd name="connsiteX2896" fmla="*/ 6170052 w 7953876"/>
              <a:gd name="connsiteY2896" fmla="*/ 5910977 h 6403694"/>
              <a:gd name="connsiteX2897" fmla="*/ 6094329 w 7953876"/>
              <a:gd name="connsiteY2897" fmla="*/ 5769915 h 6403694"/>
              <a:gd name="connsiteX2898" fmla="*/ 6106949 w 7953876"/>
              <a:gd name="connsiteY2898" fmla="*/ 5773153 h 6403694"/>
              <a:gd name="connsiteX2899" fmla="*/ 6125377 w 7953876"/>
              <a:gd name="connsiteY2899" fmla="*/ 5753832 h 6403694"/>
              <a:gd name="connsiteX2900" fmla="*/ 6064619 w 7953876"/>
              <a:gd name="connsiteY2900" fmla="*/ 5611542 h 6403694"/>
              <a:gd name="connsiteX2901" fmla="*/ 6168154 w 7953876"/>
              <a:gd name="connsiteY2901" fmla="*/ 5712061 h 6403694"/>
              <a:gd name="connsiteX2902" fmla="*/ 6385164 w 7953876"/>
              <a:gd name="connsiteY2902" fmla="*/ 5887969 h 6403694"/>
              <a:gd name="connsiteX2903" fmla="*/ 6402476 w 7953876"/>
              <a:gd name="connsiteY2903" fmla="*/ 5879816 h 6403694"/>
              <a:gd name="connsiteX2904" fmla="*/ 6573693 w 7953876"/>
              <a:gd name="connsiteY2904" fmla="*/ 5983798 h 6403694"/>
              <a:gd name="connsiteX2905" fmla="*/ 6591898 w 7953876"/>
              <a:gd name="connsiteY2905" fmla="*/ 5976427 h 6403694"/>
              <a:gd name="connsiteX2906" fmla="*/ 6561296 w 7953876"/>
              <a:gd name="connsiteY2906" fmla="*/ 5667944 h 6403694"/>
              <a:gd name="connsiteX2907" fmla="*/ 6651763 w 7953876"/>
              <a:gd name="connsiteY2907" fmla="*/ 5752380 h 6403694"/>
              <a:gd name="connsiteX2908" fmla="*/ 6755857 w 7953876"/>
              <a:gd name="connsiteY2908" fmla="*/ 5810905 h 6403694"/>
              <a:gd name="connsiteX2909" fmla="*/ 6777188 w 7953876"/>
              <a:gd name="connsiteY2909" fmla="*/ 5802416 h 6403694"/>
              <a:gd name="connsiteX2910" fmla="*/ 6778306 w 7953876"/>
              <a:gd name="connsiteY2910" fmla="*/ 5797390 h 6403694"/>
              <a:gd name="connsiteX2911" fmla="*/ 6780317 w 7953876"/>
              <a:gd name="connsiteY2911" fmla="*/ 5788902 h 6403694"/>
              <a:gd name="connsiteX2912" fmla="*/ 6788357 w 7953876"/>
              <a:gd name="connsiteY2912" fmla="*/ 5749811 h 6403694"/>
              <a:gd name="connsiteX2913" fmla="*/ 6973425 w 7953876"/>
              <a:gd name="connsiteY2913" fmla="*/ 5885513 h 6403694"/>
              <a:gd name="connsiteX2914" fmla="*/ 6994422 w 7953876"/>
              <a:gd name="connsiteY2914" fmla="*/ 5880374 h 6403694"/>
              <a:gd name="connsiteX2915" fmla="*/ 6985599 w 7953876"/>
              <a:gd name="connsiteY2915" fmla="*/ 5579152 h 6403694"/>
              <a:gd name="connsiteX2916" fmla="*/ 7108566 w 7953876"/>
              <a:gd name="connsiteY2916" fmla="*/ 5631868 h 6403694"/>
              <a:gd name="connsiteX2917" fmla="*/ 7249851 w 7953876"/>
              <a:gd name="connsiteY2917" fmla="*/ 5643484 h 6403694"/>
              <a:gd name="connsiteX2918" fmla="*/ 7310387 w 7953876"/>
              <a:gd name="connsiteY2918" fmla="*/ 5643931 h 6403694"/>
              <a:gd name="connsiteX2919" fmla="*/ 7326805 w 7953876"/>
              <a:gd name="connsiteY2919" fmla="*/ 5646723 h 6403694"/>
              <a:gd name="connsiteX2920" fmla="*/ 7329597 w 7953876"/>
              <a:gd name="connsiteY2920" fmla="*/ 5644490 h 6403694"/>
              <a:gd name="connsiteX2921" fmla="*/ 7476020 w 7953876"/>
              <a:gd name="connsiteY2921" fmla="*/ 5628295 h 6403694"/>
              <a:gd name="connsiteX2922" fmla="*/ 7493444 w 7953876"/>
              <a:gd name="connsiteY2922" fmla="*/ 5582503 h 6403694"/>
              <a:gd name="connsiteX2923" fmla="*/ 7381309 w 7953876"/>
              <a:gd name="connsiteY2923" fmla="*/ 5488797 h 6403694"/>
              <a:gd name="connsiteX2924" fmla="*/ 7379856 w 7953876"/>
              <a:gd name="connsiteY2924" fmla="*/ 5487233 h 6403694"/>
              <a:gd name="connsiteX2925" fmla="*/ 7616412 w 7953876"/>
              <a:gd name="connsiteY2925" fmla="*/ 5525319 h 6403694"/>
              <a:gd name="connsiteX2926" fmla="*/ 7831859 w 7953876"/>
              <a:gd name="connsiteY2926" fmla="*/ 5380348 h 6403694"/>
              <a:gd name="connsiteX2927" fmla="*/ 7823369 w 7953876"/>
              <a:gd name="connsiteY2927" fmla="*/ 5372194 h 6403694"/>
              <a:gd name="connsiteX2928" fmla="*/ 7779923 w 7953876"/>
              <a:gd name="connsiteY2928" fmla="*/ 5360690 h 6403694"/>
              <a:gd name="connsiteX2929" fmla="*/ 7781933 w 7953876"/>
              <a:gd name="connsiteY2929" fmla="*/ 5355776 h 6403694"/>
              <a:gd name="connsiteX2930" fmla="*/ 7883123 w 7953876"/>
              <a:gd name="connsiteY2930" fmla="*/ 5289434 h 6403694"/>
              <a:gd name="connsiteX2931" fmla="*/ 7953598 w 7953876"/>
              <a:gd name="connsiteY2931" fmla="*/ 5188132 h 6403694"/>
              <a:gd name="connsiteX2932" fmla="*/ 7923219 w 7953876"/>
              <a:gd name="connsiteY2932" fmla="*/ 5160098 h 6403694"/>
              <a:gd name="connsiteX2933" fmla="*/ 7840346 w 7953876"/>
              <a:gd name="connsiteY2933" fmla="*/ 5172497 h 6403694"/>
              <a:gd name="connsiteX2934" fmla="*/ 7786178 w 7953876"/>
              <a:gd name="connsiteY2934" fmla="*/ 5166242 h 6403694"/>
              <a:gd name="connsiteX2935" fmla="*/ 7732121 w 7953876"/>
              <a:gd name="connsiteY2935" fmla="*/ 5163450 h 6403694"/>
              <a:gd name="connsiteX2936" fmla="*/ 7742172 w 7953876"/>
              <a:gd name="connsiteY2936" fmla="*/ 5102356 h 6403694"/>
              <a:gd name="connsiteX2937" fmla="*/ 7618757 w 7953876"/>
              <a:gd name="connsiteY2937" fmla="*/ 5079907 h 6403694"/>
              <a:gd name="connsiteX2938" fmla="*/ 7357743 w 7953876"/>
              <a:gd name="connsiteY2938" fmla="*/ 5126146 h 6403694"/>
              <a:gd name="connsiteX2939" fmla="*/ 7410459 w 7953876"/>
              <a:gd name="connsiteY2939" fmla="*/ 5041710 h 6403694"/>
              <a:gd name="connsiteX2940" fmla="*/ 7399515 w 7953876"/>
              <a:gd name="connsiteY2940" fmla="*/ 5013676 h 6403694"/>
              <a:gd name="connsiteX2941" fmla="*/ 7133249 w 7953876"/>
              <a:gd name="connsiteY2941" fmla="*/ 5040258 h 6403694"/>
              <a:gd name="connsiteX2942" fmla="*/ 6972307 w 7953876"/>
              <a:gd name="connsiteY2942" fmla="*/ 5088060 h 6403694"/>
              <a:gd name="connsiteX2943" fmla="*/ 6988837 w 7953876"/>
              <a:gd name="connsiteY2943" fmla="*/ 5071866 h 6403694"/>
              <a:gd name="connsiteX2944" fmla="*/ 7076177 w 7953876"/>
              <a:gd name="connsiteY2944" fmla="*/ 4964421 h 6403694"/>
              <a:gd name="connsiteX2945" fmla="*/ 7146206 w 7953876"/>
              <a:gd name="connsiteY2945" fmla="*/ 4887244 h 6403694"/>
              <a:gd name="connsiteX2946" fmla="*/ 7138611 w 7953876"/>
              <a:gd name="connsiteY2946" fmla="*/ 4864684 h 6403694"/>
              <a:gd name="connsiteX2947" fmla="*/ 7001570 w 7953876"/>
              <a:gd name="connsiteY2947" fmla="*/ 4846143 h 6403694"/>
              <a:gd name="connsiteX2948" fmla="*/ 6944944 w 7953876"/>
              <a:gd name="connsiteY2948" fmla="*/ 4841118 h 6403694"/>
              <a:gd name="connsiteX2949" fmla="*/ 6874357 w 7953876"/>
              <a:gd name="connsiteY2949" fmla="*/ 4817217 h 6403694"/>
              <a:gd name="connsiteX2950" fmla="*/ 6693087 w 7953876"/>
              <a:gd name="connsiteY2950" fmla="*/ 4824477 h 6403694"/>
              <a:gd name="connsiteX2951" fmla="*/ 6781768 w 7953876"/>
              <a:gd name="connsiteY2951" fmla="*/ 4715358 h 6403694"/>
              <a:gd name="connsiteX2952" fmla="*/ 6776630 w 7953876"/>
              <a:gd name="connsiteY2952" fmla="*/ 4686319 h 6403694"/>
              <a:gd name="connsiteX2953" fmla="*/ 6552472 w 7953876"/>
              <a:gd name="connsiteY2953" fmla="*/ 4663086 h 6403694"/>
              <a:gd name="connsiteX2954" fmla="*/ 6406161 w 7953876"/>
              <a:gd name="connsiteY2954" fmla="*/ 4694918 h 6403694"/>
              <a:gd name="connsiteX2955" fmla="*/ 6250245 w 7953876"/>
              <a:gd name="connsiteY2955" fmla="*/ 4693466 h 6403694"/>
              <a:gd name="connsiteX2956" fmla="*/ 6048535 w 7953876"/>
              <a:gd name="connsiteY2956" fmla="*/ 4856419 h 6403694"/>
              <a:gd name="connsiteX2957" fmla="*/ 5709339 w 7953876"/>
              <a:gd name="connsiteY2957" fmla="*/ 4920863 h 6403694"/>
              <a:gd name="connsiteX2958" fmla="*/ 5870841 w 7953876"/>
              <a:gd name="connsiteY2958" fmla="*/ 4868816 h 6403694"/>
              <a:gd name="connsiteX2959" fmla="*/ 5951703 w 7953876"/>
              <a:gd name="connsiteY2959" fmla="*/ 4832294 h 6403694"/>
              <a:gd name="connsiteX2960" fmla="*/ 6110076 w 7953876"/>
              <a:gd name="connsiteY2960" fmla="*/ 4771536 h 6403694"/>
              <a:gd name="connsiteX2961" fmla="*/ 6310780 w 7953876"/>
              <a:gd name="connsiteY2961" fmla="*/ 4614503 h 6403694"/>
              <a:gd name="connsiteX2962" fmla="*/ 6305753 w 7953876"/>
              <a:gd name="connsiteY2962" fmla="*/ 4585687 h 6403694"/>
              <a:gd name="connsiteX2963" fmla="*/ 6380473 w 7953876"/>
              <a:gd name="connsiteY2963" fmla="*/ 4534982 h 6403694"/>
              <a:gd name="connsiteX2964" fmla="*/ 6502324 w 7953876"/>
              <a:gd name="connsiteY2964" fmla="*/ 4360748 h 6403694"/>
              <a:gd name="connsiteX2965" fmla="*/ 6489927 w 7953876"/>
              <a:gd name="connsiteY2965" fmla="*/ 4341426 h 6403694"/>
              <a:gd name="connsiteX2966" fmla="*/ 6366624 w 7953876"/>
              <a:gd name="connsiteY2966" fmla="*/ 4345335 h 6403694"/>
              <a:gd name="connsiteX2967" fmla="*/ 6367517 w 7953876"/>
              <a:gd name="connsiteY2967" fmla="*/ 4343437 h 6403694"/>
              <a:gd name="connsiteX2968" fmla="*/ 6353891 w 7953876"/>
              <a:gd name="connsiteY2968" fmla="*/ 4321768 h 6403694"/>
              <a:gd name="connsiteX2969" fmla="*/ 6174521 w 7953876"/>
              <a:gd name="connsiteY2969" fmla="*/ 4378953 h 6403694"/>
              <a:gd name="connsiteX2970" fmla="*/ 6179435 w 7953876"/>
              <a:gd name="connsiteY2970" fmla="*/ 4332937 h 6403694"/>
              <a:gd name="connsiteX2971" fmla="*/ 6163910 w 7953876"/>
              <a:gd name="connsiteY2971" fmla="*/ 4321210 h 6403694"/>
              <a:gd name="connsiteX2972" fmla="*/ 6138668 w 7953876"/>
              <a:gd name="connsiteY2972" fmla="*/ 4327800 h 6403694"/>
              <a:gd name="connsiteX2973" fmla="*/ 6129175 w 7953876"/>
              <a:gd name="connsiteY2973" fmla="*/ 4327131 h 6403694"/>
              <a:gd name="connsiteX2974" fmla="*/ 6121469 w 7953876"/>
              <a:gd name="connsiteY2974" fmla="*/ 4331821 h 6403694"/>
              <a:gd name="connsiteX2975" fmla="*/ 5961085 w 7953876"/>
              <a:gd name="connsiteY2975" fmla="*/ 4393472 h 6403694"/>
              <a:gd name="connsiteX2976" fmla="*/ 5885473 w 7953876"/>
              <a:gd name="connsiteY2976" fmla="*/ 4482154 h 6403694"/>
              <a:gd name="connsiteX2977" fmla="*/ 5861906 w 7953876"/>
              <a:gd name="connsiteY2977" fmla="*/ 4433345 h 6403694"/>
              <a:gd name="connsiteX2978" fmla="*/ 5669020 w 7953876"/>
              <a:gd name="connsiteY2978" fmla="*/ 4571615 h 6403694"/>
              <a:gd name="connsiteX2979" fmla="*/ 5578777 w 7953876"/>
              <a:gd name="connsiteY2979" fmla="*/ 4774329 h 6403694"/>
              <a:gd name="connsiteX2980" fmla="*/ 5155368 w 7953876"/>
              <a:gd name="connsiteY2980" fmla="*/ 4832405 h 6403694"/>
              <a:gd name="connsiteX2981" fmla="*/ 4939140 w 7953876"/>
              <a:gd name="connsiteY2981" fmla="*/ 4748864 h 6403694"/>
              <a:gd name="connsiteX2982" fmla="*/ 4920264 w 7953876"/>
              <a:gd name="connsiteY2982" fmla="*/ 4742163 h 6403694"/>
              <a:gd name="connsiteX2983" fmla="*/ 5151458 w 7953876"/>
              <a:gd name="connsiteY2983" fmla="*/ 4786390 h 6403694"/>
              <a:gd name="connsiteX2984" fmla="*/ 5449442 w 7953876"/>
              <a:gd name="connsiteY2984" fmla="*/ 4773769 h 6403694"/>
              <a:gd name="connsiteX2985" fmla="*/ 5568277 w 7953876"/>
              <a:gd name="connsiteY2985" fmla="*/ 4676378 h 6403694"/>
              <a:gd name="connsiteX2986" fmla="*/ 5536893 w 7953876"/>
              <a:gd name="connsiteY2986" fmla="*/ 4639409 h 6403694"/>
              <a:gd name="connsiteX2987" fmla="*/ 5450448 w 7953876"/>
              <a:gd name="connsiteY2987" fmla="*/ 4613274 h 6403694"/>
              <a:gd name="connsiteX2988" fmla="*/ 5795004 w 7953876"/>
              <a:gd name="connsiteY2988" fmla="*/ 4369459 h 6403694"/>
              <a:gd name="connsiteX2989" fmla="*/ 5787745 w 7953876"/>
              <a:gd name="connsiteY2989" fmla="*/ 4344665 h 6403694"/>
              <a:gd name="connsiteX2990" fmla="*/ 5780373 w 7953876"/>
              <a:gd name="connsiteY2990" fmla="*/ 4342878 h 6403694"/>
              <a:gd name="connsiteX2991" fmla="*/ 5919425 w 7953876"/>
              <a:gd name="connsiteY2991" fmla="*/ 4103977 h 6403694"/>
              <a:gd name="connsiteX2992" fmla="*/ 5896529 w 7953876"/>
              <a:gd name="connsiteY2992" fmla="*/ 4087894 h 6403694"/>
              <a:gd name="connsiteX2993" fmla="*/ 5874862 w 7953876"/>
              <a:gd name="connsiteY2993" fmla="*/ 4095600 h 6403694"/>
              <a:gd name="connsiteX2994" fmla="*/ 5895077 w 7953876"/>
              <a:gd name="connsiteY2994" fmla="*/ 3876581 h 6403694"/>
              <a:gd name="connsiteX2995" fmla="*/ 5864810 w 7953876"/>
              <a:gd name="connsiteY2995" fmla="*/ 3886856 h 6403694"/>
              <a:gd name="connsiteX2996" fmla="*/ 5598323 w 7953876"/>
              <a:gd name="connsiteY2996" fmla="*/ 4053494 h 6403694"/>
              <a:gd name="connsiteX2997" fmla="*/ 5509865 w 7953876"/>
              <a:gd name="connsiteY2997" fmla="*/ 4140499 h 6403694"/>
              <a:gd name="connsiteX2998" fmla="*/ 5501154 w 7953876"/>
              <a:gd name="connsiteY2998" fmla="*/ 4095601 h 6403694"/>
              <a:gd name="connsiteX2999" fmla="*/ 5484065 w 7953876"/>
              <a:gd name="connsiteY2999" fmla="*/ 4086443 h 6403694"/>
              <a:gd name="connsiteX3000" fmla="*/ 5451788 w 7953876"/>
              <a:gd name="connsiteY3000" fmla="*/ 4102526 h 6403694"/>
              <a:gd name="connsiteX3001" fmla="*/ 5418169 w 7953876"/>
              <a:gd name="connsiteY3001" fmla="*/ 4118497 h 6403694"/>
              <a:gd name="connsiteX3002" fmla="*/ 5258567 w 7953876"/>
              <a:gd name="connsiteY3002" fmla="*/ 4283125 h 6403694"/>
              <a:gd name="connsiteX3003" fmla="*/ 5239916 w 7953876"/>
              <a:gd name="connsiteY3003" fmla="*/ 4202262 h 6403694"/>
              <a:gd name="connsiteX3004" fmla="*/ 5220035 w 7953876"/>
              <a:gd name="connsiteY3004" fmla="*/ 4188638 h 6403694"/>
              <a:gd name="connsiteX3005" fmla="*/ 4945058 w 7953876"/>
              <a:gd name="connsiteY3005" fmla="*/ 4441163 h 6403694"/>
              <a:gd name="connsiteX3006" fmla="*/ 4496968 w 7953876"/>
              <a:gd name="connsiteY3006" fmla="*/ 4573960 h 6403694"/>
              <a:gd name="connsiteX3007" fmla="*/ 4289675 w 7953876"/>
              <a:gd name="connsiteY3007" fmla="*/ 4479919 h 6403694"/>
              <a:gd name="connsiteX3008" fmla="*/ 4116223 w 7953876"/>
              <a:gd name="connsiteY3008" fmla="*/ 4383086 h 6403694"/>
              <a:gd name="connsiteX3009" fmla="*/ 3892735 w 7953876"/>
              <a:gd name="connsiteY3009" fmla="*/ 4250065 h 6403694"/>
              <a:gd name="connsiteX3010" fmla="*/ 3972481 w 7953876"/>
              <a:gd name="connsiteY3010" fmla="*/ 4271733 h 6403694"/>
              <a:gd name="connsiteX3011" fmla="*/ 4322064 w 7953876"/>
              <a:gd name="connsiteY3011" fmla="*/ 4398722 h 6403694"/>
              <a:gd name="connsiteX3012" fmla="*/ 4811593 w 7953876"/>
              <a:gd name="connsiteY3012" fmla="*/ 4468080 h 6403694"/>
              <a:gd name="connsiteX3013" fmla="*/ 4813603 w 7953876"/>
              <a:gd name="connsiteY3013" fmla="*/ 4431000 h 6403694"/>
              <a:gd name="connsiteX3014" fmla="*/ 4685720 w 7953876"/>
              <a:gd name="connsiteY3014" fmla="*/ 4291389 h 6403694"/>
              <a:gd name="connsiteX3015" fmla="*/ 5050381 w 7953876"/>
              <a:gd name="connsiteY3015" fmla="*/ 4263691 h 6403694"/>
              <a:gd name="connsiteX3016" fmla="*/ 5041781 w 7953876"/>
              <a:gd name="connsiteY3016" fmla="*/ 4227839 h 6403694"/>
              <a:gd name="connsiteX3017" fmla="*/ 4915797 w 7953876"/>
              <a:gd name="connsiteY3017" fmla="*/ 4155800 h 6403694"/>
              <a:gd name="connsiteX3018" fmla="*/ 5087014 w 7953876"/>
              <a:gd name="connsiteY3018" fmla="*/ 4171101 h 6403694"/>
              <a:gd name="connsiteX3019" fmla="*/ 5259461 w 7953876"/>
              <a:gd name="connsiteY3019" fmla="*/ 4067121 h 6403694"/>
              <a:gd name="connsiteX3020" fmla="*/ 5245836 w 7953876"/>
              <a:gd name="connsiteY3020" fmla="*/ 4048469 h 6403694"/>
              <a:gd name="connsiteX3021" fmla="*/ 5152018 w 7953876"/>
              <a:gd name="connsiteY3021" fmla="*/ 4001001 h 6403694"/>
              <a:gd name="connsiteX3022" fmla="*/ 5460388 w 7953876"/>
              <a:gd name="connsiteY3022" fmla="*/ 3943482 h 6403694"/>
              <a:gd name="connsiteX3023" fmla="*/ 5457149 w 7953876"/>
              <a:gd name="connsiteY3023" fmla="*/ 3908300 h 6403694"/>
              <a:gd name="connsiteX3024" fmla="*/ 5389912 w 7953876"/>
              <a:gd name="connsiteY3024" fmla="*/ 3870549 h 6403694"/>
              <a:gd name="connsiteX3025" fmla="*/ 5502940 w 7953876"/>
              <a:gd name="connsiteY3025" fmla="*/ 3855137 h 6403694"/>
              <a:gd name="connsiteX3026" fmla="*/ 5601115 w 7953876"/>
              <a:gd name="connsiteY3026" fmla="*/ 3590324 h 6403694"/>
              <a:gd name="connsiteX3027" fmla="*/ 5572299 w 7953876"/>
              <a:gd name="connsiteY3027" fmla="*/ 3575805 h 6403694"/>
              <a:gd name="connsiteX3028" fmla="*/ 5385333 w 7953876"/>
              <a:gd name="connsiteY3028" fmla="*/ 3662809 h 6403694"/>
              <a:gd name="connsiteX3029" fmla="*/ 5338647 w 7953876"/>
              <a:gd name="connsiteY3029" fmla="*/ 3682355 h 6403694"/>
              <a:gd name="connsiteX3030" fmla="*/ 5305476 w 7953876"/>
              <a:gd name="connsiteY3030" fmla="*/ 3603392 h 6403694"/>
              <a:gd name="connsiteX3031" fmla="*/ 5108571 w 7953876"/>
              <a:gd name="connsiteY3031" fmla="*/ 3700449 h 6403694"/>
              <a:gd name="connsiteX3032" fmla="*/ 5121080 w 7953876"/>
              <a:gd name="connsiteY3032" fmla="*/ 3653093 h 6403694"/>
              <a:gd name="connsiteX3033" fmla="*/ 5097178 w 7953876"/>
              <a:gd name="connsiteY3033" fmla="*/ 3634665 h 6403694"/>
              <a:gd name="connsiteX3034" fmla="*/ 4863527 w 7953876"/>
              <a:gd name="connsiteY3034" fmla="*/ 3716421 h 6403694"/>
              <a:gd name="connsiteX3035" fmla="*/ 4846886 w 7953876"/>
              <a:gd name="connsiteY3035" fmla="*/ 3624277 h 6403694"/>
              <a:gd name="connsiteX3036" fmla="*/ 4816730 w 7953876"/>
              <a:gd name="connsiteY3036" fmla="*/ 3617242 h 6403694"/>
              <a:gd name="connsiteX3037" fmla="*/ 4560630 w 7953876"/>
              <a:gd name="connsiteY3037" fmla="*/ 3789911 h 6403694"/>
              <a:gd name="connsiteX3038" fmla="*/ 4509476 w 7953876"/>
              <a:gd name="connsiteY3038" fmla="*/ 3851227 h 6403694"/>
              <a:gd name="connsiteX3039" fmla="*/ 4511263 w 7953876"/>
              <a:gd name="connsiteY3039" fmla="*/ 3842739 h 6403694"/>
              <a:gd name="connsiteX3040" fmla="*/ 4499647 w 7953876"/>
              <a:gd name="connsiteY3040" fmla="*/ 3737530 h 6403694"/>
              <a:gd name="connsiteX3041" fmla="*/ 4473736 w 7953876"/>
              <a:gd name="connsiteY3041" fmla="*/ 3730046 h 6403694"/>
              <a:gd name="connsiteX3042" fmla="*/ 4420460 w 7953876"/>
              <a:gd name="connsiteY3042" fmla="*/ 3754618 h 6403694"/>
              <a:gd name="connsiteX3043" fmla="*/ 4215179 w 7953876"/>
              <a:gd name="connsiteY3043" fmla="*/ 3948284 h 6403694"/>
              <a:gd name="connsiteX3044" fmla="*/ 4137778 w 7953876"/>
              <a:gd name="connsiteY3044" fmla="*/ 4069019 h 6403694"/>
              <a:gd name="connsiteX3045" fmla="*/ 3935959 w 7953876"/>
              <a:gd name="connsiteY3045" fmla="*/ 4125199 h 6403694"/>
              <a:gd name="connsiteX3046" fmla="*/ 3492557 w 7953876"/>
              <a:gd name="connsiteY3046" fmla="*/ 3985588 h 6403694"/>
              <a:gd name="connsiteX3047" fmla="*/ 3262144 w 7953876"/>
              <a:gd name="connsiteY3047" fmla="*/ 3802197 h 6403694"/>
              <a:gd name="connsiteX3048" fmla="*/ 3036870 w 7953876"/>
              <a:gd name="connsiteY3048" fmla="*/ 3615231 h 6403694"/>
              <a:gd name="connsiteX3049" fmla="*/ 2928868 w 7953876"/>
              <a:gd name="connsiteY3049" fmla="*/ 3520184 h 6403694"/>
              <a:gd name="connsiteX3050" fmla="*/ 2893016 w 7953876"/>
              <a:gd name="connsiteY3050" fmla="*/ 3482768 h 6403694"/>
              <a:gd name="connsiteX3051" fmla="*/ 3158164 w 7953876"/>
              <a:gd name="connsiteY3051" fmla="*/ 3548442 h 6403694"/>
              <a:gd name="connsiteX3052" fmla="*/ 3452685 w 7953876"/>
              <a:gd name="connsiteY3052" fmla="*/ 3795942 h 6403694"/>
              <a:gd name="connsiteX3053" fmla="*/ 4106394 w 7953876"/>
              <a:gd name="connsiteY3053" fmla="*/ 3803871 h 6403694"/>
              <a:gd name="connsiteX3054" fmla="*/ 4101257 w 7953876"/>
              <a:gd name="connsiteY3054" fmla="*/ 3769583 h 6403694"/>
              <a:gd name="connsiteX3055" fmla="*/ 3950143 w 7953876"/>
              <a:gd name="connsiteY3055" fmla="*/ 3660130 h 6403694"/>
              <a:gd name="connsiteX3056" fmla="*/ 4019836 w 7953876"/>
              <a:gd name="connsiteY3056" fmla="*/ 3690174 h 6403694"/>
              <a:gd name="connsiteX3057" fmla="*/ 4452851 w 7953876"/>
              <a:gd name="connsiteY3057" fmla="*/ 3708155 h 6403694"/>
              <a:gd name="connsiteX3058" fmla="*/ 4469268 w 7953876"/>
              <a:gd name="connsiteY3058" fmla="*/ 3673197 h 6403694"/>
              <a:gd name="connsiteX3059" fmla="*/ 4332674 w 7953876"/>
              <a:gd name="connsiteY3059" fmla="*/ 3553579 h 6403694"/>
              <a:gd name="connsiteX3060" fmla="*/ 4416440 w 7953876"/>
              <a:gd name="connsiteY3060" fmla="*/ 3576028 h 6403694"/>
              <a:gd name="connsiteX3061" fmla="*/ 4725592 w 7953876"/>
              <a:gd name="connsiteY3061" fmla="*/ 3593005 h 6403694"/>
              <a:gd name="connsiteX3062" fmla="*/ 4737879 w 7953876"/>
              <a:gd name="connsiteY3062" fmla="*/ 3561398 h 6403694"/>
              <a:gd name="connsiteX3063" fmla="*/ 4560964 w 7953876"/>
              <a:gd name="connsiteY3063" fmla="*/ 3413076 h 6403694"/>
              <a:gd name="connsiteX3064" fmla="*/ 4642162 w 7953876"/>
              <a:gd name="connsiteY3064" fmla="*/ 3447587 h 6403694"/>
              <a:gd name="connsiteX3065" fmla="*/ 4961142 w 7953876"/>
              <a:gd name="connsiteY3065" fmla="*/ 3496506 h 6403694"/>
              <a:gd name="connsiteX3066" fmla="*/ 4973428 w 7953876"/>
              <a:gd name="connsiteY3066" fmla="*/ 3477854 h 6403694"/>
              <a:gd name="connsiteX3067" fmla="*/ 4950868 w 7953876"/>
              <a:gd name="connsiteY3067" fmla="*/ 3421340 h 6403694"/>
              <a:gd name="connsiteX3068" fmla="*/ 5105666 w 7953876"/>
              <a:gd name="connsiteY3068" fmla="*/ 3478636 h 6403694"/>
              <a:gd name="connsiteX3069" fmla="*/ 5121192 w 7953876"/>
              <a:gd name="connsiteY3069" fmla="*/ 3477409 h 6403694"/>
              <a:gd name="connsiteX3070" fmla="*/ 5180721 w 7953876"/>
              <a:gd name="connsiteY3070" fmla="*/ 3478078 h 6403694"/>
              <a:gd name="connsiteX3071" fmla="*/ 5198479 w 7953876"/>
              <a:gd name="connsiteY3071" fmla="*/ 3452725 h 6403694"/>
              <a:gd name="connsiteX3072" fmla="*/ 5183848 w 7953876"/>
              <a:gd name="connsiteY3072" fmla="*/ 3423910 h 6403694"/>
              <a:gd name="connsiteX3073" fmla="*/ 5185747 w 7953876"/>
              <a:gd name="connsiteY3073" fmla="*/ 3413299 h 6403694"/>
              <a:gd name="connsiteX3074" fmla="*/ 5338424 w 7953876"/>
              <a:gd name="connsiteY3074" fmla="*/ 3420447 h 6403694"/>
              <a:gd name="connsiteX3075" fmla="*/ 5349146 w 7953876"/>
              <a:gd name="connsiteY3075" fmla="*/ 3387723 h 6403694"/>
              <a:gd name="connsiteX3076" fmla="*/ 5309943 w 7953876"/>
              <a:gd name="connsiteY3076" fmla="*/ 3335899 h 6403694"/>
              <a:gd name="connsiteX3077" fmla="*/ 5666899 w 7953876"/>
              <a:gd name="connsiteY3077" fmla="*/ 3359465 h 6403694"/>
              <a:gd name="connsiteX3078" fmla="*/ 5673153 w 7953876"/>
              <a:gd name="connsiteY3078" fmla="*/ 3318588 h 6403694"/>
              <a:gd name="connsiteX3079" fmla="*/ 5465191 w 7953876"/>
              <a:gd name="connsiteY3079" fmla="*/ 3164794 h 6403694"/>
              <a:gd name="connsiteX3080" fmla="*/ 5392258 w 7953876"/>
              <a:gd name="connsiteY3080" fmla="*/ 3141563 h 6403694"/>
              <a:gd name="connsiteX3081" fmla="*/ 5439837 w 7953876"/>
              <a:gd name="connsiteY3081" fmla="*/ 3090744 h 6403694"/>
              <a:gd name="connsiteX3082" fmla="*/ 5426770 w 7953876"/>
              <a:gd name="connsiteY3082" fmla="*/ 3057684 h 6403694"/>
              <a:gd name="connsiteX3083" fmla="*/ 5238241 w 7953876"/>
              <a:gd name="connsiteY3083" fmla="*/ 2989778 h 6403694"/>
              <a:gd name="connsiteX3084" fmla="*/ 5102762 w 7953876"/>
              <a:gd name="connsiteY3084" fmla="*/ 3019152 h 6403694"/>
              <a:gd name="connsiteX3085" fmla="*/ 5112926 w 7953876"/>
              <a:gd name="connsiteY3085" fmla="*/ 2956496 h 6403694"/>
              <a:gd name="connsiteX3086" fmla="*/ 5112926 w 7953876"/>
              <a:gd name="connsiteY3086" fmla="*/ 2931031 h 6403694"/>
              <a:gd name="connsiteX3087" fmla="*/ 5088802 w 7953876"/>
              <a:gd name="connsiteY3087" fmla="*/ 2923882 h 6403694"/>
              <a:gd name="connsiteX3088" fmla="*/ 4938023 w 7953876"/>
              <a:gd name="connsiteY3088" fmla="*/ 2944768 h 6403694"/>
              <a:gd name="connsiteX3089" fmla="*/ 4776187 w 7953876"/>
              <a:gd name="connsiteY3089" fmla="*/ 2999271 h 6403694"/>
              <a:gd name="connsiteX3090" fmla="*/ 4794616 w 7953876"/>
              <a:gd name="connsiteY3090" fmla="*/ 2916846 h 6403694"/>
              <a:gd name="connsiteX3091" fmla="*/ 4777862 w 7953876"/>
              <a:gd name="connsiteY3091" fmla="*/ 2894397 h 6403694"/>
              <a:gd name="connsiteX3092" fmla="*/ 4530921 w 7953876"/>
              <a:gd name="connsiteY3092" fmla="*/ 2948230 h 6403694"/>
              <a:gd name="connsiteX3093" fmla="*/ 4356464 w 7953876"/>
              <a:gd name="connsiteY3093" fmla="*/ 3107721 h 6403694"/>
              <a:gd name="connsiteX3094" fmla="*/ 4502552 w 7953876"/>
              <a:gd name="connsiteY3094" fmla="*/ 2819901 h 6403694"/>
              <a:gd name="connsiteX3095" fmla="*/ 4044185 w 7953876"/>
              <a:gd name="connsiteY3095" fmla="*/ 3002510 h 6403694"/>
              <a:gd name="connsiteX3096" fmla="*/ 4050216 w 7953876"/>
              <a:gd name="connsiteY3096" fmla="*/ 2829172 h 6403694"/>
              <a:gd name="connsiteX3097" fmla="*/ 4023075 w 7953876"/>
              <a:gd name="connsiteY3097" fmla="*/ 2813200 h 6403694"/>
              <a:gd name="connsiteX3098" fmla="*/ 3714593 w 7953876"/>
              <a:gd name="connsiteY3098" fmla="*/ 2960404 h 6403694"/>
              <a:gd name="connsiteX3099" fmla="*/ 3712359 w 7953876"/>
              <a:gd name="connsiteY3099" fmla="*/ 2858880 h 6403694"/>
              <a:gd name="connsiteX3100" fmla="*/ 3685442 w 7953876"/>
              <a:gd name="connsiteY3100" fmla="*/ 2842015 h 6403694"/>
              <a:gd name="connsiteX3101" fmla="*/ 3464189 w 7953876"/>
              <a:gd name="connsiteY3101" fmla="*/ 2913608 h 6403694"/>
              <a:gd name="connsiteX3102" fmla="*/ 3441852 w 7953876"/>
              <a:gd name="connsiteY3102" fmla="*/ 2912713 h 6403694"/>
              <a:gd name="connsiteX3103" fmla="*/ 3238914 w 7953876"/>
              <a:gd name="connsiteY3103" fmla="*/ 3079464 h 6403694"/>
              <a:gd name="connsiteX3104" fmla="*/ 3017102 w 7953876"/>
              <a:gd name="connsiteY3104" fmla="*/ 3334224 h 6403694"/>
              <a:gd name="connsiteX3105" fmla="*/ 2353117 w 7953876"/>
              <a:gd name="connsiteY3105" fmla="*/ 3097223 h 6403694"/>
              <a:gd name="connsiteX3106" fmla="*/ 1836337 w 7953876"/>
              <a:gd name="connsiteY3106" fmla="*/ 2765062 h 6403694"/>
              <a:gd name="connsiteX3107" fmla="*/ 1686451 w 7953876"/>
              <a:gd name="connsiteY3107" fmla="*/ 2696598 h 6403694"/>
              <a:gd name="connsiteX3108" fmla="*/ 2000964 w 7953876"/>
              <a:gd name="connsiteY3108" fmla="*/ 2711341 h 6403694"/>
              <a:gd name="connsiteX3109" fmla="*/ 2336141 w 7953876"/>
              <a:gd name="connsiteY3109" fmla="*/ 2994134 h 6403694"/>
              <a:gd name="connsiteX3110" fmla="*/ 2676119 w 7953876"/>
              <a:gd name="connsiteY3110" fmla="*/ 3104258 h 6403694"/>
              <a:gd name="connsiteX3111" fmla="*/ 3046029 w 7953876"/>
              <a:gd name="connsiteY3111" fmla="*/ 2976040 h 6403694"/>
              <a:gd name="connsiteX3112" fmla="*/ 3058203 w 7953876"/>
              <a:gd name="connsiteY3112" fmla="*/ 2937955 h 6403694"/>
              <a:gd name="connsiteX3113" fmla="*/ 2864871 w 7953876"/>
              <a:gd name="connsiteY3113" fmla="*/ 2762046 h 6403694"/>
              <a:gd name="connsiteX3114" fmla="*/ 2803554 w 7953876"/>
              <a:gd name="connsiteY3114" fmla="*/ 2728652 h 6403694"/>
              <a:gd name="connsiteX3115" fmla="*/ 2903291 w 7953876"/>
              <a:gd name="connsiteY3115" fmla="*/ 2722509 h 6403694"/>
              <a:gd name="connsiteX3116" fmla="*/ 3284706 w 7953876"/>
              <a:gd name="connsiteY3116" fmla="*/ 2604567 h 6403694"/>
              <a:gd name="connsiteX3117" fmla="*/ 3298891 w 7953876"/>
              <a:gd name="connsiteY3117" fmla="*/ 2564693 h 6403694"/>
              <a:gd name="connsiteX3118" fmla="*/ 3204179 w 7953876"/>
              <a:gd name="connsiteY3118" fmla="*/ 2485731 h 6403694"/>
              <a:gd name="connsiteX3119" fmla="*/ 3344460 w 7953876"/>
              <a:gd name="connsiteY3119" fmla="*/ 2519349 h 6403694"/>
              <a:gd name="connsiteX3120" fmla="*/ 3573084 w 7953876"/>
              <a:gd name="connsiteY3120" fmla="*/ 2478805 h 6403694"/>
              <a:gd name="connsiteX3121" fmla="*/ 3573866 w 7953876"/>
              <a:gd name="connsiteY3121" fmla="*/ 2441949 h 6403694"/>
              <a:gd name="connsiteX3122" fmla="*/ 3444196 w 7953876"/>
              <a:gd name="connsiteY3122" fmla="*/ 2330931 h 6403694"/>
              <a:gd name="connsiteX3123" fmla="*/ 3454583 w 7953876"/>
              <a:gd name="connsiteY3123" fmla="*/ 2332942 h 6403694"/>
              <a:gd name="connsiteX3124" fmla="*/ 3773675 w 7953876"/>
              <a:gd name="connsiteY3124" fmla="*/ 2332048 h 6403694"/>
              <a:gd name="connsiteX3125" fmla="*/ 3788307 w 7953876"/>
              <a:gd name="connsiteY3125" fmla="*/ 2294297 h 6403694"/>
              <a:gd name="connsiteX3126" fmla="*/ 3684103 w 7953876"/>
              <a:gd name="connsiteY3126" fmla="*/ 2193667 h 6403694"/>
              <a:gd name="connsiteX3127" fmla="*/ 3999509 w 7953876"/>
              <a:gd name="connsiteY3127" fmla="*/ 2263584 h 6403694"/>
              <a:gd name="connsiteX3128" fmla="*/ 4020618 w 7953876"/>
              <a:gd name="connsiteY3128" fmla="*/ 2226391 h 6403694"/>
              <a:gd name="connsiteX3129" fmla="*/ 3912951 w 7953876"/>
              <a:gd name="connsiteY3129" fmla="*/ 2074719 h 6403694"/>
              <a:gd name="connsiteX3130" fmla="*/ 4225007 w 7953876"/>
              <a:gd name="connsiteY3130" fmla="*/ 2168760 h 6403694"/>
              <a:gd name="connsiteX3131" fmla="*/ 4247233 w 7953876"/>
              <a:gd name="connsiteY3131" fmla="*/ 2142066 h 6403694"/>
              <a:gd name="connsiteX3132" fmla="*/ 4172402 w 7953876"/>
              <a:gd name="connsiteY3132" fmla="*/ 2006477 h 6403694"/>
              <a:gd name="connsiteX3133" fmla="*/ 4235506 w 7953876"/>
              <a:gd name="connsiteY3133" fmla="*/ 2026693 h 6403694"/>
              <a:gd name="connsiteX3134" fmla="*/ 4376456 w 7953876"/>
              <a:gd name="connsiteY3134" fmla="*/ 2072485 h 6403694"/>
              <a:gd name="connsiteX3135" fmla="*/ 4642385 w 7953876"/>
              <a:gd name="connsiteY3135" fmla="*/ 2006030 h 6403694"/>
              <a:gd name="connsiteX3136" fmla="*/ 4635014 w 7953876"/>
              <a:gd name="connsiteY3136" fmla="*/ 1972413 h 6403694"/>
              <a:gd name="connsiteX3137" fmla="*/ 4396895 w 7953876"/>
              <a:gd name="connsiteY3137" fmla="*/ 1755403 h 6403694"/>
              <a:gd name="connsiteX3138" fmla="*/ 4279398 w 7953876"/>
              <a:gd name="connsiteY3138" fmla="*/ 1707154 h 6403694"/>
              <a:gd name="connsiteX3139" fmla="*/ 4340381 w 7953876"/>
              <a:gd name="connsiteY3139" fmla="*/ 1629530 h 6403694"/>
              <a:gd name="connsiteX3140" fmla="*/ 4330441 w 7953876"/>
              <a:gd name="connsiteY3140" fmla="*/ 1600827 h 6403694"/>
              <a:gd name="connsiteX3141" fmla="*/ 4325415 w 7953876"/>
              <a:gd name="connsiteY3141" fmla="*/ 1597141 h 6403694"/>
              <a:gd name="connsiteX3142" fmla="*/ 4316479 w 7953876"/>
              <a:gd name="connsiteY3142" fmla="*/ 1595130 h 6403694"/>
              <a:gd name="connsiteX3143" fmla="*/ 4292132 w 7953876"/>
              <a:gd name="connsiteY3143" fmla="*/ 1585860 h 6403694"/>
              <a:gd name="connsiteX3144" fmla="*/ 4230369 w 7953876"/>
              <a:gd name="connsiteY3144" fmla="*/ 1566650 h 6403694"/>
              <a:gd name="connsiteX3145" fmla="*/ 4190048 w 7953876"/>
              <a:gd name="connsiteY3145" fmla="*/ 1561624 h 6403694"/>
              <a:gd name="connsiteX3146" fmla="*/ 4052895 w 7953876"/>
              <a:gd name="connsiteY3146" fmla="*/ 1542525 h 6403694"/>
              <a:gd name="connsiteX3147" fmla="*/ 4103491 w 7953876"/>
              <a:gd name="connsiteY3147" fmla="*/ 1457642 h 6403694"/>
              <a:gd name="connsiteX3148" fmla="*/ 4081042 w 7953876"/>
              <a:gd name="connsiteY3148" fmla="*/ 1427934 h 6403694"/>
              <a:gd name="connsiteX3149" fmla="*/ 3805507 w 7953876"/>
              <a:gd name="connsiteY3149" fmla="*/ 1418775 h 6403694"/>
              <a:gd name="connsiteX3150" fmla="*/ 3699850 w 7953876"/>
              <a:gd name="connsiteY3150" fmla="*/ 1459430 h 6403694"/>
              <a:gd name="connsiteX3151" fmla="*/ 3803721 w 7953876"/>
              <a:gd name="connsiteY3151" fmla="*/ 1297929 h 6403694"/>
              <a:gd name="connsiteX3152" fmla="*/ 3790876 w 7953876"/>
              <a:gd name="connsiteY3152" fmla="*/ 1271571 h 6403694"/>
              <a:gd name="connsiteX3153" fmla="*/ 3599889 w 7953876"/>
              <a:gd name="connsiteY3153" fmla="*/ 1255152 h 6403694"/>
              <a:gd name="connsiteX3154" fmla="*/ 3574424 w 7953876"/>
              <a:gd name="connsiteY3154" fmla="*/ 1241414 h 6403694"/>
              <a:gd name="connsiteX3155" fmla="*/ 3337312 w 7953876"/>
              <a:gd name="connsiteY3155" fmla="*/ 1331547 h 6403694"/>
              <a:gd name="connsiteX3156" fmla="*/ 3345241 w 7953876"/>
              <a:gd name="connsiteY3156" fmla="*/ 1241527 h 6403694"/>
              <a:gd name="connsiteX3157" fmla="*/ 3323573 w 7953876"/>
              <a:gd name="connsiteY3157" fmla="*/ 1218183 h 6403694"/>
              <a:gd name="connsiteX3158" fmla="*/ 3115276 w 7953876"/>
              <a:gd name="connsiteY3158" fmla="*/ 1326744 h 6403694"/>
              <a:gd name="connsiteX3159" fmla="*/ 3101091 w 7953876"/>
              <a:gd name="connsiteY3159" fmla="*/ 1281622 h 6403694"/>
              <a:gd name="connsiteX3160" fmla="*/ 3066580 w 7953876"/>
              <a:gd name="connsiteY3160" fmla="*/ 1277267 h 6403694"/>
              <a:gd name="connsiteX3161" fmla="*/ 2969411 w 7953876"/>
              <a:gd name="connsiteY3161" fmla="*/ 1452058 h 6403694"/>
              <a:gd name="connsiteX3162" fmla="*/ 2931772 w 7953876"/>
              <a:gd name="connsiteY3162" fmla="*/ 1246888 h 6403694"/>
              <a:gd name="connsiteX3163" fmla="*/ 2895027 w 7953876"/>
              <a:gd name="connsiteY3163" fmla="*/ 1245435 h 6403694"/>
              <a:gd name="connsiteX3164" fmla="*/ 2876375 w 7953876"/>
              <a:gd name="connsiteY3164" fmla="*/ 1272911 h 6403694"/>
              <a:gd name="connsiteX3165" fmla="*/ 2869003 w 7953876"/>
              <a:gd name="connsiteY3165" fmla="*/ 1262412 h 6403694"/>
              <a:gd name="connsiteX3166" fmla="*/ 2837172 w 7953876"/>
              <a:gd name="connsiteY3166" fmla="*/ 1260178 h 6403694"/>
              <a:gd name="connsiteX3167" fmla="*/ 2728389 w 7953876"/>
              <a:gd name="connsiteY3167" fmla="*/ 1397219 h 6403694"/>
              <a:gd name="connsiteX3168" fmla="*/ 2719118 w 7953876"/>
              <a:gd name="connsiteY3168" fmla="*/ 1403474 h 6403694"/>
              <a:gd name="connsiteX3169" fmla="*/ 2707168 w 7953876"/>
              <a:gd name="connsiteY3169" fmla="*/ 1388173 h 6403694"/>
              <a:gd name="connsiteX3170" fmla="*/ 2673326 w 7953876"/>
              <a:gd name="connsiteY3170" fmla="*/ 1392641 h 6403694"/>
              <a:gd name="connsiteX3171" fmla="*/ 2588332 w 7953876"/>
              <a:gd name="connsiteY3171" fmla="*/ 1561513 h 6403694"/>
              <a:gd name="connsiteX3172" fmla="*/ 2457433 w 7953876"/>
              <a:gd name="connsiteY3172" fmla="*/ 1341264 h 6403694"/>
              <a:gd name="connsiteX3173" fmla="*/ 2430405 w 7953876"/>
              <a:gd name="connsiteY3173" fmla="*/ 1349528 h 6403694"/>
              <a:gd name="connsiteX3174" fmla="*/ 2395335 w 7953876"/>
              <a:gd name="connsiteY3174" fmla="*/ 1467806 h 6403694"/>
              <a:gd name="connsiteX3175" fmla="*/ 2383272 w 7953876"/>
              <a:gd name="connsiteY3175" fmla="*/ 1446697 h 6403694"/>
              <a:gd name="connsiteX3176" fmla="*/ 2351665 w 7953876"/>
              <a:gd name="connsiteY3176" fmla="*/ 1445692 h 6403694"/>
              <a:gd name="connsiteX3177" fmla="*/ 2295598 w 7953876"/>
              <a:gd name="connsiteY3177" fmla="*/ 1601720 h 6403694"/>
              <a:gd name="connsiteX3178" fmla="*/ 2265888 w 7953876"/>
              <a:gd name="connsiteY3178" fmla="*/ 1570112 h 6403694"/>
              <a:gd name="connsiteX3179" fmla="*/ 2231488 w 7953876"/>
              <a:gd name="connsiteY3179" fmla="*/ 1579383 h 6403694"/>
              <a:gd name="connsiteX3180" fmla="*/ 2194296 w 7953876"/>
              <a:gd name="connsiteY3180" fmla="*/ 1739767 h 6403694"/>
              <a:gd name="connsiteX3181" fmla="*/ 2067196 w 7953876"/>
              <a:gd name="connsiteY3181" fmla="*/ 1602056 h 6403694"/>
              <a:gd name="connsiteX3182" fmla="*/ 2043965 w 7953876"/>
              <a:gd name="connsiteY3182" fmla="*/ 1614341 h 6403694"/>
              <a:gd name="connsiteX3183" fmla="*/ 1950034 w 7953876"/>
              <a:gd name="connsiteY3183" fmla="*/ 1882950 h 6403694"/>
              <a:gd name="connsiteX3184" fmla="*/ 1957742 w 7953876"/>
              <a:gd name="connsiteY3184" fmla="*/ 2152118 h 6403694"/>
              <a:gd name="connsiteX3185" fmla="*/ 1791438 w 7953876"/>
              <a:gd name="connsiteY3185" fmla="*/ 2512647 h 6403694"/>
              <a:gd name="connsiteX3186" fmla="*/ 1545837 w 7953876"/>
              <a:gd name="connsiteY3186" fmla="*/ 2598648 h 6403694"/>
              <a:gd name="connsiteX3187" fmla="*/ 1401647 w 7953876"/>
              <a:gd name="connsiteY3187" fmla="*/ 2574160 h 6403694"/>
              <a:gd name="connsiteX3188" fmla="*/ 785303 w 7953876"/>
              <a:gd name="connsiteY3188" fmla="*/ 2040057 h 6403694"/>
              <a:gd name="connsiteX3189" fmla="*/ 822380 w 7953876"/>
              <a:gd name="connsiteY3189" fmla="*/ 2077830 h 6403694"/>
              <a:gd name="connsiteX3190" fmla="*/ 841198 w 7953876"/>
              <a:gd name="connsiteY3190" fmla="*/ 2076728 h 6403694"/>
              <a:gd name="connsiteX3191" fmla="*/ 1120194 w 7953876"/>
              <a:gd name="connsiteY3191" fmla="*/ 2102863 h 6403694"/>
              <a:gd name="connsiteX3192" fmla="*/ 1124550 w 7953876"/>
              <a:gd name="connsiteY3192" fmla="*/ 2075165 h 6403694"/>
              <a:gd name="connsiteX3193" fmla="*/ 897125 w 7953876"/>
              <a:gd name="connsiteY3193" fmla="*/ 2030163 h 6403694"/>
              <a:gd name="connsiteX3194" fmla="*/ 815593 w 7953876"/>
              <a:gd name="connsiteY3194" fmla="*/ 2033031 h 6403694"/>
              <a:gd name="connsiteX3195" fmla="*/ 627092 w 7953876"/>
              <a:gd name="connsiteY3195" fmla="*/ 1878877 h 6403694"/>
              <a:gd name="connsiteX3196" fmla="*/ 650512 w 7953876"/>
              <a:gd name="connsiteY3196" fmla="*/ 1902737 h 6403694"/>
              <a:gd name="connsiteX3197" fmla="*/ 681371 w 7953876"/>
              <a:gd name="connsiteY3197" fmla="*/ 1864187 h 6403694"/>
              <a:gd name="connsiteX3198" fmla="*/ 703708 w 7953876"/>
              <a:gd name="connsiteY3198" fmla="*/ 1827107 h 6403694"/>
              <a:gd name="connsiteX3199" fmla="*/ 691312 w 7953876"/>
              <a:gd name="connsiteY3199" fmla="*/ 1814932 h 6403694"/>
              <a:gd name="connsiteX3200" fmla="*/ 647753 w 7953876"/>
              <a:gd name="connsiteY3200" fmla="*/ 1845758 h 6403694"/>
              <a:gd name="connsiteX3201" fmla="*/ 366246 w 7953876"/>
              <a:gd name="connsiteY3201" fmla="*/ 1613135 h 6403694"/>
              <a:gd name="connsiteX3202" fmla="*/ 406995 w 7953876"/>
              <a:gd name="connsiteY3202" fmla="*/ 1654649 h 6403694"/>
              <a:gd name="connsiteX3203" fmla="*/ 410277 w 7953876"/>
              <a:gd name="connsiteY3203" fmla="*/ 1627687 h 6403694"/>
              <a:gd name="connsiteX3204" fmla="*/ 409187 w 7953876"/>
              <a:gd name="connsiteY3204" fmla="*/ 1582955 h 6403694"/>
              <a:gd name="connsiteX3205" fmla="*/ 396316 w 7953876"/>
              <a:gd name="connsiteY3205" fmla="*/ 1570000 h 6403694"/>
              <a:gd name="connsiteX3206" fmla="*/ 379926 w 7953876"/>
              <a:gd name="connsiteY3206" fmla="*/ 1576478 h 6403694"/>
              <a:gd name="connsiteX3207" fmla="*/ 288278 w 7953876"/>
              <a:gd name="connsiteY3207" fmla="*/ 1533703 h 6403694"/>
              <a:gd name="connsiteX3208" fmla="*/ 339724 w 7953876"/>
              <a:gd name="connsiteY3208" fmla="*/ 1586115 h 6403694"/>
              <a:gd name="connsiteX3209" fmla="*/ 340137 w 7953876"/>
              <a:gd name="connsiteY3209" fmla="*/ 1582580 h 6403694"/>
              <a:gd name="connsiteX3210" fmla="*/ 338713 w 7953876"/>
              <a:gd name="connsiteY3210" fmla="*/ 1555481 h 6403694"/>
              <a:gd name="connsiteX3211" fmla="*/ 346197 w 7953876"/>
              <a:gd name="connsiteY3211" fmla="*/ 1483554 h 6403694"/>
              <a:gd name="connsiteX3212" fmla="*/ 313528 w 7953876"/>
              <a:gd name="connsiteY3212" fmla="*/ 1456901 h 6403694"/>
              <a:gd name="connsiteX3213" fmla="*/ 301968 w 7953876"/>
              <a:gd name="connsiteY3213" fmla="*/ 1468924 h 6403694"/>
              <a:gd name="connsiteX3214" fmla="*/ 291860 w 7953876"/>
              <a:gd name="connsiteY3214" fmla="*/ 1504477 h 6403694"/>
              <a:gd name="connsiteX3215" fmla="*/ 58581 w 7953876"/>
              <a:gd name="connsiteY3215" fmla="*/ 1299696 h 6403694"/>
              <a:gd name="connsiteX3216" fmla="*/ 97048 w 7953876"/>
              <a:gd name="connsiteY3216" fmla="*/ 1338884 h 6403694"/>
              <a:gd name="connsiteX3217" fmla="*/ 91436 w 7953876"/>
              <a:gd name="connsiteY3217" fmla="*/ 1242196 h 6403694"/>
              <a:gd name="connsiteX3218" fmla="*/ 73119 w 7953876"/>
              <a:gd name="connsiteY3218" fmla="*/ 1238287 h 6403694"/>
              <a:gd name="connsiteX3219" fmla="*/ 0 w 7953876"/>
              <a:gd name="connsiteY3219" fmla="*/ 1240016 h 6403694"/>
              <a:gd name="connsiteX3220" fmla="*/ 31900 w 7953876"/>
              <a:gd name="connsiteY3220" fmla="*/ 1272515 h 6403694"/>
              <a:gd name="connsiteX3221" fmla="*/ 42405 w 7953876"/>
              <a:gd name="connsiteY3221" fmla="*/ 1244821 h 6403694"/>
              <a:gd name="connsiteX3222" fmla="*/ 96238 w 7953876"/>
              <a:gd name="connsiteY3222" fmla="*/ 1111856 h 6403694"/>
              <a:gd name="connsiteX3223" fmla="*/ 206475 w 7953876"/>
              <a:gd name="connsiteY3223" fmla="*/ 1296700 h 6403694"/>
              <a:gd name="connsiteX3224" fmla="*/ 238194 w 7953876"/>
              <a:gd name="connsiteY3224" fmla="*/ 1278384 h 6403694"/>
              <a:gd name="connsiteX3225" fmla="*/ 222222 w 7953876"/>
              <a:gd name="connsiteY3225" fmla="*/ 1001286 h 6403694"/>
              <a:gd name="connsiteX3226" fmla="*/ 363172 w 7953876"/>
              <a:gd name="connsiteY3226" fmla="*/ 802035 h 6403694"/>
              <a:gd name="connsiteX3227" fmla="*/ 515403 w 7953876"/>
              <a:gd name="connsiteY3227" fmla="*/ 1095104 h 6403694"/>
              <a:gd name="connsiteX3228" fmla="*/ 582527 w 7953876"/>
              <a:gd name="connsiteY3228" fmla="*/ 1298823 h 6403694"/>
              <a:gd name="connsiteX3229" fmla="*/ 603637 w 7953876"/>
              <a:gd name="connsiteY3229" fmla="*/ 1287319 h 6403694"/>
              <a:gd name="connsiteX3230" fmla="*/ 586101 w 7953876"/>
              <a:gd name="connsiteY3230" fmla="*/ 1218407 h 6403694"/>
              <a:gd name="connsiteX3231" fmla="*/ 615922 w 7953876"/>
              <a:gd name="connsiteY3231" fmla="*/ 1179540 h 6403694"/>
              <a:gd name="connsiteX3232" fmla="*/ 641611 w 7953876"/>
              <a:gd name="connsiteY3232" fmla="*/ 1101916 h 6403694"/>
              <a:gd name="connsiteX3233" fmla="*/ 623629 w 7953876"/>
              <a:gd name="connsiteY3233" fmla="*/ 1093428 h 6403694"/>
              <a:gd name="connsiteX3234" fmla="*/ 582863 w 7953876"/>
              <a:gd name="connsiteY3234" fmla="*/ 1157091 h 6403694"/>
              <a:gd name="connsiteX3235" fmla="*/ 575938 w 7953876"/>
              <a:gd name="connsiteY3235" fmla="*/ 1170940 h 6403694"/>
              <a:gd name="connsiteX3236" fmla="*/ 554941 w 7953876"/>
              <a:gd name="connsiteY3236" fmla="*/ 1072655 h 6403694"/>
              <a:gd name="connsiteX3237" fmla="*/ 615029 w 7953876"/>
              <a:gd name="connsiteY3237" fmla="*/ 998941 h 6403694"/>
              <a:gd name="connsiteX3238" fmla="*/ 648200 w 7953876"/>
              <a:gd name="connsiteY3238" fmla="*/ 912718 h 6403694"/>
              <a:gd name="connsiteX3239" fmla="*/ 637144 w 7953876"/>
              <a:gd name="connsiteY3239" fmla="*/ 905681 h 6403694"/>
              <a:gd name="connsiteX3240" fmla="*/ 576273 w 7953876"/>
              <a:gd name="connsiteY3240" fmla="*/ 978166 h 6403694"/>
              <a:gd name="connsiteX3241" fmla="*/ 544219 w 7953876"/>
              <a:gd name="connsiteY3241" fmla="*/ 1032781 h 6403694"/>
              <a:gd name="connsiteX3242" fmla="*/ 540979 w 7953876"/>
              <a:gd name="connsiteY3242" fmla="*/ 1020943 h 6403694"/>
              <a:gd name="connsiteX3243" fmla="*/ 544777 w 7953876"/>
              <a:gd name="connsiteY3243" fmla="*/ 1010779 h 6403694"/>
              <a:gd name="connsiteX3244" fmla="*/ 601179 w 7953876"/>
              <a:gd name="connsiteY3244" fmla="*/ 863798 h 6403694"/>
              <a:gd name="connsiteX3245" fmla="*/ 673442 w 7953876"/>
              <a:gd name="connsiteY3245" fmla="*/ 763949 h 6403694"/>
              <a:gd name="connsiteX3246" fmla="*/ 660598 w 7953876"/>
              <a:gd name="connsiteY3246" fmla="*/ 753674 h 6403694"/>
              <a:gd name="connsiteX3247" fmla="*/ 535172 w 7953876"/>
              <a:gd name="connsiteY3247" fmla="*/ 884684 h 6403694"/>
              <a:gd name="connsiteX3248" fmla="*/ 528024 w 7953876"/>
              <a:gd name="connsiteY3248" fmla="*/ 898422 h 6403694"/>
              <a:gd name="connsiteX3249" fmla="*/ 537852 w 7953876"/>
              <a:gd name="connsiteY3249" fmla="*/ 859107 h 6403694"/>
              <a:gd name="connsiteX3250" fmla="*/ 642392 w 7953876"/>
              <a:gd name="connsiteY3250" fmla="*/ 740159 h 6403694"/>
              <a:gd name="connsiteX3251" fmla="*/ 725041 w 7953876"/>
              <a:gd name="connsiteY3251" fmla="*/ 664211 h 6403694"/>
              <a:gd name="connsiteX3252" fmla="*/ 713761 w 7953876"/>
              <a:gd name="connsiteY3252" fmla="*/ 654160 h 6403694"/>
              <a:gd name="connsiteX3253" fmla="*/ 657135 w 7953876"/>
              <a:gd name="connsiteY3253" fmla="*/ 686773 h 6403694"/>
              <a:gd name="connsiteX3254" fmla="*/ 617151 w 7953876"/>
              <a:gd name="connsiteY3254" fmla="*/ 715365 h 6403694"/>
              <a:gd name="connsiteX3255" fmla="*/ 740008 w 7953876"/>
              <a:gd name="connsiteY3255" fmla="*/ 579105 h 6403694"/>
              <a:gd name="connsiteX3256" fmla="*/ 870682 w 7953876"/>
              <a:gd name="connsiteY3256" fmla="*/ 841572 h 6403694"/>
              <a:gd name="connsiteX3257" fmla="*/ 888999 w 7953876"/>
              <a:gd name="connsiteY3257" fmla="*/ 908473 h 6403694"/>
              <a:gd name="connsiteX3258" fmla="*/ 890116 w 7953876"/>
              <a:gd name="connsiteY3258" fmla="*/ 913164 h 6403694"/>
              <a:gd name="connsiteX3259" fmla="*/ 894919 w 7953876"/>
              <a:gd name="connsiteY3259" fmla="*/ 982299 h 6403694"/>
              <a:gd name="connsiteX3260" fmla="*/ 892686 w 7953876"/>
              <a:gd name="connsiteY3260" fmla="*/ 1020161 h 6403694"/>
              <a:gd name="connsiteX3261" fmla="*/ 892350 w 7953876"/>
              <a:gd name="connsiteY3261" fmla="*/ 1021390 h 6403694"/>
              <a:gd name="connsiteX3262" fmla="*/ 867890 w 7953876"/>
              <a:gd name="connsiteY3262" fmla="*/ 1071649 h 6403694"/>
              <a:gd name="connsiteX3263" fmla="*/ 868784 w 7953876"/>
              <a:gd name="connsiteY3263" fmla="*/ 1080584 h 6403694"/>
              <a:gd name="connsiteX3264" fmla="*/ 634575 w 7953876"/>
              <a:gd name="connsiteY3264" fmla="*/ 1441225 h 6403694"/>
              <a:gd name="connsiteX3265" fmla="*/ 633904 w 7953876"/>
              <a:gd name="connsiteY3265" fmla="*/ 1433964 h 6403694"/>
              <a:gd name="connsiteX3266" fmla="*/ 610115 w 7953876"/>
              <a:gd name="connsiteY3266" fmla="*/ 1359134 h 6403694"/>
              <a:gd name="connsiteX3267" fmla="*/ 600397 w 7953876"/>
              <a:gd name="connsiteY3267" fmla="*/ 1361926 h 6403694"/>
              <a:gd name="connsiteX3268" fmla="*/ 599057 w 7953876"/>
              <a:gd name="connsiteY3268" fmla="*/ 1398337 h 6403694"/>
              <a:gd name="connsiteX3269" fmla="*/ 600286 w 7953876"/>
              <a:gd name="connsiteY3269" fmla="*/ 1466801 h 6403694"/>
              <a:gd name="connsiteX3270" fmla="*/ 593696 w 7953876"/>
              <a:gd name="connsiteY3270" fmla="*/ 1531469 h 6403694"/>
              <a:gd name="connsiteX3271" fmla="*/ 551814 w 7953876"/>
              <a:gd name="connsiteY3271" fmla="*/ 1646284 h 6403694"/>
              <a:gd name="connsiteX3272" fmla="*/ 522645 w 7953876"/>
              <a:gd name="connsiteY3272" fmla="*/ 1772469 h 6403694"/>
              <a:gd name="connsiteX3273" fmla="*/ 557102 w 7953876"/>
              <a:gd name="connsiteY3273" fmla="*/ 1807573 h 6403694"/>
              <a:gd name="connsiteX3274" fmla="*/ 560636 w 7953876"/>
              <a:gd name="connsiteY3274" fmla="*/ 1786117 h 6403694"/>
              <a:gd name="connsiteX3275" fmla="*/ 954896 w 7953876"/>
              <a:gd name="connsiteY3275" fmla="*/ 1034681 h 6403694"/>
              <a:gd name="connsiteX3276" fmla="*/ 1189552 w 7953876"/>
              <a:gd name="connsiteY3276" fmla="*/ 733458 h 6403694"/>
              <a:gd name="connsiteX3277" fmla="*/ 1544608 w 7953876"/>
              <a:gd name="connsiteY3277" fmla="*/ 489084 h 6403694"/>
              <a:gd name="connsiteX3278" fmla="*/ 1881012 w 7953876"/>
              <a:gd name="connsiteY3278" fmla="*/ 242701 h 6403694"/>
              <a:gd name="connsiteX3279" fmla="*/ 2076354 w 7953876"/>
              <a:gd name="connsiteY3279" fmla="*/ 101639 h 6403694"/>
              <a:gd name="connsiteX3280" fmla="*/ 1922113 w 7953876"/>
              <a:gd name="connsiteY3280" fmla="*/ 283914 h 6403694"/>
              <a:gd name="connsiteX3281" fmla="*/ 1926134 w 7953876"/>
              <a:gd name="connsiteY3281" fmla="*/ 332052 h 6403694"/>
              <a:gd name="connsiteX3282" fmla="*/ 2011575 w 7953876"/>
              <a:gd name="connsiteY3282" fmla="*/ 336742 h 6403694"/>
              <a:gd name="connsiteX3283" fmla="*/ 1613966 w 7953876"/>
              <a:gd name="connsiteY3283" fmla="*/ 579999 h 6403694"/>
              <a:gd name="connsiteX3284" fmla="*/ 1614971 w 7953876"/>
              <a:gd name="connsiteY3284" fmla="*/ 627466 h 6403694"/>
              <a:gd name="connsiteX3285" fmla="*/ 1775020 w 7953876"/>
              <a:gd name="connsiteY3285" fmla="*/ 604459 h 6403694"/>
              <a:gd name="connsiteX3286" fmla="*/ 1874199 w 7953876"/>
              <a:gd name="connsiteY3286" fmla="*/ 642320 h 6403694"/>
              <a:gd name="connsiteX3287" fmla="*/ 1671597 w 7953876"/>
              <a:gd name="connsiteY3287" fmla="*/ 772772 h 6403694"/>
              <a:gd name="connsiteX3288" fmla="*/ 1654509 w 7953876"/>
              <a:gd name="connsiteY3288" fmla="*/ 779139 h 6403694"/>
              <a:gd name="connsiteX3289" fmla="*/ 1663333 w 7953876"/>
              <a:gd name="connsiteY3289" fmla="*/ 709333 h 6403694"/>
              <a:gd name="connsiteX3290" fmla="*/ 1651604 w 7953876"/>
              <a:gd name="connsiteY3290" fmla="*/ 705648 h 6403694"/>
              <a:gd name="connsiteX3291" fmla="*/ 1603132 w 7953876"/>
              <a:gd name="connsiteY3291" fmla="*/ 783606 h 6403694"/>
              <a:gd name="connsiteX3292" fmla="*/ 1593639 w 7953876"/>
              <a:gd name="connsiteY3292" fmla="*/ 799019 h 6403694"/>
              <a:gd name="connsiteX3293" fmla="*/ 1498592 w 7953876"/>
              <a:gd name="connsiteY3293" fmla="*/ 816331 h 6403694"/>
              <a:gd name="connsiteX3294" fmla="*/ 1563594 w 7953876"/>
              <a:gd name="connsiteY3294" fmla="*/ 735804 h 6403694"/>
              <a:gd name="connsiteX3295" fmla="*/ 1560802 w 7953876"/>
              <a:gd name="connsiteY3295" fmla="*/ 710786 h 6403694"/>
              <a:gd name="connsiteX3296" fmla="*/ 1546060 w 7953876"/>
              <a:gd name="connsiteY3296" fmla="*/ 704419 h 6403694"/>
              <a:gd name="connsiteX3297" fmla="*/ 1528301 w 7953876"/>
              <a:gd name="connsiteY3297" fmla="*/ 714360 h 6403694"/>
              <a:gd name="connsiteX3298" fmla="*/ 1420858 w 7953876"/>
              <a:gd name="connsiteY3298" fmla="*/ 809741 h 6403694"/>
              <a:gd name="connsiteX3299" fmla="*/ 1412928 w 7953876"/>
              <a:gd name="connsiteY3299" fmla="*/ 820351 h 6403694"/>
              <a:gd name="connsiteX3300" fmla="*/ 1323242 w 7953876"/>
              <a:gd name="connsiteY3300" fmla="*/ 817447 h 6403694"/>
              <a:gd name="connsiteX3301" fmla="*/ 1318775 w 7953876"/>
              <a:gd name="connsiteY3301" fmla="*/ 835988 h 6403694"/>
              <a:gd name="connsiteX3302" fmla="*/ 1519032 w 7953876"/>
              <a:gd name="connsiteY3302" fmla="*/ 855645 h 6403694"/>
              <a:gd name="connsiteX3303" fmla="*/ 1525733 w 7953876"/>
              <a:gd name="connsiteY3303" fmla="*/ 861006 h 6403694"/>
              <a:gd name="connsiteX3304" fmla="*/ 1708454 w 7953876"/>
              <a:gd name="connsiteY3304" fmla="*/ 917073 h 6403694"/>
              <a:gd name="connsiteX3305" fmla="*/ 1532210 w 7953876"/>
              <a:gd name="connsiteY3305" fmla="*/ 1082706 h 6403694"/>
              <a:gd name="connsiteX3306" fmla="*/ 1572865 w 7953876"/>
              <a:gd name="connsiteY3306" fmla="*/ 1044174 h 6403694"/>
              <a:gd name="connsiteX3307" fmla="*/ 1604026 w 7953876"/>
              <a:gd name="connsiteY3307" fmla="*/ 934496 h 6403694"/>
              <a:gd name="connsiteX3308" fmla="*/ 1590623 w 7953876"/>
              <a:gd name="connsiteY3308" fmla="*/ 933491 h 6403694"/>
              <a:gd name="connsiteX3309" fmla="*/ 1550974 w 7953876"/>
              <a:gd name="connsiteY3309" fmla="*/ 1013683 h 6403694"/>
              <a:gd name="connsiteX3310" fmla="*/ 1457603 w 7953876"/>
              <a:gd name="connsiteY3310" fmla="*/ 1091306 h 6403694"/>
              <a:gd name="connsiteX3311" fmla="*/ 1457044 w 7953876"/>
              <a:gd name="connsiteY3311" fmla="*/ 1091306 h 6403694"/>
              <a:gd name="connsiteX3312" fmla="*/ 1451683 w 7953876"/>
              <a:gd name="connsiteY3312" fmla="*/ 1090747 h 6403694"/>
              <a:gd name="connsiteX3313" fmla="*/ 1473686 w 7953876"/>
              <a:gd name="connsiteY3313" fmla="*/ 1067070 h 6403694"/>
              <a:gd name="connsiteX3314" fmla="*/ 1499709 w 7953876"/>
              <a:gd name="connsiteY3314" fmla="*/ 971689 h 6403694"/>
              <a:gd name="connsiteX3315" fmla="*/ 1483068 w 7953876"/>
              <a:gd name="connsiteY3315" fmla="*/ 969678 h 6403694"/>
              <a:gd name="connsiteX3316" fmla="*/ 1439621 w 7953876"/>
              <a:gd name="connsiteY3316" fmla="*/ 1041270 h 6403694"/>
              <a:gd name="connsiteX3317" fmla="*/ 1386681 w 7953876"/>
              <a:gd name="connsiteY3317" fmla="*/ 1084940 h 6403694"/>
              <a:gd name="connsiteX3318" fmla="*/ 1326035 w 7953876"/>
              <a:gd name="connsiteY3318" fmla="*/ 1094322 h 6403694"/>
              <a:gd name="connsiteX3319" fmla="*/ 1303809 w 7953876"/>
              <a:gd name="connsiteY3319" fmla="*/ 1094099 h 6403694"/>
              <a:gd name="connsiteX3320" fmla="*/ 1379980 w 7953876"/>
              <a:gd name="connsiteY3320" fmla="*/ 1035686 h 6403694"/>
              <a:gd name="connsiteX3321" fmla="*/ 1440850 w 7953876"/>
              <a:gd name="connsiteY3321" fmla="*/ 923216 h 6403694"/>
              <a:gd name="connsiteX3322" fmla="*/ 1427112 w 7953876"/>
              <a:gd name="connsiteY3322" fmla="*/ 918301 h 6403694"/>
              <a:gd name="connsiteX3323" fmla="*/ 1395728 w 7953876"/>
              <a:gd name="connsiteY3323" fmla="*/ 951697 h 6403694"/>
              <a:gd name="connsiteX3324" fmla="*/ 1346697 w 7953876"/>
              <a:gd name="connsiteY3324" fmla="*/ 1008992 h 6403694"/>
              <a:gd name="connsiteX3325" fmla="*/ 1277786 w 7953876"/>
              <a:gd name="connsiteY3325" fmla="*/ 1061820 h 6403694"/>
              <a:gd name="connsiteX3326" fmla="*/ 1224845 w 7953876"/>
              <a:gd name="connsiteY3326" fmla="*/ 1072766 h 6403694"/>
              <a:gd name="connsiteX3327" fmla="*/ 1249081 w 7953876"/>
              <a:gd name="connsiteY3327" fmla="*/ 1051880 h 6403694"/>
              <a:gd name="connsiteX3328" fmla="*/ 1294315 w 7953876"/>
              <a:gd name="connsiteY3328" fmla="*/ 942203 h 6403694"/>
              <a:gd name="connsiteX3329" fmla="*/ 1277115 w 7953876"/>
              <a:gd name="connsiteY3329" fmla="*/ 939187 h 6403694"/>
              <a:gd name="connsiteX3330" fmla="*/ 1248411 w 7953876"/>
              <a:gd name="connsiteY3330" fmla="*/ 996372 h 6403694"/>
              <a:gd name="connsiteX3331" fmla="*/ 1199716 w 7953876"/>
              <a:gd name="connsiteY3331" fmla="*/ 1054896 h 6403694"/>
              <a:gd name="connsiteX3332" fmla="*/ 1121757 w 7953876"/>
              <a:gd name="connsiteY3332" fmla="*/ 1106384 h 6403694"/>
              <a:gd name="connsiteX3333" fmla="*/ 1119523 w 7953876"/>
              <a:gd name="connsiteY3333" fmla="*/ 1108842 h 6403694"/>
              <a:gd name="connsiteX3334" fmla="*/ 992758 w 7953876"/>
              <a:gd name="connsiteY3334" fmla="*/ 1173174 h 6403694"/>
              <a:gd name="connsiteX3335" fmla="*/ 1006048 w 7953876"/>
              <a:gd name="connsiteY3335" fmla="*/ 1188586 h 6403694"/>
              <a:gd name="connsiteX3336" fmla="*/ 1570742 w 7953876"/>
              <a:gd name="connsiteY3336" fmla="*/ 1255934 h 6403694"/>
              <a:gd name="connsiteX3337" fmla="*/ 1443195 w 7953876"/>
              <a:gd name="connsiteY3337" fmla="*/ 1342940 h 6403694"/>
              <a:gd name="connsiteX3338" fmla="*/ 1441408 w 7953876"/>
              <a:gd name="connsiteY3338" fmla="*/ 1293126 h 6403694"/>
              <a:gd name="connsiteX3339" fmla="*/ 1421640 w 7953876"/>
              <a:gd name="connsiteY3339" fmla="*/ 1293015 h 6403694"/>
              <a:gd name="connsiteX3340" fmla="*/ 1392823 w 7953876"/>
              <a:gd name="connsiteY3340" fmla="*/ 1356229 h 6403694"/>
              <a:gd name="connsiteX3341" fmla="*/ 1331061 w 7953876"/>
              <a:gd name="connsiteY3341" fmla="*/ 1364718 h 6403694"/>
              <a:gd name="connsiteX3342" fmla="*/ 1378081 w 7953876"/>
              <a:gd name="connsiteY3342" fmla="*/ 1297371 h 6403694"/>
              <a:gd name="connsiteX3343" fmla="*/ 1378639 w 7953876"/>
              <a:gd name="connsiteY3343" fmla="*/ 1284973 h 6403694"/>
              <a:gd name="connsiteX3344" fmla="*/ 1378639 w 7953876"/>
              <a:gd name="connsiteY3344" fmla="*/ 1284862 h 6403694"/>
              <a:gd name="connsiteX3345" fmla="*/ 1373725 w 7953876"/>
              <a:gd name="connsiteY3345" fmla="*/ 1275703 h 6403694"/>
              <a:gd name="connsiteX3346" fmla="*/ 1372831 w 7953876"/>
              <a:gd name="connsiteY3346" fmla="*/ 1273916 h 6403694"/>
              <a:gd name="connsiteX3347" fmla="*/ 1373055 w 7953876"/>
              <a:gd name="connsiteY3347" fmla="*/ 1274698 h 6403694"/>
              <a:gd name="connsiteX3348" fmla="*/ 1334635 w 7953876"/>
              <a:gd name="connsiteY3348" fmla="*/ 1277379 h 6403694"/>
              <a:gd name="connsiteX3349" fmla="*/ 1233222 w 7953876"/>
              <a:gd name="connsiteY3349" fmla="*/ 1382477 h 6403694"/>
              <a:gd name="connsiteX3350" fmla="*/ 1231658 w 7953876"/>
              <a:gd name="connsiteY3350" fmla="*/ 1384041 h 6403694"/>
              <a:gd name="connsiteX3351" fmla="*/ 1182068 w 7953876"/>
              <a:gd name="connsiteY3351" fmla="*/ 1369409 h 6403694"/>
              <a:gd name="connsiteX3352" fmla="*/ 1237243 w 7953876"/>
              <a:gd name="connsiteY3352" fmla="*/ 1333111 h 6403694"/>
              <a:gd name="connsiteX3353" fmla="*/ 1267398 w 7953876"/>
              <a:gd name="connsiteY3353" fmla="*/ 1241080 h 6403694"/>
              <a:gd name="connsiteX3354" fmla="*/ 1248970 w 7953876"/>
              <a:gd name="connsiteY3354" fmla="*/ 1240410 h 6403694"/>
              <a:gd name="connsiteX3355" fmla="*/ 1227972 w 7953876"/>
              <a:gd name="connsiteY3355" fmla="*/ 1276708 h 6403694"/>
              <a:gd name="connsiteX3356" fmla="*/ 1198375 w 7953876"/>
              <a:gd name="connsiteY3356" fmla="*/ 1311220 h 6403694"/>
              <a:gd name="connsiteX3357" fmla="*/ 1134825 w 7953876"/>
              <a:gd name="connsiteY3357" fmla="*/ 1354331 h 6403694"/>
              <a:gd name="connsiteX3358" fmla="*/ 1131474 w 7953876"/>
              <a:gd name="connsiteY3358" fmla="*/ 1359804 h 6403694"/>
              <a:gd name="connsiteX3359" fmla="*/ 1094171 w 7953876"/>
              <a:gd name="connsiteY3359" fmla="*/ 1356007 h 6403694"/>
              <a:gd name="connsiteX3360" fmla="*/ 1099979 w 7953876"/>
              <a:gd name="connsiteY3360" fmla="*/ 1351204 h 6403694"/>
              <a:gd name="connsiteX3361" fmla="*/ 1129687 w 7953876"/>
              <a:gd name="connsiteY3361" fmla="*/ 1267997 h 6403694"/>
              <a:gd name="connsiteX3362" fmla="*/ 1113269 w 7953876"/>
              <a:gd name="connsiteY3362" fmla="*/ 1264869 h 6403694"/>
              <a:gd name="connsiteX3363" fmla="*/ 1078981 w 7953876"/>
              <a:gd name="connsiteY3363" fmla="*/ 1312448 h 6403694"/>
              <a:gd name="connsiteX3364" fmla="*/ 1005154 w 7953876"/>
              <a:gd name="connsiteY3364" fmla="*/ 1361703 h 6403694"/>
              <a:gd name="connsiteX3365" fmla="*/ 999235 w 7953876"/>
              <a:gd name="connsiteY3365" fmla="*/ 1366952 h 6403694"/>
              <a:gd name="connsiteX3366" fmla="*/ 967069 w 7953876"/>
              <a:gd name="connsiteY3366" fmla="*/ 1378791 h 6403694"/>
              <a:gd name="connsiteX3367" fmla="*/ 958916 w 7953876"/>
              <a:gd name="connsiteY3367" fmla="*/ 1379908 h 6403694"/>
              <a:gd name="connsiteX3368" fmla="*/ 940375 w 7953876"/>
              <a:gd name="connsiteY3368" fmla="*/ 1387502 h 6403694"/>
              <a:gd name="connsiteX3369" fmla="*/ 957465 w 7953876"/>
              <a:gd name="connsiteY3369" fmla="*/ 1361144 h 6403694"/>
              <a:gd name="connsiteX3370" fmla="*/ 986504 w 7953876"/>
              <a:gd name="connsiteY3370" fmla="*/ 1307087 h 6403694"/>
              <a:gd name="connsiteX3371" fmla="*/ 989518 w 7953876"/>
              <a:gd name="connsiteY3371" fmla="*/ 1291004 h 6403694"/>
              <a:gd name="connsiteX3372" fmla="*/ 988402 w 7953876"/>
              <a:gd name="connsiteY3372" fmla="*/ 1286649 h 6403694"/>
              <a:gd name="connsiteX3373" fmla="*/ 967627 w 7953876"/>
              <a:gd name="connsiteY3373" fmla="*/ 1279054 h 6403694"/>
              <a:gd name="connsiteX3374" fmla="*/ 927532 w 7953876"/>
              <a:gd name="connsiteY3374" fmla="*/ 1347183 h 6403694"/>
              <a:gd name="connsiteX3375" fmla="*/ 881182 w 7953876"/>
              <a:gd name="connsiteY3375" fmla="*/ 1407272 h 6403694"/>
              <a:gd name="connsiteX3376" fmla="*/ 847563 w 7953876"/>
              <a:gd name="connsiteY3376" fmla="*/ 1420897 h 6403694"/>
              <a:gd name="connsiteX3377" fmla="*/ 860854 w 7953876"/>
              <a:gd name="connsiteY3377" fmla="*/ 1452394 h 6403694"/>
              <a:gd name="connsiteX3378" fmla="*/ 884085 w 7953876"/>
              <a:gd name="connsiteY3378" fmla="*/ 1444017 h 6403694"/>
              <a:gd name="connsiteX3379" fmla="*/ 968074 w 7953876"/>
              <a:gd name="connsiteY3379" fmla="*/ 1418664 h 6403694"/>
              <a:gd name="connsiteX3380" fmla="*/ 1267733 w 7953876"/>
              <a:gd name="connsiteY3380" fmla="*/ 1438098 h 6403694"/>
              <a:gd name="connsiteX3381" fmla="*/ 1435823 w 7953876"/>
              <a:gd name="connsiteY3381" fmla="*/ 1519965 h 6403694"/>
              <a:gd name="connsiteX3382" fmla="*/ 1137393 w 7953876"/>
              <a:gd name="connsiteY3382" fmla="*/ 1655666 h 6403694"/>
              <a:gd name="connsiteX3383" fmla="*/ 1148786 w 7953876"/>
              <a:gd name="connsiteY3383" fmla="*/ 1641481 h 6403694"/>
              <a:gd name="connsiteX3384" fmla="*/ 1174809 w 7953876"/>
              <a:gd name="connsiteY3384" fmla="*/ 1543307 h 6403694"/>
              <a:gd name="connsiteX3385" fmla="*/ 1155710 w 7953876"/>
              <a:gd name="connsiteY3385" fmla="*/ 1541185 h 6403694"/>
              <a:gd name="connsiteX3386" fmla="*/ 1115949 w 7953876"/>
              <a:gd name="connsiteY3386" fmla="*/ 1612889 h 6403694"/>
              <a:gd name="connsiteX3387" fmla="*/ 1064350 w 7953876"/>
              <a:gd name="connsiteY3387" fmla="*/ 1668509 h 6403694"/>
              <a:gd name="connsiteX3388" fmla="*/ 1024589 w 7953876"/>
              <a:gd name="connsiteY3388" fmla="*/ 1674094 h 6403694"/>
              <a:gd name="connsiteX3389" fmla="*/ 1023248 w 7953876"/>
              <a:gd name="connsiteY3389" fmla="*/ 1674652 h 6403694"/>
              <a:gd name="connsiteX3390" fmla="*/ 1056643 w 7953876"/>
              <a:gd name="connsiteY3390" fmla="*/ 1566985 h 6403694"/>
              <a:gd name="connsiteX3391" fmla="*/ 1038996 w 7953876"/>
              <a:gd name="connsiteY3391" fmla="*/ 1562518 h 6403694"/>
              <a:gd name="connsiteX3392" fmla="*/ 987955 w 7953876"/>
              <a:gd name="connsiteY3392" fmla="*/ 1644385 h 6403694"/>
              <a:gd name="connsiteX3393" fmla="*/ 934456 w 7953876"/>
              <a:gd name="connsiteY3393" fmla="*/ 1692076 h 6403694"/>
              <a:gd name="connsiteX3394" fmla="*/ 857168 w 7953876"/>
              <a:gd name="connsiteY3394" fmla="*/ 1716535 h 6403694"/>
              <a:gd name="connsiteX3395" fmla="*/ 908656 w 7953876"/>
              <a:gd name="connsiteY3395" fmla="*/ 1600604 h 6403694"/>
              <a:gd name="connsiteX3396" fmla="*/ 888776 w 7953876"/>
              <a:gd name="connsiteY3396" fmla="*/ 1597364 h 6403694"/>
              <a:gd name="connsiteX3397" fmla="*/ 857615 w 7953876"/>
              <a:gd name="connsiteY3397" fmla="*/ 1653321 h 6403694"/>
              <a:gd name="connsiteX3398" fmla="*/ 817743 w 7953876"/>
              <a:gd name="connsiteY3398" fmla="*/ 1698442 h 6403694"/>
              <a:gd name="connsiteX3399" fmla="*/ 789933 w 7953876"/>
              <a:gd name="connsiteY3399" fmla="*/ 1724130 h 6403694"/>
              <a:gd name="connsiteX3400" fmla="*/ 726828 w 7953876"/>
              <a:gd name="connsiteY3400" fmla="*/ 1801418 h 6403694"/>
              <a:gd name="connsiteX3401" fmla="*/ 727834 w 7953876"/>
              <a:gd name="connsiteY3401" fmla="*/ 1804099 h 6403694"/>
              <a:gd name="connsiteX3402" fmla="*/ 727387 w 7953876"/>
              <a:gd name="connsiteY3402" fmla="*/ 1804546 h 6403694"/>
              <a:gd name="connsiteX3403" fmla="*/ 736434 w 7953876"/>
              <a:gd name="connsiteY3403" fmla="*/ 1815490 h 6403694"/>
              <a:gd name="connsiteX3404" fmla="*/ 903966 w 7953876"/>
              <a:gd name="connsiteY3404" fmla="*/ 1745686 h 6403694"/>
              <a:gd name="connsiteX3405" fmla="*/ 909774 w 7953876"/>
              <a:gd name="connsiteY3405" fmla="*/ 1746915 h 6403694"/>
              <a:gd name="connsiteX3406" fmla="*/ 938588 w 7953876"/>
              <a:gd name="connsiteY3406" fmla="*/ 1737980 h 6403694"/>
              <a:gd name="connsiteX3407" fmla="*/ 980472 w 7953876"/>
              <a:gd name="connsiteY3407" fmla="*/ 1730385 h 6403694"/>
              <a:gd name="connsiteX3408" fmla="*/ 1272201 w 7953876"/>
              <a:gd name="connsiteY3408" fmla="*/ 1834478 h 6403694"/>
              <a:gd name="connsiteX3409" fmla="*/ 1238248 w 7953876"/>
              <a:gd name="connsiteY3409" fmla="*/ 1841402 h 6403694"/>
              <a:gd name="connsiteX3410" fmla="*/ 1229759 w 7953876"/>
              <a:gd name="connsiteY3410" fmla="*/ 1887418 h 6403694"/>
              <a:gd name="connsiteX3411" fmla="*/ 1384000 w 7953876"/>
              <a:gd name="connsiteY3411" fmla="*/ 2019880 h 6403694"/>
              <a:gd name="connsiteX3412" fmla="*/ 979802 w 7953876"/>
              <a:gd name="connsiteY3412" fmla="*/ 1937454 h 6403694"/>
              <a:gd name="connsiteX3413" fmla="*/ 795991 w 7953876"/>
              <a:gd name="connsiteY3413" fmla="*/ 1949488 h 6403694"/>
              <a:gd name="connsiteX3414" fmla="*/ 723030 w 7953876"/>
              <a:gd name="connsiteY3414" fmla="*/ 1976616 h 6403694"/>
              <a:gd name="connsiteX3415" fmla="*/ 759646 w 7953876"/>
              <a:gd name="connsiteY3415" fmla="*/ 2013918 h 6403694"/>
              <a:gd name="connsiteX3416" fmla="*/ 851221 w 7953876"/>
              <a:gd name="connsiteY3416" fmla="*/ 1991218 h 6403694"/>
              <a:gd name="connsiteX3417" fmla="*/ 1056531 w 7953876"/>
              <a:gd name="connsiteY3417" fmla="*/ 1991288 h 6403694"/>
              <a:gd name="connsiteX3418" fmla="*/ 1364789 w 7953876"/>
              <a:gd name="connsiteY3418" fmla="*/ 2061539 h 6403694"/>
              <a:gd name="connsiteX3419" fmla="*/ 954185 w 7953876"/>
              <a:gd name="connsiteY3419" fmla="*/ 2098638 h 6403694"/>
              <a:gd name="connsiteX3420" fmla="*/ 838773 w 7953876"/>
              <a:gd name="connsiteY3420" fmla="*/ 2094531 h 6403694"/>
              <a:gd name="connsiteX3421" fmla="*/ 889979 w 7953876"/>
              <a:gd name="connsiteY3421" fmla="*/ 2146698 h 6403694"/>
              <a:gd name="connsiteX3422" fmla="*/ 1011522 w 7953876"/>
              <a:gd name="connsiteY3422" fmla="*/ 2151896 h 6403694"/>
              <a:gd name="connsiteX3423" fmla="*/ 1451125 w 7953876"/>
              <a:gd name="connsiteY3423" fmla="*/ 2056849 h 6403694"/>
              <a:gd name="connsiteX3424" fmla="*/ 1450566 w 7953876"/>
              <a:gd name="connsiteY3424" fmla="*/ 2023230 h 6403694"/>
              <a:gd name="connsiteX3425" fmla="*/ 1312073 w 7953876"/>
              <a:gd name="connsiteY3425" fmla="*/ 1879935 h 6403694"/>
              <a:gd name="connsiteX3426" fmla="*/ 1342340 w 7953876"/>
              <a:gd name="connsiteY3426" fmla="*/ 1864522 h 6403694"/>
              <a:gd name="connsiteX3427" fmla="*/ 1344352 w 7953876"/>
              <a:gd name="connsiteY3427" fmla="*/ 1827330 h 6403694"/>
              <a:gd name="connsiteX3428" fmla="*/ 1164534 w 7953876"/>
              <a:gd name="connsiteY3428" fmla="*/ 1718881 h 6403694"/>
              <a:gd name="connsiteX3429" fmla="*/ 1499375 w 7953876"/>
              <a:gd name="connsiteY3429" fmla="*/ 1531803 h 6403694"/>
              <a:gd name="connsiteX3430" fmla="*/ 1490104 w 7953876"/>
              <a:gd name="connsiteY3430" fmla="*/ 1490926 h 6403694"/>
              <a:gd name="connsiteX3431" fmla="*/ 1305372 w 7953876"/>
              <a:gd name="connsiteY3431" fmla="*/ 1412967 h 6403694"/>
              <a:gd name="connsiteX3432" fmla="*/ 1629826 w 7953876"/>
              <a:gd name="connsiteY3432" fmla="*/ 1258950 h 6403694"/>
              <a:gd name="connsiteX3433" fmla="*/ 1617205 w 7953876"/>
              <a:gd name="connsiteY3433" fmla="*/ 1222540 h 6403694"/>
              <a:gd name="connsiteX3434" fmla="*/ 1425437 w 7953876"/>
              <a:gd name="connsiteY3434" fmla="*/ 1143018 h 6403694"/>
              <a:gd name="connsiteX3435" fmla="*/ 1579231 w 7953876"/>
              <a:gd name="connsiteY3435" fmla="*/ 1116659 h 6403694"/>
              <a:gd name="connsiteX3436" fmla="*/ 1761618 w 7953876"/>
              <a:gd name="connsiteY3436" fmla="*/ 910595 h 6403694"/>
              <a:gd name="connsiteX3437" fmla="*/ 1743189 w 7953876"/>
              <a:gd name="connsiteY3437" fmla="*/ 878987 h 6403694"/>
              <a:gd name="connsiteX3438" fmla="*/ 1602797 w 7953876"/>
              <a:gd name="connsiteY3438" fmla="*/ 844476 h 6403694"/>
              <a:gd name="connsiteX3439" fmla="*/ 1608382 w 7953876"/>
              <a:gd name="connsiteY3439" fmla="*/ 840231 h 6403694"/>
              <a:gd name="connsiteX3440" fmla="*/ 1657078 w 7953876"/>
              <a:gd name="connsiteY3440" fmla="*/ 827611 h 6403694"/>
              <a:gd name="connsiteX3441" fmla="*/ 1931606 w 7953876"/>
              <a:gd name="connsiteY3441" fmla="*/ 663877 h 6403694"/>
              <a:gd name="connsiteX3442" fmla="*/ 1935963 w 7953876"/>
              <a:gd name="connsiteY3442" fmla="*/ 621436 h 6403694"/>
              <a:gd name="connsiteX3443" fmla="*/ 1850968 w 7953876"/>
              <a:gd name="connsiteY3443" fmla="*/ 575643 h 6403694"/>
              <a:gd name="connsiteX3444" fmla="*/ 2066191 w 7953876"/>
              <a:gd name="connsiteY3444" fmla="*/ 310272 h 6403694"/>
              <a:gd name="connsiteX3445" fmla="*/ 2034471 w 7953876"/>
              <a:gd name="connsiteY3445" fmla="*/ 282015 h 6403694"/>
              <a:gd name="connsiteX3446" fmla="*/ 2127172 w 7953876"/>
              <a:gd name="connsiteY3446" fmla="*/ 57188 h 6403694"/>
              <a:gd name="connsiteX3447" fmla="*/ 2087970 w 7953876"/>
              <a:gd name="connsiteY3447" fmla="*/ 38758 h 6403694"/>
              <a:gd name="connsiteX3448" fmla="*/ 1837453 w 7953876"/>
              <a:gd name="connsiteY3448" fmla="*/ 61656 h 6403694"/>
              <a:gd name="connsiteX3449" fmla="*/ 1730233 w 7953876"/>
              <a:gd name="connsiteY3449" fmla="*/ 136597 h 6403694"/>
              <a:gd name="connsiteX3450" fmla="*/ 1706890 w 7953876"/>
              <a:gd name="connsiteY3450" fmla="*/ 14969 h 6403694"/>
              <a:gd name="connsiteX3451" fmla="*/ 1690584 w 7953876"/>
              <a:gd name="connsiteY3451" fmla="*/ 631 h 6403694"/>
              <a:gd name="connsiteX3452" fmla="*/ 1668916 w 7953876"/>
              <a:gd name="connsiteY3452" fmla="*/ 4805 h 6403694"/>
              <a:gd name="connsiteX3453" fmla="*/ 1485748 w 7953876"/>
              <a:gd name="connsiteY3453" fmla="*/ 213215 h 6403694"/>
              <a:gd name="connsiteX3454" fmla="*/ 1423203 w 7953876"/>
              <a:gd name="connsiteY3454" fmla="*/ 79079 h 6403694"/>
              <a:gd name="connsiteX3455" fmla="*/ 1387909 w 7953876"/>
              <a:gd name="connsiteY3455" fmla="*/ 82987 h 6403694"/>
              <a:gd name="connsiteX3456" fmla="*/ 1213118 w 7953876"/>
              <a:gd name="connsiteY3456" fmla="*/ 274756 h 6403694"/>
              <a:gd name="connsiteX3457" fmla="*/ 1207086 w 7953876"/>
              <a:gd name="connsiteY3457" fmla="*/ 299550 h 6403694"/>
              <a:gd name="connsiteX3458" fmla="*/ 1176820 w 7953876"/>
              <a:gd name="connsiteY3458" fmla="*/ 212098 h 6403694"/>
              <a:gd name="connsiteX3459" fmla="*/ 1146552 w 7953876"/>
              <a:gd name="connsiteY3459" fmla="*/ 201489 h 6403694"/>
              <a:gd name="connsiteX3460" fmla="*/ 906758 w 7953876"/>
              <a:gd name="connsiteY3460" fmla="*/ 410791 h 6403694"/>
              <a:gd name="connsiteX3461" fmla="*/ 891904 w 7953876"/>
              <a:gd name="connsiteY3461" fmla="*/ 803486 h 6403694"/>
              <a:gd name="connsiteX3462" fmla="*/ 757096 w 7953876"/>
              <a:gd name="connsiteY3462" fmla="*/ 532532 h 6403694"/>
              <a:gd name="connsiteX3463" fmla="*/ 727946 w 7953876"/>
              <a:gd name="connsiteY3463" fmla="*/ 532196 h 6403694"/>
              <a:gd name="connsiteX3464" fmla="*/ 478100 w 7953876"/>
              <a:gd name="connsiteY3464" fmla="*/ 888704 h 6403694"/>
              <a:gd name="connsiteX3465" fmla="*/ 376017 w 7953876"/>
              <a:gd name="connsiteY3465" fmla="*/ 757806 h 6403694"/>
              <a:gd name="connsiteX3466" fmla="*/ 347871 w 7953876"/>
              <a:gd name="connsiteY3466" fmla="*/ 760263 h 6403694"/>
              <a:gd name="connsiteX3467" fmla="*/ 176318 w 7953876"/>
              <a:gd name="connsiteY3467" fmla="*/ 1012455 h 6403694"/>
              <a:gd name="connsiteX3468" fmla="*/ 179670 w 7953876"/>
              <a:gd name="connsiteY3468" fmla="*/ 1193725 h 6403694"/>
              <a:gd name="connsiteX3469" fmla="*/ 104615 w 7953876"/>
              <a:gd name="connsiteY3469" fmla="*/ 1056794 h 6403694"/>
              <a:gd name="connsiteX3470" fmla="*/ 70550 w 7953876"/>
              <a:gd name="connsiteY3470" fmla="*/ 1066623 h 6403694"/>
              <a:gd name="connsiteX3471" fmla="*/ 6232 w 7953876"/>
              <a:gd name="connsiteY3471" fmla="*/ 1223620 h 64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</a:cxnLst>
            <a:rect l="l" t="t" r="r" b="b"/>
            <a:pathLst>
              <a:path w="7953876" h="6403694">
                <a:moveTo>
                  <a:pt x="7219764" y="5105856"/>
                </a:moveTo>
                <a:cubicBezTo>
                  <a:pt x="7222258" y="5108059"/>
                  <a:pt x="7225560" y="5109448"/>
                  <a:pt x="7229636" y="5109503"/>
                </a:cubicBezTo>
                <a:cubicBezTo>
                  <a:pt x="7252309" y="5109839"/>
                  <a:pt x="7278891" y="5096212"/>
                  <a:pt x="7293075" y="5078789"/>
                </a:cubicBezTo>
                <a:cubicBezTo>
                  <a:pt x="7305026" y="5064270"/>
                  <a:pt x="7289613" y="5046847"/>
                  <a:pt x="7273976" y="5048074"/>
                </a:cubicBezTo>
                <a:cubicBezTo>
                  <a:pt x="7254765" y="5049527"/>
                  <a:pt x="7233769" y="5065722"/>
                  <a:pt x="7220031" y="5078119"/>
                </a:cubicBezTo>
                <a:cubicBezTo>
                  <a:pt x="7212074" y="5085323"/>
                  <a:pt x="7212283" y="5099249"/>
                  <a:pt x="7219764" y="5105856"/>
                </a:cubicBezTo>
                <a:close/>
                <a:moveTo>
                  <a:pt x="7325018" y="5291890"/>
                </a:moveTo>
                <a:cubicBezTo>
                  <a:pt x="7390914" y="5323499"/>
                  <a:pt x="7446311" y="5306298"/>
                  <a:pt x="7515111" y="5304511"/>
                </a:cubicBezTo>
                <a:cubicBezTo>
                  <a:pt x="7557887" y="5303506"/>
                  <a:pt x="7600776" y="5309760"/>
                  <a:pt x="7640201" y="5290997"/>
                </a:cubicBezTo>
                <a:cubicBezTo>
                  <a:pt x="7645897" y="5288204"/>
                  <a:pt x="7646568" y="5278152"/>
                  <a:pt x="7639643" y="5276365"/>
                </a:cubicBezTo>
                <a:cubicBezTo>
                  <a:pt x="7611944" y="5269106"/>
                  <a:pt x="7582683" y="5267404"/>
                  <a:pt x="7553392" y="5268757"/>
                </a:cubicBezTo>
                <a:cubicBezTo>
                  <a:pt x="7524102" y="5270111"/>
                  <a:pt x="7494783" y="5274524"/>
                  <a:pt x="7466973" y="5279493"/>
                </a:cubicBezTo>
                <a:cubicBezTo>
                  <a:pt x="7419617" y="5287981"/>
                  <a:pt x="7374497" y="5275248"/>
                  <a:pt x="7327699" y="5281391"/>
                </a:cubicBezTo>
                <a:cubicBezTo>
                  <a:pt x="7322673" y="5282062"/>
                  <a:pt x="7319435" y="5289210"/>
                  <a:pt x="7325018" y="5291890"/>
                </a:cubicBezTo>
                <a:close/>
                <a:moveTo>
                  <a:pt x="7143568" y="5140329"/>
                </a:moveTo>
                <a:cubicBezTo>
                  <a:pt x="7148216" y="5141893"/>
                  <a:pt x="7153466" y="5141223"/>
                  <a:pt x="7157040" y="5137202"/>
                </a:cubicBezTo>
                <a:cubicBezTo>
                  <a:pt x="7170218" y="5122683"/>
                  <a:pt x="7201044" y="5108274"/>
                  <a:pt x="7203278" y="5085156"/>
                </a:cubicBezTo>
                <a:cubicBezTo>
                  <a:pt x="7203613" y="5081805"/>
                  <a:pt x="7202609" y="5077895"/>
                  <a:pt x="7199704" y="5075885"/>
                </a:cubicBezTo>
                <a:cubicBezTo>
                  <a:pt x="7191830" y="5070441"/>
                  <a:pt x="7183300" y="5069080"/>
                  <a:pt x="7175051" y="5070607"/>
                </a:cubicBezTo>
                <a:cubicBezTo>
                  <a:pt x="7150303" y="5075187"/>
                  <a:pt x="7128084" y="5105763"/>
                  <a:pt x="7133697" y="5130054"/>
                </a:cubicBezTo>
                <a:cubicBezTo>
                  <a:pt x="7134870" y="5134968"/>
                  <a:pt x="7138918" y="5138766"/>
                  <a:pt x="7143568" y="5140329"/>
                </a:cubicBezTo>
                <a:close/>
                <a:moveTo>
                  <a:pt x="7346238" y="5352202"/>
                </a:moveTo>
                <a:cubicBezTo>
                  <a:pt x="7381309" y="5369290"/>
                  <a:pt x="7418835" y="5381688"/>
                  <a:pt x="7454464" y="5397658"/>
                </a:cubicBezTo>
                <a:cubicBezTo>
                  <a:pt x="7483727" y="5410726"/>
                  <a:pt x="7510978" y="5425580"/>
                  <a:pt x="7542586" y="5432058"/>
                </a:cubicBezTo>
                <a:cubicBezTo>
                  <a:pt x="7549622" y="5433511"/>
                  <a:pt x="7554983" y="5424463"/>
                  <a:pt x="7550404" y="5418991"/>
                </a:cubicBezTo>
                <a:cubicBezTo>
                  <a:pt x="7507293" y="5367949"/>
                  <a:pt x="7416825" y="5338911"/>
                  <a:pt x="7351822" y="5335113"/>
                </a:cubicBezTo>
                <a:cubicBezTo>
                  <a:pt x="7343111" y="5334666"/>
                  <a:pt x="7337527" y="5348068"/>
                  <a:pt x="7346238" y="5352202"/>
                </a:cubicBezTo>
                <a:close/>
                <a:moveTo>
                  <a:pt x="7176352" y="5295819"/>
                </a:moveTo>
                <a:cubicBezTo>
                  <a:pt x="7192780" y="5309090"/>
                  <a:pt x="7215899" y="5314870"/>
                  <a:pt x="7236003" y="5319142"/>
                </a:cubicBezTo>
                <a:cubicBezTo>
                  <a:pt x="7266270" y="5325508"/>
                  <a:pt x="7302903" y="5336677"/>
                  <a:pt x="7333283" y="5326849"/>
                </a:cubicBezTo>
                <a:cubicBezTo>
                  <a:pt x="7339091" y="5324950"/>
                  <a:pt x="7338979" y="5316350"/>
                  <a:pt x="7334512" y="5313335"/>
                </a:cubicBezTo>
                <a:cubicBezTo>
                  <a:pt x="7313402" y="5298814"/>
                  <a:pt x="7286486" y="5300155"/>
                  <a:pt x="7262137" y="5295911"/>
                </a:cubicBezTo>
                <a:cubicBezTo>
                  <a:pt x="7230195" y="5290326"/>
                  <a:pt x="7200598" y="5279604"/>
                  <a:pt x="7169437" y="5271452"/>
                </a:cubicBezTo>
                <a:cubicBezTo>
                  <a:pt x="7164746" y="5270223"/>
                  <a:pt x="7159832" y="5275137"/>
                  <a:pt x="7162512" y="5279828"/>
                </a:cubicBezTo>
                <a:cubicBezTo>
                  <a:pt x="7166142" y="5286138"/>
                  <a:pt x="7170875" y="5291394"/>
                  <a:pt x="7176352" y="5295819"/>
                </a:cubicBezTo>
                <a:close/>
                <a:moveTo>
                  <a:pt x="7037212" y="5160964"/>
                </a:moveTo>
                <a:cubicBezTo>
                  <a:pt x="7041721" y="5166381"/>
                  <a:pt x="7049483" y="5169536"/>
                  <a:pt x="7056631" y="5166800"/>
                </a:cubicBezTo>
                <a:cubicBezTo>
                  <a:pt x="7079751" y="5157977"/>
                  <a:pt x="7100301" y="5136979"/>
                  <a:pt x="7105327" y="5112519"/>
                </a:cubicBezTo>
                <a:cubicBezTo>
                  <a:pt x="7106332" y="5107493"/>
                  <a:pt x="7101306" y="5102690"/>
                  <a:pt x="7096615" y="5102356"/>
                </a:cubicBezTo>
                <a:cubicBezTo>
                  <a:pt x="7070257" y="5100234"/>
                  <a:pt x="7053615" y="5123912"/>
                  <a:pt x="7037309" y="5141558"/>
                </a:cubicBezTo>
                <a:cubicBezTo>
                  <a:pt x="7031445" y="5147868"/>
                  <a:pt x="7032702" y="5155547"/>
                  <a:pt x="7037212" y="5160964"/>
                </a:cubicBezTo>
                <a:close/>
                <a:moveTo>
                  <a:pt x="4923196" y="3039870"/>
                </a:moveTo>
                <a:cubicBezTo>
                  <a:pt x="4924034" y="3042941"/>
                  <a:pt x="4926519" y="3045677"/>
                  <a:pt x="4929870" y="3046403"/>
                </a:cubicBezTo>
                <a:cubicBezTo>
                  <a:pt x="4960919" y="3052993"/>
                  <a:pt x="4999899" y="3038921"/>
                  <a:pt x="5022906" y="3018147"/>
                </a:cubicBezTo>
                <a:cubicBezTo>
                  <a:pt x="5026927" y="3014461"/>
                  <a:pt x="5027151" y="3006084"/>
                  <a:pt x="5020895" y="3004297"/>
                </a:cubicBezTo>
                <a:cubicBezTo>
                  <a:pt x="5012882" y="3001980"/>
                  <a:pt x="5004630" y="3001456"/>
                  <a:pt x="4996346" y="3002238"/>
                </a:cubicBezTo>
                <a:cubicBezTo>
                  <a:pt x="4971495" y="3004584"/>
                  <a:pt x="4946344" y="3018678"/>
                  <a:pt x="4926407" y="3031326"/>
                </a:cubicBezTo>
                <a:cubicBezTo>
                  <a:pt x="4923168" y="3033392"/>
                  <a:pt x="4922358" y="3036799"/>
                  <a:pt x="4923196" y="3039870"/>
                </a:cubicBezTo>
                <a:close/>
                <a:moveTo>
                  <a:pt x="6948364" y="5185424"/>
                </a:moveTo>
                <a:cubicBezTo>
                  <a:pt x="6954018" y="5189529"/>
                  <a:pt x="6962311" y="5190143"/>
                  <a:pt x="6968733" y="5184112"/>
                </a:cubicBezTo>
                <a:cubicBezTo>
                  <a:pt x="6980684" y="5172719"/>
                  <a:pt x="6994422" y="5165795"/>
                  <a:pt x="7001570" y="5150606"/>
                </a:cubicBezTo>
                <a:cubicBezTo>
                  <a:pt x="7003915" y="5145580"/>
                  <a:pt x="7001346" y="5139437"/>
                  <a:pt x="6995762" y="5138096"/>
                </a:cubicBezTo>
                <a:cubicBezTo>
                  <a:pt x="6973536" y="5132847"/>
                  <a:pt x="6953879" y="5146361"/>
                  <a:pt x="6943828" y="5165795"/>
                </a:cubicBezTo>
                <a:cubicBezTo>
                  <a:pt x="6939695" y="5173725"/>
                  <a:pt x="6942710" y="5181319"/>
                  <a:pt x="6948364" y="5185424"/>
                </a:cubicBezTo>
                <a:close/>
                <a:moveTo>
                  <a:pt x="7014749" y="5287535"/>
                </a:moveTo>
                <a:cubicBezTo>
                  <a:pt x="7050712" y="5312440"/>
                  <a:pt x="7103541" y="5338240"/>
                  <a:pt x="7148216" y="5337682"/>
                </a:cubicBezTo>
                <a:cubicBezTo>
                  <a:pt x="7156704" y="5337571"/>
                  <a:pt x="7161841" y="5329305"/>
                  <a:pt x="7156704" y="5322046"/>
                </a:cubicBezTo>
                <a:cubicBezTo>
                  <a:pt x="7136014" y="5292560"/>
                  <a:pt x="7094403" y="5274132"/>
                  <a:pt x="7055478" y="5269869"/>
                </a:cubicBezTo>
                <a:cubicBezTo>
                  <a:pt x="7042503" y="5268450"/>
                  <a:pt x="7029826" y="5268603"/>
                  <a:pt x="7018322" y="5270445"/>
                </a:cubicBezTo>
                <a:cubicBezTo>
                  <a:pt x="7010170" y="5271786"/>
                  <a:pt x="7008160" y="5282955"/>
                  <a:pt x="7014749" y="5287535"/>
                </a:cubicBezTo>
                <a:close/>
                <a:moveTo>
                  <a:pt x="5064816" y="3318211"/>
                </a:moveTo>
                <a:cubicBezTo>
                  <a:pt x="5071266" y="3322887"/>
                  <a:pt x="5078303" y="3326964"/>
                  <a:pt x="5085116" y="3331766"/>
                </a:cubicBezTo>
                <a:cubicBezTo>
                  <a:pt x="5099412" y="3341930"/>
                  <a:pt x="5108124" y="3352652"/>
                  <a:pt x="5126217" y="3352652"/>
                </a:cubicBezTo>
                <a:cubicBezTo>
                  <a:pt x="5132583" y="3352652"/>
                  <a:pt x="5138503" y="3346509"/>
                  <a:pt x="5137944" y="3340143"/>
                </a:cubicBezTo>
                <a:cubicBezTo>
                  <a:pt x="5135263" y="3310658"/>
                  <a:pt x="5087237" y="3283406"/>
                  <a:pt x="5059316" y="3282735"/>
                </a:cubicBezTo>
                <a:cubicBezTo>
                  <a:pt x="5049152" y="3282512"/>
                  <a:pt x="5042339" y="3291783"/>
                  <a:pt x="5048036" y="3301053"/>
                </a:cubicBezTo>
                <a:cubicBezTo>
                  <a:pt x="5052503" y="3308257"/>
                  <a:pt x="5058366" y="3313534"/>
                  <a:pt x="5064816" y="3318211"/>
                </a:cubicBezTo>
                <a:close/>
                <a:moveTo>
                  <a:pt x="6834860" y="5192906"/>
                </a:moveTo>
                <a:cubicBezTo>
                  <a:pt x="6836661" y="5197262"/>
                  <a:pt x="6841072" y="5200249"/>
                  <a:pt x="6846993" y="5198184"/>
                </a:cubicBezTo>
                <a:cubicBezTo>
                  <a:pt x="6863299" y="5192599"/>
                  <a:pt x="6881170" y="5190925"/>
                  <a:pt x="6890439" y="5174953"/>
                </a:cubicBezTo>
                <a:cubicBezTo>
                  <a:pt x="6894013" y="5168921"/>
                  <a:pt x="6892003" y="5160210"/>
                  <a:pt x="6883961" y="5159316"/>
                </a:cubicBezTo>
                <a:cubicBezTo>
                  <a:pt x="6865309" y="5157305"/>
                  <a:pt x="6852801" y="5168587"/>
                  <a:pt x="6838393" y="5179421"/>
                </a:cubicBezTo>
                <a:cubicBezTo>
                  <a:pt x="6833870" y="5182827"/>
                  <a:pt x="6833060" y="5188550"/>
                  <a:pt x="6834860" y="5192906"/>
                </a:cubicBezTo>
                <a:close/>
                <a:moveTo>
                  <a:pt x="6913001" y="5281169"/>
                </a:moveTo>
                <a:cubicBezTo>
                  <a:pt x="6956894" y="5323275"/>
                  <a:pt x="7013520" y="5346840"/>
                  <a:pt x="7068136" y="5371970"/>
                </a:cubicBezTo>
                <a:cubicBezTo>
                  <a:pt x="7114710" y="5393415"/>
                  <a:pt x="7159719" y="5422454"/>
                  <a:pt x="7209197" y="5436526"/>
                </a:cubicBezTo>
                <a:cubicBezTo>
                  <a:pt x="7217574" y="5438983"/>
                  <a:pt x="7228073" y="5429602"/>
                  <a:pt x="7220701" y="5421560"/>
                </a:cubicBezTo>
                <a:cubicBezTo>
                  <a:pt x="7179265" y="5375768"/>
                  <a:pt x="7115714" y="5353094"/>
                  <a:pt x="7059982" y="5329194"/>
                </a:cubicBezTo>
                <a:cubicBezTo>
                  <a:pt x="7012850" y="5309090"/>
                  <a:pt x="6967169" y="5287199"/>
                  <a:pt x="6917580" y="5274132"/>
                </a:cubicBezTo>
                <a:cubicBezTo>
                  <a:pt x="6913671" y="5273127"/>
                  <a:pt x="6909651" y="5277929"/>
                  <a:pt x="6913001" y="5281169"/>
                </a:cubicBezTo>
                <a:close/>
                <a:moveTo>
                  <a:pt x="1897220" y="171542"/>
                </a:moveTo>
                <a:cubicBezTo>
                  <a:pt x="1900724" y="173427"/>
                  <a:pt x="1905136" y="173343"/>
                  <a:pt x="1909045" y="170105"/>
                </a:cubicBezTo>
                <a:cubicBezTo>
                  <a:pt x="1922559" y="159047"/>
                  <a:pt x="1935515" y="143969"/>
                  <a:pt x="1939759" y="126769"/>
                </a:cubicBezTo>
                <a:cubicBezTo>
                  <a:pt x="1941657" y="118951"/>
                  <a:pt x="1936297" y="110016"/>
                  <a:pt x="1927250" y="111914"/>
                </a:cubicBezTo>
                <a:cubicBezTo>
                  <a:pt x="1904577" y="116717"/>
                  <a:pt x="1889500" y="137937"/>
                  <a:pt x="1890840" y="161169"/>
                </a:cubicBezTo>
                <a:cubicBezTo>
                  <a:pt x="1891119" y="165804"/>
                  <a:pt x="1893716" y="169657"/>
                  <a:pt x="1897220" y="171542"/>
                </a:cubicBezTo>
                <a:close/>
                <a:moveTo>
                  <a:pt x="4781660" y="3187020"/>
                </a:moveTo>
                <a:cubicBezTo>
                  <a:pt x="4819410" y="3174510"/>
                  <a:pt x="4857719" y="3163900"/>
                  <a:pt x="4895469" y="3151614"/>
                </a:cubicBezTo>
                <a:cubicBezTo>
                  <a:pt x="4949080" y="3134079"/>
                  <a:pt x="5003360" y="3112859"/>
                  <a:pt x="5046025" y="3076448"/>
                </a:cubicBezTo>
                <a:lnTo>
                  <a:pt x="5046584" y="3076448"/>
                </a:lnTo>
                <a:cubicBezTo>
                  <a:pt x="5095921" y="3071253"/>
                  <a:pt x="5153805" y="3039550"/>
                  <a:pt x="5207604" y="3033634"/>
                </a:cubicBezTo>
                <a:cubicBezTo>
                  <a:pt x="5225536" y="3031662"/>
                  <a:pt x="5243015" y="3032555"/>
                  <a:pt x="5259573" y="3038251"/>
                </a:cubicBezTo>
                <a:cubicBezTo>
                  <a:pt x="5302460" y="3052994"/>
                  <a:pt x="5340769" y="3074996"/>
                  <a:pt x="5382652" y="3090186"/>
                </a:cubicBezTo>
                <a:cubicBezTo>
                  <a:pt x="5355959" y="3119225"/>
                  <a:pt x="5324128" y="3132069"/>
                  <a:pt x="5282803" y="3139552"/>
                </a:cubicBezTo>
                <a:cubicBezTo>
                  <a:pt x="5257785" y="3144019"/>
                  <a:pt x="5262476" y="3184562"/>
                  <a:pt x="5287830" y="3183557"/>
                </a:cubicBezTo>
                <a:cubicBezTo>
                  <a:pt x="5381313" y="3179872"/>
                  <a:pt x="5433247" y="3188918"/>
                  <a:pt x="5506961" y="3254814"/>
                </a:cubicBezTo>
                <a:cubicBezTo>
                  <a:pt x="5535219" y="3280167"/>
                  <a:pt x="5563363" y="3303398"/>
                  <a:pt x="5593855" y="3323837"/>
                </a:cubicBezTo>
                <a:cubicBezTo>
                  <a:pt x="5586483" y="3324618"/>
                  <a:pt x="5579335" y="3324060"/>
                  <a:pt x="5572187" y="3324507"/>
                </a:cubicBezTo>
                <a:cubicBezTo>
                  <a:pt x="5441737" y="3292118"/>
                  <a:pt x="5320554" y="3216952"/>
                  <a:pt x="5187087" y="3198970"/>
                </a:cubicBezTo>
                <a:cubicBezTo>
                  <a:pt x="5152464" y="3194279"/>
                  <a:pt x="5117505" y="3192157"/>
                  <a:pt x="5082436" y="3190705"/>
                </a:cubicBezTo>
                <a:cubicBezTo>
                  <a:pt x="5104884" y="3184115"/>
                  <a:pt x="5126998" y="3176297"/>
                  <a:pt x="5148890" y="3168032"/>
                </a:cubicBezTo>
                <a:cubicBezTo>
                  <a:pt x="5187533" y="3153401"/>
                  <a:pt x="5224614" y="3143350"/>
                  <a:pt x="5264934" y="3135531"/>
                </a:cubicBezTo>
                <a:cubicBezTo>
                  <a:pt x="5289393" y="3130729"/>
                  <a:pt x="5300003" y="3129276"/>
                  <a:pt x="5314969" y="3110624"/>
                </a:cubicBezTo>
                <a:cubicBezTo>
                  <a:pt x="5319549" y="3104929"/>
                  <a:pt x="5313071" y="3097892"/>
                  <a:pt x="5307041" y="3098674"/>
                </a:cubicBezTo>
                <a:cubicBezTo>
                  <a:pt x="5186417" y="3113306"/>
                  <a:pt x="5078303" y="3164905"/>
                  <a:pt x="4958463" y="3182440"/>
                </a:cubicBezTo>
                <a:cubicBezTo>
                  <a:pt x="4966392" y="3180094"/>
                  <a:pt x="4974322" y="3178084"/>
                  <a:pt x="4982252" y="3175292"/>
                </a:cubicBezTo>
                <a:cubicBezTo>
                  <a:pt x="5025251" y="3160326"/>
                  <a:pt x="5063336" y="3135643"/>
                  <a:pt x="5108347" y="3125144"/>
                </a:cubicBezTo>
                <a:cubicBezTo>
                  <a:pt x="5143529" y="3116991"/>
                  <a:pt x="5174243" y="3112300"/>
                  <a:pt x="5201383" y="3087728"/>
                </a:cubicBezTo>
                <a:cubicBezTo>
                  <a:pt x="5206074" y="3083372"/>
                  <a:pt x="5204287" y="3074885"/>
                  <a:pt x="5197027" y="3075332"/>
                </a:cubicBezTo>
                <a:cubicBezTo>
                  <a:pt x="5126440" y="3079464"/>
                  <a:pt x="5060657" y="3106827"/>
                  <a:pt x="4996883" y="3134861"/>
                </a:cubicBezTo>
                <a:cubicBezTo>
                  <a:pt x="4934560" y="3162336"/>
                  <a:pt x="4870340" y="3172500"/>
                  <a:pt x="4805674" y="3186684"/>
                </a:cubicBezTo>
                <a:cubicBezTo>
                  <a:pt x="4797630" y="3187020"/>
                  <a:pt x="4789701" y="3186460"/>
                  <a:pt x="4781660" y="3187020"/>
                </a:cubicBezTo>
                <a:close/>
                <a:moveTo>
                  <a:pt x="6856360" y="5308453"/>
                </a:moveTo>
                <a:cubicBezTo>
                  <a:pt x="6878203" y="5329055"/>
                  <a:pt x="6911101" y="5341284"/>
                  <a:pt x="6934891" y="5356781"/>
                </a:cubicBezTo>
                <a:cubicBezTo>
                  <a:pt x="6990288" y="5392856"/>
                  <a:pt x="7050154" y="5434740"/>
                  <a:pt x="7112922" y="5456406"/>
                </a:cubicBezTo>
                <a:cubicBezTo>
                  <a:pt x="7119735" y="5458753"/>
                  <a:pt x="7129675" y="5450711"/>
                  <a:pt x="7123198" y="5443897"/>
                </a:cubicBezTo>
                <a:cubicBezTo>
                  <a:pt x="7084329" y="5402127"/>
                  <a:pt x="7027033" y="5383028"/>
                  <a:pt x="6979678" y="5352425"/>
                </a:cubicBezTo>
                <a:cubicBezTo>
                  <a:pt x="6938130" y="5325508"/>
                  <a:pt x="6892450" y="5291667"/>
                  <a:pt x="6845541" y="5276254"/>
                </a:cubicBezTo>
                <a:cubicBezTo>
                  <a:pt x="6840292" y="5274579"/>
                  <a:pt x="6837053" y="5280387"/>
                  <a:pt x="6838951" y="5284631"/>
                </a:cubicBezTo>
                <a:cubicBezTo>
                  <a:pt x="6843028" y="5293790"/>
                  <a:pt x="6849080" y="5301586"/>
                  <a:pt x="6856360" y="5308453"/>
                </a:cubicBezTo>
                <a:close/>
                <a:moveTo>
                  <a:pt x="1804589" y="203554"/>
                </a:moveTo>
                <a:cubicBezTo>
                  <a:pt x="1810592" y="206737"/>
                  <a:pt x="1818522" y="206290"/>
                  <a:pt x="1823157" y="199478"/>
                </a:cubicBezTo>
                <a:cubicBezTo>
                  <a:pt x="1836448" y="179932"/>
                  <a:pt x="1862359" y="158264"/>
                  <a:pt x="1865821" y="134921"/>
                </a:cubicBezTo>
                <a:cubicBezTo>
                  <a:pt x="1866827" y="128332"/>
                  <a:pt x="1861689" y="122524"/>
                  <a:pt x="1854988" y="123083"/>
                </a:cubicBezTo>
                <a:cubicBezTo>
                  <a:pt x="1825726" y="125317"/>
                  <a:pt x="1807521" y="161280"/>
                  <a:pt x="1797580" y="185851"/>
                </a:cubicBezTo>
                <a:cubicBezTo>
                  <a:pt x="1794509" y="193558"/>
                  <a:pt x="1798585" y="200371"/>
                  <a:pt x="1804589" y="203554"/>
                </a:cubicBezTo>
                <a:close/>
                <a:moveTo>
                  <a:pt x="5334850" y="3805658"/>
                </a:moveTo>
                <a:cubicBezTo>
                  <a:pt x="5418840" y="3781647"/>
                  <a:pt x="5502605" y="3745347"/>
                  <a:pt x="5560460" y="3683360"/>
                </a:cubicBezTo>
                <a:cubicBezTo>
                  <a:pt x="5547504" y="3762994"/>
                  <a:pt x="5506737" y="3842850"/>
                  <a:pt x="5417164" y="3827103"/>
                </a:cubicBezTo>
                <a:cubicBezTo>
                  <a:pt x="5388236" y="3821965"/>
                  <a:pt x="5361655" y="3812806"/>
                  <a:pt x="5334850" y="3805658"/>
                </a:cubicBezTo>
                <a:close/>
                <a:moveTo>
                  <a:pt x="6878183" y="5389087"/>
                </a:moveTo>
                <a:cubicBezTo>
                  <a:pt x="6891585" y="5399083"/>
                  <a:pt x="6906188" y="5407711"/>
                  <a:pt x="6919256" y="5415529"/>
                </a:cubicBezTo>
                <a:cubicBezTo>
                  <a:pt x="6944275" y="5430496"/>
                  <a:pt x="6974318" y="5454732"/>
                  <a:pt x="7004028" y="5457860"/>
                </a:cubicBezTo>
                <a:cubicBezTo>
                  <a:pt x="7011623" y="5458641"/>
                  <a:pt x="7015196" y="5450599"/>
                  <a:pt x="7011399" y="5444792"/>
                </a:cubicBezTo>
                <a:cubicBezTo>
                  <a:pt x="6995427" y="5420219"/>
                  <a:pt x="6957677" y="5406819"/>
                  <a:pt x="6933551" y="5391293"/>
                </a:cubicBezTo>
                <a:cubicBezTo>
                  <a:pt x="6918027" y="5381352"/>
                  <a:pt x="6901720" y="5371525"/>
                  <a:pt x="6887426" y="5359797"/>
                </a:cubicBezTo>
                <a:cubicBezTo>
                  <a:pt x="6876703" y="5350862"/>
                  <a:pt x="6867769" y="5335672"/>
                  <a:pt x="6853807" y="5332657"/>
                </a:cubicBezTo>
                <a:cubicBezTo>
                  <a:pt x="6851237" y="5332098"/>
                  <a:pt x="6847888" y="5333774"/>
                  <a:pt x="6846547" y="5335896"/>
                </a:cubicBezTo>
                <a:cubicBezTo>
                  <a:pt x="6845542" y="5337572"/>
                  <a:pt x="6844536" y="5339246"/>
                  <a:pt x="6843531" y="5341033"/>
                </a:cubicBezTo>
                <a:cubicBezTo>
                  <a:pt x="6841074" y="5345054"/>
                  <a:pt x="6841968" y="5350639"/>
                  <a:pt x="6844313" y="5354435"/>
                </a:cubicBezTo>
                <a:cubicBezTo>
                  <a:pt x="6852578" y="5367727"/>
                  <a:pt x="6864780" y="5379091"/>
                  <a:pt x="6878183" y="5389087"/>
                </a:cubicBezTo>
                <a:close/>
                <a:moveTo>
                  <a:pt x="6755409" y="5286194"/>
                </a:moveTo>
                <a:cubicBezTo>
                  <a:pt x="6769929" y="5302500"/>
                  <a:pt x="6798409" y="5324056"/>
                  <a:pt x="6820858" y="5324837"/>
                </a:cubicBezTo>
                <a:cubicBezTo>
                  <a:pt x="6826667" y="5325061"/>
                  <a:pt x="6831915" y="5320259"/>
                  <a:pt x="6832027" y="5314339"/>
                </a:cubicBezTo>
                <a:cubicBezTo>
                  <a:pt x="6832362" y="5282062"/>
                  <a:pt x="6788357" y="5276701"/>
                  <a:pt x="6764233" y="5271228"/>
                </a:cubicBezTo>
                <a:cubicBezTo>
                  <a:pt x="6755299" y="5269106"/>
                  <a:pt x="6749378" y="5279381"/>
                  <a:pt x="6755409" y="5286194"/>
                </a:cubicBezTo>
                <a:close/>
                <a:moveTo>
                  <a:pt x="6339372" y="4875518"/>
                </a:moveTo>
                <a:cubicBezTo>
                  <a:pt x="6362379" y="4863902"/>
                  <a:pt x="6386058" y="4853627"/>
                  <a:pt x="6410517" y="4844356"/>
                </a:cubicBezTo>
                <a:cubicBezTo>
                  <a:pt x="6433747" y="4841900"/>
                  <a:pt x="6457760" y="4841676"/>
                  <a:pt x="6479875" y="4844803"/>
                </a:cubicBezTo>
                <a:cubicBezTo>
                  <a:pt x="6511148" y="4849271"/>
                  <a:pt x="6545435" y="4870604"/>
                  <a:pt x="6576149" y="4866247"/>
                </a:cubicBezTo>
                <a:cubicBezTo>
                  <a:pt x="6582739" y="4865354"/>
                  <a:pt x="6585755" y="4858652"/>
                  <a:pt x="6583745" y="4852733"/>
                </a:cubicBezTo>
                <a:cubicBezTo>
                  <a:pt x="6573469" y="4822131"/>
                  <a:pt x="6532145" y="4817551"/>
                  <a:pt x="6501542" y="4814982"/>
                </a:cubicBezTo>
                <a:cubicBezTo>
                  <a:pt x="6527231" y="4806941"/>
                  <a:pt x="6552696" y="4798341"/>
                  <a:pt x="6577491" y="4787954"/>
                </a:cubicBezTo>
                <a:cubicBezTo>
                  <a:pt x="6627192" y="4766957"/>
                  <a:pt x="6668404" y="4739370"/>
                  <a:pt x="6721568" y="4730435"/>
                </a:cubicBezTo>
                <a:cubicBezTo>
                  <a:pt x="6694763" y="4765506"/>
                  <a:pt x="6669074" y="4801581"/>
                  <a:pt x="6633335" y="4828609"/>
                </a:cubicBezTo>
                <a:cubicBezTo>
                  <a:pt x="6600721" y="4853403"/>
                  <a:pt x="6566323" y="4875629"/>
                  <a:pt x="6533374" y="4899977"/>
                </a:cubicBezTo>
                <a:cubicBezTo>
                  <a:pt x="6532145" y="4900871"/>
                  <a:pt x="6530917" y="4901541"/>
                  <a:pt x="6529688" y="4902434"/>
                </a:cubicBezTo>
                <a:cubicBezTo>
                  <a:pt x="6503331" y="4880768"/>
                  <a:pt x="6447932" y="4886017"/>
                  <a:pt x="6420122" y="4885235"/>
                </a:cubicBezTo>
                <a:cubicBezTo>
                  <a:pt x="6396780" y="4884564"/>
                  <a:pt x="6367516" y="4877751"/>
                  <a:pt x="6339372" y="4875518"/>
                </a:cubicBezTo>
                <a:close/>
                <a:moveTo>
                  <a:pt x="4538096" y="3084699"/>
                </a:moveTo>
                <a:cubicBezTo>
                  <a:pt x="4541307" y="3086947"/>
                  <a:pt x="4545607" y="3087449"/>
                  <a:pt x="4549237" y="3084601"/>
                </a:cubicBezTo>
                <a:cubicBezTo>
                  <a:pt x="4571463" y="3067290"/>
                  <a:pt x="4591120" y="3049756"/>
                  <a:pt x="4615691" y="3035347"/>
                </a:cubicBezTo>
                <a:cubicBezTo>
                  <a:pt x="4631439" y="3025965"/>
                  <a:pt x="4653777" y="3017923"/>
                  <a:pt x="4657462" y="2997820"/>
                </a:cubicBezTo>
                <a:cubicBezTo>
                  <a:pt x="4658467" y="2992347"/>
                  <a:pt x="4656234" y="2985982"/>
                  <a:pt x="4650091" y="2984641"/>
                </a:cubicBezTo>
                <a:cubicBezTo>
                  <a:pt x="4627083" y="2979615"/>
                  <a:pt x="4603629" y="2999718"/>
                  <a:pt x="4585759" y="3012562"/>
                </a:cubicBezTo>
                <a:cubicBezTo>
                  <a:pt x="4564315" y="3027976"/>
                  <a:pt x="4538403" y="3046628"/>
                  <a:pt x="4533489" y="3074326"/>
                </a:cubicBezTo>
                <a:cubicBezTo>
                  <a:pt x="4532763" y="3078458"/>
                  <a:pt x="4534885" y="3082451"/>
                  <a:pt x="4538096" y="3084699"/>
                </a:cubicBezTo>
                <a:close/>
                <a:moveTo>
                  <a:pt x="6674213" y="5276143"/>
                </a:moveTo>
                <a:cubicBezTo>
                  <a:pt x="6688285" y="5295465"/>
                  <a:pt x="6726147" y="5325620"/>
                  <a:pt x="6751388" y="5321823"/>
                </a:cubicBezTo>
                <a:cubicBezTo>
                  <a:pt x="6756079" y="5321152"/>
                  <a:pt x="6761216" y="5317020"/>
                  <a:pt x="6761329" y="5311883"/>
                </a:cubicBezTo>
                <a:cubicBezTo>
                  <a:pt x="6761999" y="5276923"/>
                  <a:pt x="6707383" y="5261399"/>
                  <a:pt x="6679350" y="5263075"/>
                </a:cubicBezTo>
                <a:cubicBezTo>
                  <a:pt x="6672983" y="5263521"/>
                  <a:pt x="6670861" y="5271562"/>
                  <a:pt x="6674213" y="5276143"/>
                </a:cubicBezTo>
                <a:close/>
                <a:moveTo>
                  <a:pt x="6709911" y="5375600"/>
                </a:moveTo>
                <a:cubicBezTo>
                  <a:pt x="6715453" y="5380654"/>
                  <a:pt x="6721735" y="5384591"/>
                  <a:pt x="6729832" y="5386266"/>
                </a:cubicBezTo>
                <a:cubicBezTo>
                  <a:pt x="6736198" y="5387607"/>
                  <a:pt x="6743905" y="5383363"/>
                  <a:pt x="6743459" y="5375991"/>
                </a:cubicBezTo>
                <a:cubicBezTo>
                  <a:pt x="6742007" y="5354994"/>
                  <a:pt x="6727599" y="5345724"/>
                  <a:pt x="6708723" y="5338017"/>
                </a:cubicBezTo>
                <a:cubicBezTo>
                  <a:pt x="6696885" y="5333215"/>
                  <a:pt x="6686386" y="5348628"/>
                  <a:pt x="6694427" y="5358232"/>
                </a:cubicBezTo>
                <a:cubicBezTo>
                  <a:pt x="6699565" y="5364375"/>
                  <a:pt x="6704367" y="5370546"/>
                  <a:pt x="6709911" y="5375600"/>
                </a:cubicBezTo>
                <a:close/>
                <a:moveTo>
                  <a:pt x="6618592" y="5286975"/>
                </a:moveTo>
                <a:cubicBezTo>
                  <a:pt x="6638920" y="5305739"/>
                  <a:pt x="6662708" y="5325396"/>
                  <a:pt x="6690854" y="5328523"/>
                </a:cubicBezTo>
                <a:cubicBezTo>
                  <a:pt x="6697890" y="5329305"/>
                  <a:pt x="6702357" y="5320705"/>
                  <a:pt x="6699231" y="5315009"/>
                </a:cubicBezTo>
                <a:cubicBezTo>
                  <a:pt x="6684935" y="5289656"/>
                  <a:pt x="6655003" y="5271116"/>
                  <a:pt x="6625516" y="5271562"/>
                </a:cubicBezTo>
                <a:cubicBezTo>
                  <a:pt x="6618033" y="5271674"/>
                  <a:pt x="6612338" y="5281278"/>
                  <a:pt x="6618592" y="5286975"/>
                </a:cubicBezTo>
                <a:close/>
                <a:moveTo>
                  <a:pt x="5258343" y="3945379"/>
                </a:moveTo>
                <a:cubicBezTo>
                  <a:pt x="5281576" y="3953310"/>
                  <a:pt x="5305030" y="3940689"/>
                  <a:pt x="5307375" y="3915671"/>
                </a:cubicBezTo>
                <a:cubicBezTo>
                  <a:pt x="5307933" y="3910421"/>
                  <a:pt x="5302238" y="3904278"/>
                  <a:pt x="5296764" y="3904949"/>
                </a:cubicBezTo>
                <a:cubicBezTo>
                  <a:pt x="5282469" y="3906624"/>
                  <a:pt x="5272417" y="3915113"/>
                  <a:pt x="5258456" y="3918351"/>
                </a:cubicBezTo>
                <a:cubicBezTo>
                  <a:pt x="5244049" y="3921703"/>
                  <a:pt x="5245723" y="3941136"/>
                  <a:pt x="5258343" y="3945379"/>
                </a:cubicBezTo>
                <a:close/>
                <a:moveTo>
                  <a:pt x="6933398" y="5653843"/>
                </a:moveTo>
                <a:cubicBezTo>
                  <a:pt x="6940950" y="5663560"/>
                  <a:pt x="6950304" y="5671797"/>
                  <a:pt x="6961585" y="5678107"/>
                </a:cubicBezTo>
                <a:cubicBezTo>
                  <a:pt x="6965828" y="5680452"/>
                  <a:pt x="6971301" y="5675762"/>
                  <a:pt x="6970520" y="5671294"/>
                </a:cubicBezTo>
                <a:cubicBezTo>
                  <a:pt x="6966387" y="5645829"/>
                  <a:pt x="6949412" y="5628406"/>
                  <a:pt x="6930535" y="5611764"/>
                </a:cubicBezTo>
                <a:cubicBezTo>
                  <a:pt x="6927352" y="5608917"/>
                  <a:pt x="6922969" y="5608945"/>
                  <a:pt x="6919758" y="5610787"/>
                </a:cubicBezTo>
                <a:cubicBezTo>
                  <a:pt x="6916546" y="5612630"/>
                  <a:pt x="6914509" y="5616288"/>
                  <a:pt x="6916016" y="5620699"/>
                </a:cubicBezTo>
                <a:cubicBezTo>
                  <a:pt x="6920093" y="5632929"/>
                  <a:pt x="6925844" y="5644125"/>
                  <a:pt x="6933398" y="5653843"/>
                </a:cubicBezTo>
                <a:close/>
                <a:moveTo>
                  <a:pt x="6213946" y="4941972"/>
                </a:moveTo>
                <a:cubicBezTo>
                  <a:pt x="6237401" y="4930245"/>
                  <a:pt x="6260184" y="4917736"/>
                  <a:pt x="6282969" y="4905228"/>
                </a:cubicBezTo>
                <a:cubicBezTo>
                  <a:pt x="6321278" y="4906119"/>
                  <a:pt x="6358136" y="4909806"/>
                  <a:pt x="6396780" y="4913492"/>
                </a:cubicBezTo>
                <a:cubicBezTo>
                  <a:pt x="6418336" y="4915502"/>
                  <a:pt x="6439891" y="4915278"/>
                  <a:pt x="6461447" y="4917401"/>
                </a:cubicBezTo>
                <a:cubicBezTo>
                  <a:pt x="6473398" y="4918519"/>
                  <a:pt x="6485125" y="4921422"/>
                  <a:pt x="6496963" y="4924102"/>
                </a:cubicBezTo>
                <a:cubicBezTo>
                  <a:pt x="6476190" y="4937170"/>
                  <a:pt x="6454857" y="4949232"/>
                  <a:pt x="6432631" y="4959395"/>
                </a:cubicBezTo>
                <a:cubicBezTo>
                  <a:pt x="6365842" y="4936500"/>
                  <a:pt x="6287994" y="4935940"/>
                  <a:pt x="6213946" y="4941972"/>
                </a:cubicBezTo>
                <a:close/>
                <a:moveTo>
                  <a:pt x="6519188" y="5271787"/>
                </a:moveTo>
                <a:cubicBezTo>
                  <a:pt x="6547893" y="5292002"/>
                  <a:pt x="6577266" y="5307862"/>
                  <a:pt x="6604183" y="5331093"/>
                </a:cubicBezTo>
                <a:cubicBezTo>
                  <a:pt x="6620489" y="5345165"/>
                  <a:pt x="6636572" y="5361248"/>
                  <a:pt x="6658686" y="5364375"/>
                </a:cubicBezTo>
                <a:cubicBezTo>
                  <a:pt x="6665611" y="5365269"/>
                  <a:pt x="6673988" y="5358568"/>
                  <a:pt x="6670415" y="5350973"/>
                </a:cubicBezTo>
                <a:cubicBezTo>
                  <a:pt x="6657123" y="5322717"/>
                  <a:pt x="6624510" y="5303060"/>
                  <a:pt x="6599268" y="5286753"/>
                </a:cubicBezTo>
                <a:cubicBezTo>
                  <a:pt x="6576821" y="5272122"/>
                  <a:pt x="6551689" y="5256485"/>
                  <a:pt x="6524102" y="5257602"/>
                </a:cubicBezTo>
                <a:cubicBezTo>
                  <a:pt x="6516731" y="5257937"/>
                  <a:pt x="6512375" y="5266984"/>
                  <a:pt x="6519188" y="5271787"/>
                </a:cubicBezTo>
                <a:close/>
                <a:moveTo>
                  <a:pt x="6935157" y="5739633"/>
                </a:moveTo>
                <a:cubicBezTo>
                  <a:pt x="6940923" y="5748722"/>
                  <a:pt x="6948015" y="5756679"/>
                  <a:pt x="6957789" y="5761874"/>
                </a:cubicBezTo>
                <a:cubicBezTo>
                  <a:pt x="6963707" y="5765112"/>
                  <a:pt x="6969850" y="5759415"/>
                  <a:pt x="6970855" y="5753943"/>
                </a:cubicBezTo>
                <a:cubicBezTo>
                  <a:pt x="6975100" y="5731271"/>
                  <a:pt x="6960358" y="5709826"/>
                  <a:pt x="6944944" y="5694414"/>
                </a:cubicBezTo>
                <a:cubicBezTo>
                  <a:pt x="6939805" y="5689219"/>
                  <a:pt x="6932127" y="5689834"/>
                  <a:pt x="6926516" y="5693464"/>
                </a:cubicBezTo>
                <a:cubicBezTo>
                  <a:pt x="6920903" y="5697095"/>
                  <a:pt x="6917357" y="5703740"/>
                  <a:pt x="6920484" y="5710609"/>
                </a:cubicBezTo>
                <a:cubicBezTo>
                  <a:pt x="6924952" y="5720326"/>
                  <a:pt x="6929391" y="5730545"/>
                  <a:pt x="6935157" y="5739633"/>
                </a:cubicBezTo>
                <a:close/>
                <a:moveTo>
                  <a:pt x="5163172" y="3942658"/>
                </a:moveTo>
                <a:cubicBezTo>
                  <a:pt x="5163967" y="3947000"/>
                  <a:pt x="5167094" y="3950797"/>
                  <a:pt x="5172456" y="3951746"/>
                </a:cubicBezTo>
                <a:cubicBezTo>
                  <a:pt x="5190325" y="3954985"/>
                  <a:pt x="5208419" y="3948730"/>
                  <a:pt x="5214339" y="3930638"/>
                </a:cubicBezTo>
                <a:cubicBezTo>
                  <a:pt x="5216237" y="3924606"/>
                  <a:pt x="5213221" y="3918016"/>
                  <a:pt x="5206521" y="3917122"/>
                </a:cubicBezTo>
                <a:cubicBezTo>
                  <a:pt x="5191890" y="3915336"/>
                  <a:pt x="5179379" y="3921478"/>
                  <a:pt x="5167877" y="3930302"/>
                </a:cubicBezTo>
                <a:cubicBezTo>
                  <a:pt x="5163911" y="3933429"/>
                  <a:pt x="5162376" y="3938316"/>
                  <a:pt x="5163172" y="3942658"/>
                </a:cubicBezTo>
                <a:close/>
                <a:moveTo>
                  <a:pt x="6421127" y="5247327"/>
                </a:moveTo>
                <a:cubicBezTo>
                  <a:pt x="6446257" y="5273908"/>
                  <a:pt x="6480656" y="5290662"/>
                  <a:pt x="6507685" y="5316015"/>
                </a:cubicBezTo>
                <a:cubicBezTo>
                  <a:pt x="6530023" y="5337012"/>
                  <a:pt x="6551467" y="5364264"/>
                  <a:pt x="6580059" y="5376550"/>
                </a:cubicBezTo>
                <a:cubicBezTo>
                  <a:pt x="6587654" y="5379789"/>
                  <a:pt x="6595694" y="5370630"/>
                  <a:pt x="6591786" y="5363482"/>
                </a:cubicBezTo>
                <a:cubicBezTo>
                  <a:pt x="6571794" y="5327073"/>
                  <a:pt x="6530581" y="5297251"/>
                  <a:pt x="6498639" y="5271452"/>
                </a:cubicBezTo>
                <a:cubicBezTo>
                  <a:pt x="6477751" y="5254586"/>
                  <a:pt x="6453404" y="5246991"/>
                  <a:pt x="6428833" y="5237274"/>
                </a:cubicBezTo>
                <a:cubicBezTo>
                  <a:pt x="6423138" y="5235042"/>
                  <a:pt x="6416436" y="5242301"/>
                  <a:pt x="6421127" y="5247327"/>
                </a:cubicBezTo>
                <a:close/>
                <a:moveTo>
                  <a:pt x="4425040" y="3220860"/>
                </a:moveTo>
                <a:cubicBezTo>
                  <a:pt x="4479544" y="3199529"/>
                  <a:pt x="4532708" y="3174398"/>
                  <a:pt x="4583414" y="3151279"/>
                </a:cubicBezTo>
                <a:cubicBezTo>
                  <a:pt x="4633003" y="3128718"/>
                  <a:pt x="4682370" y="3103142"/>
                  <a:pt x="4720902" y="3066955"/>
                </a:cubicBezTo>
                <a:cubicBezTo>
                  <a:pt x="4741228" y="3064609"/>
                  <a:pt x="4761556" y="3059025"/>
                  <a:pt x="4781438" y="3054780"/>
                </a:cubicBezTo>
                <a:cubicBezTo>
                  <a:pt x="4797519" y="3051319"/>
                  <a:pt x="4810699" y="3047520"/>
                  <a:pt x="4821979" y="3034789"/>
                </a:cubicBezTo>
                <a:lnTo>
                  <a:pt x="4822091" y="3034678"/>
                </a:lnTo>
                <a:cubicBezTo>
                  <a:pt x="4848560" y="3027417"/>
                  <a:pt x="4874027" y="3014014"/>
                  <a:pt x="4904852" y="3000947"/>
                </a:cubicBezTo>
                <a:cubicBezTo>
                  <a:pt x="4959243" y="2978051"/>
                  <a:pt x="5017992" y="2986204"/>
                  <a:pt x="5073054" y="2972131"/>
                </a:cubicBezTo>
                <a:cubicBezTo>
                  <a:pt x="5069033" y="2985422"/>
                  <a:pt x="5063783" y="2998490"/>
                  <a:pt x="5056524" y="3009771"/>
                </a:cubicBezTo>
                <a:cubicBezTo>
                  <a:pt x="5041669" y="3017701"/>
                  <a:pt x="5027932" y="3028423"/>
                  <a:pt x="5015200" y="3038697"/>
                </a:cubicBezTo>
                <a:cubicBezTo>
                  <a:pt x="5002355" y="3049085"/>
                  <a:pt x="4988171" y="3059918"/>
                  <a:pt x="4985379" y="3076895"/>
                </a:cubicBezTo>
                <a:cubicBezTo>
                  <a:pt x="4943607" y="3099790"/>
                  <a:pt x="4899156" y="3115538"/>
                  <a:pt x="4848785" y="3129276"/>
                </a:cubicBezTo>
                <a:cubicBezTo>
                  <a:pt x="4798079" y="3143126"/>
                  <a:pt x="4710627" y="3157422"/>
                  <a:pt x="4667403" y="3199305"/>
                </a:cubicBezTo>
                <a:cubicBezTo>
                  <a:pt x="4645177" y="3202209"/>
                  <a:pt x="4623174" y="3205001"/>
                  <a:pt x="4601173" y="3207347"/>
                </a:cubicBezTo>
                <a:cubicBezTo>
                  <a:pt x="4632668" y="3190928"/>
                  <a:pt x="4663382" y="3172835"/>
                  <a:pt x="4692310" y="3158986"/>
                </a:cubicBezTo>
                <a:cubicBezTo>
                  <a:pt x="4759992" y="3126820"/>
                  <a:pt x="4835940" y="3111071"/>
                  <a:pt x="4900608" y="3073545"/>
                </a:cubicBezTo>
                <a:cubicBezTo>
                  <a:pt x="4910772" y="3067625"/>
                  <a:pt x="4903064" y="3050648"/>
                  <a:pt x="4891895" y="3054780"/>
                </a:cubicBezTo>
                <a:cubicBezTo>
                  <a:pt x="4811033" y="3084714"/>
                  <a:pt x="4726263" y="3097892"/>
                  <a:pt x="4647635" y="3133856"/>
                </a:cubicBezTo>
                <a:cubicBezTo>
                  <a:pt x="4593689" y="3158539"/>
                  <a:pt x="4525783" y="3176409"/>
                  <a:pt x="4480772" y="3216952"/>
                </a:cubicBezTo>
                <a:cubicBezTo>
                  <a:pt x="4462232" y="3218180"/>
                  <a:pt x="4443581" y="3219409"/>
                  <a:pt x="4425040" y="3220860"/>
                </a:cubicBezTo>
                <a:close/>
                <a:moveTo>
                  <a:pt x="6715285" y="5558126"/>
                </a:moveTo>
                <a:cubicBezTo>
                  <a:pt x="6728493" y="5571138"/>
                  <a:pt x="6743291" y="5582725"/>
                  <a:pt x="6758649" y="5594900"/>
                </a:cubicBezTo>
                <a:cubicBezTo>
                  <a:pt x="6784560" y="5615450"/>
                  <a:pt x="6810025" y="5643930"/>
                  <a:pt x="6840404" y="5657557"/>
                </a:cubicBezTo>
                <a:cubicBezTo>
                  <a:pt x="6846770" y="5660348"/>
                  <a:pt x="6854030" y="5652754"/>
                  <a:pt x="6852019" y="5646611"/>
                </a:cubicBezTo>
                <a:cubicBezTo>
                  <a:pt x="6840404" y="5610089"/>
                  <a:pt x="6800643" y="5587863"/>
                  <a:pt x="6771604" y="5565861"/>
                </a:cubicBezTo>
                <a:cubicBezTo>
                  <a:pt x="6744687" y="5545421"/>
                  <a:pt x="6718106" y="5524760"/>
                  <a:pt x="6690742" y="5505103"/>
                </a:cubicBezTo>
                <a:cubicBezTo>
                  <a:pt x="6685717" y="5501529"/>
                  <a:pt x="6678791" y="5507336"/>
                  <a:pt x="6681472" y="5512809"/>
                </a:cubicBezTo>
                <a:cubicBezTo>
                  <a:pt x="6690462" y="5530679"/>
                  <a:pt x="6702078" y="5545115"/>
                  <a:pt x="6715285" y="5558126"/>
                </a:cubicBezTo>
                <a:close/>
                <a:moveTo>
                  <a:pt x="5631312" y="4461839"/>
                </a:moveTo>
                <a:cubicBezTo>
                  <a:pt x="5634733" y="4466544"/>
                  <a:pt x="5640318" y="4469141"/>
                  <a:pt x="5647019" y="4466069"/>
                </a:cubicBezTo>
                <a:cubicBezTo>
                  <a:pt x="5671700" y="4454678"/>
                  <a:pt x="5693815" y="4416815"/>
                  <a:pt x="5667233" y="4395929"/>
                </a:cubicBezTo>
                <a:cubicBezTo>
                  <a:pt x="5662431" y="4392132"/>
                  <a:pt x="5656288" y="4392020"/>
                  <a:pt x="5651038" y="4395371"/>
                </a:cubicBezTo>
                <a:cubicBezTo>
                  <a:pt x="5633839" y="4406205"/>
                  <a:pt x="5635179" y="4427091"/>
                  <a:pt x="5628589" y="4444961"/>
                </a:cubicBezTo>
                <a:cubicBezTo>
                  <a:pt x="5626635" y="4450322"/>
                  <a:pt x="5627892" y="4457134"/>
                  <a:pt x="5631312" y="4461839"/>
                </a:cubicBezTo>
                <a:close/>
                <a:moveTo>
                  <a:pt x="5095614" y="3923825"/>
                </a:moveTo>
                <a:cubicBezTo>
                  <a:pt x="5116053" y="3940577"/>
                  <a:pt x="5153803" y="3932201"/>
                  <a:pt x="5154697" y="3902716"/>
                </a:cubicBezTo>
                <a:cubicBezTo>
                  <a:pt x="5154810" y="3899365"/>
                  <a:pt x="5152240" y="3895344"/>
                  <a:pt x="5149225" y="3894004"/>
                </a:cubicBezTo>
                <a:cubicBezTo>
                  <a:pt x="5140402" y="3890038"/>
                  <a:pt x="5131158" y="3890681"/>
                  <a:pt x="5122126" y="3893418"/>
                </a:cubicBezTo>
                <a:cubicBezTo>
                  <a:pt x="5113093" y="3896155"/>
                  <a:pt x="5104269" y="3900984"/>
                  <a:pt x="5096284" y="3905397"/>
                </a:cubicBezTo>
                <a:cubicBezTo>
                  <a:pt x="5089583" y="3909082"/>
                  <a:pt x="5090253" y="3919469"/>
                  <a:pt x="5095614" y="3923825"/>
                </a:cubicBezTo>
                <a:close/>
                <a:moveTo>
                  <a:pt x="5010844" y="3921814"/>
                </a:moveTo>
                <a:cubicBezTo>
                  <a:pt x="5081878" y="3886633"/>
                  <a:pt x="5151906" y="3847877"/>
                  <a:pt x="5229530" y="3831459"/>
                </a:cubicBezTo>
                <a:cubicBezTo>
                  <a:pt x="5239581" y="3829336"/>
                  <a:pt x="5250191" y="3826880"/>
                  <a:pt x="5260578" y="3824535"/>
                </a:cubicBezTo>
                <a:cubicBezTo>
                  <a:pt x="5271076" y="3829560"/>
                  <a:pt x="5282245" y="3834697"/>
                  <a:pt x="5294530" y="3839947"/>
                </a:cubicBezTo>
                <a:cubicBezTo>
                  <a:pt x="5331276" y="3873230"/>
                  <a:pt x="5367910" y="3904950"/>
                  <a:pt x="5411134" y="3928069"/>
                </a:cubicBezTo>
                <a:cubicBezTo>
                  <a:pt x="5326138" y="3974531"/>
                  <a:pt x="5245388" y="3975759"/>
                  <a:pt x="5146768" y="3950853"/>
                </a:cubicBezTo>
                <a:cubicBezTo>
                  <a:pt x="5102316" y="3939573"/>
                  <a:pt x="5056746" y="3925612"/>
                  <a:pt x="5010844" y="3921814"/>
                </a:cubicBezTo>
                <a:close/>
                <a:moveTo>
                  <a:pt x="6285985" y="5226554"/>
                </a:moveTo>
                <a:cubicBezTo>
                  <a:pt x="6420346" y="5277594"/>
                  <a:pt x="6498192" y="5413296"/>
                  <a:pt x="6627080" y="5469139"/>
                </a:cubicBezTo>
                <a:cubicBezTo>
                  <a:pt x="6632776" y="5471596"/>
                  <a:pt x="6637467" y="5464895"/>
                  <a:pt x="6633222" y="5460316"/>
                </a:cubicBezTo>
                <a:cubicBezTo>
                  <a:pt x="6575591" y="5399111"/>
                  <a:pt x="6508803" y="5344607"/>
                  <a:pt x="6442683" y="5292448"/>
                </a:cubicBezTo>
                <a:cubicBezTo>
                  <a:pt x="6396891" y="5256262"/>
                  <a:pt x="6349982" y="5215049"/>
                  <a:pt x="6289670" y="5210135"/>
                </a:cubicBezTo>
                <a:cubicBezTo>
                  <a:pt x="6281182" y="5209464"/>
                  <a:pt x="6278055" y="5223537"/>
                  <a:pt x="6285985" y="5226554"/>
                </a:cubicBezTo>
                <a:close/>
                <a:moveTo>
                  <a:pt x="5545684" y="4498536"/>
                </a:moveTo>
                <a:cubicBezTo>
                  <a:pt x="5550945" y="4507080"/>
                  <a:pt x="5566715" y="4509656"/>
                  <a:pt x="5574756" y="4504379"/>
                </a:cubicBezTo>
                <a:cubicBezTo>
                  <a:pt x="5595978" y="4490865"/>
                  <a:pt x="5607592" y="4468527"/>
                  <a:pt x="5602232" y="4443620"/>
                </a:cubicBezTo>
                <a:cubicBezTo>
                  <a:pt x="5599942" y="4433066"/>
                  <a:pt x="5593212" y="4430245"/>
                  <a:pt x="5585967" y="4431321"/>
                </a:cubicBezTo>
                <a:cubicBezTo>
                  <a:pt x="5578720" y="4432396"/>
                  <a:pt x="5570959" y="4437365"/>
                  <a:pt x="5566603" y="4442393"/>
                </a:cubicBezTo>
                <a:cubicBezTo>
                  <a:pt x="5558897" y="4451326"/>
                  <a:pt x="5559789" y="4465064"/>
                  <a:pt x="5552643" y="4474335"/>
                </a:cubicBezTo>
                <a:cubicBezTo>
                  <a:pt x="5549402" y="4478579"/>
                  <a:pt x="5546275" y="4482823"/>
                  <a:pt x="5544600" y="4488073"/>
                </a:cubicBezTo>
                <a:cubicBezTo>
                  <a:pt x="5543343" y="4492177"/>
                  <a:pt x="5543929" y="4495688"/>
                  <a:pt x="5545684" y="4498536"/>
                </a:cubicBezTo>
                <a:close/>
                <a:moveTo>
                  <a:pt x="6089190" y="5072088"/>
                </a:moveTo>
                <a:cubicBezTo>
                  <a:pt x="6143805" y="5085715"/>
                  <a:pt x="6212940" y="5080465"/>
                  <a:pt x="6262865" y="5053214"/>
                </a:cubicBezTo>
                <a:cubicBezTo>
                  <a:pt x="6276520" y="5045674"/>
                  <a:pt x="6274027" y="5027768"/>
                  <a:pt x="6263398" y="5022679"/>
                </a:cubicBezTo>
                <a:cubicBezTo>
                  <a:pt x="6259856" y="5020984"/>
                  <a:pt x="6255410" y="5020712"/>
                  <a:pt x="6250356" y="5022722"/>
                </a:cubicBezTo>
                <a:cubicBezTo>
                  <a:pt x="6223663" y="5033333"/>
                  <a:pt x="6196411" y="5050309"/>
                  <a:pt x="6168378" y="5056563"/>
                </a:cubicBezTo>
                <a:cubicBezTo>
                  <a:pt x="6142242" y="5062372"/>
                  <a:pt x="6117224" y="5062818"/>
                  <a:pt x="6090754" y="5060808"/>
                </a:cubicBezTo>
                <a:cubicBezTo>
                  <a:pt x="6084276" y="5060249"/>
                  <a:pt x="6082824" y="5070525"/>
                  <a:pt x="6089190" y="5072088"/>
                </a:cubicBezTo>
                <a:close/>
                <a:moveTo>
                  <a:pt x="1403323" y="301226"/>
                </a:moveTo>
                <a:cubicBezTo>
                  <a:pt x="1405444" y="303013"/>
                  <a:pt x="1408795" y="302901"/>
                  <a:pt x="1411253" y="302008"/>
                </a:cubicBezTo>
                <a:cubicBezTo>
                  <a:pt x="1430239" y="294301"/>
                  <a:pt x="1439286" y="260125"/>
                  <a:pt x="1430686" y="242477"/>
                </a:cubicBezTo>
                <a:cubicBezTo>
                  <a:pt x="1428899" y="238792"/>
                  <a:pt x="1424432" y="236670"/>
                  <a:pt x="1420411" y="237676"/>
                </a:cubicBezTo>
                <a:cubicBezTo>
                  <a:pt x="1397068" y="243260"/>
                  <a:pt x="1384448" y="285254"/>
                  <a:pt x="1403323" y="301226"/>
                </a:cubicBezTo>
                <a:close/>
                <a:moveTo>
                  <a:pt x="4944055" y="3926170"/>
                </a:moveTo>
                <a:cubicBezTo>
                  <a:pt x="4986273" y="3889313"/>
                  <a:pt x="5032510" y="3838607"/>
                  <a:pt x="5054513" y="3784103"/>
                </a:cubicBezTo>
                <a:cubicBezTo>
                  <a:pt x="5120298" y="3737418"/>
                  <a:pt x="5183514" y="3692072"/>
                  <a:pt x="5257339" y="3658566"/>
                </a:cubicBezTo>
                <a:cubicBezTo>
                  <a:pt x="5315528" y="3632207"/>
                  <a:pt x="5301457" y="3668172"/>
                  <a:pt x="5297101" y="3716866"/>
                </a:cubicBezTo>
                <a:cubicBezTo>
                  <a:pt x="5295760" y="3732391"/>
                  <a:pt x="5313183" y="3743560"/>
                  <a:pt x="5326138" y="3733509"/>
                </a:cubicBezTo>
                <a:cubicBezTo>
                  <a:pt x="5380084" y="3691626"/>
                  <a:pt x="5442629" y="3693748"/>
                  <a:pt x="5500595" y="3663369"/>
                </a:cubicBezTo>
                <a:cubicBezTo>
                  <a:pt x="5523268" y="3651529"/>
                  <a:pt x="5544599" y="3637904"/>
                  <a:pt x="5565821" y="3624055"/>
                </a:cubicBezTo>
                <a:cubicBezTo>
                  <a:pt x="5565597" y="3632877"/>
                  <a:pt x="5564928" y="3641925"/>
                  <a:pt x="5564369" y="3650971"/>
                </a:cubicBezTo>
                <a:cubicBezTo>
                  <a:pt x="5563363" y="3651640"/>
                  <a:pt x="5562247" y="3651529"/>
                  <a:pt x="5561465" y="3652646"/>
                </a:cubicBezTo>
                <a:cubicBezTo>
                  <a:pt x="5477699" y="3774610"/>
                  <a:pt x="5346690" y="3763329"/>
                  <a:pt x="5222157" y="3804765"/>
                </a:cubicBezTo>
                <a:cubicBezTo>
                  <a:pt x="5220928" y="3805212"/>
                  <a:pt x="5219588" y="3805658"/>
                  <a:pt x="5218361" y="3806105"/>
                </a:cubicBezTo>
                <a:cubicBezTo>
                  <a:pt x="5222940" y="3802197"/>
                  <a:pt x="5227518" y="3798288"/>
                  <a:pt x="5232097" y="3794490"/>
                </a:cubicBezTo>
                <a:cubicBezTo>
                  <a:pt x="5244607" y="3784326"/>
                  <a:pt x="5254659" y="3775615"/>
                  <a:pt x="5259238" y="3759643"/>
                </a:cubicBezTo>
                <a:cubicBezTo>
                  <a:pt x="5261583" y="3751379"/>
                  <a:pt x="5252760" y="3746465"/>
                  <a:pt x="5245946" y="3747916"/>
                </a:cubicBezTo>
                <a:cubicBezTo>
                  <a:pt x="5215790" y="3754506"/>
                  <a:pt x="5177147" y="3790580"/>
                  <a:pt x="5166536" y="3819172"/>
                </a:cubicBezTo>
                <a:cubicBezTo>
                  <a:pt x="5165866" y="3821072"/>
                  <a:pt x="5166201" y="3822859"/>
                  <a:pt x="5166536" y="3824535"/>
                </a:cubicBezTo>
                <a:cubicBezTo>
                  <a:pt x="5133030" y="3836820"/>
                  <a:pt x="5099636" y="3849776"/>
                  <a:pt x="5067246" y="3864072"/>
                </a:cubicBezTo>
                <a:cubicBezTo>
                  <a:pt x="5095504" y="3839723"/>
                  <a:pt x="5122421" y="3812807"/>
                  <a:pt x="5149783" y="3789240"/>
                </a:cubicBezTo>
                <a:cubicBezTo>
                  <a:pt x="5193230" y="3751825"/>
                  <a:pt x="5245500" y="3716085"/>
                  <a:pt x="5275656" y="3666719"/>
                </a:cubicBezTo>
                <a:cubicBezTo>
                  <a:pt x="5278784" y="3661582"/>
                  <a:pt x="5272865" y="3656444"/>
                  <a:pt x="5267838" y="3658790"/>
                </a:cubicBezTo>
                <a:cubicBezTo>
                  <a:pt x="5216126" y="3683473"/>
                  <a:pt x="5171673" y="3729488"/>
                  <a:pt x="5130349" y="3768467"/>
                </a:cubicBezTo>
                <a:cubicBezTo>
                  <a:pt x="5089137" y="3807446"/>
                  <a:pt x="5037648" y="3844192"/>
                  <a:pt x="5007605" y="3892775"/>
                </a:cubicBezTo>
                <a:cubicBezTo>
                  <a:pt x="4986496" y="3904168"/>
                  <a:pt x="4965498" y="3915784"/>
                  <a:pt x="4944055" y="3926170"/>
                </a:cubicBezTo>
                <a:close/>
                <a:moveTo>
                  <a:pt x="4281074" y="3274695"/>
                </a:moveTo>
                <a:cubicBezTo>
                  <a:pt x="4362160" y="3263190"/>
                  <a:pt x="4443357" y="3254926"/>
                  <a:pt x="4526341" y="3249118"/>
                </a:cubicBezTo>
                <a:cubicBezTo>
                  <a:pt x="4569007" y="3246103"/>
                  <a:pt x="4612452" y="3241522"/>
                  <a:pt x="4656011" y="3237055"/>
                </a:cubicBezTo>
                <a:lnTo>
                  <a:pt x="4656345" y="3237055"/>
                </a:lnTo>
                <a:cubicBezTo>
                  <a:pt x="4656345" y="3237055"/>
                  <a:pt x="4656457" y="3236944"/>
                  <a:pt x="4656681" y="3236943"/>
                </a:cubicBezTo>
                <a:cubicBezTo>
                  <a:pt x="4670866" y="3235492"/>
                  <a:pt x="4685049" y="3234152"/>
                  <a:pt x="4699234" y="3232700"/>
                </a:cubicBezTo>
                <a:cubicBezTo>
                  <a:pt x="4699680" y="3233146"/>
                  <a:pt x="4699904" y="3233816"/>
                  <a:pt x="4700574" y="3234152"/>
                </a:cubicBezTo>
                <a:cubicBezTo>
                  <a:pt x="4720902" y="3243980"/>
                  <a:pt x="4743462" y="3246884"/>
                  <a:pt x="4763566" y="3257047"/>
                </a:cubicBezTo>
                <a:cubicBezTo>
                  <a:pt x="4778309" y="3264419"/>
                  <a:pt x="4788919" y="3274694"/>
                  <a:pt x="4805561" y="3270339"/>
                </a:cubicBezTo>
                <a:cubicBezTo>
                  <a:pt x="4808576" y="3269556"/>
                  <a:pt x="4811704" y="3266765"/>
                  <a:pt x="4811480" y="3263302"/>
                </a:cubicBezTo>
                <a:cubicBezTo>
                  <a:pt x="4810475" y="3245432"/>
                  <a:pt x="4794616" y="3233927"/>
                  <a:pt x="4774959" y="3226668"/>
                </a:cubicBezTo>
                <a:cubicBezTo>
                  <a:pt x="4811033" y="3224434"/>
                  <a:pt x="4846886" y="3223429"/>
                  <a:pt x="4882067" y="3224881"/>
                </a:cubicBezTo>
                <a:cubicBezTo>
                  <a:pt x="5003583" y="3229795"/>
                  <a:pt x="5129568" y="3217510"/>
                  <a:pt x="5247845" y="3250235"/>
                </a:cubicBezTo>
                <a:cubicBezTo>
                  <a:pt x="5318209" y="3269780"/>
                  <a:pt x="5386338" y="3297255"/>
                  <a:pt x="5455584" y="3320933"/>
                </a:cubicBezTo>
                <a:cubicBezTo>
                  <a:pt x="5390136" y="3313115"/>
                  <a:pt x="5325580" y="3297032"/>
                  <a:pt x="5262365" y="3271901"/>
                </a:cubicBezTo>
                <a:cubicBezTo>
                  <a:pt x="5242931" y="3264195"/>
                  <a:pt x="5230087" y="3289437"/>
                  <a:pt x="5237682" y="3304516"/>
                </a:cubicBezTo>
                <a:cubicBezTo>
                  <a:pt x="5252983" y="3334671"/>
                  <a:pt x="5273310" y="3360247"/>
                  <a:pt x="5293638" y="3386494"/>
                </a:cubicBezTo>
                <a:cubicBezTo>
                  <a:pt x="5249632" y="3392748"/>
                  <a:pt x="5208420" y="3377001"/>
                  <a:pt x="5166983" y="3359131"/>
                </a:cubicBezTo>
                <a:cubicBezTo>
                  <a:pt x="5149449" y="3351536"/>
                  <a:pt x="5131578" y="3368401"/>
                  <a:pt x="5137722" y="3386271"/>
                </a:cubicBezTo>
                <a:cubicBezTo>
                  <a:pt x="5157490" y="3444348"/>
                  <a:pt x="5104438" y="3439881"/>
                  <a:pt x="5054848" y="3423686"/>
                </a:cubicBezTo>
                <a:cubicBezTo>
                  <a:pt x="5065459" y="3421005"/>
                  <a:pt x="5076293" y="3417991"/>
                  <a:pt x="5088132" y="3415197"/>
                </a:cubicBezTo>
                <a:cubicBezTo>
                  <a:pt x="5110470" y="3409949"/>
                  <a:pt x="5101535" y="3373874"/>
                  <a:pt x="5079419" y="3376442"/>
                </a:cubicBezTo>
                <a:cubicBezTo>
                  <a:pt x="5052391" y="3379570"/>
                  <a:pt x="5026145" y="3402688"/>
                  <a:pt x="4998781" y="3400120"/>
                </a:cubicBezTo>
                <a:cubicBezTo>
                  <a:pt x="4992414" y="3396769"/>
                  <a:pt x="4987389" y="3393753"/>
                  <a:pt x="4984486" y="3391631"/>
                </a:cubicBezTo>
                <a:cubicBezTo>
                  <a:pt x="4983368" y="3390850"/>
                  <a:pt x="4982476" y="3389957"/>
                  <a:pt x="4981358" y="3389175"/>
                </a:cubicBezTo>
                <a:cubicBezTo>
                  <a:pt x="4993085" y="3387163"/>
                  <a:pt x="5004478" y="3382697"/>
                  <a:pt x="5012854" y="3377335"/>
                </a:cubicBezTo>
                <a:cubicBezTo>
                  <a:pt x="5030723" y="3366055"/>
                  <a:pt x="5018997" y="3336682"/>
                  <a:pt x="4998111" y="3342936"/>
                </a:cubicBezTo>
                <a:cubicBezTo>
                  <a:pt x="4981470" y="3347962"/>
                  <a:pt x="4965834" y="3357008"/>
                  <a:pt x="4947852" y="3355445"/>
                </a:cubicBezTo>
                <a:cubicBezTo>
                  <a:pt x="4945282" y="3355221"/>
                  <a:pt x="4942938" y="3355668"/>
                  <a:pt x="4940927" y="3356673"/>
                </a:cubicBezTo>
                <a:cubicBezTo>
                  <a:pt x="4905857" y="3327300"/>
                  <a:pt x="4871010" y="3297813"/>
                  <a:pt x="4828792" y="3279609"/>
                </a:cubicBezTo>
                <a:cubicBezTo>
                  <a:pt x="4816172" y="3274136"/>
                  <a:pt x="4800870" y="3291671"/>
                  <a:pt x="4811593" y="3302281"/>
                </a:cubicBezTo>
                <a:cubicBezTo>
                  <a:pt x="4828234" y="3318699"/>
                  <a:pt x="4845546" y="3335341"/>
                  <a:pt x="4863415" y="3351647"/>
                </a:cubicBezTo>
                <a:cubicBezTo>
                  <a:pt x="4885865" y="3392860"/>
                  <a:pt x="4954218" y="3474504"/>
                  <a:pt x="4871457" y="3469925"/>
                </a:cubicBezTo>
                <a:cubicBezTo>
                  <a:pt x="4816171" y="3466909"/>
                  <a:pt x="4763790" y="3455182"/>
                  <a:pt x="4712301" y="3436641"/>
                </a:cubicBezTo>
                <a:cubicBezTo>
                  <a:pt x="4730619" y="3435748"/>
                  <a:pt x="4748377" y="3432956"/>
                  <a:pt x="4762226" y="3420112"/>
                </a:cubicBezTo>
                <a:cubicBezTo>
                  <a:pt x="4766805" y="3415868"/>
                  <a:pt x="4765577" y="3405927"/>
                  <a:pt x="4758652" y="3404699"/>
                </a:cubicBezTo>
                <a:cubicBezTo>
                  <a:pt x="4743351" y="3402019"/>
                  <a:pt x="4730953" y="3405035"/>
                  <a:pt x="4715764" y="3407938"/>
                </a:cubicBezTo>
                <a:cubicBezTo>
                  <a:pt x="4712414" y="3408609"/>
                  <a:pt x="4683262" y="3417208"/>
                  <a:pt x="4682592" y="3415644"/>
                </a:cubicBezTo>
                <a:cubicBezTo>
                  <a:pt x="4679466" y="3408385"/>
                  <a:pt x="4668966" y="3412517"/>
                  <a:pt x="4669078" y="3419553"/>
                </a:cubicBezTo>
                <a:cubicBezTo>
                  <a:pt x="4658915" y="3414975"/>
                  <a:pt x="4648751" y="3410396"/>
                  <a:pt x="4638475" y="3405593"/>
                </a:cubicBezTo>
                <a:cubicBezTo>
                  <a:pt x="4649645" y="3402354"/>
                  <a:pt x="4659361" y="3397327"/>
                  <a:pt x="4665505" y="3389844"/>
                </a:cubicBezTo>
                <a:cubicBezTo>
                  <a:pt x="4670195" y="3384037"/>
                  <a:pt x="4665505" y="3375772"/>
                  <a:pt x="4659585" y="3373650"/>
                </a:cubicBezTo>
                <a:cubicBezTo>
                  <a:pt x="4641380" y="3366948"/>
                  <a:pt x="4620718" y="3374543"/>
                  <a:pt x="4601842" y="3375994"/>
                </a:cubicBezTo>
                <a:cubicBezTo>
                  <a:pt x="4594360" y="3376554"/>
                  <a:pt x="4586765" y="3376777"/>
                  <a:pt x="4579281" y="3377783"/>
                </a:cubicBezTo>
                <a:cubicBezTo>
                  <a:pt x="4565655" y="3371080"/>
                  <a:pt x="4552252" y="3364492"/>
                  <a:pt x="4538739" y="3358125"/>
                </a:cubicBezTo>
                <a:cubicBezTo>
                  <a:pt x="4565097" y="3356561"/>
                  <a:pt x="4590115" y="3349078"/>
                  <a:pt x="4606645" y="3332995"/>
                </a:cubicBezTo>
                <a:cubicBezTo>
                  <a:pt x="4612564" y="3327187"/>
                  <a:pt x="4610890" y="3317025"/>
                  <a:pt x="4601842" y="3315572"/>
                </a:cubicBezTo>
                <a:cubicBezTo>
                  <a:pt x="4571351" y="3310657"/>
                  <a:pt x="4540303" y="3319370"/>
                  <a:pt x="4509811" y="3321715"/>
                </a:cubicBezTo>
                <a:cubicBezTo>
                  <a:pt x="4495179" y="3322831"/>
                  <a:pt x="4481107" y="3324284"/>
                  <a:pt x="4466923" y="3326629"/>
                </a:cubicBezTo>
                <a:cubicBezTo>
                  <a:pt x="4432969" y="3313115"/>
                  <a:pt x="4398459" y="3302281"/>
                  <a:pt x="4363612" y="3295803"/>
                </a:cubicBezTo>
                <a:cubicBezTo>
                  <a:pt x="4342503" y="3280391"/>
                  <a:pt x="4305646" y="3276146"/>
                  <a:pt x="4281074" y="3274695"/>
                </a:cubicBezTo>
                <a:close/>
                <a:moveTo>
                  <a:pt x="5092821" y="4109003"/>
                </a:moveTo>
                <a:cubicBezTo>
                  <a:pt x="5118063" y="4120730"/>
                  <a:pt x="5145650" y="4091245"/>
                  <a:pt x="5125322" y="4068908"/>
                </a:cubicBezTo>
                <a:cubicBezTo>
                  <a:pt x="5121637" y="4064886"/>
                  <a:pt x="5116389" y="4064886"/>
                  <a:pt x="5112033" y="4067902"/>
                </a:cubicBezTo>
                <a:cubicBezTo>
                  <a:pt x="5104549" y="4073263"/>
                  <a:pt x="5099635" y="4081193"/>
                  <a:pt x="5091370" y="4085436"/>
                </a:cubicBezTo>
                <a:cubicBezTo>
                  <a:pt x="5080760" y="4091133"/>
                  <a:pt x="5082882" y="4104424"/>
                  <a:pt x="5092821" y="4109003"/>
                </a:cubicBezTo>
                <a:close/>
                <a:moveTo>
                  <a:pt x="1419517" y="406995"/>
                </a:moveTo>
                <a:cubicBezTo>
                  <a:pt x="1420635" y="413137"/>
                  <a:pt x="1430240" y="415370"/>
                  <a:pt x="1433255" y="409340"/>
                </a:cubicBezTo>
                <a:cubicBezTo>
                  <a:pt x="1446658" y="383539"/>
                  <a:pt x="1448669" y="357181"/>
                  <a:pt x="1447775" y="328366"/>
                </a:cubicBezTo>
                <a:cubicBezTo>
                  <a:pt x="1447608" y="323228"/>
                  <a:pt x="1444034" y="320017"/>
                  <a:pt x="1440055" y="319333"/>
                </a:cubicBezTo>
                <a:cubicBezTo>
                  <a:pt x="1436077" y="318649"/>
                  <a:pt x="1431692" y="320491"/>
                  <a:pt x="1429904" y="325462"/>
                </a:cubicBezTo>
                <a:cubicBezTo>
                  <a:pt x="1420411" y="352267"/>
                  <a:pt x="1414269" y="378737"/>
                  <a:pt x="1419517" y="406995"/>
                </a:cubicBezTo>
                <a:close/>
                <a:moveTo>
                  <a:pt x="5467870" y="4544699"/>
                </a:moveTo>
                <a:cubicBezTo>
                  <a:pt x="5504505" y="4557655"/>
                  <a:pt x="5541808" y="4509628"/>
                  <a:pt x="5516789" y="4478132"/>
                </a:cubicBezTo>
                <a:cubicBezTo>
                  <a:pt x="5514667" y="4475507"/>
                  <a:pt x="5511847" y="4473972"/>
                  <a:pt x="5508943" y="4473720"/>
                </a:cubicBezTo>
                <a:cubicBezTo>
                  <a:pt x="5506039" y="4473469"/>
                  <a:pt x="5503052" y="4474502"/>
                  <a:pt x="5500594" y="4477015"/>
                </a:cubicBezTo>
                <a:cubicBezTo>
                  <a:pt x="5485071" y="4492876"/>
                  <a:pt x="5483953" y="4513426"/>
                  <a:pt x="5465636" y="4527945"/>
                </a:cubicBezTo>
                <a:cubicBezTo>
                  <a:pt x="5460164" y="4532301"/>
                  <a:pt x="5460722" y="4542130"/>
                  <a:pt x="5467870" y="4544699"/>
                </a:cubicBezTo>
                <a:close/>
                <a:moveTo>
                  <a:pt x="5004114" y="4104759"/>
                </a:moveTo>
                <a:cubicBezTo>
                  <a:pt x="5005203" y="4109254"/>
                  <a:pt x="5009000" y="4113024"/>
                  <a:pt x="5014640" y="4112130"/>
                </a:cubicBezTo>
                <a:cubicBezTo>
                  <a:pt x="5030499" y="4109561"/>
                  <a:pt x="5041446" y="4106211"/>
                  <a:pt x="5048146" y="4091244"/>
                </a:cubicBezTo>
                <a:cubicBezTo>
                  <a:pt x="5050603" y="4085772"/>
                  <a:pt x="5045131" y="4079517"/>
                  <a:pt x="5039435" y="4080634"/>
                </a:cubicBezTo>
                <a:cubicBezTo>
                  <a:pt x="5028378" y="4082756"/>
                  <a:pt x="5020225" y="4089011"/>
                  <a:pt x="5009837" y="4093031"/>
                </a:cubicBezTo>
                <a:cubicBezTo>
                  <a:pt x="5004644" y="4095042"/>
                  <a:pt x="5003025" y="4100263"/>
                  <a:pt x="5004114" y="4104759"/>
                </a:cubicBezTo>
                <a:close/>
                <a:moveTo>
                  <a:pt x="1449114" y="506061"/>
                </a:moveTo>
                <a:cubicBezTo>
                  <a:pt x="1465309" y="479144"/>
                  <a:pt x="1480498" y="451334"/>
                  <a:pt x="1484966" y="421178"/>
                </a:cubicBezTo>
                <a:cubicBezTo>
                  <a:pt x="1491780" y="375498"/>
                  <a:pt x="1491220" y="328813"/>
                  <a:pt x="1490662" y="282574"/>
                </a:cubicBezTo>
                <a:cubicBezTo>
                  <a:pt x="1492227" y="281457"/>
                  <a:pt x="1494014" y="280898"/>
                  <a:pt x="1495241" y="279224"/>
                </a:cubicBezTo>
                <a:cubicBezTo>
                  <a:pt x="1518250" y="248620"/>
                  <a:pt x="1539582" y="217459"/>
                  <a:pt x="1561584" y="187080"/>
                </a:cubicBezTo>
                <a:cubicBezTo>
                  <a:pt x="1550751" y="224273"/>
                  <a:pt x="1550862" y="258785"/>
                  <a:pt x="1572753" y="276654"/>
                </a:cubicBezTo>
                <a:cubicBezTo>
                  <a:pt x="1576439" y="279670"/>
                  <a:pt x="1582917" y="276990"/>
                  <a:pt x="1584033" y="272522"/>
                </a:cubicBezTo>
                <a:cubicBezTo>
                  <a:pt x="1593080" y="238123"/>
                  <a:pt x="1589394" y="205732"/>
                  <a:pt x="1605142" y="171110"/>
                </a:cubicBezTo>
                <a:cubicBezTo>
                  <a:pt x="1609610" y="161281"/>
                  <a:pt x="1615306" y="151564"/>
                  <a:pt x="1621225" y="141847"/>
                </a:cubicBezTo>
                <a:cubicBezTo>
                  <a:pt x="1617651" y="161504"/>
                  <a:pt x="1615864" y="181161"/>
                  <a:pt x="1618211" y="198473"/>
                </a:cubicBezTo>
                <a:cubicBezTo>
                  <a:pt x="1618992" y="204503"/>
                  <a:pt x="1627146" y="205621"/>
                  <a:pt x="1628933" y="199478"/>
                </a:cubicBezTo>
                <a:cubicBezTo>
                  <a:pt x="1635745" y="176135"/>
                  <a:pt x="1643229" y="151675"/>
                  <a:pt x="1652387" y="129226"/>
                </a:cubicBezTo>
                <a:cubicBezTo>
                  <a:pt x="1658418" y="114372"/>
                  <a:pt x="1666683" y="99963"/>
                  <a:pt x="1673161" y="84998"/>
                </a:cubicBezTo>
                <a:cubicBezTo>
                  <a:pt x="1679303" y="118840"/>
                  <a:pt x="1682096" y="152680"/>
                  <a:pt x="1683437" y="188644"/>
                </a:cubicBezTo>
                <a:cubicBezTo>
                  <a:pt x="1684106" y="207073"/>
                  <a:pt x="1708008" y="218577"/>
                  <a:pt x="1722638" y="207073"/>
                </a:cubicBezTo>
                <a:cubicBezTo>
                  <a:pt x="1754470" y="182278"/>
                  <a:pt x="1783062" y="147766"/>
                  <a:pt x="1817238" y="126881"/>
                </a:cubicBezTo>
                <a:cubicBezTo>
                  <a:pt x="1870179" y="94715"/>
                  <a:pt x="1918651" y="101528"/>
                  <a:pt x="1976953" y="107894"/>
                </a:cubicBezTo>
                <a:cubicBezTo>
                  <a:pt x="1992589" y="109792"/>
                  <a:pt x="2006885" y="110239"/>
                  <a:pt x="2020734" y="109905"/>
                </a:cubicBezTo>
                <a:cubicBezTo>
                  <a:pt x="1967794" y="156701"/>
                  <a:pt x="1901116" y="187304"/>
                  <a:pt x="1841809" y="224831"/>
                </a:cubicBezTo>
                <a:cubicBezTo>
                  <a:pt x="1798475" y="252306"/>
                  <a:pt x="1762287" y="285031"/>
                  <a:pt x="1723085" y="318202"/>
                </a:cubicBezTo>
                <a:cubicBezTo>
                  <a:pt x="1694717" y="342103"/>
                  <a:pt x="1665900" y="364218"/>
                  <a:pt x="1636750" y="385662"/>
                </a:cubicBezTo>
                <a:cubicBezTo>
                  <a:pt x="1658306" y="345119"/>
                  <a:pt x="1674277" y="303013"/>
                  <a:pt x="1687904" y="259343"/>
                </a:cubicBezTo>
                <a:cubicBezTo>
                  <a:pt x="1691031" y="249291"/>
                  <a:pt x="1676735" y="244824"/>
                  <a:pt x="1671597" y="252865"/>
                </a:cubicBezTo>
                <a:cubicBezTo>
                  <a:pt x="1649259" y="287712"/>
                  <a:pt x="1634963" y="325908"/>
                  <a:pt x="1615306" y="362431"/>
                </a:cubicBezTo>
                <a:cubicBezTo>
                  <a:pt x="1603355" y="384544"/>
                  <a:pt x="1590623" y="407776"/>
                  <a:pt x="1572195" y="425199"/>
                </a:cubicBezTo>
                <a:cubicBezTo>
                  <a:pt x="1561249" y="435474"/>
                  <a:pt x="1549075" y="443069"/>
                  <a:pt x="1538242" y="452786"/>
                </a:cubicBezTo>
                <a:cubicBezTo>
                  <a:pt x="1509091" y="471214"/>
                  <a:pt x="1479605" y="489084"/>
                  <a:pt x="1449114" y="506061"/>
                </a:cubicBezTo>
                <a:close/>
                <a:moveTo>
                  <a:pt x="4931098" y="4089123"/>
                </a:moveTo>
                <a:cubicBezTo>
                  <a:pt x="4949416" y="4104982"/>
                  <a:pt x="4977337" y="4086889"/>
                  <a:pt x="4979125" y="4064999"/>
                </a:cubicBezTo>
                <a:cubicBezTo>
                  <a:pt x="4979571" y="4060084"/>
                  <a:pt x="4976780" y="4053494"/>
                  <a:pt x="4970972" y="4053272"/>
                </a:cubicBezTo>
                <a:cubicBezTo>
                  <a:pt x="4952766" y="4052377"/>
                  <a:pt x="4949861" y="4062876"/>
                  <a:pt x="4933333" y="4069689"/>
                </a:cubicBezTo>
                <a:cubicBezTo>
                  <a:pt x="4924956" y="4073151"/>
                  <a:pt x="4924956" y="4083762"/>
                  <a:pt x="4931098" y="4089123"/>
                </a:cubicBezTo>
                <a:close/>
                <a:moveTo>
                  <a:pt x="5383016" y="4558407"/>
                </a:moveTo>
                <a:cubicBezTo>
                  <a:pt x="5390191" y="4562735"/>
                  <a:pt x="5400076" y="4563294"/>
                  <a:pt x="5406666" y="4557318"/>
                </a:cubicBezTo>
                <a:cubicBezTo>
                  <a:pt x="5424312" y="4541459"/>
                  <a:pt x="5441736" y="4520126"/>
                  <a:pt x="5433135" y="4495554"/>
                </a:cubicBezTo>
                <a:cubicBezTo>
                  <a:pt x="5431628" y="4491199"/>
                  <a:pt x="5428668" y="4487932"/>
                  <a:pt x="5425024" y="4486299"/>
                </a:cubicBezTo>
                <a:cubicBezTo>
                  <a:pt x="5421379" y="4484665"/>
                  <a:pt x="5417052" y="4484665"/>
                  <a:pt x="5412808" y="4486843"/>
                </a:cubicBezTo>
                <a:cubicBezTo>
                  <a:pt x="5393709" y="4496784"/>
                  <a:pt x="5384439" y="4518003"/>
                  <a:pt x="5375616" y="4536879"/>
                </a:cubicBezTo>
                <a:cubicBezTo>
                  <a:pt x="5371372" y="4545981"/>
                  <a:pt x="5375840" y="4554079"/>
                  <a:pt x="5383016" y="4558407"/>
                </a:cubicBezTo>
                <a:close/>
                <a:moveTo>
                  <a:pt x="4873131" y="4067455"/>
                </a:moveTo>
                <a:cubicBezTo>
                  <a:pt x="4889439" y="4076836"/>
                  <a:pt x="4906080" y="4068347"/>
                  <a:pt x="4911552" y="4051483"/>
                </a:cubicBezTo>
                <a:cubicBezTo>
                  <a:pt x="4913228" y="4046345"/>
                  <a:pt x="4908089" y="4040203"/>
                  <a:pt x="4902728" y="4040873"/>
                </a:cubicBezTo>
                <a:cubicBezTo>
                  <a:pt x="4891225" y="4042437"/>
                  <a:pt x="4881062" y="4047016"/>
                  <a:pt x="4871457" y="4053382"/>
                </a:cubicBezTo>
                <a:cubicBezTo>
                  <a:pt x="4865761" y="4057067"/>
                  <a:pt x="4868217" y="4064662"/>
                  <a:pt x="4873131" y="4067455"/>
                </a:cubicBezTo>
                <a:close/>
                <a:moveTo>
                  <a:pt x="5951320" y="5187904"/>
                </a:moveTo>
                <a:cubicBezTo>
                  <a:pt x="5982402" y="5221730"/>
                  <a:pt x="6020474" y="5250483"/>
                  <a:pt x="6056913" y="5277037"/>
                </a:cubicBezTo>
                <a:cubicBezTo>
                  <a:pt x="6094663" y="5304512"/>
                  <a:pt x="6132972" y="5338464"/>
                  <a:pt x="6179881" y="5347399"/>
                </a:cubicBezTo>
                <a:cubicBezTo>
                  <a:pt x="6189151" y="5349188"/>
                  <a:pt x="6193619" y="5339246"/>
                  <a:pt x="6188145" y="5332434"/>
                </a:cubicBezTo>
                <a:cubicBezTo>
                  <a:pt x="6152294" y="5288093"/>
                  <a:pt x="6090977" y="5259055"/>
                  <a:pt x="6044961" y="5225325"/>
                </a:cubicBezTo>
                <a:cubicBezTo>
                  <a:pt x="6007100" y="5197626"/>
                  <a:pt x="5971136" y="5166577"/>
                  <a:pt x="5929588" y="5144574"/>
                </a:cubicBezTo>
                <a:cubicBezTo>
                  <a:pt x="5924897" y="5142117"/>
                  <a:pt x="5919982" y="5148036"/>
                  <a:pt x="5922887" y="5152281"/>
                </a:cubicBezTo>
                <a:cubicBezTo>
                  <a:pt x="5931375" y="5164790"/>
                  <a:pt x="5940960" y="5176629"/>
                  <a:pt x="5951320" y="5187904"/>
                </a:cubicBezTo>
                <a:close/>
                <a:moveTo>
                  <a:pt x="1327263" y="503827"/>
                </a:moveTo>
                <a:cubicBezTo>
                  <a:pt x="1331953" y="509188"/>
                  <a:pt x="1340441" y="507290"/>
                  <a:pt x="1341894" y="500142"/>
                </a:cubicBezTo>
                <a:cubicBezTo>
                  <a:pt x="1345914" y="480373"/>
                  <a:pt x="1342117" y="461945"/>
                  <a:pt x="1341446" y="442064"/>
                </a:cubicBezTo>
                <a:cubicBezTo>
                  <a:pt x="1340777" y="421960"/>
                  <a:pt x="1343346" y="401856"/>
                  <a:pt x="1341223" y="381864"/>
                </a:cubicBezTo>
                <a:cubicBezTo>
                  <a:pt x="1340554" y="375609"/>
                  <a:pt x="1336365" y="372621"/>
                  <a:pt x="1331688" y="372328"/>
                </a:cubicBezTo>
                <a:cubicBezTo>
                  <a:pt x="1327012" y="372035"/>
                  <a:pt x="1321845" y="374437"/>
                  <a:pt x="1319221" y="378961"/>
                </a:cubicBezTo>
                <a:cubicBezTo>
                  <a:pt x="1299340" y="413249"/>
                  <a:pt x="1300569" y="473225"/>
                  <a:pt x="1327263" y="503827"/>
                </a:cubicBezTo>
                <a:close/>
                <a:moveTo>
                  <a:pt x="4712036" y="3953045"/>
                </a:moveTo>
                <a:cubicBezTo>
                  <a:pt x="4713502" y="3957582"/>
                  <a:pt x="4717104" y="3961407"/>
                  <a:pt x="4722130" y="3962133"/>
                </a:cubicBezTo>
                <a:cubicBezTo>
                  <a:pt x="4730282" y="3963250"/>
                  <a:pt x="4735756" y="3962356"/>
                  <a:pt x="4743796" y="3960904"/>
                </a:cubicBezTo>
                <a:cubicBezTo>
                  <a:pt x="4761890" y="3957553"/>
                  <a:pt x="4759315" y="3934664"/>
                  <a:pt x="4746812" y="3928235"/>
                </a:cubicBezTo>
                <a:cubicBezTo>
                  <a:pt x="4742645" y="3926093"/>
                  <a:pt x="4737376" y="3925779"/>
                  <a:pt x="4731400" y="3928627"/>
                </a:cubicBezTo>
                <a:cubicBezTo>
                  <a:pt x="4724921" y="3931642"/>
                  <a:pt x="4719896" y="3934546"/>
                  <a:pt x="4714759" y="3939684"/>
                </a:cubicBezTo>
                <a:cubicBezTo>
                  <a:pt x="4711241" y="3943258"/>
                  <a:pt x="4710570" y="3948507"/>
                  <a:pt x="4712036" y="3953045"/>
                </a:cubicBezTo>
                <a:close/>
                <a:moveTo>
                  <a:pt x="3933207" y="3178447"/>
                </a:moveTo>
                <a:cubicBezTo>
                  <a:pt x="3933584" y="3180513"/>
                  <a:pt x="3935399" y="3182328"/>
                  <a:pt x="3938303" y="3182104"/>
                </a:cubicBezTo>
                <a:cubicBezTo>
                  <a:pt x="3978288" y="3179089"/>
                  <a:pt x="4003306" y="3156081"/>
                  <a:pt x="4036030" y="3134860"/>
                </a:cubicBezTo>
                <a:cubicBezTo>
                  <a:pt x="4073334" y="3110513"/>
                  <a:pt x="4126163" y="3090633"/>
                  <a:pt x="4150399" y="3051764"/>
                </a:cubicBezTo>
                <a:cubicBezTo>
                  <a:pt x="4153637" y="3046627"/>
                  <a:pt x="4148947" y="3038139"/>
                  <a:pt x="4142357" y="3040261"/>
                </a:cubicBezTo>
                <a:cubicBezTo>
                  <a:pt x="4106394" y="3051877"/>
                  <a:pt x="4073222" y="3079351"/>
                  <a:pt x="4041503" y="3099679"/>
                </a:cubicBezTo>
                <a:cubicBezTo>
                  <a:pt x="4009225" y="3120341"/>
                  <a:pt x="3973038" y="3162671"/>
                  <a:pt x="3936740" y="3173282"/>
                </a:cubicBezTo>
                <a:cubicBezTo>
                  <a:pt x="3933892" y="3174063"/>
                  <a:pt x="3932830" y="3176380"/>
                  <a:pt x="3933207" y="3178447"/>
                </a:cubicBezTo>
                <a:close/>
                <a:moveTo>
                  <a:pt x="5165084" y="4440380"/>
                </a:moveTo>
                <a:cubicBezTo>
                  <a:pt x="5194011" y="4449204"/>
                  <a:pt x="5223385" y="4416255"/>
                  <a:pt x="5216348" y="4388223"/>
                </a:cubicBezTo>
                <a:cubicBezTo>
                  <a:pt x="5215232" y="4383532"/>
                  <a:pt x="5209536" y="4383308"/>
                  <a:pt x="5206186" y="4385207"/>
                </a:cubicBezTo>
                <a:cubicBezTo>
                  <a:pt x="5188204" y="4395258"/>
                  <a:pt x="5179381" y="4415922"/>
                  <a:pt x="5163633" y="4429211"/>
                </a:cubicBezTo>
                <a:cubicBezTo>
                  <a:pt x="5160171" y="4432116"/>
                  <a:pt x="5160058" y="4438817"/>
                  <a:pt x="5165084" y="4440380"/>
                </a:cubicBezTo>
                <a:close/>
                <a:moveTo>
                  <a:pt x="5817789" y="5127710"/>
                </a:moveTo>
                <a:cubicBezTo>
                  <a:pt x="5862129" y="5179198"/>
                  <a:pt x="5928807" y="5213709"/>
                  <a:pt x="5979178" y="5260506"/>
                </a:cubicBezTo>
                <a:cubicBezTo>
                  <a:pt x="6023071" y="5301273"/>
                  <a:pt x="6067300" y="5346953"/>
                  <a:pt x="6121580" y="5373312"/>
                </a:cubicBezTo>
                <a:cubicBezTo>
                  <a:pt x="6128951" y="5376885"/>
                  <a:pt x="6134648" y="5366275"/>
                  <a:pt x="6129957" y="5360802"/>
                </a:cubicBezTo>
                <a:cubicBezTo>
                  <a:pt x="6086399" y="5309538"/>
                  <a:pt x="6027315" y="5270223"/>
                  <a:pt x="5976944" y="5225995"/>
                </a:cubicBezTo>
                <a:cubicBezTo>
                  <a:pt x="5931487" y="5185899"/>
                  <a:pt x="5878100" y="5144239"/>
                  <a:pt x="5820581" y="5123465"/>
                </a:cubicBezTo>
                <a:cubicBezTo>
                  <a:pt x="5818013" y="5122460"/>
                  <a:pt x="5816114" y="5125810"/>
                  <a:pt x="5817789" y="5127710"/>
                </a:cubicBezTo>
                <a:close/>
                <a:moveTo>
                  <a:pt x="4774368" y="4084401"/>
                </a:moveTo>
                <a:cubicBezTo>
                  <a:pt x="4777198" y="4086757"/>
                  <a:pt x="4781156" y="4088118"/>
                  <a:pt x="4786238" y="4087783"/>
                </a:cubicBezTo>
                <a:cubicBezTo>
                  <a:pt x="4800087" y="4086889"/>
                  <a:pt x="4813154" y="4087112"/>
                  <a:pt x="4824436" y="4078289"/>
                </a:cubicBezTo>
                <a:cubicBezTo>
                  <a:pt x="4829350" y="4074492"/>
                  <a:pt x="4831024" y="4067344"/>
                  <a:pt x="4827116" y="4062094"/>
                </a:cubicBezTo>
                <a:cubicBezTo>
                  <a:pt x="4821030" y="4054053"/>
                  <a:pt x="4813351" y="4050199"/>
                  <a:pt x="4805072" y="4049432"/>
                </a:cubicBezTo>
                <a:cubicBezTo>
                  <a:pt x="4796794" y="4048663"/>
                  <a:pt x="4787914" y="4050982"/>
                  <a:pt x="4779425" y="4055282"/>
                </a:cubicBezTo>
                <a:cubicBezTo>
                  <a:pt x="4767530" y="4061313"/>
                  <a:pt x="4765876" y="4077333"/>
                  <a:pt x="4774368" y="4084401"/>
                </a:cubicBezTo>
                <a:close/>
                <a:moveTo>
                  <a:pt x="4662498" y="4026739"/>
                </a:moveTo>
                <a:cubicBezTo>
                  <a:pt x="4665002" y="4028602"/>
                  <a:pt x="4668296" y="4029705"/>
                  <a:pt x="4672317" y="4029594"/>
                </a:cubicBezTo>
                <a:cubicBezTo>
                  <a:pt x="4687059" y="4029147"/>
                  <a:pt x="4699234" y="4026131"/>
                  <a:pt x="4711072" y="4017531"/>
                </a:cubicBezTo>
                <a:cubicBezTo>
                  <a:pt x="4714424" y="4015074"/>
                  <a:pt x="4716993" y="4011388"/>
                  <a:pt x="4718444" y="4007256"/>
                </a:cubicBezTo>
                <a:lnTo>
                  <a:pt x="4718444" y="4006809"/>
                </a:lnTo>
                <a:cubicBezTo>
                  <a:pt x="4719449" y="4003905"/>
                  <a:pt x="4720231" y="4001002"/>
                  <a:pt x="4719002" y="3998097"/>
                </a:cubicBezTo>
                <a:cubicBezTo>
                  <a:pt x="4718779" y="3998879"/>
                  <a:pt x="4718444" y="3999661"/>
                  <a:pt x="4718109" y="4000442"/>
                </a:cubicBezTo>
                <a:cubicBezTo>
                  <a:pt x="4716880" y="3991620"/>
                  <a:pt x="4709620" y="3983912"/>
                  <a:pt x="4697782" y="3986035"/>
                </a:cubicBezTo>
                <a:cubicBezTo>
                  <a:pt x="4684938" y="3988381"/>
                  <a:pt x="4673098" y="3993294"/>
                  <a:pt x="4663047" y="4001671"/>
                </a:cubicBezTo>
                <a:cubicBezTo>
                  <a:pt x="4654587" y="4008708"/>
                  <a:pt x="4654985" y="4021147"/>
                  <a:pt x="4662498" y="4026739"/>
                </a:cubicBezTo>
                <a:close/>
                <a:moveTo>
                  <a:pt x="5203017" y="4591914"/>
                </a:moveTo>
                <a:cubicBezTo>
                  <a:pt x="5204204" y="4596632"/>
                  <a:pt x="5207806" y="4600429"/>
                  <a:pt x="5214005" y="4600318"/>
                </a:cubicBezTo>
                <a:cubicBezTo>
                  <a:pt x="5235002" y="4599984"/>
                  <a:pt x="5255217" y="4602999"/>
                  <a:pt x="5275767" y="4605455"/>
                </a:cubicBezTo>
                <a:cubicBezTo>
                  <a:pt x="5282803" y="4606238"/>
                  <a:pt x="5287717" y="4603110"/>
                  <a:pt x="5292855" y="4598977"/>
                </a:cubicBezTo>
                <a:cubicBezTo>
                  <a:pt x="5297881" y="4594957"/>
                  <a:pt x="5300339" y="4588256"/>
                  <a:pt x="5296430" y="4582448"/>
                </a:cubicBezTo>
                <a:cubicBezTo>
                  <a:pt x="5288556" y="4570721"/>
                  <a:pt x="5270909" y="4564549"/>
                  <a:pt x="5252815" y="4563837"/>
                </a:cubicBezTo>
                <a:cubicBezTo>
                  <a:pt x="5234723" y="4563125"/>
                  <a:pt x="5216182" y="4567873"/>
                  <a:pt x="5206521" y="4577980"/>
                </a:cubicBezTo>
                <a:cubicBezTo>
                  <a:pt x="5203059" y="4581555"/>
                  <a:pt x="5201830" y="4587195"/>
                  <a:pt x="5203017" y="4591914"/>
                </a:cubicBezTo>
                <a:close/>
                <a:moveTo>
                  <a:pt x="5723525" y="5138654"/>
                </a:moveTo>
                <a:cubicBezTo>
                  <a:pt x="5943884" y="5225100"/>
                  <a:pt x="6063167" y="5448923"/>
                  <a:pt x="6235836" y="5597021"/>
                </a:cubicBezTo>
                <a:cubicBezTo>
                  <a:pt x="6241645" y="5602047"/>
                  <a:pt x="6251250" y="5594453"/>
                  <a:pt x="6246335" y="5587974"/>
                </a:cubicBezTo>
                <a:cubicBezTo>
                  <a:pt x="6164244" y="5480978"/>
                  <a:pt x="6064172" y="5375432"/>
                  <a:pt x="5964547" y="5284519"/>
                </a:cubicBezTo>
                <a:cubicBezTo>
                  <a:pt x="5893625" y="5219851"/>
                  <a:pt x="5824044" y="5147366"/>
                  <a:pt x="5726986" y="5127373"/>
                </a:cubicBezTo>
                <a:cubicBezTo>
                  <a:pt x="5719615" y="5125810"/>
                  <a:pt x="5716376" y="5135861"/>
                  <a:pt x="5723525" y="5138654"/>
                </a:cubicBezTo>
                <a:close/>
                <a:moveTo>
                  <a:pt x="1136835" y="479256"/>
                </a:moveTo>
                <a:cubicBezTo>
                  <a:pt x="1138733" y="486292"/>
                  <a:pt x="1148562" y="484394"/>
                  <a:pt x="1150013" y="478251"/>
                </a:cubicBezTo>
                <a:cubicBezTo>
                  <a:pt x="1157721" y="446196"/>
                  <a:pt x="1156715" y="410121"/>
                  <a:pt x="1154594" y="377396"/>
                </a:cubicBezTo>
                <a:cubicBezTo>
                  <a:pt x="1154370" y="373822"/>
                  <a:pt x="1149679" y="373376"/>
                  <a:pt x="1148115" y="376280"/>
                </a:cubicBezTo>
                <a:cubicBezTo>
                  <a:pt x="1132032" y="407217"/>
                  <a:pt x="1127788" y="445638"/>
                  <a:pt x="1136835" y="479256"/>
                </a:cubicBezTo>
                <a:close/>
                <a:moveTo>
                  <a:pt x="1259692" y="617191"/>
                </a:moveTo>
                <a:cubicBezTo>
                  <a:pt x="1262596" y="599879"/>
                  <a:pt x="1262149" y="582009"/>
                  <a:pt x="1259803" y="564363"/>
                </a:cubicBezTo>
                <a:cubicBezTo>
                  <a:pt x="1260138" y="564027"/>
                  <a:pt x="1260585" y="564027"/>
                  <a:pt x="1260809" y="563580"/>
                </a:cubicBezTo>
                <a:cubicBezTo>
                  <a:pt x="1277562" y="540907"/>
                  <a:pt x="1284152" y="510306"/>
                  <a:pt x="1287614" y="482718"/>
                </a:cubicBezTo>
                <a:cubicBezTo>
                  <a:pt x="1290182" y="462279"/>
                  <a:pt x="1258910" y="461498"/>
                  <a:pt x="1256006" y="481378"/>
                </a:cubicBezTo>
                <a:lnTo>
                  <a:pt x="1255895" y="481936"/>
                </a:lnTo>
                <a:cubicBezTo>
                  <a:pt x="1246400" y="457031"/>
                  <a:pt x="1238471" y="431789"/>
                  <a:pt x="1232217" y="406101"/>
                </a:cubicBezTo>
                <a:cubicBezTo>
                  <a:pt x="1237131" y="337413"/>
                  <a:pt x="1252208" y="291286"/>
                  <a:pt x="1282923" y="249849"/>
                </a:cubicBezTo>
                <a:cubicBezTo>
                  <a:pt x="1255113" y="304576"/>
                  <a:pt x="1240705" y="365558"/>
                  <a:pt x="1261256" y="413025"/>
                </a:cubicBezTo>
                <a:cubicBezTo>
                  <a:pt x="1263824" y="418944"/>
                  <a:pt x="1274099" y="419280"/>
                  <a:pt x="1275886" y="412467"/>
                </a:cubicBezTo>
                <a:cubicBezTo>
                  <a:pt x="1291522" y="351932"/>
                  <a:pt x="1291969" y="295976"/>
                  <a:pt x="1324917" y="239910"/>
                </a:cubicBezTo>
                <a:cubicBezTo>
                  <a:pt x="1335863" y="221369"/>
                  <a:pt x="1347702" y="202940"/>
                  <a:pt x="1358312" y="183953"/>
                </a:cubicBezTo>
                <a:cubicBezTo>
                  <a:pt x="1356861" y="187527"/>
                  <a:pt x="1355520" y="190878"/>
                  <a:pt x="1354514" y="193559"/>
                </a:cubicBezTo>
                <a:cubicBezTo>
                  <a:pt x="1339660" y="230750"/>
                  <a:pt x="1320338" y="282238"/>
                  <a:pt x="1333852" y="322558"/>
                </a:cubicBezTo>
                <a:cubicBezTo>
                  <a:pt x="1335751" y="328142"/>
                  <a:pt x="1343681" y="327026"/>
                  <a:pt x="1345580" y="322335"/>
                </a:cubicBezTo>
                <a:cubicBezTo>
                  <a:pt x="1360435" y="286930"/>
                  <a:pt x="1365907" y="247838"/>
                  <a:pt x="1380650" y="212098"/>
                </a:cubicBezTo>
                <a:cubicBezTo>
                  <a:pt x="1389696" y="190431"/>
                  <a:pt x="1400530" y="168876"/>
                  <a:pt x="1415608" y="150670"/>
                </a:cubicBezTo>
                <a:cubicBezTo>
                  <a:pt x="1434260" y="188867"/>
                  <a:pt x="1442413" y="230862"/>
                  <a:pt x="1455593" y="272634"/>
                </a:cubicBezTo>
                <a:cubicBezTo>
                  <a:pt x="1457045" y="277324"/>
                  <a:pt x="1460172" y="280675"/>
                  <a:pt x="1463969" y="283132"/>
                </a:cubicBezTo>
                <a:cubicBezTo>
                  <a:pt x="1459836" y="327360"/>
                  <a:pt x="1463299" y="372706"/>
                  <a:pt x="1452019" y="414924"/>
                </a:cubicBezTo>
                <a:cubicBezTo>
                  <a:pt x="1439733" y="460492"/>
                  <a:pt x="1411588" y="496456"/>
                  <a:pt x="1390590" y="537893"/>
                </a:cubicBezTo>
                <a:lnTo>
                  <a:pt x="1390590" y="538004"/>
                </a:lnTo>
                <a:cubicBezTo>
                  <a:pt x="1389920" y="538340"/>
                  <a:pt x="1389250" y="538786"/>
                  <a:pt x="1388580" y="539121"/>
                </a:cubicBezTo>
                <a:cubicBezTo>
                  <a:pt x="1342229" y="563134"/>
                  <a:pt x="1299230" y="588041"/>
                  <a:pt x="1259692" y="617191"/>
                </a:cubicBezTo>
                <a:close/>
                <a:moveTo>
                  <a:pt x="3571297" y="2973137"/>
                </a:moveTo>
                <a:cubicBezTo>
                  <a:pt x="3575318" y="2958841"/>
                  <a:pt x="3578445" y="2944656"/>
                  <a:pt x="3580791" y="2932706"/>
                </a:cubicBezTo>
                <a:cubicBezTo>
                  <a:pt x="3581238" y="2930360"/>
                  <a:pt x="3580456" y="2928573"/>
                  <a:pt x="3579227" y="2927122"/>
                </a:cubicBezTo>
                <a:cubicBezTo>
                  <a:pt x="3609271" y="2913942"/>
                  <a:pt x="3639874" y="2902103"/>
                  <a:pt x="3671705" y="2892498"/>
                </a:cubicBezTo>
                <a:cubicBezTo>
                  <a:pt x="3671816" y="2893168"/>
                  <a:pt x="3671705" y="2893950"/>
                  <a:pt x="3671816" y="2894509"/>
                </a:cubicBezTo>
                <a:cubicBezTo>
                  <a:pt x="3635965" y="2916735"/>
                  <a:pt x="3602905" y="2943652"/>
                  <a:pt x="3571297" y="2973137"/>
                </a:cubicBezTo>
                <a:close/>
                <a:moveTo>
                  <a:pt x="3814554" y="3222870"/>
                </a:moveTo>
                <a:cubicBezTo>
                  <a:pt x="3828738" y="3230576"/>
                  <a:pt x="3892736" y="3236497"/>
                  <a:pt x="3880896" y="3205671"/>
                </a:cubicBezTo>
                <a:cubicBezTo>
                  <a:pt x="3879221" y="3201203"/>
                  <a:pt x="3874530" y="3196401"/>
                  <a:pt x="3869280" y="3196176"/>
                </a:cubicBezTo>
                <a:cubicBezTo>
                  <a:pt x="3851968" y="3195507"/>
                  <a:pt x="3835551" y="3200197"/>
                  <a:pt x="3818462" y="3202878"/>
                </a:cubicBezTo>
                <a:cubicBezTo>
                  <a:pt x="3809415" y="3204330"/>
                  <a:pt x="3806177" y="3218291"/>
                  <a:pt x="3814554" y="3222870"/>
                </a:cubicBezTo>
                <a:close/>
                <a:moveTo>
                  <a:pt x="5061884" y="4497440"/>
                </a:moveTo>
                <a:cubicBezTo>
                  <a:pt x="5063420" y="4498962"/>
                  <a:pt x="5065905" y="4499520"/>
                  <a:pt x="5068139" y="4497901"/>
                </a:cubicBezTo>
                <a:cubicBezTo>
                  <a:pt x="5098964" y="4475451"/>
                  <a:pt x="5150676" y="4435690"/>
                  <a:pt x="5144868" y="4392019"/>
                </a:cubicBezTo>
                <a:cubicBezTo>
                  <a:pt x="5144422" y="4388893"/>
                  <a:pt x="5142272" y="4387357"/>
                  <a:pt x="5139772" y="4386966"/>
                </a:cubicBezTo>
                <a:cubicBezTo>
                  <a:pt x="5137273" y="4386575"/>
                  <a:pt x="5134425" y="4387330"/>
                  <a:pt x="5132582" y="4388781"/>
                </a:cubicBezTo>
                <a:cubicBezTo>
                  <a:pt x="5116612" y="4401402"/>
                  <a:pt x="5107229" y="4422623"/>
                  <a:pt x="5095949" y="4439264"/>
                </a:cubicBezTo>
                <a:cubicBezTo>
                  <a:pt x="5084334" y="4456576"/>
                  <a:pt x="5073165" y="4474111"/>
                  <a:pt x="5061326" y="4491198"/>
                </a:cubicBezTo>
                <a:cubicBezTo>
                  <a:pt x="5059762" y="4493432"/>
                  <a:pt x="5060349" y="4495918"/>
                  <a:pt x="5061884" y="4497440"/>
                </a:cubicBezTo>
                <a:close/>
                <a:moveTo>
                  <a:pt x="5896891" y="5381995"/>
                </a:moveTo>
                <a:cubicBezTo>
                  <a:pt x="5900298" y="5385821"/>
                  <a:pt x="5904403" y="5388725"/>
                  <a:pt x="5911272" y="5391070"/>
                </a:cubicBezTo>
                <a:cubicBezTo>
                  <a:pt x="5914957" y="5392298"/>
                  <a:pt x="5919425" y="5389618"/>
                  <a:pt x="5920207" y="5385931"/>
                </a:cubicBezTo>
                <a:cubicBezTo>
                  <a:pt x="5926797" y="5357228"/>
                  <a:pt x="5889492" y="5326849"/>
                  <a:pt x="5872292" y="5307080"/>
                </a:cubicBezTo>
                <a:cubicBezTo>
                  <a:pt x="5869583" y="5303981"/>
                  <a:pt x="5866387" y="5302669"/>
                  <a:pt x="5863274" y="5302642"/>
                </a:cubicBezTo>
                <a:cubicBezTo>
                  <a:pt x="5853932" y="5302563"/>
                  <a:pt x="5845347" y="5314061"/>
                  <a:pt x="5852970" y="5323610"/>
                </a:cubicBezTo>
                <a:cubicBezTo>
                  <a:pt x="5864362" y="5338017"/>
                  <a:pt x="5876313" y="5352202"/>
                  <a:pt x="5886700" y="5367391"/>
                </a:cubicBezTo>
                <a:cubicBezTo>
                  <a:pt x="5890776" y="5373423"/>
                  <a:pt x="5893485" y="5378170"/>
                  <a:pt x="5896891" y="5381995"/>
                </a:cubicBezTo>
                <a:close/>
                <a:moveTo>
                  <a:pt x="3846719" y="3295469"/>
                </a:moveTo>
                <a:cubicBezTo>
                  <a:pt x="3848283" y="3299154"/>
                  <a:pt x="3852862" y="3300048"/>
                  <a:pt x="3855542" y="3297032"/>
                </a:cubicBezTo>
                <a:cubicBezTo>
                  <a:pt x="3884247" y="3265313"/>
                  <a:pt x="3920657" y="3252915"/>
                  <a:pt x="3957515" y="3233371"/>
                </a:cubicBezTo>
                <a:cubicBezTo>
                  <a:pt x="3997498" y="3212373"/>
                  <a:pt x="4058814" y="3184228"/>
                  <a:pt x="4081710" y="3143908"/>
                </a:cubicBezTo>
                <a:cubicBezTo>
                  <a:pt x="4084391" y="3139329"/>
                  <a:pt x="4079589" y="3134192"/>
                  <a:pt x="4075009" y="3134526"/>
                </a:cubicBezTo>
                <a:cubicBezTo>
                  <a:pt x="4043289" y="3136648"/>
                  <a:pt x="4018384" y="3160103"/>
                  <a:pt x="3993253" y="3177861"/>
                </a:cubicBezTo>
                <a:cubicBezTo>
                  <a:pt x="3968124" y="3195620"/>
                  <a:pt x="3942659" y="3213825"/>
                  <a:pt x="3915631" y="3228679"/>
                </a:cubicBezTo>
                <a:cubicBezTo>
                  <a:pt x="3897314" y="3238730"/>
                  <a:pt x="3834209" y="3265759"/>
                  <a:pt x="3846719" y="3295469"/>
                </a:cubicBezTo>
                <a:close/>
                <a:moveTo>
                  <a:pt x="4806678" y="4278433"/>
                </a:moveTo>
                <a:cubicBezTo>
                  <a:pt x="4836611" y="4288262"/>
                  <a:pt x="4881844" y="4272179"/>
                  <a:pt x="4888545" y="4238561"/>
                </a:cubicBezTo>
                <a:cubicBezTo>
                  <a:pt x="4890110" y="4230296"/>
                  <a:pt x="4883407" y="4224265"/>
                  <a:pt x="4875366" y="4225828"/>
                </a:cubicBezTo>
                <a:cubicBezTo>
                  <a:pt x="4862858" y="4228286"/>
                  <a:pt x="4854592" y="4235545"/>
                  <a:pt x="4844205" y="4242470"/>
                </a:cubicBezTo>
                <a:cubicBezTo>
                  <a:pt x="4832143" y="4250624"/>
                  <a:pt x="4819410" y="4254867"/>
                  <a:pt x="4805450" y="4258777"/>
                </a:cubicBezTo>
                <a:cubicBezTo>
                  <a:pt x="4794616" y="4261903"/>
                  <a:pt x="4797966" y="4275642"/>
                  <a:pt x="4806678" y="4278433"/>
                </a:cubicBezTo>
                <a:close/>
                <a:moveTo>
                  <a:pt x="3762312" y="3275392"/>
                </a:moveTo>
                <a:cubicBezTo>
                  <a:pt x="3764322" y="3279860"/>
                  <a:pt x="3768874" y="3283238"/>
                  <a:pt x="3774346" y="3282178"/>
                </a:cubicBezTo>
                <a:cubicBezTo>
                  <a:pt x="3799587" y="3277375"/>
                  <a:pt x="3831754" y="3286197"/>
                  <a:pt x="3846608" y="3260956"/>
                </a:cubicBezTo>
                <a:cubicBezTo>
                  <a:pt x="3850071" y="3254926"/>
                  <a:pt x="3846609" y="3248112"/>
                  <a:pt x="3841359" y="3244873"/>
                </a:cubicBezTo>
                <a:cubicBezTo>
                  <a:pt x="3835636" y="3241328"/>
                  <a:pt x="3829269" y="3239770"/>
                  <a:pt x="3822631" y="3239645"/>
                </a:cubicBezTo>
                <a:cubicBezTo>
                  <a:pt x="3802716" y="3239267"/>
                  <a:pt x="3780349" y="3251771"/>
                  <a:pt x="3765523" y="3262073"/>
                </a:cubicBezTo>
                <a:cubicBezTo>
                  <a:pt x="3760831" y="3265368"/>
                  <a:pt x="3760301" y="3270924"/>
                  <a:pt x="3762312" y="3275392"/>
                </a:cubicBezTo>
                <a:close/>
                <a:moveTo>
                  <a:pt x="3833205" y="3347849"/>
                </a:moveTo>
                <a:cubicBezTo>
                  <a:pt x="3842699" y="3370634"/>
                  <a:pt x="3913956" y="3304403"/>
                  <a:pt x="3921774" y="3292005"/>
                </a:cubicBezTo>
                <a:cubicBezTo>
                  <a:pt x="3925013" y="3286867"/>
                  <a:pt x="3918647" y="3282288"/>
                  <a:pt x="3914067" y="3284522"/>
                </a:cubicBezTo>
                <a:cubicBezTo>
                  <a:pt x="3885363" y="3298148"/>
                  <a:pt x="3856549" y="3311885"/>
                  <a:pt x="3834099" y="3335116"/>
                </a:cubicBezTo>
                <a:cubicBezTo>
                  <a:pt x="3831307" y="3338021"/>
                  <a:pt x="3831195" y="3343047"/>
                  <a:pt x="3832646" y="3346509"/>
                </a:cubicBezTo>
                <a:cubicBezTo>
                  <a:pt x="3832871" y="3346956"/>
                  <a:pt x="3832982" y="3347403"/>
                  <a:pt x="3833205" y="3347849"/>
                </a:cubicBezTo>
                <a:close/>
                <a:moveTo>
                  <a:pt x="4962231" y="4515309"/>
                </a:moveTo>
                <a:cubicBezTo>
                  <a:pt x="4963515" y="4518395"/>
                  <a:pt x="4966503" y="4520628"/>
                  <a:pt x="4970524" y="4519680"/>
                </a:cubicBezTo>
                <a:cubicBezTo>
                  <a:pt x="5000456" y="4512419"/>
                  <a:pt x="5032845" y="4477796"/>
                  <a:pt x="5044908" y="4449986"/>
                </a:cubicBezTo>
                <a:cubicBezTo>
                  <a:pt x="5046807" y="4445630"/>
                  <a:pt x="5043568" y="4440827"/>
                  <a:pt x="5038541" y="4441944"/>
                </a:cubicBezTo>
                <a:cubicBezTo>
                  <a:pt x="5022347" y="4445741"/>
                  <a:pt x="5013635" y="4455347"/>
                  <a:pt x="5002801" y="4467744"/>
                </a:cubicBezTo>
                <a:cubicBezTo>
                  <a:pt x="4990740" y="4481481"/>
                  <a:pt x="4977783" y="4493657"/>
                  <a:pt x="4964158" y="4505830"/>
                </a:cubicBezTo>
                <a:cubicBezTo>
                  <a:pt x="4961365" y="4508287"/>
                  <a:pt x="4960946" y="4512224"/>
                  <a:pt x="4962231" y="4515309"/>
                </a:cubicBezTo>
                <a:close/>
                <a:moveTo>
                  <a:pt x="1079204" y="564698"/>
                </a:moveTo>
                <a:cubicBezTo>
                  <a:pt x="1082107" y="571064"/>
                  <a:pt x="1091602" y="572851"/>
                  <a:pt x="1094840" y="565703"/>
                </a:cubicBezTo>
                <a:cubicBezTo>
                  <a:pt x="1102993" y="547944"/>
                  <a:pt x="1101653" y="529627"/>
                  <a:pt x="1097745" y="510752"/>
                </a:cubicBezTo>
                <a:cubicBezTo>
                  <a:pt x="1096572" y="505335"/>
                  <a:pt x="1092244" y="502208"/>
                  <a:pt x="1087874" y="501900"/>
                </a:cubicBezTo>
                <a:cubicBezTo>
                  <a:pt x="1083505" y="501593"/>
                  <a:pt x="1079092" y="504106"/>
                  <a:pt x="1077752" y="509970"/>
                </a:cubicBezTo>
                <a:cubicBezTo>
                  <a:pt x="1073620" y="528399"/>
                  <a:pt x="1071274" y="547162"/>
                  <a:pt x="1079204" y="564698"/>
                </a:cubicBezTo>
                <a:close/>
                <a:moveTo>
                  <a:pt x="4538403" y="4106434"/>
                </a:moveTo>
                <a:cubicBezTo>
                  <a:pt x="4598157" y="4067679"/>
                  <a:pt x="4644954" y="4007255"/>
                  <a:pt x="4682928" y="3948508"/>
                </a:cubicBezTo>
                <a:cubicBezTo>
                  <a:pt x="4730842" y="3874347"/>
                  <a:pt x="4788584" y="3795942"/>
                  <a:pt x="4824325" y="3714745"/>
                </a:cubicBezTo>
                <a:cubicBezTo>
                  <a:pt x="4829351" y="3783991"/>
                  <a:pt x="4817065" y="3866417"/>
                  <a:pt x="4755971" y="3877474"/>
                </a:cubicBezTo>
                <a:cubicBezTo>
                  <a:pt x="4731512" y="3881830"/>
                  <a:pt x="4739777" y="3919246"/>
                  <a:pt x="4764237" y="3915113"/>
                </a:cubicBezTo>
                <a:cubicBezTo>
                  <a:pt x="4834377" y="3903274"/>
                  <a:pt x="4860177" y="3832576"/>
                  <a:pt x="4863751" y="3759309"/>
                </a:cubicBezTo>
                <a:cubicBezTo>
                  <a:pt x="4914233" y="3696093"/>
                  <a:pt x="5001016" y="3686822"/>
                  <a:pt x="5077745" y="3675431"/>
                </a:cubicBezTo>
                <a:cubicBezTo>
                  <a:pt x="5066241" y="3708379"/>
                  <a:pt x="5038765" y="3735965"/>
                  <a:pt x="5021901" y="3765228"/>
                </a:cubicBezTo>
                <a:cubicBezTo>
                  <a:pt x="5019555" y="3769249"/>
                  <a:pt x="5019332" y="3773157"/>
                  <a:pt x="5020225" y="3776732"/>
                </a:cubicBezTo>
                <a:cubicBezTo>
                  <a:pt x="5007605" y="3797841"/>
                  <a:pt x="4996659" y="3820513"/>
                  <a:pt x="4981693" y="3840170"/>
                </a:cubicBezTo>
                <a:cubicBezTo>
                  <a:pt x="4962148" y="3865858"/>
                  <a:pt x="4941039" y="3888196"/>
                  <a:pt x="4916467" y="3908747"/>
                </a:cubicBezTo>
                <a:cubicBezTo>
                  <a:pt x="4894129" y="3927399"/>
                  <a:pt x="4870675" y="3947503"/>
                  <a:pt x="4845880" y="3964926"/>
                </a:cubicBezTo>
                <a:cubicBezTo>
                  <a:pt x="4842976" y="3966378"/>
                  <a:pt x="4840296" y="3968389"/>
                  <a:pt x="4837504" y="3969952"/>
                </a:cubicBezTo>
                <a:cubicBezTo>
                  <a:pt x="4845769" y="3963251"/>
                  <a:pt x="4854034" y="3956438"/>
                  <a:pt x="4860846" y="3948284"/>
                </a:cubicBezTo>
                <a:cubicBezTo>
                  <a:pt x="4898820" y="3902716"/>
                  <a:pt x="4933779" y="3840505"/>
                  <a:pt x="4958127" y="3786672"/>
                </a:cubicBezTo>
                <a:cubicBezTo>
                  <a:pt x="4960919" y="3780418"/>
                  <a:pt x="4952989" y="3774052"/>
                  <a:pt x="4947294" y="3777179"/>
                </a:cubicBezTo>
                <a:cubicBezTo>
                  <a:pt x="4882515" y="3812360"/>
                  <a:pt x="4868666" y="3898583"/>
                  <a:pt x="4814608" y="3946721"/>
                </a:cubicBezTo>
                <a:cubicBezTo>
                  <a:pt x="4785457" y="3972744"/>
                  <a:pt x="4747707" y="4002229"/>
                  <a:pt x="4726263" y="4036518"/>
                </a:cubicBezTo>
                <a:cubicBezTo>
                  <a:pt x="4712525" y="4042884"/>
                  <a:pt x="4698787" y="4048803"/>
                  <a:pt x="4684827" y="4054053"/>
                </a:cubicBezTo>
                <a:cubicBezTo>
                  <a:pt x="4684938" y="4051372"/>
                  <a:pt x="4684491" y="4048469"/>
                  <a:pt x="4682928" y="4045453"/>
                </a:cubicBezTo>
                <a:cubicBezTo>
                  <a:pt x="4671871" y="4024567"/>
                  <a:pt x="4636800" y="4049585"/>
                  <a:pt x="4626860" y="4058632"/>
                </a:cubicBezTo>
                <a:cubicBezTo>
                  <a:pt x="4622058" y="4063099"/>
                  <a:pt x="4621164" y="4069689"/>
                  <a:pt x="4622840" y="4075163"/>
                </a:cubicBezTo>
                <a:cubicBezTo>
                  <a:pt x="4608656" y="4079741"/>
                  <a:pt x="4594360" y="4084209"/>
                  <a:pt x="4579728" y="4089123"/>
                </a:cubicBezTo>
                <a:cubicBezTo>
                  <a:pt x="4565543" y="4093925"/>
                  <a:pt x="4552029" y="4100179"/>
                  <a:pt x="4538403" y="4106434"/>
                </a:cubicBezTo>
                <a:close/>
                <a:moveTo>
                  <a:pt x="5421066" y="5028014"/>
                </a:moveTo>
                <a:cubicBezTo>
                  <a:pt x="5421974" y="5029969"/>
                  <a:pt x="5423809" y="5031546"/>
                  <a:pt x="5426769" y="5032217"/>
                </a:cubicBezTo>
                <a:cubicBezTo>
                  <a:pt x="5459828" y="5039698"/>
                  <a:pt x="5488643" y="5061702"/>
                  <a:pt x="5516789" y="5079795"/>
                </a:cubicBezTo>
                <a:cubicBezTo>
                  <a:pt x="5520251" y="5082141"/>
                  <a:pt x="5523379" y="5077561"/>
                  <a:pt x="5521926" y="5074433"/>
                </a:cubicBezTo>
                <a:cubicBezTo>
                  <a:pt x="5506179" y="5041486"/>
                  <a:pt x="5467200" y="5021270"/>
                  <a:pt x="5432689" y="5014569"/>
                </a:cubicBezTo>
                <a:cubicBezTo>
                  <a:pt x="5423976" y="5012894"/>
                  <a:pt x="5418343" y="5022150"/>
                  <a:pt x="5421066" y="5028014"/>
                </a:cubicBezTo>
                <a:close/>
                <a:moveTo>
                  <a:pt x="5719057" y="5341256"/>
                </a:moveTo>
                <a:cubicBezTo>
                  <a:pt x="5722966" y="5345054"/>
                  <a:pt x="5729890" y="5341033"/>
                  <a:pt x="5728327" y="5335783"/>
                </a:cubicBezTo>
                <a:cubicBezTo>
                  <a:pt x="5714702" y="5289881"/>
                  <a:pt x="5685215" y="5249784"/>
                  <a:pt x="5655618" y="5212480"/>
                </a:cubicBezTo>
                <a:cubicBezTo>
                  <a:pt x="5630600" y="5180761"/>
                  <a:pt x="5598210" y="5138654"/>
                  <a:pt x="5558339" y="5126146"/>
                </a:cubicBezTo>
                <a:cubicBezTo>
                  <a:pt x="5555211" y="5125141"/>
                  <a:pt x="5553200" y="5128379"/>
                  <a:pt x="5554765" y="5130949"/>
                </a:cubicBezTo>
                <a:cubicBezTo>
                  <a:pt x="5578441" y="5169704"/>
                  <a:pt x="5616416" y="5201647"/>
                  <a:pt x="5643109" y="5239062"/>
                </a:cubicBezTo>
                <a:cubicBezTo>
                  <a:pt x="5668016" y="5273797"/>
                  <a:pt x="5688343" y="5311324"/>
                  <a:pt x="5719057" y="5341256"/>
                </a:cubicBezTo>
                <a:close/>
                <a:moveTo>
                  <a:pt x="3478819" y="3068407"/>
                </a:moveTo>
                <a:cubicBezTo>
                  <a:pt x="3482729" y="3059472"/>
                  <a:pt x="3486191" y="3050648"/>
                  <a:pt x="3488871" y="3043166"/>
                </a:cubicBezTo>
                <a:cubicBezTo>
                  <a:pt x="3496467" y="3021498"/>
                  <a:pt x="3503168" y="2989890"/>
                  <a:pt x="3502275" y="2964425"/>
                </a:cubicBezTo>
                <a:cubicBezTo>
                  <a:pt x="3521484" y="2954149"/>
                  <a:pt x="3541031" y="2945327"/>
                  <a:pt x="3560575" y="2936279"/>
                </a:cubicBezTo>
                <a:cubicBezTo>
                  <a:pt x="3544381" y="2960070"/>
                  <a:pt x="3530085" y="2991901"/>
                  <a:pt x="3523718" y="3020269"/>
                </a:cubicBezTo>
                <a:cubicBezTo>
                  <a:pt x="3508529" y="3036016"/>
                  <a:pt x="3493675" y="3052212"/>
                  <a:pt x="3478819" y="3068407"/>
                </a:cubicBezTo>
                <a:close/>
                <a:moveTo>
                  <a:pt x="3737712" y="3353819"/>
                </a:moveTo>
                <a:cubicBezTo>
                  <a:pt x="3760810" y="3368289"/>
                  <a:pt x="3808159" y="3353043"/>
                  <a:pt x="3812096" y="3323726"/>
                </a:cubicBezTo>
                <a:cubicBezTo>
                  <a:pt x="3812767" y="3319034"/>
                  <a:pt x="3810309" y="3312891"/>
                  <a:pt x="3805395" y="3311328"/>
                </a:cubicBezTo>
                <a:cubicBezTo>
                  <a:pt x="3794785" y="3307977"/>
                  <a:pt x="3786073" y="3308983"/>
                  <a:pt x="3775798" y="3313339"/>
                </a:cubicBezTo>
                <a:cubicBezTo>
                  <a:pt x="3761279" y="3319594"/>
                  <a:pt x="3748770" y="3319594"/>
                  <a:pt x="3733245" y="3320375"/>
                </a:cubicBezTo>
                <a:cubicBezTo>
                  <a:pt x="3729335" y="3320598"/>
                  <a:pt x="3725315" y="3325066"/>
                  <a:pt x="3725203" y="3328863"/>
                </a:cubicBezTo>
                <a:cubicBezTo>
                  <a:pt x="3725008" y="3340870"/>
                  <a:pt x="3730013" y="3348995"/>
                  <a:pt x="3737712" y="3353819"/>
                </a:cubicBezTo>
                <a:close/>
                <a:moveTo>
                  <a:pt x="4439559" y="4072927"/>
                </a:moveTo>
                <a:cubicBezTo>
                  <a:pt x="4439224" y="4076279"/>
                  <a:pt x="4443021" y="4077954"/>
                  <a:pt x="4445701" y="4076725"/>
                </a:cubicBezTo>
                <a:cubicBezTo>
                  <a:pt x="4472060" y="4064663"/>
                  <a:pt x="4491159" y="4028252"/>
                  <a:pt x="4509923" y="4006586"/>
                </a:cubicBezTo>
                <a:cubicBezTo>
                  <a:pt x="4525783" y="3988269"/>
                  <a:pt x="4549683" y="3968388"/>
                  <a:pt x="4555715" y="3944263"/>
                </a:cubicBezTo>
                <a:cubicBezTo>
                  <a:pt x="4556943" y="3939461"/>
                  <a:pt x="4552699" y="3933207"/>
                  <a:pt x="4547227" y="3936110"/>
                </a:cubicBezTo>
                <a:cubicBezTo>
                  <a:pt x="4520645" y="3950071"/>
                  <a:pt x="4500206" y="3984695"/>
                  <a:pt x="4481219" y="4007702"/>
                </a:cubicBezTo>
                <a:cubicBezTo>
                  <a:pt x="4465694" y="4026689"/>
                  <a:pt x="4441793" y="4047575"/>
                  <a:pt x="4439559" y="4072927"/>
                </a:cubicBezTo>
                <a:close/>
                <a:moveTo>
                  <a:pt x="3480048" y="3095770"/>
                </a:moveTo>
                <a:cubicBezTo>
                  <a:pt x="3502385" y="3073321"/>
                  <a:pt x="3524389" y="3050648"/>
                  <a:pt x="3548178" y="3029762"/>
                </a:cubicBezTo>
                <a:cubicBezTo>
                  <a:pt x="3587826" y="2995028"/>
                  <a:pt x="3627365" y="2944879"/>
                  <a:pt x="3671928" y="2916622"/>
                </a:cubicBezTo>
                <a:cubicBezTo>
                  <a:pt x="3672375" y="2962191"/>
                  <a:pt x="3662100" y="3012562"/>
                  <a:pt x="3643337" y="3059136"/>
                </a:cubicBezTo>
                <a:cubicBezTo>
                  <a:pt x="3622562" y="3063157"/>
                  <a:pt x="3603240" y="3073098"/>
                  <a:pt x="3581572" y="3076001"/>
                </a:cubicBezTo>
                <a:cubicBezTo>
                  <a:pt x="3562810" y="3078459"/>
                  <a:pt x="3543933" y="3080133"/>
                  <a:pt x="3525394" y="3083372"/>
                </a:cubicBezTo>
                <a:cubicBezTo>
                  <a:pt x="3508864" y="3086277"/>
                  <a:pt x="3494009" y="3090073"/>
                  <a:pt x="3480048" y="3095770"/>
                </a:cubicBezTo>
                <a:close/>
                <a:moveTo>
                  <a:pt x="1008059" y="617637"/>
                </a:moveTo>
                <a:cubicBezTo>
                  <a:pt x="1010404" y="622328"/>
                  <a:pt x="1018445" y="624561"/>
                  <a:pt x="1020568" y="618307"/>
                </a:cubicBezTo>
                <a:cubicBezTo>
                  <a:pt x="1030955" y="590162"/>
                  <a:pt x="1026041" y="555986"/>
                  <a:pt x="1021908" y="526723"/>
                </a:cubicBezTo>
                <a:cubicBezTo>
                  <a:pt x="1021239" y="521920"/>
                  <a:pt x="1017553" y="519993"/>
                  <a:pt x="1013713" y="520217"/>
                </a:cubicBezTo>
                <a:cubicBezTo>
                  <a:pt x="1009874" y="520440"/>
                  <a:pt x="1005882" y="522814"/>
                  <a:pt x="1004596" y="526612"/>
                </a:cubicBezTo>
                <a:cubicBezTo>
                  <a:pt x="994991" y="555092"/>
                  <a:pt x="994656" y="590497"/>
                  <a:pt x="1008059" y="617637"/>
                </a:cubicBezTo>
                <a:close/>
                <a:moveTo>
                  <a:pt x="3820697" y="3511584"/>
                </a:moveTo>
                <a:cubicBezTo>
                  <a:pt x="3815001" y="3505554"/>
                  <a:pt x="3809082" y="3499746"/>
                  <a:pt x="3803609" y="3493490"/>
                </a:cubicBezTo>
                <a:cubicBezTo>
                  <a:pt x="3835327" y="3500080"/>
                  <a:pt x="3871627" y="3494943"/>
                  <a:pt x="3894187" y="3478189"/>
                </a:cubicBezTo>
                <a:cubicBezTo>
                  <a:pt x="3899548" y="3474280"/>
                  <a:pt x="3897203" y="3464117"/>
                  <a:pt x="3890167" y="3463893"/>
                </a:cubicBezTo>
                <a:cubicBezTo>
                  <a:pt x="3865819" y="3463111"/>
                  <a:pt x="3842475" y="3471712"/>
                  <a:pt x="3817904" y="3469812"/>
                </a:cubicBezTo>
                <a:cubicBezTo>
                  <a:pt x="3805172" y="3468808"/>
                  <a:pt x="3792886" y="3466351"/>
                  <a:pt x="3780376" y="3464229"/>
                </a:cubicBezTo>
                <a:cubicBezTo>
                  <a:pt x="3776356" y="3458756"/>
                  <a:pt x="3771665" y="3453953"/>
                  <a:pt x="3767757" y="3448257"/>
                </a:cubicBezTo>
                <a:cubicBezTo>
                  <a:pt x="3766527" y="3440662"/>
                  <a:pt x="3765300" y="3432956"/>
                  <a:pt x="3764406" y="3425137"/>
                </a:cubicBezTo>
                <a:cubicBezTo>
                  <a:pt x="3790429" y="3414863"/>
                  <a:pt x="3816341" y="3404253"/>
                  <a:pt x="3842364" y="3393866"/>
                </a:cubicBezTo>
                <a:cubicBezTo>
                  <a:pt x="3842922" y="3395540"/>
                  <a:pt x="3843593" y="3397216"/>
                  <a:pt x="3845044" y="3398332"/>
                </a:cubicBezTo>
                <a:cubicBezTo>
                  <a:pt x="3869169" y="3416203"/>
                  <a:pt x="3912839" y="3442673"/>
                  <a:pt x="3940202" y="3420335"/>
                </a:cubicBezTo>
                <a:cubicBezTo>
                  <a:pt x="3944558" y="3416761"/>
                  <a:pt x="3943330" y="3408720"/>
                  <a:pt x="3938415" y="3406151"/>
                </a:cubicBezTo>
                <a:cubicBezTo>
                  <a:pt x="3923115" y="3398332"/>
                  <a:pt x="3907590" y="3401125"/>
                  <a:pt x="3891171" y="3395093"/>
                </a:cubicBezTo>
                <a:cubicBezTo>
                  <a:pt x="3882236" y="3391744"/>
                  <a:pt x="3873413" y="3388392"/>
                  <a:pt x="3864478" y="3385153"/>
                </a:cubicBezTo>
                <a:cubicBezTo>
                  <a:pt x="3947575" y="3352206"/>
                  <a:pt x="4031228" y="3321045"/>
                  <a:pt x="4119016" y="3302505"/>
                </a:cubicBezTo>
                <a:cubicBezTo>
                  <a:pt x="4140236" y="3298037"/>
                  <a:pt x="4161456" y="3294352"/>
                  <a:pt x="4182566" y="3290553"/>
                </a:cubicBezTo>
                <a:cubicBezTo>
                  <a:pt x="4199876" y="3304627"/>
                  <a:pt x="4241425" y="3299153"/>
                  <a:pt x="4260635" y="3301500"/>
                </a:cubicBezTo>
                <a:cubicBezTo>
                  <a:pt x="4275044" y="3303287"/>
                  <a:pt x="4289675" y="3305074"/>
                  <a:pt x="4304194" y="3307643"/>
                </a:cubicBezTo>
                <a:cubicBezTo>
                  <a:pt x="4305534" y="3310435"/>
                  <a:pt x="4307768" y="3312780"/>
                  <a:pt x="4311230" y="3313897"/>
                </a:cubicBezTo>
                <a:cubicBezTo>
                  <a:pt x="4375339" y="3335787"/>
                  <a:pt x="4436990" y="3360582"/>
                  <a:pt x="4498307" y="3386271"/>
                </a:cubicBezTo>
                <a:cubicBezTo>
                  <a:pt x="4554039" y="3441556"/>
                  <a:pt x="4604747" y="3502538"/>
                  <a:pt x="4665616" y="3551569"/>
                </a:cubicBezTo>
                <a:cubicBezTo>
                  <a:pt x="4595923" y="3549000"/>
                  <a:pt x="4525894" y="3558940"/>
                  <a:pt x="4457207" y="3545984"/>
                </a:cubicBezTo>
                <a:cubicBezTo>
                  <a:pt x="4454972" y="3545538"/>
                  <a:pt x="4452851" y="3544755"/>
                  <a:pt x="4450617" y="3544309"/>
                </a:cubicBezTo>
                <a:cubicBezTo>
                  <a:pt x="4462121" y="3539060"/>
                  <a:pt x="4472395" y="3531577"/>
                  <a:pt x="4478092" y="3521413"/>
                </a:cubicBezTo>
                <a:cubicBezTo>
                  <a:pt x="4481554" y="3515158"/>
                  <a:pt x="4476417" y="3505554"/>
                  <a:pt x="4469268" y="3505106"/>
                </a:cubicBezTo>
                <a:cubicBezTo>
                  <a:pt x="4446485" y="3503878"/>
                  <a:pt x="4420573" y="3519626"/>
                  <a:pt x="4400915" y="3531130"/>
                </a:cubicBezTo>
                <a:lnTo>
                  <a:pt x="4400470" y="3531688"/>
                </a:lnTo>
                <a:cubicBezTo>
                  <a:pt x="4384274" y="3526774"/>
                  <a:pt x="4368191" y="3521524"/>
                  <a:pt x="4352332" y="3515828"/>
                </a:cubicBezTo>
                <a:cubicBezTo>
                  <a:pt x="4386061" y="3507341"/>
                  <a:pt x="4418897" y="3488689"/>
                  <a:pt x="4433640" y="3465457"/>
                </a:cubicBezTo>
                <a:cubicBezTo>
                  <a:pt x="4437773" y="3458868"/>
                  <a:pt x="4432523" y="3448481"/>
                  <a:pt x="4424035" y="3450715"/>
                </a:cubicBezTo>
                <a:cubicBezTo>
                  <a:pt x="4404490" y="3455852"/>
                  <a:pt x="4387289" y="3467020"/>
                  <a:pt x="4368749" y="3474615"/>
                </a:cubicBezTo>
                <a:cubicBezTo>
                  <a:pt x="4345071" y="3484332"/>
                  <a:pt x="4321170" y="3489693"/>
                  <a:pt x="4296710" y="3495277"/>
                </a:cubicBezTo>
                <a:cubicBezTo>
                  <a:pt x="4286100" y="3491369"/>
                  <a:pt x="4275490" y="3487348"/>
                  <a:pt x="4264879" y="3483550"/>
                </a:cubicBezTo>
                <a:cubicBezTo>
                  <a:pt x="4269125" y="3482881"/>
                  <a:pt x="4273592" y="3482210"/>
                  <a:pt x="4277389" y="3481429"/>
                </a:cubicBezTo>
                <a:cubicBezTo>
                  <a:pt x="4307433" y="3474951"/>
                  <a:pt x="4349986" y="3463782"/>
                  <a:pt x="4367521" y="3436195"/>
                </a:cubicBezTo>
                <a:cubicBezTo>
                  <a:pt x="4371876" y="3429382"/>
                  <a:pt x="4364394" y="3421229"/>
                  <a:pt x="4357468" y="3421787"/>
                </a:cubicBezTo>
                <a:cubicBezTo>
                  <a:pt x="4332115" y="3423797"/>
                  <a:pt x="4309332" y="3439881"/>
                  <a:pt x="4285319" y="3447252"/>
                </a:cubicBezTo>
                <a:cubicBezTo>
                  <a:pt x="4257396" y="3455740"/>
                  <a:pt x="4231596" y="3460096"/>
                  <a:pt x="4203228" y="3459539"/>
                </a:cubicBezTo>
                <a:cubicBezTo>
                  <a:pt x="4196862" y="3455964"/>
                  <a:pt x="4190495" y="3452167"/>
                  <a:pt x="4184018" y="3448815"/>
                </a:cubicBezTo>
                <a:cubicBezTo>
                  <a:pt x="4205126" y="3446023"/>
                  <a:pt x="4226123" y="3440997"/>
                  <a:pt x="4242096" y="3427595"/>
                </a:cubicBezTo>
                <a:cubicBezTo>
                  <a:pt x="4248239" y="3422458"/>
                  <a:pt x="4244552" y="3411512"/>
                  <a:pt x="4237181" y="3409949"/>
                </a:cubicBezTo>
                <a:cubicBezTo>
                  <a:pt x="4210822" y="3404475"/>
                  <a:pt x="4184465" y="3415644"/>
                  <a:pt x="4158329" y="3419665"/>
                </a:cubicBezTo>
                <a:cubicBezTo>
                  <a:pt x="4146826" y="3421452"/>
                  <a:pt x="4134987" y="3422123"/>
                  <a:pt x="4123036" y="3422681"/>
                </a:cubicBezTo>
                <a:cubicBezTo>
                  <a:pt x="4079143" y="3407826"/>
                  <a:pt x="4032569" y="3400455"/>
                  <a:pt x="3982086" y="3404811"/>
                </a:cubicBezTo>
                <a:cubicBezTo>
                  <a:pt x="3972593" y="3405593"/>
                  <a:pt x="3968236" y="3420335"/>
                  <a:pt x="3979183" y="3422681"/>
                </a:cubicBezTo>
                <a:cubicBezTo>
                  <a:pt x="4086402" y="3446470"/>
                  <a:pt x="4178321" y="3473164"/>
                  <a:pt x="4265327" y="3545426"/>
                </a:cubicBezTo>
                <a:cubicBezTo>
                  <a:pt x="4312460" y="3584628"/>
                  <a:pt x="4357469" y="3626288"/>
                  <a:pt x="4403150" y="3667166"/>
                </a:cubicBezTo>
                <a:cubicBezTo>
                  <a:pt x="4287887" y="3669846"/>
                  <a:pt x="4163243" y="3695535"/>
                  <a:pt x="4055353" y="3659459"/>
                </a:cubicBezTo>
                <a:cubicBezTo>
                  <a:pt x="4058591" y="3659682"/>
                  <a:pt x="4061943" y="3659794"/>
                  <a:pt x="4065070" y="3660130"/>
                </a:cubicBezTo>
                <a:cubicBezTo>
                  <a:pt x="4109075" y="3664150"/>
                  <a:pt x="4154532" y="3668952"/>
                  <a:pt x="4190383" y="3639355"/>
                </a:cubicBezTo>
                <a:cubicBezTo>
                  <a:pt x="4198202" y="3632877"/>
                  <a:pt x="4193399" y="3620927"/>
                  <a:pt x="4183348" y="3621485"/>
                </a:cubicBezTo>
                <a:cubicBezTo>
                  <a:pt x="4113653" y="3625395"/>
                  <a:pt x="4044967" y="3624613"/>
                  <a:pt x="3975384" y="3623943"/>
                </a:cubicBezTo>
                <a:cubicBezTo>
                  <a:pt x="3962652" y="3617464"/>
                  <a:pt x="3950143" y="3610875"/>
                  <a:pt x="3937969" y="3603615"/>
                </a:cubicBezTo>
                <a:cubicBezTo>
                  <a:pt x="3986777" y="3611434"/>
                  <a:pt x="4039047" y="3605067"/>
                  <a:pt x="4079255" y="3582171"/>
                </a:cubicBezTo>
                <a:cubicBezTo>
                  <a:pt x="4087408" y="3577481"/>
                  <a:pt x="4080818" y="3567205"/>
                  <a:pt x="4073559" y="3566982"/>
                </a:cubicBezTo>
                <a:cubicBezTo>
                  <a:pt x="4033685" y="3565753"/>
                  <a:pt x="3994706" y="3575805"/>
                  <a:pt x="3954723" y="3573572"/>
                </a:cubicBezTo>
                <a:cubicBezTo>
                  <a:pt x="3928698" y="3572119"/>
                  <a:pt x="3903457" y="3567317"/>
                  <a:pt x="3878440" y="3561285"/>
                </a:cubicBezTo>
                <a:cubicBezTo>
                  <a:pt x="3876429" y="3560058"/>
                  <a:pt x="3874083" y="3559387"/>
                  <a:pt x="3871738" y="3559275"/>
                </a:cubicBezTo>
                <a:cubicBezTo>
                  <a:pt x="3867828" y="3556259"/>
                  <a:pt x="3864367" y="3552686"/>
                  <a:pt x="3860570" y="3549447"/>
                </a:cubicBezTo>
                <a:cubicBezTo>
                  <a:pt x="3898432" y="3557042"/>
                  <a:pt x="3939979" y="3555477"/>
                  <a:pt x="3967007" y="3540735"/>
                </a:cubicBezTo>
                <a:cubicBezTo>
                  <a:pt x="3973373" y="3537273"/>
                  <a:pt x="3972146" y="3525769"/>
                  <a:pt x="3964551" y="3524652"/>
                </a:cubicBezTo>
                <a:cubicBezTo>
                  <a:pt x="3930710" y="3519515"/>
                  <a:pt x="3896532" y="3523089"/>
                  <a:pt x="3862579" y="3517057"/>
                </a:cubicBezTo>
                <a:cubicBezTo>
                  <a:pt x="3848395" y="3514600"/>
                  <a:pt x="3834547" y="3511808"/>
                  <a:pt x="3820697" y="3511584"/>
                </a:cubicBezTo>
                <a:close/>
                <a:moveTo>
                  <a:pt x="5736062" y="5464197"/>
                </a:moveTo>
                <a:cubicBezTo>
                  <a:pt x="5742455" y="5472154"/>
                  <a:pt x="5749436" y="5479581"/>
                  <a:pt x="5757924" y="5486003"/>
                </a:cubicBezTo>
                <a:cubicBezTo>
                  <a:pt x="5763510" y="5490247"/>
                  <a:pt x="5771104" y="5484439"/>
                  <a:pt x="5769875" y="5478073"/>
                </a:cubicBezTo>
                <a:cubicBezTo>
                  <a:pt x="5765297" y="5452944"/>
                  <a:pt x="5749772" y="5432840"/>
                  <a:pt x="5734805" y="5412736"/>
                </a:cubicBezTo>
                <a:cubicBezTo>
                  <a:pt x="5719503" y="5392185"/>
                  <a:pt x="5704426" y="5372529"/>
                  <a:pt x="5682536" y="5358791"/>
                </a:cubicBezTo>
                <a:cubicBezTo>
                  <a:pt x="5676058" y="5354770"/>
                  <a:pt x="5668574" y="5363147"/>
                  <a:pt x="5671143" y="5369402"/>
                </a:cubicBezTo>
                <a:cubicBezTo>
                  <a:pt x="5681976" y="5395537"/>
                  <a:pt x="5701299" y="5416534"/>
                  <a:pt x="5717716" y="5439206"/>
                </a:cubicBezTo>
                <a:cubicBezTo>
                  <a:pt x="5723859" y="5447750"/>
                  <a:pt x="5729667" y="5456238"/>
                  <a:pt x="5736062" y="5464197"/>
                </a:cubicBezTo>
                <a:close/>
                <a:moveTo>
                  <a:pt x="3558998" y="3283727"/>
                </a:moveTo>
                <a:cubicBezTo>
                  <a:pt x="3559207" y="3287036"/>
                  <a:pt x="3561469" y="3290051"/>
                  <a:pt x="3565936" y="3290218"/>
                </a:cubicBezTo>
                <a:cubicBezTo>
                  <a:pt x="3594417" y="3291001"/>
                  <a:pt x="3623344" y="3283852"/>
                  <a:pt x="3649925" y="3273800"/>
                </a:cubicBezTo>
                <a:cubicBezTo>
                  <a:pt x="3666344" y="3267547"/>
                  <a:pt x="3684214" y="3262855"/>
                  <a:pt x="3690022" y="3244985"/>
                </a:cubicBezTo>
                <a:cubicBezTo>
                  <a:pt x="3691808" y="3239512"/>
                  <a:pt x="3687341" y="3233705"/>
                  <a:pt x="3682202" y="3232476"/>
                </a:cubicBezTo>
                <a:cubicBezTo>
                  <a:pt x="3660536" y="3227338"/>
                  <a:pt x="3635182" y="3248670"/>
                  <a:pt x="3615637" y="3256601"/>
                </a:cubicBezTo>
                <a:cubicBezTo>
                  <a:pt x="3598772" y="3263413"/>
                  <a:pt x="3581461" y="3269334"/>
                  <a:pt x="3564373" y="3275476"/>
                </a:cubicBezTo>
                <a:cubicBezTo>
                  <a:pt x="3560631" y="3276816"/>
                  <a:pt x="3558788" y="3280418"/>
                  <a:pt x="3558998" y="3283727"/>
                </a:cubicBezTo>
                <a:close/>
                <a:moveTo>
                  <a:pt x="4640709" y="4431780"/>
                </a:moveTo>
                <a:cubicBezTo>
                  <a:pt x="4655675" y="4451885"/>
                  <a:pt x="4686614" y="4451104"/>
                  <a:pt x="4691415" y="4423517"/>
                </a:cubicBezTo>
                <a:cubicBezTo>
                  <a:pt x="4692533" y="4417038"/>
                  <a:pt x="4687507" y="4410672"/>
                  <a:pt x="4680694" y="4411230"/>
                </a:cubicBezTo>
                <a:cubicBezTo>
                  <a:pt x="4669078" y="4412124"/>
                  <a:pt x="4660031" y="4418825"/>
                  <a:pt x="4648080" y="4418266"/>
                </a:cubicBezTo>
                <a:cubicBezTo>
                  <a:pt x="4641714" y="4418043"/>
                  <a:pt x="4636800" y="4426531"/>
                  <a:pt x="4640709" y="4431780"/>
                </a:cubicBezTo>
                <a:close/>
                <a:moveTo>
                  <a:pt x="3527516" y="3359576"/>
                </a:moveTo>
                <a:cubicBezTo>
                  <a:pt x="3552199" y="3367060"/>
                  <a:pt x="3572191" y="3360805"/>
                  <a:pt x="3591514" y="3344946"/>
                </a:cubicBezTo>
                <a:cubicBezTo>
                  <a:pt x="3595981" y="3341261"/>
                  <a:pt x="3593300" y="3334000"/>
                  <a:pt x="3588386" y="3332437"/>
                </a:cubicBezTo>
                <a:cubicBezTo>
                  <a:pt x="3577329" y="3328918"/>
                  <a:pt x="3567947" y="3329924"/>
                  <a:pt x="3558565" y="3332045"/>
                </a:cubicBezTo>
                <a:cubicBezTo>
                  <a:pt x="3549183" y="3334168"/>
                  <a:pt x="3539802" y="3337406"/>
                  <a:pt x="3528744" y="3338356"/>
                </a:cubicBezTo>
                <a:cubicBezTo>
                  <a:pt x="3517464" y="3339249"/>
                  <a:pt x="3517575" y="3356561"/>
                  <a:pt x="3527516" y="3359576"/>
                </a:cubicBezTo>
                <a:close/>
                <a:moveTo>
                  <a:pt x="5767193" y="5654988"/>
                </a:moveTo>
                <a:cubicBezTo>
                  <a:pt x="5772444" y="5660238"/>
                  <a:pt x="5780933" y="5654765"/>
                  <a:pt x="5779257" y="5647841"/>
                </a:cubicBezTo>
                <a:cubicBezTo>
                  <a:pt x="5769987" y="5607521"/>
                  <a:pt x="5748543" y="5570329"/>
                  <a:pt x="5727992" y="5534812"/>
                </a:cubicBezTo>
                <a:cubicBezTo>
                  <a:pt x="5706994" y="5498401"/>
                  <a:pt x="5684210" y="5464225"/>
                  <a:pt x="5651262" y="5437420"/>
                </a:cubicBezTo>
                <a:cubicBezTo>
                  <a:pt x="5643778" y="5431277"/>
                  <a:pt x="5633392" y="5440436"/>
                  <a:pt x="5638641" y="5448701"/>
                </a:cubicBezTo>
                <a:cubicBezTo>
                  <a:pt x="5662208" y="5485558"/>
                  <a:pt x="5686220" y="5522192"/>
                  <a:pt x="5706771" y="5560948"/>
                </a:cubicBezTo>
                <a:cubicBezTo>
                  <a:pt x="5724418" y="5594006"/>
                  <a:pt x="5739942" y="5628519"/>
                  <a:pt x="5767193" y="5654988"/>
                </a:cubicBezTo>
                <a:close/>
                <a:moveTo>
                  <a:pt x="4560518" y="4428766"/>
                </a:moveTo>
                <a:cubicBezTo>
                  <a:pt x="4578835" y="4437254"/>
                  <a:pt x="4600279" y="4436026"/>
                  <a:pt x="4611559" y="4417821"/>
                </a:cubicBezTo>
                <a:cubicBezTo>
                  <a:pt x="4614351" y="4413241"/>
                  <a:pt x="4611894" y="4405535"/>
                  <a:pt x="4606198" y="4404530"/>
                </a:cubicBezTo>
                <a:cubicBezTo>
                  <a:pt x="4590115" y="4401850"/>
                  <a:pt x="4576824" y="4408997"/>
                  <a:pt x="4561635" y="4413800"/>
                </a:cubicBezTo>
                <a:cubicBezTo>
                  <a:pt x="4554039" y="4416145"/>
                  <a:pt x="4553258" y="4425416"/>
                  <a:pt x="4560518" y="4428766"/>
                </a:cubicBezTo>
                <a:close/>
                <a:moveTo>
                  <a:pt x="3447659" y="3308535"/>
                </a:moveTo>
                <a:cubicBezTo>
                  <a:pt x="3472007" y="3311104"/>
                  <a:pt x="3522266" y="3320821"/>
                  <a:pt x="3535111" y="3291782"/>
                </a:cubicBezTo>
                <a:cubicBezTo>
                  <a:pt x="3537232" y="3286757"/>
                  <a:pt x="3535446" y="3280614"/>
                  <a:pt x="3530309" y="3278269"/>
                </a:cubicBezTo>
                <a:cubicBezTo>
                  <a:pt x="3518637" y="3272962"/>
                  <a:pt x="3503224" y="3273438"/>
                  <a:pt x="3487742" y="3276035"/>
                </a:cubicBezTo>
                <a:cubicBezTo>
                  <a:pt x="3472258" y="3278631"/>
                  <a:pt x="3456705" y="3283349"/>
                  <a:pt x="3444754" y="3286533"/>
                </a:cubicBezTo>
                <a:cubicBezTo>
                  <a:pt x="3433363" y="3289549"/>
                  <a:pt x="3436825" y="3307419"/>
                  <a:pt x="3447659" y="3308535"/>
                </a:cubicBezTo>
                <a:close/>
                <a:moveTo>
                  <a:pt x="945849" y="773330"/>
                </a:moveTo>
                <a:cubicBezTo>
                  <a:pt x="947525" y="780925"/>
                  <a:pt x="958581" y="783605"/>
                  <a:pt x="962714" y="776457"/>
                </a:cubicBezTo>
                <a:cubicBezTo>
                  <a:pt x="978127" y="750099"/>
                  <a:pt x="974330" y="717821"/>
                  <a:pt x="975781" y="688113"/>
                </a:cubicBezTo>
                <a:cubicBezTo>
                  <a:pt x="975949" y="683868"/>
                  <a:pt x="972682" y="680518"/>
                  <a:pt x="969067" y="679401"/>
                </a:cubicBezTo>
                <a:cubicBezTo>
                  <a:pt x="965451" y="678284"/>
                  <a:pt x="961485" y="679401"/>
                  <a:pt x="960257" y="684092"/>
                </a:cubicBezTo>
                <a:cubicBezTo>
                  <a:pt x="952662" y="712796"/>
                  <a:pt x="939036" y="743398"/>
                  <a:pt x="945849" y="773330"/>
                </a:cubicBezTo>
                <a:close/>
                <a:moveTo>
                  <a:pt x="5675722" y="5659008"/>
                </a:moveTo>
                <a:cubicBezTo>
                  <a:pt x="5680414" y="5664481"/>
                  <a:pt x="5688566" y="5661465"/>
                  <a:pt x="5689683" y="5654765"/>
                </a:cubicBezTo>
                <a:cubicBezTo>
                  <a:pt x="5694708" y="5625614"/>
                  <a:pt x="5673153" y="5595011"/>
                  <a:pt x="5656736" y="5572338"/>
                </a:cubicBezTo>
                <a:cubicBezTo>
                  <a:pt x="5654670" y="5569435"/>
                  <a:pt x="5651346" y="5568792"/>
                  <a:pt x="5648401" y="5569700"/>
                </a:cubicBezTo>
                <a:cubicBezTo>
                  <a:pt x="5645454" y="5570607"/>
                  <a:pt x="5642886" y="5573065"/>
                  <a:pt x="5642327" y="5576359"/>
                </a:cubicBezTo>
                <a:cubicBezTo>
                  <a:pt x="5638306" y="5605287"/>
                  <a:pt x="5657181" y="5637899"/>
                  <a:pt x="5675722" y="5659008"/>
                </a:cubicBezTo>
                <a:close/>
                <a:moveTo>
                  <a:pt x="3413036" y="3359242"/>
                </a:moveTo>
                <a:cubicBezTo>
                  <a:pt x="3439170" y="3375548"/>
                  <a:pt x="3481946" y="3379122"/>
                  <a:pt x="3498029" y="3347626"/>
                </a:cubicBezTo>
                <a:cubicBezTo>
                  <a:pt x="3501939" y="3339920"/>
                  <a:pt x="3496131" y="3332995"/>
                  <a:pt x="3488424" y="3332326"/>
                </a:cubicBezTo>
                <a:cubicBezTo>
                  <a:pt x="3466310" y="3330427"/>
                  <a:pt x="3439616" y="3336234"/>
                  <a:pt x="3417503" y="3339138"/>
                </a:cubicBezTo>
                <a:cubicBezTo>
                  <a:pt x="3408121" y="3340367"/>
                  <a:pt x="3404994" y="3354105"/>
                  <a:pt x="3413036" y="3359242"/>
                </a:cubicBezTo>
                <a:close/>
                <a:moveTo>
                  <a:pt x="5047635" y="5039266"/>
                </a:moveTo>
                <a:cubicBezTo>
                  <a:pt x="5050835" y="5043224"/>
                  <a:pt x="5054793" y="5046567"/>
                  <a:pt x="5060098" y="5048856"/>
                </a:cubicBezTo>
                <a:cubicBezTo>
                  <a:pt x="5065683" y="5051314"/>
                  <a:pt x="5073947" y="5048745"/>
                  <a:pt x="5074729" y="5041709"/>
                </a:cubicBezTo>
                <a:cubicBezTo>
                  <a:pt x="5077856" y="5014903"/>
                  <a:pt x="5055295" y="4992565"/>
                  <a:pt x="5032512" y="4982179"/>
                </a:cubicBezTo>
                <a:cubicBezTo>
                  <a:pt x="5021788" y="4977264"/>
                  <a:pt x="5015982" y="4992120"/>
                  <a:pt x="5023353" y="4998933"/>
                </a:cubicBezTo>
                <a:cubicBezTo>
                  <a:pt x="5035247" y="5009990"/>
                  <a:pt x="5038033" y="5027392"/>
                  <a:pt x="5047635" y="5039266"/>
                </a:cubicBezTo>
                <a:close/>
                <a:moveTo>
                  <a:pt x="3406920" y="3413927"/>
                </a:moveTo>
                <a:cubicBezTo>
                  <a:pt x="3408372" y="3417682"/>
                  <a:pt x="3412141" y="3420223"/>
                  <a:pt x="3416943" y="3417878"/>
                </a:cubicBezTo>
                <a:cubicBezTo>
                  <a:pt x="3432245" y="3410506"/>
                  <a:pt x="3446541" y="3410059"/>
                  <a:pt x="3459609" y="3398555"/>
                </a:cubicBezTo>
                <a:cubicBezTo>
                  <a:pt x="3463071" y="3395540"/>
                  <a:pt x="3459609" y="3389286"/>
                  <a:pt x="3455364" y="3389844"/>
                </a:cubicBezTo>
                <a:cubicBezTo>
                  <a:pt x="3439394" y="3391966"/>
                  <a:pt x="3424985" y="3394758"/>
                  <a:pt x="3410802" y="3402688"/>
                </a:cubicBezTo>
                <a:cubicBezTo>
                  <a:pt x="3406334" y="3405201"/>
                  <a:pt x="3405468" y="3410171"/>
                  <a:pt x="3406920" y="3413927"/>
                </a:cubicBezTo>
                <a:close/>
                <a:moveTo>
                  <a:pt x="3398558" y="3444333"/>
                </a:moveTo>
                <a:cubicBezTo>
                  <a:pt x="3400415" y="3449122"/>
                  <a:pt x="3405329" y="3453227"/>
                  <a:pt x="3411137" y="3452836"/>
                </a:cubicBezTo>
                <a:cubicBezTo>
                  <a:pt x="3424875" y="3451942"/>
                  <a:pt x="3432135" y="3450491"/>
                  <a:pt x="3441739" y="3440438"/>
                </a:cubicBezTo>
                <a:cubicBezTo>
                  <a:pt x="3443526" y="3438428"/>
                  <a:pt x="3443750" y="3436195"/>
                  <a:pt x="3443303" y="3433961"/>
                </a:cubicBezTo>
                <a:cubicBezTo>
                  <a:pt x="3444643" y="3431727"/>
                  <a:pt x="3444643" y="3429047"/>
                  <a:pt x="3441628" y="3427371"/>
                </a:cubicBezTo>
                <a:cubicBezTo>
                  <a:pt x="3434815" y="3423574"/>
                  <a:pt x="3429565" y="3424244"/>
                  <a:pt x="3424092" y="3426589"/>
                </a:cubicBezTo>
                <a:cubicBezTo>
                  <a:pt x="3417949" y="3427260"/>
                  <a:pt x="3412031" y="3428934"/>
                  <a:pt x="3404325" y="3431727"/>
                </a:cubicBezTo>
                <a:cubicBezTo>
                  <a:pt x="3397902" y="3434072"/>
                  <a:pt x="3396701" y="3439545"/>
                  <a:pt x="3398558" y="3444333"/>
                </a:cubicBezTo>
                <a:close/>
                <a:moveTo>
                  <a:pt x="4951747" y="5074277"/>
                </a:moveTo>
                <a:cubicBezTo>
                  <a:pt x="4955865" y="5077882"/>
                  <a:pt x="4960724" y="5080689"/>
                  <a:pt x="4966280" y="5082364"/>
                </a:cubicBezTo>
                <a:cubicBezTo>
                  <a:pt x="4973763" y="5084597"/>
                  <a:pt x="4979906" y="5080130"/>
                  <a:pt x="4981245" y="5072759"/>
                </a:cubicBezTo>
                <a:cubicBezTo>
                  <a:pt x="4984262" y="5055670"/>
                  <a:pt x="4971305" y="5044278"/>
                  <a:pt x="4965834" y="5028978"/>
                </a:cubicBezTo>
                <a:cubicBezTo>
                  <a:pt x="4963543" y="5022500"/>
                  <a:pt x="4956591" y="5018339"/>
                  <a:pt x="4949932" y="5017906"/>
                </a:cubicBezTo>
                <a:cubicBezTo>
                  <a:pt x="4943272" y="5017474"/>
                  <a:pt x="4936906" y="5020769"/>
                  <a:pt x="4935789" y="5029200"/>
                </a:cubicBezTo>
                <a:cubicBezTo>
                  <a:pt x="4933694" y="5045451"/>
                  <a:pt x="4939391" y="5063460"/>
                  <a:pt x="4951747" y="5074277"/>
                </a:cubicBezTo>
                <a:close/>
                <a:moveTo>
                  <a:pt x="3568282" y="3674202"/>
                </a:moveTo>
                <a:cubicBezTo>
                  <a:pt x="3584701" y="3690843"/>
                  <a:pt x="3609830" y="3687827"/>
                  <a:pt x="3619323" y="3665936"/>
                </a:cubicBezTo>
                <a:cubicBezTo>
                  <a:pt x="3621668" y="3660464"/>
                  <a:pt x="3617760" y="3653652"/>
                  <a:pt x="3612398" y="3651976"/>
                </a:cubicBezTo>
                <a:cubicBezTo>
                  <a:pt x="3604748" y="3649629"/>
                  <a:pt x="3597293" y="3649490"/>
                  <a:pt x="3590131" y="3651095"/>
                </a:cubicBezTo>
                <a:cubicBezTo>
                  <a:pt x="3582968" y="3652700"/>
                  <a:pt x="3576101" y="3656052"/>
                  <a:pt x="3569622" y="3660687"/>
                </a:cubicBezTo>
                <a:cubicBezTo>
                  <a:pt x="3565713" y="3663479"/>
                  <a:pt x="3564708" y="3670628"/>
                  <a:pt x="3568282" y="3674202"/>
                </a:cubicBezTo>
                <a:close/>
                <a:moveTo>
                  <a:pt x="936914" y="997265"/>
                </a:moveTo>
                <a:cubicBezTo>
                  <a:pt x="939482" y="982187"/>
                  <a:pt x="940711" y="967779"/>
                  <a:pt x="940935" y="955717"/>
                </a:cubicBezTo>
                <a:cubicBezTo>
                  <a:pt x="944620" y="954824"/>
                  <a:pt x="947859" y="952925"/>
                  <a:pt x="949870" y="949016"/>
                </a:cubicBezTo>
                <a:cubicBezTo>
                  <a:pt x="960257" y="928241"/>
                  <a:pt x="971648" y="906239"/>
                  <a:pt x="976675" y="883679"/>
                </a:cubicBezTo>
                <a:cubicBezTo>
                  <a:pt x="980136" y="867818"/>
                  <a:pt x="958805" y="854081"/>
                  <a:pt x="947636" y="868043"/>
                </a:cubicBezTo>
                <a:cubicBezTo>
                  <a:pt x="943503" y="873180"/>
                  <a:pt x="940041" y="878652"/>
                  <a:pt x="937026" y="884348"/>
                </a:cubicBezTo>
                <a:cubicBezTo>
                  <a:pt x="943615" y="864468"/>
                  <a:pt x="947301" y="844029"/>
                  <a:pt x="955231" y="824595"/>
                </a:cubicBezTo>
                <a:cubicBezTo>
                  <a:pt x="961932" y="808178"/>
                  <a:pt x="945514" y="797456"/>
                  <a:pt x="932558" y="801699"/>
                </a:cubicBezTo>
                <a:cubicBezTo>
                  <a:pt x="941046" y="694926"/>
                  <a:pt x="894137" y="586254"/>
                  <a:pt x="927643" y="482830"/>
                </a:cubicBezTo>
                <a:cubicBezTo>
                  <a:pt x="931106" y="472220"/>
                  <a:pt x="935461" y="462950"/>
                  <a:pt x="939482" y="453121"/>
                </a:cubicBezTo>
                <a:cubicBezTo>
                  <a:pt x="927866" y="513991"/>
                  <a:pt x="931329" y="580892"/>
                  <a:pt x="937584" y="634949"/>
                </a:cubicBezTo>
                <a:cubicBezTo>
                  <a:pt x="938701" y="644331"/>
                  <a:pt x="953109" y="646565"/>
                  <a:pt x="956236" y="637295"/>
                </a:cubicBezTo>
                <a:cubicBezTo>
                  <a:pt x="971761" y="591503"/>
                  <a:pt x="964277" y="544594"/>
                  <a:pt x="965840" y="496903"/>
                </a:cubicBezTo>
                <a:cubicBezTo>
                  <a:pt x="967740" y="439942"/>
                  <a:pt x="980807" y="396831"/>
                  <a:pt x="1006383" y="348357"/>
                </a:cubicBezTo>
                <a:cubicBezTo>
                  <a:pt x="1016212" y="337971"/>
                  <a:pt x="1026487" y="328031"/>
                  <a:pt x="1037545" y="318872"/>
                </a:cubicBezTo>
                <a:cubicBezTo>
                  <a:pt x="1013867" y="372148"/>
                  <a:pt x="1007166" y="436927"/>
                  <a:pt x="1011968" y="488079"/>
                </a:cubicBezTo>
                <a:cubicBezTo>
                  <a:pt x="1012749" y="496233"/>
                  <a:pt x="1024365" y="496456"/>
                  <a:pt x="1027158" y="489531"/>
                </a:cubicBezTo>
                <a:cubicBezTo>
                  <a:pt x="1042459" y="451335"/>
                  <a:pt x="1043799" y="410569"/>
                  <a:pt x="1054297" y="371142"/>
                </a:cubicBezTo>
                <a:cubicBezTo>
                  <a:pt x="1065579" y="328366"/>
                  <a:pt x="1084454" y="297987"/>
                  <a:pt x="1112375" y="268613"/>
                </a:cubicBezTo>
                <a:cubicBezTo>
                  <a:pt x="1113268" y="268166"/>
                  <a:pt x="1114162" y="267608"/>
                  <a:pt x="1115055" y="267049"/>
                </a:cubicBezTo>
                <a:cubicBezTo>
                  <a:pt x="1105227" y="286372"/>
                  <a:pt x="1098750" y="309156"/>
                  <a:pt x="1094394" y="325015"/>
                </a:cubicBezTo>
                <a:cubicBezTo>
                  <a:pt x="1084900" y="359639"/>
                  <a:pt x="1067924" y="404648"/>
                  <a:pt x="1076859" y="440612"/>
                </a:cubicBezTo>
                <a:cubicBezTo>
                  <a:pt x="1078311" y="446643"/>
                  <a:pt x="1087357" y="449770"/>
                  <a:pt x="1090931" y="443515"/>
                </a:cubicBezTo>
                <a:cubicBezTo>
                  <a:pt x="1106009" y="416599"/>
                  <a:pt x="1106791" y="382199"/>
                  <a:pt x="1114051" y="352491"/>
                </a:cubicBezTo>
                <a:cubicBezTo>
                  <a:pt x="1122092" y="319989"/>
                  <a:pt x="1133819" y="291620"/>
                  <a:pt x="1147781" y="262358"/>
                </a:cubicBezTo>
                <a:cubicBezTo>
                  <a:pt x="1170565" y="325126"/>
                  <a:pt x="1178383" y="391581"/>
                  <a:pt x="1197593" y="454797"/>
                </a:cubicBezTo>
                <a:cubicBezTo>
                  <a:pt x="1198264" y="459823"/>
                  <a:pt x="1198375" y="464960"/>
                  <a:pt x="1199157" y="469874"/>
                </a:cubicBezTo>
                <a:cubicBezTo>
                  <a:pt x="1199938" y="474454"/>
                  <a:pt x="1202507" y="477581"/>
                  <a:pt x="1205746" y="479368"/>
                </a:cubicBezTo>
                <a:cubicBezTo>
                  <a:pt x="1207086" y="483054"/>
                  <a:pt x="1208873" y="486628"/>
                  <a:pt x="1210326" y="490313"/>
                </a:cubicBezTo>
                <a:cubicBezTo>
                  <a:pt x="1210214" y="490871"/>
                  <a:pt x="1209991" y="491095"/>
                  <a:pt x="1210102" y="491431"/>
                </a:cubicBezTo>
                <a:cubicBezTo>
                  <a:pt x="1218368" y="526165"/>
                  <a:pt x="1227861" y="561793"/>
                  <a:pt x="1220266" y="597645"/>
                </a:cubicBezTo>
                <a:cubicBezTo>
                  <a:pt x="1214347" y="625343"/>
                  <a:pt x="1200832" y="650474"/>
                  <a:pt x="1191003" y="676720"/>
                </a:cubicBezTo>
                <a:cubicBezTo>
                  <a:pt x="1174362" y="693809"/>
                  <a:pt x="1158390" y="712013"/>
                  <a:pt x="1143760" y="732677"/>
                </a:cubicBezTo>
                <a:cubicBezTo>
                  <a:pt x="1117849" y="768975"/>
                  <a:pt x="1091044" y="803822"/>
                  <a:pt x="1064126" y="838780"/>
                </a:cubicBezTo>
                <a:cubicBezTo>
                  <a:pt x="1069599" y="780926"/>
                  <a:pt x="1061892" y="719608"/>
                  <a:pt x="1043464" y="665998"/>
                </a:cubicBezTo>
                <a:cubicBezTo>
                  <a:pt x="1040225" y="656616"/>
                  <a:pt x="1026376" y="659297"/>
                  <a:pt x="1026487" y="669125"/>
                </a:cubicBezTo>
                <a:cubicBezTo>
                  <a:pt x="1027045" y="740494"/>
                  <a:pt x="1049942" y="803486"/>
                  <a:pt x="1034529" y="875860"/>
                </a:cubicBezTo>
                <a:cubicBezTo>
                  <a:pt x="1034417" y="876418"/>
                  <a:pt x="1034864" y="876753"/>
                  <a:pt x="1034864" y="877312"/>
                </a:cubicBezTo>
                <a:cubicBezTo>
                  <a:pt x="1003033" y="917632"/>
                  <a:pt x="970308" y="957393"/>
                  <a:pt x="936914" y="997265"/>
                </a:cubicBezTo>
                <a:close/>
                <a:moveTo>
                  <a:pt x="3505737" y="3628395"/>
                </a:moveTo>
                <a:cubicBezTo>
                  <a:pt x="3507998" y="3632067"/>
                  <a:pt x="3512382" y="3634385"/>
                  <a:pt x="3517464" y="3632877"/>
                </a:cubicBezTo>
                <a:cubicBezTo>
                  <a:pt x="3553539" y="3622043"/>
                  <a:pt x="3612733" y="3609310"/>
                  <a:pt x="3631050" y="3572566"/>
                </a:cubicBezTo>
                <a:cubicBezTo>
                  <a:pt x="3634066" y="3566646"/>
                  <a:pt x="3631050" y="3558605"/>
                  <a:pt x="3623567" y="3558605"/>
                </a:cubicBezTo>
                <a:cubicBezTo>
                  <a:pt x="3599108" y="3558492"/>
                  <a:pt x="3577551" y="3570108"/>
                  <a:pt x="3556220" y="3581165"/>
                </a:cubicBezTo>
                <a:cubicBezTo>
                  <a:pt x="3537679" y="3590771"/>
                  <a:pt x="3520703" y="3599929"/>
                  <a:pt x="3506742" y="3615789"/>
                </a:cubicBezTo>
                <a:cubicBezTo>
                  <a:pt x="3503335" y="3619698"/>
                  <a:pt x="3503475" y="3624724"/>
                  <a:pt x="3505737" y="3628395"/>
                </a:cubicBezTo>
                <a:close/>
                <a:moveTo>
                  <a:pt x="3441097" y="3569661"/>
                </a:moveTo>
                <a:cubicBezTo>
                  <a:pt x="3441935" y="3574073"/>
                  <a:pt x="3445258" y="3577703"/>
                  <a:pt x="3451122" y="3577368"/>
                </a:cubicBezTo>
                <a:cubicBezTo>
                  <a:pt x="3485633" y="3575470"/>
                  <a:pt x="3528297" y="3570667"/>
                  <a:pt x="3551753" y="3542969"/>
                </a:cubicBezTo>
                <a:cubicBezTo>
                  <a:pt x="3555549" y="3538501"/>
                  <a:pt x="3552646" y="3530236"/>
                  <a:pt x="3546502" y="3529789"/>
                </a:cubicBezTo>
                <a:cubicBezTo>
                  <a:pt x="3513555" y="3527108"/>
                  <a:pt x="3473347" y="3538390"/>
                  <a:pt x="3445984" y="3557265"/>
                </a:cubicBezTo>
                <a:cubicBezTo>
                  <a:pt x="3441907" y="3560056"/>
                  <a:pt x="3440260" y="3565250"/>
                  <a:pt x="3441097" y="3569661"/>
                </a:cubicBezTo>
                <a:close/>
                <a:moveTo>
                  <a:pt x="696059" y="791591"/>
                </a:moveTo>
                <a:cubicBezTo>
                  <a:pt x="700051" y="794690"/>
                  <a:pt x="705719" y="795333"/>
                  <a:pt x="709405" y="790531"/>
                </a:cubicBezTo>
                <a:cubicBezTo>
                  <a:pt x="721578" y="774447"/>
                  <a:pt x="737997" y="766964"/>
                  <a:pt x="749836" y="751886"/>
                </a:cubicBezTo>
                <a:cubicBezTo>
                  <a:pt x="754751" y="745744"/>
                  <a:pt x="750283" y="737925"/>
                  <a:pt x="742800" y="737814"/>
                </a:cubicBezTo>
                <a:cubicBezTo>
                  <a:pt x="718898" y="737367"/>
                  <a:pt x="704044" y="759034"/>
                  <a:pt x="692764" y="777910"/>
                </a:cubicBezTo>
                <a:cubicBezTo>
                  <a:pt x="689748" y="782936"/>
                  <a:pt x="692066" y="788492"/>
                  <a:pt x="696059" y="791591"/>
                </a:cubicBezTo>
                <a:close/>
                <a:moveTo>
                  <a:pt x="4843199" y="5062036"/>
                </a:moveTo>
                <a:cubicBezTo>
                  <a:pt x="4847555" y="5068626"/>
                  <a:pt x="4856714" y="5065610"/>
                  <a:pt x="4858613" y="5058909"/>
                </a:cubicBezTo>
                <a:cubicBezTo>
                  <a:pt x="4865873" y="5033668"/>
                  <a:pt x="4854257" y="5012559"/>
                  <a:pt x="4838509" y="4993125"/>
                </a:cubicBezTo>
                <a:cubicBezTo>
                  <a:pt x="4835661" y="4989607"/>
                  <a:pt x="4830663" y="4988825"/>
                  <a:pt x="4826461" y="4990137"/>
                </a:cubicBezTo>
                <a:cubicBezTo>
                  <a:pt x="4822259" y="4991450"/>
                  <a:pt x="4818852" y="4994857"/>
                  <a:pt x="4819186" y="4999715"/>
                </a:cubicBezTo>
                <a:cubicBezTo>
                  <a:pt x="4820750" y="5023392"/>
                  <a:pt x="4830468" y="5042491"/>
                  <a:pt x="4843199" y="5062036"/>
                </a:cubicBezTo>
                <a:close/>
                <a:moveTo>
                  <a:pt x="693224" y="862933"/>
                </a:moveTo>
                <a:cubicBezTo>
                  <a:pt x="696533" y="868434"/>
                  <a:pt x="703318" y="871784"/>
                  <a:pt x="711192" y="868825"/>
                </a:cubicBezTo>
                <a:cubicBezTo>
                  <a:pt x="731742" y="861006"/>
                  <a:pt x="762568" y="838892"/>
                  <a:pt x="750953" y="813650"/>
                </a:cubicBezTo>
                <a:cubicBezTo>
                  <a:pt x="748161" y="807731"/>
                  <a:pt x="742464" y="804492"/>
                  <a:pt x="735875" y="806502"/>
                </a:cubicBezTo>
                <a:cubicBezTo>
                  <a:pt x="718564" y="811863"/>
                  <a:pt x="709182" y="831856"/>
                  <a:pt x="696114" y="844141"/>
                </a:cubicBezTo>
                <a:cubicBezTo>
                  <a:pt x="690083" y="849781"/>
                  <a:pt x="689915" y="857432"/>
                  <a:pt x="693224" y="862933"/>
                </a:cubicBezTo>
                <a:close/>
                <a:moveTo>
                  <a:pt x="3127896" y="3484221"/>
                </a:moveTo>
                <a:cubicBezTo>
                  <a:pt x="3143979" y="3485115"/>
                  <a:pt x="3160174" y="3487125"/>
                  <a:pt x="3175921" y="3490922"/>
                </a:cubicBezTo>
                <a:cubicBezTo>
                  <a:pt x="3272979" y="3513707"/>
                  <a:pt x="3368360" y="3529566"/>
                  <a:pt x="3468210" y="3514265"/>
                </a:cubicBezTo>
                <a:cubicBezTo>
                  <a:pt x="3561915" y="3499969"/>
                  <a:pt x="3650484" y="3469478"/>
                  <a:pt x="3737824" y="3435525"/>
                </a:cubicBezTo>
                <a:cubicBezTo>
                  <a:pt x="3737042" y="3442449"/>
                  <a:pt x="3738270" y="3449039"/>
                  <a:pt x="3740840" y="3455182"/>
                </a:cubicBezTo>
                <a:cubicBezTo>
                  <a:pt x="3740840" y="3456187"/>
                  <a:pt x="3740058" y="3456969"/>
                  <a:pt x="3740393" y="3458086"/>
                </a:cubicBezTo>
                <a:cubicBezTo>
                  <a:pt x="3751673" y="3505106"/>
                  <a:pt x="3784063" y="3542187"/>
                  <a:pt x="3818798" y="3574130"/>
                </a:cubicBezTo>
                <a:cubicBezTo>
                  <a:pt x="3860122" y="3612103"/>
                  <a:pt x="3891730" y="3658119"/>
                  <a:pt x="3930932" y="3697768"/>
                </a:cubicBezTo>
                <a:cubicBezTo>
                  <a:pt x="3947351" y="3714410"/>
                  <a:pt x="3966114" y="3730717"/>
                  <a:pt x="3984431" y="3745459"/>
                </a:cubicBezTo>
                <a:cubicBezTo>
                  <a:pt x="3992696" y="3752160"/>
                  <a:pt x="4036590" y="3791363"/>
                  <a:pt x="4046976" y="3787342"/>
                </a:cubicBezTo>
                <a:cubicBezTo>
                  <a:pt x="3985549" y="3811131"/>
                  <a:pt x="3924008" y="3825539"/>
                  <a:pt x="3863026" y="3832352"/>
                </a:cubicBezTo>
                <a:cubicBezTo>
                  <a:pt x="3882796" y="3824869"/>
                  <a:pt x="3902452" y="3816380"/>
                  <a:pt x="3918536" y="3803872"/>
                </a:cubicBezTo>
                <a:cubicBezTo>
                  <a:pt x="3922668" y="3800633"/>
                  <a:pt x="3921327" y="3792480"/>
                  <a:pt x="3915409" y="3792256"/>
                </a:cubicBezTo>
                <a:cubicBezTo>
                  <a:pt x="3886034" y="3791028"/>
                  <a:pt x="3859453" y="3807334"/>
                  <a:pt x="3832870" y="3818167"/>
                </a:cubicBezTo>
                <a:cubicBezTo>
                  <a:pt x="3813325" y="3826209"/>
                  <a:pt x="3793668" y="3831123"/>
                  <a:pt x="3773899" y="3835926"/>
                </a:cubicBezTo>
                <a:cubicBezTo>
                  <a:pt x="3752008" y="3835368"/>
                  <a:pt x="3730229" y="3834697"/>
                  <a:pt x="3708674" y="3831906"/>
                </a:cubicBezTo>
                <a:cubicBezTo>
                  <a:pt x="3743743" y="3823752"/>
                  <a:pt x="3808634" y="3810797"/>
                  <a:pt x="3829185" y="3778854"/>
                </a:cubicBezTo>
                <a:cubicBezTo>
                  <a:pt x="3833429" y="3772376"/>
                  <a:pt x="3828626" y="3765675"/>
                  <a:pt x="3821925" y="3764446"/>
                </a:cubicBezTo>
                <a:cubicBezTo>
                  <a:pt x="3793780" y="3759196"/>
                  <a:pt x="3755471" y="3785221"/>
                  <a:pt x="3729782" y="3793820"/>
                </a:cubicBezTo>
                <a:cubicBezTo>
                  <a:pt x="3699292" y="3804096"/>
                  <a:pt x="3641102" y="3829672"/>
                  <a:pt x="3611617" y="3806441"/>
                </a:cubicBezTo>
                <a:cubicBezTo>
                  <a:pt x="3608043" y="3803536"/>
                  <a:pt x="3603799" y="3805324"/>
                  <a:pt x="3601342" y="3808339"/>
                </a:cubicBezTo>
                <a:cubicBezTo>
                  <a:pt x="3596316" y="3806776"/>
                  <a:pt x="3591178" y="3805659"/>
                  <a:pt x="3586263" y="3803984"/>
                </a:cubicBezTo>
                <a:cubicBezTo>
                  <a:pt x="3658860" y="3810126"/>
                  <a:pt x="3732016" y="3791475"/>
                  <a:pt x="3763178" y="3726919"/>
                </a:cubicBezTo>
                <a:cubicBezTo>
                  <a:pt x="3766193" y="3720664"/>
                  <a:pt x="3758263" y="3715861"/>
                  <a:pt x="3753125" y="3719213"/>
                </a:cubicBezTo>
                <a:cubicBezTo>
                  <a:pt x="3679970" y="3768131"/>
                  <a:pt x="3596092" y="3788235"/>
                  <a:pt x="3511879" y="3772934"/>
                </a:cubicBezTo>
                <a:cubicBezTo>
                  <a:pt x="3493115" y="3763776"/>
                  <a:pt x="3474465" y="3754282"/>
                  <a:pt x="3456259" y="3743113"/>
                </a:cubicBezTo>
                <a:cubicBezTo>
                  <a:pt x="3479378" y="3746576"/>
                  <a:pt x="3502274" y="3747692"/>
                  <a:pt x="3520479" y="3747469"/>
                </a:cubicBezTo>
                <a:cubicBezTo>
                  <a:pt x="3581572" y="3746687"/>
                  <a:pt x="3639538" y="3734960"/>
                  <a:pt x="3693484" y="3705139"/>
                </a:cubicBezTo>
                <a:cubicBezTo>
                  <a:pt x="3701414" y="3700784"/>
                  <a:pt x="3701414" y="3687493"/>
                  <a:pt x="3690915" y="3686487"/>
                </a:cubicBezTo>
                <a:cubicBezTo>
                  <a:pt x="3645905" y="3681797"/>
                  <a:pt x="3607485" y="3710500"/>
                  <a:pt x="3562697" y="3715303"/>
                </a:cubicBezTo>
                <a:cubicBezTo>
                  <a:pt x="3508082" y="3721111"/>
                  <a:pt x="3446766" y="3717761"/>
                  <a:pt x="3393267" y="3698662"/>
                </a:cubicBezTo>
                <a:cubicBezTo>
                  <a:pt x="3388352" y="3694753"/>
                  <a:pt x="3382992" y="3691848"/>
                  <a:pt x="3378188" y="3687828"/>
                </a:cubicBezTo>
                <a:cubicBezTo>
                  <a:pt x="3436825" y="3708379"/>
                  <a:pt x="3502275" y="3714634"/>
                  <a:pt x="3544269" y="3695757"/>
                </a:cubicBezTo>
                <a:cubicBezTo>
                  <a:pt x="3555327" y="3690732"/>
                  <a:pt x="3551753" y="3672415"/>
                  <a:pt x="3540360" y="3670405"/>
                </a:cubicBezTo>
                <a:cubicBezTo>
                  <a:pt x="3488313" y="3661135"/>
                  <a:pt x="3437271" y="3668952"/>
                  <a:pt x="3384890" y="3652089"/>
                </a:cubicBezTo>
                <a:cubicBezTo>
                  <a:pt x="3357415" y="3643265"/>
                  <a:pt x="3331168" y="3631314"/>
                  <a:pt x="3304699" y="3620256"/>
                </a:cubicBezTo>
                <a:cubicBezTo>
                  <a:pt x="3303135" y="3618693"/>
                  <a:pt x="3301683" y="3617242"/>
                  <a:pt x="3300119" y="3615678"/>
                </a:cubicBezTo>
                <a:cubicBezTo>
                  <a:pt x="3350154" y="3632765"/>
                  <a:pt x="3419290" y="3655774"/>
                  <a:pt x="3472006" y="3643153"/>
                </a:cubicBezTo>
                <a:cubicBezTo>
                  <a:pt x="3484962" y="3640026"/>
                  <a:pt x="3486080" y="3623831"/>
                  <a:pt x="3474241" y="3618358"/>
                </a:cubicBezTo>
                <a:cubicBezTo>
                  <a:pt x="3434257" y="3599706"/>
                  <a:pt x="3383661" y="3604174"/>
                  <a:pt x="3340997" y="3592558"/>
                </a:cubicBezTo>
                <a:cubicBezTo>
                  <a:pt x="3337535" y="3591664"/>
                  <a:pt x="3334407" y="3590324"/>
                  <a:pt x="3330945" y="3589319"/>
                </a:cubicBezTo>
                <a:cubicBezTo>
                  <a:pt x="3354511" y="3593675"/>
                  <a:pt x="3377966" y="3593004"/>
                  <a:pt x="3398516" y="3579826"/>
                </a:cubicBezTo>
                <a:cubicBezTo>
                  <a:pt x="3404325" y="3576141"/>
                  <a:pt x="3403207" y="3564972"/>
                  <a:pt x="3396283" y="3563072"/>
                </a:cubicBezTo>
                <a:cubicBezTo>
                  <a:pt x="3355739" y="3551569"/>
                  <a:pt x="3312851" y="3552908"/>
                  <a:pt x="3271639" y="3541405"/>
                </a:cubicBezTo>
                <a:cubicBezTo>
                  <a:pt x="3244275" y="3533698"/>
                  <a:pt x="3217135" y="3524876"/>
                  <a:pt x="3190553" y="3514823"/>
                </a:cubicBezTo>
                <a:cubicBezTo>
                  <a:pt x="3178490" y="3510244"/>
                  <a:pt x="3166988" y="3503767"/>
                  <a:pt x="3155595" y="3497512"/>
                </a:cubicBezTo>
                <a:cubicBezTo>
                  <a:pt x="3146660" y="3492485"/>
                  <a:pt x="3137389" y="3487682"/>
                  <a:pt x="3127896" y="3484221"/>
                </a:cubicBezTo>
                <a:close/>
                <a:moveTo>
                  <a:pt x="4675109" y="5080911"/>
                </a:moveTo>
                <a:cubicBezTo>
                  <a:pt x="4680582" y="5087165"/>
                  <a:pt x="4691081" y="5084374"/>
                  <a:pt x="4692086" y="5075774"/>
                </a:cubicBezTo>
                <a:cubicBezTo>
                  <a:pt x="4694431" y="5057122"/>
                  <a:pt x="4687842" y="5040481"/>
                  <a:pt x="4682034" y="5022722"/>
                </a:cubicBezTo>
                <a:cubicBezTo>
                  <a:pt x="4675668" y="5003399"/>
                  <a:pt x="4670307" y="4983184"/>
                  <a:pt x="4661706" y="4964755"/>
                </a:cubicBezTo>
                <a:cubicBezTo>
                  <a:pt x="4659416" y="4959786"/>
                  <a:pt x="4654280" y="4958111"/>
                  <a:pt x="4649687" y="4959059"/>
                </a:cubicBezTo>
                <a:cubicBezTo>
                  <a:pt x="4645094" y="4960009"/>
                  <a:pt x="4641044" y="4963583"/>
                  <a:pt x="4640934" y="4969112"/>
                </a:cubicBezTo>
                <a:cubicBezTo>
                  <a:pt x="4640040" y="5002953"/>
                  <a:pt x="4651990" y="5055000"/>
                  <a:pt x="4675109" y="5080911"/>
                </a:cubicBezTo>
                <a:close/>
                <a:moveTo>
                  <a:pt x="3048821" y="3449151"/>
                </a:moveTo>
                <a:cubicBezTo>
                  <a:pt x="3064234" y="3449486"/>
                  <a:pt x="3079536" y="3449375"/>
                  <a:pt x="3095172" y="3443231"/>
                </a:cubicBezTo>
                <a:cubicBezTo>
                  <a:pt x="3122870" y="3432509"/>
                  <a:pt x="3145543" y="3420670"/>
                  <a:pt x="3169220" y="3402019"/>
                </a:cubicBezTo>
                <a:cubicBezTo>
                  <a:pt x="3187650" y="3387499"/>
                  <a:pt x="3206524" y="3372756"/>
                  <a:pt x="3225288" y="3357790"/>
                </a:cubicBezTo>
                <a:cubicBezTo>
                  <a:pt x="3236345" y="3358013"/>
                  <a:pt x="3247737" y="3356003"/>
                  <a:pt x="3259464" y="3355445"/>
                </a:cubicBezTo>
                <a:cubicBezTo>
                  <a:pt x="3275101" y="3354775"/>
                  <a:pt x="3290849" y="3354886"/>
                  <a:pt x="3306485" y="3353323"/>
                </a:cubicBezTo>
                <a:cubicBezTo>
                  <a:pt x="3337423" y="3350195"/>
                  <a:pt x="3377519" y="3345728"/>
                  <a:pt x="3393267" y="3315907"/>
                </a:cubicBezTo>
                <a:cubicBezTo>
                  <a:pt x="3396282" y="3310099"/>
                  <a:pt x="3390475" y="3303956"/>
                  <a:pt x="3384778" y="3304403"/>
                </a:cubicBezTo>
                <a:cubicBezTo>
                  <a:pt x="3367466" y="3305967"/>
                  <a:pt x="3357973" y="3315013"/>
                  <a:pt x="3341220" y="3320486"/>
                </a:cubicBezTo>
                <a:cubicBezTo>
                  <a:pt x="3319888" y="3327411"/>
                  <a:pt x="3298444" y="3329532"/>
                  <a:pt x="3276218" y="3331432"/>
                </a:cubicBezTo>
                <a:cubicBezTo>
                  <a:pt x="3269964" y="3331990"/>
                  <a:pt x="3262815" y="3332437"/>
                  <a:pt x="3255444" y="3333108"/>
                </a:cubicBezTo>
                <a:cubicBezTo>
                  <a:pt x="3291743" y="3302729"/>
                  <a:pt x="3326477" y="3270561"/>
                  <a:pt x="3355405" y="3234376"/>
                </a:cubicBezTo>
                <a:cubicBezTo>
                  <a:pt x="3377966" y="3228121"/>
                  <a:pt x="3400303" y="3217064"/>
                  <a:pt x="3422528" y="3211143"/>
                </a:cubicBezTo>
                <a:cubicBezTo>
                  <a:pt x="3447435" y="3204443"/>
                  <a:pt x="3479714" y="3198970"/>
                  <a:pt x="3492110" y="3173840"/>
                </a:cubicBezTo>
                <a:cubicBezTo>
                  <a:pt x="3495797" y="3166357"/>
                  <a:pt x="3489430" y="3159655"/>
                  <a:pt x="3482059" y="3159432"/>
                </a:cubicBezTo>
                <a:cubicBezTo>
                  <a:pt x="3456929" y="3158762"/>
                  <a:pt x="3428672" y="3178084"/>
                  <a:pt x="3405999" y="3188025"/>
                </a:cubicBezTo>
                <a:cubicBezTo>
                  <a:pt x="3400973" y="3190258"/>
                  <a:pt x="3395501" y="3192268"/>
                  <a:pt x="3390028" y="3194279"/>
                </a:cubicBezTo>
                <a:cubicBezTo>
                  <a:pt x="3409238" y="3171382"/>
                  <a:pt x="3428113" y="3148040"/>
                  <a:pt x="3448552" y="3126261"/>
                </a:cubicBezTo>
                <a:cubicBezTo>
                  <a:pt x="3488760" y="3107274"/>
                  <a:pt x="3531536" y="3109061"/>
                  <a:pt x="3572973" y="3104035"/>
                </a:cubicBezTo>
                <a:cubicBezTo>
                  <a:pt x="3590173" y="3101913"/>
                  <a:pt x="3610053" y="3099568"/>
                  <a:pt x="3627587" y="3093313"/>
                </a:cubicBezTo>
                <a:cubicBezTo>
                  <a:pt x="3596986" y="3151726"/>
                  <a:pt x="3551752" y="3199529"/>
                  <a:pt x="3495127" y="3216617"/>
                </a:cubicBezTo>
                <a:cubicBezTo>
                  <a:pt x="3473459" y="3223094"/>
                  <a:pt x="3480160" y="3259281"/>
                  <a:pt x="3503056" y="3255818"/>
                </a:cubicBezTo>
                <a:cubicBezTo>
                  <a:pt x="3528856" y="3251910"/>
                  <a:pt x="3552422" y="3242082"/>
                  <a:pt x="3573866" y="3227897"/>
                </a:cubicBezTo>
                <a:cubicBezTo>
                  <a:pt x="3608490" y="3223094"/>
                  <a:pt x="3642666" y="3204666"/>
                  <a:pt x="3673156" y="3189365"/>
                </a:cubicBezTo>
                <a:cubicBezTo>
                  <a:pt x="3713699" y="3169150"/>
                  <a:pt x="3765634" y="3148152"/>
                  <a:pt x="3790205" y="3108503"/>
                </a:cubicBezTo>
                <a:cubicBezTo>
                  <a:pt x="3793557" y="3103029"/>
                  <a:pt x="3789647" y="3094541"/>
                  <a:pt x="3782387" y="3096105"/>
                </a:cubicBezTo>
                <a:cubicBezTo>
                  <a:pt x="3741398" y="3105376"/>
                  <a:pt x="3706775" y="3135643"/>
                  <a:pt x="3670253" y="3155634"/>
                </a:cubicBezTo>
                <a:cubicBezTo>
                  <a:pt x="3657408" y="3162671"/>
                  <a:pt x="3643670" y="3169037"/>
                  <a:pt x="3629934" y="3175404"/>
                </a:cubicBezTo>
                <a:cubicBezTo>
                  <a:pt x="3644006" y="3157757"/>
                  <a:pt x="3656069" y="3137765"/>
                  <a:pt x="3666902" y="3116767"/>
                </a:cubicBezTo>
                <a:cubicBezTo>
                  <a:pt x="3685107" y="3104818"/>
                  <a:pt x="3704653" y="3095212"/>
                  <a:pt x="3725092" y="3086835"/>
                </a:cubicBezTo>
                <a:cubicBezTo>
                  <a:pt x="3753125" y="3075443"/>
                  <a:pt x="3787971" y="3069189"/>
                  <a:pt x="3810309" y="3047856"/>
                </a:cubicBezTo>
                <a:cubicBezTo>
                  <a:pt x="3814665" y="3043611"/>
                  <a:pt x="3811762" y="3034453"/>
                  <a:pt x="3805507" y="3033895"/>
                </a:cubicBezTo>
                <a:cubicBezTo>
                  <a:pt x="3782388" y="3031773"/>
                  <a:pt x="3756699" y="3039926"/>
                  <a:pt x="3733581" y="3050536"/>
                </a:cubicBezTo>
                <a:cubicBezTo>
                  <a:pt x="3720847" y="3049196"/>
                  <a:pt x="3705547" y="3053106"/>
                  <a:pt x="3691361" y="3057573"/>
                </a:cubicBezTo>
                <a:cubicBezTo>
                  <a:pt x="3692367" y="3054557"/>
                  <a:pt x="3693373" y="3051542"/>
                  <a:pt x="3694378" y="3048525"/>
                </a:cubicBezTo>
                <a:cubicBezTo>
                  <a:pt x="3761837" y="2991230"/>
                  <a:pt x="3857665" y="2977158"/>
                  <a:pt x="3930820" y="2930807"/>
                </a:cubicBezTo>
                <a:cubicBezTo>
                  <a:pt x="3938416" y="2926004"/>
                  <a:pt x="3931714" y="2916287"/>
                  <a:pt x="3924677" y="2916511"/>
                </a:cubicBezTo>
                <a:cubicBezTo>
                  <a:pt x="3863808" y="2918633"/>
                  <a:pt x="3800816" y="2952921"/>
                  <a:pt x="3749552" y="2983748"/>
                </a:cubicBezTo>
                <a:cubicBezTo>
                  <a:pt x="3746648" y="2985535"/>
                  <a:pt x="3743297" y="2987209"/>
                  <a:pt x="3740282" y="2988885"/>
                </a:cubicBezTo>
                <a:cubicBezTo>
                  <a:pt x="3816452" y="2921649"/>
                  <a:pt x="3911275" y="2887137"/>
                  <a:pt x="4012800" y="2856870"/>
                </a:cubicBezTo>
                <a:cubicBezTo>
                  <a:pt x="4020842" y="2938960"/>
                  <a:pt x="4010790" y="3012898"/>
                  <a:pt x="3965556" y="3068630"/>
                </a:cubicBezTo>
                <a:cubicBezTo>
                  <a:pt x="3932161" y="3095994"/>
                  <a:pt x="3899326" y="3120788"/>
                  <a:pt x="3866824" y="3139552"/>
                </a:cubicBezTo>
                <a:cubicBezTo>
                  <a:pt x="3845379" y="3151949"/>
                  <a:pt x="3866153" y="3185678"/>
                  <a:pt x="3887933" y="3176409"/>
                </a:cubicBezTo>
                <a:cubicBezTo>
                  <a:pt x="3932832" y="3157422"/>
                  <a:pt x="3966226" y="3131734"/>
                  <a:pt x="3991915" y="3102024"/>
                </a:cubicBezTo>
                <a:cubicBezTo>
                  <a:pt x="4022852" y="3076337"/>
                  <a:pt x="4053566" y="3048525"/>
                  <a:pt x="4084727" y="3021162"/>
                </a:cubicBezTo>
                <a:cubicBezTo>
                  <a:pt x="4078026" y="3025742"/>
                  <a:pt x="4080929" y="3038139"/>
                  <a:pt x="4089864" y="3037134"/>
                </a:cubicBezTo>
                <a:cubicBezTo>
                  <a:pt x="4119574" y="3033560"/>
                  <a:pt x="4146155" y="3019264"/>
                  <a:pt x="4171956" y="3004745"/>
                </a:cubicBezTo>
                <a:cubicBezTo>
                  <a:pt x="4202781" y="2987322"/>
                  <a:pt x="4242430" y="2971797"/>
                  <a:pt x="4267225" y="2945774"/>
                </a:cubicBezTo>
                <a:cubicBezTo>
                  <a:pt x="4272363" y="2940412"/>
                  <a:pt x="4268565" y="2930249"/>
                  <a:pt x="4260635" y="2930807"/>
                </a:cubicBezTo>
                <a:cubicBezTo>
                  <a:pt x="4229251" y="2933041"/>
                  <a:pt x="4202558" y="2953256"/>
                  <a:pt x="4175976" y="2968781"/>
                </a:cubicBezTo>
                <a:cubicBezTo>
                  <a:pt x="4145820" y="2986427"/>
                  <a:pt x="4113542" y="3001394"/>
                  <a:pt x="4084616" y="3021162"/>
                </a:cubicBezTo>
                <a:cubicBezTo>
                  <a:pt x="4181114" y="2936392"/>
                  <a:pt x="4281521" y="2855306"/>
                  <a:pt x="4402814" y="2851285"/>
                </a:cubicBezTo>
                <a:cubicBezTo>
                  <a:pt x="4416440" y="2850838"/>
                  <a:pt x="4434199" y="2850727"/>
                  <a:pt x="4450617" y="2852737"/>
                </a:cubicBezTo>
                <a:cubicBezTo>
                  <a:pt x="4430736" y="2862678"/>
                  <a:pt x="4411525" y="2874851"/>
                  <a:pt x="4394214" y="2887137"/>
                </a:cubicBezTo>
                <a:cubicBezTo>
                  <a:pt x="4365510" y="2907353"/>
                  <a:pt x="4325861" y="2932482"/>
                  <a:pt x="4312012" y="2966324"/>
                </a:cubicBezTo>
                <a:cubicBezTo>
                  <a:pt x="4306763" y="2979168"/>
                  <a:pt x="4325638" y="2991677"/>
                  <a:pt x="4335131" y="2981290"/>
                </a:cubicBezTo>
                <a:cubicBezTo>
                  <a:pt x="4357693" y="2956719"/>
                  <a:pt x="4380477" y="2935274"/>
                  <a:pt x="4408287" y="2916622"/>
                </a:cubicBezTo>
                <a:cubicBezTo>
                  <a:pt x="4423812" y="2906236"/>
                  <a:pt x="4439560" y="2895960"/>
                  <a:pt x="4456090" y="2887137"/>
                </a:cubicBezTo>
                <a:cubicBezTo>
                  <a:pt x="4463796" y="2883005"/>
                  <a:pt x="4471615" y="2878873"/>
                  <a:pt x="4479656" y="2875410"/>
                </a:cubicBezTo>
                <a:lnTo>
                  <a:pt x="4489752" y="2871175"/>
                </a:lnTo>
                <a:lnTo>
                  <a:pt x="4489499" y="2870630"/>
                </a:lnTo>
                <a:lnTo>
                  <a:pt x="4484011" y="2866363"/>
                </a:lnTo>
                <a:cubicBezTo>
                  <a:pt x="4484235" y="2865805"/>
                  <a:pt x="4485799" y="2865916"/>
                  <a:pt x="4487362" y="2866028"/>
                </a:cubicBezTo>
                <a:lnTo>
                  <a:pt x="4489499" y="2870630"/>
                </a:lnTo>
                <a:lnTo>
                  <a:pt x="4490043" y="2871054"/>
                </a:lnTo>
                <a:lnTo>
                  <a:pt x="4489752" y="2871175"/>
                </a:lnTo>
                <a:lnTo>
                  <a:pt x="4495487" y="2883534"/>
                </a:lnTo>
                <a:cubicBezTo>
                  <a:pt x="4495711" y="2890878"/>
                  <a:pt x="4493113" y="2899870"/>
                  <a:pt x="4486693" y="2910927"/>
                </a:cubicBezTo>
                <a:cubicBezTo>
                  <a:pt x="4471503" y="2937062"/>
                  <a:pt x="4452293" y="2960851"/>
                  <a:pt x="4431518" y="2982853"/>
                </a:cubicBezTo>
                <a:cubicBezTo>
                  <a:pt x="4391533" y="3025183"/>
                  <a:pt x="4348087" y="3068742"/>
                  <a:pt x="4302631" y="3105264"/>
                </a:cubicBezTo>
                <a:cubicBezTo>
                  <a:pt x="4292243" y="3113640"/>
                  <a:pt x="4295817" y="3131176"/>
                  <a:pt x="4308103" y="3135419"/>
                </a:cubicBezTo>
                <a:cubicBezTo>
                  <a:pt x="4365176" y="3155412"/>
                  <a:pt x="4413424" y="3142009"/>
                  <a:pt x="4452627" y="3094541"/>
                </a:cubicBezTo>
                <a:cubicBezTo>
                  <a:pt x="4495179" y="3043053"/>
                  <a:pt x="4529580" y="2977940"/>
                  <a:pt x="4596369" y="2953368"/>
                </a:cubicBezTo>
                <a:cubicBezTo>
                  <a:pt x="4656123" y="2931365"/>
                  <a:pt x="4804220" y="2886578"/>
                  <a:pt x="4726151" y="3005191"/>
                </a:cubicBezTo>
                <a:cubicBezTo>
                  <a:pt x="4723918" y="3008542"/>
                  <a:pt x="4723470" y="3011892"/>
                  <a:pt x="4723805" y="3015132"/>
                </a:cubicBezTo>
                <a:cubicBezTo>
                  <a:pt x="4606310" y="3142232"/>
                  <a:pt x="4405160" y="3168926"/>
                  <a:pt x="4254046" y="3241411"/>
                </a:cubicBezTo>
                <a:cubicBezTo>
                  <a:pt x="4253375" y="3241522"/>
                  <a:pt x="4252706" y="3241635"/>
                  <a:pt x="4252148" y="3241746"/>
                </a:cubicBezTo>
                <a:cubicBezTo>
                  <a:pt x="4211381" y="3249006"/>
                  <a:pt x="4171844" y="3258053"/>
                  <a:pt x="4132752" y="3267769"/>
                </a:cubicBezTo>
                <a:cubicBezTo>
                  <a:pt x="4156207" y="3256265"/>
                  <a:pt x="4179997" y="3245320"/>
                  <a:pt x="4201441" y="3232253"/>
                </a:cubicBezTo>
                <a:cubicBezTo>
                  <a:pt x="4229251" y="3215276"/>
                  <a:pt x="4268789" y="3195284"/>
                  <a:pt x="4278506" y="3162113"/>
                </a:cubicBezTo>
                <a:cubicBezTo>
                  <a:pt x="4280963" y="3153848"/>
                  <a:pt x="4271134" y="3144912"/>
                  <a:pt x="4263092" y="3148375"/>
                </a:cubicBezTo>
                <a:cubicBezTo>
                  <a:pt x="4244776" y="3156194"/>
                  <a:pt x="4233495" y="3171606"/>
                  <a:pt x="4218306" y="3184227"/>
                </a:cubicBezTo>
                <a:cubicBezTo>
                  <a:pt x="4195186" y="3203548"/>
                  <a:pt x="4169721" y="3221420"/>
                  <a:pt x="4144368" y="3237614"/>
                </a:cubicBezTo>
                <a:cubicBezTo>
                  <a:pt x="4124041" y="3250681"/>
                  <a:pt x="4108517" y="3263637"/>
                  <a:pt x="4093551" y="3278045"/>
                </a:cubicBezTo>
                <a:cubicBezTo>
                  <a:pt x="4079142" y="3281954"/>
                  <a:pt x="4064511" y="3285416"/>
                  <a:pt x="4050103" y="3289549"/>
                </a:cubicBezTo>
                <a:cubicBezTo>
                  <a:pt x="4089641" y="3261180"/>
                  <a:pt x="4126163" y="3228232"/>
                  <a:pt x="4160675" y="3194279"/>
                </a:cubicBezTo>
                <a:cubicBezTo>
                  <a:pt x="4205685" y="3150162"/>
                  <a:pt x="4258625" y="3108950"/>
                  <a:pt x="4298498" y="3060365"/>
                </a:cubicBezTo>
                <a:cubicBezTo>
                  <a:pt x="4302518" y="3055451"/>
                  <a:pt x="4297381" y="3046404"/>
                  <a:pt x="4291014" y="3049532"/>
                </a:cubicBezTo>
                <a:cubicBezTo>
                  <a:pt x="4233496" y="3077006"/>
                  <a:pt x="4190830" y="3134861"/>
                  <a:pt x="4145819" y="3178754"/>
                </a:cubicBezTo>
                <a:cubicBezTo>
                  <a:pt x="4117340" y="3206564"/>
                  <a:pt x="4086737" y="3232140"/>
                  <a:pt x="4057028" y="3258723"/>
                </a:cubicBezTo>
                <a:cubicBezTo>
                  <a:pt x="4064177" y="3251575"/>
                  <a:pt x="4071436" y="3244427"/>
                  <a:pt x="4078249" y="3236943"/>
                </a:cubicBezTo>
                <a:cubicBezTo>
                  <a:pt x="4102932" y="3209580"/>
                  <a:pt x="4124935" y="3179536"/>
                  <a:pt x="4150847" y="3153178"/>
                </a:cubicBezTo>
                <a:cubicBezTo>
                  <a:pt x="4199765" y="3103364"/>
                  <a:pt x="4263316" y="3059360"/>
                  <a:pt x="4296599" y="2997150"/>
                </a:cubicBezTo>
                <a:cubicBezTo>
                  <a:pt x="4298944" y="2992682"/>
                  <a:pt x="4293137" y="2987098"/>
                  <a:pt x="4288893" y="2990449"/>
                </a:cubicBezTo>
                <a:cubicBezTo>
                  <a:pt x="4228357" y="3039032"/>
                  <a:pt x="4171062" y="3098563"/>
                  <a:pt x="4118680" y="3155970"/>
                </a:cubicBezTo>
                <a:cubicBezTo>
                  <a:pt x="4087966" y="3189588"/>
                  <a:pt x="4061832" y="3227897"/>
                  <a:pt x="4027878" y="3258500"/>
                </a:cubicBezTo>
                <a:cubicBezTo>
                  <a:pt x="4004647" y="3279385"/>
                  <a:pt x="3981751" y="3302729"/>
                  <a:pt x="3953605" y="3317025"/>
                </a:cubicBezTo>
                <a:cubicBezTo>
                  <a:pt x="3926242" y="3330985"/>
                  <a:pt x="3895192" y="3339249"/>
                  <a:pt x="3867495" y="3350083"/>
                </a:cubicBezTo>
                <a:cubicBezTo>
                  <a:pt x="3754131" y="3394313"/>
                  <a:pt x="3642890" y="3449262"/>
                  <a:pt x="3522825" y="3475397"/>
                </a:cubicBezTo>
                <a:cubicBezTo>
                  <a:pt x="3515788" y="3476962"/>
                  <a:pt x="3508640" y="3478078"/>
                  <a:pt x="3501604" y="3479530"/>
                </a:cubicBezTo>
                <a:cubicBezTo>
                  <a:pt x="3561692" y="3451608"/>
                  <a:pt x="3618988" y="3412741"/>
                  <a:pt x="3638087" y="3359689"/>
                </a:cubicBezTo>
                <a:cubicBezTo>
                  <a:pt x="3639539" y="3355445"/>
                  <a:pt x="3634401" y="3350642"/>
                  <a:pt x="3630715" y="3354105"/>
                </a:cubicBezTo>
                <a:cubicBezTo>
                  <a:pt x="3591513" y="3390179"/>
                  <a:pt x="3555214" y="3424468"/>
                  <a:pt x="3507077" y="3448592"/>
                </a:cubicBezTo>
                <a:cubicBezTo>
                  <a:pt x="3473012" y="3465680"/>
                  <a:pt x="3437718" y="3479194"/>
                  <a:pt x="3402648" y="3493603"/>
                </a:cubicBezTo>
                <a:cubicBezTo>
                  <a:pt x="3371152" y="3495948"/>
                  <a:pt x="3339657" y="3496284"/>
                  <a:pt x="3308273" y="3492486"/>
                </a:cubicBezTo>
                <a:cubicBezTo>
                  <a:pt x="3254216" y="3485896"/>
                  <a:pt x="3200939" y="3466240"/>
                  <a:pt x="3146771" y="3462219"/>
                </a:cubicBezTo>
                <a:cubicBezTo>
                  <a:pt x="3113711" y="3459538"/>
                  <a:pt x="3081210" y="3454624"/>
                  <a:pt x="3048821" y="3449151"/>
                </a:cubicBezTo>
                <a:close/>
                <a:moveTo>
                  <a:pt x="666489" y="1064207"/>
                </a:moveTo>
                <a:cubicBezTo>
                  <a:pt x="671515" y="1067767"/>
                  <a:pt x="678356" y="1068801"/>
                  <a:pt x="683493" y="1064836"/>
                </a:cubicBezTo>
                <a:cubicBezTo>
                  <a:pt x="707842" y="1046073"/>
                  <a:pt x="732971" y="1018374"/>
                  <a:pt x="749613" y="992016"/>
                </a:cubicBezTo>
                <a:cubicBezTo>
                  <a:pt x="760559" y="974815"/>
                  <a:pt x="771503" y="955940"/>
                  <a:pt x="759665" y="936283"/>
                </a:cubicBezTo>
                <a:cubicBezTo>
                  <a:pt x="756425" y="930922"/>
                  <a:pt x="750841" y="928353"/>
                  <a:pt x="744810" y="930922"/>
                </a:cubicBezTo>
                <a:cubicBezTo>
                  <a:pt x="724930" y="939299"/>
                  <a:pt x="717558" y="959737"/>
                  <a:pt x="706166" y="976713"/>
                </a:cubicBezTo>
                <a:cubicBezTo>
                  <a:pt x="690306" y="1000280"/>
                  <a:pt x="669533" y="1021166"/>
                  <a:pt x="660373" y="1048418"/>
                </a:cubicBezTo>
                <a:cubicBezTo>
                  <a:pt x="658252" y="1054560"/>
                  <a:pt x="661463" y="1060647"/>
                  <a:pt x="666489" y="1064207"/>
                </a:cubicBezTo>
                <a:close/>
                <a:moveTo>
                  <a:pt x="4643763" y="5141571"/>
                </a:moveTo>
                <a:cubicBezTo>
                  <a:pt x="4647809" y="5145907"/>
                  <a:pt x="4652744" y="5149042"/>
                  <a:pt x="4658579" y="5150270"/>
                </a:cubicBezTo>
                <a:cubicBezTo>
                  <a:pt x="4663829" y="5151386"/>
                  <a:pt x="4671088" y="5149377"/>
                  <a:pt x="4672206" y="5143122"/>
                </a:cubicBezTo>
                <a:cubicBezTo>
                  <a:pt x="4675780" y="5122460"/>
                  <a:pt x="4662600" y="5094985"/>
                  <a:pt x="4646406" y="5082253"/>
                </a:cubicBezTo>
                <a:cubicBezTo>
                  <a:pt x="4643222" y="5079740"/>
                  <a:pt x="4639788" y="5079768"/>
                  <a:pt x="4636955" y="5081261"/>
                </a:cubicBezTo>
                <a:cubicBezTo>
                  <a:pt x="4634119" y="5082755"/>
                  <a:pt x="4631885" y="5085715"/>
                  <a:pt x="4631105" y="5089065"/>
                </a:cubicBezTo>
                <a:cubicBezTo>
                  <a:pt x="4627503" y="5104729"/>
                  <a:pt x="4631628" y="5128561"/>
                  <a:pt x="4643763" y="5141571"/>
                </a:cubicBezTo>
                <a:close/>
                <a:moveTo>
                  <a:pt x="4815054" y="5384255"/>
                </a:moveTo>
                <a:cubicBezTo>
                  <a:pt x="4819745" y="5388723"/>
                  <a:pt x="4828233" y="5382580"/>
                  <a:pt x="4825440" y="5376661"/>
                </a:cubicBezTo>
                <a:cubicBezTo>
                  <a:pt x="4806567" y="5336900"/>
                  <a:pt x="4782888" y="5298926"/>
                  <a:pt x="4759770" y="5261510"/>
                </a:cubicBezTo>
                <a:cubicBezTo>
                  <a:pt x="4741229" y="5231467"/>
                  <a:pt x="4724922" y="5194610"/>
                  <a:pt x="4701468" y="5168586"/>
                </a:cubicBezTo>
                <a:cubicBezTo>
                  <a:pt x="4699178" y="5166073"/>
                  <a:pt x="4696106" y="5165794"/>
                  <a:pt x="4693552" y="5166898"/>
                </a:cubicBezTo>
                <a:cubicBezTo>
                  <a:pt x="4690997" y="5167999"/>
                  <a:pt x="4688959" y="5170485"/>
                  <a:pt x="4688736" y="5173500"/>
                </a:cubicBezTo>
                <a:cubicBezTo>
                  <a:pt x="4685497" y="5213150"/>
                  <a:pt x="4722801" y="5253246"/>
                  <a:pt x="4742122" y="5285748"/>
                </a:cubicBezTo>
                <a:cubicBezTo>
                  <a:pt x="4763342" y="5321599"/>
                  <a:pt x="4784787" y="5355552"/>
                  <a:pt x="4815054" y="5384255"/>
                </a:cubicBezTo>
                <a:close/>
                <a:moveTo>
                  <a:pt x="4670418" y="5311323"/>
                </a:moveTo>
                <a:cubicBezTo>
                  <a:pt x="4676450" y="5315233"/>
                  <a:pt x="4685049" y="5312776"/>
                  <a:pt x="4686054" y="5304847"/>
                </a:cubicBezTo>
                <a:cubicBezTo>
                  <a:pt x="4689852" y="5275138"/>
                  <a:pt x="4668519" y="5240849"/>
                  <a:pt x="4642496" y="5227335"/>
                </a:cubicBezTo>
                <a:cubicBezTo>
                  <a:pt x="4632333" y="5222086"/>
                  <a:pt x="4622728" y="5230685"/>
                  <a:pt x="4626524" y="5241407"/>
                </a:cubicBezTo>
                <a:cubicBezTo>
                  <a:pt x="4634789" y="5265197"/>
                  <a:pt x="4647969" y="5297363"/>
                  <a:pt x="4670418" y="5311323"/>
                </a:cubicBezTo>
                <a:close/>
                <a:moveTo>
                  <a:pt x="1945009" y="2581671"/>
                </a:moveTo>
                <a:cubicBezTo>
                  <a:pt x="1951487" y="2576086"/>
                  <a:pt x="1957630" y="2569831"/>
                  <a:pt x="1963772" y="2563354"/>
                </a:cubicBezTo>
                <a:cubicBezTo>
                  <a:pt x="2026764" y="2543250"/>
                  <a:pt x="2089421" y="2521471"/>
                  <a:pt x="2150850" y="2497122"/>
                </a:cubicBezTo>
                <a:cubicBezTo>
                  <a:pt x="2150850" y="2497122"/>
                  <a:pt x="2150850" y="2497235"/>
                  <a:pt x="2150850" y="2497235"/>
                </a:cubicBezTo>
                <a:cubicBezTo>
                  <a:pt x="2149063" y="2507956"/>
                  <a:pt x="2163917" y="2515886"/>
                  <a:pt x="2171847" y="2508404"/>
                </a:cubicBezTo>
                <a:cubicBezTo>
                  <a:pt x="2181787" y="2499021"/>
                  <a:pt x="2190834" y="2487965"/>
                  <a:pt x="2199881" y="2476683"/>
                </a:cubicBezTo>
                <a:cubicBezTo>
                  <a:pt x="2294034" y="2436141"/>
                  <a:pt x="2384390" y="2388226"/>
                  <a:pt x="2466257" y="2327357"/>
                </a:cubicBezTo>
                <a:cubicBezTo>
                  <a:pt x="2534386" y="2316970"/>
                  <a:pt x="2598048" y="2282793"/>
                  <a:pt x="2668189" y="2277544"/>
                </a:cubicBezTo>
                <a:cubicBezTo>
                  <a:pt x="2735537" y="2272517"/>
                  <a:pt x="2822653" y="2287931"/>
                  <a:pt x="2878386" y="2242474"/>
                </a:cubicBezTo>
                <a:cubicBezTo>
                  <a:pt x="2891676" y="2231529"/>
                  <a:pt x="2881289" y="2211425"/>
                  <a:pt x="2864759" y="2215893"/>
                </a:cubicBezTo>
                <a:cubicBezTo>
                  <a:pt x="2790822" y="2235996"/>
                  <a:pt x="2715098" y="2227508"/>
                  <a:pt x="2641719" y="2245378"/>
                </a:cubicBezTo>
                <a:cubicBezTo>
                  <a:pt x="2605421" y="2254201"/>
                  <a:pt x="2568563" y="2263807"/>
                  <a:pt x="2531929" y="2274082"/>
                </a:cubicBezTo>
                <a:cubicBezTo>
                  <a:pt x="2546561" y="2261349"/>
                  <a:pt x="2560968" y="2248170"/>
                  <a:pt x="2575376" y="2235214"/>
                </a:cubicBezTo>
                <a:cubicBezTo>
                  <a:pt x="2650430" y="2184173"/>
                  <a:pt x="2742014" y="2154799"/>
                  <a:pt x="2830136" y="2137487"/>
                </a:cubicBezTo>
                <a:cubicBezTo>
                  <a:pt x="2904856" y="2122856"/>
                  <a:pt x="2981809" y="2130563"/>
                  <a:pt x="3055076" y="2116154"/>
                </a:cubicBezTo>
                <a:cubicBezTo>
                  <a:pt x="3066356" y="2113921"/>
                  <a:pt x="3065351" y="2098955"/>
                  <a:pt x="3057310" y="2093929"/>
                </a:cubicBezTo>
                <a:cubicBezTo>
                  <a:pt x="2989961" y="2051153"/>
                  <a:pt x="2867440" y="2087115"/>
                  <a:pt x="2797076" y="2105879"/>
                </a:cubicBezTo>
                <a:cubicBezTo>
                  <a:pt x="2758544" y="2116155"/>
                  <a:pt x="2716549" y="2128105"/>
                  <a:pt x="2676342" y="2144412"/>
                </a:cubicBezTo>
                <a:cubicBezTo>
                  <a:pt x="2682261" y="2139051"/>
                  <a:pt x="2688293" y="2133913"/>
                  <a:pt x="2694212" y="2128664"/>
                </a:cubicBezTo>
                <a:cubicBezTo>
                  <a:pt x="2782780" y="2080750"/>
                  <a:pt x="2869338" y="2037303"/>
                  <a:pt x="2971422" y="2021778"/>
                </a:cubicBezTo>
                <a:cubicBezTo>
                  <a:pt x="3068478" y="2007036"/>
                  <a:pt x="3149676" y="2023230"/>
                  <a:pt x="3244834" y="2033952"/>
                </a:cubicBezTo>
                <a:cubicBezTo>
                  <a:pt x="3260023" y="2035628"/>
                  <a:pt x="3265831" y="2016306"/>
                  <a:pt x="3254774" y="2007482"/>
                </a:cubicBezTo>
                <a:cubicBezTo>
                  <a:pt x="3161291" y="1932986"/>
                  <a:pt x="2977564" y="1952196"/>
                  <a:pt x="2832705" y="2010051"/>
                </a:cubicBezTo>
                <a:cubicBezTo>
                  <a:pt x="2853479" y="1993186"/>
                  <a:pt x="2873806" y="1975763"/>
                  <a:pt x="2895250" y="1959791"/>
                </a:cubicBezTo>
                <a:cubicBezTo>
                  <a:pt x="2910440" y="1948400"/>
                  <a:pt x="2925629" y="1937901"/>
                  <a:pt x="2940819" y="1927849"/>
                </a:cubicBezTo>
                <a:cubicBezTo>
                  <a:pt x="3000125" y="1911542"/>
                  <a:pt x="3064680" y="1906070"/>
                  <a:pt x="3117844" y="1902942"/>
                </a:cubicBezTo>
                <a:cubicBezTo>
                  <a:pt x="3218699" y="1897135"/>
                  <a:pt x="3314303" y="1904283"/>
                  <a:pt x="3411919" y="1930752"/>
                </a:cubicBezTo>
                <a:cubicBezTo>
                  <a:pt x="3420184" y="1932986"/>
                  <a:pt x="3429230" y="1922711"/>
                  <a:pt x="3423646" y="1915116"/>
                </a:cubicBezTo>
                <a:cubicBezTo>
                  <a:pt x="3362664" y="1833138"/>
                  <a:pt x="3180389" y="1854918"/>
                  <a:pt x="3094279" y="1863964"/>
                </a:cubicBezTo>
                <a:cubicBezTo>
                  <a:pt x="3080429" y="1865415"/>
                  <a:pt x="3064122" y="1866980"/>
                  <a:pt x="3046587" y="1868989"/>
                </a:cubicBezTo>
                <a:cubicBezTo>
                  <a:pt x="3103772" y="1842966"/>
                  <a:pt x="3163301" y="1825319"/>
                  <a:pt x="3227187" y="1814150"/>
                </a:cubicBezTo>
                <a:cubicBezTo>
                  <a:pt x="3310729" y="1830680"/>
                  <a:pt x="3396841" y="1828335"/>
                  <a:pt x="3481501" y="1840621"/>
                </a:cubicBezTo>
                <a:cubicBezTo>
                  <a:pt x="3581014" y="1855028"/>
                  <a:pt x="3672822" y="1889764"/>
                  <a:pt x="3770437" y="1909979"/>
                </a:cubicBezTo>
                <a:cubicBezTo>
                  <a:pt x="3781383" y="1912213"/>
                  <a:pt x="3789089" y="1896019"/>
                  <a:pt x="3779596" y="1889540"/>
                </a:cubicBezTo>
                <a:cubicBezTo>
                  <a:pt x="3696387" y="1832021"/>
                  <a:pt x="3588609" y="1812363"/>
                  <a:pt x="3489430" y="1801194"/>
                </a:cubicBezTo>
                <a:cubicBezTo>
                  <a:pt x="3468210" y="1798738"/>
                  <a:pt x="3446653" y="1796280"/>
                  <a:pt x="3424986" y="1794047"/>
                </a:cubicBezTo>
                <a:cubicBezTo>
                  <a:pt x="3510874" y="1787233"/>
                  <a:pt x="3598773" y="1780757"/>
                  <a:pt x="3686224" y="1779863"/>
                </a:cubicBezTo>
                <a:cubicBezTo>
                  <a:pt x="3714817" y="1788463"/>
                  <a:pt x="3744079" y="1795722"/>
                  <a:pt x="3771666" y="1807115"/>
                </a:cubicBezTo>
                <a:cubicBezTo>
                  <a:pt x="3831195" y="1831798"/>
                  <a:pt x="3883129" y="1868878"/>
                  <a:pt x="3941320" y="1895906"/>
                </a:cubicBezTo>
                <a:cubicBezTo>
                  <a:pt x="3950144" y="1899926"/>
                  <a:pt x="3961647" y="1890211"/>
                  <a:pt x="3955058" y="1881163"/>
                </a:cubicBezTo>
                <a:cubicBezTo>
                  <a:pt x="3928811" y="1845089"/>
                  <a:pt x="3885810" y="1811135"/>
                  <a:pt x="3837227" y="1785224"/>
                </a:cubicBezTo>
                <a:cubicBezTo>
                  <a:pt x="3956286" y="1795833"/>
                  <a:pt x="4072105" y="1823309"/>
                  <a:pt x="4177987" y="1882503"/>
                </a:cubicBezTo>
                <a:cubicBezTo>
                  <a:pt x="4254716" y="1925504"/>
                  <a:pt x="4377685" y="2014630"/>
                  <a:pt x="4488813" y="2034511"/>
                </a:cubicBezTo>
                <a:cubicBezTo>
                  <a:pt x="4418673" y="2041771"/>
                  <a:pt x="4342614" y="2016753"/>
                  <a:pt x="4274373" y="1991288"/>
                </a:cubicBezTo>
                <a:cubicBezTo>
                  <a:pt x="4222996" y="1972077"/>
                  <a:pt x="4157883" y="1935220"/>
                  <a:pt x="4100139" y="1938571"/>
                </a:cubicBezTo>
                <a:cubicBezTo>
                  <a:pt x="4080260" y="1927625"/>
                  <a:pt x="4058369" y="1920924"/>
                  <a:pt x="4034132" y="1921036"/>
                </a:cubicBezTo>
                <a:cubicBezTo>
                  <a:pt x="4017379" y="1921036"/>
                  <a:pt x="4009784" y="1945272"/>
                  <a:pt x="4025532" y="1953202"/>
                </a:cubicBezTo>
                <a:cubicBezTo>
                  <a:pt x="4108181" y="1995420"/>
                  <a:pt x="4154196" y="2047243"/>
                  <a:pt x="4193957" y="2122968"/>
                </a:cubicBezTo>
                <a:cubicBezTo>
                  <a:pt x="4065964" y="2102529"/>
                  <a:pt x="3954276" y="2055285"/>
                  <a:pt x="3840688" y="1989724"/>
                </a:cubicBezTo>
                <a:cubicBezTo>
                  <a:pt x="3829185" y="1983135"/>
                  <a:pt x="3819692" y="1991064"/>
                  <a:pt x="3818239" y="2000893"/>
                </a:cubicBezTo>
                <a:cubicBezTo>
                  <a:pt x="3811985" y="2003350"/>
                  <a:pt x="3809193" y="2013179"/>
                  <a:pt x="3814219" y="2018651"/>
                </a:cubicBezTo>
                <a:cubicBezTo>
                  <a:pt x="3868611" y="2077400"/>
                  <a:pt x="3903346" y="2149661"/>
                  <a:pt x="3951260" y="2212095"/>
                </a:cubicBezTo>
                <a:cubicBezTo>
                  <a:pt x="3863696" y="2201150"/>
                  <a:pt x="3773564" y="2189646"/>
                  <a:pt x="3694042" y="2152341"/>
                </a:cubicBezTo>
                <a:cubicBezTo>
                  <a:pt x="3608155" y="2112022"/>
                  <a:pt x="3531536" y="2043669"/>
                  <a:pt x="3439840" y="2018651"/>
                </a:cubicBezTo>
                <a:cubicBezTo>
                  <a:pt x="3430124" y="2015971"/>
                  <a:pt x="3419625" y="2028144"/>
                  <a:pt x="3428002" y="2036410"/>
                </a:cubicBezTo>
                <a:cubicBezTo>
                  <a:pt x="3484628" y="2091471"/>
                  <a:pt x="3547061" y="2132015"/>
                  <a:pt x="3613180" y="2163287"/>
                </a:cubicBezTo>
                <a:cubicBezTo>
                  <a:pt x="3643894" y="2202601"/>
                  <a:pt x="3672375" y="2248394"/>
                  <a:pt x="3707556" y="2284133"/>
                </a:cubicBezTo>
                <a:cubicBezTo>
                  <a:pt x="3645682" y="2283910"/>
                  <a:pt x="3585705" y="2295190"/>
                  <a:pt x="3521262" y="2293962"/>
                </a:cubicBezTo>
                <a:cubicBezTo>
                  <a:pt x="3436378" y="2292287"/>
                  <a:pt x="3367802" y="2235884"/>
                  <a:pt x="3292190" y="2216340"/>
                </a:cubicBezTo>
                <a:cubicBezTo>
                  <a:pt x="3179496" y="2165744"/>
                  <a:pt x="3052731" y="2169318"/>
                  <a:pt x="2930655" y="2177361"/>
                </a:cubicBezTo>
                <a:cubicBezTo>
                  <a:pt x="2913231" y="2178477"/>
                  <a:pt x="2915912" y="2203719"/>
                  <a:pt x="2931437" y="2206287"/>
                </a:cubicBezTo>
                <a:cubicBezTo>
                  <a:pt x="3040221" y="2224157"/>
                  <a:pt x="3160398" y="2201150"/>
                  <a:pt x="3262480" y="2249957"/>
                </a:cubicBezTo>
                <a:cubicBezTo>
                  <a:pt x="3278340" y="2260791"/>
                  <a:pt x="3295651" y="2271290"/>
                  <a:pt x="3313745" y="2281118"/>
                </a:cubicBezTo>
                <a:cubicBezTo>
                  <a:pt x="3385784" y="2334169"/>
                  <a:pt x="3442632" y="2404645"/>
                  <a:pt x="3515008" y="2457139"/>
                </a:cubicBezTo>
                <a:cubicBezTo>
                  <a:pt x="3447771" y="2488187"/>
                  <a:pt x="3384554" y="2480034"/>
                  <a:pt x="3322009" y="2461271"/>
                </a:cubicBezTo>
                <a:cubicBezTo>
                  <a:pt x="3344571" y="2454569"/>
                  <a:pt x="3365568" y="2442954"/>
                  <a:pt x="3377966" y="2426424"/>
                </a:cubicBezTo>
                <a:cubicBezTo>
                  <a:pt x="3385448" y="2416372"/>
                  <a:pt x="3391369" y="2406096"/>
                  <a:pt x="3382098" y="2394147"/>
                </a:cubicBezTo>
                <a:cubicBezTo>
                  <a:pt x="3374504" y="2384318"/>
                  <a:pt x="3359761" y="2382307"/>
                  <a:pt x="3349821" y="2390013"/>
                </a:cubicBezTo>
                <a:cubicBezTo>
                  <a:pt x="3321786" y="2412017"/>
                  <a:pt x="3291854" y="2423632"/>
                  <a:pt x="3261810" y="2440943"/>
                </a:cubicBezTo>
                <a:cubicBezTo>
                  <a:pt x="3242042" y="2433684"/>
                  <a:pt x="3222161" y="2426313"/>
                  <a:pt x="3202169" y="2419612"/>
                </a:cubicBezTo>
                <a:cubicBezTo>
                  <a:pt x="3225957" y="2408107"/>
                  <a:pt x="3249635" y="2395710"/>
                  <a:pt x="3275213" y="2391019"/>
                </a:cubicBezTo>
                <a:cubicBezTo>
                  <a:pt x="3305703" y="2385434"/>
                  <a:pt x="3294758" y="2337967"/>
                  <a:pt x="3264267" y="2344111"/>
                </a:cubicBezTo>
                <a:cubicBezTo>
                  <a:pt x="3236345" y="2349806"/>
                  <a:pt x="3211663" y="2361868"/>
                  <a:pt x="3186756" y="2375383"/>
                </a:cubicBezTo>
                <a:cubicBezTo>
                  <a:pt x="3163525" y="2388004"/>
                  <a:pt x="3142415" y="2395263"/>
                  <a:pt x="3118179" y="2398390"/>
                </a:cubicBezTo>
                <a:cubicBezTo>
                  <a:pt x="3100309" y="2395821"/>
                  <a:pt x="3082328" y="2394481"/>
                  <a:pt x="3063899" y="2395263"/>
                </a:cubicBezTo>
                <a:cubicBezTo>
                  <a:pt x="3059208" y="2392694"/>
                  <a:pt x="3054293" y="2390461"/>
                  <a:pt x="3049491" y="2388003"/>
                </a:cubicBezTo>
                <a:cubicBezTo>
                  <a:pt x="3104889" y="2376611"/>
                  <a:pt x="3161738" y="2342657"/>
                  <a:pt x="3199935" y="2313396"/>
                </a:cubicBezTo>
                <a:cubicBezTo>
                  <a:pt x="3221490" y="2296866"/>
                  <a:pt x="3195467" y="2268274"/>
                  <a:pt x="3173912" y="2277545"/>
                </a:cubicBezTo>
                <a:cubicBezTo>
                  <a:pt x="3144426" y="2290165"/>
                  <a:pt x="3118626" y="2310491"/>
                  <a:pt x="3089811" y="2324787"/>
                </a:cubicBezTo>
                <a:cubicBezTo>
                  <a:pt x="3053400" y="2342882"/>
                  <a:pt x="3019336" y="2350141"/>
                  <a:pt x="2979463" y="2355502"/>
                </a:cubicBezTo>
                <a:lnTo>
                  <a:pt x="2979351" y="2355614"/>
                </a:lnTo>
                <a:cubicBezTo>
                  <a:pt x="2977118" y="2354720"/>
                  <a:pt x="2974883" y="2353604"/>
                  <a:pt x="2972649" y="2352710"/>
                </a:cubicBezTo>
                <a:cubicBezTo>
                  <a:pt x="2982478" y="2349806"/>
                  <a:pt x="2992195" y="2346120"/>
                  <a:pt x="3001465" y="2341541"/>
                </a:cubicBezTo>
                <a:cubicBezTo>
                  <a:pt x="3020229" y="2332271"/>
                  <a:pt x="3073281" y="2307142"/>
                  <a:pt x="3067585" y="2280225"/>
                </a:cubicBezTo>
                <a:cubicBezTo>
                  <a:pt x="3059432" y="2242027"/>
                  <a:pt x="3019894" y="2277209"/>
                  <a:pt x="3003699" y="2288601"/>
                </a:cubicBezTo>
                <a:cubicBezTo>
                  <a:pt x="2964943" y="2315965"/>
                  <a:pt x="2925965" y="2317975"/>
                  <a:pt x="2880284" y="2320767"/>
                </a:cubicBezTo>
                <a:cubicBezTo>
                  <a:pt x="2878609" y="2320879"/>
                  <a:pt x="2877604" y="2322107"/>
                  <a:pt x="2876263" y="2322666"/>
                </a:cubicBezTo>
                <a:cubicBezTo>
                  <a:pt x="2769713" y="2299323"/>
                  <a:pt x="2665844" y="2311832"/>
                  <a:pt x="2587438" y="2391800"/>
                </a:cubicBezTo>
                <a:cubicBezTo>
                  <a:pt x="2578503" y="2400848"/>
                  <a:pt x="2590565" y="2412463"/>
                  <a:pt x="2600505" y="2407772"/>
                </a:cubicBezTo>
                <a:cubicBezTo>
                  <a:pt x="2733192" y="2344445"/>
                  <a:pt x="2848007" y="2345674"/>
                  <a:pt x="2987839" y="2411011"/>
                </a:cubicBezTo>
                <a:cubicBezTo>
                  <a:pt x="3076631" y="2452447"/>
                  <a:pt x="3158387" y="2505611"/>
                  <a:pt x="3232101" y="2569831"/>
                </a:cubicBezTo>
                <a:cubicBezTo>
                  <a:pt x="3173576" y="2590271"/>
                  <a:pt x="3115610" y="2616182"/>
                  <a:pt x="3056751" y="2636956"/>
                </a:cubicBezTo>
                <a:cubicBezTo>
                  <a:pt x="3072499" y="2620203"/>
                  <a:pt x="3085566" y="2601998"/>
                  <a:pt x="3093161" y="2585579"/>
                </a:cubicBezTo>
                <a:cubicBezTo>
                  <a:pt x="3094837" y="2582005"/>
                  <a:pt x="3095395" y="2578544"/>
                  <a:pt x="3095283" y="2575192"/>
                </a:cubicBezTo>
                <a:cubicBezTo>
                  <a:pt x="3095730" y="2569496"/>
                  <a:pt x="3094725" y="2563912"/>
                  <a:pt x="3090258" y="2558663"/>
                </a:cubicBezTo>
                <a:cubicBezTo>
                  <a:pt x="3090369" y="2559668"/>
                  <a:pt x="3090481" y="2560673"/>
                  <a:pt x="3090593" y="2561790"/>
                </a:cubicBezTo>
                <a:cubicBezTo>
                  <a:pt x="3081769" y="2549728"/>
                  <a:pt x="3063117" y="2545483"/>
                  <a:pt x="3054852" y="2562461"/>
                </a:cubicBezTo>
                <a:cubicBezTo>
                  <a:pt x="3031063" y="2611491"/>
                  <a:pt x="2992530" y="2639636"/>
                  <a:pt x="2942717" y="2652592"/>
                </a:cubicBezTo>
                <a:cubicBezTo>
                  <a:pt x="2941936" y="2651363"/>
                  <a:pt x="2941936" y="2650247"/>
                  <a:pt x="2940819" y="2649018"/>
                </a:cubicBezTo>
                <a:cubicBezTo>
                  <a:pt x="2936462" y="2644104"/>
                  <a:pt x="2929538" y="2641981"/>
                  <a:pt x="2923061" y="2642764"/>
                </a:cubicBezTo>
                <a:cubicBezTo>
                  <a:pt x="2965949" y="2606354"/>
                  <a:pt x="2996328" y="2560672"/>
                  <a:pt x="2969299" y="2514770"/>
                </a:cubicBezTo>
                <a:cubicBezTo>
                  <a:pt x="2965614" y="2508515"/>
                  <a:pt x="2955115" y="2507175"/>
                  <a:pt x="2950425" y="2513206"/>
                </a:cubicBezTo>
                <a:cubicBezTo>
                  <a:pt x="2924847" y="2546154"/>
                  <a:pt x="2923954" y="2586026"/>
                  <a:pt x="2889220" y="2615065"/>
                </a:cubicBezTo>
                <a:cubicBezTo>
                  <a:pt x="2866322" y="2634275"/>
                  <a:pt x="2839071" y="2651252"/>
                  <a:pt x="2816733" y="2672249"/>
                </a:cubicBezTo>
                <a:cubicBezTo>
                  <a:pt x="2784680" y="2670351"/>
                  <a:pt x="2752736" y="2666888"/>
                  <a:pt x="2720794" y="2662980"/>
                </a:cubicBezTo>
                <a:cubicBezTo>
                  <a:pt x="2741009" y="2654044"/>
                  <a:pt x="2761448" y="2645444"/>
                  <a:pt x="2779765" y="2633494"/>
                </a:cubicBezTo>
                <a:cubicBezTo>
                  <a:pt x="2802549" y="2618527"/>
                  <a:pt x="2845214" y="2578766"/>
                  <a:pt x="2824216" y="2548610"/>
                </a:cubicBezTo>
                <a:cubicBezTo>
                  <a:pt x="2819749" y="2542356"/>
                  <a:pt x="2810478" y="2536660"/>
                  <a:pt x="2802772" y="2542021"/>
                </a:cubicBezTo>
                <a:cubicBezTo>
                  <a:pt x="2786242" y="2553749"/>
                  <a:pt x="2787807" y="2572512"/>
                  <a:pt x="2774292" y="2586920"/>
                </a:cubicBezTo>
                <a:cubicBezTo>
                  <a:pt x="2762789" y="2599094"/>
                  <a:pt x="2750391" y="2608923"/>
                  <a:pt x="2735537" y="2616740"/>
                </a:cubicBezTo>
                <a:cubicBezTo>
                  <a:pt x="2712528" y="2628914"/>
                  <a:pt x="2690526" y="2639971"/>
                  <a:pt x="2671986" y="2656948"/>
                </a:cubicBezTo>
                <a:cubicBezTo>
                  <a:pt x="2616477" y="2650247"/>
                  <a:pt x="2561080" y="2644663"/>
                  <a:pt x="2505347" y="2648125"/>
                </a:cubicBezTo>
                <a:cubicBezTo>
                  <a:pt x="2489823" y="2649018"/>
                  <a:pt x="2487924" y="2670573"/>
                  <a:pt x="2500992" y="2676605"/>
                </a:cubicBezTo>
                <a:cubicBezTo>
                  <a:pt x="2552144" y="2700172"/>
                  <a:pt x="2616590" y="2714244"/>
                  <a:pt x="2682820" y="2721504"/>
                </a:cubicBezTo>
                <a:cubicBezTo>
                  <a:pt x="2733861" y="2750096"/>
                  <a:pt x="2793279" y="2761711"/>
                  <a:pt x="2840858" y="2799126"/>
                </a:cubicBezTo>
                <a:cubicBezTo>
                  <a:pt x="2884416" y="2833639"/>
                  <a:pt x="2924513" y="2871277"/>
                  <a:pt x="2964496" y="2909027"/>
                </a:cubicBezTo>
                <a:cubicBezTo>
                  <a:pt x="2908988" y="2921201"/>
                  <a:pt x="2851134" y="2917069"/>
                  <a:pt x="2793168" y="2903444"/>
                </a:cubicBezTo>
                <a:lnTo>
                  <a:pt x="2793279" y="2903444"/>
                </a:lnTo>
                <a:cubicBezTo>
                  <a:pt x="2818409" y="2901210"/>
                  <a:pt x="2844991" y="2902885"/>
                  <a:pt x="2867775" y="2890822"/>
                </a:cubicBezTo>
                <a:cubicBezTo>
                  <a:pt x="2875593" y="2886690"/>
                  <a:pt x="2876822" y="2873511"/>
                  <a:pt x="2868222" y="2869267"/>
                </a:cubicBezTo>
                <a:cubicBezTo>
                  <a:pt x="2840635" y="2855641"/>
                  <a:pt x="2808133" y="2863683"/>
                  <a:pt x="2778648" y="2868150"/>
                </a:cubicBezTo>
                <a:cubicBezTo>
                  <a:pt x="2775185" y="2868709"/>
                  <a:pt x="2771835" y="2868933"/>
                  <a:pt x="2768372" y="2869490"/>
                </a:cubicBezTo>
                <a:cubicBezTo>
                  <a:pt x="2784680" y="2865693"/>
                  <a:pt x="2799869" y="2859996"/>
                  <a:pt x="2812601" y="2850616"/>
                </a:cubicBezTo>
                <a:cubicBezTo>
                  <a:pt x="2818855" y="2845924"/>
                  <a:pt x="2816175" y="2833750"/>
                  <a:pt x="2808469" y="2832186"/>
                </a:cubicBezTo>
                <a:cubicBezTo>
                  <a:pt x="2773734" y="2825598"/>
                  <a:pt x="2741121" y="2835984"/>
                  <a:pt x="2705827" y="2832745"/>
                </a:cubicBezTo>
                <a:cubicBezTo>
                  <a:pt x="2672098" y="2829618"/>
                  <a:pt x="2639597" y="2824145"/>
                  <a:pt x="2606984" y="2814987"/>
                </a:cubicBezTo>
                <a:cubicBezTo>
                  <a:pt x="2603856" y="2814093"/>
                  <a:pt x="2600729" y="2813088"/>
                  <a:pt x="2597602" y="2812195"/>
                </a:cubicBezTo>
                <a:cubicBezTo>
                  <a:pt x="2620944" y="2813311"/>
                  <a:pt x="2642613" y="2810742"/>
                  <a:pt x="2659923" y="2801026"/>
                </a:cubicBezTo>
                <a:cubicBezTo>
                  <a:pt x="2667965" y="2796557"/>
                  <a:pt x="2668858" y="2783603"/>
                  <a:pt x="2658918" y="2780363"/>
                </a:cubicBezTo>
                <a:cubicBezTo>
                  <a:pt x="2616365" y="2766402"/>
                  <a:pt x="2569232" y="2769307"/>
                  <a:pt x="2525004" y="2758026"/>
                </a:cubicBezTo>
                <a:cubicBezTo>
                  <a:pt x="2495518" y="2750542"/>
                  <a:pt x="2466368" y="2743953"/>
                  <a:pt x="2436436" y="2744734"/>
                </a:cubicBezTo>
                <a:cubicBezTo>
                  <a:pt x="2341948" y="2693917"/>
                  <a:pt x="2249136" y="2628133"/>
                  <a:pt x="2146382" y="2597083"/>
                </a:cubicBezTo>
                <a:cubicBezTo>
                  <a:pt x="2078587" y="2576533"/>
                  <a:pt x="2011799" y="2574635"/>
                  <a:pt x="1945009" y="2581671"/>
                </a:cubicBezTo>
                <a:close/>
                <a:moveTo>
                  <a:pt x="5503122" y="6253999"/>
                </a:moveTo>
                <a:cubicBezTo>
                  <a:pt x="5512350" y="6261035"/>
                  <a:pt x="5522933" y="6265921"/>
                  <a:pt x="5534101" y="6266367"/>
                </a:cubicBezTo>
                <a:cubicBezTo>
                  <a:pt x="5541138" y="6266703"/>
                  <a:pt x="5545158" y="6259108"/>
                  <a:pt x="5540914" y="6253412"/>
                </a:cubicBezTo>
                <a:cubicBezTo>
                  <a:pt x="5529298" y="6237775"/>
                  <a:pt x="5508190" y="6227724"/>
                  <a:pt x="5493336" y="6214880"/>
                </a:cubicBezTo>
                <a:cubicBezTo>
                  <a:pt x="5484400" y="6207061"/>
                  <a:pt x="5474907" y="6220241"/>
                  <a:pt x="5480268" y="6228729"/>
                </a:cubicBezTo>
                <a:cubicBezTo>
                  <a:pt x="5486019" y="6237775"/>
                  <a:pt x="5493894" y="6246962"/>
                  <a:pt x="5503122" y="6253999"/>
                </a:cubicBezTo>
                <a:close/>
                <a:moveTo>
                  <a:pt x="4117674" y="4862436"/>
                </a:moveTo>
                <a:cubicBezTo>
                  <a:pt x="4121444" y="4863511"/>
                  <a:pt x="4125772" y="4862673"/>
                  <a:pt x="4128173" y="4859210"/>
                </a:cubicBezTo>
                <a:cubicBezTo>
                  <a:pt x="4141352" y="4840112"/>
                  <a:pt x="4153192" y="4811297"/>
                  <a:pt x="4139565" y="4790188"/>
                </a:cubicBezTo>
                <a:cubicBezTo>
                  <a:pt x="4136774" y="4785832"/>
                  <a:pt x="4131747" y="4785386"/>
                  <a:pt x="4127838" y="4788512"/>
                </a:cubicBezTo>
                <a:cubicBezTo>
                  <a:pt x="4109409" y="4802920"/>
                  <a:pt x="4109744" y="4832517"/>
                  <a:pt x="4110527" y="4854185"/>
                </a:cubicBezTo>
                <a:cubicBezTo>
                  <a:pt x="4110694" y="4858374"/>
                  <a:pt x="4113905" y="4861361"/>
                  <a:pt x="4117674" y="4862436"/>
                </a:cubicBezTo>
                <a:close/>
                <a:moveTo>
                  <a:pt x="4021511" y="4782816"/>
                </a:moveTo>
                <a:cubicBezTo>
                  <a:pt x="4026201" y="4790188"/>
                  <a:pt x="4037483" y="4788848"/>
                  <a:pt x="4042285" y="4782593"/>
                </a:cubicBezTo>
                <a:cubicBezTo>
                  <a:pt x="4059597" y="4760143"/>
                  <a:pt x="4049879" y="4725856"/>
                  <a:pt x="4051331" y="4699162"/>
                </a:cubicBezTo>
                <a:cubicBezTo>
                  <a:pt x="4051946" y="4688105"/>
                  <a:pt x="4044183" y="4682214"/>
                  <a:pt x="4035514" y="4681501"/>
                </a:cubicBezTo>
                <a:cubicBezTo>
                  <a:pt x="4026844" y="4680789"/>
                  <a:pt x="4017267" y="4685257"/>
                  <a:pt x="4014250" y="4694917"/>
                </a:cubicBezTo>
                <a:cubicBezTo>
                  <a:pt x="4006322" y="4720941"/>
                  <a:pt x="4006545" y="4759139"/>
                  <a:pt x="4021511" y="4782816"/>
                </a:cubicBezTo>
                <a:close/>
                <a:moveTo>
                  <a:pt x="4146588" y="4927424"/>
                </a:moveTo>
                <a:cubicBezTo>
                  <a:pt x="4150706" y="4929993"/>
                  <a:pt x="4155872" y="4930244"/>
                  <a:pt x="4160227" y="4925888"/>
                </a:cubicBezTo>
                <a:cubicBezTo>
                  <a:pt x="4173072" y="4913157"/>
                  <a:pt x="4174859" y="4896515"/>
                  <a:pt x="4164137" y="4882219"/>
                </a:cubicBezTo>
                <a:cubicBezTo>
                  <a:pt x="4161679" y="4878868"/>
                  <a:pt x="4156095" y="4878868"/>
                  <a:pt x="4153190" y="4881548"/>
                </a:cubicBezTo>
                <a:cubicBezTo>
                  <a:pt x="4143697" y="4890372"/>
                  <a:pt x="4138894" y="4901987"/>
                  <a:pt x="4139230" y="4915055"/>
                </a:cubicBezTo>
                <a:cubicBezTo>
                  <a:pt x="4139398" y="4919969"/>
                  <a:pt x="4142469" y="4924856"/>
                  <a:pt x="4146588" y="4927424"/>
                </a:cubicBezTo>
                <a:close/>
                <a:moveTo>
                  <a:pt x="2595659" y="3351500"/>
                </a:moveTo>
                <a:cubicBezTo>
                  <a:pt x="2639087" y="3389006"/>
                  <a:pt x="2698958" y="3415141"/>
                  <a:pt x="2750725" y="3423684"/>
                </a:cubicBezTo>
                <a:cubicBezTo>
                  <a:pt x="2768149" y="3426478"/>
                  <a:pt x="2773733" y="3398890"/>
                  <a:pt x="2756422" y="3396992"/>
                </a:cubicBezTo>
                <a:cubicBezTo>
                  <a:pt x="2683266" y="3388615"/>
                  <a:pt x="2623848" y="3342600"/>
                  <a:pt x="2562084" y="3307083"/>
                </a:cubicBezTo>
                <a:cubicBezTo>
                  <a:pt x="2560075" y="3305966"/>
                  <a:pt x="2557170" y="3308311"/>
                  <a:pt x="2558622" y="3310433"/>
                </a:cubicBezTo>
                <a:cubicBezTo>
                  <a:pt x="2568534" y="3325232"/>
                  <a:pt x="2581183" y="3338997"/>
                  <a:pt x="2595659" y="3351500"/>
                </a:cubicBezTo>
                <a:close/>
                <a:moveTo>
                  <a:pt x="5400313" y="6212352"/>
                </a:moveTo>
                <a:cubicBezTo>
                  <a:pt x="5407893" y="6221469"/>
                  <a:pt x="5418112" y="6228616"/>
                  <a:pt x="5428220" y="6231855"/>
                </a:cubicBezTo>
                <a:cubicBezTo>
                  <a:pt x="5433247" y="6233531"/>
                  <a:pt x="5439613" y="6228394"/>
                  <a:pt x="5438831" y="6223031"/>
                </a:cubicBezTo>
                <a:cubicBezTo>
                  <a:pt x="5435815" y="6203710"/>
                  <a:pt x="5418839" y="6189525"/>
                  <a:pt x="5407000" y="6174671"/>
                </a:cubicBezTo>
                <a:cubicBezTo>
                  <a:pt x="5403649" y="6170483"/>
                  <a:pt x="5399042" y="6169479"/>
                  <a:pt x="5395231" y="6170819"/>
                </a:cubicBezTo>
                <a:cubicBezTo>
                  <a:pt x="5391420" y="6172160"/>
                  <a:pt x="5388404" y="6175844"/>
                  <a:pt x="5388236" y="6181038"/>
                </a:cubicBezTo>
                <a:cubicBezTo>
                  <a:pt x="5387789" y="6192150"/>
                  <a:pt x="5392732" y="6203235"/>
                  <a:pt x="5400313" y="6212352"/>
                </a:cubicBezTo>
                <a:close/>
                <a:moveTo>
                  <a:pt x="334246" y="1058022"/>
                </a:moveTo>
                <a:cubicBezTo>
                  <a:pt x="338713" y="1063160"/>
                  <a:pt x="349547" y="1063719"/>
                  <a:pt x="353903" y="1057911"/>
                </a:cubicBezTo>
                <a:cubicBezTo>
                  <a:pt x="365853" y="1042163"/>
                  <a:pt x="368199" y="1021501"/>
                  <a:pt x="376575" y="1003631"/>
                </a:cubicBezTo>
                <a:cubicBezTo>
                  <a:pt x="384729" y="986431"/>
                  <a:pt x="397684" y="967331"/>
                  <a:pt x="397014" y="947452"/>
                </a:cubicBezTo>
                <a:cubicBezTo>
                  <a:pt x="396791" y="939522"/>
                  <a:pt x="388972" y="934161"/>
                  <a:pt x="381489" y="936283"/>
                </a:cubicBezTo>
                <a:cubicBezTo>
                  <a:pt x="345302" y="946558"/>
                  <a:pt x="307441" y="1027532"/>
                  <a:pt x="334246" y="1058022"/>
                </a:cubicBezTo>
                <a:close/>
                <a:moveTo>
                  <a:pt x="4772612" y="5580157"/>
                </a:moveTo>
                <a:cubicBezTo>
                  <a:pt x="4775405" y="5585071"/>
                  <a:pt x="4784339" y="5584735"/>
                  <a:pt x="4784452" y="5578034"/>
                </a:cubicBezTo>
                <a:cubicBezTo>
                  <a:pt x="4785122" y="5533360"/>
                  <a:pt x="4773730" y="5490025"/>
                  <a:pt x="4766469" y="5446020"/>
                </a:cubicBezTo>
                <a:cubicBezTo>
                  <a:pt x="4758316" y="5396542"/>
                  <a:pt x="4752508" y="5344718"/>
                  <a:pt x="4730842" y="5299038"/>
                </a:cubicBezTo>
                <a:cubicBezTo>
                  <a:pt x="4729000" y="5295074"/>
                  <a:pt x="4724616" y="5293985"/>
                  <a:pt x="4720790" y="5294990"/>
                </a:cubicBezTo>
                <a:cubicBezTo>
                  <a:pt x="4716964" y="5295994"/>
                  <a:pt x="4713696" y="5299095"/>
                  <a:pt x="4714088" y="5303506"/>
                </a:cubicBezTo>
                <a:cubicBezTo>
                  <a:pt x="4717886" y="5347288"/>
                  <a:pt x="4728720" y="5390399"/>
                  <a:pt x="4735756" y="5433733"/>
                </a:cubicBezTo>
                <a:cubicBezTo>
                  <a:pt x="4743797" y="5483323"/>
                  <a:pt x="4747483" y="5535817"/>
                  <a:pt x="4772612" y="5580157"/>
                </a:cubicBezTo>
                <a:close/>
                <a:moveTo>
                  <a:pt x="5478843" y="6306561"/>
                </a:moveTo>
                <a:cubicBezTo>
                  <a:pt x="5489370" y="6313277"/>
                  <a:pt x="5501209" y="6315902"/>
                  <a:pt x="5512769" y="6308586"/>
                </a:cubicBezTo>
                <a:cubicBezTo>
                  <a:pt x="5515449" y="6306910"/>
                  <a:pt x="5517125" y="6303561"/>
                  <a:pt x="5516119" y="6300434"/>
                </a:cubicBezTo>
                <a:cubicBezTo>
                  <a:pt x="5510200" y="6282116"/>
                  <a:pt x="5489425" y="6273851"/>
                  <a:pt x="5476247" y="6260561"/>
                </a:cubicBezTo>
                <a:cubicBezTo>
                  <a:pt x="5473175" y="6257490"/>
                  <a:pt x="5469559" y="6256288"/>
                  <a:pt x="5466017" y="6256434"/>
                </a:cubicBezTo>
                <a:cubicBezTo>
                  <a:pt x="5455390" y="6256874"/>
                  <a:pt x="5445422" y="6269440"/>
                  <a:pt x="5452793" y="6279994"/>
                </a:cubicBezTo>
                <a:cubicBezTo>
                  <a:pt x="5459103" y="6289040"/>
                  <a:pt x="5468317" y="6299846"/>
                  <a:pt x="5478843" y="6306561"/>
                </a:cubicBezTo>
                <a:close/>
                <a:moveTo>
                  <a:pt x="5214548" y="6050055"/>
                </a:moveTo>
                <a:cubicBezTo>
                  <a:pt x="5248878" y="6085013"/>
                  <a:pt x="5285651" y="6116984"/>
                  <a:pt x="5325244" y="6137926"/>
                </a:cubicBezTo>
                <a:cubicBezTo>
                  <a:pt x="5331499" y="6141277"/>
                  <a:pt x="5340211" y="6135022"/>
                  <a:pt x="5336078" y="6127986"/>
                </a:cubicBezTo>
                <a:cubicBezTo>
                  <a:pt x="5289951" y="6050251"/>
                  <a:pt x="5203617" y="5991838"/>
                  <a:pt x="5141741" y="5926166"/>
                </a:cubicBezTo>
                <a:cubicBezTo>
                  <a:pt x="5102762" y="5884842"/>
                  <a:pt x="5066686" y="5841842"/>
                  <a:pt x="5031393" y="5797501"/>
                </a:cubicBezTo>
                <a:cubicBezTo>
                  <a:pt x="5002467" y="5761092"/>
                  <a:pt x="4984150" y="5720213"/>
                  <a:pt x="4958462" y="5681570"/>
                </a:cubicBezTo>
                <a:cubicBezTo>
                  <a:pt x="4957400" y="5680007"/>
                  <a:pt x="4955837" y="5680006"/>
                  <a:pt x="4954650" y="5680787"/>
                </a:cubicBezTo>
                <a:cubicBezTo>
                  <a:pt x="4953464" y="5681569"/>
                  <a:pt x="4952654" y="5683134"/>
                  <a:pt x="4953100" y="5684696"/>
                </a:cubicBezTo>
                <a:cubicBezTo>
                  <a:pt x="4979571" y="5778850"/>
                  <a:pt x="5053396" y="5872557"/>
                  <a:pt x="5118511" y="5944260"/>
                </a:cubicBezTo>
                <a:cubicBezTo>
                  <a:pt x="5148332" y="5977152"/>
                  <a:pt x="5180218" y="6015097"/>
                  <a:pt x="5214548" y="6050055"/>
                </a:cubicBezTo>
                <a:close/>
                <a:moveTo>
                  <a:pt x="249656" y="1055831"/>
                </a:moveTo>
                <a:cubicBezTo>
                  <a:pt x="253523" y="1058078"/>
                  <a:pt x="258912" y="1057967"/>
                  <a:pt x="262654" y="1053890"/>
                </a:cubicBezTo>
                <a:cubicBezTo>
                  <a:pt x="286332" y="1027978"/>
                  <a:pt x="327656" y="990675"/>
                  <a:pt x="326762" y="952589"/>
                </a:cubicBezTo>
                <a:cubicBezTo>
                  <a:pt x="326540" y="946334"/>
                  <a:pt x="319838" y="938963"/>
                  <a:pt x="313137" y="943320"/>
                </a:cubicBezTo>
                <a:cubicBezTo>
                  <a:pt x="281865" y="963870"/>
                  <a:pt x="260420" y="1010779"/>
                  <a:pt x="245789" y="1043615"/>
                </a:cubicBezTo>
                <a:cubicBezTo>
                  <a:pt x="243443" y="1048976"/>
                  <a:pt x="245789" y="1053583"/>
                  <a:pt x="249656" y="1055831"/>
                </a:cubicBezTo>
                <a:close/>
                <a:moveTo>
                  <a:pt x="707507" y="1532962"/>
                </a:moveTo>
                <a:cubicBezTo>
                  <a:pt x="713733" y="1537779"/>
                  <a:pt x="723310" y="1538952"/>
                  <a:pt x="730962" y="1533256"/>
                </a:cubicBezTo>
                <a:cubicBezTo>
                  <a:pt x="749725" y="1519071"/>
                  <a:pt x="765808" y="1502542"/>
                  <a:pt x="783008" y="1486681"/>
                </a:cubicBezTo>
                <a:cubicBezTo>
                  <a:pt x="795517" y="1475178"/>
                  <a:pt x="803447" y="1467806"/>
                  <a:pt x="800095" y="1450494"/>
                </a:cubicBezTo>
                <a:cubicBezTo>
                  <a:pt x="799202" y="1445580"/>
                  <a:pt x="794736" y="1441672"/>
                  <a:pt x="790156" y="1440443"/>
                </a:cubicBezTo>
                <a:cubicBezTo>
                  <a:pt x="772174" y="1435529"/>
                  <a:pt x="762568" y="1445804"/>
                  <a:pt x="750283" y="1457755"/>
                </a:cubicBezTo>
                <a:cubicBezTo>
                  <a:pt x="733082" y="1474396"/>
                  <a:pt x="717224" y="1490702"/>
                  <a:pt x="704156" y="1510806"/>
                </a:cubicBezTo>
                <a:cubicBezTo>
                  <a:pt x="698404" y="1519685"/>
                  <a:pt x="701280" y="1528146"/>
                  <a:pt x="707507" y="1532962"/>
                </a:cubicBezTo>
                <a:close/>
                <a:moveTo>
                  <a:pt x="4989958" y="5931528"/>
                </a:moveTo>
                <a:cubicBezTo>
                  <a:pt x="4995208" y="5936888"/>
                  <a:pt x="5002244" y="5929852"/>
                  <a:pt x="5000791" y="5924044"/>
                </a:cubicBezTo>
                <a:cubicBezTo>
                  <a:pt x="4975997" y="5823861"/>
                  <a:pt x="4936907" y="5723900"/>
                  <a:pt x="4908761" y="5623716"/>
                </a:cubicBezTo>
                <a:cubicBezTo>
                  <a:pt x="4887763" y="5548884"/>
                  <a:pt x="4858278" y="5471262"/>
                  <a:pt x="4801653" y="5416311"/>
                </a:cubicBezTo>
                <a:cubicBezTo>
                  <a:pt x="4798861" y="5413518"/>
                  <a:pt x="4793723" y="5416199"/>
                  <a:pt x="4794839" y="5420108"/>
                </a:cubicBezTo>
                <a:cubicBezTo>
                  <a:pt x="4810476" y="5471932"/>
                  <a:pt x="4841302" y="5516495"/>
                  <a:pt x="4858502" y="5567759"/>
                </a:cubicBezTo>
                <a:cubicBezTo>
                  <a:pt x="4875478" y="5618243"/>
                  <a:pt x="4885307" y="5670066"/>
                  <a:pt x="4899045" y="5721443"/>
                </a:cubicBezTo>
                <a:cubicBezTo>
                  <a:pt x="4918701" y="5794821"/>
                  <a:pt x="4935901" y="5875795"/>
                  <a:pt x="4989958" y="5931528"/>
                </a:cubicBezTo>
                <a:close/>
                <a:moveTo>
                  <a:pt x="3093832" y="4034731"/>
                </a:moveTo>
                <a:cubicBezTo>
                  <a:pt x="3100756" y="4037523"/>
                  <a:pt x="3107570" y="4033278"/>
                  <a:pt x="3110361" y="4027023"/>
                </a:cubicBezTo>
                <a:cubicBezTo>
                  <a:pt x="3117733" y="4010494"/>
                  <a:pt x="3107793" y="3969505"/>
                  <a:pt x="3090481" y="3961128"/>
                </a:cubicBezTo>
                <a:cubicBezTo>
                  <a:pt x="3059655" y="3946274"/>
                  <a:pt x="3066468" y="4023562"/>
                  <a:pt x="3093832" y="4034731"/>
                </a:cubicBezTo>
                <a:close/>
                <a:moveTo>
                  <a:pt x="5273435" y="6277522"/>
                </a:moveTo>
                <a:cubicBezTo>
                  <a:pt x="5285288" y="6290939"/>
                  <a:pt x="5299053" y="6302386"/>
                  <a:pt x="5315192" y="6309479"/>
                </a:cubicBezTo>
                <a:cubicBezTo>
                  <a:pt x="5321782" y="6312382"/>
                  <a:pt x="5327256" y="6304453"/>
                  <a:pt x="5324685" y="6298645"/>
                </a:cubicBezTo>
                <a:cubicBezTo>
                  <a:pt x="5311282" y="6268042"/>
                  <a:pt x="5281686" y="6244924"/>
                  <a:pt x="5258120" y="6222139"/>
                </a:cubicBezTo>
                <a:cubicBezTo>
                  <a:pt x="5251195" y="6215438"/>
                  <a:pt x="5238350" y="6225266"/>
                  <a:pt x="5243154" y="6233755"/>
                </a:cubicBezTo>
                <a:cubicBezTo>
                  <a:pt x="5251642" y="6248722"/>
                  <a:pt x="5261582" y="6264106"/>
                  <a:pt x="5273435" y="6277522"/>
                </a:cubicBezTo>
                <a:close/>
                <a:moveTo>
                  <a:pt x="319391" y="1233820"/>
                </a:moveTo>
                <a:cubicBezTo>
                  <a:pt x="322182" y="1241192"/>
                  <a:pt x="331453" y="1241080"/>
                  <a:pt x="335138" y="1234826"/>
                </a:cubicBezTo>
                <a:cubicBezTo>
                  <a:pt x="347424" y="1214163"/>
                  <a:pt x="353567" y="1190485"/>
                  <a:pt x="364513" y="1169041"/>
                </a:cubicBezTo>
                <a:cubicBezTo>
                  <a:pt x="375011" y="1148156"/>
                  <a:pt x="390200" y="1126712"/>
                  <a:pt x="386626" y="1102587"/>
                </a:cubicBezTo>
                <a:cubicBezTo>
                  <a:pt x="386013" y="1098231"/>
                  <a:pt x="383164" y="1095215"/>
                  <a:pt x="379619" y="1093903"/>
                </a:cubicBezTo>
                <a:cubicBezTo>
                  <a:pt x="376073" y="1092591"/>
                  <a:pt x="371828" y="1092981"/>
                  <a:pt x="368422" y="1095439"/>
                </a:cubicBezTo>
                <a:cubicBezTo>
                  <a:pt x="348205" y="1110069"/>
                  <a:pt x="336590" y="1140226"/>
                  <a:pt x="327321" y="1162899"/>
                </a:cubicBezTo>
                <a:cubicBezTo>
                  <a:pt x="317715" y="1186353"/>
                  <a:pt x="310232" y="1209248"/>
                  <a:pt x="319391" y="1233820"/>
                </a:cubicBezTo>
                <a:close/>
                <a:moveTo>
                  <a:pt x="3011463" y="3980836"/>
                </a:moveTo>
                <a:cubicBezTo>
                  <a:pt x="3014791" y="3984149"/>
                  <a:pt x="3018972" y="3986592"/>
                  <a:pt x="3024250" y="3987709"/>
                </a:cubicBezTo>
                <a:cubicBezTo>
                  <a:pt x="3027935" y="3988492"/>
                  <a:pt x="3031956" y="3986481"/>
                  <a:pt x="3033743" y="3983130"/>
                </a:cubicBezTo>
                <a:cubicBezTo>
                  <a:pt x="3041785" y="3965819"/>
                  <a:pt x="3031621" y="3946832"/>
                  <a:pt x="3023132" y="3931754"/>
                </a:cubicBezTo>
                <a:cubicBezTo>
                  <a:pt x="3019782" y="3925778"/>
                  <a:pt x="3013192" y="3924466"/>
                  <a:pt x="3007595" y="3926309"/>
                </a:cubicBezTo>
                <a:cubicBezTo>
                  <a:pt x="3001995" y="3928152"/>
                  <a:pt x="2997389" y="3933149"/>
                  <a:pt x="2998003" y="3939796"/>
                </a:cubicBezTo>
                <a:cubicBezTo>
                  <a:pt x="2999175" y="3953114"/>
                  <a:pt x="3001479" y="3970893"/>
                  <a:pt x="3011463" y="3980836"/>
                </a:cubicBezTo>
                <a:close/>
                <a:moveTo>
                  <a:pt x="5188455" y="6207424"/>
                </a:moveTo>
                <a:cubicBezTo>
                  <a:pt x="5194626" y="6215745"/>
                  <a:pt x="5202724" y="6222418"/>
                  <a:pt x="5213781" y="6226496"/>
                </a:cubicBezTo>
                <a:cubicBezTo>
                  <a:pt x="5219030" y="6228394"/>
                  <a:pt x="5223609" y="6222139"/>
                  <a:pt x="5222269" y="6217447"/>
                </a:cubicBezTo>
                <a:cubicBezTo>
                  <a:pt x="5217020" y="6198795"/>
                  <a:pt x="5202947" y="6187964"/>
                  <a:pt x="5192001" y="6172103"/>
                </a:cubicBezTo>
                <a:cubicBezTo>
                  <a:pt x="5189265" y="6168139"/>
                  <a:pt x="5184043" y="6166938"/>
                  <a:pt x="5179953" y="6168124"/>
                </a:cubicBezTo>
                <a:cubicBezTo>
                  <a:pt x="5175862" y="6169311"/>
                  <a:pt x="5172902" y="6172885"/>
                  <a:pt x="5174689" y="6178469"/>
                </a:cubicBezTo>
                <a:cubicBezTo>
                  <a:pt x="5178040" y="6189135"/>
                  <a:pt x="5182284" y="6199103"/>
                  <a:pt x="5188455" y="6207424"/>
                </a:cubicBezTo>
                <a:close/>
                <a:moveTo>
                  <a:pt x="924292" y="1866420"/>
                </a:moveTo>
                <a:cubicBezTo>
                  <a:pt x="970979" y="1876584"/>
                  <a:pt x="1017329" y="1895348"/>
                  <a:pt x="1065243" y="1897804"/>
                </a:cubicBezTo>
                <a:cubicBezTo>
                  <a:pt x="1096627" y="1899369"/>
                  <a:pt x="1144654" y="1901378"/>
                  <a:pt x="1161406" y="1869324"/>
                </a:cubicBezTo>
                <a:cubicBezTo>
                  <a:pt x="1165540" y="1861395"/>
                  <a:pt x="1159843" y="1848773"/>
                  <a:pt x="1150350" y="1848215"/>
                </a:cubicBezTo>
                <a:cubicBezTo>
                  <a:pt x="1130693" y="1847098"/>
                  <a:pt x="1115726" y="1856927"/>
                  <a:pt x="1096181" y="1858937"/>
                </a:cubicBezTo>
                <a:cubicBezTo>
                  <a:pt x="1073285" y="1861282"/>
                  <a:pt x="1050612" y="1859719"/>
                  <a:pt x="1027716" y="1858714"/>
                </a:cubicBezTo>
                <a:cubicBezTo>
                  <a:pt x="993987" y="1857150"/>
                  <a:pt x="961261" y="1853129"/>
                  <a:pt x="927644" y="1849666"/>
                </a:cubicBezTo>
                <a:cubicBezTo>
                  <a:pt x="916922" y="1848550"/>
                  <a:pt x="913348" y="1864075"/>
                  <a:pt x="924292" y="1866420"/>
                </a:cubicBezTo>
                <a:close/>
                <a:moveTo>
                  <a:pt x="4977159" y="6019818"/>
                </a:moveTo>
                <a:cubicBezTo>
                  <a:pt x="4984003" y="6027425"/>
                  <a:pt x="4991381" y="6034140"/>
                  <a:pt x="4999451" y="6039417"/>
                </a:cubicBezTo>
                <a:cubicBezTo>
                  <a:pt x="5004700" y="6042880"/>
                  <a:pt x="5013189" y="6037631"/>
                  <a:pt x="5012184" y="6031376"/>
                </a:cubicBezTo>
                <a:cubicBezTo>
                  <a:pt x="5005705" y="5992286"/>
                  <a:pt x="4970077" y="5957104"/>
                  <a:pt x="4949415" y="5924155"/>
                </a:cubicBezTo>
                <a:cubicBezTo>
                  <a:pt x="4928530" y="5890872"/>
                  <a:pt x="4915239" y="5856138"/>
                  <a:pt x="4898038" y="5821291"/>
                </a:cubicBezTo>
                <a:cubicBezTo>
                  <a:pt x="4895414" y="5815931"/>
                  <a:pt x="4889383" y="5814422"/>
                  <a:pt x="4884161" y="5815791"/>
                </a:cubicBezTo>
                <a:cubicBezTo>
                  <a:pt x="4878939" y="5817159"/>
                  <a:pt x="4874528" y="5821403"/>
                  <a:pt x="4875143" y="5827546"/>
                </a:cubicBezTo>
                <a:cubicBezTo>
                  <a:pt x="4879275" y="5868423"/>
                  <a:pt x="4904294" y="5907961"/>
                  <a:pt x="4925737" y="5942026"/>
                </a:cubicBezTo>
                <a:cubicBezTo>
                  <a:pt x="4940900" y="5966151"/>
                  <a:pt x="4956626" y="5996997"/>
                  <a:pt x="4977159" y="6019818"/>
                </a:cubicBezTo>
                <a:close/>
                <a:moveTo>
                  <a:pt x="2915313" y="3941667"/>
                </a:moveTo>
                <a:cubicBezTo>
                  <a:pt x="2920129" y="3949736"/>
                  <a:pt x="2926691" y="3956270"/>
                  <a:pt x="2936464" y="3959007"/>
                </a:cubicBezTo>
                <a:cubicBezTo>
                  <a:pt x="2943834" y="3961129"/>
                  <a:pt x="2950760" y="3957889"/>
                  <a:pt x="2952323" y="3949736"/>
                </a:cubicBezTo>
                <a:cubicBezTo>
                  <a:pt x="2956008" y="3929633"/>
                  <a:pt x="2936686" y="3886744"/>
                  <a:pt x="2913120" y="3886745"/>
                </a:cubicBezTo>
                <a:cubicBezTo>
                  <a:pt x="2899159" y="3886856"/>
                  <a:pt x="2902398" y="3908077"/>
                  <a:pt x="2904632" y="3915113"/>
                </a:cubicBezTo>
                <a:cubicBezTo>
                  <a:pt x="2907425" y="3923992"/>
                  <a:pt x="2910496" y="3933597"/>
                  <a:pt x="2915313" y="3941667"/>
                </a:cubicBezTo>
                <a:close/>
                <a:moveTo>
                  <a:pt x="249831" y="1252826"/>
                </a:moveTo>
                <a:cubicBezTo>
                  <a:pt x="259930" y="1263773"/>
                  <a:pt x="280662" y="1262328"/>
                  <a:pt x="283426" y="1242979"/>
                </a:cubicBezTo>
                <a:cubicBezTo>
                  <a:pt x="291468" y="1186017"/>
                  <a:pt x="332011" y="1114537"/>
                  <a:pt x="311460" y="1058358"/>
                </a:cubicBezTo>
                <a:cubicBezTo>
                  <a:pt x="309786" y="1053834"/>
                  <a:pt x="305458" y="1051685"/>
                  <a:pt x="300990" y="1051614"/>
                </a:cubicBezTo>
                <a:cubicBezTo>
                  <a:pt x="296523" y="1051545"/>
                  <a:pt x="291915" y="1053555"/>
                  <a:pt x="289681" y="1057353"/>
                </a:cubicBezTo>
                <a:cubicBezTo>
                  <a:pt x="273710" y="1084716"/>
                  <a:pt x="268572" y="1117553"/>
                  <a:pt x="260419" y="1148043"/>
                </a:cubicBezTo>
                <a:cubicBezTo>
                  <a:pt x="252378" y="1177752"/>
                  <a:pt x="244671" y="1207014"/>
                  <a:pt x="244336" y="1237952"/>
                </a:cubicBezTo>
                <a:cubicBezTo>
                  <a:pt x="244280" y="1244151"/>
                  <a:pt x="246465" y="1249177"/>
                  <a:pt x="249831" y="1252826"/>
                </a:cubicBezTo>
                <a:close/>
                <a:moveTo>
                  <a:pt x="4945682" y="6052564"/>
                </a:moveTo>
                <a:cubicBezTo>
                  <a:pt x="4954510" y="6060485"/>
                  <a:pt x="4963990" y="6066949"/>
                  <a:pt x="4974098" y="6071137"/>
                </a:cubicBezTo>
                <a:cubicBezTo>
                  <a:pt x="4980687" y="6073930"/>
                  <a:pt x="4987166" y="6066894"/>
                  <a:pt x="4984486" y="6060415"/>
                </a:cubicBezTo>
                <a:cubicBezTo>
                  <a:pt x="4975438" y="6038748"/>
                  <a:pt x="4954217" y="6023000"/>
                  <a:pt x="4938135" y="6006359"/>
                </a:cubicBezTo>
                <a:cubicBezTo>
                  <a:pt x="4923168" y="5990722"/>
                  <a:pt x="4910212" y="5974639"/>
                  <a:pt x="4899043" y="5956099"/>
                </a:cubicBezTo>
                <a:cubicBezTo>
                  <a:pt x="4896643" y="5952023"/>
                  <a:pt x="4891897" y="5951856"/>
                  <a:pt x="4888294" y="5953782"/>
                </a:cubicBezTo>
                <a:cubicBezTo>
                  <a:pt x="4884692" y="5955708"/>
                  <a:pt x="4882235" y="5959730"/>
                  <a:pt x="4884412" y="5964029"/>
                </a:cubicBezTo>
                <a:cubicBezTo>
                  <a:pt x="4898569" y="5991923"/>
                  <a:pt x="4919196" y="6028801"/>
                  <a:pt x="4945682" y="6052564"/>
                </a:cubicBezTo>
                <a:close/>
                <a:moveTo>
                  <a:pt x="3980857" y="5081693"/>
                </a:moveTo>
                <a:cubicBezTo>
                  <a:pt x="3986107" y="5085827"/>
                  <a:pt x="3992361" y="5083034"/>
                  <a:pt x="3993254" y="5076556"/>
                </a:cubicBezTo>
                <a:cubicBezTo>
                  <a:pt x="3995488" y="5059021"/>
                  <a:pt x="3994483" y="5046623"/>
                  <a:pt x="3984989" y="5031323"/>
                </a:cubicBezTo>
                <a:cubicBezTo>
                  <a:pt x="3981192" y="5025124"/>
                  <a:pt x="3975078" y="5024064"/>
                  <a:pt x="3969884" y="5026129"/>
                </a:cubicBezTo>
                <a:cubicBezTo>
                  <a:pt x="3964690" y="5028196"/>
                  <a:pt x="3960417" y="5033389"/>
                  <a:pt x="3960306" y="5039698"/>
                </a:cubicBezTo>
                <a:cubicBezTo>
                  <a:pt x="3959971" y="5057904"/>
                  <a:pt x="3966783" y="5070748"/>
                  <a:pt x="3980857" y="5081693"/>
                </a:cubicBezTo>
                <a:close/>
                <a:moveTo>
                  <a:pt x="2813299" y="3892283"/>
                </a:moveTo>
                <a:cubicBezTo>
                  <a:pt x="2818053" y="3896063"/>
                  <a:pt x="2823463" y="3898890"/>
                  <a:pt x="2829466" y="3900370"/>
                </a:cubicBezTo>
                <a:cubicBezTo>
                  <a:pt x="2835496" y="3901821"/>
                  <a:pt x="2842422" y="3896907"/>
                  <a:pt x="2843204" y="3890875"/>
                </a:cubicBezTo>
                <a:cubicBezTo>
                  <a:pt x="2845996" y="3867645"/>
                  <a:pt x="2827232" y="3845866"/>
                  <a:pt x="2810703" y="3830900"/>
                </a:cubicBezTo>
                <a:cubicBezTo>
                  <a:pt x="2806012" y="3826655"/>
                  <a:pt x="2800706" y="3827214"/>
                  <a:pt x="2796630" y="3830089"/>
                </a:cubicBezTo>
                <a:cubicBezTo>
                  <a:pt x="2792553" y="3832965"/>
                  <a:pt x="2789705" y="3838159"/>
                  <a:pt x="2789928" y="3843186"/>
                </a:cubicBezTo>
                <a:cubicBezTo>
                  <a:pt x="2790682" y="3861028"/>
                  <a:pt x="2799038" y="3880943"/>
                  <a:pt x="2813299" y="3892283"/>
                </a:cubicBezTo>
                <a:close/>
                <a:moveTo>
                  <a:pt x="4052284" y="5157758"/>
                </a:moveTo>
                <a:cubicBezTo>
                  <a:pt x="4056407" y="5162241"/>
                  <a:pt x="4061775" y="5165654"/>
                  <a:pt x="4068755" y="5167469"/>
                </a:cubicBezTo>
                <a:cubicBezTo>
                  <a:pt x="4074228" y="5168921"/>
                  <a:pt x="4079367" y="5164342"/>
                  <a:pt x="4080482" y="5159316"/>
                </a:cubicBezTo>
                <a:cubicBezTo>
                  <a:pt x="4085062" y="5138096"/>
                  <a:pt x="4078026" y="5112854"/>
                  <a:pt x="4065070" y="5095654"/>
                </a:cubicBezTo>
                <a:cubicBezTo>
                  <a:pt x="4061553" y="5090964"/>
                  <a:pt x="4055019" y="5089427"/>
                  <a:pt x="4049350" y="5090725"/>
                </a:cubicBezTo>
                <a:cubicBezTo>
                  <a:pt x="4043683" y="5092024"/>
                  <a:pt x="4038880" y="5096157"/>
                  <a:pt x="4038823" y="5102802"/>
                </a:cubicBezTo>
                <a:cubicBezTo>
                  <a:pt x="4038740" y="5121230"/>
                  <a:pt x="4039913" y="5144308"/>
                  <a:pt x="4052284" y="5157758"/>
                </a:cubicBezTo>
                <a:close/>
                <a:moveTo>
                  <a:pt x="4997567" y="6140496"/>
                </a:moveTo>
                <a:cubicBezTo>
                  <a:pt x="5008023" y="6149347"/>
                  <a:pt x="5019555" y="6156802"/>
                  <a:pt x="5033069" y="6162610"/>
                </a:cubicBezTo>
                <a:cubicBezTo>
                  <a:pt x="5037201" y="6164397"/>
                  <a:pt x="5040999" y="6158700"/>
                  <a:pt x="5037983" y="6155462"/>
                </a:cubicBezTo>
                <a:cubicBezTo>
                  <a:pt x="5019443" y="6135693"/>
                  <a:pt x="4997551" y="6120502"/>
                  <a:pt x="4978900" y="6100958"/>
                </a:cubicBezTo>
                <a:cubicBezTo>
                  <a:pt x="4973427" y="6095262"/>
                  <a:pt x="4963376" y="6103862"/>
                  <a:pt x="4968514" y="6110004"/>
                </a:cubicBezTo>
                <a:cubicBezTo>
                  <a:pt x="4977727" y="6121396"/>
                  <a:pt x="4987110" y="6131644"/>
                  <a:pt x="4997567" y="6140496"/>
                </a:cubicBezTo>
                <a:close/>
                <a:moveTo>
                  <a:pt x="3763513" y="4896962"/>
                </a:moveTo>
                <a:cubicBezTo>
                  <a:pt x="3769097" y="4901318"/>
                  <a:pt x="3779594" y="4899754"/>
                  <a:pt x="3780376" y="4891266"/>
                </a:cubicBezTo>
                <a:cubicBezTo>
                  <a:pt x="3783057" y="4864125"/>
                  <a:pt x="3765411" y="4842234"/>
                  <a:pt x="3748770" y="4822241"/>
                </a:cubicBezTo>
                <a:cubicBezTo>
                  <a:pt x="3745475" y="4818277"/>
                  <a:pt x="3739835" y="4817663"/>
                  <a:pt x="3735157" y="4819394"/>
                </a:cubicBezTo>
                <a:cubicBezTo>
                  <a:pt x="3730481" y="4821125"/>
                  <a:pt x="3726768" y="4825203"/>
                  <a:pt x="3727326" y="4830618"/>
                </a:cubicBezTo>
                <a:cubicBezTo>
                  <a:pt x="3730006" y="4856084"/>
                  <a:pt x="3743185" y="4881101"/>
                  <a:pt x="3763513" y="4896962"/>
                </a:cubicBezTo>
                <a:close/>
                <a:moveTo>
                  <a:pt x="358356" y="1430460"/>
                </a:moveTo>
                <a:cubicBezTo>
                  <a:pt x="363396" y="1431591"/>
                  <a:pt x="369036" y="1430167"/>
                  <a:pt x="371773" y="1425476"/>
                </a:cubicBezTo>
                <a:cubicBezTo>
                  <a:pt x="383165" y="1405931"/>
                  <a:pt x="390201" y="1384486"/>
                  <a:pt x="399248" y="1363713"/>
                </a:cubicBezTo>
                <a:cubicBezTo>
                  <a:pt x="409858" y="1339476"/>
                  <a:pt x="425159" y="1313677"/>
                  <a:pt x="422143" y="1286536"/>
                </a:cubicBezTo>
                <a:cubicBezTo>
                  <a:pt x="421585" y="1281231"/>
                  <a:pt x="418458" y="1277210"/>
                  <a:pt x="414423" y="1275451"/>
                </a:cubicBezTo>
                <a:cubicBezTo>
                  <a:pt x="410390" y="1273692"/>
                  <a:pt x="405447" y="1274195"/>
                  <a:pt x="401259" y="1277937"/>
                </a:cubicBezTo>
                <a:cubicBezTo>
                  <a:pt x="381266" y="1295918"/>
                  <a:pt x="371996" y="1325404"/>
                  <a:pt x="362725" y="1350087"/>
                </a:cubicBezTo>
                <a:cubicBezTo>
                  <a:pt x="354014" y="1373318"/>
                  <a:pt x="346978" y="1395097"/>
                  <a:pt x="348542" y="1420115"/>
                </a:cubicBezTo>
                <a:cubicBezTo>
                  <a:pt x="348877" y="1425644"/>
                  <a:pt x="353316" y="1429330"/>
                  <a:pt x="358356" y="1430460"/>
                </a:cubicBezTo>
                <a:close/>
                <a:moveTo>
                  <a:pt x="392952" y="1515414"/>
                </a:moveTo>
                <a:cubicBezTo>
                  <a:pt x="397489" y="1518262"/>
                  <a:pt x="403939" y="1518681"/>
                  <a:pt x="408853" y="1515274"/>
                </a:cubicBezTo>
                <a:cubicBezTo>
                  <a:pt x="432196" y="1499192"/>
                  <a:pt x="449061" y="1456750"/>
                  <a:pt x="435436" y="1430838"/>
                </a:cubicBezTo>
                <a:cubicBezTo>
                  <a:pt x="433481" y="1427097"/>
                  <a:pt x="430103" y="1425561"/>
                  <a:pt x="426543" y="1425533"/>
                </a:cubicBezTo>
                <a:cubicBezTo>
                  <a:pt x="422982" y="1425504"/>
                  <a:pt x="419240" y="1426984"/>
                  <a:pt x="416560" y="1429274"/>
                </a:cubicBezTo>
                <a:cubicBezTo>
                  <a:pt x="397126" y="1445804"/>
                  <a:pt x="398020" y="1478641"/>
                  <a:pt x="388526" y="1500978"/>
                </a:cubicBezTo>
                <a:cubicBezTo>
                  <a:pt x="385789" y="1507289"/>
                  <a:pt x="388414" y="1512566"/>
                  <a:pt x="392952" y="1515414"/>
                </a:cubicBezTo>
                <a:close/>
                <a:moveTo>
                  <a:pt x="3051166" y="4224376"/>
                </a:moveTo>
                <a:cubicBezTo>
                  <a:pt x="3045023" y="4185510"/>
                  <a:pt x="3026819" y="4144855"/>
                  <a:pt x="3009060" y="4112019"/>
                </a:cubicBezTo>
                <a:cubicBezTo>
                  <a:pt x="3000237" y="4095824"/>
                  <a:pt x="2989850" y="4077954"/>
                  <a:pt x="2977564" y="4061201"/>
                </a:cubicBezTo>
                <a:cubicBezTo>
                  <a:pt x="3000460" y="4072146"/>
                  <a:pt x="3023692" y="4082422"/>
                  <a:pt x="3047592" y="4091133"/>
                </a:cubicBezTo>
                <a:cubicBezTo>
                  <a:pt x="3048486" y="4091468"/>
                  <a:pt x="3049491" y="4091804"/>
                  <a:pt x="3050384" y="4092138"/>
                </a:cubicBezTo>
                <a:cubicBezTo>
                  <a:pt x="3055858" y="4097276"/>
                  <a:pt x="3061442" y="4102302"/>
                  <a:pt x="3066803" y="4107887"/>
                </a:cubicBezTo>
                <a:cubicBezTo>
                  <a:pt x="3079759" y="4121289"/>
                  <a:pt x="3091598" y="4135361"/>
                  <a:pt x="3101091" y="4151557"/>
                </a:cubicBezTo>
                <a:cubicBezTo>
                  <a:pt x="3116169" y="4177245"/>
                  <a:pt x="3128790" y="4215443"/>
                  <a:pt x="3158164" y="4227839"/>
                </a:cubicBezTo>
                <a:cubicBezTo>
                  <a:pt x="3165535" y="4230967"/>
                  <a:pt x="3171566" y="4224153"/>
                  <a:pt x="3171120" y="4217230"/>
                </a:cubicBezTo>
                <a:cubicBezTo>
                  <a:pt x="3169109" y="4186180"/>
                  <a:pt x="3142862" y="4145525"/>
                  <a:pt x="3124434" y="4121065"/>
                </a:cubicBezTo>
                <a:cubicBezTo>
                  <a:pt x="3124099" y="4120618"/>
                  <a:pt x="3123651" y="4120060"/>
                  <a:pt x="3123205" y="4119502"/>
                </a:cubicBezTo>
                <a:cubicBezTo>
                  <a:pt x="3178937" y="4142063"/>
                  <a:pt x="3235117" y="4170767"/>
                  <a:pt x="3271639" y="4213767"/>
                </a:cubicBezTo>
                <a:cubicBezTo>
                  <a:pt x="3208088" y="4228285"/>
                  <a:pt x="3150234" y="4239343"/>
                  <a:pt x="3078754" y="4230073"/>
                </a:cubicBezTo>
                <a:cubicBezTo>
                  <a:pt x="3069036" y="4228845"/>
                  <a:pt x="3060214" y="4226499"/>
                  <a:pt x="3051166" y="4224376"/>
                </a:cubicBezTo>
                <a:close/>
                <a:moveTo>
                  <a:pt x="2612833" y="3778337"/>
                </a:moveTo>
                <a:cubicBezTo>
                  <a:pt x="2530701" y="3698494"/>
                  <a:pt x="2465866" y="3603559"/>
                  <a:pt x="2432304" y="3489917"/>
                </a:cubicBezTo>
                <a:cubicBezTo>
                  <a:pt x="2431299" y="3486343"/>
                  <a:pt x="2430293" y="3482657"/>
                  <a:pt x="2429399" y="3479083"/>
                </a:cubicBezTo>
                <a:cubicBezTo>
                  <a:pt x="2430181" y="3478525"/>
                  <a:pt x="2430628" y="3477631"/>
                  <a:pt x="2431186" y="3476962"/>
                </a:cubicBezTo>
                <a:cubicBezTo>
                  <a:pt x="2436547" y="3488242"/>
                  <a:pt x="2442021" y="3499299"/>
                  <a:pt x="2448498" y="3509909"/>
                </a:cubicBezTo>
                <a:cubicBezTo>
                  <a:pt x="2469607" y="3552239"/>
                  <a:pt x="2494178" y="3592335"/>
                  <a:pt x="2531818" y="3629416"/>
                </a:cubicBezTo>
                <a:cubicBezTo>
                  <a:pt x="2590789" y="3687493"/>
                  <a:pt x="2653557" y="3746129"/>
                  <a:pt x="2715320" y="3800297"/>
                </a:cubicBezTo>
                <a:cubicBezTo>
                  <a:pt x="2719230" y="3803760"/>
                  <a:pt x="2727718" y="3801526"/>
                  <a:pt x="2725820" y="3795048"/>
                </a:cubicBezTo>
                <a:cubicBezTo>
                  <a:pt x="2700802" y="3713739"/>
                  <a:pt x="2607989" y="3673309"/>
                  <a:pt x="2553038" y="3614114"/>
                </a:cubicBezTo>
                <a:cubicBezTo>
                  <a:pt x="2594363" y="3641589"/>
                  <a:pt x="2639485" y="3660353"/>
                  <a:pt x="2689297" y="3678558"/>
                </a:cubicBezTo>
                <a:cubicBezTo>
                  <a:pt x="2698903" y="3697991"/>
                  <a:pt x="2719230" y="3714074"/>
                  <a:pt x="2731069" y="3731386"/>
                </a:cubicBezTo>
                <a:cubicBezTo>
                  <a:pt x="2747488" y="3755399"/>
                  <a:pt x="2755641" y="3785666"/>
                  <a:pt x="2773511" y="3808116"/>
                </a:cubicBezTo>
                <a:cubicBezTo>
                  <a:pt x="2777754" y="3813477"/>
                  <a:pt x="2787249" y="3810797"/>
                  <a:pt x="2788923" y="3804542"/>
                </a:cubicBezTo>
                <a:cubicBezTo>
                  <a:pt x="2797189" y="3773157"/>
                  <a:pt x="2774515" y="3738199"/>
                  <a:pt x="2755975" y="3714410"/>
                </a:cubicBezTo>
                <a:cubicBezTo>
                  <a:pt x="2752066" y="3709384"/>
                  <a:pt x="2747822" y="3703688"/>
                  <a:pt x="2743243" y="3697991"/>
                </a:cubicBezTo>
                <a:cubicBezTo>
                  <a:pt x="2744694" y="3698550"/>
                  <a:pt x="2745924" y="3698997"/>
                  <a:pt x="2747375" y="3699443"/>
                </a:cubicBezTo>
                <a:cubicBezTo>
                  <a:pt x="2762900" y="3704917"/>
                  <a:pt x="2778201" y="3710500"/>
                  <a:pt x="2793279" y="3716308"/>
                </a:cubicBezTo>
                <a:cubicBezTo>
                  <a:pt x="2812154" y="3743448"/>
                  <a:pt x="2835832" y="3766568"/>
                  <a:pt x="2850352" y="3797952"/>
                </a:cubicBezTo>
                <a:cubicBezTo>
                  <a:pt x="2861968" y="3823195"/>
                  <a:pt x="2869450" y="3858822"/>
                  <a:pt x="2892682" y="3875799"/>
                </a:cubicBezTo>
                <a:cubicBezTo>
                  <a:pt x="2899941" y="3881048"/>
                  <a:pt x="2909435" y="3876357"/>
                  <a:pt x="2910775" y="3867870"/>
                </a:cubicBezTo>
                <a:cubicBezTo>
                  <a:pt x="2916136" y="3833915"/>
                  <a:pt x="2888102" y="3789576"/>
                  <a:pt x="2871908" y="3760872"/>
                </a:cubicBezTo>
                <a:cubicBezTo>
                  <a:pt x="2869003" y="3755622"/>
                  <a:pt x="2865430" y="3750261"/>
                  <a:pt x="2862079" y="3744900"/>
                </a:cubicBezTo>
                <a:cubicBezTo>
                  <a:pt x="2871349" y="3749032"/>
                  <a:pt x="2880396" y="3753500"/>
                  <a:pt x="2889331" y="3757969"/>
                </a:cubicBezTo>
                <a:cubicBezTo>
                  <a:pt x="2906643" y="3777849"/>
                  <a:pt x="2923061" y="3798846"/>
                  <a:pt x="2937245" y="3820625"/>
                </a:cubicBezTo>
                <a:cubicBezTo>
                  <a:pt x="2950312" y="3840618"/>
                  <a:pt x="2960811" y="3871555"/>
                  <a:pt x="2981473" y="3884287"/>
                </a:cubicBezTo>
                <a:cubicBezTo>
                  <a:pt x="2986946" y="3887638"/>
                  <a:pt x="2997333" y="3886520"/>
                  <a:pt x="2997556" y="3878032"/>
                </a:cubicBezTo>
                <a:cubicBezTo>
                  <a:pt x="2998227" y="3848659"/>
                  <a:pt x="2972538" y="3817274"/>
                  <a:pt x="2955450" y="3794825"/>
                </a:cubicBezTo>
                <a:lnTo>
                  <a:pt x="2955226" y="3794602"/>
                </a:lnTo>
                <a:cubicBezTo>
                  <a:pt x="2964832" y="3800633"/>
                  <a:pt x="2974102" y="3807334"/>
                  <a:pt x="2983372" y="3813924"/>
                </a:cubicBezTo>
                <a:cubicBezTo>
                  <a:pt x="2999456" y="3830900"/>
                  <a:pt x="3010959" y="3848993"/>
                  <a:pt x="3020787" y="3871444"/>
                </a:cubicBezTo>
                <a:cubicBezTo>
                  <a:pt x="3030393" y="3893446"/>
                  <a:pt x="3036423" y="3912879"/>
                  <a:pt x="3059766" y="3919357"/>
                </a:cubicBezTo>
                <a:cubicBezTo>
                  <a:pt x="3064904" y="3920809"/>
                  <a:pt x="3071048" y="3916564"/>
                  <a:pt x="3071828" y="3911316"/>
                </a:cubicBezTo>
                <a:cubicBezTo>
                  <a:pt x="3072834" y="3904726"/>
                  <a:pt x="3072388" y="3897913"/>
                  <a:pt x="3071047" y="3891212"/>
                </a:cubicBezTo>
                <a:cubicBezTo>
                  <a:pt x="3082997" y="3904614"/>
                  <a:pt x="3094501" y="3918799"/>
                  <a:pt x="3105447" y="3934100"/>
                </a:cubicBezTo>
                <a:cubicBezTo>
                  <a:pt x="3153697" y="4002229"/>
                  <a:pt x="3203733" y="4072928"/>
                  <a:pt x="3249077" y="4144854"/>
                </a:cubicBezTo>
                <a:cubicBezTo>
                  <a:pt x="3221825" y="4125644"/>
                  <a:pt x="3190777" y="4110567"/>
                  <a:pt x="3162966" y="4096829"/>
                </a:cubicBezTo>
                <a:cubicBezTo>
                  <a:pt x="3075515" y="4053606"/>
                  <a:pt x="2984153" y="4021328"/>
                  <a:pt x="2897148" y="3976206"/>
                </a:cubicBezTo>
                <a:cubicBezTo>
                  <a:pt x="2794396" y="3922931"/>
                  <a:pt x="2694966" y="3858180"/>
                  <a:pt x="2612833" y="3778337"/>
                </a:cubicBezTo>
                <a:close/>
                <a:moveTo>
                  <a:pt x="257516" y="1458536"/>
                </a:moveTo>
                <a:cubicBezTo>
                  <a:pt x="261313" y="1466690"/>
                  <a:pt x="273710" y="1468700"/>
                  <a:pt x="279741" y="1462222"/>
                </a:cubicBezTo>
                <a:cubicBezTo>
                  <a:pt x="305765" y="1434300"/>
                  <a:pt x="307217" y="1378903"/>
                  <a:pt x="305765" y="1342604"/>
                </a:cubicBezTo>
                <a:cubicBezTo>
                  <a:pt x="304872" y="1323059"/>
                  <a:pt x="283762" y="1321049"/>
                  <a:pt x="273710" y="1332440"/>
                </a:cubicBezTo>
                <a:cubicBezTo>
                  <a:pt x="272147" y="1320992"/>
                  <a:pt x="263212" y="1314040"/>
                  <a:pt x="253858" y="1313147"/>
                </a:cubicBezTo>
                <a:cubicBezTo>
                  <a:pt x="244504" y="1312253"/>
                  <a:pt x="234732" y="1317419"/>
                  <a:pt x="231492" y="1330207"/>
                </a:cubicBezTo>
                <a:cubicBezTo>
                  <a:pt x="227248" y="1346848"/>
                  <a:pt x="214739" y="1361591"/>
                  <a:pt x="216973" y="1379238"/>
                </a:cubicBezTo>
                <a:cubicBezTo>
                  <a:pt x="217978" y="1387168"/>
                  <a:pt x="222892" y="1392194"/>
                  <a:pt x="231045" y="1392752"/>
                </a:cubicBezTo>
                <a:cubicBezTo>
                  <a:pt x="241544" y="1393423"/>
                  <a:pt x="249362" y="1388620"/>
                  <a:pt x="255840" y="1382030"/>
                </a:cubicBezTo>
                <a:cubicBezTo>
                  <a:pt x="249921" y="1408946"/>
                  <a:pt x="247799" y="1437427"/>
                  <a:pt x="257516" y="1458536"/>
                </a:cubicBezTo>
                <a:close/>
                <a:moveTo>
                  <a:pt x="4332400" y="5653725"/>
                </a:moveTo>
                <a:lnTo>
                  <a:pt x="4404152" y="5726824"/>
                </a:lnTo>
                <a:lnTo>
                  <a:pt x="4394549" y="5708710"/>
                </a:lnTo>
                <a:cubicBezTo>
                  <a:pt x="4379025" y="5689500"/>
                  <a:pt x="4359479" y="5672719"/>
                  <a:pt x="4338580" y="5657655"/>
                </a:cubicBezTo>
                <a:close/>
                <a:moveTo>
                  <a:pt x="4120552" y="5437902"/>
                </a:moveTo>
                <a:lnTo>
                  <a:pt x="4162888" y="5481032"/>
                </a:lnTo>
                <a:lnTo>
                  <a:pt x="4156234" y="5458794"/>
                </a:lnTo>
                <a:cubicBezTo>
                  <a:pt x="4150315" y="5449175"/>
                  <a:pt x="4142302" y="5440547"/>
                  <a:pt x="4134093" y="5432729"/>
                </a:cubicBezTo>
                <a:cubicBezTo>
                  <a:pt x="4131579" y="5430329"/>
                  <a:pt x="4127586" y="5430105"/>
                  <a:pt x="4124404" y="5431445"/>
                </a:cubicBezTo>
                <a:close/>
                <a:moveTo>
                  <a:pt x="2604497" y="3893393"/>
                </a:moveTo>
                <a:lnTo>
                  <a:pt x="2707191" y="3998015"/>
                </a:lnTo>
                <a:lnTo>
                  <a:pt x="2682428" y="3964437"/>
                </a:lnTo>
                <a:cubicBezTo>
                  <a:pt x="2664922" y="3942784"/>
                  <a:pt x="2647247" y="3921256"/>
                  <a:pt x="2631890" y="3898025"/>
                </a:cubicBezTo>
                <a:cubicBezTo>
                  <a:pt x="2607318" y="3860720"/>
                  <a:pt x="2589672" y="3816045"/>
                  <a:pt x="2561191" y="3781869"/>
                </a:cubicBezTo>
                <a:cubicBezTo>
                  <a:pt x="2559237" y="3779468"/>
                  <a:pt x="2556250" y="3779217"/>
                  <a:pt x="2553890" y="3780319"/>
                </a:cubicBezTo>
                <a:cubicBezTo>
                  <a:pt x="2551531" y="3781423"/>
                  <a:pt x="2549800" y="3783879"/>
                  <a:pt x="2550357" y="3786895"/>
                </a:cubicBezTo>
                <a:cubicBezTo>
                  <a:pt x="2554881" y="3811523"/>
                  <a:pt x="2566524" y="3835116"/>
                  <a:pt x="2580415" y="3857677"/>
                </a:cubicBezTo>
                <a:close/>
                <a:moveTo>
                  <a:pt x="2416512" y="3701881"/>
                </a:moveTo>
                <a:lnTo>
                  <a:pt x="2437020" y="3722773"/>
                </a:lnTo>
                <a:lnTo>
                  <a:pt x="2437372" y="3720594"/>
                </a:lnTo>
                <a:cubicBezTo>
                  <a:pt x="2440318" y="3684561"/>
                  <a:pt x="2440457" y="3648682"/>
                  <a:pt x="2438112" y="3612774"/>
                </a:cubicBezTo>
                <a:cubicBezTo>
                  <a:pt x="2447940" y="3645163"/>
                  <a:pt x="2457991" y="3677441"/>
                  <a:pt x="2467486" y="3709942"/>
                </a:cubicBezTo>
                <a:lnTo>
                  <a:pt x="2462663" y="3748898"/>
                </a:lnTo>
                <a:lnTo>
                  <a:pt x="2517637" y="3804903"/>
                </a:lnTo>
                <a:lnTo>
                  <a:pt x="2515958" y="3798511"/>
                </a:lnTo>
                <a:cubicBezTo>
                  <a:pt x="2511379" y="3779747"/>
                  <a:pt x="2506353" y="3761207"/>
                  <a:pt x="2501326" y="3742555"/>
                </a:cubicBezTo>
                <a:cubicBezTo>
                  <a:pt x="2505906" y="3726472"/>
                  <a:pt x="2502891" y="3709160"/>
                  <a:pt x="2497194" y="3692183"/>
                </a:cubicBezTo>
                <a:cubicBezTo>
                  <a:pt x="2555272" y="3769583"/>
                  <a:pt x="2633789" y="3837937"/>
                  <a:pt x="2703371" y="3889872"/>
                </a:cubicBezTo>
                <a:cubicBezTo>
                  <a:pt x="2723697" y="3924830"/>
                  <a:pt x="2763236" y="3949179"/>
                  <a:pt x="2789816" y="3980004"/>
                </a:cubicBezTo>
                <a:cubicBezTo>
                  <a:pt x="2810703" y="4004240"/>
                  <a:pt x="2829355" y="4036071"/>
                  <a:pt x="2858840" y="4050256"/>
                </a:cubicBezTo>
                <a:cubicBezTo>
                  <a:pt x="2864648" y="4053047"/>
                  <a:pt x="2869450" y="4047351"/>
                  <a:pt x="2868222" y="4041768"/>
                </a:cubicBezTo>
                <a:cubicBezTo>
                  <a:pt x="2864871" y="4027471"/>
                  <a:pt x="2857165" y="4013622"/>
                  <a:pt x="2847559" y="4000219"/>
                </a:cubicBezTo>
                <a:cubicBezTo>
                  <a:pt x="2854931" y="4005580"/>
                  <a:pt x="2862303" y="4010941"/>
                  <a:pt x="2869562" y="4015967"/>
                </a:cubicBezTo>
                <a:cubicBezTo>
                  <a:pt x="2889555" y="4029705"/>
                  <a:pt x="2905861" y="4051038"/>
                  <a:pt x="2926747" y="4062430"/>
                </a:cubicBezTo>
                <a:cubicBezTo>
                  <a:pt x="2928868" y="4063546"/>
                  <a:pt x="2931214" y="4063658"/>
                  <a:pt x="2933559" y="4063323"/>
                </a:cubicBezTo>
                <a:cubicBezTo>
                  <a:pt x="2956008" y="4086778"/>
                  <a:pt x="2974325" y="4112689"/>
                  <a:pt x="2989292" y="4148430"/>
                </a:cubicBezTo>
                <a:cubicBezTo>
                  <a:pt x="2997892" y="4169203"/>
                  <a:pt x="3004035" y="4190647"/>
                  <a:pt x="3010065" y="4211980"/>
                </a:cubicBezTo>
                <a:cubicBezTo>
                  <a:pt x="2948162" y="4188525"/>
                  <a:pt x="2898384" y="4148674"/>
                  <a:pt x="2842779" y="4112450"/>
                </a:cubicBezTo>
                <a:lnTo>
                  <a:pt x="2787669" y="4080004"/>
                </a:lnTo>
                <a:lnTo>
                  <a:pt x="2925697" y="4220622"/>
                </a:lnTo>
                <a:lnTo>
                  <a:pt x="2954557" y="4239790"/>
                </a:lnTo>
                <a:lnTo>
                  <a:pt x="2977330" y="4273224"/>
                </a:lnTo>
                <a:lnTo>
                  <a:pt x="3050559" y="4347828"/>
                </a:lnTo>
                <a:lnTo>
                  <a:pt x="3045736" y="4332016"/>
                </a:lnTo>
                <a:cubicBezTo>
                  <a:pt x="3034469" y="4305798"/>
                  <a:pt x="3017549" y="4280389"/>
                  <a:pt x="2999456" y="4257996"/>
                </a:cubicBezTo>
                <a:cubicBezTo>
                  <a:pt x="3003588" y="4259224"/>
                  <a:pt x="3007609" y="4261122"/>
                  <a:pt x="3011741" y="4262128"/>
                </a:cubicBezTo>
                <a:cubicBezTo>
                  <a:pt x="3018442" y="4263803"/>
                  <a:pt x="3025813" y="4265366"/>
                  <a:pt x="3032962" y="4267042"/>
                </a:cubicBezTo>
                <a:cubicBezTo>
                  <a:pt x="3057198" y="4305239"/>
                  <a:pt x="3082997" y="4341538"/>
                  <a:pt x="3100756" y="4383867"/>
                </a:cubicBezTo>
                <a:lnTo>
                  <a:pt x="3108580" y="4406937"/>
                </a:lnTo>
                <a:lnTo>
                  <a:pt x="3159633" y="4458948"/>
                </a:lnTo>
                <a:lnTo>
                  <a:pt x="3141634" y="4397718"/>
                </a:lnTo>
                <a:cubicBezTo>
                  <a:pt x="3145655" y="4404977"/>
                  <a:pt x="3149899" y="4412014"/>
                  <a:pt x="3153696" y="4419608"/>
                </a:cubicBezTo>
                <a:lnTo>
                  <a:pt x="3182741" y="4482490"/>
                </a:lnTo>
                <a:lnTo>
                  <a:pt x="3272038" y="4573463"/>
                </a:lnTo>
                <a:lnTo>
                  <a:pt x="3257330" y="4545951"/>
                </a:lnTo>
                <a:cubicBezTo>
                  <a:pt x="3213505" y="4455054"/>
                  <a:pt x="3170952" y="4350808"/>
                  <a:pt x="3102767" y="4282120"/>
                </a:cubicBezTo>
                <a:cubicBezTo>
                  <a:pt x="3136384" y="4287034"/>
                  <a:pt x="3170226" y="4288933"/>
                  <a:pt x="3201052" y="4283683"/>
                </a:cubicBezTo>
                <a:cubicBezTo>
                  <a:pt x="3244163" y="4276312"/>
                  <a:pt x="3282137" y="4256767"/>
                  <a:pt x="3324467" y="4246938"/>
                </a:cubicBezTo>
                <a:cubicBezTo>
                  <a:pt x="3341219" y="4243028"/>
                  <a:pt x="3347809" y="4227839"/>
                  <a:pt x="3339545" y="4212873"/>
                </a:cubicBezTo>
                <a:cubicBezTo>
                  <a:pt x="3287051" y="4118943"/>
                  <a:pt x="3219369" y="4026243"/>
                  <a:pt x="3156153" y="3938121"/>
                </a:cubicBezTo>
                <a:cubicBezTo>
                  <a:pt x="3104889" y="3866752"/>
                  <a:pt x="3047592" y="3790580"/>
                  <a:pt x="2966508" y="3751044"/>
                </a:cubicBezTo>
                <a:cubicBezTo>
                  <a:pt x="2911668" y="3724238"/>
                  <a:pt x="2853702" y="3698438"/>
                  <a:pt x="2796071" y="3678892"/>
                </a:cubicBezTo>
                <a:cubicBezTo>
                  <a:pt x="2736989" y="3658901"/>
                  <a:pt x="2647191" y="3652422"/>
                  <a:pt x="2595257" y="3619921"/>
                </a:cubicBezTo>
                <a:cubicBezTo>
                  <a:pt x="2508252" y="3565418"/>
                  <a:pt x="2456317" y="3488577"/>
                  <a:pt x="2427725" y="3391855"/>
                </a:cubicBezTo>
                <a:cubicBezTo>
                  <a:pt x="2415439" y="3350195"/>
                  <a:pt x="2391872" y="3306637"/>
                  <a:pt x="2381150" y="3263190"/>
                </a:cubicBezTo>
                <a:cubicBezTo>
                  <a:pt x="2481669" y="3336904"/>
                  <a:pt x="2573031" y="3426032"/>
                  <a:pt x="2676788" y="3495837"/>
                </a:cubicBezTo>
                <a:cubicBezTo>
                  <a:pt x="2837843" y="3604174"/>
                  <a:pt x="2994317" y="3728817"/>
                  <a:pt x="3142862" y="3854019"/>
                </a:cubicBezTo>
                <a:cubicBezTo>
                  <a:pt x="3204960" y="3906402"/>
                  <a:pt x="3267618" y="3958336"/>
                  <a:pt x="3329492" y="4011053"/>
                </a:cubicBezTo>
                <a:cubicBezTo>
                  <a:pt x="3390698" y="4063212"/>
                  <a:pt x="3477925" y="4107887"/>
                  <a:pt x="3483400" y="4196232"/>
                </a:cubicBezTo>
                <a:cubicBezTo>
                  <a:pt x="3493954" y="4365788"/>
                  <a:pt x="3526227" y="4524227"/>
                  <a:pt x="3436937" y="4666687"/>
                </a:cubicBezTo>
                <a:lnTo>
                  <a:pt x="3404720" y="4708636"/>
                </a:lnTo>
                <a:lnTo>
                  <a:pt x="3436206" y="4740712"/>
                </a:lnTo>
                <a:lnTo>
                  <a:pt x="3442409" y="4733450"/>
                </a:lnTo>
                <a:lnTo>
                  <a:pt x="3443773" y="4748421"/>
                </a:lnTo>
                <a:lnTo>
                  <a:pt x="3479234" y="4784547"/>
                </a:lnTo>
                <a:lnTo>
                  <a:pt x="3479085" y="4779494"/>
                </a:lnTo>
                <a:cubicBezTo>
                  <a:pt x="3477396" y="4765896"/>
                  <a:pt x="3475246" y="4752270"/>
                  <a:pt x="3475134" y="4738923"/>
                </a:cubicBezTo>
                <a:cubicBezTo>
                  <a:pt x="3475023" y="4722058"/>
                  <a:pt x="3474687" y="4702514"/>
                  <a:pt x="3482059" y="4686877"/>
                </a:cubicBezTo>
                <a:cubicBezTo>
                  <a:pt x="3483510" y="4683750"/>
                  <a:pt x="3485297" y="4680510"/>
                  <a:pt x="3486749" y="4677048"/>
                </a:cubicBezTo>
                <a:cubicBezTo>
                  <a:pt x="3504172" y="4648790"/>
                  <a:pt x="3516459" y="4618078"/>
                  <a:pt x="3522713" y="4581555"/>
                </a:cubicBezTo>
                <a:cubicBezTo>
                  <a:pt x="3542370" y="4466404"/>
                  <a:pt x="3524276" y="4363316"/>
                  <a:pt x="3517910" y="4248836"/>
                </a:cubicBezTo>
                <a:cubicBezTo>
                  <a:pt x="3515677" y="4207959"/>
                  <a:pt x="3517575" y="4153567"/>
                  <a:pt x="3497360" y="4116040"/>
                </a:cubicBezTo>
                <a:cubicBezTo>
                  <a:pt x="3470332" y="4066004"/>
                  <a:pt x="3415269" y="4041321"/>
                  <a:pt x="3372492" y="4006139"/>
                </a:cubicBezTo>
                <a:cubicBezTo>
                  <a:pt x="3253211" y="3907965"/>
                  <a:pt x="3132922" y="3811466"/>
                  <a:pt x="3012412" y="3714968"/>
                </a:cubicBezTo>
                <a:cubicBezTo>
                  <a:pt x="2906530" y="3630198"/>
                  <a:pt x="2801209" y="3547883"/>
                  <a:pt x="2689633" y="3470707"/>
                </a:cubicBezTo>
                <a:cubicBezTo>
                  <a:pt x="2572919" y="3389957"/>
                  <a:pt x="2465810" y="3273130"/>
                  <a:pt x="2339156" y="3209581"/>
                </a:cubicBezTo>
                <a:cubicBezTo>
                  <a:pt x="2335805" y="3207905"/>
                  <a:pt x="2332790" y="3208575"/>
                  <a:pt x="2330333" y="3210027"/>
                </a:cubicBezTo>
                <a:cubicBezTo>
                  <a:pt x="2326312" y="3202433"/>
                  <a:pt x="2315143" y="3207123"/>
                  <a:pt x="2318493" y="3214717"/>
                </a:cubicBezTo>
                <a:cubicBezTo>
                  <a:pt x="2359036" y="3305074"/>
                  <a:pt x="2377911" y="3404029"/>
                  <a:pt x="2404605" y="3499411"/>
                </a:cubicBezTo>
                <a:cubicBezTo>
                  <a:pt x="2408068" y="3555366"/>
                  <a:pt x="2423033" y="3611210"/>
                  <a:pt x="2420465" y="3667278"/>
                </a:cubicBezTo>
                <a:close/>
                <a:moveTo>
                  <a:pt x="1635780" y="2906496"/>
                </a:moveTo>
                <a:lnTo>
                  <a:pt x="1739693" y="3012359"/>
                </a:lnTo>
                <a:lnTo>
                  <a:pt x="1732019" y="2999607"/>
                </a:lnTo>
                <a:cubicBezTo>
                  <a:pt x="1746428" y="3008653"/>
                  <a:pt x="1760389" y="3018706"/>
                  <a:pt x="1774014" y="3029428"/>
                </a:cubicBezTo>
                <a:cubicBezTo>
                  <a:pt x="1782615" y="3040094"/>
                  <a:pt x="1790852" y="3050872"/>
                  <a:pt x="1798405" y="3062250"/>
                </a:cubicBezTo>
                <a:lnTo>
                  <a:pt x="1811177" y="3085184"/>
                </a:lnTo>
                <a:lnTo>
                  <a:pt x="1877818" y="3153076"/>
                </a:lnTo>
                <a:lnTo>
                  <a:pt x="1865711" y="3116320"/>
                </a:lnTo>
                <a:cubicBezTo>
                  <a:pt x="1874980" y="3126596"/>
                  <a:pt x="1884251" y="3136760"/>
                  <a:pt x="1892963" y="3147258"/>
                </a:cubicBezTo>
                <a:lnTo>
                  <a:pt x="2006562" y="3284237"/>
                </a:lnTo>
                <a:lnTo>
                  <a:pt x="2199550" y="3480846"/>
                </a:lnTo>
                <a:lnTo>
                  <a:pt x="2200244" y="3480312"/>
                </a:lnTo>
                <a:cubicBezTo>
                  <a:pt x="2203846" y="3472634"/>
                  <a:pt x="2203511" y="3463279"/>
                  <a:pt x="2197647" y="3454065"/>
                </a:cubicBezTo>
                <a:cubicBezTo>
                  <a:pt x="2125163" y="3340479"/>
                  <a:pt x="2036593" y="3238619"/>
                  <a:pt x="1949700" y="3135978"/>
                </a:cubicBezTo>
                <a:cubicBezTo>
                  <a:pt x="1880341" y="3053999"/>
                  <a:pt x="1808414" y="2966882"/>
                  <a:pt x="1705214" y="2927456"/>
                </a:cubicBezTo>
                <a:close/>
                <a:moveTo>
                  <a:pt x="1438422" y="2705434"/>
                </a:moveTo>
                <a:lnTo>
                  <a:pt x="1489272" y="2757238"/>
                </a:lnTo>
                <a:lnTo>
                  <a:pt x="1540922" y="2775673"/>
                </a:lnTo>
                <a:cubicBezTo>
                  <a:pt x="1736487" y="2844584"/>
                  <a:pt x="1927251" y="2953033"/>
                  <a:pt x="2093555" y="3077006"/>
                </a:cubicBezTo>
                <a:cubicBezTo>
                  <a:pt x="2149174" y="3118443"/>
                  <a:pt x="2234393" y="3170601"/>
                  <a:pt x="2262649" y="3237950"/>
                </a:cubicBezTo>
                <a:cubicBezTo>
                  <a:pt x="2279850" y="3279051"/>
                  <a:pt x="2289008" y="3320039"/>
                  <a:pt x="2300065" y="3362816"/>
                </a:cubicBezTo>
                <a:cubicBezTo>
                  <a:pt x="2318270" y="3432956"/>
                  <a:pt x="2337481" y="3502314"/>
                  <a:pt x="2350324" y="3574018"/>
                </a:cubicBezTo>
                <a:cubicBezTo>
                  <a:pt x="2354429" y="3596942"/>
                  <a:pt x="2355713" y="3617548"/>
                  <a:pt x="2354326" y="3636550"/>
                </a:cubicBezTo>
                <a:lnTo>
                  <a:pt x="2353961" y="3638155"/>
                </a:lnTo>
                <a:lnTo>
                  <a:pt x="2395216" y="3680185"/>
                </a:lnTo>
                <a:lnTo>
                  <a:pt x="2398015" y="3669959"/>
                </a:lnTo>
                <a:cubicBezTo>
                  <a:pt x="2407062" y="3574465"/>
                  <a:pt x="2369981" y="3473946"/>
                  <a:pt x="2345745" y="3382138"/>
                </a:cubicBezTo>
                <a:cubicBezTo>
                  <a:pt x="2328210" y="3316018"/>
                  <a:pt x="2318382" y="3226334"/>
                  <a:pt x="2269462" y="3173505"/>
                </a:cubicBezTo>
                <a:cubicBezTo>
                  <a:pt x="2125832" y="3018146"/>
                  <a:pt x="1924235" y="2914948"/>
                  <a:pt x="1737940" y="2819901"/>
                </a:cubicBezTo>
                <a:cubicBezTo>
                  <a:pt x="1686033" y="2793459"/>
                  <a:pt x="1632779" y="2770835"/>
                  <a:pt x="1578617" y="2750831"/>
                </a:cubicBezTo>
                <a:close/>
                <a:moveTo>
                  <a:pt x="1353644" y="2619065"/>
                </a:moveTo>
                <a:lnTo>
                  <a:pt x="1380578" y="2646504"/>
                </a:lnTo>
                <a:lnTo>
                  <a:pt x="1424989" y="2658819"/>
                </a:lnTo>
                <a:cubicBezTo>
                  <a:pt x="1453386" y="2666051"/>
                  <a:pt x="1481894" y="2670406"/>
                  <a:pt x="1508532" y="2664543"/>
                </a:cubicBezTo>
                <a:cubicBezTo>
                  <a:pt x="1521822" y="2661640"/>
                  <a:pt x="1517579" y="2638967"/>
                  <a:pt x="1504176" y="2641201"/>
                </a:cubicBezTo>
                <a:cubicBezTo>
                  <a:pt x="1483290" y="2644718"/>
                  <a:pt x="1453749" y="2640670"/>
                  <a:pt x="1424138" y="2634722"/>
                </a:cubicBezTo>
                <a:close/>
                <a:moveTo>
                  <a:pt x="1276143" y="2540109"/>
                </a:moveTo>
                <a:lnTo>
                  <a:pt x="1331844" y="2596856"/>
                </a:lnTo>
                <a:lnTo>
                  <a:pt x="1395780" y="2613393"/>
                </a:lnTo>
                <a:cubicBezTo>
                  <a:pt x="1542109" y="2646847"/>
                  <a:pt x="1684888" y="2656083"/>
                  <a:pt x="1817238" y="2548276"/>
                </a:cubicBezTo>
                <a:cubicBezTo>
                  <a:pt x="1901563" y="2479588"/>
                  <a:pt x="1977286" y="2397609"/>
                  <a:pt x="1994041" y="2285697"/>
                </a:cubicBezTo>
                <a:cubicBezTo>
                  <a:pt x="2002193" y="2230858"/>
                  <a:pt x="1999737" y="2174345"/>
                  <a:pt x="1995716" y="2117719"/>
                </a:cubicBezTo>
                <a:cubicBezTo>
                  <a:pt x="2004651" y="2148433"/>
                  <a:pt x="2016266" y="2176466"/>
                  <a:pt x="2030339" y="2199139"/>
                </a:cubicBezTo>
                <a:cubicBezTo>
                  <a:pt x="2034806" y="2206287"/>
                  <a:pt x="2048320" y="2206176"/>
                  <a:pt x="2048320" y="2195789"/>
                </a:cubicBezTo>
                <a:cubicBezTo>
                  <a:pt x="2047986" y="2132126"/>
                  <a:pt x="2019170" y="2070252"/>
                  <a:pt x="2011575" y="2006589"/>
                </a:cubicBezTo>
                <a:cubicBezTo>
                  <a:pt x="2005209" y="1953426"/>
                  <a:pt x="2006549" y="1900486"/>
                  <a:pt x="2002640" y="1847434"/>
                </a:cubicBezTo>
                <a:cubicBezTo>
                  <a:pt x="2004092" y="1842742"/>
                  <a:pt x="2005878" y="1837381"/>
                  <a:pt x="2008113" y="1830793"/>
                </a:cubicBezTo>
                <a:cubicBezTo>
                  <a:pt x="2006549" y="1840844"/>
                  <a:pt x="2005209" y="1850897"/>
                  <a:pt x="2005209" y="1861283"/>
                </a:cubicBezTo>
                <a:cubicBezTo>
                  <a:pt x="2005320" y="1913888"/>
                  <a:pt x="2009118" y="1968280"/>
                  <a:pt x="2023414" y="2018987"/>
                </a:cubicBezTo>
                <a:cubicBezTo>
                  <a:pt x="2026429" y="2029597"/>
                  <a:pt x="2040055" y="2027586"/>
                  <a:pt x="2041843" y="2017535"/>
                </a:cubicBezTo>
                <a:cubicBezTo>
                  <a:pt x="2052341" y="1958228"/>
                  <a:pt x="2029110" y="1899927"/>
                  <a:pt x="2036035" y="1840509"/>
                </a:cubicBezTo>
                <a:cubicBezTo>
                  <a:pt x="2039498" y="1811358"/>
                  <a:pt x="2043965" y="1782766"/>
                  <a:pt x="2047427" y="1753951"/>
                </a:cubicBezTo>
                <a:cubicBezTo>
                  <a:pt x="2048320" y="1782766"/>
                  <a:pt x="2052788" y="1811136"/>
                  <a:pt x="2058261" y="1834367"/>
                </a:cubicBezTo>
                <a:cubicBezTo>
                  <a:pt x="2061388" y="1847769"/>
                  <a:pt x="2083726" y="1845870"/>
                  <a:pt x="2082720" y="1831574"/>
                </a:cubicBezTo>
                <a:cubicBezTo>
                  <a:pt x="2079034" y="1777740"/>
                  <a:pt x="2076912" y="1717318"/>
                  <a:pt x="2100479" y="1667617"/>
                </a:cubicBezTo>
                <a:cubicBezTo>
                  <a:pt x="2136890" y="1707377"/>
                  <a:pt x="2159450" y="1759200"/>
                  <a:pt x="2174752" y="1810353"/>
                </a:cubicBezTo>
                <a:cubicBezTo>
                  <a:pt x="2179889" y="1827441"/>
                  <a:pt x="2183352" y="1844195"/>
                  <a:pt x="2186144" y="1860836"/>
                </a:cubicBezTo>
                <a:cubicBezTo>
                  <a:pt x="2185697" y="1912102"/>
                  <a:pt x="2186590" y="1963478"/>
                  <a:pt x="2187595" y="2014742"/>
                </a:cubicBezTo>
                <a:cubicBezTo>
                  <a:pt x="2179778" y="2087786"/>
                  <a:pt x="2164588" y="2160718"/>
                  <a:pt x="2162466" y="2238677"/>
                </a:cubicBezTo>
                <a:cubicBezTo>
                  <a:pt x="2161908" y="2257887"/>
                  <a:pt x="2190722" y="2267156"/>
                  <a:pt x="2196977" y="2246830"/>
                </a:cubicBezTo>
                <a:cubicBezTo>
                  <a:pt x="2205801" y="2217791"/>
                  <a:pt x="2213395" y="2186854"/>
                  <a:pt x="2220208" y="2155357"/>
                </a:cubicBezTo>
                <a:cubicBezTo>
                  <a:pt x="2220208" y="2183280"/>
                  <a:pt x="2215294" y="2213435"/>
                  <a:pt x="2230372" y="2237337"/>
                </a:cubicBezTo>
                <a:cubicBezTo>
                  <a:pt x="2234393" y="2243591"/>
                  <a:pt x="2244332" y="2242474"/>
                  <a:pt x="2248353" y="2237113"/>
                </a:cubicBezTo>
                <a:cubicBezTo>
                  <a:pt x="2264883" y="2214553"/>
                  <a:pt x="2258964" y="2187523"/>
                  <a:pt x="2257624" y="2160607"/>
                </a:cubicBezTo>
                <a:cubicBezTo>
                  <a:pt x="2255613" y="2120399"/>
                  <a:pt x="2253603" y="2080303"/>
                  <a:pt x="2252486" y="2040095"/>
                </a:cubicBezTo>
                <a:cubicBezTo>
                  <a:pt x="2252374" y="2037192"/>
                  <a:pt x="2250923" y="2035516"/>
                  <a:pt x="2249805" y="2033618"/>
                </a:cubicBezTo>
                <a:cubicBezTo>
                  <a:pt x="2250811" y="2024124"/>
                  <a:pt x="2252374" y="2014855"/>
                  <a:pt x="2253714" y="2005473"/>
                </a:cubicBezTo>
                <a:cubicBezTo>
                  <a:pt x="2264548" y="2053386"/>
                  <a:pt x="2280519" y="2099848"/>
                  <a:pt x="2313468" y="2136818"/>
                </a:cubicBezTo>
                <a:cubicBezTo>
                  <a:pt x="2322067" y="2146533"/>
                  <a:pt x="2336028" y="2135477"/>
                  <a:pt x="2333460" y="2124643"/>
                </a:cubicBezTo>
                <a:cubicBezTo>
                  <a:pt x="2316595" y="2054168"/>
                  <a:pt x="2291465" y="1987156"/>
                  <a:pt x="2278732" y="1915229"/>
                </a:cubicBezTo>
                <a:cubicBezTo>
                  <a:pt x="2269015" y="1860501"/>
                  <a:pt x="2262315" y="1797509"/>
                  <a:pt x="2236068" y="1746579"/>
                </a:cubicBezTo>
                <a:cubicBezTo>
                  <a:pt x="2240536" y="1723237"/>
                  <a:pt x="2245673" y="1700117"/>
                  <a:pt x="2251369" y="1676998"/>
                </a:cubicBezTo>
                <a:cubicBezTo>
                  <a:pt x="2257735" y="1712515"/>
                  <a:pt x="2264660" y="1747808"/>
                  <a:pt x="2271585" y="1782990"/>
                </a:cubicBezTo>
                <a:cubicBezTo>
                  <a:pt x="2282753" y="1839839"/>
                  <a:pt x="2293364" y="1894119"/>
                  <a:pt x="2325306" y="1943262"/>
                </a:cubicBezTo>
                <a:cubicBezTo>
                  <a:pt x="2329886" y="1950298"/>
                  <a:pt x="2340497" y="1944490"/>
                  <a:pt x="2339602" y="1937120"/>
                </a:cubicBezTo>
                <a:cubicBezTo>
                  <a:pt x="2332007" y="1875468"/>
                  <a:pt x="2315255" y="1815603"/>
                  <a:pt x="2303639" y="1754732"/>
                </a:cubicBezTo>
                <a:cubicBezTo>
                  <a:pt x="2296603" y="1717765"/>
                  <a:pt x="2290013" y="1680349"/>
                  <a:pt x="2280297" y="1643826"/>
                </a:cubicBezTo>
                <a:cubicBezTo>
                  <a:pt x="2289790" y="1653879"/>
                  <a:pt x="2299172" y="1663930"/>
                  <a:pt x="2308778" y="1673870"/>
                </a:cubicBezTo>
                <a:cubicBezTo>
                  <a:pt x="2324078" y="1689955"/>
                  <a:pt x="2346303" y="1671860"/>
                  <a:pt x="2342507" y="1653208"/>
                </a:cubicBezTo>
                <a:cubicBezTo>
                  <a:pt x="2325306" y="1595689"/>
                  <a:pt x="2334577" y="1543196"/>
                  <a:pt x="2367078" y="1494947"/>
                </a:cubicBezTo>
                <a:cubicBezTo>
                  <a:pt x="2374337" y="1506562"/>
                  <a:pt x="2381932" y="1517954"/>
                  <a:pt x="2389974" y="1529347"/>
                </a:cubicBezTo>
                <a:cubicBezTo>
                  <a:pt x="2400361" y="1543978"/>
                  <a:pt x="2419906" y="1537612"/>
                  <a:pt x="2422029" y="1520634"/>
                </a:cubicBezTo>
                <a:cubicBezTo>
                  <a:pt x="2427948" y="1473167"/>
                  <a:pt x="2435878" y="1430614"/>
                  <a:pt x="2453748" y="1387726"/>
                </a:cubicBezTo>
                <a:cubicBezTo>
                  <a:pt x="2539078" y="1480204"/>
                  <a:pt x="2595368" y="1656336"/>
                  <a:pt x="2586098" y="1777629"/>
                </a:cubicBezTo>
                <a:cubicBezTo>
                  <a:pt x="2575376" y="1917797"/>
                  <a:pt x="2517522" y="2017311"/>
                  <a:pt x="2408961" y="2102418"/>
                </a:cubicBezTo>
                <a:cubicBezTo>
                  <a:pt x="2396563" y="2112134"/>
                  <a:pt x="2407621" y="2133913"/>
                  <a:pt x="2422698" y="2130004"/>
                </a:cubicBezTo>
                <a:cubicBezTo>
                  <a:pt x="2562085" y="2093929"/>
                  <a:pt x="2631444" y="1882280"/>
                  <a:pt x="2624854" y="1754174"/>
                </a:cubicBezTo>
                <a:cubicBezTo>
                  <a:pt x="2623290" y="1723461"/>
                  <a:pt x="2619269" y="1691071"/>
                  <a:pt x="2613350" y="1658234"/>
                </a:cubicBezTo>
                <a:cubicBezTo>
                  <a:pt x="2613796" y="1654102"/>
                  <a:pt x="2613908" y="1650305"/>
                  <a:pt x="2614243" y="1646172"/>
                </a:cubicBezTo>
                <a:cubicBezTo>
                  <a:pt x="2626529" y="1570224"/>
                  <a:pt x="2659700" y="1509243"/>
                  <a:pt x="2695216" y="1439325"/>
                </a:cubicBezTo>
                <a:cubicBezTo>
                  <a:pt x="2701249" y="1448262"/>
                  <a:pt x="2707503" y="1457084"/>
                  <a:pt x="2713311" y="1466131"/>
                </a:cubicBezTo>
                <a:cubicBezTo>
                  <a:pt x="2713422" y="1476406"/>
                  <a:pt x="2713757" y="1486570"/>
                  <a:pt x="2714204" y="1496064"/>
                </a:cubicBezTo>
                <a:cubicBezTo>
                  <a:pt x="2715991" y="1529347"/>
                  <a:pt x="2718894" y="1562629"/>
                  <a:pt x="2741903" y="1588206"/>
                </a:cubicBezTo>
                <a:cubicBezTo>
                  <a:pt x="2748380" y="1595354"/>
                  <a:pt x="2760108" y="1589881"/>
                  <a:pt x="2760331" y="1580834"/>
                </a:cubicBezTo>
                <a:cubicBezTo>
                  <a:pt x="2760889" y="1550679"/>
                  <a:pt x="2751285" y="1521081"/>
                  <a:pt x="2749720" y="1490814"/>
                </a:cubicBezTo>
                <a:cubicBezTo>
                  <a:pt x="2749498" y="1486458"/>
                  <a:pt x="2749386" y="1481991"/>
                  <a:pt x="2749274" y="1477635"/>
                </a:cubicBezTo>
                <a:cubicBezTo>
                  <a:pt x="2752289" y="1474843"/>
                  <a:pt x="2754301" y="1470934"/>
                  <a:pt x="2754077" y="1465461"/>
                </a:cubicBezTo>
                <a:cubicBezTo>
                  <a:pt x="2753518" y="1437539"/>
                  <a:pt x="2761560" y="1412633"/>
                  <a:pt x="2774292" y="1389960"/>
                </a:cubicBezTo>
                <a:cubicBezTo>
                  <a:pt x="2761895" y="1426370"/>
                  <a:pt x="2757874" y="1466354"/>
                  <a:pt x="2764016" y="1501871"/>
                </a:cubicBezTo>
                <a:cubicBezTo>
                  <a:pt x="2766698" y="1517060"/>
                  <a:pt x="2787024" y="1515944"/>
                  <a:pt x="2787918" y="1500419"/>
                </a:cubicBezTo>
                <a:cubicBezTo>
                  <a:pt x="2789594" y="1469035"/>
                  <a:pt x="2789036" y="1437651"/>
                  <a:pt x="2798529" y="1407159"/>
                </a:cubicBezTo>
                <a:cubicBezTo>
                  <a:pt x="2802550" y="1394204"/>
                  <a:pt x="2806793" y="1381136"/>
                  <a:pt x="2810479" y="1367845"/>
                </a:cubicBezTo>
                <a:cubicBezTo>
                  <a:pt x="2818856" y="1358463"/>
                  <a:pt x="2825445" y="1347183"/>
                  <a:pt x="2832482" y="1336685"/>
                </a:cubicBezTo>
                <a:cubicBezTo>
                  <a:pt x="2838737" y="1327303"/>
                  <a:pt x="2846554" y="1317922"/>
                  <a:pt x="2852697" y="1307869"/>
                </a:cubicBezTo>
                <a:cubicBezTo>
                  <a:pt x="2855601" y="1311890"/>
                  <a:pt x="2858505" y="1315799"/>
                  <a:pt x="2861186" y="1319932"/>
                </a:cubicBezTo>
                <a:cubicBezTo>
                  <a:pt x="2837284" y="1400347"/>
                  <a:pt x="2807798" y="1503770"/>
                  <a:pt x="2848899" y="1572793"/>
                </a:cubicBezTo>
                <a:cubicBezTo>
                  <a:pt x="2853926" y="1581170"/>
                  <a:pt x="2864535" y="1576702"/>
                  <a:pt x="2865653" y="1568325"/>
                </a:cubicBezTo>
                <a:cubicBezTo>
                  <a:pt x="2872243" y="1519182"/>
                  <a:pt x="2866993" y="1470040"/>
                  <a:pt x="2876822" y="1420786"/>
                </a:cubicBezTo>
                <a:cubicBezTo>
                  <a:pt x="2884417" y="1382588"/>
                  <a:pt x="2894357" y="1344838"/>
                  <a:pt x="2902622" y="1306864"/>
                </a:cubicBezTo>
                <a:cubicBezTo>
                  <a:pt x="2903738" y="1305077"/>
                  <a:pt x="2904743" y="1303513"/>
                  <a:pt x="2905861" y="1301839"/>
                </a:cubicBezTo>
                <a:cubicBezTo>
                  <a:pt x="2927081" y="1384041"/>
                  <a:pt x="2946626" y="1472609"/>
                  <a:pt x="2935793" y="1556374"/>
                </a:cubicBezTo>
                <a:cubicBezTo>
                  <a:pt x="2932108" y="1572011"/>
                  <a:pt x="2929092" y="1587871"/>
                  <a:pt x="2926747" y="1603843"/>
                </a:cubicBezTo>
                <a:cubicBezTo>
                  <a:pt x="2907201" y="1680796"/>
                  <a:pt x="2868222" y="1745128"/>
                  <a:pt x="2832593" y="1818059"/>
                </a:cubicBezTo>
                <a:cubicBezTo>
                  <a:pt x="2824999" y="1833585"/>
                  <a:pt x="2845660" y="1848774"/>
                  <a:pt x="2857611" y="1835594"/>
                </a:cubicBezTo>
                <a:cubicBezTo>
                  <a:pt x="2934230" y="1749930"/>
                  <a:pt x="2966061" y="1653432"/>
                  <a:pt x="2972203" y="1552578"/>
                </a:cubicBezTo>
                <a:cubicBezTo>
                  <a:pt x="3002135" y="1476294"/>
                  <a:pt x="3034636" y="1403138"/>
                  <a:pt x="3078083" y="1332664"/>
                </a:cubicBezTo>
                <a:cubicBezTo>
                  <a:pt x="3083444" y="1352209"/>
                  <a:pt x="3088471" y="1371978"/>
                  <a:pt x="3093385" y="1391858"/>
                </a:cubicBezTo>
                <a:cubicBezTo>
                  <a:pt x="3097740" y="1409505"/>
                  <a:pt x="3125774" y="1411180"/>
                  <a:pt x="3130019" y="1392417"/>
                </a:cubicBezTo>
                <a:cubicBezTo>
                  <a:pt x="3151350" y="1299716"/>
                  <a:pt x="3223390" y="1279054"/>
                  <a:pt x="3303470" y="1263194"/>
                </a:cubicBezTo>
                <a:cubicBezTo>
                  <a:pt x="3291854" y="1369856"/>
                  <a:pt x="3274207" y="1464232"/>
                  <a:pt x="3233552" y="1566427"/>
                </a:cubicBezTo>
                <a:cubicBezTo>
                  <a:pt x="3227857" y="1580723"/>
                  <a:pt x="3249971" y="1593902"/>
                  <a:pt x="3259688" y="1581839"/>
                </a:cubicBezTo>
                <a:cubicBezTo>
                  <a:pt x="3298667" y="1533143"/>
                  <a:pt x="3317319" y="1473614"/>
                  <a:pt x="3327929" y="1411739"/>
                </a:cubicBezTo>
                <a:cubicBezTo>
                  <a:pt x="3349151" y="1367287"/>
                  <a:pt x="3380534" y="1335791"/>
                  <a:pt x="3447324" y="1318033"/>
                </a:cubicBezTo>
                <a:cubicBezTo>
                  <a:pt x="3488425" y="1307087"/>
                  <a:pt x="3529749" y="1297929"/>
                  <a:pt x="3570403" y="1285643"/>
                </a:cubicBezTo>
                <a:cubicBezTo>
                  <a:pt x="3570739" y="1286202"/>
                  <a:pt x="3570962" y="1286760"/>
                  <a:pt x="3571185" y="1287430"/>
                </a:cubicBezTo>
                <a:cubicBezTo>
                  <a:pt x="3575653" y="1295807"/>
                  <a:pt x="3583025" y="1299158"/>
                  <a:pt x="3592294" y="1298487"/>
                </a:cubicBezTo>
                <a:cubicBezTo>
                  <a:pt x="3594305" y="1298376"/>
                  <a:pt x="3596092" y="1298487"/>
                  <a:pt x="3598102" y="1298376"/>
                </a:cubicBezTo>
                <a:cubicBezTo>
                  <a:pt x="3596539" y="1299045"/>
                  <a:pt x="3594752" y="1299939"/>
                  <a:pt x="3593301" y="1300609"/>
                </a:cubicBezTo>
                <a:cubicBezTo>
                  <a:pt x="3547619" y="1321942"/>
                  <a:pt x="3504731" y="1347965"/>
                  <a:pt x="3472342" y="1387168"/>
                </a:cubicBezTo>
                <a:cubicBezTo>
                  <a:pt x="3460391" y="1401576"/>
                  <a:pt x="3482506" y="1420339"/>
                  <a:pt x="3496131" y="1408612"/>
                </a:cubicBezTo>
                <a:cubicBezTo>
                  <a:pt x="3532876" y="1377004"/>
                  <a:pt x="3574759" y="1349863"/>
                  <a:pt x="3620106" y="1332440"/>
                </a:cubicBezTo>
                <a:cubicBezTo>
                  <a:pt x="3642889" y="1323729"/>
                  <a:pt x="3666343" y="1316246"/>
                  <a:pt x="3690580" y="1312560"/>
                </a:cubicBezTo>
                <a:cubicBezTo>
                  <a:pt x="3710684" y="1318144"/>
                  <a:pt x="3734921" y="1321607"/>
                  <a:pt x="3751227" y="1317809"/>
                </a:cubicBezTo>
                <a:cubicBezTo>
                  <a:pt x="3693148" y="1416653"/>
                  <a:pt x="3606925" y="1475736"/>
                  <a:pt x="3524612" y="1557156"/>
                </a:cubicBezTo>
                <a:cubicBezTo>
                  <a:pt x="3514112" y="1567543"/>
                  <a:pt x="3527962" y="1586866"/>
                  <a:pt x="3541253" y="1580946"/>
                </a:cubicBezTo>
                <a:cubicBezTo>
                  <a:pt x="3554097" y="1575250"/>
                  <a:pt x="3566495" y="1568325"/>
                  <a:pt x="3578669" y="1561177"/>
                </a:cubicBezTo>
                <a:cubicBezTo>
                  <a:pt x="3580791" y="1561401"/>
                  <a:pt x="3583137" y="1560842"/>
                  <a:pt x="3585370" y="1559055"/>
                </a:cubicBezTo>
                <a:cubicBezTo>
                  <a:pt x="3602012" y="1544760"/>
                  <a:pt x="3622897" y="1539064"/>
                  <a:pt x="3642219" y="1530016"/>
                </a:cubicBezTo>
                <a:cubicBezTo>
                  <a:pt x="3644006" y="1529904"/>
                  <a:pt x="3645570" y="1530240"/>
                  <a:pt x="3647469" y="1529235"/>
                </a:cubicBezTo>
                <a:cubicBezTo>
                  <a:pt x="3733356" y="1487463"/>
                  <a:pt x="3816899" y="1441559"/>
                  <a:pt x="3916078" y="1456079"/>
                </a:cubicBezTo>
                <a:cubicBezTo>
                  <a:pt x="3960753" y="1462669"/>
                  <a:pt x="4004201" y="1470264"/>
                  <a:pt x="4048652" y="1471492"/>
                </a:cubicBezTo>
                <a:cubicBezTo>
                  <a:pt x="4011124" y="1536606"/>
                  <a:pt x="3971028" y="1570894"/>
                  <a:pt x="3890501" y="1595577"/>
                </a:cubicBezTo>
                <a:cubicBezTo>
                  <a:pt x="3873414" y="1600827"/>
                  <a:pt x="3872632" y="1624728"/>
                  <a:pt x="3891730" y="1627521"/>
                </a:cubicBezTo>
                <a:cubicBezTo>
                  <a:pt x="3914402" y="1630871"/>
                  <a:pt x="3934953" y="1628525"/>
                  <a:pt x="3953941" y="1622494"/>
                </a:cubicBezTo>
                <a:cubicBezTo>
                  <a:pt x="3962987" y="1623053"/>
                  <a:pt x="3972035" y="1622047"/>
                  <a:pt x="3979628" y="1620484"/>
                </a:cubicBezTo>
                <a:cubicBezTo>
                  <a:pt x="3980634" y="1620595"/>
                  <a:pt x="3981527" y="1620037"/>
                  <a:pt x="3982532" y="1619926"/>
                </a:cubicBezTo>
                <a:cubicBezTo>
                  <a:pt x="3982979" y="1619814"/>
                  <a:pt x="3983761" y="1619702"/>
                  <a:pt x="3984208" y="1619590"/>
                </a:cubicBezTo>
                <a:cubicBezTo>
                  <a:pt x="4001520" y="1615011"/>
                  <a:pt x="4018496" y="1608868"/>
                  <a:pt x="4035249" y="1602614"/>
                </a:cubicBezTo>
                <a:cubicBezTo>
                  <a:pt x="4045636" y="1598704"/>
                  <a:pt x="4053454" y="1596917"/>
                  <a:pt x="4059150" y="1587536"/>
                </a:cubicBezTo>
                <a:cubicBezTo>
                  <a:pt x="4059932" y="1586308"/>
                  <a:pt x="4058815" y="1585302"/>
                  <a:pt x="4058705" y="1584297"/>
                </a:cubicBezTo>
                <a:cubicBezTo>
                  <a:pt x="4092098" y="1579159"/>
                  <a:pt x="4128062" y="1585749"/>
                  <a:pt x="4164249" y="1596359"/>
                </a:cubicBezTo>
                <a:cubicBezTo>
                  <a:pt x="4146715" y="1600938"/>
                  <a:pt x="4129402" y="1606188"/>
                  <a:pt x="4112762" y="1613559"/>
                </a:cubicBezTo>
                <a:cubicBezTo>
                  <a:pt x="4098912" y="1619702"/>
                  <a:pt x="4105836" y="1644273"/>
                  <a:pt x="4120803" y="1642486"/>
                </a:cubicBezTo>
                <a:cubicBezTo>
                  <a:pt x="4155649" y="1638242"/>
                  <a:pt x="4190272" y="1631429"/>
                  <a:pt x="4224896" y="1625733"/>
                </a:cubicBezTo>
                <a:cubicBezTo>
                  <a:pt x="4231262" y="1624727"/>
                  <a:pt x="4237739" y="1623723"/>
                  <a:pt x="4243993" y="1622718"/>
                </a:cubicBezTo>
                <a:cubicBezTo>
                  <a:pt x="4258961" y="1627632"/>
                  <a:pt x="4273704" y="1632322"/>
                  <a:pt x="4288000" y="1635785"/>
                </a:cubicBezTo>
                <a:cubicBezTo>
                  <a:pt x="4268789" y="1664601"/>
                  <a:pt x="4243883" y="1680013"/>
                  <a:pt x="4215848" y="1690846"/>
                </a:cubicBezTo>
                <a:cubicBezTo>
                  <a:pt x="4219311" y="1675546"/>
                  <a:pt x="4197309" y="1661361"/>
                  <a:pt x="4186810" y="1676775"/>
                </a:cubicBezTo>
                <a:cubicBezTo>
                  <a:pt x="4180779" y="1685598"/>
                  <a:pt x="4171956" y="1691964"/>
                  <a:pt x="4165366" y="1700452"/>
                </a:cubicBezTo>
                <a:cubicBezTo>
                  <a:pt x="4164025" y="1702128"/>
                  <a:pt x="4164137" y="1704473"/>
                  <a:pt x="4164025" y="1706707"/>
                </a:cubicBezTo>
                <a:cubicBezTo>
                  <a:pt x="4149507" y="1710281"/>
                  <a:pt x="4134764" y="1713744"/>
                  <a:pt x="4119239" y="1717987"/>
                </a:cubicBezTo>
                <a:cubicBezTo>
                  <a:pt x="4109745" y="1719998"/>
                  <a:pt x="4101480" y="1721003"/>
                  <a:pt x="4092991" y="1720221"/>
                </a:cubicBezTo>
                <a:cubicBezTo>
                  <a:pt x="4070542" y="1718322"/>
                  <a:pt x="4046530" y="1711063"/>
                  <a:pt x="4024527" y="1717764"/>
                </a:cubicBezTo>
                <a:cubicBezTo>
                  <a:pt x="4019836" y="1719216"/>
                  <a:pt x="4018719" y="1726364"/>
                  <a:pt x="4022740" y="1729156"/>
                </a:cubicBezTo>
                <a:cubicBezTo>
                  <a:pt x="4044296" y="1744234"/>
                  <a:pt x="4075679" y="1746579"/>
                  <a:pt x="4101480" y="1749148"/>
                </a:cubicBezTo>
                <a:cubicBezTo>
                  <a:pt x="4113095" y="1750265"/>
                  <a:pt x="4125493" y="1751718"/>
                  <a:pt x="4137555" y="1751047"/>
                </a:cubicBezTo>
                <a:cubicBezTo>
                  <a:pt x="4171285" y="1757079"/>
                  <a:pt x="4205685" y="1750264"/>
                  <a:pt x="4237181" y="1734630"/>
                </a:cubicBezTo>
                <a:cubicBezTo>
                  <a:pt x="4257731" y="1742223"/>
                  <a:pt x="4277166" y="1750042"/>
                  <a:pt x="4296153" y="1758306"/>
                </a:cubicBezTo>
                <a:cubicBezTo>
                  <a:pt x="4265662" y="1759535"/>
                  <a:pt x="4236510" y="1763220"/>
                  <a:pt x="4207249" y="1773609"/>
                </a:cubicBezTo>
                <a:cubicBezTo>
                  <a:pt x="4196638" y="1777405"/>
                  <a:pt x="4198649" y="1795052"/>
                  <a:pt x="4210153" y="1795611"/>
                </a:cubicBezTo>
                <a:cubicBezTo>
                  <a:pt x="4243771" y="1797398"/>
                  <a:pt x="4277388" y="1794046"/>
                  <a:pt x="4311007" y="1795833"/>
                </a:cubicBezTo>
                <a:cubicBezTo>
                  <a:pt x="4332562" y="1796951"/>
                  <a:pt x="4355235" y="1801194"/>
                  <a:pt x="4377126" y="1800414"/>
                </a:cubicBezTo>
                <a:cubicBezTo>
                  <a:pt x="4387178" y="1806779"/>
                  <a:pt x="4397007" y="1813816"/>
                  <a:pt x="4406724" y="1821075"/>
                </a:cubicBezTo>
                <a:cubicBezTo>
                  <a:pt x="4403708" y="1820853"/>
                  <a:pt x="4400692" y="1820629"/>
                  <a:pt x="4397788" y="1820293"/>
                </a:cubicBezTo>
                <a:cubicBezTo>
                  <a:pt x="4372882" y="1817948"/>
                  <a:pt x="4348646" y="1816832"/>
                  <a:pt x="4324409" y="1824425"/>
                </a:cubicBezTo>
                <a:cubicBezTo>
                  <a:pt x="4308103" y="1829564"/>
                  <a:pt x="4307099" y="1855251"/>
                  <a:pt x="4326420" y="1856034"/>
                </a:cubicBezTo>
                <a:cubicBezTo>
                  <a:pt x="4362383" y="1857598"/>
                  <a:pt x="4397787" y="1861841"/>
                  <a:pt x="4433417" y="1867202"/>
                </a:cubicBezTo>
                <a:cubicBezTo>
                  <a:pt x="4442575" y="1868542"/>
                  <a:pt x="4449388" y="1867649"/>
                  <a:pt x="4455978" y="1865193"/>
                </a:cubicBezTo>
                <a:cubicBezTo>
                  <a:pt x="4469827" y="1879376"/>
                  <a:pt x="4483341" y="1894565"/>
                  <a:pt x="4496520" y="1912101"/>
                </a:cubicBezTo>
                <a:cubicBezTo>
                  <a:pt x="4516959" y="1939241"/>
                  <a:pt x="4537956" y="1963365"/>
                  <a:pt x="4563087" y="1982241"/>
                </a:cubicBezTo>
                <a:cubicBezTo>
                  <a:pt x="4479768" y="2003015"/>
                  <a:pt x="4365510" y="1929189"/>
                  <a:pt x="4300396" y="1893225"/>
                </a:cubicBezTo>
                <a:cubicBezTo>
                  <a:pt x="4225677" y="1851901"/>
                  <a:pt x="4152969" y="1804657"/>
                  <a:pt x="4070208" y="1781091"/>
                </a:cubicBezTo>
                <a:cubicBezTo>
                  <a:pt x="3982644" y="1756185"/>
                  <a:pt x="3893851" y="1742336"/>
                  <a:pt x="3804167" y="1736639"/>
                </a:cubicBezTo>
                <a:cubicBezTo>
                  <a:pt x="3829296" y="1730831"/>
                  <a:pt x="3857218" y="1723237"/>
                  <a:pt x="3879222" y="1710281"/>
                </a:cubicBezTo>
                <a:cubicBezTo>
                  <a:pt x="3890502" y="1705702"/>
                  <a:pt x="3901782" y="1701123"/>
                  <a:pt x="3913174" y="1697214"/>
                </a:cubicBezTo>
                <a:cubicBezTo>
                  <a:pt x="3956286" y="1682358"/>
                  <a:pt x="3995266" y="1672196"/>
                  <a:pt x="4040052" y="1665159"/>
                </a:cubicBezTo>
                <a:cubicBezTo>
                  <a:pt x="4052337" y="1663261"/>
                  <a:pt x="4059709" y="1662590"/>
                  <a:pt x="4068978" y="1654548"/>
                </a:cubicBezTo>
                <a:cubicBezTo>
                  <a:pt x="4074117" y="1650192"/>
                  <a:pt x="4072888" y="1641704"/>
                  <a:pt x="4068644" y="1637460"/>
                </a:cubicBezTo>
                <a:cubicBezTo>
                  <a:pt x="4043180" y="1611884"/>
                  <a:pt x="3978511" y="1638465"/>
                  <a:pt x="3950813" y="1647289"/>
                </a:cubicBezTo>
                <a:cubicBezTo>
                  <a:pt x="3925906" y="1655331"/>
                  <a:pt x="3898432" y="1664601"/>
                  <a:pt x="3871850" y="1675546"/>
                </a:cubicBezTo>
                <a:cubicBezTo>
                  <a:pt x="3865483" y="1676328"/>
                  <a:pt x="3859229" y="1678003"/>
                  <a:pt x="3852863" y="1680013"/>
                </a:cubicBezTo>
                <a:cubicBezTo>
                  <a:pt x="3853199" y="1677779"/>
                  <a:pt x="3852975" y="1675658"/>
                  <a:pt x="3850964" y="1673983"/>
                </a:cubicBezTo>
                <a:cubicBezTo>
                  <a:pt x="3821702" y="1649188"/>
                  <a:pt x="3771108" y="1665495"/>
                  <a:pt x="3738606" y="1676997"/>
                </a:cubicBezTo>
                <a:cubicBezTo>
                  <a:pt x="3701749" y="1689954"/>
                  <a:pt x="3665115" y="1705478"/>
                  <a:pt x="3637975" y="1734182"/>
                </a:cubicBezTo>
                <a:cubicBezTo>
                  <a:pt x="3622004" y="1734964"/>
                  <a:pt x="3605697" y="1735634"/>
                  <a:pt x="3589503" y="1736304"/>
                </a:cubicBezTo>
                <a:cubicBezTo>
                  <a:pt x="3631833" y="1707265"/>
                  <a:pt x="3673380" y="1677110"/>
                  <a:pt x="3718725" y="1652873"/>
                </a:cubicBezTo>
                <a:cubicBezTo>
                  <a:pt x="3752455" y="1634891"/>
                  <a:pt x="3802939" y="1624951"/>
                  <a:pt x="3830190" y="1599040"/>
                </a:cubicBezTo>
                <a:cubicBezTo>
                  <a:pt x="3837897" y="1591668"/>
                  <a:pt x="3830972" y="1579047"/>
                  <a:pt x="3822037" y="1577372"/>
                </a:cubicBezTo>
                <a:cubicBezTo>
                  <a:pt x="3801374" y="1573351"/>
                  <a:pt x="3776468" y="1581505"/>
                  <a:pt x="3752456" y="1593232"/>
                </a:cubicBezTo>
                <a:cubicBezTo>
                  <a:pt x="3792999" y="1559279"/>
                  <a:pt x="3833429" y="1525214"/>
                  <a:pt x="3873525" y="1491595"/>
                </a:cubicBezTo>
                <a:cubicBezTo>
                  <a:pt x="3883911" y="1482884"/>
                  <a:pt x="3873190" y="1468811"/>
                  <a:pt x="3862021" y="1470487"/>
                </a:cubicBezTo>
                <a:cubicBezTo>
                  <a:pt x="3778256" y="1482996"/>
                  <a:pt x="3717832" y="1567767"/>
                  <a:pt x="3657855" y="1620819"/>
                </a:cubicBezTo>
                <a:cubicBezTo>
                  <a:pt x="3590843" y="1680125"/>
                  <a:pt x="3525170" y="1707601"/>
                  <a:pt x="3437942" y="1723237"/>
                </a:cubicBezTo>
                <a:cubicBezTo>
                  <a:pt x="3406334" y="1728933"/>
                  <a:pt x="3378524" y="1736081"/>
                  <a:pt x="3351495" y="1749707"/>
                </a:cubicBezTo>
                <a:cubicBezTo>
                  <a:pt x="3347140" y="1750042"/>
                  <a:pt x="3342672" y="1750153"/>
                  <a:pt x="3338316" y="1750600"/>
                </a:cubicBezTo>
                <a:cubicBezTo>
                  <a:pt x="3358756" y="1737533"/>
                  <a:pt x="3379306" y="1724466"/>
                  <a:pt x="3399857" y="1711397"/>
                </a:cubicBezTo>
                <a:cubicBezTo>
                  <a:pt x="3442298" y="1684481"/>
                  <a:pt x="3491441" y="1653321"/>
                  <a:pt x="3517353" y="1609204"/>
                </a:cubicBezTo>
                <a:cubicBezTo>
                  <a:pt x="3527292" y="1592339"/>
                  <a:pt x="3505513" y="1572793"/>
                  <a:pt x="3490659" y="1586866"/>
                </a:cubicBezTo>
                <a:cubicBezTo>
                  <a:pt x="3447324" y="1627855"/>
                  <a:pt x="3405105" y="1663148"/>
                  <a:pt x="3355069" y="1696320"/>
                </a:cubicBezTo>
                <a:cubicBezTo>
                  <a:pt x="3324803" y="1716424"/>
                  <a:pt x="3293530" y="1735635"/>
                  <a:pt x="3265942" y="1759200"/>
                </a:cubicBezTo>
                <a:cubicBezTo>
                  <a:pt x="3250753" y="1761211"/>
                  <a:pt x="3235339" y="1762551"/>
                  <a:pt x="3220374" y="1765120"/>
                </a:cubicBezTo>
                <a:cubicBezTo>
                  <a:pt x="3208423" y="1767130"/>
                  <a:pt x="3196919" y="1769922"/>
                  <a:pt x="3185303" y="1772602"/>
                </a:cubicBezTo>
                <a:cubicBezTo>
                  <a:pt x="3236121" y="1737868"/>
                  <a:pt x="3286382" y="1699559"/>
                  <a:pt x="3331057" y="1660803"/>
                </a:cubicBezTo>
                <a:cubicBezTo>
                  <a:pt x="3382880" y="1615905"/>
                  <a:pt x="3444308" y="1559167"/>
                  <a:pt x="3456817" y="1488804"/>
                </a:cubicBezTo>
                <a:cubicBezTo>
                  <a:pt x="3458939" y="1476741"/>
                  <a:pt x="3442298" y="1464009"/>
                  <a:pt x="3433363" y="1475959"/>
                </a:cubicBezTo>
                <a:cubicBezTo>
                  <a:pt x="3383549" y="1543307"/>
                  <a:pt x="3345576" y="1604847"/>
                  <a:pt x="3277670" y="1657118"/>
                </a:cubicBezTo>
                <a:cubicBezTo>
                  <a:pt x="3225735" y="1697102"/>
                  <a:pt x="3164753" y="1736415"/>
                  <a:pt x="3123875" y="1789132"/>
                </a:cubicBezTo>
                <a:cubicBezTo>
                  <a:pt x="3119631" y="1790474"/>
                  <a:pt x="3115163" y="1791590"/>
                  <a:pt x="3110920" y="1793042"/>
                </a:cubicBezTo>
                <a:cubicBezTo>
                  <a:pt x="3158945" y="1741889"/>
                  <a:pt x="3198930" y="1673647"/>
                  <a:pt x="3215906" y="1614787"/>
                </a:cubicBezTo>
                <a:cubicBezTo>
                  <a:pt x="3219145" y="1603619"/>
                  <a:pt x="3203173" y="1593456"/>
                  <a:pt x="3195356" y="1603060"/>
                </a:cubicBezTo>
                <a:cubicBezTo>
                  <a:pt x="3168997" y="1635449"/>
                  <a:pt x="3155037" y="1676886"/>
                  <a:pt x="3133369" y="1712515"/>
                </a:cubicBezTo>
                <a:cubicBezTo>
                  <a:pt x="3109468" y="1751829"/>
                  <a:pt x="3080763" y="1783883"/>
                  <a:pt x="3050161" y="1816943"/>
                </a:cubicBezTo>
                <a:cubicBezTo>
                  <a:pt x="3033520" y="1824314"/>
                  <a:pt x="3017214" y="1832133"/>
                  <a:pt x="3001130" y="1840509"/>
                </a:cubicBezTo>
                <a:cubicBezTo>
                  <a:pt x="3069148" y="1745463"/>
                  <a:pt x="3150792" y="1627743"/>
                  <a:pt x="3151127" y="1516614"/>
                </a:cubicBezTo>
                <a:cubicBezTo>
                  <a:pt x="3151127" y="1505891"/>
                  <a:pt x="3136943" y="1504217"/>
                  <a:pt x="3133257" y="1513710"/>
                </a:cubicBezTo>
                <a:cubicBezTo>
                  <a:pt x="3104441" y="1585637"/>
                  <a:pt x="3082774" y="1654660"/>
                  <a:pt x="3042120" y="1721785"/>
                </a:cubicBezTo>
                <a:cubicBezTo>
                  <a:pt x="3014197" y="1767912"/>
                  <a:pt x="2984600" y="1812699"/>
                  <a:pt x="2962263" y="1861619"/>
                </a:cubicBezTo>
                <a:cubicBezTo>
                  <a:pt x="2942159" y="1873345"/>
                  <a:pt x="2922167" y="1885408"/>
                  <a:pt x="2902845" y="1898475"/>
                </a:cubicBezTo>
                <a:cubicBezTo>
                  <a:pt x="2851804" y="1915452"/>
                  <a:pt x="2808022" y="1941921"/>
                  <a:pt x="2789705" y="1984251"/>
                </a:cubicBezTo>
                <a:cubicBezTo>
                  <a:pt x="2708396" y="2051711"/>
                  <a:pt x="2631108" y="2126430"/>
                  <a:pt x="2551251" y="2197463"/>
                </a:cubicBezTo>
                <a:cubicBezTo>
                  <a:pt x="2454417" y="2283575"/>
                  <a:pt x="2359148" y="2356955"/>
                  <a:pt x="2246008" y="2410899"/>
                </a:cubicBezTo>
                <a:cubicBezTo>
                  <a:pt x="2260080" y="2387779"/>
                  <a:pt x="2273484" y="2364549"/>
                  <a:pt x="2286551" y="2343440"/>
                </a:cubicBezTo>
                <a:cubicBezTo>
                  <a:pt x="2321285" y="2287260"/>
                  <a:pt x="2369534" y="2233092"/>
                  <a:pt x="2386400" y="2168425"/>
                </a:cubicBezTo>
                <a:cubicBezTo>
                  <a:pt x="2387851" y="2163065"/>
                  <a:pt x="2381485" y="2156028"/>
                  <a:pt x="2376460" y="2161165"/>
                </a:cubicBezTo>
                <a:cubicBezTo>
                  <a:pt x="2330220" y="2208074"/>
                  <a:pt x="2294033" y="2269279"/>
                  <a:pt x="2254385" y="2322220"/>
                </a:cubicBezTo>
                <a:cubicBezTo>
                  <a:pt x="2226909" y="2358965"/>
                  <a:pt x="2192398" y="2399395"/>
                  <a:pt x="2170730" y="2443066"/>
                </a:cubicBezTo>
                <a:cubicBezTo>
                  <a:pt x="2166598" y="2444629"/>
                  <a:pt x="2162688" y="2446416"/>
                  <a:pt x="2158445" y="2447868"/>
                </a:cubicBezTo>
                <a:cubicBezTo>
                  <a:pt x="2112876" y="2464063"/>
                  <a:pt x="2064180" y="2478136"/>
                  <a:pt x="2016042" y="2494219"/>
                </a:cubicBezTo>
                <a:cubicBezTo>
                  <a:pt x="2034583" y="2463058"/>
                  <a:pt x="2049549" y="2431674"/>
                  <a:pt x="2060271" y="2406990"/>
                </a:cubicBezTo>
                <a:cubicBezTo>
                  <a:pt x="2130300" y="2245490"/>
                  <a:pt x="2174416" y="2047021"/>
                  <a:pt x="2101037" y="1878148"/>
                </a:cubicBezTo>
                <a:cubicBezTo>
                  <a:pt x="2095788" y="1866086"/>
                  <a:pt x="2078365" y="1872676"/>
                  <a:pt x="2079928" y="1884961"/>
                </a:cubicBezTo>
                <a:cubicBezTo>
                  <a:pt x="2098803" y="2033394"/>
                  <a:pt x="2114663" y="2173116"/>
                  <a:pt x="2058484" y="2316970"/>
                </a:cubicBezTo>
                <a:cubicBezTo>
                  <a:pt x="2033466" y="2381191"/>
                  <a:pt x="2001635" y="2457139"/>
                  <a:pt x="1953386" y="2512089"/>
                </a:cubicBezTo>
                <a:cubicBezTo>
                  <a:pt x="1938420" y="2514770"/>
                  <a:pt x="1924124" y="2525714"/>
                  <a:pt x="1911280" y="2536214"/>
                </a:cubicBezTo>
                <a:cubicBezTo>
                  <a:pt x="1909493" y="2537107"/>
                  <a:pt x="1907706" y="2537889"/>
                  <a:pt x="1905918" y="2538670"/>
                </a:cubicBezTo>
                <a:cubicBezTo>
                  <a:pt x="1921442" y="2523928"/>
                  <a:pt x="1936074" y="2508404"/>
                  <a:pt x="1947578" y="2489528"/>
                </a:cubicBezTo>
                <a:cubicBezTo>
                  <a:pt x="1967458" y="2456803"/>
                  <a:pt x="1992923" y="2421174"/>
                  <a:pt x="1988902" y="2381525"/>
                </a:cubicBezTo>
                <a:cubicBezTo>
                  <a:pt x="1988121" y="2374154"/>
                  <a:pt x="1978626" y="2373930"/>
                  <a:pt x="1974830" y="2378733"/>
                </a:cubicBezTo>
                <a:cubicBezTo>
                  <a:pt x="1944786" y="2416931"/>
                  <a:pt x="1935738" y="2468754"/>
                  <a:pt x="1901227" y="2504717"/>
                </a:cubicBezTo>
                <a:cubicBezTo>
                  <a:pt x="1881123" y="2525714"/>
                  <a:pt x="1858786" y="2544813"/>
                  <a:pt x="1843932" y="2569385"/>
                </a:cubicBezTo>
                <a:cubicBezTo>
                  <a:pt x="1821147" y="2581112"/>
                  <a:pt x="1798363" y="2592616"/>
                  <a:pt x="1775467" y="2603896"/>
                </a:cubicBezTo>
                <a:cubicBezTo>
                  <a:pt x="1739615" y="2610709"/>
                  <a:pt x="1700413" y="2615065"/>
                  <a:pt x="1671708" y="2633047"/>
                </a:cubicBezTo>
                <a:cubicBezTo>
                  <a:pt x="1667576" y="2635615"/>
                  <a:pt x="1668358" y="2641981"/>
                  <a:pt x="1673161" y="2643323"/>
                </a:cubicBezTo>
                <a:cubicBezTo>
                  <a:pt x="1717277" y="2654603"/>
                  <a:pt x="1767760" y="2638854"/>
                  <a:pt x="1811095" y="2629138"/>
                </a:cubicBezTo>
                <a:cubicBezTo>
                  <a:pt x="1829858" y="2624894"/>
                  <a:pt x="1850522" y="2622771"/>
                  <a:pt x="1870736" y="2619421"/>
                </a:cubicBezTo>
                <a:cubicBezTo>
                  <a:pt x="1928703" y="2615512"/>
                  <a:pt x="1986557" y="2602891"/>
                  <a:pt x="2044412" y="2611937"/>
                </a:cubicBezTo>
                <a:cubicBezTo>
                  <a:pt x="2120360" y="2623777"/>
                  <a:pt x="2186590" y="2654268"/>
                  <a:pt x="2253156" y="2691906"/>
                </a:cubicBezTo>
                <a:cubicBezTo>
                  <a:pt x="2341278" y="2741831"/>
                  <a:pt x="2429512" y="2791197"/>
                  <a:pt x="2520650" y="2835649"/>
                </a:cubicBezTo>
                <a:cubicBezTo>
                  <a:pt x="2590565" y="2869714"/>
                  <a:pt x="2783451" y="2976264"/>
                  <a:pt x="2912338" y="2972579"/>
                </a:cubicBezTo>
                <a:cubicBezTo>
                  <a:pt x="2832705" y="3006197"/>
                  <a:pt x="2756534" y="3049754"/>
                  <a:pt x="2670869" y="3062487"/>
                </a:cubicBezTo>
                <a:cubicBezTo>
                  <a:pt x="2592352" y="3074103"/>
                  <a:pt x="2523777" y="3057015"/>
                  <a:pt x="2461454" y="3024736"/>
                </a:cubicBezTo>
                <a:cubicBezTo>
                  <a:pt x="2485021" y="3031215"/>
                  <a:pt x="2509816" y="3034565"/>
                  <a:pt x="2534052" y="3034453"/>
                </a:cubicBezTo>
                <a:cubicBezTo>
                  <a:pt x="2575041" y="3034118"/>
                  <a:pt x="2656238" y="3036017"/>
                  <a:pt x="2675561" y="2990114"/>
                </a:cubicBezTo>
                <a:cubicBezTo>
                  <a:pt x="2679357" y="2981178"/>
                  <a:pt x="2672767" y="2967999"/>
                  <a:pt x="2662269" y="2967999"/>
                </a:cubicBezTo>
                <a:cubicBezTo>
                  <a:pt x="2627758" y="2967887"/>
                  <a:pt x="2593581" y="2990672"/>
                  <a:pt x="2557841" y="2995028"/>
                </a:cubicBezTo>
                <a:cubicBezTo>
                  <a:pt x="2519867" y="2999607"/>
                  <a:pt x="2473181" y="2997931"/>
                  <a:pt x="2432973" y="2985422"/>
                </a:cubicBezTo>
                <a:cubicBezTo>
                  <a:pt x="2433979" y="2982407"/>
                  <a:pt x="2434649" y="2979168"/>
                  <a:pt x="2433308" y="2976040"/>
                </a:cubicBezTo>
                <a:cubicBezTo>
                  <a:pt x="2432751" y="2974700"/>
                  <a:pt x="2431410" y="2973918"/>
                  <a:pt x="2430739" y="2972579"/>
                </a:cubicBezTo>
                <a:cubicBezTo>
                  <a:pt x="2483456" y="2986316"/>
                  <a:pt x="2538072" y="2991677"/>
                  <a:pt x="2591347" y="2983970"/>
                </a:cubicBezTo>
                <a:cubicBezTo>
                  <a:pt x="2618264" y="2980061"/>
                  <a:pt x="2609217" y="2939965"/>
                  <a:pt x="2582748" y="2942981"/>
                </a:cubicBezTo>
                <a:cubicBezTo>
                  <a:pt x="2448498" y="2958283"/>
                  <a:pt x="2335023" y="2905342"/>
                  <a:pt x="2226909" y="2833304"/>
                </a:cubicBezTo>
                <a:cubicBezTo>
                  <a:pt x="2222554" y="2828947"/>
                  <a:pt x="2218086" y="2824703"/>
                  <a:pt x="2213618" y="2820348"/>
                </a:cubicBezTo>
                <a:cubicBezTo>
                  <a:pt x="2238636" y="2832745"/>
                  <a:pt x="2263767" y="2844584"/>
                  <a:pt x="2287779" y="2855306"/>
                </a:cubicBezTo>
                <a:cubicBezTo>
                  <a:pt x="2341949" y="2879542"/>
                  <a:pt x="2432304" y="2924552"/>
                  <a:pt x="2488706" y="2883004"/>
                </a:cubicBezTo>
                <a:cubicBezTo>
                  <a:pt x="2503113" y="2872394"/>
                  <a:pt x="2489152" y="2848940"/>
                  <a:pt x="2472958" y="2852961"/>
                </a:cubicBezTo>
                <a:cubicBezTo>
                  <a:pt x="2338486" y="2886914"/>
                  <a:pt x="2219761" y="2765174"/>
                  <a:pt x="2099249" y="2721727"/>
                </a:cubicBezTo>
                <a:cubicBezTo>
                  <a:pt x="2089980" y="2715137"/>
                  <a:pt x="2080710" y="2708324"/>
                  <a:pt x="2071104" y="2702517"/>
                </a:cubicBezTo>
                <a:cubicBezTo>
                  <a:pt x="2105728" y="2710670"/>
                  <a:pt x="2139904" y="2719940"/>
                  <a:pt x="2173857" y="2733901"/>
                </a:cubicBezTo>
                <a:cubicBezTo>
                  <a:pt x="2215518" y="2750990"/>
                  <a:pt x="2271361" y="2792202"/>
                  <a:pt x="2317824" y="2789969"/>
                </a:cubicBezTo>
                <a:cubicBezTo>
                  <a:pt x="2327652" y="2789522"/>
                  <a:pt x="2332454" y="2779805"/>
                  <a:pt x="2326759" y="2771652"/>
                </a:cubicBezTo>
                <a:cubicBezTo>
                  <a:pt x="2297161" y="2730438"/>
                  <a:pt x="2217192" y="2709887"/>
                  <a:pt x="2171959" y="2693804"/>
                </a:cubicBezTo>
                <a:cubicBezTo>
                  <a:pt x="2128177" y="2678281"/>
                  <a:pt x="2068201" y="2654491"/>
                  <a:pt x="2018834" y="2665660"/>
                </a:cubicBezTo>
                <a:cubicBezTo>
                  <a:pt x="2018276" y="2664543"/>
                  <a:pt x="2017718" y="2663426"/>
                  <a:pt x="2016936" y="2662532"/>
                </a:cubicBezTo>
                <a:cubicBezTo>
                  <a:pt x="2029109" y="2659629"/>
                  <a:pt x="2040167" y="2654268"/>
                  <a:pt x="2047762" y="2642205"/>
                </a:cubicBezTo>
                <a:cubicBezTo>
                  <a:pt x="2051895" y="2635616"/>
                  <a:pt x="2048544" y="2624335"/>
                  <a:pt x="2041284" y="2621432"/>
                </a:cubicBezTo>
                <a:cubicBezTo>
                  <a:pt x="2021850" y="2613725"/>
                  <a:pt x="2010793" y="2619979"/>
                  <a:pt x="1990355" y="2624335"/>
                </a:cubicBezTo>
                <a:cubicBezTo>
                  <a:pt x="1989237" y="2624559"/>
                  <a:pt x="1988121" y="2624670"/>
                  <a:pt x="1987003" y="2624893"/>
                </a:cubicBezTo>
                <a:cubicBezTo>
                  <a:pt x="1943668" y="2603561"/>
                  <a:pt x="1887043" y="2626569"/>
                  <a:pt x="1842367" y="2633270"/>
                </a:cubicBezTo>
                <a:cubicBezTo>
                  <a:pt x="1763516" y="2645221"/>
                  <a:pt x="1685223" y="2656837"/>
                  <a:pt x="1606706" y="2670351"/>
                </a:cubicBezTo>
                <a:cubicBezTo>
                  <a:pt x="1590735" y="2671356"/>
                  <a:pt x="1574763" y="2672696"/>
                  <a:pt x="1558680" y="2672696"/>
                </a:cubicBezTo>
                <a:cubicBezTo>
                  <a:pt x="1557005" y="2672696"/>
                  <a:pt x="1556223" y="2674260"/>
                  <a:pt x="1554883" y="2675042"/>
                </a:cubicBezTo>
                <a:cubicBezTo>
                  <a:pt x="1547288" y="2676270"/>
                  <a:pt x="1539694" y="2677610"/>
                  <a:pt x="1532322" y="2678281"/>
                </a:cubicBezTo>
                <a:cubicBezTo>
                  <a:pt x="1518472" y="2679397"/>
                  <a:pt x="1518138" y="2697491"/>
                  <a:pt x="1529530" y="2701065"/>
                </a:cubicBezTo>
                <a:cubicBezTo>
                  <a:pt x="1530981" y="2704080"/>
                  <a:pt x="1533774" y="2706426"/>
                  <a:pt x="1537460" y="2706091"/>
                </a:cubicBezTo>
                <a:cubicBezTo>
                  <a:pt x="1675395" y="2692688"/>
                  <a:pt x="1801601" y="2775673"/>
                  <a:pt x="1914741" y="2845477"/>
                </a:cubicBezTo>
                <a:cubicBezTo>
                  <a:pt x="1995827" y="2895513"/>
                  <a:pt x="2078365" y="2943427"/>
                  <a:pt x="2156547" y="2998044"/>
                </a:cubicBezTo>
                <a:cubicBezTo>
                  <a:pt x="2324972" y="3115538"/>
                  <a:pt x="2485802" y="3263079"/>
                  <a:pt x="2673996" y="3348967"/>
                </a:cubicBezTo>
                <a:cubicBezTo>
                  <a:pt x="2779541" y="3397104"/>
                  <a:pt x="2899606" y="3428264"/>
                  <a:pt x="3006826" y="3384371"/>
                </a:cubicBezTo>
                <a:cubicBezTo>
                  <a:pt x="3021458" y="3383144"/>
                  <a:pt x="3036201" y="3382138"/>
                  <a:pt x="3050720" y="3380017"/>
                </a:cubicBezTo>
                <a:cubicBezTo>
                  <a:pt x="3077971" y="3376107"/>
                  <a:pt x="3111813" y="3371416"/>
                  <a:pt x="3131023" y="3349860"/>
                </a:cubicBezTo>
                <a:cubicBezTo>
                  <a:pt x="3134709" y="3345616"/>
                  <a:pt x="3131359" y="3338914"/>
                  <a:pt x="3125551" y="3340255"/>
                </a:cubicBezTo>
                <a:cubicBezTo>
                  <a:pt x="3105559" y="3344723"/>
                  <a:pt x="3087688" y="3355110"/>
                  <a:pt x="3067138" y="3358684"/>
                </a:cubicBezTo>
                <a:cubicBezTo>
                  <a:pt x="3062000" y="3359577"/>
                  <a:pt x="3056863" y="3359911"/>
                  <a:pt x="3051724" y="3360694"/>
                </a:cubicBezTo>
                <a:cubicBezTo>
                  <a:pt x="3056416" y="3357679"/>
                  <a:pt x="3061219" y="3355556"/>
                  <a:pt x="3065909" y="3352206"/>
                </a:cubicBezTo>
                <a:cubicBezTo>
                  <a:pt x="3084337" y="3338580"/>
                  <a:pt x="3101873" y="3323726"/>
                  <a:pt x="3118850" y="3308201"/>
                </a:cubicBezTo>
                <a:cubicBezTo>
                  <a:pt x="3132699" y="3301276"/>
                  <a:pt x="3146549" y="3294463"/>
                  <a:pt x="3160956" y="3288209"/>
                </a:cubicBezTo>
                <a:cubicBezTo>
                  <a:pt x="3189213" y="3275924"/>
                  <a:pt x="3226517" y="3267658"/>
                  <a:pt x="3245503" y="3241635"/>
                </a:cubicBezTo>
                <a:cubicBezTo>
                  <a:pt x="3248966" y="3236832"/>
                  <a:pt x="3245504" y="3230578"/>
                  <a:pt x="3239696" y="3230800"/>
                </a:cubicBezTo>
                <a:cubicBezTo>
                  <a:pt x="3215460" y="3231918"/>
                  <a:pt x="3191000" y="3244650"/>
                  <a:pt x="3168327" y="3257160"/>
                </a:cubicBezTo>
                <a:cubicBezTo>
                  <a:pt x="3169555" y="3255818"/>
                  <a:pt x="3170561" y="3254255"/>
                  <a:pt x="3171789" y="3252915"/>
                </a:cubicBezTo>
                <a:cubicBezTo>
                  <a:pt x="3216800" y="3234710"/>
                  <a:pt x="3247068" y="3195284"/>
                  <a:pt x="3296657" y="3185120"/>
                </a:cubicBezTo>
                <a:cubicBezTo>
                  <a:pt x="3328711" y="3178643"/>
                  <a:pt x="3372716" y="3178978"/>
                  <a:pt x="3392373" y="3148822"/>
                </a:cubicBezTo>
                <a:cubicBezTo>
                  <a:pt x="3395389" y="3144243"/>
                  <a:pt x="3392374" y="3137765"/>
                  <a:pt x="3386454" y="3138435"/>
                </a:cubicBezTo>
                <a:cubicBezTo>
                  <a:pt x="3348814" y="3142679"/>
                  <a:pt x="3303916" y="3150051"/>
                  <a:pt x="3268623" y="3163229"/>
                </a:cubicBezTo>
                <a:cubicBezTo>
                  <a:pt x="3250864" y="3169819"/>
                  <a:pt x="3234670" y="3179536"/>
                  <a:pt x="3219369" y="3190481"/>
                </a:cubicBezTo>
                <a:cubicBezTo>
                  <a:pt x="3222384" y="3186014"/>
                  <a:pt x="3225623" y="3181770"/>
                  <a:pt x="3228527" y="3177191"/>
                </a:cubicBezTo>
                <a:cubicBezTo>
                  <a:pt x="3231432" y="3172500"/>
                  <a:pt x="3237126" y="3163787"/>
                  <a:pt x="3244499" y="3152731"/>
                </a:cubicBezTo>
                <a:cubicBezTo>
                  <a:pt x="3249301" y="3152396"/>
                  <a:pt x="3253880" y="3150385"/>
                  <a:pt x="3255668" y="3145248"/>
                </a:cubicBezTo>
                <a:cubicBezTo>
                  <a:pt x="3265496" y="3118107"/>
                  <a:pt x="3305479" y="3109061"/>
                  <a:pt x="3330275" y="3101578"/>
                </a:cubicBezTo>
                <a:cubicBezTo>
                  <a:pt x="3346247" y="3096775"/>
                  <a:pt x="3386566" y="3092420"/>
                  <a:pt x="3391256" y="3072092"/>
                </a:cubicBezTo>
                <a:cubicBezTo>
                  <a:pt x="3392485" y="3067066"/>
                  <a:pt x="3391256" y="3062599"/>
                  <a:pt x="3386901" y="3059471"/>
                </a:cubicBezTo>
                <a:cubicBezTo>
                  <a:pt x="3368026" y="3045734"/>
                  <a:pt x="3324467" y="3065168"/>
                  <a:pt x="3302018" y="3074773"/>
                </a:cubicBezTo>
                <a:cubicBezTo>
                  <a:pt x="3310953" y="3063716"/>
                  <a:pt x="3320446" y="3052770"/>
                  <a:pt x="3330051" y="3042048"/>
                </a:cubicBezTo>
                <a:cubicBezTo>
                  <a:pt x="3331279" y="3042495"/>
                  <a:pt x="3332620" y="3042830"/>
                  <a:pt x="3334296" y="3042384"/>
                </a:cubicBezTo>
                <a:cubicBezTo>
                  <a:pt x="3375285" y="3030544"/>
                  <a:pt x="3423422" y="3031102"/>
                  <a:pt x="3456706" y="3001618"/>
                </a:cubicBezTo>
                <a:cubicBezTo>
                  <a:pt x="3460280" y="2998378"/>
                  <a:pt x="3458492" y="2990783"/>
                  <a:pt x="3453020" y="2991119"/>
                </a:cubicBezTo>
                <a:cubicBezTo>
                  <a:pt x="3417838" y="2992794"/>
                  <a:pt x="3383550" y="3005079"/>
                  <a:pt x="3351272" y="3019711"/>
                </a:cubicBezTo>
                <a:cubicBezTo>
                  <a:pt x="3393378" y="2977716"/>
                  <a:pt x="3437049" y="2949347"/>
                  <a:pt x="3466199" y="2971461"/>
                </a:cubicBezTo>
                <a:cubicBezTo>
                  <a:pt x="3468657" y="2973360"/>
                  <a:pt x="3471895" y="2973918"/>
                  <a:pt x="3475134" y="2974366"/>
                </a:cubicBezTo>
                <a:cubicBezTo>
                  <a:pt x="3471448" y="2991565"/>
                  <a:pt x="3472678" y="3012005"/>
                  <a:pt x="3468433" y="3026747"/>
                </a:cubicBezTo>
                <a:cubicBezTo>
                  <a:pt x="3458715" y="3059918"/>
                  <a:pt x="3431687" y="3089181"/>
                  <a:pt x="3427108" y="3122687"/>
                </a:cubicBezTo>
                <a:cubicBezTo>
                  <a:pt x="3426884" y="3124028"/>
                  <a:pt x="3428113" y="3124362"/>
                  <a:pt x="3428560" y="3125367"/>
                </a:cubicBezTo>
                <a:cubicBezTo>
                  <a:pt x="3391927" y="3165352"/>
                  <a:pt x="3354957" y="3204330"/>
                  <a:pt x="3315308" y="3237726"/>
                </a:cubicBezTo>
                <a:cubicBezTo>
                  <a:pt x="3254774" y="3288879"/>
                  <a:pt x="3201275" y="3353323"/>
                  <a:pt x="3133927" y="3395987"/>
                </a:cubicBezTo>
                <a:cubicBezTo>
                  <a:pt x="3082663" y="3428489"/>
                  <a:pt x="3030504" y="3411177"/>
                  <a:pt x="2988287" y="3439099"/>
                </a:cubicBezTo>
                <a:cubicBezTo>
                  <a:pt x="2932219" y="3428489"/>
                  <a:pt x="2876263" y="3421676"/>
                  <a:pt x="2820420" y="3410954"/>
                </a:cubicBezTo>
                <a:cubicBezTo>
                  <a:pt x="2813830" y="3409725"/>
                  <a:pt x="2807128" y="3408496"/>
                  <a:pt x="2800650" y="3409836"/>
                </a:cubicBezTo>
                <a:cubicBezTo>
                  <a:pt x="2794173" y="3411289"/>
                  <a:pt x="2787918" y="3416091"/>
                  <a:pt x="2786913" y="3422681"/>
                </a:cubicBezTo>
                <a:cubicBezTo>
                  <a:pt x="2785907" y="3429829"/>
                  <a:pt x="2791157" y="3436306"/>
                  <a:pt x="2796071" y="3441668"/>
                </a:cubicBezTo>
                <a:cubicBezTo>
                  <a:pt x="2954221" y="3614449"/>
                  <a:pt x="3148894" y="3745905"/>
                  <a:pt x="3325808" y="3897467"/>
                </a:cubicBezTo>
                <a:cubicBezTo>
                  <a:pt x="3480384" y="4029928"/>
                  <a:pt x="3659866" y="4154796"/>
                  <a:pt x="3871403" y="4161720"/>
                </a:cubicBezTo>
                <a:cubicBezTo>
                  <a:pt x="3950255" y="4164289"/>
                  <a:pt x="4066968" y="4169650"/>
                  <a:pt x="4135657" y="4119837"/>
                </a:cubicBezTo>
                <a:cubicBezTo>
                  <a:pt x="4189267" y="4080969"/>
                  <a:pt x="4211046" y="4019430"/>
                  <a:pt x="4248685" y="3966936"/>
                </a:cubicBezTo>
                <a:cubicBezTo>
                  <a:pt x="4282192" y="3920140"/>
                  <a:pt x="4327761" y="3861280"/>
                  <a:pt x="4378913" y="3824981"/>
                </a:cubicBezTo>
                <a:cubicBezTo>
                  <a:pt x="4372100" y="3833804"/>
                  <a:pt x="4365846" y="3842628"/>
                  <a:pt x="4360373" y="3850334"/>
                </a:cubicBezTo>
                <a:cubicBezTo>
                  <a:pt x="4334909" y="3886074"/>
                  <a:pt x="4309555" y="3920921"/>
                  <a:pt x="4281745" y="3954651"/>
                </a:cubicBezTo>
                <a:cubicBezTo>
                  <a:pt x="4274597" y="3963250"/>
                  <a:pt x="4286882" y="3975313"/>
                  <a:pt x="4295481" y="3968389"/>
                </a:cubicBezTo>
                <a:cubicBezTo>
                  <a:pt x="4327425" y="3942365"/>
                  <a:pt x="4349651" y="3906290"/>
                  <a:pt x="4374446" y="3873900"/>
                </a:cubicBezTo>
                <a:cubicBezTo>
                  <a:pt x="4388406" y="3855583"/>
                  <a:pt x="4402815" y="3836708"/>
                  <a:pt x="4419567" y="3820848"/>
                </a:cubicBezTo>
                <a:cubicBezTo>
                  <a:pt x="4421578" y="3818950"/>
                  <a:pt x="4423588" y="3817274"/>
                  <a:pt x="4425599" y="3815487"/>
                </a:cubicBezTo>
                <a:cubicBezTo>
                  <a:pt x="4401921" y="3858488"/>
                  <a:pt x="4371542" y="3897690"/>
                  <a:pt x="4347193" y="3940689"/>
                </a:cubicBezTo>
                <a:cubicBezTo>
                  <a:pt x="4319161" y="3990167"/>
                  <a:pt x="4289787" y="4035624"/>
                  <a:pt x="4253042" y="4079071"/>
                </a:cubicBezTo>
                <a:cubicBezTo>
                  <a:pt x="4249579" y="4083204"/>
                  <a:pt x="4255945" y="4087112"/>
                  <a:pt x="4259630" y="4084656"/>
                </a:cubicBezTo>
                <a:cubicBezTo>
                  <a:pt x="4315140" y="4046570"/>
                  <a:pt x="4339041" y="3987152"/>
                  <a:pt x="4376345" y="3933318"/>
                </a:cubicBezTo>
                <a:cubicBezTo>
                  <a:pt x="4403708" y="3893781"/>
                  <a:pt x="4436990" y="3860386"/>
                  <a:pt x="4459886" y="3819173"/>
                </a:cubicBezTo>
                <a:cubicBezTo>
                  <a:pt x="4465806" y="3855806"/>
                  <a:pt x="4436544" y="3927957"/>
                  <a:pt x="4431518" y="3937786"/>
                </a:cubicBezTo>
                <a:cubicBezTo>
                  <a:pt x="4412643" y="3974866"/>
                  <a:pt x="4391646" y="4010606"/>
                  <a:pt x="4367744" y="4044671"/>
                </a:cubicBezTo>
                <a:cubicBezTo>
                  <a:pt x="4355012" y="4062876"/>
                  <a:pt x="4376233" y="4086442"/>
                  <a:pt x="4395108" y="4073040"/>
                </a:cubicBezTo>
                <a:cubicBezTo>
                  <a:pt x="4471950" y="4018312"/>
                  <a:pt x="4495739" y="3934212"/>
                  <a:pt x="4551359" y="3862396"/>
                </a:cubicBezTo>
                <a:cubicBezTo>
                  <a:pt x="4618149" y="3776062"/>
                  <a:pt x="4719562" y="3738646"/>
                  <a:pt x="4805115" y="3676771"/>
                </a:cubicBezTo>
                <a:cubicBezTo>
                  <a:pt x="4758541" y="3729711"/>
                  <a:pt x="4706606" y="3779859"/>
                  <a:pt x="4666287" y="3837491"/>
                </a:cubicBezTo>
                <a:cubicBezTo>
                  <a:pt x="4658356" y="3848882"/>
                  <a:pt x="4676338" y="3863514"/>
                  <a:pt x="4685497" y="3852903"/>
                </a:cubicBezTo>
                <a:cubicBezTo>
                  <a:pt x="4707500" y="3827327"/>
                  <a:pt x="4730953" y="3802420"/>
                  <a:pt x="4754186" y="3777067"/>
                </a:cubicBezTo>
                <a:cubicBezTo>
                  <a:pt x="4726486" y="3820960"/>
                  <a:pt x="4702920" y="3868762"/>
                  <a:pt x="4676562" y="3911092"/>
                </a:cubicBezTo>
                <a:cubicBezTo>
                  <a:pt x="4625855" y="3992289"/>
                  <a:pt x="4566214" y="4056175"/>
                  <a:pt x="4499647" y="4124081"/>
                </a:cubicBezTo>
                <a:cubicBezTo>
                  <a:pt x="4498531" y="4125199"/>
                  <a:pt x="4498755" y="4126426"/>
                  <a:pt x="4499536" y="4127320"/>
                </a:cubicBezTo>
                <a:cubicBezTo>
                  <a:pt x="4492388" y="4131229"/>
                  <a:pt x="4485017" y="4134803"/>
                  <a:pt x="4477869" y="4138712"/>
                </a:cubicBezTo>
                <a:cubicBezTo>
                  <a:pt x="4500318" y="4115258"/>
                  <a:pt x="4519752" y="4088118"/>
                  <a:pt x="4537845" y="4063881"/>
                </a:cubicBezTo>
                <a:cubicBezTo>
                  <a:pt x="4580845" y="4006363"/>
                  <a:pt x="4633450" y="3942588"/>
                  <a:pt x="4662154" y="3876357"/>
                </a:cubicBezTo>
                <a:cubicBezTo>
                  <a:pt x="4665505" y="3868539"/>
                  <a:pt x="4656681" y="3861280"/>
                  <a:pt x="4649644" y="3865970"/>
                </a:cubicBezTo>
                <a:cubicBezTo>
                  <a:pt x="4590339" y="3906513"/>
                  <a:pt x="4557837" y="3986481"/>
                  <a:pt x="4515172" y="4042996"/>
                </a:cubicBezTo>
                <a:cubicBezTo>
                  <a:pt x="4475523" y="4095378"/>
                  <a:pt x="4440564" y="4143067"/>
                  <a:pt x="4381259" y="4174006"/>
                </a:cubicBezTo>
                <a:cubicBezTo>
                  <a:pt x="4376568" y="4176463"/>
                  <a:pt x="4374669" y="4181936"/>
                  <a:pt x="4375450" y="4186403"/>
                </a:cubicBezTo>
                <a:cubicBezTo>
                  <a:pt x="4354677" y="4193105"/>
                  <a:pt x="4334350" y="4196455"/>
                  <a:pt x="4314357" y="4198242"/>
                </a:cubicBezTo>
                <a:cubicBezTo>
                  <a:pt x="4323739" y="4194332"/>
                  <a:pt x="4332450" y="4188637"/>
                  <a:pt x="4341944" y="4181042"/>
                </a:cubicBezTo>
                <a:cubicBezTo>
                  <a:pt x="4359256" y="4167305"/>
                  <a:pt x="4389523" y="4143180"/>
                  <a:pt x="4386061" y="4117827"/>
                </a:cubicBezTo>
                <a:cubicBezTo>
                  <a:pt x="4385614" y="4114364"/>
                  <a:pt x="4381371" y="4111908"/>
                  <a:pt x="4378355" y="4111125"/>
                </a:cubicBezTo>
                <a:cubicBezTo>
                  <a:pt x="4361043" y="4106658"/>
                  <a:pt x="4349985" y="4124304"/>
                  <a:pt x="4340157" y="4135808"/>
                </a:cubicBezTo>
                <a:cubicBezTo>
                  <a:pt x="4323293" y="4155465"/>
                  <a:pt x="4304418" y="4179590"/>
                  <a:pt x="4279958" y="4190201"/>
                </a:cubicBezTo>
                <a:cubicBezTo>
                  <a:pt x="4276384" y="4191765"/>
                  <a:pt x="4275043" y="4196343"/>
                  <a:pt x="4276384" y="4199694"/>
                </a:cubicBezTo>
                <a:cubicBezTo>
                  <a:pt x="4234054" y="4199806"/>
                  <a:pt x="4192170" y="4196119"/>
                  <a:pt x="4148055" y="4203268"/>
                </a:cubicBezTo>
                <a:cubicBezTo>
                  <a:pt x="4146155" y="4203603"/>
                  <a:pt x="4146043" y="4206395"/>
                  <a:pt x="4147942" y="4206619"/>
                </a:cubicBezTo>
                <a:cubicBezTo>
                  <a:pt x="4214396" y="4216223"/>
                  <a:pt x="4280851" y="4224489"/>
                  <a:pt x="4347640" y="4216001"/>
                </a:cubicBezTo>
                <a:cubicBezTo>
                  <a:pt x="4400692" y="4209300"/>
                  <a:pt x="4452180" y="4169985"/>
                  <a:pt x="4499201" y="4147870"/>
                </a:cubicBezTo>
                <a:cubicBezTo>
                  <a:pt x="4566437" y="4116151"/>
                  <a:pt x="4639704" y="4105318"/>
                  <a:pt x="4707164" y="4075050"/>
                </a:cubicBezTo>
                <a:cubicBezTo>
                  <a:pt x="4737432" y="4061425"/>
                  <a:pt x="4765242" y="4039981"/>
                  <a:pt x="4793610" y="4020211"/>
                </a:cubicBezTo>
                <a:cubicBezTo>
                  <a:pt x="4825218" y="4021328"/>
                  <a:pt x="4861069" y="3997873"/>
                  <a:pt x="4892231" y="3972632"/>
                </a:cubicBezTo>
                <a:cubicBezTo>
                  <a:pt x="4913340" y="3965931"/>
                  <a:pt x="4934003" y="3958225"/>
                  <a:pt x="4954441" y="3949401"/>
                </a:cubicBezTo>
                <a:cubicBezTo>
                  <a:pt x="4993532" y="3963362"/>
                  <a:pt x="5034075" y="3976206"/>
                  <a:pt x="5075176" y="3986370"/>
                </a:cubicBezTo>
                <a:cubicBezTo>
                  <a:pt x="5110357" y="4021217"/>
                  <a:pt x="5153469" y="4053048"/>
                  <a:pt x="5195799" y="4070918"/>
                </a:cubicBezTo>
                <a:cubicBezTo>
                  <a:pt x="5250749" y="4094037"/>
                  <a:pt x="5169663" y="4121401"/>
                  <a:pt x="5140737" y="4125644"/>
                </a:cubicBezTo>
                <a:cubicBezTo>
                  <a:pt x="5035527" y="4141281"/>
                  <a:pt x="4948187" y="4104089"/>
                  <a:pt x="4847555" y="4088006"/>
                </a:cubicBezTo>
                <a:cubicBezTo>
                  <a:pt x="4836834" y="4086331"/>
                  <a:pt x="4825553" y="4098505"/>
                  <a:pt x="4833148" y="4108669"/>
                </a:cubicBezTo>
                <a:cubicBezTo>
                  <a:pt x="4837282" y="4114253"/>
                  <a:pt x="4842977" y="4118832"/>
                  <a:pt x="4848561" y="4123523"/>
                </a:cubicBezTo>
                <a:cubicBezTo>
                  <a:pt x="4886312" y="4180819"/>
                  <a:pt x="4932438" y="4229961"/>
                  <a:pt x="4994314" y="4253863"/>
                </a:cubicBezTo>
                <a:cubicBezTo>
                  <a:pt x="4910325" y="4297868"/>
                  <a:pt x="4827676" y="4296974"/>
                  <a:pt x="4733187" y="4262127"/>
                </a:cubicBezTo>
                <a:cubicBezTo>
                  <a:pt x="4761779" y="4252857"/>
                  <a:pt x="4792271" y="4241019"/>
                  <a:pt x="4805896" y="4213767"/>
                </a:cubicBezTo>
                <a:cubicBezTo>
                  <a:pt x="4809359" y="4206731"/>
                  <a:pt x="4801987" y="4200029"/>
                  <a:pt x="4795286" y="4200811"/>
                </a:cubicBezTo>
                <a:cubicBezTo>
                  <a:pt x="4763119" y="4204496"/>
                  <a:pt x="4730731" y="4230186"/>
                  <a:pt x="4707835" y="4252076"/>
                </a:cubicBezTo>
                <a:cubicBezTo>
                  <a:pt x="4691752" y="4246380"/>
                  <a:pt x="4675892" y="4240126"/>
                  <a:pt x="4659809" y="4233982"/>
                </a:cubicBezTo>
                <a:cubicBezTo>
                  <a:pt x="4681811" y="4226722"/>
                  <a:pt x="4701467" y="4213767"/>
                  <a:pt x="4704930" y="4196232"/>
                </a:cubicBezTo>
                <a:cubicBezTo>
                  <a:pt x="4706048" y="4190870"/>
                  <a:pt x="4701692" y="4185844"/>
                  <a:pt x="4696553" y="4184951"/>
                </a:cubicBezTo>
                <a:cubicBezTo>
                  <a:pt x="4667067" y="4179925"/>
                  <a:pt x="4638587" y="4210751"/>
                  <a:pt x="4608096" y="4211644"/>
                </a:cubicBezTo>
                <a:cubicBezTo>
                  <a:pt x="4605640" y="4211756"/>
                  <a:pt x="4604189" y="4213096"/>
                  <a:pt x="4602402" y="4213990"/>
                </a:cubicBezTo>
                <a:cubicBezTo>
                  <a:pt x="4588886" y="4209969"/>
                  <a:pt x="4575372" y="4206283"/>
                  <a:pt x="4561634" y="4203491"/>
                </a:cubicBezTo>
                <a:cubicBezTo>
                  <a:pt x="4569900" y="4200811"/>
                  <a:pt x="4577828" y="4198019"/>
                  <a:pt x="4584865" y="4195114"/>
                </a:cubicBezTo>
                <a:cubicBezTo>
                  <a:pt x="4609437" y="4185286"/>
                  <a:pt x="4637360" y="4176351"/>
                  <a:pt x="4656457" y="4157252"/>
                </a:cubicBezTo>
                <a:cubicBezTo>
                  <a:pt x="4661037" y="4152673"/>
                  <a:pt x="4657463" y="4145079"/>
                  <a:pt x="4651320" y="4144854"/>
                </a:cubicBezTo>
                <a:cubicBezTo>
                  <a:pt x="4624404" y="4143627"/>
                  <a:pt x="4600167" y="4160045"/>
                  <a:pt x="4576154" y="4169650"/>
                </a:cubicBezTo>
                <a:cubicBezTo>
                  <a:pt x="4553259" y="4178920"/>
                  <a:pt x="4527794" y="4182048"/>
                  <a:pt x="4505679" y="4191988"/>
                </a:cubicBezTo>
                <a:cubicBezTo>
                  <a:pt x="4503556" y="4192881"/>
                  <a:pt x="4502775" y="4194892"/>
                  <a:pt x="4502217" y="4196791"/>
                </a:cubicBezTo>
                <a:cubicBezTo>
                  <a:pt x="4489820" y="4196679"/>
                  <a:pt x="4477309" y="4197348"/>
                  <a:pt x="4464689" y="4199136"/>
                </a:cubicBezTo>
                <a:cubicBezTo>
                  <a:pt x="4456759" y="4200252"/>
                  <a:pt x="4455084" y="4210639"/>
                  <a:pt x="4463126" y="4213208"/>
                </a:cubicBezTo>
                <a:cubicBezTo>
                  <a:pt x="4519081" y="4231190"/>
                  <a:pt x="4575596" y="4253750"/>
                  <a:pt x="4632221" y="4273854"/>
                </a:cubicBezTo>
                <a:cubicBezTo>
                  <a:pt x="4678683" y="4327018"/>
                  <a:pt x="4704259" y="4398163"/>
                  <a:pt x="4759322" y="4442392"/>
                </a:cubicBezTo>
                <a:cubicBezTo>
                  <a:pt x="4651320" y="4464617"/>
                  <a:pt x="4553928" y="4442615"/>
                  <a:pt x="4458323" y="4407322"/>
                </a:cubicBezTo>
                <a:cubicBezTo>
                  <a:pt x="4462568" y="4406428"/>
                  <a:pt x="4466923" y="4405535"/>
                  <a:pt x="4470944" y="4404195"/>
                </a:cubicBezTo>
                <a:cubicBezTo>
                  <a:pt x="4491718" y="4397829"/>
                  <a:pt x="4521315" y="4390346"/>
                  <a:pt x="4531590" y="4369236"/>
                </a:cubicBezTo>
                <a:cubicBezTo>
                  <a:pt x="4533713" y="4364880"/>
                  <a:pt x="4530474" y="4358291"/>
                  <a:pt x="4525000" y="4359072"/>
                </a:cubicBezTo>
                <a:cubicBezTo>
                  <a:pt x="4506797" y="4361865"/>
                  <a:pt x="4491830" y="4374821"/>
                  <a:pt x="4474183" y="4380294"/>
                </a:cubicBezTo>
                <a:cubicBezTo>
                  <a:pt x="4455866" y="4385989"/>
                  <a:pt x="4437326" y="4389005"/>
                  <a:pt x="4418563" y="4391908"/>
                </a:cubicBezTo>
                <a:cubicBezTo>
                  <a:pt x="4393880" y="4381969"/>
                  <a:pt x="4369084" y="4371582"/>
                  <a:pt x="4344290" y="4360971"/>
                </a:cubicBezTo>
                <a:cubicBezTo>
                  <a:pt x="4346858" y="4360748"/>
                  <a:pt x="4349316" y="4361084"/>
                  <a:pt x="4351885" y="4360859"/>
                </a:cubicBezTo>
                <a:cubicBezTo>
                  <a:pt x="4377126" y="4358179"/>
                  <a:pt x="4405829" y="4359854"/>
                  <a:pt x="4429731" y="4351478"/>
                </a:cubicBezTo>
                <a:cubicBezTo>
                  <a:pt x="4436991" y="4348909"/>
                  <a:pt x="4437661" y="4339973"/>
                  <a:pt x="4430402" y="4336846"/>
                </a:cubicBezTo>
                <a:cubicBezTo>
                  <a:pt x="4410744" y="4328358"/>
                  <a:pt x="4389188" y="4332825"/>
                  <a:pt x="4368526" y="4335506"/>
                </a:cubicBezTo>
                <a:cubicBezTo>
                  <a:pt x="4346635" y="4338411"/>
                  <a:pt x="4324745" y="4341203"/>
                  <a:pt x="4302742" y="4343325"/>
                </a:cubicBezTo>
                <a:cubicBezTo>
                  <a:pt x="4282415" y="4334724"/>
                  <a:pt x="4261864" y="4326237"/>
                  <a:pt x="4241202" y="4318195"/>
                </a:cubicBezTo>
                <a:cubicBezTo>
                  <a:pt x="4238075" y="4316967"/>
                  <a:pt x="4234947" y="4316073"/>
                  <a:pt x="4231820" y="4314956"/>
                </a:cubicBezTo>
                <a:cubicBezTo>
                  <a:pt x="4259183" y="4315849"/>
                  <a:pt x="4288893" y="4314398"/>
                  <a:pt x="4307657" y="4292618"/>
                </a:cubicBezTo>
                <a:cubicBezTo>
                  <a:pt x="4310337" y="4289490"/>
                  <a:pt x="4307768" y="4283347"/>
                  <a:pt x="4303301" y="4284243"/>
                </a:cubicBezTo>
                <a:cubicBezTo>
                  <a:pt x="4271023" y="4290943"/>
                  <a:pt x="4242542" y="4297979"/>
                  <a:pt x="4208925" y="4294963"/>
                </a:cubicBezTo>
                <a:cubicBezTo>
                  <a:pt x="4190943" y="4293289"/>
                  <a:pt x="4170168" y="4287592"/>
                  <a:pt x="4150735" y="4286810"/>
                </a:cubicBezTo>
                <a:cubicBezTo>
                  <a:pt x="4095560" y="4268493"/>
                  <a:pt x="4039941" y="4251406"/>
                  <a:pt x="3984097" y="4235769"/>
                </a:cubicBezTo>
                <a:cubicBezTo>
                  <a:pt x="3916413" y="4216894"/>
                  <a:pt x="3849958" y="4197348"/>
                  <a:pt x="3783393" y="4175011"/>
                </a:cubicBezTo>
                <a:cubicBezTo>
                  <a:pt x="3776692" y="4172777"/>
                  <a:pt x="3768427" y="4170767"/>
                  <a:pt x="3763066" y="4175346"/>
                </a:cubicBezTo>
                <a:cubicBezTo>
                  <a:pt x="3758375" y="4179367"/>
                  <a:pt x="3758263" y="4186962"/>
                  <a:pt x="3761279" y="4192434"/>
                </a:cubicBezTo>
                <a:cubicBezTo>
                  <a:pt x="3764182" y="4197906"/>
                  <a:pt x="3769432" y="4201705"/>
                  <a:pt x="3774458" y="4205390"/>
                </a:cubicBezTo>
                <a:cubicBezTo>
                  <a:pt x="3859229" y="4266372"/>
                  <a:pt x="3946346" y="4324003"/>
                  <a:pt x="4035584" y="4378394"/>
                </a:cubicBezTo>
                <a:cubicBezTo>
                  <a:pt x="4122143" y="4431111"/>
                  <a:pt x="4211605" y="4489748"/>
                  <a:pt x="4304641" y="4530290"/>
                </a:cubicBezTo>
                <a:cubicBezTo>
                  <a:pt x="4363054" y="4555755"/>
                  <a:pt x="4425152" y="4571951"/>
                  <a:pt x="4479097" y="4606573"/>
                </a:cubicBezTo>
                <a:cubicBezTo>
                  <a:pt x="4482224" y="4608584"/>
                  <a:pt x="4485239" y="4609253"/>
                  <a:pt x="4488144" y="4609253"/>
                </a:cubicBezTo>
                <a:cubicBezTo>
                  <a:pt x="4597263" y="4677382"/>
                  <a:pt x="4796179" y="4574519"/>
                  <a:pt x="4884636" y="4521355"/>
                </a:cubicBezTo>
                <a:cubicBezTo>
                  <a:pt x="4974991" y="4467075"/>
                  <a:pt x="5043568" y="4410226"/>
                  <a:pt x="5103544" y="4323109"/>
                </a:cubicBezTo>
                <a:cubicBezTo>
                  <a:pt x="5108458" y="4315962"/>
                  <a:pt x="5143863" y="4277317"/>
                  <a:pt x="5173462" y="4251517"/>
                </a:cubicBezTo>
                <a:cubicBezTo>
                  <a:pt x="5166536" y="4264920"/>
                  <a:pt x="5159835" y="4278322"/>
                  <a:pt x="5152240" y="4289044"/>
                </a:cubicBezTo>
                <a:cubicBezTo>
                  <a:pt x="5124877" y="4327688"/>
                  <a:pt x="5091482" y="4361529"/>
                  <a:pt x="5064230" y="4400063"/>
                </a:cubicBezTo>
                <a:cubicBezTo>
                  <a:pt x="5057642" y="4409444"/>
                  <a:pt x="5068251" y="4420500"/>
                  <a:pt x="5077856" y="4414358"/>
                </a:cubicBezTo>
                <a:cubicBezTo>
                  <a:pt x="5117618" y="4389005"/>
                  <a:pt x="5148443" y="4347010"/>
                  <a:pt x="5175360" y="4308813"/>
                </a:cubicBezTo>
                <a:cubicBezTo>
                  <a:pt x="5187198" y="4292060"/>
                  <a:pt x="5205069" y="4271509"/>
                  <a:pt x="5217466" y="4249841"/>
                </a:cubicBezTo>
                <a:cubicBezTo>
                  <a:pt x="5222269" y="4285247"/>
                  <a:pt x="5220817" y="4311048"/>
                  <a:pt x="5222827" y="4346564"/>
                </a:cubicBezTo>
                <a:cubicBezTo>
                  <a:pt x="5223385" y="4355274"/>
                  <a:pt x="5234778" y="4359520"/>
                  <a:pt x="5239692" y="4351366"/>
                </a:cubicBezTo>
                <a:cubicBezTo>
                  <a:pt x="5277219" y="4288375"/>
                  <a:pt x="5327814" y="4236998"/>
                  <a:pt x="5381759" y="4187967"/>
                </a:cubicBezTo>
                <a:cubicBezTo>
                  <a:pt x="5359533" y="4221584"/>
                  <a:pt x="5337866" y="4258777"/>
                  <a:pt x="5325804" y="4296862"/>
                </a:cubicBezTo>
                <a:cubicBezTo>
                  <a:pt x="5322119" y="4308590"/>
                  <a:pt x="5339318" y="4313726"/>
                  <a:pt x="5345125" y="4304122"/>
                </a:cubicBezTo>
                <a:cubicBezTo>
                  <a:pt x="5366905" y="4268159"/>
                  <a:pt x="5382095" y="4229179"/>
                  <a:pt x="5407894" y="4195339"/>
                </a:cubicBezTo>
                <a:cubicBezTo>
                  <a:pt x="5415043" y="4185956"/>
                  <a:pt x="5422972" y="4176574"/>
                  <a:pt x="5431460" y="4167974"/>
                </a:cubicBezTo>
                <a:cubicBezTo>
                  <a:pt x="5418058" y="4185956"/>
                  <a:pt x="5407112" y="4206060"/>
                  <a:pt x="5402086" y="4225494"/>
                </a:cubicBezTo>
                <a:cubicBezTo>
                  <a:pt x="5400969" y="4230073"/>
                  <a:pt x="5405437" y="4236328"/>
                  <a:pt x="5410574" y="4233200"/>
                </a:cubicBezTo>
                <a:cubicBezTo>
                  <a:pt x="5436374" y="4217787"/>
                  <a:pt x="5454245" y="4189754"/>
                  <a:pt x="5475130" y="4167081"/>
                </a:cubicBezTo>
                <a:cubicBezTo>
                  <a:pt x="5474572" y="4170543"/>
                  <a:pt x="5474013" y="4173112"/>
                  <a:pt x="5473344" y="4176128"/>
                </a:cubicBezTo>
                <a:cubicBezTo>
                  <a:pt x="5472672" y="4179255"/>
                  <a:pt x="5474572" y="4181601"/>
                  <a:pt x="5477029" y="4183052"/>
                </a:cubicBezTo>
                <a:cubicBezTo>
                  <a:pt x="5476582" y="4191094"/>
                  <a:pt x="5474237" y="4200140"/>
                  <a:pt x="5468318" y="4210863"/>
                </a:cubicBezTo>
                <a:cubicBezTo>
                  <a:pt x="5459829" y="4228063"/>
                  <a:pt x="5486970" y="4238450"/>
                  <a:pt x="5495681" y="4221920"/>
                </a:cubicBezTo>
                <a:cubicBezTo>
                  <a:pt x="5543930" y="4130112"/>
                  <a:pt x="5613401" y="4089570"/>
                  <a:pt x="5710904" y="4059079"/>
                </a:cubicBezTo>
                <a:cubicBezTo>
                  <a:pt x="5742846" y="4049138"/>
                  <a:pt x="5777358" y="4039421"/>
                  <a:pt x="5806062" y="4021440"/>
                </a:cubicBezTo>
                <a:cubicBezTo>
                  <a:pt x="5847610" y="3995305"/>
                  <a:pt x="5874526" y="3966936"/>
                  <a:pt x="5891056" y="3925723"/>
                </a:cubicBezTo>
                <a:cubicBezTo>
                  <a:pt x="5949805" y="4001895"/>
                  <a:pt x="5854200" y="4094373"/>
                  <a:pt x="5782273" y="4103084"/>
                </a:cubicBezTo>
                <a:cubicBezTo>
                  <a:pt x="5760827" y="4105653"/>
                  <a:pt x="5763174" y="4138935"/>
                  <a:pt x="5784618" y="4136590"/>
                </a:cubicBezTo>
                <a:cubicBezTo>
                  <a:pt x="5798132" y="4135026"/>
                  <a:pt x="5811311" y="4131565"/>
                  <a:pt x="5823820" y="4126650"/>
                </a:cubicBezTo>
                <a:cubicBezTo>
                  <a:pt x="5826166" y="4128213"/>
                  <a:pt x="5828734" y="4129442"/>
                  <a:pt x="5832420" y="4129107"/>
                </a:cubicBezTo>
                <a:cubicBezTo>
                  <a:pt x="5851295" y="4127655"/>
                  <a:pt x="5865145" y="4128660"/>
                  <a:pt x="5878883" y="4127208"/>
                </a:cubicBezTo>
                <a:cubicBezTo>
                  <a:pt x="5854646" y="4192099"/>
                  <a:pt x="5796010" y="4307027"/>
                  <a:pt x="5729444" y="4332715"/>
                </a:cubicBezTo>
                <a:cubicBezTo>
                  <a:pt x="5708782" y="4329810"/>
                  <a:pt x="5688008" y="4329029"/>
                  <a:pt x="5664665" y="4331263"/>
                </a:cubicBezTo>
                <a:cubicBezTo>
                  <a:pt x="5643556" y="4333272"/>
                  <a:pt x="5647800" y="4361529"/>
                  <a:pt x="5662877" y="4368343"/>
                </a:cubicBezTo>
                <a:cubicBezTo>
                  <a:pt x="5687673" y="4379512"/>
                  <a:pt x="5712020" y="4378841"/>
                  <a:pt x="5735140" y="4370577"/>
                </a:cubicBezTo>
                <a:cubicBezTo>
                  <a:pt x="5741394" y="4371357"/>
                  <a:pt x="5747760" y="4372140"/>
                  <a:pt x="5754015" y="4373034"/>
                </a:cubicBezTo>
                <a:cubicBezTo>
                  <a:pt x="5666676" y="4504825"/>
                  <a:pt x="5504393" y="4598867"/>
                  <a:pt x="5344232" y="4575300"/>
                </a:cubicBezTo>
                <a:cubicBezTo>
                  <a:pt x="5322677" y="4572062"/>
                  <a:pt x="5314075" y="4606909"/>
                  <a:pt x="5335408" y="4612939"/>
                </a:cubicBezTo>
                <a:cubicBezTo>
                  <a:pt x="5387679" y="4627906"/>
                  <a:pt x="5442741" y="4662529"/>
                  <a:pt x="5497357" y="4662417"/>
                </a:cubicBezTo>
                <a:cubicBezTo>
                  <a:pt x="5563922" y="4662305"/>
                  <a:pt x="5498808" y="4719155"/>
                  <a:pt x="5471110" y="4730324"/>
                </a:cubicBezTo>
                <a:cubicBezTo>
                  <a:pt x="5450559" y="4738587"/>
                  <a:pt x="5429451" y="4744955"/>
                  <a:pt x="5408230" y="4750427"/>
                </a:cubicBezTo>
                <a:cubicBezTo>
                  <a:pt x="5414483" y="4744842"/>
                  <a:pt x="5419621" y="4738476"/>
                  <a:pt x="5421298" y="4730324"/>
                </a:cubicBezTo>
                <a:cubicBezTo>
                  <a:pt x="5422414" y="4724627"/>
                  <a:pt x="5418058" y="4716921"/>
                  <a:pt x="5411803" y="4716586"/>
                </a:cubicBezTo>
                <a:cubicBezTo>
                  <a:pt x="5388349" y="4715469"/>
                  <a:pt x="5368357" y="4735909"/>
                  <a:pt x="5348253" y="4745402"/>
                </a:cubicBezTo>
                <a:cubicBezTo>
                  <a:pt x="5338201" y="4750092"/>
                  <a:pt x="5321448" y="4753890"/>
                  <a:pt x="5315976" y="4764501"/>
                </a:cubicBezTo>
                <a:cubicBezTo>
                  <a:pt x="5297435" y="4765282"/>
                  <a:pt x="5278784" y="4764948"/>
                  <a:pt x="5260132" y="4763271"/>
                </a:cubicBezTo>
                <a:cubicBezTo>
                  <a:pt x="5247623" y="4762154"/>
                  <a:pt x="5235113" y="4760256"/>
                  <a:pt x="5222716" y="4759027"/>
                </a:cubicBezTo>
                <a:cubicBezTo>
                  <a:pt x="5239358" y="4752550"/>
                  <a:pt x="5254770" y="4742721"/>
                  <a:pt x="5268508" y="4730770"/>
                </a:cubicBezTo>
                <a:cubicBezTo>
                  <a:pt x="5286265" y="4715469"/>
                  <a:pt x="5309050" y="4700503"/>
                  <a:pt x="5311619" y="4675373"/>
                </a:cubicBezTo>
                <a:cubicBezTo>
                  <a:pt x="5312066" y="4671128"/>
                  <a:pt x="5309832" y="4665769"/>
                  <a:pt x="5304918" y="4665321"/>
                </a:cubicBezTo>
                <a:cubicBezTo>
                  <a:pt x="5283362" y="4663310"/>
                  <a:pt x="5270407" y="4675038"/>
                  <a:pt x="5254993" y="4689222"/>
                </a:cubicBezTo>
                <a:cubicBezTo>
                  <a:pt x="5232991" y="4709326"/>
                  <a:pt x="5209424" y="4723622"/>
                  <a:pt x="5184407" y="4739594"/>
                </a:cubicBezTo>
                <a:cubicBezTo>
                  <a:pt x="5179716" y="4742610"/>
                  <a:pt x="5177594" y="4748418"/>
                  <a:pt x="5177594" y="4753890"/>
                </a:cubicBezTo>
                <a:cubicBezTo>
                  <a:pt x="5158160" y="4751544"/>
                  <a:pt x="5138615" y="4749869"/>
                  <a:pt x="5119181" y="4747189"/>
                </a:cubicBezTo>
                <a:cubicBezTo>
                  <a:pt x="5150008" y="4739259"/>
                  <a:pt x="5177929" y="4722729"/>
                  <a:pt x="5174243" y="4695141"/>
                </a:cubicBezTo>
                <a:cubicBezTo>
                  <a:pt x="5173462" y="4689558"/>
                  <a:pt x="5168212" y="4686430"/>
                  <a:pt x="5162962" y="4688106"/>
                </a:cubicBezTo>
                <a:cubicBezTo>
                  <a:pt x="5141071" y="4695141"/>
                  <a:pt x="5124654" y="4714240"/>
                  <a:pt x="5102650" y="4722728"/>
                </a:cubicBezTo>
                <a:cubicBezTo>
                  <a:pt x="5088801" y="4728089"/>
                  <a:pt x="5075288" y="4731775"/>
                  <a:pt x="5062555" y="4738587"/>
                </a:cubicBezTo>
                <a:cubicBezTo>
                  <a:pt x="4943496" y="4720717"/>
                  <a:pt x="4824771" y="4698380"/>
                  <a:pt x="4707164" y="4674926"/>
                </a:cubicBezTo>
                <a:cubicBezTo>
                  <a:pt x="4722801" y="4675262"/>
                  <a:pt x="4738214" y="4674702"/>
                  <a:pt x="4753179" y="4672246"/>
                </a:cubicBezTo>
                <a:cubicBezTo>
                  <a:pt x="4803885" y="4663758"/>
                  <a:pt x="4851242" y="4644101"/>
                  <a:pt x="4902059" y="4636394"/>
                </a:cubicBezTo>
                <a:cubicBezTo>
                  <a:pt x="4919036" y="4637399"/>
                  <a:pt x="4938804" y="4633825"/>
                  <a:pt x="4958463" y="4628576"/>
                </a:cubicBezTo>
                <a:cubicBezTo>
                  <a:pt x="5050046" y="4615619"/>
                  <a:pt x="5125994" y="4595851"/>
                  <a:pt x="5207638" y="4538667"/>
                </a:cubicBezTo>
                <a:cubicBezTo>
                  <a:pt x="5308827" y="4467968"/>
                  <a:pt x="5404432" y="4363651"/>
                  <a:pt x="5520028" y="4318307"/>
                </a:cubicBezTo>
                <a:cubicBezTo>
                  <a:pt x="5626021" y="4276647"/>
                  <a:pt x="5669914" y="4214325"/>
                  <a:pt x="5754015" y="4142063"/>
                </a:cubicBezTo>
                <a:cubicBezTo>
                  <a:pt x="5771549" y="4126984"/>
                  <a:pt x="5749659" y="4099174"/>
                  <a:pt x="5731566" y="4113917"/>
                </a:cubicBezTo>
                <a:cubicBezTo>
                  <a:pt x="5687784" y="4149546"/>
                  <a:pt x="5656512" y="4203603"/>
                  <a:pt x="5610161" y="4234876"/>
                </a:cubicBezTo>
                <a:cubicBezTo>
                  <a:pt x="5608039" y="4236328"/>
                  <a:pt x="5605917" y="4237221"/>
                  <a:pt x="5603795" y="4238561"/>
                </a:cubicBezTo>
                <a:cubicBezTo>
                  <a:pt x="5608374" y="4231077"/>
                  <a:pt x="5612619" y="4223260"/>
                  <a:pt x="5616751" y="4215442"/>
                </a:cubicBezTo>
                <a:cubicBezTo>
                  <a:pt x="5630712" y="4188638"/>
                  <a:pt x="5647130" y="4161944"/>
                  <a:pt x="5648358" y="4131118"/>
                </a:cubicBezTo>
                <a:cubicBezTo>
                  <a:pt x="5648693" y="4122517"/>
                  <a:pt x="5638530" y="4120730"/>
                  <a:pt x="5633169" y="4125199"/>
                </a:cubicBezTo>
                <a:cubicBezTo>
                  <a:pt x="5610161" y="4144185"/>
                  <a:pt x="5602566" y="4173895"/>
                  <a:pt x="5589723" y="4199806"/>
                </a:cubicBezTo>
                <a:cubicBezTo>
                  <a:pt x="5578442" y="4222590"/>
                  <a:pt x="5564927" y="4243810"/>
                  <a:pt x="5552194" y="4265590"/>
                </a:cubicBezTo>
                <a:cubicBezTo>
                  <a:pt x="5526953" y="4276870"/>
                  <a:pt x="5501489" y="4287370"/>
                  <a:pt x="5477476" y="4302112"/>
                </a:cubicBezTo>
                <a:cubicBezTo>
                  <a:pt x="5460052" y="4312834"/>
                  <a:pt x="5443411" y="4324672"/>
                  <a:pt x="5426657" y="4336624"/>
                </a:cubicBezTo>
                <a:cubicBezTo>
                  <a:pt x="5439837" y="4320205"/>
                  <a:pt x="5450559" y="4301331"/>
                  <a:pt x="5458489" y="4284353"/>
                </a:cubicBezTo>
                <a:cubicBezTo>
                  <a:pt x="5466530" y="4267153"/>
                  <a:pt x="5439055" y="4256096"/>
                  <a:pt x="5431126" y="4273296"/>
                </a:cubicBezTo>
                <a:cubicBezTo>
                  <a:pt x="5414708" y="4308701"/>
                  <a:pt x="5385668" y="4337070"/>
                  <a:pt x="5370479" y="4372364"/>
                </a:cubicBezTo>
                <a:cubicBezTo>
                  <a:pt x="5369697" y="4374151"/>
                  <a:pt x="5371819" y="4376160"/>
                  <a:pt x="5373606" y="4375714"/>
                </a:cubicBezTo>
                <a:cubicBezTo>
                  <a:pt x="5321337" y="4416257"/>
                  <a:pt x="5269848" y="4459145"/>
                  <a:pt x="5215009" y="4496672"/>
                </a:cubicBezTo>
                <a:cubicBezTo>
                  <a:pt x="5177817" y="4522137"/>
                  <a:pt x="5137609" y="4549835"/>
                  <a:pt x="5094722" y="4568711"/>
                </a:cubicBezTo>
                <a:cubicBezTo>
                  <a:pt x="5134147" y="4543916"/>
                  <a:pt x="5171339" y="4509405"/>
                  <a:pt x="5165196" y="4466405"/>
                </a:cubicBezTo>
                <a:cubicBezTo>
                  <a:pt x="5163744" y="4456018"/>
                  <a:pt x="5147326" y="4451886"/>
                  <a:pt x="5142189" y="4461714"/>
                </a:cubicBezTo>
                <a:cubicBezTo>
                  <a:pt x="5114267" y="4514543"/>
                  <a:pt x="5078861" y="4545479"/>
                  <a:pt x="5022571" y="4568041"/>
                </a:cubicBezTo>
                <a:cubicBezTo>
                  <a:pt x="4991298" y="4580550"/>
                  <a:pt x="4958574" y="4592613"/>
                  <a:pt x="4925068" y="4597974"/>
                </a:cubicBezTo>
                <a:cubicBezTo>
                  <a:pt x="4906638" y="4600877"/>
                  <a:pt x="4882626" y="4599090"/>
                  <a:pt x="4867772" y="4611712"/>
                </a:cubicBezTo>
                <a:cubicBezTo>
                  <a:pt x="4773283" y="4635389"/>
                  <a:pt x="4694431" y="4650466"/>
                  <a:pt x="4595812" y="4648457"/>
                </a:cubicBezTo>
                <a:cubicBezTo>
                  <a:pt x="4586206" y="4648233"/>
                  <a:pt x="4585090" y="4664763"/>
                  <a:pt x="4594694" y="4665321"/>
                </a:cubicBezTo>
                <a:cubicBezTo>
                  <a:pt x="4599162" y="4665656"/>
                  <a:pt x="4603964" y="4666214"/>
                  <a:pt x="4608543" y="4666660"/>
                </a:cubicBezTo>
                <a:cubicBezTo>
                  <a:pt x="4626860" y="4680510"/>
                  <a:pt x="4663271" y="4697711"/>
                  <a:pt x="4687060" y="4694583"/>
                </a:cubicBezTo>
                <a:cubicBezTo>
                  <a:pt x="4712078" y="4699497"/>
                  <a:pt x="4736985" y="4704412"/>
                  <a:pt x="4762003" y="4709549"/>
                </a:cubicBezTo>
                <a:cubicBezTo>
                  <a:pt x="4808576" y="4726749"/>
                  <a:pt x="4857943" y="4737583"/>
                  <a:pt x="4903958" y="4756570"/>
                </a:cubicBezTo>
                <a:cubicBezTo>
                  <a:pt x="4974433" y="4785609"/>
                  <a:pt x="5043904" y="4817776"/>
                  <a:pt x="5116724" y="4841006"/>
                </a:cubicBezTo>
                <a:cubicBezTo>
                  <a:pt x="5232768" y="4877975"/>
                  <a:pt x="5382877" y="4936834"/>
                  <a:pt x="5501824" y="4878198"/>
                </a:cubicBezTo>
                <a:cubicBezTo>
                  <a:pt x="5551302" y="4853851"/>
                  <a:pt x="5602119" y="4823472"/>
                  <a:pt x="5630153" y="4773434"/>
                </a:cubicBezTo>
                <a:cubicBezTo>
                  <a:pt x="5665112" y="4711001"/>
                  <a:pt x="5667011" y="4635723"/>
                  <a:pt x="5715036" y="4580215"/>
                </a:cubicBezTo>
                <a:cubicBezTo>
                  <a:pt x="5753346" y="4536098"/>
                  <a:pt x="5803382" y="4514765"/>
                  <a:pt x="5846493" y="4479361"/>
                </a:cubicBezTo>
                <a:cubicBezTo>
                  <a:pt x="5829629" y="4493210"/>
                  <a:pt x="5822927" y="4549166"/>
                  <a:pt x="5818124" y="4572174"/>
                </a:cubicBezTo>
                <a:cubicBezTo>
                  <a:pt x="5814439" y="4589932"/>
                  <a:pt x="5837558" y="4603446"/>
                  <a:pt x="5850066" y="4588814"/>
                </a:cubicBezTo>
                <a:cubicBezTo>
                  <a:pt x="5853865" y="4584347"/>
                  <a:pt x="5859673" y="4573514"/>
                  <a:pt x="5865480" y="4559776"/>
                </a:cubicBezTo>
                <a:cubicBezTo>
                  <a:pt x="5911719" y="4504043"/>
                  <a:pt x="5941316" y="4437925"/>
                  <a:pt x="6006654" y="4402408"/>
                </a:cubicBezTo>
                <a:cubicBezTo>
                  <a:pt x="6001962" y="4407991"/>
                  <a:pt x="5997718" y="4413576"/>
                  <a:pt x="5994703" y="4418156"/>
                </a:cubicBezTo>
                <a:cubicBezTo>
                  <a:pt x="5970467" y="4454342"/>
                  <a:pt x="5954161" y="4494550"/>
                  <a:pt x="5938970" y="4535205"/>
                </a:cubicBezTo>
                <a:cubicBezTo>
                  <a:pt x="5933833" y="4549054"/>
                  <a:pt x="5954384" y="4557766"/>
                  <a:pt x="5960191" y="4544028"/>
                </a:cubicBezTo>
                <a:cubicBezTo>
                  <a:pt x="5974376" y="4510857"/>
                  <a:pt x="5987444" y="4476568"/>
                  <a:pt x="6006653" y="4445854"/>
                </a:cubicBezTo>
                <a:cubicBezTo>
                  <a:pt x="6017934" y="4427873"/>
                  <a:pt x="6030555" y="4406651"/>
                  <a:pt x="6049653" y="4395817"/>
                </a:cubicBezTo>
                <a:cubicBezTo>
                  <a:pt x="6056690" y="4391797"/>
                  <a:pt x="6063167" y="4389563"/>
                  <a:pt x="6069199" y="4385095"/>
                </a:cubicBezTo>
                <a:cubicBezTo>
                  <a:pt x="6065513" y="4390680"/>
                  <a:pt x="6061827" y="4396265"/>
                  <a:pt x="6059259" y="4401403"/>
                </a:cubicBezTo>
                <a:cubicBezTo>
                  <a:pt x="6043957" y="4432005"/>
                  <a:pt x="6021061" y="4471765"/>
                  <a:pt x="6030331" y="4506723"/>
                </a:cubicBezTo>
                <a:cubicBezTo>
                  <a:pt x="6031225" y="4510075"/>
                  <a:pt x="6035469" y="4509516"/>
                  <a:pt x="6036922" y="4507171"/>
                </a:cubicBezTo>
                <a:cubicBezTo>
                  <a:pt x="6054903" y="4477462"/>
                  <a:pt x="6064173" y="4442615"/>
                  <a:pt x="6083607" y="4413688"/>
                </a:cubicBezTo>
                <a:cubicBezTo>
                  <a:pt x="6097791" y="4392579"/>
                  <a:pt x="6123703" y="4377948"/>
                  <a:pt x="6137328" y="4357174"/>
                </a:cubicBezTo>
                <a:cubicBezTo>
                  <a:pt x="6160671" y="4357509"/>
                  <a:pt x="6168600" y="4373815"/>
                  <a:pt x="6132862" y="4428097"/>
                </a:cubicBezTo>
                <a:cubicBezTo>
                  <a:pt x="6132414" y="4429101"/>
                  <a:pt x="6131631" y="4429883"/>
                  <a:pt x="6131074" y="4430777"/>
                </a:cubicBezTo>
                <a:cubicBezTo>
                  <a:pt x="6123814" y="4442057"/>
                  <a:pt x="6142689" y="4454231"/>
                  <a:pt x="6150619" y="4443620"/>
                </a:cubicBezTo>
                <a:cubicBezTo>
                  <a:pt x="6151289" y="4442727"/>
                  <a:pt x="6151513" y="4441833"/>
                  <a:pt x="6152184" y="4440828"/>
                </a:cubicBezTo>
                <a:cubicBezTo>
                  <a:pt x="6173515" y="4405646"/>
                  <a:pt x="6212047" y="4380070"/>
                  <a:pt x="6250356" y="4365774"/>
                </a:cubicBezTo>
                <a:cubicBezTo>
                  <a:pt x="6259626" y="4362311"/>
                  <a:pt x="6337026" y="4337293"/>
                  <a:pt x="6328762" y="4360637"/>
                </a:cubicBezTo>
                <a:cubicBezTo>
                  <a:pt x="6325299" y="4370465"/>
                  <a:pt x="6335016" y="4380852"/>
                  <a:pt x="6345068" y="4378729"/>
                </a:cubicBezTo>
                <a:cubicBezTo>
                  <a:pt x="6350876" y="4376832"/>
                  <a:pt x="6414650" y="4359519"/>
                  <a:pt x="6444135" y="4364657"/>
                </a:cubicBezTo>
                <a:cubicBezTo>
                  <a:pt x="6397561" y="4389563"/>
                  <a:pt x="6356683" y="4422064"/>
                  <a:pt x="6304525" y="4440717"/>
                </a:cubicBezTo>
                <a:cubicBezTo>
                  <a:pt x="6251249" y="4459816"/>
                  <a:pt x="6198310" y="4482264"/>
                  <a:pt x="6148274" y="4509181"/>
                </a:cubicBezTo>
                <a:cubicBezTo>
                  <a:pt x="6070315" y="4551065"/>
                  <a:pt x="6009110" y="4605791"/>
                  <a:pt x="5938188" y="4656832"/>
                </a:cubicBezTo>
                <a:cubicBezTo>
                  <a:pt x="5892508" y="4689669"/>
                  <a:pt x="5837669" y="4702513"/>
                  <a:pt x="5792324" y="4734568"/>
                </a:cubicBezTo>
                <a:cubicBezTo>
                  <a:pt x="5761721" y="4756235"/>
                  <a:pt x="5735251" y="4782705"/>
                  <a:pt x="5705096" y="4804708"/>
                </a:cubicBezTo>
                <a:cubicBezTo>
                  <a:pt x="5703644" y="4805825"/>
                  <a:pt x="5701969" y="4807054"/>
                  <a:pt x="5700517" y="4808169"/>
                </a:cubicBezTo>
                <a:cubicBezTo>
                  <a:pt x="5729110" y="4737696"/>
                  <a:pt x="5762727" y="4659959"/>
                  <a:pt x="5763174" y="4585687"/>
                </a:cubicBezTo>
                <a:cubicBezTo>
                  <a:pt x="5763174" y="4578428"/>
                  <a:pt x="5753122" y="4574965"/>
                  <a:pt x="5749324" y="4581666"/>
                </a:cubicBezTo>
                <a:cubicBezTo>
                  <a:pt x="5729110" y="4617742"/>
                  <a:pt x="5722520" y="4660406"/>
                  <a:pt x="5712691" y="4700391"/>
                </a:cubicBezTo>
                <a:cubicBezTo>
                  <a:pt x="5702416" y="4742497"/>
                  <a:pt x="5680078" y="4783934"/>
                  <a:pt x="5675833" y="4827268"/>
                </a:cubicBezTo>
                <a:cubicBezTo>
                  <a:pt x="5592961" y="4893834"/>
                  <a:pt x="5479040" y="4999492"/>
                  <a:pt x="5375952" y="4970899"/>
                </a:cubicBezTo>
                <a:cubicBezTo>
                  <a:pt x="5360315" y="4966543"/>
                  <a:pt x="5352945" y="4990333"/>
                  <a:pt x="5368580" y="4994912"/>
                </a:cubicBezTo>
                <a:cubicBezTo>
                  <a:pt x="5450783" y="5018925"/>
                  <a:pt x="5530416" y="4980393"/>
                  <a:pt x="5594302" y="4928123"/>
                </a:cubicBezTo>
                <a:cubicBezTo>
                  <a:pt x="5701187" y="4840783"/>
                  <a:pt x="5809301" y="4766175"/>
                  <a:pt x="5930482" y="4701620"/>
                </a:cubicBezTo>
                <a:cubicBezTo>
                  <a:pt x="5954495" y="4688776"/>
                  <a:pt x="5975381" y="4670570"/>
                  <a:pt x="5996043" y="4652030"/>
                </a:cubicBezTo>
                <a:cubicBezTo>
                  <a:pt x="6030554" y="4655157"/>
                  <a:pt x="6066741" y="4644771"/>
                  <a:pt x="6101923" y="4647339"/>
                </a:cubicBezTo>
                <a:cubicBezTo>
                  <a:pt x="6130850" y="4649350"/>
                  <a:pt x="6155309" y="4653259"/>
                  <a:pt x="6183792" y="4646446"/>
                </a:cubicBezTo>
                <a:cubicBezTo>
                  <a:pt x="6190156" y="4644994"/>
                  <a:pt x="6190827" y="4636170"/>
                  <a:pt x="6185466" y="4633043"/>
                </a:cubicBezTo>
                <a:cubicBezTo>
                  <a:pt x="6153299" y="4614392"/>
                  <a:pt x="6090979" y="4606127"/>
                  <a:pt x="6040718" y="4614614"/>
                </a:cubicBezTo>
                <a:cubicBezTo>
                  <a:pt x="6044739" y="4611599"/>
                  <a:pt x="6048648" y="4608137"/>
                  <a:pt x="6052781" y="4605345"/>
                </a:cubicBezTo>
                <a:cubicBezTo>
                  <a:pt x="6074224" y="4591159"/>
                  <a:pt x="6096227" y="4577423"/>
                  <a:pt x="6118229" y="4563797"/>
                </a:cubicBezTo>
                <a:cubicBezTo>
                  <a:pt x="6137440" y="4564690"/>
                  <a:pt x="6156762" y="4566701"/>
                  <a:pt x="6174967" y="4571169"/>
                </a:cubicBezTo>
                <a:cubicBezTo>
                  <a:pt x="6193730" y="4575859"/>
                  <a:pt x="6211602" y="4586247"/>
                  <a:pt x="6231034" y="4587140"/>
                </a:cubicBezTo>
                <a:cubicBezTo>
                  <a:pt x="6237065" y="4587363"/>
                  <a:pt x="6239746" y="4580550"/>
                  <a:pt x="6238518" y="4575747"/>
                </a:cubicBezTo>
                <a:cubicBezTo>
                  <a:pt x="6231481" y="4548272"/>
                  <a:pt x="6197863" y="4538220"/>
                  <a:pt x="6164133" y="4537326"/>
                </a:cubicBezTo>
                <a:cubicBezTo>
                  <a:pt x="6182450" y="4527052"/>
                  <a:pt x="6200544" y="4516330"/>
                  <a:pt x="6219308" y="4507283"/>
                </a:cubicBezTo>
                <a:cubicBezTo>
                  <a:pt x="6270348" y="4482600"/>
                  <a:pt x="6328650" y="4470202"/>
                  <a:pt x="6378127" y="4443732"/>
                </a:cubicBezTo>
                <a:cubicBezTo>
                  <a:pt x="6401916" y="4430999"/>
                  <a:pt x="6423473" y="4415588"/>
                  <a:pt x="6445588" y="4400956"/>
                </a:cubicBezTo>
                <a:cubicBezTo>
                  <a:pt x="6436318" y="4412683"/>
                  <a:pt x="6426823" y="4424523"/>
                  <a:pt x="6419005" y="4437143"/>
                </a:cubicBezTo>
                <a:cubicBezTo>
                  <a:pt x="6382484" y="4495779"/>
                  <a:pt x="6329096" y="4523477"/>
                  <a:pt x="6274592" y="4561787"/>
                </a:cubicBezTo>
                <a:cubicBezTo>
                  <a:pt x="6269455" y="4565360"/>
                  <a:pt x="6267110" y="4572844"/>
                  <a:pt x="6271019" y="4578316"/>
                </a:cubicBezTo>
                <a:cubicBezTo>
                  <a:pt x="6305418" y="4626677"/>
                  <a:pt x="6139785" y="4709997"/>
                  <a:pt x="6114097" y="4727867"/>
                </a:cubicBezTo>
                <a:cubicBezTo>
                  <a:pt x="6060040" y="4765393"/>
                  <a:pt x="6008552" y="4810068"/>
                  <a:pt x="5937072" y="4802139"/>
                </a:cubicBezTo>
                <a:cubicBezTo>
                  <a:pt x="5920095" y="4800240"/>
                  <a:pt x="5911829" y="4822131"/>
                  <a:pt x="5927467" y="4830731"/>
                </a:cubicBezTo>
                <a:cubicBezTo>
                  <a:pt x="5918979" y="4826039"/>
                  <a:pt x="5820246" y="4842347"/>
                  <a:pt x="5800254" y="4849048"/>
                </a:cubicBezTo>
                <a:cubicBezTo>
                  <a:pt x="5753123" y="4864796"/>
                  <a:pt x="5711126" y="4884899"/>
                  <a:pt x="5669691" y="4912263"/>
                </a:cubicBezTo>
                <a:cubicBezTo>
                  <a:pt x="5658968" y="4919300"/>
                  <a:pt x="5661315" y="4933596"/>
                  <a:pt x="5672930" y="4937951"/>
                </a:cubicBezTo>
                <a:cubicBezTo>
                  <a:pt x="5801594" y="4986536"/>
                  <a:pt x="5932940" y="4983520"/>
                  <a:pt x="6046972" y="4899307"/>
                </a:cubicBezTo>
                <a:cubicBezTo>
                  <a:pt x="6106502" y="4855302"/>
                  <a:pt x="6149390" y="4794431"/>
                  <a:pt x="6213722" y="4754112"/>
                </a:cubicBezTo>
                <a:cubicBezTo>
                  <a:pt x="6231146" y="4743168"/>
                  <a:pt x="6380585" y="4645552"/>
                  <a:pt x="6373995" y="4712454"/>
                </a:cubicBezTo>
                <a:cubicBezTo>
                  <a:pt x="6372990" y="4722840"/>
                  <a:pt x="6382707" y="4731441"/>
                  <a:pt x="6392870" y="4729654"/>
                </a:cubicBezTo>
                <a:cubicBezTo>
                  <a:pt x="6463234" y="4717591"/>
                  <a:pt x="6495288" y="4686430"/>
                  <a:pt x="6581623" y="4699162"/>
                </a:cubicBezTo>
                <a:cubicBezTo>
                  <a:pt x="6607200" y="4702960"/>
                  <a:pt x="6639590" y="4702290"/>
                  <a:pt x="6671421" y="4703295"/>
                </a:cubicBezTo>
                <a:cubicBezTo>
                  <a:pt x="6617139" y="4721388"/>
                  <a:pt x="6567663" y="4756235"/>
                  <a:pt x="6512711" y="4773882"/>
                </a:cubicBezTo>
                <a:cubicBezTo>
                  <a:pt x="6433747" y="4799347"/>
                  <a:pt x="6361933" y="4825593"/>
                  <a:pt x="6290117" y="4862897"/>
                </a:cubicBezTo>
                <a:cubicBezTo>
                  <a:pt x="6295031" y="4855414"/>
                  <a:pt x="6299834" y="4847931"/>
                  <a:pt x="6304860" y="4840895"/>
                </a:cubicBezTo>
                <a:cubicBezTo>
                  <a:pt x="6324741" y="4812861"/>
                  <a:pt x="6357130" y="4781589"/>
                  <a:pt x="6363273" y="4746965"/>
                </a:cubicBezTo>
                <a:cubicBezTo>
                  <a:pt x="6364390" y="4740487"/>
                  <a:pt x="6358694" y="4735349"/>
                  <a:pt x="6352440" y="4738365"/>
                </a:cubicBezTo>
                <a:cubicBezTo>
                  <a:pt x="6320161" y="4753666"/>
                  <a:pt x="6300504" y="4794209"/>
                  <a:pt x="6281294" y="4823024"/>
                </a:cubicBezTo>
                <a:cubicBezTo>
                  <a:pt x="6267110" y="4844245"/>
                  <a:pt x="6249129" y="4866136"/>
                  <a:pt x="6237736" y="4890037"/>
                </a:cubicBezTo>
                <a:cubicBezTo>
                  <a:pt x="6214393" y="4902658"/>
                  <a:pt x="6191050" y="4914944"/>
                  <a:pt x="6167149" y="4925778"/>
                </a:cubicBezTo>
                <a:cubicBezTo>
                  <a:pt x="6179435" y="4911927"/>
                  <a:pt x="6190827" y="4897186"/>
                  <a:pt x="6202553" y="4882443"/>
                </a:cubicBezTo>
                <a:cubicBezTo>
                  <a:pt x="6228018" y="4850164"/>
                  <a:pt x="6262531" y="4816323"/>
                  <a:pt x="6262642" y="4772876"/>
                </a:cubicBezTo>
                <a:cubicBezTo>
                  <a:pt x="6262642" y="4765058"/>
                  <a:pt x="6253148" y="4762154"/>
                  <a:pt x="6248681" y="4768408"/>
                </a:cubicBezTo>
                <a:cubicBezTo>
                  <a:pt x="6225673" y="4800016"/>
                  <a:pt x="6205234" y="4833301"/>
                  <a:pt x="6182227" y="4865019"/>
                </a:cubicBezTo>
                <a:cubicBezTo>
                  <a:pt x="6162235" y="4892494"/>
                  <a:pt x="6139227" y="4918406"/>
                  <a:pt x="6119904" y="4946328"/>
                </a:cubicBezTo>
                <a:cubicBezTo>
                  <a:pt x="6100583" y="4954370"/>
                  <a:pt x="6081261" y="4962187"/>
                  <a:pt x="6061827" y="4969894"/>
                </a:cubicBezTo>
                <a:cubicBezTo>
                  <a:pt x="6079027" y="4952470"/>
                  <a:pt x="6094775" y="4933595"/>
                  <a:pt x="6107508" y="4916731"/>
                </a:cubicBezTo>
                <a:cubicBezTo>
                  <a:pt x="6130850" y="4886128"/>
                  <a:pt x="6162234" y="4857759"/>
                  <a:pt x="6182450" y="4825704"/>
                </a:cubicBezTo>
                <a:cubicBezTo>
                  <a:pt x="6185801" y="4820345"/>
                  <a:pt x="6181334" y="4811855"/>
                  <a:pt x="6174521" y="4813755"/>
                </a:cubicBezTo>
                <a:cubicBezTo>
                  <a:pt x="6132414" y="4825259"/>
                  <a:pt x="6110747" y="4880990"/>
                  <a:pt x="6084611" y="4912152"/>
                </a:cubicBezTo>
                <a:cubicBezTo>
                  <a:pt x="6062497" y="4938398"/>
                  <a:pt x="6031001" y="4962634"/>
                  <a:pt x="6008888" y="4990891"/>
                </a:cubicBezTo>
                <a:cubicBezTo>
                  <a:pt x="5990571" y="4998039"/>
                  <a:pt x="5972365" y="5005187"/>
                  <a:pt x="5954049" y="5012671"/>
                </a:cubicBezTo>
                <a:cubicBezTo>
                  <a:pt x="5950139" y="5014235"/>
                  <a:pt x="5946342" y="5015798"/>
                  <a:pt x="5942433" y="5017362"/>
                </a:cubicBezTo>
                <a:cubicBezTo>
                  <a:pt x="5961866" y="4998486"/>
                  <a:pt x="5988113" y="4968889"/>
                  <a:pt x="5969350" y="4962188"/>
                </a:cubicBezTo>
                <a:cubicBezTo>
                  <a:pt x="5963095" y="4959954"/>
                  <a:pt x="5958180" y="4960736"/>
                  <a:pt x="5953155" y="4965315"/>
                </a:cubicBezTo>
                <a:cubicBezTo>
                  <a:pt x="5935396" y="4981286"/>
                  <a:pt x="5920989" y="5002284"/>
                  <a:pt x="5903789" y="5019260"/>
                </a:cubicBezTo>
                <a:cubicBezTo>
                  <a:pt x="5895524" y="5027414"/>
                  <a:pt x="5886700" y="5035567"/>
                  <a:pt x="5877207" y="5042827"/>
                </a:cubicBezTo>
                <a:cubicBezTo>
                  <a:pt x="5794894" y="5072982"/>
                  <a:pt x="5711797" y="5094203"/>
                  <a:pt x="5621218" y="5088730"/>
                </a:cubicBezTo>
                <a:cubicBezTo>
                  <a:pt x="5610943" y="5085826"/>
                  <a:pt x="5600667" y="5082923"/>
                  <a:pt x="5589610" y="5081917"/>
                </a:cubicBezTo>
                <a:cubicBezTo>
                  <a:pt x="5579224" y="5081024"/>
                  <a:pt x="5576879" y="5096996"/>
                  <a:pt x="5586707" y="5099787"/>
                </a:cubicBezTo>
                <a:cubicBezTo>
                  <a:pt x="5650928" y="5118662"/>
                  <a:pt x="5696384" y="5153175"/>
                  <a:pt x="5743070" y="5200306"/>
                </a:cubicBezTo>
                <a:cubicBezTo>
                  <a:pt x="5776241" y="5233812"/>
                  <a:pt x="5809300" y="5276365"/>
                  <a:pt x="5855652" y="5290774"/>
                </a:cubicBezTo>
                <a:cubicBezTo>
                  <a:pt x="5859896" y="5292114"/>
                  <a:pt x="5865144" y="5287423"/>
                  <a:pt x="5861571" y="5283291"/>
                </a:cubicBezTo>
                <a:cubicBezTo>
                  <a:pt x="5823485" y="5239509"/>
                  <a:pt x="5777023" y="5198744"/>
                  <a:pt x="5734358" y="5159317"/>
                </a:cubicBezTo>
                <a:cubicBezTo>
                  <a:pt x="5714812" y="5141335"/>
                  <a:pt x="5694039" y="5124247"/>
                  <a:pt x="5671590" y="5110509"/>
                </a:cubicBezTo>
                <a:cubicBezTo>
                  <a:pt x="5734024" y="5108611"/>
                  <a:pt x="5794000" y="5094873"/>
                  <a:pt x="5854312" y="5075663"/>
                </a:cubicBezTo>
                <a:cubicBezTo>
                  <a:pt x="5886253" y="5081247"/>
                  <a:pt x="5918866" y="5076220"/>
                  <a:pt x="5951368" y="5074993"/>
                </a:cubicBezTo>
                <a:cubicBezTo>
                  <a:pt x="5983757" y="5073764"/>
                  <a:pt x="6018269" y="5082699"/>
                  <a:pt x="6049542" y="5076891"/>
                </a:cubicBezTo>
                <a:cubicBezTo>
                  <a:pt x="6054903" y="5075887"/>
                  <a:pt x="6055461" y="5068962"/>
                  <a:pt x="6051329" y="5066170"/>
                </a:cubicBezTo>
                <a:cubicBezTo>
                  <a:pt x="6023853" y="5047071"/>
                  <a:pt x="5981635" y="5052320"/>
                  <a:pt x="5949692" y="5054777"/>
                </a:cubicBezTo>
                <a:cubicBezTo>
                  <a:pt x="5935843" y="5055783"/>
                  <a:pt x="5921995" y="5056899"/>
                  <a:pt x="5908145" y="5058128"/>
                </a:cubicBezTo>
                <a:cubicBezTo>
                  <a:pt x="5991576" y="5030318"/>
                  <a:pt x="6076236" y="5002842"/>
                  <a:pt x="6157209" y="4969113"/>
                </a:cubicBezTo>
                <a:cubicBezTo>
                  <a:pt x="6208921" y="4967437"/>
                  <a:pt x="6298494" y="4972127"/>
                  <a:pt x="6307876" y="4972909"/>
                </a:cubicBezTo>
                <a:cubicBezTo>
                  <a:pt x="6330549" y="4974921"/>
                  <a:pt x="6353445" y="4978941"/>
                  <a:pt x="6376340" y="4982404"/>
                </a:cubicBezTo>
                <a:cubicBezTo>
                  <a:pt x="6355455" y="4989216"/>
                  <a:pt x="6334123" y="4995025"/>
                  <a:pt x="6312232" y="4999157"/>
                </a:cubicBezTo>
                <a:cubicBezTo>
                  <a:pt x="6291681" y="5003066"/>
                  <a:pt x="6298271" y="5032663"/>
                  <a:pt x="6318375" y="5030540"/>
                </a:cubicBezTo>
                <a:cubicBezTo>
                  <a:pt x="6370421" y="5025180"/>
                  <a:pt x="6418112" y="5009544"/>
                  <a:pt x="6463011" y="4987205"/>
                </a:cubicBezTo>
                <a:cubicBezTo>
                  <a:pt x="6463457" y="4987206"/>
                  <a:pt x="6464351" y="4987206"/>
                  <a:pt x="6464351" y="4987206"/>
                </a:cubicBezTo>
                <a:cubicBezTo>
                  <a:pt x="6466695" y="4986983"/>
                  <a:pt x="6468371" y="4985531"/>
                  <a:pt x="6469600" y="4983743"/>
                </a:cubicBezTo>
                <a:cubicBezTo>
                  <a:pt x="6500426" y="4967884"/>
                  <a:pt x="6530134" y="4949343"/>
                  <a:pt x="6558168" y="4927005"/>
                </a:cubicBezTo>
                <a:cubicBezTo>
                  <a:pt x="6586091" y="4904668"/>
                  <a:pt x="6621943" y="4885682"/>
                  <a:pt x="6652433" y="4863344"/>
                </a:cubicBezTo>
                <a:cubicBezTo>
                  <a:pt x="6727823" y="4855750"/>
                  <a:pt x="6915569" y="4828833"/>
                  <a:pt x="6919479" y="4861333"/>
                </a:cubicBezTo>
                <a:cubicBezTo>
                  <a:pt x="6920484" y="4869487"/>
                  <a:pt x="6926180" y="4876858"/>
                  <a:pt x="6935226" y="4876411"/>
                </a:cubicBezTo>
                <a:cubicBezTo>
                  <a:pt x="6925511" y="4876858"/>
                  <a:pt x="7004027" y="4876858"/>
                  <a:pt x="7054398" y="4884564"/>
                </a:cubicBezTo>
                <a:cubicBezTo>
                  <a:pt x="7007489" y="4889479"/>
                  <a:pt x="6960356" y="4906567"/>
                  <a:pt x="6917021" y="4920975"/>
                </a:cubicBezTo>
                <a:cubicBezTo>
                  <a:pt x="6832027" y="4949009"/>
                  <a:pt x="6742565" y="4982627"/>
                  <a:pt x="6666059" y="5029536"/>
                </a:cubicBezTo>
                <a:cubicBezTo>
                  <a:pt x="6657571" y="5034786"/>
                  <a:pt x="6664719" y="5047517"/>
                  <a:pt x="6673766" y="5044614"/>
                </a:cubicBezTo>
                <a:cubicBezTo>
                  <a:pt x="6803993" y="5002954"/>
                  <a:pt x="6938131" y="4925778"/>
                  <a:pt x="7077629" y="4919411"/>
                </a:cubicBezTo>
                <a:cubicBezTo>
                  <a:pt x="7064785" y="4930468"/>
                  <a:pt x="7052275" y="4941972"/>
                  <a:pt x="7040213" y="4953923"/>
                </a:cubicBezTo>
                <a:cubicBezTo>
                  <a:pt x="7037421" y="4953811"/>
                  <a:pt x="7034852" y="4953810"/>
                  <a:pt x="7030498" y="4954035"/>
                </a:cubicBezTo>
                <a:cubicBezTo>
                  <a:pt x="7015642" y="4954704"/>
                  <a:pt x="7001458" y="4951690"/>
                  <a:pt x="6986714" y="4952247"/>
                </a:cubicBezTo>
                <a:cubicBezTo>
                  <a:pt x="6977222" y="4952583"/>
                  <a:pt x="6974094" y="4963863"/>
                  <a:pt x="6980014" y="4970229"/>
                </a:cubicBezTo>
                <a:cubicBezTo>
                  <a:pt x="6981690" y="4972016"/>
                  <a:pt x="6984258" y="4973021"/>
                  <a:pt x="6986269" y="4974586"/>
                </a:cubicBezTo>
                <a:cubicBezTo>
                  <a:pt x="6965271" y="4979053"/>
                  <a:pt x="6944162" y="4984972"/>
                  <a:pt x="6923500" y="4990221"/>
                </a:cubicBezTo>
                <a:cubicBezTo>
                  <a:pt x="6910656" y="4993573"/>
                  <a:pt x="6908981" y="5014905"/>
                  <a:pt x="6923389" y="5017250"/>
                </a:cubicBezTo>
                <a:cubicBezTo>
                  <a:pt x="6933886" y="5018925"/>
                  <a:pt x="6968175" y="5017920"/>
                  <a:pt x="6993081" y="5010772"/>
                </a:cubicBezTo>
                <a:cubicBezTo>
                  <a:pt x="6981913" y="5025404"/>
                  <a:pt x="6970298" y="5039587"/>
                  <a:pt x="6957230" y="5051985"/>
                </a:cubicBezTo>
                <a:cubicBezTo>
                  <a:pt x="6949524" y="5046177"/>
                  <a:pt x="6940365" y="5046959"/>
                  <a:pt x="6927409" y="5046513"/>
                </a:cubicBezTo>
                <a:cubicBezTo>
                  <a:pt x="6898147" y="5045619"/>
                  <a:pt x="6869330" y="5044167"/>
                  <a:pt x="6840069" y="5044614"/>
                </a:cubicBezTo>
                <a:cubicBezTo>
                  <a:pt x="6827784" y="5044837"/>
                  <a:pt x="6826555" y="5061925"/>
                  <a:pt x="6837724" y="5065387"/>
                </a:cubicBezTo>
                <a:cubicBezTo>
                  <a:pt x="6863077" y="5073429"/>
                  <a:pt x="6888429" y="5078343"/>
                  <a:pt x="6914678" y="5081135"/>
                </a:cubicBezTo>
                <a:cubicBezTo>
                  <a:pt x="6911996" y="5082364"/>
                  <a:pt x="6909986" y="5084151"/>
                  <a:pt x="6907193" y="5085156"/>
                </a:cubicBezTo>
                <a:cubicBezTo>
                  <a:pt x="6895690" y="5089624"/>
                  <a:pt x="6883963" y="5093421"/>
                  <a:pt x="6872346" y="5097330"/>
                </a:cubicBezTo>
                <a:cubicBezTo>
                  <a:pt x="6852355" y="5096437"/>
                  <a:pt x="6832585" y="5095766"/>
                  <a:pt x="6812483" y="5092304"/>
                </a:cubicBezTo>
                <a:cubicBezTo>
                  <a:pt x="6794613" y="5089289"/>
                  <a:pt x="6771827" y="5087837"/>
                  <a:pt x="6755299" y="5080242"/>
                </a:cubicBezTo>
                <a:cubicBezTo>
                  <a:pt x="6749714" y="5077674"/>
                  <a:pt x="6745916" y="5084933"/>
                  <a:pt x="6749937" y="5088842"/>
                </a:cubicBezTo>
                <a:cubicBezTo>
                  <a:pt x="6763898" y="5102692"/>
                  <a:pt x="6785007" y="5113748"/>
                  <a:pt x="6807455" y="5121008"/>
                </a:cubicBezTo>
                <a:cubicBezTo>
                  <a:pt x="6805446" y="5121902"/>
                  <a:pt x="6804775" y="5123576"/>
                  <a:pt x="6803547" y="5125029"/>
                </a:cubicBezTo>
                <a:cubicBezTo>
                  <a:pt x="6799079" y="5126145"/>
                  <a:pt x="6794500" y="5126817"/>
                  <a:pt x="6790032" y="5127821"/>
                </a:cubicBezTo>
                <a:cubicBezTo>
                  <a:pt x="6781880" y="5127486"/>
                  <a:pt x="6773726" y="5127151"/>
                  <a:pt x="6766579" y="5126146"/>
                </a:cubicBezTo>
                <a:cubicBezTo>
                  <a:pt x="6736087" y="5121455"/>
                  <a:pt x="6701240" y="5116430"/>
                  <a:pt x="6671867" y="5107382"/>
                </a:cubicBezTo>
                <a:cubicBezTo>
                  <a:pt x="6666953" y="5105819"/>
                  <a:pt x="6663155" y="5112296"/>
                  <a:pt x="6667511" y="5115535"/>
                </a:cubicBezTo>
                <a:cubicBezTo>
                  <a:pt x="6684711" y="5128044"/>
                  <a:pt x="6702357" y="5136309"/>
                  <a:pt x="6721233" y="5142340"/>
                </a:cubicBezTo>
                <a:cubicBezTo>
                  <a:pt x="6586202" y="5168922"/>
                  <a:pt x="6447709" y="5180426"/>
                  <a:pt x="6308992" y="5183106"/>
                </a:cubicBezTo>
                <a:cubicBezTo>
                  <a:pt x="6369305" y="5168476"/>
                  <a:pt x="6424142" y="5143458"/>
                  <a:pt x="6484119" y="5115312"/>
                </a:cubicBezTo>
                <a:cubicBezTo>
                  <a:pt x="6530582" y="5093422"/>
                  <a:pt x="6590334" y="5095990"/>
                  <a:pt x="6627973" y="5059691"/>
                </a:cubicBezTo>
                <a:cubicBezTo>
                  <a:pt x="6634227" y="5053660"/>
                  <a:pt x="6626410" y="5043161"/>
                  <a:pt x="6618704" y="5046066"/>
                </a:cubicBezTo>
                <a:cubicBezTo>
                  <a:pt x="6546999" y="5073093"/>
                  <a:pt x="6481773" y="5109615"/>
                  <a:pt x="6407948" y="5132289"/>
                </a:cubicBezTo>
                <a:cubicBezTo>
                  <a:pt x="6344287" y="5151722"/>
                  <a:pt x="6282522" y="5166353"/>
                  <a:pt x="6216403" y="5176405"/>
                </a:cubicBezTo>
                <a:cubicBezTo>
                  <a:pt x="6211489" y="5177186"/>
                  <a:pt x="6209367" y="5180426"/>
                  <a:pt x="6208473" y="5184000"/>
                </a:cubicBezTo>
                <a:cubicBezTo>
                  <a:pt x="6164133" y="5183776"/>
                  <a:pt x="6119905" y="5183106"/>
                  <a:pt x="6076011" y="5181878"/>
                </a:cubicBezTo>
                <a:cubicBezTo>
                  <a:pt x="6074895" y="5181878"/>
                  <a:pt x="6074224" y="5182547"/>
                  <a:pt x="6073331" y="5182994"/>
                </a:cubicBezTo>
                <a:cubicBezTo>
                  <a:pt x="6055572" y="5177186"/>
                  <a:pt x="6037591" y="5174395"/>
                  <a:pt x="6019609" y="5177857"/>
                </a:cubicBezTo>
                <a:cubicBezTo>
                  <a:pt x="6016260" y="5178528"/>
                  <a:pt x="6015365" y="5183777"/>
                  <a:pt x="6018603" y="5185228"/>
                </a:cubicBezTo>
                <a:cubicBezTo>
                  <a:pt x="6063056" y="5205109"/>
                  <a:pt x="6104827" y="5224319"/>
                  <a:pt x="6148497" y="5246992"/>
                </a:cubicBezTo>
                <a:cubicBezTo>
                  <a:pt x="6188370" y="5267766"/>
                  <a:pt x="6227349" y="5294682"/>
                  <a:pt x="6268450" y="5311994"/>
                </a:cubicBezTo>
                <a:cubicBezTo>
                  <a:pt x="6273588" y="5314117"/>
                  <a:pt x="6279284" y="5308756"/>
                  <a:pt x="6277050" y="5303506"/>
                </a:cubicBezTo>
                <a:cubicBezTo>
                  <a:pt x="6257951" y="5260283"/>
                  <a:pt x="6200767" y="5244759"/>
                  <a:pt x="6161341" y="5225771"/>
                </a:cubicBezTo>
                <a:cubicBezTo>
                  <a:pt x="6148386" y="5219517"/>
                  <a:pt x="6134760" y="5211922"/>
                  <a:pt x="6120798" y="5204438"/>
                </a:cubicBezTo>
                <a:cubicBezTo>
                  <a:pt x="6131073" y="5205332"/>
                  <a:pt x="6141572" y="5205109"/>
                  <a:pt x="6151848" y="5205443"/>
                </a:cubicBezTo>
                <a:cubicBezTo>
                  <a:pt x="6151624" y="5208348"/>
                  <a:pt x="6153411" y="5211475"/>
                  <a:pt x="6157097" y="5211810"/>
                </a:cubicBezTo>
                <a:cubicBezTo>
                  <a:pt x="6279619" y="5220745"/>
                  <a:pt x="6349759" y="5349857"/>
                  <a:pt x="6457985" y="5388947"/>
                </a:cubicBezTo>
                <a:cubicBezTo>
                  <a:pt x="6466808" y="5392075"/>
                  <a:pt x="6471387" y="5380571"/>
                  <a:pt x="6464910" y="5375211"/>
                </a:cubicBezTo>
                <a:cubicBezTo>
                  <a:pt x="6410182" y="5329976"/>
                  <a:pt x="6350317" y="5281168"/>
                  <a:pt x="6289112" y="5244981"/>
                </a:cubicBezTo>
                <a:cubicBezTo>
                  <a:pt x="6266774" y="5231803"/>
                  <a:pt x="6241868" y="5215160"/>
                  <a:pt x="6215845" y="5205556"/>
                </a:cubicBezTo>
                <a:cubicBezTo>
                  <a:pt x="6274705" y="5203322"/>
                  <a:pt x="6333787" y="5197626"/>
                  <a:pt x="6392201" y="5197850"/>
                </a:cubicBezTo>
                <a:cubicBezTo>
                  <a:pt x="6503331" y="5198408"/>
                  <a:pt x="6609210" y="5195392"/>
                  <a:pt x="6718329" y="5172273"/>
                </a:cubicBezTo>
                <a:cubicBezTo>
                  <a:pt x="6743459" y="5166911"/>
                  <a:pt x="6768701" y="5162332"/>
                  <a:pt x="6793942" y="5157418"/>
                </a:cubicBezTo>
                <a:cubicBezTo>
                  <a:pt x="6805892" y="5158535"/>
                  <a:pt x="6817061" y="5156972"/>
                  <a:pt x="6825885" y="5151163"/>
                </a:cubicBezTo>
                <a:cubicBezTo>
                  <a:pt x="6891558" y="5138655"/>
                  <a:pt x="6957342" y="5126593"/>
                  <a:pt x="7023014" y="5114083"/>
                </a:cubicBezTo>
                <a:cubicBezTo>
                  <a:pt x="7067466" y="5105595"/>
                  <a:pt x="7105328" y="5092639"/>
                  <a:pt x="7145982" y="5072200"/>
                </a:cubicBezTo>
                <a:cubicBezTo>
                  <a:pt x="7215675" y="5037242"/>
                  <a:pt x="7288832" y="5035120"/>
                  <a:pt x="7363103" y="5046177"/>
                </a:cubicBezTo>
                <a:cubicBezTo>
                  <a:pt x="7326692" y="5101463"/>
                  <a:pt x="7300335" y="5155408"/>
                  <a:pt x="7238124" y="5191595"/>
                </a:cubicBezTo>
                <a:cubicBezTo>
                  <a:pt x="7220143" y="5202093"/>
                  <a:pt x="7231088" y="5228563"/>
                  <a:pt x="7251191" y="5221415"/>
                </a:cubicBezTo>
                <a:cubicBezTo>
                  <a:pt x="7259568" y="5218400"/>
                  <a:pt x="7266829" y="5214714"/>
                  <a:pt x="7274089" y="5210917"/>
                </a:cubicBezTo>
                <a:cubicBezTo>
                  <a:pt x="7277551" y="5212592"/>
                  <a:pt x="7281348" y="5213040"/>
                  <a:pt x="7284811" y="5209688"/>
                </a:cubicBezTo>
                <a:cubicBezTo>
                  <a:pt x="7355398" y="5139883"/>
                  <a:pt x="7499698" y="5107271"/>
                  <a:pt x="7595750" y="5116093"/>
                </a:cubicBezTo>
                <a:cubicBezTo>
                  <a:pt x="7630708" y="5119333"/>
                  <a:pt x="7667788" y="5120002"/>
                  <a:pt x="7702412" y="5125252"/>
                </a:cubicBezTo>
                <a:cubicBezTo>
                  <a:pt x="7701630" y="5125140"/>
                  <a:pt x="7653939" y="5174284"/>
                  <a:pt x="7649918" y="5178193"/>
                </a:cubicBezTo>
                <a:cubicBezTo>
                  <a:pt x="7645339" y="5182660"/>
                  <a:pt x="7642435" y="5191818"/>
                  <a:pt x="7640314" y="5199860"/>
                </a:cubicBezTo>
                <a:cubicBezTo>
                  <a:pt x="7639085" y="5202987"/>
                  <a:pt x="7637633" y="5206114"/>
                  <a:pt x="7636851" y="5209800"/>
                </a:cubicBezTo>
                <a:cubicBezTo>
                  <a:pt x="7636738" y="5210581"/>
                  <a:pt x="7637185" y="5211140"/>
                  <a:pt x="7637185" y="5211811"/>
                </a:cubicBezTo>
                <a:cubicBezTo>
                  <a:pt x="7635287" y="5218288"/>
                  <a:pt x="7639308" y="5222644"/>
                  <a:pt x="7644446" y="5224542"/>
                </a:cubicBezTo>
                <a:cubicBezTo>
                  <a:pt x="7650365" y="5228005"/>
                  <a:pt x="7658295" y="5228563"/>
                  <a:pt x="7663432" y="5223538"/>
                </a:cubicBezTo>
                <a:cubicBezTo>
                  <a:pt x="7693142" y="5194834"/>
                  <a:pt x="7763058" y="5211140"/>
                  <a:pt x="7799692" y="5217394"/>
                </a:cubicBezTo>
                <a:cubicBezTo>
                  <a:pt x="7832751" y="5222756"/>
                  <a:pt x="7859669" y="5221751"/>
                  <a:pt x="7889154" y="5217841"/>
                </a:cubicBezTo>
                <a:cubicBezTo>
                  <a:pt x="7885356" y="5224319"/>
                  <a:pt x="7879884" y="5229569"/>
                  <a:pt x="7874746" y="5234930"/>
                </a:cubicBezTo>
                <a:cubicBezTo>
                  <a:pt x="7872736" y="5233812"/>
                  <a:pt x="7870614" y="5233031"/>
                  <a:pt x="7868269" y="5233366"/>
                </a:cubicBezTo>
                <a:cubicBezTo>
                  <a:pt x="7840346" y="5237498"/>
                  <a:pt x="7819460" y="5263298"/>
                  <a:pt x="7791427" y="5272010"/>
                </a:cubicBezTo>
                <a:cubicBezTo>
                  <a:pt x="7766632" y="5279828"/>
                  <a:pt x="7741056" y="5285525"/>
                  <a:pt x="7715926" y="5275807"/>
                </a:cubicBezTo>
                <a:cubicBezTo>
                  <a:pt x="7703864" y="5271117"/>
                  <a:pt x="7693811" y="5286306"/>
                  <a:pt x="7701518" y="5296022"/>
                </a:cubicBezTo>
                <a:cubicBezTo>
                  <a:pt x="7720394" y="5319700"/>
                  <a:pt x="7754681" y="5317802"/>
                  <a:pt x="7782268" y="5312776"/>
                </a:cubicBezTo>
                <a:cubicBezTo>
                  <a:pt x="7768196" y="5325509"/>
                  <a:pt x="7753677" y="5337459"/>
                  <a:pt x="7736923" y="5345612"/>
                </a:cubicBezTo>
                <a:cubicBezTo>
                  <a:pt x="7731227" y="5346618"/>
                  <a:pt x="7725419" y="5347512"/>
                  <a:pt x="7719834" y="5347735"/>
                </a:cubicBezTo>
                <a:cubicBezTo>
                  <a:pt x="7705651" y="5348516"/>
                  <a:pt x="7690797" y="5345725"/>
                  <a:pt x="7676054" y="5343603"/>
                </a:cubicBezTo>
                <a:cubicBezTo>
                  <a:pt x="7671251" y="5342709"/>
                  <a:pt x="7666448" y="5341927"/>
                  <a:pt x="7661757" y="5340810"/>
                </a:cubicBezTo>
                <a:cubicBezTo>
                  <a:pt x="7627023" y="5332098"/>
                  <a:pt x="7592399" y="5322158"/>
                  <a:pt x="7556771" y="5318473"/>
                </a:cubicBezTo>
                <a:cubicBezTo>
                  <a:pt x="7543814" y="5317131"/>
                  <a:pt x="7538677" y="5335784"/>
                  <a:pt x="7552191" y="5338800"/>
                </a:cubicBezTo>
                <a:cubicBezTo>
                  <a:pt x="7591505" y="5347623"/>
                  <a:pt x="7629926" y="5358904"/>
                  <a:pt x="7668906" y="5368732"/>
                </a:cubicBezTo>
                <a:cubicBezTo>
                  <a:pt x="7700848" y="5376774"/>
                  <a:pt x="7733238" y="5387496"/>
                  <a:pt x="7765850" y="5379678"/>
                </a:cubicBezTo>
                <a:cubicBezTo>
                  <a:pt x="7769760" y="5378785"/>
                  <a:pt x="7771211" y="5376104"/>
                  <a:pt x="7771546" y="5373199"/>
                </a:cubicBezTo>
                <a:cubicBezTo>
                  <a:pt x="7780034" y="5375433"/>
                  <a:pt x="7785508" y="5378784"/>
                  <a:pt x="7789528" y="5382581"/>
                </a:cubicBezTo>
                <a:cubicBezTo>
                  <a:pt x="7777131" y="5384926"/>
                  <a:pt x="7764846" y="5387608"/>
                  <a:pt x="7751778" y="5386155"/>
                </a:cubicBezTo>
                <a:cubicBezTo>
                  <a:pt x="7738040" y="5384592"/>
                  <a:pt x="7725531" y="5383252"/>
                  <a:pt x="7711681" y="5384926"/>
                </a:cubicBezTo>
                <a:cubicBezTo>
                  <a:pt x="7703193" y="5385933"/>
                  <a:pt x="7704980" y="5396766"/>
                  <a:pt x="7711012" y="5399557"/>
                </a:cubicBezTo>
                <a:cubicBezTo>
                  <a:pt x="7731785" y="5409275"/>
                  <a:pt x="7764287" y="5416311"/>
                  <a:pt x="7791092" y="5412402"/>
                </a:cubicBezTo>
                <a:cubicBezTo>
                  <a:pt x="7790087" y="5414189"/>
                  <a:pt x="7789640" y="5415865"/>
                  <a:pt x="7788411" y="5417763"/>
                </a:cubicBezTo>
                <a:cubicBezTo>
                  <a:pt x="7776238" y="5418545"/>
                  <a:pt x="7763729" y="5421337"/>
                  <a:pt x="7751442" y="5422342"/>
                </a:cubicBezTo>
                <a:cubicBezTo>
                  <a:pt x="7725977" y="5424464"/>
                  <a:pt x="7702300" y="5420444"/>
                  <a:pt x="7677282" y="5416088"/>
                </a:cubicBezTo>
                <a:cubicBezTo>
                  <a:pt x="7670245" y="5414858"/>
                  <a:pt x="7668124" y="5423571"/>
                  <a:pt x="7672367" y="5427703"/>
                </a:cubicBezTo>
                <a:cubicBezTo>
                  <a:pt x="7686441" y="5441217"/>
                  <a:pt x="7703193" y="5446579"/>
                  <a:pt x="7721287" y="5448254"/>
                </a:cubicBezTo>
                <a:cubicBezTo>
                  <a:pt x="7716149" y="5448589"/>
                  <a:pt x="7710900" y="5448812"/>
                  <a:pt x="7705986" y="5449147"/>
                </a:cubicBezTo>
                <a:cubicBezTo>
                  <a:pt x="7669129" y="5451828"/>
                  <a:pt x="7638191" y="5451493"/>
                  <a:pt x="7601446" y="5445126"/>
                </a:cubicBezTo>
                <a:cubicBezTo>
                  <a:pt x="7596197" y="5444233"/>
                  <a:pt x="7592399" y="5450599"/>
                  <a:pt x="7596532" y="5454397"/>
                </a:cubicBezTo>
                <a:cubicBezTo>
                  <a:pt x="7620321" y="5476399"/>
                  <a:pt x="7653268" y="5476176"/>
                  <a:pt x="7683983" y="5476623"/>
                </a:cubicBezTo>
                <a:cubicBezTo>
                  <a:pt x="7693029" y="5476734"/>
                  <a:pt x="7702077" y="5476064"/>
                  <a:pt x="7711123" y="5475394"/>
                </a:cubicBezTo>
                <a:cubicBezTo>
                  <a:pt x="7704311" y="5478186"/>
                  <a:pt x="7697721" y="5480644"/>
                  <a:pt x="7691355" y="5482318"/>
                </a:cubicBezTo>
                <a:cubicBezTo>
                  <a:pt x="7649472" y="5493264"/>
                  <a:pt x="7605690" y="5501528"/>
                  <a:pt x="7562243" y="5502199"/>
                </a:cubicBezTo>
                <a:cubicBezTo>
                  <a:pt x="7479148" y="5503540"/>
                  <a:pt x="7402976" y="5509123"/>
                  <a:pt x="7341771" y="5442557"/>
                </a:cubicBezTo>
                <a:cubicBezTo>
                  <a:pt x="7341435" y="5440770"/>
                  <a:pt x="7340208" y="5439207"/>
                  <a:pt x="7339761" y="5437420"/>
                </a:cubicBezTo>
                <a:cubicBezTo>
                  <a:pt x="7382425" y="5467799"/>
                  <a:pt x="7446199" y="5487121"/>
                  <a:pt x="7486407" y="5479080"/>
                </a:cubicBezTo>
                <a:cubicBezTo>
                  <a:pt x="7492773" y="5477851"/>
                  <a:pt x="7494337" y="5469475"/>
                  <a:pt x="7488194" y="5466570"/>
                </a:cubicBezTo>
                <a:cubicBezTo>
                  <a:pt x="7458038" y="5452721"/>
                  <a:pt x="7423750" y="5451939"/>
                  <a:pt x="7392701" y="5440325"/>
                </a:cubicBezTo>
                <a:cubicBezTo>
                  <a:pt x="7368242" y="5431166"/>
                  <a:pt x="7345904" y="5418545"/>
                  <a:pt x="7322896" y="5407041"/>
                </a:cubicBezTo>
                <a:cubicBezTo>
                  <a:pt x="7320215" y="5403914"/>
                  <a:pt x="7318094" y="5400451"/>
                  <a:pt x="7315189" y="5397548"/>
                </a:cubicBezTo>
                <a:cubicBezTo>
                  <a:pt x="7323678" y="5401234"/>
                  <a:pt x="7331831" y="5405366"/>
                  <a:pt x="7340542" y="5408716"/>
                </a:cubicBezTo>
                <a:cubicBezTo>
                  <a:pt x="7371033" y="5420555"/>
                  <a:pt x="7400742" y="5435744"/>
                  <a:pt x="7433690" y="5438872"/>
                </a:cubicBezTo>
                <a:cubicBezTo>
                  <a:pt x="7440503" y="5439542"/>
                  <a:pt x="7442625" y="5431501"/>
                  <a:pt x="7438158" y="5427368"/>
                </a:cubicBezTo>
                <a:cubicBezTo>
                  <a:pt x="7413140" y="5404249"/>
                  <a:pt x="7380638" y="5398217"/>
                  <a:pt x="7349030" y="5387608"/>
                </a:cubicBezTo>
                <a:cubicBezTo>
                  <a:pt x="7314407" y="5375880"/>
                  <a:pt x="7282465" y="5362030"/>
                  <a:pt x="7250857" y="5343602"/>
                </a:cubicBezTo>
                <a:cubicBezTo>
                  <a:pt x="7246837" y="5341257"/>
                  <a:pt x="7242927" y="5342597"/>
                  <a:pt x="7240471" y="5345165"/>
                </a:cubicBezTo>
                <a:cubicBezTo>
                  <a:pt x="7224387" y="5336789"/>
                  <a:pt x="7207970" y="5328971"/>
                  <a:pt x="7191215" y="5321600"/>
                </a:cubicBezTo>
                <a:cubicBezTo>
                  <a:pt x="7179824" y="5316573"/>
                  <a:pt x="7174016" y="5334220"/>
                  <a:pt x="7184738" y="5339357"/>
                </a:cubicBezTo>
                <a:cubicBezTo>
                  <a:pt x="7213106" y="5353207"/>
                  <a:pt x="7242592" y="5366833"/>
                  <a:pt x="7268057" y="5385709"/>
                </a:cubicBezTo>
                <a:cubicBezTo>
                  <a:pt x="7282688" y="5396542"/>
                  <a:pt x="7296649" y="5408381"/>
                  <a:pt x="7307818" y="5422900"/>
                </a:cubicBezTo>
                <a:cubicBezTo>
                  <a:pt x="7313961" y="5430831"/>
                  <a:pt x="7319322" y="5438202"/>
                  <a:pt x="7325688" y="5445015"/>
                </a:cubicBezTo>
                <a:cubicBezTo>
                  <a:pt x="7326470" y="5446131"/>
                  <a:pt x="7327363" y="5447471"/>
                  <a:pt x="7328145" y="5448478"/>
                </a:cubicBezTo>
                <a:cubicBezTo>
                  <a:pt x="7355955" y="5483324"/>
                  <a:pt x="7386670" y="5514597"/>
                  <a:pt x="7422298" y="5541736"/>
                </a:cubicBezTo>
                <a:cubicBezTo>
                  <a:pt x="7454799" y="5566420"/>
                  <a:pt x="7465521" y="5582838"/>
                  <a:pt x="7463623" y="5594006"/>
                </a:cubicBezTo>
                <a:cubicBezTo>
                  <a:pt x="7447428" y="5585964"/>
                  <a:pt x="7428329" y="5582615"/>
                  <a:pt x="7411017" y="5577477"/>
                </a:cubicBezTo>
                <a:cubicBezTo>
                  <a:pt x="7381309" y="5568765"/>
                  <a:pt x="7352381" y="5557372"/>
                  <a:pt x="7321444" y="5554023"/>
                </a:cubicBezTo>
                <a:cubicBezTo>
                  <a:pt x="7316641" y="5553464"/>
                  <a:pt x="7314072" y="5559719"/>
                  <a:pt x="7317981" y="5562622"/>
                </a:cubicBezTo>
                <a:cubicBezTo>
                  <a:pt x="7343782" y="5582614"/>
                  <a:pt x="7374942" y="5590879"/>
                  <a:pt x="7405545" y="5601154"/>
                </a:cubicBezTo>
                <a:cubicBezTo>
                  <a:pt x="7415820" y="5604617"/>
                  <a:pt x="7426207" y="5608861"/>
                  <a:pt x="7436706" y="5612435"/>
                </a:cubicBezTo>
                <a:cubicBezTo>
                  <a:pt x="7425091" y="5615004"/>
                  <a:pt x="7410795" y="5616344"/>
                  <a:pt x="7395939" y="5617014"/>
                </a:cubicBezTo>
                <a:cubicBezTo>
                  <a:pt x="7370698" y="5607520"/>
                  <a:pt x="7341659" y="5607074"/>
                  <a:pt x="7315748" y="5599145"/>
                </a:cubicBezTo>
                <a:cubicBezTo>
                  <a:pt x="7281348" y="5588758"/>
                  <a:pt x="7250410" y="5568542"/>
                  <a:pt x="7216345" y="5559495"/>
                </a:cubicBezTo>
                <a:cubicBezTo>
                  <a:pt x="7208863" y="5557485"/>
                  <a:pt x="7204842" y="5566420"/>
                  <a:pt x="7209310" y="5571781"/>
                </a:cubicBezTo>
                <a:cubicBezTo>
                  <a:pt x="7231870" y="5598251"/>
                  <a:pt x="7273530" y="5610649"/>
                  <a:pt x="7306477" y="5619583"/>
                </a:cubicBezTo>
                <a:cubicBezTo>
                  <a:pt x="7294751" y="5620365"/>
                  <a:pt x="7283247" y="5621147"/>
                  <a:pt x="7271966" y="5621928"/>
                </a:cubicBezTo>
                <a:cubicBezTo>
                  <a:pt x="7235557" y="5610872"/>
                  <a:pt x="7201380" y="5597246"/>
                  <a:pt x="7164857" y="5581051"/>
                </a:cubicBezTo>
                <a:cubicBezTo>
                  <a:pt x="7128559" y="5564967"/>
                  <a:pt x="7094271" y="5547099"/>
                  <a:pt x="7054062" y="5546203"/>
                </a:cubicBezTo>
                <a:cubicBezTo>
                  <a:pt x="7048591" y="5546093"/>
                  <a:pt x="7046357" y="5554245"/>
                  <a:pt x="7051382" y="5556703"/>
                </a:cubicBezTo>
                <a:cubicBezTo>
                  <a:pt x="7101977" y="5581386"/>
                  <a:pt x="7160278" y="5595459"/>
                  <a:pt x="7213553" y="5613440"/>
                </a:cubicBezTo>
                <a:cubicBezTo>
                  <a:pt x="7223381" y="5616679"/>
                  <a:pt x="7232987" y="5620253"/>
                  <a:pt x="7242592" y="5623715"/>
                </a:cubicBezTo>
                <a:cubicBezTo>
                  <a:pt x="7179265" y="5626843"/>
                  <a:pt x="7121299" y="5624944"/>
                  <a:pt x="7055291" y="5598362"/>
                </a:cubicBezTo>
                <a:cubicBezTo>
                  <a:pt x="7032730" y="5589316"/>
                  <a:pt x="7002464" y="5569436"/>
                  <a:pt x="6976105" y="5564633"/>
                </a:cubicBezTo>
                <a:cubicBezTo>
                  <a:pt x="6921824" y="5493040"/>
                  <a:pt x="6842750" y="5419326"/>
                  <a:pt x="6755633" y="5395873"/>
                </a:cubicBezTo>
                <a:cubicBezTo>
                  <a:pt x="6746697" y="5393414"/>
                  <a:pt x="6741561" y="5404584"/>
                  <a:pt x="6747368" y="5410838"/>
                </a:cubicBezTo>
                <a:cubicBezTo>
                  <a:pt x="6845318" y="5516384"/>
                  <a:pt x="7015084" y="5573233"/>
                  <a:pt x="6993528" y="5752156"/>
                </a:cubicBezTo>
                <a:cubicBezTo>
                  <a:pt x="6989843" y="5782759"/>
                  <a:pt x="6984482" y="5812579"/>
                  <a:pt x="6977668" y="5842624"/>
                </a:cubicBezTo>
                <a:cubicBezTo>
                  <a:pt x="6977446" y="5843740"/>
                  <a:pt x="6976999" y="5843741"/>
                  <a:pt x="6976776" y="5844635"/>
                </a:cubicBezTo>
                <a:cubicBezTo>
                  <a:pt x="6965607" y="5825312"/>
                  <a:pt x="6948853" y="5806884"/>
                  <a:pt x="6937573" y="5791359"/>
                </a:cubicBezTo>
                <a:cubicBezTo>
                  <a:pt x="6918809" y="5765671"/>
                  <a:pt x="6897812" y="5729931"/>
                  <a:pt x="6868214" y="5715858"/>
                </a:cubicBezTo>
                <a:cubicBezTo>
                  <a:pt x="6865198" y="5714406"/>
                  <a:pt x="6860396" y="5716304"/>
                  <a:pt x="6861625" y="5720437"/>
                </a:cubicBezTo>
                <a:cubicBezTo>
                  <a:pt x="6872794" y="5757852"/>
                  <a:pt x="6910208" y="5795045"/>
                  <a:pt x="6930871" y="5825090"/>
                </a:cubicBezTo>
                <a:cubicBezTo>
                  <a:pt x="6931652" y="5826205"/>
                  <a:pt x="6932435" y="5827546"/>
                  <a:pt x="6933104" y="5828662"/>
                </a:cubicBezTo>
                <a:cubicBezTo>
                  <a:pt x="6877931" y="5800741"/>
                  <a:pt x="6831692" y="5766341"/>
                  <a:pt x="6790591" y="5717981"/>
                </a:cubicBezTo>
                <a:cubicBezTo>
                  <a:pt x="6784336" y="5710609"/>
                  <a:pt x="6771157" y="5712730"/>
                  <a:pt x="6769928" y="5723341"/>
                </a:cubicBezTo>
                <a:cubicBezTo>
                  <a:pt x="6768701" y="5734397"/>
                  <a:pt x="6765014" y="5748583"/>
                  <a:pt x="6761217" y="5762767"/>
                </a:cubicBezTo>
                <a:cubicBezTo>
                  <a:pt x="6749825" y="5751934"/>
                  <a:pt x="6736646" y="5741994"/>
                  <a:pt x="6727375" y="5730936"/>
                </a:cubicBezTo>
                <a:cubicBezTo>
                  <a:pt x="6708389" y="5708710"/>
                  <a:pt x="6690629" y="5686038"/>
                  <a:pt x="6670749" y="5664705"/>
                </a:cubicBezTo>
                <a:cubicBezTo>
                  <a:pt x="6667176" y="5660796"/>
                  <a:pt x="6659916" y="5663812"/>
                  <a:pt x="6662150" y="5669396"/>
                </a:cubicBezTo>
                <a:cubicBezTo>
                  <a:pt x="6672090" y="5694302"/>
                  <a:pt x="6686497" y="5715522"/>
                  <a:pt x="6702580" y="5736073"/>
                </a:cubicBezTo>
                <a:cubicBezTo>
                  <a:pt x="6702135" y="5735851"/>
                  <a:pt x="6701576" y="5735628"/>
                  <a:pt x="6701018" y="5735404"/>
                </a:cubicBezTo>
                <a:cubicBezTo>
                  <a:pt x="6693981" y="5726916"/>
                  <a:pt x="6686274" y="5719208"/>
                  <a:pt x="6678233" y="5711055"/>
                </a:cubicBezTo>
                <a:cubicBezTo>
                  <a:pt x="6657123" y="5689946"/>
                  <a:pt x="6638808" y="5666828"/>
                  <a:pt x="6622500" y="5641808"/>
                </a:cubicBezTo>
                <a:cubicBezTo>
                  <a:pt x="6604295" y="5614111"/>
                  <a:pt x="6585644" y="5582279"/>
                  <a:pt x="6557946" y="5563293"/>
                </a:cubicBezTo>
                <a:cubicBezTo>
                  <a:pt x="6550686" y="5558267"/>
                  <a:pt x="6538177" y="5566196"/>
                  <a:pt x="6543537" y="5575020"/>
                </a:cubicBezTo>
                <a:cubicBezTo>
                  <a:pt x="6566099" y="5612212"/>
                  <a:pt x="6595361" y="5651303"/>
                  <a:pt x="6624512" y="5683581"/>
                </a:cubicBezTo>
                <a:cubicBezTo>
                  <a:pt x="6639031" y="5699664"/>
                  <a:pt x="6655225" y="5716752"/>
                  <a:pt x="6672648" y="5731717"/>
                </a:cubicBezTo>
                <a:cubicBezTo>
                  <a:pt x="6655113" y="5721219"/>
                  <a:pt x="6637914" y="5710050"/>
                  <a:pt x="6622836" y="5696090"/>
                </a:cubicBezTo>
                <a:cubicBezTo>
                  <a:pt x="6598711" y="5673974"/>
                  <a:pt x="6574251" y="5653536"/>
                  <a:pt x="6548787" y="5633544"/>
                </a:cubicBezTo>
                <a:cubicBezTo>
                  <a:pt x="6505340" y="5529675"/>
                  <a:pt x="6436093" y="5441887"/>
                  <a:pt x="6343505" y="5417763"/>
                </a:cubicBezTo>
                <a:cubicBezTo>
                  <a:pt x="6330325" y="5414301"/>
                  <a:pt x="6320496" y="5431948"/>
                  <a:pt x="6330660" y="5441217"/>
                </a:cubicBezTo>
                <a:cubicBezTo>
                  <a:pt x="6419453" y="5521521"/>
                  <a:pt x="6486129" y="5580716"/>
                  <a:pt x="6530134" y="5697876"/>
                </a:cubicBezTo>
                <a:cubicBezTo>
                  <a:pt x="6536388" y="5714406"/>
                  <a:pt x="6573469" y="5861834"/>
                  <a:pt x="6570901" y="5923375"/>
                </a:cubicBezTo>
                <a:cubicBezTo>
                  <a:pt x="6518631" y="5792812"/>
                  <a:pt x="6411187" y="5683580"/>
                  <a:pt x="6292575" y="5610648"/>
                </a:cubicBezTo>
                <a:cubicBezTo>
                  <a:pt x="6285427" y="5606181"/>
                  <a:pt x="6274928" y="5615674"/>
                  <a:pt x="6281964" y="5622152"/>
                </a:cubicBezTo>
                <a:cubicBezTo>
                  <a:pt x="6384830" y="5717869"/>
                  <a:pt x="6502435" y="5810011"/>
                  <a:pt x="6550574" y="5947053"/>
                </a:cubicBezTo>
                <a:cubicBezTo>
                  <a:pt x="6544877" y="5944372"/>
                  <a:pt x="6539851" y="5940798"/>
                  <a:pt x="6534491" y="5937558"/>
                </a:cubicBezTo>
                <a:cubicBezTo>
                  <a:pt x="6534715" y="5936778"/>
                  <a:pt x="6535161" y="5935884"/>
                  <a:pt x="6535048" y="5935101"/>
                </a:cubicBezTo>
                <a:cubicBezTo>
                  <a:pt x="6534490" y="5907514"/>
                  <a:pt x="6508914" y="5880374"/>
                  <a:pt x="6493166" y="5858930"/>
                </a:cubicBezTo>
                <a:cubicBezTo>
                  <a:pt x="6474850" y="5833912"/>
                  <a:pt x="6457426" y="5807555"/>
                  <a:pt x="6435759" y="5785440"/>
                </a:cubicBezTo>
                <a:cubicBezTo>
                  <a:pt x="6428164" y="5777733"/>
                  <a:pt x="6416325" y="5786221"/>
                  <a:pt x="6420569" y="5795938"/>
                </a:cubicBezTo>
                <a:cubicBezTo>
                  <a:pt x="6433077" y="5824642"/>
                  <a:pt x="6453963" y="5848878"/>
                  <a:pt x="6471722" y="5874455"/>
                </a:cubicBezTo>
                <a:cubicBezTo>
                  <a:pt x="6478422" y="5884060"/>
                  <a:pt x="6484678" y="5895341"/>
                  <a:pt x="6491380" y="5906398"/>
                </a:cubicBezTo>
                <a:cubicBezTo>
                  <a:pt x="6471275" y="5888528"/>
                  <a:pt x="6452512" y="5868871"/>
                  <a:pt x="6432855" y="5850108"/>
                </a:cubicBezTo>
                <a:cubicBezTo>
                  <a:pt x="6428275" y="5832125"/>
                  <a:pt x="6413980" y="5812579"/>
                  <a:pt x="6406050" y="5801300"/>
                </a:cubicBezTo>
                <a:cubicBezTo>
                  <a:pt x="6385052" y="5771368"/>
                  <a:pt x="6360145" y="5744338"/>
                  <a:pt x="6339148" y="5714517"/>
                </a:cubicBezTo>
                <a:cubicBezTo>
                  <a:pt x="6332894" y="5705694"/>
                  <a:pt x="6318263" y="5715523"/>
                  <a:pt x="6323401" y="5724793"/>
                </a:cubicBezTo>
                <a:cubicBezTo>
                  <a:pt x="6339149" y="5753051"/>
                  <a:pt x="6358694" y="5777399"/>
                  <a:pt x="6376787" y="5804092"/>
                </a:cubicBezTo>
                <a:cubicBezTo>
                  <a:pt x="6383154" y="5813361"/>
                  <a:pt x="6389072" y="5823078"/>
                  <a:pt x="6394434" y="5833018"/>
                </a:cubicBezTo>
                <a:cubicBezTo>
                  <a:pt x="6393428" y="5834247"/>
                  <a:pt x="6392536" y="5835476"/>
                  <a:pt x="6391976" y="5836816"/>
                </a:cubicBezTo>
                <a:cubicBezTo>
                  <a:pt x="6389967" y="5842065"/>
                  <a:pt x="6386058" y="5844187"/>
                  <a:pt x="6381255" y="5844970"/>
                </a:cubicBezTo>
                <a:cubicBezTo>
                  <a:pt x="6365953" y="5813920"/>
                  <a:pt x="6327422" y="5790466"/>
                  <a:pt x="6306200" y="5765223"/>
                </a:cubicBezTo>
                <a:cubicBezTo>
                  <a:pt x="6274816" y="5727809"/>
                  <a:pt x="6252032" y="5686372"/>
                  <a:pt x="6226902" y="5644824"/>
                </a:cubicBezTo>
                <a:cubicBezTo>
                  <a:pt x="6222770" y="5638012"/>
                  <a:pt x="6210596" y="5643484"/>
                  <a:pt x="6212606" y="5650967"/>
                </a:cubicBezTo>
                <a:cubicBezTo>
                  <a:pt x="6224892" y="5698212"/>
                  <a:pt x="6253819" y="5744562"/>
                  <a:pt x="6285874" y="5781307"/>
                </a:cubicBezTo>
                <a:cubicBezTo>
                  <a:pt x="6292909" y="5789349"/>
                  <a:pt x="6300169" y="5796944"/>
                  <a:pt x="6307541" y="5804650"/>
                </a:cubicBezTo>
                <a:cubicBezTo>
                  <a:pt x="6288330" y="5788791"/>
                  <a:pt x="6268562" y="5770920"/>
                  <a:pt x="6251585" y="5754837"/>
                </a:cubicBezTo>
                <a:cubicBezTo>
                  <a:pt x="6251808" y="5753385"/>
                  <a:pt x="6251696" y="5751822"/>
                  <a:pt x="6251249" y="5750370"/>
                </a:cubicBezTo>
                <a:cubicBezTo>
                  <a:pt x="6239076" y="5718539"/>
                  <a:pt x="6208250" y="5693298"/>
                  <a:pt x="6188706" y="5665375"/>
                </a:cubicBezTo>
                <a:cubicBezTo>
                  <a:pt x="6163239" y="5628965"/>
                  <a:pt x="6139004" y="5590992"/>
                  <a:pt x="6115773" y="5553129"/>
                </a:cubicBezTo>
                <a:cubicBezTo>
                  <a:pt x="6114208" y="5550560"/>
                  <a:pt x="6109071" y="5551342"/>
                  <a:pt x="6110188" y="5554805"/>
                </a:cubicBezTo>
                <a:cubicBezTo>
                  <a:pt x="6122474" y="5595793"/>
                  <a:pt x="6137664" y="5633991"/>
                  <a:pt x="6161341" y="5669955"/>
                </a:cubicBezTo>
                <a:cubicBezTo>
                  <a:pt x="6162124" y="5671072"/>
                  <a:pt x="6162904" y="5672523"/>
                  <a:pt x="6163687" y="5673641"/>
                </a:cubicBezTo>
                <a:cubicBezTo>
                  <a:pt x="6111528" y="5626507"/>
                  <a:pt x="6061827" y="5578482"/>
                  <a:pt x="6018716" y="5521410"/>
                </a:cubicBezTo>
                <a:cubicBezTo>
                  <a:pt x="5997830" y="5486451"/>
                  <a:pt x="5973483" y="5452275"/>
                  <a:pt x="5941539" y="5417987"/>
                </a:cubicBezTo>
                <a:cubicBezTo>
                  <a:pt x="5932157" y="5407934"/>
                  <a:pt x="5911943" y="5418210"/>
                  <a:pt x="5919760" y="5431389"/>
                </a:cubicBezTo>
                <a:cubicBezTo>
                  <a:pt x="5949134" y="5481202"/>
                  <a:pt x="5989789" y="5522973"/>
                  <a:pt x="6019052" y="5572786"/>
                </a:cubicBezTo>
                <a:cubicBezTo>
                  <a:pt x="6049766" y="5625056"/>
                  <a:pt x="6068305" y="5679559"/>
                  <a:pt x="6087292" y="5736073"/>
                </a:cubicBezTo>
                <a:cubicBezTo>
                  <a:pt x="6074448" y="5733840"/>
                  <a:pt x="6061380" y="5732388"/>
                  <a:pt x="6048202" y="5732499"/>
                </a:cubicBezTo>
                <a:cubicBezTo>
                  <a:pt x="6035804" y="5731605"/>
                  <a:pt x="6031561" y="5748806"/>
                  <a:pt x="6039601" y="5756290"/>
                </a:cubicBezTo>
                <a:cubicBezTo>
                  <a:pt x="6077352" y="5791024"/>
                  <a:pt x="6211489" y="5905839"/>
                  <a:pt x="6093211" y="5881267"/>
                </a:cubicBezTo>
                <a:cubicBezTo>
                  <a:pt x="6080032" y="5878475"/>
                  <a:pt x="6071321" y="5894335"/>
                  <a:pt x="6078468" y="5904723"/>
                </a:cubicBezTo>
                <a:cubicBezTo>
                  <a:pt x="6113316" y="5956433"/>
                  <a:pt x="6143583" y="6003455"/>
                  <a:pt x="6154082" y="6062538"/>
                </a:cubicBezTo>
                <a:cubicBezTo>
                  <a:pt x="6144811" y="6058740"/>
                  <a:pt x="6135876" y="6055054"/>
                  <a:pt x="6126830" y="6051257"/>
                </a:cubicBezTo>
                <a:cubicBezTo>
                  <a:pt x="6110411" y="6040088"/>
                  <a:pt x="6094886" y="6027802"/>
                  <a:pt x="6080591" y="6013953"/>
                </a:cubicBezTo>
                <a:cubicBezTo>
                  <a:pt x="6057360" y="5991504"/>
                  <a:pt x="6037927" y="5960120"/>
                  <a:pt x="6009557" y="5944037"/>
                </a:cubicBezTo>
                <a:cubicBezTo>
                  <a:pt x="6006653" y="5942361"/>
                  <a:pt x="6003415" y="5945488"/>
                  <a:pt x="6004309" y="5948505"/>
                </a:cubicBezTo>
                <a:cubicBezTo>
                  <a:pt x="6011680" y="5973857"/>
                  <a:pt x="6033235" y="5998540"/>
                  <a:pt x="6055684" y="6019873"/>
                </a:cubicBezTo>
                <a:cubicBezTo>
                  <a:pt x="6044852" y="6014735"/>
                  <a:pt x="6034129" y="6009263"/>
                  <a:pt x="6023741" y="6003678"/>
                </a:cubicBezTo>
                <a:cubicBezTo>
                  <a:pt x="6024189" y="6002673"/>
                  <a:pt x="6025194" y="6001891"/>
                  <a:pt x="6024858" y="6000663"/>
                </a:cubicBezTo>
                <a:cubicBezTo>
                  <a:pt x="6016929" y="5973187"/>
                  <a:pt x="5985433" y="5953194"/>
                  <a:pt x="5966334" y="5932756"/>
                </a:cubicBezTo>
                <a:cubicBezTo>
                  <a:pt x="5941762" y="5906285"/>
                  <a:pt x="5922441" y="5876800"/>
                  <a:pt x="5903118" y="5846533"/>
                </a:cubicBezTo>
                <a:cubicBezTo>
                  <a:pt x="5900327" y="5842178"/>
                  <a:pt x="5892173" y="5843629"/>
                  <a:pt x="5892732" y="5849437"/>
                </a:cubicBezTo>
                <a:cubicBezTo>
                  <a:pt x="5896082" y="5884730"/>
                  <a:pt x="5915628" y="5911424"/>
                  <a:pt x="5938636" y="5937447"/>
                </a:cubicBezTo>
                <a:cubicBezTo>
                  <a:pt x="5946342" y="5946159"/>
                  <a:pt x="5955277" y="5956881"/>
                  <a:pt x="5964771" y="5967492"/>
                </a:cubicBezTo>
                <a:cubicBezTo>
                  <a:pt x="5926238" y="5940127"/>
                  <a:pt x="5890832" y="5906398"/>
                  <a:pt x="5859337" y="5860270"/>
                </a:cubicBezTo>
                <a:cubicBezTo>
                  <a:pt x="5850291" y="5847203"/>
                  <a:pt x="5826390" y="5854239"/>
                  <a:pt x="5828846" y="5870993"/>
                </a:cubicBezTo>
                <a:cubicBezTo>
                  <a:pt x="5832421" y="5895452"/>
                  <a:pt x="5824379" y="5916673"/>
                  <a:pt x="5816337" y="5938229"/>
                </a:cubicBezTo>
                <a:cubicBezTo>
                  <a:pt x="5788192" y="5911424"/>
                  <a:pt x="5756807" y="5886517"/>
                  <a:pt x="5735587" y="5855133"/>
                </a:cubicBezTo>
                <a:cubicBezTo>
                  <a:pt x="5708781" y="5815595"/>
                  <a:pt x="5697502" y="5770475"/>
                  <a:pt x="5675051" y="5730043"/>
                </a:cubicBezTo>
                <a:cubicBezTo>
                  <a:pt x="5679184" y="5709492"/>
                  <a:pt x="5677398" y="5688048"/>
                  <a:pt x="5663100" y="5664146"/>
                </a:cubicBezTo>
                <a:cubicBezTo>
                  <a:pt x="5655842" y="5651973"/>
                  <a:pt x="5640093" y="5663924"/>
                  <a:pt x="5643333" y="5675427"/>
                </a:cubicBezTo>
                <a:cubicBezTo>
                  <a:pt x="5646459" y="5686597"/>
                  <a:pt x="5647577" y="5697207"/>
                  <a:pt x="5647800" y="5707705"/>
                </a:cubicBezTo>
                <a:cubicBezTo>
                  <a:pt x="5645567" y="5709604"/>
                  <a:pt x="5644002" y="5712172"/>
                  <a:pt x="5644896" y="5715635"/>
                </a:cubicBezTo>
                <a:cubicBezTo>
                  <a:pt x="5645567" y="5718315"/>
                  <a:pt x="5646348" y="5721219"/>
                  <a:pt x="5647130" y="5723900"/>
                </a:cubicBezTo>
                <a:cubicBezTo>
                  <a:pt x="5643333" y="5759417"/>
                  <a:pt x="5625574" y="5791694"/>
                  <a:pt x="5605135" y="5823078"/>
                </a:cubicBezTo>
                <a:cubicBezTo>
                  <a:pt x="5602455" y="5827212"/>
                  <a:pt x="5567050" y="5753720"/>
                  <a:pt x="5564034" y="5740765"/>
                </a:cubicBezTo>
                <a:cubicBezTo>
                  <a:pt x="5551861" y="5690282"/>
                  <a:pt x="5548621" y="5638234"/>
                  <a:pt x="5542032" y="5586636"/>
                </a:cubicBezTo>
                <a:cubicBezTo>
                  <a:pt x="5549514" y="5613329"/>
                  <a:pt x="5559120" y="5639017"/>
                  <a:pt x="5576766" y="5659232"/>
                </a:cubicBezTo>
                <a:cubicBezTo>
                  <a:pt x="5579671" y="5662583"/>
                  <a:pt x="5587153" y="5661465"/>
                  <a:pt x="5586036" y="5655882"/>
                </a:cubicBezTo>
                <a:cubicBezTo>
                  <a:pt x="5574980" y="5599926"/>
                  <a:pt x="5558561" y="5538721"/>
                  <a:pt x="5537787" y="5485445"/>
                </a:cubicBezTo>
                <a:cubicBezTo>
                  <a:pt x="5519581" y="5438872"/>
                  <a:pt x="5505510" y="5384368"/>
                  <a:pt x="5481608" y="5338688"/>
                </a:cubicBezTo>
                <a:cubicBezTo>
                  <a:pt x="5528294" y="5410503"/>
                  <a:pt x="5571851" y="5489355"/>
                  <a:pt x="5627696" y="5554581"/>
                </a:cubicBezTo>
                <a:cubicBezTo>
                  <a:pt x="5632387" y="5560053"/>
                  <a:pt x="5642885" y="5554581"/>
                  <a:pt x="5640317" y="5547657"/>
                </a:cubicBezTo>
                <a:cubicBezTo>
                  <a:pt x="5607256" y="5457635"/>
                  <a:pt x="5544377" y="5374539"/>
                  <a:pt x="5490431" y="5295800"/>
                </a:cubicBezTo>
                <a:cubicBezTo>
                  <a:pt x="5453239" y="5241519"/>
                  <a:pt x="5415713" y="5187239"/>
                  <a:pt x="5376063" y="5134745"/>
                </a:cubicBezTo>
                <a:cubicBezTo>
                  <a:pt x="5386003" y="5144574"/>
                  <a:pt x="5396166" y="5154068"/>
                  <a:pt x="5405772" y="5164343"/>
                </a:cubicBezTo>
                <a:cubicBezTo>
                  <a:pt x="5481274" y="5244870"/>
                  <a:pt x="5541138" y="5334891"/>
                  <a:pt x="5612394" y="5418210"/>
                </a:cubicBezTo>
                <a:cubicBezTo>
                  <a:pt x="5617198" y="5423794"/>
                  <a:pt x="5626691" y="5419215"/>
                  <a:pt x="5624010" y="5411844"/>
                </a:cubicBezTo>
                <a:cubicBezTo>
                  <a:pt x="5586036" y="5308978"/>
                  <a:pt x="5503053" y="5216725"/>
                  <a:pt x="5427439" y="5138654"/>
                </a:cubicBezTo>
                <a:cubicBezTo>
                  <a:pt x="5400634" y="5110956"/>
                  <a:pt x="5372824" y="5082587"/>
                  <a:pt x="5343897" y="5055224"/>
                </a:cubicBezTo>
                <a:cubicBezTo>
                  <a:pt x="5376845" y="5076221"/>
                  <a:pt x="5408675" y="5098782"/>
                  <a:pt x="5438050" y="5124806"/>
                </a:cubicBezTo>
                <a:cubicBezTo>
                  <a:pt x="5515338" y="5193047"/>
                  <a:pt x="5570958" y="5275696"/>
                  <a:pt x="5642104" y="5348516"/>
                </a:cubicBezTo>
                <a:cubicBezTo>
                  <a:pt x="5646795" y="5353320"/>
                  <a:pt x="5655507" y="5347065"/>
                  <a:pt x="5652937" y="5341033"/>
                </a:cubicBezTo>
                <a:cubicBezTo>
                  <a:pt x="5602455" y="5222868"/>
                  <a:pt x="5481720" y="5111291"/>
                  <a:pt x="5375058" y="5043608"/>
                </a:cubicBezTo>
                <a:cubicBezTo>
                  <a:pt x="5323123" y="5010661"/>
                  <a:pt x="5265380" y="4967772"/>
                  <a:pt x="5205292" y="4937392"/>
                </a:cubicBezTo>
                <a:cubicBezTo>
                  <a:pt x="5181056" y="4916172"/>
                  <a:pt x="5144981" y="4904668"/>
                  <a:pt x="5116724" y="4894504"/>
                </a:cubicBezTo>
                <a:cubicBezTo>
                  <a:pt x="5087350" y="4884006"/>
                  <a:pt x="5060209" y="4871497"/>
                  <a:pt x="5029719" y="4869152"/>
                </a:cubicBezTo>
                <a:cubicBezTo>
                  <a:pt x="5002579" y="4856530"/>
                  <a:pt x="4974210" y="4844914"/>
                  <a:pt x="4943384" y="4835198"/>
                </a:cubicBezTo>
                <a:cubicBezTo>
                  <a:pt x="4872573" y="4812861"/>
                  <a:pt x="4807907" y="4788959"/>
                  <a:pt x="4742569" y="4754448"/>
                </a:cubicBezTo>
                <a:cubicBezTo>
                  <a:pt x="4708282" y="4736354"/>
                  <a:pt x="4667068" y="4708991"/>
                  <a:pt x="4626191" y="4706981"/>
                </a:cubicBezTo>
                <a:cubicBezTo>
                  <a:pt x="4612453" y="4692126"/>
                  <a:pt x="4582409" y="4702736"/>
                  <a:pt x="4591120" y="4724740"/>
                </a:cubicBezTo>
                <a:cubicBezTo>
                  <a:pt x="4593912" y="4731775"/>
                  <a:pt x="4597375" y="4738030"/>
                  <a:pt x="4600502" y="4744731"/>
                </a:cubicBezTo>
                <a:cubicBezTo>
                  <a:pt x="4610777" y="4787396"/>
                  <a:pt x="4638700" y="4822801"/>
                  <a:pt x="4660702" y="4860887"/>
                </a:cubicBezTo>
                <a:cubicBezTo>
                  <a:pt x="4682704" y="4898973"/>
                  <a:pt x="4703254" y="4959618"/>
                  <a:pt x="4746367" y="4976931"/>
                </a:cubicBezTo>
                <a:cubicBezTo>
                  <a:pt x="4752175" y="4979276"/>
                  <a:pt x="4756307" y="4973021"/>
                  <a:pt x="4755748" y="4967995"/>
                </a:cubicBezTo>
                <a:cubicBezTo>
                  <a:pt x="4751504" y="4933595"/>
                  <a:pt x="4723918" y="4897409"/>
                  <a:pt x="4701915" y="4865801"/>
                </a:cubicBezTo>
                <a:cubicBezTo>
                  <a:pt x="4715094" y="4874736"/>
                  <a:pt x="4729390" y="4882330"/>
                  <a:pt x="4744245" y="4889367"/>
                </a:cubicBezTo>
                <a:cubicBezTo>
                  <a:pt x="4744244" y="4891265"/>
                  <a:pt x="4743909" y="4893164"/>
                  <a:pt x="4744580" y="4894951"/>
                </a:cubicBezTo>
                <a:cubicBezTo>
                  <a:pt x="4749494" y="4908354"/>
                  <a:pt x="4758205" y="4919970"/>
                  <a:pt x="4765577" y="4932144"/>
                </a:cubicBezTo>
                <a:cubicBezTo>
                  <a:pt x="4775629" y="4948785"/>
                  <a:pt x="4783001" y="4968554"/>
                  <a:pt x="4798971" y="4980393"/>
                </a:cubicBezTo>
                <a:cubicBezTo>
                  <a:pt x="4804667" y="4984525"/>
                  <a:pt x="4813938" y="4982516"/>
                  <a:pt x="4816284" y="4975479"/>
                </a:cubicBezTo>
                <a:cubicBezTo>
                  <a:pt x="4823096" y="4954704"/>
                  <a:pt x="4812933" y="4930022"/>
                  <a:pt x="4797966" y="4909582"/>
                </a:cubicBezTo>
                <a:cubicBezTo>
                  <a:pt x="4811480" y="4913380"/>
                  <a:pt x="4825330" y="4916619"/>
                  <a:pt x="4839961" y="4919077"/>
                </a:cubicBezTo>
                <a:cubicBezTo>
                  <a:pt x="4851465" y="4932815"/>
                  <a:pt x="4862633" y="4946440"/>
                  <a:pt x="4871904" y="4962188"/>
                </a:cubicBezTo>
                <a:cubicBezTo>
                  <a:pt x="4878941" y="4974250"/>
                  <a:pt x="4886758" y="4986312"/>
                  <a:pt x="4898598" y="4994131"/>
                </a:cubicBezTo>
                <a:cubicBezTo>
                  <a:pt x="4903288" y="4997258"/>
                  <a:pt x="4911329" y="4995694"/>
                  <a:pt x="4912893" y="4989551"/>
                </a:cubicBezTo>
                <a:cubicBezTo>
                  <a:pt x="4917472" y="4971569"/>
                  <a:pt x="4910883" y="4947669"/>
                  <a:pt x="4898262" y="4927787"/>
                </a:cubicBezTo>
                <a:cubicBezTo>
                  <a:pt x="4910436" y="4929463"/>
                  <a:pt x="4922498" y="4931361"/>
                  <a:pt x="4934450" y="4933373"/>
                </a:cubicBezTo>
                <a:cubicBezTo>
                  <a:pt x="4937801" y="4939404"/>
                  <a:pt x="4941485" y="4945211"/>
                  <a:pt x="4945059" y="4950908"/>
                </a:cubicBezTo>
                <a:cubicBezTo>
                  <a:pt x="4956675" y="4970007"/>
                  <a:pt x="4962817" y="4985642"/>
                  <a:pt x="4980576" y="4999268"/>
                </a:cubicBezTo>
                <a:cubicBezTo>
                  <a:pt x="4986831" y="5003960"/>
                  <a:pt x="4993978" y="4998263"/>
                  <a:pt x="4994985" y="4992009"/>
                </a:cubicBezTo>
                <a:cubicBezTo>
                  <a:pt x="4997328" y="4977824"/>
                  <a:pt x="4992750" y="4959730"/>
                  <a:pt x="4984039" y="4943760"/>
                </a:cubicBezTo>
                <a:cubicBezTo>
                  <a:pt x="5037425" y="4957498"/>
                  <a:pt x="5086679" y="4981062"/>
                  <a:pt x="5125099" y="5031323"/>
                </a:cubicBezTo>
                <a:cubicBezTo>
                  <a:pt x="5168100" y="5087836"/>
                  <a:pt x="5201607" y="5152057"/>
                  <a:pt x="5244383" y="5208572"/>
                </a:cubicBezTo>
                <a:cubicBezTo>
                  <a:pt x="5212217" y="5214267"/>
                  <a:pt x="5182061" y="5228563"/>
                  <a:pt x="5149002" y="5236158"/>
                </a:cubicBezTo>
                <a:cubicBezTo>
                  <a:pt x="5099524" y="5247440"/>
                  <a:pt x="5052838" y="5254810"/>
                  <a:pt x="5002691" y="5256039"/>
                </a:cubicBezTo>
                <a:cubicBezTo>
                  <a:pt x="4995654" y="5253805"/>
                  <a:pt x="4989065" y="5250790"/>
                  <a:pt x="4981917" y="5248780"/>
                </a:cubicBezTo>
                <a:cubicBezTo>
                  <a:pt x="4963153" y="5243306"/>
                  <a:pt x="4946287" y="5236828"/>
                  <a:pt x="4930205" y="5229792"/>
                </a:cubicBezTo>
                <a:cubicBezTo>
                  <a:pt x="4920488" y="5216949"/>
                  <a:pt x="4908873" y="5206338"/>
                  <a:pt x="4896364" y="5201424"/>
                </a:cubicBezTo>
                <a:cubicBezTo>
                  <a:pt x="4891673" y="5199524"/>
                  <a:pt x="4885753" y="5201424"/>
                  <a:pt x="4882738" y="5205332"/>
                </a:cubicBezTo>
                <a:cubicBezTo>
                  <a:pt x="4836722" y="5177075"/>
                  <a:pt x="4798412" y="5141112"/>
                  <a:pt x="4754186" y="5099229"/>
                </a:cubicBezTo>
                <a:cubicBezTo>
                  <a:pt x="4742793" y="5088507"/>
                  <a:pt x="4726151" y="5104255"/>
                  <a:pt x="4734081" y="5116875"/>
                </a:cubicBezTo>
                <a:cubicBezTo>
                  <a:pt x="4777192" y="5185341"/>
                  <a:pt x="4834377" y="5224542"/>
                  <a:pt x="4900050" y="5254699"/>
                </a:cubicBezTo>
                <a:cubicBezTo>
                  <a:pt x="4910549" y="5275696"/>
                  <a:pt x="4923392" y="5296247"/>
                  <a:pt x="4939922" y="5307080"/>
                </a:cubicBezTo>
                <a:cubicBezTo>
                  <a:pt x="4948634" y="5312777"/>
                  <a:pt x="4958127" y="5305628"/>
                  <a:pt x="4957345" y="5295911"/>
                </a:cubicBezTo>
                <a:cubicBezTo>
                  <a:pt x="4956898" y="5290103"/>
                  <a:pt x="4955447" y="5283625"/>
                  <a:pt x="4953660" y="5277148"/>
                </a:cubicBezTo>
                <a:cubicBezTo>
                  <a:pt x="4969632" y="5283180"/>
                  <a:pt x="4985825" y="5289210"/>
                  <a:pt x="5002467" y="5295017"/>
                </a:cubicBezTo>
                <a:cubicBezTo>
                  <a:pt x="5005705" y="5296135"/>
                  <a:pt x="5009057" y="5297476"/>
                  <a:pt x="5012295" y="5298703"/>
                </a:cubicBezTo>
                <a:cubicBezTo>
                  <a:pt x="5018103" y="5320595"/>
                  <a:pt x="5024023" y="5344943"/>
                  <a:pt x="5041669" y="5359014"/>
                </a:cubicBezTo>
                <a:cubicBezTo>
                  <a:pt x="5046024" y="5362477"/>
                  <a:pt x="5053508" y="5358457"/>
                  <a:pt x="5053396" y="5352984"/>
                </a:cubicBezTo>
                <a:cubicBezTo>
                  <a:pt x="5052839" y="5337906"/>
                  <a:pt x="5047142" y="5322717"/>
                  <a:pt x="5039436" y="5308867"/>
                </a:cubicBezTo>
                <a:cubicBezTo>
                  <a:pt x="5049598" y="5312888"/>
                  <a:pt x="5059540" y="5317579"/>
                  <a:pt x="5069703" y="5321934"/>
                </a:cubicBezTo>
                <a:cubicBezTo>
                  <a:pt x="5074618" y="5333885"/>
                  <a:pt x="5081989" y="5344831"/>
                  <a:pt x="5088132" y="5356111"/>
                </a:cubicBezTo>
                <a:cubicBezTo>
                  <a:pt x="5097067" y="5372530"/>
                  <a:pt x="5103657" y="5391181"/>
                  <a:pt x="5119293" y="5402573"/>
                </a:cubicBezTo>
                <a:cubicBezTo>
                  <a:pt x="5125213" y="5406930"/>
                  <a:pt x="5133812" y="5404025"/>
                  <a:pt x="5136269" y="5397213"/>
                </a:cubicBezTo>
                <a:cubicBezTo>
                  <a:pt x="5140625" y="5385262"/>
                  <a:pt x="5138726" y="5368843"/>
                  <a:pt x="5132694" y="5352872"/>
                </a:cubicBezTo>
                <a:cubicBezTo>
                  <a:pt x="5139173" y="5356447"/>
                  <a:pt x="5145428" y="5360468"/>
                  <a:pt x="5151793" y="5364265"/>
                </a:cubicBezTo>
                <a:cubicBezTo>
                  <a:pt x="5158272" y="5383586"/>
                  <a:pt x="5164638" y="5402685"/>
                  <a:pt x="5171673" y="5421895"/>
                </a:cubicBezTo>
                <a:cubicBezTo>
                  <a:pt x="5178934" y="5441441"/>
                  <a:pt x="5183960" y="5462885"/>
                  <a:pt x="5199373" y="5477739"/>
                </a:cubicBezTo>
                <a:cubicBezTo>
                  <a:pt x="5204957" y="5483100"/>
                  <a:pt x="5215679" y="5481984"/>
                  <a:pt x="5217802" y="5473607"/>
                </a:cubicBezTo>
                <a:cubicBezTo>
                  <a:pt x="5224279" y="5447472"/>
                  <a:pt x="5214450" y="5419662"/>
                  <a:pt x="5198703" y="5395873"/>
                </a:cubicBezTo>
                <a:cubicBezTo>
                  <a:pt x="5210876" y="5405365"/>
                  <a:pt x="5222269" y="5415641"/>
                  <a:pt x="5233214" y="5426587"/>
                </a:cubicBezTo>
                <a:cubicBezTo>
                  <a:pt x="5233326" y="5427367"/>
                  <a:pt x="5232879" y="5428038"/>
                  <a:pt x="5233214" y="5428932"/>
                </a:cubicBezTo>
                <a:cubicBezTo>
                  <a:pt x="5243155" y="5453614"/>
                  <a:pt x="5245946" y="5490919"/>
                  <a:pt x="5269736" y="5506443"/>
                </a:cubicBezTo>
                <a:cubicBezTo>
                  <a:pt x="5275544" y="5510241"/>
                  <a:pt x="5283920" y="5506331"/>
                  <a:pt x="5284143" y="5499183"/>
                </a:cubicBezTo>
                <a:cubicBezTo>
                  <a:pt x="5284256" y="5496614"/>
                  <a:pt x="5283362" y="5493823"/>
                  <a:pt x="5283139" y="5491142"/>
                </a:cubicBezTo>
                <a:cubicBezTo>
                  <a:pt x="5298775" y="5515713"/>
                  <a:pt x="5313853" y="5540508"/>
                  <a:pt x="5331723" y="5563069"/>
                </a:cubicBezTo>
                <a:cubicBezTo>
                  <a:pt x="5295424" y="5573009"/>
                  <a:pt x="5260132" y="5592332"/>
                  <a:pt x="5224056" y="5592554"/>
                </a:cubicBezTo>
                <a:cubicBezTo>
                  <a:pt x="5205180" y="5592666"/>
                  <a:pt x="5186418" y="5591661"/>
                  <a:pt x="5167653" y="5590656"/>
                </a:cubicBezTo>
                <a:cubicBezTo>
                  <a:pt x="5106560" y="5576471"/>
                  <a:pt x="5040664" y="5575020"/>
                  <a:pt x="4994090" y="5540508"/>
                </a:cubicBezTo>
                <a:cubicBezTo>
                  <a:pt x="4953771" y="5510687"/>
                  <a:pt x="4920936" y="5474165"/>
                  <a:pt x="4883519" y="5441217"/>
                </a:cubicBezTo>
                <a:cubicBezTo>
                  <a:pt x="4874584" y="5433399"/>
                  <a:pt x="4862745" y="5445238"/>
                  <a:pt x="4868665" y="5454732"/>
                </a:cubicBezTo>
                <a:cubicBezTo>
                  <a:pt x="4922276" y="5540173"/>
                  <a:pt x="5003137" y="5603612"/>
                  <a:pt x="5105890" y="5608749"/>
                </a:cubicBezTo>
                <a:cubicBezTo>
                  <a:pt x="5110693" y="5608973"/>
                  <a:pt x="5115048" y="5610202"/>
                  <a:pt x="5119740" y="5610648"/>
                </a:cubicBezTo>
                <a:cubicBezTo>
                  <a:pt x="5127893" y="5630082"/>
                  <a:pt x="5141518" y="5647505"/>
                  <a:pt x="5150342" y="5666828"/>
                </a:cubicBezTo>
                <a:cubicBezTo>
                  <a:pt x="5156038" y="5679336"/>
                  <a:pt x="5161735" y="5688271"/>
                  <a:pt x="5171897" y="5697207"/>
                </a:cubicBezTo>
                <a:cubicBezTo>
                  <a:pt x="5176700" y="5701451"/>
                  <a:pt x="5184295" y="5698993"/>
                  <a:pt x="5184742" y="5692180"/>
                </a:cubicBezTo>
                <a:cubicBezTo>
                  <a:pt x="5185858" y="5670290"/>
                  <a:pt x="5173686" y="5636225"/>
                  <a:pt x="5154251" y="5615450"/>
                </a:cubicBezTo>
                <a:cubicBezTo>
                  <a:pt x="5165642" y="5617796"/>
                  <a:pt x="5176365" y="5621482"/>
                  <a:pt x="5187198" y="5625056"/>
                </a:cubicBezTo>
                <a:cubicBezTo>
                  <a:pt x="5203281" y="5655435"/>
                  <a:pt x="5215232" y="5692293"/>
                  <a:pt x="5240028" y="5716082"/>
                </a:cubicBezTo>
                <a:cubicBezTo>
                  <a:pt x="5244606" y="5720437"/>
                  <a:pt x="5253765" y="5719096"/>
                  <a:pt x="5255106" y="5712173"/>
                </a:cubicBezTo>
                <a:cubicBezTo>
                  <a:pt x="5259460" y="5689277"/>
                  <a:pt x="5250527" y="5665487"/>
                  <a:pt x="5236230" y="5645271"/>
                </a:cubicBezTo>
                <a:cubicBezTo>
                  <a:pt x="5255999" y="5655435"/>
                  <a:pt x="5274539" y="5667609"/>
                  <a:pt x="5292520" y="5680900"/>
                </a:cubicBezTo>
                <a:cubicBezTo>
                  <a:pt x="5291180" y="5683580"/>
                  <a:pt x="5290287" y="5686484"/>
                  <a:pt x="5291180" y="5689277"/>
                </a:cubicBezTo>
                <a:cubicBezTo>
                  <a:pt x="5298775" y="5713736"/>
                  <a:pt x="5308939" y="5746237"/>
                  <a:pt x="5324910" y="5766229"/>
                </a:cubicBezTo>
                <a:cubicBezTo>
                  <a:pt x="5329936" y="5772484"/>
                  <a:pt x="5340994" y="5768575"/>
                  <a:pt x="5342556" y="5761315"/>
                </a:cubicBezTo>
                <a:cubicBezTo>
                  <a:pt x="5345461" y="5747913"/>
                  <a:pt x="5342780" y="5732723"/>
                  <a:pt x="5337195" y="5718538"/>
                </a:cubicBezTo>
                <a:cubicBezTo>
                  <a:pt x="5379526" y="5758077"/>
                  <a:pt x="5417277" y="5804426"/>
                  <a:pt x="5452235" y="5851113"/>
                </a:cubicBezTo>
                <a:cubicBezTo>
                  <a:pt x="5398400" y="5845863"/>
                  <a:pt x="5344120" y="5845416"/>
                  <a:pt x="5289952" y="5841730"/>
                </a:cubicBezTo>
                <a:cubicBezTo>
                  <a:pt x="5243266" y="5814926"/>
                  <a:pt x="5195129" y="5791248"/>
                  <a:pt x="5140513" y="5786668"/>
                </a:cubicBezTo>
                <a:cubicBezTo>
                  <a:pt x="5134035" y="5786110"/>
                  <a:pt x="5130350" y="5794933"/>
                  <a:pt x="5134928" y="5799289"/>
                </a:cubicBezTo>
                <a:cubicBezTo>
                  <a:pt x="5162851" y="5825982"/>
                  <a:pt x="5182284" y="5828886"/>
                  <a:pt x="5220482" y="5841061"/>
                </a:cubicBezTo>
                <a:cubicBezTo>
                  <a:pt x="5266833" y="5855914"/>
                  <a:pt x="5304918" y="5882385"/>
                  <a:pt x="5344790" y="5908855"/>
                </a:cubicBezTo>
                <a:cubicBezTo>
                  <a:pt x="5400858" y="5946047"/>
                  <a:pt x="5463626" y="5976650"/>
                  <a:pt x="5508526" y="6028026"/>
                </a:cubicBezTo>
                <a:cubicBezTo>
                  <a:pt x="5528629" y="6051146"/>
                  <a:pt x="5548620" y="6074265"/>
                  <a:pt x="5568837" y="6097048"/>
                </a:cubicBezTo>
                <a:cubicBezTo>
                  <a:pt x="5532650" y="6096379"/>
                  <a:pt x="5496350" y="6095597"/>
                  <a:pt x="5460163" y="6094145"/>
                </a:cubicBezTo>
                <a:cubicBezTo>
                  <a:pt x="5442853" y="6084875"/>
                  <a:pt x="5424424" y="6078285"/>
                  <a:pt x="5404097" y="6076834"/>
                </a:cubicBezTo>
                <a:cubicBezTo>
                  <a:pt x="5396390" y="6076275"/>
                  <a:pt x="5393264" y="6087333"/>
                  <a:pt x="5398625" y="6091912"/>
                </a:cubicBezTo>
                <a:cubicBezTo>
                  <a:pt x="5429337" y="6118270"/>
                  <a:pt x="5467089" y="6132566"/>
                  <a:pt x="5498362" y="6158031"/>
                </a:cubicBezTo>
                <a:cubicBezTo>
                  <a:pt x="5524051" y="6179028"/>
                  <a:pt x="5547728" y="6201813"/>
                  <a:pt x="5569841" y="6226384"/>
                </a:cubicBezTo>
                <a:cubicBezTo>
                  <a:pt x="5591733" y="6250620"/>
                  <a:pt x="5612507" y="6275862"/>
                  <a:pt x="5633392" y="6300992"/>
                </a:cubicBezTo>
                <a:cubicBezTo>
                  <a:pt x="5626468" y="6300433"/>
                  <a:pt x="5619542" y="6299762"/>
                  <a:pt x="5612842" y="6298200"/>
                </a:cubicBezTo>
                <a:cubicBezTo>
                  <a:pt x="5591845" y="6293508"/>
                  <a:pt x="5571629" y="6285355"/>
                  <a:pt x="5550520" y="6281223"/>
                </a:cubicBezTo>
                <a:cubicBezTo>
                  <a:pt x="5540692" y="6279324"/>
                  <a:pt x="5538345" y="6292615"/>
                  <a:pt x="5546053" y="6296860"/>
                </a:cubicBezTo>
                <a:cubicBezTo>
                  <a:pt x="5570958" y="6310708"/>
                  <a:pt x="5618873" y="6327462"/>
                  <a:pt x="5653944" y="6324894"/>
                </a:cubicBezTo>
                <a:cubicBezTo>
                  <a:pt x="5655060" y="6326233"/>
                  <a:pt x="5656176" y="6327574"/>
                  <a:pt x="5657294" y="6328802"/>
                </a:cubicBezTo>
                <a:cubicBezTo>
                  <a:pt x="5582239" y="6341757"/>
                  <a:pt x="5483730" y="6344438"/>
                  <a:pt x="5423307" y="6310038"/>
                </a:cubicBezTo>
                <a:cubicBezTo>
                  <a:pt x="5424983" y="6289376"/>
                  <a:pt x="5422637" y="6269049"/>
                  <a:pt x="5414037" y="6251290"/>
                </a:cubicBezTo>
                <a:cubicBezTo>
                  <a:pt x="5407894" y="6238558"/>
                  <a:pt x="5387902" y="6247492"/>
                  <a:pt x="5391588" y="6260673"/>
                </a:cubicBezTo>
                <a:cubicBezTo>
                  <a:pt x="5392705" y="6264804"/>
                  <a:pt x="5394046" y="6283791"/>
                  <a:pt x="5393710" y="6304901"/>
                </a:cubicBezTo>
                <a:cubicBezTo>
                  <a:pt x="5383099" y="6285020"/>
                  <a:pt x="5363331" y="6269719"/>
                  <a:pt x="5340993" y="6267485"/>
                </a:cubicBezTo>
                <a:cubicBezTo>
                  <a:pt x="5334403" y="6266816"/>
                  <a:pt x="5328931" y="6275414"/>
                  <a:pt x="5332728" y="6280999"/>
                </a:cubicBezTo>
                <a:cubicBezTo>
                  <a:pt x="5346132" y="6300656"/>
                  <a:pt x="5366569" y="6321430"/>
                  <a:pt x="5388237" y="6331371"/>
                </a:cubicBezTo>
                <a:cubicBezTo>
                  <a:pt x="5389465" y="6331929"/>
                  <a:pt x="5390695" y="6331818"/>
                  <a:pt x="5391923" y="6331706"/>
                </a:cubicBezTo>
                <a:cubicBezTo>
                  <a:pt x="5390917" y="6340306"/>
                  <a:pt x="5389242" y="6347676"/>
                  <a:pt x="5387232" y="6354267"/>
                </a:cubicBezTo>
                <a:cubicBezTo>
                  <a:pt x="5377962" y="6344438"/>
                  <a:pt x="5366681" y="6336172"/>
                  <a:pt x="5356629" y="6327796"/>
                </a:cubicBezTo>
                <a:cubicBezTo>
                  <a:pt x="5348923" y="6321319"/>
                  <a:pt x="5338535" y="6331148"/>
                  <a:pt x="5342221" y="6339523"/>
                </a:cubicBezTo>
                <a:cubicBezTo>
                  <a:pt x="5346131" y="6348571"/>
                  <a:pt x="5351939" y="6357505"/>
                  <a:pt x="5358975" y="6365100"/>
                </a:cubicBezTo>
                <a:cubicBezTo>
                  <a:pt x="5318098" y="6346114"/>
                  <a:pt x="5277889" y="6323664"/>
                  <a:pt x="5243155" y="6295183"/>
                </a:cubicBezTo>
                <a:cubicBezTo>
                  <a:pt x="5196581" y="6256986"/>
                  <a:pt x="5145763" y="6220465"/>
                  <a:pt x="5129121" y="6160488"/>
                </a:cubicBezTo>
                <a:cubicBezTo>
                  <a:pt x="5124206" y="6142841"/>
                  <a:pt x="5120298" y="6129327"/>
                  <a:pt x="5110469" y="6115589"/>
                </a:cubicBezTo>
                <a:cubicBezTo>
                  <a:pt x="5120521" y="6066558"/>
                  <a:pt x="5139620" y="6011050"/>
                  <a:pt x="5103097" y="5970060"/>
                </a:cubicBezTo>
                <a:cubicBezTo>
                  <a:pt x="5098966" y="5965481"/>
                  <a:pt x="5091706" y="5969502"/>
                  <a:pt x="5092599" y="5975309"/>
                </a:cubicBezTo>
                <a:cubicBezTo>
                  <a:pt x="5101311" y="6031154"/>
                  <a:pt x="5093046" y="6078509"/>
                  <a:pt x="5082771" y="6133571"/>
                </a:cubicBezTo>
                <a:cubicBezTo>
                  <a:pt x="5077857" y="6159930"/>
                  <a:pt x="5073947" y="6191314"/>
                  <a:pt x="5060544" y="6214880"/>
                </a:cubicBezTo>
                <a:cubicBezTo>
                  <a:pt x="5047142" y="6238446"/>
                  <a:pt x="5013747" y="6196005"/>
                  <a:pt x="5002467" y="6185506"/>
                </a:cubicBezTo>
                <a:cubicBezTo>
                  <a:pt x="4956116" y="6142171"/>
                  <a:pt x="4910883" y="6096714"/>
                  <a:pt x="4887429" y="6036515"/>
                </a:cubicBezTo>
                <a:cubicBezTo>
                  <a:pt x="4870453" y="5992622"/>
                  <a:pt x="4846775" y="5935436"/>
                  <a:pt x="4858389" y="5888080"/>
                </a:cubicBezTo>
                <a:cubicBezTo>
                  <a:pt x="4859729" y="5882721"/>
                  <a:pt x="4856379" y="5879258"/>
                  <a:pt x="4852247" y="5878251"/>
                </a:cubicBezTo>
                <a:cubicBezTo>
                  <a:pt x="4874249" y="5824978"/>
                  <a:pt x="4880281" y="5768686"/>
                  <a:pt x="4847556" y="5739760"/>
                </a:cubicBezTo>
                <a:cubicBezTo>
                  <a:pt x="4843312" y="5735962"/>
                  <a:pt x="4834823" y="5738642"/>
                  <a:pt x="4835493" y="5745121"/>
                </a:cubicBezTo>
                <a:cubicBezTo>
                  <a:pt x="4843424" y="5814590"/>
                  <a:pt x="4824883" y="5927507"/>
                  <a:pt x="4758205" y="5970618"/>
                </a:cubicBezTo>
                <a:cubicBezTo>
                  <a:pt x="4740671" y="5922482"/>
                  <a:pt x="4708169" y="5881492"/>
                  <a:pt x="4689406" y="5833467"/>
                </a:cubicBezTo>
                <a:cubicBezTo>
                  <a:pt x="4663829" y="5767794"/>
                  <a:pt x="4661037" y="5697765"/>
                  <a:pt x="4642385" y="5631086"/>
                </a:cubicBezTo>
                <a:cubicBezTo>
                  <a:pt x="4661931" y="5594342"/>
                  <a:pt x="4692980" y="5565861"/>
                  <a:pt x="4710069" y="5527553"/>
                </a:cubicBezTo>
                <a:cubicBezTo>
                  <a:pt x="4734304" y="5473494"/>
                  <a:pt x="4721907" y="5395426"/>
                  <a:pt x="4695884" y="5344496"/>
                </a:cubicBezTo>
                <a:cubicBezTo>
                  <a:pt x="4686166" y="5325508"/>
                  <a:pt x="4654224" y="5338576"/>
                  <a:pt x="4661260" y="5359014"/>
                </a:cubicBezTo>
                <a:cubicBezTo>
                  <a:pt x="4675220" y="5399669"/>
                  <a:pt x="4687171" y="5449371"/>
                  <a:pt x="4677455" y="5492482"/>
                </a:cubicBezTo>
                <a:cubicBezTo>
                  <a:pt x="4665394" y="5545646"/>
                  <a:pt x="4622058" y="5573232"/>
                  <a:pt x="4602959" y="5620924"/>
                </a:cubicBezTo>
                <a:cubicBezTo>
                  <a:pt x="4575149" y="5690728"/>
                  <a:pt x="4569787" y="5627736"/>
                  <a:pt x="4554486" y="5587418"/>
                </a:cubicBezTo>
                <a:cubicBezTo>
                  <a:pt x="4544323" y="5560500"/>
                  <a:pt x="4534718" y="5533360"/>
                  <a:pt x="4525782" y="5505996"/>
                </a:cubicBezTo>
                <a:cubicBezTo>
                  <a:pt x="4532373" y="5515378"/>
                  <a:pt x="4539521" y="5524090"/>
                  <a:pt x="4547338" y="5531461"/>
                </a:cubicBezTo>
                <a:cubicBezTo>
                  <a:pt x="4552812" y="5536599"/>
                  <a:pt x="4562081" y="5531685"/>
                  <a:pt x="4561523" y="5524425"/>
                </a:cubicBezTo>
                <a:cubicBezTo>
                  <a:pt x="4559065" y="5494157"/>
                  <a:pt x="4538850" y="5468469"/>
                  <a:pt x="4521651" y="5444457"/>
                </a:cubicBezTo>
                <a:cubicBezTo>
                  <a:pt x="4513497" y="5433064"/>
                  <a:pt x="4506684" y="5421560"/>
                  <a:pt x="4500542" y="5409945"/>
                </a:cubicBezTo>
                <a:cubicBezTo>
                  <a:pt x="4494957" y="5379007"/>
                  <a:pt x="4492165" y="5348181"/>
                  <a:pt x="4492947" y="5317468"/>
                </a:cubicBezTo>
                <a:cubicBezTo>
                  <a:pt x="4514390" y="5378561"/>
                  <a:pt x="4551919" y="5436750"/>
                  <a:pt x="4584418" y="5471149"/>
                </a:cubicBezTo>
                <a:cubicBezTo>
                  <a:pt x="4589444" y="5476510"/>
                  <a:pt x="4600613" y="5473495"/>
                  <a:pt x="4598715" y="5465008"/>
                </a:cubicBezTo>
                <a:cubicBezTo>
                  <a:pt x="4586429" y="5408157"/>
                  <a:pt x="4544657" y="5362366"/>
                  <a:pt x="4524889" y="5307751"/>
                </a:cubicBezTo>
                <a:cubicBezTo>
                  <a:pt x="4509030" y="5263969"/>
                  <a:pt x="4510370" y="5228117"/>
                  <a:pt x="4514390" y="5188133"/>
                </a:cubicBezTo>
                <a:cubicBezTo>
                  <a:pt x="4524889" y="5244758"/>
                  <a:pt x="4548121" y="5300268"/>
                  <a:pt x="4575372" y="5336901"/>
                </a:cubicBezTo>
                <a:cubicBezTo>
                  <a:pt x="4580286" y="5343491"/>
                  <a:pt x="4591679" y="5340251"/>
                  <a:pt x="4590897" y="5331429"/>
                </a:cubicBezTo>
                <a:cubicBezTo>
                  <a:pt x="4587657" y="5295576"/>
                  <a:pt x="4569900" y="5263523"/>
                  <a:pt x="4556273" y="5230574"/>
                </a:cubicBezTo>
                <a:cubicBezTo>
                  <a:pt x="4533489" y="5174953"/>
                  <a:pt x="4529021" y="5130613"/>
                  <a:pt x="4535389" y="5077674"/>
                </a:cubicBezTo>
                <a:cubicBezTo>
                  <a:pt x="4537622" y="5068961"/>
                  <a:pt x="4539743" y="5060362"/>
                  <a:pt x="4541977" y="5051649"/>
                </a:cubicBezTo>
                <a:cubicBezTo>
                  <a:pt x="4547338" y="5116987"/>
                  <a:pt x="4566548" y="5180985"/>
                  <a:pt x="4608990" y="5220076"/>
                </a:cubicBezTo>
                <a:cubicBezTo>
                  <a:pt x="4614686" y="5225325"/>
                  <a:pt x="4623063" y="5220968"/>
                  <a:pt x="4621946" y="5213262"/>
                </a:cubicBezTo>
                <a:cubicBezTo>
                  <a:pt x="4614686" y="5160099"/>
                  <a:pt x="4580398" y="5113413"/>
                  <a:pt x="4570794" y="5059357"/>
                </a:cubicBezTo>
                <a:cubicBezTo>
                  <a:pt x="4566215" y="5033445"/>
                  <a:pt x="4564204" y="5007421"/>
                  <a:pt x="4563533" y="4981398"/>
                </a:cubicBezTo>
                <a:cubicBezTo>
                  <a:pt x="4572692" y="5019372"/>
                  <a:pt x="4587546" y="5056899"/>
                  <a:pt x="4617031" y="5078901"/>
                </a:cubicBezTo>
                <a:cubicBezTo>
                  <a:pt x="4624068" y="5084151"/>
                  <a:pt x="4631440" y="5076444"/>
                  <a:pt x="4629205" y="5069185"/>
                </a:cubicBezTo>
                <a:cubicBezTo>
                  <a:pt x="4612230" y="5013676"/>
                  <a:pt x="4582073" y="4965203"/>
                  <a:pt x="4570905" y="4906679"/>
                </a:cubicBezTo>
                <a:cubicBezTo>
                  <a:pt x="4570793" y="4905897"/>
                  <a:pt x="4570569" y="4905115"/>
                  <a:pt x="4570458" y="4904333"/>
                </a:cubicBezTo>
                <a:cubicBezTo>
                  <a:pt x="4572356" y="4887357"/>
                  <a:pt x="4573809" y="4870380"/>
                  <a:pt x="4574256" y="4853291"/>
                </a:cubicBezTo>
                <a:cubicBezTo>
                  <a:pt x="4586318" y="4883670"/>
                  <a:pt x="4597599" y="4913603"/>
                  <a:pt x="4622281" y="4936834"/>
                </a:cubicBezTo>
                <a:cubicBezTo>
                  <a:pt x="4626078" y="4940408"/>
                  <a:pt x="4630994" y="4935271"/>
                  <a:pt x="4629653" y="4931139"/>
                </a:cubicBezTo>
                <a:cubicBezTo>
                  <a:pt x="4616026" y="4891601"/>
                  <a:pt x="4603517" y="4849606"/>
                  <a:pt x="4586987" y="4811297"/>
                </a:cubicBezTo>
                <a:cubicBezTo>
                  <a:pt x="4579840" y="4794767"/>
                  <a:pt x="4573809" y="4777344"/>
                  <a:pt x="4567442" y="4760033"/>
                </a:cubicBezTo>
                <a:cubicBezTo>
                  <a:pt x="4566660" y="4755900"/>
                  <a:pt x="4566326" y="4751768"/>
                  <a:pt x="4565432" y="4747636"/>
                </a:cubicBezTo>
                <a:cubicBezTo>
                  <a:pt x="4550912" y="4679282"/>
                  <a:pt x="4489038" y="4658285"/>
                  <a:pt x="4428279" y="4638181"/>
                </a:cubicBezTo>
                <a:cubicBezTo>
                  <a:pt x="4328542" y="4605121"/>
                  <a:pt x="4228917" y="4554526"/>
                  <a:pt x="4138114" y="4501698"/>
                </a:cubicBezTo>
                <a:cubicBezTo>
                  <a:pt x="4030447" y="4439153"/>
                  <a:pt x="3935177" y="4360637"/>
                  <a:pt x="3829408" y="4295858"/>
                </a:cubicBezTo>
                <a:cubicBezTo>
                  <a:pt x="3727773" y="4233536"/>
                  <a:pt x="3625354" y="4175682"/>
                  <a:pt x="3536116" y="4095489"/>
                </a:cubicBezTo>
                <a:cubicBezTo>
                  <a:pt x="3535445" y="4094819"/>
                  <a:pt x="3534663" y="4095154"/>
                  <a:pt x="3533994" y="4094707"/>
                </a:cubicBezTo>
                <a:cubicBezTo>
                  <a:pt x="3529749" y="4085214"/>
                  <a:pt x="3513666" y="4085325"/>
                  <a:pt x="3514001" y="4097834"/>
                </a:cubicBezTo>
                <a:cubicBezTo>
                  <a:pt x="3514113" y="4100292"/>
                  <a:pt x="3514448" y="4102749"/>
                  <a:pt x="3514559" y="4105206"/>
                </a:cubicBezTo>
                <a:cubicBezTo>
                  <a:pt x="3516459" y="4147312"/>
                  <a:pt x="3522266" y="4186850"/>
                  <a:pt x="3529526" y="4226163"/>
                </a:cubicBezTo>
                <a:cubicBezTo>
                  <a:pt x="3527515" y="4227392"/>
                  <a:pt x="3525728" y="4229179"/>
                  <a:pt x="3525506" y="4231637"/>
                </a:cubicBezTo>
                <a:cubicBezTo>
                  <a:pt x="3519921" y="4276648"/>
                  <a:pt x="3535334" y="4321657"/>
                  <a:pt x="3556666" y="4364545"/>
                </a:cubicBezTo>
                <a:cubicBezTo>
                  <a:pt x="3561803" y="4393137"/>
                  <a:pt x="3566718" y="4421842"/>
                  <a:pt x="3570851" y="4450992"/>
                </a:cubicBezTo>
                <a:cubicBezTo>
                  <a:pt x="3550635" y="4513760"/>
                  <a:pt x="3551081" y="4584905"/>
                  <a:pt x="3543711" y="4649908"/>
                </a:cubicBezTo>
                <a:cubicBezTo>
                  <a:pt x="3536674" y="4711671"/>
                  <a:pt x="3523607" y="4775222"/>
                  <a:pt x="3536228" y="4836873"/>
                </a:cubicBezTo>
                <a:cubicBezTo>
                  <a:pt x="3538684" y="4849160"/>
                  <a:pt x="3555773" y="4843463"/>
                  <a:pt x="3556107" y="4832853"/>
                </a:cubicBezTo>
                <a:cubicBezTo>
                  <a:pt x="3559123" y="4754672"/>
                  <a:pt x="3564931" y="4679059"/>
                  <a:pt x="3575653" y="4601548"/>
                </a:cubicBezTo>
                <a:cubicBezTo>
                  <a:pt x="3578110" y="4583565"/>
                  <a:pt x="3581572" y="4565361"/>
                  <a:pt x="3584365" y="4547044"/>
                </a:cubicBezTo>
                <a:cubicBezTo>
                  <a:pt x="3587380" y="4568377"/>
                  <a:pt x="3590507" y="4589597"/>
                  <a:pt x="3594081" y="4610706"/>
                </a:cubicBezTo>
                <a:cubicBezTo>
                  <a:pt x="3589614" y="4644547"/>
                  <a:pt x="3591067" y="4679729"/>
                  <a:pt x="3588609" y="4713458"/>
                </a:cubicBezTo>
                <a:cubicBezTo>
                  <a:pt x="3585593" y="4755230"/>
                  <a:pt x="3574424" y="4797559"/>
                  <a:pt x="3575988" y="4839331"/>
                </a:cubicBezTo>
                <a:cubicBezTo>
                  <a:pt x="3576211" y="4844914"/>
                  <a:pt x="3583248" y="4844580"/>
                  <a:pt x="3585482" y="4840783"/>
                </a:cubicBezTo>
                <a:cubicBezTo>
                  <a:pt x="3600783" y="4814313"/>
                  <a:pt x="3607819" y="4782482"/>
                  <a:pt x="3612286" y="4751209"/>
                </a:cubicBezTo>
                <a:cubicBezTo>
                  <a:pt x="3614745" y="4765170"/>
                  <a:pt x="3617537" y="4779131"/>
                  <a:pt x="3620328" y="4793093"/>
                </a:cubicBezTo>
                <a:cubicBezTo>
                  <a:pt x="3610835" y="4819227"/>
                  <a:pt x="3617090" y="4852064"/>
                  <a:pt x="3615302" y="4879427"/>
                </a:cubicBezTo>
                <a:lnTo>
                  <a:pt x="3611126" y="4918915"/>
                </a:lnTo>
                <a:lnTo>
                  <a:pt x="3635139" y="4943379"/>
                </a:lnTo>
                <a:lnTo>
                  <a:pt x="3638604" y="4932102"/>
                </a:lnTo>
                <a:cubicBezTo>
                  <a:pt x="3640824" y="4918238"/>
                  <a:pt x="3641661" y="4903942"/>
                  <a:pt x="3642330" y="4890372"/>
                </a:cubicBezTo>
                <a:lnTo>
                  <a:pt x="3665487" y="4974297"/>
                </a:lnTo>
                <a:lnTo>
                  <a:pt x="3699529" y="5008977"/>
                </a:lnTo>
                <a:lnTo>
                  <a:pt x="3656403" y="4852622"/>
                </a:lnTo>
                <a:cubicBezTo>
                  <a:pt x="3641214" y="4790747"/>
                  <a:pt x="3630045" y="4728872"/>
                  <a:pt x="3620663" y="4666549"/>
                </a:cubicBezTo>
                <a:cubicBezTo>
                  <a:pt x="3620664" y="4666327"/>
                  <a:pt x="3620663" y="4665768"/>
                  <a:pt x="3620663" y="4665768"/>
                </a:cubicBezTo>
                <a:cubicBezTo>
                  <a:pt x="3623344" y="4671687"/>
                  <a:pt x="3625913" y="4677942"/>
                  <a:pt x="3628705" y="4683415"/>
                </a:cubicBezTo>
                <a:cubicBezTo>
                  <a:pt x="3647357" y="4719936"/>
                  <a:pt x="3665897" y="4769638"/>
                  <a:pt x="3703090" y="4790635"/>
                </a:cubicBezTo>
                <a:cubicBezTo>
                  <a:pt x="3708562" y="4793762"/>
                  <a:pt x="3717274" y="4789966"/>
                  <a:pt x="3716715" y="4782929"/>
                </a:cubicBezTo>
                <a:cubicBezTo>
                  <a:pt x="3712695" y="4739705"/>
                  <a:pt x="3674163" y="4707539"/>
                  <a:pt x="3654058" y="4670458"/>
                </a:cubicBezTo>
                <a:cubicBezTo>
                  <a:pt x="3634848" y="4635054"/>
                  <a:pt x="3627476" y="4589820"/>
                  <a:pt x="3609384" y="4553074"/>
                </a:cubicBezTo>
                <a:cubicBezTo>
                  <a:pt x="3603240" y="4508176"/>
                  <a:pt x="3595534" y="4463613"/>
                  <a:pt x="3586599" y="4419272"/>
                </a:cubicBezTo>
                <a:cubicBezTo>
                  <a:pt x="3596986" y="4436808"/>
                  <a:pt x="3607261" y="4453784"/>
                  <a:pt x="3616532" y="4469979"/>
                </a:cubicBezTo>
                <a:cubicBezTo>
                  <a:pt x="3658973" y="4544810"/>
                  <a:pt x="3719619" y="4602553"/>
                  <a:pt x="3782723" y="4660295"/>
                </a:cubicBezTo>
                <a:cubicBezTo>
                  <a:pt x="3787637" y="4664762"/>
                  <a:pt x="3798471" y="4661412"/>
                  <a:pt x="3795790" y="4653482"/>
                </a:cubicBezTo>
                <a:cubicBezTo>
                  <a:pt x="3771108" y="4581778"/>
                  <a:pt x="3687899" y="4544363"/>
                  <a:pt x="3649703" y="4478244"/>
                </a:cubicBezTo>
                <a:cubicBezTo>
                  <a:pt x="3612286" y="4413353"/>
                  <a:pt x="3584477" y="4348686"/>
                  <a:pt x="3559012" y="4280445"/>
                </a:cubicBezTo>
                <a:cubicBezTo>
                  <a:pt x="3551641" y="4240908"/>
                  <a:pt x="3545051" y="4201146"/>
                  <a:pt x="3540806" y="4161050"/>
                </a:cubicBezTo>
                <a:cubicBezTo>
                  <a:pt x="3571521" y="4247943"/>
                  <a:pt x="3583136" y="4346787"/>
                  <a:pt x="3658973" y="4405423"/>
                </a:cubicBezTo>
                <a:cubicBezTo>
                  <a:pt x="3717384" y="4450545"/>
                  <a:pt x="3803496" y="4482711"/>
                  <a:pt x="3872409" y="4506836"/>
                </a:cubicBezTo>
                <a:cubicBezTo>
                  <a:pt x="3888715" y="4512533"/>
                  <a:pt x="3905244" y="4518005"/>
                  <a:pt x="3921663" y="4523589"/>
                </a:cubicBezTo>
                <a:cubicBezTo>
                  <a:pt x="3922109" y="4524035"/>
                  <a:pt x="3921997" y="4524929"/>
                  <a:pt x="3922668" y="4525153"/>
                </a:cubicBezTo>
                <a:cubicBezTo>
                  <a:pt x="3926242" y="4526046"/>
                  <a:pt x="3930038" y="4526828"/>
                  <a:pt x="3933725" y="4527721"/>
                </a:cubicBezTo>
                <a:cubicBezTo>
                  <a:pt x="3937075" y="4528839"/>
                  <a:pt x="3940315" y="4530178"/>
                  <a:pt x="3943776" y="4531296"/>
                </a:cubicBezTo>
                <a:cubicBezTo>
                  <a:pt x="3949361" y="4536321"/>
                  <a:pt x="3955839" y="4540676"/>
                  <a:pt x="3961535" y="4546708"/>
                </a:cubicBezTo>
                <a:cubicBezTo>
                  <a:pt x="3971587" y="4557095"/>
                  <a:pt x="3980968" y="4568041"/>
                  <a:pt x="3988005" y="4580773"/>
                </a:cubicBezTo>
                <a:cubicBezTo>
                  <a:pt x="3999509" y="4601771"/>
                  <a:pt x="4004647" y="4624890"/>
                  <a:pt x="4015034" y="4646334"/>
                </a:cubicBezTo>
                <a:cubicBezTo>
                  <a:pt x="4019948" y="4656498"/>
                  <a:pt x="4034021" y="4649686"/>
                  <a:pt x="4034244" y="4640303"/>
                </a:cubicBezTo>
                <a:cubicBezTo>
                  <a:pt x="4034914" y="4610594"/>
                  <a:pt x="4021064" y="4579991"/>
                  <a:pt x="4004534" y="4555086"/>
                </a:cubicBezTo>
                <a:cubicBezTo>
                  <a:pt x="4012129" y="4558435"/>
                  <a:pt x="4019836" y="4561340"/>
                  <a:pt x="4027208" y="4565025"/>
                </a:cubicBezTo>
                <a:cubicBezTo>
                  <a:pt x="4034245" y="4571056"/>
                  <a:pt x="4040722" y="4577870"/>
                  <a:pt x="4046082" y="4586358"/>
                </a:cubicBezTo>
                <a:cubicBezTo>
                  <a:pt x="4074898" y="4632373"/>
                  <a:pt x="4073670" y="4685313"/>
                  <a:pt x="4094109" y="4733898"/>
                </a:cubicBezTo>
                <a:cubicBezTo>
                  <a:pt x="4096119" y="4738700"/>
                  <a:pt x="4104049" y="4738588"/>
                  <a:pt x="4105612" y="4733340"/>
                </a:cubicBezTo>
                <a:cubicBezTo>
                  <a:pt x="4112426" y="4709773"/>
                  <a:pt x="4112313" y="4681405"/>
                  <a:pt x="4107399" y="4653371"/>
                </a:cubicBezTo>
                <a:cubicBezTo>
                  <a:pt x="4109410" y="4657950"/>
                  <a:pt x="4111644" y="4662528"/>
                  <a:pt x="4112873" y="4666996"/>
                </a:cubicBezTo>
                <a:cubicBezTo>
                  <a:pt x="4121472" y="4697040"/>
                  <a:pt x="4121361" y="4723845"/>
                  <a:pt x="4123371" y="4754672"/>
                </a:cubicBezTo>
                <a:cubicBezTo>
                  <a:pt x="4124264" y="4769191"/>
                  <a:pt x="4142693" y="4770307"/>
                  <a:pt x="4147495" y="4757576"/>
                </a:cubicBezTo>
                <a:cubicBezTo>
                  <a:pt x="4158218" y="4729542"/>
                  <a:pt x="4153639" y="4694472"/>
                  <a:pt x="4144927" y="4665544"/>
                </a:cubicBezTo>
                <a:cubicBezTo>
                  <a:pt x="4145039" y="4665768"/>
                  <a:pt x="4145262" y="4665991"/>
                  <a:pt x="4145262" y="4665991"/>
                </a:cubicBezTo>
                <a:cubicBezTo>
                  <a:pt x="4151963" y="4676602"/>
                  <a:pt x="4157995" y="4688218"/>
                  <a:pt x="4164361" y="4699275"/>
                </a:cubicBezTo>
                <a:cubicBezTo>
                  <a:pt x="4167599" y="4712454"/>
                  <a:pt x="4170279" y="4725967"/>
                  <a:pt x="4171397" y="4740599"/>
                </a:cubicBezTo>
                <a:cubicBezTo>
                  <a:pt x="4173966" y="4775556"/>
                  <a:pt x="4166147" y="4815430"/>
                  <a:pt x="4174860" y="4849160"/>
                </a:cubicBezTo>
                <a:cubicBezTo>
                  <a:pt x="4176423" y="4855191"/>
                  <a:pt x="4185358" y="4858318"/>
                  <a:pt x="4188932" y="4852064"/>
                </a:cubicBezTo>
                <a:cubicBezTo>
                  <a:pt x="4201663" y="4829613"/>
                  <a:pt x="4203786" y="4799794"/>
                  <a:pt x="4201999" y="4770195"/>
                </a:cubicBezTo>
                <a:cubicBezTo>
                  <a:pt x="4212721" y="4792311"/>
                  <a:pt x="4222774" y="4814983"/>
                  <a:pt x="4232825" y="4837544"/>
                </a:cubicBezTo>
                <a:cubicBezTo>
                  <a:pt x="4232267" y="4838102"/>
                  <a:pt x="4231374" y="4837991"/>
                  <a:pt x="4231038" y="4838773"/>
                </a:cubicBezTo>
                <a:cubicBezTo>
                  <a:pt x="4222550" y="4862004"/>
                  <a:pt x="4220316" y="4885123"/>
                  <a:pt x="4208366" y="4907237"/>
                </a:cubicBezTo>
                <a:cubicBezTo>
                  <a:pt x="4203116" y="4917065"/>
                  <a:pt x="4212609" y="4933372"/>
                  <a:pt x="4224449" y="4925778"/>
                </a:cubicBezTo>
                <a:cubicBezTo>
                  <a:pt x="4239973" y="4915950"/>
                  <a:pt x="4249243" y="4897855"/>
                  <a:pt x="4251589" y="4879203"/>
                </a:cubicBezTo>
                <a:cubicBezTo>
                  <a:pt x="4264321" y="4908242"/>
                  <a:pt x="4276831" y="4937281"/>
                  <a:pt x="4289340" y="4965315"/>
                </a:cubicBezTo>
                <a:cubicBezTo>
                  <a:pt x="4234165" y="4975368"/>
                  <a:pt x="4168940" y="5000386"/>
                  <a:pt x="4112648" y="4990891"/>
                </a:cubicBezTo>
                <a:cubicBezTo>
                  <a:pt x="3979852" y="4921198"/>
                  <a:pt x="3928253" y="4845810"/>
                  <a:pt x="3862579" y="4708544"/>
                </a:cubicBezTo>
                <a:cubicBezTo>
                  <a:pt x="3858447" y="4699833"/>
                  <a:pt x="3846720" y="4703518"/>
                  <a:pt x="3846832" y="4712676"/>
                </a:cubicBezTo>
                <a:cubicBezTo>
                  <a:pt x="3847389" y="4777567"/>
                  <a:pt x="3876875" y="4841230"/>
                  <a:pt x="3919316" y="4893164"/>
                </a:cubicBezTo>
                <a:cubicBezTo>
                  <a:pt x="3923003" y="4902212"/>
                  <a:pt x="3926800" y="4911146"/>
                  <a:pt x="3929592" y="4920529"/>
                </a:cubicBezTo>
                <a:cubicBezTo>
                  <a:pt x="3936740" y="4944764"/>
                  <a:pt x="3937522" y="4977712"/>
                  <a:pt x="3956398" y="4996365"/>
                </a:cubicBezTo>
                <a:cubicBezTo>
                  <a:pt x="3961646" y="5001613"/>
                  <a:pt x="3969242" y="4999604"/>
                  <a:pt x="3972146" y="4993125"/>
                </a:cubicBezTo>
                <a:cubicBezTo>
                  <a:pt x="3977953" y="4980057"/>
                  <a:pt x="3976501" y="4963193"/>
                  <a:pt x="3972257" y="4946440"/>
                </a:cubicBezTo>
                <a:cubicBezTo>
                  <a:pt x="3978623" y="4951690"/>
                  <a:pt x="3984990" y="4957050"/>
                  <a:pt x="3991467" y="4961741"/>
                </a:cubicBezTo>
                <a:cubicBezTo>
                  <a:pt x="4003195" y="4980840"/>
                  <a:pt x="4014474" y="5000385"/>
                  <a:pt x="4022740" y="5021383"/>
                </a:cubicBezTo>
                <a:cubicBezTo>
                  <a:pt x="4028884" y="5037242"/>
                  <a:pt x="4032793" y="5052544"/>
                  <a:pt x="4043626" y="5065834"/>
                </a:cubicBezTo>
                <a:cubicBezTo>
                  <a:pt x="4048316" y="5071530"/>
                  <a:pt x="4056022" y="5067398"/>
                  <a:pt x="4057251" y="5061255"/>
                </a:cubicBezTo>
                <a:cubicBezTo>
                  <a:pt x="4061496" y="5039923"/>
                  <a:pt x="4052673" y="5014793"/>
                  <a:pt x="4040834" y="4991338"/>
                </a:cubicBezTo>
                <a:cubicBezTo>
                  <a:pt x="4047870" y="4994912"/>
                  <a:pt x="4055242" y="4998375"/>
                  <a:pt x="4062501" y="5001837"/>
                </a:cubicBezTo>
                <a:cubicBezTo>
                  <a:pt x="4073781" y="5025851"/>
                  <a:pt x="4090199" y="5047628"/>
                  <a:pt x="4099806" y="5072647"/>
                </a:cubicBezTo>
                <a:cubicBezTo>
                  <a:pt x="4110639" y="5100904"/>
                  <a:pt x="4112537" y="5137761"/>
                  <a:pt x="4131636" y="5161550"/>
                </a:cubicBezTo>
                <a:cubicBezTo>
                  <a:pt x="4136550" y="5167693"/>
                  <a:pt x="4144815" y="5166131"/>
                  <a:pt x="4147384" y="5158758"/>
                </a:cubicBezTo>
                <a:cubicBezTo>
                  <a:pt x="4159000" y="5126146"/>
                  <a:pt x="4140013" y="5080912"/>
                  <a:pt x="4125940" y="5051202"/>
                </a:cubicBezTo>
                <a:cubicBezTo>
                  <a:pt x="4122031" y="5042939"/>
                  <a:pt x="4117787" y="5034673"/>
                  <a:pt x="4113319" y="5026408"/>
                </a:cubicBezTo>
                <a:cubicBezTo>
                  <a:pt x="4127280" y="5033110"/>
                  <a:pt x="4140683" y="5040258"/>
                  <a:pt x="4153750" y="5047628"/>
                </a:cubicBezTo>
                <a:cubicBezTo>
                  <a:pt x="4160451" y="5061255"/>
                  <a:pt x="4167265" y="5074882"/>
                  <a:pt x="4172179" y="5089065"/>
                </a:cubicBezTo>
                <a:cubicBezTo>
                  <a:pt x="4179661" y="5110844"/>
                  <a:pt x="4181895" y="5135304"/>
                  <a:pt x="4193734" y="5155296"/>
                </a:cubicBezTo>
                <a:cubicBezTo>
                  <a:pt x="4197085" y="5160992"/>
                  <a:pt x="4205573" y="5160992"/>
                  <a:pt x="4208031" y="5154403"/>
                </a:cubicBezTo>
                <a:cubicBezTo>
                  <a:pt x="4216295" y="5132064"/>
                  <a:pt x="4211716" y="5104590"/>
                  <a:pt x="4200436" y="5079795"/>
                </a:cubicBezTo>
                <a:cubicBezTo>
                  <a:pt x="4206020" y="5084597"/>
                  <a:pt x="4211605" y="5089400"/>
                  <a:pt x="4216519" y="5094873"/>
                </a:cubicBezTo>
                <a:cubicBezTo>
                  <a:pt x="4221880" y="5100792"/>
                  <a:pt x="4226795" y="5106935"/>
                  <a:pt x="4231820" y="5113078"/>
                </a:cubicBezTo>
                <a:cubicBezTo>
                  <a:pt x="4238632" y="5135862"/>
                  <a:pt x="4238521" y="5171156"/>
                  <a:pt x="4260859" y="5182437"/>
                </a:cubicBezTo>
                <a:cubicBezTo>
                  <a:pt x="4265773" y="5184894"/>
                  <a:pt x="4272586" y="5182995"/>
                  <a:pt x="4272921" y="5176629"/>
                </a:cubicBezTo>
                <a:cubicBezTo>
                  <a:pt x="4273144" y="5172497"/>
                  <a:pt x="4272363" y="5167805"/>
                  <a:pt x="4271916" y="5163337"/>
                </a:cubicBezTo>
                <a:cubicBezTo>
                  <a:pt x="4283196" y="5177299"/>
                  <a:pt x="4294701" y="5190925"/>
                  <a:pt x="4307879" y="5203099"/>
                </a:cubicBezTo>
                <a:cubicBezTo>
                  <a:pt x="4243883" y="5226107"/>
                  <a:pt x="4181784" y="5245652"/>
                  <a:pt x="4114771" y="5246657"/>
                </a:cubicBezTo>
                <a:cubicBezTo>
                  <a:pt x="4057922" y="5231021"/>
                  <a:pt x="4001408" y="5217060"/>
                  <a:pt x="3956621" y="5173278"/>
                </a:cubicBezTo>
                <a:cubicBezTo>
                  <a:pt x="3888044" y="5106265"/>
                  <a:pt x="3859787" y="5023170"/>
                  <a:pt x="3810645" y="4944429"/>
                </a:cubicBezTo>
                <a:cubicBezTo>
                  <a:pt x="3803049" y="4932366"/>
                  <a:pt x="3786185" y="4941861"/>
                  <a:pt x="3789201" y="4954593"/>
                </a:cubicBezTo>
                <a:cubicBezTo>
                  <a:pt x="3799029" y="4995694"/>
                  <a:pt x="3816565" y="5040034"/>
                  <a:pt x="3840018" y="5082141"/>
                </a:cubicBezTo>
                <a:cubicBezTo>
                  <a:pt x="3843035" y="5091076"/>
                  <a:pt x="3846385" y="5100011"/>
                  <a:pt x="3849847" y="5109169"/>
                </a:cubicBezTo>
                <a:cubicBezTo>
                  <a:pt x="3857442" y="5129329"/>
                  <a:pt x="3862943" y="5150885"/>
                  <a:pt x="3869951" y="5171644"/>
                </a:cubicBezTo>
                <a:lnTo>
                  <a:pt x="3877331" y="5190116"/>
                </a:lnTo>
                <a:lnTo>
                  <a:pt x="3913863" y="5227333"/>
                </a:lnTo>
                <a:lnTo>
                  <a:pt x="3916749" y="5224431"/>
                </a:lnTo>
                <a:cubicBezTo>
                  <a:pt x="3919205" y="5210359"/>
                  <a:pt x="3917196" y="5196510"/>
                  <a:pt x="3913733" y="5182772"/>
                </a:cubicBezTo>
                <a:cubicBezTo>
                  <a:pt x="3923226" y="5192489"/>
                  <a:pt x="3933166" y="5201870"/>
                  <a:pt x="3943553" y="5210246"/>
                </a:cubicBezTo>
                <a:cubicBezTo>
                  <a:pt x="3950255" y="5221751"/>
                  <a:pt x="3957290" y="5233030"/>
                  <a:pt x="3962987" y="5245429"/>
                </a:cubicBezTo>
                <a:cubicBezTo>
                  <a:pt x="3969521" y="5259669"/>
                  <a:pt x="3975077" y="5275389"/>
                  <a:pt x="3982058" y="5290146"/>
                </a:cubicBezTo>
                <a:lnTo>
                  <a:pt x="3990778" y="5305692"/>
                </a:lnTo>
                <a:lnTo>
                  <a:pt x="4013720" y="5329065"/>
                </a:lnTo>
                <a:lnTo>
                  <a:pt x="4016109" y="5329055"/>
                </a:lnTo>
                <a:cubicBezTo>
                  <a:pt x="4017910" y="5327575"/>
                  <a:pt x="4019111" y="5325062"/>
                  <a:pt x="4018944" y="5322828"/>
                </a:cubicBezTo>
                <a:cubicBezTo>
                  <a:pt x="4016486" y="5295353"/>
                  <a:pt x="4001408" y="5265979"/>
                  <a:pt x="3987112" y="5239732"/>
                </a:cubicBezTo>
                <a:cubicBezTo>
                  <a:pt x="3992361" y="5242636"/>
                  <a:pt x="3997275" y="5246099"/>
                  <a:pt x="4002525" y="5248555"/>
                </a:cubicBezTo>
                <a:cubicBezTo>
                  <a:pt x="4021176" y="5264751"/>
                  <a:pt x="4039828" y="5281057"/>
                  <a:pt x="4055017" y="5300714"/>
                </a:cubicBezTo>
                <a:cubicBezTo>
                  <a:pt x="4079702" y="5332769"/>
                  <a:pt x="4092211" y="5378114"/>
                  <a:pt x="4123482" y="5403914"/>
                </a:cubicBezTo>
                <a:cubicBezTo>
                  <a:pt x="4127504" y="5407264"/>
                  <a:pt x="4134875" y="5403131"/>
                  <a:pt x="4133535" y="5397882"/>
                </a:cubicBezTo>
                <a:cubicBezTo>
                  <a:pt x="4123260" y="5356334"/>
                  <a:pt x="4093327" y="5307638"/>
                  <a:pt x="4063618" y="5276589"/>
                </a:cubicBezTo>
                <a:cubicBezTo>
                  <a:pt x="4061385" y="5274244"/>
                  <a:pt x="4059039" y="5271676"/>
                  <a:pt x="4056805" y="5269218"/>
                </a:cubicBezTo>
                <a:cubicBezTo>
                  <a:pt x="4074005" y="5274467"/>
                  <a:pt x="4091316" y="5279493"/>
                  <a:pt x="4108628" y="5284743"/>
                </a:cubicBezTo>
                <a:cubicBezTo>
                  <a:pt x="4132530" y="5309649"/>
                  <a:pt x="4148724" y="5339469"/>
                  <a:pt x="4161011" y="5373535"/>
                </a:cubicBezTo>
                <a:cubicBezTo>
                  <a:pt x="4173631" y="5408604"/>
                  <a:pt x="4179997" y="5472043"/>
                  <a:pt x="4213727" y="5493153"/>
                </a:cubicBezTo>
                <a:cubicBezTo>
                  <a:pt x="4217635" y="5495609"/>
                  <a:pt x="4223554" y="5494157"/>
                  <a:pt x="4224114" y="5488908"/>
                </a:cubicBezTo>
                <a:cubicBezTo>
                  <a:pt x="4226795" y="5465119"/>
                  <a:pt x="4214732" y="5442781"/>
                  <a:pt x="4207360" y="5420667"/>
                </a:cubicBezTo>
                <a:cubicBezTo>
                  <a:pt x="4197420" y="5390735"/>
                  <a:pt x="4188373" y="5359908"/>
                  <a:pt x="4174078" y="5331652"/>
                </a:cubicBezTo>
                <a:cubicBezTo>
                  <a:pt x="4168605" y="5320818"/>
                  <a:pt x="4162574" y="5310543"/>
                  <a:pt x="4155984" y="5300714"/>
                </a:cubicBezTo>
                <a:cubicBezTo>
                  <a:pt x="4160339" y="5302389"/>
                  <a:pt x="4164584" y="5304399"/>
                  <a:pt x="4168939" y="5306186"/>
                </a:cubicBezTo>
                <a:cubicBezTo>
                  <a:pt x="4194070" y="5330758"/>
                  <a:pt x="4215849" y="5356000"/>
                  <a:pt x="4234277" y="5389282"/>
                </a:cubicBezTo>
                <a:cubicBezTo>
                  <a:pt x="4259854" y="5435633"/>
                  <a:pt x="4258625" y="5492818"/>
                  <a:pt x="4284760" y="5537604"/>
                </a:cubicBezTo>
                <a:cubicBezTo>
                  <a:pt x="4287664" y="5542629"/>
                  <a:pt x="4294812" y="5540061"/>
                  <a:pt x="4295147" y="5534700"/>
                </a:cubicBezTo>
                <a:cubicBezTo>
                  <a:pt x="4297717" y="5491142"/>
                  <a:pt x="4286547" y="5444010"/>
                  <a:pt x="4268453" y="5401456"/>
                </a:cubicBezTo>
                <a:cubicBezTo>
                  <a:pt x="4275043" y="5412625"/>
                  <a:pt x="4282749" y="5423459"/>
                  <a:pt x="4287106" y="5433064"/>
                </a:cubicBezTo>
                <a:cubicBezTo>
                  <a:pt x="4298944" y="5458641"/>
                  <a:pt x="4305423" y="5486005"/>
                  <a:pt x="4308885" y="5513592"/>
                </a:cubicBezTo>
                <a:cubicBezTo>
                  <a:pt x="4309444" y="5517947"/>
                  <a:pt x="4313351" y="5519958"/>
                  <a:pt x="4317149" y="5518058"/>
                </a:cubicBezTo>
                <a:cubicBezTo>
                  <a:pt x="4330441" y="5511581"/>
                  <a:pt x="4333902" y="5498067"/>
                  <a:pt x="4333232" y="5483324"/>
                </a:cubicBezTo>
                <a:cubicBezTo>
                  <a:pt x="4345853" y="5509794"/>
                  <a:pt x="4358027" y="5536375"/>
                  <a:pt x="4371765" y="5562399"/>
                </a:cubicBezTo>
                <a:cubicBezTo>
                  <a:pt x="4361825" y="5563182"/>
                  <a:pt x="4352220" y="5564633"/>
                  <a:pt x="4335802" y="5567871"/>
                </a:cubicBezTo>
                <a:cubicBezTo>
                  <a:pt x="4308494" y="5573177"/>
                  <a:pt x="4282582" y="5574322"/>
                  <a:pt x="4256908" y="5573540"/>
                </a:cubicBezTo>
                <a:lnTo>
                  <a:pt x="4253432" y="5573275"/>
                </a:lnTo>
                <a:lnTo>
                  <a:pt x="4283445" y="5603852"/>
                </a:lnTo>
                <a:lnTo>
                  <a:pt x="4323390" y="5604268"/>
                </a:lnTo>
                <a:cubicBezTo>
                  <a:pt x="4348450" y="5603360"/>
                  <a:pt x="4374277" y="5601825"/>
                  <a:pt x="4401697" y="5601266"/>
                </a:cubicBezTo>
                <a:cubicBezTo>
                  <a:pt x="4414877" y="5600932"/>
                  <a:pt x="4429173" y="5587418"/>
                  <a:pt x="4420796" y="5573456"/>
                </a:cubicBezTo>
                <a:cubicBezTo>
                  <a:pt x="4352779" y="5459869"/>
                  <a:pt x="4319719" y="5335450"/>
                  <a:pt x="4194628" y="5276478"/>
                </a:cubicBezTo>
                <a:cubicBezTo>
                  <a:pt x="4248127" y="5266761"/>
                  <a:pt x="4302742" y="5243306"/>
                  <a:pt x="4345741" y="5227223"/>
                </a:cubicBezTo>
                <a:cubicBezTo>
                  <a:pt x="4359591" y="5221974"/>
                  <a:pt x="4364170" y="5204327"/>
                  <a:pt x="4350544" y="5195503"/>
                </a:cubicBezTo>
                <a:cubicBezTo>
                  <a:pt x="4301290" y="5163450"/>
                  <a:pt x="4284202" y="5108611"/>
                  <a:pt x="4241313" y="5071866"/>
                </a:cubicBezTo>
                <a:cubicBezTo>
                  <a:pt x="4219535" y="5053214"/>
                  <a:pt x="4195744" y="5038135"/>
                  <a:pt x="4171173" y="5024063"/>
                </a:cubicBezTo>
                <a:cubicBezTo>
                  <a:pt x="4222103" y="5017920"/>
                  <a:pt x="4276607" y="4999045"/>
                  <a:pt x="4314916" y="4995694"/>
                </a:cubicBezTo>
                <a:cubicBezTo>
                  <a:pt x="4325415" y="4994800"/>
                  <a:pt x="4332228" y="4982627"/>
                  <a:pt x="4327983" y="4973134"/>
                </a:cubicBezTo>
                <a:cubicBezTo>
                  <a:pt x="4284426" y="4875407"/>
                  <a:pt x="4246004" y="4749310"/>
                  <a:pt x="4178768" y="4653036"/>
                </a:cubicBezTo>
                <a:cubicBezTo>
                  <a:pt x="4171397" y="4635612"/>
                  <a:pt x="4160787" y="4620199"/>
                  <a:pt x="4145820" y="4611152"/>
                </a:cubicBezTo>
                <a:cubicBezTo>
                  <a:pt x="4117787" y="4579880"/>
                  <a:pt x="4085285" y="4553633"/>
                  <a:pt x="4046418" y="4535539"/>
                </a:cubicBezTo>
                <a:cubicBezTo>
                  <a:pt x="4026314" y="4526158"/>
                  <a:pt x="4005652" y="4517892"/>
                  <a:pt x="3984766" y="4509963"/>
                </a:cubicBezTo>
                <a:cubicBezTo>
                  <a:pt x="3983761" y="4509516"/>
                  <a:pt x="3982756" y="4509182"/>
                  <a:pt x="3981751" y="4508846"/>
                </a:cubicBezTo>
                <a:cubicBezTo>
                  <a:pt x="3886927" y="4472883"/>
                  <a:pt x="3786855" y="4446972"/>
                  <a:pt x="3699514" y="4395036"/>
                </a:cubicBezTo>
                <a:cubicBezTo>
                  <a:pt x="3631274" y="4354493"/>
                  <a:pt x="3594975" y="4250959"/>
                  <a:pt x="3572415" y="4166858"/>
                </a:cubicBezTo>
                <a:cubicBezTo>
                  <a:pt x="3687006" y="4262686"/>
                  <a:pt x="3829297" y="4329252"/>
                  <a:pt x="3948915" y="4416704"/>
                </a:cubicBezTo>
                <a:cubicBezTo>
                  <a:pt x="4087072" y="4517669"/>
                  <a:pt x="4255610" y="4614839"/>
                  <a:pt x="4417222" y="4672804"/>
                </a:cubicBezTo>
                <a:cubicBezTo>
                  <a:pt x="4492723" y="4699833"/>
                  <a:pt x="4526899" y="4749423"/>
                  <a:pt x="4537845" y="4810068"/>
                </a:cubicBezTo>
                <a:cubicBezTo>
                  <a:pt x="4537510" y="4827046"/>
                  <a:pt x="4539297" y="4844134"/>
                  <a:pt x="4541754" y="4861110"/>
                </a:cubicBezTo>
                <a:cubicBezTo>
                  <a:pt x="4540750" y="4993237"/>
                  <a:pt x="4464242" y="5158535"/>
                  <a:pt x="4450728" y="5269217"/>
                </a:cubicBezTo>
                <a:cubicBezTo>
                  <a:pt x="4439002" y="5365493"/>
                  <a:pt x="4461227" y="5452610"/>
                  <a:pt x="4493728" y="5543189"/>
                </a:cubicBezTo>
                <a:cubicBezTo>
                  <a:pt x="4512045" y="5594230"/>
                  <a:pt x="4523326" y="5673417"/>
                  <a:pt x="4560294" y="5713401"/>
                </a:cubicBezTo>
                <a:cubicBezTo>
                  <a:pt x="4566884" y="5720548"/>
                  <a:pt x="4577159" y="5719879"/>
                  <a:pt x="4585089" y="5715969"/>
                </a:cubicBezTo>
                <a:cubicBezTo>
                  <a:pt x="4603629" y="5706812"/>
                  <a:pt x="4612899" y="5694414"/>
                  <a:pt x="4620159" y="5680007"/>
                </a:cubicBezTo>
                <a:cubicBezTo>
                  <a:pt x="4620159" y="5791137"/>
                  <a:pt x="4687396" y="5909078"/>
                  <a:pt x="4741117" y="5996642"/>
                </a:cubicBezTo>
                <a:cubicBezTo>
                  <a:pt x="4744802" y="6002672"/>
                  <a:pt x="4751728" y="6004125"/>
                  <a:pt x="4757870" y="6001109"/>
                </a:cubicBezTo>
                <a:cubicBezTo>
                  <a:pt x="4780765" y="5990163"/>
                  <a:pt x="4807459" y="5960455"/>
                  <a:pt x="4829016" y="5924379"/>
                </a:cubicBezTo>
                <a:cubicBezTo>
                  <a:pt x="4824659" y="5974416"/>
                  <a:pt x="4850460" y="6034839"/>
                  <a:pt x="4869781" y="6072925"/>
                </a:cubicBezTo>
                <a:cubicBezTo>
                  <a:pt x="4909878" y="6151776"/>
                  <a:pt x="4981134" y="6198350"/>
                  <a:pt x="5044797" y="6256427"/>
                </a:cubicBezTo>
                <a:cubicBezTo>
                  <a:pt x="5049376" y="6260561"/>
                  <a:pt x="5057641" y="6261119"/>
                  <a:pt x="5061885" y="6255869"/>
                </a:cubicBezTo>
                <a:cubicBezTo>
                  <a:pt x="5086791" y="6224932"/>
                  <a:pt x="5095950" y="6188746"/>
                  <a:pt x="5103321" y="6151107"/>
                </a:cubicBezTo>
                <a:cubicBezTo>
                  <a:pt x="5129011" y="6273964"/>
                  <a:pt x="5268619" y="6358175"/>
                  <a:pt x="5377850" y="6402851"/>
                </a:cubicBezTo>
                <a:cubicBezTo>
                  <a:pt x="5382988" y="6404974"/>
                  <a:pt x="5389801" y="6402962"/>
                  <a:pt x="5392928" y="6398271"/>
                </a:cubicBezTo>
                <a:cubicBezTo>
                  <a:pt x="5404655" y="6380289"/>
                  <a:pt x="5414148" y="6357952"/>
                  <a:pt x="5419399" y="6334721"/>
                </a:cubicBezTo>
                <a:cubicBezTo>
                  <a:pt x="5445980" y="6361414"/>
                  <a:pt x="5479151" y="6367334"/>
                  <a:pt x="5519024" y="6365213"/>
                </a:cubicBezTo>
                <a:cubicBezTo>
                  <a:pt x="5576207" y="6362197"/>
                  <a:pt x="5633392" y="6369344"/>
                  <a:pt x="5689794" y="6356836"/>
                </a:cubicBezTo>
                <a:cubicBezTo>
                  <a:pt x="5701187" y="6354266"/>
                  <a:pt x="5708893" y="6340417"/>
                  <a:pt x="5700070" y="6330365"/>
                </a:cubicBezTo>
                <a:cubicBezTo>
                  <a:pt x="5650369" y="6274187"/>
                  <a:pt x="5602119" y="6214880"/>
                  <a:pt x="5546834" y="6164061"/>
                </a:cubicBezTo>
                <a:cubicBezTo>
                  <a:pt x="5535330" y="6153452"/>
                  <a:pt x="5523379" y="6142394"/>
                  <a:pt x="5511094" y="6131784"/>
                </a:cubicBezTo>
                <a:cubicBezTo>
                  <a:pt x="5542590" y="6136140"/>
                  <a:pt x="5574198" y="6134688"/>
                  <a:pt x="5612172" y="6135582"/>
                </a:cubicBezTo>
                <a:cubicBezTo>
                  <a:pt x="5630042" y="6136028"/>
                  <a:pt x="5631717" y="6113021"/>
                  <a:pt x="5622001" y="6103192"/>
                </a:cubicBezTo>
                <a:cubicBezTo>
                  <a:pt x="5534660" y="6014847"/>
                  <a:pt x="5467313" y="5944148"/>
                  <a:pt x="5357858" y="5882496"/>
                </a:cubicBezTo>
                <a:cubicBezTo>
                  <a:pt x="5354619" y="5880710"/>
                  <a:pt x="5351492" y="5878811"/>
                  <a:pt x="5348364" y="5877024"/>
                </a:cubicBezTo>
                <a:cubicBezTo>
                  <a:pt x="5392481" y="5884954"/>
                  <a:pt x="5439279" y="5883390"/>
                  <a:pt x="5484847" y="5890315"/>
                </a:cubicBezTo>
                <a:cubicBezTo>
                  <a:pt x="5502495" y="5892994"/>
                  <a:pt x="5512769" y="5875348"/>
                  <a:pt x="5501489" y="5861388"/>
                </a:cubicBezTo>
                <a:cubicBezTo>
                  <a:pt x="5429337" y="5771813"/>
                  <a:pt x="5337642" y="5679559"/>
                  <a:pt x="5238798" y="5618689"/>
                </a:cubicBezTo>
                <a:cubicBezTo>
                  <a:pt x="5237683" y="5618020"/>
                  <a:pt x="5236454" y="5617573"/>
                  <a:pt x="5235225" y="5616903"/>
                </a:cubicBezTo>
                <a:cubicBezTo>
                  <a:pt x="5272752" y="5610872"/>
                  <a:pt x="5310167" y="5597915"/>
                  <a:pt x="5360092" y="5588646"/>
                </a:cubicBezTo>
                <a:cubicBezTo>
                  <a:pt x="5372378" y="5586412"/>
                  <a:pt x="5380307" y="5571445"/>
                  <a:pt x="5369139" y="5561952"/>
                </a:cubicBezTo>
                <a:cubicBezTo>
                  <a:pt x="5322119" y="5521968"/>
                  <a:pt x="5303801" y="5451605"/>
                  <a:pt x="5258232" y="5406929"/>
                </a:cubicBezTo>
                <a:cubicBezTo>
                  <a:pt x="5220147" y="5369514"/>
                  <a:pt x="5178822" y="5335783"/>
                  <a:pt x="5131354" y="5310878"/>
                </a:cubicBezTo>
                <a:cubicBezTo>
                  <a:pt x="5113485" y="5301496"/>
                  <a:pt x="5095392" y="5293455"/>
                  <a:pt x="5077186" y="5285524"/>
                </a:cubicBezTo>
                <a:cubicBezTo>
                  <a:pt x="5102540" y="5283402"/>
                  <a:pt x="5127893" y="5278824"/>
                  <a:pt x="5154920" y="5272456"/>
                </a:cubicBezTo>
                <a:cubicBezTo>
                  <a:pt x="5188874" y="5264527"/>
                  <a:pt x="5245612" y="5240402"/>
                  <a:pt x="5277555" y="5239621"/>
                </a:cubicBezTo>
                <a:cubicBezTo>
                  <a:pt x="5289617" y="5239286"/>
                  <a:pt x="5295871" y="5221415"/>
                  <a:pt x="5287717" y="5213151"/>
                </a:cubicBezTo>
                <a:cubicBezTo>
                  <a:pt x="5230646" y="5155855"/>
                  <a:pt x="5209536" y="5067063"/>
                  <a:pt x="5153804" y="5006751"/>
                </a:cubicBezTo>
                <a:cubicBezTo>
                  <a:pt x="5105891" y="4954928"/>
                  <a:pt x="5052391" y="4917401"/>
                  <a:pt x="4985044" y="4896515"/>
                </a:cubicBezTo>
                <a:cubicBezTo>
                  <a:pt x="4852805" y="4855525"/>
                  <a:pt x="4711074" y="4873396"/>
                  <a:pt x="4639927" y="4734233"/>
                </a:cubicBezTo>
                <a:cubicBezTo>
                  <a:pt x="4693539" y="4747636"/>
                  <a:pt x="4749382" y="4794321"/>
                  <a:pt x="4796290" y="4815317"/>
                </a:cubicBezTo>
                <a:cubicBezTo>
                  <a:pt x="4851689" y="4840113"/>
                  <a:pt x="4912892" y="4851170"/>
                  <a:pt x="4969854" y="4871162"/>
                </a:cubicBezTo>
                <a:cubicBezTo>
                  <a:pt x="5131578" y="4927787"/>
                  <a:pt x="5248404" y="5047406"/>
                  <a:pt x="5353390" y="5177969"/>
                </a:cubicBezTo>
                <a:cubicBezTo>
                  <a:pt x="5443076" y="5289434"/>
                  <a:pt x="5481273" y="5430607"/>
                  <a:pt x="5500595" y="5570888"/>
                </a:cubicBezTo>
                <a:cubicBezTo>
                  <a:pt x="5514333" y="5670848"/>
                  <a:pt x="5522040" y="5783206"/>
                  <a:pt x="5593966" y="5860494"/>
                </a:cubicBezTo>
                <a:cubicBezTo>
                  <a:pt x="5601561" y="5868647"/>
                  <a:pt x="5614405" y="5864626"/>
                  <a:pt x="5617755" y="5854686"/>
                </a:cubicBezTo>
                <a:cubicBezTo>
                  <a:pt x="5627920" y="5824754"/>
                  <a:pt x="5646125" y="5798285"/>
                  <a:pt x="5659751" y="5771926"/>
                </a:cubicBezTo>
                <a:cubicBezTo>
                  <a:pt x="5668016" y="5800518"/>
                  <a:pt x="5678067" y="5828775"/>
                  <a:pt x="5693704" y="5852118"/>
                </a:cubicBezTo>
                <a:cubicBezTo>
                  <a:pt x="5726540" y="5901037"/>
                  <a:pt x="5770769" y="5935884"/>
                  <a:pt x="5809971" y="5979442"/>
                </a:cubicBezTo>
                <a:cubicBezTo>
                  <a:pt x="5820023" y="5990610"/>
                  <a:pt x="5835659" y="5986367"/>
                  <a:pt x="5839569" y="5972071"/>
                </a:cubicBezTo>
                <a:cubicBezTo>
                  <a:pt x="5846381" y="5947500"/>
                  <a:pt x="5853976" y="5931975"/>
                  <a:pt x="5858779" y="5916003"/>
                </a:cubicBezTo>
                <a:cubicBezTo>
                  <a:pt x="5941986" y="6016969"/>
                  <a:pt x="6046191" y="6057177"/>
                  <a:pt x="6169829" y="6108888"/>
                </a:cubicBezTo>
                <a:cubicBezTo>
                  <a:pt x="6183456" y="6114585"/>
                  <a:pt x="6194512" y="6101963"/>
                  <a:pt x="6193842" y="6089231"/>
                </a:cubicBezTo>
                <a:cubicBezTo>
                  <a:pt x="6189934" y="6022554"/>
                  <a:pt x="6161788" y="5968720"/>
                  <a:pt x="6124037" y="5917121"/>
                </a:cubicBezTo>
                <a:cubicBezTo>
                  <a:pt x="6134202" y="5919354"/>
                  <a:pt x="6144253" y="5922146"/>
                  <a:pt x="6154082" y="5925720"/>
                </a:cubicBezTo>
                <a:cubicBezTo>
                  <a:pt x="6163464" y="5928400"/>
                  <a:pt x="6171616" y="5920359"/>
                  <a:pt x="6170052" y="5910977"/>
                </a:cubicBezTo>
                <a:cubicBezTo>
                  <a:pt x="6156540" y="5833131"/>
                  <a:pt x="6137775" y="5809341"/>
                  <a:pt x="6094329" y="5769915"/>
                </a:cubicBezTo>
                <a:cubicBezTo>
                  <a:pt x="6098573" y="5771032"/>
                  <a:pt x="6102817" y="5771926"/>
                  <a:pt x="6106949" y="5773153"/>
                </a:cubicBezTo>
                <a:cubicBezTo>
                  <a:pt x="6117113" y="5775834"/>
                  <a:pt x="6130180" y="5764778"/>
                  <a:pt x="6125377" y="5753832"/>
                </a:cubicBezTo>
                <a:cubicBezTo>
                  <a:pt x="6103152" y="5703126"/>
                  <a:pt x="6084722" y="5656217"/>
                  <a:pt x="6064619" y="5611542"/>
                </a:cubicBezTo>
                <a:cubicBezTo>
                  <a:pt x="6096227" y="5647393"/>
                  <a:pt x="6132526" y="5679559"/>
                  <a:pt x="6168154" y="5712061"/>
                </a:cubicBezTo>
                <a:cubicBezTo>
                  <a:pt x="6238294" y="5776058"/>
                  <a:pt x="6301286" y="5841619"/>
                  <a:pt x="6385164" y="5887969"/>
                </a:cubicBezTo>
                <a:cubicBezTo>
                  <a:pt x="6392647" y="5892102"/>
                  <a:pt x="6400018" y="5886964"/>
                  <a:pt x="6402476" y="5879816"/>
                </a:cubicBezTo>
                <a:cubicBezTo>
                  <a:pt x="6405267" y="5871774"/>
                  <a:pt x="6560626" y="5976090"/>
                  <a:pt x="6573693" y="5983798"/>
                </a:cubicBezTo>
                <a:cubicBezTo>
                  <a:pt x="6580394" y="5987707"/>
                  <a:pt x="6590110" y="5984244"/>
                  <a:pt x="6591898" y="5976427"/>
                </a:cubicBezTo>
                <a:cubicBezTo>
                  <a:pt x="6610774" y="5893889"/>
                  <a:pt x="6599269" y="5775276"/>
                  <a:pt x="6561296" y="5667944"/>
                </a:cubicBezTo>
                <a:cubicBezTo>
                  <a:pt x="6589329" y="5698212"/>
                  <a:pt x="6617363" y="5727585"/>
                  <a:pt x="6651763" y="5752380"/>
                </a:cubicBezTo>
                <a:cubicBezTo>
                  <a:pt x="6683817" y="5775500"/>
                  <a:pt x="6722573" y="5789460"/>
                  <a:pt x="6755857" y="5810905"/>
                </a:cubicBezTo>
                <a:cubicBezTo>
                  <a:pt x="6764234" y="5816266"/>
                  <a:pt x="6775289" y="5813027"/>
                  <a:pt x="6777188" y="5802416"/>
                </a:cubicBezTo>
                <a:cubicBezTo>
                  <a:pt x="6777524" y="5800630"/>
                  <a:pt x="6777970" y="5799065"/>
                  <a:pt x="6778306" y="5797390"/>
                </a:cubicBezTo>
                <a:cubicBezTo>
                  <a:pt x="6780428" y="5795046"/>
                  <a:pt x="6781544" y="5792030"/>
                  <a:pt x="6780317" y="5788902"/>
                </a:cubicBezTo>
                <a:cubicBezTo>
                  <a:pt x="6782884" y="5775611"/>
                  <a:pt x="6785676" y="5762656"/>
                  <a:pt x="6788357" y="5749811"/>
                </a:cubicBezTo>
                <a:cubicBezTo>
                  <a:pt x="6844983" y="5806884"/>
                  <a:pt x="6913225" y="5832907"/>
                  <a:pt x="6973425" y="5885513"/>
                </a:cubicBezTo>
                <a:cubicBezTo>
                  <a:pt x="6979791" y="5891096"/>
                  <a:pt x="6992523" y="5890650"/>
                  <a:pt x="6994422" y="5880374"/>
                </a:cubicBezTo>
                <a:cubicBezTo>
                  <a:pt x="7012961" y="5780190"/>
                  <a:pt x="7048925" y="5670960"/>
                  <a:pt x="6985599" y="5579152"/>
                </a:cubicBezTo>
                <a:cubicBezTo>
                  <a:pt x="7026252" y="5597580"/>
                  <a:pt x="7062328" y="5623604"/>
                  <a:pt x="7108566" y="5631868"/>
                </a:cubicBezTo>
                <a:cubicBezTo>
                  <a:pt x="7157821" y="5640692"/>
                  <a:pt x="7199593" y="5645160"/>
                  <a:pt x="7249851" y="5643484"/>
                </a:cubicBezTo>
                <a:cubicBezTo>
                  <a:pt x="7269286" y="5642815"/>
                  <a:pt x="7289725" y="5643373"/>
                  <a:pt x="7310387" y="5643931"/>
                </a:cubicBezTo>
                <a:cubicBezTo>
                  <a:pt x="7315859" y="5644936"/>
                  <a:pt x="7321220" y="5646164"/>
                  <a:pt x="7326805" y="5646723"/>
                </a:cubicBezTo>
                <a:cubicBezTo>
                  <a:pt x="7328481" y="5646835"/>
                  <a:pt x="7328703" y="5645383"/>
                  <a:pt x="7329597" y="5644490"/>
                </a:cubicBezTo>
                <a:cubicBezTo>
                  <a:pt x="7379856" y="5645718"/>
                  <a:pt x="7431121" y="5645495"/>
                  <a:pt x="7476020" y="5628295"/>
                </a:cubicBezTo>
                <a:cubicBezTo>
                  <a:pt x="7492103" y="5622153"/>
                  <a:pt x="7507182" y="5598809"/>
                  <a:pt x="7493444" y="5582503"/>
                </a:cubicBezTo>
                <a:cubicBezTo>
                  <a:pt x="7461948" y="5544976"/>
                  <a:pt x="7416378" y="5523085"/>
                  <a:pt x="7381309" y="5488797"/>
                </a:cubicBezTo>
                <a:cubicBezTo>
                  <a:pt x="7380751" y="5488350"/>
                  <a:pt x="7380303" y="5487679"/>
                  <a:pt x="7379856" y="5487233"/>
                </a:cubicBezTo>
                <a:cubicBezTo>
                  <a:pt x="7444301" y="5528111"/>
                  <a:pt x="7522929" y="5538722"/>
                  <a:pt x="7616412" y="5525319"/>
                </a:cubicBezTo>
                <a:cubicBezTo>
                  <a:pt x="7691913" y="5514485"/>
                  <a:pt x="7851181" y="5486563"/>
                  <a:pt x="7831859" y="5380348"/>
                </a:cubicBezTo>
                <a:cubicBezTo>
                  <a:pt x="7831077" y="5375991"/>
                  <a:pt x="7827725" y="5372864"/>
                  <a:pt x="7823369" y="5372194"/>
                </a:cubicBezTo>
                <a:cubicBezTo>
                  <a:pt x="7807957" y="5369849"/>
                  <a:pt x="7793884" y="5365047"/>
                  <a:pt x="7779923" y="5360690"/>
                </a:cubicBezTo>
                <a:cubicBezTo>
                  <a:pt x="7781487" y="5359239"/>
                  <a:pt x="7782268" y="5357674"/>
                  <a:pt x="7781933" y="5355776"/>
                </a:cubicBezTo>
                <a:cubicBezTo>
                  <a:pt x="7818344" y="5338018"/>
                  <a:pt x="7851292" y="5310989"/>
                  <a:pt x="7883123" y="5289434"/>
                </a:cubicBezTo>
                <a:cubicBezTo>
                  <a:pt x="7922325" y="5262851"/>
                  <a:pt x="7946115" y="5235489"/>
                  <a:pt x="7953598" y="5188132"/>
                </a:cubicBezTo>
                <a:cubicBezTo>
                  <a:pt x="7956279" y="5171267"/>
                  <a:pt x="7939078" y="5157418"/>
                  <a:pt x="7923219" y="5160098"/>
                </a:cubicBezTo>
                <a:cubicBezTo>
                  <a:pt x="7895632" y="5164678"/>
                  <a:pt x="7868938" y="5176293"/>
                  <a:pt x="7840346" y="5172497"/>
                </a:cubicBezTo>
                <a:cubicBezTo>
                  <a:pt x="7822364" y="5170151"/>
                  <a:pt x="7804383" y="5167024"/>
                  <a:pt x="7786178" y="5166242"/>
                </a:cubicBezTo>
                <a:cubicBezTo>
                  <a:pt x="7768196" y="5165460"/>
                  <a:pt x="7750215" y="5164232"/>
                  <a:pt x="7732121" y="5163450"/>
                </a:cubicBezTo>
                <a:cubicBezTo>
                  <a:pt x="7744965" y="5145691"/>
                  <a:pt x="7750996" y="5125364"/>
                  <a:pt x="7742172" y="5102356"/>
                </a:cubicBezTo>
                <a:cubicBezTo>
                  <a:pt x="7731340" y="5074322"/>
                  <a:pt x="7642212" y="5079684"/>
                  <a:pt x="7618757" y="5079907"/>
                </a:cubicBezTo>
                <a:cubicBezTo>
                  <a:pt x="7546943" y="5080689"/>
                  <a:pt x="7440056" y="5089624"/>
                  <a:pt x="7357743" y="5126146"/>
                </a:cubicBezTo>
                <a:cubicBezTo>
                  <a:pt x="7375166" y="5099117"/>
                  <a:pt x="7391025" y="5069855"/>
                  <a:pt x="7410459" y="5041710"/>
                </a:cubicBezTo>
                <a:cubicBezTo>
                  <a:pt x="7416938" y="5032328"/>
                  <a:pt x="7411353" y="5015687"/>
                  <a:pt x="7399515" y="5013676"/>
                </a:cubicBezTo>
                <a:cubicBezTo>
                  <a:pt x="7304132" y="4997481"/>
                  <a:pt x="7221259" y="4995024"/>
                  <a:pt x="7133249" y="5040258"/>
                </a:cubicBezTo>
                <a:cubicBezTo>
                  <a:pt x="7082209" y="5066505"/>
                  <a:pt x="7027593" y="5078009"/>
                  <a:pt x="6972307" y="5088060"/>
                </a:cubicBezTo>
                <a:cubicBezTo>
                  <a:pt x="6978339" y="5083034"/>
                  <a:pt x="6983923" y="5077674"/>
                  <a:pt x="6988837" y="5071866"/>
                </a:cubicBezTo>
                <a:cubicBezTo>
                  <a:pt x="7018546" y="5036572"/>
                  <a:pt x="7040549" y="4994577"/>
                  <a:pt x="7076177" y="4964421"/>
                </a:cubicBezTo>
                <a:cubicBezTo>
                  <a:pt x="7104547" y="4940408"/>
                  <a:pt x="7128001" y="4919635"/>
                  <a:pt x="7146206" y="4887244"/>
                </a:cubicBezTo>
                <a:cubicBezTo>
                  <a:pt x="7150339" y="4879874"/>
                  <a:pt x="7146875" y="4867699"/>
                  <a:pt x="7138611" y="4864684"/>
                </a:cubicBezTo>
                <a:cubicBezTo>
                  <a:pt x="7092261" y="4847931"/>
                  <a:pt x="7051271" y="4843575"/>
                  <a:pt x="7001570" y="4846143"/>
                </a:cubicBezTo>
                <a:cubicBezTo>
                  <a:pt x="6921824" y="4850276"/>
                  <a:pt x="6962256" y="4869822"/>
                  <a:pt x="6944944" y="4841118"/>
                </a:cubicBezTo>
                <a:cubicBezTo>
                  <a:pt x="6932323" y="4820232"/>
                  <a:pt x="6895578" y="4817998"/>
                  <a:pt x="6874357" y="4817217"/>
                </a:cubicBezTo>
                <a:cubicBezTo>
                  <a:pt x="6823651" y="4815318"/>
                  <a:pt x="6753065" y="4812637"/>
                  <a:pt x="6693087" y="4824477"/>
                </a:cubicBezTo>
                <a:cubicBezTo>
                  <a:pt x="6724360" y="4789518"/>
                  <a:pt x="6750048" y="4750204"/>
                  <a:pt x="6781768" y="4715358"/>
                </a:cubicBezTo>
                <a:cubicBezTo>
                  <a:pt x="6789586" y="4706757"/>
                  <a:pt x="6787576" y="4691568"/>
                  <a:pt x="6776630" y="4686319"/>
                </a:cubicBezTo>
                <a:cubicBezTo>
                  <a:pt x="6707942" y="4653370"/>
                  <a:pt x="6627080" y="4669007"/>
                  <a:pt x="6552472" y="4663086"/>
                </a:cubicBezTo>
                <a:cubicBezTo>
                  <a:pt x="6498304" y="4658843"/>
                  <a:pt x="6455862" y="4686207"/>
                  <a:pt x="6406161" y="4694918"/>
                </a:cubicBezTo>
                <a:cubicBezTo>
                  <a:pt x="6401471" y="4616848"/>
                  <a:pt x="6297154" y="4664651"/>
                  <a:pt x="6250245" y="4693466"/>
                </a:cubicBezTo>
                <a:cubicBezTo>
                  <a:pt x="6176307" y="4738923"/>
                  <a:pt x="6112980" y="4798899"/>
                  <a:pt x="6048535" y="4856419"/>
                </a:cubicBezTo>
                <a:cubicBezTo>
                  <a:pt x="5952708" y="4942084"/>
                  <a:pt x="5827617" y="4960848"/>
                  <a:pt x="5709339" y="4920863"/>
                </a:cubicBezTo>
                <a:cubicBezTo>
                  <a:pt x="5760270" y="4892383"/>
                  <a:pt x="5810194" y="4876969"/>
                  <a:pt x="5870841" y="4868816"/>
                </a:cubicBezTo>
                <a:cubicBezTo>
                  <a:pt x="5904236" y="4864349"/>
                  <a:pt x="5930148" y="4858877"/>
                  <a:pt x="5951703" y="4832294"/>
                </a:cubicBezTo>
                <a:cubicBezTo>
                  <a:pt x="6010339" y="4832072"/>
                  <a:pt x="6060599" y="4804820"/>
                  <a:pt x="6110076" y="4771536"/>
                </a:cubicBezTo>
                <a:cubicBezTo>
                  <a:pt x="6170611" y="4730659"/>
                  <a:pt x="6282411" y="4685313"/>
                  <a:pt x="6310780" y="4614503"/>
                </a:cubicBezTo>
                <a:cubicBezTo>
                  <a:pt x="6314131" y="4606015"/>
                  <a:pt x="6310556" y="4592388"/>
                  <a:pt x="6305753" y="4585687"/>
                </a:cubicBezTo>
                <a:cubicBezTo>
                  <a:pt x="6296260" y="4572508"/>
                  <a:pt x="6369305" y="4544699"/>
                  <a:pt x="6380473" y="4534982"/>
                </a:cubicBezTo>
                <a:cubicBezTo>
                  <a:pt x="6429615" y="4492205"/>
                  <a:pt x="6476412" y="4419943"/>
                  <a:pt x="6502324" y="4360748"/>
                </a:cubicBezTo>
                <a:cubicBezTo>
                  <a:pt x="6506122" y="4352036"/>
                  <a:pt x="6498750" y="4342208"/>
                  <a:pt x="6489927" y="4341426"/>
                </a:cubicBezTo>
                <a:cubicBezTo>
                  <a:pt x="6446815" y="4337406"/>
                  <a:pt x="6407501" y="4338633"/>
                  <a:pt x="6366624" y="4345335"/>
                </a:cubicBezTo>
                <a:cubicBezTo>
                  <a:pt x="6366958" y="4344665"/>
                  <a:pt x="6367294" y="4344106"/>
                  <a:pt x="6367517" y="4343437"/>
                </a:cubicBezTo>
                <a:cubicBezTo>
                  <a:pt x="6372208" y="4333049"/>
                  <a:pt x="6363384" y="4323779"/>
                  <a:pt x="6353891" y="4321768"/>
                </a:cubicBezTo>
                <a:cubicBezTo>
                  <a:pt x="6289559" y="4308143"/>
                  <a:pt x="6223328" y="4335172"/>
                  <a:pt x="6174521" y="4378953"/>
                </a:cubicBezTo>
                <a:cubicBezTo>
                  <a:pt x="6176419" y="4364656"/>
                  <a:pt x="6177647" y="4349802"/>
                  <a:pt x="6179435" y="4332937"/>
                </a:cubicBezTo>
                <a:cubicBezTo>
                  <a:pt x="6180328" y="4325008"/>
                  <a:pt x="6170834" y="4319311"/>
                  <a:pt x="6163910" y="4321210"/>
                </a:cubicBezTo>
                <a:cubicBezTo>
                  <a:pt x="6155758" y="4323556"/>
                  <a:pt x="6147269" y="4325678"/>
                  <a:pt x="6138668" y="4327800"/>
                </a:cubicBezTo>
                <a:cubicBezTo>
                  <a:pt x="6135988" y="4326348"/>
                  <a:pt x="6132862" y="4325566"/>
                  <a:pt x="6129175" y="4327131"/>
                </a:cubicBezTo>
                <a:cubicBezTo>
                  <a:pt x="6126606" y="4328247"/>
                  <a:pt x="6124037" y="4330369"/>
                  <a:pt x="6121469" y="4331821"/>
                </a:cubicBezTo>
                <a:cubicBezTo>
                  <a:pt x="6065401" y="4344776"/>
                  <a:pt x="6003749" y="4357844"/>
                  <a:pt x="5961085" y="4393472"/>
                </a:cubicBezTo>
                <a:cubicBezTo>
                  <a:pt x="5930259" y="4419160"/>
                  <a:pt x="5907364" y="4450210"/>
                  <a:pt x="5885473" y="4482154"/>
                </a:cubicBezTo>
                <a:cubicBezTo>
                  <a:pt x="5887371" y="4457470"/>
                  <a:pt x="5881899" y="4437254"/>
                  <a:pt x="5861906" y="4433345"/>
                </a:cubicBezTo>
                <a:cubicBezTo>
                  <a:pt x="5796903" y="4420947"/>
                  <a:pt x="5703978" y="4525934"/>
                  <a:pt x="5669020" y="4571615"/>
                </a:cubicBezTo>
                <a:cubicBezTo>
                  <a:pt x="5622559" y="4632150"/>
                  <a:pt x="5631046" y="4718149"/>
                  <a:pt x="5578777" y="4774329"/>
                </a:cubicBezTo>
                <a:cubicBezTo>
                  <a:pt x="5454468" y="4908019"/>
                  <a:pt x="5305141" y="4880879"/>
                  <a:pt x="5155368" y="4832405"/>
                </a:cubicBezTo>
                <a:cubicBezTo>
                  <a:pt x="5081542" y="4808505"/>
                  <a:pt x="5010955" y="4777902"/>
                  <a:pt x="4939140" y="4748864"/>
                </a:cubicBezTo>
                <a:cubicBezTo>
                  <a:pt x="4932997" y="4746407"/>
                  <a:pt x="4926519" y="4744395"/>
                  <a:pt x="4920264" y="4742163"/>
                </a:cubicBezTo>
                <a:cubicBezTo>
                  <a:pt x="4996995" y="4758358"/>
                  <a:pt x="5073836" y="4773993"/>
                  <a:pt x="5151458" y="4786390"/>
                </a:cubicBezTo>
                <a:cubicBezTo>
                  <a:pt x="5251754" y="4802474"/>
                  <a:pt x="5353725" y="4813195"/>
                  <a:pt x="5449442" y="4773769"/>
                </a:cubicBezTo>
                <a:cubicBezTo>
                  <a:pt x="5478482" y="4761820"/>
                  <a:pt x="5579112" y="4725632"/>
                  <a:pt x="5568277" y="4676378"/>
                </a:cubicBezTo>
                <a:cubicBezTo>
                  <a:pt x="5565039" y="4661635"/>
                  <a:pt x="5553648" y="4642425"/>
                  <a:pt x="5536893" y="4639409"/>
                </a:cubicBezTo>
                <a:cubicBezTo>
                  <a:pt x="5507073" y="4633936"/>
                  <a:pt x="5478704" y="4624108"/>
                  <a:pt x="5450448" y="4613274"/>
                </a:cubicBezTo>
                <a:cubicBezTo>
                  <a:pt x="5592849" y="4591383"/>
                  <a:pt x="5719726" y="4487960"/>
                  <a:pt x="5795004" y="4369459"/>
                </a:cubicBezTo>
                <a:cubicBezTo>
                  <a:pt x="5800142" y="4361418"/>
                  <a:pt x="5798468" y="4347569"/>
                  <a:pt x="5787745" y="4344665"/>
                </a:cubicBezTo>
                <a:cubicBezTo>
                  <a:pt x="5785176" y="4343994"/>
                  <a:pt x="5782943" y="4343437"/>
                  <a:pt x="5780373" y="4342878"/>
                </a:cubicBezTo>
                <a:cubicBezTo>
                  <a:pt x="5852636" y="4283572"/>
                  <a:pt x="5907028" y="4159821"/>
                  <a:pt x="5919425" y="4103977"/>
                </a:cubicBezTo>
                <a:cubicBezTo>
                  <a:pt x="5921995" y="4092362"/>
                  <a:pt x="5906470" y="4082087"/>
                  <a:pt x="5896529" y="4087894"/>
                </a:cubicBezTo>
                <a:cubicBezTo>
                  <a:pt x="5889492" y="4092027"/>
                  <a:pt x="5882234" y="4094038"/>
                  <a:pt x="5874862" y="4095600"/>
                </a:cubicBezTo>
                <a:cubicBezTo>
                  <a:pt x="5940646" y="4040874"/>
                  <a:pt x="5968456" y="3943370"/>
                  <a:pt x="5895077" y="3876581"/>
                </a:cubicBezTo>
                <a:cubicBezTo>
                  <a:pt x="5884132" y="3866529"/>
                  <a:pt x="5868608" y="3874012"/>
                  <a:pt x="5864810" y="3886856"/>
                </a:cubicBezTo>
                <a:cubicBezTo>
                  <a:pt x="5825048" y="4023674"/>
                  <a:pt x="5697055" y="3998879"/>
                  <a:pt x="5598323" y="4053494"/>
                </a:cubicBezTo>
                <a:cubicBezTo>
                  <a:pt x="5561242" y="4074045"/>
                  <a:pt x="5533543" y="4105653"/>
                  <a:pt x="5509865" y="4140499"/>
                </a:cubicBezTo>
                <a:cubicBezTo>
                  <a:pt x="5509642" y="4123746"/>
                  <a:pt x="5505510" y="4106211"/>
                  <a:pt x="5501154" y="4095601"/>
                </a:cubicBezTo>
                <a:cubicBezTo>
                  <a:pt x="5498250" y="4088564"/>
                  <a:pt x="5491772" y="4084320"/>
                  <a:pt x="5484065" y="4086443"/>
                </a:cubicBezTo>
                <a:cubicBezTo>
                  <a:pt x="5473679" y="4089346"/>
                  <a:pt x="5462622" y="4095489"/>
                  <a:pt x="5451788" y="4102526"/>
                </a:cubicBezTo>
                <a:cubicBezTo>
                  <a:pt x="5441847" y="4104424"/>
                  <a:pt x="5430678" y="4109450"/>
                  <a:pt x="5418169" y="4118497"/>
                </a:cubicBezTo>
                <a:cubicBezTo>
                  <a:pt x="5357970" y="4162613"/>
                  <a:pt x="5299892" y="4220468"/>
                  <a:pt x="5258567" y="4283125"/>
                </a:cubicBezTo>
                <a:cubicBezTo>
                  <a:pt x="5259908" y="4261681"/>
                  <a:pt x="5242037" y="4214436"/>
                  <a:pt x="5239916" y="4202262"/>
                </a:cubicBezTo>
                <a:cubicBezTo>
                  <a:pt x="5238128" y="4192211"/>
                  <a:pt x="5230422" y="4186068"/>
                  <a:pt x="5220035" y="4188638"/>
                </a:cubicBezTo>
                <a:cubicBezTo>
                  <a:pt x="5099523" y="4218234"/>
                  <a:pt x="5048594" y="4376160"/>
                  <a:pt x="4945058" y="4441163"/>
                </a:cubicBezTo>
                <a:cubicBezTo>
                  <a:pt x="4813937" y="4523478"/>
                  <a:pt x="4656010" y="4609924"/>
                  <a:pt x="4496968" y="4573960"/>
                </a:cubicBezTo>
                <a:cubicBezTo>
                  <a:pt x="4431742" y="4531743"/>
                  <a:pt x="4356464" y="4516665"/>
                  <a:pt x="4289675" y="4479919"/>
                </a:cubicBezTo>
                <a:cubicBezTo>
                  <a:pt x="4231596" y="4447977"/>
                  <a:pt x="4174524" y="4414470"/>
                  <a:pt x="4116223" y="4383086"/>
                </a:cubicBezTo>
                <a:cubicBezTo>
                  <a:pt x="4037930" y="4340979"/>
                  <a:pt x="3964663" y="4297421"/>
                  <a:pt x="3892735" y="4250065"/>
                </a:cubicBezTo>
                <a:cubicBezTo>
                  <a:pt x="3919876" y="4257549"/>
                  <a:pt x="3947127" y="4264026"/>
                  <a:pt x="3972481" y="4271733"/>
                </a:cubicBezTo>
                <a:cubicBezTo>
                  <a:pt x="4092434" y="4308032"/>
                  <a:pt x="4209705" y="4342432"/>
                  <a:pt x="4322064" y="4398722"/>
                </a:cubicBezTo>
                <a:cubicBezTo>
                  <a:pt x="4467705" y="4471766"/>
                  <a:pt x="4649756" y="4519680"/>
                  <a:pt x="4811593" y="4468080"/>
                </a:cubicBezTo>
                <a:cubicBezTo>
                  <a:pt x="4829685" y="4462272"/>
                  <a:pt x="4832031" y="4438259"/>
                  <a:pt x="4813603" y="4431000"/>
                </a:cubicBezTo>
                <a:cubicBezTo>
                  <a:pt x="4750611" y="4406093"/>
                  <a:pt x="4723023" y="4343437"/>
                  <a:pt x="4685720" y="4291389"/>
                </a:cubicBezTo>
                <a:cubicBezTo>
                  <a:pt x="4808912" y="4330034"/>
                  <a:pt x="4931880" y="4345782"/>
                  <a:pt x="5050381" y="4263691"/>
                </a:cubicBezTo>
                <a:cubicBezTo>
                  <a:pt x="5066464" y="4252523"/>
                  <a:pt x="5061216" y="4230519"/>
                  <a:pt x="5041781" y="4227839"/>
                </a:cubicBezTo>
                <a:cubicBezTo>
                  <a:pt x="4991522" y="4220915"/>
                  <a:pt x="4952542" y="4189530"/>
                  <a:pt x="4915797" y="4155800"/>
                </a:cubicBezTo>
                <a:cubicBezTo>
                  <a:pt x="4973986" y="4171660"/>
                  <a:pt x="5044462" y="4172666"/>
                  <a:pt x="5087014" y="4171101"/>
                </a:cubicBezTo>
                <a:cubicBezTo>
                  <a:pt x="5158941" y="4168309"/>
                  <a:pt x="5250527" y="4153455"/>
                  <a:pt x="5259461" y="4067121"/>
                </a:cubicBezTo>
                <a:cubicBezTo>
                  <a:pt x="5260354" y="4058856"/>
                  <a:pt x="5253430" y="4050703"/>
                  <a:pt x="5245836" y="4048469"/>
                </a:cubicBezTo>
                <a:cubicBezTo>
                  <a:pt x="5210988" y="4038529"/>
                  <a:pt x="5180832" y="4021105"/>
                  <a:pt x="5152018" y="4001001"/>
                </a:cubicBezTo>
                <a:cubicBezTo>
                  <a:pt x="5259349" y="4016749"/>
                  <a:pt x="5367016" y="4007255"/>
                  <a:pt x="5460388" y="3943482"/>
                </a:cubicBezTo>
                <a:cubicBezTo>
                  <a:pt x="5473903" y="3934323"/>
                  <a:pt x="5473902" y="3914332"/>
                  <a:pt x="5457149" y="3908300"/>
                </a:cubicBezTo>
                <a:cubicBezTo>
                  <a:pt x="5431796" y="3899254"/>
                  <a:pt x="5410462" y="3885516"/>
                  <a:pt x="5389912" y="3870549"/>
                </a:cubicBezTo>
                <a:cubicBezTo>
                  <a:pt x="5430902" y="3878032"/>
                  <a:pt x="5471445" y="3876804"/>
                  <a:pt x="5502940" y="3855137"/>
                </a:cubicBezTo>
                <a:cubicBezTo>
                  <a:pt x="5589164" y="3795830"/>
                  <a:pt x="5612730" y="3690061"/>
                  <a:pt x="5601115" y="3590324"/>
                </a:cubicBezTo>
                <a:cubicBezTo>
                  <a:pt x="5599552" y="3576810"/>
                  <a:pt x="5584696" y="3567428"/>
                  <a:pt x="5572299" y="3575805"/>
                </a:cubicBezTo>
                <a:cubicBezTo>
                  <a:pt x="5511429" y="3617242"/>
                  <a:pt x="5457038" y="3644270"/>
                  <a:pt x="5385333" y="3662809"/>
                </a:cubicBezTo>
                <a:cubicBezTo>
                  <a:pt x="5367798" y="3667278"/>
                  <a:pt x="5352832" y="3674091"/>
                  <a:pt x="5338647" y="3682355"/>
                </a:cubicBezTo>
                <a:cubicBezTo>
                  <a:pt x="5342892" y="3644941"/>
                  <a:pt x="5342221" y="3598254"/>
                  <a:pt x="5305476" y="3603392"/>
                </a:cubicBezTo>
                <a:cubicBezTo>
                  <a:pt x="5236342" y="3612997"/>
                  <a:pt x="5169775" y="3656332"/>
                  <a:pt x="5108571" y="3700449"/>
                </a:cubicBezTo>
                <a:cubicBezTo>
                  <a:pt x="5114713" y="3686600"/>
                  <a:pt x="5119628" y="3671746"/>
                  <a:pt x="5121080" y="3653093"/>
                </a:cubicBezTo>
                <a:cubicBezTo>
                  <a:pt x="5122085" y="3639914"/>
                  <a:pt x="5108571" y="3632543"/>
                  <a:pt x="5097178" y="3634665"/>
                </a:cubicBezTo>
                <a:cubicBezTo>
                  <a:pt x="5016316" y="3649184"/>
                  <a:pt x="4920711" y="3658790"/>
                  <a:pt x="4863527" y="3716421"/>
                </a:cubicBezTo>
                <a:cubicBezTo>
                  <a:pt x="4861404" y="3681685"/>
                  <a:pt x="4855150" y="3648848"/>
                  <a:pt x="4846886" y="3624277"/>
                </a:cubicBezTo>
                <a:cubicBezTo>
                  <a:pt x="4842865" y="3612439"/>
                  <a:pt x="4825440" y="3609534"/>
                  <a:pt x="4816730" y="3617242"/>
                </a:cubicBezTo>
                <a:cubicBezTo>
                  <a:pt x="4738884" y="3686264"/>
                  <a:pt x="4638811" y="3720999"/>
                  <a:pt x="4560630" y="3789911"/>
                </a:cubicBezTo>
                <a:cubicBezTo>
                  <a:pt x="4540079" y="3808004"/>
                  <a:pt x="4524107" y="3829113"/>
                  <a:pt x="4509476" y="3851227"/>
                </a:cubicBezTo>
                <a:cubicBezTo>
                  <a:pt x="4510035" y="3848435"/>
                  <a:pt x="4510705" y="3845308"/>
                  <a:pt x="4511263" y="3842739"/>
                </a:cubicBezTo>
                <a:cubicBezTo>
                  <a:pt x="4517630" y="3806887"/>
                  <a:pt x="4516848" y="3770365"/>
                  <a:pt x="4499647" y="3737530"/>
                </a:cubicBezTo>
                <a:cubicBezTo>
                  <a:pt x="4495068" y="3728706"/>
                  <a:pt x="4482337" y="3724574"/>
                  <a:pt x="4473736" y="3730046"/>
                </a:cubicBezTo>
                <a:cubicBezTo>
                  <a:pt x="4460334" y="3738534"/>
                  <a:pt x="4435761" y="3743560"/>
                  <a:pt x="4420460" y="3754618"/>
                </a:cubicBezTo>
                <a:cubicBezTo>
                  <a:pt x="4341386" y="3773046"/>
                  <a:pt x="4242542" y="3906625"/>
                  <a:pt x="4215179" y="3948284"/>
                </a:cubicBezTo>
                <a:cubicBezTo>
                  <a:pt x="4190384" y="3986035"/>
                  <a:pt x="4170615" y="4037634"/>
                  <a:pt x="4137778" y="4069019"/>
                </a:cubicBezTo>
                <a:cubicBezTo>
                  <a:pt x="4087184" y="4117268"/>
                  <a:pt x="4003083" y="4123857"/>
                  <a:pt x="3935959" y="4125199"/>
                </a:cubicBezTo>
                <a:cubicBezTo>
                  <a:pt x="3775798" y="4128213"/>
                  <a:pt x="3623456" y="4077172"/>
                  <a:pt x="3492557" y="3985588"/>
                </a:cubicBezTo>
                <a:cubicBezTo>
                  <a:pt x="3412142" y="3929186"/>
                  <a:pt x="3337645" y="3864965"/>
                  <a:pt x="3262144" y="3802197"/>
                </a:cubicBezTo>
                <a:cubicBezTo>
                  <a:pt x="3186979" y="3739874"/>
                  <a:pt x="3109244" y="3681015"/>
                  <a:pt x="3036870" y="3615231"/>
                </a:cubicBezTo>
                <a:cubicBezTo>
                  <a:pt x="3001801" y="3583288"/>
                  <a:pt x="2962040" y="3554137"/>
                  <a:pt x="2928868" y="3520184"/>
                </a:cubicBezTo>
                <a:cubicBezTo>
                  <a:pt x="2917476" y="3508568"/>
                  <a:pt x="2905525" y="3495501"/>
                  <a:pt x="2893016" y="3482768"/>
                </a:cubicBezTo>
                <a:cubicBezTo>
                  <a:pt x="2983818" y="3498517"/>
                  <a:pt x="3080652" y="3493045"/>
                  <a:pt x="3158164" y="3548442"/>
                </a:cubicBezTo>
                <a:cubicBezTo>
                  <a:pt x="3262592" y="3622937"/>
                  <a:pt x="3339434" y="3733285"/>
                  <a:pt x="3452685" y="3795942"/>
                </a:cubicBezTo>
                <a:cubicBezTo>
                  <a:pt x="3659754" y="3910645"/>
                  <a:pt x="3894634" y="3901376"/>
                  <a:pt x="4106394" y="3803871"/>
                </a:cubicBezTo>
                <a:cubicBezTo>
                  <a:pt x="4121695" y="3796835"/>
                  <a:pt x="4116000" y="3773045"/>
                  <a:pt x="4101257" y="3769583"/>
                </a:cubicBezTo>
                <a:cubicBezTo>
                  <a:pt x="4051110" y="3757745"/>
                  <a:pt x="3994930" y="3711059"/>
                  <a:pt x="3950143" y="3660130"/>
                </a:cubicBezTo>
                <a:cubicBezTo>
                  <a:pt x="3974714" y="3672191"/>
                  <a:pt x="3998727" y="3682579"/>
                  <a:pt x="4019836" y="3690174"/>
                </a:cubicBezTo>
                <a:cubicBezTo>
                  <a:pt x="4159557" y="3740545"/>
                  <a:pt x="4308550" y="3699109"/>
                  <a:pt x="4452851" y="3708155"/>
                </a:cubicBezTo>
                <a:cubicBezTo>
                  <a:pt x="4471614" y="3709384"/>
                  <a:pt x="4485687" y="3687047"/>
                  <a:pt x="4469268" y="3673197"/>
                </a:cubicBezTo>
                <a:cubicBezTo>
                  <a:pt x="4424482" y="3635670"/>
                  <a:pt x="4379584" y="3593340"/>
                  <a:pt x="4332674" y="3553579"/>
                </a:cubicBezTo>
                <a:cubicBezTo>
                  <a:pt x="4360931" y="3562738"/>
                  <a:pt x="4389077" y="3570780"/>
                  <a:pt x="4416440" y="3576028"/>
                </a:cubicBezTo>
                <a:cubicBezTo>
                  <a:pt x="4519305" y="3595796"/>
                  <a:pt x="4622839" y="3573794"/>
                  <a:pt x="4725592" y="3593005"/>
                </a:cubicBezTo>
                <a:cubicBezTo>
                  <a:pt x="4744021" y="3596467"/>
                  <a:pt x="4755860" y="3570332"/>
                  <a:pt x="4737879" y="3561398"/>
                </a:cubicBezTo>
                <a:cubicBezTo>
                  <a:pt x="4667739" y="3526438"/>
                  <a:pt x="4617031" y="3466574"/>
                  <a:pt x="4560964" y="3413076"/>
                </a:cubicBezTo>
                <a:cubicBezTo>
                  <a:pt x="4587881" y="3424579"/>
                  <a:pt x="4614797" y="3436083"/>
                  <a:pt x="4642162" y="3447587"/>
                </a:cubicBezTo>
                <a:cubicBezTo>
                  <a:pt x="4746143" y="3491369"/>
                  <a:pt x="4848561" y="3522195"/>
                  <a:pt x="4961142" y="3496506"/>
                </a:cubicBezTo>
                <a:cubicBezTo>
                  <a:pt x="4968403" y="3494832"/>
                  <a:pt x="4974880" y="3485115"/>
                  <a:pt x="4973428" y="3477854"/>
                </a:cubicBezTo>
                <a:cubicBezTo>
                  <a:pt x="4969408" y="3456523"/>
                  <a:pt x="4960919" y="3438317"/>
                  <a:pt x="4950868" y="3421340"/>
                </a:cubicBezTo>
                <a:cubicBezTo>
                  <a:pt x="4997664" y="3452055"/>
                  <a:pt x="5048816" y="3474392"/>
                  <a:pt x="5105666" y="3478636"/>
                </a:cubicBezTo>
                <a:cubicBezTo>
                  <a:pt x="5111587" y="3479083"/>
                  <a:pt x="5115942" y="3477743"/>
                  <a:pt x="5121192" y="3477409"/>
                </a:cubicBezTo>
                <a:cubicBezTo>
                  <a:pt x="5141631" y="3479307"/>
                  <a:pt x="5162851" y="3478413"/>
                  <a:pt x="5180721" y="3478078"/>
                </a:cubicBezTo>
                <a:cubicBezTo>
                  <a:pt x="5195241" y="3477743"/>
                  <a:pt x="5202947" y="3466351"/>
                  <a:pt x="5198479" y="3452725"/>
                </a:cubicBezTo>
                <a:cubicBezTo>
                  <a:pt x="5195017" y="3442115"/>
                  <a:pt x="5189991" y="3432621"/>
                  <a:pt x="5183848" y="3423910"/>
                </a:cubicBezTo>
                <a:cubicBezTo>
                  <a:pt x="5184295" y="3420336"/>
                  <a:pt x="5185747" y="3417208"/>
                  <a:pt x="5185747" y="3413299"/>
                </a:cubicBezTo>
                <a:cubicBezTo>
                  <a:pt x="5235560" y="3431280"/>
                  <a:pt x="5286377" y="3440104"/>
                  <a:pt x="5338424" y="3420447"/>
                </a:cubicBezTo>
                <a:cubicBezTo>
                  <a:pt x="5351156" y="3415644"/>
                  <a:pt x="5357523" y="3399338"/>
                  <a:pt x="5349146" y="3387723"/>
                </a:cubicBezTo>
                <a:cubicBezTo>
                  <a:pt x="5336302" y="3369964"/>
                  <a:pt x="5322676" y="3353210"/>
                  <a:pt x="5309943" y="3335899"/>
                </a:cubicBezTo>
                <a:cubicBezTo>
                  <a:pt x="5425653" y="3372756"/>
                  <a:pt x="5545159" y="3382697"/>
                  <a:pt x="5666899" y="3359465"/>
                </a:cubicBezTo>
                <a:cubicBezTo>
                  <a:pt x="5685104" y="3356003"/>
                  <a:pt x="5690800" y="3326965"/>
                  <a:pt x="5673153" y="3318588"/>
                </a:cubicBezTo>
                <a:cubicBezTo>
                  <a:pt x="5592738" y="3280502"/>
                  <a:pt x="5541585" y="3206229"/>
                  <a:pt x="5465191" y="3164794"/>
                </a:cubicBezTo>
                <a:cubicBezTo>
                  <a:pt x="5440284" y="3151280"/>
                  <a:pt x="5416383" y="3145025"/>
                  <a:pt x="5392258" y="3141563"/>
                </a:cubicBezTo>
                <a:cubicBezTo>
                  <a:pt x="5410016" y="3127936"/>
                  <a:pt x="5426323" y="3111965"/>
                  <a:pt x="5439837" y="3090744"/>
                </a:cubicBezTo>
                <a:cubicBezTo>
                  <a:pt x="5447543" y="3078793"/>
                  <a:pt x="5440731" y="3061034"/>
                  <a:pt x="5426770" y="3057684"/>
                </a:cubicBezTo>
                <a:cubicBezTo>
                  <a:pt x="5365118" y="3042942"/>
                  <a:pt x="5303801" y="2989109"/>
                  <a:pt x="5238241" y="2989778"/>
                </a:cubicBezTo>
                <a:cubicBezTo>
                  <a:pt x="5190326" y="2990225"/>
                  <a:pt x="5147215" y="3006308"/>
                  <a:pt x="5102762" y="3019152"/>
                </a:cubicBezTo>
                <a:cubicBezTo>
                  <a:pt x="5109799" y="3000612"/>
                  <a:pt x="5112256" y="2979950"/>
                  <a:pt x="5112926" y="2956496"/>
                </a:cubicBezTo>
                <a:cubicBezTo>
                  <a:pt x="5119404" y="2949459"/>
                  <a:pt x="5118400" y="2938737"/>
                  <a:pt x="5112926" y="2931031"/>
                </a:cubicBezTo>
                <a:cubicBezTo>
                  <a:pt x="5112033" y="2918187"/>
                  <a:pt x="5097067" y="2916622"/>
                  <a:pt x="5088802" y="2923882"/>
                </a:cubicBezTo>
                <a:cubicBezTo>
                  <a:pt x="5039100" y="2940077"/>
                  <a:pt x="4987724" y="2931589"/>
                  <a:pt x="4938023" y="2944768"/>
                </a:cubicBezTo>
                <a:cubicBezTo>
                  <a:pt x="4884525" y="2959064"/>
                  <a:pt x="4833930" y="3001729"/>
                  <a:pt x="4776187" y="2999271"/>
                </a:cubicBezTo>
                <a:cubicBezTo>
                  <a:pt x="4788473" y="2973806"/>
                  <a:pt x="4793387" y="2948566"/>
                  <a:pt x="4794616" y="2916846"/>
                </a:cubicBezTo>
                <a:cubicBezTo>
                  <a:pt x="4794950" y="2907240"/>
                  <a:pt x="4789367" y="2894509"/>
                  <a:pt x="4777862" y="2894397"/>
                </a:cubicBezTo>
                <a:cubicBezTo>
                  <a:pt x="4687842" y="2893391"/>
                  <a:pt x="4607538" y="2895960"/>
                  <a:pt x="4530921" y="2948230"/>
                </a:cubicBezTo>
                <a:cubicBezTo>
                  <a:pt x="4472061" y="2988327"/>
                  <a:pt x="4434199" y="3103142"/>
                  <a:pt x="4356464" y="3107721"/>
                </a:cubicBezTo>
                <a:cubicBezTo>
                  <a:pt x="4439113" y="3038810"/>
                  <a:pt x="4632445" y="2865581"/>
                  <a:pt x="4502552" y="2819901"/>
                </a:cubicBezTo>
                <a:cubicBezTo>
                  <a:pt x="4329659" y="2759032"/>
                  <a:pt x="4181115" y="2884010"/>
                  <a:pt x="4044185" y="3002510"/>
                </a:cubicBezTo>
                <a:cubicBezTo>
                  <a:pt x="4058034" y="2950241"/>
                  <a:pt x="4059038" y="2891717"/>
                  <a:pt x="4050216" y="2829172"/>
                </a:cubicBezTo>
                <a:cubicBezTo>
                  <a:pt x="4048317" y="2815657"/>
                  <a:pt x="4035361" y="2809513"/>
                  <a:pt x="4023075" y="2813200"/>
                </a:cubicBezTo>
                <a:cubicBezTo>
                  <a:pt x="3917642" y="2845031"/>
                  <a:pt x="3794115" y="2880771"/>
                  <a:pt x="3714593" y="2960404"/>
                </a:cubicBezTo>
                <a:cubicBezTo>
                  <a:pt x="3718725" y="2923882"/>
                  <a:pt x="3718278" y="2888812"/>
                  <a:pt x="3712359" y="2858880"/>
                </a:cubicBezTo>
                <a:cubicBezTo>
                  <a:pt x="3710014" y="2847153"/>
                  <a:pt x="3697058" y="2838887"/>
                  <a:pt x="3685442" y="2842015"/>
                </a:cubicBezTo>
                <a:cubicBezTo>
                  <a:pt x="3643671" y="2853184"/>
                  <a:pt x="3493451" y="2935610"/>
                  <a:pt x="3464189" y="2913608"/>
                </a:cubicBezTo>
                <a:cubicBezTo>
                  <a:pt x="3458157" y="2909027"/>
                  <a:pt x="3448328" y="2909140"/>
                  <a:pt x="3441852" y="2912713"/>
                </a:cubicBezTo>
                <a:cubicBezTo>
                  <a:pt x="3361771" y="2956272"/>
                  <a:pt x="3294982" y="3006866"/>
                  <a:pt x="3238914" y="3079464"/>
                </a:cubicBezTo>
                <a:cubicBezTo>
                  <a:pt x="3169780" y="3168926"/>
                  <a:pt x="3122200" y="3277598"/>
                  <a:pt x="3017102" y="3334224"/>
                </a:cubicBezTo>
                <a:cubicBezTo>
                  <a:pt x="2789594" y="3456969"/>
                  <a:pt x="2527015" y="3224211"/>
                  <a:pt x="2353117" y="3097223"/>
                </a:cubicBezTo>
                <a:cubicBezTo>
                  <a:pt x="2188377" y="2976934"/>
                  <a:pt x="2017383" y="2860220"/>
                  <a:pt x="1836337" y="2765062"/>
                </a:cubicBezTo>
                <a:cubicBezTo>
                  <a:pt x="1791884" y="2741720"/>
                  <a:pt x="1739950" y="2713797"/>
                  <a:pt x="1686451" y="2696598"/>
                </a:cubicBezTo>
                <a:cubicBezTo>
                  <a:pt x="1793113" y="2688890"/>
                  <a:pt x="1901339" y="2664208"/>
                  <a:pt x="2000964" y="2711341"/>
                </a:cubicBezTo>
                <a:cubicBezTo>
                  <a:pt x="2138229" y="2776231"/>
                  <a:pt x="2218979" y="2903555"/>
                  <a:pt x="2336141" y="2994134"/>
                </a:cubicBezTo>
                <a:cubicBezTo>
                  <a:pt x="2430517" y="3067178"/>
                  <a:pt x="2552256" y="3133297"/>
                  <a:pt x="2676119" y="3104258"/>
                </a:cubicBezTo>
                <a:cubicBezTo>
                  <a:pt x="2804224" y="3074326"/>
                  <a:pt x="2914907" y="2993576"/>
                  <a:pt x="3046029" y="2976040"/>
                </a:cubicBezTo>
                <a:cubicBezTo>
                  <a:pt x="3064793" y="2973471"/>
                  <a:pt x="3072275" y="2950911"/>
                  <a:pt x="3058203" y="2937955"/>
                </a:cubicBezTo>
                <a:cubicBezTo>
                  <a:pt x="2995099" y="2879989"/>
                  <a:pt x="2936575" y="2809626"/>
                  <a:pt x="2864871" y="2762046"/>
                </a:cubicBezTo>
                <a:cubicBezTo>
                  <a:pt x="2845325" y="2749091"/>
                  <a:pt x="2824663" y="2738480"/>
                  <a:pt x="2803554" y="2728652"/>
                </a:cubicBezTo>
                <a:cubicBezTo>
                  <a:pt x="2838959" y="2728317"/>
                  <a:pt x="2872912" y="2726195"/>
                  <a:pt x="2903291" y="2722509"/>
                </a:cubicBezTo>
                <a:cubicBezTo>
                  <a:pt x="3037764" y="2706537"/>
                  <a:pt x="3155930" y="2641423"/>
                  <a:pt x="3284706" y="2604567"/>
                </a:cubicBezTo>
                <a:cubicBezTo>
                  <a:pt x="3300454" y="2600099"/>
                  <a:pt x="3313634" y="2578767"/>
                  <a:pt x="3298891" y="2564693"/>
                </a:cubicBezTo>
                <a:cubicBezTo>
                  <a:pt x="3272533" y="2539788"/>
                  <a:pt x="3240143" y="2512647"/>
                  <a:pt x="3204179" y="2485731"/>
                </a:cubicBezTo>
                <a:cubicBezTo>
                  <a:pt x="3251647" y="2500138"/>
                  <a:pt x="3299785" y="2512089"/>
                  <a:pt x="3344460" y="2519349"/>
                </a:cubicBezTo>
                <a:cubicBezTo>
                  <a:pt x="3429007" y="2532975"/>
                  <a:pt x="3500041" y="2524821"/>
                  <a:pt x="3573084" y="2478805"/>
                </a:cubicBezTo>
                <a:cubicBezTo>
                  <a:pt x="3584812" y="2471435"/>
                  <a:pt x="3586375" y="2449544"/>
                  <a:pt x="3573866" y="2441949"/>
                </a:cubicBezTo>
                <a:cubicBezTo>
                  <a:pt x="3525059" y="2412240"/>
                  <a:pt x="3484963" y="2371138"/>
                  <a:pt x="3444196" y="2330931"/>
                </a:cubicBezTo>
                <a:cubicBezTo>
                  <a:pt x="3447659" y="2331489"/>
                  <a:pt x="3451233" y="2332495"/>
                  <a:pt x="3454583" y="2332942"/>
                </a:cubicBezTo>
                <a:cubicBezTo>
                  <a:pt x="3561804" y="2347014"/>
                  <a:pt x="3667014" y="2310715"/>
                  <a:pt x="3773675" y="2332048"/>
                </a:cubicBezTo>
                <a:cubicBezTo>
                  <a:pt x="3795344" y="2336403"/>
                  <a:pt x="3810198" y="2304126"/>
                  <a:pt x="3788307" y="2294297"/>
                </a:cubicBezTo>
                <a:cubicBezTo>
                  <a:pt x="3741845" y="2273524"/>
                  <a:pt x="3714034" y="2232645"/>
                  <a:pt x="3684103" y="2193667"/>
                </a:cubicBezTo>
                <a:cubicBezTo>
                  <a:pt x="3783839" y="2229853"/>
                  <a:pt x="3890501" y="2249064"/>
                  <a:pt x="3999509" y="2263584"/>
                </a:cubicBezTo>
                <a:cubicBezTo>
                  <a:pt x="4019725" y="2266263"/>
                  <a:pt x="4037930" y="2242921"/>
                  <a:pt x="4020618" y="2226391"/>
                </a:cubicBezTo>
                <a:cubicBezTo>
                  <a:pt x="3975496" y="2183056"/>
                  <a:pt x="3949361" y="2123638"/>
                  <a:pt x="3912951" y="2074719"/>
                </a:cubicBezTo>
                <a:cubicBezTo>
                  <a:pt x="4009003" y="2126430"/>
                  <a:pt x="4117451" y="2155581"/>
                  <a:pt x="4225007" y="2168760"/>
                </a:cubicBezTo>
                <a:cubicBezTo>
                  <a:pt x="4238968" y="2170435"/>
                  <a:pt x="4253933" y="2156697"/>
                  <a:pt x="4247233" y="2142066"/>
                </a:cubicBezTo>
                <a:cubicBezTo>
                  <a:pt x="4228581" y="2101411"/>
                  <a:pt x="4204457" y="2049701"/>
                  <a:pt x="4172402" y="2006477"/>
                </a:cubicBezTo>
                <a:cubicBezTo>
                  <a:pt x="4194070" y="2012843"/>
                  <a:pt x="4215626" y="2019098"/>
                  <a:pt x="4235506" y="2026693"/>
                </a:cubicBezTo>
                <a:cubicBezTo>
                  <a:pt x="4281521" y="2044116"/>
                  <a:pt x="4328096" y="2062433"/>
                  <a:pt x="4376456" y="2072485"/>
                </a:cubicBezTo>
                <a:cubicBezTo>
                  <a:pt x="4480103" y="2094152"/>
                  <a:pt x="4566996" y="2083095"/>
                  <a:pt x="4642385" y="2006030"/>
                </a:cubicBezTo>
                <a:cubicBezTo>
                  <a:pt x="4651656" y="1996538"/>
                  <a:pt x="4647858" y="1976880"/>
                  <a:pt x="4635014" y="1972413"/>
                </a:cubicBezTo>
                <a:cubicBezTo>
                  <a:pt x="4531814" y="1936673"/>
                  <a:pt x="4491941" y="1809236"/>
                  <a:pt x="4396895" y="1755403"/>
                </a:cubicBezTo>
                <a:cubicBezTo>
                  <a:pt x="4359591" y="1734294"/>
                  <a:pt x="4320165" y="1718211"/>
                  <a:pt x="4279398" y="1707154"/>
                </a:cubicBezTo>
                <a:cubicBezTo>
                  <a:pt x="4305870" y="1685374"/>
                  <a:pt x="4327537" y="1658011"/>
                  <a:pt x="4340381" y="1629530"/>
                </a:cubicBezTo>
                <a:cubicBezTo>
                  <a:pt x="4345071" y="1619144"/>
                  <a:pt x="4340716" y="1605852"/>
                  <a:pt x="4330441" y="1600827"/>
                </a:cubicBezTo>
                <a:cubicBezTo>
                  <a:pt x="4328319" y="1599040"/>
                  <a:pt x="4326867" y="1598035"/>
                  <a:pt x="4325415" y="1597141"/>
                </a:cubicBezTo>
                <a:cubicBezTo>
                  <a:pt x="4322511" y="1595242"/>
                  <a:pt x="4319495" y="1594908"/>
                  <a:pt x="4316479" y="1595130"/>
                </a:cubicBezTo>
                <a:cubicBezTo>
                  <a:pt x="4308103" y="1592450"/>
                  <a:pt x="4299950" y="1589435"/>
                  <a:pt x="4292132" y="1585860"/>
                </a:cubicBezTo>
                <a:cubicBezTo>
                  <a:pt x="4271470" y="1576478"/>
                  <a:pt x="4252706" y="1567209"/>
                  <a:pt x="4230369" y="1566650"/>
                </a:cubicBezTo>
                <a:cubicBezTo>
                  <a:pt x="4217636" y="1566316"/>
                  <a:pt x="4203786" y="1563522"/>
                  <a:pt x="4190048" y="1561624"/>
                </a:cubicBezTo>
                <a:cubicBezTo>
                  <a:pt x="4143028" y="1547552"/>
                  <a:pt x="4095338" y="1536270"/>
                  <a:pt x="4052895" y="1542525"/>
                </a:cubicBezTo>
                <a:cubicBezTo>
                  <a:pt x="4072776" y="1515386"/>
                  <a:pt x="4089529" y="1485565"/>
                  <a:pt x="4103491" y="1457642"/>
                </a:cubicBezTo>
                <a:cubicBezTo>
                  <a:pt x="4111197" y="1442230"/>
                  <a:pt x="4096231" y="1426817"/>
                  <a:pt x="4081042" y="1427934"/>
                </a:cubicBezTo>
                <a:cubicBezTo>
                  <a:pt x="3987112" y="1434858"/>
                  <a:pt x="3899883" y="1401576"/>
                  <a:pt x="3805507" y="1418775"/>
                </a:cubicBezTo>
                <a:cubicBezTo>
                  <a:pt x="3768538" y="1425476"/>
                  <a:pt x="3733357" y="1441001"/>
                  <a:pt x="3699850" y="1459430"/>
                </a:cubicBezTo>
                <a:cubicBezTo>
                  <a:pt x="3743073" y="1410510"/>
                  <a:pt x="3778367" y="1354442"/>
                  <a:pt x="3803721" y="1297929"/>
                </a:cubicBezTo>
                <a:cubicBezTo>
                  <a:pt x="3808411" y="1287430"/>
                  <a:pt x="3803049" y="1273581"/>
                  <a:pt x="3790876" y="1271571"/>
                </a:cubicBezTo>
                <a:cubicBezTo>
                  <a:pt x="3770548" y="1268219"/>
                  <a:pt x="3601229" y="1259284"/>
                  <a:pt x="3599889" y="1255152"/>
                </a:cubicBezTo>
                <a:cubicBezTo>
                  <a:pt x="3596427" y="1244541"/>
                  <a:pt x="3585370" y="1238287"/>
                  <a:pt x="3574424" y="1241414"/>
                </a:cubicBezTo>
                <a:cubicBezTo>
                  <a:pt x="3492335" y="1265652"/>
                  <a:pt x="3397063" y="1281511"/>
                  <a:pt x="3337312" y="1331547"/>
                </a:cubicBezTo>
                <a:cubicBezTo>
                  <a:pt x="3340215" y="1300945"/>
                  <a:pt x="3342449" y="1270566"/>
                  <a:pt x="3345241" y="1241527"/>
                </a:cubicBezTo>
                <a:cubicBezTo>
                  <a:pt x="3346358" y="1229687"/>
                  <a:pt x="3337311" y="1215615"/>
                  <a:pt x="3323573" y="1218183"/>
                </a:cubicBezTo>
                <a:cubicBezTo>
                  <a:pt x="3234446" y="1235160"/>
                  <a:pt x="3157158" y="1254929"/>
                  <a:pt x="3115276" y="1326744"/>
                </a:cubicBezTo>
                <a:cubicBezTo>
                  <a:pt x="3111031" y="1311554"/>
                  <a:pt x="3106564" y="1296477"/>
                  <a:pt x="3101091" y="1281622"/>
                </a:cubicBezTo>
                <a:cubicBezTo>
                  <a:pt x="3095395" y="1265874"/>
                  <a:pt x="3075962" y="1263194"/>
                  <a:pt x="3066580" y="1277267"/>
                </a:cubicBezTo>
                <a:cubicBezTo>
                  <a:pt x="3029500" y="1332440"/>
                  <a:pt x="2995434" y="1390742"/>
                  <a:pt x="2969411" y="1452058"/>
                </a:cubicBezTo>
                <a:cubicBezTo>
                  <a:pt x="2963603" y="1383928"/>
                  <a:pt x="2949307" y="1314906"/>
                  <a:pt x="2931772" y="1246888"/>
                </a:cubicBezTo>
                <a:cubicBezTo>
                  <a:pt x="2926858" y="1227901"/>
                  <a:pt x="2902956" y="1232926"/>
                  <a:pt x="2895027" y="1245435"/>
                </a:cubicBezTo>
                <a:cubicBezTo>
                  <a:pt x="2888213" y="1256046"/>
                  <a:pt x="2882183" y="1264534"/>
                  <a:pt x="2876375" y="1272911"/>
                </a:cubicBezTo>
                <a:cubicBezTo>
                  <a:pt x="2873806" y="1269448"/>
                  <a:pt x="2871684" y="1265763"/>
                  <a:pt x="2869003" y="1262412"/>
                </a:cubicBezTo>
                <a:cubicBezTo>
                  <a:pt x="2860515" y="1251132"/>
                  <a:pt x="2847112" y="1251355"/>
                  <a:pt x="2837172" y="1260178"/>
                </a:cubicBezTo>
                <a:cubicBezTo>
                  <a:pt x="2794396" y="1298487"/>
                  <a:pt x="2749944" y="1343498"/>
                  <a:pt x="2728389" y="1397219"/>
                </a:cubicBezTo>
                <a:cubicBezTo>
                  <a:pt x="2724591" y="1396773"/>
                  <a:pt x="2720682" y="1398560"/>
                  <a:pt x="2719118" y="1403474"/>
                </a:cubicBezTo>
                <a:cubicBezTo>
                  <a:pt x="2714986" y="1399231"/>
                  <a:pt x="2711188" y="1393869"/>
                  <a:pt x="2707168" y="1388173"/>
                </a:cubicBezTo>
                <a:cubicBezTo>
                  <a:pt x="2698121" y="1375440"/>
                  <a:pt x="2679580" y="1379908"/>
                  <a:pt x="2673326" y="1392641"/>
                </a:cubicBezTo>
                <a:cubicBezTo>
                  <a:pt x="2646744" y="1446697"/>
                  <a:pt x="2607207" y="1502877"/>
                  <a:pt x="2588332" y="1561513"/>
                </a:cubicBezTo>
                <a:cubicBezTo>
                  <a:pt x="2561415" y="1476630"/>
                  <a:pt x="2518974" y="1396326"/>
                  <a:pt x="2457433" y="1341264"/>
                </a:cubicBezTo>
                <a:cubicBezTo>
                  <a:pt x="2448163" y="1332999"/>
                  <a:pt x="2434984" y="1340259"/>
                  <a:pt x="2430405" y="1349528"/>
                </a:cubicBezTo>
                <a:cubicBezTo>
                  <a:pt x="2411529" y="1387838"/>
                  <a:pt x="2402707" y="1427152"/>
                  <a:pt x="2395335" y="1467806"/>
                </a:cubicBezTo>
                <a:cubicBezTo>
                  <a:pt x="2391314" y="1460769"/>
                  <a:pt x="2387293" y="1453845"/>
                  <a:pt x="2383272" y="1446697"/>
                </a:cubicBezTo>
                <a:cubicBezTo>
                  <a:pt x="2377018" y="1435640"/>
                  <a:pt x="2358812" y="1436087"/>
                  <a:pt x="2351665" y="1445692"/>
                </a:cubicBezTo>
                <a:cubicBezTo>
                  <a:pt x="2313021" y="1497292"/>
                  <a:pt x="2295598" y="1545318"/>
                  <a:pt x="2295598" y="1601720"/>
                </a:cubicBezTo>
                <a:cubicBezTo>
                  <a:pt x="2285769" y="1591221"/>
                  <a:pt x="2275941" y="1580499"/>
                  <a:pt x="2265888" y="1570112"/>
                </a:cubicBezTo>
                <a:cubicBezTo>
                  <a:pt x="2255501" y="1559390"/>
                  <a:pt x="2234504" y="1564082"/>
                  <a:pt x="2231488" y="1579383"/>
                </a:cubicBezTo>
                <a:cubicBezTo>
                  <a:pt x="2220990" y="1632322"/>
                  <a:pt x="2204460" y="1685821"/>
                  <a:pt x="2194296" y="1739767"/>
                </a:cubicBezTo>
                <a:cubicBezTo>
                  <a:pt x="2169278" y="1677110"/>
                  <a:pt x="2131751" y="1615681"/>
                  <a:pt x="2067196" y="1602056"/>
                </a:cubicBezTo>
                <a:cubicBezTo>
                  <a:pt x="2058373" y="1600156"/>
                  <a:pt x="2047204" y="1605630"/>
                  <a:pt x="2043965" y="1614341"/>
                </a:cubicBezTo>
                <a:cubicBezTo>
                  <a:pt x="2010570" y="1704473"/>
                  <a:pt x="1964219" y="1786898"/>
                  <a:pt x="1950034" y="1882950"/>
                </a:cubicBezTo>
                <a:cubicBezTo>
                  <a:pt x="1937079" y="1971073"/>
                  <a:pt x="1957631" y="2063550"/>
                  <a:pt x="1957742" y="2152118"/>
                </a:cubicBezTo>
                <a:cubicBezTo>
                  <a:pt x="1957853" y="2301445"/>
                  <a:pt x="1914072" y="2421399"/>
                  <a:pt x="1791438" y="2512647"/>
                </a:cubicBezTo>
                <a:cubicBezTo>
                  <a:pt x="1719623" y="2566034"/>
                  <a:pt x="1637308" y="2603338"/>
                  <a:pt x="1545837" y="2598648"/>
                </a:cubicBezTo>
                <a:cubicBezTo>
                  <a:pt x="1496080" y="2596078"/>
                  <a:pt x="1448640" y="2586278"/>
                  <a:pt x="1401647" y="2574160"/>
                </a:cubicBezTo>
                <a:close/>
                <a:moveTo>
                  <a:pt x="785303" y="2040057"/>
                </a:moveTo>
                <a:lnTo>
                  <a:pt x="822380" y="2077830"/>
                </a:lnTo>
                <a:lnTo>
                  <a:pt x="841198" y="2076728"/>
                </a:lnTo>
                <a:cubicBezTo>
                  <a:pt x="933451" y="2079968"/>
                  <a:pt x="1029056" y="2110347"/>
                  <a:pt x="1120194" y="2102863"/>
                </a:cubicBezTo>
                <a:cubicBezTo>
                  <a:pt x="1136388" y="2101523"/>
                  <a:pt x="1139739" y="2081419"/>
                  <a:pt x="1124550" y="2075165"/>
                </a:cubicBezTo>
                <a:cubicBezTo>
                  <a:pt x="1058416" y="2047941"/>
                  <a:pt x="978572" y="2032056"/>
                  <a:pt x="897125" y="2030163"/>
                </a:cubicBezTo>
                <a:cubicBezTo>
                  <a:pt x="869976" y="2029532"/>
                  <a:pt x="842649" y="2030454"/>
                  <a:pt x="815593" y="2033031"/>
                </a:cubicBezTo>
                <a:close/>
                <a:moveTo>
                  <a:pt x="627092" y="1878877"/>
                </a:moveTo>
                <a:lnTo>
                  <a:pt x="650512" y="1902737"/>
                </a:lnTo>
                <a:lnTo>
                  <a:pt x="681371" y="1864187"/>
                </a:lnTo>
                <a:cubicBezTo>
                  <a:pt x="693433" y="1852572"/>
                  <a:pt x="705608" y="1845089"/>
                  <a:pt x="703708" y="1827107"/>
                </a:cubicBezTo>
                <a:cubicBezTo>
                  <a:pt x="702928" y="1820071"/>
                  <a:pt x="698460" y="1815379"/>
                  <a:pt x="691312" y="1814932"/>
                </a:cubicBezTo>
                <a:cubicBezTo>
                  <a:pt x="671431" y="1813592"/>
                  <a:pt x="659815" y="1831909"/>
                  <a:pt x="647753" y="1845758"/>
                </a:cubicBezTo>
                <a:close/>
                <a:moveTo>
                  <a:pt x="366246" y="1613135"/>
                </a:moveTo>
                <a:lnTo>
                  <a:pt x="406995" y="1654649"/>
                </a:lnTo>
                <a:lnTo>
                  <a:pt x="410277" y="1627687"/>
                </a:lnTo>
                <a:cubicBezTo>
                  <a:pt x="411617" y="1612693"/>
                  <a:pt x="411868" y="1597698"/>
                  <a:pt x="409187" y="1582955"/>
                </a:cubicBezTo>
                <a:cubicBezTo>
                  <a:pt x="408015" y="1576590"/>
                  <a:pt x="402460" y="1571676"/>
                  <a:pt x="396316" y="1570000"/>
                </a:cubicBezTo>
                <a:cubicBezTo>
                  <a:pt x="390173" y="1568324"/>
                  <a:pt x="383443" y="1569888"/>
                  <a:pt x="379926" y="1576478"/>
                </a:cubicBezTo>
                <a:close/>
                <a:moveTo>
                  <a:pt x="288278" y="1533703"/>
                </a:moveTo>
                <a:lnTo>
                  <a:pt x="339724" y="1586115"/>
                </a:lnTo>
                <a:lnTo>
                  <a:pt x="340137" y="1582580"/>
                </a:lnTo>
                <a:cubicBezTo>
                  <a:pt x="339830" y="1573658"/>
                  <a:pt x="338769" y="1564639"/>
                  <a:pt x="338713" y="1555481"/>
                </a:cubicBezTo>
                <a:cubicBezTo>
                  <a:pt x="338602" y="1531022"/>
                  <a:pt x="341952" y="1507679"/>
                  <a:pt x="346197" y="1483554"/>
                </a:cubicBezTo>
                <a:cubicBezTo>
                  <a:pt x="349631" y="1464539"/>
                  <a:pt x="328376" y="1451493"/>
                  <a:pt x="313528" y="1456901"/>
                </a:cubicBezTo>
                <a:cubicBezTo>
                  <a:pt x="308579" y="1458704"/>
                  <a:pt x="304342" y="1462558"/>
                  <a:pt x="301968" y="1468924"/>
                </a:cubicBezTo>
                <a:cubicBezTo>
                  <a:pt x="298422" y="1478696"/>
                  <a:pt x="294729" y="1491038"/>
                  <a:pt x="291860" y="1504477"/>
                </a:cubicBezTo>
                <a:close/>
                <a:moveTo>
                  <a:pt x="58581" y="1299696"/>
                </a:moveTo>
                <a:lnTo>
                  <a:pt x="97048" y="1338884"/>
                </a:lnTo>
                <a:lnTo>
                  <a:pt x="91436" y="1242196"/>
                </a:lnTo>
                <a:cubicBezTo>
                  <a:pt x="91324" y="1231810"/>
                  <a:pt x="77139" y="1227789"/>
                  <a:pt x="73119" y="1238287"/>
                </a:cubicBezTo>
                <a:close/>
                <a:moveTo>
                  <a:pt x="0" y="1240016"/>
                </a:moveTo>
                <a:lnTo>
                  <a:pt x="31900" y="1272515"/>
                </a:lnTo>
                <a:lnTo>
                  <a:pt x="42405" y="1244821"/>
                </a:lnTo>
                <a:cubicBezTo>
                  <a:pt x="60471" y="1200565"/>
                  <a:pt x="79039" y="1156476"/>
                  <a:pt x="96238" y="1111856"/>
                </a:cubicBezTo>
                <a:cubicBezTo>
                  <a:pt x="136222" y="1172056"/>
                  <a:pt x="151747" y="1244319"/>
                  <a:pt x="206475" y="1296700"/>
                </a:cubicBezTo>
                <a:cubicBezTo>
                  <a:pt x="219318" y="1308987"/>
                  <a:pt x="240762" y="1294467"/>
                  <a:pt x="238194" y="1278384"/>
                </a:cubicBezTo>
                <a:cubicBezTo>
                  <a:pt x="224010" y="1188810"/>
                  <a:pt x="181568" y="1089966"/>
                  <a:pt x="222222" y="1001286"/>
                </a:cubicBezTo>
                <a:cubicBezTo>
                  <a:pt x="256845" y="925785"/>
                  <a:pt x="306770" y="861899"/>
                  <a:pt x="363172" y="802035"/>
                </a:cubicBezTo>
                <a:cubicBezTo>
                  <a:pt x="438897" y="887364"/>
                  <a:pt x="498204" y="978724"/>
                  <a:pt x="515403" y="1095104"/>
                </a:cubicBezTo>
                <a:cubicBezTo>
                  <a:pt x="526236" y="1168260"/>
                  <a:pt x="532491" y="1241080"/>
                  <a:pt x="582527" y="1298823"/>
                </a:cubicBezTo>
                <a:cubicBezTo>
                  <a:pt x="590569" y="1308093"/>
                  <a:pt x="607211" y="1299158"/>
                  <a:pt x="603637" y="1287319"/>
                </a:cubicBezTo>
                <a:cubicBezTo>
                  <a:pt x="596823" y="1264758"/>
                  <a:pt x="591239" y="1241638"/>
                  <a:pt x="586101" y="1218407"/>
                </a:cubicBezTo>
                <a:cubicBezTo>
                  <a:pt x="599393" y="1210142"/>
                  <a:pt x="613019" y="1185459"/>
                  <a:pt x="615922" y="1179540"/>
                </a:cubicBezTo>
                <a:cubicBezTo>
                  <a:pt x="627091" y="1157537"/>
                  <a:pt x="648088" y="1127605"/>
                  <a:pt x="641611" y="1101916"/>
                </a:cubicBezTo>
                <a:cubicBezTo>
                  <a:pt x="639488" y="1093652"/>
                  <a:pt x="631223" y="1090301"/>
                  <a:pt x="623629" y="1093428"/>
                </a:cubicBezTo>
                <a:cubicBezTo>
                  <a:pt x="600621" y="1103034"/>
                  <a:pt x="592244" y="1136428"/>
                  <a:pt x="582863" y="1157091"/>
                </a:cubicBezTo>
                <a:cubicBezTo>
                  <a:pt x="581076" y="1160999"/>
                  <a:pt x="578507" y="1165802"/>
                  <a:pt x="575938" y="1170940"/>
                </a:cubicBezTo>
                <a:cubicBezTo>
                  <a:pt x="569349" y="1137992"/>
                  <a:pt x="562870" y="1105044"/>
                  <a:pt x="554941" y="1072655"/>
                </a:cubicBezTo>
                <a:cubicBezTo>
                  <a:pt x="582751" y="1064948"/>
                  <a:pt x="601291" y="1021166"/>
                  <a:pt x="615029" y="998941"/>
                </a:cubicBezTo>
                <a:cubicBezTo>
                  <a:pt x="631112" y="972917"/>
                  <a:pt x="655125" y="944884"/>
                  <a:pt x="648200" y="912718"/>
                </a:cubicBezTo>
                <a:cubicBezTo>
                  <a:pt x="647195" y="908138"/>
                  <a:pt x="641945" y="904005"/>
                  <a:pt x="637144" y="905681"/>
                </a:cubicBezTo>
                <a:cubicBezTo>
                  <a:pt x="605089" y="916403"/>
                  <a:pt x="592244" y="950803"/>
                  <a:pt x="576273" y="978166"/>
                </a:cubicBezTo>
                <a:cubicBezTo>
                  <a:pt x="567338" y="993580"/>
                  <a:pt x="552372" y="1013013"/>
                  <a:pt x="544219" y="1032781"/>
                </a:cubicBezTo>
                <a:cubicBezTo>
                  <a:pt x="543102" y="1028873"/>
                  <a:pt x="542320" y="1024852"/>
                  <a:pt x="540979" y="1020943"/>
                </a:cubicBezTo>
                <a:cubicBezTo>
                  <a:pt x="544219" y="1018932"/>
                  <a:pt x="546340" y="1014911"/>
                  <a:pt x="544777" y="1010779"/>
                </a:cubicBezTo>
                <a:cubicBezTo>
                  <a:pt x="525902" y="962307"/>
                  <a:pt x="571918" y="899538"/>
                  <a:pt x="601179" y="863798"/>
                </a:cubicBezTo>
                <a:cubicBezTo>
                  <a:pt x="623741" y="836210"/>
                  <a:pt x="673665" y="801699"/>
                  <a:pt x="673442" y="763949"/>
                </a:cubicBezTo>
                <a:cubicBezTo>
                  <a:pt x="673442" y="757248"/>
                  <a:pt x="666405" y="753450"/>
                  <a:pt x="660598" y="753674"/>
                </a:cubicBezTo>
                <a:cubicBezTo>
                  <a:pt x="613242" y="754790"/>
                  <a:pt x="555946" y="847715"/>
                  <a:pt x="535172" y="884684"/>
                </a:cubicBezTo>
                <a:cubicBezTo>
                  <a:pt x="532604" y="889151"/>
                  <a:pt x="530370" y="893842"/>
                  <a:pt x="528024" y="898422"/>
                </a:cubicBezTo>
                <a:cubicBezTo>
                  <a:pt x="530370" y="884906"/>
                  <a:pt x="533944" y="871839"/>
                  <a:pt x="537852" y="859107"/>
                </a:cubicBezTo>
                <a:cubicBezTo>
                  <a:pt x="562647" y="805273"/>
                  <a:pt x="594143" y="773889"/>
                  <a:pt x="642392" y="740159"/>
                </a:cubicBezTo>
                <a:cubicBezTo>
                  <a:pt x="668974" y="721619"/>
                  <a:pt x="719680" y="699282"/>
                  <a:pt x="725041" y="664211"/>
                </a:cubicBezTo>
                <a:cubicBezTo>
                  <a:pt x="726047" y="657510"/>
                  <a:pt x="719457" y="653713"/>
                  <a:pt x="713761" y="654160"/>
                </a:cubicBezTo>
                <a:cubicBezTo>
                  <a:pt x="692317" y="655835"/>
                  <a:pt x="674111" y="674933"/>
                  <a:pt x="657135" y="686773"/>
                </a:cubicBezTo>
                <a:cubicBezTo>
                  <a:pt x="643732" y="696154"/>
                  <a:pt x="630442" y="705872"/>
                  <a:pt x="617151" y="715365"/>
                </a:cubicBezTo>
                <a:cubicBezTo>
                  <a:pt x="653785" y="668456"/>
                  <a:pt x="697008" y="624227"/>
                  <a:pt x="740008" y="579105"/>
                </a:cubicBezTo>
                <a:cubicBezTo>
                  <a:pt x="795181" y="661196"/>
                  <a:pt x="805903" y="765624"/>
                  <a:pt x="870682" y="841572"/>
                </a:cubicBezTo>
                <a:cubicBezTo>
                  <a:pt x="878612" y="863240"/>
                  <a:pt x="885091" y="887587"/>
                  <a:pt x="888999" y="908473"/>
                </a:cubicBezTo>
                <a:cubicBezTo>
                  <a:pt x="889335" y="910149"/>
                  <a:pt x="889781" y="911600"/>
                  <a:pt x="890116" y="913164"/>
                </a:cubicBezTo>
                <a:cubicBezTo>
                  <a:pt x="891345" y="936171"/>
                  <a:pt x="894137" y="959180"/>
                  <a:pt x="894919" y="982299"/>
                </a:cubicBezTo>
                <a:cubicBezTo>
                  <a:pt x="895366" y="996036"/>
                  <a:pt x="894360" y="1008323"/>
                  <a:pt x="892686" y="1020161"/>
                </a:cubicBezTo>
                <a:cubicBezTo>
                  <a:pt x="892573" y="1020608"/>
                  <a:pt x="892462" y="1020943"/>
                  <a:pt x="892350" y="1021390"/>
                </a:cubicBezTo>
                <a:cubicBezTo>
                  <a:pt x="884867" y="1038813"/>
                  <a:pt x="872693" y="1053444"/>
                  <a:pt x="867890" y="1071649"/>
                </a:cubicBezTo>
                <a:cubicBezTo>
                  <a:pt x="866997" y="1075000"/>
                  <a:pt x="867668" y="1077903"/>
                  <a:pt x="868784" y="1080584"/>
                </a:cubicBezTo>
                <a:cubicBezTo>
                  <a:pt x="779211" y="1193278"/>
                  <a:pt x="698125" y="1312672"/>
                  <a:pt x="634575" y="1441225"/>
                </a:cubicBezTo>
                <a:cubicBezTo>
                  <a:pt x="634351" y="1438767"/>
                  <a:pt x="634128" y="1436087"/>
                  <a:pt x="633904" y="1433964"/>
                </a:cubicBezTo>
                <a:cubicBezTo>
                  <a:pt x="631894" y="1411962"/>
                  <a:pt x="632117" y="1371419"/>
                  <a:pt x="610115" y="1359134"/>
                </a:cubicBezTo>
                <a:cubicBezTo>
                  <a:pt x="606318" y="1357012"/>
                  <a:pt x="602408" y="1358017"/>
                  <a:pt x="600397" y="1361926"/>
                </a:cubicBezTo>
                <a:cubicBezTo>
                  <a:pt x="594702" y="1373542"/>
                  <a:pt x="597829" y="1385715"/>
                  <a:pt x="599057" y="1398337"/>
                </a:cubicBezTo>
                <a:cubicBezTo>
                  <a:pt x="601291" y="1421009"/>
                  <a:pt x="601962" y="1443906"/>
                  <a:pt x="600286" y="1466801"/>
                </a:cubicBezTo>
                <a:cubicBezTo>
                  <a:pt x="598946" y="1485565"/>
                  <a:pt x="591462" y="1510694"/>
                  <a:pt x="593696" y="1531469"/>
                </a:cubicBezTo>
                <a:cubicBezTo>
                  <a:pt x="578284" y="1568996"/>
                  <a:pt x="563764" y="1607081"/>
                  <a:pt x="551814" y="1646284"/>
                </a:cubicBezTo>
                <a:lnTo>
                  <a:pt x="522645" y="1772469"/>
                </a:lnTo>
                <a:lnTo>
                  <a:pt x="557102" y="1807573"/>
                </a:lnTo>
                <a:lnTo>
                  <a:pt x="560636" y="1786117"/>
                </a:lnTo>
                <a:cubicBezTo>
                  <a:pt x="625416" y="1505780"/>
                  <a:pt x="770722" y="1253812"/>
                  <a:pt x="954896" y="1034681"/>
                </a:cubicBezTo>
                <a:cubicBezTo>
                  <a:pt x="1037098" y="936842"/>
                  <a:pt x="1108801" y="831856"/>
                  <a:pt x="1189552" y="733458"/>
                </a:cubicBezTo>
                <a:cubicBezTo>
                  <a:pt x="1286608" y="615068"/>
                  <a:pt x="1420411" y="569500"/>
                  <a:pt x="1544608" y="489084"/>
                </a:cubicBezTo>
                <a:cubicBezTo>
                  <a:pt x="1661210" y="413472"/>
                  <a:pt x="1760724" y="312059"/>
                  <a:pt x="1881012" y="242701"/>
                </a:cubicBezTo>
                <a:cubicBezTo>
                  <a:pt x="1950816" y="202494"/>
                  <a:pt x="2024643" y="165302"/>
                  <a:pt x="2076354" y="101639"/>
                </a:cubicBezTo>
                <a:cubicBezTo>
                  <a:pt x="2067308" y="188533"/>
                  <a:pt x="2011575" y="261465"/>
                  <a:pt x="1922113" y="283914"/>
                </a:cubicBezTo>
                <a:cubicBezTo>
                  <a:pt x="1896090" y="290392"/>
                  <a:pt x="1903796" y="326914"/>
                  <a:pt x="1926134" y="332052"/>
                </a:cubicBezTo>
                <a:cubicBezTo>
                  <a:pt x="1957071" y="339088"/>
                  <a:pt x="1983654" y="340540"/>
                  <a:pt x="2011575" y="336742"/>
                </a:cubicBezTo>
                <a:cubicBezTo>
                  <a:pt x="1974272" y="500366"/>
                  <a:pt x="1762623" y="564251"/>
                  <a:pt x="1613966" y="579999"/>
                </a:cubicBezTo>
                <a:cubicBezTo>
                  <a:pt x="1583587" y="583238"/>
                  <a:pt x="1584033" y="626237"/>
                  <a:pt x="1614971" y="627466"/>
                </a:cubicBezTo>
                <a:cubicBezTo>
                  <a:pt x="1664673" y="629477"/>
                  <a:pt x="1720293" y="621211"/>
                  <a:pt x="1775020" y="604459"/>
                </a:cubicBezTo>
                <a:cubicBezTo>
                  <a:pt x="1808750" y="616297"/>
                  <a:pt x="1841809" y="626461"/>
                  <a:pt x="1874199" y="642320"/>
                </a:cubicBezTo>
                <a:cubicBezTo>
                  <a:pt x="1806963" y="686437"/>
                  <a:pt x="1745088" y="741612"/>
                  <a:pt x="1671597" y="772772"/>
                </a:cubicBezTo>
                <a:cubicBezTo>
                  <a:pt x="1665900" y="775230"/>
                  <a:pt x="1660205" y="777017"/>
                  <a:pt x="1654509" y="779139"/>
                </a:cubicBezTo>
                <a:cubicBezTo>
                  <a:pt x="1667353" y="755572"/>
                  <a:pt x="1675729" y="729549"/>
                  <a:pt x="1663333" y="709333"/>
                </a:cubicBezTo>
                <a:cubicBezTo>
                  <a:pt x="1661210" y="705759"/>
                  <a:pt x="1655402" y="703749"/>
                  <a:pt x="1651604" y="705648"/>
                </a:cubicBezTo>
                <a:cubicBezTo>
                  <a:pt x="1623125" y="719497"/>
                  <a:pt x="1618433" y="757582"/>
                  <a:pt x="1603132" y="783606"/>
                </a:cubicBezTo>
                <a:cubicBezTo>
                  <a:pt x="1600116" y="788743"/>
                  <a:pt x="1596878" y="793882"/>
                  <a:pt x="1593639" y="799019"/>
                </a:cubicBezTo>
                <a:cubicBezTo>
                  <a:pt x="1561920" y="807284"/>
                  <a:pt x="1530423" y="813092"/>
                  <a:pt x="1498592" y="816331"/>
                </a:cubicBezTo>
                <a:cubicBezTo>
                  <a:pt x="1527407" y="795444"/>
                  <a:pt x="1550974" y="764283"/>
                  <a:pt x="1563594" y="735804"/>
                </a:cubicBezTo>
                <a:cubicBezTo>
                  <a:pt x="1567504" y="726980"/>
                  <a:pt x="1567728" y="718268"/>
                  <a:pt x="1560802" y="710786"/>
                </a:cubicBezTo>
                <a:cubicBezTo>
                  <a:pt x="1556223" y="705759"/>
                  <a:pt x="1552872" y="704978"/>
                  <a:pt x="1546060" y="704419"/>
                </a:cubicBezTo>
                <a:cubicBezTo>
                  <a:pt x="1539023" y="703860"/>
                  <a:pt x="1531764" y="708552"/>
                  <a:pt x="1528301" y="714360"/>
                </a:cubicBezTo>
                <a:cubicBezTo>
                  <a:pt x="1500715" y="759593"/>
                  <a:pt x="1471563" y="791201"/>
                  <a:pt x="1420858" y="809741"/>
                </a:cubicBezTo>
                <a:cubicBezTo>
                  <a:pt x="1415497" y="811752"/>
                  <a:pt x="1413486" y="815884"/>
                  <a:pt x="1412928" y="820351"/>
                </a:cubicBezTo>
                <a:cubicBezTo>
                  <a:pt x="1383666" y="820351"/>
                  <a:pt x="1353845" y="819234"/>
                  <a:pt x="1323242" y="817447"/>
                </a:cubicBezTo>
                <a:cubicBezTo>
                  <a:pt x="1312632" y="816889"/>
                  <a:pt x="1308276" y="832078"/>
                  <a:pt x="1318775" y="835988"/>
                </a:cubicBezTo>
                <a:cubicBezTo>
                  <a:pt x="1381879" y="859777"/>
                  <a:pt x="1451013" y="863128"/>
                  <a:pt x="1519032" y="855645"/>
                </a:cubicBezTo>
                <a:cubicBezTo>
                  <a:pt x="1520372" y="857879"/>
                  <a:pt x="1522493" y="859888"/>
                  <a:pt x="1525733" y="861006"/>
                </a:cubicBezTo>
                <a:cubicBezTo>
                  <a:pt x="1585485" y="881668"/>
                  <a:pt x="1646690" y="901995"/>
                  <a:pt x="1708454" y="917073"/>
                </a:cubicBezTo>
                <a:cubicBezTo>
                  <a:pt x="1675506" y="989447"/>
                  <a:pt x="1609498" y="1058359"/>
                  <a:pt x="1532210" y="1082706"/>
                </a:cubicBezTo>
                <a:cubicBezTo>
                  <a:pt x="1547400" y="1071426"/>
                  <a:pt x="1561473" y="1058693"/>
                  <a:pt x="1572865" y="1044174"/>
                </a:cubicBezTo>
                <a:cubicBezTo>
                  <a:pt x="1594086" y="1017258"/>
                  <a:pt x="1627926" y="967444"/>
                  <a:pt x="1604026" y="934496"/>
                </a:cubicBezTo>
                <a:cubicBezTo>
                  <a:pt x="1601121" y="930475"/>
                  <a:pt x="1594086" y="930029"/>
                  <a:pt x="1590623" y="933491"/>
                </a:cubicBezTo>
                <a:cubicBezTo>
                  <a:pt x="1569402" y="954600"/>
                  <a:pt x="1569515" y="989112"/>
                  <a:pt x="1550974" y="1013683"/>
                </a:cubicBezTo>
                <a:cubicBezTo>
                  <a:pt x="1525620" y="1047301"/>
                  <a:pt x="1493678" y="1070755"/>
                  <a:pt x="1457603" y="1091306"/>
                </a:cubicBezTo>
                <a:cubicBezTo>
                  <a:pt x="1457380" y="1091306"/>
                  <a:pt x="1457044" y="1091306"/>
                  <a:pt x="1457044" y="1091306"/>
                </a:cubicBezTo>
                <a:cubicBezTo>
                  <a:pt x="1455258" y="1091083"/>
                  <a:pt x="1453471" y="1090972"/>
                  <a:pt x="1451683" y="1090747"/>
                </a:cubicBezTo>
                <a:cubicBezTo>
                  <a:pt x="1459725" y="1083377"/>
                  <a:pt x="1467208" y="1075447"/>
                  <a:pt x="1473686" y="1067070"/>
                </a:cubicBezTo>
                <a:cubicBezTo>
                  <a:pt x="1493231" y="1041605"/>
                  <a:pt x="1513893" y="1003855"/>
                  <a:pt x="1499709" y="971689"/>
                </a:cubicBezTo>
                <a:cubicBezTo>
                  <a:pt x="1497028" y="965546"/>
                  <a:pt x="1487312" y="965099"/>
                  <a:pt x="1483068" y="969678"/>
                </a:cubicBezTo>
                <a:cubicBezTo>
                  <a:pt x="1464528" y="990006"/>
                  <a:pt x="1457491" y="1019491"/>
                  <a:pt x="1439621" y="1041270"/>
                </a:cubicBezTo>
                <a:cubicBezTo>
                  <a:pt x="1424208" y="1060033"/>
                  <a:pt x="1406338" y="1073436"/>
                  <a:pt x="1386681" y="1084940"/>
                </a:cubicBezTo>
                <a:cubicBezTo>
                  <a:pt x="1366130" y="1084493"/>
                  <a:pt x="1346026" y="1086616"/>
                  <a:pt x="1326035" y="1094322"/>
                </a:cubicBezTo>
                <a:cubicBezTo>
                  <a:pt x="1318551" y="1094322"/>
                  <a:pt x="1311180" y="1094210"/>
                  <a:pt x="1303809" y="1094099"/>
                </a:cubicBezTo>
                <a:cubicBezTo>
                  <a:pt x="1332736" y="1079803"/>
                  <a:pt x="1358871" y="1056572"/>
                  <a:pt x="1379980" y="1035686"/>
                </a:cubicBezTo>
                <a:cubicBezTo>
                  <a:pt x="1402876" y="1013013"/>
                  <a:pt x="1460619" y="960967"/>
                  <a:pt x="1440850" y="923216"/>
                </a:cubicBezTo>
                <a:cubicBezTo>
                  <a:pt x="1438616" y="918860"/>
                  <a:pt x="1431580" y="916292"/>
                  <a:pt x="1427112" y="918301"/>
                </a:cubicBezTo>
                <a:cubicBezTo>
                  <a:pt x="1413710" y="924445"/>
                  <a:pt x="1404216" y="940081"/>
                  <a:pt x="1395728" y="951697"/>
                </a:cubicBezTo>
                <a:cubicBezTo>
                  <a:pt x="1380985" y="971800"/>
                  <a:pt x="1364790" y="991793"/>
                  <a:pt x="1346697" y="1008992"/>
                </a:cubicBezTo>
                <a:cubicBezTo>
                  <a:pt x="1325588" y="1029096"/>
                  <a:pt x="1303026" y="1047859"/>
                  <a:pt x="1277786" y="1061820"/>
                </a:cubicBezTo>
                <a:cubicBezTo>
                  <a:pt x="1261256" y="1056572"/>
                  <a:pt x="1241710" y="1062491"/>
                  <a:pt x="1224845" y="1072766"/>
                </a:cubicBezTo>
                <a:cubicBezTo>
                  <a:pt x="1233110" y="1066288"/>
                  <a:pt x="1241486" y="1059922"/>
                  <a:pt x="1249081" y="1051880"/>
                </a:cubicBezTo>
                <a:cubicBezTo>
                  <a:pt x="1275328" y="1024182"/>
                  <a:pt x="1307605" y="982187"/>
                  <a:pt x="1294315" y="942203"/>
                </a:cubicBezTo>
                <a:cubicBezTo>
                  <a:pt x="1291969" y="935278"/>
                  <a:pt x="1281694" y="933156"/>
                  <a:pt x="1277115" y="939187"/>
                </a:cubicBezTo>
                <a:cubicBezTo>
                  <a:pt x="1264159" y="956611"/>
                  <a:pt x="1260027" y="978055"/>
                  <a:pt x="1248411" y="996372"/>
                </a:cubicBezTo>
                <a:cubicBezTo>
                  <a:pt x="1234898" y="1017927"/>
                  <a:pt x="1219261" y="1038366"/>
                  <a:pt x="1199716" y="1054896"/>
                </a:cubicBezTo>
                <a:cubicBezTo>
                  <a:pt x="1176038" y="1074889"/>
                  <a:pt x="1150461" y="1094322"/>
                  <a:pt x="1121757" y="1106384"/>
                </a:cubicBezTo>
                <a:cubicBezTo>
                  <a:pt x="1120529" y="1106942"/>
                  <a:pt x="1120082" y="1107948"/>
                  <a:pt x="1119523" y="1108842"/>
                </a:cubicBezTo>
                <a:cubicBezTo>
                  <a:pt x="1072614" y="1118558"/>
                  <a:pt x="1028721" y="1137545"/>
                  <a:pt x="992758" y="1173174"/>
                </a:cubicBezTo>
                <a:cubicBezTo>
                  <a:pt x="984270" y="1181662"/>
                  <a:pt x="996443" y="1194505"/>
                  <a:pt x="1006048" y="1188586"/>
                </a:cubicBezTo>
                <a:cubicBezTo>
                  <a:pt x="1196700" y="1069974"/>
                  <a:pt x="1389920" y="1184230"/>
                  <a:pt x="1570742" y="1255934"/>
                </a:cubicBezTo>
                <a:cubicBezTo>
                  <a:pt x="1535561" y="1299828"/>
                  <a:pt x="1491891" y="1326521"/>
                  <a:pt x="1443195" y="1342940"/>
                </a:cubicBezTo>
                <a:cubicBezTo>
                  <a:pt x="1452130" y="1326968"/>
                  <a:pt x="1454587" y="1308874"/>
                  <a:pt x="1441408" y="1293126"/>
                </a:cubicBezTo>
                <a:cubicBezTo>
                  <a:pt x="1436494" y="1287207"/>
                  <a:pt x="1426777" y="1288101"/>
                  <a:pt x="1421640" y="1293015"/>
                </a:cubicBezTo>
                <a:cubicBezTo>
                  <a:pt x="1404775" y="1309209"/>
                  <a:pt x="1406561" y="1336350"/>
                  <a:pt x="1392823" y="1356229"/>
                </a:cubicBezTo>
                <a:cubicBezTo>
                  <a:pt x="1372720" y="1360139"/>
                  <a:pt x="1352169" y="1362931"/>
                  <a:pt x="1331061" y="1364718"/>
                </a:cubicBezTo>
                <a:cubicBezTo>
                  <a:pt x="1351053" y="1345285"/>
                  <a:pt x="1367917" y="1322836"/>
                  <a:pt x="1378081" y="1297371"/>
                </a:cubicBezTo>
                <a:cubicBezTo>
                  <a:pt x="1379868" y="1292903"/>
                  <a:pt x="1379645" y="1288770"/>
                  <a:pt x="1378639" y="1284973"/>
                </a:cubicBezTo>
                <a:lnTo>
                  <a:pt x="1378639" y="1284862"/>
                </a:lnTo>
                <a:cubicBezTo>
                  <a:pt x="1377746" y="1281399"/>
                  <a:pt x="1376182" y="1278384"/>
                  <a:pt x="1373725" y="1275703"/>
                </a:cubicBezTo>
                <a:cubicBezTo>
                  <a:pt x="1373278" y="1275256"/>
                  <a:pt x="1373278" y="1274363"/>
                  <a:pt x="1372831" y="1273916"/>
                </a:cubicBezTo>
                <a:cubicBezTo>
                  <a:pt x="1372831" y="1274140"/>
                  <a:pt x="1372944" y="1274474"/>
                  <a:pt x="1373055" y="1274698"/>
                </a:cubicBezTo>
                <a:cubicBezTo>
                  <a:pt x="1362556" y="1264199"/>
                  <a:pt x="1342565" y="1261631"/>
                  <a:pt x="1334635" y="1277379"/>
                </a:cubicBezTo>
                <a:cubicBezTo>
                  <a:pt x="1311626" y="1322947"/>
                  <a:pt x="1274323" y="1353549"/>
                  <a:pt x="1233222" y="1382477"/>
                </a:cubicBezTo>
                <a:cubicBezTo>
                  <a:pt x="1232551" y="1382923"/>
                  <a:pt x="1232217" y="1383594"/>
                  <a:pt x="1231658" y="1384041"/>
                </a:cubicBezTo>
                <a:cubicBezTo>
                  <a:pt x="1215128" y="1378567"/>
                  <a:pt x="1198711" y="1373542"/>
                  <a:pt x="1182068" y="1369409"/>
                </a:cubicBezTo>
                <a:cubicBezTo>
                  <a:pt x="1203066" y="1360921"/>
                  <a:pt x="1223169" y="1347741"/>
                  <a:pt x="1237243" y="1333111"/>
                </a:cubicBezTo>
                <a:cubicBezTo>
                  <a:pt x="1258798" y="1310773"/>
                  <a:pt x="1289401" y="1272353"/>
                  <a:pt x="1267398" y="1241080"/>
                </a:cubicBezTo>
                <a:cubicBezTo>
                  <a:pt x="1262708" y="1234490"/>
                  <a:pt x="1254108" y="1235272"/>
                  <a:pt x="1248970" y="1240410"/>
                </a:cubicBezTo>
                <a:cubicBezTo>
                  <a:pt x="1239030" y="1250349"/>
                  <a:pt x="1234674" y="1264534"/>
                  <a:pt x="1227972" y="1276708"/>
                </a:cubicBezTo>
                <a:cubicBezTo>
                  <a:pt x="1220601" y="1289999"/>
                  <a:pt x="1210214" y="1301615"/>
                  <a:pt x="1198375" y="1311220"/>
                </a:cubicBezTo>
                <a:cubicBezTo>
                  <a:pt x="1178271" y="1327526"/>
                  <a:pt x="1154929" y="1338584"/>
                  <a:pt x="1134825" y="1354331"/>
                </a:cubicBezTo>
                <a:cubicBezTo>
                  <a:pt x="1132926" y="1355783"/>
                  <a:pt x="1132256" y="1357794"/>
                  <a:pt x="1131474" y="1359804"/>
                </a:cubicBezTo>
                <a:cubicBezTo>
                  <a:pt x="1119076" y="1358016"/>
                  <a:pt x="1106567" y="1356565"/>
                  <a:pt x="1094171" y="1356007"/>
                </a:cubicBezTo>
                <a:cubicBezTo>
                  <a:pt x="1096069" y="1354331"/>
                  <a:pt x="1098303" y="1352991"/>
                  <a:pt x="1099979" y="1351204"/>
                </a:cubicBezTo>
                <a:cubicBezTo>
                  <a:pt x="1120416" y="1329871"/>
                  <a:pt x="1146217" y="1298376"/>
                  <a:pt x="1129687" y="1267997"/>
                </a:cubicBezTo>
                <a:cubicBezTo>
                  <a:pt x="1126560" y="1262300"/>
                  <a:pt x="1118183" y="1261518"/>
                  <a:pt x="1113269" y="1264869"/>
                </a:cubicBezTo>
                <a:cubicBezTo>
                  <a:pt x="1096069" y="1276596"/>
                  <a:pt x="1091602" y="1296700"/>
                  <a:pt x="1078981" y="1312448"/>
                </a:cubicBezTo>
                <a:cubicBezTo>
                  <a:pt x="1059435" y="1336685"/>
                  <a:pt x="1033859" y="1350981"/>
                  <a:pt x="1005154" y="1361703"/>
                </a:cubicBezTo>
                <a:cubicBezTo>
                  <a:pt x="1002251" y="1362819"/>
                  <a:pt x="1000353" y="1364718"/>
                  <a:pt x="999235" y="1366952"/>
                </a:cubicBezTo>
                <a:cubicBezTo>
                  <a:pt x="988402" y="1370079"/>
                  <a:pt x="977680" y="1374212"/>
                  <a:pt x="967069" y="1378791"/>
                </a:cubicBezTo>
                <a:cubicBezTo>
                  <a:pt x="964500" y="1378680"/>
                  <a:pt x="961708" y="1378903"/>
                  <a:pt x="958916" y="1379908"/>
                </a:cubicBezTo>
                <a:cubicBezTo>
                  <a:pt x="952215" y="1382141"/>
                  <a:pt x="946519" y="1384935"/>
                  <a:pt x="940375" y="1387502"/>
                </a:cubicBezTo>
                <a:cubicBezTo>
                  <a:pt x="946743" y="1378456"/>
                  <a:pt x="952438" y="1369186"/>
                  <a:pt x="957465" y="1361144"/>
                </a:cubicBezTo>
                <a:cubicBezTo>
                  <a:pt x="968298" y="1343721"/>
                  <a:pt x="978015" y="1325739"/>
                  <a:pt x="986504" y="1307087"/>
                </a:cubicBezTo>
                <a:cubicBezTo>
                  <a:pt x="988513" y="1302732"/>
                  <a:pt x="990747" y="1295807"/>
                  <a:pt x="989518" y="1291004"/>
                </a:cubicBezTo>
                <a:cubicBezTo>
                  <a:pt x="989295" y="1290223"/>
                  <a:pt x="988848" y="1288547"/>
                  <a:pt x="988402" y="1286649"/>
                </a:cubicBezTo>
                <a:cubicBezTo>
                  <a:pt x="985833" y="1276596"/>
                  <a:pt x="975893" y="1273693"/>
                  <a:pt x="967627" y="1279054"/>
                </a:cubicBezTo>
                <a:cubicBezTo>
                  <a:pt x="948417" y="1291450"/>
                  <a:pt x="939706" y="1327973"/>
                  <a:pt x="927532" y="1347183"/>
                </a:cubicBezTo>
                <a:cubicBezTo>
                  <a:pt x="914799" y="1367287"/>
                  <a:pt x="900168" y="1390854"/>
                  <a:pt x="881182" y="1407272"/>
                </a:cubicBezTo>
                <a:cubicBezTo>
                  <a:pt x="869231" y="1406601"/>
                  <a:pt x="859179" y="1412856"/>
                  <a:pt x="847563" y="1420897"/>
                </a:cubicBezTo>
                <a:cubicBezTo>
                  <a:pt x="832039" y="1431731"/>
                  <a:pt x="841309" y="1457755"/>
                  <a:pt x="860854" y="1452394"/>
                </a:cubicBezTo>
                <a:cubicBezTo>
                  <a:pt x="870013" y="1449825"/>
                  <a:pt x="877719" y="1447702"/>
                  <a:pt x="884085" y="1444017"/>
                </a:cubicBezTo>
                <a:cubicBezTo>
                  <a:pt x="913124" y="1446251"/>
                  <a:pt x="941381" y="1430950"/>
                  <a:pt x="968074" y="1418664"/>
                </a:cubicBezTo>
                <a:cubicBezTo>
                  <a:pt x="1067588" y="1399677"/>
                  <a:pt x="1174139" y="1395432"/>
                  <a:pt x="1267733" y="1438098"/>
                </a:cubicBezTo>
                <a:cubicBezTo>
                  <a:pt x="1324695" y="1464009"/>
                  <a:pt x="1378639" y="1494947"/>
                  <a:pt x="1435823" y="1519965"/>
                </a:cubicBezTo>
                <a:cubicBezTo>
                  <a:pt x="1342676" y="1591780"/>
                  <a:pt x="1245954" y="1632100"/>
                  <a:pt x="1137393" y="1655666"/>
                </a:cubicBezTo>
                <a:cubicBezTo>
                  <a:pt x="1141303" y="1650975"/>
                  <a:pt x="1145434" y="1646284"/>
                  <a:pt x="1148786" y="1641481"/>
                </a:cubicBezTo>
                <a:cubicBezTo>
                  <a:pt x="1167102" y="1614787"/>
                  <a:pt x="1195024" y="1575473"/>
                  <a:pt x="1174809" y="1543307"/>
                </a:cubicBezTo>
                <a:cubicBezTo>
                  <a:pt x="1170342" y="1536271"/>
                  <a:pt x="1161630" y="1536159"/>
                  <a:pt x="1155710" y="1541185"/>
                </a:cubicBezTo>
                <a:cubicBezTo>
                  <a:pt x="1134825" y="1559279"/>
                  <a:pt x="1132145" y="1590774"/>
                  <a:pt x="1115949" y="1612889"/>
                </a:cubicBezTo>
                <a:cubicBezTo>
                  <a:pt x="1100425" y="1634222"/>
                  <a:pt x="1083002" y="1651421"/>
                  <a:pt x="1064350" y="1668509"/>
                </a:cubicBezTo>
                <a:cubicBezTo>
                  <a:pt x="1051170" y="1670409"/>
                  <a:pt x="1038103" y="1672418"/>
                  <a:pt x="1024589" y="1674094"/>
                </a:cubicBezTo>
                <a:cubicBezTo>
                  <a:pt x="1024031" y="1674206"/>
                  <a:pt x="1023807" y="1674541"/>
                  <a:pt x="1023248" y="1674652"/>
                </a:cubicBezTo>
                <a:cubicBezTo>
                  <a:pt x="1052845" y="1641146"/>
                  <a:pt x="1071051" y="1601274"/>
                  <a:pt x="1056643" y="1566985"/>
                </a:cubicBezTo>
                <a:cubicBezTo>
                  <a:pt x="1053963" y="1560619"/>
                  <a:pt x="1044357" y="1555481"/>
                  <a:pt x="1038996" y="1562518"/>
                </a:cubicBezTo>
                <a:cubicBezTo>
                  <a:pt x="1019228" y="1588207"/>
                  <a:pt x="1009175" y="1619702"/>
                  <a:pt x="987955" y="1644385"/>
                </a:cubicBezTo>
                <a:cubicBezTo>
                  <a:pt x="971648" y="1663372"/>
                  <a:pt x="953555" y="1678115"/>
                  <a:pt x="934456" y="1692076"/>
                </a:cubicBezTo>
                <a:cubicBezTo>
                  <a:pt x="908656" y="1697772"/>
                  <a:pt x="882410" y="1705925"/>
                  <a:pt x="857168" y="1716535"/>
                </a:cubicBezTo>
                <a:cubicBezTo>
                  <a:pt x="893467" y="1681018"/>
                  <a:pt x="921725" y="1640588"/>
                  <a:pt x="908656" y="1600604"/>
                </a:cubicBezTo>
                <a:cubicBezTo>
                  <a:pt x="905864" y="1592003"/>
                  <a:pt x="894249" y="1590998"/>
                  <a:pt x="888776" y="1597364"/>
                </a:cubicBezTo>
                <a:cubicBezTo>
                  <a:pt x="874592" y="1613894"/>
                  <a:pt x="870124" y="1635562"/>
                  <a:pt x="857615" y="1653321"/>
                </a:cubicBezTo>
                <a:cubicBezTo>
                  <a:pt x="845888" y="1669849"/>
                  <a:pt x="832486" y="1684592"/>
                  <a:pt x="817743" y="1698442"/>
                </a:cubicBezTo>
                <a:cubicBezTo>
                  <a:pt x="808584" y="1707042"/>
                  <a:pt x="799202" y="1715531"/>
                  <a:pt x="789933" y="1724130"/>
                </a:cubicBezTo>
                <a:cubicBezTo>
                  <a:pt x="759218" y="1730720"/>
                  <a:pt x="724930" y="1769699"/>
                  <a:pt x="726828" y="1801418"/>
                </a:cubicBezTo>
                <a:cubicBezTo>
                  <a:pt x="726828" y="1802423"/>
                  <a:pt x="727610" y="1803205"/>
                  <a:pt x="727834" y="1804099"/>
                </a:cubicBezTo>
                <a:cubicBezTo>
                  <a:pt x="727722" y="1804210"/>
                  <a:pt x="727387" y="1804546"/>
                  <a:pt x="727387" y="1804546"/>
                </a:cubicBezTo>
                <a:cubicBezTo>
                  <a:pt x="722026" y="1810576"/>
                  <a:pt x="729397" y="1819735"/>
                  <a:pt x="736434" y="1815490"/>
                </a:cubicBezTo>
                <a:cubicBezTo>
                  <a:pt x="786359" y="1784665"/>
                  <a:pt x="844771" y="1760988"/>
                  <a:pt x="903966" y="1745686"/>
                </a:cubicBezTo>
                <a:cubicBezTo>
                  <a:pt x="905864" y="1746244"/>
                  <a:pt x="907651" y="1747250"/>
                  <a:pt x="909774" y="1746915"/>
                </a:cubicBezTo>
                <a:cubicBezTo>
                  <a:pt x="918597" y="1745575"/>
                  <a:pt x="928426" y="1742447"/>
                  <a:pt x="938588" y="1737980"/>
                </a:cubicBezTo>
                <a:cubicBezTo>
                  <a:pt x="952550" y="1735188"/>
                  <a:pt x="966623" y="1732172"/>
                  <a:pt x="980472" y="1730385"/>
                </a:cubicBezTo>
                <a:cubicBezTo>
                  <a:pt x="1094282" y="1716313"/>
                  <a:pt x="1183408" y="1774836"/>
                  <a:pt x="1272201" y="1834478"/>
                </a:cubicBezTo>
                <a:cubicBezTo>
                  <a:pt x="1260921" y="1836823"/>
                  <a:pt x="1249528" y="1839057"/>
                  <a:pt x="1238248" y="1841402"/>
                </a:cubicBezTo>
                <a:cubicBezTo>
                  <a:pt x="1207980" y="1839615"/>
                  <a:pt x="1200832" y="1878371"/>
                  <a:pt x="1229759" y="1887418"/>
                </a:cubicBezTo>
                <a:cubicBezTo>
                  <a:pt x="1301351" y="1909755"/>
                  <a:pt x="1339102" y="1966828"/>
                  <a:pt x="1384000" y="2019880"/>
                </a:cubicBezTo>
                <a:cubicBezTo>
                  <a:pt x="1252097" y="1985816"/>
                  <a:pt x="1116731" y="1943821"/>
                  <a:pt x="979802" y="1937454"/>
                </a:cubicBezTo>
                <a:cubicBezTo>
                  <a:pt x="923790" y="1934885"/>
                  <a:pt x="857364" y="1935556"/>
                  <a:pt x="795991" y="1949488"/>
                </a:cubicBezTo>
                <a:lnTo>
                  <a:pt x="723030" y="1976616"/>
                </a:lnTo>
                <a:lnTo>
                  <a:pt x="759646" y="2013918"/>
                </a:lnTo>
                <a:lnTo>
                  <a:pt x="851221" y="1991218"/>
                </a:lnTo>
                <a:cubicBezTo>
                  <a:pt x="915525" y="1980091"/>
                  <a:pt x="980919" y="1979170"/>
                  <a:pt x="1056531" y="1991288"/>
                </a:cubicBezTo>
                <a:cubicBezTo>
                  <a:pt x="1160959" y="2008041"/>
                  <a:pt x="1262149" y="2036968"/>
                  <a:pt x="1364789" y="2061539"/>
                </a:cubicBezTo>
                <a:cubicBezTo>
                  <a:pt x="1250617" y="2127463"/>
                  <a:pt x="1094164" y="2109265"/>
                  <a:pt x="954185" y="2098638"/>
                </a:cubicBezTo>
                <a:lnTo>
                  <a:pt x="838773" y="2094531"/>
                </a:lnTo>
                <a:lnTo>
                  <a:pt x="889979" y="2146698"/>
                </a:lnTo>
                <a:lnTo>
                  <a:pt x="1011522" y="2151896"/>
                </a:lnTo>
                <a:cubicBezTo>
                  <a:pt x="1155041" y="2157144"/>
                  <a:pt x="1340331" y="2165297"/>
                  <a:pt x="1451125" y="2056849"/>
                </a:cubicBezTo>
                <a:cubicBezTo>
                  <a:pt x="1460395" y="2047801"/>
                  <a:pt x="1459725" y="2031942"/>
                  <a:pt x="1450566" y="2023230"/>
                </a:cubicBezTo>
                <a:cubicBezTo>
                  <a:pt x="1397627" y="1972636"/>
                  <a:pt x="1364120" y="1918579"/>
                  <a:pt x="1312073" y="1879935"/>
                </a:cubicBezTo>
                <a:cubicBezTo>
                  <a:pt x="1322014" y="1876249"/>
                  <a:pt x="1332065" y="1871447"/>
                  <a:pt x="1342340" y="1864522"/>
                </a:cubicBezTo>
                <a:cubicBezTo>
                  <a:pt x="1353733" y="1856816"/>
                  <a:pt x="1357419" y="1835818"/>
                  <a:pt x="1344352" y="1827330"/>
                </a:cubicBezTo>
                <a:cubicBezTo>
                  <a:pt x="1283594" y="1787792"/>
                  <a:pt x="1226409" y="1747026"/>
                  <a:pt x="1164534" y="1718881"/>
                </a:cubicBezTo>
                <a:cubicBezTo>
                  <a:pt x="1289177" y="1692522"/>
                  <a:pt x="1425325" y="1595801"/>
                  <a:pt x="1499375" y="1531803"/>
                </a:cubicBezTo>
                <a:cubicBezTo>
                  <a:pt x="1513782" y="1519295"/>
                  <a:pt x="1506745" y="1496845"/>
                  <a:pt x="1490104" y="1490926"/>
                </a:cubicBezTo>
                <a:cubicBezTo>
                  <a:pt x="1431244" y="1469929"/>
                  <a:pt x="1369034" y="1439661"/>
                  <a:pt x="1305372" y="1412967"/>
                </a:cubicBezTo>
                <a:cubicBezTo>
                  <a:pt x="1424208" y="1443012"/>
                  <a:pt x="1568844" y="1354667"/>
                  <a:pt x="1629826" y="1258950"/>
                </a:cubicBezTo>
                <a:cubicBezTo>
                  <a:pt x="1638426" y="1245435"/>
                  <a:pt x="1632060" y="1228012"/>
                  <a:pt x="1617205" y="1222540"/>
                </a:cubicBezTo>
                <a:cubicBezTo>
                  <a:pt x="1548405" y="1197299"/>
                  <a:pt x="1487870" y="1167031"/>
                  <a:pt x="1425437" y="1143018"/>
                </a:cubicBezTo>
                <a:cubicBezTo>
                  <a:pt x="1480164" y="1146480"/>
                  <a:pt x="1536008" y="1141901"/>
                  <a:pt x="1579231" y="1116659"/>
                </a:cubicBezTo>
                <a:cubicBezTo>
                  <a:pt x="1662327" y="1068187"/>
                  <a:pt x="1732019" y="1004413"/>
                  <a:pt x="1761618" y="910595"/>
                </a:cubicBezTo>
                <a:cubicBezTo>
                  <a:pt x="1765973" y="896746"/>
                  <a:pt x="1758937" y="880774"/>
                  <a:pt x="1743189" y="878987"/>
                </a:cubicBezTo>
                <a:cubicBezTo>
                  <a:pt x="1695052" y="873403"/>
                  <a:pt x="1649483" y="855087"/>
                  <a:pt x="1602797" y="844476"/>
                </a:cubicBezTo>
                <a:cubicBezTo>
                  <a:pt x="1604695" y="843136"/>
                  <a:pt x="1606482" y="841684"/>
                  <a:pt x="1608382" y="840231"/>
                </a:cubicBezTo>
                <a:cubicBezTo>
                  <a:pt x="1624912" y="836323"/>
                  <a:pt x="1641329" y="832414"/>
                  <a:pt x="1657078" y="827611"/>
                </a:cubicBezTo>
                <a:cubicBezTo>
                  <a:pt x="1759942" y="796896"/>
                  <a:pt x="1838906" y="714136"/>
                  <a:pt x="1931606" y="663877"/>
                </a:cubicBezTo>
                <a:cubicBezTo>
                  <a:pt x="1947354" y="655389"/>
                  <a:pt x="1952492" y="632604"/>
                  <a:pt x="1935963" y="621436"/>
                </a:cubicBezTo>
                <a:cubicBezTo>
                  <a:pt x="1908822" y="603006"/>
                  <a:pt x="1880565" y="587036"/>
                  <a:pt x="1850968" y="575643"/>
                </a:cubicBezTo>
                <a:cubicBezTo>
                  <a:pt x="1964108" y="522256"/>
                  <a:pt x="2058595" y="430448"/>
                  <a:pt x="2066191" y="310272"/>
                </a:cubicBezTo>
                <a:cubicBezTo>
                  <a:pt x="2067308" y="291733"/>
                  <a:pt x="2053347" y="277213"/>
                  <a:pt x="2034471" y="282015"/>
                </a:cubicBezTo>
                <a:cubicBezTo>
                  <a:pt x="2098245" y="228628"/>
                  <a:pt x="2132645" y="144863"/>
                  <a:pt x="2127172" y="57188"/>
                </a:cubicBezTo>
                <a:cubicBezTo>
                  <a:pt x="2125944" y="38200"/>
                  <a:pt x="2103270" y="27925"/>
                  <a:pt x="2087970" y="38758"/>
                </a:cubicBezTo>
                <a:cubicBezTo>
                  <a:pt x="2011240" y="92928"/>
                  <a:pt x="1919768" y="26920"/>
                  <a:pt x="1837453" y="61656"/>
                </a:cubicBezTo>
                <a:cubicBezTo>
                  <a:pt x="1795347" y="79413"/>
                  <a:pt x="1763405" y="107894"/>
                  <a:pt x="1730233" y="136597"/>
                </a:cubicBezTo>
                <a:cubicBezTo>
                  <a:pt x="1726883" y="95385"/>
                  <a:pt x="1720628" y="55512"/>
                  <a:pt x="1706890" y="14969"/>
                </a:cubicBezTo>
                <a:cubicBezTo>
                  <a:pt x="1704210" y="6928"/>
                  <a:pt x="1697844" y="2236"/>
                  <a:pt x="1690584" y="631"/>
                </a:cubicBezTo>
                <a:cubicBezTo>
                  <a:pt x="1683325" y="-974"/>
                  <a:pt x="1675171" y="506"/>
                  <a:pt x="1668916" y="4805"/>
                </a:cubicBezTo>
                <a:cubicBezTo>
                  <a:pt x="1587496" y="60426"/>
                  <a:pt x="1540029" y="135704"/>
                  <a:pt x="1485748" y="213215"/>
                </a:cubicBezTo>
                <a:cubicBezTo>
                  <a:pt x="1472010" y="164631"/>
                  <a:pt x="1459837" y="120291"/>
                  <a:pt x="1423203" y="79079"/>
                </a:cubicBezTo>
                <a:cubicBezTo>
                  <a:pt x="1412928" y="67463"/>
                  <a:pt x="1396062" y="71707"/>
                  <a:pt x="1387909" y="82987"/>
                </a:cubicBezTo>
                <a:cubicBezTo>
                  <a:pt x="1337426" y="152793"/>
                  <a:pt x="1239699" y="186857"/>
                  <a:pt x="1213118" y="274756"/>
                </a:cubicBezTo>
                <a:cubicBezTo>
                  <a:pt x="1210660" y="282909"/>
                  <a:pt x="1209097" y="291286"/>
                  <a:pt x="1207086" y="299550"/>
                </a:cubicBezTo>
                <a:cubicBezTo>
                  <a:pt x="1199380" y="269842"/>
                  <a:pt x="1190110" y="240468"/>
                  <a:pt x="1176820" y="212098"/>
                </a:cubicBezTo>
                <a:cubicBezTo>
                  <a:pt x="1171458" y="200595"/>
                  <a:pt x="1157721" y="196574"/>
                  <a:pt x="1146552" y="201489"/>
                </a:cubicBezTo>
                <a:cubicBezTo>
                  <a:pt x="1042235" y="247280"/>
                  <a:pt x="957911" y="306475"/>
                  <a:pt x="906758" y="410791"/>
                </a:cubicBezTo>
                <a:cubicBezTo>
                  <a:pt x="842761" y="541243"/>
                  <a:pt x="909996" y="672030"/>
                  <a:pt x="891904" y="803486"/>
                </a:cubicBezTo>
                <a:cubicBezTo>
                  <a:pt x="831034" y="723518"/>
                  <a:pt x="821205" y="612612"/>
                  <a:pt x="757096" y="532532"/>
                </a:cubicBezTo>
                <a:cubicBezTo>
                  <a:pt x="750283" y="524044"/>
                  <a:pt x="735094" y="524602"/>
                  <a:pt x="727946" y="532196"/>
                </a:cubicBezTo>
                <a:cubicBezTo>
                  <a:pt x="649540" y="615851"/>
                  <a:pt x="494741" y="753339"/>
                  <a:pt x="478100" y="888704"/>
                </a:cubicBezTo>
                <a:cubicBezTo>
                  <a:pt x="448726" y="842354"/>
                  <a:pt x="414437" y="799354"/>
                  <a:pt x="376017" y="757806"/>
                </a:cubicBezTo>
                <a:cubicBezTo>
                  <a:pt x="368199" y="749429"/>
                  <a:pt x="354684" y="753339"/>
                  <a:pt x="347871" y="760263"/>
                </a:cubicBezTo>
                <a:cubicBezTo>
                  <a:pt x="276391" y="834089"/>
                  <a:pt x="211277" y="914727"/>
                  <a:pt x="176318" y="1012455"/>
                </a:cubicBezTo>
                <a:cubicBezTo>
                  <a:pt x="155432" y="1070868"/>
                  <a:pt x="166043" y="1132966"/>
                  <a:pt x="179670" y="1193725"/>
                </a:cubicBezTo>
                <a:cubicBezTo>
                  <a:pt x="156103" y="1147485"/>
                  <a:pt x="139127" y="1097114"/>
                  <a:pt x="104615" y="1056794"/>
                </a:cubicBezTo>
                <a:cubicBezTo>
                  <a:pt x="93447" y="1043727"/>
                  <a:pt x="75352" y="1053779"/>
                  <a:pt x="70550" y="1066623"/>
                </a:cubicBezTo>
                <a:cubicBezTo>
                  <a:pt x="51646" y="1117720"/>
                  <a:pt x="28744" y="1170165"/>
                  <a:pt x="6232" y="1223620"/>
                </a:cubicBezTo>
                <a:close/>
              </a:path>
            </a:pathLst>
          </a:custGeom>
          <a:solidFill>
            <a:schemeClr val="accent3">
              <a:lumMod val="10000"/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4421"/>
            <a:ext cx="10514011" cy="823913"/>
          </a:xfrm>
        </p:spPr>
        <p:txBody>
          <a:bodyPr>
            <a:normAutofit/>
          </a:bodyPr>
          <a:lstStyle>
            <a:lvl1pPr algn="ctr">
              <a:defRPr sz="36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0" name="Online Image Placeholder 21">
            <a:extLst>
              <a:ext uri="{FF2B5EF4-FFF2-40B4-BE49-F238E27FC236}">
                <a16:creationId xmlns:a16="http://schemas.microsoft.com/office/drawing/2014/main" id="{965D4B17-A174-4691-B652-4D31A111E8A8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2051149" y="3140315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DC5831-05A2-450D-80B6-C0B23E4F3F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3777849"/>
            <a:ext cx="3145517" cy="67350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4600575"/>
            <a:ext cx="3107878" cy="1504950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FontTx/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1" name="Online Image Placeholder 21">
            <a:extLst>
              <a:ext uri="{FF2B5EF4-FFF2-40B4-BE49-F238E27FC236}">
                <a16:creationId xmlns:a16="http://schemas.microsoft.com/office/drawing/2014/main" id="{B41F0104-104B-48FE-9807-566FEFA6FDA2}"/>
              </a:ext>
            </a:extLst>
          </p:cNvPr>
          <p:cNvSpPr>
            <a:spLocks noGrp="1"/>
          </p:cNvSpPr>
          <p:nvPr>
            <p:ph type="clipArt" sz="quarter" idx="21"/>
          </p:nvPr>
        </p:nvSpPr>
        <p:spPr>
          <a:xfrm>
            <a:off x="5752625" y="3140315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9C2C2C1-0172-4B4B-8C16-A2C93ADD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23242" y="3777849"/>
            <a:ext cx="3145517" cy="67350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4408" y="4600575"/>
            <a:ext cx="3123184" cy="1504950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2" name="Online Image Placeholder 21">
            <a:extLst>
              <a:ext uri="{FF2B5EF4-FFF2-40B4-BE49-F238E27FC236}">
                <a16:creationId xmlns:a16="http://schemas.microsoft.com/office/drawing/2014/main" id="{7E85FD39-EA9C-4076-8A86-50D041EB087D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437948" y="3140315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2BB1322-9443-457B-BD00-8D224075FB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97452" y="3777849"/>
            <a:ext cx="3145517" cy="67350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880D21F-6C09-4BE6-8A7A-5431EB560B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8935" y="4600575"/>
            <a:ext cx="3123184" cy="1504950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 colum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4421"/>
            <a:ext cx="10514011" cy="823913"/>
          </a:xfrm>
        </p:spPr>
        <p:txBody>
          <a:bodyPr>
            <a:normAutofit/>
          </a:bodyPr>
          <a:lstStyle>
            <a:lvl1pPr algn="ctr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0" name="Online Image Placeholder 21">
            <a:extLst>
              <a:ext uri="{FF2B5EF4-FFF2-40B4-BE49-F238E27FC236}">
                <a16:creationId xmlns:a16="http://schemas.microsoft.com/office/drawing/2014/main" id="{965D4B17-A174-4691-B652-4D31A111E8A8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1631310" y="3238289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DC5831-05A2-450D-80B6-C0B23E4F3F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3887615"/>
            <a:ext cx="2295671" cy="57552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4606925"/>
            <a:ext cx="2268201" cy="119176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1" name="Online Image Placeholder 21">
            <a:extLst>
              <a:ext uri="{FF2B5EF4-FFF2-40B4-BE49-F238E27FC236}">
                <a16:creationId xmlns:a16="http://schemas.microsoft.com/office/drawing/2014/main" id="{B41F0104-104B-48FE-9807-566FEFA6FDA2}"/>
              </a:ext>
            </a:extLst>
          </p:cNvPr>
          <p:cNvSpPr>
            <a:spLocks noGrp="1"/>
          </p:cNvSpPr>
          <p:nvPr>
            <p:ph type="clipArt" sz="quarter" idx="21"/>
          </p:nvPr>
        </p:nvSpPr>
        <p:spPr>
          <a:xfrm>
            <a:off x="4373799" y="3238289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9C2C2C1-0172-4B4B-8C16-A2C93ADD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0741" y="3887615"/>
            <a:ext cx="2295671" cy="57552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6692" y="4606925"/>
            <a:ext cx="2279372" cy="119176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2" name="Online Image Placeholder 21">
            <a:extLst>
              <a:ext uri="{FF2B5EF4-FFF2-40B4-BE49-F238E27FC236}">
                <a16:creationId xmlns:a16="http://schemas.microsoft.com/office/drawing/2014/main" id="{7E85FD39-EA9C-4076-8A86-50D041EB087D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7121873" y="3238289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2BB1322-9443-457B-BD00-8D224075FB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03283" y="3887615"/>
            <a:ext cx="2295671" cy="57552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880D21F-6C09-4BE6-8A7A-5431EB560B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4766" y="4606925"/>
            <a:ext cx="2279372" cy="119176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3" name="Online Image Placeholder 21">
            <a:extLst>
              <a:ext uri="{FF2B5EF4-FFF2-40B4-BE49-F238E27FC236}">
                <a16:creationId xmlns:a16="http://schemas.microsoft.com/office/drawing/2014/main" id="{4BB10774-5B86-4D3E-B2BC-B58F7706D2DF}"/>
              </a:ext>
            </a:extLst>
          </p:cNvPr>
          <p:cNvSpPr>
            <a:spLocks noGrp="1"/>
          </p:cNvSpPr>
          <p:nvPr>
            <p:ph type="clipArt" sz="quarter" idx="23"/>
          </p:nvPr>
        </p:nvSpPr>
        <p:spPr>
          <a:xfrm>
            <a:off x="9843143" y="3238289"/>
            <a:ext cx="685158" cy="6851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1866DC2D-6B7C-47B4-AD80-7F3A63CE8C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35826" y="3887615"/>
            <a:ext cx="2295671" cy="575528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8E6508B-D0E8-48E1-AD5A-36B34FCAC17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072839" y="4606925"/>
            <a:ext cx="2279372" cy="119176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AACD78-24C1-4AAB-9089-6F164C40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847724"/>
            <a:ext cx="7607300" cy="5159598"/>
          </a:xfrm>
          <a:custGeom>
            <a:avLst/>
            <a:gdLst>
              <a:gd name="connsiteX0" fmla="*/ 0 w 7607300"/>
              <a:gd name="connsiteY0" fmla="*/ 0 h 5159598"/>
              <a:gd name="connsiteX1" fmla="*/ 6931057 w 7607300"/>
              <a:gd name="connsiteY1" fmla="*/ 0 h 5159598"/>
              <a:gd name="connsiteX2" fmla="*/ 7607300 w 7607300"/>
              <a:gd name="connsiteY2" fmla="*/ 969857 h 5159598"/>
              <a:gd name="connsiteX3" fmla="*/ 7607300 w 7607300"/>
              <a:gd name="connsiteY3" fmla="*/ 5159598 h 5159598"/>
              <a:gd name="connsiteX4" fmla="*/ 0 w 7607300"/>
              <a:gd name="connsiteY4" fmla="*/ 5159598 h 515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7300" h="5159598">
                <a:moveTo>
                  <a:pt x="0" y="0"/>
                </a:moveTo>
                <a:lnTo>
                  <a:pt x="6931057" y="0"/>
                </a:lnTo>
                <a:lnTo>
                  <a:pt x="7607300" y="969857"/>
                </a:lnTo>
                <a:lnTo>
                  <a:pt x="7607300" y="5159598"/>
                </a:lnTo>
                <a:lnTo>
                  <a:pt x="0" y="5159598"/>
                </a:lnTo>
                <a:close/>
              </a:path>
            </a:pathLst>
          </a:custGeom>
          <a:solidFill>
            <a:srgbClr val="F1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4209-1490-4760-89A8-DA0FCF8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16" y="1376934"/>
            <a:ext cx="6286500" cy="954665"/>
          </a:xfrm>
        </p:spPr>
        <p:txBody>
          <a:bodyPr anchor="t">
            <a:norm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758FF0E-D6FB-4BF4-A940-537CF3D5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7758" y="2584452"/>
            <a:ext cx="2929524" cy="590548"/>
          </a:xfrm>
        </p:spPr>
        <p:txBody>
          <a:bodyPr anchor="b">
            <a:normAutofit/>
          </a:bodyPr>
          <a:lstStyle>
            <a:lvl1pPr marL="0" indent="0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190A83D-1DBA-4C01-8B01-DCE58722725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39492" y="2584452"/>
            <a:ext cx="2943951" cy="590548"/>
          </a:xfrm>
        </p:spPr>
        <p:txBody>
          <a:bodyPr anchor="b">
            <a:normAutofit/>
          </a:bodyPr>
          <a:lstStyle>
            <a:lvl1pPr marL="0" indent="0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5A96E9D-1B01-4D6D-9A9C-DB83F59A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758" y="3307201"/>
            <a:ext cx="2929524" cy="744099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BEA413AF-616B-49D9-BA78-1DCA8B71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9492" y="3307201"/>
            <a:ext cx="2943951" cy="744099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03DB75D-F38E-457C-A0A9-6A1228C10F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297216" y="4183501"/>
            <a:ext cx="2929524" cy="590548"/>
          </a:xfrm>
        </p:spPr>
        <p:txBody>
          <a:bodyPr anchor="b">
            <a:normAutofit/>
          </a:bodyPr>
          <a:lstStyle>
            <a:lvl1pPr marL="0" indent="0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1E3E7C1-D51B-4BA0-81AB-98F54876BC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950" y="4183501"/>
            <a:ext cx="2943951" cy="590548"/>
          </a:xfrm>
        </p:spPr>
        <p:txBody>
          <a:bodyPr anchor="b">
            <a:normAutofit/>
          </a:bodyPr>
          <a:lstStyle>
            <a:lvl1pPr marL="0" indent="0">
              <a:buNone/>
              <a:defRPr sz="1800" b="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D387810A-6185-463A-94AE-83A1EDEC80B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97216" y="4906250"/>
            <a:ext cx="2929524" cy="744099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F34B6BE6-61B7-4508-B2EE-26611B99259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48950" y="4906250"/>
            <a:ext cx="2943951" cy="744099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3438-50D6-47F3-A7A3-D72E1990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D22F3-413A-4C9D-969B-29E5BDDE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FE062B0-C32A-476A-AED6-081A0CF0D3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10488" y="3367088"/>
            <a:ext cx="4481512" cy="2989262"/>
          </a:xfrm>
          <a:custGeom>
            <a:avLst/>
            <a:gdLst>
              <a:gd name="connsiteX0" fmla="*/ 744537 w 4481512"/>
              <a:gd name="connsiteY0" fmla="*/ 0 h 2989262"/>
              <a:gd name="connsiteX1" fmla="*/ 4481512 w 4481512"/>
              <a:gd name="connsiteY1" fmla="*/ 0 h 2989262"/>
              <a:gd name="connsiteX2" fmla="*/ 4481512 w 4481512"/>
              <a:gd name="connsiteY2" fmla="*/ 2989262 h 2989262"/>
              <a:gd name="connsiteX3" fmla="*/ 0 w 4481512"/>
              <a:gd name="connsiteY3" fmla="*/ 2989262 h 2989262"/>
              <a:gd name="connsiteX4" fmla="*/ 0 w 4481512"/>
              <a:gd name="connsiteY4" fmla="*/ 2640234 h 2989262"/>
              <a:gd name="connsiteX5" fmla="*/ 744537 w 4481512"/>
              <a:gd name="connsiteY5" fmla="*/ 2640234 h 298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512" h="2989262">
                <a:moveTo>
                  <a:pt x="744537" y="0"/>
                </a:moveTo>
                <a:lnTo>
                  <a:pt x="4481512" y="0"/>
                </a:lnTo>
                <a:lnTo>
                  <a:pt x="4481512" y="2989262"/>
                </a:lnTo>
                <a:lnTo>
                  <a:pt x="0" y="2989262"/>
                </a:lnTo>
                <a:lnTo>
                  <a:pt x="0" y="2640234"/>
                </a:lnTo>
                <a:lnTo>
                  <a:pt x="744537" y="26402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8DCB-BBFF-4236-B0CF-57F49F12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itle and content r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D958CF93-4ADF-4B06-B025-A8603D74B9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825500"/>
            <a:ext cx="7797800" cy="5203825"/>
          </a:xfrm>
          <a:custGeom>
            <a:avLst/>
            <a:gdLst>
              <a:gd name="connsiteX0" fmla="*/ 0 w 7797800"/>
              <a:gd name="connsiteY0" fmla="*/ 0 h 5203825"/>
              <a:gd name="connsiteX1" fmla="*/ 7797800 w 7797800"/>
              <a:gd name="connsiteY1" fmla="*/ 0 h 5203825"/>
              <a:gd name="connsiteX2" fmla="*/ 7797800 w 7797800"/>
              <a:gd name="connsiteY2" fmla="*/ 888883 h 5203825"/>
              <a:gd name="connsiteX3" fmla="*/ 5054600 w 7797800"/>
              <a:gd name="connsiteY3" fmla="*/ 888883 h 5203825"/>
              <a:gd name="connsiteX4" fmla="*/ 5054600 w 7797800"/>
              <a:gd name="connsiteY4" fmla="*/ 4570962 h 5203825"/>
              <a:gd name="connsiteX5" fmla="*/ 7797800 w 7797800"/>
              <a:gd name="connsiteY5" fmla="*/ 4570962 h 5203825"/>
              <a:gd name="connsiteX6" fmla="*/ 7797800 w 7797800"/>
              <a:gd name="connsiteY6" fmla="*/ 5203825 h 5203825"/>
              <a:gd name="connsiteX7" fmla="*/ 0 w 7797800"/>
              <a:gd name="connsiteY7" fmla="*/ 5203825 h 520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7800" h="5203825">
                <a:moveTo>
                  <a:pt x="0" y="0"/>
                </a:moveTo>
                <a:lnTo>
                  <a:pt x="7797800" y="0"/>
                </a:lnTo>
                <a:lnTo>
                  <a:pt x="7797800" y="888883"/>
                </a:lnTo>
                <a:lnTo>
                  <a:pt x="5054600" y="888883"/>
                </a:lnTo>
                <a:lnTo>
                  <a:pt x="5054600" y="4570962"/>
                </a:lnTo>
                <a:lnTo>
                  <a:pt x="7797800" y="4570962"/>
                </a:lnTo>
                <a:lnTo>
                  <a:pt x="7797800" y="5203825"/>
                </a:lnTo>
                <a:lnTo>
                  <a:pt x="0" y="5203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B9B7CF75-6123-477E-B75B-0AC5DF3CD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54600" y="1714500"/>
            <a:ext cx="5622702" cy="3682079"/>
          </a:xfrm>
          <a:custGeom>
            <a:avLst/>
            <a:gdLst>
              <a:gd name="connsiteX0" fmla="*/ 5622703 w 5622702"/>
              <a:gd name="connsiteY0" fmla="*/ 3682079 h 3682079"/>
              <a:gd name="connsiteX1" fmla="*/ 0 w 5622702"/>
              <a:gd name="connsiteY1" fmla="*/ 3682079 h 3682079"/>
              <a:gd name="connsiteX2" fmla="*/ 0 w 5622702"/>
              <a:gd name="connsiteY2" fmla="*/ 0 h 3682079"/>
              <a:gd name="connsiteX3" fmla="*/ 4946237 w 5622702"/>
              <a:gd name="connsiteY3" fmla="*/ 0 h 3682079"/>
              <a:gd name="connsiteX4" fmla="*/ 5622703 w 5622702"/>
              <a:gd name="connsiteY4" fmla="*/ 970121 h 36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2702" h="3682079">
                <a:moveTo>
                  <a:pt x="5622703" y="3682079"/>
                </a:moveTo>
                <a:lnTo>
                  <a:pt x="0" y="3682079"/>
                </a:lnTo>
                <a:lnTo>
                  <a:pt x="0" y="0"/>
                </a:lnTo>
                <a:lnTo>
                  <a:pt x="4946237" y="0"/>
                </a:lnTo>
                <a:lnTo>
                  <a:pt x="5622703" y="97012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62B026-E436-4FA3-8BA9-F5C6B321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399" y="2193926"/>
            <a:ext cx="4471802" cy="774574"/>
          </a:xfrm>
        </p:spPr>
        <p:txBody>
          <a:bodyPr anchor="t">
            <a:no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A44EEC8-5224-4EE5-8817-958CF078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0399" y="3203700"/>
            <a:ext cx="4471802" cy="17493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B90425-A0DC-4EDC-957B-198436434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39647" y="2009887"/>
            <a:ext cx="3845467" cy="4852128"/>
            <a:chOff x="8349074" y="2009887"/>
            <a:chExt cx="3845467" cy="4852128"/>
          </a:xfrm>
        </p:grpSpPr>
        <p:sp>
          <p:nvSpPr>
            <p:cNvPr id="10" name="Graphic 24">
              <a:extLst>
                <a:ext uri="{FF2B5EF4-FFF2-40B4-BE49-F238E27FC236}">
                  <a16:creationId xmlns:a16="http://schemas.microsoft.com/office/drawing/2014/main" id="{174C83C9-9930-4D54-A9A2-C7DDF91098AE}"/>
                </a:ext>
              </a:extLst>
            </p:cNvPr>
            <p:cNvSpPr/>
            <p:nvPr/>
          </p:nvSpPr>
          <p:spPr>
            <a:xfrm>
              <a:off x="8484843" y="6452247"/>
              <a:ext cx="873837" cy="408121"/>
            </a:xfrm>
            <a:custGeom>
              <a:avLst/>
              <a:gdLst>
                <a:gd name="connsiteX0" fmla="*/ 169736 w 873837"/>
                <a:gd name="connsiteY0" fmla="*/ 289645 h 408121"/>
                <a:gd name="connsiteX1" fmla="*/ 223982 w 873837"/>
                <a:gd name="connsiteY1" fmla="*/ 240032 h 408121"/>
                <a:gd name="connsiteX2" fmla="*/ 278433 w 873837"/>
                <a:gd name="connsiteY2" fmla="*/ 197109 h 408121"/>
                <a:gd name="connsiteX3" fmla="*/ 349663 w 873837"/>
                <a:gd name="connsiteY3" fmla="*/ 171787 h 408121"/>
                <a:gd name="connsiteX4" fmla="*/ 502003 w 873837"/>
                <a:gd name="connsiteY4" fmla="*/ 115380 h 408121"/>
                <a:gd name="connsiteX5" fmla="*/ 743587 w 873837"/>
                <a:gd name="connsiteY5" fmla="*/ 23873 h 408121"/>
                <a:gd name="connsiteX6" fmla="*/ 814713 w 873837"/>
                <a:gd name="connsiteY6" fmla="*/ 192168 h 408121"/>
                <a:gd name="connsiteX7" fmla="*/ 836638 w 873837"/>
                <a:gd name="connsiteY7" fmla="*/ 408121 h 408121"/>
                <a:gd name="connsiteX8" fmla="*/ 861239 w 873837"/>
                <a:gd name="connsiteY8" fmla="*/ 408121 h 408121"/>
                <a:gd name="connsiteX9" fmla="*/ 865356 w 873837"/>
                <a:gd name="connsiteY9" fmla="*/ 238797 h 408121"/>
                <a:gd name="connsiteX10" fmla="*/ 814199 w 873837"/>
                <a:gd name="connsiteY10" fmla="*/ 142966 h 408121"/>
                <a:gd name="connsiteX11" fmla="*/ 783113 w 873837"/>
                <a:gd name="connsiteY11" fmla="*/ 73281 h 408121"/>
                <a:gd name="connsiteX12" fmla="*/ 758821 w 873837"/>
                <a:gd name="connsiteY12" fmla="*/ 816 h 408121"/>
                <a:gd name="connsiteX13" fmla="*/ 533192 w 873837"/>
                <a:gd name="connsiteY13" fmla="*/ 78633 h 408121"/>
                <a:gd name="connsiteX14" fmla="*/ 353163 w 873837"/>
                <a:gd name="connsiteY14" fmla="*/ 143893 h 408121"/>
                <a:gd name="connsiteX15" fmla="*/ 265773 w 873837"/>
                <a:gd name="connsiteY15" fmla="*/ 174669 h 408121"/>
                <a:gd name="connsiteX16" fmla="*/ 232319 w 873837"/>
                <a:gd name="connsiteY16" fmla="*/ 200917 h 408121"/>
                <a:gd name="connsiteX17" fmla="*/ 196396 w 873837"/>
                <a:gd name="connsiteY17" fmla="*/ 231180 h 408121"/>
                <a:gd name="connsiteX18" fmla="*/ 13278 w 873837"/>
                <a:gd name="connsiteY18" fmla="*/ 395049 h 408121"/>
                <a:gd name="connsiteX19" fmla="*/ 0 w 873837"/>
                <a:gd name="connsiteY19" fmla="*/ 408121 h 408121"/>
                <a:gd name="connsiteX20" fmla="*/ 36644 w 873837"/>
                <a:gd name="connsiteY20" fmla="*/ 408121 h 408121"/>
                <a:gd name="connsiteX21" fmla="*/ 50437 w 873837"/>
                <a:gd name="connsiteY21" fmla="*/ 394946 h 408121"/>
                <a:gd name="connsiteX22" fmla="*/ 169736 w 873837"/>
                <a:gd name="connsiteY22" fmla="*/ 289645 h 40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3837" h="408121">
                  <a:moveTo>
                    <a:pt x="169736" y="289645"/>
                  </a:moveTo>
                  <a:cubicBezTo>
                    <a:pt x="188161" y="273485"/>
                    <a:pt x="206586" y="257324"/>
                    <a:pt x="223982" y="240032"/>
                  </a:cubicBezTo>
                  <a:cubicBezTo>
                    <a:pt x="240245" y="223974"/>
                    <a:pt x="257435" y="206990"/>
                    <a:pt x="278433" y="197109"/>
                  </a:cubicBezTo>
                  <a:cubicBezTo>
                    <a:pt x="300564" y="186713"/>
                    <a:pt x="326503" y="180331"/>
                    <a:pt x="349663" y="171787"/>
                  </a:cubicBezTo>
                  <a:cubicBezTo>
                    <a:pt x="400409" y="152951"/>
                    <a:pt x="451155" y="134011"/>
                    <a:pt x="502003" y="115380"/>
                  </a:cubicBezTo>
                  <a:cubicBezTo>
                    <a:pt x="582291" y="86147"/>
                    <a:pt x="666490" y="60929"/>
                    <a:pt x="743587" y="23873"/>
                  </a:cubicBezTo>
                  <a:cubicBezTo>
                    <a:pt x="760365" y="81515"/>
                    <a:pt x="781466" y="142554"/>
                    <a:pt x="814713" y="192168"/>
                  </a:cubicBezTo>
                  <a:cubicBezTo>
                    <a:pt x="858769" y="258045"/>
                    <a:pt x="855372" y="334318"/>
                    <a:pt x="836638" y="408121"/>
                  </a:cubicBezTo>
                  <a:lnTo>
                    <a:pt x="861239" y="408121"/>
                  </a:lnTo>
                  <a:cubicBezTo>
                    <a:pt x="875341" y="352846"/>
                    <a:pt x="878841" y="294380"/>
                    <a:pt x="865356" y="238797"/>
                  </a:cubicBezTo>
                  <a:cubicBezTo>
                    <a:pt x="856916" y="203697"/>
                    <a:pt x="830565" y="174258"/>
                    <a:pt x="814199" y="142966"/>
                  </a:cubicBezTo>
                  <a:cubicBezTo>
                    <a:pt x="802361" y="120424"/>
                    <a:pt x="792892" y="96749"/>
                    <a:pt x="783113" y="73281"/>
                  </a:cubicBezTo>
                  <a:cubicBezTo>
                    <a:pt x="773129" y="49297"/>
                    <a:pt x="767673" y="25211"/>
                    <a:pt x="758821" y="816"/>
                  </a:cubicBezTo>
                  <a:cubicBezTo>
                    <a:pt x="755321" y="-8963"/>
                    <a:pt x="550588" y="72251"/>
                    <a:pt x="533192" y="78633"/>
                  </a:cubicBezTo>
                  <a:cubicBezTo>
                    <a:pt x="473285" y="100558"/>
                    <a:pt x="413172" y="122071"/>
                    <a:pt x="353163" y="143893"/>
                  </a:cubicBezTo>
                  <a:cubicBezTo>
                    <a:pt x="324650" y="154186"/>
                    <a:pt x="293359" y="162318"/>
                    <a:pt x="265773" y="174669"/>
                  </a:cubicBezTo>
                  <a:cubicBezTo>
                    <a:pt x="253421" y="180125"/>
                    <a:pt x="242716" y="192271"/>
                    <a:pt x="232319" y="200917"/>
                  </a:cubicBezTo>
                  <a:cubicBezTo>
                    <a:pt x="220276" y="210902"/>
                    <a:pt x="208130" y="220783"/>
                    <a:pt x="196396" y="231180"/>
                  </a:cubicBezTo>
                  <a:cubicBezTo>
                    <a:pt x="135048" y="285425"/>
                    <a:pt x="72362" y="338024"/>
                    <a:pt x="13278" y="395049"/>
                  </a:cubicBezTo>
                  <a:cubicBezTo>
                    <a:pt x="8749" y="399372"/>
                    <a:pt x="4426" y="403798"/>
                    <a:pt x="0" y="408121"/>
                  </a:cubicBezTo>
                  <a:lnTo>
                    <a:pt x="36644" y="408121"/>
                  </a:lnTo>
                  <a:cubicBezTo>
                    <a:pt x="41276" y="403798"/>
                    <a:pt x="45805" y="399372"/>
                    <a:pt x="50437" y="394946"/>
                  </a:cubicBezTo>
                  <a:cubicBezTo>
                    <a:pt x="89037" y="358713"/>
                    <a:pt x="129798" y="324643"/>
                    <a:pt x="169736" y="28964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Graphic 24">
              <a:extLst>
                <a:ext uri="{FF2B5EF4-FFF2-40B4-BE49-F238E27FC236}">
                  <a16:creationId xmlns:a16="http://schemas.microsoft.com/office/drawing/2014/main" id="{D4A3DDBD-2E82-4861-800B-50B23DA5B24C}"/>
                </a:ext>
              </a:extLst>
            </p:cNvPr>
            <p:cNvSpPr/>
            <p:nvPr userDrawn="1"/>
          </p:nvSpPr>
          <p:spPr>
            <a:xfrm>
              <a:off x="8349074" y="2009887"/>
              <a:ext cx="3845364" cy="4850583"/>
            </a:xfrm>
            <a:custGeom>
              <a:avLst/>
              <a:gdLst>
                <a:gd name="connsiteX0" fmla="*/ 3845365 w 3845364"/>
                <a:gd name="connsiteY0" fmla="*/ 30548 h 4850583"/>
                <a:gd name="connsiteX1" fmla="*/ 3845365 w 3845364"/>
                <a:gd name="connsiteY1" fmla="*/ 492 h 4850583"/>
                <a:gd name="connsiteX2" fmla="*/ 3776503 w 3845364"/>
                <a:gd name="connsiteY2" fmla="*/ 22931 h 4850583"/>
                <a:gd name="connsiteX3" fmla="*/ 3734095 w 3845364"/>
                <a:gd name="connsiteY3" fmla="*/ 73574 h 4850583"/>
                <a:gd name="connsiteX4" fmla="*/ 3621177 w 3845364"/>
                <a:gd name="connsiteY4" fmla="*/ 47326 h 4850583"/>
                <a:gd name="connsiteX5" fmla="*/ 3563329 w 3845364"/>
                <a:gd name="connsiteY5" fmla="*/ 181139 h 4850583"/>
                <a:gd name="connsiteX6" fmla="*/ 3690348 w 3845364"/>
                <a:gd name="connsiteY6" fmla="*/ 303423 h 4850583"/>
                <a:gd name="connsiteX7" fmla="*/ 3677790 w 3845364"/>
                <a:gd name="connsiteY7" fmla="*/ 566108 h 4850583"/>
                <a:gd name="connsiteX8" fmla="*/ 3614075 w 3845364"/>
                <a:gd name="connsiteY8" fmla="*/ 480776 h 4850583"/>
                <a:gd name="connsiteX9" fmla="*/ 3593488 w 3845364"/>
                <a:gd name="connsiteY9" fmla="*/ 479027 h 4850583"/>
                <a:gd name="connsiteX10" fmla="*/ 3506304 w 3845364"/>
                <a:gd name="connsiteY10" fmla="*/ 622824 h 4850583"/>
                <a:gd name="connsiteX11" fmla="*/ 3558903 w 3845364"/>
                <a:gd name="connsiteY11" fmla="*/ 751593 h 4850583"/>
                <a:gd name="connsiteX12" fmla="*/ 3547683 w 3845364"/>
                <a:gd name="connsiteY12" fmla="*/ 781340 h 4850583"/>
                <a:gd name="connsiteX13" fmla="*/ 3543463 w 3845364"/>
                <a:gd name="connsiteY13" fmla="*/ 795854 h 4850583"/>
                <a:gd name="connsiteX14" fmla="*/ 3524420 w 3845364"/>
                <a:gd name="connsiteY14" fmla="*/ 769606 h 4850583"/>
                <a:gd name="connsiteX15" fmla="*/ 3508157 w 3845364"/>
                <a:gd name="connsiteY15" fmla="*/ 738726 h 4850583"/>
                <a:gd name="connsiteX16" fmla="*/ 3472439 w 3845364"/>
                <a:gd name="connsiteY16" fmla="*/ 672026 h 4850583"/>
                <a:gd name="connsiteX17" fmla="*/ 3461014 w 3845364"/>
                <a:gd name="connsiteY17" fmla="*/ 641969 h 4850583"/>
                <a:gd name="connsiteX18" fmla="*/ 3467499 w 3845364"/>
                <a:gd name="connsiteY18" fmla="*/ 611501 h 4850583"/>
                <a:gd name="connsiteX19" fmla="*/ 3480880 w 3845364"/>
                <a:gd name="connsiteY19" fmla="*/ 586077 h 4850583"/>
                <a:gd name="connsiteX20" fmla="*/ 3478718 w 3845364"/>
                <a:gd name="connsiteY20" fmla="*/ 533169 h 4850583"/>
                <a:gd name="connsiteX21" fmla="*/ 3416444 w 3845364"/>
                <a:gd name="connsiteY21" fmla="*/ 440941 h 4850583"/>
                <a:gd name="connsiteX22" fmla="*/ 3349435 w 3845364"/>
                <a:gd name="connsiteY22" fmla="*/ 402856 h 4850583"/>
                <a:gd name="connsiteX23" fmla="*/ 3249898 w 3845364"/>
                <a:gd name="connsiteY23" fmla="*/ 511862 h 4850583"/>
                <a:gd name="connsiteX24" fmla="*/ 3319790 w 3845364"/>
                <a:gd name="connsiteY24" fmla="*/ 611501 h 4850583"/>
                <a:gd name="connsiteX25" fmla="*/ 3357669 w 3845364"/>
                <a:gd name="connsiteY25" fmla="*/ 636823 h 4850583"/>
                <a:gd name="connsiteX26" fmla="*/ 3396989 w 3845364"/>
                <a:gd name="connsiteY26" fmla="*/ 649483 h 4850583"/>
                <a:gd name="connsiteX27" fmla="*/ 3405945 w 3845364"/>
                <a:gd name="connsiteY27" fmla="*/ 665644 h 4850583"/>
                <a:gd name="connsiteX28" fmla="*/ 3442589 w 3845364"/>
                <a:gd name="connsiteY28" fmla="*/ 746240 h 4850583"/>
                <a:gd name="connsiteX29" fmla="*/ 3489115 w 3845364"/>
                <a:gd name="connsiteY29" fmla="*/ 821793 h 4850583"/>
                <a:gd name="connsiteX30" fmla="*/ 3301262 w 3845364"/>
                <a:gd name="connsiteY30" fmla="*/ 703317 h 4850583"/>
                <a:gd name="connsiteX31" fmla="*/ 3194727 w 3845364"/>
                <a:gd name="connsiteY31" fmla="*/ 630441 h 4850583"/>
                <a:gd name="connsiteX32" fmla="*/ 3146554 w 3845364"/>
                <a:gd name="connsiteY32" fmla="*/ 593488 h 4850583"/>
                <a:gd name="connsiteX33" fmla="*/ 3151083 w 3845364"/>
                <a:gd name="connsiteY33" fmla="*/ 406047 h 4850583"/>
                <a:gd name="connsiteX34" fmla="*/ 2982788 w 3845364"/>
                <a:gd name="connsiteY34" fmla="*/ 298894 h 4850583"/>
                <a:gd name="connsiteX35" fmla="*/ 2909911 w 3845364"/>
                <a:gd name="connsiteY35" fmla="*/ 466366 h 4850583"/>
                <a:gd name="connsiteX36" fmla="*/ 2975891 w 3845364"/>
                <a:gd name="connsiteY36" fmla="*/ 582268 h 4850583"/>
                <a:gd name="connsiteX37" fmla="*/ 3066060 w 3845364"/>
                <a:gd name="connsiteY37" fmla="*/ 626632 h 4850583"/>
                <a:gd name="connsiteX38" fmla="*/ 3285616 w 3845364"/>
                <a:gd name="connsiteY38" fmla="*/ 780002 h 4850583"/>
                <a:gd name="connsiteX39" fmla="*/ 3399563 w 3845364"/>
                <a:gd name="connsiteY39" fmla="*/ 834042 h 4850583"/>
                <a:gd name="connsiteX40" fmla="*/ 3462043 w 3845364"/>
                <a:gd name="connsiteY40" fmla="*/ 863378 h 4850583"/>
                <a:gd name="connsiteX41" fmla="*/ 3426634 w 3845364"/>
                <a:gd name="connsiteY41" fmla="*/ 878097 h 4850583"/>
                <a:gd name="connsiteX42" fmla="*/ 3283763 w 3845364"/>
                <a:gd name="connsiteY42" fmla="*/ 917109 h 4850583"/>
                <a:gd name="connsiteX43" fmla="*/ 3069251 w 3845364"/>
                <a:gd name="connsiteY43" fmla="*/ 962296 h 4850583"/>
                <a:gd name="connsiteX44" fmla="*/ 3066884 w 3845364"/>
                <a:gd name="connsiteY44" fmla="*/ 956841 h 4850583"/>
                <a:gd name="connsiteX45" fmla="*/ 3005330 w 3845364"/>
                <a:gd name="connsiteY45" fmla="*/ 861525 h 4850583"/>
                <a:gd name="connsiteX46" fmla="*/ 2893854 w 3845364"/>
                <a:gd name="connsiteY46" fmla="*/ 830542 h 4850583"/>
                <a:gd name="connsiteX47" fmla="*/ 2763335 w 3845364"/>
                <a:gd name="connsiteY47" fmla="*/ 944489 h 4850583"/>
                <a:gd name="connsiteX48" fmla="*/ 2864415 w 3845364"/>
                <a:gd name="connsiteY48" fmla="*/ 1098373 h 4850583"/>
                <a:gd name="connsiteX49" fmla="*/ 2992669 w 3845364"/>
                <a:gd name="connsiteY49" fmla="*/ 1115975 h 4850583"/>
                <a:gd name="connsiteX50" fmla="*/ 3072751 w 3845364"/>
                <a:gd name="connsiteY50" fmla="*/ 1063170 h 4850583"/>
                <a:gd name="connsiteX51" fmla="*/ 3284175 w 3845364"/>
                <a:gd name="connsiteY51" fmla="*/ 1002131 h 4850583"/>
                <a:gd name="connsiteX52" fmla="*/ 3516906 w 3845364"/>
                <a:gd name="connsiteY52" fmla="*/ 926784 h 4850583"/>
                <a:gd name="connsiteX53" fmla="*/ 3319481 w 3845364"/>
                <a:gd name="connsiteY53" fmla="*/ 1409128 h 4850583"/>
                <a:gd name="connsiteX54" fmla="*/ 3155303 w 3845364"/>
                <a:gd name="connsiteY54" fmla="*/ 1652770 h 4850583"/>
                <a:gd name="connsiteX55" fmla="*/ 3059987 w 3845364"/>
                <a:gd name="connsiteY55" fmla="*/ 1772172 h 4850583"/>
                <a:gd name="connsiteX56" fmla="*/ 3023446 w 3845364"/>
                <a:gd name="connsiteY56" fmla="*/ 1816330 h 4850583"/>
                <a:gd name="connsiteX57" fmla="*/ 3000389 w 3845364"/>
                <a:gd name="connsiteY57" fmla="*/ 1840004 h 4850583"/>
                <a:gd name="connsiteX58" fmla="*/ 2970333 w 3845364"/>
                <a:gd name="connsiteY58" fmla="*/ 1851224 h 4850583"/>
                <a:gd name="connsiteX59" fmla="*/ 2901780 w 3845364"/>
                <a:gd name="connsiteY59" fmla="*/ 1976287 h 4850583"/>
                <a:gd name="connsiteX60" fmla="*/ 2727514 w 3845364"/>
                <a:gd name="connsiteY60" fmla="*/ 2077676 h 4850583"/>
                <a:gd name="connsiteX61" fmla="*/ 2756336 w 3845364"/>
                <a:gd name="connsiteY61" fmla="*/ 2152200 h 4850583"/>
                <a:gd name="connsiteX62" fmla="*/ 2676768 w 3845364"/>
                <a:gd name="connsiteY62" fmla="*/ 2236399 h 4850583"/>
                <a:gd name="connsiteX63" fmla="*/ 2610377 w 3845364"/>
                <a:gd name="connsiteY63" fmla="*/ 2323480 h 4850583"/>
                <a:gd name="connsiteX64" fmla="*/ 2556646 w 3845364"/>
                <a:gd name="connsiteY64" fmla="*/ 2391724 h 4850583"/>
                <a:gd name="connsiteX65" fmla="*/ 2547176 w 3845364"/>
                <a:gd name="connsiteY65" fmla="*/ 2317819 h 4850583"/>
                <a:gd name="connsiteX66" fmla="*/ 2546147 w 3845364"/>
                <a:gd name="connsiteY66" fmla="*/ 2270161 h 4850583"/>
                <a:gd name="connsiteX67" fmla="*/ 2541103 w 3845364"/>
                <a:gd name="connsiteY67" fmla="*/ 2226826 h 4850583"/>
                <a:gd name="connsiteX68" fmla="*/ 2583820 w 3845364"/>
                <a:gd name="connsiteY68" fmla="*/ 2166713 h 4850583"/>
                <a:gd name="connsiteX69" fmla="*/ 2634463 w 3845364"/>
                <a:gd name="connsiteY69" fmla="*/ 2097748 h 4850583"/>
                <a:gd name="connsiteX70" fmla="*/ 2746969 w 3845364"/>
                <a:gd name="connsiteY70" fmla="*/ 1938923 h 4850583"/>
                <a:gd name="connsiteX71" fmla="*/ 2796171 w 3845364"/>
                <a:gd name="connsiteY71" fmla="*/ 1822815 h 4850583"/>
                <a:gd name="connsiteX72" fmla="*/ 2815831 w 3845364"/>
                <a:gd name="connsiteY72" fmla="*/ 1745615 h 4850583"/>
                <a:gd name="connsiteX73" fmla="*/ 2919278 w 3845364"/>
                <a:gd name="connsiteY73" fmla="*/ 1573305 h 4850583"/>
                <a:gd name="connsiteX74" fmla="*/ 2818610 w 3845364"/>
                <a:gd name="connsiteY74" fmla="*/ 1431052 h 4850583"/>
                <a:gd name="connsiteX75" fmla="*/ 2671313 w 3845364"/>
                <a:gd name="connsiteY75" fmla="*/ 1541087 h 4850583"/>
                <a:gd name="connsiteX76" fmla="*/ 2708781 w 3845364"/>
                <a:gd name="connsiteY76" fmla="*/ 1755394 h 4850583"/>
                <a:gd name="connsiteX77" fmla="*/ 2710633 w 3845364"/>
                <a:gd name="connsiteY77" fmla="*/ 1757349 h 4850583"/>
                <a:gd name="connsiteX78" fmla="*/ 2649388 w 3845364"/>
                <a:gd name="connsiteY78" fmla="*/ 1956524 h 4850583"/>
                <a:gd name="connsiteX79" fmla="*/ 2533383 w 3845364"/>
                <a:gd name="connsiteY79" fmla="*/ 2120805 h 4850583"/>
                <a:gd name="connsiteX80" fmla="*/ 2571983 w 3845364"/>
                <a:gd name="connsiteY80" fmla="*/ 1975361 h 4850583"/>
                <a:gd name="connsiteX81" fmla="*/ 2584232 w 3845364"/>
                <a:gd name="connsiteY81" fmla="*/ 1854415 h 4850583"/>
                <a:gd name="connsiteX82" fmla="*/ 2429524 w 3845364"/>
                <a:gd name="connsiteY82" fmla="*/ 1606244 h 4850583"/>
                <a:gd name="connsiteX83" fmla="*/ 2391542 w 3845364"/>
                <a:gd name="connsiteY83" fmla="*/ 1814168 h 4850583"/>
                <a:gd name="connsiteX84" fmla="*/ 2431274 w 3845364"/>
                <a:gd name="connsiteY84" fmla="*/ 1866149 h 4850583"/>
                <a:gd name="connsiteX85" fmla="*/ 2489328 w 3845364"/>
                <a:gd name="connsiteY85" fmla="*/ 1916072 h 4850583"/>
                <a:gd name="connsiteX86" fmla="*/ 2457727 w 3845364"/>
                <a:gd name="connsiteY86" fmla="*/ 2084984 h 4850583"/>
                <a:gd name="connsiteX87" fmla="*/ 2384954 w 3845364"/>
                <a:gd name="connsiteY87" fmla="*/ 1908558 h 4850583"/>
                <a:gd name="connsiteX88" fmla="*/ 2305490 w 3845364"/>
                <a:gd name="connsiteY88" fmla="*/ 1790494 h 4850583"/>
                <a:gd name="connsiteX89" fmla="*/ 2236422 w 3845364"/>
                <a:gd name="connsiteY89" fmla="*/ 1720705 h 4850583"/>
                <a:gd name="connsiteX90" fmla="*/ 2194219 w 3845364"/>
                <a:gd name="connsiteY90" fmla="*/ 1614890 h 4850583"/>
                <a:gd name="connsiteX91" fmla="*/ 2151605 w 3845364"/>
                <a:gd name="connsiteY91" fmla="*/ 1514016 h 4850583"/>
                <a:gd name="connsiteX92" fmla="*/ 1981972 w 3845364"/>
                <a:gd name="connsiteY92" fmla="*/ 1502282 h 4850583"/>
                <a:gd name="connsiteX93" fmla="*/ 1950166 w 3845364"/>
                <a:gd name="connsiteY93" fmla="*/ 1647829 h 4850583"/>
                <a:gd name="connsiteX94" fmla="*/ 2038997 w 3845364"/>
                <a:gd name="connsiteY94" fmla="*/ 1729660 h 4850583"/>
                <a:gd name="connsiteX95" fmla="*/ 2110638 w 3845364"/>
                <a:gd name="connsiteY95" fmla="*/ 1754364 h 4850583"/>
                <a:gd name="connsiteX96" fmla="*/ 2178882 w 3845364"/>
                <a:gd name="connsiteY96" fmla="*/ 1785141 h 4850583"/>
                <a:gd name="connsiteX97" fmla="*/ 2299108 w 3845364"/>
                <a:gd name="connsiteY97" fmla="*/ 1916895 h 4850583"/>
                <a:gd name="connsiteX98" fmla="*/ 2349236 w 3845364"/>
                <a:gd name="connsiteY98" fmla="*/ 2007064 h 4850583"/>
                <a:gd name="connsiteX99" fmla="*/ 2401938 w 3845364"/>
                <a:gd name="connsiteY99" fmla="*/ 2102380 h 4850583"/>
                <a:gd name="connsiteX100" fmla="*/ 2266169 w 3845364"/>
                <a:gd name="connsiteY100" fmla="*/ 2100116 h 4850583"/>
                <a:gd name="connsiteX101" fmla="*/ 2088095 w 3845364"/>
                <a:gd name="connsiteY101" fmla="*/ 2140259 h 4850583"/>
                <a:gd name="connsiteX102" fmla="*/ 2094272 w 3845364"/>
                <a:gd name="connsiteY102" fmla="*/ 2106703 h 4850583"/>
                <a:gd name="connsiteX103" fmla="*/ 2096742 w 3845364"/>
                <a:gd name="connsiteY103" fmla="*/ 2089514 h 4850583"/>
                <a:gd name="connsiteX104" fmla="*/ 2097668 w 3845364"/>
                <a:gd name="connsiteY104" fmla="*/ 2088175 h 4850583"/>
                <a:gd name="connsiteX105" fmla="*/ 2143062 w 3845364"/>
                <a:gd name="connsiteY105" fmla="*/ 2005829 h 4850583"/>
                <a:gd name="connsiteX106" fmla="*/ 2161487 w 3845364"/>
                <a:gd name="connsiteY106" fmla="*/ 1926571 h 4850583"/>
                <a:gd name="connsiteX107" fmla="*/ 2062877 w 3845364"/>
                <a:gd name="connsiteY107" fmla="*/ 1811183 h 4850583"/>
                <a:gd name="connsiteX108" fmla="*/ 1971884 w 3845364"/>
                <a:gd name="connsiteY108" fmla="*/ 1889824 h 4850583"/>
                <a:gd name="connsiteX109" fmla="*/ 1970237 w 3845364"/>
                <a:gd name="connsiteY109" fmla="*/ 1966509 h 4850583"/>
                <a:gd name="connsiteX110" fmla="*/ 2025409 w 3845364"/>
                <a:gd name="connsiteY110" fmla="*/ 2040929 h 4850583"/>
                <a:gd name="connsiteX111" fmla="*/ 2023968 w 3845364"/>
                <a:gd name="connsiteY111" fmla="*/ 2096719 h 4850583"/>
                <a:gd name="connsiteX112" fmla="*/ 2015425 w 3845364"/>
                <a:gd name="connsiteY112" fmla="*/ 2165066 h 4850583"/>
                <a:gd name="connsiteX113" fmla="*/ 2015528 w 3845364"/>
                <a:gd name="connsiteY113" fmla="*/ 2168566 h 4850583"/>
                <a:gd name="connsiteX114" fmla="*/ 1975693 w 3845364"/>
                <a:gd name="connsiteY114" fmla="*/ 2189770 h 4850583"/>
                <a:gd name="connsiteX115" fmla="*/ 1974149 w 3845364"/>
                <a:gd name="connsiteY115" fmla="*/ 2189461 h 4850583"/>
                <a:gd name="connsiteX116" fmla="*/ 1921962 w 3845364"/>
                <a:gd name="connsiteY116" fmla="*/ 2158273 h 4850583"/>
                <a:gd name="connsiteX117" fmla="*/ 1867202 w 3845364"/>
                <a:gd name="connsiteY117" fmla="*/ 2131304 h 4850583"/>
                <a:gd name="connsiteX118" fmla="*/ 1770342 w 3845364"/>
                <a:gd name="connsiteY118" fmla="*/ 2137686 h 4850583"/>
                <a:gd name="connsiteX119" fmla="*/ 1669571 w 3845364"/>
                <a:gd name="connsiteY119" fmla="*/ 2206445 h 4850583"/>
                <a:gd name="connsiteX120" fmla="*/ 1600915 w 3845364"/>
                <a:gd name="connsiteY120" fmla="*/ 2048752 h 4850583"/>
                <a:gd name="connsiteX121" fmla="*/ 1565917 w 3845364"/>
                <a:gd name="connsiteY121" fmla="*/ 1859665 h 4850583"/>
                <a:gd name="connsiteX122" fmla="*/ 1620060 w 3845364"/>
                <a:gd name="connsiteY122" fmla="*/ 1816536 h 4850583"/>
                <a:gd name="connsiteX123" fmla="*/ 1628398 w 3845364"/>
                <a:gd name="connsiteY123" fmla="*/ 1751894 h 4850583"/>
                <a:gd name="connsiteX124" fmla="*/ 1565608 w 3845364"/>
                <a:gd name="connsiteY124" fmla="*/ 1658431 h 4850583"/>
                <a:gd name="connsiteX125" fmla="*/ 1331025 w 3845364"/>
                <a:gd name="connsiteY125" fmla="*/ 1738513 h 4850583"/>
                <a:gd name="connsiteX126" fmla="*/ 1357993 w 3845364"/>
                <a:gd name="connsiteY126" fmla="*/ 1837534 h 4850583"/>
                <a:gd name="connsiteX127" fmla="*/ 1410489 w 3845364"/>
                <a:gd name="connsiteY127" fmla="*/ 1869958 h 4850583"/>
                <a:gd name="connsiteX128" fmla="*/ 1443324 w 3845364"/>
                <a:gd name="connsiteY128" fmla="*/ 1873355 h 4850583"/>
                <a:gd name="connsiteX129" fmla="*/ 1482130 w 3845364"/>
                <a:gd name="connsiteY129" fmla="*/ 1955804 h 4850583"/>
                <a:gd name="connsiteX130" fmla="*/ 1540390 w 3845364"/>
                <a:gd name="connsiteY130" fmla="*/ 2153744 h 4850583"/>
                <a:gd name="connsiteX131" fmla="*/ 1635397 w 3845364"/>
                <a:gd name="connsiteY131" fmla="*/ 2307216 h 4850583"/>
                <a:gd name="connsiteX132" fmla="*/ 1637250 w 3845364"/>
                <a:gd name="connsiteY132" fmla="*/ 2308246 h 4850583"/>
                <a:gd name="connsiteX133" fmla="*/ 1710332 w 3845364"/>
                <a:gd name="connsiteY133" fmla="*/ 2419105 h 4850583"/>
                <a:gd name="connsiteX134" fmla="*/ 1796487 w 3845364"/>
                <a:gd name="connsiteY134" fmla="*/ 2534595 h 4850583"/>
                <a:gd name="connsiteX135" fmla="*/ 1929991 w 3845364"/>
                <a:gd name="connsiteY135" fmla="*/ 2691568 h 4850583"/>
                <a:gd name="connsiteX136" fmla="*/ 1931123 w 3845364"/>
                <a:gd name="connsiteY136" fmla="*/ 2692700 h 4850583"/>
                <a:gd name="connsiteX137" fmla="*/ 1900552 w 3845364"/>
                <a:gd name="connsiteY137" fmla="*/ 2920490 h 4850583"/>
                <a:gd name="connsiteX138" fmla="*/ 1880995 w 3845364"/>
                <a:gd name="connsiteY138" fmla="*/ 3055229 h 4850583"/>
                <a:gd name="connsiteX139" fmla="*/ 1799163 w 3845364"/>
                <a:gd name="connsiteY139" fmla="*/ 3206026 h 4850583"/>
                <a:gd name="connsiteX140" fmla="*/ 1702715 w 3845364"/>
                <a:gd name="connsiteY140" fmla="*/ 3402730 h 4850583"/>
                <a:gd name="connsiteX141" fmla="*/ 1590930 w 3845364"/>
                <a:gd name="connsiteY141" fmla="*/ 3632374 h 4850583"/>
                <a:gd name="connsiteX142" fmla="*/ 1533390 w 3845364"/>
                <a:gd name="connsiteY142" fmla="*/ 3755173 h 4850583"/>
                <a:gd name="connsiteX143" fmla="*/ 1336789 w 3845364"/>
                <a:gd name="connsiteY143" fmla="*/ 3967420 h 4850583"/>
                <a:gd name="connsiteX144" fmla="*/ 975494 w 3845364"/>
                <a:gd name="connsiteY144" fmla="*/ 4276733 h 4850583"/>
                <a:gd name="connsiteX145" fmla="*/ 915279 w 3845364"/>
                <a:gd name="connsiteY145" fmla="*/ 4330876 h 4850583"/>
                <a:gd name="connsiteX146" fmla="*/ 813787 w 3845364"/>
                <a:gd name="connsiteY146" fmla="*/ 4373387 h 4850583"/>
                <a:gd name="connsiteX147" fmla="*/ 664431 w 3845364"/>
                <a:gd name="connsiteY147" fmla="*/ 4425883 h 4850583"/>
                <a:gd name="connsiteX148" fmla="*/ 427068 w 3845364"/>
                <a:gd name="connsiteY148" fmla="*/ 4515332 h 4850583"/>
                <a:gd name="connsiteX149" fmla="*/ 425421 w 3845364"/>
                <a:gd name="connsiteY149" fmla="*/ 4494848 h 4850583"/>
                <a:gd name="connsiteX150" fmla="*/ 449817 w 3845364"/>
                <a:gd name="connsiteY150" fmla="*/ 4392944 h 4850583"/>
                <a:gd name="connsiteX151" fmla="*/ 470506 w 3845364"/>
                <a:gd name="connsiteY151" fmla="*/ 4289497 h 4850583"/>
                <a:gd name="connsiteX152" fmla="*/ 548735 w 3845364"/>
                <a:gd name="connsiteY152" fmla="*/ 3928820 h 4850583"/>
                <a:gd name="connsiteX153" fmla="*/ 586511 w 3845364"/>
                <a:gd name="connsiteY153" fmla="*/ 3767113 h 4850583"/>
                <a:gd name="connsiteX154" fmla="*/ 610701 w 3845364"/>
                <a:gd name="connsiteY154" fmla="*/ 3684664 h 4850583"/>
                <a:gd name="connsiteX155" fmla="*/ 697370 w 3845364"/>
                <a:gd name="connsiteY155" fmla="*/ 3627021 h 4850583"/>
                <a:gd name="connsiteX156" fmla="*/ 846211 w 3845364"/>
                <a:gd name="connsiteY156" fmla="*/ 3589142 h 4850583"/>
                <a:gd name="connsiteX157" fmla="*/ 991964 w 3845364"/>
                <a:gd name="connsiteY157" fmla="*/ 3534588 h 4850583"/>
                <a:gd name="connsiteX158" fmla="*/ 1032313 w 3845364"/>
                <a:gd name="connsiteY158" fmla="*/ 3555380 h 4850583"/>
                <a:gd name="connsiteX159" fmla="*/ 1263089 w 3845364"/>
                <a:gd name="connsiteY159" fmla="*/ 3409524 h 4850583"/>
                <a:gd name="connsiteX160" fmla="*/ 1265971 w 3845364"/>
                <a:gd name="connsiteY160" fmla="*/ 3289813 h 4850583"/>
                <a:gd name="connsiteX161" fmla="*/ 1175184 w 3845364"/>
                <a:gd name="connsiteY161" fmla="*/ 3296195 h 4850583"/>
                <a:gd name="connsiteX162" fmla="*/ 988052 w 3845364"/>
                <a:gd name="connsiteY162" fmla="*/ 3381321 h 4850583"/>
                <a:gd name="connsiteX163" fmla="*/ 962010 w 3845364"/>
                <a:gd name="connsiteY163" fmla="*/ 3410862 h 4850583"/>
                <a:gd name="connsiteX164" fmla="*/ 950379 w 3845364"/>
                <a:gd name="connsiteY164" fmla="*/ 3437625 h 4850583"/>
                <a:gd name="connsiteX165" fmla="*/ 933498 w 3845364"/>
                <a:gd name="connsiteY165" fmla="*/ 3454917 h 4850583"/>
                <a:gd name="connsiteX166" fmla="*/ 839520 w 3845364"/>
                <a:gd name="connsiteY166" fmla="*/ 3507104 h 4850583"/>
                <a:gd name="connsiteX167" fmla="*/ 649918 w 3845364"/>
                <a:gd name="connsiteY167" fmla="*/ 3549822 h 4850583"/>
                <a:gd name="connsiteX168" fmla="*/ 653726 w 3845364"/>
                <a:gd name="connsiteY168" fmla="*/ 3532426 h 4850583"/>
                <a:gd name="connsiteX169" fmla="*/ 687591 w 3845364"/>
                <a:gd name="connsiteY169" fmla="*/ 3443389 h 4850583"/>
                <a:gd name="connsiteX170" fmla="*/ 815125 w 3845364"/>
                <a:gd name="connsiteY170" fmla="*/ 3219304 h 4850583"/>
                <a:gd name="connsiteX171" fmla="*/ 838800 w 3845364"/>
                <a:gd name="connsiteY171" fmla="*/ 3201703 h 4850583"/>
                <a:gd name="connsiteX172" fmla="*/ 919396 w 3845364"/>
                <a:gd name="connsiteY172" fmla="*/ 3177925 h 4850583"/>
                <a:gd name="connsiteX173" fmla="*/ 1006271 w 3845364"/>
                <a:gd name="connsiteY173" fmla="*/ 3083124 h 4850583"/>
                <a:gd name="connsiteX174" fmla="*/ 976421 w 3845364"/>
                <a:gd name="connsiteY174" fmla="*/ 2899904 h 4850583"/>
                <a:gd name="connsiteX175" fmla="*/ 869577 w 3845364"/>
                <a:gd name="connsiteY175" fmla="*/ 2925637 h 4850583"/>
                <a:gd name="connsiteX176" fmla="*/ 761806 w 3845364"/>
                <a:gd name="connsiteY176" fmla="*/ 3027232 h 4850583"/>
                <a:gd name="connsiteX177" fmla="*/ 746572 w 3845364"/>
                <a:gd name="connsiteY177" fmla="*/ 3078698 h 4850583"/>
                <a:gd name="connsiteX178" fmla="*/ 742146 w 3845364"/>
                <a:gd name="connsiteY178" fmla="*/ 3109887 h 4850583"/>
                <a:gd name="connsiteX179" fmla="*/ 745543 w 3845364"/>
                <a:gd name="connsiteY179" fmla="*/ 3141590 h 4850583"/>
                <a:gd name="connsiteX180" fmla="*/ 737102 w 3845364"/>
                <a:gd name="connsiteY180" fmla="*/ 3164544 h 4850583"/>
                <a:gd name="connsiteX181" fmla="*/ 700252 w 3845364"/>
                <a:gd name="connsiteY181" fmla="*/ 3243185 h 4850583"/>
                <a:gd name="connsiteX182" fmla="*/ 638698 w 3845364"/>
                <a:gd name="connsiteY182" fmla="*/ 3365675 h 4850583"/>
                <a:gd name="connsiteX183" fmla="*/ 592276 w 3845364"/>
                <a:gd name="connsiteY183" fmla="*/ 3478180 h 4850583"/>
                <a:gd name="connsiteX184" fmla="*/ 577762 w 3845364"/>
                <a:gd name="connsiteY184" fmla="*/ 3515854 h 4850583"/>
                <a:gd name="connsiteX185" fmla="*/ 546676 w 3845364"/>
                <a:gd name="connsiteY185" fmla="*/ 3414156 h 4850583"/>
                <a:gd name="connsiteX186" fmla="*/ 551514 w 3845364"/>
                <a:gd name="connsiteY186" fmla="*/ 3306488 h 4850583"/>
                <a:gd name="connsiteX187" fmla="*/ 561602 w 3845364"/>
                <a:gd name="connsiteY187" fmla="*/ 3259345 h 4850583"/>
                <a:gd name="connsiteX188" fmla="*/ 595775 w 3845364"/>
                <a:gd name="connsiteY188" fmla="*/ 3219819 h 4850583"/>
                <a:gd name="connsiteX189" fmla="*/ 614818 w 3845364"/>
                <a:gd name="connsiteY189" fmla="*/ 3175043 h 4850583"/>
                <a:gd name="connsiteX190" fmla="*/ 609671 w 3845364"/>
                <a:gd name="connsiteY190" fmla="*/ 3079213 h 4850583"/>
                <a:gd name="connsiteX191" fmla="*/ 541530 w 3845364"/>
                <a:gd name="connsiteY191" fmla="*/ 2936754 h 4850583"/>
                <a:gd name="connsiteX192" fmla="*/ 427171 w 3845364"/>
                <a:gd name="connsiteY192" fmla="*/ 2997278 h 4850583"/>
                <a:gd name="connsiteX193" fmla="*/ 416672 w 3845364"/>
                <a:gd name="connsiteY193" fmla="*/ 3115136 h 4850583"/>
                <a:gd name="connsiteX194" fmla="*/ 489240 w 3845364"/>
                <a:gd name="connsiteY194" fmla="*/ 3237318 h 4850583"/>
                <a:gd name="connsiteX195" fmla="*/ 482034 w 3845364"/>
                <a:gd name="connsiteY195" fmla="*/ 3336648 h 4850583"/>
                <a:gd name="connsiteX196" fmla="*/ 483887 w 3845364"/>
                <a:gd name="connsiteY196" fmla="*/ 3437522 h 4850583"/>
                <a:gd name="connsiteX197" fmla="*/ 488005 w 3845364"/>
                <a:gd name="connsiteY197" fmla="*/ 3476019 h 4850583"/>
                <a:gd name="connsiteX198" fmla="*/ 396086 w 3845364"/>
                <a:gd name="connsiteY198" fmla="*/ 3347456 h 4850583"/>
                <a:gd name="connsiteX199" fmla="*/ 383939 w 3845364"/>
                <a:gd name="connsiteY199" fmla="*/ 3216010 h 4850583"/>
                <a:gd name="connsiteX200" fmla="*/ 208954 w 3845364"/>
                <a:gd name="connsiteY200" fmla="*/ 3153221 h 4850583"/>
                <a:gd name="connsiteX201" fmla="*/ 179412 w 3845364"/>
                <a:gd name="connsiteY201" fmla="*/ 3334486 h 4850583"/>
                <a:gd name="connsiteX202" fmla="*/ 331650 w 3845364"/>
                <a:gd name="connsiteY202" fmla="*/ 3405922 h 4850583"/>
                <a:gd name="connsiteX203" fmla="*/ 419142 w 3845364"/>
                <a:gd name="connsiteY203" fmla="*/ 3491665 h 4850583"/>
                <a:gd name="connsiteX204" fmla="*/ 509929 w 3845364"/>
                <a:gd name="connsiteY204" fmla="*/ 3557438 h 4850583"/>
                <a:gd name="connsiteX205" fmla="*/ 529178 w 3845364"/>
                <a:gd name="connsiteY205" fmla="*/ 3649769 h 4850583"/>
                <a:gd name="connsiteX206" fmla="*/ 430671 w 3845364"/>
                <a:gd name="connsiteY206" fmla="*/ 4012299 h 4850583"/>
                <a:gd name="connsiteX207" fmla="*/ 427892 w 3845364"/>
                <a:gd name="connsiteY207" fmla="*/ 3866031 h 4850583"/>
                <a:gd name="connsiteX208" fmla="*/ 427686 w 3845364"/>
                <a:gd name="connsiteY208" fmla="*/ 3861708 h 4850583"/>
                <a:gd name="connsiteX209" fmla="*/ 439111 w 3845364"/>
                <a:gd name="connsiteY209" fmla="*/ 3717911 h 4850583"/>
                <a:gd name="connsiteX210" fmla="*/ 294285 w 3845364"/>
                <a:gd name="connsiteY210" fmla="*/ 3652857 h 4850583"/>
                <a:gd name="connsiteX211" fmla="*/ 261346 w 3845364"/>
                <a:gd name="connsiteY211" fmla="*/ 3673958 h 4850583"/>
                <a:gd name="connsiteX212" fmla="*/ 264023 w 3845364"/>
                <a:gd name="connsiteY212" fmla="*/ 3715543 h 4850583"/>
                <a:gd name="connsiteX213" fmla="*/ 253112 w 3845364"/>
                <a:gd name="connsiteY213" fmla="*/ 3796346 h 4850583"/>
                <a:gd name="connsiteX214" fmla="*/ 259597 w 3845364"/>
                <a:gd name="connsiteY214" fmla="*/ 3898764 h 4850583"/>
                <a:gd name="connsiteX215" fmla="*/ 312195 w 3845364"/>
                <a:gd name="connsiteY215" fmla="*/ 3928820 h 4850583"/>
                <a:gd name="connsiteX216" fmla="*/ 356251 w 3845364"/>
                <a:gd name="connsiteY216" fmla="*/ 3953833 h 4850583"/>
                <a:gd name="connsiteX217" fmla="*/ 356662 w 3845364"/>
                <a:gd name="connsiteY217" fmla="*/ 3981625 h 4850583"/>
                <a:gd name="connsiteX218" fmla="*/ 362015 w 3845364"/>
                <a:gd name="connsiteY218" fmla="*/ 4018372 h 4850583"/>
                <a:gd name="connsiteX219" fmla="*/ 381366 w 3845364"/>
                <a:gd name="connsiteY219" fmla="*/ 4082087 h 4850583"/>
                <a:gd name="connsiteX220" fmla="*/ 392792 w 3845364"/>
                <a:gd name="connsiteY220" fmla="*/ 4131289 h 4850583"/>
                <a:gd name="connsiteX221" fmla="*/ 375705 w 3845364"/>
                <a:gd name="connsiteY221" fmla="*/ 4200254 h 4850583"/>
                <a:gd name="connsiteX222" fmla="*/ 343796 w 3845364"/>
                <a:gd name="connsiteY222" fmla="*/ 4348992 h 4850583"/>
                <a:gd name="connsiteX223" fmla="*/ 313533 w 3845364"/>
                <a:gd name="connsiteY223" fmla="*/ 4480952 h 4850583"/>
                <a:gd name="connsiteX224" fmla="*/ 306225 w 3845364"/>
                <a:gd name="connsiteY224" fmla="*/ 4557328 h 4850583"/>
                <a:gd name="connsiteX225" fmla="*/ 245495 w 3845364"/>
                <a:gd name="connsiteY225" fmla="*/ 4620117 h 4850583"/>
                <a:gd name="connsiteX226" fmla="*/ 61554 w 3845364"/>
                <a:gd name="connsiteY226" fmla="*/ 4787383 h 4850583"/>
                <a:gd name="connsiteX227" fmla="*/ 0 w 3845364"/>
                <a:gd name="connsiteY227" fmla="*/ 4850584 h 4850583"/>
                <a:gd name="connsiteX228" fmla="*/ 35306 w 3845364"/>
                <a:gd name="connsiteY228" fmla="*/ 4850584 h 4850583"/>
                <a:gd name="connsiteX229" fmla="*/ 331238 w 3845364"/>
                <a:gd name="connsiteY229" fmla="*/ 4581209 h 4850583"/>
                <a:gd name="connsiteX230" fmla="*/ 333297 w 3845364"/>
                <a:gd name="connsiteY230" fmla="*/ 4568857 h 4850583"/>
                <a:gd name="connsiteX231" fmla="*/ 373749 w 3845364"/>
                <a:gd name="connsiteY231" fmla="*/ 4313995 h 4850583"/>
                <a:gd name="connsiteX232" fmla="*/ 411937 w 3845364"/>
                <a:gd name="connsiteY232" fmla="*/ 4108953 h 4850583"/>
                <a:gd name="connsiteX233" fmla="*/ 412555 w 3845364"/>
                <a:gd name="connsiteY233" fmla="*/ 4103600 h 4850583"/>
                <a:gd name="connsiteX234" fmla="*/ 383734 w 3845364"/>
                <a:gd name="connsiteY234" fmla="*/ 4012710 h 4850583"/>
                <a:gd name="connsiteX235" fmla="*/ 374264 w 3845364"/>
                <a:gd name="connsiteY235" fmla="*/ 3934379 h 4850583"/>
                <a:gd name="connsiteX236" fmla="*/ 312401 w 3845364"/>
                <a:gd name="connsiteY236" fmla="*/ 3901955 h 4850583"/>
                <a:gd name="connsiteX237" fmla="*/ 268037 w 3845364"/>
                <a:gd name="connsiteY237" fmla="*/ 3849871 h 4850583"/>
                <a:gd name="connsiteX238" fmla="*/ 291609 w 3845364"/>
                <a:gd name="connsiteY238" fmla="*/ 3754143 h 4850583"/>
                <a:gd name="connsiteX239" fmla="*/ 285742 w 3845364"/>
                <a:gd name="connsiteY239" fmla="*/ 3709367 h 4850583"/>
                <a:gd name="connsiteX240" fmla="*/ 392277 w 3845364"/>
                <a:gd name="connsiteY240" fmla="*/ 3708338 h 4850583"/>
                <a:gd name="connsiteX241" fmla="*/ 412452 w 3845364"/>
                <a:gd name="connsiteY241" fmla="*/ 3849253 h 4850583"/>
                <a:gd name="connsiteX242" fmla="*/ 409467 w 3845364"/>
                <a:gd name="connsiteY242" fmla="*/ 3857694 h 4850583"/>
                <a:gd name="connsiteX243" fmla="*/ 421613 w 3845364"/>
                <a:gd name="connsiteY243" fmla="*/ 4067368 h 4850583"/>
                <a:gd name="connsiteX244" fmla="*/ 441994 w 3845364"/>
                <a:gd name="connsiteY244" fmla="*/ 4065618 h 4850583"/>
                <a:gd name="connsiteX245" fmla="*/ 553573 w 3845364"/>
                <a:gd name="connsiteY245" fmla="*/ 3600053 h 4850583"/>
                <a:gd name="connsiteX246" fmla="*/ 531133 w 3845364"/>
                <a:gd name="connsiteY246" fmla="*/ 3543852 h 4850583"/>
                <a:gd name="connsiteX247" fmla="*/ 500459 w 3845364"/>
                <a:gd name="connsiteY247" fmla="*/ 3396452 h 4850583"/>
                <a:gd name="connsiteX248" fmla="*/ 500459 w 3845364"/>
                <a:gd name="connsiteY248" fmla="*/ 3219613 h 4850583"/>
                <a:gd name="connsiteX249" fmla="*/ 498915 w 3845364"/>
                <a:gd name="connsiteY249" fmla="*/ 3218069 h 4850583"/>
                <a:gd name="connsiteX250" fmla="*/ 455272 w 3845364"/>
                <a:gd name="connsiteY250" fmla="*/ 3142414 h 4850583"/>
                <a:gd name="connsiteX251" fmla="*/ 441582 w 3845364"/>
                <a:gd name="connsiteY251" fmla="*/ 3052141 h 4850583"/>
                <a:gd name="connsiteX252" fmla="*/ 532780 w 3845364"/>
                <a:gd name="connsiteY252" fmla="*/ 2964443 h 4850583"/>
                <a:gd name="connsiteX253" fmla="*/ 584144 w 3845364"/>
                <a:gd name="connsiteY253" fmla="*/ 3085697 h 4850583"/>
                <a:gd name="connsiteX254" fmla="*/ 555117 w 3845364"/>
                <a:gd name="connsiteY254" fmla="*/ 3225995 h 4850583"/>
                <a:gd name="connsiteX255" fmla="*/ 548014 w 3845364"/>
                <a:gd name="connsiteY255" fmla="*/ 3229700 h 4850583"/>
                <a:gd name="connsiteX256" fmla="*/ 520840 w 3845364"/>
                <a:gd name="connsiteY256" fmla="*/ 3394187 h 4850583"/>
                <a:gd name="connsiteX257" fmla="*/ 572615 w 3845364"/>
                <a:gd name="connsiteY257" fmla="*/ 3550645 h 4850583"/>
                <a:gd name="connsiteX258" fmla="*/ 580438 w 3845364"/>
                <a:gd name="connsiteY258" fmla="*/ 3559188 h 4850583"/>
                <a:gd name="connsiteX259" fmla="*/ 595055 w 3845364"/>
                <a:gd name="connsiteY259" fmla="*/ 3552601 h 4850583"/>
                <a:gd name="connsiteX260" fmla="*/ 667622 w 3845364"/>
                <a:gd name="connsiteY260" fmla="*/ 3357131 h 4850583"/>
                <a:gd name="connsiteX261" fmla="*/ 764070 w 3845364"/>
                <a:gd name="connsiteY261" fmla="*/ 3171235 h 4850583"/>
                <a:gd name="connsiteX262" fmla="*/ 770761 w 3845364"/>
                <a:gd name="connsiteY262" fmla="*/ 3154148 h 4850583"/>
                <a:gd name="connsiteX263" fmla="*/ 762526 w 3845364"/>
                <a:gd name="connsiteY263" fmla="*/ 3124194 h 4850583"/>
                <a:gd name="connsiteX264" fmla="*/ 764173 w 3845364"/>
                <a:gd name="connsiteY264" fmla="*/ 3097741 h 4850583"/>
                <a:gd name="connsiteX265" fmla="*/ 821404 w 3845364"/>
                <a:gd name="connsiteY265" fmla="*/ 2988117 h 4850583"/>
                <a:gd name="connsiteX266" fmla="*/ 896442 w 3845364"/>
                <a:gd name="connsiteY266" fmla="*/ 2941077 h 4850583"/>
                <a:gd name="connsiteX267" fmla="*/ 963451 w 3845364"/>
                <a:gd name="connsiteY267" fmla="*/ 2931401 h 4850583"/>
                <a:gd name="connsiteX268" fmla="*/ 992684 w 3845364"/>
                <a:gd name="connsiteY268" fmla="*/ 2921828 h 4850583"/>
                <a:gd name="connsiteX269" fmla="*/ 996699 w 3845364"/>
                <a:gd name="connsiteY269" fmla="*/ 2985647 h 4850583"/>
                <a:gd name="connsiteX270" fmla="*/ 933704 w 3845364"/>
                <a:gd name="connsiteY270" fmla="*/ 3137884 h 4850583"/>
                <a:gd name="connsiteX271" fmla="*/ 818007 w 3845364"/>
                <a:gd name="connsiteY271" fmla="*/ 3181940 h 4850583"/>
                <a:gd name="connsiteX272" fmla="*/ 783113 w 3845364"/>
                <a:gd name="connsiteY272" fmla="*/ 3216216 h 4850583"/>
                <a:gd name="connsiteX273" fmla="*/ 711678 w 3845364"/>
                <a:gd name="connsiteY273" fmla="*/ 3334074 h 4850583"/>
                <a:gd name="connsiteX274" fmla="*/ 653932 w 3845364"/>
                <a:gd name="connsiteY274" fmla="*/ 3464079 h 4850583"/>
                <a:gd name="connsiteX275" fmla="*/ 631905 w 3845364"/>
                <a:gd name="connsiteY275" fmla="*/ 3554865 h 4850583"/>
                <a:gd name="connsiteX276" fmla="*/ 637154 w 3845364"/>
                <a:gd name="connsiteY276" fmla="*/ 3559806 h 4850583"/>
                <a:gd name="connsiteX277" fmla="*/ 651256 w 3845364"/>
                <a:gd name="connsiteY277" fmla="*/ 3574217 h 4850583"/>
                <a:gd name="connsiteX278" fmla="*/ 844461 w 3845364"/>
                <a:gd name="connsiteY278" fmla="*/ 3527382 h 4850583"/>
                <a:gd name="connsiteX279" fmla="*/ 949144 w 3845364"/>
                <a:gd name="connsiteY279" fmla="*/ 3467887 h 4850583"/>
                <a:gd name="connsiteX280" fmla="*/ 978171 w 3845364"/>
                <a:gd name="connsiteY280" fmla="*/ 3523162 h 4850583"/>
                <a:gd name="connsiteX281" fmla="*/ 838903 w 3845364"/>
                <a:gd name="connsiteY281" fmla="*/ 3567629 h 4850583"/>
                <a:gd name="connsiteX282" fmla="*/ 637978 w 3845364"/>
                <a:gd name="connsiteY282" fmla="*/ 3619301 h 4850583"/>
                <a:gd name="connsiteX283" fmla="*/ 570145 w 3845364"/>
                <a:gd name="connsiteY283" fmla="*/ 3727278 h 4850583"/>
                <a:gd name="connsiteX284" fmla="*/ 525987 w 3845364"/>
                <a:gd name="connsiteY284" fmla="*/ 3921409 h 4850583"/>
                <a:gd name="connsiteX285" fmla="*/ 442302 w 3845364"/>
                <a:gd name="connsiteY285" fmla="*/ 4304011 h 4850583"/>
                <a:gd name="connsiteX286" fmla="*/ 396806 w 3845364"/>
                <a:gd name="connsiteY286" fmla="*/ 4527169 h 4850583"/>
                <a:gd name="connsiteX287" fmla="*/ 404732 w 3845364"/>
                <a:gd name="connsiteY287" fmla="*/ 4551049 h 4850583"/>
                <a:gd name="connsiteX288" fmla="*/ 417907 w 3845364"/>
                <a:gd name="connsiteY288" fmla="*/ 4549608 h 4850583"/>
                <a:gd name="connsiteX289" fmla="*/ 674622 w 3845364"/>
                <a:gd name="connsiteY289" fmla="*/ 4449661 h 4850583"/>
                <a:gd name="connsiteX290" fmla="*/ 806067 w 3845364"/>
                <a:gd name="connsiteY290" fmla="*/ 4401591 h 4850583"/>
                <a:gd name="connsiteX291" fmla="*/ 939571 w 3845364"/>
                <a:gd name="connsiteY291" fmla="*/ 4343125 h 4850583"/>
                <a:gd name="connsiteX292" fmla="*/ 1011109 w 3845364"/>
                <a:gd name="connsiteY292" fmla="*/ 4280953 h 4850583"/>
                <a:gd name="connsiteX293" fmla="*/ 1077810 w 3845364"/>
                <a:gd name="connsiteY293" fmla="*/ 4224135 h 4850583"/>
                <a:gd name="connsiteX294" fmla="*/ 1440957 w 3845364"/>
                <a:gd name="connsiteY294" fmla="*/ 3912454 h 4850583"/>
                <a:gd name="connsiteX295" fmla="*/ 1555006 w 3845364"/>
                <a:gd name="connsiteY295" fmla="*/ 3770613 h 4850583"/>
                <a:gd name="connsiteX296" fmla="*/ 1630250 w 3845364"/>
                <a:gd name="connsiteY296" fmla="*/ 3606743 h 4850583"/>
                <a:gd name="connsiteX297" fmla="*/ 1731330 w 3845364"/>
                <a:gd name="connsiteY297" fmla="*/ 3392128 h 4850583"/>
                <a:gd name="connsiteX298" fmla="*/ 1806574 w 3845364"/>
                <a:gd name="connsiteY298" fmla="*/ 3235979 h 4850583"/>
                <a:gd name="connsiteX299" fmla="*/ 1895199 w 3845364"/>
                <a:gd name="connsiteY299" fmla="*/ 3091050 h 4850583"/>
                <a:gd name="connsiteX300" fmla="*/ 1914242 w 3845364"/>
                <a:gd name="connsiteY300" fmla="*/ 3050597 h 4850583"/>
                <a:gd name="connsiteX301" fmla="*/ 1916815 w 3845364"/>
                <a:gd name="connsiteY301" fmla="*/ 3003145 h 4850583"/>
                <a:gd name="connsiteX302" fmla="*/ 1922271 w 3845364"/>
                <a:gd name="connsiteY302" fmla="*/ 2962487 h 4850583"/>
                <a:gd name="connsiteX303" fmla="*/ 1932358 w 3845364"/>
                <a:gd name="connsiteY303" fmla="*/ 2863363 h 4850583"/>
                <a:gd name="connsiteX304" fmla="*/ 1965400 w 3845364"/>
                <a:gd name="connsiteY304" fmla="*/ 2625794 h 4850583"/>
                <a:gd name="connsiteX305" fmla="*/ 2022630 w 3845364"/>
                <a:gd name="connsiteY305" fmla="*/ 2253280 h 4850583"/>
                <a:gd name="connsiteX306" fmla="*/ 2059995 w 3845364"/>
                <a:gd name="connsiteY306" fmla="*/ 2242781 h 4850583"/>
                <a:gd name="connsiteX307" fmla="*/ 2025821 w 3845364"/>
                <a:gd name="connsiteY307" fmla="*/ 2398518 h 4850583"/>
                <a:gd name="connsiteX308" fmla="*/ 1995044 w 3845364"/>
                <a:gd name="connsiteY308" fmla="*/ 2590796 h 4850583"/>
                <a:gd name="connsiteX309" fmla="*/ 1961179 w 3845364"/>
                <a:gd name="connsiteY309" fmla="*/ 3034025 h 4850583"/>
                <a:gd name="connsiteX310" fmla="*/ 1961694 w 3845364"/>
                <a:gd name="connsiteY310" fmla="*/ 3035157 h 4850583"/>
                <a:gd name="connsiteX311" fmla="*/ 1968385 w 3845364"/>
                <a:gd name="connsiteY311" fmla="*/ 3051832 h 4850583"/>
                <a:gd name="connsiteX312" fmla="*/ 2174456 w 3845364"/>
                <a:gd name="connsiteY312" fmla="*/ 3001498 h 4850583"/>
                <a:gd name="connsiteX313" fmla="*/ 2288609 w 3845364"/>
                <a:gd name="connsiteY313" fmla="*/ 2934695 h 4850583"/>
                <a:gd name="connsiteX314" fmla="*/ 2406982 w 3845364"/>
                <a:gd name="connsiteY314" fmla="*/ 2799133 h 4850583"/>
                <a:gd name="connsiteX315" fmla="*/ 2480167 w 3845364"/>
                <a:gd name="connsiteY315" fmla="*/ 2475718 h 4850583"/>
                <a:gd name="connsiteX316" fmla="*/ 2459580 w 3845364"/>
                <a:gd name="connsiteY316" fmla="*/ 2262852 h 4850583"/>
                <a:gd name="connsiteX317" fmla="*/ 2447949 w 3845364"/>
                <a:gd name="connsiteY317" fmla="*/ 2211077 h 4850583"/>
                <a:gd name="connsiteX318" fmla="*/ 2435494 w 3845364"/>
                <a:gd name="connsiteY318" fmla="*/ 2163419 h 4850583"/>
                <a:gd name="connsiteX319" fmla="*/ 2389380 w 3845364"/>
                <a:gd name="connsiteY319" fmla="*/ 2157141 h 4850583"/>
                <a:gd name="connsiteX320" fmla="*/ 2338016 w 3845364"/>
                <a:gd name="connsiteY320" fmla="*/ 2160743 h 4850583"/>
                <a:gd name="connsiteX321" fmla="*/ 2263905 w 3845364"/>
                <a:gd name="connsiteY321" fmla="*/ 2174639 h 4850583"/>
                <a:gd name="connsiteX322" fmla="*/ 2130607 w 3845364"/>
                <a:gd name="connsiteY322" fmla="*/ 2198931 h 4850583"/>
                <a:gd name="connsiteX323" fmla="*/ 1995353 w 3845364"/>
                <a:gd name="connsiteY323" fmla="*/ 2237531 h 4850583"/>
                <a:gd name="connsiteX324" fmla="*/ 1979398 w 3845364"/>
                <a:gd name="connsiteY324" fmla="*/ 2243810 h 4850583"/>
                <a:gd name="connsiteX325" fmla="*/ 1958709 w 3845364"/>
                <a:gd name="connsiteY325" fmla="*/ 2275307 h 4850583"/>
                <a:gd name="connsiteX326" fmla="*/ 1930608 w 3845364"/>
                <a:gd name="connsiteY326" fmla="*/ 2306290 h 4850583"/>
                <a:gd name="connsiteX327" fmla="*/ 1853100 w 3845364"/>
                <a:gd name="connsiteY327" fmla="*/ 2363624 h 4850583"/>
                <a:gd name="connsiteX328" fmla="*/ 1671732 w 3845364"/>
                <a:gd name="connsiteY328" fmla="*/ 2330994 h 4850583"/>
                <a:gd name="connsiteX329" fmla="*/ 1814912 w 3845364"/>
                <a:gd name="connsiteY329" fmla="*/ 2154155 h 4850583"/>
                <a:gd name="connsiteX330" fmla="*/ 1925256 w 3845364"/>
                <a:gd name="connsiteY330" fmla="*/ 2197696 h 4850583"/>
                <a:gd name="connsiteX331" fmla="*/ 1964885 w 3845364"/>
                <a:gd name="connsiteY331" fmla="*/ 2216018 h 4850583"/>
                <a:gd name="connsiteX332" fmla="*/ 1978575 w 3845364"/>
                <a:gd name="connsiteY332" fmla="*/ 2216841 h 4850583"/>
                <a:gd name="connsiteX333" fmla="*/ 2241671 w 3845364"/>
                <a:gd name="connsiteY333" fmla="*/ 2131407 h 4850583"/>
                <a:gd name="connsiteX334" fmla="*/ 2423039 w 3845364"/>
                <a:gd name="connsiteY334" fmla="*/ 2133569 h 4850583"/>
                <a:gd name="connsiteX335" fmla="*/ 2431171 w 3845364"/>
                <a:gd name="connsiteY335" fmla="*/ 2122967 h 4850583"/>
                <a:gd name="connsiteX336" fmla="*/ 2414187 w 3845364"/>
                <a:gd name="connsiteY336" fmla="*/ 2108865 h 4850583"/>
                <a:gd name="connsiteX337" fmla="*/ 2325973 w 3845364"/>
                <a:gd name="connsiteY337" fmla="*/ 1915248 h 4850583"/>
                <a:gd name="connsiteX338" fmla="*/ 2182382 w 3845364"/>
                <a:gd name="connsiteY338" fmla="*/ 1757246 h 4850583"/>
                <a:gd name="connsiteX339" fmla="*/ 2166839 w 3845364"/>
                <a:gd name="connsiteY339" fmla="*/ 1744277 h 4850583"/>
                <a:gd name="connsiteX340" fmla="*/ 2095815 w 3845364"/>
                <a:gd name="connsiteY340" fmla="*/ 1726778 h 4850583"/>
                <a:gd name="connsiteX341" fmla="*/ 1980839 w 3845364"/>
                <a:gd name="connsiteY341" fmla="*/ 1544175 h 4850583"/>
                <a:gd name="connsiteX342" fmla="*/ 2104771 w 3845364"/>
                <a:gd name="connsiteY342" fmla="*/ 1514634 h 4850583"/>
                <a:gd name="connsiteX343" fmla="*/ 2166942 w 3845364"/>
                <a:gd name="connsiteY343" fmla="*/ 1622199 h 4850583"/>
                <a:gd name="connsiteX344" fmla="*/ 2217276 w 3845364"/>
                <a:gd name="connsiteY344" fmla="*/ 1738924 h 4850583"/>
                <a:gd name="connsiteX345" fmla="*/ 2275022 w 3845364"/>
                <a:gd name="connsiteY345" fmla="*/ 1796258 h 4850583"/>
                <a:gd name="connsiteX346" fmla="*/ 2361485 w 3845364"/>
                <a:gd name="connsiteY346" fmla="*/ 1919057 h 4850583"/>
                <a:gd name="connsiteX347" fmla="*/ 2444449 w 3845364"/>
                <a:gd name="connsiteY347" fmla="*/ 2116070 h 4850583"/>
                <a:gd name="connsiteX348" fmla="*/ 2447125 w 3845364"/>
                <a:gd name="connsiteY348" fmla="*/ 2119261 h 4850583"/>
                <a:gd name="connsiteX349" fmla="*/ 2473167 w 3845364"/>
                <a:gd name="connsiteY349" fmla="*/ 2123584 h 4850583"/>
                <a:gd name="connsiteX350" fmla="*/ 2515679 w 3845364"/>
                <a:gd name="connsiteY350" fmla="*/ 1914939 h 4850583"/>
                <a:gd name="connsiteX351" fmla="*/ 2501268 w 3845364"/>
                <a:gd name="connsiteY351" fmla="*/ 1880766 h 4850583"/>
                <a:gd name="connsiteX352" fmla="*/ 2413981 w 3845364"/>
                <a:gd name="connsiteY352" fmla="*/ 1800581 h 4850583"/>
                <a:gd name="connsiteX353" fmla="*/ 2404305 w 3845364"/>
                <a:gd name="connsiteY353" fmla="*/ 1662034 h 4850583"/>
                <a:gd name="connsiteX354" fmla="*/ 2556131 w 3845364"/>
                <a:gd name="connsiteY354" fmla="*/ 1625698 h 4850583"/>
                <a:gd name="connsiteX355" fmla="*/ 2556543 w 3845364"/>
                <a:gd name="connsiteY355" fmla="*/ 1860385 h 4850583"/>
                <a:gd name="connsiteX356" fmla="*/ 2562204 w 3845364"/>
                <a:gd name="connsiteY356" fmla="*/ 1870884 h 4850583"/>
                <a:gd name="connsiteX357" fmla="*/ 2550779 w 3845364"/>
                <a:gd name="connsiteY357" fmla="*/ 1956627 h 4850583"/>
                <a:gd name="connsiteX358" fmla="*/ 2526384 w 3845364"/>
                <a:gd name="connsiteY358" fmla="*/ 2058222 h 4850583"/>
                <a:gd name="connsiteX359" fmla="*/ 2511150 w 3845364"/>
                <a:gd name="connsiteY359" fmla="*/ 2108350 h 4850583"/>
                <a:gd name="connsiteX360" fmla="*/ 2509400 w 3845364"/>
                <a:gd name="connsiteY360" fmla="*/ 2144686 h 4850583"/>
                <a:gd name="connsiteX361" fmla="*/ 2530501 w 3845364"/>
                <a:gd name="connsiteY361" fmla="*/ 2146024 h 4850583"/>
                <a:gd name="connsiteX362" fmla="*/ 2602039 w 3845364"/>
                <a:gd name="connsiteY362" fmla="*/ 2073044 h 4850583"/>
                <a:gd name="connsiteX363" fmla="*/ 2658035 w 3845364"/>
                <a:gd name="connsiteY363" fmla="*/ 1981640 h 4850583"/>
                <a:gd name="connsiteX364" fmla="*/ 2729161 w 3845364"/>
                <a:gd name="connsiteY364" fmla="*/ 1724617 h 4850583"/>
                <a:gd name="connsiteX365" fmla="*/ 2722676 w 3845364"/>
                <a:gd name="connsiteY365" fmla="*/ 1718544 h 4850583"/>
                <a:gd name="connsiteX366" fmla="*/ 2695090 w 3845364"/>
                <a:gd name="connsiteY366" fmla="*/ 1653902 h 4850583"/>
                <a:gd name="connsiteX367" fmla="*/ 2708781 w 3845364"/>
                <a:gd name="connsiteY367" fmla="*/ 1505164 h 4850583"/>
                <a:gd name="connsiteX368" fmla="*/ 2801523 w 3845364"/>
                <a:gd name="connsiteY368" fmla="*/ 1454006 h 4850583"/>
                <a:gd name="connsiteX369" fmla="*/ 2891486 w 3845364"/>
                <a:gd name="connsiteY369" fmla="*/ 1543455 h 4850583"/>
                <a:gd name="connsiteX370" fmla="*/ 2870076 w 3845364"/>
                <a:gd name="connsiteY370" fmla="*/ 1642785 h 4850583"/>
                <a:gd name="connsiteX371" fmla="*/ 2794935 w 3845364"/>
                <a:gd name="connsiteY371" fmla="*/ 1727190 h 4850583"/>
                <a:gd name="connsiteX372" fmla="*/ 2789171 w 3845364"/>
                <a:gd name="connsiteY372" fmla="*/ 1733778 h 4850583"/>
                <a:gd name="connsiteX373" fmla="*/ 2790921 w 3845364"/>
                <a:gd name="connsiteY373" fmla="*/ 1742115 h 4850583"/>
                <a:gd name="connsiteX374" fmla="*/ 2769099 w 3845364"/>
                <a:gd name="connsiteY374" fmla="*/ 1840725 h 4850583"/>
                <a:gd name="connsiteX375" fmla="*/ 2711560 w 3845364"/>
                <a:gd name="connsiteY375" fmla="*/ 1963318 h 4850583"/>
                <a:gd name="connsiteX376" fmla="*/ 2521752 w 3845364"/>
                <a:gd name="connsiteY376" fmla="*/ 2206445 h 4850583"/>
                <a:gd name="connsiteX377" fmla="*/ 2512488 w 3845364"/>
                <a:gd name="connsiteY377" fmla="*/ 2218386 h 4850583"/>
                <a:gd name="connsiteX378" fmla="*/ 2526281 w 3845364"/>
                <a:gd name="connsiteY378" fmla="*/ 2331612 h 4850583"/>
                <a:gd name="connsiteX379" fmla="*/ 2531016 w 3845364"/>
                <a:gd name="connsiteY379" fmla="*/ 2438765 h 4850583"/>
                <a:gd name="connsiteX380" fmla="*/ 2533486 w 3845364"/>
                <a:gd name="connsiteY380" fmla="*/ 2445970 h 4850583"/>
                <a:gd name="connsiteX381" fmla="*/ 2534721 w 3845364"/>
                <a:gd name="connsiteY381" fmla="*/ 2453381 h 4850583"/>
                <a:gd name="connsiteX382" fmla="*/ 2557161 w 3845364"/>
                <a:gd name="connsiteY382" fmla="*/ 2456160 h 4850583"/>
                <a:gd name="connsiteX383" fmla="*/ 2769202 w 3845364"/>
                <a:gd name="connsiteY383" fmla="*/ 2167743 h 4850583"/>
                <a:gd name="connsiteX384" fmla="*/ 2817478 w 3845364"/>
                <a:gd name="connsiteY384" fmla="*/ 2203151 h 4850583"/>
                <a:gd name="connsiteX385" fmla="*/ 2792362 w 3845364"/>
                <a:gd name="connsiteY385" fmla="*/ 2228679 h 4850583"/>
                <a:gd name="connsiteX386" fmla="*/ 2707957 w 3845364"/>
                <a:gd name="connsiteY386" fmla="*/ 2317613 h 4850583"/>
                <a:gd name="connsiteX387" fmla="*/ 2608524 w 3845364"/>
                <a:gd name="connsiteY387" fmla="*/ 2440000 h 4850583"/>
                <a:gd name="connsiteX388" fmla="*/ 2553455 w 3845364"/>
                <a:gd name="connsiteY388" fmla="*/ 2481070 h 4850583"/>
                <a:gd name="connsiteX389" fmla="*/ 2490975 w 3845364"/>
                <a:gd name="connsiteY389" fmla="*/ 2719051 h 4850583"/>
                <a:gd name="connsiteX390" fmla="*/ 2512591 w 3845364"/>
                <a:gd name="connsiteY390" fmla="*/ 2741078 h 4850583"/>
                <a:gd name="connsiteX391" fmla="*/ 2424480 w 3845364"/>
                <a:gd name="connsiteY391" fmla="*/ 2879317 h 4850583"/>
                <a:gd name="connsiteX392" fmla="*/ 2331738 w 3845364"/>
                <a:gd name="connsiteY392" fmla="*/ 2945194 h 4850583"/>
                <a:gd name="connsiteX393" fmla="*/ 2264214 w 3845364"/>
                <a:gd name="connsiteY393" fmla="*/ 2996866 h 4850583"/>
                <a:gd name="connsiteX394" fmla="*/ 2198645 w 3845364"/>
                <a:gd name="connsiteY394" fmla="*/ 3044833 h 4850583"/>
                <a:gd name="connsiteX395" fmla="*/ 2195866 w 3845364"/>
                <a:gd name="connsiteY395" fmla="*/ 3048230 h 4850583"/>
                <a:gd name="connsiteX396" fmla="*/ 2199263 w 3845364"/>
                <a:gd name="connsiteY396" fmla="*/ 3055126 h 4850583"/>
                <a:gd name="connsiteX397" fmla="*/ 2207395 w 3845364"/>
                <a:gd name="connsiteY397" fmla="*/ 3056156 h 4850583"/>
                <a:gd name="connsiteX398" fmla="*/ 2253200 w 3845364"/>
                <a:gd name="connsiteY398" fmla="*/ 3044421 h 4850583"/>
                <a:gd name="connsiteX399" fmla="*/ 2302299 w 3845364"/>
                <a:gd name="connsiteY399" fmla="*/ 3033819 h 4850583"/>
                <a:gd name="connsiteX400" fmla="*/ 2400600 w 3845364"/>
                <a:gd name="connsiteY400" fmla="*/ 3014159 h 4850583"/>
                <a:gd name="connsiteX401" fmla="*/ 2591643 w 3845364"/>
                <a:gd name="connsiteY401" fmla="*/ 2954973 h 4850583"/>
                <a:gd name="connsiteX402" fmla="*/ 2767658 w 3845364"/>
                <a:gd name="connsiteY402" fmla="*/ 2838659 h 4850583"/>
                <a:gd name="connsiteX403" fmla="*/ 2851445 w 3845364"/>
                <a:gd name="connsiteY403" fmla="*/ 2780707 h 4850583"/>
                <a:gd name="connsiteX404" fmla="*/ 2906000 w 3845364"/>
                <a:gd name="connsiteY404" fmla="*/ 2736858 h 4850583"/>
                <a:gd name="connsiteX405" fmla="*/ 2938835 w 3845364"/>
                <a:gd name="connsiteY405" fmla="*/ 2765782 h 4850583"/>
                <a:gd name="connsiteX406" fmla="*/ 2753145 w 3845364"/>
                <a:gd name="connsiteY406" fmla="*/ 2899492 h 4850583"/>
                <a:gd name="connsiteX407" fmla="*/ 2497254 w 3845364"/>
                <a:gd name="connsiteY407" fmla="*/ 3030011 h 4850583"/>
                <a:gd name="connsiteX408" fmla="*/ 2349545 w 3845364"/>
                <a:gd name="connsiteY408" fmla="*/ 3082712 h 4850583"/>
                <a:gd name="connsiteX409" fmla="*/ 2227878 w 3845364"/>
                <a:gd name="connsiteY409" fmla="*/ 3095270 h 4850583"/>
                <a:gd name="connsiteX410" fmla="*/ 1959327 w 3845364"/>
                <a:gd name="connsiteY410" fmla="*/ 3147251 h 4850583"/>
                <a:gd name="connsiteX411" fmla="*/ 1950268 w 3845364"/>
                <a:gd name="connsiteY411" fmla="*/ 3160118 h 4850583"/>
                <a:gd name="connsiteX412" fmla="*/ 1880686 w 3845364"/>
                <a:gd name="connsiteY412" fmla="*/ 3290019 h 4850583"/>
                <a:gd name="connsiteX413" fmla="*/ 1788046 w 3845364"/>
                <a:gd name="connsiteY413" fmla="*/ 3484048 h 4850583"/>
                <a:gd name="connsiteX414" fmla="*/ 1600811 w 3845364"/>
                <a:gd name="connsiteY414" fmla="*/ 3845342 h 4850583"/>
                <a:gd name="connsiteX415" fmla="*/ 1599165 w 3845364"/>
                <a:gd name="connsiteY415" fmla="*/ 3854400 h 4850583"/>
                <a:gd name="connsiteX416" fmla="*/ 1599576 w 3845364"/>
                <a:gd name="connsiteY416" fmla="*/ 3861296 h 4850583"/>
                <a:gd name="connsiteX417" fmla="*/ 1676570 w 3845364"/>
                <a:gd name="connsiteY417" fmla="*/ 3888368 h 4850583"/>
                <a:gd name="connsiteX418" fmla="*/ 1837042 w 3845364"/>
                <a:gd name="connsiteY418" fmla="*/ 3907925 h 4850583"/>
                <a:gd name="connsiteX419" fmla="*/ 2070803 w 3845364"/>
                <a:gd name="connsiteY419" fmla="*/ 3909263 h 4850583"/>
                <a:gd name="connsiteX420" fmla="*/ 2229319 w 3845364"/>
                <a:gd name="connsiteY420" fmla="*/ 3922644 h 4850583"/>
                <a:gd name="connsiteX421" fmla="*/ 2322371 w 3845364"/>
                <a:gd name="connsiteY421" fmla="*/ 3932114 h 4850583"/>
                <a:gd name="connsiteX422" fmla="*/ 2412128 w 3845364"/>
                <a:gd name="connsiteY422" fmla="*/ 3929850 h 4850583"/>
                <a:gd name="connsiteX423" fmla="*/ 2503121 w 3845364"/>
                <a:gd name="connsiteY423" fmla="*/ 3882604 h 4850583"/>
                <a:gd name="connsiteX424" fmla="*/ 2654226 w 3845364"/>
                <a:gd name="connsiteY424" fmla="*/ 3745806 h 4850583"/>
                <a:gd name="connsiteX425" fmla="*/ 2655152 w 3845364"/>
                <a:gd name="connsiteY425" fmla="*/ 3741174 h 4850583"/>
                <a:gd name="connsiteX426" fmla="*/ 2671622 w 3845364"/>
                <a:gd name="connsiteY426" fmla="*/ 3683737 h 4850583"/>
                <a:gd name="connsiteX427" fmla="*/ 2817066 w 3845364"/>
                <a:gd name="connsiteY427" fmla="*/ 3586877 h 4850583"/>
                <a:gd name="connsiteX428" fmla="*/ 2875738 w 3845364"/>
                <a:gd name="connsiteY428" fmla="*/ 3601803 h 4850583"/>
                <a:gd name="connsiteX429" fmla="*/ 2876252 w 3845364"/>
                <a:gd name="connsiteY429" fmla="*/ 3687958 h 4850583"/>
                <a:gd name="connsiteX430" fmla="*/ 2845784 w 3845364"/>
                <a:gd name="connsiteY430" fmla="*/ 3704941 h 4850583"/>
                <a:gd name="connsiteX431" fmla="*/ 2795244 w 3845364"/>
                <a:gd name="connsiteY431" fmla="*/ 3754143 h 4850583"/>
                <a:gd name="connsiteX432" fmla="*/ 2690561 w 3845364"/>
                <a:gd name="connsiteY432" fmla="*/ 3774936 h 4850583"/>
                <a:gd name="connsiteX433" fmla="*/ 2678415 w 3845364"/>
                <a:gd name="connsiteY433" fmla="*/ 3780082 h 4850583"/>
                <a:gd name="connsiteX434" fmla="*/ 2676151 w 3845364"/>
                <a:gd name="connsiteY434" fmla="*/ 3781009 h 4850583"/>
                <a:gd name="connsiteX435" fmla="*/ 2572600 w 3845364"/>
                <a:gd name="connsiteY435" fmla="*/ 3866958 h 4850583"/>
                <a:gd name="connsiteX436" fmla="*/ 2437553 w 3845364"/>
                <a:gd name="connsiteY436" fmla="*/ 3944157 h 4850583"/>
                <a:gd name="connsiteX437" fmla="*/ 2508473 w 3845364"/>
                <a:gd name="connsiteY437" fmla="*/ 3958876 h 4850583"/>
                <a:gd name="connsiteX438" fmla="*/ 2589687 w 3845364"/>
                <a:gd name="connsiteY438" fmla="*/ 3957950 h 4850583"/>
                <a:gd name="connsiteX439" fmla="*/ 2687988 w 3845364"/>
                <a:gd name="connsiteY439" fmla="*/ 3967317 h 4850583"/>
                <a:gd name="connsiteX440" fmla="*/ 2729779 w 3845364"/>
                <a:gd name="connsiteY440" fmla="*/ 3973699 h 4850583"/>
                <a:gd name="connsiteX441" fmla="*/ 2768070 w 3845364"/>
                <a:gd name="connsiteY441" fmla="*/ 3979978 h 4850583"/>
                <a:gd name="connsiteX442" fmla="*/ 2801523 w 3845364"/>
                <a:gd name="connsiteY442" fmla="*/ 3953112 h 4850583"/>
                <a:gd name="connsiteX443" fmla="*/ 2880061 w 3845364"/>
                <a:gd name="connsiteY443" fmla="*/ 3922541 h 4850583"/>
                <a:gd name="connsiteX444" fmla="*/ 2982479 w 3845364"/>
                <a:gd name="connsiteY444" fmla="*/ 4013637 h 4850583"/>
                <a:gd name="connsiteX445" fmla="*/ 3021079 w 3845364"/>
                <a:gd name="connsiteY445" fmla="*/ 4105453 h 4850583"/>
                <a:gd name="connsiteX446" fmla="*/ 2858754 w 3845364"/>
                <a:gd name="connsiteY446" fmla="*/ 4158155 h 4850583"/>
                <a:gd name="connsiteX447" fmla="*/ 2786598 w 3845364"/>
                <a:gd name="connsiteY447" fmla="*/ 4124907 h 4850583"/>
                <a:gd name="connsiteX448" fmla="*/ 2741616 w 3845364"/>
                <a:gd name="connsiteY448" fmla="*/ 4035150 h 4850583"/>
                <a:gd name="connsiteX449" fmla="*/ 2731632 w 3845364"/>
                <a:gd name="connsiteY449" fmla="*/ 4018990 h 4850583"/>
                <a:gd name="connsiteX450" fmla="*/ 2723294 w 3845364"/>
                <a:gd name="connsiteY450" fmla="*/ 4016519 h 4850583"/>
                <a:gd name="connsiteX451" fmla="*/ 2524325 w 3845364"/>
                <a:gd name="connsiteY451" fmla="*/ 4004476 h 4850583"/>
                <a:gd name="connsiteX452" fmla="*/ 2250524 w 3845364"/>
                <a:gd name="connsiteY452" fmla="*/ 3993874 h 4850583"/>
                <a:gd name="connsiteX453" fmla="*/ 2242495 w 3845364"/>
                <a:gd name="connsiteY453" fmla="*/ 4015181 h 4850583"/>
                <a:gd name="connsiteX454" fmla="*/ 2351398 w 3845364"/>
                <a:gd name="connsiteY454" fmla="*/ 4198298 h 4850583"/>
                <a:gd name="connsiteX455" fmla="*/ 2356339 w 3845364"/>
                <a:gd name="connsiteY455" fmla="*/ 4305760 h 4850583"/>
                <a:gd name="connsiteX456" fmla="*/ 2350677 w 3845364"/>
                <a:gd name="connsiteY456" fmla="*/ 4408076 h 4850583"/>
                <a:gd name="connsiteX457" fmla="*/ 2360147 w 3845364"/>
                <a:gd name="connsiteY457" fmla="*/ 4429280 h 4850583"/>
                <a:gd name="connsiteX458" fmla="*/ 2371984 w 3845364"/>
                <a:gd name="connsiteY458" fmla="*/ 4436897 h 4850583"/>
                <a:gd name="connsiteX459" fmla="*/ 2404923 w 3845364"/>
                <a:gd name="connsiteY459" fmla="*/ 4492892 h 4850583"/>
                <a:gd name="connsiteX460" fmla="*/ 2432818 w 3845364"/>
                <a:gd name="connsiteY460" fmla="*/ 4575650 h 4850583"/>
                <a:gd name="connsiteX461" fmla="*/ 2328547 w 3845364"/>
                <a:gd name="connsiteY461" fmla="*/ 4736946 h 4850583"/>
                <a:gd name="connsiteX462" fmla="*/ 2299623 w 3845364"/>
                <a:gd name="connsiteY462" fmla="*/ 4694023 h 4850583"/>
                <a:gd name="connsiteX463" fmla="*/ 2255259 w 3845364"/>
                <a:gd name="connsiteY463" fmla="*/ 4617441 h 4850583"/>
                <a:gd name="connsiteX464" fmla="*/ 2242392 w 3845364"/>
                <a:gd name="connsiteY464" fmla="*/ 4500509 h 4850583"/>
                <a:gd name="connsiteX465" fmla="*/ 2265037 w 3845364"/>
                <a:gd name="connsiteY465" fmla="*/ 4458924 h 4850583"/>
                <a:gd name="connsiteX466" fmla="*/ 2279139 w 3845364"/>
                <a:gd name="connsiteY466" fmla="*/ 4432985 h 4850583"/>
                <a:gd name="connsiteX467" fmla="*/ 2287271 w 3845364"/>
                <a:gd name="connsiteY467" fmla="*/ 4382548 h 4850583"/>
                <a:gd name="connsiteX468" fmla="*/ 2307857 w 3845364"/>
                <a:gd name="connsiteY468" fmla="*/ 4328508 h 4850583"/>
                <a:gd name="connsiteX469" fmla="*/ 2306004 w 3845364"/>
                <a:gd name="connsiteY469" fmla="*/ 4188520 h 4850583"/>
                <a:gd name="connsiteX470" fmla="*/ 2170545 w 3845364"/>
                <a:gd name="connsiteY470" fmla="*/ 3992433 h 4850583"/>
                <a:gd name="connsiteX471" fmla="*/ 2160046 w 3845364"/>
                <a:gd name="connsiteY471" fmla="*/ 3993462 h 4850583"/>
                <a:gd name="connsiteX472" fmla="*/ 2008426 w 3845364"/>
                <a:gd name="connsiteY472" fmla="*/ 3965259 h 4850583"/>
                <a:gd name="connsiteX473" fmla="*/ 1829837 w 3845364"/>
                <a:gd name="connsiteY473" fmla="*/ 3955994 h 4850583"/>
                <a:gd name="connsiteX474" fmla="*/ 1644661 w 3845364"/>
                <a:gd name="connsiteY474" fmla="*/ 3960832 h 4850583"/>
                <a:gd name="connsiteX475" fmla="*/ 1487688 w 3845364"/>
                <a:gd name="connsiteY475" fmla="*/ 3984301 h 4850583"/>
                <a:gd name="connsiteX476" fmla="*/ 1450735 w 3845364"/>
                <a:gd name="connsiteY476" fmla="*/ 3986565 h 4850583"/>
                <a:gd name="connsiteX477" fmla="*/ 1416459 w 3845364"/>
                <a:gd name="connsiteY477" fmla="*/ 4009314 h 4850583"/>
                <a:gd name="connsiteX478" fmla="*/ 1353979 w 3845364"/>
                <a:gd name="connsiteY478" fmla="*/ 4073750 h 4850583"/>
                <a:gd name="connsiteX479" fmla="*/ 1223151 w 3845364"/>
                <a:gd name="connsiteY479" fmla="*/ 4195828 h 4850583"/>
                <a:gd name="connsiteX480" fmla="*/ 1087588 w 3845364"/>
                <a:gd name="connsiteY480" fmla="*/ 4309260 h 4850583"/>
                <a:gd name="connsiteX481" fmla="*/ 959128 w 3845364"/>
                <a:gd name="connsiteY481" fmla="*/ 4417546 h 4850583"/>
                <a:gd name="connsiteX482" fmla="*/ 947497 w 3845364"/>
                <a:gd name="connsiteY482" fmla="*/ 4431956 h 4850583"/>
                <a:gd name="connsiteX483" fmla="*/ 948423 w 3845364"/>
                <a:gd name="connsiteY483" fmla="*/ 4445440 h 4850583"/>
                <a:gd name="connsiteX484" fmla="*/ 981876 w 3845364"/>
                <a:gd name="connsiteY484" fmla="*/ 4571224 h 4850583"/>
                <a:gd name="connsiteX485" fmla="*/ 1073692 w 3845364"/>
                <a:gd name="connsiteY485" fmla="*/ 4660158 h 4850583"/>
                <a:gd name="connsiteX486" fmla="*/ 1235812 w 3845364"/>
                <a:gd name="connsiteY486" fmla="*/ 4777193 h 4850583"/>
                <a:gd name="connsiteX487" fmla="*/ 1352332 w 3845364"/>
                <a:gd name="connsiteY487" fmla="*/ 4841732 h 4850583"/>
                <a:gd name="connsiteX488" fmla="*/ 1364889 w 3845364"/>
                <a:gd name="connsiteY488" fmla="*/ 4836070 h 4850583"/>
                <a:gd name="connsiteX489" fmla="*/ 1399166 w 3845364"/>
                <a:gd name="connsiteY489" fmla="*/ 4807661 h 4850583"/>
                <a:gd name="connsiteX490" fmla="*/ 1530508 w 3845364"/>
                <a:gd name="connsiteY490" fmla="*/ 4819807 h 4850583"/>
                <a:gd name="connsiteX491" fmla="*/ 1568902 w 3845364"/>
                <a:gd name="connsiteY491" fmla="*/ 4850584 h 4850583"/>
                <a:gd name="connsiteX492" fmla="*/ 1597723 w 3845364"/>
                <a:gd name="connsiteY492" fmla="*/ 4850584 h 4850583"/>
                <a:gd name="connsiteX493" fmla="*/ 1570240 w 3845364"/>
                <a:gd name="connsiteY493" fmla="*/ 4818160 h 4850583"/>
                <a:gd name="connsiteX494" fmla="*/ 1451765 w 3845364"/>
                <a:gd name="connsiteY494" fmla="*/ 4767208 h 4850583"/>
                <a:gd name="connsiteX495" fmla="*/ 1357993 w 3845364"/>
                <a:gd name="connsiteY495" fmla="*/ 4818057 h 4850583"/>
                <a:gd name="connsiteX496" fmla="*/ 1251252 w 3845364"/>
                <a:gd name="connsiteY496" fmla="*/ 4757327 h 4850583"/>
                <a:gd name="connsiteX497" fmla="*/ 1136173 w 3845364"/>
                <a:gd name="connsiteY497" fmla="*/ 4670040 h 4850583"/>
                <a:gd name="connsiteX498" fmla="*/ 1013374 w 3845364"/>
                <a:gd name="connsiteY498" fmla="*/ 4577606 h 4850583"/>
                <a:gd name="connsiteX499" fmla="*/ 973024 w 3845364"/>
                <a:gd name="connsiteY499" fmla="*/ 4438647 h 4850583"/>
                <a:gd name="connsiteX500" fmla="*/ 998037 w 3845364"/>
                <a:gd name="connsiteY500" fmla="*/ 4418781 h 4850583"/>
                <a:gd name="connsiteX501" fmla="*/ 1057841 w 3845364"/>
                <a:gd name="connsiteY501" fmla="*/ 4370814 h 4850583"/>
                <a:gd name="connsiteX502" fmla="*/ 1188771 w 3845364"/>
                <a:gd name="connsiteY502" fmla="*/ 4256661 h 4850583"/>
                <a:gd name="connsiteX503" fmla="*/ 1321452 w 3845364"/>
                <a:gd name="connsiteY503" fmla="*/ 4135921 h 4850583"/>
                <a:gd name="connsiteX504" fmla="*/ 1411621 w 3845364"/>
                <a:gd name="connsiteY504" fmla="*/ 4042870 h 4850583"/>
                <a:gd name="connsiteX505" fmla="*/ 1452794 w 3845364"/>
                <a:gd name="connsiteY505" fmla="*/ 4012505 h 4850583"/>
                <a:gd name="connsiteX506" fmla="*/ 1501173 w 3845364"/>
                <a:gd name="connsiteY506" fmla="*/ 4005917 h 4850583"/>
                <a:gd name="connsiteX507" fmla="*/ 1592474 w 3845364"/>
                <a:gd name="connsiteY507" fmla="*/ 3986154 h 4850583"/>
                <a:gd name="connsiteX508" fmla="*/ 1776621 w 3845364"/>
                <a:gd name="connsiteY508" fmla="*/ 3983375 h 4850583"/>
                <a:gd name="connsiteX509" fmla="*/ 2002455 w 3845364"/>
                <a:gd name="connsiteY509" fmla="*/ 3989139 h 4850583"/>
                <a:gd name="connsiteX510" fmla="*/ 2164369 w 3845364"/>
                <a:gd name="connsiteY510" fmla="*/ 4014563 h 4850583"/>
                <a:gd name="connsiteX511" fmla="*/ 2167868 w 3845364"/>
                <a:gd name="connsiteY511" fmla="*/ 4014152 h 4850583"/>
                <a:gd name="connsiteX512" fmla="*/ 2287785 w 3845364"/>
                <a:gd name="connsiteY512" fmla="*/ 4228766 h 4850583"/>
                <a:gd name="connsiteX513" fmla="*/ 2263596 w 3845364"/>
                <a:gd name="connsiteY513" fmla="*/ 4373902 h 4850583"/>
                <a:gd name="connsiteX514" fmla="*/ 2253612 w 3845364"/>
                <a:gd name="connsiteY514" fmla="*/ 4426603 h 4850583"/>
                <a:gd name="connsiteX515" fmla="*/ 2247230 w 3845364"/>
                <a:gd name="connsiteY515" fmla="*/ 4432059 h 4850583"/>
                <a:gd name="connsiteX516" fmla="*/ 2209453 w 3845364"/>
                <a:gd name="connsiteY516" fmla="*/ 4505862 h 4850583"/>
                <a:gd name="connsiteX517" fmla="*/ 2224790 w 3845364"/>
                <a:gd name="connsiteY517" fmla="*/ 4615897 h 4850583"/>
                <a:gd name="connsiteX518" fmla="*/ 2279654 w 3845364"/>
                <a:gd name="connsiteY518" fmla="*/ 4718727 h 4850583"/>
                <a:gd name="connsiteX519" fmla="*/ 2320621 w 3845364"/>
                <a:gd name="connsiteY519" fmla="*/ 4774517 h 4850583"/>
                <a:gd name="connsiteX520" fmla="*/ 2356853 w 3845364"/>
                <a:gd name="connsiteY520" fmla="*/ 4741578 h 4850583"/>
                <a:gd name="connsiteX521" fmla="*/ 2450728 w 3845364"/>
                <a:gd name="connsiteY521" fmla="*/ 4629175 h 4850583"/>
                <a:gd name="connsiteX522" fmla="*/ 2374455 w 3845364"/>
                <a:gd name="connsiteY522" fmla="*/ 4402620 h 4850583"/>
                <a:gd name="connsiteX523" fmla="*/ 2282947 w 3845364"/>
                <a:gd name="connsiteY523" fmla="*/ 4019401 h 4850583"/>
                <a:gd name="connsiteX524" fmla="*/ 2500136 w 3845364"/>
                <a:gd name="connsiteY524" fmla="*/ 4026812 h 4850583"/>
                <a:gd name="connsiteX525" fmla="*/ 2623449 w 3845364"/>
                <a:gd name="connsiteY525" fmla="*/ 4034944 h 4850583"/>
                <a:gd name="connsiteX526" fmla="*/ 2718765 w 3845364"/>
                <a:gd name="connsiteY526" fmla="*/ 4043693 h 4850583"/>
                <a:gd name="connsiteX527" fmla="*/ 3055561 w 3845364"/>
                <a:gd name="connsiteY527" fmla="*/ 4091248 h 4850583"/>
                <a:gd name="connsiteX528" fmla="*/ 3023858 w 3845364"/>
                <a:gd name="connsiteY528" fmla="*/ 4016107 h 4850583"/>
                <a:gd name="connsiteX529" fmla="*/ 2962510 w 3845364"/>
                <a:gd name="connsiteY529" fmla="*/ 3957641 h 4850583"/>
                <a:gd name="connsiteX530" fmla="*/ 2912176 w 3845364"/>
                <a:gd name="connsiteY530" fmla="*/ 3906896 h 4850583"/>
                <a:gd name="connsiteX531" fmla="*/ 2763438 w 3845364"/>
                <a:gd name="connsiteY531" fmla="*/ 3958774 h 4850583"/>
                <a:gd name="connsiteX532" fmla="*/ 2758703 w 3845364"/>
                <a:gd name="connsiteY532" fmla="*/ 3955583 h 4850583"/>
                <a:gd name="connsiteX533" fmla="*/ 2634669 w 3845364"/>
                <a:gd name="connsiteY533" fmla="*/ 3934276 h 4850583"/>
                <a:gd name="connsiteX534" fmla="*/ 2507959 w 3845364"/>
                <a:gd name="connsiteY534" fmla="*/ 3930364 h 4850583"/>
                <a:gd name="connsiteX535" fmla="*/ 2689223 w 3845364"/>
                <a:gd name="connsiteY535" fmla="*/ 3803139 h 4850583"/>
                <a:gd name="connsiteX536" fmla="*/ 2697458 w 3845364"/>
                <a:gd name="connsiteY536" fmla="*/ 3798919 h 4850583"/>
                <a:gd name="connsiteX537" fmla="*/ 2733587 w 3845364"/>
                <a:gd name="connsiteY537" fmla="*/ 3806433 h 4850583"/>
                <a:gd name="connsiteX538" fmla="*/ 2782275 w 3845364"/>
                <a:gd name="connsiteY538" fmla="*/ 3794802 h 4850583"/>
                <a:gd name="connsiteX539" fmla="*/ 2886751 w 3845364"/>
                <a:gd name="connsiteY539" fmla="*/ 3711426 h 4850583"/>
                <a:gd name="connsiteX540" fmla="*/ 2902191 w 3845364"/>
                <a:gd name="connsiteY540" fmla="*/ 3590171 h 4850583"/>
                <a:gd name="connsiteX541" fmla="*/ 2719280 w 3845364"/>
                <a:gd name="connsiteY541" fmla="*/ 3579466 h 4850583"/>
                <a:gd name="connsiteX542" fmla="*/ 2632302 w 3845364"/>
                <a:gd name="connsiteY542" fmla="*/ 3741380 h 4850583"/>
                <a:gd name="connsiteX543" fmla="*/ 2632096 w 3845364"/>
                <a:gd name="connsiteY543" fmla="*/ 3744776 h 4850583"/>
                <a:gd name="connsiteX544" fmla="*/ 2361279 w 3845364"/>
                <a:gd name="connsiteY544" fmla="*/ 3913895 h 4850583"/>
                <a:gd name="connsiteX545" fmla="*/ 2356544 w 3845364"/>
                <a:gd name="connsiteY545" fmla="*/ 3915645 h 4850583"/>
                <a:gd name="connsiteX546" fmla="*/ 2290359 w 3845364"/>
                <a:gd name="connsiteY546" fmla="*/ 3906278 h 4850583"/>
                <a:gd name="connsiteX547" fmla="*/ 2173530 w 3845364"/>
                <a:gd name="connsiteY547" fmla="*/ 3888677 h 4850583"/>
                <a:gd name="connsiteX548" fmla="*/ 1914654 w 3845364"/>
                <a:gd name="connsiteY548" fmla="*/ 3889603 h 4850583"/>
                <a:gd name="connsiteX549" fmla="*/ 1749652 w 3845364"/>
                <a:gd name="connsiteY549" fmla="*/ 3872928 h 4850583"/>
                <a:gd name="connsiteX550" fmla="*/ 1623765 w 3845364"/>
                <a:gd name="connsiteY550" fmla="*/ 3855017 h 4850583"/>
                <a:gd name="connsiteX551" fmla="*/ 1796693 w 3845364"/>
                <a:gd name="connsiteY551" fmla="*/ 3515545 h 4850583"/>
                <a:gd name="connsiteX552" fmla="*/ 1964062 w 3845364"/>
                <a:gd name="connsiteY552" fmla="*/ 3172985 h 4850583"/>
                <a:gd name="connsiteX553" fmla="*/ 1965914 w 3845364"/>
                <a:gd name="connsiteY553" fmla="*/ 3172882 h 4850583"/>
                <a:gd name="connsiteX554" fmla="*/ 2248568 w 3845364"/>
                <a:gd name="connsiteY554" fmla="*/ 3119254 h 4850583"/>
                <a:gd name="connsiteX555" fmla="*/ 2372911 w 3845364"/>
                <a:gd name="connsiteY555" fmla="*/ 3102476 h 4850583"/>
                <a:gd name="connsiteX556" fmla="*/ 2506106 w 3845364"/>
                <a:gd name="connsiteY556" fmla="*/ 3050083 h 4850583"/>
                <a:gd name="connsiteX557" fmla="*/ 2777437 w 3845364"/>
                <a:gd name="connsiteY557" fmla="*/ 2907933 h 4850583"/>
                <a:gd name="connsiteX558" fmla="*/ 2955202 w 3845364"/>
                <a:gd name="connsiteY558" fmla="*/ 2773502 h 4850583"/>
                <a:gd name="connsiteX559" fmla="*/ 3038475 w 3845364"/>
                <a:gd name="connsiteY559" fmla="*/ 2767841 h 4850583"/>
                <a:gd name="connsiteX560" fmla="*/ 3121130 w 3845364"/>
                <a:gd name="connsiteY560" fmla="*/ 2685701 h 4850583"/>
                <a:gd name="connsiteX561" fmla="*/ 3122056 w 3845364"/>
                <a:gd name="connsiteY561" fmla="*/ 2716272 h 4850583"/>
                <a:gd name="connsiteX562" fmla="*/ 3123600 w 3845364"/>
                <a:gd name="connsiteY562" fmla="*/ 2783898 h 4850583"/>
                <a:gd name="connsiteX563" fmla="*/ 3120512 w 3845364"/>
                <a:gd name="connsiteY563" fmla="*/ 2853378 h 4850583"/>
                <a:gd name="connsiteX564" fmla="*/ 3119071 w 3845364"/>
                <a:gd name="connsiteY564" fmla="*/ 2854510 h 4850583"/>
                <a:gd name="connsiteX565" fmla="*/ 3118248 w 3845364"/>
                <a:gd name="connsiteY565" fmla="*/ 2857598 h 4850583"/>
                <a:gd name="connsiteX566" fmla="*/ 3021079 w 3845364"/>
                <a:gd name="connsiteY566" fmla="*/ 2999748 h 4850583"/>
                <a:gd name="connsiteX567" fmla="*/ 3125041 w 3845364"/>
                <a:gd name="connsiteY567" fmla="*/ 3177411 h 4850583"/>
                <a:gd name="connsiteX568" fmla="*/ 3290969 w 3845364"/>
                <a:gd name="connsiteY568" fmla="*/ 3045554 h 4850583"/>
                <a:gd name="connsiteX569" fmla="*/ 3273470 w 3845364"/>
                <a:gd name="connsiteY569" fmla="*/ 2938092 h 4850583"/>
                <a:gd name="connsiteX570" fmla="*/ 3221283 w 3845364"/>
                <a:gd name="connsiteY570" fmla="*/ 2854510 h 4850583"/>
                <a:gd name="connsiteX571" fmla="*/ 3213357 w 3845364"/>
                <a:gd name="connsiteY571" fmla="*/ 2809529 h 4850583"/>
                <a:gd name="connsiteX572" fmla="*/ 3209343 w 3845364"/>
                <a:gd name="connsiteY572" fmla="*/ 2741490 h 4850583"/>
                <a:gd name="connsiteX573" fmla="*/ 3190918 w 3845364"/>
                <a:gd name="connsiteY573" fmla="*/ 2617662 h 4850583"/>
                <a:gd name="connsiteX574" fmla="*/ 3212637 w 3845364"/>
                <a:gd name="connsiteY574" fmla="*/ 2643395 h 4850583"/>
                <a:gd name="connsiteX575" fmla="*/ 3296012 w 3845364"/>
                <a:gd name="connsiteY575" fmla="*/ 2714316 h 4850583"/>
                <a:gd name="connsiteX576" fmla="*/ 3338936 w 3845364"/>
                <a:gd name="connsiteY576" fmla="*/ 2803147 h 4850583"/>
                <a:gd name="connsiteX577" fmla="*/ 3432707 w 3845364"/>
                <a:gd name="connsiteY577" fmla="*/ 2865524 h 4850583"/>
                <a:gd name="connsiteX578" fmla="*/ 3606355 w 3845364"/>
                <a:gd name="connsiteY578" fmla="*/ 2796353 h 4850583"/>
                <a:gd name="connsiteX579" fmla="*/ 3555197 w 3845364"/>
                <a:gd name="connsiteY579" fmla="*/ 2634337 h 4850583"/>
                <a:gd name="connsiteX580" fmla="*/ 3360242 w 3845364"/>
                <a:gd name="connsiteY580" fmla="*/ 2634337 h 4850583"/>
                <a:gd name="connsiteX581" fmla="*/ 3261736 w 3845364"/>
                <a:gd name="connsiteY581" fmla="*/ 2567534 h 4850583"/>
                <a:gd name="connsiteX582" fmla="*/ 3220872 w 3845364"/>
                <a:gd name="connsiteY582" fmla="*/ 2530169 h 4850583"/>
                <a:gd name="connsiteX583" fmla="*/ 3203682 w 3845364"/>
                <a:gd name="connsiteY583" fmla="*/ 2508862 h 4850583"/>
                <a:gd name="connsiteX584" fmla="*/ 3236208 w 3845364"/>
                <a:gd name="connsiteY584" fmla="*/ 2485496 h 4850583"/>
                <a:gd name="connsiteX585" fmla="*/ 3310320 w 3845364"/>
                <a:gd name="connsiteY585" fmla="*/ 2465630 h 4850583"/>
                <a:gd name="connsiteX586" fmla="*/ 3450309 w 3845364"/>
                <a:gd name="connsiteY586" fmla="*/ 2423325 h 4850583"/>
                <a:gd name="connsiteX587" fmla="*/ 3598738 w 3845364"/>
                <a:gd name="connsiteY587" fmla="*/ 2392651 h 4850583"/>
                <a:gd name="connsiteX588" fmla="*/ 3722360 w 3845364"/>
                <a:gd name="connsiteY588" fmla="*/ 2371961 h 4850583"/>
                <a:gd name="connsiteX589" fmla="*/ 3809750 w 3845364"/>
                <a:gd name="connsiteY589" fmla="*/ 2472836 h 4850583"/>
                <a:gd name="connsiteX590" fmla="*/ 3844644 w 3845364"/>
                <a:gd name="connsiteY590" fmla="*/ 2485805 h 4850583"/>
                <a:gd name="connsiteX591" fmla="*/ 3844644 w 3845364"/>
                <a:gd name="connsiteY591" fmla="*/ 2458528 h 4850583"/>
                <a:gd name="connsiteX592" fmla="*/ 3798222 w 3845364"/>
                <a:gd name="connsiteY592" fmla="*/ 2431971 h 4850583"/>
                <a:gd name="connsiteX593" fmla="*/ 3742123 w 3845364"/>
                <a:gd name="connsiteY593" fmla="*/ 2355698 h 4850583"/>
                <a:gd name="connsiteX594" fmla="*/ 3724316 w 3845364"/>
                <a:gd name="connsiteY594" fmla="*/ 2354257 h 4850583"/>
                <a:gd name="connsiteX595" fmla="*/ 3672849 w 3845364"/>
                <a:gd name="connsiteY595" fmla="*/ 2350551 h 4850583"/>
                <a:gd name="connsiteX596" fmla="*/ 3519994 w 3845364"/>
                <a:gd name="connsiteY596" fmla="*/ 2382666 h 4850583"/>
                <a:gd name="connsiteX597" fmla="*/ 3324937 w 3845364"/>
                <a:gd name="connsiteY597" fmla="*/ 2436294 h 4850583"/>
                <a:gd name="connsiteX598" fmla="*/ 3210887 w 3845364"/>
                <a:gd name="connsiteY598" fmla="*/ 2468512 h 4850583"/>
                <a:gd name="connsiteX599" fmla="*/ 3161994 w 3845364"/>
                <a:gd name="connsiteY599" fmla="*/ 2506906 h 4850583"/>
                <a:gd name="connsiteX600" fmla="*/ 3138010 w 3845364"/>
                <a:gd name="connsiteY600" fmla="*/ 2433618 h 4850583"/>
                <a:gd name="connsiteX601" fmla="*/ 3174552 w 3845364"/>
                <a:gd name="connsiteY601" fmla="*/ 2439897 h 4850583"/>
                <a:gd name="connsiteX602" fmla="*/ 3215313 w 3845364"/>
                <a:gd name="connsiteY602" fmla="*/ 2436809 h 4850583"/>
                <a:gd name="connsiteX603" fmla="*/ 3289425 w 3845364"/>
                <a:gd name="connsiteY603" fmla="*/ 2413443 h 4850583"/>
                <a:gd name="connsiteX604" fmla="*/ 3427972 w 3845364"/>
                <a:gd name="connsiteY604" fmla="*/ 2314216 h 4850583"/>
                <a:gd name="connsiteX605" fmla="*/ 3542742 w 3845364"/>
                <a:gd name="connsiteY605" fmla="*/ 2207475 h 4850583"/>
                <a:gd name="connsiteX606" fmla="*/ 3624162 w 3845364"/>
                <a:gd name="connsiteY606" fmla="*/ 2073147 h 4850583"/>
                <a:gd name="connsiteX607" fmla="*/ 3613457 w 3845364"/>
                <a:gd name="connsiteY607" fmla="*/ 2062648 h 4850583"/>
                <a:gd name="connsiteX608" fmla="*/ 3575269 w 3845364"/>
                <a:gd name="connsiteY608" fmla="*/ 2118129 h 4850583"/>
                <a:gd name="connsiteX609" fmla="*/ 3581857 w 3845364"/>
                <a:gd name="connsiteY609" fmla="*/ 1956010 h 4850583"/>
                <a:gd name="connsiteX610" fmla="*/ 3700641 w 3845364"/>
                <a:gd name="connsiteY610" fmla="*/ 1853283 h 4850583"/>
                <a:gd name="connsiteX611" fmla="*/ 3763945 w 3845364"/>
                <a:gd name="connsiteY611" fmla="*/ 1838358 h 4850583"/>
                <a:gd name="connsiteX612" fmla="*/ 3791222 w 3845364"/>
                <a:gd name="connsiteY612" fmla="*/ 1956936 h 4850583"/>
                <a:gd name="connsiteX613" fmla="*/ 3722154 w 3845364"/>
                <a:gd name="connsiteY613" fmla="*/ 2107218 h 4850583"/>
                <a:gd name="connsiteX614" fmla="*/ 3763122 w 3845364"/>
                <a:gd name="connsiteY614" fmla="*/ 2051120 h 4850583"/>
                <a:gd name="connsiteX615" fmla="*/ 3772283 w 3845364"/>
                <a:gd name="connsiteY615" fmla="*/ 1876546 h 4850583"/>
                <a:gd name="connsiteX616" fmla="*/ 3763327 w 3845364"/>
                <a:gd name="connsiteY616" fmla="*/ 1876649 h 4850583"/>
                <a:gd name="connsiteX617" fmla="*/ 3755710 w 3845364"/>
                <a:gd name="connsiteY617" fmla="*/ 2007991 h 4850583"/>
                <a:gd name="connsiteX618" fmla="*/ 3677585 w 3845364"/>
                <a:gd name="connsiteY618" fmla="*/ 2102998 h 4850583"/>
                <a:gd name="connsiteX619" fmla="*/ 3679540 w 3845364"/>
                <a:gd name="connsiteY619" fmla="*/ 2119982 h 4850583"/>
                <a:gd name="connsiteX620" fmla="*/ 3716905 w 3845364"/>
                <a:gd name="connsiteY620" fmla="*/ 2111130 h 4850583"/>
                <a:gd name="connsiteX621" fmla="*/ 3643514 w 3845364"/>
                <a:gd name="connsiteY621" fmla="*/ 2140774 h 4850583"/>
                <a:gd name="connsiteX622" fmla="*/ 3633735 w 3845364"/>
                <a:gd name="connsiteY622" fmla="*/ 2144583 h 4850583"/>
                <a:gd name="connsiteX623" fmla="*/ 3628074 w 3845364"/>
                <a:gd name="connsiteY623" fmla="*/ 2144788 h 4850583"/>
                <a:gd name="connsiteX624" fmla="*/ 3531214 w 3845364"/>
                <a:gd name="connsiteY624" fmla="*/ 2277778 h 4850583"/>
                <a:gd name="connsiteX625" fmla="*/ 3404298 w 3845364"/>
                <a:gd name="connsiteY625" fmla="*/ 2377314 h 4850583"/>
                <a:gd name="connsiteX626" fmla="*/ 3416650 w 3845364"/>
                <a:gd name="connsiteY626" fmla="*/ 2396459 h 4850583"/>
                <a:gd name="connsiteX627" fmla="*/ 3498584 w 3845364"/>
                <a:gd name="connsiteY627" fmla="*/ 2344169 h 4850583"/>
                <a:gd name="connsiteX628" fmla="*/ 3573931 w 3845364"/>
                <a:gd name="connsiteY628" fmla="*/ 2325436 h 4850583"/>
                <a:gd name="connsiteX629" fmla="*/ 3728330 w 3845364"/>
                <a:gd name="connsiteY629" fmla="*/ 2309893 h 4850583"/>
                <a:gd name="connsiteX630" fmla="*/ 3814691 w 3845364"/>
                <a:gd name="connsiteY630" fmla="*/ 2245354 h 4850583"/>
                <a:gd name="connsiteX631" fmla="*/ 3844542 w 3845364"/>
                <a:gd name="connsiteY631" fmla="*/ 2228782 h 4850583"/>
                <a:gd name="connsiteX632" fmla="*/ 3844542 w 3845364"/>
                <a:gd name="connsiteY632" fmla="*/ 2204284 h 4850583"/>
                <a:gd name="connsiteX633" fmla="*/ 3816544 w 3845364"/>
                <a:gd name="connsiteY633" fmla="*/ 2214268 h 4850583"/>
                <a:gd name="connsiteX634" fmla="*/ 3743667 w 3845364"/>
                <a:gd name="connsiteY634" fmla="*/ 2273866 h 4850583"/>
                <a:gd name="connsiteX635" fmla="*/ 3626530 w 3845364"/>
                <a:gd name="connsiteY635" fmla="*/ 2298261 h 4850583"/>
                <a:gd name="connsiteX636" fmla="*/ 3541404 w 3845364"/>
                <a:gd name="connsiteY636" fmla="*/ 2304231 h 4850583"/>
                <a:gd name="connsiteX637" fmla="*/ 3564873 w 3845364"/>
                <a:gd name="connsiteY637" fmla="*/ 2279939 h 4850583"/>
                <a:gd name="connsiteX638" fmla="*/ 3566726 w 3845364"/>
                <a:gd name="connsiteY638" fmla="*/ 2277469 h 4850583"/>
                <a:gd name="connsiteX639" fmla="*/ 3608619 w 3845364"/>
                <a:gd name="connsiteY639" fmla="*/ 2217150 h 4850583"/>
                <a:gd name="connsiteX640" fmla="*/ 3673158 w 3845364"/>
                <a:gd name="connsiteY640" fmla="*/ 2166816 h 4850583"/>
                <a:gd name="connsiteX641" fmla="*/ 3774033 w 3845364"/>
                <a:gd name="connsiteY641" fmla="*/ 2095998 h 4850583"/>
                <a:gd name="connsiteX642" fmla="*/ 3786385 w 3845364"/>
                <a:gd name="connsiteY642" fmla="*/ 1824153 h 4850583"/>
                <a:gd name="connsiteX643" fmla="*/ 3733168 w 3845364"/>
                <a:gd name="connsiteY643" fmla="*/ 1789259 h 4850583"/>
                <a:gd name="connsiteX644" fmla="*/ 3699303 w 3845364"/>
                <a:gd name="connsiteY644" fmla="*/ 1816124 h 4850583"/>
                <a:gd name="connsiteX645" fmla="*/ 3618604 w 3845364"/>
                <a:gd name="connsiteY645" fmla="*/ 1874899 h 4850583"/>
                <a:gd name="connsiteX646" fmla="*/ 3564152 w 3845364"/>
                <a:gd name="connsiteY646" fmla="*/ 2137789 h 4850583"/>
                <a:gd name="connsiteX647" fmla="*/ 3560035 w 3845364"/>
                <a:gd name="connsiteY647" fmla="*/ 2144892 h 4850583"/>
                <a:gd name="connsiteX648" fmla="*/ 3458749 w 3845364"/>
                <a:gd name="connsiteY648" fmla="*/ 2261823 h 4850583"/>
                <a:gd name="connsiteX649" fmla="*/ 3312276 w 3845364"/>
                <a:gd name="connsiteY649" fmla="*/ 2371549 h 4850583"/>
                <a:gd name="connsiteX650" fmla="*/ 3235694 w 3845364"/>
                <a:gd name="connsiteY650" fmla="*/ 2401812 h 4850583"/>
                <a:gd name="connsiteX651" fmla="*/ 3337083 w 3845364"/>
                <a:gd name="connsiteY651" fmla="*/ 2184212 h 4850583"/>
                <a:gd name="connsiteX652" fmla="*/ 3368271 w 3845364"/>
                <a:gd name="connsiteY652" fmla="*/ 2023225 h 4850583"/>
                <a:gd name="connsiteX653" fmla="*/ 3382888 w 3845364"/>
                <a:gd name="connsiteY653" fmla="*/ 1893530 h 4850583"/>
                <a:gd name="connsiteX654" fmla="*/ 3377124 w 3845364"/>
                <a:gd name="connsiteY654" fmla="*/ 1755394 h 4850583"/>
                <a:gd name="connsiteX655" fmla="*/ 3241252 w 3845364"/>
                <a:gd name="connsiteY655" fmla="*/ 1724514 h 4850583"/>
                <a:gd name="connsiteX656" fmla="*/ 3301982 w 3845364"/>
                <a:gd name="connsiteY656" fmla="*/ 1945305 h 4850583"/>
                <a:gd name="connsiteX657" fmla="*/ 3273058 w 3845364"/>
                <a:gd name="connsiteY657" fmla="*/ 2174948 h 4850583"/>
                <a:gd name="connsiteX658" fmla="*/ 3187933 w 3845364"/>
                <a:gd name="connsiteY658" fmla="*/ 2362697 h 4850583"/>
                <a:gd name="connsiteX659" fmla="*/ 3193183 w 3845364"/>
                <a:gd name="connsiteY659" fmla="*/ 2293732 h 4850583"/>
                <a:gd name="connsiteX660" fmla="*/ 3150774 w 3845364"/>
                <a:gd name="connsiteY660" fmla="*/ 2090028 h 4850583"/>
                <a:gd name="connsiteX661" fmla="*/ 3157671 w 3845364"/>
                <a:gd name="connsiteY661" fmla="*/ 2075721 h 4850583"/>
                <a:gd name="connsiteX662" fmla="*/ 3168685 w 3845364"/>
                <a:gd name="connsiteY662" fmla="*/ 2019108 h 4850583"/>
                <a:gd name="connsiteX663" fmla="*/ 3142745 w 3845364"/>
                <a:gd name="connsiteY663" fmla="*/ 1893941 h 4850583"/>
                <a:gd name="connsiteX664" fmla="*/ 3121747 w 3845364"/>
                <a:gd name="connsiteY664" fmla="*/ 1867179 h 4850583"/>
                <a:gd name="connsiteX665" fmla="*/ 3126894 w 3845364"/>
                <a:gd name="connsiteY665" fmla="*/ 1862753 h 4850583"/>
                <a:gd name="connsiteX666" fmla="*/ 3151906 w 3845364"/>
                <a:gd name="connsiteY666" fmla="*/ 1827344 h 4850583"/>
                <a:gd name="connsiteX667" fmla="*/ 3172905 w 3845364"/>
                <a:gd name="connsiteY667" fmla="*/ 1792552 h 4850583"/>
                <a:gd name="connsiteX668" fmla="*/ 3257104 w 3845364"/>
                <a:gd name="connsiteY668" fmla="*/ 1683341 h 4850583"/>
                <a:gd name="connsiteX669" fmla="*/ 3395549 w 3845364"/>
                <a:gd name="connsiteY669" fmla="*/ 1456271 h 4850583"/>
                <a:gd name="connsiteX670" fmla="*/ 3517009 w 3845364"/>
                <a:gd name="connsiteY670" fmla="*/ 1198115 h 4850583"/>
                <a:gd name="connsiteX671" fmla="*/ 3585459 w 3845364"/>
                <a:gd name="connsiteY671" fmla="*/ 933475 h 4850583"/>
                <a:gd name="connsiteX672" fmla="*/ 3678202 w 3845364"/>
                <a:gd name="connsiteY672" fmla="*/ 1040628 h 4850583"/>
                <a:gd name="connsiteX673" fmla="*/ 3713302 w 3845364"/>
                <a:gd name="connsiteY673" fmla="*/ 1097241 h 4850583"/>
                <a:gd name="connsiteX674" fmla="*/ 3732139 w 3845364"/>
                <a:gd name="connsiteY674" fmla="*/ 1156633 h 4850583"/>
                <a:gd name="connsiteX675" fmla="*/ 3720199 w 3845364"/>
                <a:gd name="connsiteY675" fmla="*/ 1194924 h 4850583"/>
                <a:gd name="connsiteX676" fmla="*/ 3721742 w 3845364"/>
                <a:gd name="connsiteY676" fmla="*/ 1285711 h 4850583"/>
                <a:gd name="connsiteX677" fmla="*/ 3844644 w 3845364"/>
                <a:gd name="connsiteY677" fmla="*/ 1436096 h 4850583"/>
                <a:gd name="connsiteX678" fmla="*/ 3844644 w 3845364"/>
                <a:gd name="connsiteY678" fmla="*/ 1415921 h 4850583"/>
                <a:gd name="connsiteX679" fmla="*/ 3784429 w 3845364"/>
                <a:gd name="connsiteY679" fmla="*/ 1366822 h 4850583"/>
                <a:gd name="connsiteX680" fmla="*/ 3734918 w 3845364"/>
                <a:gd name="connsiteY680" fmla="*/ 1269036 h 4850583"/>
                <a:gd name="connsiteX681" fmla="*/ 3735536 w 3845364"/>
                <a:gd name="connsiteY681" fmla="*/ 1196365 h 4850583"/>
                <a:gd name="connsiteX682" fmla="*/ 3746549 w 3845364"/>
                <a:gd name="connsiteY682" fmla="*/ 1163839 h 4850583"/>
                <a:gd name="connsiteX683" fmla="*/ 3732962 w 3845364"/>
                <a:gd name="connsiteY683" fmla="*/ 1099197 h 4850583"/>
                <a:gd name="connsiteX684" fmla="*/ 3696730 w 3845364"/>
                <a:gd name="connsiteY684" fmla="*/ 1037025 h 4850583"/>
                <a:gd name="connsiteX685" fmla="*/ 3576401 w 3845364"/>
                <a:gd name="connsiteY685" fmla="*/ 894669 h 4850583"/>
                <a:gd name="connsiteX686" fmla="*/ 3559212 w 3845364"/>
                <a:gd name="connsiteY686" fmla="*/ 904242 h 4850583"/>
                <a:gd name="connsiteX687" fmla="*/ 3566829 w 3845364"/>
                <a:gd name="connsiteY687" fmla="*/ 919476 h 4850583"/>
                <a:gd name="connsiteX688" fmla="*/ 3560859 w 3845364"/>
                <a:gd name="connsiteY688" fmla="*/ 985868 h 4850583"/>
                <a:gd name="connsiteX689" fmla="*/ 3544801 w 3845364"/>
                <a:gd name="connsiteY689" fmla="*/ 1057200 h 4850583"/>
                <a:gd name="connsiteX690" fmla="*/ 3498481 w 3845364"/>
                <a:gd name="connsiteY690" fmla="*/ 1197909 h 4850583"/>
                <a:gd name="connsiteX691" fmla="*/ 3408106 w 3845364"/>
                <a:gd name="connsiteY691" fmla="*/ 1395849 h 4850583"/>
                <a:gd name="connsiteX692" fmla="*/ 3263383 w 3845364"/>
                <a:gd name="connsiteY692" fmla="*/ 1638256 h 4850583"/>
                <a:gd name="connsiteX693" fmla="*/ 3089220 w 3845364"/>
                <a:gd name="connsiteY693" fmla="*/ 1843401 h 4850583"/>
                <a:gd name="connsiteX694" fmla="*/ 3038577 w 3845364"/>
                <a:gd name="connsiteY694" fmla="*/ 1833623 h 4850583"/>
                <a:gd name="connsiteX695" fmla="*/ 3333377 w 3845364"/>
                <a:gd name="connsiteY695" fmla="*/ 1417877 h 4850583"/>
                <a:gd name="connsiteX696" fmla="*/ 3536258 w 3845364"/>
                <a:gd name="connsiteY696" fmla="*/ 919579 h 4850583"/>
                <a:gd name="connsiteX697" fmla="*/ 3526994 w 3845364"/>
                <a:gd name="connsiteY697" fmla="*/ 899919 h 4850583"/>
                <a:gd name="connsiteX698" fmla="*/ 3294468 w 3845364"/>
                <a:gd name="connsiteY698" fmla="*/ 972692 h 4850583"/>
                <a:gd name="connsiteX699" fmla="*/ 3133379 w 3845364"/>
                <a:gd name="connsiteY699" fmla="*/ 1026217 h 4850583"/>
                <a:gd name="connsiteX700" fmla="*/ 3082324 w 3845364"/>
                <a:gd name="connsiteY700" fmla="*/ 1044231 h 4850583"/>
                <a:gd name="connsiteX701" fmla="*/ 2975789 w 3845364"/>
                <a:gd name="connsiteY701" fmla="*/ 1094153 h 4850583"/>
                <a:gd name="connsiteX702" fmla="*/ 2794215 w 3845364"/>
                <a:gd name="connsiteY702" fmla="*/ 1000587 h 4850583"/>
                <a:gd name="connsiteX703" fmla="*/ 2895913 w 3845364"/>
                <a:gd name="connsiteY703" fmla="*/ 855246 h 4850583"/>
                <a:gd name="connsiteX704" fmla="*/ 2999566 w 3845364"/>
                <a:gd name="connsiteY704" fmla="*/ 891581 h 4850583"/>
                <a:gd name="connsiteX705" fmla="*/ 3046195 w 3845364"/>
                <a:gd name="connsiteY705" fmla="*/ 971251 h 4850583"/>
                <a:gd name="connsiteX706" fmla="*/ 3053708 w 3845364"/>
                <a:gd name="connsiteY706" fmla="*/ 975574 h 4850583"/>
                <a:gd name="connsiteX707" fmla="*/ 3057620 w 3845364"/>
                <a:gd name="connsiteY707" fmla="*/ 980515 h 4850583"/>
                <a:gd name="connsiteX708" fmla="*/ 3229415 w 3845364"/>
                <a:gd name="connsiteY708" fmla="*/ 957767 h 4850583"/>
                <a:gd name="connsiteX709" fmla="*/ 3391328 w 3845364"/>
                <a:gd name="connsiteY709" fmla="*/ 906815 h 4850583"/>
                <a:gd name="connsiteX710" fmla="*/ 3530802 w 3845364"/>
                <a:gd name="connsiteY710" fmla="*/ 875627 h 4850583"/>
                <a:gd name="connsiteX711" fmla="*/ 3536463 w 3845364"/>
                <a:gd name="connsiteY711" fmla="*/ 870377 h 4850583"/>
                <a:gd name="connsiteX712" fmla="*/ 3477174 w 3845364"/>
                <a:gd name="connsiteY712" fmla="*/ 858334 h 4850583"/>
                <a:gd name="connsiteX713" fmla="*/ 3092102 w 3845364"/>
                <a:gd name="connsiteY713" fmla="*/ 625603 h 4850583"/>
                <a:gd name="connsiteX714" fmla="*/ 3085309 w 3845364"/>
                <a:gd name="connsiteY714" fmla="*/ 611501 h 4850583"/>
                <a:gd name="connsiteX715" fmla="*/ 2939041 w 3845364"/>
                <a:gd name="connsiteY715" fmla="*/ 496010 h 4850583"/>
                <a:gd name="connsiteX716" fmla="*/ 2972906 w 3845364"/>
                <a:gd name="connsiteY716" fmla="*/ 324524 h 4850583"/>
                <a:gd name="connsiteX717" fmla="*/ 3111454 w 3845364"/>
                <a:gd name="connsiteY717" fmla="*/ 606252 h 4850583"/>
                <a:gd name="connsiteX718" fmla="*/ 3119380 w 3845364"/>
                <a:gd name="connsiteY718" fmla="*/ 619118 h 4850583"/>
                <a:gd name="connsiteX719" fmla="*/ 3132967 w 3845364"/>
                <a:gd name="connsiteY719" fmla="*/ 608516 h 4850583"/>
                <a:gd name="connsiteX720" fmla="*/ 3135643 w 3845364"/>
                <a:gd name="connsiteY720" fmla="*/ 610883 h 4850583"/>
                <a:gd name="connsiteX721" fmla="*/ 3181654 w 3845364"/>
                <a:gd name="connsiteY721" fmla="*/ 648969 h 4850583"/>
                <a:gd name="connsiteX722" fmla="*/ 3311555 w 3845364"/>
                <a:gd name="connsiteY722" fmla="*/ 730594 h 4850583"/>
                <a:gd name="connsiteX723" fmla="*/ 3334098 w 3845364"/>
                <a:gd name="connsiteY723" fmla="*/ 745931 h 4850583"/>
                <a:gd name="connsiteX724" fmla="*/ 3437442 w 3845364"/>
                <a:gd name="connsiteY724" fmla="*/ 819219 h 4850583"/>
                <a:gd name="connsiteX725" fmla="*/ 3491791 w 3845364"/>
                <a:gd name="connsiteY725" fmla="*/ 841865 h 4850583"/>
                <a:gd name="connsiteX726" fmla="*/ 3519274 w 3845364"/>
                <a:gd name="connsiteY726" fmla="*/ 838777 h 4850583"/>
                <a:gd name="connsiteX727" fmla="*/ 3453911 w 3845364"/>
                <a:gd name="connsiteY727" fmla="*/ 743358 h 4850583"/>
                <a:gd name="connsiteX728" fmla="*/ 3427766 w 3845364"/>
                <a:gd name="connsiteY728" fmla="*/ 688289 h 4850583"/>
                <a:gd name="connsiteX729" fmla="*/ 3416341 w 3845364"/>
                <a:gd name="connsiteY729" fmla="*/ 663791 h 4850583"/>
                <a:gd name="connsiteX730" fmla="*/ 3410474 w 3845364"/>
                <a:gd name="connsiteY730" fmla="*/ 641969 h 4850583"/>
                <a:gd name="connsiteX731" fmla="*/ 3411606 w 3845364"/>
                <a:gd name="connsiteY731" fmla="*/ 636617 h 4850583"/>
                <a:gd name="connsiteX732" fmla="*/ 3406871 w 3845364"/>
                <a:gd name="connsiteY732" fmla="*/ 628279 h 4850583"/>
                <a:gd name="connsiteX733" fmla="*/ 3383402 w 3845364"/>
                <a:gd name="connsiteY733" fmla="*/ 619427 h 4850583"/>
                <a:gd name="connsiteX734" fmla="*/ 3360242 w 3845364"/>
                <a:gd name="connsiteY734" fmla="*/ 609442 h 4850583"/>
                <a:gd name="connsiteX735" fmla="*/ 3319687 w 3845364"/>
                <a:gd name="connsiteY735" fmla="*/ 581959 h 4850583"/>
                <a:gd name="connsiteX736" fmla="*/ 3266985 w 3845364"/>
                <a:gd name="connsiteY736" fmla="*/ 494158 h 4850583"/>
                <a:gd name="connsiteX737" fmla="*/ 3325966 w 3845364"/>
                <a:gd name="connsiteY737" fmla="*/ 423443 h 4850583"/>
                <a:gd name="connsiteX738" fmla="*/ 3413150 w 3845364"/>
                <a:gd name="connsiteY738" fmla="*/ 472027 h 4850583"/>
                <a:gd name="connsiteX739" fmla="*/ 3436207 w 3845364"/>
                <a:gd name="connsiteY739" fmla="*/ 623956 h 4850583"/>
                <a:gd name="connsiteX740" fmla="*/ 3436824 w 3845364"/>
                <a:gd name="connsiteY740" fmla="*/ 637852 h 4850583"/>
                <a:gd name="connsiteX741" fmla="*/ 3546654 w 3845364"/>
                <a:gd name="connsiteY741" fmla="*/ 830439 h 4850583"/>
                <a:gd name="connsiteX742" fmla="*/ 3563226 w 3845364"/>
                <a:gd name="connsiteY742" fmla="*/ 815823 h 4850583"/>
                <a:gd name="connsiteX743" fmla="*/ 3564976 w 3845364"/>
                <a:gd name="connsiteY743" fmla="*/ 798427 h 4850583"/>
                <a:gd name="connsiteX744" fmla="*/ 3573828 w 3845364"/>
                <a:gd name="connsiteY744" fmla="*/ 774650 h 4850583"/>
                <a:gd name="connsiteX745" fmla="*/ 3577225 w 3845364"/>
                <a:gd name="connsiteY745" fmla="*/ 761989 h 4850583"/>
                <a:gd name="connsiteX746" fmla="*/ 3560138 w 3845364"/>
                <a:gd name="connsiteY746" fmla="*/ 725757 h 4850583"/>
                <a:gd name="connsiteX747" fmla="*/ 3542331 w 3845364"/>
                <a:gd name="connsiteY747" fmla="*/ 690245 h 4850583"/>
                <a:gd name="connsiteX748" fmla="*/ 3531420 w 3845364"/>
                <a:gd name="connsiteY748" fmla="*/ 610266 h 4850583"/>
                <a:gd name="connsiteX749" fmla="*/ 3601311 w 3845364"/>
                <a:gd name="connsiteY749" fmla="*/ 507951 h 4850583"/>
                <a:gd name="connsiteX750" fmla="*/ 3632500 w 3845364"/>
                <a:gd name="connsiteY750" fmla="*/ 542742 h 4850583"/>
                <a:gd name="connsiteX751" fmla="*/ 3668526 w 3845364"/>
                <a:gd name="connsiteY751" fmla="*/ 652880 h 4850583"/>
                <a:gd name="connsiteX752" fmla="*/ 3624162 w 3845364"/>
                <a:gd name="connsiteY752" fmla="*/ 739241 h 4850583"/>
                <a:gd name="connsiteX753" fmla="*/ 3592562 w 3845364"/>
                <a:gd name="connsiteY753" fmla="*/ 766930 h 4850583"/>
                <a:gd name="connsiteX754" fmla="*/ 3616339 w 3845364"/>
                <a:gd name="connsiteY754" fmla="*/ 778252 h 4850583"/>
                <a:gd name="connsiteX755" fmla="*/ 3624986 w 3845364"/>
                <a:gd name="connsiteY755" fmla="*/ 767753 h 4850583"/>
                <a:gd name="connsiteX756" fmla="*/ 3729668 w 3845364"/>
                <a:gd name="connsiteY756" fmla="*/ 706405 h 4850583"/>
                <a:gd name="connsiteX757" fmla="*/ 3777429 w 3845364"/>
                <a:gd name="connsiteY757" fmla="*/ 690759 h 4850583"/>
                <a:gd name="connsiteX758" fmla="*/ 3801001 w 3845364"/>
                <a:gd name="connsiteY758" fmla="*/ 688804 h 4850583"/>
                <a:gd name="connsiteX759" fmla="*/ 3825808 w 3845364"/>
                <a:gd name="connsiteY759" fmla="*/ 685716 h 4850583"/>
                <a:gd name="connsiteX760" fmla="*/ 3837130 w 3845364"/>
                <a:gd name="connsiteY760" fmla="*/ 674290 h 4850583"/>
                <a:gd name="connsiteX761" fmla="*/ 3844747 w 3845364"/>
                <a:gd name="connsiteY761" fmla="*/ 667394 h 4850583"/>
                <a:gd name="connsiteX762" fmla="*/ 3844747 w 3845364"/>
                <a:gd name="connsiteY762" fmla="*/ 637337 h 4850583"/>
                <a:gd name="connsiteX763" fmla="*/ 3838366 w 3845364"/>
                <a:gd name="connsiteY763" fmla="*/ 640631 h 4850583"/>
                <a:gd name="connsiteX764" fmla="*/ 3821999 w 3845364"/>
                <a:gd name="connsiteY764" fmla="*/ 654012 h 4850583"/>
                <a:gd name="connsiteX765" fmla="*/ 3766724 w 3845364"/>
                <a:gd name="connsiteY765" fmla="*/ 664203 h 4850583"/>
                <a:gd name="connsiteX766" fmla="*/ 3783605 w 3845364"/>
                <a:gd name="connsiteY766" fmla="*/ 644645 h 4850583"/>
                <a:gd name="connsiteX767" fmla="*/ 3844850 w 3845364"/>
                <a:gd name="connsiteY767" fmla="*/ 574136 h 4850583"/>
                <a:gd name="connsiteX768" fmla="*/ 3844850 w 3845364"/>
                <a:gd name="connsiteY768" fmla="*/ 542227 h 4850583"/>
                <a:gd name="connsiteX769" fmla="*/ 3729977 w 3845364"/>
                <a:gd name="connsiteY769" fmla="*/ 673570 h 4850583"/>
                <a:gd name="connsiteX770" fmla="*/ 3728125 w 3845364"/>
                <a:gd name="connsiteY770" fmla="*/ 677790 h 4850583"/>
                <a:gd name="connsiteX771" fmla="*/ 3680878 w 3845364"/>
                <a:gd name="connsiteY771" fmla="*/ 707435 h 4850583"/>
                <a:gd name="connsiteX772" fmla="*/ 3722669 w 3845364"/>
                <a:gd name="connsiteY772" fmla="*/ 626735 h 4850583"/>
                <a:gd name="connsiteX773" fmla="*/ 3844850 w 3845364"/>
                <a:gd name="connsiteY773" fmla="*/ 499922 h 4850583"/>
                <a:gd name="connsiteX774" fmla="*/ 3844850 w 3845364"/>
                <a:gd name="connsiteY774" fmla="*/ 475424 h 4850583"/>
                <a:gd name="connsiteX775" fmla="*/ 3744491 w 3845364"/>
                <a:gd name="connsiteY775" fmla="*/ 571666 h 4850583"/>
                <a:gd name="connsiteX776" fmla="*/ 3758387 w 3845364"/>
                <a:gd name="connsiteY776" fmla="*/ 530699 h 4850583"/>
                <a:gd name="connsiteX777" fmla="*/ 3827146 w 3845364"/>
                <a:gd name="connsiteY777" fmla="*/ 307849 h 4850583"/>
                <a:gd name="connsiteX778" fmla="*/ 3833836 w 3845364"/>
                <a:gd name="connsiteY778" fmla="*/ 305894 h 4850583"/>
                <a:gd name="connsiteX779" fmla="*/ 3844953 w 3845364"/>
                <a:gd name="connsiteY779" fmla="*/ 297041 h 4850583"/>
                <a:gd name="connsiteX780" fmla="*/ 3844953 w 3845364"/>
                <a:gd name="connsiteY780" fmla="*/ 262868 h 4850583"/>
                <a:gd name="connsiteX781" fmla="*/ 3840630 w 3845364"/>
                <a:gd name="connsiteY781" fmla="*/ 268941 h 4850583"/>
                <a:gd name="connsiteX782" fmla="*/ 3810265 w 3845364"/>
                <a:gd name="connsiteY782" fmla="*/ 307849 h 4850583"/>
                <a:gd name="connsiteX783" fmla="*/ 3782164 w 3845364"/>
                <a:gd name="connsiteY783" fmla="*/ 394930 h 4850583"/>
                <a:gd name="connsiteX784" fmla="*/ 3754887 w 3845364"/>
                <a:gd name="connsiteY784" fmla="*/ 486129 h 4850583"/>
                <a:gd name="connsiteX785" fmla="*/ 3695700 w 3845364"/>
                <a:gd name="connsiteY785" fmla="*/ 632294 h 4850583"/>
                <a:gd name="connsiteX786" fmla="*/ 3691069 w 3845364"/>
                <a:gd name="connsiteY786" fmla="*/ 596576 h 4850583"/>
                <a:gd name="connsiteX787" fmla="*/ 3693024 w 3845364"/>
                <a:gd name="connsiteY787" fmla="*/ 593179 h 4850583"/>
                <a:gd name="connsiteX788" fmla="*/ 3695495 w 3845364"/>
                <a:gd name="connsiteY788" fmla="*/ 583812 h 4850583"/>
                <a:gd name="connsiteX789" fmla="*/ 3697759 w 3845364"/>
                <a:gd name="connsiteY789" fmla="*/ 578563 h 4850583"/>
                <a:gd name="connsiteX790" fmla="*/ 3698686 w 3845364"/>
                <a:gd name="connsiteY790" fmla="*/ 573416 h 4850583"/>
                <a:gd name="connsiteX791" fmla="*/ 3717831 w 3845364"/>
                <a:gd name="connsiteY791" fmla="*/ 532860 h 4850583"/>
                <a:gd name="connsiteX792" fmla="*/ 3745520 w 3845364"/>
                <a:gd name="connsiteY792" fmla="*/ 448250 h 4850583"/>
                <a:gd name="connsiteX793" fmla="*/ 3766313 w 3845364"/>
                <a:gd name="connsiteY793" fmla="*/ 366006 h 4850583"/>
                <a:gd name="connsiteX794" fmla="*/ 3763636 w 3845364"/>
                <a:gd name="connsiteY794" fmla="*/ 287777 h 4850583"/>
                <a:gd name="connsiteX795" fmla="*/ 3744902 w 3845364"/>
                <a:gd name="connsiteY795" fmla="*/ 245060 h 4850583"/>
                <a:gd name="connsiteX796" fmla="*/ 3779179 w 3845364"/>
                <a:gd name="connsiteY796" fmla="*/ 49488 h 4850583"/>
                <a:gd name="connsiteX797" fmla="*/ 3845365 w 3845364"/>
                <a:gd name="connsiteY797" fmla="*/ 30548 h 4850583"/>
                <a:gd name="connsiteX798" fmla="*/ 344825 w 3845364"/>
                <a:gd name="connsiteY798" fmla="*/ 3381629 h 4850583"/>
                <a:gd name="connsiteX799" fmla="*/ 326915 w 3845364"/>
                <a:gd name="connsiteY799" fmla="*/ 3379674 h 4850583"/>
                <a:gd name="connsiteX800" fmla="*/ 182088 w 3845364"/>
                <a:gd name="connsiteY800" fmla="*/ 3287755 h 4850583"/>
                <a:gd name="connsiteX801" fmla="*/ 211424 w 3845364"/>
                <a:gd name="connsiteY801" fmla="*/ 3181734 h 4850583"/>
                <a:gd name="connsiteX802" fmla="*/ 348942 w 3845364"/>
                <a:gd name="connsiteY802" fmla="*/ 3202217 h 4850583"/>
                <a:gd name="connsiteX803" fmla="*/ 348222 w 3845364"/>
                <a:gd name="connsiteY803" fmla="*/ 3294445 h 4850583"/>
                <a:gd name="connsiteX804" fmla="*/ 365000 w 3845364"/>
                <a:gd name="connsiteY804" fmla="*/ 3350029 h 4850583"/>
                <a:gd name="connsiteX805" fmla="*/ 431700 w 3845364"/>
                <a:gd name="connsiteY805" fmla="*/ 3442874 h 4850583"/>
                <a:gd name="connsiteX806" fmla="*/ 478946 w 3845364"/>
                <a:gd name="connsiteY806" fmla="*/ 3506281 h 4850583"/>
                <a:gd name="connsiteX807" fmla="*/ 344825 w 3845364"/>
                <a:gd name="connsiteY807" fmla="*/ 3381629 h 4850583"/>
                <a:gd name="connsiteX808" fmla="*/ 1076780 w 3845364"/>
                <a:gd name="connsiteY808" fmla="*/ 3347559 h 4850583"/>
                <a:gd name="connsiteX809" fmla="*/ 1251869 w 3845364"/>
                <a:gd name="connsiteY809" fmla="*/ 3304327 h 4850583"/>
                <a:gd name="connsiteX810" fmla="*/ 1263706 w 3845364"/>
                <a:gd name="connsiteY810" fmla="*/ 3312458 h 4850583"/>
                <a:gd name="connsiteX811" fmla="*/ 1240341 w 3845364"/>
                <a:gd name="connsiteY811" fmla="*/ 3401495 h 4850583"/>
                <a:gd name="connsiteX812" fmla="*/ 1076883 w 3845364"/>
                <a:gd name="connsiteY812" fmla="*/ 3536029 h 4850583"/>
                <a:gd name="connsiteX813" fmla="*/ 987023 w 3845364"/>
                <a:gd name="connsiteY813" fmla="*/ 3499385 h 4850583"/>
                <a:gd name="connsiteX814" fmla="*/ 1076780 w 3845364"/>
                <a:gd name="connsiteY814" fmla="*/ 3347559 h 4850583"/>
                <a:gd name="connsiteX815" fmla="*/ 2084287 w 3845364"/>
                <a:gd name="connsiteY815" fmla="*/ 2241957 h 4850583"/>
                <a:gd name="connsiteX816" fmla="*/ 2084802 w 3845364"/>
                <a:gd name="connsiteY816" fmla="*/ 2237222 h 4850583"/>
                <a:gd name="connsiteX817" fmla="*/ 2089537 w 3845364"/>
                <a:gd name="connsiteY817" fmla="*/ 2236193 h 4850583"/>
                <a:gd name="connsiteX818" fmla="*/ 2227158 w 3845364"/>
                <a:gd name="connsiteY818" fmla="*/ 2203872 h 4850583"/>
                <a:gd name="connsiteX819" fmla="*/ 2385572 w 3845364"/>
                <a:gd name="connsiteY819" fmla="*/ 2183285 h 4850583"/>
                <a:gd name="connsiteX820" fmla="*/ 2418098 w 3845364"/>
                <a:gd name="connsiteY820" fmla="*/ 2191108 h 4850583"/>
                <a:gd name="connsiteX821" fmla="*/ 2430862 w 3845364"/>
                <a:gd name="connsiteY821" fmla="*/ 2236296 h 4850583"/>
                <a:gd name="connsiteX822" fmla="*/ 2452684 w 3845364"/>
                <a:gd name="connsiteY822" fmla="*/ 2417869 h 4850583"/>
                <a:gd name="connsiteX823" fmla="*/ 2430553 w 3845364"/>
                <a:gd name="connsiteY823" fmla="*/ 2697126 h 4850583"/>
                <a:gd name="connsiteX824" fmla="*/ 2348310 w 3845364"/>
                <a:gd name="connsiteY824" fmla="*/ 2831042 h 4850583"/>
                <a:gd name="connsiteX825" fmla="*/ 2233643 w 3845364"/>
                <a:gd name="connsiteY825" fmla="*/ 2953326 h 4850583"/>
                <a:gd name="connsiteX826" fmla="*/ 2115579 w 3845364"/>
                <a:gd name="connsiteY826" fmla="*/ 2995940 h 4850583"/>
                <a:gd name="connsiteX827" fmla="*/ 2003588 w 3845364"/>
                <a:gd name="connsiteY827" fmla="*/ 3031143 h 4850583"/>
                <a:gd name="connsiteX828" fmla="*/ 1990104 w 3845364"/>
                <a:gd name="connsiteY828" fmla="*/ 3030011 h 4850583"/>
                <a:gd name="connsiteX829" fmla="*/ 1982692 w 3845364"/>
                <a:gd name="connsiteY829" fmla="*/ 3010042 h 4850583"/>
                <a:gd name="connsiteX830" fmla="*/ 1988868 w 3845364"/>
                <a:gd name="connsiteY830" fmla="*/ 2821469 h 4850583"/>
                <a:gd name="connsiteX831" fmla="*/ 2013675 w 3845364"/>
                <a:gd name="connsiteY831" fmla="*/ 2629190 h 4850583"/>
                <a:gd name="connsiteX832" fmla="*/ 2043423 w 3845364"/>
                <a:gd name="connsiteY832" fmla="*/ 2419825 h 4850583"/>
                <a:gd name="connsiteX833" fmla="*/ 2067715 w 3845364"/>
                <a:gd name="connsiteY833" fmla="*/ 2335008 h 4850583"/>
                <a:gd name="connsiteX834" fmla="*/ 2084287 w 3845364"/>
                <a:gd name="connsiteY834" fmla="*/ 2241957 h 4850583"/>
                <a:gd name="connsiteX835" fmla="*/ 1874407 w 3845364"/>
                <a:gd name="connsiteY835" fmla="*/ 2380916 h 4850583"/>
                <a:gd name="connsiteX836" fmla="*/ 1952224 w 3845364"/>
                <a:gd name="connsiteY836" fmla="*/ 2318436 h 4850583"/>
                <a:gd name="connsiteX837" fmla="*/ 1989383 w 3845364"/>
                <a:gd name="connsiteY837" fmla="*/ 2262955 h 4850583"/>
                <a:gd name="connsiteX838" fmla="*/ 1999162 w 3845364"/>
                <a:gd name="connsiteY838" fmla="*/ 2262647 h 4850583"/>
                <a:gd name="connsiteX839" fmla="*/ 2001323 w 3845364"/>
                <a:gd name="connsiteY839" fmla="*/ 2261720 h 4850583"/>
                <a:gd name="connsiteX840" fmla="*/ 1946975 w 3845364"/>
                <a:gd name="connsiteY840" fmla="*/ 2597384 h 4850583"/>
                <a:gd name="connsiteX841" fmla="*/ 1891185 w 3845364"/>
                <a:gd name="connsiteY841" fmla="*/ 2523890 h 4850583"/>
                <a:gd name="connsiteX842" fmla="*/ 1798957 w 3845364"/>
                <a:gd name="connsiteY842" fmla="*/ 2407782 h 4850583"/>
                <a:gd name="connsiteX843" fmla="*/ 1874407 w 3845364"/>
                <a:gd name="connsiteY843" fmla="*/ 2380916 h 4850583"/>
                <a:gd name="connsiteX844" fmla="*/ 1734007 w 3845364"/>
                <a:gd name="connsiteY844" fmla="*/ 2410870 h 4850583"/>
                <a:gd name="connsiteX845" fmla="*/ 1746462 w 3845364"/>
                <a:gd name="connsiteY845" fmla="*/ 2412311 h 4850583"/>
                <a:gd name="connsiteX846" fmla="*/ 1770445 w 3845364"/>
                <a:gd name="connsiteY846" fmla="*/ 2411487 h 4850583"/>
                <a:gd name="connsiteX847" fmla="*/ 1855673 w 3845364"/>
                <a:gd name="connsiteY847" fmla="*/ 2515758 h 4850583"/>
                <a:gd name="connsiteX848" fmla="*/ 1897876 w 3845364"/>
                <a:gd name="connsiteY848" fmla="*/ 2568563 h 4850583"/>
                <a:gd name="connsiteX849" fmla="*/ 1920109 w 3845364"/>
                <a:gd name="connsiteY849" fmla="*/ 2592855 h 4850583"/>
                <a:gd name="connsiteX850" fmla="*/ 1938431 w 3845364"/>
                <a:gd name="connsiteY850" fmla="*/ 2613133 h 4850583"/>
                <a:gd name="connsiteX851" fmla="*/ 1935549 w 3845364"/>
                <a:gd name="connsiteY851" fmla="*/ 2662850 h 4850583"/>
                <a:gd name="connsiteX852" fmla="*/ 1839719 w 3845364"/>
                <a:gd name="connsiteY852" fmla="*/ 2549315 h 4850583"/>
                <a:gd name="connsiteX853" fmla="*/ 1721346 w 3845364"/>
                <a:gd name="connsiteY853" fmla="*/ 2405826 h 4850583"/>
                <a:gd name="connsiteX854" fmla="*/ 1734007 w 3845364"/>
                <a:gd name="connsiteY854" fmla="*/ 2410870 h 4850583"/>
                <a:gd name="connsiteX855" fmla="*/ 1636529 w 3845364"/>
                <a:gd name="connsiteY855" fmla="*/ 2274278 h 4850583"/>
                <a:gd name="connsiteX856" fmla="*/ 1591856 w 3845364"/>
                <a:gd name="connsiteY856" fmla="*/ 2196461 h 4850583"/>
                <a:gd name="connsiteX857" fmla="*/ 1521965 w 3845364"/>
                <a:gd name="connsiteY857" fmla="*/ 2041547 h 4850583"/>
                <a:gd name="connsiteX858" fmla="*/ 1497879 w 3845364"/>
                <a:gd name="connsiteY858" fmla="*/ 1870164 h 4850583"/>
                <a:gd name="connsiteX859" fmla="*/ 1513730 w 3845364"/>
                <a:gd name="connsiteY859" fmla="*/ 1863885 h 4850583"/>
                <a:gd name="connsiteX860" fmla="*/ 1511878 w 3845364"/>
                <a:gd name="connsiteY860" fmla="*/ 1845254 h 4850583"/>
                <a:gd name="connsiteX861" fmla="*/ 1449603 w 3845364"/>
                <a:gd name="connsiteY861" fmla="*/ 1841343 h 4850583"/>
                <a:gd name="connsiteX862" fmla="*/ 1407092 w 3845364"/>
                <a:gd name="connsiteY862" fmla="*/ 1835784 h 4850583"/>
                <a:gd name="connsiteX863" fmla="*/ 1386197 w 3845364"/>
                <a:gd name="connsiteY863" fmla="*/ 1824564 h 4850583"/>
                <a:gd name="connsiteX864" fmla="*/ 1362419 w 3845364"/>
                <a:gd name="connsiteY864" fmla="*/ 1802846 h 4850583"/>
                <a:gd name="connsiteX865" fmla="*/ 1372301 w 3845364"/>
                <a:gd name="connsiteY865" fmla="*/ 1724308 h 4850583"/>
                <a:gd name="connsiteX866" fmla="*/ 1515892 w 3845364"/>
                <a:gd name="connsiteY866" fmla="*/ 1667489 h 4850583"/>
                <a:gd name="connsiteX867" fmla="*/ 1575799 w 3845364"/>
                <a:gd name="connsiteY867" fmla="*/ 1822918 h 4850583"/>
                <a:gd name="connsiteX868" fmla="*/ 1546051 w 3845364"/>
                <a:gd name="connsiteY868" fmla="*/ 1860591 h 4850583"/>
                <a:gd name="connsiteX869" fmla="*/ 1573534 w 3845364"/>
                <a:gd name="connsiteY869" fmla="*/ 2041650 h 4850583"/>
                <a:gd name="connsiteX870" fmla="*/ 1651249 w 3845364"/>
                <a:gd name="connsiteY870" fmla="*/ 2232384 h 4850583"/>
                <a:gd name="connsiteX871" fmla="*/ 1636529 w 3845364"/>
                <a:gd name="connsiteY871" fmla="*/ 2274278 h 4850583"/>
                <a:gd name="connsiteX872" fmla="*/ 2073788 w 3845364"/>
                <a:gd name="connsiteY872" fmla="*/ 2092910 h 4850583"/>
                <a:gd name="connsiteX873" fmla="*/ 2065965 w 3845364"/>
                <a:gd name="connsiteY873" fmla="*/ 2147774 h 4850583"/>
                <a:gd name="connsiteX874" fmla="*/ 2041673 w 3845364"/>
                <a:gd name="connsiteY874" fmla="*/ 2157552 h 4850583"/>
                <a:gd name="connsiteX875" fmla="*/ 2042805 w 3845364"/>
                <a:gd name="connsiteY875" fmla="*/ 2040929 h 4850583"/>
                <a:gd name="connsiteX876" fmla="*/ 2043011 w 3845364"/>
                <a:gd name="connsiteY876" fmla="*/ 2033415 h 4850583"/>
                <a:gd name="connsiteX877" fmla="*/ 2016248 w 3845364"/>
                <a:gd name="connsiteY877" fmla="*/ 1996668 h 4850583"/>
                <a:gd name="connsiteX878" fmla="*/ 2014396 w 3845364"/>
                <a:gd name="connsiteY878" fmla="*/ 1994507 h 4850583"/>
                <a:gd name="connsiteX879" fmla="*/ 2015322 w 3845364"/>
                <a:gd name="connsiteY879" fmla="*/ 1993992 h 4850583"/>
                <a:gd name="connsiteX880" fmla="*/ 2023762 w 3845364"/>
                <a:gd name="connsiteY880" fmla="*/ 1948702 h 4850583"/>
                <a:gd name="connsiteX881" fmla="*/ 2023762 w 3845364"/>
                <a:gd name="connsiteY881" fmla="*/ 1947672 h 4850583"/>
                <a:gd name="connsiteX882" fmla="*/ 2024071 w 3845364"/>
                <a:gd name="connsiteY882" fmla="*/ 1933879 h 4850583"/>
                <a:gd name="connsiteX883" fmla="*/ 2029938 w 3845364"/>
                <a:gd name="connsiteY883" fmla="*/ 1901867 h 4850583"/>
                <a:gd name="connsiteX884" fmla="*/ 2050525 w 3845364"/>
                <a:gd name="connsiteY884" fmla="*/ 1866973 h 4850583"/>
                <a:gd name="connsiteX885" fmla="*/ 2045481 w 3845364"/>
                <a:gd name="connsiteY885" fmla="*/ 1858738 h 4850583"/>
                <a:gd name="connsiteX886" fmla="*/ 2001838 w 3845364"/>
                <a:gd name="connsiteY886" fmla="*/ 1913910 h 4850583"/>
                <a:gd name="connsiteX887" fmla="*/ 1997926 w 3845364"/>
                <a:gd name="connsiteY887" fmla="*/ 1968053 h 4850583"/>
                <a:gd name="connsiteX888" fmla="*/ 1994015 w 3845364"/>
                <a:gd name="connsiteY888" fmla="*/ 1907734 h 4850583"/>
                <a:gd name="connsiteX889" fmla="*/ 2045276 w 3845364"/>
                <a:gd name="connsiteY889" fmla="*/ 1834034 h 4850583"/>
                <a:gd name="connsiteX890" fmla="*/ 2127931 w 3845364"/>
                <a:gd name="connsiteY890" fmla="*/ 1894765 h 4850583"/>
                <a:gd name="connsiteX891" fmla="*/ 2092933 w 3845364"/>
                <a:gd name="connsiteY891" fmla="*/ 2030739 h 4850583"/>
                <a:gd name="connsiteX892" fmla="*/ 2075949 w 3845364"/>
                <a:gd name="connsiteY892" fmla="*/ 2076235 h 4850583"/>
                <a:gd name="connsiteX893" fmla="*/ 2073788 w 3845364"/>
                <a:gd name="connsiteY893" fmla="*/ 2092910 h 4850583"/>
                <a:gd name="connsiteX894" fmla="*/ 2716295 w 3845364"/>
                <a:gd name="connsiteY894" fmla="*/ 2346434 h 4850583"/>
                <a:gd name="connsiteX895" fmla="*/ 2780010 w 3845364"/>
                <a:gd name="connsiteY895" fmla="*/ 2281689 h 4850583"/>
                <a:gd name="connsiteX896" fmla="*/ 2839608 w 3845364"/>
                <a:gd name="connsiteY896" fmla="*/ 2213033 h 4850583"/>
                <a:gd name="connsiteX897" fmla="*/ 2908264 w 3845364"/>
                <a:gd name="connsiteY897" fmla="*/ 2231355 h 4850583"/>
                <a:gd name="connsiteX898" fmla="*/ 3004610 w 3845364"/>
                <a:gd name="connsiteY898" fmla="*/ 2284880 h 4850583"/>
                <a:gd name="connsiteX899" fmla="*/ 3058341 w 3845364"/>
                <a:gd name="connsiteY899" fmla="*/ 2355183 h 4850583"/>
                <a:gd name="connsiteX900" fmla="*/ 2953452 w 3845364"/>
                <a:gd name="connsiteY900" fmla="*/ 2346022 h 4850583"/>
                <a:gd name="connsiteX901" fmla="*/ 2852063 w 3845364"/>
                <a:gd name="connsiteY901" fmla="*/ 2375461 h 4850583"/>
                <a:gd name="connsiteX902" fmla="*/ 2728852 w 3845364"/>
                <a:gd name="connsiteY902" fmla="*/ 2421987 h 4850583"/>
                <a:gd name="connsiteX903" fmla="*/ 2660402 w 3845364"/>
                <a:gd name="connsiteY903" fmla="*/ 2414473 h 4850583"/>
                <a:gd name="connsiteX904" fmla="*/ 2716295 w 3845364"/>
                <a:gd name="connsiteY904" fmla="*/ 2346434 h 4850583"/>
                <a:gd name="connsiteX905" fmla="*/ 2824065 w 3845364"/>
                <a:gd name="connsiteY905" fmla="*/ 2770517 h 4850583"/>
                <a:gd name="connsiteX906" fmla="*/ 2633537 w 3845364"/>
                <a:gd name="connsiteY906" fmla="*/ 2902374 h 4850583"/>
                <a:gd name="connsiteX907" fmla="*/ 2370440 w 3845364"/>
                <a:gd name="connsiteY907" fmla="*/ 2992132 h 4850583"/>
                <a:gd name="connsiteX908" fmla="*/ 2283462 w 3845364"/>
                <a:gd name="connsiteY908" fmla="*/ 3006336 h 4850583"/>
                <a:gd name="connsiteX909" fmla="*/ 2310842 w 3845364"/>
                <a:gd name="connsiteY909" fmla="*/ 2984823 h 4850583"/>
                <a:gd name="connsiteX910" fmla="*/ 2419642 w 3845364"/>
                <a:gd name="connsiteY910" fmla="*/ 2913182 h 4850583"/>
                <a:gd name="connsiteX911" fmla="*/ 2527104 w 3845364"/>
                <a:gd name="connsiteY911" fmla="*/ 2749828 h 4850583"/>
                <a:gd name="connsiteX912" fmla="*/ 2761173 w 3845364"/>
                <a:gd name="connsiteY912" fmla="*/ 2538918 h 4850583"/>
                <a:gd name="connsiteX913" fmla="*/ 2899206 w 3845364"/>
                <a:gd name="connsiteY913" fmla="*/ 2436191 h 4850583"/>
                <a:gd name="connsiteX914" fmla="*/ 3025711 w 3845364"/>
                <a:gd name="connsiteY914" fmla="*/ 2413546 h 4850583"/>
                <a:gd name="connsiteX915" fmla="*/ 3017579 w 3845364"/>
                <a:gd name="connsiteY915" fmla="*/ 2417458 h 4850583"/>
                <a:gd name="connsiteX916" fmla="*/ 2955408 w 3845364"/>
                <a:gd name="connsiteY916" fmla="*/ 2481070 h 4850583"/>
                <a:gd name="connsiteX917" fmla="*/ 2878311 w 3845364"/>
                <a:gd name="connsiteY917" fmla="*/ 2607575 h 4850583"/>
                <a:gd name="connsiteX918" fmla="*/ 2893133 w 3845364"/>
                <a:gd name="connsiteY918" fmla="*/ 2716066 h 4850583"/>
                <a:gd name="connsiteX919" fmla="*/ 2824065 w 3845364"/>
                <a:gd name="connsiteY919" fmla="*/ 2770517 h 4850583"/>
                <a:gd name="connsiteX920" fmla="*/ 3002242 w 3845364"/>
                <a:gd name="connsiteY920" fmla="*/ 2748798 h 4850583"/>
                <a:gd name="connsiteX921" fmla="*/ 2902809 w 3845364"/>
                <a:gd name="connsiteY921" fmla="*/ 2645248 h 4850583"/>
                <a:gd name="connsiteX922" fmla="*/ 2946041 w 3845364"/>
                <a:gd name="connsiteY922" fmla="*/ 2535830 h 4850583"/>
                <a:gd name="connsiteX923" fmla="*/ 3035078 w 3845364"/>
                <a:gd name="connsiteY923" fmla="*/ 2440412 h 4850583"/>
                <a:gd name="connsiteX924" fmla="*/ 3044239 w 3845364"/>
                <a:gd name="connsiteY924" fmla="*/ 2434133 h 4850583"/>
                <a:gd name="connsiteX925" fmla="*/ 3111454 w 3845364"/>
                <a:gd name="connsiteY925" fmla="*/ 2445867 h 4850583"/>
                <a:gd name="connsiteX926" fmla="*/ 3126997 w 3845364"/>
                <a:gd name="connsiteY926" fmla="*/ 2575974 h 4850583"/>
                <a:gd name="connsiteX927" fmla="*/ 3002242 w 3845364"/>
                <a:gd name="connsiteY927" fmla="*/ 2748798 h 4850583"/>
                <a:gd name="connsiteX928" fmla="*/ 3162097 w 3845364"/>
                <a:gd name="connsiteY928" fmla="*/ 2530890 h 4850583"/>
                <a:gd name="connsiteX929" fmla="*/ 3165494 w 3845364"/>
                <a:gd name="connsiteY929" fmla="*/ 2531713 h 4850583"/>
                <a:gd name="connsiteX930" fmla="*/ 3181860 w 3845364"/>
                <a:gd name="connsiteY930" fmla="*/ 2525537 h 4850583"/>
                <a:gd name="connsiteX931" fmla="*/ 3254839 w 3845364"/>
                <a:gd name="connsiteY931" fmla="*/ 2593987 h 4850583"/>
                <a:gd name="connsiteX932" fmla="*/ 3335024 w 3845364"/>
                <a:gd name="connsiteY932" fmla="*/ 2649674 h 4850583"/>
                <a:gd name="connsiteX933" fmla="*/ 3352729 w 3845364"/>
                <a:gd name="connsiteY933" fmla="*/ 2657394 h 4850583"/>
                <a:gd name="connsiteX934" fmla="*/ 3355302 w 3845364"/>
                <a:gd name="connsiteY934" fmla="*/ 2658012 h 4850583"/>
                <a:gd name="connsiteX935" fmla="*/ 3394004 w 3845364"/>
                <a:gd name="connsiteY935" fmla="*/ 2647615 h 4850583"/>
                <a:gd name="connsiteX936" fmla="*/ 3432604 w 3845364"/>
                <a:gd name="connsiteY936" fmla="*/ 2638866 h 4850583"/>
                <a:gd name="connsiteX937" fmla="*/ 3513715 w 3845364"/>
                <a:gd name="connsiteY937" fmla="*/ 2643910 h 4850583"/>
                <a:gd name="connsiteX938" fmla="*/ 3592562 w 3845364"/>
                <a:gd name="connsiteY938" fmla="*/ 2761150 h 4850583"/>
                <a:gd name="connsiteX939" fmla="*/ 3440942 w 3845364"/>
                <a:gd name="connsiteY939" fmla="*/ 2841644 h 4850583"/>
                <a:gd name="connsiteX940" fmla="*/ 3368477 w 3845364"/>
                <a:gd name="connsiteY940" fmla="*/ 2798618 h 4850583"/>
                <a:gd name="connsiteX941" fmla="*/ 3367551 w 3845364"/>
                <a:gd name="connsiteY941" fmla="*/ 2797691 h 4850583"/>
                <a:gd name="connsiteX942" fmla="*/ 3421385 w 3845364"/>
                <a:gd name="connsiteY942" fmla="*/ 2820337 h 4850583"/>
                <a:gd name="connsiteX943" fmla="*/ 3519480 w 3845364"/>
                <a:gd name="connsiteY943" fmla="*/ 2812822 h 4850583"/>
                <a:gd name="connsiteX944" fmla="*/ 3517009 w 3845364"/>
                <a:gd name="connsiteY944" fmla="*/ 2802118 h 4850583"/>
                <a:gd name="connsiteX945" fmla="*/ 3477071 w 3845364"/>
                <a:gd name="connsiteY945" fmla="*/ 2801191 h 4850583"/>
                <a:gd name="connsiteX946" fmla="*/ 3428384 w 3845364"/>
                <a:gd name="connsiteY946" fmla="*/ 2795118 h 4850583"/>
                <a:gd name="connsiteX947" fmla="*/ 3388137 w 3845364"/>
                <a:gd name="connsiteY947" fmla="*/ 2778443 h 4850583"/>
                <a:gd name="connsiteX948" fmla="*/ 3364257 w 3845364"/>
                <a:gd name="connsiteY948" fmla="*/ 2759915 h 4850583"/>
                <a:gd name="connsiteX949" fmla="*/ 3350773 w 3845364"/>
                <a:gd name="connsiteY949" fmla="*/ 2767635 h 4850583"/>
                <a:gd name="connsiteX950" fmla="*/ 3352522 w 3845364"/>
                <a:gd name="connsiteY950" fmla="*/ 2779472 h 4850583"/>
                <a:gd name="connsiteX951" fmla="*/ 3307644 w 3845364"/>
                <a:gd name="connsiteY951" fmla="*/ 2696405 h 4850583"/>
                <a:gd name="connsiteX952" fmla="*/ 3303938 w 3845364"/>
                <a:gd name="connsiteY952" fmla="*/ 2694244 h 4850583"/>
                <a:gd name="connsiteX953" fmla="*/ 3241561 w 3845364"/>
                <a:gd name="connsiteY953" fmla="*/ 2636910 h 4850583"/>
                <a:gd name="connsiteX954" fmla="*/ 3164979 w 3845364"/>
                <a:gd name="connsiteY954" fmla="*/ 2537992 h 4850583"/>
                <a:gd name="connsiteX955" fmla="*/ 3161788 w 3845364"/>
                <a:gd name="connsiteY955" fmla="*/ 2534801 h 4850583"/>
                <a:gd name="connsiteX956" fmla="*/ 3162097 w 3845364"/>
                <a:gd name="connsiteY956" fmla="*/ 2530890 h 4850583"/>
                <a:gd name="connsiteX957" fmla="*/ 3174243 w 3845364"/>
                <a:gd name="connsiteY957" fmla="*/ 2855643 h 4850583"/>
                <a:gd name="connsiteX958" fmla="*/ 3143260 w 3845364"/>
                <a:gd name="connsiteY958" fmla="*/ 2851525 h 4850583"/>
                <a:gd name="connsiteX959" fmla="*/ 3147172 w 3845364"/>
                <a:gd name="connsiteY959" fmla="*/ 2740152 h 4850583"/>
                <a:gd name="connsiteX960" fmla="*/ 3143260 w 3845364"/>
                <a:gd name="connsiteY960" fmla="*/ 2631867 h 4850583"/>
                <a:gd name="connsiteX961" fmla="*/ 3154789 w 3845364"/>
                <a:gd name="connsiteY961" fmla="*/ 2585341 h 4850583"/>
                <a:gd name="connsiteX962" fmla="*/ 3189065 w 3845364"/>
                <a:gd name="connsiteY962" fmla="*/ 2737682 h 4850583"/>
                <a:gd name="connsiteX963" fmla="*/ 3193285 w 3845364"/>
                <a:gd name="connsiteY963" fmla="*/ 2817455 h 4850583"/>
                <a:gd name="connsiteX964" fmla="*/ 3194727 w 3845364"/>
                <a:gd name="connsiteY964" fmla="*/ 2860480 h 4850583"/>
                <a:gd name="connsiteX965" fmla="*/ 3202961 w 3845364"/>
                <a:gd name="connsiteY965" fmla="*/ 2884773 h 4850583"/>
                <a:gd name="connsiteX966" fmla="*/ 3233738 w 3845364"/>
                <a:gd name="connsiteY966" fmla="*/ 2925431 h 4850583"/>
                <a:gd name="connsiteX967" fmla="*/ 3268220 w 3845364"/>
                <a:gd name="connsiteY967" fmla="*/ 3000469 h 4850583"/>
                <a:gd name="connsiteX968" fmla="*/ 3212534 w 3845364"/>
                <a:gd name="connsiteY968" fmla="*/ 3120798 h 4850583"/>
                <a:gd name="connsiteX969" fmla="*/ 3148613 w 3845364"/>
                <a:gd name="connsiteY969" fmla="*/ 3148280 h 4850583"/>
                <a:gd name="connsiteX970" fmla="*/ 3063590 w 3845364"/>
                <a:gd name="connsiteY970" fmla="*/ 3087241 h 4850583"/>
                <a:gd name="connsiteX971" fmla="*/ 3171875 w 3845364"/>
                <a:gd name="connsiteY971" fmla="*/ 2868509 h 4850583"/>
                <a:gd name="connsiteX972" fmla="*/ 3174243 w 3845364"/>
                <a:gd name="connsiteY972" fmla="*/ 2855643 h 4850583"/>
                <a:gd name="connsiteX973" fmla="*/ 3174758 w 3845364"/>
                <a:gd name="connsiteY973" fmla="*/ 2407473 h 4850583"/>
                <a:gd name="connsiteX974" fmla="*/ 3182786 w 3845364"/>
                <a:gd name="connsiteY974" fmla="*/ 2405826 h 4850583"/>
                <a:gd name="connsiteX975" fmla="*/ 3292718 w 3845364"/>
                <a:gd name="connsiteY975" fmla="*/ 2181536 h 4850583"/>
                <a:gd name="connsiteX976" fmla="*/ 3316496 w 3845364"/>
                <a:gd name="connsiteY976" fmla="*/ 1942114 h 4850583"/>
                <a:gd name="connsiteX977" fmla="*/ 3307953 w 3845364"/>
                <a:gd name="connsiteY977" fmla="*/ 1925439 h 4850583"/>
                <a:gd name="connsiteX978" fmla="*/ 3242281 w 3845364"/>
                <a:gd name="connsiteY978" fmla="*/ 1753644 h 4850583"/>
                <a:gd name="connsiteX979" fmla="*/ 3362095 w 3845364"/>
                <a:gd name="connsiteY979" fmla="*/ 1765275 h 4850583"/>
                <a:gd name="connsiteX980" fmla="*/ 3383711 w 3845364"/>
                <a:gd name="connsiteY980" fmla="*/ 1834034 h 4850583"/>
                <a:gd name="connsiteX981" fmla="*/ 3378976 w 3845364"/>
                <a:gd name="connsiteY981" fmla="*/ 1871193 h 4850583"/>
                <a:gd name="connsiteX982" fmla="*/ 3357155 w 3845364"/>
                <a:gd name="connsiteY982" fmla="*/ 1903411 h 4850583"/>
                <a:gd name="connsiteX983" fmla="*/ 3354684 w 3845364"/>
                <a:gd name="connsiteY983" fmla="*/ 1940879 h 4850583"/>
                <a:gd name="connsiteX984" fmla="*/ 3353140 w 3845364"/>
                <a:gd name="connsiteY984" fmla="*/ 1993168 h 4850583"/>
                <a:gd name="connsiteX985" fmla="*/ 3332245 w 3845364"/>
                <a:gd name="connsiteY985" fmla="*/ 2140362 h 4850583"/>
                <a:gd name="connsiteX986" fmla="*/ 3271411 w 3845364"/>
                <a:gd name="connsiteY986" fmla="*/ 2306599 h 4850583"/>
                <a:gd name="connsiteX987" fmla="*/ 3238061 w 3845364"/>
                <a:gd name="connsiteY987" fmla="*/ 2365888 h 4850583"/>
                <a:gd name="connsiteX988" fmla="*/ 3212843 w 3845364"/>
                <a:gd name="connsiteY988" fmla="*/ 2399444 h 4850583"/>
                <a:gd name="connsiteX989" fmla="*/ 3198741 w 3845364"/>
                <a:gd name="connsiteY989" fmla="*/ 2408194 h 4850583"/>
                <a:gd name="connsiteX990" fmla="*/ 3173316 w 3845364"/>
                <a:gd name="connsiteY990" fmla="*/ 2410973 h 4850583"/>
                <a:gd name="connsiteX991" fmla="*/ 3174758 w 3845364"/>
                <a:gd name="connsiteY991" fmla="*/ 2407473 h 4850583"/>
                <a:gd name="connsiteX992" fmla="*/ 3114027 w 3845364"/>
                <a:gd name="connsiteY992" fmla="*/ 1896309 h 4850583"/>
                <a:gd name="connsiteX993" fmla="*/ 3116189 w 3845364"/>
                <a:gd name="connsiteY993" fmla="*/ 2090646 h 4850583"/>
                <a:gd name="connsiteX994" fmla="*/ 3114027 w 3845364"/>
                <a:gd name="connsiteY994" fmla="*/ 2102895 h 4850583"/>
                <a:gd name="connsiteX995" fmla="*/ 3116498 w 3845364"/>
                <a:gd name="connsiteY995" fmla="*/ 2107939 h 4850583"/>
                <a:gd name="connsiteX996" fmla="*/ 3136878 w 3845364"/>
                <a:gd name="connsiteY996" fmla="*/ 2107939 h 4850583"/>
                <a:gd name="connsiteX997" fmla="*/ 3135128 w 3845364"/>
                <a:gd name="connsiteY997" fmla="*/ 2422501 h 4850583"/>
                <a:gd name="connsiteX998" fmla="*/ 3134202 w 3845364"/>
                <a:gd name="connsiteY998" fmla="*/ 2429398 h 4850583"/>
                <a:gd name="connsiteX999" fmla="*/ 3101366 w 3845364"/>
                <a:gd name="connsiteY999" fmla="*/ 2408811 h 4850583"/>
                <a:gd name="connsiteX1000" fmla="*/ 3061737 w 3845364"/>
                <a:gd name="connsiteY1000" fmla="*/ 2403356 h 4850583"/>
                <a:gd name="connsiteX1001" fmla="*/ 3061223 w 3845364"/>
                <a:gd name="connsiteY1001" fmla="*/ 2402944 h 4850583"/>
                <a:gd name="connsiteX1002" fmla="*/ 2738425 w 3845364"/>
                <a:gd name="connsiteY1002" fmla="*/ 2529654 h 4850583"/>
                <a:gd name="connsiteX1003" fmla="*/ 2738014 w 3845364"/>
                <a:gd name="connsiteY1003" fmla="*/ 2530581 h 4850583"/>
                <a:gd name="connsiteX1004" fmla="*/ 2734617 w 3845364"/>
                <a:gd name="connsiteY1004" fmla="*/ 2545609 h 4850583"/>
                <a:gd name="connsiteX1005" fmla="*/ 2553970 w 3845364"/>
                <a:gd name="connsiteY1005" fmla="*/ 2730579 h 4850583"/>
                <a:gd name="connsiteX1006" fmla="*/ 2495195 w 3845364"/>
                <a:gd name="connsiteY1006" fmla="*/ 2628882 h 4850583"/>
                <a:gd name="connsiteX1007" fmla="*/ 2547691 w 3845364"/>
                <a:gd name="connsiteY1007" fmla="*/ 2526463 h 4850583"/>
                <a:gd name="connsiteX1008" fmla="*/ 2626949 w 3845364"/>
                <a:gd name="connsiteY1008" fmla="*/ 2459351 h 4850583"/>
                <a:gd name="connsiteX1009" fmla="*/ 2738014 w 3845364"/>
                <a:gd name="connsiteY1009" fmla="*/ 2461101 h 4850583"/>
                <a:gd name="connsiteX1010" fmla="*/ 2747277 w 3845364"/>
                <a:gd name="connsiteY1010" fmla="*/ 2454513 h 4850583"/>
                <a:gd name="connsiteX1011" fmla="*/ 2742337 w 3845364"/>
                <a:gd name="connsiteY1011" fmla="*/ 2441132 h 4850583"/>
                <a:gd name="connsiteX1012" fmla="*/ 2918249 w 3845364"/>
                <a:gd name="connsiteY1012" fmla="*/ 2379578 h 4850583"/>
                <a:gd name="connsiteX1013" fmla="*/ 3069457 w 3845364"/>
                <a:gd name="connsiteY1013" fmla="*/ 2387916 h 4850583"/>
                <a:gd name="connsiteX1014" fmla="*/ 3090147 w 3845364"/>
                <a:gd name="connsiteY1014" fmla="*/ 2387607 h 4850583"/>
                <a:gd name="connsiteX1015" fmla="*/ 3093852 w 3845364"/>
                <a:gd name="connsiteY1015" fmla="*/ 2391107 h 4850583"/>
                <a:gd name="connsiteX1016" fmla="*/ 3101881 w 3845364"/>
                <a:gd name="connsiteY1016" fmla="*/ 2381431 h 4850583"/>
                <a:gd name="connsiteX1017" fmla="*/ 3001110 w 3845364"/>
                <a:gd name="connsiteY1017" fmla="*/ 2242575 h 4850583"/>
                <a:gd name="connsiteX1018" fmla="*/ 2911867 w 3845364"/>
                <a:gd name="connsiteY1018" fmla="*/ 2206137 h 4850583"/>
                <a:gd name="connsiteX1019" fmla="*/ 2752218 w 3845364"/>
                <a:gd name="connsiteY1019" fmla="*/ 2055854 h 4850583"/>
                <a:gd name="connsiteX1020" fmla="*/ 2783407 w 3845364"/>
                <a:gd name="connsiteY1020" fmla="*/ 1987095 h 4850583"/>
                <a:gd name="connsiteX1021" fmla="*/ 2901882 w 3845364"/>
                <a:gd name="connsiteY1021" fmla="*/ 2016225 h 4850583"/>
                <a:gd name="connsiteX1022" fmla="*/ 2907853 w 3845364"/>
                <a:gd name="connsiteY1022" fmla="*/ 2019725 h 4850583"/>
                <a:gd name="connsiteX1023" fmla="*/ 3002654 w 3845364"/>
                <a:gd name="connsiteY1023" fmla="*/ 2144583 h 4850583"/>
                <a:gd name="connsiteX1024" fmla="*/ 3002139 w 3845364"/>
                <a:gd name="connsiteY1024" fmla="*/ 2147362 h 4850583"/>
                <a:gd name="connsiteX1025" fmla="*/ 3036416 w 3845364"/>
                <a:gd name="connsiteY1025" fmla="*/ 2228164 h 4850583"/>
                <a:gd name="connsiteX1026" fmla="*/ 3126688 w 3845364"/>
                <a:gd name="connsiteY1026" fmla="*/ 2390386 h 4850583"/>
                <a:gd name="connsiteX1027" fmla="*/ 3137187 w 3845364"/>
                <a:gd name="connsiteY1027" fmla="*/ 2390695 h 4850583"/>
                <a:gd name="connsiteX1028" fmla="*/ 3131011 w 3845364"/>
                <a:gd name="connsiteY1028" fmla="*/ 2316995 h 4850583"/>
                <a:gd name="connsiteX1029" fmla="*/ 3124217 w 3845364"/>
                <a:gd name="connsiteY1029" fmla="*/ 2230120 h 4850583"/>
                <a:gd name="connsiteX1030" fmla="*/ 3091176 w 3845364"/>
                <a:gd name="connsiteY1030" fmla="*/ 2137892 h 4850583"/>
                <a:gd name="connsiteX1031" fmla="*/ 3084177 w 3845364"/>
                <a:gd name="connsiteY1031" fmla="*/ 2121732 h 4850583"/>
                <a:gd name="connsiteX1032" fmla="*/ 2953658 w 3845364"/>
                <a:gd name="connsiteY1032" fmla="*/ 1895588 h 4850583"/>
                <a:gd name="connsiteX1033" fmla="*/ 3114027 w 3845364"/>
                <a:gd name="connsiteY1033" fmla="*/ 1896309 h 4850583"/>
                <a:gd name="connsiteX1034" fmla="*/ 3028799 w 3845364"/>
                <a:gd name="connsiteY1034" fmla="*/ 2151273 h 4850583"/>
                <a:gd name="connsiteX1035" fmla="*/ 3072442 w 3845364"/>
                <a:gd name="connsiteY1035" fmla="*/ 2147053 h 4850583"/>
                <a:gd name="connsiteX1036" fmla="*/ 3100131 w 3845364"/>
                <a:gd name="connsiteY1036" fmla="*/ 2242781 h 4850583"/>
                <a:gd name="connsiteX1037" fmla="*/ 3101572 w 3845364"/>
                <a:gd name="connsiteY1037" fmla="*/ 2272322 h 4850583"/>
                <a:gd name="connsiteX1038" fmla="*/ 3028799 w 3845364"/>
                <a:gd name="connsiteY1038" fmla="*/ 2151273 h 4850583"/>
                <a:gd name="connsiteX1039" fmla="*/ 3741814 w 3845364"/>
                <a:gd name="connsiteY1039" fmla="*/ 275220 h 4850583"/>
                <a:gd name="connsiteX1040" fmla="*/ 3754990 w 3845364"/>
                <a:gd name="connsiteY1040" fmla="*/ 326892 h 4850583"/>
                <a:gd name="connsiteX1041" fmla="*/ 3724522 w 3845364"/>
                <a:gd name="connsiteY1041" fmla="*/ 455558 h 4850583"/>
                <a:gd name="connsiteX1042" fmla="*/ 3714640 w 3845364"/>
                <a:gd name="connsiteY1042" fmla="*/ 486952 h 4850583"/>
                <a:gd name="connsiteX1043" fmla="*/ 3726066 w 3845364"/>
                <a:gd name="connsiteY1043" fmla="*/ 426222 h 4850583"/>
                <a:gd name="connsiteX1044" fmla="*/ 3740888 w 3845364"/>
                <a:gd name="connsiteY1044" fmla="*/ 314849 h 4850583"/>
                <a:gd name="connsiteX1045" fmla="*/ 3681290 w 3845364"/>
                <a:gd name="connsiteY1045" fmla="*/ 278925 h 4850583"/>
                <a:gd name="connsiteX1046" fmla="*/ 3581033 w 3845364"/>
                <a:gd name="connsiteY1046" fmla="*/ 161788 h 4850583"/>
                <a:gd name="connsiteX1047" fmla="*/ 3726478 w 3845364"/>
                <a:gd name="connsiteY1047" fmla="*/ 90352 h 4850583"/>
                <a:gd name="connsiteX1048" fmla="*/ 3721228 w 3845364"/>
                <a:gd name="connsiteY1048" fmla="*/ 220253 h 4850583"/>
                <a:gd name="connsiteX1049" fmla="*/ 3741814 w 3845364"/>
                <a:gd name="connsiteY1049" fmla="*/ 275220 h 48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</a:cxnLst>
              <a:rect l="l" t="t" r="r" b="b"/>
              <a:pathLst>
                <a:path w="3845364" h="4850583">
                  <a:moveTo>
                    <a:pt x="3845365" y="30548"/>
                  </a:moveTo>
                  <a:lnTo>
                    <a:pt x="3845365" y="492"/>
                  </a:lnTo>
                  <a:cubicBezTo>
                    <a:pt x="3823029" y="-2802"/>
                    <a:pt x="3791531" y="11094"/>
                    <a:pt x="3776503" y="22931"/>
                  </a:cubicBezTo>
                  <a:cubicBezTo>
                    <a:pt x="3758078" y="37342"/>
                    <a:pt x="3744182" y="54429"/>
                    <a:pt x="3734095" y="73574"/>
                  </a:cubicBezTo>
                  <a:cubicBezTo>
                    <a:pt x="3711346" y="34974"/>
                    <a:pt x="3662350" y="30754"/>
                    <a:pt x="3621177" y="47326"/>
                  </a:cubicBezTo>
                  <a:cubicBezTo>
                    <a:pt x="3571255" y="67398"/>
                    <a:pt x="3557977" y="134510"/>
                    <a:pt x="3563329" y="181139"/>
                  </a:cubicBezTo>
                  <a:cubicBezTo>
                    <a:pt x="3570637" y="244854"/>
                    <a:pt x="3634147" y="288292"/>
                    <a:pt x="3690348" y="303423"/>
                  </a:cubicBezTo>
                  <a:cubicBezTo>
                    <a:pt x="3748196" y="319069"/>
                    <a:pt x="3688701" y="510318"/>
                    <a:pt x="3677790" y="566108"/>
                  </a:cubicBezTo>
                  <a:cubicBezTo>
                    <a:pt x="3660703" y="537492"/>
                    <a:pt x="3635176" y="513715"/>
                    <a:pt x="3614075" y="480776"/>
                  </a:cubicBezTo>
                  <a:cubicBezTo>
                    <a:pt x="3609546" y="473674"/>
                    <a:pt x="3599150" y="472645"/>
                    <a:pt x="3593488" y="479027"/>
                  </a:cubicBezTo>
                  <a:cubicBezTo>
                    <a:pt x="3556330" y="520611"/>
                    <a:pt x="3509289" y="562917"/>
                    <a:pt x="3506304" y="622824"/>
                  </a:cubicBezTo>
                  <a:cubicBezTo>
                    <a:pt x="3503731" y="674599"/>
                    <a:pt x="3527714" y="714125"/>
                    <a:pt x="3558903" y="751593"/>
                  </a:cubicBezTo>
                  <a:cubicBezTo>
                    <a:pt x="3553653" y="760548"/>
                    <a:pt x="3551286" y="771768"/>
                    <a:pt x="3547683" y="781340"/>
                  </a:cubicBezTo>
                  <a:cubicBezTo>
                    <a:pt x="3545933" y="785869"/>
                    <a:pt x="3544492" y="790810"/>
                    <a:pt x="3543463" y="795854"/>
                  </a:cubicBezTo>
                  <a:cubicBezTo>
                    <a:pt x="3544081" y="793075"/>
                    <a:pt x="3526685" y="773311"/>
                    <a:pt x="3524420" y="769606"/>
                  </a:cubicBezTo>
                  <a:cubicBezTo>
                    <a:pt x="3518450" y="759621"/>
                    <a:pt x="3513613" y="749019"/>
                    <a:pt x="3508157" y="738726"/>
                  </a:cubicBezTo>
                  <a:cubicBezTo>
                    <a:pt x="3496320" y="716493"/>
                    <a:pt x="3484379" y="694259"/>
                    <a:pt x="3472439" y="672026"/>
                  </a:cubicBezTo>
                  <a:cubicBezTo>
                    <a:pt x="3467396" y="662556"/>
                    <a:pt x="3462146" y="652674"/>
                    <a:pt x="3461014" y="641969"/>
                  </a:cubicBezTo>
                  <a:cubicBezTo>
                    <a:pt x="3459882" y="631367"/>
                    <a:pt x="3462969" y="620971"/>
                    <a:pt x="3467499" y="611501"/>
                  </a:cubicBezTo>
                  <a:cubicBezTo>
                    <a:pt x="3471616" y="602855"/>
                    <a:pt x="3478821" y="595238"/>
                    <a:pt x="3480880" y="586077"/>
                  </a:cubicBezTo>
                  <a:cubicBezTo>
                    <a:pt x="3484791" y="568990"/>
                    <a:pt x="3483247" y="549947"/>
                    <a:pt x="3478718" y="533169"/>
                  </a:cubicBezTo>
                  <a:cubicBezTo>
                    <a:pt x="3469042" y="496834"/>
                    <a:pt x="3444750" y="465028"/>
                    <a:pt x="3416444" y="440941"/>
                  </a:cubicBezTo>
                  <a:cubicBezTo>
                    <a:pt x="3396886" y="424266"/>
                    <a:pt x="3374138" y="410267"/>
                    <a:pt x="3349435" y="402856"/>
                  </a:cubicBezTo>
                  <a:cubicBezTo>
                    <a:pt x="3276764" y="381034"/>
                    <a:pt x="3231165" y="444647"/>
                    <a:pt x="3249898" y="511862"/>
                  </a:cubicBezTo>
                  <a:cubicBezTo>
                    <a:pt x="3260603" y="550462"/>
                    <a:pt x="3291278" y="584944"/>
                    <a:pt x="3319790" y="611501"/>
                  </a:cubicBezTo>
                  <a:cubicBezTo>
                    <a:pt x="3330907" y="621897"/>
                    <a:pt x="3343464" y="631058"/>
                    <a:pt x="3357669" y="636823"/>
                  </a:cubicBezTo>
                  <a:cubicBezTo>
                    <a:pt x="3369404" y="641455"/>
                    <a:pt x="3388446" y="640116"/>
                    <a:pt x="3396989" y="649483"/>
                  </a:cubicBezTo>
                  <a:cubicBezTo>
                    <a:pt x="3401210" y="654012"/>
                    <a:pt x="3403577" y="659880"/>
                    <a:pt x="3405945" y="665644"/>
                  </a:cubicBezTo>
                  <a:cubicBezTo>
                    <a:pt x="3417164" y="692921"/>
                    <a:pt x="3429311" y="719786"/>
                    <a:pt x="3442589" y="746240"/>
                  </a:cubicBezTo>
                  <a:cubicBezTo>
                    <a:pt x="3455970" y="772900"/>
                    <a:pt x="3468528" y="800177"/>
                    <a:pt x="3489115" y="821793"/>
                  </a:cubicBezTo>
                  <a:cubicBezTo>
                    <a:pt x="3423237" y="788854"/>
                    <a:pt x="3363022" y="742638"/>
                    <a:pt x="3301262" y="703317"/>
                  </a:cubicBezTo>
                  <a:cubicBezTo>
                    <a:pt x="3264721" y="680054"/>
                    <a:pt x="3230032" y="655556"/>
                    <a:pt x="3194727" y="630441"/>
                  </a:cubicBezTo>
                  <a:cubicBezTo>
                    <a:pt x="3180213" y="620147"/>
                    <a:pt x="3164155" y="599561"/>
                    <a:pt x="3146554" y="593488"/>
                  </a:cubicBezTo>
                  <a:cubicBezTo>
                    <a:pt x="3180522" y="542948"/>
                    <a:pt x="3166317" y="457411"/>
                    <a:pt x="3151083" y="406047"/>
                  </a:cubicBezTo>
                  <a:cubicBezTo>
                    <a:pt x="3130599" y="337288"/>
                    <a:pt x="3054326" y="279234"/>
                    <a:pt x="2982788" y="298894"/>
                  </a:cubicBezTo>
                  <a:cubicBezTo>
                    <a:pt x="2915264" y="317525"/>
                    <a:pt x="2894369" y="406665"/>
                    <a:pt x="2909911" y="466366"/>
                  </a:cubicBezTo>
                  <a:cubicBezTo>
                    <a:pt x="2921646" y="511553"/>
                    <a:pt x="2942335" y="549844"/>
                    <a:pt x="2975891" y="582268"/>
                  </a:cubicBezTo>
                  <a:cubicBezTo>
                    <a:pt x="3002139" y="607693"/>
                    <a:pt x="3033739" y="615104"/>
                    <a:pt x="3066060" y="626632"/>
                  </a:cubicBezTo>
                  <a:cubicBezTo>
                    <a:pt x="3129982" y="688598"/>
                    <a:pt x="3206255" y="740476"/>
                    <a:pt x="3285616" y="780002"/>
                  </a:cubicBezTo>
                  <a:cubicBezTo>
                    <a:pt x="3323290" y="798736"/>
                    <a:pt x="3362301" y="814588"/>
                    <a:pt x="3399563" y="834042"/>
                  </a:cubicBezTo>
                  <a:cubicBezTo>
                    <a:pt x="3421076" y="845364"/>
                    <a:pt x="3439913" y="857408"/>
                    <a:pt x="3462043" y="863378"/>
                  </a:cubicBezTo>
                  <a:cubicBezTo>
                    <a:pt x="3448456" y="868524"/>
                    <a:pt x="3435795" y="874391"/>
                    <a:pt x="3426634" y="878097"/>
                  </a:cubicBezTo>
                  <a:cubicBezTo>
                    <a:pt x="3381241" y="896213"/>
                    <a:pt x="3330186" y="901051"/>
                    <a:pt x="3283763" y="917109"/>
                  </a:cubicBezTo>
                  <a:cubicBezTo>
                    <a:pt x="3232709" y="934710"/>
                    <a:pt x="3120718" y="995543"/>
                    <a:pt x="3069251" y="962296"/>
                  </a:cubicBezTo>
                  <a:cubicBezTo>
                    <a:pt x="3068943" y="960546"/>
                    <a:pt x="3068325" y="958694"/>
                    <a:pt x="3066884" y="956841"/>
                  </a:cubicBezTo>
                  <a:cubicBezTo>
                    <a:pt x="3043312" y="927093"/>
                    <a:pt x="3040019" y="884273"/>
                    <a:pt x="3005330" y="861525"/>
                  </a:cubicBezTo>
                  <a:cubicBezTo>
                    <a:pt x="2971362" y="839188"/>
                    <a:pt x="2934512" y="828792"/>
                    <a:pt x="2893854" y="830542"/>
                  </a:cubicBezTo>
                  <a:cubicBezTo>
                    <a:pt x="2834153" y="833115"/>
                    <a:pt x="2780834" y="891272"/>
                    <a:pt x="2763335" y="944489"/>
                  </a:cubicBezTo>
                  <a:cubicBezTo>
                    <a:pt x="2743572" y="1004807"/>
                    <a:pt x="2814184" y="1079125"/>
                    <a:pt x="2864415" y="1098373"/>
                  </a:cubicBezTo>
                  <a:cubicBezTo>
                    <a:pt x="2905794" y="1114225"/>
                    <a:pt x="2948511" y="1122460"/>
                    <a:pt x="2992669" y="1115975"/>
                  </a:cubicBezTo>
                  <a:cubicBezTo>
                    <a:pt x="3025093" y="1111137"/>
                    <a:pt x="3045886" y="1080566"/>
                    <a:pt x="3072751" y="1063170"/>
                  </a:cubicBezTo>
                  <a:cubicBezTo>
                    <a:pt x="3142540" y="1060700"/>
                    <a:pt x="3219945" y="1025497"/>
                    <a:pt x="3284175" y="1002131"/>
                  </a:cubicBezTo>
                  <a:cubicBezTo>
                    <a:pt x="3360654" y="974339"/>
                    <a:pt x="3440633" y="954782"/>
                    <a:pt x="3516906" y="926784"/>
                  </a:cubicBezTo>
                  <a:cubicBezTo>
                    <a:pt x="3476865" y="1096829"/>
                    <a:pt x="3410782" y="1260184"/>
                    <a:pt x="3319481" y="1409128"/>
                  </a:cubicBezTo>
                  <a:cubicBezTo>
                    <a:pt x="3268220" y="1492709"/>
                    <a:pt x="3213254" y="1573820"/>
                    <a:pt x="3155303" y="1652770"/>
                  </a:cubicBezTo>
                  <a:cubicBezTo>
                    <a:pt x="3125041" y="1694046"/>
                    <a:pt x="3094367" y="1734292"/>
                    <a:pt x="3059987" y="1772172"/>
                  </a:cubicBezTo>
                  <a:cubicBezTo>
                    <a:pt x="3047018" y="1786479"/>
                    <a:pt x="3034151" y="1800787"/>
                    <a:pt x="3023446" y="1816330"/>
                  </a:cubicBezTo>
                  <a:cubicBezTo>
                    <a:pt x="3012947" y="1820035"/>
                    <a:pt x="3005433" y="1830329"/>
                    <a:pt x="3000389" y="1840004"/>
                  </a:cubicBezTo>
                  <a:cubicBezTo>
                    <a:pt x="2990405" y="1842886"/>
                    <a:pt x="2980317" y="1846283"/>
                    <a:pt x="2970333" y="1851224"/>
                  </a:cubicBezTo>
                  <a:cubicBezTo>
                    <a:pt x="2920308" y="1876031"/>
                    <a:pt x="2900647" y="1924924"/>
                    <a:pt x="2901780" y="1976287"/>
                  </a:cubicBezTo>
                  <a:cubicBezTo>
                    <a:pt x="2827153" y="1903926"/>
                    <a:pt x="2714442" y="1966612"/>
                    <a:pt x="2727514" y="2077676"/>
                  </a:cubicBezTo>
                  <a:cubicBezTo>
                    <a:pt x="2731014" y="2107218"/>
                    <a:pt x="2741307" y="2131819"/>
                    <a:pt x="2756336" y="2152200"/>
                  </a:cubicBezTo>
                  <a:cubicBezTo>
                    <a:pt x="2724426" y="2170419"/>
                    <a:pt x="2698281" y="2209430"/>
                    <a:pt x="2676768" y="2236399"/>
                  </a:cubicBezTo>
                  <a:cubicBezTo>
                    <a:pt x="2654020" y="2264911"/>
                    <a:pt x="2631890" y="2293938"/>
                    <a:pt x="2610377" y="2323480"/>
                  </a:cubicBezTo>
                  <a:cubicBezTo>
                    <a:pt x="2600289" y="2337273"/>
                    <a:pt x="2575380" y="2364344"/>
                    <a:pt x="2556646" y="2391724"/>
                  </a:cubicBezTo>
                  <a:cubicBezTo>
                    <a:pt x="2554175" y="2366712"/>
                    <a:pt x="2548823" y="2341390"/>
                    <a:pt x="2547176" y="2317819"/>
                  </a:cubicBezTo>
                  <a:cubicBezTo>
                    <a:pt x="2546044" y="2301658"/>
                    <a:pt x="2549029" y="2286218"/>
                    <a:pt x="2546147" y="2270161"/>
                  </a:cubicBezTo>
                  <a:cubicBezTo>
                    <a:pt x="2543573" y="2255853"/>
                    <a:pt x="2538530" y="2241545"/>
                    <a:pt x="2541103" y="2226826"/>
                  </a:cubicBezTo>
                  <a:cubicBezTo>
                    <a:pt x="2545426" y="2201505"/>
                    <a:pt x="2568895" y="2185550"/>
                    <a:pt x="2583820" y="2166713"/>
                  </a:cubicBezTo>
                  <a:cubicBezTo>
                    <a:pt x="2601525" y="2144274"/>
                    <a:pt x="2616347" y="2119776"/>
                    <a:pt x="2634463" y="2097748"/>
                  </a:cubicBezTo>
                  <a:cubicBezTo>
                    <a:pt x="2675430" y="2047826"/>
                    <a:pt x="2715265" y="1995227"/>
                    <a:pt x="2746969" y="1938923"/>
                  </a:cubicBezTo>
                  <a:cubicBezTo>
                    <a:pt x="2767350" y="1902588"/>
                    <a:pt x="2781039" y="1861620"/>
                    <a:pt x="2796171" y="1822815"/>
                  </a:cubicBezTo>
                  <a:cubicBezTo>
                    <a:pt x="2804302" y="1801816"/>
                    <a:pt x="2819022" y="1770833"/>
                    <a:pt x="2815831" y="1745615"/>
                  </a:cubicBezTo>
                  <a:cubicBezTo>
                    <a:pt x="2868121" y="1701354"/>
                    <a:pt x="2913514" y="1643094"/>
                    <a:pt x="2919278" y="1573305"/>
                  </a:cubicBezTo>
                  <a:cubicBezTo>
                    <a:pt x="2924425" y="1511546"/>
                    <a:pt x="2882634" y="1441448"/>
                    <a:pt x="2818610" y="1431052"/>
                  </a:cubicBezTo>
                  <a:cubicBezTo>
                    <a:pt x="2737911" y="1417980"/>
                    <a:pt x="2691797" y="1468829"/>
                    <a:pt x="2671313" y="1541087"/>
                  </a:cubicBezTo>
                  <a:cubicBezTo>
                    <a:pt x="2648874" y="1620449"/>
                    <a:pt x="2678312" y="1682311"/>
                    <a:pt x="2708781" y="1755394"/>
                  </a:cubicBezTo>
                  <a:cubicBezTo>
                    <a:pt x="2709192" y="1756423"/>
                    <a:pt x="2710016" y="1756732"/>
                    <a:pt x="2710633" y="1757349"/>
                  </a:cubicBezTo>
                  <a:cubicBezTo>
                    <a:pt x="2699208" y="1827035"/>
                    <a:pt x="2680989" y="1890956"/>
                    <a:pt x="2649388" y="1956524"/>
                  </a:cubicBezTo>
                  <a:cubicBezTo>
                    <a:pt x="2623964" y="2009329"/>
                    <a:pt x="2580732" y="2079632"/>
                    <a:pt x="2533383" y="2120805"/>
                  </a:cubicBezTo>
                  <a:cubicBezTo>
                    <a:pt x="2546764" y="2072427"/>
                    <a:pt x="2562513" y="2024769"/>
                    <a:pt x="2571983" y="1975361"/>
                  </a:cubicBezTo>
                  <a:cubicBezTo>
                    <a:pt x="2579085" y="1938202"/>
                    <a:pt x="2587423" y="1893324"/>
                    <a:pt x="2584232" y="1854415"/>
                  </a:cubicBezTo>
                  <a:cubicBezTo>
                    <a:pt x="2694164" y="1752717"/>
                    <a:pt x="2584952" y="1506193"/>
                    <a:pt x="2429524" y="1606244"/>
                  </a:cubicBezTo>
                  <a:cubicBezTo>
                    <a:pt x="2350060" y="1657402"/>
                    <a:pt x="2348207" y="1736866"/>
                    <a:pt x="2391542" y="1814168"/>
                  </a:cubicBezTo>
                  <a:cubicBezTo>
                    <a:pt x="2402247" y="1833211"/>
                    <a:pt x="2416554" y="1850195"/>
                    <a:pt x="2431274" y="1866149"/>
                  </a:cubicBezTo>
                  <a:cubicBezTo>
                    <a:pt x="2445478" y="1881589"/>
                    <a:pt x="2486549" y="1895485"/>
                    <a:pt x="2489328" y="1916072"/>
                  </a:cubicBezTo>
                  <a:cubicBezTo>
                    <a:pt x="2496327" y="1967641"/>
                    <a:pt x="2475123" y="2031151"/>
                    <a:pt x="2457727" y="2084984"/>
                  </a:cubicBezTo>
                  <a:cubicBezTo>
                    <a:pt x="2455669" y="2023739"/>
                    <a:pt x="2412746" y="1957760"/>
                    <a:pt x="2384954" y="1908558"/>
                  </a:cubicBezTo>
                  <a:cubicBezTo>
                    <a:pt x="2361691" y="1867282"/>
                    <a:pt x="2336575" y="1826417"/>
                    <a:pt x="2305490" y="1790494"/>
                  </a:cubicBezTo>
                  <a:cubicBezTo>
                    <a:pt x="2284080" y="1765687"/>
                    <a:pt x="2259170" y="1744277"/>
                    <a:pt x="2236422" y="1720705"/>
                  </a:cubicBezTo>
                  <a:cubicBezTo>
                    <a:pt x="2222011" y="1685708"/>
                    <a:pt x="2201630" y="1654005"/>
                    <a:pt x="2194219" y="1614890"/>
                  </a:cubicBezTo>
                  <a:cubicBezTo>
                    <a:pt x="2186602" y="1575158"/>
                    <a:pt x="2179912" y="1544072"/>
                    <a:pt x="2151605" y="1514016"/>
                  </a:cubicBezTo>
                  <a:cubicBezTo>
                    <a:pt x="2104462" y="1463991"/>
                    <a:pt x="2032821" y="1458741"/>
                    <a:pt x="1981972" y="1502282"/>
                  </a:cubicBezTo>
                  <a:cubicBezTo>
                    <a:pt x="1941622" y="1536867"/>
                    <a:pt x="1919594" y="1600480"/>
                    <a:pt x="1950166" y="1647829"/>
                  </a:cubicBezTo>
                  <a:cubicBezTo>
                    <a:pt x="1972502" y="1682414"/>
                    <a:pt x="2005029" y="1707221"/>
                    <a:pt x="2038997" y="1729660"/>
                  </a:cubicBezTo>
                  <a:cubicBezTo>
                    <a:pt x="2060407" y="1743865"/>
                    <a:pt x="2086037" y="1748600"/>
                    <a:pt x="2110638" y="1754364"/>
                  </a:cubicBezTo>
                  <a:cubicBezTo>
                    <a:pt x="2137606" y="1760643"/>
                    <a:pt x="2156855" y="1768157"/>
                    <a:pt x="2178882" y="1785141"/>
                  </a:cubicBezTo>
                  <a:cubicBezTo>
                    <a:pt x="2226129" y="1821785"/>
                    <a:pt x="2266993" y="1866561"/>
                    <a:pt x="2299108" y="1916895"/>
                  </a:cubicBezTo>
                  <a:cubicBezTo>
                    <a:pt x="2317842" y="1946334"/>
                    <a:pt x="2334620" y="1975155"/>
                    <a:pt x="2349236" y="2007064"/>
                  </a:cubicBezTo>
                  <a:cubicBezTo>
                    <a:pt x="2364470" y="2040003"/>
                    <a:pt x="2379395" y="2073662"/>
                    <a:pt x="2401938" y="2102380"/>
                  </a:cubicBezTo>
                  <a:cubicBezTo>
                    <a:pt x="2361176" y="2084264"/>
                    <a:pt x="2307343" y="2092704"/>
                    <a:pt x="2266169" y="2100116"/>
                  </a:cubicBezTo>
                  <a:cubicBezTo>
                    <a:pt x="2208115" y="2110512"/>
                    <a:pt x="2146561" y="2121835"/>
                    <a:pt x="2088095" y="2140259"/>
                  </a:cubicBezTo>
                  <a:cubicBezTo>
                    <a:pt x="2091287" y="2129246"/>
                    <a:pt x="2092728" y="2117203"/>
                    <a:pt x="2094272" y="2106703"/>
                  </a:cubicBezTo>
                  <a:cubicBezTo>
                    <a:pt x="2095095" y="2101145"/>
                    <a:pt x="2096021" y="2095381"/>
                    <a:pt x="2096742" y="2089514"/>
                  </a:cubicBezTo>
                  <a:cubicBezTo>
                    <a:pt x="2096948" y="2088999"/>
                    <a:pt x="2097462" y="2088690"/>
                    <a:pt x="2097668" y="2088175"/>
                  </a:cubicBezTo>
                  <a:cubicBezTo>
                    <a:pt x="2106212" y="2055443"/>
                    <a:pt x="2126695" y="2034650"/>
                    <a:pt x="2143062" y="2005829"/>
                  </a:cubicBezTo>
                  <a:cubicBezTo>
                    <a:pt x="2156546" y="1982155"/>
                    <a:pt x="2160869" y="1953333"/>
                    <a:pt x="2161487" y="1926571"/>
                  </a:cubicBezTo>
                  <a:cubicBezTo>
                    <a:pt x="2162722" y="1869340"/>
                    <a:pt x="2113005" y="1826829"/>
                    <a:pt x="2062877" y="1811183"/>
                  </a:cubicBezTo>
                  <a:cubicBezTo>
                    <a:pt x="2007808" y="1793993"/>
                    <a:pt x="1981457" y="1845563"/>
                    <a:pt x="1971884" y="1889824"/>
                  </a:cubicBezTo>
                  <a:cubicBezTo>
                    <a:pt x="1966944" y="1912572"/>
                    <a:pt x="1962723" y="1943864"/>
                    <a:pt x="1970237" y="1966509"/>
                  </a:cubicBezTo>
                  <a:cubicBezTo>
                    <a:pt x="1980943" y="1998933"/>
                    <a:pt x="2003896" y="2015711"/>
                    <a:pt x="2025409" y="2040929"/>
                  </a:cubicBezTo>
                  <a:cubicBezTo>
                    <a:pt x="2023454" y="2059251"/>
                    <a:pt x="2024998" y="2078397"/>
                    <a:pt x="2023968" y="2096719"/>
                  </a:cubicBezTo>
                  <a:cubicBezTo>
                    <a:pt x="2022733" y="2119673"/>
                    <a:pt x="2019439" y="2142524"/>
                    <a:pt x="2015425" y="2165066"/>
                  </a:cubicBezTo>
                  <a:cubicBezTo>
                    <a:pt x="2015219" y="2166404"/>
                    <a:pt x="2015425" y="2167434"/>
                    <a:pt x="2015528" y="2168566"/>
                  </a:cubicBezTo>
                  <a:cubicBezTo>
                    <a:pt x="2001838" y="2175051"/>
                    <a:pt x="1988457" y="2181844"/>
                    <a:pt x="1975693" y="2189770"/>
                  </a:cubicBezTo>
                  <a:cubicBezTo>
                    <a:pt x="1975178" y="2189667"/>
                    <a:pt x="1974766" y="2189461"/>
                    <a:pt x="1974149" y="2189461"/>
                  </a:cubicBezTo>
                  <a:cubicBezTo>
                    <a:pt x="1953048" y="2189358"/>
                    <a:pt x="1936681" y="2170728"/>
                    <a:pt x="1921962" y="2158273"/>
                  </a:cubicBezTo>
                  <a:cubicBezTo>
                    <a:pt x="1906316" y="2145097"/>
                    <a:pt x="1886450" y="2137480"/>
                    <a:pt x="1867202" y="2131304"/>
                  </a:cubicBezTo>
                  <a:cubicBezTo>
                    <a:pt x="1834984" y="2121011"/>
                    <a:pt x="1801222" y="2126569"/>
                    <a:pt x="1770342" y="2137686"/>
                  </a:cubicBezTo>
                  <a:cubicBezTo>
                    <a:pt x="1733698" y="2150965"/>
                    <a:pt x="1695921" y="2175051"/>
                    <a:pt x="1669571" y="2206445"/>
                  </a:cubicBezTo>
                  <a:cubicBezTo>
                    <a:pt x="1649499" y="2153126"/>
                    <a:pt x="1619237" y="2103512"/>
                    <a:pt x="1600915" y="2048752"/>
                  </a:cubicBezTo>
                  <a:cubicBezTo>
                    <a:pt x="1579916" y="1986169"/>
                    <a:pt x="1578990" y="1922865"/>
                    <a:pt x="1565917" y="1859665"/>
                  </a:cubicBezTo>
                  <a:cubicBezTo>
                    <a:pt x="1582284" y="1843401"/>
                    <a:pt x="1606576" y="1837534"/>
                    <a:pt x="1620060" y="1816536"/>
                  </a:cubicBezTo>
                  <a:cubicBezTo>
                    <a:pt x="1631383" y="1798831"/>
                    <a:pt x="1629736" y="1771451"/>
                    <a:pt x="1628398" y="1751894"/>
                  </a:cubicBezTo>
                  <a:cubicBezTo>
                    <a:pt x="1625721" y="1714529"/>
                    <a:pt x="1597723" y="1676135"/>
                    <a:pt x="1565608" y="1658431"/>
                  </a:cubicBezTo>
                  <a:cubicBezTo>
                    <a:pt x="1485836" y="1614376"/>
                    <a:pt x="1372095" y="1658225"/>
                    <a:pt x="1331025" y="1738513"/>
                  </a:cubicBezTo>
                  <a:cubicBezTo>
                    <a:pt x="1311982" y="1775774"/>
                    <a:pt x="1333289" y="1810154"/>
                    <a:pt x="1357993" y="1837534"/>
                  </a:cubicBezTo>
                  <a:cubicBezTo>
                    <a:pt x="1372609" y="1853694"/>
                    <a:pt x="1389593" y="1864296"/>
                    <a:pt x="1410489" y="1869958"/>
                  </a:cubicBezTo>
                  <a:cubicBezTo>
                    <a:pt x="1420782" y="1872737"/>
                    <a:pt x="1432722" y="1872634"/>
                    <a:pt x="1443324" y="1873355"/>
                  </a:cubicBezTo>
                  <a:cubicBezTo>
                    <a:pt x="1494688" y="1876854"/>
                    <a:pt x="1480380" y="1924306"/>
                    <a:pt x="1482130" y="1955804"/>
                  </a:cubicBezTo>
                  <a:cubicBezTo>
                    <a:pt x="1486041" y="2026416"/>
                    <a:pt x="1507863" y="2091572"/>
                    <a:pt x="1540390" y="2153744"/>
                  </a:cubicBezTo>
                  <a:cubicBezTo>
                    <a:pt x="1565403" y="2201402"/>
                    <a:pt x="1592783" y="2272322"/>
                    <a:pt x="1635397" y="2307216"/>
                  </a:cubicBezTo>
                  <a:cubicBezTo>
                    <a:pt x="1636014" y="2307731"/>
                    <a:pt x="1636632" y="2307834"/>
                    <a:pt x="1637250" y="2308246"/>
                  </a:cubicBezTo>
                  <a:cubicBezTo>
                    <a:pt x="1644146" y="2356110"/>
                    <a:pt x="1682129" y="2383284"/>
                    <a:pt x="1710332" y="2419105"/>
                  </a:cubicBezTo>
                  <a:cubicBezTo>
                    <a:pt x="1740080" y="2456881"/>
                    <a:pt x="1766533" y="2497025"/>
                    <a:pt x="1796487" y="2534595"/>
                  </a:cubicBezTo>
                  <a:cubicBezTo>
                    <a:pt x="1839719" y="2588738"/>
                    <a:pt x="1890670" y="2633822"/>
                    <a:pt x="1929991" y="2691568"/>
                  </a:cubicBezTo>
                  <a:cubicBezTo>
                    <a:pt x="1930300" y="2692082"/>
                    <a:pt x="1930814" y="2692288"/>
                    <a:pt x="1931123" y="2692700"/>
                  </a:cubicBezTo>
                  <a:cubicBezTo>
                    <a:pt x="1918977" y="2768356"/>
                    <a:pt x="1908890" y="2844320"/>
                    <a:pt x="1900552" y="2920490"/>
                  </a:cubicBezTo>
                  <a:cubicBezTo>
                    <a:pt x="1895611" y="2965575"/>
                    <a:pt x="1894170" y="3011380"/>
                    <a:pt x="1880995" y="3055229"/>
                  </a:cubicBezTo>
                  <a:cubicBezTo>
                    <a:pt x="1864011" y="3111842"/>
                    <a:pt x="1828293" y="3155795"/>
                    <a:pt x="1799163" y="3206026"/>
                  </a:cubicBezTo>
                  <a:cubicBezTo>
                    <a:pt x="1762313" y="3269536"/>
                    <a:pt x="1732360" y="3335721"/>
                    <a:pt x="1702715" y="3402730"/>
                  </a:cubicBezTo>
                  <a:cubicBezTo>
                    <a:pt x="1668335" y="3480651"/>
                    <a:pt x="1628500" y="3555998"/>
                    <a:pt x="1590930" y="3632374"/>
                  </a:cubicBezTo>
                  <a:cubicBezTo>
                    <a:pt x="1570961" y="3672929"/>
                    <a:pt x="1552227" y="3714102"/>
                    <a:pt x="1533390" y="3755173"/>
                  </a:cubicBezTo>
                  <a:cubicBezTo>
                    <a:pt x="1494894" y="3839063"/>
                    <a:pt x="1403078" y="3906175"/>
                    <a:pt x="1336789" y="3967420"/>
                  </a:cubicBezTo>
                  <a:cubicBezTo>
                    <a:pt x="1220372" y="4075088"/>
                    <a:pt x="1098705" y="4177609"/>
                    <a:pt x="975494" y="4276733"/>
                  </a:cubicBezTo>
                  <a:cubicBezTo>
                    <a:pt x="956864" y="4291762"/>
                    <a:pt x="930616" y="4309157"/>
                    <a:pt x="915279" y="4330876"/>
                  </a:cubicBezTo>
                  <a:cubicBezTo>
                    <a:pt x="880385" y="4340140"/>
                    <a:pt x="846828" y="4359182"/>
                    <a:pt x="813787" y="4373387"/>
                  </a:cubicBezTo>
                  <a:cubicBezTo>
                    <a:pt x="765203" y="4394180"/>
                    <a:pt x="714663" y="4409723"/>
                    <a:pt x="664431" y="4425883"/>
                  </a:cubicBezTo>
                  <a:cubicBezTo>
                    <a:pt x="583938" y="4451822"/>
                    <a:pt x="505915" y="4485172"/>
                    <a:pt x="427068" y="4515332"/>
                  </a:cubicBezTo>
                  <a:cubicBezTo>
                    <a:pt x="422745" y="4509670"/>
                    <a:pt x="423980" y="4501745"/>
                    <a:pt x="425421" y="4494848"/>
                  </a:cubicBezTo>
                  <a:cubicBezTo>
                    <a:pt x="432627" y="4460777"/>
                    <a:pt x="443641" y="4427015"/>
                    <a:pt x="449817" y="4392944"/>
                  </a:cubicBezTo>
                  <a:cubicBezTo>
                    <a:pt x="456095" y="4358462"/>
                    <a:pt x="462992" y="4323774"/>
                    <a:pt x="470506" y="4289497"/>
                  </a:cubicBezTo>
                  <a:cubicBezTo>
                    <a:pt x="496857" y="4169477"/>
                    <a:pt x="520325" y="4048428"/>
                    <a:pt x="548735" y="3928820"/>
                  </a:cubicBezTo>
                  <a:cubicBezTo>
                    <a:pt x="561499" y="3874884"/>
                    <a:pt x="575806" y="3821461"/>
                    <a:pt x="586511" y="3767113"/>
                  </a:cubicBezTo>
                  <a:cubicBezTo>
                    <a:pt x="592173" y="3738600"/>
                    <a:pt x="599790" y="3711735"/>
                    <a:pt x="610701" y="3684664"/>
                  </a:cubicBezTo>
                  <a:cubicBezTo>
                    <a:pt x="627684" y="3642770"/>
                    <a:pt x="659491" y="3637109"/>
                    <a:pt x="697370" y="3627021"/>
                  </a:cubicBezTo>
                  <a:cubicBezTo>
                    <a:pt x="746984" y="3613743"/>
                    <a:pt x="797421" y="3605302"/>
                    <a:pt x="846211" y="3589142"/>
                  </a:cubicBezTo>
                  <a:cubicBezTo>
                    <a:pt x="894178" y="3573290"/>
                    <a:pt x="943482" y="3546836"/>
                    <a:pt x="991964" y="3534588"/>
                  </a:cubicBezTo>
                  <a:cubicBezTo>
                    <a:pt x="1003492" y="3543131"/>
                    <a:pt x="1017079" y="3550233"/>
                    <a:pt x="1032313" y="3555380"/>
                  </a:cubicBezTo>
                  <a:cubicBezTo>
                    <a:pt x="1142349" y="3592127"/>
                    <a:pt x="1222430" y="3496811"/>
                    <a:pt x="1263089" y="3409524"/>
                  </a:cubicBezTo>
                  <a:cubicBezTo>
                    <a:pt x="1272147" y="3390070"/>
                    <a:pt x="1319393" y="3279932"/>
                    <a:pt x="1265971" y="3289813"/>
                  </a:cubicBezTo>
                  <a:cubicBezTo>
                    <a:pt x="1237356" y="3280755"/>
                    <a:pt x="1203491" y="3289916"/>
                    <a:pt x="1175184" y="3296195"/>
                  </a:cubicBezTo>
                  <a:cubicBezTo>
                    <a:pt x="1105808" y="3311635"/>
                    <a:pt x="1043224" y="3335515"/>
                    <a:pt x="988052" y="3381321"/>
                  </a:cubicBezTo>
                  <a:cubicBezTo>
                    <a:pt x="978068" y="3389658"/>
                    <a:pt x="968495" y="3399540"/>
                    <a:pt x="962010" y="3410862"/>
                  </a:cubicBezTo>
                  <a:cubicBezTo>
                    <a:pt x="957069" y="3419509"/>
                    <a:pt x="956349" y="3429287"/>
                    <a:pt x="950379" y="3437625"/>
                  </a:cubicBezTo>
                  <a:cubicBezTo>
                    <a:pt x="945747" y="3444212"/>
                    <a:pt x="939571" y="3449565"/>
                    <a:pt x="933498" y="3454917"/>
                  </a:cubicBezTo>
                  <a:cubicBezTo>
                    <a:pt x="908588" y="3476636"/>
                    <a:pt x="870297" y="3495061"/>
                    <a:pt x="839520" y="3507104"/>
                  </a:cubicBezTo>
                  <a:cubicBezTo>
                    <a:pt x="778584" y="3530985"/>
                    <a:pt x="714354" y="3541278"/>
                    <a:pt x="649918" y="3549822"/>
                  </a:cubicBezTo>
                  <a:cubicBezTo>
                    <a:pt x="651771" y="3544160"/>
                    <a:pt x="652491" y="3537881"/>
                    <a:pt x="653726" y="3532426"/>
                  </a:cubicBezTo>
                  <a:cubicBezTo>
                    <a:pt x="660829" y="3501958"/>
                    <a:pt x="676269" y="3472416"/>
                    <a:pt x="687591" y="3443389"/>
                  </a:cubicBezTo>
                  <a:cubicBezTo>
                    <a:pt x="719192" y="3362587"/>
                    <a:pt x="760468" y="3286005"/>
                    <a:pt x="815125" y="3219304"/>
                  </a:cubicBezTo>
                  <a:cubicBezTo>
                    <a:pt x="822330" y="3212099"/>
                    <a:pt x="829845" y="3205408"/>
                    <a:pt x="838800" y="3201703"/>
                  </a:cubicBezTo>
                  <a:cubicBezTo>
                    <a:pt x="864739" y="3190998"/>
                    <a:pt x="892839" y="3190483"/>
                    <a:pt x="919396" y="3177925"/>
                  </a:cubicBezTo>
                  <a:cubicBezTo>
                    <a:pt x="959849" y="3158574"/>
                    <a:pt x="987229" y="3122238"/>
                    <a:pt x="1006271" y="3083124"/>
                  </a:cubicBezTo>
                  <a:cubicBezTo>
                    <a:pt x="1023358" y="3048230"/>
                    <a:pt x="1052900" y="2872729"/>
                    <a:pt x="976421" y="2899904"/>
                  </a:cubicBezTo>
                  <a:cubicBezTo>
                    <a:pt x="940497" y="2912667"/>
                    <a:pt x="904368" y="2906388"/>
                    <a:pt x="869577" y="2925637"/>
                  </a:cubicBezTo>
                  <a:cubicBezTo>
                    <a:pt x="825418" y="2950032"/>
                    <a:pt x="785583" y="2981735"/>
                    <a:pt x="761806" y="3027232"/>
                  </a:cubicBezTo>
                  <a:cubicBezTo>
                    <a:pt x="753880" y="3042466"/>
                    <a:pt x="750586" y="3062126"/>
                    <a:pt x="746572" y="3078698"/>
                  </a:cubicBezTo>
                  <a:cubicBezTo>
                    <a:pt x="744102" y="3089094"/>
                    <a:pt x="741322" y="3099079"/>
                    <a:pt x="742146" y="3109887"/>
                  </a:cubicBezTo>
                  <a:cubicBezTo>
                    <a:pt x="743072" y="3120489"/>
                    <a:pt x="746881" y="3130782"/>
                    <a:pt x="745543" y="3141590"/>
                  </a:cubicBezTo>
                  <a:cubicBezTo>
                    <a:pt x="744616" y="3149722"/>
                    <a:pt x="740808" y="3157236"/>
                    <a:pt x="737102" y="3164544"/>
                  </a:cubicBezTo>
                  <a:cubicBezTo>
                    <a:pt x="723927" y="3190586"/>
                    <a:pt x="713119" y="3217143"/>
                    <a:pt x="700252" y="3243185"/>
                  </a:cubicBezTo>
                  <a:cubicBezTo>
                    <a:pt x="679974" y="3284255"/>
                    <a:pt x="657123" y="3323678"/>
                    <a:pt x="638698" y="3365675"/>
                  </a:cubicBezTo>
                  <a:cubicBezTo>
                    <a:pt x="622435" y="3402937"/>
                    <a:pt x="609671" y="3441330"/>
                    <a:pt x="592276" y="3478180"/>
                  </a:cubicBezTo>
                  <a:cubicBezTo>
                    <a:pt x="586408" y="3490532"/>
                    <a:pt x="580953" y="3502987"/>
                    <a:pt x="577762" y="3515854"/>
                  </a:cubicBezTo>
                  <a:cubicBezTo>
                    <a:pt x="561499" y="3482709"/>
                    <a:pt x="550485" y="3450800"/>
                    <a:pt x="546676" y="3414156"/>
                  </a:cubicBezTo>
                  <a:cubicBezTo>
                    <a:pt x="543074" y="3378233"/>
                    <a:pt x="547294" y="3342206"/>
                    <a:pt x="551514" y="3306488"/>
                  </a:cubicBezTo>
                  <a:cubicBezTo>
                    <a:pt x="553470" y="3290431"/>
                    <a:pt x="555426" y="3274167"/>
                    <a:pt x="561602" y="3259345"/>
                  </a:cubicBezTo>
                  <a:cubicBezTo>
                    <a:pt x="569322" y="3240920"/>
                    <a:pt x="585070" y="3234436"/>
                    <a:pt x="595775" y="3219819"/>
                  </a:cubicBezTo>
                  <a:cubicBezTo>
                    <a:pt x="605245" y="3206849"/>
                    <a:pt x="611318" y="3190586"/>
                    <a:pt x="614818" y="3175043"/>
                  </a:cubicBezTo>
                  <a:cubicBezTo>
                    <a:pt x="621920" y="3143443"/>
                    <a:pt x="618215" y="3110196"/>
                    <a:pt x="609671" y="3079213"/>
                  </a:cubicBezTo>
                  <a:cubicBezTo>
                    <a:pt x="597937" y="3036393"/>
                    <a:pt x="580644" y="2962796"/>
                    <a:pt x="541530" y="2936754"/>
                  </a:cubicBezTo>
                  <a:cubicBezTo>
                    <a:pt x="492431" y="2904021"/>
                    <a:pt x="446729" y="2954561"/>
                    <a:pt x="427171" y="2997278"/>
                  </a:cubicBezTo>
                  <a:cubicBezTo>
                    <a:pt x="410599" y="3033305"/>
                    <a:pt x="411320" y="3076742"/>
                    <a:pt x="416672" y="3115136"/>
                  </a:cubicBezTo>
                  <a:cubicBezTo>
                    <a:pt x="423157" y="3161250"/>
                    <a:pt x="465153" y="3197688"/>
                    <a:pt x="489240" y="3237318"/>
                  </a:cubicBezTo>
                  <a:cubicBezTo>
                    <a:pt x="495930" y="3269433"/>
                    <a:pt x="484196" y="3304224"/>
                    <a:pt x="482034" y="3336648"/>
                  </a:cubicBezTo>
                  <a:cubicBezTo>
                    <a:pt x="479770" y="3370307"/>
                    <a:pt x="481520" y="3403966"/>
                    <a:pt x="483887" y="3437522"/>
                  </a:cubicBezTo>
                  <a:cubicBezTo>
                    <a:pt x="484814" y="3450491"/>
                    <a:pt x="486152" y="3463255"/>
                    <a:pt x="488005" y="3476019"/>
                  </a:cubicBezTo>
                  <a:cubicBezTo>
                    <a:pt x="456198" y="3434022"/>
                    <a:pt x="429333" y="3388629"/>
                    <a:pt x="396086" y="3347456"/>
                  </a:cubicBezTo>
                  <a:cubicBezTo>
                    <a:pt x="356353" y="3298254"/>
                    <a:pt x="402056" y="3264595"/>
                    <a:pt x="383939" y="3216010"/>
                  </a:cubicBezTo>
                  <a:cubicBezTo>
                    <a:pt x="354295" y="3136443"/>
                    <a:pt x="283374" y="3102681"/>
                    <a:pt x="208954" y="3153221"/>
                  </a:cubicBezTo>
                  <a:cubicBezTo>
                    <a:pt x="148429" y="3194291"/>
                    <a:pt x="132577" y="3274579"/>
                    <a:pt x="179412" y="3334486"/>
                  </a:cubicBezTo>
                  <a:cubicBezTo>
                    <a:pt x="211939" y="3375968"/>
                    <a:pt x="276683" y="3429802"/>
                    <a:pt x="331650" y="3405922"/>
                  </a:cubicBezTo>
                  <a:cubicBezTo>
                    <a:pt x="355427" y="3440095"/>
                    <a:pt x="386513" y="3465726"/>
                    <a:pt x="419142" y="3491665"/>
                  </a:cubicBezTo>
                  <a:cubicBezTo>
                    <a:pt x="443846" y="3511222"/>
                    <a:pt x="484505" y="3531396"/>
                    <a:pt x="509929" y="3557438"/>
                  </a:cubicBezTo>
                  <a:cubicBezTo>
                    <a:pt x="521870" y="3586466"/>
                    <a:pt x="534427" y="3614361"/>
                    <a:pt x="529178" y="3649769"/>
                  </a:cubicBezTo>
                  <a:cubicBezTo>
                    <a:pt x="510959" y="3773803"/>
                    <a:pt x="457845" y="3889809"/>
                    <a:pt x="430671" y="4012299"/>
                  </a:cubicBezTo>
                  <a:cubicBezTo>
                    <a:pt x="421201" y="3964023"/>
                    <a:pt x="418010" y="3917395"/>
                    <a:pt x="427892" y="3866031"/>
                  </a:cubicBezTo>
                  <a:cubicBezTo>
                    <a:pt x="428201" y="3864487"/>
                    <a:pt x="428098" y="3863046"/>
                    <a:pt x="427686" y="3861708"/>
                  </a:cubicBezTo>
                  <a:cubicBezTo>
                    <a:pt x="475447" y="3830313"/>
                    <a:pt x="466286" y="3761760"/>
                    <a:pt x="439111" y="3717911"/>
                  </a:cubicBezTo>
                  <a:cubicBezTo>
                    <a:pt x="413893" y="3677047"/>
                    <a:pt x="339061" y="3653681"/>
                    <a:pt x="294285" y="3652857"/>
                  </a:cubicBezTo>
                  <a:cubicBezTo>
                    <a:pt x="281933" y="3652651"/>
                    <a:pt x="264023" y="3660166"/>
                    <a:pt x="261346" y="3673958"/>
                  </a:cubicBezTo>
                  <a:cubicBezTo>
                    <a:pt x="258464" y="3689296"/>
                    <a:pt x="260111" y="3700515"/>
                    <a:pt x="264023" y="3715543"/>
                  </a:cubicBezTo>
                  <a:cubicBezTo>
                    <a:pt x="272463" y="3747350"/>
                    <a:pt x="265361" y="3768142"/>
                    <a:pt x="253112" y="3796346"/>
                  </a:cubicBezTo>
                  <a:cubicBezTo>
                    <a:pt x="238598" y="3829799"/>
                    <a:pt x="241480" y="3866855"/>
                    <a:pt x="259597" y="3898764"/>
                  </a:cubicBezTo>
                  <a:cubicBezTo>
                    <a:pt x="271640" y="3919968"/>
                    <a:pt x="289859" y="3924909"/>
                    <a:pt x="312195" y="3928820"/>
                  </a:cubicBezTo>
                  <a:cubicBezTo>
                    <a:pt x="327841" y="3931497"/>
                    <a:pt x="350486" y="3936643"/>
                    <a:pt x="356251" y="3953833"/>
                  </a:cubicBezTo>
                  <a:cubicBezTo>
                    <a:pt x="359133" y="3962479"/>
                    <a:pt x="355942" y="3972567"/>
                    <a:pt x="356662" y="3981625"/>
                  </a:cubicBezTo>
                  <a:cubicBezTo>
                    <a:pt x="357589" y="3993977"/>
                    <a:pt x="359750" y="4006226"/>
                    <a:pt x="362015" y="4018372"/>
                  </a:cubicBezTo>
                  <a:cubicBezTo>
                    <a:pt x="366029" y="4040194"/>
                    <a:pt x="371176" y="4062324"/>
                    <a:pt x="381366" y="4082087"/>
                  </a:cubicBezTo>
                  <a:cubicBezTo>
                    <a:pt x="389395" y="4097733"/>
                    <a:pt x="396703" y="4113276"/>
                    <a:pt x="392792" y="4131289"/>
                  </a:cubicBezTo>
                  <a:cubicBezTo>
                    <a:pt x="387851" y="4154140"/>
                    <a:pt x="380749" y="4177094"/>
                    <a:pt x="375705" y="4200254"/>
                  </a:cubicBezTo>
                  <a:cubicBezTo>
                    <a:pt x="364794" y="4249765"/>
                    <a:pt x="355015" y="4299482"/>
                    <a:pt x="343796" y="4348992"/>
                  </a:cubicBezTo>
                  <a:cubicBezTo>
                    <a:pt x="333811" y="4393047"/>
                    <a:pt x="321150" y="4436485"/>
                    <a:pt x="313533" y="4480952"/>
                  </a:cubicBezTo>
                  <a:cubicBezTo>
                    <a:pt x="309210" y="4506171"/>
                    <a:pt x="312504" y="4532316"/>
                    <a:pt x="306225" y="4557328"/>
                  </a:cubicBezTo>
                  <a:cubicBezTo>
                    <a:pt x="298299" y="4588929"/>
                    <a:pt x="269478" y="4601178"/>
                    <a:pt x="245495" y="4620117"/>
                  </a:cubicBezTo>
                  <a:cubicBezTo>
                    <a:pt x="180441" y="4671584"/>
                    <a:pt x="120020" y="4728609"/>
                    <a:pt x="61554" y="4787383"/>
                  </a:cubicBezTo>
                  <a:cubicBezTo>
                    <a:pt x="40864" y="4808278"/>
                    <a:pt x="20381" y="4829380"/>
                    <a:pt x="0" y="4850584"/>
                  </a:cubicBezTo>
                  <a:lnTo>
                    <a:pt x="35306" y="4850584"/>
                  </a:lnTo>
                  <a:cubicBezTo>
                    <a:pt x="130313" y="4757121"/>
                    <a:pt x="228614" y="4667981"/>
                    <a:pt x="331238" y="4581209"/>
                  </a:cubicBezTo>
                  <a:cubicBezTo>
                    <a:pt x="335561" y="4577606"/>
                    <a:pt x="335149" y="4573180"/>
                    <a:pt x="333297" y="4568857"/>
                  </a:cubicBezTo>
                  <a:cubicBezTo>
                    <a:pt x="335046" y="4484658"/>
                    <a:pt x="355839" y="4396238"/>
                    <a:pt x="373749" y="4313995"/>
                  </a:cubicBezTo>
                  <a:cubicBezTo>
                    <a:pt x="388263" y="4247500"/>
                    <a:pt x="413790" y="4177815"/>
                    <a:pt x="411937" y="4108953"/>
                  </a:cubicBezTo>
                  <a:cubicBezTo>
                    <a:pt x="412761" y="4107306"/>
                    <a:pt x="413172" y="4105350"/>
                    <a:pt x="412555" y="4103600"/>
                  </a:cubicBezTo>
                  <a:cubicBezTo>
                    <a:pt x="400820" y="4072823"/>
                    <a:pt x="389189" y="4045752"/>
                    <a:pt x="383734" y="4012710"/>
                  </a:cubicBezTo>
                  <a:cubicBezTo>
                    <a:pt x="379513" y="3987286"/>
                    <a:pt x="381366" y="3958980"/>
                    <a:pt x="374264" y="3934379"/>
                  </a:cubicBezTo>
                  <a:cubicBezTo>
                    <a:pt x="366750" y="3908439"/>
                    <a:pt x="333811" y="3907719"/>
                    <a:pt x="312401" y="3901955"/>
                  </a:cubicBezTo>
                  <a:cubicBezTo>
                    <a:pt x="286256" y="3895058"/>
                    <a:pt x="274419" y="3875295"/>
                    <a:pt x="268037" y="3849871"/>
                  </a:cubicBezTo>
                  <a:cubicBezTo>
                    <a:pt x="259802" y="3817138"/>
                    <a:pt x="284198" y="3785538"/>
                    <a:pt x="291609" y="3754143"/>
                  </a:cubicBezTo>
                  <a:cubicBezTo>
                    <a:pt x="295108" y="3739424"/>
                    <a:pt x="289653" y="3723366"/>
                    <a:pt x="285742" y="3709367"/>
                  </a:cubicBezTo>
                  <a:cubicBezTo>
                    <a:pt x="267317" y="3643490"/>
                    <a:pt x="372205" y="3697324"/>
                    <a:pt x="392277" y="3708338"/>
                  </a:cubicBezTo>
                  <a:cubicBezTo>
                    <a:pt x="440655" y="3734895"/>
                    <a:pt x="458154" y="3811683"/>
                    <a:pt x="412452" y="3849253"/>
                  </a:cubicBezTo>
                  <a:cubicBezTo>
                    <a:pt x="409776" y="3851415"/>
                    <a:pt x="409261" y="3854606"/>
                    <a:pt x="409467" y="3857694"/>
                  </a:cubicBezTo>
                  <a:cubicBezTo>
                    <a:pt x="374676" y="3924291"/>
                    <a:pt x="404629" y="3999535"/>
                    <a:pt x="421613" y="4067368"/>
                  </a:cubicBezTo>
                  <a:cubicBezTo>
                    <a:pt x="424289" y="4077867"/>
                    <a:pt x="440553" y="4075500"/>
                    <a:pt x="441994" y="4065618"/>
                  </a:cubicBezTo>
                  <a:cubicBezTo>
                    <a:pt x="465462" y="3909675"/>
                    <a:pt x="553882" y="3758775"/>
                    <a:pt x="553573" y="3600053"/>
                  </a:cubicBezTo>
                  <a:cubicBezTo>
                    <a:pt x="553573" y="3579981"/>
                    <a:pt x="540397" y="3560630"/>
                    <a:pt x="531133" y="3543852"/>
                  </a:cubicBezTo>
                  <a:cubicBezTo>
                    <a:pt x="505915" y="3498458"/>
                    <a:pt x="503547" y="3447095"/>
                    <a:pt x="500459" y="3396452"/>
                  </a:cubicBezTo>
                  <a:cubicBezTo>
                    <a:pt x="497063" y="3340147"/>
                    <a:pt x="522281" y="3272727"/>
                    <a:pt x="500459" y="3219613"/>
                  </a:cubicBezTo>
                  <a:cubicBezTo>
                    <a:pt x="500151" y="3218790"/>
                    <a:pt x="499430" y="3218687"/>
                    <a:pt x="498915" y="3218069"/>
                  </a:cubicBezTo>
                  <a:cubicBezTo>
                    <a:pt x="491710" y="3190277"/>
                    <a:pt x="472256" y="3169279"/>
                    <a:pt x="455272" y="3142414"/>
                  </a:cubicBezTo>
                  <a:cubicBezTo>
                    <a:pt x="438597" y="3116063"/>
                    <a:pt x="439523" y="3081992"/>
                    <a:pt x="441582" y="3052141"/>
                  </a:cubicBezTo>
                  <a:cubicBezTo>
                    <a:pt x="443435" y="3025585"/>
                    <a:pt x="478638" y="2913388"/>
                    <a:pt x="532780" y="2964443"/>
                  </a:cubicBezTo>
                  <a:cubicBezTo>
                    <a:pt x="562734" y="2992749"/>
                    <a:pt x="572512" y="3047612"/>
                    <a:pt x="584144" y="3085697"/>
                  </a:cubicBezTo>
                  <a:cubicBezTo>
                    <a:pt x="601334" y="3141487"/>
                    <a:pt x="591452" y="3182352"/>
                    <a:pt x="555117" y="3225995"/>
                  </a:cubicBezTo>
                  <a:cubicBezTo>
                    <a:pt x="552235" y="3225171"/>
                    <a:pt x="548941" y="3225995"/>
                    <a:pt x="548014" y="3229700"/>
                  </a:cubicBezTo>
                  <a:cubicBezTo>
                    <a:pt x="534119" y="3283431"/>
                    <a:pt x="520737" y="3338397"/>
                    <a:pt x="520840" y="3394187"/>
                  </a:cubicBezTo>
                  <a:cubicBezTo>
                    <a:pt x="520840" y="3452344"/>
                    <a:pt x="540500" y="3502884"/>
                    <a:pt x="572615" y="3550645"/>
                  </a:cubicBezTo>
                  <a:cubicBezTo>
                    <a:pt x="574777" y="3553939"/>
                    <a:pt x="577041" y="3557233"/>
                    <a:pt x="580438" y="3559188"/>
                  </a:cubicBezTo>
                  <a:cubicBezTo>
                    <a:pt x="586408" y="3562791"/>
                    <a:pt x="594231" y="3559703"/>
                    <a:pt x="595055" y="3552601"/>
                  </a:cubicBezTo>
                  <a:cubicBezTo>
                    <a:pt x="602672" y="3487444"/>
                    <a:pt x="641580" y="3416832"/>
                    <a:pt x="667622" y="3357131"/>
                  </a:cubicBezTo>
                  <a:cubicBezTo>
                    <a:pt x="695414" y="3293416"/>
                    <a:pt x="729279" y="3231142"/>
                    <a:pt x="764070" y="3171235"/>
                  </a:cubicBezTo>
                  <a:cubicBezTo>
                    <a:pt x="767158" y="3165882"/>
                    <a:pt x="770349" y="3160324"/>
                    <a:pt x="770761" y="3154148"/>
                  </a:cubicBezTo>
                  <a:cubicBezTo>
                    <a:pt x="771482" y="3143237"/>
                    <a:pt x="763762" y="3134591"/>
                    <a:pt x="762526" y="3124194"/>
                  </a:cubicBezTo>
                  <a:cubicBezTo>
                    <a:pt x="761497" y="3115857"/>
                    <a:pt x="763762" y="3106387"/>
                    <a:pt x="764173" y="3097741"/>
                  </a:cubicBezTo>
                  <a:cubicBezTo>
                    <a:pt x="766335" y="3054509"/>
                    <a:pt x="791759" y="3017968"/>
                    <a:pt x="821404" y="2988117"/>
                  </a:cubicBezTo>
                  <a:cubicBezTo>
                    <a:pt x="841476" y="2967839"/>
                    <a:pt x="870606" y="2952502"/>
                    <a:pt x="896442" y="2941077"/>
                  </a:cubicBezTo>
                  <a:cubicBezTo>
                    <a:pt x="918470" y="2931298"/>
                    <a:pt x="941218" y="2936857"/>
                    <a:pt x="963451" y="2931401"/>
                  </a:cubicBezTo>
                  <a:cubicBezTo>
                    <a:pt x="973436" y="2928931"/>
                    <a:pt x="983009" y="2925328"/>
                    <a:pt x="992684" y="2921828"/>
                  </a:cubicBezTo>
                  <a:cubicBezTo>
                    <a:pt x="992170" y="2922034"/>
                    <a:pt x="996493" y="2980191"/>
                    <a:pt x="996699" y="2985647"/>
                  </a:cubicBezTo>
                  <a:cubicBezTo>
                    <a:pt x="999478" y="3045657"/>
                    <a:pt x="978891" y="3098050"/>
                    <a:pt x="933704" y="3137884"/>
                  </a:cubicBezTo>
                  <a:cubicBezTo>
                    <a:pt x="898810" y="3168661"/>
                    <a:pt x="857945" y="3166294"/>
                    <a:pt x="818007" y="3181940"/>
                  </a:cubicBezTo>
                  <a:cubicBezTo>
                    <a:pt x="803288" y="3187704"/>
                    <a:pt x="791965" y="3201600"/>
                    <a:pt x="783113" y="3216216"/>
                  </a:cubicBezTo>
                  <a:cubicBezTo>
                    <a:pt x="751204" y="3248537"/>
                    <a:pt x="728970" y="3298357"/>
                    <a:pt x="711678" y="3334074"/>
                  </a:cubicBezTo>
                  <a:cubicBezTo>
                    <a:pt x="690988" y="3376791"/>
                    <a:pt x="670916" y="3419817"/>
                    <a:pt x="653932" y="3464079"/>
                  </a:cubicBezTo>
                  <a:cubicBezTo>
                    <a:pt x="643124" y="3492282"/>
                    <a:pt x="624185" y="3523985"/>
                    <a:pt x="631905" y="3554865"/>
                  </a:cubicBezTo>
                  <a:cubicBezTo>
                    <a:pt x="632522" y="3557438"/>
                    <a:pt x="634684" y="3558880"/>
                    <a:pt x="637154" y="3559806"/>
                  </a:cubicBezTo>
                  <a:cubicBezTo>
                    <a:pt x="636125" y="3567629"/>
                    <a:pt x="641786" y="3577099"/>
                    <a:pt x="651256" y="3574217"/>
                  </a:cubicBezTo>
                  <a:cubicBezTo>
                    <a:pt x="717236" y="3567938"/>
                    <a:pt x="782598" y="3550851"/>
                    <a:pt x="844461" y="3527382"/>
                  </a:cubicBezTo>
                  <a:cubicBezTo>
                    <a:pt x="877194" y="3514927"/>
                    <a:pt x="923410" y="3496914"/>
                    <a:pt x="949144" y="3467887"/>
                  </a:cubicBezTo>
                  <a:cubicBezTo>
                    <a:pt x="951923" y="3488062"/>
                    <a:pt x="962216" y="3507310"/>
                    <a:pt x="978171" y="3523162"/>
                  </a:cubicBezTo>
                  <a:cubicBezTo>
                    <a:pt x="931130" y="3532632"/>
                    <a:pt x="883987" y="3552498"/>
                    <a:pt x="838903" y="3567629"/>
                  </a:cubicBezTo>
                  <a:cubicBezTo>
                    <a:pt x="773232" y="3589760"/>
                    <a:pt x="702928" y="3595112"/>
                    <a:pt x="637978" y="3619301"/>
                  </a:cubicBezTo>
                  <a:cubicBezTo>
                    <a:pt x="594952" y="3635359"/>
                    <a:pt x="581365" y="3687751"/>
                    <a:pt x="570145" y="3727278"/>
                  </a:cubicBezTo>
                  <a:cubicBezTo>
                    <a:pt x="552132" y="3790582"/>
                    <a:pt x="541427" y="3857179"/>
                    <a:pt x="525987" y="3921409"/>
                  </a:cubicBezTo>
                  <a:cubicBezTo>
                    <a:pt x="495622" y="4048222"/>
                    <a:pt x="470506" y="4176580"/>
                    <a:pt x="442302" y="4304011"/>
                  </a:cubicBezTo>
                  <a:cubicBezTo>
                    <a:pt x="425936" y="4378122"/>
                    <a:pt x="406996" y="4451822"/>
                    <a:pt x="396806" y="4527169"/>
                  </a:cubicBezTo>
                  <a:cubicBezTo>
                    <a:pt x="395571" y="4536227"/>
                    <a:pt x="396086" y="4548064"/>
                    <a:pt x="404732" y="4551049"/>
                  </a:cubicBezTo>
                  <a:cubicBezTo>
                    <a:pt x="408952" y="4552490"/>
                    <a:pt x="413584" y="4551049"/>
                    <a:pt x="417907" y="4549608"/>
                  </a:cubicBezTo>
                  <a:cubicBezTo>
                    <a:pt x="504680" y="4519552"/>
                    <a:pt x="587335" y="4478482"/>
                    <a:pt x="674622" y="4449661"/>
                  </a:cubicBezTo>
                  <a:cubicBezTo>
                    <a:pt x="718986" y="4435044"/>
                    <a:pt x="761600" y="4414869"/>
                    <a:pt x="806067" y="4401591"/>
                  </a:cubicBezTo>
                  <a:cubicBezTo>
                    <a:pt x="852696" y="4387695"/>
                    <a:pt x="899530" y="4371432"/>
                    <a:pt x="939571" y="4343125"/>
                  </a:cubicBezTo>
                  <a:cubicBezTo>
                    <a:pt x="965407" y="4324803"/>
                    <a:pt x="987538" y="4301952"/>
                    <a:pt x="1011109" y="4280953"/>
                  </a:cubicBezTo>
                  <a:cubicBezTo>
                    <a:pt x="1032828" y="4261499"/>
                    <a:pt x="1055782" y="4243383"/>
                    <a:pt x="1077810" y="4224135"/>
                  </a:cubicBezTo>
                  <a:cubicBezTo>
                    <a:pt x="1198241" y="4119040"/>
                    <a:pt x="1330098" y="4029592"/>
                    <a:pt x="1440957" y="3912454"/>
                  </a:cubicBezTo>
                  <a:cubicBezTo>
                    <a:pt x="1483056" y="3867987"/>
                    <a:pt x="1523200" y="3822697"/>
                    <a:pt x="1555006" y="3770613"/>
                  </a:cubicBezTo>
                  <a:cubicBezTo>
                    <a:pt x="1586504" y="3719043"/>
                    <a:pt x="1603797" y="3660783"/>
                    <a:pt x="1630250" y="3606743"/>
                  </a:cubicBezTo>
                  <a:cubicBezTo>
                    <a:pt x="1665042" y="3535617"/>
                    <a:pt x="1700245" y="3464902"/>
                    <a:pt x="1731330" y="3392128"/>
                  </a:cubicBezTo>
                  <a:cubicBezTo>
                    <a:pt x="1753976" y="3339015"/>
                    <a:pt x="1778474" y="3286520"/>
                    <a:pt x="1806574" y="3235979"/>
                  </a:cubicBezTo>
                  <a:cubicBezTo>
                    <a:pt x="1834057" y="3186572"/>
                    <a:pt x="1866378" y="3139840"/>
                    <a:pt x="1895199" y="3091050"/>
                  </a:cubicBezTo>
                  <a:cubicBezTo>
                    <a:pt x="1902919" y="3078286"/>
                    <a:pt x="1910742" y="3065111"/>
                    <a:pt x="1914242" y="3050597"/>
                  </a:cubicBezTo>
                  <a:cubicBezTo>
                    <a:pt x="1918051" y="3035054"/>
                    <a:pt x="1916609" y="3018997"/>
                    <a:pt x="1916815" y="3003145"/>
                  </a:cubicBezTo>
                  <a:cubicBezTo>
                    <a:pt x="1916918" y="2989044"/>
                    <a:pt x="1921550" y="2976177"/>
                    <a:pt x="1922271" y="2962487"/>
                  </a:cubicBezTo>
                  <a:cubicBezTo>
                    <a:pt x="1924124" y="2929342"/>
                    <a:pt x="1928447" y="2896301"/>
                    <a:pt x="1932358" y="2863363"/>
                  </a:cubicBezTo>
                  <a:cubicBezTo>
                    <a:pt x="1941519" y="2784001"/>
                    <a:pt x="1953356" y="2704743"/>
                    <a:pt x="1965400" y="2625794"/>
                  </a:cubicBezTo>
                  <a:cubicBezTo>
                    <a:pt x="1983825" y="2504642"/>
                    <a:pt x="2033335" y="2377520"/>
                    <a:pt x="2022630" y="2253280"/>
                  </a:cubicBezTo>
                  <a:cubicBezTo>
                    <a:pt x="2034879" y="2248957"/>
                    <a:pt x="2047334" y="2245457"/>
                    <a:pt x="2059995" y="2242781"/>
                  </a:cubicBezTo>
                  <a:cubicBezTo>
                    <a:pt x="2046099" y="2293938"/>
                    <a:pt x="2040849" y="2346949"/>
                    <a:pt x="2025821" y="2398518"/>
                  </a:cubicBezTo>
                  <a:cubicBezTo>
                    <a:pt x="2007705" y="2460381"/>
                    <a:pt x="2002044" y="2526875"/>
                    <a:pt x="1995044" y="2590796"/>
                  </a:cubicBezTo>
                  <a:cubicBezTo>
                    <a:pt x="1978987" y="2738608"/>
                    <a:pt x="1956547" y="2884670"/>
                    <a:pt x="1961179" y="3034025"/>
                  </a:cubicBezTo>
                  <a:cubicBezTo>
                    <a:pt x="1961179" y="3034540"/>
                    <a:pt x="1961591" y="3034746"/>
                    <a:pt x="1961694" y="3035157"/>
                  </a:cubicBezTo>
                  <a:cubicBezTo>
                    <a:pt x="1959327" y="3041333"/>
                    <a:pt x="1960870" y="3048848"/>
                    <a:pt x="1968385" y="3051832"/>
                  </a:cubicBezTo>
                  <a:cubicBezTo>
                    <a:pt x="2037144" y="3078492"/>
                    <a:pt x="2110535" y="3020850"/>
                    <a:pt x="2174456" y="3001498"/>
                  </a:cubicBezTo>
                  <a:cubicBezTo>
                    <a:pt x="2223246" y="2986779"/>
                    <a:pt x="2254950" y="2973913"/>
                    <a:pt x="2288609" y="2934695"/>
                  </a:cubicBezTo>
                  <a:cubicBezTo>
                    <a:pt x="2327517" y="2889404"/>
                    <a:pt x="2372087" y="2847614"/>
                    <a:pt x="2406982" y="2799133"/>
                  </a:cubicBezTo>
                  <a:cubicBezTo>
                    <a:pt x="2471623" y="2709272"/>
                    <a:pt x="2477079" y="2583282"/>
                    <a:pt x="2480167" y="2475718"/>
                  </a:cubicBezTo>
                  <a:cubicBezTo>
                    <a:pt x="2482225" y="2404282"/>
                    <a:pt x="2473888" y="2332744"/>
                    <a:pt x="2459580" y="2262852"/>
                  </a:cubicBezTo>
                  <a:cubicBezTo>
                    <a:pt x="2456080" y="2245560"/>
                    <a:pt x="2452169" y="2228267"/>
                    <a:pt x="2447949" y="2211077"/>
                  </a:cubicBezTo>
                  <a:cubicBezTo>
                    <a:pt x="2445067" y="2199240"/>
                    <a:pt x="2443420" y="2172580"/>
                    <a:pt x="2435494" y="2163419"/>
                  </a:cubicBezTo>
                  <a:cubicBezTo>
                    <a:pt x="2427980" y="2154773"/>
                    <a:pt x="2400188" y="2157243"/>
                    <a:pt x="2389380" y="2157141"/>
                  </a:cubicBezTo>
                  <a:cubicBezTo>
                    <a:pt x="2372190" y="2156935"/>
                    <a:pt x="2355000" y="2158170"/>
                    <a:pt x="2338016" y="2160743"/>
                  </a:cubicBezTo>
                  <a:cubicBezTo>
                    <a:pt x="2313210" y="2164552"/>
                    <a:pt x="2288815" y="2171963"/>
                    <a:pt x="2263905" y="2174639"/>
                  </a:cubicBezTo>
                  <a:cubicBezTo>
                    <a:pt x="2219026" y="2179374"/>
                    <a:pt x="2173942" y="2185859"/>
                    <a:pt x="2130607" y="2198931"/>
                  </a:cubicBezTo>
                  <a:cubicBezTo>
                    <a:pt x="2085728" y="2212415"/>
                    <a:pt x="2040541" y="2225591"/>
                    <a:pt x="1995353" y="2237531"/>
                  </a:cubicBezTo>
                  <a:cubicBezTo>
                    <a:pt x="1989795" y="2238972"/>
                    <a:pt x="1984133" y="2240516"/>
                    <a:pt x="1979398" y="2243810"/>
                  </a:cubicBezTo>
                  <a:cubicBezTo>
                    <a:pt x="1968488" y="2251530"/>
                    <a:pt x="1966944" y="2265529"/>
                    <a:pt x="1958709" y="2275307"/>
                  </a:cubicBezTo>
                  <a:cubicBezTo>
                    <a:pt x="1949960" y="2285704"/>
                    <a:pt x="1939872" y="2295688"/>
                    <a:pt x="1930608" y="2306290"/>
                  </a:cubicBezTo>
                  <a:cubicBezTo>
                    <a:pt x="1909198" y="2330788"/>
                    <a:pt x="1882950" y="2350551"/>
                    <a:pt x="1853100" y="2363624"/>
                  </a:cubicBezTo>
                  <a:cubicBezTo>
                    <a:pt x="1784958" y="2393577"/>
                    <a:pt x="1712288" y="2405311"/>
                    <a:pt x="1671732" y="2330994"/>
                  </a:cubicBezTo>
                  <a:cubicBezTo>
                    <a:pt x="1624383" y="2244325"/>
                    <a:pt x="1740285" y="2165684"/>
                    <a:pt x="1814912" y="2154155"/>
                  </a:cubicBezTo>
                  <a:cubicBezTo>
                    <a:pt x="1858452" y="2147465"/>
                    <a:pt x="1894170" y="2171448"/>
                    <a:pt x="1925256" y="2197696"/>
                  </a:cubicBezTo>
                  <a:cubicBezTo>
                    <a:pt x="1937505" y="2207989"/>
                    <a:pt x="1950063" y="2215915"/>
                    <a:pt x="1964885" y="2216018"/>
                  </a:cubicBezTo>
                  <a:cubicBezTo>
                    <a:pt x="1968385" y="2219106"/>
                    <a:pt x="1973428" y="2220238"/>
                    <a:pt x="1978575" y="2216841"/>
                  </a:cubicBezTo>
                  <a:cubicBezTo>
                    <a:pt x="2057319" y="2165890"/>
                    <a:pt x="2151502" y="2151273"/>
                    <a:pt x="2241671" y="2131407"/>
                  </a:cubicBezTo>
                  <a:cubicBezTo>
                    <a:pt x="2303740" y="2117717"/>
                    <a:pt x="2363029" y="2109380"/>
                    <a:pt x="2423039" y="2133569"/>
                  </a:cubicBezTo>
                  <a:cubicBezTo>
                    <a:pt x="2429009" y="2136039"/>
                    <a:pt x="2436009" y="2128216"/>
                    <a:pt x="2431171" y="2122967"/>
                  </a:cubicBezTo>
                  <a:cubicBezTo>
                    <a:pt x="2426024" y="2117408"/>
                    <a:pt x="2420363" y="2112776"/>
                    <a:pt x="2414187" y="2108865"/>
                  </a:cubicBezTo>
                  <a:cubicBezTo>
                    <a:pt x="2385777" y="2042267"/>
                    <a:pt x="2365603" y="1976905"/>
                    <a:pt x="2325973" y="1915248"/>
                  </a:cubicBezTo>
                  <a:cubicBezTo>
                    <a:pt x="2287682" y="1855753"/>
                    <a:pt x="2232510" y="1806448"/>
                    <a:pt x="2182382" y="1757246"/>
                  </a:cubicBezTo>
                  <a:cubicBezTo>
                    <a:pt x="2177544" y="1752511"/>
                    <a:pt x="2172603" y="1747674"/>
                    <a:pt x="2166839" y="1744277"/>
                  </a:cubicBezTo>
                  <a:cubicBezTo>
                    <a:pt x="2147076" y="1732543"/>
                    <a:pt x="2117843" y="1733057"/>
                    <a:pt x="2095815" y="1726778"/>
                  </a:cubicBezTo>
                  <a:cubicBezTo>
                    <a:pt x="2019131" y="1704751"/>
                    <a:pt x="1933285" y="1625698"/>
                    <a:pt x="1980839" y="1544175"/>
                  </a:cubicBezTo>
                  <a:cubicBezTo>
                    <a:pt x="2010278" y="1493635"/>
                    <a:pt x="2058966" y="1490650"/>
                    <a:pt x="2104771" y="1514634"/>
                  </a:cubicBezTo>
                  <a:cubicBezTo>
                    <a:pt x="2149855" y="1538205"/>
                    <a:pt x="2159531" y="1577423"/>
                    <a:pt x="2166942" y="1622199"/>
                  </a:cubicBezTo>
                  <a:cubicBezTo>
                    <a:pt x="2173324" y="1660695"/>
                    <a:pt x="2187426" y="1710412"/>
                    <a:pt x="2217276" y="1738924"/>
                  </a:cubicBezTo>
                  <a:cubicBezTo>
                    <a:pt x="2234157" y="1759923"/>
                    <a:pt x="2255876" y="1777627"/>
                    <a:pt x="2275022" y="1796258"/>
                  </a:cubicBezTo>
                  <a:cubicBezTo>
                    <a:pt x="2311048" y="1831255"/>
                    <a:pt x="2336061" y="1876237"/>
                    <a:pt x="2361485" y="1919057"/>
                  </a:cubicBezTo>
                  <a:cubicBezTo>
                    <a:pt x="2399570" y="1983184"/>
                    <a:pt x="2428083" y="2043091"/>
                    <a:pt x="2444449" y="2116070"/>
                  </a:cubicBezTo>
                  <a:cubicBezTo>
                    <a:pt x="2444861" y="2117717"/>
                    <a:pt x="2445890" y="2118644"/>
                    <a:pt x="2447125" y="2119261"/>
                  </a:cubicBezTo>
                  <a:cubicBezTo>
                    <a:pt x="2444037" y="2134598"/>
                    <a:pt x="2468432" y="2139436"/>
                    <a:pt x="2473167" y="2123584"/>
                  </a:cubicBezTo>
                  <a:cubicBezTo>
                    <a:pt x="2493651" y="2055854"/>
                    <a:pt x="2513620" y="1986169"/>
                    <a:pt x="2515679" y="1914939"/>
                  </a:cubicBezTo>
                  <a:cubicBezTo>
                    <a:pt x="2515987" y="1904132"/>
                    <a:pt x="2512282" y="1886427"/>
                    <a:pt x="2501268" y="1880766"/>
                  </a:cubicBezTo>
                  <a:cubicBezTo>
                    <a:pt x="2461845" y="1860488"/>
                    <a:pt x="2438067" y="1838460"/>
                    <a:pt x="2413981" y="1800581"/>
                  </a:cubicBezTo>
                  <a:cubicBezTo>
                    <a:pt x="2386601" y="1757555"/>
                    <a:pt x="2376205" y="1708045"/>
                    <a:pt x="2404305" y="1662034"/>
                  </a:cubicBezTo>
                  <a:cubicBezTo>
                    <a:pt x="2433641" y="1614273"/>
                    <a:pt x="2512076" y="1588437"/>
                    <a:pt x="2556131" y="1625698"/>
                  </a:cubicBezTo>
                  <a:cubicBezTo>
                    <a:pt x="2626331" y="1685193"/>
                    <a:pt x="2619023" y="1799552"/>
                    <a:pt x="2556543" y="1860385"/>
                  </a:cubicBezTo>
                  <a:cubicBezTo>
                    <a:pt x="2552117" y="1864708"/>
                    <a:pt x="2556337" y="1873252"/>
                    <a:pt x="2562204" y="1870884"/>
                  </a:cubicBezTo>
                  <a:cubicBezTo>
                    <a:pt x="2554484" y="1898367"/>
                    <a:pt x="2554484" y="1929350"/>
                    <a:pt x="2550779" y="1956627"/>
                  </a:cubicBezTo>
                  <a:cubicBezTo>
                    <a:pt x="2546044" y="1991213"/>
                    <a:pt x="2536471" y="2024872"/>
                    <a:pt x="2526384" y="2058222"/>
                  </a:cubicBezTo>
                  <a:cubicBezTo>
                    <a:pt x="2521340" y="2074897"/>
                    <a:pt x="2516090" y="2091572"/>
                    <a:pt x="2511150" y="2108350"/>
                  </a:cubicBezTo>
                  <a:cubicBezTo>
                    <a:pt x="2508165" y="2118438"/>
                    <a:pt x="2498695" y="2136451"/>
                    <a:pt x="2509400" y="2144686"/>
                  </a:cubicBezTo>
                  <a:cubicBezTo>
                    <a:pt x="2515267" y="2149215"/>
                    <a:pt x="2523707" y="2149009"/>
                    <a:pt x="2530501" y="2146024"/>
                  </a:cubicBezTo>
                  <a:cubicBezTo>
                    <a:pt x="2560249" y="2133260"/>
                    <a:pt x="2584026" y="2098572"/>
                    <a:pt x="2602039" y="2073044"/>
                  </a:cubicBezTo>
                  <a:cubicBezTo>
                    <a:pt x="2622729" y="2043811"/>
                    <a:pt x="2640330" y="2012726"/>
                    <a:pt x="2658035" y="1981640"/>
                  </a:cubicBezTo>
                  <a:cubicBezTo>
                    <a:pt x="2700546" y="1907014"/>
                    <a:pt x="2731529" y="1810977"/>
                    <a:pt x="2729161" y="1724617"/>
                  </a:cubicBezTo>
                  <a:cubicBezTo>
                    <a:pt x="2729058" y="1720808"/>
                    <a:pt x="2725970" y="1718749"/>
                    <a:pt x="2722676" y="1718544"/>
                  </a:cubicBezTo>
                  <a:cubicBezTo>
                    <a:pt x="2716501" y="1696413"/>
                    <a:pt x="2703634" y="1675724"/>
                    <a:pt x="2695090" y="1653902"/>
                  </a:cubicBezTo>
                  <a:cubicBezTo>
                    <a:pt x="2675842" y="1605112"/>
                    <a:pt x="2691076" y="1551998"/>
                    <a:pt x="2708781" y="1505164"/>
                  </a:cubicBezTo>
                  <a:cubicBezTo>
                    <a:pt x="2722676" y="1468417"/>
                    <a:pt x="2765805" y="1452771"/>
                    <a:pt x="2801523" y="1454006"/>
                  </a:cubicBezTo>
                  <a:cubicBezTo>
                    <a:pt x="2852063" y="1455653"/>
                    <a:pt x="2881296" y="1499194"/>
                    <a:pt x="2891486" y="1543455"/>
                  </a:cubicBezTo>
                  <a:cubicBezTo>
                    <a:pt x="2899721" y="1579070"/>
                    <a:pt x="2889633" y="1612832"/>
                    <a:pt x="2870076" y="1642785"/>
                  </a:cubicBezTo>
                  <a:cubicBezTo>
                    <a:pt x="2850210" y="1673253"/>
                    <a:pt x="2824580" y="1706500"/>
                    <a:pt x="2794935" y="1727190"/>
                  </a:cubicBezTo>
                  <a:cubicBezTo>
                    <a:pt x="2792465" y="1728940"/>
                    <a:pt x="2789892" y="1730896"/>
                    <a:pt x="2789171" y="1733778"/>
                  </a:cubicBezTo>
                  <a:cubicBezTo>
                    <a:pt x="2788554" y="1736557"/>
                    <a:pt x="2789789" y="1739439"/>
                    <a:pt x="2790921" y="1742115"/>
                  </a:cubicBezTo>
                  <a:cubicBezTo>
                    <a:pt x="2803376" y="1773098"/>
                    <a:pt x="2779598" y="1812007"/>
                    <a:pt x="2769099" y="1840725"/>
                  </a:cubicBezTo>
                  <a:cubicBezTo>
                    <a:pt x="2753350" y="1883545"/>
                    <a:pt x="2735646" y="1924203"/>
                    <a:pt x="2711560" y="1963318"/>
                  </a:cubicBezTo>
                  <a:cubicBezTo>
                    <a:pt x="2660299" y="2046591"/>
                    <a:pt x="2593805" y="2139436"/>
                    <a:pt x="2521752" y="2206445"/>
                  </a:cubicBezTo>
                  <a:cubicBezTo>
                    <a:pt x="2515576" y="2205725"/>
                    <a:pt x="2509091" y="2210666"/>
                    <a:pt x="2512488" y="2218386"/>
                  </a:cubicBezTo>
                  <a:cubicBezTo>
                    <a:pt x="2528442" y="2254618"/>
                    <a:pt x="2524634" y="2293012"/>
                    <a:pt x="2526281" y="2331612"/>
                  </a:cubicBezTo>
                  <a:cubicBezTo>
                    <a:pt x="2527825" y="2367638"/>
                    <a:pt x="2531427" y="2402635"/>
                    <a:pt x="2531016" y="2438765"/>
                  </a:cubicBezTo>
                  <a:cubicBezTo>
                    <a:pt x="2531016" y="2441647"/>
                    <a:pt x="2532045" y="2444014"/>
                    <a:pt x="2533486" y="2445970"/>
                  </a:cubicBezTo>
                  <a:cubicBezTo>
                    <a:pt x="2533589" y="2448543"/>
                    <a:pt x="2534001" y="2451014"/>
                    <a:pt x="2534721" y="2453381"/>
                  </a:cubicBezTo>
                  <a:cubicBezTo>
                    <a:pt x="2537706" y="2462233"/>
                    <a:pt x="2552837" y="2467071"/>
                    <a:pt x="2557161" y="2456160"/>
                  </a:cubicBezTo>
                  <a:cubicBezTo>
                    <a:pt x="2600289" y="2347772"/>
                    <a:pt x="2699002" y="2258941"/>
                    <a:pt x="2769202" y="2167743"/>
                  </a:cubicBezTo>
                  <a:cubicBezTo>
                    <a:pt x="2782995" y="2182050"/>
                    <a:pt x="2799465" y="2193682"/>
                    <a:pt x="2817478" y="2203151"/>
                  </a:cubicBezTo>
                  <a:cubicBezTo>
                    <a:pt x="2808008" y="2209225"/>
                    <a:pt x="2800597" y="2218386"/>
                    <a:pt x="2792362" y="2228679"/>
                  </a:cubicBezTo>
                  <a:cubicBezTo>
                    <a:pt x="2766526" y="2260691"/>
                    <a:pt x="2736264" y="2287762"/>
                    <a:pt x="2707957" y="2317613"/>
                  </a:cubicBezTo>
                  <a:cubicBezTo>
                    <a:pt x="2677489" y="2349728"/>
                    <a:pt x="2620670" y="2392857"/>
                    <a:pt x="2608524" y="2440000"/>
                  </a:cubicBezTo>
                  <a:cubicBezTo>
                    <a:pt x="2586291" y="2453896"/>
                    <a:pt x="2566322" y="2469644"/>
                    <a:pt x="2553455" y="2481070"/>
                  </a:cubicBezTo>
                  <a:cubicBezTo>
                    <a:pt x="2488916" y="2538712"/>
                    <a:pt x="2436729" y="2639175"/>
                    <a:pt x="2490975" y="2719051"/>
                  </a:cubicBezTo>
                  <a:cubicBezTo>
                    <a:pt x="2497254" y="2728315"/>
                    <a:pt x="2504665" y="2735211"/>
                    <a:pt x="2512591" y="2741078"/>
                  </a:cubicBezTo>
                  <a:cubicBezTo>
                    <a:pt x="2475226" y="2774326"/>
                    <a:pt x="2452787" y="2839379"/>
                    <a:pt x="2424480" y="2879317"/>
                  </a:cubicBezTo>
                  <a:cubicBezTo>
                    <a:pt x="2402761" y="2909991"/>
                    <a:pt x="2362206" y="2924402"/>
                    <a:pt x="2331738" y="2945194"/>
                  </a:cubicBezTo>
                  <a:cubicBezTo>
                    <a:pt x="2308372" y="2961252"/>
                    <a:pt x="2286550" y="2979368"/>
                    <a:pt x="2264214" y="2996866"/>
                  </a:cubicBezTo>
                  <a:cubicBezTo>
                    <a:pt x="2242907" y="3013541"/>
                    <a:pt x="2218923" y="3027026"/>
                    <a:pt x="2198645" y="3044833"/>
                  </a:cubicBezTo>
                  <a:cubicBezTo>
                    <a:pt x="2197513" y="3045863"/>
                    <a:pt x="2196381" y="3046892"/>
                    <a:pt x="2195866" y="3048230"/>
                  </a:cubicBezTo>
                  <a:cubicBezTo>
                    <a:pt x="2194940" y="3050803"/>
                    <a:pt x="2196793" y="3053788"/>
                    <a:pt x="2199263" y="3055126"/>
                  </a:cubicBezTo>
                  <a:cubicBezTo>
                    <a:pt x="2201733" y="3056362"/>
                    <a:pt x="2204616" y="3056362"/>
                    <a:pt x="2207395" y="3056156"/>
                  </a:cubicBezTo>
                  <a:cubicBezTo>
                    <a:pt x="2222732" y="3054818"/>
                    <a:pt x="2238069" y="3047921"/>
                    <a:pt x="2253200" y="3044421"/>
                  </a:cubicBezTo>
                  <a:cubicBezTo>
                    <a:pt x="2269463" y="3040613"/>
                    <a:pt x="2285830" y="3037216"/>
                    <a:pt x="2302299" y="3033819"/>
                  </a:cubicBezTo>
                  <a:cubicBezTo>
                    <a:pt x="2335031" y="3027129"/>
                    <a:pt x="2367867" y="3021056"/>
                    <a:pt x="2400600" y="3014159"/>
                  </a:cubicBezTo>
                  <a:cubicBezTo>
                    <a:pt x="2465962" y="3000572"/>
                    <a:pt x="2531119" y="2983794"/>
                    <a:pt x="2591643" y="2954973"/>
                  </a:cubicBezTo>
                  <a:cubicBezTo>
                    <a:pt x="2654844" y="2924813"/>
                    <a:pt x="2711354" y="2879523"/>
                    <a:pt x="2767658" y="2838659"/>
                  </a:cubicBezTo>
                  <a:cubicBezTo>
                    <a:pt x="2795141" y="2818690"/>
                    <a:pt x="2824683" y="2801500"/>
                    <a:pt x="2851445" y="2780707"/>
                  </a:cubicBezTo>
                  <a:cubicBezTo>
                    <a:pt x="2869253" y="2766914"/>
                    <a:pt x="2885928" y="2748592"/>
                    <a:pt x="2906000" y="2736858"/>
                  </a:cubicBezTo>
                  <a:cubicBezTo>
                    <a:pt x="2915161" y="2748696"/>
                    <a:pt x="2926072" y="2758680"/>
                    <a:pt x="2938835" y="2765782"/>
                  </a:cubicBezTo>
                  <a:cubicBezTo>
                    <a:pt x="2892619" y="2822910"/>
                    <a:pt x="2813978" y="2863054"/>
                    <a:pt x="2753145" y="2899492"/>
                  </a:cubicBezTo>
                  <a:cubicBezTo>
                    <a:pt x="2669460" y="2949517"/>
                    <a:pt x="2588143" y="2994087"/>
                    <a:pt x="2497254" y="3030011"/>
                  </a:cubicBezTo>
                  <a:cubicBezTo>
                    <a:pt x="2448875" y="3049156"/>
                    <a:pt x="2400291" y="3070978"/>
                    <a:pt x="2349545" y="3082712"/>
                  </a:cubicBezTo>
                  <a:cubicBezTo>
                    <a:pt x="2310019" y="3091873"/>
                    <a:pt x="2268125" y="3092079"/>
                    <a:pt x="2227878" y="3095270"/>
                  </a:cubicBezTo>
                  <a:cubicBezTo>
                    <a:pt x="2138430" y="3102476"/>
                    <a:pt x="2045584" y="3122856"/>
                    <a:pt x="1959327" y="3147251"/>
                  </a:cubicBezTo>
                  <a:cubicBezTo>
                    <a:pt x="1952533" y="3149207"/>
                    <a:pt x="1949960" y="3154663"/>
                    <a:pt x="1950268" y="3160118"/>
                  </a:cubicBezTo>
                  <a:cubicBezTo>
                    <a:pt x="1920006" y="3199232"/>
                    <a:pt x="1900552" y="3245038"/>
                    <a:pt x="1880686" y="3290019"/>
                  </a:cubicBezTo>
                  <a:cubicBezTo>
                    <a:pt x="1851659" y="3355587"/>
                    <a:pt x="1819338" y="3419612"/>
                    <a:pt x="1788046" y="3484048"/>
                  </a:cubicBezTo>
                  <a:cubicBezTo>
                    <a:pt x="1728963" y="3605920"/>
                    <a:pt x="1666791" y="3726969"/>
                    <a:pt x="1600811" y="3845342"/>
                  </a:cubicBezTo>
                  <a:cubicBezTo>
                    <a:pt x="1598959" y="3848636"/>
                    <a:pt x="1598753" y="3851621"/>
                    <a:pt x="1599165" y="3854400"/>
                  </a:cubicBezTo>
                  <a:cubicBezTo>
                    <a:pt x="1598444" y="3856664"/>
                    <a:pt x="1598341" y="3859032"/>
                    <a:pt x="1599576" y="3861296"/>
                  </a:cubicBezTo>
                  <a:cubicBezTo>
                    <a:pt x="1612031" y="3884971"/>
                    <a:pt x="1653822" y="3885383"/>
                    <a:pt x="1676570" y="3888368"/>
                  </a:cubicBezTo>
                  <a:cubicBezTo>
                    <a:pt x="1729889" y="3895470"/>
                    <a:pt x="1783620" y="3901543"/>
                    <a:pt x="1837042" y="3907925"/>
                  </a:cubicBezTo>
                  <a:cubicBezTo>
                    <a:pt x="1914448" y="3917189"/>
                    <a:pt x="1993089" y="3909160"/>
                    <a:pt x="2070803" y="3909263"/>
                  </a:cubicBezTo>
                  <a:cubicBezTo>
                    <a:pt x="2124946" y="3909366"/>
                    <a:pt x="2175897" y="3912145"/>
                    <a:pt x="2229319" y="3922644"/>
                  </a:cubicBezTo>
                  <a:cubicBezTo>
                    <a:pt x="2259993" y="3928717"/>
                    <a:pt x="2291388" y="3928615"/>
                    <a:pt x="2322371" y="3932114"/>
                  </a:cubicBezTo>
                  <a:cubicBezTo>
                    <a:pt x="2352221" y="3935511"/>
                    <a:pt x="2383101" y="3939731"/>
                    <a:pt x="2412128" y="3929850"/>
                  </a:cubicBezTo>
                  <a:cubicBezTo>
                    <a:pt x="2444655" y="3918836"/>
                    <a:pt x="2474917" y="3901955"/>
                    <a:pt x="2503121" y="3882604"/>
                  </a:cubicBezTo>
                  <a:cubicBezTo>
                    <a:pt x="2559322" y="3844004"/>
                    <a:pt x="2607701" y="3795316"/>
                    <a:pt x="2654226" y="3745806"/>
                  </a:cubicBezTo>
                  <a:cubicBezTo>
                    <a:pt x="2655564" y="3744468"/>
                    <a:pt x="2655564" y="3742821"/>
                    <a:pt x="2655152" y="3741174"/>
                  </a:cubicBezTo>
                  <a:cubicBezTo>
                    <a:pt x="2666784" y="3724807"/>
                    <a:pt x="2668843" y="3704736"/>
                    <a:pt x="2671622" y="3683737"/>
                  </a:cubicBezTo>
                  <a:cubicBezTo>
                    <a:pt x="2681812" y="3606846"/>
                    <a:pt x="2749954" y="3588010"/>
                    <a:pt x="2817066" y="3586877"/>
                  </a:cubicBezTo>
                  <a:cubicBezTo>
                    <a:pt x="2837858" y="3586569"/>
                    <a:pt x="2857416" y="3592024"/>
                    <a:pt x="2875738" y="3601803"/>
                  </a:cubicBezTo>
                  <a:cubicBezTo>
                    <a:pt x="2906515" y="3620845"/>
                    <a:pt x="2906618" y="3649563"/>
                    <a:pt x="2876252" y="3687958"/>
                  </a:cubicBezTo>
                  <a:cubicBezTo>
                    <a:pt x="2865856" y="3693104"/>
                    <a:pt x="2855666" y="3698765"/>
                    <a:pt x="2845784" y="3704941"/>
                  </a:cubicBezTo>
                  <a:cubicBezTo>
                    <a:pt x="2825712" y="3716779"/>
                    <a:pt x="2811199" y="3737777"/>
                    <a:pt x="2795244" y="3754143"/>
                  </a:cubicBezTo>
                  <a:cubicBezTo>
                    <a:pt x="2764570" y="3785641"/>
                    <a:pt x="2728441" y="3778847"/>
                    <a:pt x="2690561" y="3774936"/>
                  </a:cubicBezTo>
                  <a:cubicBezTo>
                    <a:pt x="2685415" y="3774421"/>
                    <a:pt x="2681194" y="3776583"/>
                    <a:pt x="2678415" y="3780082"/>
                  </a:cubicBezTo>
                  <a:cubicBezTo>
                    <a:pt x="2677695" y="3780391"/>
                    <a:pt x="2676974" y="3780494"/>
                    <a:pt x="2676151" y="3781009"/>
                  </a:cubicBezTo>
                  <a:cubicBezTo>
                    <a:pt x="2638889" y="3806330"/>
                    <a:pt x="2607701" y="3838857"/>
                    <a:pt x="2572600" y="3866958"/>
                  </a:cubicBezTo>
                  <a:cubicBezTo>
                    <a:pt x="2531839" y="3899690"/>
                    <a:pt x="2478623" y="3910292"/>
                    <a:pt x="2437553" y="3944157"/>
                  </a:cubicBezTo>
                  <a:cubicBezTo>
                    <a:pt x="2458036" y="3958362"/>
                    <a:pt x="2484593" y="3956921"/>
                    <a:pt x="2508473" y="3958876"/>
                  </a:cubicBezTo>
                  <a:cubicBezTo>
                    <a:pt x="2535545" y="3961141"/>
                    <a:pt x="2562616" y="3957950"/>
                    <a:pt x="2589687" y="3957950"/>
                  </a:cubicBezTo>
                  <a:cubicBezTo>
                    <a:pt x="2622626" y="3957950"/>
                    <a:pt x="2655564" y="3962068"/>
                    <a:pt x="2687988" y="3967317"/>
                  </a:cubicBezTo>
                  <a:cubicBezTo>
                    <a:pt x="2701884" y="3969582"/>
                    <a:pt x="2715986" y="3971640"/>
                    <a:pt x="2729779" y="3973699"/>
                  </a:cubicBezTo>
                  <a:cubicBezTo>
                    <a:pt x="2742131" y="3975552"/>
                    <a:pt x="2755512" y="3982139"/>
                    <a:pt x="2768070" y="3979978"/>
                  </a:cubicBezTo>
                  <a:cubicBezTo>
                    <a:pt x="2782480" y="3977610"/>
                    <a:pt x="2791436" y="3963714"/>
                    <a:pt x="2801523" y="3953112"/>
                  </a:cubicBezTo>
                  <a:cubicBezTo>
                    <a:pt x="2820154" y="3933452"/>
                    <a:pt x="2852887" y="3918939"/>
                    <a:pt x="2880061" y="3922541"/>
                  </a:cubicBezTo>
                  <a:cubicBezTo>
                    <a:pt x="2920205" y="3927894"/>
                    <a:pt x="2952423" y="3988110"/>
                    <a:pt x="2982479" y="4013637"/>
                  </a:cubicBezTo>
                  <a:cubicBezTo>
                    <a:pt x="3010271" y="4037209"/>
                    <a:pt x="3049900" y="4065721"/>
                    <a:pt x="3021079" y="4105453"/>
                  </a:cubicBezTo>
                  <a:cubicBezTo>
                    <a:pt x="2984744" y="4155478"/>
                    <a:pt x="2915470" y="4169168"/>
                    <a:pt x="2858754" y="4158155"/>
                  </a:cubicBezTo>
                  <a:cubicBezTo>
                    <a:pt x="2832506" y="4153111"/>
                    <a:pt x="2807699" y="4141068"/>
                    <a:pt x="2786598" y="4124907"/>
                  </a:cubicBezTo>
                  <a:cubicBezTo>
                    <a:pt x="2758291" y="4103292"/>
                    <a:pt x="2751704" y="4067265"/>
                    <a:pt x="2741616" y="4035150"/>
                  </a:cubicBezTo>
                  <a:cubicBezTo>
                    <a:pt x="2739661" y="4028974"/>
                    <a:pt x="2737293" y="4022180"/>
                    <a:pt x="2731632" y="4018990"/>
                  </a:cubicBezTo>
                  <a:cubicBezTo>
                    <a:pt x="2729058" y="4017548"/>
                    <a:pt x="2726176" y="4017034"/>
                    <a:pt x="2723294" y="4016519"/>
                  </a:cubicBezTo>
                  <a:cubicBezTo>
                    <a:pt x="2656388" y="4004476"/>
                    <a:pt x="2591746" y="4008079"/>
                    <a:pt x="2524325" y="4004476"/>
                  </a:cubicBezTo>
                  <a:cubicBezTo>
                    <a:pt x="2433024" y="3999535"/>
                    <a:pt x="2341928" y="3993565"/>
                    <a:pt x="2250524" y="3993874"/>
                  </a:cubicBezTo>
                  <a:cubicBezTo>
                    <a:pt x="2240230" y="3993874"/>
                    <a:pt x="2234054" y="4008284"/>
                    <a:pt x="2242495" y="4015181"/>
                  </a:cubicBezTo>
                  <a:cubicBezTo>
                    <a:pt x="2299005" y="4060883"/>
                    <a:pt x="2335546" y="4127892"/>
                    <a:pt x="2351398" y="4198298"/>
                  </a:cubicBezTo>
                  <a:cubicBezTo>
                    <a:pt x="2359426" y="4233604"/>
                    <a:pt x="2358603" y="4269837"/>
                    <a:pt x="2356339" y="4305760"/>
                  </a:cubicBezTo>
                  <a:cubicBezTo>
                    <a:pt x="2354280" y="4338493"/>
                    <a:pt x="2348516" y="4375446"/>
                    <a:pt x="2350677" y="4408076"/>
                  </a:cubicBezTo>
                  <a:cubicBezTo>
                    <a:pt x="2351192" y="4416001"/>
                    <a:pt x="2354074" y="4424030"/>
                    <a:pt x="2360147" y="4429280"/>
                  </a:cubicBezTo>
                  <a:cubicBezTo>
                    <a:pt x="2363647" y="4432368"/>
                    <a:pt x="2368073" y="4434221"/>
                    <a:pt x="2371984" y="4436897"/>
                  </a:cubicBezTo>
                  <a:cubicBezTo>
                    <a:pt x="2390512" y="4449352"/>
                    <a:pt x="2395041" y="4474261"/>
                    <a:pt x="2404923" y="4492892"/>
                  </a:cubicBezTo>
                  <a:cubicBezTo>
                    <a:pt x="2418716" y="4518831"/>
                    <a:pt x="2429730" y="4546212"/>
                    <a:pt x="2432818" y="4575650"/>
                  </a:cubicBezTo>
                  <a:cubicBezTo>
                    <a:pt x="2441052" y="4652644"/>
                    <a:pt x="2365500" y="4683318"/>
                    <a:pt x="2328547" y="4736946"/>
                  </a:cubicBezTo>
                  <a:cubicBezTo>
                    <a:pt x="2314857" y="4756812"/>
                    <a:pt x="2300034" y="4694846"/>
                    <a:pt x="2299623" y="4694023"/>
                  </a:cubicBezTo>
                  <a:cubicBezTo>
                    <a:pt x="2284800" y="4668187"/>
                    <a:pt x="2267405" y="4644924"/>
                    <a:pt x="2255259" y="4617441"/>
                  </a:cubicBezTo>
                  <a:cubicBezTo>
                    <a:pt x="2240127" y="4583164"/>
                    <a:pt x="2228599" y="4536639"/>
                    <a:pt x="2242392" y="4500509"/>
                  </a:cubicBezTo>
                  <a:cubicBezTo>
                    <a:pt x="2248053" y="4485687"/>
                    <a:pt x="2256494" y="4472203"/>
                    <a:pt x="2265037" y="4458924"/>
                  </a:cubicBezTo>
                  <a:cubicBezTo>
                    <a:pt x="2270390" y="4450587"/>
                    <a:pt x="2275845" y="4442249"/>
                    <a:pt x="2279139" y="4432985"/>
                  </a:cubicBezTo>
                  <a:cubicBezTo>
                    <a:pt x="2285212" y="4416104"/>
                    <a:pt x="2280683" y="4399944"/>
                    <a:pt x="2287271" y="4382548"/>
                  </a:cubicBezTo>
                  <a:cubicBezTo>
                    <a:pt x="2294167" y="4364535"/>
                    <a:pt x="2303637" y="4347448"/>
                    <a:pt x="2307857" y="4328508"/>
                  </a:cubicBezTo>
                  <a:cubicBezTo>
                    <a:pt x="2318459" y="4281983"/>
                    <a:pt x="2316401" y="4234737"/>
                    <a:pt x="2306004" y="4188520"/>
                  </a:cubicBezTo>
                  <a:cubicBezTo>
                    <a:pt x="2289638" y="4115952"/>
                    <a:pt x="2234363" y="4031032"/>
                    <a:pt x="2170545" y="3992433"/>
                  </a:cubicBezTo>
                  <a:cubicBezTo>
                    <a:pt x="2166530" y="3989962"/>
                    <a:pt x="2162825" y="3991198"/>
                    <a:pt x="2160046" y="3993462"/>
                  </a:cubicBezTo>
                  <a:cubicBezTo>
                    <a:pt x="2116093" y="3973596"/>
                    <a:pt x="2054539" y="3971846"/>
                    <a:pt x="2008426" y="3965259"/>
                  </a:cubicBezTo>
                  <a:cubicBezTo>
                    <a:pt x="1949239" y="3956818"/>
                    <a:pt x="1889538" y="3954348"/>
                    <a:pt x="1829837" y="3955994"/>
                  </a:cubicBezTo>
                  <a:cubicBezTo>
                    <a:pt x="1766945" y="3957744"/>
                    <a:pt x="1707862" y="3966906"/>
                    <a:pt x="1644661" y="3960832"/>
                  </a:cubicBezTo>
                  <a:cubicBezTo>
                    <a:pt x="1591136" y="3955686"/>
                    <a:pt x="1539978" y="3976272"/>
                    <a:pt x="1487688" y="3984301"/>
                  </a:cubicBezTo>
                  <a:cubicBezTo>
                    <a:pt x="1475645" y="3986154"/>
                    <a:pt x="1462264" y="3984404"/>
                    <a:pt x="1450735" y="3986565"/>
                  </a:cubicBezTo>
                  <a:cubicBezTo>
                    <a:pt x="1438589" y="3988830"/>
                    <a:pt x="1425517" y="4001491"/>
                    <a:pt x="1416459" y="4009314"/>
                  </a:cubicBezTo>
                  <a:cubicBezTo>
                    <a:pt x="1393711" y="4028871"/>
                    <a:pt x="1375080" y="4052545"/>
                    <a:pt x="1353979" y="4073750"/>
                  </a:cubicBezTo>
                  <a:cubicBezTo>
                    <a:pt x="1311879" y="4115952"/>
                    <a:pt x="1267412" y="4155993"/>
                    <a:pt x="1223151" y="4195828"/>
                  </a:cubicBezTo>
                  <a:cubicBezTo>
                    <a:pt x="1179405" y="4235251"/>
                    <a:pt x="1133394" y="4272101"/>
                    <a:pt x="1087588" y="4309260"/>
                  </a:cubicBezTo>
                  <a:cubicBezTo>
                    <a:pt x="1044048" y="4344566"/>
                    <a:pt x="1002669" y="4382548"/>
                    <a:pt x="959128" y="4417546"/>
                  </a:cubicBezTo>
                  <a:cubicBezTo>
                    <a:pt x="954187" y="4421457"/>
                    <a:pt x="949041" y="4425883"/>
                    <a:pt x="947497" y="4431956"/>
                  </a:cubicBezTo>
                  <a:cubicBezTo>
                    <a:pt x="946365" y="4436382"/>
                    <a:pt x="947394" y="4441014"/>
                    <a:pt x="948423" y="4445440"/>
                  </a:cubicBezTo>
                  <a:cubicBezTo>
                    <a:pt x="958202" y="4488260"/>
                    <a:pt x="967157" y="4529536"/>
                    <a:pt x="981876" y="4571224"/>
                  </a:cubicBezTo>
                  <a:cubicBezTo>
                    <a:pt x="997110" y="4614559"/>
                    <a:pt x="1036225" y="4638131"/>
                    <a:pt x="1073692" y="4660158"/>
                  </a:cubicBezTo>
                  <a:cubicBezTo>
                    <a:pt x="1131232" y="4694023"/>
                    <a:pt x="1181566" y="4738490"/>
                    <a:pt x="1235812" y="4777193"/>
                  </a:cubicBezTo>
                  <a:cubicBezTo>
                    <a:pt x="1271838" y="4802926"/>
                    <a:pt x="1306938" y="4835556"/>
                    <a:pt x="1352332" y="4841732"/>
                  </a:cubicBezTo>
                  <a:cubicBezTo>
                    <a:pt x="1357890" y="4842452"/>
                    <a:pt x="1362316" y="4839879"/>
                    <a:pt x="1364889" y="4836070"/>
                  </a:cubicBezTo>
                  <a:cubicBezTo>
                    <a:pt x="1378682" y="4829174"/>
                    <a:pt x="1386402" y="4820939"/>
                    <a:pt x="1399166" y="4807661"/>
                  </a:cubicBezTo>
                  <a:cubicBezTo>
                    <a:pt x="1434472" y="4771017"/>
                    <a:pt x="1493864" y="4803029"/>
                    <a:pt x="1530508" y="4819807"/>
                  </a:cubicBezTo>
                  <a:cubicBezTo>
                    <a:pt x="1545125" y="4826497"/>
                    <a:pt x="1557889" y="4837408"/>
                    <a:pt x="1568902" y="4850584"/>
                  </a:cubicBezTo>
                  <a:lnTo>
                    <a:pt x="1597723" y="4850584"/>
                  </a:lnTo>
                  <a:cubicBezTo>
                    <a:pt x="1589798" y="4839364"/>
                    <a:pt x="1580842" y="4828556"/>
                    <a:pt x="1570240" y="4818160"/>
                  </a:cubicBezTo>
                  <a:cubicBezTo>
                    <a:pt x="1541008" y="4789339"/>
                    <a:pt x="1491085" y="4774619"/>
                    <a:pt x="1451765" y="4767208"/>
                  </a:cubicBezTo>
                  <a:cubicBezTo>
                    <a:pt x="1410798" y="4759385"/>
                    <a:pt x="1381359" y="4788206"/>
                    <a:pt x="1357993" y="4818057"/>
                  </a:cubicBezTo>
                  <a:cubicBezTo>
                    <a:pt x="1316614" y="4810749"/>
                    <a:pt x="1283984" y="4781928"/>
                    <a:pt x="1251252" y="4757327"/>
                  </a:cubicBezTo>
                  <a:cubicBezTo>
                    <a:pt x="1212755" y="4728402"/>
                    <a:pt x="1174670" y="4698964"/>
                    <a:pt x="1136173" y="4670040"/>
                  </a:cubicBezTo>
                  <a:cubicBezTo>
                    <a:pt x="1095102" y="4639263"/>
                    <a:pt x="1043327" y="4621044"/>
                    <a:pt x="1013374" y="4577606"/>
                  </a:cubicBezTo>
                  <a:cubicBezTo>
                    <a:pt x="988670" y="4541785"/>
                    <a:pt x="979612" y="4482496"/>
                    <a:pt x="973024" y="4438647"/>
                  </a:cubicBezTo>
                  <a:cubicBezTo>
                    <a:pt x="979097" y="4433088"/>
                    <a:pt x="997110" y="4419707"/>
                    <a:pt x="998037" y="4418781"/>
                  </a:cubicBezTo>
                  <a:cubicBezTo>
                    <a:pt x="1016565" y="4401179"/>
                    <a:pt x="1037666" y="4386357"/>
                    <a:pt x="1057841" y="4370814"/>
                  </a:cubicBezTo>
                  <a:cubicBezTo>
                    <a:pt x="1103440" y="4335508"/>
                    <a:pt x="1145334" y="4294541"/>
                    <a:pt x="1188771" y="4256661"/>
                  </a:cubicBezTo>
                  <a:cubicBezTo>
                    <a:pt x="1233856" y="4217341"/>
                    <a:pt x="1278014" y="4176991"/>
                    <a:pt x="1321452" y="4135921"/>
                  </a:cubicBezTo>
                  <a:cubicBezTo>
                    <a:pt x="1352846" y="4106276"/>
                    <a:pt x="1380638" y="4073029"/>
                    <a:pt x="1411621" y="4042870"/>
                  </a:cubicBezTo>
                  <a:cubicBezTo>
                    <a:pt x="1423870" y="4031032"/>
                    <a:pt x="1436016" y="4017548"/>
                    <a:pt x="1452794" y="4012505"/>
                  </a:cubicBezTo>
                  <a:cubicBezTo>
                    <a:pt x="1468440" y="4007770"/>
                    <a:pt x="1485115" y="4008593"/>
                    <a:pt x="1501173" y="4005917"/>
                  </a:cubicBezTo>
                  <a:cubicBezTo>
                    <a:pt x="1531949" y="4000770"/>
                    <a:pt x="1562006" y="3992433"/>
                    <a:pt x="1592474" y="3986154"/>
                  </a:cubicBezTo>
                  <a:cubicBezTo>
                    <a:pt x="1651043" y="3974111"/>
                    <a:pt x="1716405" y="3989139"/>
                    <a:pt x="1776621" y="3983375"/>
                  </a:cubicBezTo>
                  <a:cubicBezTo>
                    <a:pt x="1852173" y="3976169"/>
                    <a:pt x="1927212" y="3979875"/>
                    <a:pt x="2002455" y="3989139"/>
                  </a:cubicBezTo>
                  <a:cubicBezTo>
                    <a:pt x="2054128" y="3995418"/>
                    <a:pt x="2114446" y="3999947"/>
                    <a:pt x="2164369" y="4014563"/>
                  </a:cubicBezTo>
                  <a:cubicBezTo>
                    <a:pt x="2165810" y="4014975"/>
                    <a:pt x="2166736" y="4014357"/>
                    <a:pt x="2167868" y="4014152"/>
                  </a:cubicBezTo>
                  <a:cubicBezTo>
                    <a:pt x="2230966" y="4067059"/>
                    <a:pt x="2276257" y="4147861"/>
                    <a:pt x="2287785" y="4228766"/>
                  </a:cubicBezTo>
                  <a:cubicBezTo>
                    <a:pt x="2295197" y="4281160"/>
                    <a:pt x="2282536" y="4326244"/>
                    <a:pt x="2263596" y="4373902"/>
                  </a:cubicBezTo>
                  <a:cubicBezTo>
                    <a:pt x="2256494" y="4391709"/>
                    <a:pt x="2252274" y="4408796"/>
                    <a:pt x="2253612" y="4426603"/>
                  </a:cubicBezTo>
                  <a:cubicBezTo>
                    <a:pt x="2251244" y="4427530"/>
                    <a:pt x="2248980" y="4429074"/>
                    <a:pt x="2247230" y="4432059"/>
                  </a:cubicBezTo>
                  <a:cubicBezTo>
                    <a:pt x="2231687" y="4458513"/>
                    <a:pt x="2215629" y="4474364"/>
                    <a:pt x="2209453" y="4505862"/>
                  </a:cubicBezTo>
                  <a:cubicBezTo>
                    <a:pt x="2202351" y="4542403"/>
                    <a:pt x="2213262" y="4581723"/>
                    <a:pt x="2224790" y="4615897"/>
                  </a:cubicBezTo>
                  <a:cubicBezTo>
                    <a:pt x="2237451" y="4653364"/>
                    <a:pt x="2268022" y="4681568"/>
                    <a:pt x="2279654" y="4718727"/>
                  </a:cubicBezTo>
                  <a:cubicBezTo>
                    <a:pt x="2287168" y="4742504"/>
                    <a:pt x="2290873" y="4771428"/>
                    <a:pt x="2320621" y="4774517"/>
                  </a:cubicBezTo>
                  <a:cubicBezTo>
                    <a:pt x="2336575" y="4776163"/>
                    <a:pt x="2349854" y="4751665"/>
                    <a:pt x="2356853" y="4741578"/>
                  </a:cubicBezTo>
                  <a:cubicBezTo>
                    <a:pt x="2387013" y="4698346"/>
                    <a:pt x="2435494" y="4683935"/>
                    <a:pt x="2450728" y="4629175"/>
                  </a:cubicBezTo>
                  <a:cubicBezTo>
                    <a:pt x="2474608" y="4543432"/>
                    <a:pt x="2429627" y="4466130"/>
                    <a:pt x="2374455" y="4402620"/>
                  </a:cubicBezTo>
                  <a:cubicBezTo>
                    <a:pt x="2396688" y="4269425"/>
                    <a:pt x="2380734" y="4117908"/>
                    <a:pt x="2282947" y="4019401"/>
                  </a:cubicBezTo>
                  <a:cubicBezTo>
                    <a:pt x="2355412" y="4020019"/>
                    <a:pt x="2427774" y="4023107"/>
                    <a:pt x="2500136" y="4026812"/>
                  </a:cubicBezTo>
                  <a:cubicBezTo>
                    <a:pt x="2541206" y="4028974"/>
                    <a:pt x="2582379" y="4031650"/>
                    <a:pt x="2623449" y="4034944"/>
                  </a:cubicBezTo>
                  <a:cubicBezTo>
                    <a:pt x="2655976" y="4037517"/>
                    <a:pt x="2687577" y="4032988"/>
                    <a:pt x="2718765" y="4043693"/>
                  </a:cubicBezTo>
                  <a:cubicBezTo>
                    <a:pt x="2716398" y="4206533"/>
                    <a:pt x="3004815" y="4244309"/>
                    <a:pt x="3055561" y="4091248"/>
                  </a:cubicBezTo>
                  <a:cubicBezTo>
                    <a:pt x="3064722" y="4063765"/>
                    <a:pt x="3043004" y="4033194"/>
                    <a:pt x="3023858" y="4016107"/>
                  </a:cubicBezTo>
                  <a:cubicBezTo>
                    <a:pt x="3002551" y="3997065"/>
                    <a:pt x="2980935" y="3979669"/>
                    <a:pt x="2962510" y="3957641"/>
                  </a:cubicBezTo>
                  <a:cubicBezTo>
                    <a:pt x="2947482" y="3939628"/>
                    <a:pt x="2934409" y="3917395"/>
                    <a:pt x="2912176" y="3906896"/>
                  </a:cubicBezTo>
                  <a:cubicBezTo>
                    <a:pt x="2859268" y="3881883"/>
                    <a:pt x="2793803" y="3909778"/>
                    <a:pt x="2763438" y="3958774"/>
                  </a:cubicBezTo>
                  <a:cubicBezTo>
                    <a:pt x="2762306" y="3957436"/>
                    <a:pt x="2760762" y="3956303"/>
                    <a:pt x="2758703" y="3955583"/>
                  </a:cubicBezTo>
                  <a:cubicBezTo>
                    <a:pt x="2720412" y="3943231"/>
                    <a:pt x="2674607" y="3940657"/>
                    <a:pt x="2634669" y="3934276"/>
                  </a:cubicBezTo>
                  <a:cubicBezTo>
                    <a:pt x="2595863" y="3928100"/>
                    <a:pt x="2549852" y="3927791"/>
                    <a:pt x="2507959" y="3930364"/>
                  </a:cubicBezTo>
                  <a:cubicBezTo>
                    <a:pt x="2576409" y="3902675"/>
                    <a:pt x="2627670" y="3848121"/>
                    <a:pt x="2689223" y="3803139"/>
                  </a:cubicBezTo>
                  <a:cubicBezTo>
                    <a:pt x="2692414" y="3802728"/>
                    <a:pt x="2695502" y="3801698"/>
                    <a:pt x="2697458" y="3798919"/>
                  </a:cubicBezTo>
                  <a:cubicBezTo>
                    <a:pt x="2694061" y="3803551"/>
                    <a:pt x="2730705" y="3806536"/>
                    <a:pt x="2733587" y="3806433"/>
                  </a:cubicBezTo>
                  <a:cubicBezTo>
                    <a:pt x="2751704" y="3805610"/>
                    <a:pt x="2765085" y="3801801"/>
                    <a:pt x="2782275" y="3794802"/>
                  </a:cubicBezTo>
                  <a:cubicBezTo>
                    <a:pt x="2822830" y="3778435"/>
                    <a:pt x="2847122" y="3732115"/>
                    <a:pt x="2886751" y="3711426"/>
                  </a:cubicBezTo>
                  <a:cubicBezTo>
                    <a:pt x="2942438" y="3682296"/>
                    <a:pt x="2943056" y="3633712"/>
                    <a:pt x="2902191" y="3590171"/>
                  </a:cubicBezTo>
                  <a:cubicBezTo>
                    <a:pt x="2858239" y="3543337"/>
                    <a:pt x="2771158" y="3560115"/>
                    <a:pt x="2719280" y="3579466"/>
                  </a:cubicBezTo>
                  <a:cubicBezTo>
                    <a:pt x="2643933" y="3607567"/>
                    <a:pt x="2659167" y="3681781"/>
                    <a:pt x="2632302" y="3741380"/>
                  </a:cubicBezTo>
                  <a:cubicBezTo>
                    <a:pt x="2631787" y="3742615"/>
                    <a:pt x="2632096" y="3743644"/>
                    <a:pt x="2632096" y="3744776"/>
                  </a:cubicBezTo>
                  <a:cubicBezTo>
                    <a:pt x="2537912" y="3798095"/>
                    <a:pt x="2477594" y="3897735"/>
                    <a:pt x="2361279" y="3913895"/>
                  </a:cubicBezTo>
                  <a:cubicBezTo>
                    <a:pt x="2359324" y="3914204"/>
                    <a:pt x="2357883" y="3914821"/>
                    <a:pt x="2356544" y="3915645"/>
                  </a:cubicBezTo>
                  <a:cubicBezTo>
                    <a:pt x="2335546" y="3907307"/>
                    <a:pt x="2314033" y="3906484"/>
                    <a:pt x="2290359" y="3906278"/>
                  </a:cubicBezTo>
                  <a:cubicBezTo>
                    <a:pt x="2250729" y="3905969"/>
                    <a:pt x="2212747" y="3892794"/>
                    <a:pt x="2173530" y="3888677"/>
                  </a:cubicBezTo>
                  <a:cubicBezTo>
                    <a:pt x="2087581" y="3879618"/>
                    <a:pt x="2000911" y="3889500"/>
                    <a:pt x="1914654" y="3889603"/>
                  </a:cubicBezTo>
                  <a:cubicBezTo>
                    <a:pt x="1858658" y="3889706"/>
                    <a:pt x="1805030" y="3878383"/>
                    <a:pt x="1749652" y="3872928"/>
                  </a:cubicBezTo>
                  <a:cubicBezTo>
                    <a:pt x="1726801" y="3870663"/>
                    <a:pt x="1646925" y="3873237"/>
                    <a:pt x="1623765" y="3855017"/>
                  </a:cubicBezTo>
                  <a:cubicBezTo>
                    <a:pt x="1678114" y="3740350"/>
                    <a:pt x="1740903" y="3629594"/>
                    <a:pt x="1796693" y="3515545"/>
                  </a:cubicBezTo>
                  <a:cubicBezTo>
                    <a:pt x="1852071" y="3402422"/>
                    <a:pt x="1897876" y="3280343"/>
                    <a:pt x="1964062" y="3172985"/>
                  </a:cubicBezTo>
                  <a:cubicBezTo>
                    <a:pt x="1964679" y="3172882"/>
                    <a:pt x="1965297" y="3173087"/>
                    <a:pt x="1965914" y="3172882"/>
                  </a:cubicBezTo>
                  <a:cubicBezTo>
                    <a:pt x="2057216" y="3147148"/>
                    <a:pt x="2154076" y="3127282"/>
                    <a:pt x="2248568" y="3119254"/>
                  </a:cubicBezTo>
                  <a:cubicBezTo>
                    <a:pt x="2290565" y="3115651"/>
                    <a:pt x="2331841" y="3112563"/>
                    <a:pt x="2372911" y="3102476"/>
                  </a:cubicBezTo>
                  <a:cubicBezTo>
                    <a:pt x="2418510" y="3091256"/>
                    <a:pt x="2462462" y="3067272"/>
                    <a:pt x="2506106" y="3050083"/>
                  </a:cubicBezTo>
                  <a:cubicBezTo>
                    <a:pt x="2602760" y="3012101"/>
                    <a:pt x="2688606" y="2961046"/>
                    <a:pt x="2777437" y="2907933"/>
                  </a:cubicBezTo>
                  <a:cubicBezTo>
                    <a:pt x="2836726" y="2872421"/>
                    <a:pt x="2914440" y="2832277"/>
                    <a:pt x="2955202" y="2773502"/>
                  </a:cubicBezTo>
                  <a:cubicBezTo>
                    <a:pt x="2978773" y="2781325"/>
                    <a:pt x="3006771" y="2780810"/>
                    <a:pt x="3038475" y="2767841"/>
                  </a:cubicBezTo>
                  <a:cubicBezTo>
                    <a:pt x="3075530" y="2752710"/>
                    <a:pt x="3102087" y="2722139"/>
                    <a:pt x="3121130" y="2685701"/>
                  </a:cubicBezTo>
                  <a:cubicBezTo>
                    <a:pt x="3121335" y="2695994"/>
                    <a:pt x="3121747" y="2706287"/>
                    <a:pt x="3122056" y="2716272"/>
                  </a:cubicBezTo>
                  <a:cubicBezTo>
                    <a:pt x="3122777" y="2738814"/>
                    <a:pt x="3123394" y="2761356"/>
                    <a:pt x="3123600" y="2783898"/>
                  </a:cubicBezTo>
                  <a:cubicBezTo>
                    <a:pt x="3123703" y="2795015"/>
                    <a:pt x="3126173" y="2841232"/>
                    <a:pt x="3120512" y="2853378"/>
                  </a:cubicBezTo>
                  <a:cubicBezTo>
                    <a:pt x="3120100" y="2853790"/>
                    <a:pt x="3119483" y="2853893"/>
                    <a:pt x="3119071" y="2854510"/>
                  </a:cubicBezTo>
                  <a:cubicBezTo>
                    <a:pt x="3118762" y="2855540"/>
                    <a:pt x="3118453" y="2856569"/>
                    <a:pt x="3118248" y="2857598"/>
                  </a:cubicBezTo>
                  <a:cubicBezTo>
                    <a:pt x="3066678" y="2878494"/>
                    <a:pt x="3030343" y="2950547"/>
                    <a:pt x="3021079" y="2999748"/>
                  </a:cubicBezTo>
                  <a:cubicBezTo>
                    <a:pt x="3008315" y="3067787"/>
                    <a:pt x="3051341" y="3167220"/>
                    <a:pt x="3125041" y="3177411"/>
                  </a:cubicBezTo>
                  <a:cubicBezTo>
                    <a:pt x="3202241" y="3188116"/>
                    <a:pt x="3275117" y="3114725"/>
                    <a:pt x="3290969" y="3045554"/>
                  </a:cubicBezTo>
                  <a:cubicBezTo>
                    <a:pt x="3299409" y="3008498"/>
                    <a:pt x="3290042" y="2971236"/>
                    <a:pt x="3273470" y="2938092"/>
                  </a:cubicBezTo>
                  <a:cubicBezTo>
                    <a:pt x="3258133" y="2907521"/>
                    <a:pt x="3229312" y="2890331"/>
                    <a:pt x="3221283" y="2854510"/>
                  </a:cubicBezTo>
                  <a:cubicBezTo>
                    <a:pt x="3217269" y="2836806"/>
                    <a:pt x="3217886" y="2823631"/>
                    <a:pt x="3213357" y="2809529"/>
                  </a:cubicBezTo>
                  <a:cubicBezTo>
                    <a:pt x="3213872" y="2786780"/>
                    <a:pt x="3211299" y="2763621"/>
                    <a:pt x="3209343" y="2741490"/>
                  </a:cubicBezTo>
                  <a:cubicBezTo>
                    <a:pt x="3205637" y="2700008"/>
                    <a:pt x="3201829" y="2657806"/>
                    <a:pt x="3190918" y="2617662"/>
                  </a:cubicBezTo>
                  <a:cubicBezTo>
                    <a:pt x="3197917" y="2626411"/>
                    <a:pt x="3204917" y="2635058"/>
                    <a:pt x="3212637" y="2643395"/>
                  </a:cubicBezTo>
                  <a:cubicBezTo>
                    <a:pt x="3237135" y="2669849"/>
                    <a:pt x="3268118" y="2690950"/>
                    <a:pt x="3296012" y="2714316"/>
                  </a:cubicBezTo>
                  <a:cubicBezTo>
                    <a:pt x="3308467" y="2745299"/>
                    <a:pt x="3315878" y="2777002"/>
                    <a:pt x="3338936" y="2803147"/>
                  </a:cubicBezTo>
                  <a:cubicBezTo>
                    <a:pt x="3365595" y="2833203"/>
                    <a:pt x="3394416" y="2853275"/>
                    <a:pt x="3432707" y="2865524"/>
                  </a:cubicBezTo>
                  <a:cubicBezTo>
                    <a:pt x="3500437" y="2887346"/>
                    <a:pt x="3573417" y="2858833"/>
                    <a:pt x="3606355" y="2796353"/>
                  </a:cubicBezTo>
                  <a:cubicBezTo>
                    <a:pt x="3637852" y="2736652"/>
                    <a:pt x="3607796" y="2668099"/>
                    <a:pt x="3555197" y="2634337"/>
                  </a:cubicBezTo>
                  <a:cubicBezTo>
                    <a:pt x="3498790" y="2598105"/>
                    <a:pt x="3416753" y="2601502"/>
                    <a:pt x="3360242" y="2634337"/>
                  </a:cubicBezTo>
                  <a:cubicBezTo>
                    <a:pt x="3325348" y="2614265"/>
                    <a:pt x="3292925" y="2593164"/>
                    <a:pt x="3261736" y="2567534"/>
                  </a:cubicBezTo>
                  <a:cubicBezTo>
                    <a:pt x="3247531" y="2555902"/>
                    <a:pt x="3233944" y="2543139"/>
                    <a:pt x="3220872" y="2530169"/>
                  </a:cubicBezTo>
                  <a:cubicBezTo>
                    <a:pt x="3214798" y="2524096"/>
                    <a:pt x="3209755" y="2515450"/>
                    <a:pt x="3203682" y="2508862"/>
                  </a:cubicBezTo>
                  <a:cubicBezTo>
                    <a:pt x="3214284" y="2499598"/>
                    <a:pt x="3224886" y="2490128"/>
                    <a:pt x="3236208" y="2485496"/>
                  </a:cubicBezTo>
                  <a:cubicBezTo>
                    <a:pt x="3259883" y="2475820"/>
                    <a:pt x="3285513" y="2471291"/>
                    <a:pt x="3310320" y="2465630"/>
                  </a:cubicBezTo>
                  <a:cubicBezTo>
                    <a:pt x="3357772" y="2454822"/>
                    <a:pt x="3402960" y="2434956"/>
                    <a:pt x="3450309" y="2423325"/>
                  </a:cubicBezTo>
                  <a:cubicBezTo>
                    <a:pt x="3499408" y="2411282"/>
                    <a:pt x="3549639" y="2404488"/>
                    <a:pt x="3598738" y="2392651"/>
                  </a:cubicBezTo>
                  <a:cubicBezTo>
                    <a:pt x="3636103" y="2383696"/>
                    <a:pt x="3683658" y="2360639"/>
                    <a:pt x="3722360" y="2371961"/>
                  </a:cubicBezTo>
                  <a:cubicBezTo>
                    <a:pt x="3749637" y="2407782"/>
                    <a:pt x="3770224" y="2449058"/>
                    <a:pt x="3809750" y="2472836"/>
                  </a:cubicBezTo>
                  <a:cubicBezTo>
                    <a:pt x="3820352" y="2479217"/>
                    <a:pt x="3832190" y="2483335"/>
                    <a:pt x="3844644" y="2485805"/>
                  </a:cubicBezTo>
                  <a:lnTo>
                    <a:pt x="3844644" y="2458528"/>
                  </a:lnTo>
                  <a:cubicBezTo>
                    <a:pt x="3827558" y="2453690"/>
                    <a:pt x="3811603" y="2445147"/>
                    <a:pt x="3798222" y="2431971"/>
                  </a:cubicBezTo>
                  <a:cubicBezTo>
                    <a:pt x="3775988" y="2410149"/>
                    <a:pt x="3760960" y="2380299"/>
                    <a:pt x="3742123" y="2355698"/>
                  </a:cubicBezTo>
                  <a:cubicBezTo>
                    <a:pt x="3736977" y="2349007"/>
                    <a:pt x="3729257" y="2349934"/>
                    <a:pt x="3724316" y="2354257"/>
                  </a:cubicBezTo>
                  <a:cubicBezTo>
                    <a:pt x="3710420" y="2344684"/>
                    <a:pt x="3689319" y="2347772"/>
                    <a:pt x="3672849" y="2350551"/>
                  </a:cubicBezTo>
                  <a:cubicBezTo>
                    <a:pt x="3621589" y="2358992"/>
                    <a:pt x="3570946" y="2372579"/>
                    <a:pt x="3519994" y="2382666"/>
                  </a:cubicBezTo>
                  <a:cubicBezTo>
                    <a:pt x="3453500" y="2395842"/>
                    <a:pt x="3389681" y="2416531"/>
                    <a:pt x="3324937" y="2436294"/>
                  </a:cubicBezTo>
                  <a:cubicBezTo>
                    <a:pt x="3286749" y="2447926"/>
                    <a:pt x="3248149" y="2453793"/>
                    <a:pt x="3210887" y="2468512"/>
                  </a:cubicBezTo>
                  <a:cubicBezTo>
                    <a:pt x="3191433" y="2476232"/>
                    <a:pt x="3178566" y="2494657"/>
                    <a:pt x="3161994" y="2506906"/>
                  </a:cubicBezTo>
                  <a:cubicBezTo>
                    <a:pt x="3161891" y="2478806"/>
                    <a:pt x="3154274" y="2456057"/>
                    <a:pt x="3138010" y="2433618"/>
                  </a:cubicBezTo>
                  <a:cubicBezTo>
                    <a:pt x="3148819" y="2432383"/>
                    <a:pt x="3162920" y="2439279"/>
                    <a:pt x="3174552" y="2439897"/>
                  </a:cubicBezTo>
                  <a:cubicBezTo>
                    <a:pt x="3188139" y="2440617"/>
                    <a:pt x="3201932" y="2439279"/>
                    <a:pt x="3215313" y="2436809"/>
                  </a:cubicBezTo>
                  <a:cubicBezTo>
                    <a:pt x="3240841" y="2432177"/>
                    <a:pt x="3265544" y="2423325"/>
                    <a:pt x="3289425" y="2413443"/>
                  </a:cubicBezTo>
                  <a:cubicBezTo>
                    <a:pt x="3340376" y="2392136"/>
                    <a:pt x="3385564" y="2348390"/>
                    <a:pt x="3427972" y="2314216"/>
                  </a:cubicBezTo>
                  <a:cubicBezTo>
                    <a:pt x="3469248" y="2280866"/>
                    <a:pt x="3510216" y="2249883"/>
                    <a:pt x="3542742" y="2207475"/>
                  </a:cubicBezTo>
                  <a:cubicBezTo>
                    <a:pt x="3574446" y="2166199"/>
                    <a:pt x="3591636" y="2112571"/>
                    <a:pt x="3624162" y="2073147"/>
                  </a:cubicBezTo>
                  <a:cubicBezTo>
                    <a:pt x="3630338" y="2065633"/>
                    <a:pt x="3620765" y="2056369"/>
                    <a:pt x="3613457" y="2062648"/>
                  </a:cubicBezTo>
                  <a:cubicBezTo>
                    <a:pt x="3596165" y="2077470"/>
                    <a:pt x="3585871" y="2097954"/>
                    <a:pt x="3575269" y="2118129"/>
                  </a:cubicBezTo>
                  <a:cubicBezTo>
                    <a:pt x="3558800" y="2062236"/>
                    <a:pt x="3557668" y="2012211"/>
                    <a:pt x="3581857" y="1956010"/>
                  </a:cubicBezTo>
                  <a:cubicBezTo>
                    <a:pt x="3604399" y="1903617"/>
                    <a:pt x="3658748" y="1884883"/>
                    <a:pt x="3700641" y="1853283"/>
                  </a:cubicBezTo>
                  <a:cubicBezTo>
                    <a:pt x="3723184" y="1836299"/>
                    <a:pt x="3739447" y="1796567"/>
                    <a:pt x="3763945" y="1838358"/>
                  </a:cubicBezTo>
                  <a:cubicBezTo>
                    <a:pt x="3784635" y="1873663"/>
                    <a:pt x="3791428" y="1916895"/>
                    <a:pt x="3791222" y="1956936"/>
                  </a:cubicBezTo>
                  <a:cubicBezTo>
                    <a:pt x="3791016" y="2016843"/>
                    <a:pt x="3765695" y="2072735"/>
                    <a:pt x="3722154" y="2107218"/>
                  </a:cubicBezTo>
                  <a:cubicBezTo>
                    <a:pt x="3740168" y="2092602"/>
                    <a:pt x="3753858" y="2069236"/>
                    <a:pt x="3763122" y="2051120"/>
                  </a:cubicBezTo>
                  <a:cubicBezTo>
                    <a:pt x="3789061" y="2000477"/>
                    <a:pt x="3787208" y="1930071"/>
                    <a:pt x="3772283" y="1876546"/>
                  </a:cubicBezTo>
                  <a:cubicBezTo>
                    <a:pt x="3771047" y="1872222"/>
                    <a:pt x="3764254" y="1872016"/>
                    <a:pt x="3763327" y="1876649"/>
                  </a:cubicBezTo>
                  <a:cubicBezTo>
                    <a:pt x="3754681" y="1920086"/>
                    <a:pt x="3766518" y="1963936"/>
                    <a:pt x="3755710" y="2007991"/>
                  </a:cubicBezTo>
                  <a:cubicBezTo>
                    <a:pt x="3744902" y="2052252"/>
                    <a:pt x="3717419" y="2083749"/>
                    <a:pt x="3677585" y="2102998"/>
                  </a:cubicBezTo>
                  <a:cubicBezTo>
                    <a:pt x="3670688" y="2106292"/>
                    <a:pt x="3671717" y="2118438"/>
                    <a:pt x="3679540" y="2119982"/>
                  </a:cubicBezTo>
                  <a:cubicBezTo>
                    <a:pt x="3693539" y="2122658"/>
                    <a:pt x="3705891" y="2118541"/>
                    <a:pt x="3716905" y="2111130"/>
                  </a:cubicBezTo>
                  <a:cubicBezTo>
                    <a:pt x="3696009" y="2126261"/>
                    <a:pt x="3671717" y="2137172"/>
                    <a:pt x="3643514" y="2140774"/>
                  </a:cubicBezTo>
                  <a:cubicBezTo>
                    <a:pt x="3640014" y="2141186"/>
                    <a:pt x="3636823" y="2142627"/>
                    <a:pt x="3633735" y="2144583"/>
                  </a:cubicBezTo>
                  <a:cubicBezTo>
                    <a:pt x="3632088" y="2143142"/>
                    <a:pt x="3629515" y="2142730"/>
                    <a:pt x="3628074" y="2144788"/>
                  </a:cubicBezTo>
                  <a:cubicBezTo>
                    <a:pt x="3596062" y="2190285"/>
                    <a:pt x="3569196" y="2236605"/>
                    <a:pt x="3531214" y="2277778"/>
                  </a:cubicBezTo>
                  <a:cubicBezTo>
                    <a:pt x="3494055" y="2317922"/>
                    <a:pt x="3449177" y="2346846"/>
                    <a:pt x="3404298" y="2377314"/>
                  </a:cubicBezTo>
                  <a:cubicBezTo>
                    <a:pt x="3391843" y="2385754"/>
                    <a:pt x="3403783" y="2402944"/>
                    <a:pt x="3416650" y="2396459"/>
                  </a:cubicBezTo>
                  <a:cubicBezTo>
                    <a:pt x="3445986" y="2381740"/>
                    <a:pt x="3470072" y="2358992"/>
                    <a:pt x="3498584" y="2344169"/>
                  </a:cubicBezTo>
                  <a:cubicBezTo>
                    <a:pt x="3521847" y="2332126"/>
                    <a:pt x="3547992" y="2327391"/>
                    <a:pt x="3573931" y="2325436"/>
                  </a:cubicBezTo>
                  <a:cubicBezTo>
                    <a:pt x="3625192" y="2321524"/>
                    <a:pt x="3679231" y="2328421"/>
                    <a:pt x="3728330" y="2309893"/>
                  </a:cubicBezTo>
                  <a:cubicBezTo>
                    <a:pt x="3763019" y="2296717"/>
                    <a:pt x="3786385" y="2268308"/>
                    <a:pt x="3814691" y="2245354"/>
                  </a:cubicBezTo>
                  <a:cubicBezTo>
                    <a:pt x="3824264" y="2237634"/>
                    <a:pt x="3834248" y="2232281"/>
                    <a:pt x="3844542" y="2228782"/>
                  </a:cubicBezTo>
                  <a:lnTo>
                    <a:pt x="3844542" y="2204284"/>
                  </a:lnTo>
                  <a:cubicBezTo>
                    <a:pt x="3835072" y="2206651"/>
                    <a:pt x="3825705" y="2209842"/>
                    <a:pt x="3816544" y="2214268"/>
                  </a:cubicBezTo>
                  <a:cubicBezTo>
                    <a:pt x="3789061" y="2227547"/>
                    <a:pt x="3766518" y="2254206"/>
                    <a:pt x="3743667" y="2273866"/>
                  </a:cubicBezTo>
                  <a:cubicBezTo>
                    <a:pt x="3717625" y="2296306"/>
                    <a:pt x="3659880" y="2297129"/>
                    <a:pt x="3626530" y="2298261"/>
                  </a:cubicBezTo>
                  <a:cubicBezTo>
                    <a:pt x="3599561" y="2299291"/>
                    <a:pt x="3568784" y="2297438"/>
                    <a:pt x="3541404" y="2304231"/>
                  </a:cubicBezTo>
                  <a:cubicBezTo>
                    <a:pt x="3549227" y="2296306"/>
                    <a:pt x="3557153" y="2288586"/>
                    <a:pt x="3564873" y="2279939"/>
                  </a:cubicBezTo>
                  <a:cubicBezTo>
                    <a:pt x="3565490" y="2279219"/>
                    <a:pt x="3566108" y="2278189"/>
                    <a:pt x="3566726" y="2277469"/>
                  </a:cubicBezTo>
                  <a:cubicBezTo>
                    <a:pt x="3582886" y="2258323"/>
                    <a:pt x="3597091" y="2238252"/>
                    <a:pt x="3608619" y="2217150"/>
                  </a:cubicBezTo>
                  <a:cubicBezTo>
                    <a:pt x="3626839" y="2192138"/>
                    <a:pt x="3647425" y="2170316"/>
                    <a:pt x="3673158" y="2166816"/>
                  </a:cubicBezTo>
                  <a:cubicBezTo>
                    <a:pt x="3712582" y="2161567"/>
                    <a:pt x="3751181" y="2127290"/>
                    <a:pt x="3774033" y="2095998"/>
                  </a:cubicBezTo>
                  <a:cubicBezTo>
                    <a:pt x="3831881" y="2016740"/>
                    <a:pt x="3827249" y="1908558"/>
                    <a:pt x="3786385" y="1824153"/>
                  </a:cubicBezTo>
                  <a:cubicBezTo>
                    <a:pt x="3777120" y="1805110"/>
                    <a:pt x="3757460" y="1780200"/>
                    <a:pt x="3733168" y="1789259"/>
                  </a:cubicBezTo>
                  <a:cubicBezTo>
                    <a:pt x="3719478" y="1794405"/>
                    <a:pt x="3709288" y="1806037"/>
                    <a:pt x="3699303" y="1816124"/>
                  </a:cubicBezTo>
                  <a:cubicBezTo>
                    <a:pt x="3675526" y="1840107"/>
                    <a:pt x="3645675" y="1854827"/>
                    <a:pt x="3618604" y="1874899"/>
                  </a:cubicBezTo>
                  <a:cubicBezTo>
                    <a:pt x="3539860" y="1933467"/>
                    <a:pt x="3514333" y="2052664"/>
                    <a:pt x="3564152" y="2137789"/>
                  </a:cubicBezTo>
                  <a:cubicBezTo>
                    <a:pt x="3562711" y="2140157"/>
                    <a:pt x="3561476" y="2142627"/>
                    <a:pt x="3560035" y="2144892"/>
                  </a:cubicBezTo>
                  <a:cubicBezTo>
                    <a:pt x="3530802" y="2189153"/>
                    <a:pt x="3499819" y="2227752"/>
                    <a:pt x="3458749" y="2261823"/>
                  </a:cubicBezTo>
                  <a:cubicBezTo>
                    <a:pt x="3411915" y="2300629"/>
                    <a:pt x="3363845" y="2339332"/>
                    <a:pt x="3312276" y="2371549"/>
                  </a:cubicBezTo>
                  <a:cubicBezTo>
                    <a:pt x="3286440" y="2387710"/>
                    <a:pt x="3261530" y="2396253"/>
                    <a:pt x="3235694" y="2401812"/>
                  </a:cubicBezTo>
                  <a:cubicBezTo>
                    <a:pt x="3285410" y="2342420"/>
                    <a:pt x="3314437" y="2254412"/>
                    <a:pt x="3337083" y="2184212"/>
                  </a:cubicBezTo>
                  <a:cubicBezTo>
                    <a:pt x="3353964" y="2131922"/>
                    <a:pt x="3362507" y="2077676"/>
                    <a:pt x="3368271" y="2023225"/>
                  </a:cubicBezTo>
                  <a:cubicBezTo>
                    <a:pt x="3373006" y="1979067"/>
                    <a:pt x="3366418" y="1935938"/>
                    <a:pt x="3382888" y="1893530"/>
                  </a:cubicBezTo>
                  <a:cubicBezTo>
                    <a:pt x="3410371" y="1857503"/>
                    <a:pt x="3396166" y="1790597"/>
                    <a:pt x="3377124" y="1755394"/>
                  </a:cubicBezTo>
                  <a:cubicBezTo>
                    <a:pt x="3350052" y="1705471"/>
                    <a:pt x="3286028" y="1687458"/>
                    <a:pt x="3241252" y="1724514"/>
                  </a:cubicBezTo>
                  <a:cubicBezTo>
                    <a:pt x="3171670" y="1782053"/>
                    <a:pt x="3215931" y="1930071"/>
                    <a:pt x="3301982" y="1945305"/>
                  </a:cubicBezTo>
                  <a:cubicBezTo>
                    <a:pt x="3318452" y="2023431"/>
                    <a:pt x="3291895" y="2099292"/>
                    <a:pt x="3273058" y="2174948"/>
                  </a:cubicBezTo>
                  <a:cubicBezTo>
                    <a:pt x="3255869" y="2243913"/>
                    <a:pt x="3224165" y="2303614"/>
                    <a:pt x="3187933" y="2362697"/>
                  </a:cubicBezTo>
                  <a:cubicBezTo>
                    <a:pt x="3192050" y="2337993"/>
                    <a:pt x="3192565" y="2312260"/>
                    <a:pt x="3193183" y="2293732"/>
                  </a:cubicBezTo>
                  <a:cubicBezTo>
                    <a:pt x="3195447" y="2227958"/>
                    <a:pt x="3191433" y="2144892"/>
                    <a:pt x="3150774" y="2090028"/>
                  </a:cubicBezTo>
                  <a:cubicBezTo>
                    <a:pt x="3154274" y="2083543"/>
                    <a:pt x="3157156" y="2076647"/>
                    <a:pt x="3157671" y="2075721"/>
                  </a:cubicBezTo>
                  <a:cubicBezTo>
                    <a:pt x="3166420" y="2058325"/>
                    <a:pt x="3167552" y="2038150"/>
                    <a:pt x="3168685" y="2019108"/>
                  </a:cubicBezTo>
                  <a:cubicBezTo>
                    <a:pt x="3171155" y="1978552"/>
                    <a:pt x="3163538" y="1929350"/>
                    <a:pt x="3142745" y="1893941"/>
                  </a:cubicBezTo>
                  <a:cubicBezTo>
                    <a:pt x="3136570" y="1883339"/>
                    <a:pt x="3129364" y="1874796"/>
                    <a:pt x="3121747" y="1867179"/>
                  </a:cubicBezTo>
                  <a:cubicBezTo>
                    <a:pt x="3123703" y="1866355"/>
                    <a:pt x="3125453" y="1865120"/>
                    <a:pt x="3126894" y="1862753"/>
                  </a:cubicBezTo>
                  <a:cubicBezTo>
                    <a:pt x="3134614" y="1850401"/>
                    <a:pt x="3143157" y="1838975"/>
                    <a:pt x="3151906" y="1827344"/>
                  </a:cubicBezTo>
                  <a:cubicBezTo>
                    <a:pt x="3158906" y="1818080"/>
                    <a:pt x="3167655" y="1805110"/>
                    <a:pt x="3172905" y="1792552"/>
                  </a:cubicBezTo>
                  <a:cubicBezTo>
                    <a:pt x="3204196" y="1758276"/>
                    <a:pt x="3231679" y="1719779"/>
                    <a:pt x="3257104" y="1683341"/>
                  </a:cubicBezTo>
                  <a:cubicBezTo>
                    <a:pt x="3307644" y="1610876"/>
                    <a:pt x="3352420" y="1533265"/>
                    <a:pt x="3395549" y="1456271"/>
                  </a:cubicBezTo>
                  <a:cubicBezTo>
                    <a:pt x="3441971" y="1373616"/>
                    <a:pt x="3484174" y="1287049"/>
                    <a:pt x="3517009" y="1198115"/>
                  </a:cubicBezTo>
                  <a:cubicBezTo>
                    <a:pt x="3547168" y="1116490"/>
                    <a:pt x="3578975" y="1021997"/>
                    <a:pt x="3585459" y="933475"/>
                  </a:cubicBezTo>
                  <a:cubicBezTo>
                    <a:pt x="3618707" y="967031"/>
                    <a:pt x="3651028" y="1001925"/>
                    <a:pt x="3678202" y="1040628"/>
                  </a:cubicBezTo>
                  <a:cubicBezTo>
                    <a:pt x="3690966" y="1058847"/>
                    <a:pt x="3701053" y="1078919"/>
                    <a:pt x="3713302" y="1097241"/>
                  </a:cubicBezTo>
                  <a:cubicBezTo>
                    <a:pt x="3724419" y="1114019"/>
                    <a:pt x="3733991" y="1136150"/>
                    <a:pt x="3732139" y="1156633"/>
                  </a:cubicBezTo>
                  <a:cubicBezTo>
                    <a:pt x="3730904" y="1170015"/>
                    <a:pt x="3724934" y="1182367"/>
                    <a:pt x="3720199" y="1194924"/>
                  </a:cubicBezTo>
                  <a:cubicBezTo>
                    <a:pt x="3709596" y="1223231"/>
                    <a:pt x="3715978" y="1256787"/>
                    <a:pt x="3721742" y="1285711"/>
                  </a:cubicBezTo>
                  <a:cubicBezTo>
                    <a:pt x="3734506" y="1349632"/>
                    <a:pt x="3783502" y="1412010"/>
                    <a:pt x="3844644" y="1436096"/>
                  </a:cubicBezTo>
                  <a:lnTo>
                    <a:pt x="3844644" y="1415921"/>
                  </a:lnTo>
                  <a:cubicBezTo>
                    <a:pt x="3820249" y="1403672"/>
                    <a:pt x="3797810" y="1382159"/>
                    <a:pt x="3784429" y="1366822"/>
                  </a:cubicBezTo>
                  <a:cubicBezTo>
                    <a:pt x="3761166" y="1340266"/>
                    <a:pt x="3743153" y="1303416"/>
                    <a:pt x="3734918" y="1269036"/>
                  </a:cubicBezTo>
                  <a:cubicBezTo>
                    <a:pt x="3729154" y="1245259"/>
                    <a:pt x="3728536" y="1219834"/>
                    <a:pt x="3735536" y="1196365"/>
                  </a:cubicBezTo>
                  <a:cubicBezTo>
                    <a:pt x="3738829" y="1185352"/>
                    <a:pt x="3743667" y="1174955"/>
                    <a:pt x="3746549" y="1163839"/>
                  </a:cubicBezTo>
                  <a:cubicBezTo>
                    <a:pt x="3752314" y="1141399"/>
                    <a:pt x="3742535" y="1119269"/>
                    <a:pt x="3732962" y="1099197"/>
                  </a:cubicBezTo>
                  <a:cubicBezTo>
                    <a:pt x="3722566" y="1077478"/>
                    <a:pt x="3709185" y="1057509"/>
                    <a:pt x="3696730" y="1037025"/>
                  </a:cubicBezTo>
                  <a:cubicBezTo>
                    <a:pt x="3663071" y="982059"/>
                    <a:pt x="3622104" y="939857"/>
                    <a:pt x="3576401" y="894669"/>
                  </a:cubicBezTo>
                  <a:cubicBezTo>
                    <a:pt x="3569402" y="887773"/>
                    <a:pt x="3557771" y="894875"/>
                    <a:pt x="3559212" y="904242"/>
                  </a:cubicBezTo>
                  <a:cubicBezTo>
                    <a:pt x="3560138" y="910212"/>
                    <a:pt x="3565594" y="912991"/>
                    <a:pt x="3566829" y="919476"/>
                  </a:cubicBezTo>
                  <a:cubicBezTo>
                    <a:pt x="3570637" y="940680"/>
                    <a:pt x="3564770" y="964972"/>
                    <a:pt x="3560859" y="985868"/>
                  </a:cubicBezTo>
                  <a:cubicBezTo>
                    <a:pt x="3556432" y="1009851"/>
                    <a:pt x="3550977" y="1033629"/>
                    <a:pt x="3544801" y="1057200"/>
                  </a:cubicBezTo>
                  <a:cubicBezTo>
                    <a:pt x="3532243" y="1104961"/>
                    <a:pt x="3516392" y="1151898"/>
                    <a:pt x="3498481" y="1197909"/>
                  </a:cubicBezTo>
                  <a:cubicBezTo>
                    <a:pt x="3472130" y="1265536"/>
                    <a:pt x="3441250" y="1331310"/>
                    <a:pt x="3408106" y="1395849"/>
                  </a:cubicBezTo>
                  <a:cubicBezTo>
                    <a:pt x="3364978" y="1479739"/>
                    <a:pt x="3314643" y="1559101"/>
                    <a:pt x="3263383" y="1638256"/>
                  </a:cubicBezTo>
                  <a:cubicBezTo>
                    <a:pt x="3213152" y="1715867"/>
                    <a:pt x="3153450" y="1778656"/>
                    <a:pt x="3089220" y="1843401"/>
                  </a:cubicBezTo>
                  <a:cubicBezTo>
                    <a:pt x="3073472" y="1836196"/>
                    <a:pt x="3056385" y="1833211"/>
                    <a:pt x="3038577" y="1833623"/>
                  </a:cubicBezTo>
                  <a:cubicBezTo>
                    <a:pt x="3154892" y="1711647"/>
                    <a:pt x="3250516" y="1563115"/>
                    <a:pt x="3333377" y="1417877"/>
                  </a:cubicBezTo>
                  <a:cubicBezTo>
                    <a:pt x="3422723" y="1261110"/>
                    <a:pt x="3500025" y="1097138"/>
                    <a:pt x="3536258" y="919579"/>
                  </a:cubicBezTo>
                  <a:cubicBezTo>
                    <a:pt x="3546757" y="913300"/>
                    <a:pt x="3539757" y="895287"/>
                    <a:pt x="3526994" y="899919"/>
                  </a:cubicBezTo>
                  <a:cubicBezTo>
                    <a:pt x="3450926" y="927814"/>
                    <a:pt x="3371977" y="949121"/>
                    <a:pt x="3294468" y="972692"/>
                  </a:cubicBezTo>
                  <a:cubicBezTo>
                    <a:pt x="3240223" y="989265"/>
                    <a:pt x="3188345" y="1012116"/>
                    <a:pt x="3133379" y="1026217"/>
                  </a:cubicBezTo>
                  <a:cubicBezTo>
                    <a:pt x="3114954" y="1030952"/>
                    <a:pt x="3098587" y="1036922"/>
                    <a:pt x="3082324" y="1044231"/>
                  </a:cubicBezTo>
                  <a:cubicBezTo>
                    <a:pt x="3039607" y="1041143"/>
                    <a:pt x="3018917" y="1087463"/>
                    <a:pt x="2975789" y="1094153"/>
                  </a:cubicBezTo>
                  <a:cubicBezTo>
                    <a:pt x="2902191" y="1105682"/>
                    <a:pt x="2827462" y="1064406"/>
                    <a:pt x="2794215" y="1000587"/>
                  </a:cubicBezTo>
                  <a:cubicBezTo>
                    <a:pt x="2759423" y="933681"/>
                    <a:pt x="2835388" y="865436"/>
                    <a:pt x="2895913" y="855246"/>
                  </a:cubicBezTo>
                  <a:cubicBezTo>
                    <a:pt x="2930807" y="849379"/>
                    <a:pt x="2975789" y="867598"/>
                    <a:pt x="2999566" y="891581"/>
                  </a:cubicBezTo>
                  <a:cubicBezTo>
                    <a:pt x="3022417" y="914638"/>
                    <a:pt x="3026534" y="946959"/>
                    <a:pt x="3046195" y="971251"/>
                  </a:cubicBezTo>
                  <a:cubicBezTo>
                    <a:pt x="3048356" y="973928"/>
                    <a:pt x="3051032" y="975163"/>
                    <a:pt x="3053708" y="975574"/>
                  </a:cubicBezTo>
                  <a:cubicBezTo>
                    <a:pt x="3054429" y="977427"/>
                    <a:pt x="3055561" y="979177"/>
                    <a:pt x="3057620" y="980515"/>
                  </a:cubicBezTo>
                  <a:cubicBezTo>
                    <a:pt x="3105690" y="1011292"/>
                    <a:pt x="3181757" y="975677"/>
                    <a:pt x="3229415" y="957767"/>
                  </a:cubicBezTo>
                  <a:cubicBezTo>
                    <a:pt x="3283558" y="937386"/>
                    <a:pt x="3335230" y="921226"/>
                    <a:pt x="3391328" y="906815"/>
                  </a:cubicBezTo>
                  <a:cubicBezTo>
                    <a:pt x="3427149" y="897654"/>
                    <a:pt x="3495496" y="857305"/>
                    <a:pt x="3530802" y="875627"/>
                  </a:cubicBezTo>
                  <a:cubicBezTo>
                    <a:pt x="3533993" y="877274"/>
                    <a:pt x="3538728" y="874083"/>
                    <a:pt x="3536463" y="870377"/>
                  </a:cubicBezTo>
                  <a:cubicBezTo>
                    <a:pt x="3524112" y="850614"/>
                    <a:pt x="3500540" y="851643"/>
                    <a:pt x="3477174" y="858334"/>
                  </a:cubicBezTo>
                  <a:cubicBezTo>
                    <a:pt x="3339038" y="795957"/>
                    <a:pt x="3211505" y="717831"/>
                    <a:pt x="3092102" y="625603"/>
                  </a:cubicBezTo>
                  <a:cubicBezTo>
                    <a:pt x="3093338" y="620456"/>
                    <a:pt x="3091588" y="614074"/>
                    <a:pt x="3085309" y="611501"/>
                  </a:cubicBezTo>
                  <a:cubicBezTo>
                    <a:pt x="3016241" y="583092"/>
                    <a:pt x="2973112" y="566519"/>
                    <a:pt x="2939041" y="496010"/>
                  </a:cubicBezTo>
                  <a:cubicBezTo>
                    <a:pt x="2912073" y="440118"/>
                    <a:pt x="2918558" y="360551"/>
                    <a:pt x="2972906" y="324524"/>
                  </a:cubicBezTo>
                  <a:cubicBezTo>
                    <a:pt x="3098690" y="241149"/>
                    <a:pt x="3212328" y="531522"/>
                    <a:pt x="3111454" y="606252"/>
                  </a:cubicBezTo>
                  <a:cubicBezTo>
                    <a:pt x="3103734" y="611913"/>
                    <a:pt x="3110939" y="624265"/>
                    <a:pt x="3119380" y="619118"/>
                  </a:cubicBezTo>
                  <a:cubicBezTo>
                    <a:pt x="3124423" y="616030"/>
                    <a:pt x="3128850" y="612325"/>
                    <a:pt x="3132967" y="608516"/>
                  </a:cubicBezTo>
                  <a:cubicBezTo>
                    <a:pt x="3133687" y="609442"/>
                    <a:pt x="3134614" y="610163"/>
                    <a:pt x="3135643" y="610883"/>
                  </a:cubicBezTo>
                  <a:cubicBezTo>
                    <a:pt x="3151906" y="620456"/>
                    <a:pt x="3165185" y="638469"/>
                    <a:pt x="3181654" y="648969"/>
                  </a:cubicBezTo>
                  <a:cubicBezTo>
                    <a:pt x="3224886" y="676349"/>
                    <a:pt x="3268220" y="703420"/>
                    <a:pt x="3311555" y="730594"/>
                  </a:cubicBezTo>
                  <a:cubicBezTo>
                    <a:pt x="3319275" y="735432"/>
                    <a:pt x="3326789" y="740579"/>
                    <a:pt x="3334098" y="745931"/>
                  </a:cubicBezTo>
                  <a:cubicBezTo>
                    <a:pt x="3368374" y="770532"/>
                    <a:pt x="3400798" y="798118"/>
                    <a:pt x="3437442" y="819219"/>
                  </a:cubicBezTo>
                  <a:cubicBezTo>
                    <a:pt x="3454735" y="829101"/>
                    <a:pt x="3472542" y="836924"/>
                    <a:pt x="3491791" y="841865"/>
                  </a:cubicBezTo>
                  <a:cubicBezTo>
                    <a:pt x="3496011" y="842894"/>
                    <a:pt x="3527714" y="850717"/>
                    <a:pt x="3519274" y="838777"/>
                  </a:cubicBezTo>
                  <a:cubicBezTo>
                    <a:pt x="3496731" y="807176"/>
                    <a:pt x="3473263" y="777223"/>
                    <a:pt x="3453911" y="743358"/>
                  </a:cubicBezTo>
                  <a:cubicBezTo>
                    <a:pt x="3443824" y="725654"/>
                    <a:pt x="3435898" y="706920"/>
                    <a:pt x="3427766" y="688289"/>
                  </a:cubicBezTo>
                  <a:cubicBezTo>
                    <a:pt x="3424164" y="679951"/>
                    <a:pt x="3420561" y="671717"/>
                    <a:pt x="3416341" y="663791"/>
                  </a:cubicBezTo>
                  <a:cubicBezTo>
                    <a:pt x="3412738" y="656894"/>
                    <a:pt x="3408724" y="650101"/>
                    <a:pt x="3410474" y="641969"/>
                  </a:cubicBezTo>
                  <a:cubicBezTo>
                    <a:pt x="3410885" y="640219"/>
                    <a:pt x="3411503" y="638367"/>
                    <a:pt x="3411606" y="636617"/>
                  </a:cubicBezTo>
                  <a:cubicBezTo>
                    <a:pt x="3411709" y="633323"/>
                    <a:pt x="3409547" y="630235"/>
                    <a:pt x="3406871" y="628279"/>
                  </a:cubicBezTo>
                  <a:cubicBezTo>
                    <a:pt x="3400386" y="623441"/>
                    <a:pt x="3390813" y="622103"/>
                    <a:pt x="3383402" y="619427"/>
                  </a:cubicBezTo>
                  <a:cubicBezTo>
                    <a:pt x="3375477" y="616545"/>
                    <a:pt x="3367757" y="613148"/>
                    <a:pt x="3360242" y="609442"/>
                  </a:cubicBezTo>
                  <a:cubicBezTo>
                    <a:pt x="3345626" y="602031"/>
                    <a:pt x="3331833" y="592973"/>
                    <a:pt x="3319687" y="581959"/>
                  </a:cubicBezTo>
                  <a:cubicBezTo>
                    <a:pt x="3296218" y="560961"/>
                    <a:pt x="3271000" y="526376"/>
                    <a:pt x="3266985" y="494158"/>
                  </a:cubicBezTo>
                  <a:cubicBezTo>
                    <a:pt x="3261221" y="448147"/>
                    <a:pt x="3280881" y="424575"/>
                    <a:pt x="3325966" y="423443"/>
                  </a:cubicBezTo>
                  <a:cubicBezTo>
                    <a:pt x="3361581" y="427251"/>
                    <a:pt x="3389166" y="446809"/>
                    <a:pt x="3413150" y="472027"/>
                  </a:cubicBezTo>
                  <a:cubicBezTo>
                    <a:pt x="3451853" y="512789"/>
                    <a:pt x="3471101" y="575063"/>
                    <a:pt x="3436207" y="623956"/>
                  </a:cubicBezTo>
                  <a:cubicBezTo>
                    <a:pt x="3433119" y="628382"/>
                    <a:pt x="3433840" y="633632"/>
                    <a:pt x="3436824" y="637852"/>
                  </a:cubicBezTo>
                  <a:cubicBezTo>
                    <a:pt x="3477174" y="694362"/>
                    <a:pt x="3483659" y="791531"/>
                    <a:pt x="3546654" y="830439"/>
                  </a:cubicBezTo>
                  <a:cubicBezTo>
                    <a:pt x="3557153" y="836924"/>
                    <a:pt x="3567137" y="824778"/>
                    <a:pt x="3563226" y="815823"/>
                  </a:cubicBezTo>
                  <a:cubicBezTo>
                    <a:pt x="3564873" y="810058"/>
                    <a:pt x="3563638" y="804191"/>
                    <a:pt x="3564976" y="798427"/>
                  </a:cubicBezTo>
                  <a:cubicBezTo>
                    <a:pt x="3566932" y="790398"/>
                    <a:pt x="3570946" y="782370"/>
                    <a:pt x="3573828" y="774650"/>
                  </a:cubicBezTo>
                  <a:cubicBezTo>
                    <a:pt x="3575372" y="770532"/>
                    <a:pt x="3576916" y="766415"/>
                    <a:pt x="3577225" y="761989"/>
                  </a:cubicBezTo>
                  <a:cubicBezTo>
                    <a:pt x="3578151" y="750769"/>
                    <a:pt x="3565490" y="735638"/>
                    <a:pt x="3560138" y="725757"/>
                  </a:cubicBezTo>
                  <a:cubicBezTo>
                    <a:pt x="3553859" y="714125"/>
                    <a:pt x="3547580" y="702391"/>
                    <a:pt x="3542331" y="690245"/>
                  </a:cubicBezTo>
                  <a:cubicBezTo>
                    <a:pt x="3531317" y="664820"/>
                    <a:pt x="3526582" y="637852"/>
                    <a:pt x="3531420" y="610266"/>
                  </a:cubicBezTo>
                  <a:cubicBezTo>
                    <a:pt x="3538625" y="569196"/>
                    <a:pt x="3572799" y="537801"/>
                    <a:pt x="3601311" y="507951"/>
                  </a:cubicBezTo>
                  <a:cubicBezTo>
                    <a:pt x="3610884" y="520200"/>
                    <a:pt x="3621280" y="531522"/>
                    <a:pt x="3632500" y="542742"/>
                  </a:cubicBezTo>
                  <a:cubicBezTo>
                    <a:pt x="3662659" y="573210"/>
                    <a:pt x="3671614" y="611501"/>
                    <a:pt x="3668526" y="652880"/>
                  </a:cubicBezTo>
                  <a:cubicBezTo>
                    <a:pt x="3666056" y="685819"/>
                    <a:pt x="3650204" y="718860"/>
                    <a:pt x="3624162" y="739241"/>
                  </a:cubicBezTo>
                  <a:cubicBezTo>
                    <a:pt x="3609134" y="750975"/>
                    <a:pt x="3602135" y="750357"/>
                    <a:pt x="3592562" y="766930"/>
                  </a:cubicBezTo>
                  <a:cubicBezTo>
                    <a:pt x="3584019" y="781649"/>
                    <a:pt x="3607796" y="792766"/>
                    <a:pt x="3616339" y="778252"/>
                  </a:cubicBezTo>
                  <a:cubicBezTo>
                    <a:pt x="3618604" y="774238"/>
                    <a:pt x="3621692" y="770944"/>
                    <a:pt x="3624986" y="767753"/>
                  </a:cubicBezTo>
                  <a:cubicBezTo>
                    <a:pt x="3661012" y="749019"/>
                    <a:pt x="3694260" y="726168"/>
                    <a:pt x="3729668" y="706405"/>
                  </a:cubicBezTo>
                  <a:cubicBezTo>
                    <a:pt x="3744594" y="698068"/>
                    <a:pt x="3760548" y="692921"/>
                    <a:pt x="3777429" y="690759"/>
                  </a:cubicBezTo>
                  <a:cubicBezTo>
                    <a:pt x="3785149" y="689833"/>
                    <a:pt x="3793178" y="688804"/>
                    <a:pt x="3801001" y="688804"/>
                  </a:cubicBezTo>
                  <a:cubicBezTo>
                    <a:pt x="3809544" y="688804"/>
                    <a:pt x="3818088" y="690553"/>
                    <a:pt x="3825808" y="685716"/>
                  </a:cubicBezTo>
                  <a:cubicBezTo>
                    <a:pt x="3830337" y="682834"/>
                    <a:pt x="3833528" y="678305"/>
                    <a:pt x="3837130" y="674290"/>
                  </a:cubicBezTo>
                  <a:cubicBezTo>
                    <a:pt x="3839395" y="671717"/>
                    <a:pt x="3842071" y="669452"/>
                    <a:pt x="3844747" y="667394"/>
                  </a:cubicBezTo>
                  <a:lnTo>
                    <a:pt x="3844747" y="637337"/>
                  </a:lnTo>
                  <a:cubicBezTo>
                    <a:pt x="3842586" y="638469"/>
                    <a:pt x="3840321" y="639499"/>
                    <a:pt x="3838366" y="640631"/>
                  </a:cubicBezTo>
                  <a:cubicBezTo>
                    <a:pt x="3832293" y="644234"/>
                    <a:pt x="3827969" y="649998"/>
                    <a:pt x="3821999" y="654012"/>
                  </a:cubicBezTo>
                  <a:cubicBezTo>
                    <a:pt x="3804912" y="665335"/>
                    <a:pt x="3785973" y="661629"/>
                    <a:pt x="3766724" y="664203"/>
                  </a:cubicBezTo>
                  <a:cubicBezTo>
                    <a:pt x="3772591" y="658027"/>
                    <a:pt x="3778253" y="651645"/>
                    <a:pt x="3783605" y="644645"/>
                  </a:cubicBezTo>
                  <a:cubicBezTo>
                    <a:pt x="3803574" y="618501"/>
                    <a:pt x="3823131" y="595238"/>
                    <a:pt x="3844850" y="574136"/>
                  </a:cubicBezTo>
                  <a:lnTo>
                    <a:pt x="3844850" y="542227"/>
                  </a:lnTo>
                  <a:cubicBezTo>
                    <a:pt x="3798942" y="578871"/>
                    <a:pt x="3772694" y="633220"/>
                    <a:pt x="3729977" y="673570"/>
                  </a:cubicBezTo>
                  <a:cubicBezTo>
                    <a:pt x="3728639" y="674908"/>
                    <a:pt x="3728536" y="676349"/>
                    <a:pt x="3728125" y="677790"/>
                  </a:cubicBezTo>
                  <a:cubicBezTo>
                    <a:pt x="3712170" y="685819"/>
                    <a:pt x="3696318" y="696112"/>
                    <a:pt x="3680878" y="707435"/>
                  </a:cubicBezTo>
                  <a:cubicBezTo>
                    <a:pt x="3696833" y="682010"/>
                    <a:pt x="3710523" y="654630"/>
                    <a:pt x="3722669" y="626735"/>
                  </a:cubicBezTo>
                  <a:cubicBezTo>
                    <a:pt x="3766518" y="586797"/>
                    <a:pt x="3798325" y="537492"/>
                    <a:pt x="3844850" y="499922"/>
                  </a:cubicBezTo>
                  <a:lnTo>
                    <a:pt x="3844850" y="475424"/>
                  </a:lnTo>
                  <a:cubicBezTo>
                    <a:pt x="3808103" y="499407"/>
                    <a:pt x="3772386" y="533993"/>
                    <a:pt x="3744491" y="571666"/>
                  </a:cubicBezTo>
                  <a:cubicBezTo>
                    <a:pt x="3749431" y="557976"/>
                    <a:pt x="3754064" y="544183"/>
                    <a:pt x="3758387" y="530699"/>
                  </a:cubicBezTo>
                  <a:cubicBezTo>
                    <a:pt x="3781958" y="456073"/>
                    <a:pt x="3809235" y="384020"/>
                    <a:pt x="3827146" y="307849"/>
                  </a:cubicBezTo>
                  <a:cubicBezTo>
                    <a:pt x="3829307" y="307849"/>
                    <a:pt x="3831572" y="307438"/>
                    <a:pt x="3833836" y="305894"/>
                  </a:cubicBezTo>
                  <a:cubicBezTo>
                    <a:pt x="3837851" y="303114"/>
                    <a:pt x="3841453" y="300129"/>
                    <a:pt x="3844953" y="297041"/>
                  </a:cubicBezTo>
                  <a:lnTo>
                    <a:pt x="3844953" y="262868"/>
                  </a:lnTo>
                  <a:cubicBezTo>
                    <a:pt x="3843512" y="264926"/>
                    <a:pt x="3842174" y="266985"/>
                    <a:pt x="3840630" y="268941"/>
                  </a:cubicBezTo>
                  <a:cubicBezTo>
                    <a:pt x="3829307" y="282837"/>
                    <a:pt x="3814073" y="289115"/>
                    <a:pt x="3810265" y="307849"/>
                  </a:cubicBezTo>
                  <a:cubicBezTo>
                    <a:pt x="3804192" y="338111"/>
                    <a:pt x="3790811" y="365492"/>
                    <a:pt x="3782164" y="394930"/>
                  </a:cubicBezTo>
                  <a:cubicBezTo>
                    <a:pt x="3773209" y="425399"/>
                    <a:pt x="3765283" y="456175"/>
                    <a:pt x="3754887" y="486129"/>
                  </a:cubicBezTo>
                  <a:cubicBezTo>
                    <a:pt x="3737182" y="536875"/>
                    <a:pt x="3716905" y="584636"/>
                    <a:pt x="3695700" y="632294"/>
                  </a:cubicBezTo>
                  <a:cubicBezTo>
                    <a:pt x="3695598" y="619221"/>
                    <a:pt x="3694157" y="607281"/>
                    <a:pt x="3691069" y="596576"/>
                  </a:cubicBezTo>
                  <a:cubicBezTo>
                    <a:pt x="3691789" y="595547"/>
                    <a:pt x="3692818" y="594723"/>
                    <a:pt x="3693024" y="593179"/>
                  </a:cubicBezTo>
                  <a:cubicBezTo>
                    <a:pt x="3693642" y="589885"/>
                    <a:pt x="3694568" y="586900"/>
                    <a:pt x="3695495" y="583812"/>
                  </a:cubicBezTo>
                  <a:cubicBezTo>
                    <a:pt x="3696627" y="582474"/>
                    <a:pt x="3697450" y="580827"/>
                    <a:pt x="3697759" y="578563"/>
                  </a:cubicBezTo>
                  <a:cubicBezTo>
                    <a:pt x="3697965" y="576813"/>
                    <a:pt x="3698377" y="575166"/>
                    <a:pt x="3698686" y="573416"/>
                  </a:cubicBezTo>
                  <a:cubicBezTo>
                    <a:pt x="3703832" y="559520"/>
                    <a:pt x="3711038" y="546448"/>
                    <a:pt x="3717831" y="532860"/>
                  </a:cubicBezTo>
                  <a:cubicBezTo>
                    <a:pt x="3731007" y="506715"/>
                    <a:pt x="3736050" y="475836"/>
                    <a:pt x="3745520" y="448250"/>
                  </a:cubicBezTo>
                  <a:cubicBezTo>
                    <a:pt x="3754681" y="421487"/>
                    <a:pt x="3761783" y="394004"/>
                    <a:pt x="3766313" y="366006"/>
                  </a:cubicBezTo>
                  <a:cubicBezTo>
                    <a:pt x="3770636" y="339450"/>
                    <a:pt x="3773209" y="313511"/>
                    <a:pt x="3763636" y="287777"/>
                  </a:cubicBezTo>
                  <a:cubicBezTo>
                    <a:pt x="3758181" y="273161"/>
                    <a:pt x="3750770" y="259471"/>
                    <a:pt x="3744902" y="245060"/>
                  </a:cubicBezTo>
                  <a:cubicBezTo>
                    <a:pt x="3719272" y="180933"/>
                    <a:pt x="3727507" y="98484"/>
                    <a:pt x="3779179" y="49488"/>
                  </a:cubicBezTo>
                  <a:cubicBezTo>
                    <a:pt x="3804398" y="25813"/>
                    <a:pt x="3828278" y="20564"/>
                    <a:pt x="3845365" y="30548"/>
                  </a:cubicBezTo>
                  <a:close/>
                  <a:moveTo>
                    <a:pt x="344825" y="3381629"/>
                  </a:moveTo>
                  <a:cubicBezTo>
                    <a:pt x="340914" y="3375351"/>
                    <a:pt x="332164" y="3376071"/>
                    <a:pt x="326915" y="3379674"/>
                  </a:cubicBezTo>
                  <a:cubicBezTo>
                    <a:pt x="273801" y="3415494"/>
                    <a:pt x="198455" y="3329957"/>
                    <a:pt x="182088" y="3287755"/>
                  </a:cubicBezTo>
                  <a:cubicBezTo>
                    <a:pt x="166854" y="3248228"/>
                    <a:pt x="180544" y="3208394"/>
                    <a:pt x="211424" y="3181734"/>
                  </a:cubicBezTo>
                  <a:cubicBezTo>
                    <a:pt x="258876" y="3140767"/>
                    <a:pt x="316518" y="3150236"/>
                    <a:pt x="348942" y="3202217"/>
                  </a:cubicBezTo>
                  <a:cubicBezTo>
                    <a:pt x="367985" y="3232686"/>
                    <a:pt x="354501" y="3263462"/>
                    <a:pt x="348222" y="3294445"/>
                  </a:cubicBezTo>
                  <a:cubicBezTo>
                    <a:pt x="344002" y="3315546"/>
                    <a:pt x="354295" y="3332839"/>
                    <a:pt x="365000" y="3350029"/>
                  </a:cubicBezTo>
                  <a:cubicBezTo>
                    <a:pt x="384969" y="3382041"/>
                    <a:pt x="411217" y="3410862"/>
                    <a:pt x="431700" y="3442874"/>
                  </a:cubicBezTo>
                  <a:cubicBezTo>
                    <a:pt x="446214" y="3465520"/>
                    <a:pt x="461139" y="3486827"/>
                    <a:pt x="478946" y="3506281"/>
                  </a:cubicBezTo>
                  <a:cubicBezTo>
                    <a:pt x="430774" y="3468402"/>
                    <a:pt x="377969" y="3434228"/>
                    <a:pt x="344825" y="3381629"/>
                  </a:cubicBezTo>
                  <a:close/>
                  <a:moveTo>
                    <a:pt x="1076780" y="3347559"/>
                  </a:moveTo>
                  <a:cubicBezTo>
                    <a:pt x="1128864" y="3321105"/>
                    <a:pt x="1192992" y="3308959"/>
                    <a:pt x="1251869" y="3304327"/>
                  </a:cubicBezTo>
                  <a:cubicBezTo>
                    <a:pt x="1252590" y="3309473"/>
                    <a:pt x="1256707" y="3313797"/>
                    <a:pt x="1263706" y="3312458"/>
                  </a:cubicBezTo>
                  <a:cubicBezTo>
                    <a:pt x="1275441" y="3310297"/>
                    <a:pt x="1243738" y="3393981"/>
                    <a:pt x="1240341" y="3401495"/>
                  </a:cubicBezTo>
                  <a:cubicBezTo>
                    <a:pt x="1206785" y="3475195"/>
                    <a:pt x="1161494" y="3530470"/>
                    <a:pt x="1076883" y="3536029"/>
                  </a:cubicBezTo>
                  <a:cubicBezTo>
                    <a:pt x="1040754" y="3538396"/>
                    <a:pt x="1012241" y="3523883"/>
                    <a:pt x="987023" y="3499385"/>
                  </a:cubicBezTo>
                  <a:cubicBezTo>
                    <a:pt x="923205" y="3437419"/>
                    <a:pt x="1025829" y="3373498"/>
                    <a:pt x="1076780" y="3347559"/>
                  </a:cubicBezTo>
                  <a:close/>
                  <a:moveTo>
                    <a:pt x="2084287" y="2241957"/>
                  </a:moveTo>
                  <a:cubicBezTo>
                    <a:pt x="2084802" y="2240310"/>
                    <a:pt x="2084905" y="2238766"/>
                    <a:pt x="2084802" y="2237222"/>
                  </a:cubicBezTo>
                  <a:cubicBezTo>
                    <a:pt x="2086346" y="2236913"/>
                    <a:pt x="2087890" y="2236605"/>
                    <a:pt x="2089537" y="2236193"/>
                  </a:cubicBezTo>
                  <a:cubicBezTo>
                    <a:pt x="2135651" y="2226002"/>
                    <a:pt x="2180323" y="2211386"/>
                    <a:pt x="2227158" y="2203872"/>
                  </a:cubicBezTo>
                  <a:cubicBezTo>
                    <a:pt x="2279654" y="2195431"/>
                    <a:pt x="2332149" y="2182668"/>
                    <a:pt x="2385572" y="2183285"/>
                  </a:cubicBezTo>
                  <a:cubicBezTo>
                    <a:pt x="2397409" y="2183388"/>
                    <a:pt x="2412231" y="2181536"/>
                    <a:pt x="2418098" y="2191108"/>
                  </a:cubicBezTo>
                  <a:cubicBezTo>
                    <a:pt x="2425304" y="2202946"/>
                    <a:pt x="2427568" y="2222812"/>
                    <a:pt x="2430862" y="2236296"/>
                  </a:cubicBezTo>
                  <a:cubicBezTo>
                    <a:pt x="2445787" y="2295997"/>
                    <a:pt x="2450213" y="2356521"/>
                    <a:pt x="2452684" y="2417869"/>
                  </a:cubicBezTo>
                  <a:cubicBezTo>
                    <a:pt x="2456389" y="2509480"/>
                    <a:pt x="2450213" y="2607472"/>
                    <a:pt x="2430553" y="2697126"/>
                  </a:cubicBezTo>
                  <a:cubicBezTo>
                    <a:pt x="2418922" y="2750239"/>
                    <a:pt x="2383513" y="2791413"/>
                    <a:pt x="2348310" y="2831042"/>
                  </a:cubicBezTo>
                  <a:cubicBezTo>
                    <a:pt x="2312592" y="2871391"/>
                    <a:pt x="2276051" y="2920182"/>
                    <a:pt x="2233643" y="2953326"/>
                  </a:cubicBezTo>
                  <a:cubicBezTo>
                    <a:pt x="2203072" y="2977206"/>
                    <a:pt x="2151605" y="2980294"/>
                    <a:pt x="2115579" y="2995940"/>
                  </a:cubicBezTo>
                  <a:cubicBezTo>
                    <a:pt x="2082331" y="3017350"/>
                    <a:pt x="2041879" y="3026099"/>
                    <a:pt x="2003588" y="3031143"/>
                  </a:cubicBezTo>
                  <a:cubicBezTo>
                    <a:pt x="1999059" y="3031761"/>
                    <a:pt x="1994118" y="3032275"/>
                    <a:pt x="1990104" y="3030011"/>
                  </a:cubicBezTo>
                  <a:cubicBezTo>
                    <a:pt x="1983619" y="3026305"/>
                    <a:pt x="1982795" y="3017556"/>
                    <a:pt x="1982692" y="3010042"/>
                  </a:cubicBezTo>
                  <a:cubicBezTo>
                    <a:pt x="1981972" y="2947459"/>
                    <a:pt x="1984854" y="2883949"/>
                    <a:pt x="1988868" y="2821469"/>
                  </a:cubicBezTo>
                  <a:cubicBezTo>
                    <a:pt x="1993089" y="2757033"/>
                    <a:pt x="2007293" y="2693421"/>
                    <a:pt x="2013675" y="2629190"/>
                  </a:cubicBezTo>
                  <a:cubicBezTo>
                    <a:pt x="2020675" y="2558990"/>
                    <a:pt x="2028497" y="2488790"/>
                    <a:pt x="2043423" y="2419825"/>
                  </a:cubicBezTo>
                  <a:cubicBezTo>
                    <a:pt x="2049599" y="2391107"/>
                    <a:pt x="2059995" y="2363212"/>
                    <a:pt x="2067715" y="2335008"/>
                  </a:cubicBezTo>
                  <a:cubicBezTo>
                    <a:pt x="2076258" y="2304437"/>
                    <a:pt x="2074508" y="2272631"/>
                    <a:pt x="2084287" y="2241957"/>
                  </a:cubicBezTo>
                  <a:close/>
                  <a:moveTo>
                    <a:pt x="1874407" y="2380916"/>
                  </a:moveTo>
                  <a:cubicBezTo>
                    <a:pt x="1904978" y="2364550"/>
                    <a:pt x="1929064" y="2344066"/>
                    <a:pt x="1952224" y="2318436"/>
                  </a:cubicBezTo>
                  <a:cubicBezTo>
                    <a:pt x="1967252" y="2301864"/>
                    <a:pt x="1975899" y="2280866"/>
                    <a:pt x="1989383" y="2262955"/>
                  </a:cubicBezTo>
                  <a:cubicBezTo>
                    <a:pt x="1992265" y="2264191"/>
                    <a:pt x="1995662" y="2264499"/>
                    <a:pt x="1999162" y="2262647"/>
                  </a:cubicBezTo>
                  <a:cubicBezTo>
                    <a:pt x="1999882" y="2262235"/>
                    <a:pt x="2000603" y="2262132"/>
                    <a:pt x="2001323" y="2261720"/>
                  </a:cubicBezTo>
                  <a:cubicBezTo>
                    <a:pt x="1989589" y="2375255"/>
                    <a:pt x="1967252" y="2485599"/>
                    <a:pt x="1946975" y="2597384"/>
                  </a:cubicBezTo>
                  <a:cubicBezTo>
                    <a:pt x="1932152" y="2570519"/>
                    <a:pt x="1910948" y="2547462"/>
                    <a:pt x="1891185" y="2523890"/>
                  </a:cubicBezTo>
                  <a:cubicBezTo>
                    <a:pt x="1859482" y="2486217"/>
                    <a:pt x="1832307" y="2444014"/>
                    <a:pt x="1798957" y="2407782"/>
                  </a:cubicBezTo>
                  <a:cubicBezTo>
                    <a:pt x="1825102" y="2402532"/>
                    <a:pt x="1852071" y="2392960"/>
                    <a:pt x="1874407" y="2380916"/>
                  </a:cubicBezTo>
                  <a:close/>
                  <a:moveTo>
                    <a:pt x="1734007" y="2410870"/>
                  </a:moveTo>
                  <a:cubicBezTo>
                    <a:pt x="1738124" y="2411796"/>
                    <a:pt x="1742241" y="2412311"/>
                    <a:pt x="1746462" y="2412311"/>
                  </a:cubicBezTo>
                  <a:cubicBezTo>
                    <a:pt x="1750373" y="2412311"/>
                    <a:pt x="1767563" y="2408605"/>
                    <a:pt x="1770445" y="2411487"/>
                  </a:cubicBezTo>
                  <a:cubicBezTo>
                    <a:pt x="1802045" y="2443500"/>
                    <a:pt x="1828499" y="2480041"/>
                    <a:pt x="1855673" y="2515758"/>
                  </a:cubicBezTo>
                  <a:cubicBezTo>
                    <a:pt x="1869260" y="2533669"/>
                    <a:pt x="1883156" y="2551579"/>
                    <a:pt x="1897876" y="2568563"/>
                  </a:cubicBezTo>
                  <a:cubicBezTo>
                    <a:pt x="1904978" y="2576798"/>
                    <a:pt x="1913418" y="2584312"/>
                    <a:pt x="1920109" y="2592855"/>
                  </a:cubicBezTo>
                  <a:cubicBezTo>
                    <a:pt x="1925667" y="2600060"/>
                    <a:pt x="1932873" y="2605928"/>
                    <a:pt x="1938431" y="2613133"/>
                  </a:cubicBezTo>
                  <a:cubicBezTo>
                    <a:pt x="1947386" y="2624764"/>
                    <a:pt x="1937711" y="2649880"/>
                    <a:pt x="1935549" y="2662850"/>
                  </a:cubicBezTo>
                  <a:cubicBezTo>
                    <a:pt x="1906728" y="2622397"/>
                    <a:pt x="1874098" y="2585341"/>
                    <a:pt x="1839719" y="2549315"/>
                  </a:cubicBezTo>
                  <a:cubicBezTo>
                    <a:pt x="1797104" y="2504642"/>
                    <a:pt x="1757990" y="2455337"/>
                    <a:pt x="1721346" y="2405826"/>
                  </a:cubicBezTo>
                  <a:cubicBezTo>
                    <a:pt x="1725257" y="2408091"/>
                    <a:pt x="1729581" y="2409738"/>
                    <a:pt x="1734007" y="2410870"/>
                  </a:cubicBezTo>
                  <a:close/>
                  <a:moveTo>
                    <a:pt x="1636529" y="2274278"/>
                  </a:moveTo>
                  <a:cubicBezTo>
                    <a:pt x="1617795" y="2251427"/>
                    <a:pt x="1605546" y="2221474"/>
                    <a:pt x="1591856" y="2196461"/>
                  </a:cubicBezTo>
                  <a:cubicBezTo>
                    <a:pt x="1564682" y="2147362"/>
                    <a:pt x="1535552" y="2096410"/>
                    <a:pt x="1521965" y="2041547"/>
                  </a:cubicBezTo>
                  <a:cubicBezTo>
                    <a:pt x="1508069" y="1985448"/>
                    <a:pt x="1499937" y="1927909"/>
                    <a:pt x="1497879" y="1870164"/>
                  </a:cubicBezTo>
                  <a:cubicBezTo>
                    <a:pt x="1501687" y="1865943"/>
                    <a:pt x="1508789" y="1866767"/>
                    <a:pt x="1513730" y="1863885"/>
                  </a:cubicBezTo>
                  <a:cubicBezTo>
                    <a:pt x="1520730" y="1859870"/>
                    <a:pt x="1520936" y="1847107"/>
                    <a:pt x="1511878" y="1845254"/>
                  </a:cubicBezTo>
                  <a:cubicBezTo>
                    <a:pt x="1491600" y="1841137"/>
                    <a:pt x="1470293" y="1844225"/>
                    <a:pt x="1449603" y="1841343"/>
                  </a:cubicBezTo>
                  <a:cubicBezTo>
                    <a:pt x="1436737" y="1839490"/>
                    <a:pt x="1420782" y="1833725"/>
                    <a:pt x="1407092" y="1835784"/>
                  </a:cubicBezTo>
                  <a:cubicBezTo>
                    <a:pt x="1399681" y="1832902"/>
                    <a:pt x="1392578" y="1829299"/>
                    <a:pt x="1386197" y="1824564"/>
                  </a:cubicBezTo>
                  <a:cubicBezTo>
                    <a:pt x="1377138" y="1817874"/>
                    <a:pt x="1373227" y="1806654"/>
                    <a:pt x="1362419" y="1802846"/>
                  </a:cubicBezTo>
                  <a:cubicBezTo>
                    <a:pt x="1345847" y="1776701"/>
                    <a:pt x="1350479" y="1749012"/>
                    <a:pt x="1372301" y="1724308"/>
                  </a:cubicBezTo>
                  <a:cubicBezTo>
                    <a:pt x="1404930" y="1687252"/>
                    <a:pt x="1467411" y="1660284"/>
                    <a:pt x="1515892" y="1667489"/>
                  </a:cubicBezTo>
                  <a:cubicBezTo>
                    <a:pt x="1576725" y="1676444"/>
                    <a:pt x="1645279" y="1783597"/>
                    <a:pt x="1575799" y="1822918"/>
                  </a:cubicBezTo>
                  <a:cubicBezTo>
                    <a:pt x="1558197" y="1832902"/>
                    <a:pt x="1543375" y="1841137"/>
                    <a:pt x="1546051" y="1860591"/>
                  </a:cubicBezTo>
                  <a:cubicBezTo>
                    <a:pt x="1535243" y="1918233"/>
                    <a:pt x="1557271" y="1987507"/>
                    <a:pt x="1573534" y="2041650"/>
                  </a:cubicBezTo>
                  <a:cubicBezTo>
                    <a:pt x="1593503" y="2108042"/>
                    <a:pt x="1621398" y="2170007"/>
                    <a:pt x="1651249" y="2232384"/>
                  </a:cubicBezTo>
                  <a:cubicBezTo>
                    <a:pt x="1647028" y="2236708"/>
                    <a:pt x="1631897" y="2268514"/>
                    <a:pt x="1636529" y="2274278"/>
                  </a:cubicBezTo>
                  <a:close/>
                  <a:moveTo>
                    <a:pt x="2073788" y="2092910"/>
                  </a:moveTo>
                  <a:cubicBezTo>
                    <a:pt x="2071729" y="2110615"/>
                    <a:pt x="2066068" y="2129863"/>
                    <a:pt x="2065965" y="2147774"/>
                  </a:cubicBezTo>
                  <a:cubicBezTo>
                    <a:pt x="2057627" y="2150656"/>
                    <a:pt x="2049702" y="2154258"/>
                    <a:pt x="2041673" y="2157552"/>
                  </a:cubicBezTo>
                  <a:cubicBezTo>
                    <a:pt x="2048261" y="2121217"/>
                    <a:pt x="2055569" y="2075412"/>
                    <a:pt x="2042805" y="2040929"/>
                  </a:cubicBezTo>
                  <a:cubicBezTo>
                    <a:pt x="2044040" y="2038871"/>
                    <a:pt x="2044452" y="2036400"/>
                    <a:pt x="2043011" y="2033415"/>
                  </a:cubicBezTo>
                  <a:cubicBezTo>
                    <a:pt x="2035497" y="2018490"/>
                    <a:pt x="2027674" y="2009123"/>
                    <a:pt x="2016248" y="1996668"/>
                  </a:cubicBezTo>
                  <a:cubicBezTo>
                    <a:pt x="2015528" y="1995948"/>
                    <a:pt x="2015116" y="1995227"/>
                    <a:pt x="2014396" y="1994507"/>
                  </a:cubicBezTo>
                  <a:cubicBezTo>
                    <a:pt x="2014704" y="1994301"/>
                    <a:pt x="2015116" y="1994301"/>
                    <a:pt x="2015322" y="1993992"/>
                  </a:cubicBezTo>
                  <a:cubicBezTo>
                    <a:pt x="2024277" y="1981949"/>
                    <a:pt x="2023865" y="1964553"/>
                    <a:pt x="2023762" y="1948702"/>
                  </a:cubicBezTo>
                  <a:cubicBezTo>
                    <a:pt x="2023762" y="1948393"/>
                    <a:pt x="2023762" y="1947981"/>
                    <a:pt x="2023762" y="1947672"/>
                  </a:cubicBezTo>
                  <a:cubicBezTo>
                    <a:pt x="2023762" y="1942834"/>
                    <a:pt x="2023762" y="1938202"/>
                    <a:pt x="2024071" y="1933879"/>
                  </a:cubicBezTo>
                  <a:cubicBezTo>
                    <a:pt x="2024895" y="1922968"/>
                    <a:pt x="2026645" y="1912263"/>
                    <a:pt x="2029938" y="1901867"/>
                  </a:cubicBezTo>
                  <a:cubicBezTo>
                    <a:pt x="2034159" y="1888589"/>
                    <a:pt x="2043937" y="1878913"/>
                    <a:pt x="2050525" y="1866973"/>
                  </a:cubicBezTo>
                  <a:cubicBezTo>
                    <a:pt x="2052378" y="1863473"/>
                    <a:pt x="2049702" y="1858223"/>
                    <a:pt x="2045481" y="1858738"/>
                  </a:cubicBezTo>
                  <a:cubicBezTo>
                    <a:pt x="2018616" y="1861723"/>
                    <a:pt x="2006985" y="1890750"/>
                    <a:pt x="2001838" y="1913910"/>
                  </a:cubicBezTo>
                  <a:cubicBezTo>
                    <a:pt x="1998647" y="1928321"/>
                    <a:pt x="1995971" y="1949525"/>
                    <a:pt x="1997926" y="1968053"/>
                  </a:cubicBezTo>
                  <a:cubicBezTo>
                    <a:pt x="1990824" y="1949731"/>
                    <a:pt x="1991133" y="1930482"/>
                    <a:pt x="1994015" y="1907734"/>
                  </a:cubicBezTo>
                  <a:cubicBezTo>
                    <a:pt x="1997720" y="1878604"/>
                    <a:pt x="2006264" y="1834343"/>
                    <a:pt x="2045276" y="1834034"/>
                  </a:cubicBezTo>
                  <a:cubicBezTo>
                    <a:pt x="2080067" y="1833725"/>
                    <a:pt x="2113314" y="1866458"/>
                    <a:pt x="2127931" y="1894765"/>
                  </a:cubicBezTo>
                  <a:cubicBezTo>
                    <a:pt x="2151399" y="1940261"/>
                    <a:pt x="2120931" y="1995742"/>
                    <a:pt x="2092933" y="2030739"/>
                  </a:cubicBezTo>
                  <a:cubicBezTo>
                    <a:pt x="2081096" y="2045664"/>
                    <a:pt x="2073582" y="2060075"/>
                    <a:pt x="2075949" y="2076235"/>
                  </a:cubicBezTo>
                  <a:cubicBezTo>
                    <a:pt x="2075023" y="2081691"/>
                    <a:pt x="2074508" y="2087352"/>
                    <a:pt x="2073788" y="2092910"/>
                  </a:cubicBezTo>
                  <a:close/>
                  <a:moveTo>
                    <a:pt x="2716295" y="2346434"/>
                  </a:moveTo>
                  <a:cubicBezTo>
                    <a:pt x="2737293" y="2324612"/>
                    <a:pt x="2758394" y="2302996"/>
                    <a:pt x="2780010" y="2281689"/>
                  </a:cubicBezTo>
                  <a:cubicBezTo>
                    <a:pt x="2801420" y="2260485"/>
                    <a:pt x="2816448" y="2232179"/>
                    <a:pt x="2839608" y="2213033"/>
                  </a:cubicBezTo>
                  <a:cubicBezTo>
                    <a:pt x="2861327" y="2221679"/>
                    <a:pt x="2884693" y="2227752"/>
                    <a:pt x="2908264" y="2231355"/>
                  </a:cubicBezTo>
                  <a:cubicBezTo>
                    <a:pt x="2953658" y="2238149"/>
                    <a:pt x="2975685" y="2249574"/>
                    <a:pt x="3004610" y="2284880"/>
                  </a:cubicBezTo>
                  <a:cubicBezTo>
                    <a:pt x="3023446" y="2307834"/>
                    <a:pt x="3039710" y="2332538"/>
                    <a:pt x="3058341" y="2355183"/>
                  </a:cubicBezTo>
                  <a:cubicBezTo>
                    <a:pt x="3024682" y="2343449"/>
                    <a:pt x="2982479" y="2343346"/>
                    <a:pt x="2953452" y="2346022"/>
                  </a:cubicBezTo>
                  <a:cubicBezTo>
                    <a:pt x="2918146" y="2349316"/>
                    <a:pt x="2884590" y="2362388"/>
                    <a:pt x="2852063" y="2375461"/>
                  </a:cubicBezTo>
                  <a:cubicBezTo>
                    <a:pt x="2813772" y="2390901"/>
                    <a:pt x="2763335" y="2397386"/>
                    <a:pt x="2728852" y="2421987"/>
                  </a:cubicBezTo>
                  <a:cubicBezTo>
                    <a:pt x="2711560" y="2405620"/>
                    <a:pt x="2686650" y="2405826"/>
                    <a:pt x="2660402" y="2414473"/>
                  </a:cubicBezTo>
                  <a:cubicBezTo>
                    <a:pt x="2678621" y="2391313"/>
                    <a:pt x="2696223" y="2367226"/>
                    <a:pt x="2716295" y="2346434"/>
                  </a:cubicBezTo>
                  <a:close/>
                  <a:moveTo>
                    <a:pt x="2824065" y="2770517"/>
                  </a:moveTo>
                  <a:cubicBezTo>
                    <a:pt x="2762409" y="2816322"/>
                    <a:pt x="2698899" y="2862024"/>
                    <a:pt x="2633537" y="2902374"/>
                  </a:cubicBezTo>
                  <a:cubicBezTo>
                    <a:pt x="2553249" y="2952091"/>
                    <a:pt x="2463389" y="2979265"/>
                    <a:pt x="2370440" y="2992132"/>
                  </a:cubicBezTo>
                  <a:cubicBezTo>
                    <a:pt x="2343060" y="2995940"/>
                    <a:pt x="2312695" y="2999440"/>
                    <a:pt x="2283462" y="3006336"/>
                  </a:cubicBezTo>
                  <a:cubicBezTo>
                    <a:pt x="2292623" y="2999131"/>
                    <a:pt x="2301784" y="2992132"/>
                    <a:pt x="2310842" y="2984823"/>
                  </a:cubicBezTo>
                  <a:cubicBezTo>
                    <a:pt x="2344090" y="2958267"/>
                    <a:pt x="2389071" y="2941283"/>
                    <a:pt x="2419642" y="2913182"/>
                  </a:cubicBezTo>
                  <a:cubicBezTo>
                    <a:pt x="2469565" y="2867377"/>
                    <a:pt x="2484799" y="2799956"/>
                    <a:pt x="2527104" y="2749828"/>
                  </a:cubicBezTo>
                  <a:cubicBezTo>
                    <a:pt x="2628287" y="2796971"/>
                    <a:pt x="2810581" y="2638660"/>
                    <a:pt x="2761173" y="2538918"/>
                  </a:cubicBezTo>
                  <a:cubicBezTo>
                    <a:pt x="2796582" y="2492290"/>
                    <a:pt x="2847534" y="2462028"/>
                    <a:pt x="2899206" y="2436191"/>
                  </a:cubicBezTo>
                  <a:cubicBezTo>
                    <a:pt x="2943776" y="2413958"/>
                    <a:pt x="2982376" y="2415090"/>
                    <a:pt x="3025711" y="2413546"/>
                  </a:cubicBezTo>
                  <a:cubicBezTo>
                    <a:pt x="3023035" y="2414884"/>
                    <a:pt x="3020153" y="2415811"/>
                    <a:pt x="3017579" y="2417458"/>
                  </a:cubicBezTo>
                  <a:cubicBezTo>
                    <a:pt x="2992258" y="2428986"/>
                    <a:pt x="2971053" y="2462439"/>
                    <a:pt x="2955408" y="2481070"/>
                  </a:cubicBezTo>
                  <a:cubicBezTo>
                    <a:pt x="2922984" y="2519670"/>
                    <a:pt x="2887678" y="2555593"/>
                    <a:pt x="2878311" y="2607575"/>
                  </a:cubicBezTo>
                  <a:cubicBezTo>
                    <a:pt x="2871311" y="2646174"/>
                    <a:pt x="2877282" y="2685083"/>
                    <a:pt x="2893133" y="2716066"/>
                  </a:cubicBezTo>
                  <a:cubicBezTo>
                    <a:pt x="2866988" y="2725741"/>
                    <a:pt x="2845887" y="2754254"/>
                    <a:pt x="2824065" y="2770517"/>
                  </a:cubicBezTo>
                  <a:close/>
                  <a:moveTo>
                    <a:pt x="3002242" y="2748798"/>
                  </a:moveTo>
                  <a:cubicBezTo>
                    <a:pt x="2937909" y="2764444"/>
                    <a:pt x="2903221" y="2696920"/>
                    <a:pt x="2902809" y="2645248"/>
                  </a:cubicBezTo>
                  <a:cubicBezTo>
                    <a:pt x="2902500" y="2604075"/>
                    <a:pt x="2921851" y="2567534"/>
                    <a:pt x="2946041" y="2535830"/>
                  </a:cubicBezTo>
                  <a:cubicBezTo>
                    <a:pt x="2963333" y="2513185"/>
                    <a:pt x="3007389" y="2446588"/>
                    <a:pt x="3035078" y="2440412"/>
                  </a:cubicBezTo>
                  <a:cubicBezTo>
                    <a:pt x="3039401" y="2439485"/>
                    <a:pt x="3042386" y="2437015"/>
                    <a:pt x="3044239" y="2434133"/>
                  </a:cubicBezTo>
                  <a:cubicBezTo>
                    <a:pt x="3066369" y="2429398"/>
                    <a:pt x="3088294" y="2431354"/>
                    <a:pt x="3111454" y="2445867"/>
                  </a:cubicBezTo>
                  <a:cubicBezTo>
                    <a:pt x="3147892" y="2468718"/>
                    <a:pt x="3132658" y="2541697"/>
                    <a:pt x="3126997" y="2575974"/>
                  </a:cubicBezTo>
                  <a:cubicBezTo>
                    <a:pt x="3115262" y="2646380"/>
                    <a:pt x="3077898" y="2730373"/>
                    <a:pt x="3002242" y="2748798"/>
                  </a:cubicBezTo>
                  <a:close/>
                  <a:moveTo>
                    <a:pt x="3162097" y="2530890"/>
                  </a:moveTo>
                  <a:cubicBezTo>
                    <a:pt x="3163229" y="2531198"/>
                    <a:pt x="3164155" y="2531919"/>
                    <a:pt x="3165494" y="2531713"/>
                  </a:cubicBezTo>
                  <a:cubicBezTo>
                    <a:pt x="3171155" y="2530992"/>
                    <a:pt x="3176610" y="2528625"/>
                    <a:pt x="3181860" y="2525537"/>
                  </a:cubicBezTo>
                  <a:cubicBezTo>
                    <a:pt x="3193285" y="2552094"/>
                    <a:pt x="3238576" y="2581224"/>
                    <a:pt x="3254839" y="2593987"/>
                  </a:cubicBezTo>
                  <a:cubicBezTo>
                    <a:pt x="3280676" y="2614265"/>
                    <a:pt x="3305688" y="2634440"/>
                    <a:pt x="3335024" y="2649674"/>
                  </a:cubicBezTo>
                  <a:cubicBezTo>
                    <a:pt x="3340788" y="2652659"/>
                    <a:pt x="3346552" y="2655644"/>
                    <a:pt x="3352729" y="2657394"/>
                  </a:cubicBezTo>
                  <a:cubicBezTo>
                    <a:pt x="3353552" y="2657600"/>
                    <a:pt x="3354375" y="2657806"/>
                    <a:pt x="3355302" y="2658012"/>
                  </a:cubicBezTo>
                  <a:cubicBezTo>
                    <a:pt x="3369507" y="2661100"/>
                    <a:pt x="3380932" y="2651939"/>
                    <a:pt x="3394004" y="2647615"/>
                  </a:cubicBezTo>
                  <a:cubicBezTo>
                    <a:pt x="3406562" y="2643498"/>
                    <a:pt x="3419532" y="2640616"/>
                    <a:pt x="3432604" y="2638866"/>
                  </a:cubicBezTo>
                  <a:cubicBezTo>
                    <a:pt x="3459470" y="2635366"/>
                    <a:pt x="3487570" y="2636396"/>
                    <a:pt x="3513715" y="2643910"/>
                  </a:cubicBezTo>
                  <a:cubicBezTo>
                    <a:pt x="3568373" y="2659453"/>
                    <a:pt x="3600385" y="2704023"/>
                    <a:pt x="3592562" y="2761150"/>
                  </a:cubicBezTo>
                  <a:cubicBezTo>
                    <a:pt x="3582783" y="2832894"/>
                    <a:pt x="3501364" y="2855231"/>
                    <a:pt x="3440942" y="2841644"/>
                  </a:cubicBezTo>
                  <a:cubicBezTo>
                    <a:pt x="3413047" y="2835365"/>
                    <a:pt x="3388858" y="2817763"/>
                    <a:pt x="3368477" y="2798618"/>
                  </a:cubicBezTo>
                  <a:cubicBezTo>
                    <a:pt x="3368168" y="2798309"/>
                    <a:pt x="3367962" y="2798000"/>
                    <a:pt x="3367551" y="2797691"/>
                  </a:cubicBezTo>
                  <a:cubicBezTo>
                    <a:pt x="3383608" y="2809735"/>
                    <a:pt x="3407386" y="2816940"/>
                    <a:pt x="3421385" y="2820337"/>
                  </a:cubicBezTo>
                  <a:cubicBezTo>
                    <a:pt x="3449073" y="2827130"/>
                    <a:pt x="3495702" y="2833409"/>
                    <a:pt x="3519480" y="2812822"/>
                  </a:cubicBezTo>
                  <a:cubicBezTo>
                    <a:pt x="3522979" y="2809838"/>
                    <a:pt x="3521744" y="2803147"/>
                    <a:pt x="3517009" y="2802118"/>
                  </a:cubicBezTo>
                  <a:cubicBezTo>
                    <a:pt x="3503834" y="2799133"/>
                    <a:pt x="3490453" y="2801397"/>
                    <a:pt x="3477071" y="2801191"/>
                  </a:cubicBezTo>
                  <a:cubicBezTo>
                    <a:pt x="3460705" y="2800985"/>
                    <a:pt x="3444236" y="2798721"/>
                    <a:pt x="3428384" y="2795118"/>
                  </a:cubicBezTo>
                  <a:cubicBezTo>
                    <a:pt x="3414179" y="2791824"/>
                    <a:pt x="3400283" y="2786369"/>
                    <a:pt x="3388137" y="2778443"/>
                  </a:cubicBezTo>
                  <a:cubicBezTo>
                    <a:pt x="3379491" y="2772782"/>
                    <a:pt x="3374447" y="2762797"/>
                    <a:pt x="3364257" y="2759915"/>
                  </a:cubicBezTo>
                  <a:cubicBezTo>
                    <a:pt x="3358493" y="2758268"/>
                    <a:pt x="3351287" y="2760738"/>
                    <a:pt x="3350773" y="2767635"/>
                  </a:cubicBezTo>
                  <a:cubicBezTo>
                    <a:pt x="3350464" y="2771855"/>
                    <a:pt x="3351184" y="2775767"/>
                    <a:pt x="3352522" y="2779472"/>
                  </a:cubicBezTo>
                  <a:cubicBezTo>
                    <a:pt x="3334715" y="2752916"/>
                    <a:pt x="3327922" y="2722139"/>
                    <a:pt x="3307644" y="2696405"/>
                  </a:cubicBezTo>
                  <a:cubicBezTo>
                    <a:pt x="3306718" y="2695170"/>
                    <a:pt x="3305276" y="2694758"/>
                    <a:pt x="3303938" y="2694244"/>
                  </a:cubicBezTo>
                  <a:cubicBezTo>
                    <a:pt x="3286749" y="2672319"/>
                    <a:pt x="3261736" y="2656159"/>
                    <a:pt x="3241561" y="2636910"/>
                  </a:cubicBezTo>
                  <a:cubicBezTo>
                    <a:pt x="3211299" y="2607986"/>
                    <a:pt x="3187830" y="2572680"/>
                    <a:pt x="3164979" y="2537992"/>
                  </a:cubicBezTo>
                  <a:cubicBezTo>
                    <a:pt x="3164052" y="2536551"/>
                    <a:pt x="3162920" y="2535624"/>
                    <a:pt x="3161788" y="2534801"/>
                  </a:cubicBezTo>
                  <a:cubicBezTo>
                    <a:pt x="3161788" y="2533360"/>
                    <a:pt x="3161994" y="2532125"/>
                    <a:pt x="3162097" y="2530890"/>
                  </a:cubicBezTo>
                  <a:close/>
                  <a:moveTo>
                    <a:pt x="3174243" y="2855643"/>
                  </a:moveTo>
                  <a:cubicBezTo>
                    <a:pt x="3163538" y="2851937"/>
                    <a:pt x="3153245" y="2850805"/>
                    <a:pt x="3143260" y="2851525"/>
                  </a:cubicBezTo>
                  <a:cubicBezTo>
                    <a:pt x="3149024" y="2814675"/>
                    <a:pt x="3149024" y="2777517"/>
                    <a:pt x="3147172" y="2740152"/>
                  </a:cubicBezTo>
                  <a:cubicBezTo>
                    <a:pt x="3145422" y="2704537"/>
                    <a:pt x="3146039" y="2667790"/>
                    <a:pt x="3143260" y="2631867"/>
                  </a:cubicBezTo>
                  <a:cubicBezTo>
                    <a:pt x="3147995" y="2616427"/>
                    <a:pt x="3151906" y="2600781"/>
                    <a:pt x="3154789" y="2585341"/>
                  </a:cubicBezTo>
                  <a:cubicBezTo>
                    <a:pt x="3175169" y="2633617"/>
                    <a:pt x="3184433" y="2685701"/>
                    <a:pt x="3189065" y="2737682"/>
                  </a:cubicBezTo>
                  <a:cubicBezTo>
                    <a:pt x="3191433" y="2764238"/>
                    <a:pt x="3192565" y="2790795"/>
                    <a:pt x="3193285" y="2817455"/>
                  </a:cubicBezTo>
                  <a:cubicBezTo>
                    <a:pt x="3193697" y="2832483"/>
                    <a:pt x="3192565" y="2846584"/>
                    <a:pt x="3194727" y="2860480"/>
                  </a:cubicBezTo>
                  <a:cubicBezTo>
                    <a:pt x="3195962" y="2868612"/>
                    <a:pt x="3198432" y="2876744"/>
                    <a:pt x="3202961" y="2884773"/>
                  </a:cubicBezTo>
                  <a:cubicBezTo>
                    <a:pt x="3211299" y="2899595"/>
                    <a:pt x="3223033" y="2912153"/>
                    <a:pt x="3233738" y="2925431"/>
                  </a:cubicBezTo>
                  <a:cubicBezTo>
                    <a:pt x="3250928" y="2946738"/>
                    <a:pt x="3263589" y="2973398"/>
                    <a:pt x="3268220" y="3000469"/>
                  </a:cubicBezTo>
                  <a:cubicBezTo>
                    <a:pt x="3276352" y="3048127"/>
                    <a:pt x="3248766" y="3093006"/>
                    <a:pt x="3212534" y="3120798"/>
                  </a:cubicBezTo>
                  <a:cubicBezTo>
                    <a:pt x="3193903" y="3135105"/>
                    <a:pt x="3171361" y="3143443"/>
                    <a:pt x="3148613" y="3148280"/>
                  </a:cubicBezTo>
                  <a:cubicBezTo>
                    <a:pt x="3102293" y="3158162"/>
                    <a:pt x="3081295" y="3121930"/>
                    <a:pt x="3063590" y="3087241"/>
                  </a:cubicBezTo>
                  <a:cubicBezTo>
                    <a:pt x="3019535" y="3000778"/>
                    <a:pt x="3079339" y="2887552"/>
                    <a:pt x="3171875" y="2868509"/>
                  </a:cubicBezTo>
                  <a:cubicBezTo>
                    <a:pt x="3177743" y="2867377"/>
                    <a:pt x="3181448" y="2858113"/>
                    <a:pt x="3174243" y="2855643"/>
                  </a:cubicBezTo>
                  <a:close/>
                  <a:moveTo>
                    <a:pt x="3174758" y="2407473"/>
                  </a:moveTo>
                  <a:cubicBezTo>
                    <a:pt x="3177434" y="2408399"/>
                    <a:pt x="3180213" y="2408399"/>
                    <a:pt x="3182786" y="2405826"/>
                  </a:cubicBezTo>
                  <a:cubicBezTo>
                    <a:pt x="3238164" y="2347052"/>
                    <a:pt x="3273470" y="2259147"/>
                    <a:pt x="3292718" y="2181536"/>
                  </a:cubicBezTo>
                  <a:cubicBezTo>
                    <a:pt x="3311761" y="2104645"/>
                    <a:pt x="3338833" y="2020754"/>
                    <a:pt x="3316496" y="1942114"/>
                  </a:cubicBezTo>
                  <a:cubicBezTo>
                    <a:pt x="3319790" y="1936349"/>
                    <a:pt x="3316908" y="1926365"/>
                    <a:pt x="3307953" y="1925439"/>
                  </a:cubicBezTo>
                  <a:cubicBezTo>
                    <a:pt x="3234356" y="1917513"/>
                    <a:pt x="3212328" y="1809022"/>
                    <a:pt x="3242281" y="1753644"/>
                  </a:cubicBezTo>
                  <a:cubicBezTo>
                    <a:pt x="3271617" y="1699398"/>
                    <a:pt x="3334921" y="1726675"/>
                    <a:pt x="3362095" y="1765275"/>
                  </a:cubicBezTo>
                  <a:cubicBezTo>
                    <a:pt x="3375991" y="1784935"/>
                    <a:pt x="3382785" y="1810257"/>
                    <a:pt x="3383711" y="1834034"/>
                  </a:cubicBezTo>
                  <a:cubicBezTo>
                    <a:pt x="3384123" y="1845048"/>
                    <a:pt x="3384535" y="1861311"/>
                    <a:pt x="3378976" y="1871193"/>
                  </a:cubicBezTo>
                  <a:cubicBezTo>
                    <a:pt x="3372389" y="1882927"/>
                    <a:pt x="3361066" y="1888589"/>
                    <a:pt x="3357155" y="1903411"/>
                  </a:cubicBezTo>
                  <a:cubicBezTo>
                    <a:pt x="3353964" y="1915557"/>
                    <a:pt x="3354169" y="1928321"/>
                    <a:pt x="3354684" y="1940879"/>
                  </a:cubicBezTo>
                  <a:cubicBezTo>
                    <a:pt x="3355405" y="1958480"/>
                    <a:pt x="3353346" y="1975567"/>
                    <a:pt x="3353140" y="1993168"/>
                  </a:cubicBezTo>
                  <a:cubicBezTo>
                    <a:pt x="3352317" y="2042782"/>
                    <a:pt x="3343362" y="2092190"/>
                    <a:pt x="3332245" y="2140362"/>
                  </a:cubicBezTo>
                  <a:cubicBezTo>
                    <a:pt x="3319172" y="2197387"/>
                    <a:pt x="3297454" y="2254309"/>
                    <a:pt x="3271411" y="2306599"/>
                  </a:cubicBezTo>
                  <a:cubicBezTo>
                    <a:pt x="3261324" y="2326877"/>
                    <a:pt x="3249487" y="2346331"/>
                    <a:pt x="3238061" y="2365888"/>
                  </a:cubicBezTo>
                  <a:cubicBezTo>
                    <a:pt x="3231062" y="2377828"/>
                    <a:pt x="3222930" y="2389872"/>
                    <a:pt x="3212843" y="2399444"/>
                  </a:cubicBezTo>
                  <a:cubicBezTo>
                    <a:pt x="3208314" y="2403768"/>
                    <a:pt x="3204505" y="2406444"/>
                    <a:pt x="3198741" y="2408194"/>
                  </a:cubicBezTo>
                  <a:cubicBezTo>
                    <a:pt x="3194932" y="2409326"/>
                    <a:pt x="3175066" y="2408091"/>
                    <a:pt x="3173316" y="2410973"/>
                  </a:cubicBezTo>
                  <a:cubicBezTo>
                    <a:pt x="3173728" y="2409841"/>
                    <a:pt x="3174140" y="2408605"/>
                    <a:pt x="3174758" y="2407473"/>
                  </a:cubicBezTo>
                  <a:close/>
                  <a:moveTo>
                    <a:pt x="3114027" y="1896309"/>
                  </a:moveTo>
                  <a:cubicBezTo>
                    <a:pt x="3149539" y="1943658"/>
                    <a:pt x="3158700" y="2046488"/>
                    <a:pt x="3116189" y="2090646"/>
                  </a:cubicBezTo>
                  <a:cubicBezTo>
                    <a:pt x="3113410" y="2093528"/>
                    <a:pt x="3112277" y="2099292"/>
                    <a:pt x="3114027" y="2102895"/>
                  </a:cubicBezTo>
                  <a:cubicBezTo>
                    <a:pt x="3114851" y="2104542"/>
                    <a:pt x="3115674" y="2106189"/>
                    <a:pt x="3116498" y="2107939"/>
                  </a:cubicBezTo>
                  <a:cubicBezTo>
                    <a:pt x="3120821" y="2116791"/>
                    <a:pt x="3131834" y="2114423"/>
                    <a:pt x="3136878" y="2107939"/>
                  </a:cubicBezTo>
                  <a:cubicBezTo>
                    <a:pt x="3182374" y="2196667"/>
                    <a:pt x="3186595" y="2339023"/>
                    <a:pt x="3135128" y="2422501"/>
                  </a:cubicBezTo>
                  <a:cubicBezTo>
                    <a:pt x="3133584" y="2424972"/>
                    <a:pt x="3133584" y="2427339"/>
                    <a:pt x="3134202" y="2429398"/>
                  </a:cubicBezTo>
                  <a:cubicBezTo>
                    <a:pt x="3125453" y="2421163"/>
                    <a:pt x="3114851" y="2414164"/>
                    <a:pt x="3101366" y="2408811"/>
                  </a:cubicBezTo>
                  <a:cubicBezTo>
                    <a:pt x="3088912" y="2403870"/>
                    <a:pt x="3075221" y="2402326"/>
                    <a:pt x="3061737" y="2403356"/>
                  </a:cubicBezTo>
                  <a:cubicBezTo>
                    <a:pt x="3061531" y="2403253"/>
                    <a:pt x="3061531" y="2403047"/>
                    <a:pt x="3061223" y="2402944"/>
                  </a:cubicBezTo>
                  <a:cubicBezTo>
                    <a:pt x="2951496" y="2357242"/>
                    <a:pt x="2802347" y="2441647"/>
                    <a:pt x="2738425" y="2529654"/>
                  </a:cubicBezTo>
                  <a:cubicBezTo>
                    <a:pt x="2738219" y="2529963"/>
                    <a:pt x="2738219" y="2530272"/>
                    <a:pt x="2738014" y="2530581"/>
                  </a:cubicBezTo>
                  <a:cubicBezTo>
                    <a:pt x="2733485" y="2533772"/>
                    <a:pt x="2730911" y="2539227"/>
                    <a:pt x="2734617" y="2545609"/>
                  </a:cubicBezTo>
                  <a:cubicBezTo>
                    <a:pt x="2780936" y="2627955"/>
                    <a:pt x="2622317" y="2739329"/>
                    <a:pt x="2553970" y="2730579"/>
                  </a:cubicBezTo>
                  <a:cubicBezTo>
                    <a:pt x="2506415" y="2724506"/>
                    <a:pt x="2491489" y="2667379"/>
                    <a:pt x="2495195" y="2628882"/>
                  </a:cubicBezTo>
                  <a:cubicBezTo>
                    <a:pt x="2498695" y="2592032"/>
                    <a:pt x="2526075" y="2554358"/>
                    <a:pt x="2547691" y="2526463"/>
                  </a:cubicBezTo>
                  <a:cubicBezTo>
                    <a:pt x="2569101" y="2498877"/>
                    <a:pt x="2597819" y="2477982"/>
                    <a:pt x="2626949" y="2459351"/>
                  </a:cubicBezTo>
                  <a:cubicBezTo>
                    <a:pt x="2672034" y="2430324"/>
                    <a:pt x="2698693" y="2430942"/>
                    <a:pt x="2738014" y="2461101"/>
                  </a:cubicBezTo>
                  <a:cubicBezTo>
                    <a:pt x="2742851" y="2464807"/>
                    <a:pt x="2748718" y="2459969"/>
                    <a:pt x="2747277" y="2454513"/>
                  </a:cubicBezTo>
                  <a:cubicBezTo>
                    <a:pt x="2745939" y="2449470"/>
                    <a:pt x="2744190" y="2445249"/>
                    <a:pt x="2742337" y="2441132"/>
                  </a:cubicBezTo>
                  <a:cubicBezTo>
                    <a:pt x="2796994" y="2415502"/>
                    <a:pt x="2860709" y="2397283"/>
                    <a:pt x="2918249" y="2379578"/>
                  </a:cubicBezTo>
                  <a:cubicBezTo>
                    <a:pt x="2970230" y="2363521"/>
                    <a:pt x="3018608" y="2371653"/>
                    <a:pt x="3069457" y="2387916"/>
                  </a:cubicBezTo>
                  <a:cubicBezTo>
                    <a:pt x="3078206" y="2390695"/>
                    <a:pt x="3083765" y="2391210"/>
                    <a:pt x="3090147" y="2387607"/>
                  </a:cubicBezTo>
                  <a:cubicBezTo>
                    <a:pt x="3091485" y="2388739"/>
                    <a:pt x="3092514" y="2389975"/>
                    <a:pt x="3093852" y="2391107"/>
                  </a:cubicBezTo>
                  <a:cubicBezTo>
                    <a:pt x="3099719" y="2395739"/>
                    <a:pt x="3106204" y="2386681"/>
                    <a:pt x="3101881" y="2381431"/>
                  </a:cubicBezTo>
                  <a:cubicBezTo>
                    <a:pt x="3065340" y="2337067"/>
                    <a:pt x="3038577" y="2286115"/>
                    <a:pt x="3001110" y="2242575"/>
                  </a:cubicBezTo>
                  <a:cubicBezTo>
                    <a:pt x="2977538" y="2215298"/>
                    <a:pt x="2945732" y="2210974"/>
                    <a:pt x="2911867" y="2206137"/>
                  </a:cubicBezTo>
                  <a:cubicBezTo>
                    <a:pt x="2823139" y="2193373"/>
                    <a:pt x="2762203" y="2146950"/>
                    <a:pt x="2752218" y="2055854"/>
                  </a:cubicBezTo>
                  <a:cubicBezTo>
                    <a:pt x="2749336" y="2029916"/>
                    <a:pt x="2766320" y="2004594"/>
                    <a:pt x="2783407" y="1987095"/>
                  </a:cubicBezTo>
                  <a:cubicBezTo>
                    <a:pt x="2823345" y="1946334"/>
                    <a:pt x="2873061" y="1983287"/>
                    <a:pt x="2901882" y="2016225"/>
                  </a:cubicBezTo>
                  <a:cubicBezTo>
                    <a:pt x="2903632" y="2018181"/>
                    <a:pt x="2905691" y="2019210"/>
                    <a:pt x="2907853" y="2019725"/>
                  </a:cubicBezTo>
                  <a:cubicBezTo>
                    <a:pt x="2921337" y="2075103"/>
                    <a:pt x="2956643" y="2126055"/>
                    <a:pt x="3002654" y="2144583"/>
                  </a:cubicBezTo>
                  <a:cubicBezTo>
                    <a:pt x="3002448" y="2145509"/>
                    <a:pt x="3002139" y="2146333"/>
                    <a:pt x="3002139" y="2147362"/>
                  </a:cubicBezTo>
                  <a:cubicBezTo>
                    <a:pt x="3002139" y="2186991"/>
                    <a:pt x="3012535" y="2196770"/>
                    <a:pt x="3036416" y="2228164"/>
                  </a:cubicBezTo>
                  <a:cubicBezTo>
                    <a:pt x="3072545" y="2275719"/>
                    <a:pt x="3115983" y="2331406"/>
                    <a:pt x="3126688" y="2390386"/>
                  </a:cubicBezTo>
                  <a:cubicBezTo>
                    <a:pt x="3127717" y="2396253"/>
                    <a:pt x="3135334" y="2395224"/>
                    <a:pt x="3137187" y="2390695"/>
                  </a:cubicBezTo>
                  <a:cubicBezTo>
                    <a:pt x="3147686" y="2365271"/>
                    <a:pt x="3142848" y="2340876"/>
                    <a:pt x="3131011" y="2316995"/>
                  </a:cubicBezTo>
                  <a:cubicBezTo>
                    <a:pt x="3134408" y="2289203"/>
                    <a:pt x="3127203" y="2256162"/>
                    <a:pt x="3124217" y="2230120"/>
                  </a:cubicBezTo>
                  <a:cubicBezTo>
                    <a:pt x="3120512" y="2197387"/>
                    <a:pt x="3110321" y="2164861"/>
                    <a:pt x="3091176" y="2137892"/>
                  </a:cubicBezTo>
                  <a:cubicBezTo>
                    <a:pt x="3096735" y="2131716"/>
                    <a:pt x="3094264" y="2119673"/>
                    <a:pt x="3084177" y="2121732"/>
                  </a:cubicBezTo>
                  <a:cubicBezTo>
                    <a:pt x="2958702" y="2148082"/>
                    <a:pt x="2878105" y="1991521"/>
                    <a:pt x="2953658" y="1895588"/>
                  </a:cubicBezTo>
                  <a:cubicBezTo>
                    <a:pt x="2992772" y="1845666"/>
                    <a:pt x="3077280" y="1847416"/>
                    <a:pt x="3114027" y="1896309"/>
                  </a:cubicBezTo>
                  <a:close/>
                  <a:moveTo>
                    <a:pt x="3028799" y="2151273"/>
                  </a:moveTo>
                  <a:cubicBezTo>
                    <a:pt x="3042798" y="2152817"/>
                    <a:pt x="3057311" y="2152097"/>
                    <a:pt x="3072442" y="2147053"/>
                  </a:cubicBezTo>
                  <a:cubicBezTo>
                    <a:pt x="3085926" y="2178448"/>
                    <a:pt x="3096220" y="2207783"/>
                    <a:pt x="3100131" y="2242781"/>
                  </a:cubicBezTo>
                  <a:cubicBezTo>
                    <a:pt x="3101161" y="2252148"/>
                    <a:pt x="3101366" y="2262132"/>
                    <a:pt x="3101572" y="2272322"/>
                  </a:cubicBezTo>
                  <a:cubicBezTo>
                    <a:pt x="3070487" y="2231870"/>
                    <a:pt x="3032710" y="2192138"/>
                    <a:pt x="3028799" y="2151273"/>
                  </a:cubicBezTo>
                  <a:close/>
                  <a:moveTo>
                    <a:pt x="3741814" y="275220"/>
                  </a:moveTo>
                  <a:cubicBezTo>
                    <a:pt x="3748814" y="292718"/>
                    <a:pt x="3755814" y="307952"/>
                    <a:pt x="3754990" y="326892"/>
                  </a:cubicBezTo>
                  <a:cubicBezTo>
                    <a:pt x="3739447" y="366727"/>
                    <a:pt x="3737697" y="417473"/>
                    <a:pt x="3724522" y="455558"/>
                  </a:cubicBezTo>
                  <a:cubicBezTo>
                    <a:pt x="3720919" y="465954"/>
                    <a:pt x="3717831" y="476453"/>
                    <a:pt x="3714640" y="486952"/>
                  </a:cubicBezTo>
                  <a:cubicBezTo>
                    <a:pt x="3718655" y="466778"/>
                    <a:pt x="3722772" y="446500"/>
                    <a:pt x="3726066" y="426222"/>
                  </a:cubicBezTo>
                  <a:cubicBezTo>
                    <a:pt x="3730904" y="396269"/>
                    <a:pt x="3749637" y="344905"/>
                    <a:pt x="3740888" y="314849"/>
                  </a:cubicBezTo>
                  <a:cubicBezTo>
                    <a:pt x="3733271" y="288498"/>
                    <a:pt x="3705067" y="284998"/>
                    <a:pt x="3681290" y="278925"/>
                  </a:cubicBezTo>
                  <a:cubicBezTo>
                    <a:pt x="3626221" y="264823"/>
                    <a:pt x="3587415" y="216754"/>
                    <a:pt x="3581033" y="161788"/>
                  </a:cubicBezTo>
                  <a:cubicBezTo>
                    <a:pt x="3573313" y="95705"/>
                    <a:pt x="3681084" y="-3317"/>
                    <a:pt x="3726478" y="90352"/>
                  </a:cubicBezTo>
                  <a:cubicBezTo>
                    <a:pt x="3710111" y="132761"/>
                    <a:pt x="3707847" y="176713"/>
                    <a:pt x="3721228" y="220253"/>
                  </a:cubicBezTo>
                  <a:cubicBezTo>
                    <a:pt x="3726992" y="238987"/>
                    <a:pt x="3734609" y="257103"/>
                    <a:pt x="3741814" y="27522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0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2660E5-BC76-48DF-93E8-E84615A3D7AA}"/>
                </a:ext>
              </a:extLst>
            </p:cNvPr>
            <p:cNvGrpSpPr/>
            <p:nvPr userDrawn="1"/>
          </p:nvGrpSpPr>
          <p:grpSpPr>
            <a:xfrm>
              <a:off x="8539095" y="2082844"/>
              <a:ext cx="3655446" cy="4779171"/>
              <a:chOff x="8539095" y="2082844"/>
              <a:chExt cx="3655446" cy="4779171"/>
            </a:xfrm>
          </p:grpSpPr>
          <p:sp>
            <p:nvSpPr>
              <p:cNvPr id="14" name="Graphic 24">
                <a:extLst>
                  <a:ext uri="{FF2B5EF4-FFF2-40B4-BE49-F238E27FC236}">
                    <a16:creationId xmlns:a16="http://schemas.microsoft.com/office/drawing/2014/main" id="{821A4F57-B85D-4CF4-8112-9AF78D33C212}"/>
                  </a:ext>
                </a:extLst>
              </p:cNvPr>
              <p:cNvSpPr/>
              <p:nvPr/>
            </p:nvSpPr>
            <p:spPr>
              <a:xfrm>
                <a:off x="11180813" y="3016785"/>
                <a:ext cx="171409" cy="64988"/>
              </a:xfrm>
              <a:custGeom>
                <a:avLst/>
                <a:gdLst>
                  <a:gd name="connsiteX0" fmla="*/ 169165 w 171409"/>
                  <a:gd name="connsiteY0" fmla="*/ 39288 h 64988"/>
                  <a:gd name="connsiteX1" fmla="*/ 137462 w 171409"/>
                  <a:gd name="connsiteY1" fmla="*/ 38568 h 64988"/>
                  <a:gd name="connsiteX2" fmla="*/ 90216 w 171409"/>
                  <a:gd name="connsiteY2" fmla="*/ 37744 h 64988"/>
                  <a:gd name="connsiteX3" fmla="*/ 36176 w 171409"/>
                  <a:gd name="connsiteY3" fmla="*/ 19628 h 64988"/>
                  <a:gd name="connsiteX4" fmla="*/ 8590 w 171409"/>
                  <a:gd name="connsiteY4" fmla="*/ 277 h 64988"/>
                  <a:gd name="connsiteX5" fmla="*/ 973 w 171409"/>
                  <a:gd name="connsiteY5" fmla="*/ 3982 h 64988"/>
                  <a:gd name="connsiteX6" fmla="*/ 62939 w 171409"/>
                  <a:gd name="connsiteY6" fmla="*/ 59257 h 64988"/>
                  <a:gd name="connsiteX7" fmla="*/ 171018 w 171409"/>
                  <a:gd name="connsiteY7" fmla="*/ 43817 h 64988"/>
                  <a:gd name="connsiteX8" fmla="*/ 169165 w 171409"/>
                  <a:gd name="connsiteY8" fmla="*/ 39288 h 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09" h="64988">
                    <a:moveTo>
                      <a:pt x="169165" y="39288"/>
                    </a:moveTo>
                    <a:cubicBezTo>
                      <a:pt x="159387" y="35583"/>
                      <a:pt x="147652" y="37538"/>
                      <a:pt x="137462" y="38568"/>
                    </a:cubicBezTo>
                    <a:cubicBezTo>
                      <a:pt x="121713" y="40215"/>
                      <a:pt x="105965" y="39288"/>
                      <a:pt x="90216" y="37744"/>
                    </a:cubicBezTo>
                    <a:cubicBezTo>
                      <a:pt x="71379" y="35994"/>
                      <a:pt x="52028" y="30024"/>
                      <a:pt x="36176" y="19628"/>
                    </a:cubicBezTo>
                    <a:cubicBezTo>
                      <a:pt x="26603" y="13349"/>
                      <a:pt x="19604" y="3879"/>
                      <a:pt x="8590" y="277"/>
                    </a:cubicBezTo>
                    <a:cubicBezTo>
                      <a:pt x="5708" y="-650"/>
                      <a:pt x="1797" y="791"/>
                      <a:pt x="973" y="3982"/>
                    </a:cubicBezTo>
                    <a:cubicBezTo>
                      <a:pt x="-7365" y="35994"/>
                      <a:pt x="39985" y="53390"/>
                      <a:pt x="62939" y="59257"/>
                    </a:cubicBezTo>
                    <a:cubicBezTo>
                      <a:pt x="89701" y="66154"/>
                      <a:pt x="153828" y="72124"/>
                      <a:pt x="171018" y="43817"/>
                    </a:cubicBezTo>
                    <a:cubicBezTo>
                      <a:pt x="172047" y="41964"/>
                      <a:pt x="170915" y="39906"/>
                      <a:pt x="169165" y="392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Graphic 24">
                <a:extLst>
                  <a:ext uri="{FF2B5EF4-FFF2-40B4-BE49-F238E27FC236}">
                    <a16:creationId xmlns:a16="http://schemas.microsoft.com/office/drawing/2014/main" id="{3823A23A-35D5-440C-9BCF-BAF4CC75F0C9}"/>
                  </a:ext>
                </a:extLst>
              </p:cNvPr>
              <p:cNvSpPr/>
              <p:nvPr/>
            </p:nvSpPr>
            <p:spPr>
              <a:xfrm>
                <a:off x="11235159" y="2995599"/>
                <a:ext cx="143719" cy="52689"/>
              </a:xfrm>
              <a:custGeom>
                <a:avLst/>
                <a:gdLst>
                  <a:gd name="connsiteX0" fmla="*/ 137670 w 143719"/>
                  <a:gd name="connsiteY0" fmla="*/ 20228 h 52689"/>
                  <a:gd name="connsiteX1" fmla="*/ 75190 w 143719"/>
                  <a:gd name="connsiteY1" fmla="*/ 23933 h 52689"/>
                  <a:gd name="connsiteX2" fmla="*/ 42251 w 143719"/>
                  <a:gd name="connsiteY2" fmla="*/ 17140 h 52689"/>
                  <a:gd name="connsiteX3" fmla="*/ 9622 w 143719"/>
                  <a:gd name="connsiteY3" fmla="*/ 465 h 52689"/>
                  <a:gd name="connsiteX4" fmla="*/ 255 w 143719"/>
                  <a:gd name="connsiteY4" fmla="*/ 5200 h 52689"/>
                  <a:gd name="connsiteX5" fmla="*/ 60779 w 143719"/>
                  <a:gd name="connsiteY5" fmla="*/ 51622 h 52689"/>
                  <a:gd name="connsiteX6" fmla="*/ 141685 w 143719"/>
                  <a:gd name="connsiteY6" fmla="*/ 30521 h 52689"/>
                  <a:gd name="connsiteX7" fmla="*/ 137670 w 143719"/>
                  <a:gd name="connsiteY7" fmla="*/ 20228 h 5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719" h="52689">
                    <a:moveTo>
                      <a:pt x="137670" y="20228"/>
                    </a:moveTo>
                    <a:cubicBezTo>
                      <a:pt x="117187" y="23522"/>
                      <a:pt x="95879" y="25272"/>
                      <a:pt x="75190" y="23933"/>
                    </a:cubicBezTo>
                    <a:cubicBezTo>
                      <a:pt x="63764" y="23213"/>
                      <a:pt x="53059" y="20948"/>
                      <a:pt x="42251" y="17140"/>
                    </a:cubicBezTo>
                    <a:cubicBezTo>
                      <a:pt x="30723" y="13022"/>
                      <a:pt x="21150" y="4685"/>
                      <a:pt x="9622" y="465"/>
                    </a:cubicBezTo>
                    <a:cubicBezTo>
                      <a:pt x="5916" y="-873"/>
                      <a:pt x="770" y="671"/>
                      <a:pt x="255" y="5200"/>
                    </a:cubicBezTo>
                    <a:cubicBezTo>
                      <a:pt x="-3554" y="37109"/>
                      <a:pt x="36178" y="48431"/>
                      <a:pt x="60779" y="51622"/>
                    </a:cubicBezTo>
                    <a:cubicBezTo>
                      <a:pt x="88366" y="55225"/>
                      <a:pt x="120892" y="50078"/>
                      <a:pt x="141685" y="30521"/>
                    </a:cubicBezTo>
                    <a:cubicBezTo>
                      <a:pt x="145493" y="26918"/>
                      <a:pt x="143846" y="19198"/>
                      <a:pt x="137670" y="2022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Graphic 24">
                <a:extLst>
                  <a:ext uri="{FF2B5EF4-FFF2-40B4-BE49-F238E27FC236}">
                    <a16:creationId xmlns:a16="http://schemas.microsoft.com/office/drawing/2014/main" id="{F75C81C9-C1B6-4942-B636-B86A1912E232}"/>
                  </a:ext>
                </a:extLst>
              </p:cNvPr>
              <p:cNvSpPr/>
              <p:nvPr/>
            </p:nvSpPr>
            <p:spPr>
              <a:xfrm>
                <a:off x="11316170" y="2969538"/>
                <a:ext cx="40115" cy="38884"/>
              </a:xfrm>
              <a:custGeom>
                <a:avLst/>
                <a:gdLst>
                  <a:gd name="connsiteX0" fmla="*/ 29588 w 40115"/>
                  <a:gd name="connsiteY0" fmla="*/ 38878 h 38884"/>
                  <a:gd name="connsiteX1" fmla="*/ 36793 w 40115"/>
                  <a:gd name="connsiteY1" fmla="*/ 23335 h 38884"/>
                  <a:gd name="connsiteX2" fmla="*/ 7972 w 40115"/>
                  <a:gd name="connsiteY2" fmla="*/ 587 h 38884"/>
                  <a:gd name="connsiteX3" fmla="*/ 46 w 40115"/>
                  <a:gd name="connsiteY3" fmla="*/ 5527 h 38884"/>
                  <a:gd name="connsiteX4" fmla="*/ 29588 w 40115"/>
                  <a:gd name="connsiteY4" fmla="*/ 38878 h 3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15" h="38884">
                    <a:moveTo>
                      <a:pt x="29588" y="38878"/>
                    </a:moveTo>
                    <a:cubicBezTo>
                      <a:pt x="37617" y="39186"/>
                      <a:pt x="44410" y="29408"/>
                      <a:pt x="36793" y="23335"/>
                    </a:cubicBezTo>
                    <a:cubicBezTo>
                      <a:pt x="26912" y="15512"/>
                      <a:pt x="19398" y="6042"/>
                      <a:pt x="7972" y="587"/>
                    </a:cubicBezTo>
                    <a:cubicBezTo>
                      <a:pt x="4061" y="-1266"/>
                      <a:pt x="252" y="1513"/>
                      <a:pt x="46" y="5527"/>
                    </a:cubicBezTo>
                    <a:cubicBezTo>
                      <a:pt x="-880" y="22305"/>
                      <a:pt x="12193" y="38157"/>
                      <a:pt x="29588" y="388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Graphic 24">
                <a:extLst>
                  <a:ext uri="{FF2B5EF4-FFF2-40B4-BE49-F238E27FC236}">
                    <a16:creationId xmlns:a16="http://schemas.microsoft.com/office/drawing/2014/main" id="{B68D517D-8501-4DFD-9121-33A7D5FDF05D}"/>
                  </a:ext>
                </a:extLst>
              </p:cNvPr>
              <p:cNvSpPr/>
              <p:nvPr/>
            </p:nvSpPr>
            <p:spPr>
              <a:xfrm>
                <a:off x="11381496" y="2342052"/>
                <a:ext cx="97665" cy="238262"/>
              </a:xfrm>
              <a:custGeom>
                <a:avLst/>
                <a:gdLst>
                  <a:gd name="connsiteX0" fmla="*/ 85311 w 97665"/>
                  <a:gd name="connsiteY0" fmla="*/ 233840 h 238262"/>
                  <a:gd name="connsiteX1" fmla="*/ 9347 w 97665"/>
                  <a:gd name="connsiteY1" fmla="*/ 903 h 238262"/>
                  <a:gd name="connsiteX2" fmla="*/ 1318 w 97665"/>
                  <a:gd name="connsiteY2" fmla="*/ 9137 h 238262"/>
                  <a:gd name="connsiteX3" fmla="*/ 62048 w 97665"/>
                  <a:gd name="connsiteY3" fmla="*/ 97042 h 238262"/>
                  <a:gd name="connsiteX4" fmla="*/ 71004 w 97665"/>
                  <a:gd name="connsiteY4" fmla="*/ 233016 h 238262"/>
                  <a:gd name="connsiteX5" fmla="*/ 85311 w 97665"/>
                  <a:gd name="connsiteY5" fmla="*/ 233840 h 23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665" h="238262">
                    <a:moveTo>
                      <a:pt x="85311" y="233840"/>
                    </a:moveTo>
                    <a:cubicBezTo>
                      <a:pt x="118044" y="154582"/>
                      <a:pt x="83355" y="44443"/>
                      <a:pt x="9347" y="903"/>
                    </a:cubicBezTo>
                    <a:cubicBezTo>
                      <a:pt x="3891" y="-2288"/>
                      <a:pt x="-2903" y="3579"/>
                      <a:pt x="1318" y="9137"/>
                    </a:cubicBezTo>
                    <a:cubicBezTo>
                      <a:pt x="23346" y="38370"/>
                      <a:pt x="47123" y="62765"/>
                      <a:pt x="62048" y="97042"/>
                    </a:cubicBezTo>
                    <a:cubicBezTo>
                      <a:pt x="81914" y="142847"/>
                      <a:pt x="58446" y="188138"/>
                      <a:pt x="71004" y="233016"/>
                    </a:cubicBezTo>
                    <a:cubicBezTo>
                      <a:pt x="72856" y="239707"/>
                      <a:pt x="82841" y="240016"/>
                      <a:pt x="85311" y="233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Graphic 24">
                <a:extLst>
                  <a:ext uri="{FF2B5EF4-FFF2-40B4-BE49-F238E27FC236}">
                    <a16:creationId xmlns:a16="http://schemas.microsoft.com/office/drawing/2014/main" id="{EE2EC057-566A-4671-A792-4B679095CEA9}"/>
                  </a:ext>
                </a:extLst>
              </p:cNvPr>
              <p:cNvSpPr/>
              <p:nvPr/>
            </p:nvSpPr>
            <p:spPr>
              <a:xfrm>
                <a:off x="11396450" y="2405990"/>
                <a:ext cx="46323" cy="134261"/>
              </a:xfrm>
              <a:custGeom>
                <a:avLst/>
                <a:gdLst>
                  <a:gd name="connsiteX0" fmla="*/ 6642 w 46323"/>
                  <a:gd name="connsiteY0" fmla="*/ 269 h 134261"/>
                  <a:gd name="connsiteX1" fmla="*/ 775 w 46323"/>
                  <a:gd name="connsiteY1" fmla="*/ 7886 h 134261"/>
                  <a:gd name="connsiteX2" fmla="*/ 18273 w 46323"/>
                  <a:gd name="connsiteY2" fmla="*/ 70263 h 134261"/>
                  <a:gd name="connsiteX3" fmla="*/ 28978 w 46323"/>
                  <a:gd name="connsiteY3" fmla="*/ 132229 h 134261"/>
                  <a:gd name="connsiteX4" fmla="*/ 39374 w 46323"/>
                  <a:gd name="connsiteY4" fmla="*/ 129655 h 134261"/>
                  <a:gd name="connsiteX5" fmla="*/ 42462 w 46323"/>
                  <a:gd name="connsiteY5" fmla="*/ 47721 h 134261"/>
                  <a:gd name="connsiteX6" fmla="*/ 6642 w 46323"/>
                  <a:gd name="connsiteY6" fmla="*/ 269 h 13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23" h="134261">
                    <a:moveTo>
                      <a:pt x="6642" y="269"/>
                    </a:moveTo>
                    <a:cubicBezTo>
                      <a:pt x="2524" y="-1275"/>
                      <a:pt x="-1799" y="4180"/>
                      <a:pt x="775" y="7886"/>
                    </a:cubicBezTo>
                    <a:cubicBezTo>
                      <a:pt x="13641" y="26311"/>
                      <a:pt x="17038" y="48338"/>
                      <a:pt x="18273" y="70263"/>
                    </a:cubicBezTo>
                    <a:cubicBezTo>
                      <a:pt x="19405" y="91776"/>
                      <a:pt x="15391" y="113906"/>
                      <a:pt x="28978" y="132229"/>
                    </a:cubicBezTo>
                    <a:cubicBezTo>
                      <a:pt x="32066" y="136449"/>
                      <a:pt x="37830" y="133361"/>
                      <a:pt x="39374" y="129655"/>
                    </a:cubicBezTo>
                    <a:cubicBezTo>
                      <a:pt x="49873" y="105466"/>
                      <a:pt x="46374" y="73042"/>
                      <a:pt x="42462" y="47721"/>
                    </a:cubicBezTo>
                    <a:cubicBezTo>
                      <a:pt x="38963" y="25178"/>
                      <a:pt x="28257" y="7989"/>
                      <a:pt x="6642" y="2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Graphic 24">
                <a:extLst>
                  <a:ext uri="{FF2B5EF4-FFF2-40B4-BE49-F238E27FC236}">
                    <a16:creationId xmlns:a16="http://schemas.microsoft.com/office/drawing/2014/main" id="{33A7B550-B0A6-4D29-8AB0-9BA86BFF129C}"/>
                  </a:ext>
                </a:extLst>
              </p:cNvPr>
              <p:cNvSpPr/>
              <p:nvPr/>
            </p:nvSpPr>
            <p:spPr>
              <a:xfrm>
                <a:off x="11632604" y="2449883"/>
                <a:ext cx="60824" cy="129726"/>
              </a:xfrm>
              <a:custGeom>
                <a:avLst/>
                <a:gdLst>
                  <a:gd name="connsiteX0" fmla="*/ 26893 w 60824"/>
                  <a:gd name="connsiteY0" fmla="*/ 33266 h 129726"/>
                  <a:gd name="connsiteX1" fmla="*/ 30393 w 60824"/>
                  <a:gd name="connsiteY1" fmla="*/ 7018 h 129726"/>
                  <a:gd name="connsiteX2" fmla="*/ 18350 w 60824"/>
                  <a:gd name="connsiteY2" fmla="*/ 534 h 129726"/>
                  <a:gd name="connsiteX3" fmla="*/ 6204 w 60824"/>
                  <a:gd name="connsiteY3" fmla="*/ 67749 h 129726"/>
                  <a:gd name="connsiteX4" fmla="*/ 56332 w 60824"/>
                  <a:gd name="connsiteY4" fmla="*/ 129405 h 129726"/>
                  <a:gd name="connsiteX5" fmla="*/ 60758 w 60824"/>
                  <a:gd name="connsiteY5" fmla="*/ 126215 h 129726"/>
                  <a:gd name="connsiteX6" fmla="*/ 34304 w 60824"/>
                  <a:gd name="connsiteY6" fmla="*/ 72689 h 129726"/>
                  <a:gd name="connsiteX7" fmla="*/ 26893 w 60824"/>
                  <a:gd name="connsiteY7" fmla="*/ 33266 h 12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824" h="129726">
                    <a:moveTo>
                      <a:pt x="26893" y="33266"/>
                    </a:moveTo>
                    <a:cubicBezTo>
                      <a:pt x="28128" y="22458"/>
                      <a:pt x="32966" y="17929"/>
                      <a:pt x="30393" y="7018"/>
                    </a:cubicBezTo>
                    <a:cubicBezTo>
                      <a:pt x="29260" y="2283"/>
                      <a:pt x="22981" y="-1422"/>
                      <a:pt x="18350" y="534"/>
                    </a:cubicBezTo>
                    <a:cubicBezTo>
                      <a:pt x="-6869" y="10930"/>
                      <a:pt x="-1002" y="46750"/>
                      <a:pt x="6204" y="67749"/>
                    </a:cubicBezTo>
                    <a:cubicBezTo>
                      <a:pt x="14026" y="90703"/>
                      <a:pt x="33584" y="119009"/>
                      <a:pt x="56332" y="129405"/>
                    </a:cubicBezTo>
                    <a:cubicBezTo>
                      <a:pt x="58699" y="130435"/>
                      <a:pt x="61272" y="128891"/>
                      <a:pt x="60758" y="126215"/>
                    </a:cubicBezTo>
                    <a:cubicBezTo>
                      <a:pt x="56949" y="106863"/>
                      <a:pt x="42848" y="90188"/>
                      <a:pt x="34304" y="72689"/>
                    </a:cubicBezTo>
                    <a:cubicBezTo>
                      <a:pt x="28334" y="60440"/>
                      <a:pt x="25349" y="46647"/>
                      <a:pt x="26893" y="332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Graphic 24">
                <a:extLst>
                  <a:ext uri="{FF2B5EF4-FFF2-40B4-BE49-F238E27FC236}">
                    <a16:creationId xmlns:a16="http://schemas.microsoft.com/office/drawing/2014/main" id="{76505DF1-53EA-4841-9D74-D7BFC8D57E15}"/>
                  </a:ext>
                </a:extLst>
              </p:cNvPr>
              <p:cNvSpPr/>
              <p:nvPr/>
            </p:nvSpPr>
            <p:spPr>
              <a:xfrm>
                <a:off x="11669745" y="2475414"/>
                <a:ext cx="32578" cy="75560"/>
              </a:xfrm>
              <a:custGeom>
                <a:avLst/>
                <a:gdLst>
                  <a:gd name="connsiteX0" fmla="*/ 5089 w 32578"/>
                  <a:gd name="connsiteY0" fmla="*/ 2795 h 75560"/>
                  <a:gd name="connsiteX1" fmla="*/ 24749 w 32578"/>
                  <a:gd name="connsiteY1" fmla="*/ 74745 h 75560"/>
                  <a:gd name="connsiteX2" fmla="*/ 32572 w 32578"/>
                  <a:gd name="connsiteY2" fmla="*/ 70319 h 75560"/>
                  <a:gd name="connsiteX3" fmla="*/ 15691 w 32578"/>
                  <a:gd name="connsiteY3" fmla="*/ 3310 h 75560"/>
                  <a:gd name="connsiteX4" fmla="*/ 5089 w 32578"/>
                  <a:gd name="connsiteY4" fmla="*/ 2795 h 75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78" h="75560">
                    <a:moveTo>
                      <a:pt x="5089" y="2795"/>
                    </a:moveTo>
                    <a:cubicBezTo>
                      <a:pt x="-7469" y="26264"/>
                      <a:pt x="4780" y="59305"/>
                      <a:pt x="24749" y="74745"/>
                    </a:cubicBezTo>
                    <a:cubicBezTo>
                      <a:pt x="27837" y="77113"/>
                      <a:pt x="32778" y="73922"/>
                      <a:pt x="32572" y="70319"/>
                    </a:cubicBezTo>
                    <a:cubicBezTo>
                      <a:pt x="31543" y="47571"/>
                      <a:pt x="23514" y="24514"/>
                      <a:pt x="15691" y="3310"/>
                    </a:cubicBezTo>
                    <a:cubicBezTo>
                      <a:pt x="14147" y="-1013"/>
                      <a:pt x="7148" y="-1013"/>
                      <a:pt x="5089" y="279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Graphic 24">
                <a:extLst>
                  <a:ext uri="{FF2B5EF4-FFF2-40B4-BE49-F238E27FC236}">
                    <a16:creationId xmlns:a16="http://schemas.microsoft.com/office/drawing/2014/main" id="{61A9DBB1-5D34-434F-B414-98252C6D7CA4}"/>
                  </a:ext>
                </a:extLst>
              </p:cNvPr>
              <p:cNvSpPr/>
              <p:nvPr/>
            </p:nvSpPr>
            <p:spPr>
              <a:xfrm>
                <a:off x="11901386" y="2597250"/>
                <a:ext cx="31052" cy="122240"/>
              </a:xfrm>
              <a:custGeom>
                <a:avLst/>
                <a:gdLst>
                  <a:gd name="connsiteX0" fmla="*/ 30986 w 31052"/>
                  <a:gd name="connsiteY0" fmla="*/ 118013 h 122240"/>
                  <a:gd name="connsiteX1" fmla="*/ 22133 w 31052"/>
                  <a:gd name="connsiteY1" fmla="*/ 65312 h 122240"/>
                  <a:gd name="connsiteX2" fmla="*/ 15340 w 31052"/>
                  <a:gd name="connsiteY2" fmla="*/ 2111 h 122240"/>
                  <a:gd name="connsiteX3" fmla="*/ 10296 w 31052"/>
                  <a:gd name="connsiteY3" fmla="*/ 1596 h 122240"/>
                  <a:gd name="connsiteX4" fmla="*/ 518 w 31052"/>
                  <a:gd name="connsiteY4" fmla="*/ 56562 h 122240"/>
                  <a:gd name="connsiteX5" fmla="*/ 23575 w 31052"/>
                  <a:gd name="connsiteY5" fmla="*/ 121410 h 122240"/>
                  <a:gd name="connsiteX6" fmla="*/ 30986 w 31052"/>
                  <a:gd name="connsiteY6" fmla="*/ 118013 h 12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2" h="122240">
                    <a:moveTo>
                      <a:pt x="30986" y="118013"/>
                    </a:moveTo>
                    <a:cubicBezTo>
                      <a:pt x="31809" y="100309"/>
                      <a:pt x="24810" y="82707"/>
                      <a:pt x="22133" y="65312"/>
                    </a:cubicBezTo>
                    <a:cubicBezTo>
                      <a:pt x="18943" y="44725"/>
                      <a:pt x="16884" y="22903"/>
                      <a:pt x="15340" y="2111"/>
                    </a:cubicBezTo>
                    <a:cubicBezTo>
                      <a:pt x="15134" y="-771"/>
                      <a:pt x="11326" y="-462"/>
                      <a:pt x="10296" y="1596"/>
                    </a:cubicBezTo>
                    <a:cubicBezTo>
                      <a:pt x="1753" y="18889"/>
                      <a:pt x="-1335" y="37211"/>
                      <a:pt x="518" y="56562"/>
                    </a:cubicBezTo>
                    <a:cubicBezTo>
                      <a:pt x="2576" y="78178"/>
                      <a:pt x="4223" y="107720"/>
                      <a:pt x="23575" y="121410"/>
                    </a:cubicBezTo>
                    <a:cubicBezTo>
                      <a:pt x="26148" y="123366"/>
                      <a:pt x="30780" y="121719"/>
                      <a:pt x="30986" y="118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Graphic 24">
                <a:extLst>
                  <a:ext uri="{FF2B5EF4-FFF2-40B4-BE49-F238E27FC236}">
                    <a16:creationId xmlns:a16="http://schemas.microsoft.com/office/drawing/2014/main" id="{E6B6CE35-9D17-4379-B30A-8AA2173A63F2}"/>
                  </a:ext>
                </a:extLst>
              </p:cNvPr>
              <p:cNvSpPr/>
              <p:nvPr/>
            </p:nvSpPr>
            <p:spPr>
              <a:xfrm>
                <a:off x="11952848" y="2134265"/>
                <a:ext cx="83827" cy="126704"/>
              </a:xfrm>
              <a:custGeom>
                <a:avLst/>
                <a:gdLst>
                  <a:gd name="connsiteX0" fmla="*/ 36652 w 83827"/>
                  <a:gd name="connsiteY0" fmla="*/ 63452 h 126704"/>
                  <a:gd name="connsiteX1" fmla="*/ 17609 w 83827"/>
                  <a:gd name="connsiteY1" fmla="*/ 2721 h 126704"/>
                  <a:gd name="connsiteX2" fmla="*/ 9992 w 83827"/>
                  <a:gd name="connsiteY2" fmla="*/ 1177 h 126704"/>
                  <a:gd name="connsiteX3" fmla="*/ 81736 w 83827"/>
                  <a:gd name="connsiteY3" fmla="*/ 123050 h 126704"/>
                  <a:gd name="connsiteX4" fmla="*/ 82045 w 83827"/>
                  <a:gd name="connsiteY4" fmla="*/ 116153 h 126704"/>
                  <a:gd name="connsiteX5" fmla="*/ 36652 w 83827"/>
                  <a:gd name="connsiteY5" fmla="*/ 63452 h 1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7" h="126704">
                    <a:moveTo>
                      <a:pt x="36652" y="63452"/>
                    </a:moveTo>
                    <a:cubicBezTo>
                      <a:pt x="27697" y="43894"/>
                      <a:pt x="26153" y="22175"/>
                      <a:pt x="17609" y="2721"/>
                    </a:cubicBezTo>
                    <a:cubicBezTo>
                      <a:pt x="16374" y="-161"/>
                      <a:pt x="12360" y="-881"/>
                      <a:pt x="9992" y="1177"/>
                    </a:cubicBezTo>
                    <a:cubicBezTo>
                      <a:pt x="-24284" y="31234"/>
                      <a:pt x="37064" y="148783"/>
                      <a:pt x="81736" y="123050"/>
                    </a:cubicBezTo>
                    <a:cubicBezTo>
                      <a:pt x="84310" y="121609"/>
                      <a:pt x="84618" y="117800"/>
                      <a:pt x="82045" y="116153"/>
                    </a:cubicBezTo>
                    <a:cubicBezTo>
                      <a:pt x="60944" y="102566"/>
                      <a:pt x="47254" y="86509"/>
                      <a:pt x="36652" y="634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Graphic 24">
                <a:extLst>
                  <a:ext uri="{FF2B5EF4-FFF2-40B4-BE49-F238E27FC236}">
                    <a16:creationId xmlns:a16="http://schemas.microsoft.com/office/drawing/2014/main" id="{6FD6E40F-071D-4755-9AD8-E99983CC17CF}"/>
                  </a:ext>
                </a:extLst>
              </p:cNvPr>
              <p:cNvSpPr/>
              <p:nvPr/>
            </p:nvSpPr>
            <p:spPr>
              <a:xfrm>
                <a:off x="11975937" y="2082844"/>
                <a:ext cx="40904" cy="112868"/>
              </a:xfrm>
              <a:custGeom>
                <a:avLst/>
                <a:gdLst>
                  <a:gd name="connsiteX0" fmla="*/ 32811 w 40904"/>
                  <a:gd name="connsiteY0" fmla="*/ 112300 h 112868"/>
                  <a:gd name="connsiteX1" fmla="*/ 40428 w 40904"/>
                  <a:gd name="connsiteY1" fmla="*/ 105300 h 112868"/>
                  <a:gd name="connsiteX2" fmla="*/ 27664 w 40904"/>
                  <a:gd name="connsiteY2" fmla="*/ 44364 h 112868"/>
                  <a:gd name="connsiteX3" fmla="*/ 21282 w 40904"/>
                  <a:gd name="connsiteY3" fmla="*/ 2573 h 112868"/>
                  <a:gd name="connsiteX4" fmla="*/ 9342 w 40904"/>
                  <a:gd name="connsiteY4" fmla="*/ 2367 h 112868"/>
                  <a:gd name="connsiteX5" fmla="*/ 2960 w 40904"/>
                  <a:gd name="connsiteY5" fmla="*/ 63510 h 112868"/>
                  <a:gd name="connsiteX6" fmla="*/ 32811 w 40904"/>
                  <a:gd name="connsiteY6" fmla="*/ 112300 h 11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04" h="112868">
                    <a:moveTo>
                      <a:pt x="32811" y="112300"/>
                    </a:moveTo>
                    <a:cubicBezTo>
                      <a:pt x="36928" y="114564"/>
                      <a:pt x="42590" y="109623"/>
                      <a:pt x="40428" y="105300"/>
                    </a:cubicBezTo>
                    <a:cubicBezTo>
                      <a:pt x="30649" y="85228"/>
                      <a:pt x="27664" y="66289"/>
                      <a:pt x="27664" y="44364"/>
                    </a:cubicBezTo>
                    <a:cubicBezTo>
                      <a:pt x="27562" y="30056"/>
                      <a:pt x="30855" y="14308"/>
                      <a:pt x="21282" y="2573"/>
                    </a:cubicBezTo>
                    <a:cubicBezTo>
                      <a:pt x="18400" y="-926"/>
                      <a:pt x="12327" y="-721"/>
                      <a:pt x="9342" y="2367"/>
                    </a:cubicBezTo>
                    <a:cubicBezTo>
                      <a:pt x="-4451" y="16881"/>
                      <a:pt x="387" y="45290"/>
                      <a:pt x="2960" y="63510"/>
                    </a:cubicBezTo>
                    <a:cubicBezTo>
                      <a:pt x="5534" y="83170"/>
                      <a:pt x="15209" y="102624"/>
                      <a:pt x="32811" y="1123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Graphic 24">
                <a:extLst>
                  <a:ext uri="{FF2B5EF4-FFF2-40B4-BE49-F238E27FC236}">
                    <a16:creationId xmlns:a16="http://schemas.microsoft.com/office/drawing/2014/main" id="{C8FF2FAD-CDFE-401B-9270-D792CFCAD38D}"/>
                  </a:ext>
                </a:extLst>
              </p:cNvPr>
              <p:cNvSpPr/>
              <p:nvPr/>
            </p:nvSpPr>
            <p:spPr>
              <a:xfrm>
                <a:off x="12177948" y="3211196"/>
                <a:ext cx="16593" cy="30774"/>
              </a:xfrm>
              <a:custGeom>
                <a:avLst/>
                <a:gdLst>
                  <a:gd name="connsiteX0" fmla="*/ 948 w 16593"/>
                  <a:gd name="connsiteY0" fmla="*/ 8438 h 30774"/>
                  <a:gd name="connsiteX1" fmla="*/ 16594 w 16593"/>
                  <a:gd name="connsiteY1" fmla="*/ 30774 h 30774"/>
                  <a:gd name="connsiteX2" fmla="*/ 16594 w 16593"/>
                  <a:gd name="connsiteY2" fmla="*/ 5350 h 30774"/>
                  <a:gd name="connsiteX3" fmla="*/ 8462 w 16593"/>
                  <a:gd name="connsiteY3" fmla="*/ 615 h 30774"/>
                  <a:gd name="connsiteX4" fmla="*/ 948 w 16593"/>
                  <a:gd name="connsiteY4" fmla="*/ 8438 h 3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" h="30774">
                    <a:moveTo>
                      <a:pt x="948" y="8438"/>
                    </a:moveTo>
                    <a:cubicBezTo>
                      <a:pt x="6094" y="16055"/>
                      <a:pt x="11344" y="23363"/>
                      <a:pt x="16594" y="30774"/>
                    </a:cubicBezTo>
                    <a:lnTo>
                      <a:pt x="16594" y="5350"/>
                    </a:lnTo>
                    <a:cubicBezTo>
                      <a:pt x="13917" y="3600"/>
                      <a:pt x="11241" y="1953"/>
                      <a:pt x="8462" y="615"/>
                    </a:cubicBezTo>
                    <a:cubicBezTo>
                      <a:pt x="3624" y="-1856"/>
                      <a:pt x="-2346" y="3600"/>
                      <a:pt x="948" y="84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Graphic 24">
                <a:extLst>
                  <a:ext uri="{FF2B5EF4-FFF2-40B4-BE49-F238E27FC236}">
                    <a16:creationId xmlns:a16="http://schemas.microsoft.com/office/drawing/2014/main" id="{204270B2-D472-4B28-9B71-966BAD865A8F}"/>
                  </a:ext>
                </a:extLst>
              </p:cNvPr>
              <p:cNvSpPr/>
              <p:nvPr/>
            </p:nvSpPr>
            <p:spPr>
              <a:xfrm>
                <a:off x="10858194" y="4482365"/>
                <a:ext cx="145475" cy="222548"/>
              </a:xfrm>
              <a:custGeom>
                <a:avLst/>
                <a:gdLst>
                  <a:gd name="connsiteX0" fmla="*/ 141401 w 145475"/>
                  <a:gd name="connsiteY0" fmla="*/ 49 h 222548"/>
                  <a:gd name="connsiteX1" fmla="*/ 47218 w 145475"/>
                  <a:gd name="connsiteY1" fmla="*/ 60162 h 222548"/>
                  <a:gd name="connsiteX2" fmla="*/ 4501 w 145475"/>
                  <a:gd name="connsiteY2" fmla="*/ 180696 h 222548"/>
                  <a:gd name="connsiteX3" fmla="*/ 17676 w 145475"/>
                  <a:gd name="connsiteY3" fmla="*/ 182755 h 222548"/>
                  <a:gd name="connsiteX4" fmla="*/ 18294 w 145475"/>
                  <a:gd name="connsiteY4" fmla="*/ 217134 h 222548"/>
                  <a:gd name="connsiteX5" fmla="*/ 34145 w 145475"/>
                  <a:gd name="connsiteY5" fmla="*/ 220428 h 222548"/>
                  <a:gd name="connsiteX6" fmla="*/ 48659 w 145475"/>
                  <a:gd name="connsiteY6" fmla="*/ 183681 h 222548"/>
                  <a:gd name="connsiteX7" fmla="*/ 62040 w 145475"/>
                  <a:gd name="connsiteY7" fmla="*/ 149611 h 222548"/>
                  <a:gd name="connsiteX8" fmla="*/ 96625 w 145475"/>
                  <a:gd name="connsiteY8" fmla="*/ 97527 h 222548"/>
                  <a:gd name="connsiteX9" fmla="*/ 94670 w 145475"/>
                  <a:gd name="connsiteY9" fmla="*/ 88469 h 222548"/>
                  <a:gd name="connsiteX10" fmla="*/ 41762 w 145475"/>
                  <a:gd name="connsiteY10" fmla="*/ 129436 h 222548"/>
                  <a:gd name="connsiteX11" fmla="*/ 31675 w 145475"/>
                  <a:gd name="connsiteY11" fmla="*/ 147964 h 222548"/>
                  <a:gd name="connsiteX12" fmla="*/ 52776 w 145475"/>
                  <a:gd name="connsiteY12" fmla="*/ 92586 h 222548"/>
                  <a:gd name="connsiteX13" fmla="*/ 144077 w 145475"/>
                  <a:gd name="connsiteY13" fmla="*/ 7049 h 222548"/>
                  <a:gd name="connsiteX14" fmla="*/ 141401 w 145475"/>
                  <a:gd name="connsiteY14" fmla="*/ 49 h 2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475" h="222548">
                    <a:moveTo>
                      <a:pt x="141401" y="49"/>
                    </a:moveTo>
                    <a:cubicBezTo>
                      <a:pt x="103522" y="5608"/>
                      <a:pt x="72024" y="32267"/>
                      <a:pt x="47218" y="60162"/>
                    </a:cubicBezTo>
                    <a:cubicBezTo>
                      <a:pt x="22308" y="88160"/>
                      <a:pt x="-12483" y="142096"/>
                      <a:pt x="4501" y="180696"/>
                    </a:cubicBezTo>
                    <a:cubicBezTo>
                      <a:pt x="6971" y="186255"/>
                      <a:pt x="13970" y="187696"/>
                      <a:pt x="17676" y="182755"/>
                    </a:cubicBezTo>
                    <a:cubicBezTo>
                      <a:pt x="14382" y="195416"/>
                      <a:pt x="13559" y="207665"/>
                      <a:pt x="18294" y="217134"/>
                    </a:cubicBezTo>
                    <a:cubicBezTo>
                      <a:pt x="20558" y="221663"/>
                      <a:pt x="30234" y="224854"/>
                      <a:pt x="34145" y="220428"/>
                    </a:cubicBezTo>
                    <a:cubicBezTo>
                      <a:pt x="43203" y="210341"/>
                      <a:pt x="44747" y="196136"/>
                      <a:pt x="48659" y="183681"/>
                    </a:cubicBezTo>
                    <a:cubicBezTo>
                      <a:pt x="52261" y="172050"/>
                      <a:pt x="56996" y="160727"/>
                      <a:pt x="62040" y="149611"/>
                    </a:cubicBezTo>
                    <a:cubicBezTo>
                      <a:pt x="70172" y="131803"/>
                      <a:pt x="80465" y="109467"/>
                      <a:pt x="96625" y="97527"/>
                    </a:cubicBezTo>
                    <a:cubicBezTo>
                      <a:pt x="100125" y="94953"/>
                      <a:pt x="98066" y="89807"/>
                      <a:pt x="94670" y="88469"/>
                    </a:cubicBezTo>
                    <a:cubicBezTo>
                      <a:pt x="70378" y="79308"/>
                      <a:pt x="51335" y="112658"/>
                      <a:pt x="41762" y="129436"/>
                    </a:cubicBezTo>
                    <a:cubicBezTo>
                      <a:pt x="38880" y="134480"/>
                      <a:pt x="35277" y="140861"/>
                      <a:pt x="31675" y="147964"/>
                    </a:cubicBezTo>
                    <a:cubicBezTo>
                      <a:pt x="37233" y="129333"/>
                      <a:pt x="41968" y="110187"/>
                      <a:pt x="52776" y="92586"/>
                    </a:cubicBezTo>
                    <a:cubicBezTo>
                      <a:pt x="75730" y="55427"/>
                      <a:pt x="112065" y="34738"/>
                      <a:pt x="144077" y="7049"/>
                    </a:cubicBezTo>
                    <a:cubicBezTo>
                      <a:pt x="146651" y="4784"/>
                      <a:pt x="145622" y="-568"/>
                      <a:pt x="141401" y="4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Graphic 24">
                <a:extLst>
                  <a:ext uri="{FF2B5EF4-FFF2-40B4-BE49-F238E27FC236}">
                    <a16:creationId xmlns:a16="http://schemas.microsoft.com/office/drawing/2014/main" id="{3306231A-8C13-4C44-9E5F-6BC0BC537F76}"/>
                  </a:ext>
                </a:extLst>
              </p:cNvPr>
              <p:cNvSpPr/>
              <p:nvPr/>
            </p:nvSpPr>
            <p:spPr>
              <a:xfrm>
                <a:off x="10915164" y="4634007"/>
                <a:ext cx="42838" cy="73054"/>
              </a:xfrm>
              <a:custGeom>
                <a:avLst/>
                <a:gdLst>
                  <a:gd name="connsiteX0" fmla="*/ 32655 w 42838"/>
                  <a:gd name="connsiteY0" fmla="*/ 439 h 73054"/>
                  <a:gd name="connsiteX1" fmla="*/ 2702 w 42838"/>
                  <a:gd name="connsiteY1" fmla="*/ 68889 h 73054"/>
                  <a:gd name="connsiteX2" fmla="*/ 13510 w 42838"/>
                  <a:gd name="connsiteY2" fmla="*/ 71566 h 73054"/>
                  <a:gd name="connsiteX3" fmla="*/ 26582 w 42838"/>
                  <a:gd name="connsiteY3" fmla="*/ 48817 h 73054"/>
                  <a:gd name="connsiteX4" fmla="*/ 42331 w 42838"/>
                  <a:gd name="connsiteY4" fmla="*/ 9188 h 73054"/>
                  <a:gd name="connsiteX5" fmla="*/ 32655 w 42838"/>
                  <a:gd name="connsiteY5" fmla="*/ 439 h 7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38" h="73054">
                    <a:moveTo>
                      <a:pt x="32655" y="439"/>
                    </a:moveTo>
                    <a:cubicBezTo>
                      <a:pt x="11245" y="7335"/>
                      <a:pt x="-7077" y="48920"/>
                      <a:pt x="2702" y="68889"/>
                    </a:cubicBezTo>
                    <a:cubicBezTo>
                      <a:pt x="4761" y="73110"/>
                      <a:pt x="9804" y="74345"/>
                      <a:pt x="13510" y="71566"/>
                    </a:cubicBezTo>
                    <a:cubicBezTo>
                      <a:pt x="20921" y="66110"/>
                      <a:pt x="23597" y="57258"/>
                      <a:pt x="26582" y="48817"/>
                    </a:cubicBezTo>
                    <a:cubicBezTo>
                      <a:pt x="31317" y="35333"/>
                      <a:pt x="37699" y="22673"/>
                      <a:pt x="42331" y="9188"/>
                    </a:cubicBezTo>
                    <a:cubicBezTo>
                      <a:pt x="44699" y="2806"/>
                      <a:pt x="38317" y="-1414"/>
                      <a:pt x="32655" y="43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Graphic 24">
                <a:extLst>
                  <a:ext uri="{FF2B5EF4-FFF2-40B4-BE49-F238E27FC236}">
                    <a16:creationId xmlns:a16="http://schemas.microsoft.com/office/drawing/2014/main" id="{C854BD55-9224-497F-9A1F-23FFD1012B2B}"/>
                  </a:ext>
                </a:extLst>
              </p:cNvPr>
              <p:cNvSpPr/>
              <p:nvPr/>
            </p:nvSpPr>
            <p:spPr>
              <a:xfrm>
                <a:off x="11687562" y="4683132"/>
                <a:ext cx="72191" cy="43596"/>
              </a:xfrm>
              <a:custGeom>
                <a:avLst/>
                <a:gdLst>
                  <a:gd name="connsiteX0" fmla="*/ 15991 w 72191"/>
                  <a:gd name="connsiteY0" fmla="*/ 31704 h 43596"/>
                  <a:gd name="connsiteX1" fmla="*/ 65501 w 72191"/>
                  <a:gd name="connsiteY1" fmla="*/ 42615 h 43596"/>
                  <a:gd name="connsiteX2" fmla="*/ 67560 w 72191"/>
                  <a:gd name="connsiteY2" fmla="*/ 25528 h 43596"/>
                  <a:gd name="connsiteX3" fmla="*/ 18564 w 72191"/>
                  <a:gd name="connsiteY3" fmla="*/ 1957 h 43596"/>
                  <a:gd name="connsiteX4" fmla="*/ 5595 w 72191"/>
                  <a:gd name="connsiteY4" fmla="*/ 1751 h 43596"/>
                  <a:gd name="connsiteX5" fmla="*/ 15991 w 72191"/>
                  <a:gd name="connsiteY5" fmla="*/ 31704 h 4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91" h="43596">
                    <a:moveTo>
                      <a:pt x="15991" y="31704"/>
                    </a:moveTo>
                    <a:cubicBezTo>
                      <a:pt x="30298" y="39733"/>
                      <a:pt x="49135" y="46115"/>
                      <a:pt x="65501" y="42615"/>
                    </a:cubicBezTo>
                    <a:cubicBezTo>
                      <a:pt x="73427" y="40968"/>
                      <a:pt x="74559" y="29131"/>
                      <a:pt x="67560" y="25528"/>
                    </a:cubicBezTo>
                    <a:cubicBezTo>
                      <a:pt x="51091" y="16882"/>
                      <a:pt x="33695" y="13897"/>
                      <a:pt x="18564" y="1957"/>
                    </a:cubicBezTo>
                    <a:cubicBezTo>
                      <a:pt x="15373" y="-617"/>
                      <a:pt x="8888" y="-617"/>
                      <a:pt x="5595" y="1751"/>
                    </a:cubicBezTo>
                    <a:cubicBezTo>
                      <a:pt x="-7684" y="10912"/>
                      <a:pt x="5492" y="25837"/>
                      <a:pt x="15991" y="317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Graphic 24">
                <a:extLst>
                  <a:ext uri="{FF2B5EF4-FFF2-40B4-BE49-F238E27FC236}">
                    <a16:creationId xmlns:a16="http://schemas.microsoft.com/office/drawing/2014/main" id="{8B8239E0-D913-49BE-A646-D8CD7EA22AE4}"/>
                  </a:ext>
                </a:extLst>
              </p:cNvPr>
              <p:cNvSpPr/>
              <p:nvPr/>
            </p:nvSpPr>
            <p:spPr>
              <a:xfrm>
                <a:off x="11683286" y="4718914"/>
                <a:ext cx="107537" cy="57358"/>
              </a:xfrm>
              <a:custGeom>
                <a:avLst/>
                <a:gdLst>
                  <a:gd name="connsiteX0" fmla="*/ 102510 w 107537"/>
                  <a:gd name="connsiteY0" fmla="*/ 55417 h 57358"/>
                  <a:gd name="connsiteX1" fmla="*/ 104568 w 107537"/>
                  <a:gd name="connsiteY1" fmla="*/ 42036 h 57358"/>
                  <a:gd name="connsiteX2" fmla="*/ 78629 w 107537"/>
                  <a:gd name="connsiteY2" fmla="*/ 32257 h 57358"/>
                  <a:gd name="connsiteX3" fmla="*/ 49911 w 107537"/>
                  <a:gd name="connsiteY3" fmla="*/ 19700 h 57358"/>
                  <a:gd name="connsiteX4" fmla="*/ 2665 w 107537"/>
                  <a:gd name="connsiteY4" fmla="*/ 4980 h 57358"/>
                  <a:gd name="connsiteX5" fmla="*/ 102510 w 107537"/>
                  <a:gd name="connsiteY5" fmla="*/ 55417 h 5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537" h="57358">
                    <a:moveTo>
                      <a:pt x="102510" y="55417"/>
                    </a:moveTo>
                    <a:cubicBezTo>
                      <a:pt x="107142" y="53050"/>
                      <a:pt x="110024" y="45433"/>
                      <a:pt x="104568" y="42036"/>
                    </a:cubicBezTo>
                    <a:cubicBezTo>
                      <a:pt x="96848" y="37198"/>
                      <a:pt x="87276" y="35037"/>
                      <a:pt x="78629" y="32257"/>
                    </a:cubicBezTo>
                    <a:cubicBezTo>
                      <a:pt x="68748" y="29169"/>
                      <a:pt x="59175" y="24229"/>
                      <a:pt x="49911" y="19700"/>
                    </a:cubicBezTo>
                    <a:cubicBezTo>
                      <a:pt x="39206" y="14450"/>
                      <a:pt x="14193" y="-10460"/>
                      <a:pt x="2665" y="4980"/>
                    </a:cubicBezTo>
                    <a:cubicBezTo>
                      <a:pt x="-17407" y="31640"/>
                      <a:pt x="81820" y="65916"/>
                      <a:pt x="102510" y="554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Graphic 24">
                <a:extLst>
                  <a:ext uri="{FF2B5EF4-FFF2-40B4-BE49-F238E27FC236}">
                    <a16:creationId xmlns:a16="http://schemas.microsoft.com/office/drawing/2014/main" id="{D7D82DBF-EF97-4F8C-BE17-BBF42BAFC8B7}"/>
                  </a:ext>
                </a:extLst>
              </p:cNvPr>
              <p:cNvSpPr/>
              <p:nvPr/>
            </p:nvSpPr>
            <p:spPr>
              <a:xfrm>
                <a:off x="11888336" y="4774193"/>
                <a:ext cx="39288" cy="45447"/>
              </a:xfrm>
              <a:custGeom>
                <a:avLst/>
                <a:gdLst>
                  <a:gd name="connsiteX0" fmla="*/ 5231 w 39288"/>
                  <a:gd name="connsiteY0" fmla="*/ 42855 h 45447"/>
                  <a:gd name="connsiteX1" fmla="*/ 39199 w 39288"/>
                  <a:gd name="connsiteY1" fmla="*/ 8167 h 45447"/>
                  <a:gd name="connsiteX2" fmla="*/ 24582 w 39288"/>
                  <a:gd name="connsiteY2" fmla="*/ 2609 h 45447"/>
                  <a:gd name="connsiteX3" fmla="*/ 6054 w 39288"/>
                  <a:gd name="connsiteY3" fmla="*/ 21343 h 45447"/>
                  <a:gd name="connsiteX4" fmla="*/ 187 w 39288"/>
                  <a:gd name="connsiteY4" fmla="*/ 33489 h 45447"/>
                  <a:gd name="connsiteX5" fmla="*/ 1113 w 39288"/>
                  <a:gd name="connsiteY5" fmla="*/ 37915 h 45447"/>
                  <a:gd name="connsiteX6" fmla="*/ 5231 w 39288"/>
                  <a:gd name="connsiteY6" fmla="*/ 42855 h 4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88" h="45447">
                    <a:moveTo>
                      <a:pt x="5231" y="42855"/>
                    </a:moveTo>
                    <a:cubicBezTo>
                      <a:pt x="26847" y="54693"/>
                      <a:pt x="40537" y="22990"/>
                      <a:pt x="39199" y="8167"/>
                    </a:cubicBezTo>
                    <a:cubicBezTo>
                      <a:pt x="38581" y="1065"/>
                      <a:pt x="29935" y="-2950"/>
                      <a:pt x="24582" y="2609"/>
                    </a:cubicBezTo>
                    <a:cubicBezTo>
                      <a:pt x="18509" y="8888"/>
                      <a:pt x="12848" y="15887"/>
                      <a:pt x="6054" y="21343"/>
                    </a:cubicBezTo>
                    <a:cubicBezTo>
                      <a:pt x="2555" y="24122"/>
                      <a:pt x="-842" y="28651"/>
                      <a:pt x="187" y="33489"/>
                    </a:cubicBezTo>
                    <a:lnTo>
                      <a:pt x="1113" y="37915"/>
                    </a:lnTo>
                    <a:cubicBezTo>
                      <a:pt x="1525" y="39973"/>
                      <a:pt x="3481" y="41826"/>
                      <a:pt x="5231" y="428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Graphic 24">
                <a:extLst>
                  <a:ext uri="{FF2B5EF4-FFF2-40B4-BE49-F238E27FC236}">
                    <a16:creationId xmlns:a16="http://schemas.microsoft.com/office/drawing/2014/main" id="{50CF2DFD-B19D-4C58-AFFE-DF8A01D9D96A}"/>
                  </a:ext>
                </a:extLst>
              </p:cNvPr>
              <p:cNvSpPr/>
              <p:nvPr/>
            </p:nvSpPr>
            <p:spPr>
              <a:xfrm>
                <a:off x="11445383" y="4916723"/>
                <a:ext cx="74138" cy="110989"/>
              </a:xfrm>
              <a:custGeom>
                <a:avLst/>
                <a:gdLst>
                  <a:gd name="connsiteX0" fmla="*/ 66818 w 74138"/>
                  <a:gd name="connsiteY0" fmla="*/ 43402 h 110989"/>
                  <a:gd name="connsiteX1" fmla="*/ 37893 w 74138"/>
                  <a:gd name="connsiteY1" fmla="*/ 59254 h 110989"/>
                  <a:gd name="connsiteX2" fmla="*/ 38099 w 74138"/>
                  <a:gd name="connsiteY2" fmla="*/ 58739 h 110989"/>
                  <a:gd name="connsiteX3" fmla="*/ 72788 w 74138"/>
                  <a:gd name="connsiteY3" fmla="*/ 5729 h 110989"/>
                  <a:gd name="connsiteX4" fmla="*/ 66818 w 74138"/>
                  <a:gd name="connsiteY4" fmla="*/ 171 h 110989"/>
                  <a:gd name="connsiteX5" fmla="*/ 1867 w 74138"/>
                  <a:gd name="connsiteY5" fmla="*/ 106809 h 110989"/>
                  <a:gd name="connsiteX6" fmla="*/ 10925 w 74138"/>
                  <a:gd name="connsiteY6" fmla="*/ 109485 h 110989"/>
                  <a:gd name="connsiteX7" fmla="*/ 26159 w 74138"/>
                  <a:gd name="connsiteY7" fmla="*/ 85399 h 110989"/>
                  <a:gd name="connsiteX8" fmla="*/ 29453 w 74138"/>
                  <a:gd name="connsiteY8" fmla="*/ 104030 h 110989"/>
                  <a:gd name="connsiteX9" fmla="*/ 38099 w 74138"/>
                  <a:gd name="connsiteY9" fmla="*/ 107221 h 110989"/>
                  <a:gd name="connsiteX10" fmla="*/ 54980 w 74138"/>
                  <a:gd name="connsiteY10" fmla="*/ 83546 h 110989"/>
                  <a:gd name="connsiteX11" fmla="*/ 72479 w 74138"/>
                  <a:gd name="connsiteY11" fmla="*/ 56166 h 110989"/>
                  <a:gd name="connsiteX12" fmla="*/ 66818 w 74138"/>
                  <a:gd name="connsiteY12" fmla="*/ 43402 h 11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38" h="110989">
                    <a:moveTo>
                      <a:pt x="66818" y="43402"/>
                    </a:moveTo>
                    <a:cubicBezTo>
                      <a:pt x="53951" y="43094"/>
                      <a:pt x="45202" y="49784"/>
                      <a:pt x="37893" y="59254"/>
                    </a:cubicBezTo>
                    <a:cubicBezTo>
                      <a:pt x="37997" y="59048"/>
                      <a:pt x="38099" y="58945"/>
                      <a:pt x="38099" y="58739"/>
                    </a:cubicBezTo>
                    <a:cubicBezTo>
                      <a:pt x="48290" y="40417"/>
                      <a:pt x="65788" y="25595"/>
                      <a:pt x="72788" y="5729"/>
                    </a:cubicBezTo>
                    <a:cubicBezTo>
                      <a:pt x="74023" y="2229"/>
                      <a:pt x="69906" y="-756"/>
                      <a:pt x="66818" y="171"/>
                    </a:cubicBezTo>
                    <a:cubicBezTo>
                      <a:pt x="32232" y="10361"/>
                      <a:pt x="-9353" y="70988"/>
                      <a:pt x="1867" y="106809"/>
                    </a:cubicBezTo>
                    <a:cubicBezTo>
                      <a:pt x="3102" y="110721"/>
                      <a:pt x="7837" y="112470"/>
                      <a:pt x="10925" y="109485"/>
                    </a:cubicBezTo>
                    <a:cubicBezTo>
                      <a:pt x="17719" y="102898"/>
                      <a:pt x="22248" y="94354"/>
                      <a:pt x="26159" y="85399"/>
                    </a:cubicBezTo>
                    <a:cubicBezTo>
                      <a:pt x="25130" y="92192"/>
                      <a:pt x="25644" y="98883"/>
                      <a:pt x="29453" y="104030"/>
                    </a:cubicBezTo>
                    <a:cubicBezTo>
                      <a:pt x="31409" y="106603"/>
                      <a:pt x="34806" y="108559"/>
                      <a:pt x="38099" y="107221"/>
                    </a:cubicBezTo>
                    <a:cubicBezTo>
                      <a:pt x="48804" y="103001"/>
                      <a:pt x="51378" y="93634"/>
                      <a:pt x="54980" y="83546"/>
                    </a:cubicBezTo>
                    <a:cubicBezTo>
                      <a:pt x="58789" y="72635"/>
                      <a:pt x="65068" y="64813"/>
                      <a:pt x="72479" y="56166"/>
                    </a:cubicBezTo>
                    <a:cubicBezTo>
                      <a:pt x="76493" y="51534"/>
                      <a:pt x="72685" y="43505"/>
                      <a:pt x="66818" y="434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Graphic 24">
                <a:extLst>
                  <a:ext uri="{FF2B5EF4-FFF2-40B4-BE49-F238E27FC236}">
                    <a16:creationId xmlns:a16="http://schemas.microsoft.com/office/drawing/2014/main" id="{F9E807F9-8EBF-4C47-81F6-0225146AABB4}"/>
                  </a:ext>
                </a:extLst>
              </p:cNvPr>
              <p:cNvSpPr/>
              <p:nvPr/>
            </p:nvSpPr>
            <p:spPr>
              <a:xfrm>
                <a:off x="11405176" y="4888730"/>
                <a:ext cx="101303" cy="206084"/>
              </a:xfrm>
              <a:custGeom>
                <a:avLst/>
                <a:gdLst>
                  <a:gd name="connsiteX0" fmla="*/ 99922 w 101303"/>
                  <a:gd name="connsiteY0" fmla="*/ 7783 h 206084"/>
                  <a:gd name="connsiteX1" fmla="*/ 95805 w 101303"/>
                  <a:gd name="connsiteY1" fmla="*/ 166 h 206084"/>
                  <a:gd name="connsiteX2" fmla="*/ 20767 w 101303"/>
                  <a:gd name="connsiteY2" fmla="*/ 70469 h 206084"/>
                  <a:gd name="connsiteX3" fmla="*/ 20870 w 101303"/>
                  <a:gd name="connsiteY3" fmla="*/ 204385 h 206084"/>
                  <a:gd name="connsiteX4" fmla="*/ 31986 w 101303"/>
                  <a:gd name="connsiteY4" fmla="*/ 199341 h 206084"/>
                  <a:gd name="connsiteX5" fmla="*/ 35589 w 101303"/>
                  <a:gd name="connsiteY5" fmla="*/ 96614 h 206084"/>
                  <a:gd name="connsiteX6" fmla="*/ 99922 w 101303"/>
                  <a:gd name="connsiteY6" fmla="*/ 7783 h 20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303" h="206084">
                    <a:moveTo>
                      <a:pt x="99922" y="7783"/>
                    </a:moveTo>
                    <a:cubicBezTo>
                      <a:pt x="103216" y="4901"/>
                      <a:pt x="100128" y="-1069"/>
                      <a:pt x="95805" y="166"/>
                    </a:cubicBezTo>
                    <a:cubicBezTo>
                      <a:pt x="60087" y="10459"/>
                      <a:pt x="37236" y="38457"/>
                      <a:pt x="20767" y="70469"/>
                    </a:cubicBezTo>
                    <a:cubicBezTo>
                      <a:pt x="1827" y="107010"/>
                      <a:pt x="-14539" y="172475"/>
                      <a:pt x="20870" y="204385"/>
                    </a:cubicBezTo>
                    <a:cubicBezTo>
                      <a:pt x="25090" y="208193"/>
                      <a:pt x="32192" y="205208"/>
                      <a:pt x="31986" y="199341"/>
                    </a:cubicBezTo>
                    <a:cubicBezTo>
                      <a:pt x="30957" y="162388"/>
                      <a:pt x="23958" y="132949"/>
                      <a:pt x="35589" y="96614"/>
                    </a:cubicBezTo>
                    <a:cubicBezTo>
                      <a:pt x="46912" y="61205"/>
                      <a:pt x="72645" y="32075"/>
                      <a:pt x="99922" y="77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Graphic 24">
                <a:extLst>
                  <a:ext uri="{FF2B5EF4-FFF2-40B4-BE49-F238E27FC236}">
                    <a16:creationId xmlns:a16="http://schemas.microsoft.com/office/drawing/2014/main" id="{01306163-189F-4BCE-95E9-1A5A3B16718C}"/>
                  </a:ext>
                </a:extLst>
              </p:cNvPr>
              <p:cNvSpPr/>
              <p:nvPr/>
            </p:nvSpPr>
            <p:spPr>
              <a:xfrm>
                <a:off x="11273999" y="4463947"/>
                <a:ext cx="171188" cy="195125"/>
              </a:xfrm>
              <a:custGeom>
                <a:avLst/>
                <a:gdLst>
                  <a:gd name="connsiteX0" fmla="*/ 2897 w 171188"/>
                  <a:gd name="connsiteY0" fmla="*/ 191291 h 195125"/>
                  <a:gd name="connsiteX1" fmla="*/ 13601 w 171188"/>
                  <a:gd name="connsiteY1" fmla="*/ 191909 h 195125"/>
                  <a:gd name="connsiteX2" fmla="*/ 60333 w 171188"/>
                  <a:gd name="connsiteY2" fmla="*/ 89388 h 195125"/>
                  <a:gd name="connsiteX3" fmla="*/ 166457 w 171188"/>
                  <a:gd name="connsiteY3" fmla="*/ 17746 h 195125"/>
                  <a:gd name="connsiteX4" fmla="*/ 169442 w 171188"/>
                  <a:gd name="connsiteY4" fmla="*/ 9512 h 195125"/>
                  <a:gd name="connsiteX5" fmla="*/ 2897 w 171188"/>
                  <a:gd name="connsiteY5" fmla="*/ 191291 h 19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188" h="195125">
                    <a:moveTo>
                      <a:pt x="2897" y="191291"/>
                    </a:moveTo>
                    <a:cubicBezTo>
                      <a:pt x="4646" y="196026"/>
                      <a:pt x="11337" y="196541"/>
                      <a:pt x="13601" y="191909"/>
                    </a:cubicBezTo>
                    <a:cubicBezTo>
                      <a:pt x="30380" y="157323"/>
                      <a:pt x="38614" y="122326"/>
                      <a:pt x="60333" y="89388"/>
                    </a:cubicBezTo>
                    <a:cubicBezTo>
                      <a:pt x="86787" y="49347"/>
                      <a:pt x="119108" y="25569"/>
                      <a:pt x="166457" y="17746"/>
                    </a:cubicBezTo>
                    <a:cubicBezTo>
                      <a:pt x="169956" y="17129"/>
                      <a:pt x="173353" y="12291"/>
                      <a:pt x="169442" y="9512"/>
                    </a:cubicBezTo>
                    <a:cubicBezTo>
                      <a:pt x="97698" y="-41852"/>
                      <a:pt x="-19954" y="128605"/>
                      <a:pt x="2897" y="19129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Graphic 24">
                <a:extLst>
                  <a:ext uri="{FF2B5EF4-FFF2-40B4-BE49-F238E27FC236}">
                    <a16:creationId xmlns:a16="http://schemas.microsoft.com/office/drawing/2014/main" id="{2E99C4B3-01DB-430A-BCCD-EF7075E30BD1}"/>
                  </a:ext>
                </a:extLst>
              </p:cNvPr>
              <p:cNvSpPr/>
              <p:nvPr/>
            </p:nvSpPr>
            <p:spPr>
              <a:xfrm>
                <a:off x="11318058" y="4555465"/>
                <a:ext cx="38307" cy="87005"/>
              </a:xfrm>
              <a:custGeom>
                <a:avLst/>
                <a:gdLst>
                  <a:gd name="connsiteX0" fmla="*/ 13907 w 38307"/>
                  <a:gd name="connsiteY0" fmla="*/ 83715 h 87005"/>
                  <a:gd name="connsiteX1" fmla="*/ 26671 w 38307"/>
                  <a:gd name="connsiteY1" fmla="*/ 48306 h 87005"/>
                  <a:gd name="connsiteX2" fmla="*/ 38302 w 38307"/>
                  <a:gd name="connsiteY2" fmla="*/ 4560 h 87005"/>
                  <a:gd name="connsiteX3" fmla="*/ 30273 w 38307"/>
                  <a:gd name="connsiteY3" fmla="*/ 1369 h 87005"/>
                  <a:gd name="connsiteX4" fmla="*/ 4437 w 38307"/>
                  <a:gd name="connsiteY4" fmla="*/ 84024 h 87005"/>
                  <a:gd name="connsiteX5" fmla="*/ 13907 w 38307"/>
                  <a:gd name="connsiteY5" fmla="*/ 83715 h 8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07" h="87005">
                    <a:moveTo>
                      <a:pt x="13907" y="83715"/>
                    </a:moveTo>
                    <a:cubicBezTo>
                      <a:pt x="19671" y="72290"/>
                      <a:pt x="22656" y="60452"/>
                      <a:pt x="26671" y="48306"/>
                    </a:cubicBezTo>
                    <a:cubicBezTo>
                      <a:pt x="31611" y="33278"/>
                      <a:pt x="37375" y="20515"/>
                      <a:pt x="38302" y="4560"/>
                    </a:cubicBezTo>
                    <a:cubicBezTo>
                      <a:pt x="38508" y="443"/>
                      <a:pt x="32949" y="-1513"/>
                      <a:pt x="30273" y="1369"/>
                    </a:cubicBezTo>
                    <a:cubicBezTo>
                      <a:pt x="12466" y="21029"/>
                      <a:pt x="-9562" y="57159"/>
                      <a:pt x="4437" y="84024"/>
                    </a:cubicBezTo>
                    <a:cubicBezTo>
                      <a:pt x="6599" y="88347"/>
                      <a:pt x="11951" y="87730"/>
                      <a:pt x="13907" y="837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Graphic 24">
                <a:extLst>
                  <a:ext uri="{FF2B5EF4-FFF2-40B4-BE49-F238E27FC236}">
                    <a16:creationId xmlns:a16="http://schemas.microsoft.com/office/drawing/2014/main" id="{1D67350B-A69E-4C99-A27E-8A8CE6899817}"/>
                  </a:ext>
                </a:extLst>
              </p:cNvPr>
              <p:cNvSpPr/>
              <p:nvPr/>
            </p:nvSpPr>
            <p:spPr>
              <a:xfrm>
                <a:off x="11329745" y="4677563"/>
                <a:ext cx="97610" cy="65669"/>
              </a:xfrm>
              <a:custGeom>
                <a:avLst/>
                <a:gdLst>
                  <a:gd name="connsiteX0" fmla="*/ 88271 w 97610"/>
                  <a:gd name="connsiteY0" fmla="*/ 938 h 65669"/>
                  <a:gd name="connsiteX1" fmla="*/ 43392 w 97610"/>
                  <a:gd name="connsiteY1" fmla="*/ 30171 h 65669"/>
                  <a:gd name="connsiteX2" fmla="*/ 881 w 97610"/>
                  <a:gd name="connsiteY2" fmla="*/ 49110 h 65669"/>
                  <a:gd name="connsiteX3" fmla="*/ 1705 w 97610"/>
                  <a:gd name="connsiteY3" fmla="*/ 57860 h 65669"/>
                  <a:gd name="connsiteX4" fmla="*/ 55642 w 97610"/>
                  <a:gd name="connsiteY4" fmla="*/ 53845 h 65669"/>
                  <a:gd name="connsiteX5" fmla="*/ 97432 w 97610"/>
                  <a:gd name="connsiteY5" fmla="*/ 6702 h 65669"/>
                  <a:gd name="connsiteX6" fmla="*/ 88271 w 97610"/>
                  <a:gd name="connsiteY6" fmla="*/ 938 h 6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10" h="65669">
                    <a:moveTo>
                      <a:pt x="88271" y="938"/>
                    </a:moveTo>
                    <a:cubicBezTo>
                      <a:pt x="73243" y="10510"/>
                      <a:pt x="59759" y="22759"/>
                      <a:pt x="43392" y="30171"/>
                    </a:cubicBezTo>
                    <a:cubicBezTo>
                      <a:pt x="28982" y="36655"/>
                      <a:pt x="9734" y="35008"/>
                      <a:pt x="881" y="49110"/>
                    </a:cubicBezTo>
                    <a:cubicBezTo>
                      <a:pt x="-663" y="51478"/>
                      <a:pt x="-45" y="55698"/>
                      <a:pt x="1705" y="57860"/>
                    </a:cubicBezTo>
                    <a:cubicBezTo>
                      <a:pt x="14674" y="73505"/>
                      <a:pt x="40716" y="62183"/>
                      <a:pt x="55642" y="53845"/>
                    </a:cubicBezTo>
                    <a:cubicBezTo>
                      <a:pt x="75096" y="43037"/>
                      <a:pt x="92183" y="29038"/>
                      <a:pt x="97432" y="6702"/>
                    </a:cubicBezTo>
                    <a:cubicBezTo>
                      <a:pt x="98770" y="1349"/>
                      <a:pt x="92286" y="-1636"/>
                      <a:pt x="88271" y="9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Graphic 24">
                <a:extLst>
                  <a:ext uri="{FF2B5EF4-FFF2-40B4-BE49-F238E27FC236}">
                    <a16:creationId xmlns:a16="http://schemas.microsoft.com/office/drawing/2014/main" id="{6A624A37-B907-4F58-9067-E9D6E1BB6B07}"/>
                  </a:ext>
                </a:extLst>
              </p:cNvPr>
              <p:cNvSpPr/>
              <p:nvPr/>
            </p:nvSpPr>
            <p:spPr>
              <a:xfrm>
                <a:off x="12001027" y="3973610"/>
                <a:ext cx="86458" cy="146960"/>
              </a:xfrm>
              <a:custGeom>
                <a:avLst/>
                <a:gdLst>
                  <a:gd name="connsiteX0" fmla="*/ 11736 w 86458"/>
                  <a:gd name="connsiteY0" fmla="*/ 145553 h 146960"/>
                  <a:gd name="connsiteX1" fmla="*/ 63614 w 86458"/>
                  <a:gd name="connsiteY1" fmla="*/ 86161 h 146960"/>
                  <a:gd name="connsiteX2" fmla="*/ 86362 w 86458"/>
                  <a:gd name="connsiteY2" fmla="*/ 4433 h 146960"/>
                  <a:gd name="connsiteX3" fmla="*/ 77921 w 86458"/>
                  <a:gd name="connsiteY3" fmla="*/ 1550 h 146960"/>
                  <a:gd name="connsiteX4" fmla="*/ 42821 w 86458"/>
                  <a:gd name="connsiteY4" fmla="*/ 73706 h 146960"/>
                  <a:gd name="connsiteX5" fmla="*/ 1 w 86458"/>
                  <a:gd name="connsiteY5" fmla="*/ 139480 h 146960"/>
                  <a:gd name="connsiteX6" fmla="*/ 11736 w 86458"/>
                  <a:gd name="connsiteY6" fmla="*/ 145553 h 14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58" h="146960">
                    <a:moveTo>
                      <a:pt x="11736" y="145553"/>
                    </a:moveTo>
                    <a:cubicBezTo>
                      <a:pt x="32322" y="132275"/>
                      <a:pt x="49615" y="106130"/>
                      <a:pt x="63614" y="86161"/>
                    </a:cubicBezTo>
                    <a:cubicBezTo>
                      <a:pt x="78539" y="64854"/>
                      <a:pt x="87494" y="30372"/>
                      <a:pt x="86362" y="4433"/>
                    </a:cubicBezTo>
                    <a:cubicBezTo>
                      <a:pt x="86156" y="-96"/>
                      <a:pt x="80804" y="-1332"/>
                      <a:pt x="77921" y="1550"/>
                    </a:cubicBezTo>
                    <a:cubicBezTo>
                      <a:pt x="58776" y="20490"/>
                      <a:pt x="56717" y="51061"/>
                      <a:pt x="42821" y="73706"/>
                    </a:cubicBezTo>
                    <a:cubicBezTo>
                      <a:pt x="29440" y="95734"/>
                      <a:pt x="619" y="111689"/>
                      <a:pt x="1" y="139480"/>
                    </a:cubicBezTo>
                    <a:cubicBezTo>
                      <a:pt x="-102" y="146171"/>
                      <a:pt x="6486" y="148847"/>
                      <a:pt x="11736" y="14555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Graphic 24">
                <a:extLst>
                  <a:ext uri="{FF2B5EF4-FFF2-40B4-BE49-F238E27FC236}">
                    <a16:creationId xmlns:a16="http://schemas.microsoft.com/office/drawing/2014/main" id="{296C5677-B8E4-4BAC-899A-FD15AF3E0AA4}"/>
                  </a:ext>
                </a:extLst>
              </p:cNvPr>
              <p:cNvSpPr/>
              <p:nvPr/>
            </p:nvSpPr>
            <p:spPr>
              <a:xfrm>
                <a:off x="12183898" y="4253285"/>
                <a:ext cx="10540" cy="18425"/>
              </a:xfrm>
              <a:custGeom>
                <a:avLst/>
                <a:gdLst>
                  <a:gd name="connsiteX0" fmla="*/ 1174 w 10540"/>
                  <a:gd name="connsiteY0" fmla="*/ 7926 h 18425"/>
                  <a:gd name="connsiteX1" fmla="*/ 3645 w 10540"/>
                  <a:gd name="connsiteY1" fmla="*/ 17087 h 18425"/>
                  <a:gd name="connsiteX2" fmla="*/ 10541 w 10540"/>
                  <a:gd name="connsiteY2" fmla="*/ 18425 h 18425"/>
                  <a:gd name="connsiteX3" fmla="*/ 10541 w 10540"/>
                  <a:gd name="connsiteY3" fmla="*/ 0 h 18425"/>
                  <a:gd name="connsiteX4" fmla="*/ 1174 w 10540"/>
                  <a:gd name="connsiteY4" fmla="*/ 7926 h 1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0" h="18425">
                    <a:moveTo>
                      <a:pt x="1174" y="7926"/>
                    </a:moveTo>
                    <a:cubicBezTo>
                      <a:pt x="-988" y="10705"/>
                      <a:pt x="-164" y="15955"/>
                      <a:pt x="3645" y="17087"/>
                    </a:cubicBezTo>
                    <a:cubicBezTo>
                      <a:pt x="5909" y="17704"/>
                      <a:pt x="8276" y="18116"/>
                      <a:pt x="10541" y="18425"/>
                    </a:cubicBezTo>
                    <a:lnTo>
                      <a:pt x="10541" y="0"/>
                    </a:lnTo>
                    <a:cubicBezTo>
                      <a:pt x="7041" y="2059"/>
                      <a:pt x="3850" y="4529"/>
                      <a:pt x="1174" y="79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Graphic 24">
                <a:extLst>
                  <a:ext uri="{FF2B5EF4-FFF2-40B4-BE49-F238E27FC236}">
                    <a16:creationId xmlns:a16="http://schemas.microsoft.com/office/drawing/2014/main" id="{B734A17D-59EC-4354-8494-4F0F16374CD7}"/>
                  </a:ext>
                </a:extLst>
              </p:cNvPr>
              <p:cNvSpPr/>
              <p:nvPr/>
            </p:nvSpPr>
            <p:spPr>
              <a:xfrm>
                <a:off x="12131714" y="4277475"/>
                <a:ext cx="62827" cy="29681"/>
              </a:xfrm>
              <a:custGeom>
                <a:avLst/>
                <a:gdLst>
                  <a:gd name="connsiteX0" fmla="*/ 1377 w 62827"/>
                  <a:gd name="connsiteY0" fmla="*/ 17499 h 29681"/>
                  <a:gd name="connsiteX1" fmla="*/ 3024 w 62827"/>
                  <a:gd name="connsiteY1" fmla="*/ 26351 h 29681"/>
                  <a:gd name="connsiteX2" fmla="*/ 21346 w 62827"/>
                  <a:gd name="connsiteY2" fmla="*/ 29233 h 29681"/>
                  <a:gd name="connsiteX3" fmla="*/ 62828 w 62827"/>
                  <a:gd name="connsiteY3" fmla="*/ 22954 h 29681"/>
                  <a:gd name="connsiteX4" fmla="*/ 62828 w 62827"/>
                  <a:gd name="connsiteY4" fmla="*/ 0 h 29681"/>
                  <a:gd name="connsiteX5" fmla="*/ 1377 w 62827"/>
                  <a:gd name="connsiteY5" fmla="*/ 17499 h 2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827" h="29681">
                    <a:moveTo>
                      <a:pt x="1377" y="17499"/>
                    </a:moveTo>
                    <a:cubicBezTo>
                      <a:pt x="-887" y="20278"/>
                      <a:pt x="-373" y="24704"/>
                      <a:pt x="3024" y="26351"/>
                    </a:cubicBezTo>
                    <a:cubicBezTo>
                      <a:pt x="8891" y="29336"/>
                      <a:pt x="14758" y="30365"/>
                      <a:pt x="21346" y="29233"/>
                    </a:cubicBezTo>
                    <a:cubicBezTo>
                      <a:pt x="35139" y="26968"/>
                      <a:pt x="48829" y="24395"/>
                      <a:pt x="62828" y="22954"/>
                    </a:cubicBezTo>
                    <a:lnTo>
                      <a:pt x="62828" y="0"/>
                    </a:lnTo>
                    <a:cubicBezTo>
                      <a:pt x="41315" y="206"/>
                      <a:pt x="13420" y="2676"/>
                      <a:pt x="1377" y="1749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Graphic 24">
                <a:extLst>
                  <a:ext uri="{FF2B5EF4-FFF2-40B4-BE49-F238E27FC236}">
                    <a16:creationId xmlns:a16="http://schemas.microsoft.com/office/drawing/2014/main" id="{D68AFE4E-6D2C-41E9-A297-5627D5BDCF08}"/>
                  </a:ext>
                </a:extLst>
              </p:cNvPr>
              <p:cNvSpPr/>
              <p:nvPr/>
            </p:nvSpPr>
            <p:spPr>
              <a:xfrm>
                <a:off x="12090626" y="4323434"/>
                <a:ext cx="94845" cy="29167"/>
              </a:xfrm>
              <a:custGeom>
                <a:avLst/>
                <a:gdLst>
                  <a:gd name="connsiteX0" fmla="*/ 1086 w 94845"/>
                  <a:gd name="connsiteY0" fmla="*/ 14256 h 29167"/>
                  <a:gd name="connsiteX1" fmla="*/ 1395 w 94845"/>
                  <a:gd name="connsiteY1" fmla="*/ 21667 h 29167"/>
                  <a:gd name="connsiteX2" fmla="*/ 33510 w 94845"/>
                  <a:gd name="connsiteY2" fmla="*/ 27843 h 29167"/>
                  <a:gd name="connsiteX3" fmla="*/ 89299 w 94845"/>
                  <a:gd name="connsiteY3" fmla="*/ 20741 h 29167"/>
                  <a:gd name="connsiteX4" fmla="*/ 91461 w 94845"/>
                  <a:gd name="connsiteY4" fmla="*/ 7359 h 29167"/>
                  <a:gd name="connsiteX5" fmla="*/ 39994 w 94845"/>
                  <a:gd name="connsiteY5" fmla="*/ 1286 h 29167"/>
                  <a:gd name="connsiteX6" fmla="*/ 1086 w 94845"/>
                  <a:gd name="connsiteY6" fmla="*/ 14256 h 2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45" h="29167">
                    <a:moveTo>
                      <a:pt x="1086" y="14256"/>
                    </a:moveTo>
                    <a:cubicBezTo>
                      <a:pt x="-458" y="16418"/>
                      <a:pt x="-355" y="19711"/>
                      <a:pt x="1395" y="21667"/>
                    </a:cubicBezTo>
                    <a:cubicBezTo>
                      <a:pt x="9938" y="31343"/>
                      <a:pt x="21672" y="29490"/>
                      <a:pt x="33510" y="27843"/>
                    </a:cubicBezTo>
                    <a:cubicBezTo>
                      <a:pt x="51934" y="25373"/>
                      <a:pt x="71286" y="25064"/>
                      <a:pt x="89299" y="20741"/>
                    </a:cubicBezTo>
                    <a:cubicBezTo>
                      <a:pt x="95475" y="19300"/>
                      <a:pt x="96916" y="10756"/>
                      <a:pt x="91461" y="7359"/>
                    </a:cubicBezTo>
                    <a:cubicBezTo>
                      <a:pt x="76124" y="-2213"/>
                      <a:pt x="57287" y="-257"/>
                      <a:pt x="39994" y="1286"/>
                    </a:cubicBezTo>
                    <a:cubicBezTo>
                      <a:pt x="26613" y="2625"/>
                      <a:pt x="9732" y="2522"/>
                      <a:pt x="1086" y="1425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Graphic 24">
                <a:extLst>
                  <a:ext uri="{FF2B5EF4-FFF2-40B4-BE49-F238E27FC236}">
                    <a16:creationId xmlns:a16="http://schemas.microsoft.com/office/drawing/2014/main" id="{43DA1F3F-6AFA-4FAF-BAB5-8033B93D4B41}"/>
                  </a:ext>
                </a:extLst>
              </p:cNvPr>
              <p:cNvSpPr/>
              <p:nvPr/>
            </p:nvSpPr>
            <p:spPr>
              <a:xfrm>
                <a:off x="11107391" y="4038502"/>
                <a:ext cx="133549" cy="147301"/>
              </a:xfrm>
              <a:custGeom>
                <a:avLst/>
                <a:gdLst>
                  <a:gd name="connsiteX0" fmla="*/ 128949 w 133549"/>
                  <a:gd name="connsiteY0" fmla="*/ 147260 h 147301"/>
                  <a:gd name="connsiteX1" fmla="*/ 131625 w 133549"/>
                  <a:gd name="connsiteY1" fmla="*/ 139231 h 147301"/>
                  <a:gd name="connsiteX2" fmla="*/ 52161 w 133549"/>
                  <a:gd name="connsiteY2" fmla="*/ 88279 h 147301"/>
                  <a:gd name="connsiteX3" fmla="*/ 11606 w 133549"/>
                  <a:gd name="connsiteY3" fmla="*/ 2125 h 147301"/>
                  <a:gd name="connsiteX4" fmla="*/ 3062 w 133549"/>
                  <a:gd name="connsiteY4" fmla="*/ 3669 h 147301"/>
                  <a:gd name="connsiteX5" fmla="*/ 128949 w 133549"/>
                  <a:gd name="connsiteY5" fmla="*/ 147260 h 1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549" h="147301">
                    <a:moveTo>
                      <a:pt x="128949" y="147260"/>
                    </a:moveTo>
                    <a:cubicBezTo>
                      <a:pt x="133272" y="147877"/>
                      <a:pt x="135331" y="141393"/>
                      <a:pt x="131625" y="139231"/>
                    </a:cubicBezTo>
                    <a:cubicBezTo>
                      <a:pt x="103628" y="123380"/>
                      <a:pt x="75424" y="111233"/>
                      <a:pt x="52161" y="88279"/>
                    </a:cubicBezTo>
                    <a:cubicBezTo>
                      <a:pt x="27252" y="63678"/>
                      <a:pt x="27766" y="30431"/>
                      <a:pt x="11606" y="2125"/>
                    </a:cubicBezTo>
                    <a:cubicBezTo>
                      <a:pt x="9444" y="-1581"/>
                      <a:pt x="4092" y="-37"/>
                      <a:pt x="3062" y="3669"/>
                    </a:cubicBezTo>
                    <a:cubicBezTo>
                      <a:pt x="-17112" y="76030"/>
                      <a:pt x="66675" y="138614"/>
                      <a:pt x="128949" y="1472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Graphic 24">
                <a:extLst>
                  <a:ext uri="{FF2B5EF4-FFF2-40B4-BE49-F238E27FC236}">
                    <a16:creationId xmlns:a16="http://schemas.microsoft.com/office/drawing/2014/main" id="{9FA8DACD-7362-4FE3-86D2-9B7291FA34B6}"/>
                  </a:ext>
                </a:extLst>
              </p:cNvPr>
              <p:cNvSpPr/>
              <p:nvPr/>
            </p:nvSpPr>
            <p:spPr>
              <a:xfrm>
                <a:off x="11125927" y="4008578"/>
                <a:ext cx="53693" cy="98896"/>
              </a:xfrm>
              <a:custGeom>
                <a:avLst/>
                <a:gdLst>
                  <a:gd name="connsiteX0" fmla="*/ 37434 w 53693"/>
                  <a:gd name="connsiteY0" fmla="*/ 96690 h 98896"/>
                  <a:gd name="connsiteX1" fmla="*/ 52977 w 53693"/>
                  <a:gd name="connsiteY1" fmla="*/ 87426 h 98896"/>
                  <a:gd name="connsiteX2" fmla="*/ 28788 w 53693"/>
                  <a:gd name="connsiteY2" fmla="*/ 39974 h 98896"/>
                  <a:gd name="connsiteX3" fmla="*/ 20347 w 53693"/>
                  <a:gd name="connsiteY3" fmla="*/ 4256 h 98896"/>
                  <a:gd name="connsiteX4" fmla="*/ 10980 w 53693"/>
                  <a:gd name="connsiteY4" fmla="*/ 653 h 98896"/>
                  <a:gd name="connsiteX5" fmla="*/ 37434 w 53693"/>
                  <a:gd name="connsiteY5" fmla="*/ 96690 h 9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93" h="98896">
                    <a:moveTo>
                      <a:pt x="37434" y="96690"/>
                    </a:moveTo>
                    <a:cubicBezTo>
                      <a:pt x="43816" y="102145"/>
                      <a:pt x="56888" y="96895"/>
                      <a:pt x="52977" y="87426"/>
                    </a:cubicBezTo>
                    <a:cubicBezTo>
                      <a:pt x="46183" y="70956"/>
                      <a:pt x="35684" y="56443"/>
                      <a:pt x="28788" y="39974"/>
                    </a:cubicBezTo>
                    <a:cubicBezTo>
                      <a:pt x="23847" y="28239"/>
                      <a:pt x="24465" y="15887"/>
                      <a:pt x="20347" y="4256"/>
                    </a:cubicBezTo>
                    <a:cubicBezTo>
                      <a:pt x="19112" y="859"/>
                      <a:pt x="14171" y="-1096"/>
                      <a:pt x="10980" y="653"/>
                    </a:cubicBezTo>
                    <a:cubicBezTo>
                      <a:pt x="-19179" y="17637"/>
                      <a:pt x="20553" y="82279"/>
                      <a:pt x="37434" y="9669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Graphic 24">
                <a:extLst>
                  <a:ext uri="{FF2B5EF4-FFF2-40B4-BE49-F238E27FC236}">
                    <a16:creationId xmlns:a16="http://schemas.microsoft.com/office/drawing/2014/main" id="{ACE3B3BD-06D0-4692-A7C2-E40948F63C8F}"/>
                  </a:ext>
                </a:extLst>
              </p:cNvPr>
              <p:cNvSpPr/>
              <p:nvPr/>
            </p:nvSpPr>
            <p:spPr>
              <a:xfrm>
                <a:off x="11155893" y="3995564"/>
                <a:ext cx="44196" cy="50968"/>
              </a:xfrm>
              <a:custGeom>
                <a:avLst/>
                <a:gdLst>
                  <a:gd name="connsiteX0" fmla="*/ 36083 w 44196"/>
                  <a:gd name="connsiteY0" fmla="*/ 50517 h 50968"/>
                  <a:gd name="connsiteX1" fmla="*/ 43906 w 44196"/>
                  <a:gd name="connsiteY1" fmla="*/ 42797 h 50968"/>
                  <a:gd name="connsiteX2" fmla="*/ 12717 w 44196"/>
                  <a:gd name="connsiteY2" fmla="*/ 2036 h 50968"/>
                  <a:gd name="connsiteX3" fmla="*/ 262 w 44196"/>
                  <a:gd name="connsiteY3" fmla="*/ 8315 h 50968"/>
                  <a:gd name="connsiteX4" fmla="*/ 36083 w 44196"/>
                  <a:gd name="connsiteY4" fmla="*/ 50517 h 5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96" h="50968">
                    <a:moveTo>
                      <a:pt x="36083" y="50517"/>
                    </a:moveTo>
                    <a:cubicBezTo>
                      <a:pt x="41229" y="52473"/>
                      <a:pt x="45347" y="47738"/>
                      <a:pt x="43906" y="42797"/>
                    </a:cubicBezTo>
                    <a:cubicBezTo>
                      <a:pt x="39274" y="26740"/>
                      <a:pt x="24966" y="12741"/>
                      <a:pt x="12717" y="2036"/>
                    </a:cubicBezTo>
                    <a:cubicBezTo>
                      <a:pt x="7776" y="-2287"/>
                      <a:pt x="-1694" y="492"/>
                      <a:pt x="262" y="8315"/>
                    </a:cubicBezTo>
                    <a:cubicBezTo>
                      <a:pt x="4482" y="26431"/>
                      <a:pt x="18378" y="43929"/>
                      <a:pt x="36083" y="505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Graphic 24">
                <a:extLst>
                  <a:ext uri="{FF2B5EF4-FFF2-40B4-BE49-F238E27FC236}">
                    <a16:creationId xmlns:a16="http://schemas.microsoft.com/office/drawing/2014/main" id="{F9C6A99A-F403-4672-8383-279EEC64B8E0}"/>
                  </a:ext>
                </a:extLst>
              </p:cNvPr>
              <p:cNvSpPr/>
              <p:nvPr/>
            </p:nvSpPr>
            <p:spPr>
              <a:xfrm>
                <a:off x="11290247" y="3897026"/>
                <a:ext cx="82235" cy="201668"/>
              </a:xfrm>
              <a:custGeom>
                <a:avLst/>
                <a:gdLst>
                  <a:gd name="connsiteX0" fmla="*/ 32556 w 82235"/>
                  <a:gd name="connsiteY0" fmla="*/ 114265 h 201668"/>
                  <a:gd name="connsiteX1" fmla="*/ 42747 w 82235"/>
                  <a:gd name="connsiteY1" fmla="*/ 8038 h 201668"/>
                  <a:gd name="connsiteX2" fmla="*/ 35130 w 82235"/>
                  <a:gd name="connsiteY2" fmla="*/ 524 h 201668"/>
                  <a:gd name="connsiteX3" fmla="*/ 76612 w 82235"/>
                  <a:gd name="connsiteY3" fmla="*/ 201654 h 201668"/>
                  <a:gd name="connsiteX4" fmla="*/ 81244 w 82235"/>
                  <a:gd name="connsiteY4" fmla="*/ 193420 h 201668"/>
                  <a:gd name="connsiteX5" fmla="*/ 32556 w 82235"/>
                  <a:gd name="connsiteY5" fmla="*/ 114265 h 20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35" h="201668">
                    <a:moveTo>
                      <a:pt x="32556" y="114265"/>
                    </a:moveTo>
                    <a:cubicBezTo>
                      <a:pt x="19381" y="76282"/>
                      <a:pt x="25660" y="42932"/>
                      <a:pt x="42747" y="8038"/>
                    </a:cubicBezTo>
                    <a:cubicBezTo>
                      <a:pt x="45320" y="2788"/>
                      <a:pt x="40173" y="-1535"/>
                      <a:pt x="35130" y="524"/>
                    </a:cubicBezTo>
                    <a:cubicBezTo>
                      <a:pt x="-33835" y="29139"/>
                      <a:pt x="8779" y="197125"/>
                      <a:pt x="76612" y="201654"/>
                    </a:cubicBezTo>
                    <a:cubicBezTo>
                      <a:pt x="81347" y="201963"/>
                      <a:pt x="83714" y="197228"/>
                      <a:pt x="81244" y="193420"/>
                    </a:cubicBezTo>
                    <a:cubicBezTo>
                      <a:pt x="63848" y="166246"/>
                      <a:pt x="43570" y="145865"/>
                      <a:pt x="32556" y="11426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Graphic 24">
                <a:extLst>
                  <a:ext uri="{FF2B5EF4-FFF2-40B4-BE49-F238E27FC236}">
                    <a16:creationId xmlns:a16="http://schemas.microsoft.com/office/drawing/2014/main" id="{9CADFFD7-CBAD-4D71-AA8A-1B6C055F9275}"/>
                  </a:ext>
                </a:extLst>
              </p:cNvPr>
              <p:cNvSpPr/>
              <p:nvPr/>
            </p:nvSpPr>
            <p:spPr>
              <a:xfrm>
                <a:off x="11322030" y="3898525"/>
                <a:ext cx="29919" cy="99734"/>
              </a:xfrm>
              <a:custGeom>
                <a:avLst/>
                <a:gdLst>
                  <a:gd name="connsiteX0" fmla="*/ 12199 w 29919"/>
                  <a:gd name="connsiteY0" fmla="*/ 98046 h 99734"/>
                  <a:gd name="connsiteX1" fmla="*/ 21257 w 29919"/>
                  <a:gd name="connsiteY1" fmla="*/ 96090 h 99734"/>
                  <a:gd name="connsiteX2" fmla="*/ 22389 w 29919"/>
                  <a:gd name="connsiteY2" fmla="*/ 48021 h 99734"/>
                  <a:gd name="connsiteX3" fmla="*/ 29903 w 29919"/>
                  <a:gd name="connsiteY3" fmla="*/ 4583 h 99734"/>
                  <a:gd name="connsiteX4" fmla="*/ 23110 w 29919"/>
                  <a:gd name="connsiteY4" fmla="*/ 877 h 99734"/>
                  <a:gd name="connsiteX5" fmla="*/ 12199 w 29919"/>
                  <a:gd name="connsiteY5" fmla="*/ 98046 h 9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19" h="99734">
                    <a:moveTo>
                      <a:pt x="12199" y="98046"/>
                    </a:moveTo>
                    <a:cubicBezTo>
                      <a:pt x="14978" y="101134"/>
                      <a:pt x="19816" y="99693"/>
                      <a:pt x="21257" y="96090"/>
                    </a:cubicBezTo>
                    <a:cubicBezTo>
                      <a:pt x="26815" y="81680"/>
                      <a:pt x="21669" y="63358"/>
                      <a:pt x="22389" y="48021"/>
                    </a:cubicBezTo>
                    <a:cubicBezTo>
                      <a:pt x="23007" y="33198"/>
                      <a:pt x="28668" y="19302"/>
                      <a:pt x="29903" y="4583"/>
                    </a:cubicBezTo>
                    <a:cubicBezTo>
                      <a:pt x="30212" y="774"/>
                      <a:pt x="26095" y="-1284"/>
                      <a:pt x="23110" y="877"/>
                    </a:cubicBezTo>
                    <a:cubicBezTo>
                      <a:pt x="-1697" y="18788"/>
                      <a:pt x="-8388" y="75298"/>
                      <a:pt x="12199" y="980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24">
                <a:extLst>
                  <a:ext uri="{FF2B5EF4-FFF2-40B4-BE49-F238E27FC236}">
                    <a16:creationId xmlns:a16="http://schemas.microsoft.com/office/drawing/2014/main" id="{AC7C6A99-9241-4C8A-95A7-60A6DA3C7E9B}"/>
                  </a:ext>
                </a:extLst>
              </p:cNvPr>
              <p:cNvSpPr/>
              <p:nvPr/>
            </p:nvSpPr>
            <p:spPr>
              <a:xfrm>
                <a:off x="11446031" y="3933496"/>
                <a:ext cx="29069" cy="121370"/>
              </a:xfrm>
              <a:custGeom>
                <a:avLst/>
                <a:gdLst>
                  <a:gd name="connsiteX0" fmla="*/ 28290 w 29069"/>
                  <a:gd name="connsiteY0" fmla="*/ 58648 h 121370"/>
                  <a:gd name="connsiteX1" fmla="*/ 5851 w 29069"/>
                  <a:gd name="connsiteY1" fmla="*/ 388 h 121370"/>
                  <a:gd name="connsiteX2" fmla="*/ 1630 w 29069"/>
                  <a:gd name="connsiteY2" fmla="*/ 2447 h 121370"/>
                  <a:gd name="connsiteX3" fmla="*/ 7292 w 29069"/>
                  <a:gd name="connsiteY3" fmla="*/ 59472 h 121370"/>
                  <a:gd name="connsiteX4" fmla="*/ 4409 w 29069"/>
                  <a:gd name="connsiteY4" fmla="*/ 117217 h 121370"/>
                  <a:gd name="connsiteX5" fmla="*/ 13262 w 29069"/>
                  <a:gd name="connsiteY5" fmla="*/ 120099 h 121370"/>
                  <a:gd name="connsiteX6" fmla="*/ 28290 w 29069"/>
                  <a:gd name="connsiteY6" fmla="*/ 58648 h 12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69" h="121370">
                    <a:moveTo>
                      <a:pt x="28290" y="58648"/>
                    </a:moveTo>
                    <a:cubicBezTo>
                      <a:pt x="26746" y="40223"/>
                      <a:pt x="23246" y="10888"/>
                      <a:pt x="5851" y="388"/>
                    </a:cubicBezTo>
                    <a:cubicBezTo>
                      <a:pt x="3998" y="-744"/>
                      <a:pt x="2248" y="800"/>
                      <a:pt x="1630" y="2447"/>
                    </a:cubicBezTo>
                    <a:cubicBezTo>
                      <a:pt x="-3825" y="19225"/>
                      <a:pt x="6056" y="42179"/>
                      <a:pt x="7292" y="59472"/>
                    </a:cubicBezTo>
                    <a:cubicBezTo>
                      <a:pt x="8733" y="78926"/>
                      <a:pt x="2248" y="97969"/>
                      <a:pt x="4409" y="117217"/>
                    </a:cubicBezTo>
                    <a:cubicBezTo>
                      <a:pt x="4924" y="121540"/>
                      <a:pt x="10482" y="122467"/>
                      <a:pt x="13262" y="120099"/>
                    </a:cubicBezTo>
                    <a:cubicBezTo>
                      <a:pt x="30554" y="105380"/>
                      <a:pt x="29937" y="79544"/>
                      <a:pt x="28290" y="5864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Graphic 24">
                <a:extLst>
                  <a:ext uri="{FF2B5EF4-FFF2-40B4-BE49-F238E27FC236}">
                    <a16:creationId xmlns:a16="http://schemas.microsoft.com/office/drawing/2014/main" id="{7E2281D0-1186-4663-91C9-015404CE4079}"/>
                  </a:ext>
                </a:extLst>
              </p:cNvPr>
              <p:cNvSpPr/>
              <p:nvPr/>
            </p:nvSpPr>
            <p:spPr>
              <a:xfrm>
                <a:off x="11418957" y="3961716"/>
                <a:ext cx="27754" cy="60686"/>
              </a:xfrm>
              <a:custGeom>
                <a:avLst/>
                <a:gdLst>
                  <a:gd name="connsiteX0" fmla="*/ 5647 w 27754"/>
                  <a:gd name="connsiteY0" fmla="*/ 7166 h 60686"/>
                  <a:gd name="connsiteX1" fmla="*/ 2971 w 27754"/>
                  <a:gd name="connsiteY1" fmla="*/ 57088 h 60686"/>
                  <a:gd name="connsiteX2" fmla="*/ 11309 w 27754"/>
                  <a:gd name="connsiteY2" fmla="*/ 59970 h 60686"/>
                  <a:gd name="connsiteX3" fmla="*/ 26852 w 27754"/>
                  <a:gd name="connsiteY3" fmla="*/ 8710 h 60686"/>
                  <a:gd name="connsiteX4" fmla="*/ 5647 w 27754"/>
                  <a:gd name="connsiteY4" fmla="*/ 7166 h 6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" h="60686">
                    <a:moveTo>
                      <a:pt x="5647" y="7166"/>
                    </a:moveTo>
                    <a:cubicBezTo>
                      <a:pt x="604" y="22503"/>
                      <a:pt x="-2690" y="41545"/>
                      <a:pt x="2971" y="57088"/>
                    </a:cubicBezTo>
                    <a:cubicBezTo>
                      <a:pt x="4001" y="60073"/>
                      <a:pt x="8632" y="61720"/>
                      <a:pt x="11309" y="59970"/>
                    </a:cubicBezTo>
                    <a:cubicBezTo>
                      <a:pt x="28190" y="49368"/>
                      <a:pt x="29116" y="26929"/>
                      <a:pt x="26852" y="8710"/>
                    </a:cubicBezTo>
                    <a:cubicBezTo>
                      <a:pt x="25411" y="-2201"/>
                      <a:pt x="9044" y="-3025"/>
                      <a:pt x="5647" y="7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Graphic 24">
                <a:extLst>
                  <a:ext uri="{FF2B5EF4-FFF2-40B4-BE49-F238E27FC236}">
                    <a16:creationId xmlns:a16="http://schemas.microsoft.com/office/drawing/2014/main" id="{7840671D-FD08-40D7-B9A8-F0B1E161FC8A}"/>
                  </a:ext>
                </a:extLst>
              </p:cNvPr>
              <p:cNvSpPr/>
              <p:nvPr/>
            </p:nvSpPr>
            <p:spPr>
              <a:xfrm>
                <a:off x="10372939" y="3906683"/>
                <a:ext cx="32982" cy="89745"/>
              </a:xfrm>
              <a:custGeom>
                <a:avLst/>
                <a:gdLst>
                  <a:gd name="connsiteX0" fmla="*/ 19970 w 32982"/>
                  <a:gd name="connsiteY0" fmla="*/ 89271 h 89745"/>
                  <a:gd name="connsiteX1" fmla="*/ 28204 w 32982"/>
                  <a:gd name="connsiteY1" fmla="*/ 84330 h 89745"/>
                  <a:gd name="connsiteX2" fmla="*/ 25425 w 32982"/>
                  <a:gd name="connsiteY2" fmla="*/ 46142 h 89745"/>
                  <a:gd name="connsiteX3" fmla="*/ 32939 w 32982"/>
                  <a:gd name="connsiteY3" fmla="*/ 7027 h 89745"/>
                  <a:gd name="connsiteX4" fmla="*/ 25116 w 32982"/>
                  <a:gd name="connsiteY4" fmla="*/ 543 h 89745"/>
                  <a:gd name="connsiteX5" fmla="*/ 1 w 32982"/>
                  <a:gd name="connsiteY5" fmla="*/ 50980 h 89745"/>
                  <a:gd name="connsiteX6" fmla="*/ 1 w 32982"/>
                  <a:gd name="connsiteY6" fmla="*/ 52009 h 89745"/>
                  <a:gd name="connsiteX7" fmla="*/ 19970 w 32982"/>
                  <a:gd name="connsiteY7" fmla="*/ 89271 h 8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82" h="89745">
                    <a:moveTo>
                      <a:pt x="19970" y="89271"/>
                    </a:moveTo>
                    <a:cubicBezTo>
                      <a:pt x="23264" y="90918"/>
                      <a:pt x="28204" y="88036"/>
                      <a:pt x="28204" y="84330"/>
                    </a:cubicBezTo>
                    <a:cubicBezTo>
                      <a:pt x="28307" y="71463"/>
                      <a:pt x="25219" y="59008"/>
                      <a:pt x="25425" y="46142"/>
                    </a:cubicBezTo>
                    <a:cubicBezTo>
                      <a:pt x="25734" y="32555"/>
                      <a:pt x="31086" y="20203"/>
                      <a:pt x="32939" y="7027"/>
                    </a:cubicBezTo>
                    <a:cubicBezTo>
                      <a:pt x="33454" y="3116"/>
                      <a:pt x="29234" y="-1619"/>
                      <a:pt x="25116" y="543"/>
                    </a:cubicBezTo>
                    <a:cubicBezTo>
                      <a:pt x="9368" y="8777"/>
                      <a:pt x="-102" y="30599"/>
                      <a:pt x="1" y="50980"/>
                    </a:cubicBezTo>
                    <a:cubicBezTo>
                      <a:pt x="1" y="51288"/>
                      <a:pt x="1" y="51700"/>
                      <a:pt x="1" y="52009"/>
                    </a:cubicBezTo>
                    <a:cubicBezTo>
                      <a:pt x="104" y="67758"/>
                      <a:pt x="6280" y="82580"/>
                      <a:pt x="19970" y="8927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24">
                <a:extLst>
                  <a:ext uri="{FF2B5EF4-FFF2-40B4-BE49-F238E27FC236}">
                    <a16:creationId xmlns:a16="http://schemas.microsoft.com/office/drawing/2014/main" id="{8081C49C-129C-4294-905E-52B7AA9205E2}"/>
                  </a:ext>
                </a:extLst>
              </p:cNvPr>
              <p:cNvSpPr/>
              <p:nvPr/>
            </p:nvSpPr>
            <p:spPr>
              <a:xfrm>
                <a:off x="10054301" y="4288322"/>
                <a:ext cx="208348" cy="78551"/>
              </a:xfrm>
              <a:custGeom>
                <a:avLst/>
                <a:gdLst>
                  <a:gd name="connsiteX0" fmla="*/ 203971 w 208348"/>
                  <a:gd name="connsiteY0" fmla="*/ 166 h 78551"/>
                  <a:gd name="connsiteX1" fmla="*/ 116684 w 208348"/>
                  <a:gd name="connsiteY1" fmla="*/ 45663 h 78551"/>
                  <a:gd name="connsiteX2" fmla="*/ 8913 w 208348"/>
                  <a:gd name="connsiteY2" fmla="*/ 50809 h 78551"/>
                  <a:gd name="connsiteX3" fmla="*/ 3767 w 208348"/>
                  <a:gd name="connsiteY3" fmla="*/ 65632 h 78551"/>
                  <a:gd name="connsiteX4" fmla="*/ 208088 w 208348"/>
                  <a:gd name="connsiteY4" fmla="*/ 4284 h 78551"/>
                  <a:gd name="connsiteX5" fmla="*/ 203971 w 208348"/>
                  <a:gd name="connsiteY5" fmla="*/ 166 h 7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348" h="78551">
                    <a:moveTo>
                      <a:pt x="203971" y="166"/>
                    </a:moveTo>
                    <a:cubicBezTo>
                      <a:pt x="172988" y="10563"/>
                      <a:pt x="147976" y="34237"/>
                      <a:pt x="116684" y="45663"/>
                    </a:cubicBezTo>
                    <a:cubicBezTo>
                      <a:pt x="79731" y="59147"/>
                      <a:pt x="46175" y="48545"/>
                      <a:pt x="8913" y="50809"/>
                    </a:cubicBezTo>
                    <a:cubicBezTo>
                      <a:pt x="2017" y="51221"/>
                      <a:pt x="-4262" y="61309"/>
                      <a:pt x="3767" y="65632"/>
                    </a:cubicBezTo>
                    <a:cubicBezTo>
                      <a:pt x="63159" y="97232"/>
                      <a:pt x="179061" y="68617"/>
                      <a:pt x="208088" y="4284"/>
                    </a:cubicBezTo>
                    <a:cubicBezTo>
                      <a:pt x="209221" y="1711"/>
                      <a:pt x="206441" y="-657"/>
                      <a:pt x="203971" y="1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Graphic 24">
                <a:extLst>
                  <a:ext uri="{FF2B5EF4-FFF2-40B4-BE49-F238E27FC236}">
                    <a16:creationId xmlns:a16="http://schemas.microsoft.com/office/drawing/2014/main" id="{DA48212E-39B7-4675-B325-96DA7CFA6D2F}"/>
                  </a:ext>
                </a:extLst>
              </p:cNvPr>
              <p:cNvSpPr/>
              <p:nvPr/>
            </p:nvSpPr>
            <p:spPr>
              <a:xfrm>
                <a:off x="10050135" y="4292556"/>
                <a:ext cx="91839" cy="42214"/>
              </a:xfrm>
              <a:custGeom>
                <a:avLst/>
                <a:gdLst>
                  <a:gd name="connsiteX0" fmla="*/ 91308 w 91839"/>
                  <a:gd name="connsiteY0" fmla="*/ 25886 h 42214"/>
                  <a:gd name="connsiteX1" fmla="*/ 87191 w 91839"/>
                  <a:gd name="connsiteY1" fmla="*/ 17651 h 42214"/>
                  <a:gd name="connsiteX2" fmla="*/ 52812 w 91839"/>
                  <a:gd name="connsiteY2" fmla="*/ 16416 h 42214"/>
                  <a:gd name="connsiteX3" fmla="*/ 14418 w 91839"/>
                  <a:gd name="connsiteY3" fmla="*/ 667 h 42214"/>
                  <a:gd name="connsiteX4" fmla="*/ 1242 w 91839"/>
                  <a:gd name="connsiteY4" fmla="*/ 16313 h 42214"/>
                  <a:gd name="connsiteX5" fmla="*/ 91308 w 91839"/>
                  <a:gd name="connsiteY5" fmla="*/ 25886 h 4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39" h="42214">
                    <a:moveTo>
                      <a:pt x="91308" y="25886"/>
                    </a:moveTo>
                    <a:cubicBezTo>
                      <a:pt x="92853" y="22592"/>
                      <a:pt x="90897" y="18269"/>
                      <a:pt x="87191" y="17651"/>
                    </a:cubicBezTo>
                    <a:cubicBezTo>
                      <a:pt x="75869" y="15798"/>
                      <a:pt x="64237" y="18475"/>
                      <a:pt x="52812" y="16416"/>
                    </a:cubicBezTo>
                    <a:cubicBezTo>
                      <a:pt x="38092" y="13843"/>
                      <a:pt x="27902" y="5814"/>
                      <a:pt x="14418" y="667"/>
                    </a:cubicBezTo>
                    <a:cubicBezTo>
                      <a:pt x="5360" y="-2832"/>
                      <a:pt x="-3287" y="8181"/>
                      <a:pt x="1242" y="16313"/>
                    </a:cubicBezTo>
                    <a:cubicBezTo>
                      <a:pt x="14315" y="39576"/>
                      <a:pt x="77310" y="55942"/>
                      <a:pt x="91308" y="258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Graphic 24">
                <a:extLst>
                  <a:ext uri="{FF2B5EF4-FFF2-40B4-BE49-F238E27FC236}">
                    <a16:creationId xmlns:a16="http://schemas.microsoft.com/office/drawing/2014/main" id="{B39C0FC9-639C-4304-9DE7-124FE70DB4D7}"/>
                  </a:ext>
                </a:extLst>
              </p:cNvPr>
              <p:cNvSpPr/>
              <p:nvPr/>
            </p:nvSpPr>
            <p:spPr>
              <a:xfrm>
                <a:off x="10458568" y="3555423"/>
                <a:ext cx="40613" cy="135399"/>
              </a:xfrm>
              <a:custGeom>
                <a:avLst/>
                <a:gdLst>
                  <a:gd name="connsiteX0" fmla="*/ 7011 w 40613"/>
                  <a:gd name="connsiteY0" fmla="*/ 286 h 135399"/>
                  <a:gd name="connsiteX1" fmla="*/ 1453 w 40613"/>
                  <a:gd name="connsiteY1" fmla="*/ 9036 h 135399"/>
                  <a:gd name="connsiteX2" fmla="*/ 17510 w 40613"/>
                  <a:gd name="connsiteY2" fmla="*/ 84382 h 135399"/>
                  <a:gd name="connsiteX3" fmla="*/ 19157 w 40613"/>
                  <a:gd name="connsiteY3" fmla="*/ 133276 h 135399"/>
                  <a:gd name="connsiteX4" fmla="*/ 27803 w 40613"/>
                  <a:gd name="connsiteY4" fmla="*/ 134099 h 135399"/>
                  <a:gd name="connsiteX5" fmla="*/ 38611 w 40613"/>
                  <a:gd name="connsiteY5" fmla="*/ 56282 h 135399"/>
                  <a:gd name="connsiteX6" fmla="*/ 7011 w 40613"/>
                  <a:gd name="connsiteY6" fmla="*/ 286 h 13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13" h="135399">
                    <a:moveTo>
                      <a:pt x="7011" y="286"/>
                    </a:moveTo>
                    <a:cubicBezTo>
                      <a:pt x="1967" y="-1464"/>
                      <a:pt x="-2356" y="5227"/>
                      <a:pt x="1453" y="9036"/>
                    </a:cubicBezTo>
                    <a:cubicBezTo>
                      <a:pt x="20083" y="27872"/>
                      <a:pt x="18642" y="59987"/>
                      <a:pt x="17510" y="84382"/>
                    </a:cubicBezTo>
                    <a:cubicBezTo>
                      <a:pt x="16892" y="98278"/>
                      <a:pt x="8967" y="121644"/>
                      <a:pt x="19157" y="133276"/>
                    </a:cubicBezTo>
                    <a:cubicBezTo>
                      <a:pt x="21525" y="135952"/>
                      <a:pt x="25024" y="135952"/>
                      <a:pt x="27803" y="134099"/>
                    </a:cubicBezTo>
                    <a:cubicBezTo>
                      <a:pt x="45611" y="122262"/>
                      <a:pt x="40155" y="74089"/>
                      <a:pt x="38611" y="56282"/>
                    </a:cubicBezTo>
                    <a:cubicBezTo>
                      <a:pt x="36759" y="33637"/>
                      <a:pt x="30583" y="8418"/>
                      <a:pt x="7011" y="28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4">
                <a:extLst>
                  <a:ext uri="{FF2B5EF4-FFF2-40B4-BE49-F238E27FC236}">
                    <a16:creationId xmlns:a16="http://schemas.microsoft.com/office/drawing/2014/main" id="{83404DF9-3273-40F0-B418-70BC9BD5EB0E}"/>
                  </a:ext>
                </a:extLst>
              </p:cNvPr>
              <p:cNvSpPr/>
              <p:nvPr/>
            </p:nvSpPr>
            <p:spPr>
              <a:xfrm>
                <a:off x="10379117" y="3532056"/>
                <a:ext cx="76313" cy="95971"/>
              </a:xfrm>
              <a:custGeom>
                <a:avLst/>
                <a:gdLst>
                  <a:gd name="connsiteX0" fmla="*/ 34687 w 76313"/>
                  <a:gd name="connsiteY0" fmla="*/ 13669 h 95971"/>
                  <a:gd name="connsiteX1" fmla="*/ 50642 w 76313"/>
                  <a:gd name="connsiteY1" fmla="*/ 57313 h 95971"/>
                  <a:gd name="connsiteX2" fmla="*/ 15542 w 76313"/>
                  <a:gd name="connsiteY2" fmla="*/ 4817 h 95971"/>
                  <a:gd name="connsiteX3" fmla="*/ 720 w 76313"/>
                  <a:gd name="connsiteY3" fmla="*/ 15419 h 95971"/>
                  <a:gd name="connsiteX4" fmla="*/ 47657 w 76313"/>
                  <a:gd name="connsiteY4" fmla="*/ 85310 h 95971"/>
                  <a:gd name="connsiteX5" fmla="*/ 57333 w 76313"/>
                  <a:gd name="connsiteY5" fmla="*/ 87472 h 95971"/>
                  <a:gd name="connsiteX6" fmla="*/ 59082 w 76313"/>
                  <a:gd name="connsiteY6" fmla="*/ 92928 h 95971"/>
                  <a:gd name="connsiteX7" fmla="*/ 67832 w 76313"/>
                  <a:gd name="connsiteY7" fmla="*/ 93957 h 95971"/>
                  <a:gd name="connsiteX8" fmla="*/ 49921 w 76313"/>
                  <a:gd name="connsiteY8" fmla="*/ 2347 h 95971"/>
                  <a:gd name="connsiteX9" fmla="*/ 34687 w 76313"/>
                  <a:gd name="connsiteY9" fmla="*/ 13669 h 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313" h="95971">
                    <a:moveTo>
                      <a:pt x="34687" y="13669"/>
                    </a:moveTo>
                    <a:cubicBezTo>
                      <a:pt x="40246" y="28697"/>
                      <a:pt x="47554" y="41564"/>
                      <a:pt x="50642" y="57313"/>
                    </a:cubicBezTo>
                    <a:cubicBezTo>
                      <a:pt x="40966" y="38476"/>
                      <a:pt x="30055" y="19948"/>
                      <a:pt x="15542" y="4817"/>
                    </a:cubicBezTo>
                    <a:cubicBezTo>
                      <a:pt x="7822" y="-3212"/>
                      <a:pt x="-2883" y="6155"/>
                      <a:pt x="720" y="15419"/>
                    </a:cubicBezTo>
                    <a:cubicBezTo>
                      <a:pt x="10704" y="41564"/>
                      <a:pt x="30158" y="64106"/>
                      <a:pt x="47657" y="85310"/>
                    </a:cubicBezTo>
                    <a:cubicBezTo>
                      <a:pt x="50024" y="88193"/>
                      <a:pt x="54039" y="88604"/>
                      <a:pt x="57333" y="87472"/>
                    </a:cubicBezTo>
                    <a:cubicBezTo>
                      <a:pt x="58053" y="89325"/>
                      <a:pt x="58156" y="91178"/>
                      <a:pt x="59082" y="92928"/>
                    </a:cubicBezTo>
                    <a:cubicBezTo>
                      <a:pt x="60729" y="96221"/>
                      <a:pt x="65464" y="97251"/>
                      <a:pt x="67832" y="93957"/>
                    </a:cubicBezTo>
                    <a:cubicBezTo>
                      <a:pt x="86566" y="67915"/>
                      <a:pt x="71434" y="22933"/>
                      <a:pt x="49921" y="2347"/>
                    </a:cubicBezTo>
                    <a:cubicBezTo>
                      <a:pt x="42407" y="-4550"/>
                      <a:pt x="31497" y="5126"/>
                      <a:pt x="34687" y="136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Graphic 24">
                <a:extLst>
                  <a:ext uri="{FF2B5EF4-FFF2-40B4-BE49-F238E27FC236}">
                    <a16:creationId xmlns:a16="http://schemas.microsoft.com/office/drawing/2014/main" id="{7ABB699B-0FFD-449D-8958-B8720E337461}"/>
                  </a:ext>
                </a:extLst>
              </p:cNvPr>
              <p:cNvSpPr/>
              <p:nvPr/>
            </p:nvSpPr>
            <p:spPr>
              <a:xfrm>
                <a:off x="10749223" y="3661123"/>
                <a:ext cx="61612" cy="178336"/>
              </a:xfrm>
              <a:custGeom>
                <a:avLst/>
                <a:gdLst>
                  <a:gd name="connsiteX0" fmla="*/ 30507 w 61612"/>
                  <a:gd name="connsiteY0" fmla="*/ 95100 h 178336"/>
                  <a:gd name="connsiteX1" fmla="*/ 41933 w 61612"/>
                  <a:gd name="connsiteY1" fmla="*/ 7915 h 178336"/>
                  <a:gd name="connsiteX2" fmla="*/ 35242 w 61612"/>
                  <a:gd name="connsiteY2" fmla="*/ 813 h 178336"/>
                  <a:gd name="connsiteX3" fmla="*/ 52021 w 61612"/>
                  <a:gd name="connsiteY3" fmla="*/ 177240 h 178336"/>
                  <a:gd name="connsiteX4" fmla="*/ 61490 w 61612"/>
                  <a:gd name="connsiteY4" fmla="*/ 170138 h 178336"/>
                  <a:gd name="connsiteX5" fmla="*/ 30507 w 61612"/>
                  <a:gd name="connsiteY5" fmla="*/ 95100 h 17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612" h="178336">
                    <a:moveTo>
                      <a:pt x="30507" y="95100"/>
                    </a:moveTo>
                    <a:cubicBezTo>
                      <a:pt x="19597" y="64323"/>
                      <a:pt x="23817" y="34678"/>
                      <a:pt x="41933" y="7915"/>
                    </a:cubicBezTo>
                    <a:cubicBezTo>
                      <a:pt x="45124" y="3284"/>
                      <a:pt x="40183" y="-2069"/>
                      <a:pt x="35242" y="813"/>
                    </a:cubicBezTo>
                    <a:cubicBezTo>
                      <a:pt x="-26929" y="37251"/>
                      <a:pt x="2407" y="141316"/>
                      <a:pt x="52021" y="177240"/>
                    </a:cubicBezTo>
                    <a:cubicBezTo>
                      <a:pt x="56858" y="180740"/>
                      <a:pt x="62520" y="175181"/>
                      <a:pt x="61490" y="170138"/>
                    </a:cubicBezTo>
                    <a:cubicBezTo>
                      <a:pt x="56447" y="144096"/>
                      <a:pt x="39360" y="120112"/>
                      <a:pt x="30507" y="951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Graphic 24">
                <a:extLst>
                  <a:ext uri="{FF2B5EF4-FFF2-40B4-BE49-F238E27FC236}">
                    <a16:creationId xmlns:a16="http://schemas.microsoft.com/office/drawing/2014/main" id="{FE495201-7EF0-4FDC-9389-88C746260047}"/>
                  </a:ext>
                </a:extLst>
              </p:cNvPr>
              <p:cNvSpPr/>
              <p:nvPr/>
            </p:nvSpPr>
            <p:spPr>
              <a:xfrm>
                <a:off x="10797698" y="3711575"/>
                <a:ext cx="59872" cy="134301"/>
              </a:xfrm>
              <a:custGeom>
                <a:avLst/>
                <a:gdLst>
                  <a:gd name="connsiteX0" fmla="*/ 24338 w 59872"/>
                  <a:gd name="connsiteY0" fmla="*/ 8519 h 134301"/>
                  <a:gd name="connsiteX1" fmla="*/ 22176 w 59872"/>
                  <a:gd name="connsiteY1" fmla="*/ 78 h 134301"/>
                  <a:gd name="connsiteX2" fmla="*/ 50380 w 59872"/>
                  <a:gd name="connsiteY2" fmla="*/ 133994 h 134301"/>
                  <a:gd name="connsiteX3" fmla="*/ 59850 w 59872"/>
                  <a:gd name="connsiteY3" fmla="*/ 127818 h 134301"/>
                  <a:gd name="connsiteX4" fmla="*/ 24338 w 59872"/>
                  <a:gd name="connsiteY4" fmla="*/ 8519 h 13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72" h="134301">
                    <a:moveTo>
                      <a:pt x="24338" y="8519"/>
                    </a:moveTo>
                    <a:cubicBezTo>
                      <a:pt x="28455" y="6151"/>
                      <a:pt x="26500" y="387"/>
                      <a:pt x="22176" y="78"/>
                    </a:cubicBezTo>
                    <a:cubicBezTo>
                      <a:pt x="-28261" y="-3627"/>
                      <a:pt x="18780" y="125245"/>
                      <a:pt x="50380" y="133994"/>
                    </a:cubicBezTo>
                    <a:cubicBezTo>
                      <a:pt x="54703" y="135229"/>
                      <a:pt x="59541" y="132656"/>
                      <a:pt x="59850" y="127818"/>
                    </a:cubicBezTo>
                    <a:cubicBezTo>
                      <a:pt x="61188" y="107334"/>
                      <a:pt x="1899" y="21283"/>
                      <a:pt x="24338" y="851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Graphic 24">
                <a:extLst>
                  <a:ext uri="{FF2B5EF4-FFF2-40B4-BE49-F238E27FC236}">
                    <a16:creationId xmlns:a16="http://schemas.microsoft.com/office/drawing/2014/main" id="{FC59AB56-8B2B-4777-BBAF-B98B7F3F7246}"/>
                  </a:ext>
                </a:extLst>
              </p:cNvPr>
              <p:cNvSpPr/>
              <p:nvPr/>
            </p:nvSpPr>
            <p:spPr>
              <a:xfrm>
                <a:off x="11132611" y="3490003"/>
                <a:ext cx="76257" cy="226513"/>
              </a:xfrm>
              <a:custGeom>
                <a:avLst/>
                <a:gdLst>
                  <a:gd name="connsiteX0" fmla="*/ 44646 w 76257"/>
                  <a:gd name="connsiteY0" fmla="*/ 129525 h 226513"/>
                  <a:gd name="connsiteX1" fmla="*/ 590 w 76257"/>
                  <a:gd name="connsiteY1" fmla="*/ 219591 h 226513"/>
                  <a:gd name="connsiteX2" fmla="*/ 4708 w 76257"/>
                  <a:gd name="connsiteY2" fmla="*/ 226487 h 226513"/>
                  <a:gd name="connsiteX3" fmla="*/ 68938 w 76257"/>
                  <a:gd name="connsiteY3" fmla="*/ 134568 h 226513"/>
                  <a:gd name="connsiteX4" fmla="*/ 46087 w 76257"/>
                  <a:gd name="connsiteY4" fmla="*/ 1785 h 226513"/>
                  <a:gd name="connsiteX5" fmla="*/ 33735 w 76257"/>
                  <a:gd name="connsiteY5" fmla="*/ 10020 h 226513"/>
                  <a:gd name="connsiteX6" fmla="*/ 44646 w 76257"/>
                  <a:gd name="connsiteY6" fmla="*/ 129525 h 22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57" h="226513">
                    <a:moveTo>
                      <a:pt x="44646" y="129525"/>
                    </a:moveTo>
                    <a:cubicBezTo>
                      <a:pt x="36205" y="163184"/>
                      <a:pt x="18501" y="190358"/>
                      <a:pt x="590" y="219591"/>
                    </a:cubicBezTo>
                    <a:cubicBezTo>
                      <a:pt x="-1159" y="222370"/>
                      <a:pt x="1208" y="226899"/>
                      <a:pt x="4708" y="226487"/>
                    </a:cubicBezTo>
                    <a:cubicBezTo>
                      <a:pt x="44543" y="221958"/>
                      <a:pt x="59777" y="166889"/>
                      <a:pt x="68938" y="134568"/>
                    </a:cubicBezTo>
                    <a:cubicBezTo>
                      <a:pt x="80363" y="94322"/>
                      <a:pt x="82216" y="30092"/>
                      <a:pt x="46087" y="1785"/>
                    </a:cubicBezTo>
                    <a:cubicBezTo>
                      <a:pt x="40116" y="-2950"/>
                      <a:pt x="31470" y="2403"/>
                      <a:pt x="33735" y="10020"/>
                    </a:cubicBezTo>
                    <a:cubicBezTo>
                      <a:pt x="46807" y="53046"/>
                      <a:pt x="55968" y="84646"/>
                      <a:pt x="44646" y="1295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Graphic 24">
                <a:extLst>
                  <a:ext uri="{FF2B5EF4-FFF2-40B4-BE49-F238E27FC236}">
                    <a16:creationId xmlns:a16="http://schemas.microsoft.com/office/drawing/2014/main" id="{D8E538F7-29CA-4F54-A60D-38A2F74672B2}"/>
                  </a:ext>
                </a:extLst>
              </p:cNvPr>
              <p:cNvSpPr/>
              <p:nvPr/>
            </p:nvSpPr>
            <p:spPr>
              <a:xfrm>
                <a:off x="11118845" y="3591319"/>
                <a:ext cx="51089" cy="111787"/>
              </a:xfrm>
              <a:custGeom>
                <a:avLst/>
                <a:gdLst>
                  <a:gd name="connsiteX0" fmla="*/ 9107 w 51089"/>
                  <a:gd name="connsiteY0" fmla="*/ 110761 h 111787"/>
                  <a:gd name="connsiteX1" fmla="*/ 45031 w 51089"/>
                  <a:gd name="connsiteY1" fmla="*/ 58677 h 111787"/>
                  <a:gd name="connsiteX2" fmla="*/ 40604 w 51089"/>
                  <a:gd name="connsiteY2" fmla="*/ 1137 h 111787"/>
                  <a:gd name="connsiteX3" fmla="*/ 33193 w 51089"/>
                  <a:gd name="connsiteY3" fmla="*/ 2475 h 111787"/>
                  <a:gd name="connsiteX4" fmla="*/ 30414 w 51089"/>
                  <a:gd name="connsiteY4" fmla="*/ 24812 h 111787"/>
                  <a:gd name="connsiteX5" fmla="*/ 19297 w 51089"/>
                  <a:gd name="connsiteY5" fmla="*/ 59191 h 111787"/>
                  <a:gd name="connsiteX6" fmla="*/ 49 w 51089"/>
                  <a:gd name="connsiteY6" fmla="*/ 104996 h 111787"/>
                  <a:gd name="connsiteX7" fmla="*/ 9107 w 51089"/>
                  <a:gd name="connsiteY7" fmla="*/ 110761 h 11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089" h="111787">
                    <a:moveTo>
                      <a:pt x="9107" y="110761"/>
                    </a:moveTo>
                    <a:cubicBezTo>
                      <a:pt x="26812" y="98409"/>
                      <a:pt x="37928" y="78646"/>
                      <a:pt x="45031" y="58677"/>
                    </a:cubicBezTo>
                    <a:cubicBezTo>
                      <a:pt x="50795" y="42619"/>
                      <a:pt x="56868" y="13180"/>
                      <a:pt x="40604" y="1137"/>
                    </a:cubicBezTo>
                    <a:cubicBezTo>
                      <a:pt x="38443" y="-510"/>
                      <a:pt x="34428" y="-613"/>
                      <a:pt x="33193" y="2475"/>
                    </a:cubicBezTo>
                    <a:cubicBezTo>
                      <a:pt x="30414" y="9681"/>
                      <a:pt x="30929" y="17092"/>
                      <a:pt x="30414" y="24812"/>
                    </a:cubicBezTo>
                    <a:cubicBezTo>
                      <a:pt x="29694" y="36649"/>
                      <a:pt x="24650" y="48692"/>
                      <a:pt x="19297" y="59191"/>
                    </a:cubicBezTo>
                    <a:cubicBezTo>
                      <a:pt x="11783" y="73808"/>
                      <a:pt x="2519" y="88424"/>
                      <a:pt x="49" y="104996"/>
                    </a:cubicBezTo>
                    <a:cubicBezTo>
                      <a:pt x="-569" y="109731"/>
                      <a:pt x="4784" y="113746"/>
                      <a:pt x="9107" y="11076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Graphic 24">
                <a:extLst>
                  <a:ext uri="{FF2B5EF4-FFF2-40B4-BE49-F238E27FC236}">
                    <a16:creationId xmlns:a16="http://schemas.microsoft.com/office/drawing/2014/main" id="{DEBF02A0-95EC-48A1-A339-135B6BEE08D9}"/>
                  </a:ext>
                </a:extLst>
              </p:cNvPr>
              <p:cNvSpPr/>
              <p:nvPr/>
            </p:nvSpPr>
            <p:spPr>
              <a:xfrm>
                <a:off x="11598086" y="3744545"/>
                <a:ext cx="36433" cy="160253"/>
              </a:xfrm>
              <a:custGeom>
                <a:avLst/>
                <a:gdLst>
                  <a:gd name="connsiteX0" fmla="*/ 17974 w 36433"/>
                  <a:gd name="connsiteY0" fmla="*/ 73952 h 160253"/>
                  <a:gd name="connsiteX1" fmla="*/ 32487 w 36433"/>
                  <a:gd name="connsiteY1" fmla="*/ 3649 h 160253"/>
                  <a:gd name="connsiteX2" fmla="*/ 26517 w 36433"/>
                  <a:gd name="connsiteY2" fmla="*/ 664 h 160253"/>
                  <a:gd name="connsiteX3" fmla="*/ 372 w 36433"/>
                  <a:gd name="connsiteY3" fmla="*/ 80746 h 160253"/>
                  <a:gd name="connsiteX4" fmla="*/ 33825 w 36433"/>
                  <a:gd name="connsiteY4" fmla="*/ 160004 h 160253"/>
                  <a:gd name="connsiteX5" fmla="*/ 36193 w 36433"/>
                  <a:gd name="connsiteY5" fmla="*/ 157740 h 160253"/>
                  <a:gd name="connsiteX6" fmla="*/ 17974 w 36433"/>
                  <a:gd name="connsiteY6" fmla="*/ 73952 h 16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33" h="160253">
                    <a:moveTo>
                      <a:pt x="17974" y="73952"/>
                    </a:moveTo>
                    <a:cubicBezTo>
                      <a:pt x="20136" y="51307"/>
                      <a:pt x="36708" y="25780"/>
                      <a:pt x="32487" y="3649"/>
                    </a:cubicBezTo>
                    <a:cubicBezTo>
                      <a:pt x="31973" y="870"/>
                      <a:pt x="29193" y="-1086"/>
                      <a:pt x="26517" y="664"/>
                    </a:cubicBezTo>
                    <a:cubicBezTo>
                      <a:pt x="4696" y="14766"/>
                      <a:pt x="2225" y="57277"/>
                      <a:pt x="372" y="80746"/>
                    </a:cubicBezTo>
                    <a:cubicBezTo>
                      <a:pt x="-2098" y="112140"/>
                      <a:pt x="7578" y="141682"/>
                      <a:pt x="33825" y="160004"/>
                    </a:cubicBezTo>
                    <a:cubicBezTo>
                      <a:pt x="35164" y="160931"/>
                      <a:pt x="37119" y="159078"/>
                      <a:pt x="36193" y="157740"/>
                    </a:cubicBezTo>
                    <a:cubicBezTo>
                      <a:pt x="18900" y="132624"/>
                      <a:pt x="15195" y="103597"/>
                      <a:pt x="17974" y="7395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Graphic 24">
                <a:extLst>
                  <a:ext uri="{FF2B5EF4-FFF2-40B4-BE49-F238E27FC236}">
                    <a16:creationId xmlns:a16="http://schemas.microsoft.com/office/drawing/2014/main" id="{7AD3BEFC-B23C-408D-9F1B-C8B2572A8702}"/>
                  </a:ext>
                </a:extLst>
              </p:cNvPr>
              <p:cNvSpPr/>
              <p:nvPr/>
            </p:nvSpPr>
            <p:spPr>
              <a:xfrm>
                <a:off x="11631100" y="3767266"/>
                <a:ext cx="24083" cy="66774"/>
              </a:xfrm>
              <a:custGeom>
                <a:avLst/>
                <a:gdLst>
                  <a:gd name="connsiteX0" fmla="*/ 7296 w 24083"/>
                  <a:gd name="connsiteY0" fmla="*/ 5117 h 66774"/>
                  <a:gd name="connsiteX1" fmla="*/ 7914 w 24083"/>
                  <a:gd name="connsiteY1" fmla="*/ 65127 h 66774"/>
                  <a:gd name="connsiteX2" fmla="*/ 16457 w 24083"/>
                  <a:gd name="connsiteY2" fmla="*/ 64201 h 66774"/>
                  <a:gd name="connsiteX3" fmla="*/ 23971 w 24083"/>
                  <a:gd name="connsiteY3" fmla="*/ 10161 h 66774"/>
                  <a:gd name="connsiteX4" fmla="*/ 7296 w 24083"/>
                  <a:gd name="connsiteY4" fmla="*/ 5117 h 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83" h="66774">
                    <a:moveTo>
                      <a:pt x="7296" y="5117"/>
                    </a:moveTo>
                    <a:cubicBezTo>
                      <a:pt x="914" y="22822"/>
                      <a:pt x="-5570" y="49378"/>
                      <a:pt x="7914" y="65127"/>
                    </a:cubicBezTo>
                    <a:cubicBezTo>
                      <a:pt x="10075" y="67598"/>
                      <a:pt x="15016" y="67289"/>
                      <a:pt x="16457" y="64201"/>
                    </a:cubicBezTo>
                    <a:cubicBezTo>
                      <a:pt x="23868" y="48555"/>
                      <a:pt x="21089" y="27351"/>
                      <a:pt x="23971" y="10161"/>
                    </a:cubicBezTo>
                    <a:cubicBezTo>
                      <a:pt x="25515" y="485"/>
                      <a:pt x="10693" y="-4353"/>
                      <a:pt x="7296" y="51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Graphic 24">
                <a:extLst>
                  <a:ext uri="{FF2B5EF4-FFF2-40B4-BE49-F238E27FC236}">
                    <a16:creationId xmlns:a16="http://schemas.microsoft.com/office/drawing/2014/main" id="{9A666DEB-DB36-4644-9C70-089366A90739}"/>
                  </a:ext>
                </a:extLst>
              </p:cNvPr>
              <p:cNvSpPr/>
              <p:nvPr/>
            </p:nvSpPr>
            <p:spPr>
              <a:xfrm>
                <a:off x="11661951" y="3777121"/>
                <a:ext cx="36359" cy="38683"/>
              </a:xfrm>
              <a:custGeom>
                <a:avLst/>
                <a:gdLst>
                  <a:gd name="connsiteX0" fmla="*/ 29558 w 36359"/>
                  <a:gd name="connsiteY0" fmla="*/ 38597 h 38683"/>
                  <a:gd name="connsiteX1" fmla="*/ 36248 w 36359"/>
                  <a:gd name="connsiteY1" fmla="*/ 31700 h 38683"/>
                  <a:gd name="connsiteX2" fmla="*/ 10927 w 36359"/>
                  <a:gd name="connsiteY2" fmla="*/ 717 h 38683"/>
                  <a:gd name="connsiteX3" fmla="*/ 634 w 36359"/>
                  <a:gd name="connsiteY3" fmla="*/ 11216 h 38683"/>
                  <a:gd name="connsiteX4" fmla="*/ 29558 w 36359"/>
                  <a:gd name="connsiteY4" fmla="*/ 38597 h 3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59" h="38683">
                    <a:moveTo>
                      <a:pt x="29558" y="38597"/>
                    </a:moveTo>
                    <a:cubicBezTo>
                      <a:pt x="33160" y="39317"/>
                      <a:pt x="37072" y="35406"/>
                      <a:pt x="36248" y="31700"/>
                    </a:cubicBezTo>
                    <a:cubicBezTo>
                      <a:pt x="33160" y="18422"/>
                      <a:pt x="23073" y="6790"/>
                      <a:pt x="10927" y="717"/>
                    </a:cubicBezTo>
                    <a:cubicBezTo>
                      <a:pt x="4751" y="-2371"/>
                      <a:pt x="-2146" y="5143"/>
                      <a:pt x="634" y="11216"/>
                    </a:cubicBezTo>
                    <a:cubicBezTo>
                      <a:pt x="6604" y="23671"/>
                      <a:pt x="15559" y="35817"/>
                      <a:pt x="29558" y="3859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Graphic 24">
                <a:extLst>
                  <a:ext uri="{FF2B5EF4-FFF2-40B4-BE49-F238E27FC236}">
                    <a16:creationId xmlns:a16="http://schemas.microsoft.com/office/drawing/2014/main" id="{BB45A859-77A9-4C13-BB17-0522BC214266}"/>
                  </a:ext>
                </a:extLst>
              </p:cNvPr>
              <p:cNvSpPr/>
              <p:nvPr/>
            </p:nvSpPr>
            <p:spPr>
              <a:xfrm>
                <a:off x="9725198" y="3717707"/>
                <a:ext cx="46471" cy="102775"/>
              </a:xfrm>
              <a:custGeom>
                <a:avLst/>
                <a:gdLst>
                  <a:gd name="connsiteX0" fmla="*/ 45070 w 46471"/>
                  <a:gd name="connsiteY0" fmla="*/ 9385 h 102775"/>
                  <a:gd name="connsiteX1" fmla="*/ 41467 w 46471"/>
                  <a:gd name="connsiteY1" fmla="*/ 18 h 102775"/>
                  <a:gd name="connsiteX2" fmla="*/ 1426 w 46471"/>
                  <a:gd name="connsiteY2" fmla="*/ 41294 h 102775"/>
                  <a:gd name="connsiteX3" fmla="*/ 23866 w 46471"/>
                  <a:gd name="connsiteY3" fmla="*/ 102540 h 102775"/>
                  <a:gd name="connsiteX4" fmla="*/ 31997 w 46471"/>
                  <a:gd name="connsiteY4" fmla="*/ 96466 h 102775"/>
                  <a:gd name="connsiteX5" fmla="*/ 22630 w 46471"/>
                  <a:gd name="connsiteY5" fmla="*/ 56631 h 102775"/>
                  <a:gd name="connsiteX6" fmla="*/ 45070 w 46471"/>
                  <a:gd name="connsiteY6" fmla="*/ 9385 h 1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71" h="102775">
                    <a:moveTo>
                      <a:pt x="45070" y="9385"/>
                    </a:moveTo>
                    <a:cubicBezTo>
                      <a:pt x="47746" y="6194"/>
                      <a:pt x="46614" y="-393"/>
                      <a:pt x="41467" y="18"/>
                    </a:cubicBezTo>
                    <a:cubicBezTo>
                      <a:pt x="18822" y="1665"/>
                      <a:pt x="5852" y="20605"/>
                      <a:pt x="1426" y="41294"/>
                    </a:cubicBezTo>
                    <a:cubicBezTo>
                      <a:pt x="-2691" y="60646"/>
                      <a:pt x="1323" y="96364"/>
                      <a:pt x="23866" y="102540"/>
                    </a:cubicBezTo>
                    <a:cubicBezTo>
                      <a:pt x="27880" y="103672"/>
                      <a:pt x="31894" y="100584"/>
                      <a:pt x="31997" y="96466"/>
                    </a:cubicBezTo>
                    <a:cubicBezTo>
                      <a:pt x="32306" y="83085"/>
                      <a:pt x="23454" y="70322"/>
                      <a:pt x="22630" y="56631"/>
                    </a:cubicBezTo>
                    <a:cubicBezTo>
                      <a:pt x="21498" y="37280"/>
                      <a:pt x="33232" y="23178"/>
                      <a:pt x="45070" y="938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Graphic 24">
                <a:extLst>
                  <a:ext uri="{FF2B5EF4-FFF2-40B4-BE49-F238E27FC236}">
                    <a16:creationId xmlns:a16="http://schemas.microsoft.com/office/drawing/2014/main" id="{2D45B151-B7BC-4758-9636-EECD9D4BC951}"/>
                  </a:ext>
                </a:extLst>
              </p:cNvPr>
              <p:cNvSpPr/>
              <p:nvPr/>
            </p:nvSpPr>
            <p:spPr>
              <a:xfrm>
                <a:off x="9757310" y="3739910"/>
                <a:ext cx="42927" cy="96508"/>
              </a:xfrm>
              <a:custGeom>
                <a:avLst/>
                <a:gdLst>
                  <a:gd name="connsiteX0" fmla="*/ 25516 w 42927"/>
                  <a:gd name="connsiteY0" fmla="*/ 6740 h 96508"/>
                  <a:gd name="connsiteX1" fmla="*/ 16252 w 42927"/>
                  <a:gd name="connsiteY1" fmla="*/ 1388 h 96508"/>
                  <a:gd name="connsiteX2" fmla="*/ 1944 w 42927"/>
                  <a:gd name="connsiteY2" fmla="*/ 55222 h 96508"/>
                  <a:gd name="connsiteX3" fmla="*/ 35398 w 42927"/>
                  <a:gd name="connsiteY3" fmla="*/ 96498 h 96508"/>
                  <a:gd name="connsiteX4" fmla="*/ 42912 w 42927"/>
                  <a:gd name="connsiteY4" fmla="*/ 89395 h 96508"/>
                  <a:gd name="connsiteX5" fmla="*/ 27369 w 42927"/>
                  <a:gd name="connsiteY5" fmla="*/ 52340 h 96508"/>
                  <a:gd name="connsiteX6" fmla="*/ 25516 w 42927"/>
                  <a:gd name="connsiteY6" fmla="*/ 6740 h 9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27" h="96508">
                    <a:moveTo>
                      <a:pt x="25516" y="6740"/>
                    </a:moveTo>
                    <a:cubicBezTo>
                      <a:pt x="27163" y="976"/>
                      <a:pt x="20267" y="-1906"/>
                      <a:pt x="16252" y="1388"/>
                    </a:cubicBezTo>
                    <a:cubicBezTo>
                      <a:pt x="-11" y="14666"/>
                      <a:pt x="-2482" y="35459"/>
                      <a:pt x="1944" y="55222"/>
                    </a:cubicBezTo>
                    <a:cubicBezTo>
                      <a:pt x="5444" y="70764"/>
                      <a:pt x="15943" y="97115"/>
                      <a:pt x="35398" y="96498"/>
                    </a:cubicBezTo>
                    <a:cubicBezTo>
                      <a:pt x="39000" y="96395"/>
                      <a:pt x="43221" y="93513"/>
                      <a:pt x="42912" y="89395"/>
                    </a:cubicBezTo>
                    <a:cubicBezTo>
                      <a:pt x="41882" y="76426"/>
                      <a:pt x="31589" y="64691"/>
                      <a:pt x="27369" y="52340"/>
                    </a:cubicBezTo>
                    <a:cubicBezTo>
                      <a:pt x="22737" y="39267"/>
                      <a:pt x="21605" y="20636"/>
                      <a:pt x="25516" y="67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Graphic 24">
                <a:extLst>
                  <a:ext uri="{FF2B5EF4-FFF2-40B4-BE49-F238E27FC236}">
                    <a16:creationId xmlns:a16="http://schemas.microsoft.com/office/drawing/2014/main" id="{DC6BF0D6-25B5-46D2-AF2E-2B51667D49A4}"/>
                  </a:ext>
                </a:extLst>
              </p:cNvPr>
              <p:cNvSpPr/>
              <p:nvPr/>
            </p:nvSpPr>
            <p:spPr>
              <a:xfrm>
                <a:off x="9791224" y="3749093"/>
                <a:ext cx="55732" cy="90111"/>
              </a:xfrm>
              <a:custGeom>
                <a:avLst/>
                <a:gdLst>
                  <a:gd name="connsiteX0" fmla="*/ 21761 w 55732"/>
                  <a:gd name="connsiteY0" fmla="*/ 6616 h 90111"/>
                  <a:gd name="connsiteX1" fmla="*/ 12497 w 55732"/>
                  <a:gd name="connsiteY1" fmla="*/ 748 h 90111"/>
                  <a:gd name="connsiteX2" fmla="*/ 47185 w 55732"/>
                  <a:gd name="connsiteY2" fmla="*/ 89785 h 90111"/>
                  <a:gd name="connsiteX3" fmla="*/ 55214 w 55732"/>
                  <a:gd name="connsiteY3" fmla="*/ 82683 h 90111"/>
                  <a:gd name="connsiteX4" fmla="*/ 21761 w 55732"/>
                  <a:gd name="connsiteY4" fmla="*/ 6616 h 9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2" h="90111">
                    <a:moveTo>
                      <a:pt x="21761" y="6616"/>
                    </a:moveTo>
                    <a:cubicBezTo>
                      <a:pt x="22275" y="1984"/>
                      <a:pt x="16511" y="-1619"/>
                      <a:pt x="12497" y="748"/>
                    </a:cubicBezTo>
                    <a:cubicBezTo>
                      <a:pt x="-21368" y="21232"/>
                      <a:pt x="21555" y="80830"/>
                      <a:pt x="47185" y="89785"/>
                    </a:cubicBezTo>
                    <a:cubicBezTo>
                      <a:pt x="51303" y="91226"/>
                      <a:pt x="57581" y="87727"/>
                      <a:pt x="55214" y="82683"/>
                    </a:cubicBezTo>
                    <a:cubicBezTo>
                      <a:pt x="44406" y="59626"/>
                      <a:pt x="18673" y="33893"/>
                      <a:pt x="21761" y="661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Graphic 24">
                <a:extLst>
                  <a:ext uri="{FF2B5EF4-FFF2-40B4-BE49-F238E27FC236}">
                    <a16:creationId xmlns:a16="http://schemas.microsoft.com/office/drawing/2014/main" id="{FB93C6ED-35E1-4960-BD0B-0B404D6BE2C0}"/>
                  </a:ext>
                </a:extLst>
              </p:cNvPr>
              <p:cNvSpPr/>
              <p:nvPr/>
            </p:nvSpPr>
            <p:spPr>
              <a:xfrm>
                <a:off x="9882602" y="3713177"/>
                <a:ext cx="54081" cy="90731"/>
              </a:xfrm>
              <a:custGeom>
                <a:avLst/>
                <a:gdLst>
                  <a:gd name="connsiteX0" fmla="*/ 39285 w 54081"/>
                  <a:gd name="connsiteY0" fmla="*/ 87822 h 90731"/>
                  <a:gd name="connsiteX1" fmla="*/ 50093 w 54081"/>
                  <a:gd name="connsiteY1" fmla="*/ 88336 h 90731"/>
                  <a:gd name="connsiteX2" fmla="*/ 2333 w 54081"/>
                  <a:gd name="connsiteY2" fmla="*/ 2490 h 90731"/>
                  <a:gd name="connsiteX3" fmla="*/ 171 w 54081"/>
                  <a:gd name="connsiteY3" fmla="*/ 7534 h 90731"/>
                  <a:gd name="connsiteX4" fmla="*/ 9023 w 54081"/>
                  <a:gd name="connsiteY4" fmla="*/ 20401 h 90731"/>
                  <a:gd name="connsiteX5" fmla="*/ 23640 w 54081"/>
                  <a:gd name="connsiteY5" fmla="*/ 44796 h 90731"/>
                  <a:gd name="connsiteX6" fmla="*/ 39285 w 54081"/>
                  <a:gd name="connsiteY6" fmla="*/ 87822 h 9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81" h="90731">
                    <a:moveTo>
                      <a:pt x="39285" y="87822"/>
                    </a:moveTo>
                    <a:cubicBezTo>
                      <a:pt x="41962" y="91116"/>
                      <a:pt x="47108" y="92042"/>
                      <a:pt x="50093" y="88336"/>
                    </a:cubicBezTo>
                    <a:cubicBezTo>
                      <a:pt x="65945" y="68470"/>
                      <a:pt x="31360" y="-15420"/>
                      <a:pt x="2333" y="2490"/>
                    </a:cubicBezTo>
                    <a:cubicBezTo>
                      <a:pt x="686" y="3520"/>
                      <a:pt x="-447" y="5681"/>
                      <a:pt x="171" y="7534"/>
                    </a:cubicBezTo>
                    <a:cubicBezTo>
                      <a:pt x="1818" y="12578"/>
                      <a:pt x="5832" y="16180"/>
                      <a:pt x="9023" y="20401"/>
                    </a:cubicBezTo>
                    <a:cubicBezTo>
                      <a:pt x="14788" y="28121"/>
                      <a:pt x="19420" y="36149"/>
                      <a:pt x="23640" y="44796"/>
                    </a:cubicBezTo>
                    <a:cubicBezTo>
                      <a:pt x="29816" y="57971"/>
                      <a:pt x="30022" y="76705"/>
                      <a:pt x="39285" y="8782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Graphic 24">
                <a:extLst>
                  <a:ext uri="{FF2B5EF4-FFF2-40B4-BE49-F238E27FC236}">
                    <a16:creationId xmlns:a16="http://schemas.microsoft.com/office/drawing/2014/main" id="{EED65A2D-392B-4ADB-8F5B-1189F7961FBB}"/>
                  </a:ext>
                </a:extLst>
              </p:cNvPr>
              <p:cNvSpPr/>
              <p:nvPr/>
            </p:nvSpPr>
            <p:spPr>
              <a:xfrm>
                <a:off x="9858165" y="3749007"/>
                <a:ext cx="31314" cy="84004"/>
              </a:xfrm>
              <a:custGeom>
                <a:avLst/>
                <a:gdLst>
                  <a:gd name="connsiteX0" fmla="*/ 213 w 31314"/>
                  <a:gd name="connsiteY0" fmla="*/ 8966 h 84004"/>
                  <a:gd name="connsiteX1" fmla="*/ 8139 w 31314"/>
                  <a:gd name="connsiteY1" fmla="*/ 48698 h 84004"/>
                  <a:gd name="connsiteX2" fmla="*/ 12874 w 31314"/>
                  <a:gd name="connsiteY2" fmla="*/ 81327 h 84004"/>
                  <a:gd name="connsiteX3" fmla="*/ 21726 w 31314"/>
                  <a:gd name="connsiteY3" fmla="*/ 82254 h 84004"/>
                  <a:gd name="connsiteX4" fmla="*/ 12771 w 31314"/>
                  <a:gd name="connsiteY4" fmla="*/ 2378 h 84004"/>
                  <a:gd name="connsiteX5" fmla="*/ 213 w 31314"/>
                  <a:gd name="connsiteY5" fmla="*/ 8966 h 8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14" h="84004">
                    <a:moveTo>
                      <a:pt x="213" y="8966"/>
                    </a:moveTo>
                    <a:cubicBezTo>
                      <a:pt x="3507" y="22141"/>
                      <a:pt x="6595" y="35111"/>
                      <a:pt x="8139" y="48698"/>
                    </a:cubicBezTo>
                    <a:cubicBezTo>
                      <a:pt x="9374" y="60329"/>
                      <a:pt x="7315" y="70725"/>
                      <a:pt x="12874" y="81327"/>
                    </a:cubicBezTo>
                    <a:cubicBezTo>
                      <a:pt x="14624" y="84724"/>
                      <a:pt x="19358" y="84724"/>
                      <a:pt x="21726" y="82254"/>
                    </a:cubicBezTo>
                    <a:cubicBezTo>
                      <a:pt x="40871" y="63211"/>
                      <a:pt x="27902" y="20494"/>
                      <a:pt x="12771" y="2378"/>
                    </a:cubicBezTo>
                    <a:cubicBezTo>
                      <a:pt x="7933" y="-3283"/>
                      <a:pt x="-1537" y="2069"/>
                      <a:pt x="213" y="896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Graphic 24">
                <a:extLst>
                  <a:ext uri="{FF2B5EF4-FFF2-40B4-BE49-F238E27FC236}">
                    <a16:creationId xmlns:a16="http://schemas.microsoft.com/office/drawing/2014/main" id="{35AA161E-A2F0-42C5-B751-4515FC96820E}"/>
                  </a:ext>
                </a:extLst>
              </p:cNvPr>
              <p:cNvSpPr/>
              <p:nvPr/>
            </p:nvSpPr>
            <p:spPr>
              <a:xfrm>
                <a:off x="11031737" y="5635549"/>
                <a:ext cx="74001" cy="99818"/>
              </a:xfrm>
              <a:custGeom>
                <a:avLst/>
                <a:gdLst>
                  <a:gd name="connsiteX0" fmla="*/ 19324 w 74001"/>
                  <a:gd name="connsiteY0" fmla="*/ 95955 h 99818"/>
                  <a:gd name="connsiteX1" fmla="*/ 37646 w 74001"/>
                  <a:gd name="connsiteY1" fmla="*/ 44900 h 99818"/>
                  <a:gd name="connsiteX2" fmla="*/ 72952 w 74001"/>
                  <a:gd name="connsiteY2" fmla="*/ 9594 h 99818"/>
                  <a:gd name="connsiteX3" fmla="*/ 65541 w 74001"/>
                  <a:gd name="connsiteY3" fmla="*/ 124 h 99818"/>
                  <a:gd name="connsiteX4" fmla="*/ 7590 w 74001"/>
                  <a:gd name="connsiteY4" fmla="*/ 96881 h 99818"/>
                  <a:gd name="connsiteX5" fmla="*/ 19324 w 74001"/>
                  <a:gd name="connsiteY5" fmla="*/ 95955 h 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01" h="99818">
                    <a:moveTo>
                      <a:pt x="19324" y="95955"/>
                    </a:moveTo>
                    <a:cubicBezTo>
                      <a:pt x="25397" y="77530"/>
                      <a:pt x="24883" y="60752"/>
                      <a:pt x="37646" y="44900"/>
                    </a:cubicBezTo>
                    <a:cubicBezTo>
                      <a:pt x="48145" y="31827"/>
                      <a:pt x="63174" y="23181"/>
                      <a:pt x="72952" y="9594"/>
                    </a:cubicBezTo>
                    <a:cubicBezTo>
                      <a:pt x="76452" y="4653"/>
                      <a:pt x="70482" y="-905"/>
                      <a:pt x="65541" y="124"/>
                    </a:cubicBezTo>
                    <a:cubicBezTo>
                      <a:pt x="29926" y="7844"/>
                      <a:pt x="-18967" y="59619"/>
                      <a:pt x="7590" y="96881"/>
                    </a:cubicBezTo>
                    <a:cubicBezTo>
                      <a:pt x="10266" y="100793"/>
                      <a:pt x="17574" y="101101"/>
                      <a:pt x="19324" y="9595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Graphic 24">
                <a:extLst>
                  <a:ext uri="{FF2B5EF4-FFF2-40B4-BE49-F238E27FC236}">
                    <a16:creationId xmlns:a16="http://schemas.microsoft.com/office/drawing/2014/main" id="{298D45ED-AC01-4422-BE1D-E677D3635ABC}"/>
                  </a:ext>
                </a:extLst>
              </p:cNvPr>
              <p:cNvSpPr/>
              <p:nvPr/>
            </p:nvSpPr>
            <p:spPr>
              <a:xfrm>
                <a:off x="11148504" y="6029322"/>
                <a:ext cx="86593" cy="80290"/>
              </a:xfrm>
              <a:custGeom>
                <a:avLst/>
                <a:gdLst>
                  <a:gd name="connsiteX0" fmla="*/ 2917 w 86593"/>
                  <a:gd name="connsiteY0" fmla="*/ 32802 h 80290"/>
                  <a:gd name="connsiteX1" fmla="*/ 24533 w 86593"/>
                  <a:gd name="connsiteY1" fmla="*/ 56992 h 80290"/>
                  <a:gd name="connsiteX2" fmla="*/ 62104 w 86593"/>
                  <a:gd name="connsiteY2" fmla="*/ 80048 h 80290"/>
                  <a:gd name="connsiteX3" fmla="*/ 67868 w 86593"/>
                  <a:gd name="connsiteY3" fmla="*/ 68520 h 80290"/>
                  <a:gd name="connsiteX4" fmla="*/ 45634 w 86593"/>
                  <a:gd name="connsiteY4" fmla="*/ 45154 h 80290"/>
                  <a:gd name="connsiteX5" fmla="*/ 30503 w 86593"/>
                  <a:gd name="connsiteY5" fmla="*/ 29406 h 80290"/>
                  <a:gd name="connsiteX6" fmla="*/ 40076 w 86593"/>
                  <a:gd name="connsiteY6" fmla="*/ 31258 h 80290"/>
                  <a:gd name="connsiteX7" fmla="*/ 81866 w 86593"/>
                  <a:gd name="connsiteY7" fmla="*/ 30126 h 80290"/>
                  <a:gd name="connsiteX8" fmla="*/ 74353 w 86593"/>
                  <a:gd name="connsiteY8" fmla="*/ 9128 h 80290"/>
                  <a:gd name="connsiteX9" fmla="*/ 2505 w 86593"/>
                  <a:gd name="connsiteY9" fmla="*/ 14583 h 80290"/>
                  <a:gd name="connsiteX10" fmla="*/ 4358 w 86593"/>
                  <a:gd name="connsiteY10" fmla="*/ 18289 h 80290"/>
                  <a:gd name="connsiteX11" fmla="*/ 1167 w 86593"/>
                  <a:gd name="connsiteY11" fmla="*/ 27038 h 80290"/>
                  <a:gd name="connsiteX12" fmla="*/ 2917 w 86593"/>
                  <a:gd name="connsiteY12" fmla="*/ 32802 h 8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593" h="80290">
                    <a:moveTo>
                      <a:pt x="2917" y="32802"/>
                    </a:moveTo>
                    <a:cubicBezTo>
                      <a:pt x="8784" y="42375"/>
                      <a:pt x="16504" y="49375"/>
                      <a:pt x="24533" y="56992"/>
                    </a:cubicBezTo>
                    <a:cubicBezTo>
                      <a:pt x="36062" y="68005"/>
                      <a:pt x="47384" y="75828"/>
                      <a:pt x="62104" y="80048"/>
                    </a:cubicBezTo>
                    <a:cubicBezTo>
                      <a:pt x="68691" y="81901"/>
                      <a:pt x="72706" y="72637"/>
                      <a:pt x="67868" y="68520"/>
                    </a:cubicBezTo>
                    <a:cubicBezTo>
                      <a:pt x="61589" y="63065"/>
                      <a:pt x="52942" y="52051"/>
                      <a:pt x="45634" y="45154"/>
                    </a:cubicBezTo>
                    <a:cubicBezTo>
                      <a:pt x="40488" y="40317"/>
                      <a:pt x="35650" y="34552"/>
                      <a:pt x="30503" y="29406"/>
                    </a:cubicBezTo>
                    <a:cubicBezTo>
                      <a:pt x="34209" y="30126"/>
                      <a:pt x="37605" y="30641"/>
                      <a:pt x="40076" y="31258"/>
                    </a:cubicBezTo>
                    <a:cubicBezTo>
                      <a:pt x="53045" y="34449"/>
                      <a:pt x="70029" y="38361"/>
                      <a:pt x="81866" y="30126"/>
                    </a:cubicBezTo>
                    <a:cubicBezTo>
                      <a:pt x="91028" y="23744"/>
                      <a:pt x="85984" y="7687"/>
                      <a:pt x="74353" y="9128"/>
                    </a:cubicBezTo>
                    <a:cubicBezTo>
                      <a:pt x="63956" y="10466"/>
                      <a:pt x="-4906" y="-15473"/>
                      <a:pt x="2505" y="14583"/>
                    </a:cubicBezTo>
                    <a:cubicBezTo>
                      <a:pt x="2814" y="15921"/>
                      <a:pt x="3535" y="17157"/>
                      <a:pt x="4358" y="18289"/>
                    </a:cubicBezTo>
                    <a:cubicBezTo>
                      <a:pt x="1785" y="20451"/>
                      <a:pt x="241" y="23744"/>
                      <a:pt x="1167" y="27038"/>
                    </a:cubicBezTo>
                    <a:cubicBezTo>
                      <a:pt x="-1921" y="15201"/>
                      <a:pt x="1991" y="31361"/>
                      <a:pt x="2917" y="328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Graphic 24">
                <a:extLst>
                  <a:ext uri="{FF2B5EF4-FFF2-40B4-BE49-F238E27FC236}">
                    <a16:creationId xmlns:a16="http://schemas.microsoft.com/office/drawing/2014/main" id="{25093919-444D-46BB-8363-516213C603E9}"/>
                  </a:ext>
                </a:extLst>
              </p:cNvPr>
              <p:cNvSpPr/>
              <p:nvPr/>
            </p:nvSpPr>
            <p:spPr>
              <a:xfrm>
                <a:off x="11152242" y="5977406"/>
                <a:ext cx="111359" cy="39863"/>
              </a:xfrm>
              <a:custGeom>
                <a:avLst/>
                <a:gdLst>
                  <a:gd name="connsiteX0" fmla="*/ 7413 w 111359"/>
                  <a:gd name="connsiteY0" fmla="*/ 36957 h 39863"/>
                  <a:gd name="connsiteX1" fmla="*/ 40352 w 111359"/>
                  <a:gd name="connsiteY1" fmla="*/ 27178 h 39863"/>
                  <a:gd name="connsiteX2" fmla="*/ 97685 w 111359"/>
                  <a:gd name="connsiteY2" fmla="*/ 39015 h 39863"/>
                  <a:gd name="connsiteX3" fmla="*/ 109728 w 111359"/>
                  <a:gd name="connsiteY3" fmla="*/ 24810 h 39863"/>
                  <a:gd name="connsiteX4" fmla="*/ 46631 w 111359"/>
                  <a:gd name="connsiteY4" fmla="*/ 4 h 39863"/>
                  <a:gd name="connsiteX5" fmla="*/ 517 w 111359"/>
                  <a:gd name="connsiteY5" fmla="*/ 31295 h 39863"/>
                  <a:gd name="connsiteX6" fmla="*/ 7413 w 111359"/>
                  <a:gd name="connsiteY6" fmla="*/ 36957 h 39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59" h="39863">
                    <a:moveTo>
                      <a:pt x="7413" y="36957"/>
                    </a:moveTo>
                    <a:cubicBezTo>
                      <a:pt x="18839" y="36442"/>
                      <a:pt x="28926" y="28928"/>
                      <a:pt x="40352" y="27178"/>
                    </a:cubicBezTo>
                    <a:cubicBezTo>
                      <a:pt x="60424" y="24090"/>
                      <a:pt x="79569" y="31295"/>
                      <a:pt x="97685" y="39015"/>
                    </a:cubicBezTo>
                    <a:cubicBezTo>
                      <a:pt x="106641" y="42824"/>
                      <a:pt x="114978" y="33045"/>
                      <a:pt x="109728" y="24810"/>
                    </a:cubicBezTo>
                    <a:cubicBezTo>
                      <a:pt x="97171" y="5151"/>
                      <a:pt x="67938" y="313"/>
                      <a:pt x="46631" y="4"/>
                    </a:cubicBezTo>
                    <a:cubicBezTo>
                      <a:pt x="29956" y="-202"/>
                      <a:pt x="-4630" y="7724"/>
                      <a:pt x="517" y="31295"/>
                    </a:cubicBezTo>
                    <a:cubicBezTo>
                      <a:pt x="1134" y="34383"/>
                      <a:pt x="4222" y="37059"/>
                      <a:pt x="7413" y="369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Graphic 24">
                <a:extLst>
                  <a:ext uri="{FF2B5EF4-FFF2-40B4-BE49-F238E27FC236}">
                    <a16:creationId xmlns:a16="http://schemas.microsoft.com/office/drawing/2014/main" id="{8BAF57E9-BF54-48D4-9A26-64E7D6FA4FDA}"/>
                  </a:ext>
                </a:extLst>
              </p:cNvPr>
              <p:cNvSpPr/>
              <p:nvPr/>
            </p:nvSpPr>
            <p:spPr>
              <a:xfrm>
                <a:off x="9326516" y="5433533"/>
                <a:ext cx="154581" cy="101086"/>
              </a:xfrm>
              <a:custGeom>
                <a:avLst/>
                <a:gdLst>
                  <a:gd name="connsiteX0" fmla="*/ 34594 w 154581"/>
                  <a:gd name="connsiteY0" fmla="*/ 84488 h 101086"/>
                  <a:gd name="connsiteX1" fmla="*/ 153069 w 154581"/>
                  <a:gd name="connsiteY1" fmla="*/ 77386 h 101086"/>
                  <a:gd name="connsiteX2" fmla="*/ 146379 w 154581"/>
                  <a:gd name="connsiteY2" fmla="*/ 66578 h 101086"/>
                  <a:gd name="connsiteX3" fmla="*/ 60121 w 154581"/>
                  <a:gd name="connsiteY3" fmla="*/ 72136 h 101086"/>
                  <a:gd name="connsiteX4" fmla="*/ 28623 w 154581"/>
                  <a:gd name="connsiteY4" fmla="*/ 45271 h 101086"/>
                  <a:gd name="connsiteX5" fmla="*/ 21521 w 154581"/>
                  <a:gd name="connsiteY5" fmla="*/ 4201 h 101086"/>
                  <a:gd name="connsiteX6" fmla="*/ 9581 w 154581"/>
                  <a:gd name="connsiteY6" fmla="*/ 2554 h 101086"/>
                  <a:gd name="connsiteX7" fmla="*/ 34594 w 154581"/>
                  <a:gd name="connsiteY7" fmla="*/ 84488 h 10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581" h="101086">
                    <a:moveTo>
                      <a:pt x="34594" y="84488"/>
                    </a:moveTo>
                    <a:cubicBezTo>
                      <a:pt x="66812" y="104457"/>
                      <a:pt x="127027" y="111148"/>
                      <a:pt x="153069" y="77386"/>
                    </a:cubicBezTo>
                    <a:cubicBezTo>
                      <a:pt x="156878" y="72342"/>
                      <a:pt x="153069" y="64622"/>
                      <a:pt x="146379" y="66578"/>
                    </a:cubicBezTo>
                    <a:cubicBezTo>
                      <a:pt x="116013" y="75327"/>
                      <a:pt x="91721" y="83871"/>
                      <a:pt x="60121" y="72136"/>
                    </a:cubicBezTo>
                    <a:cubicBezTo>
                      <a:pt x="46946" y="67196"/>
                      <a:pt x="35211" y="57931"/>
                      <a:pt x="28623" y="45271"/>
                    </a:cubicBezTo>
                    <a:cubicBezTo>
                      <a:pt x="21830" y="32404"/>
                      <a:pt x="26153" y="17582"/>
                      <a:pt x="21521" y="4201"/>
                    </a:cubicBezTo>
                    <a:cubicBezTo>
                      <a:pt x="19565" y="-1255"/>
                      <a:pt x="12978" y="-946"/>
                      <a:pt x="9581" y="2554"/>
                    </a:cubicBezTo>
                    <a:cubicBezTo>
                      <a:pt x="-14197" y="27258"/>
                      <a:pt x="10919" y="69769"/>
                      <a:pt x="34594" y="8448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Graphic 24">
                <a:extLst>
                  <a:ext uri="{FF2B5EF4-FFF2-40B4-BE49-F238E27FC236}">
                    <a16:creationId xmlns:a16="http://schemas.microsoft.com/office/drawing/2014/main" id="{0B60FF5A-68CE-496F-B383-E90E2308E5A2}"/>
                  </a:ext>
                </a:extLst>
              </p:cNvPr>
              <p:cNvSpPr/>
              <p:nvPr/>
            </p:nvSpPr>
            <p:spPr>
              <a:xfrm>
                <a:off x="9352448" y="5415122"/>
                <a:ext cx="76240" cy="77701"/>
              </a:xfrm>
              <a:custGeom>
                <a:avLst/>
                <a:gdLst>
                  <a:gd name="connsiteX0" fmla="*/ 28116 w 76240"/>
                  <a:gd name="connsiteY0" fmla="*/ 66769 h 77701"/>
                  <a:gd name="connsiteX1" fmla="*/ 76083 w 76240"/>
                  <a:gd name="connsiteY1" fmla="*/ 63681 h 77701"/>
                  <a:gd name="connsiteX2" fmla="*/ 72583 w 76240"/>
                  <a:gd name="connsiteY2" fmla="*/ 58020 h 77701"/>
                  <a:gd name="connsiteX3" fmla="*/ 37174 w 76240"/>
                  <a:gd name="connsiteY3" fmla="*/ 41860 h 77701"/>
                  <a:gd name="connsiteX4" fmla="*/ 17308 w 76240"/>
                  <a:gd name="connsiteY4" fmla="*/ 1715 h 77701"/>
                  <a:gd name="connsiteX5" fmla="*/ 9177 w 76240"/>
                  <a:gd name="connsiteY5" fmla="*/ 1098 h 77701"/>
                  <a:gd name="connsiteX6" fmla="*/ 28116 w 76240"/>
                  <a:gd name="connsiteY6" fmla="*/ 66769 h 77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40" h="77701">
                    <a:moveTo>
                      <a:pt x="28116" y="66769"/>
                    </a:moveTo>
                    <a:cubicBezTo>
                      <a:pt x="41086" y="78195"/>
                      <a:pt x="69186" y="85400"/>
                      <a:pt x="76083" y="63681"/>
                    </a:cubicBezTo>
                    <a:cubicBezTo>
                      <a:pt x="76804" y="61314"/>
                      <a:pt x="74951" y="58432"/>
                      <a:pt x="72583" y="58020"/>
                    </a:cubicBezTo>
                    <a:cubicBezTo>
                      <a:pt x="57349" y="55653"/>
                      <a:pt x="47056" y="55858"/>
                      <a:pt x="37174" y="41860"/>
                    </a:cubicBezTo>
                    <a:cubicBezTo>
                      <a:pt x="28631" y="29816"/>
                      <a:pt x="27499" y="11906"/>
                      <a:pt x="17308" y="1715"/>
                    </a:cubicBezTo>
                    <a:cubicBezTo>
                      <a:pt x="15250" y="-343"/>
                      <a:pt x="11544" y="-549"/>
                      <a:pt x="9177" y="1098"/>
                    </a:cubicBezTo>
                    <a:cubicBezTo>
                      <a:pt x="-14807" y="17670"/>
                      <a:pt x="14220" y="54417"/>
                      <a:pt x="28116" y="667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Graphic 24">
                <a:extLst>
                  <a:ext uri="{FF2B5EF4-FFF2-40B4-BE49-F238E27FC236}">
                    <a16:creationId xmlns:a16="http://schemas.microsoft.com/office/drawing/2014/main" id="{1F1C64EA-3111-48B4-9765-10045BB0F062}"/>
                  </a:ext>
                </a:extLst>
              </p:cNvPr>
              <p:cNvSpPr/>
              <p:nvPr/>
            </p:nvSpPr>
            <p:spPr>
              <a:xfrm>
                <a:off x="9388403" y="5386636"/>
                <a:ext cx="28561" cy="55365"/>
              </a:xfrm>
              <a:custGeom>
                <a:avLst/>
                <a:gdLst>
                  <a:gd name="connsiteX0" fmla="*/ 16762 w 28561"/>
                  <a:gd name="connsiteY0" fmla="*/ 55009 h 55365"/>
                  <a:gd name="connsiteX1" fmla="*/ 28497 w 28561"/>
                  <a:gd name="connsiteY1" fmla="*/ 45848 h 55365"/>
                  <a:gd name="connsiteX2" fmla="*/ 20365 w 28561"/>
                  <a:gd name="connsiteY2" fmla="*/ 3337 h 55365"/>
                  <a:gd name="connsiteX3" fmla="*/ 9557 w 28561"/>
                  <a:gd name="connsiteY3" fmla="*/ 1381 h 55365"/>
                  <a:gd name="connsiteX4" fmla="*/ 16762 w 28561"/>
                  <a:gd name="connsiteY4" fmla="*/ 55009 h 5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1" h="55365">
                    <a:moveTo>
                      <a:pt x="16762" y="55009"/>
                    </a:moveTo>
                    <a:cubicBezTo>
                      <a:pt x="22115" y="56759"/>
                      <a:pt x="29320" y="51818"/>
                      <a:pt x="28497" y="45848"/>
                    </a:cubicBezTo>
                    <a:cubicBezTo>
                      <a:pt x="26747" y="33187"/>
                      <a:pt x="27776" y="13836"/>
                      <a:pt x="20365" y="3337"/>
                    </a:cubicBezTo>
                    <a:cubicBezTo>
                      <a:pt x="17998" y="43"/>
                      <a:pt x="12954" y="-1192"/>
                      <a:pt x="9557" y="1381"/>
                    </a:cubicBezTo>
                    <a:cubicBezTo>
                      <a:pt x="-5677" y="13218"/>
                      <a:pt x="-2280" y="48936"/>
                      <a:pt x="16762" y="5500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Graphic 24">
                <a:extLst>
                  <a:ext uri="{FF2B5EF4-FFF2-40B4-BE49-F238E27FC236}">
                    <a16:creationId xmlns:a16="http://schemas.microsoft.com/office/drawing/2014/main" id="{B8CE61A0-44B0-408A-A4B1-9A2EB79FF6F3}"/>
                  </a:ext>
                </a:extLst>
              </p:cNvPr>
              <p:cNvSpPr/>
              <p:nvPr/>
            </p:nvSpPr>
            <p:spPr>
              <a:xfrm>
                <a:off x="11902933" y="2860738"/>
                <a:ext cx="291505" cy="339750"/>
              </a:xfrm>
              <a:custGeom>
                <a:avLst/>
                <a:gdLst>
                  <a:gd name="connsiteX0" fmla="*/ 60216 w 291505"/>
                  <a:gd name="connsiteY0" fmla="*/ 19218 h 339750"/>
                  <a:gd name="connsiteX1" fmla="*/ 54657 w 291505"/>
                  <a:gd name="connsiteY1" fmla="*/ 22923 h 339750"/>
                  <a:gd name="connsiteX2" fmla="*/ 21307 w 291505"/>
                  <a:gd name="connsiteY2" fmla="*/ 72 h 339750"/>
                  <a:gd name="connsiteX3" fmla="*/ 2573 w 291505"/>
                  <a:gd name="connsiteY3" fmla="*/ 8615 h 339750"/>
                  <a:gd name="connsiteX4" fmla="*/ 0 w 291505"/>
                  <a:gd name="connsiteY4" fmla="*/ 15306 h 339750"/>
                  <a:gd name="connsiteX5" fmla="*/ 3397 w 291505"/>
                  <a:gd name="connsiteY5" fmla="*/ 21276 h 339750"/>
                  <a:gd name="connsiteX6" fmla="*/ 10911 w 291505"/>
                  <a:gd name="connsiteY6" fmla="*/ 20247 h 339750"/>
                  <a:gd name="connsiteX7" fmla="*/ 17704 w 291505"/>
                  <a:gd name="connsiteY7" fmla="*/ 16232 h 339750"/>
                  <a:gd name="connsiteX8" fmla="*/ 56716 w 291505"/>
                  <a:gd name="connsiteY8" fmla="*/ 45157 h 339750"/>
                  <a:gd name="connsiteX9" fmla="*/ 245392 w 291505"/>
                  <a:gd name="connsiteY9" fmla="*/ 296519 h 339750"/>
                  <a:gd name="connsiteX10" fmla="*/ 253627 w 291505"/>
                  <a:gd name="connsiteY10" fmla="*/ 302386 h 339750"/>
                  <a:gd name="connsiteX11" fmla="*/ 291403 w 291505"/>
                  <a:gd name="connsiteY11" fmla="*/ 339750 h 339750"/>
                  <a:gd name="connsiteX12" fmla="*/ 291403 w 291505"/>
                  <a:gd name="connsiteY12" fmla="*/ 315046 h 339750"/>
                  <a:gd name="connsiteX13" fmla="*/ 270096 w 291505"/>
                  <a:gd name="connsiteY13" fmla="*/ 297960 h 339750"/>
                  <a:gd name="connsiteX14" fmla="*/ 239113 w 291505"/>
                  <a:gd name="connsiteY14" fmla="*/ 238876 h 339750"/>
                  <a:gd name="connsiteX15" fmla="*/ 168295 w 291505"/>
                  <a:gd name="connsiteY15" fmla="*/ 128429 h 339750"/>
                  <a:gd name="connsiteX16" fmla="*/ 69480 w 291505"/>
                  <a:gd name="connsiteY16" fmla="*/ 34349 h 339750"/>
                  <a:gd name="connsiteX17" fmla="*/ 156767 w 291505"/>
                  <a:gd name="connsiteY17" fmla="*/ 27246 h 339750"/>
                  <a:gd name="connsiteX18" fmla="*/ 267317 w 291505"/>
                  <a:gd name="connsiteY18" fmla="*/ 35790 h 339750"/>
                  <a:gd name="connsiteX19" fmla="*/ 291506 w 291505"/>
                  <a:gd name="connsiteY19" fmla="*/ 40628 h 339750"/>
                  <a:gd name="connsiteX20" fmla="*/ 291506 w 291505"/>
                  <a:gd name="connsiteY20" fmla="*/ 20350 h 339750"/>
                  <a:gd name="connsiteX21" fmla="*/ 60216 w 291505"/>
                  <a:gd name="connsiteY21" fmla="*/ 19218 h 33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505" h="339750">
                    <a:moveTo>
                      <a:pt x="60216" y="19218"/>
                    </a:moveTo>
                    <a:cubicBezTo>
                      <a:pt x="57334" y="19629"/>
                      <a:pt x="55687" y="21070"/>
                      <a:pt x="54657" y="22923"/>
                    </a:cubicBezTo>
                    <a:cubicBezTo>
                      <a:pt x="45599" y="16027"/>
                      <a:pt x="33042" y="1101"/>
                      <a:pt x="21307" y="72"/>
                    </a:cubicBezTo>
                    <a:cubicBezTo>
                      <a:pt x="14205" y="-546"/>
                      <a:pt x="6794" y="2851"/>
                      <a:pt x="2573" y="8615"/>
                    </a:cubicBezTo>
                    <a:cubicBezTo>
                      <a:pt x="1132" y="10571"/>
                      <a:pt x="0" y="12939"/>
                      <a:pt x="0" y="15306"/>
                    </a:cubicBezTo>
                    <a:cubicBezTo>
                      <a:pt x="0" y="17776"/>
                      <a:pt x="1235" y="20247"/>
                      <a:pt x="3397" y="21276"/>
                    </a:cubicBezTo>
                    <a:cubicBezTo>
                      <a:pt x="5764" y="22408"/>
                      <a:pt x="8647" y="21482"/>
                      <a:pt x="10911" y="20247"/>
                    </a:cubicBezTo>
                    <a:cubicBezTo>
                      <a:pt x="13175" y="18909"/>
                      <a:pt x="15234" y="17159"/>
                      <a:pt x="17704" y="16232"/>
                    </a:cubicBezTo>
                    <a:cubicBezTo>
                      <a:pt x="29439" y="12012"/>
                      <a:pt x="49099" y="38054"/>
                      <a:pt x="56716" y="45157"/>
                    </a:cubicBezTo>
                    <a:cubicBezTo>
                      <a:pt x="134225" y="117313"/>
                      <a:pt x="207410" y="195850"/>
                      <a:pt x="245392" y="296519"/>
                    </a:cubicBezTo>
                    <a:cubicBezTo>
                      <a:pt x="247039" y="300739"/>
                      <a:pt x="250230" y="302386"/>
                      <a:pt x="253627" y="302386"/>
                    </a:cubicBezTo>
                    <a:cubicBezTo>
                      <a:pt x="266699" y="314841"/>
                      <a:pt x="279360" y="327193"/>
                      <a:pt x="291403" y="339750"/>
                    </a:cubicBezTo>
                    <a:lnTo>
                      <a:pt x="291403" y="315046"/>
                    </a:lnTo>
                    <a:cubicBezTo>
                      <a:pt x="284507" y="309076"/>
                      <a:pt x="277404" y="303415"/>
                      <a:pt x="270096" y="297960"/>
                    </a:cubicBezTo>
                    <a:cubicBezTo>
                      <a:pt x="251980" y="284681"/>
                      <a:pt x="246627" y="259257"/>
                      <a:pt x="239113" y="238876"/>
                    </a:cubicBezTo>
                    <a:cubicBezTo>
                      <a:pt x="223570" y="196880"/>
                      <a:pt x="197219" y="161985"/>
                      <a:pt x="168295" y="128429"/>
                    </a:cubicBezTo>
                    <a:cubicBezTo>
                      <a:pt x="138548" y="93947"/>
                      <a:pt x="104992" y="62758"/>
                      <a:pt x="69480" y="34349"/>
                    </a:cubicBezTo>
                    <a:cubicBezTo>
                      <a:pt x="98507" y="33319"/>
                      <a:pt x="126916" y="26526"/>
                      <a:pt x="156767" y="27246"/>
                    </a:cubicBezTo>
                    <a:cubicBezTo>
                      <a:pt x="193720" y="28070"/>
                      <a:pt x="230879" y="29820"/>
                      <a:pt x="267317" y="35790"/>
                    </a:cubicBezTo>
                    <a:cubicBezTo>
                      <a:pt x="275551" y="37128"/>
                      <a:pt x="283580" y="38775"/>
                      <a:pt x="291506" y="40628"/>
                    </a:cubicBezTo>
                    <a:lnTo>
                      <a:pt x="291506" y="20350"/>
                    </a:lnTo>
                    <a:cubicBezTo>
                      <a:pt x="215027" y="4807"/>
                      <a:pt x="131342" y="9748"/>
                      <a:pt x="60216" y="1921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Graphic 24">
                <a:extLst>
                  <a:ext uri="{FF2B5EF4-FFF2-40B4-BE49-F238E27FC236}">
                    <a16:creationId xmlns:a16="http://schemas.microsoft.com/office/drawing/2014/main" id="{44035E03-8AD9-44E1-AD60-2E95C64DFE62}"/>
                  </a:ext>
                </a:extLst>
              </p:cNvPr>
              <p:cNvSpPr/>
              <p:nvPr/>
            </p:nvSpPr>
            <p:spPr>
              <a:xfrm>
                <a:off x="11942222" y="2729066"/>
                <a:ext cx="252217" cy="117539"/>
              </a:xfrm>
              <a:custGeom>
                <a:avLst/>
                <a:gdLst>
                  <a:gd name="connsiteX0" fmla="*/ 213926 w 252217"/>
                  <a:gd name="connsiteY0" fmla="*/ 299 h 117539"/>
                  <a:gd name="connsiteX1" fmla="*/ 207647 w 252217"/>
                  <a:gd name="connsiteY1" fmla="*/ 2769 h 117539"/>
                  <a:gd name="connsiteX2" fmla="*/ 152166 w 252217"/>
                  <a:gd name="connsiteY2" fmla="*/ 13783 h 117539"/>
                  <a:gd name="connsiteX3" fmla="*/ 7237 w 252217"/>
                  <a:gd name="connsiteY3" fmla="*/ 78013 h 117539"/>
                  <a:gd name="connsiteX4" fmla="*/ 2193 w 252217"/>
                  <a:gd name="connsiteY4" fmla="*/ 86557 h 117539"/>
                  <a:gd name="connsiteX5" fmla="*/ 2296 w 252217"/>
                  <a:gd name="connsiteY5" fmla="*/ 99423 h 117539"/>
                  <a:gd name="connsiteX6" fmla="*/ 46866 w 252217"/>
                  <a:gd name="connsiteY6" fmla="*/ 110437 h 117539"/>
                  <a:gd name="connsiteX7" fmla="*/ 249232 w 252217"/>
                  <a:gd name="connsiteY7" fmla="*/ 112393 h 117539"/>
                  <a:gd name="connsiteX8" fmla="*/ 252217 w 252217"/>
                  <a:gd name="connsiteY8" fmla="*/ 117540 h 117539"/>
                  <a:gd name="connsiteX9" fmla="*/ 252217 w 252217"/>
                  <a:gd name="connsiteY9" fmla="*/ 58971 h 117539"/>
                  <a:gd name="connsiteX10" fmla="*/ 213926 w 252217"/>
                  <a:gd name="connsiteY10" fmla="*/ 299 h 117539"/>
                  <a:gd name="connsiteX11" fmla="*/ 163798 w 252217"/>
                  <a:gd name="connsiteY11" fmla="*/ 85013 h 117539"/>
                  <a:gd name="connsiteX12" fmla="*/ 76305 w 252217"/>
                  <a:gd name="connsiteY12" fmla="*/ 88204 h 117539"/>
                  <a:gd name="connsiteX13" fmla="*/ 41411 w 252217"/>
                  <a:gd name="connsiteY13" fmla="*/ 90057 h 117539"/>
                  <a:gd name="connsiteX14" fmla="*/ 30191 w 252217"/>
                  <a:gd name="connsiteY14" fmla="*/ 89336 h 117539"/>
                  <a:gd name="connsiteX15" fmla="*/ 126845 w 252217"/>
                  <a:gd name="connsiteY15" fmla="*/ 45281 h 117539"/>
                  <a:gd name="connsiteX16" fmla="*/ 210426 w 252217"/>
                  <a:gd name="connsiteY16" fmla="*/ 13989 h 117539"/>
                  <a:gd name="connsiteX17" fmla="*/ 240792 w 252217"/>
                  <a:gd name="connsiteY17" fmla="*/ 94277 h 117539"/>
                  <a:gd name="connsiteX18" fmla="*/ 163798 w 252217"/>
                  <a:gd name="connsiteY18" fmla="*/ 85013 h 11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2217" h="117539">
                    <a:moveTo>
                      <a:pt x="213926" y="299"/>
                    </a:moveTo>
                    <a:cubicBezTo>
                      <a:pt x="211250" y="-627"/>
                      <a:pt x="208986" y="711"/>
                      <a:pt x="207647" y="2769"/>
                    </a:cubicBezTo>
                    <a:cubicBezTo>
                      <a:pt x="189222" y="-3098"/>
                      <a:pt x="170283" y="4519"/>
                      <a:pt x="152166" y="13783"/>
                    </a:cubicBezTo>
                    <a:cubicBezTo>
                      <a:pt x="105023" y="37870"/>
                      <a:pt x="52631" y="50839"/>
                      <a:pt x="7237" y="78013"/>
                    </a:cubicBezTo>
                    <a:cubicBezTo>
                      <a:pt x="3737" y="80072"/>
                      <a:pt x="2399" y="83263"/>
                      <a:pt x="2193" y="86557"/>
                    </a:cubicBezTo>
                    <a:cubicBezTo>
                      <a:pt x="-380" y="90365"/>
                      <a:pt x="-1100" y="94688"/>
                      <a:pt x="2296" y="99423"/>
                    </a:cubicBezTo>
                    <a:cubicBezTo>
                      <a:pt x="12075" y="112599"/>
                      <a:pt x="32044" y="110952"/>
                      <a:pt x="46866" y="110437"/>
                    </a:cubicBezTo>
                    <a:cubicBezTo>
                      <a:pt x="114699" y="108173"/>
                      <a:pt x="182532" y="97879"/>
                      <a:pt x="249232" y="112393"/>
                    </a:cubicBezTo>
                    <a:cubicBezTo>
                      <a:pt x="250261" y="114143"/>
                      <a:pt x="251085" y="115893"/>
                      <a:pt x="252217" y="117540"/>
                    </a:cubicBezTo>
                    <a:lnTo>
                      <a:pt x="252217" y="58971"/>
                    </a:lnTo>
                    <a:cubicBezTo>
                      <a:pt x="245218" y="35296"/>
                      <a:pt x="237910" y="9048"/>
                      <a:pt x="213926" y="299"/>
                    </a:cubicBezTo>
                    <a:close/>
                    <a:moveTo>
                      <a:pt x="163798" y="85013"/>
                    </a:moveTo>
                    <a:cubicBezTo>
                      <a:pt x="134565" y="86660"/>
                      <a:pt x="105538" y="87792"/>
                      <a:pt x="76305" y="88204"/>
                    </a:cubicBezTo>
                    <a:cubicBezTo>
                      <a:pt x="64673" y="88410"/>
                      <a:pt x="53042" y="89851"/>
                      <a:pt x="41411" y="90057"/>
                    </a:cubicBezTo>
                    <a:cubicBezTo>
                      <a:pt x="37705" y="90057"/>
                      <a:pt x="34000" y="89645"/>
                      <a:pt x="30191" y="89336"/>
                    </a:cubicBezTo>
                    <a:cubicBezTo>
                      <a:pt x="61586" y="72249"/>
                      <a:pt x="94009" y="59897"/>
                      <a:pt x="126845" y="45281"/>
                    </a:cubicBezTo>
                    <a:cubicBezTo>
                      <a:pt x="154431" y="33032"/>
                      <a:pt x="183046" y="25106"/>
                      <a:pt x="210426" y="13989"/>
                    </a:cubicBezTo>
                    <a:cubicBezTo>
                      <a:pt x="231116" y="34164"/>
                      <a:pt x="231734" y="66485"/>
                      <a:pt x="240792" y="94277"/>
                    </a:cubicBezTo>
                    <a:cubicBezTo>
                      <a:pt x="217220" y="83675"/>
                      <a:pt x="190149" y="83572"/>
                      <a:pt x="163798" y="8501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Graphic 24">
                <a:extLst>
                  <a:ext uri="{FF2B5EF4-FFF2-40B4-BE49-F238E27FC236}">
                    <a16:creationId xmlns:a16="http://schemas.microsoft.com/office/drawing/2014/main" id="{D0310867-1C3A-46C5-978B-2F0FED874B39}"/>
                  </a:ext>
                </a:extLst>
              </p:cNvPr>
              <p:cNvSpPr/>
              <p:nvPr/>
            </p:nvSpPr>
            <p:spPr>
              <a:xfrm>
                <a:off x="8639135" y="5817585"/>
                <a:ext cx="55503" cy="87143"/>
              </a:xfrm>
              <a:custGeom>
                <a:avLst/>
                <a:gdLst>
                  <a:gd name="connsiteX0" fmla="*/ 27795 w 55503"/>
                  <a:gd name="connsiteY0" fmla="*/ 37129 h 87143"/>
                  <a:gd name="connsiteX1" fmla="*/ 17605 w 55503"/>
                  <a:gd name="connsiteY1" fmla="*/ 2750 h 87143"/>
                  <a:gd name="connsiteX2" fmla="*/ 7827 w 55503"/>
                  <a:gd name="connsiteY2" fmla="*/ 1412 h 87143"/>
                  <a:gd name="connsiteX3" fmla="*/ 7827 w 55503"/>
                  <a:gd name="connsiteY3" fmla="*/ 52364 h 87143"/>
                  <a:gd name="connsiteX4" fmla="*/ 51985 w 55503"/>
                  <a:gd name="connsiteY4" fmla="*/ 85508 h 87143"/>
                  <a:gd name="connsiteX5" fmla="*/ 52911 w 55503"/>
                  <a:gd name="connsiteY5" fmla="*/ 74803 h 87143"/>
                  <a:gd name="connsiteX6" fmla="*/ 27795 w 55503"/>
                  <a:gd name="connsiteY6" fmla="*/ 37129 h 8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03" h="87143">
                    <a:moveTo>
                      <a:pt x="27795" y="37129"/>
                    </a:moveTo>
                    <a:cubicBezTo>
                      <a:pt x="24296" y="26322"/>
                      <a:pt x="24708" y="11911"/>
                      <a:pt x="17605" y="2750"/>
                    </a:cubicBezTo>
                    <a:cubicBezTo>
                      <a:pt x="15341" y="-235"/>
                      <a:pt x="10915" y="-956"/>
                      <a:pt x="7827" y="1412"/>
                    </a:cubicBezTo>
                    <a:cubicBezTo>
                      <a:pt x="-6790" y="12529"/>
                      <a:pt x="2577" y="38468"/>
                      <a:pt x="7827" y="52364"/>
                    </a:cubicBezTo>
                    <a:cubicBezTo>
                      <a:pt x="14002" y="69039"/>
                      <a:pt x="31295" y="93742"/>
                      <a:pt x="51985" y="85508"/>
                    </a:cubicBezTo>
                    <a:cubicBezTo>
                      <a:pt x="56617" y="83655"/>
                      <a:pt x="56411" y="77582"/>
                      <a:pt x="52911" y="74803"/>
                    </a:cubicBezTo>
                    <a:cubicBezTo>
                      <a:pt x="40250" y="64715"/>
                      <a:pt x="32736" y="52364"/>
                      <a:pt x="27795" y="371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Graphic 24">
                <a:extLst>
                  <a:ext uri="{FF2B5EF4-FFF2-40B4-BE49-F238E27FC236}">
                    <a16:creationId xmlns:a16="http://schemas.microsoft.com/office/drawing/2014/main" id="{C7BFA4F2-B18F-46A6-B8D1-F407B00B313A}"/>
                  </a:ext>
                </a:extLst>
              </p:cNvPr>
              <p:cNvSpPr/>
              <p:nvPr/>
            </p:nvSpPr>
            <p:spPr>
              <a:xfrm>
                <a:off x="8672806" y="5781895"/>
                <a:ext cx="34542" cy="83166"/>
              </a:xfrm>
              <a:custGeom>
                <a:avLst/>
                <a:gdLst>
                  <a:gd name="connsiteX0" fmla="*/ 30975 w 34542"/>
                  <a:gd name="connsiteY0" fmla="*/ 65614 h 83166"/>
                  <a:gd name="connsiteX1" fmla="*/ 32622 w 34542"/>
                  <a:gd name="connsiteY1" fmla="*/ 65614 h 83166"/>
                  <a:gd name="connsiteX2" fmla="*/ 28711 w 34542"/>
                  <a:gd name="connsiteY2" fmla="*/ 57791 h 83166"/>
                  <a:gd name="connsiteX3" fmla="*/ 24902 w 34542"/>
                  <a:gd name="connsiteY3" fmla="*/ 38954 h 83166"/>
                  <a:gd name="connsiteX4" fmla="*/ 21094 w 34542"/>
                  <a:gd name="connsiteY4" fmla="*/ 4369 h 83166"/>
                  <a:gd name="connsiteX5" fmla="*/ 11521 w 34542"/>
                  <a:gd name="connsiteY5" fmla="*/ 2413 h 83166"/>
                  <a:gd name="connsiteX6" fmla="*/ 20682 w 34542"/>
                  <a:gd name="connsiteY6" fmla="*/ 82186 h 83166"/>
                  <a:gd name="connsiteX7" fmla="*/ 34269 w 34542"/>
                  <a:gd name="connsiteY7" fmla="*/ 75392 h 83166"/>
                  <a:gd name="connsiteX8" fmla="*/ 31387 w 34542"/>
                  <a:gd name="connsiteY8" fmla="*/ 65820 h 83166"/>
                  <a:gd name="connsiteX9" fmla="*/ 30975 w 34542"/>
                  <a:gd name="connsiteY9" fmla="*/ 65614 h 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542" h="83166">
                    <a:moveTo>
                      <a:pt x="30975" y="65614"/>
                    </a:moveTo>
                    <a:cubicBezTo>
                      <a:pt x="31490" y="65614"/>
                      <a:pt x="32004" y="65614"/>
                      <a:pt x="32622" y="65614"/>
                    </a:cubicBezTo>
                    <a:cubicBezTo>
                      <a:pt x="31181" y="63143"/>
                      <a:pt x="29843" y="60570"/>
                      <a:pt x="28711" y="57791"/>
                    </a:cubicBezTo>
                    <a:cubicBezTo>
                      <a:pt x="26034" y="51718"/>
                      <a:pt x="25211" y="45439"/>
                      <a:pt x="24902" y="38954"/>
                    </a:cubicBezTo>
                    <a:cubicBezTo>
                      <a:pt x="24284" y="27220"/>
                      <a:pt x="23976" y="15897"/>
                      <a:pt x="21094" y="4369"/>
                    </a:cubicBezTo>
                    <a:cubicBezTo>
                      <a:pt x="20064" y="252"/>
                      <a:pt x="13991" y="-2013"/>
                      <a:pt x="11521" y="2413"/>
                    </a:cubicBezTo>
                    <a:cubicBezTo>
                      <a:pt x="-1552" y="25882"/>
                      <a:pt x="-9169" y="67158"/>
                      <a:pt x="20682" y="82186"/>
                    </a:cubicBezTo>
                    <a:cubicBezTo>
                      <a:pt x="26137" y="84965"/>
                      <a:pt x="33343" y="81568"/>
                      <a:pt x="34269" y="75392"/>
                    </a:cubicBezTo>
                    <a:cubicBezTo>
                      <a:pt x="34990" y="71069"/>
                      <a:pt x="34372" y="68908"/>
                      <a:pt x="31387" y="65820"/>
                    </a:cubicBezTo>
                    <a:cubicBezTo>
                      <a:pt x="31387" y="65717"/>
                      <a:pt x="31078" y="65717"/>
                      <a:pt x="30975" y="6561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Graphic 24">
                <a:extLst>
                  <a:ext uri="{FF2B5EF4-FFF2-40B4-BE49-F238E27FC236}">
                    <a16:creationId xmlns:a16="http://schemas.microsoft.com/office/drawing/2014/main" id="{42FCA92F-B2AE-4642-8D58-E8E71B4E4E5F}"/>
                  </a:ext>
                </a:extLst>
              </p:cNvPr>
              <p:cNvSpPr/>
              <p:nvPr/>
            </p:nvSpPr>
            <p:spPr>
              <a:xfrm>
                <a:off x="8740475" y="5763631"/>
                <a:ext cx="30868" cy="78560"/>
              </a:xfrm>
              <a:custGeom>
                <a:avLst/>
                <a:gdLst>
                  <a:gd name="connsiteX0" fmla="*/ 9522 w 30868"/>
                  <a:gd name="connsiteY0" fmla="*/ 77496 h 78560"/>
                  <a:gd name="connsiteX1" fmla="*/ 15698 w 30868"/>
                  <a:gd name="connsiteY1" fmla="*/ 811 h 78560"/>
                  <a:gd name="connsiteX2" fmla="*/ 5302 w 30868"/>
                  <a:gd name="connsiteY2" fmla="*/ 10899 h 78560"/>
                  <a:gd name="connsiteX3" fmla="*/ 1699 w 30868"/>
                  <a:gd name="connsiteY3" fmla="*/ 75540 h 78560"/>
                  <a:gd name="connsiteX4" fmla="*/ 9522 w 30868"/>
                  <a:gd name="connsiteY4" fmla="*/ 77496 h 7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8" h="78560">
                    <a:moveTo>
                      <a:pt x="9522" y="77496"/>
                    </a:moveTo>
                    <a:cubicBezTo>
                      <a:pt x="29594" y="62983"/>
                      <a:pt x="42461" y="14810"/>
                      <a:pt x="15698" y="811"/>
                    </a:cubicBezTo>
                    <a:cubicBezTo>
                      <a:pt x="9419" y="-2482"/>
                      <a:pt x="3037" y="4929"/>
                      <a:pt x="5302" y="10899"/>
                    </a:cubicBezTo>
                    <a:cubicBezTo>
                      <a:pt x="14051" y="34265"/>
                      <a:pt x="-5712" y="52998"/>
                      <a:pt x="1699" y="75540"/>
                    </a:cubicBezTo>
                    <a:cubicBezTo>
                      <a:pt x="2729" y="78834"/>
                      <a:pt x="7052" y="79349"/>
                      <a:pt x="9522" y="7749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Graphic 24">
                <a:extLst>
                  <a:ext uri="{FF2B5EF4-FFF2-40B4-BE49-F238E27FC236}">
                    <a16:creationId xmlns:a16="http://schemas.microsoft.com/office/drawing/2014/main" id="{FBEB43DB-54CB-413A-9001-90A7886180B0}"/>
                  </a:ext>
                </a:extLst>
              </p:cNvPr>
              <p:cNvSpPr/>
              <p:nvPr/>
            </p:nvSpPr>
            <p:spPr>
              <a:xfrm>
                <a:off x="9141658" y="4988671"/>
                <a:ext cx="104045" cy="151046"/>
              </a:xfrm>
              <a:custGeom>
                <a:avLst/>
                <a:gdLst>
                  <a:gd name="connsiteX0" fmla="*/ 2779 w 104045"/>
                  <a:gd name="connsiteY0" fmla="*/ 147264 h 151046"/>
                  <a:gd name="connsiteX1" fmla="*/ 13072 w 104045"/>
                  <a:gd name="connsiteY1" fmla="*/ 148705 h 151046"/>
                  <a:gd name="connsiteX2" fmla="*/ 49613 w 104045"/>
                  <a:gd name="connsiteY2" fmla="*/ 70373 h 151046"/>
                  <a:gd name="connsiteX3" fmla="*/ 101594 w 104045"/>
                  <a:gd name="connsiteY3" fmla="*/ 13966 h 151046"/>
                  <a:gd name="connsiteX4" fmla="*/ 91713 w 104045"/>
                  <a:gd name="connsiteY4" fmla="*/ 276 h 151046"/>
                  <a:gd name="connsiteX5" fmla="*/ 24806 w 104045"/>
                  <a:gd name="connsiteY5" fmla="*/ 65020 h 151046"/>
                  <a:gd name="connsiteX6" fmla="*/ 2779 w 104045"/>
                  <a:gd name="connsiteY6" fmla="*/ 147264 h 15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045" h="151046">
                    <a:moveTo>
                      <a:pt x="2779" y="147264"/>
                    </a:moveTo>
                    <a:cubicBezTo>
                      <a:pt x="4220" y="151278"/>
                      <a:pt x="10704" y="152616"/>
                      <a:pt x="13072" y="148705"/>
                    </a:cubicBezTo>
                    <a:cubicBezTo>
                      <a:pt x="27894" y="123898"/>
                      <a:pt x="34276" y="95283"/>
                      <a:pt x="49613" y="70373"/>
                    </a:cubicBezTo>
                    <a:cubicBezTo>
                      <a:pt x="63715" y="47419"/>
                      <a:pt x="82757" y="32288"/>
                      <a:pt x="101594" y="13966"/>
                    </a:cubicBezTo>
                    <a:cubicBezTo>
                      <a:pt x="108594" y="7172"/>
                      <a:pt x="99124" y="-1680"/>
                      <a:pt x="91713" y="276"/>
                    </a:cubicBezTo>
                    <a:cubicBezTo>
                      <a:pt x="62377" y="7996"/>
                      <a:pt x="39937" y="40831"/>
                      <a:pt x="24806" y="65020"/>
                    </a:cubicBezTo>
                    <a:cubicBezTo>
                      <a:pt x="10293" y="87871"/>
                      <a:pt x="-6794" y="119781"/>
                      <a:pt x="2779" y="14726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Graphic 24">
                <a:extLst>
                  <a:ext uri="{FF2B5EF4-FFF2-40B4-BE49-F238E27FC236}">
                    <a16:creationId xmlns:a16="http://schemas.microsoft.com/office/drawing/2014/main" id="{43AC31D8-9159-45DB-9263-9117296A7903}"/>
                  </a:ext>
                </a:extLst>
              </p:cNvPr>
              <p:cNvSpPr/>
              <p:nvPr/>
            </p:nvSpPr>
            <p:spPr>
              <a:xfrm>
                <a:off x="9119092" y="5021895"/>
                <a:ext cx="46336" cy="105780"/>
              </a:xfrm>
              <a:custGeom>
                <a:avLst/>
                <a:gdLst>
                  <a:gd name="connsiteX0" fmla="*/ 15566 w 46336"/>
                  <a:gd name="connsiteY0" fmla="*/ 102717 h 105780"/>
                  <a:gd name="connsiteX1" fmla="*/ 24727 w 46336"/>
                  <a:gd name="connsiteY1" fmla="*/ 69264 h 105780"/>
                  <a:gd name="connsiteX2" fmla="*/ 45622 w 46336"/>
                  <a:gd name="connsiteY2" fmla="*/ 6680 h 105780"/>
                  <a:gd name="connsiteX3" fmla="*/ 39858 w 46336"/>
                  <a:gd name="connsiteY3" fmla="*/ 916 h 105780"/>
                  <a:gd name="connsiteX4" fmla="*/ 7331 w 46336"/>
                  <a:gd name="connsiteY4" fmla="*/ 47442 h 105780"/>
                  <a:gd name="connsiteX5" fmla="*/ 4346 w 46336"/>
                  <a:gd name="connsiteY5" fmla="*/ 102511 h 105780"/>
                  <a:gd name="connsiteX6" fmla="*/ 15566 w 46336"/>
                  <a:gd name="connsiteY6" fmla="*/ 102717 h 10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36" h="105780">
                    <a:moveTo>
                      <a:pt x="15566" y="102717"/>
                    </a:moveTo>
                    <a:cubicBezTo>
                      <a:pt x="22565" y="93453"/>
                      <a:pt x="22771" y="80278"/>
                      <a:pt x="24727" y="69264"/>
                    </a:cubicBezTo>
                    <a:cubicBezTo>
                      <a:pt x="28226" y="49295"/>
                      <a:pt x="34196" y="24282"/>
                      <a:pt x="45622" y="6680"/>
                    </a:cubicBezTo>
                    <a:cubicBezTo>
                      <a:pt x="48092" y="2872"/>
                      <a:pt x="43666" y="-2069"/>
                      <a:pt x="39858" y="916"/>
                    </a:cubicBezTo>
                    <a:cubicBezTo>
                      <a:pt x="23800" y="13680"/>
                      <a:pt x="14022" y="27885"/>
                      <a:pt x="7331" y="47442"/>
                    </a:cubicBezTo>
                    <a:cubicBezTo>
                      <a:pt x="1875" y="63396"/>
                      <a:pt x="-4403" y="86762"/>
                      <a:pt x="4346" y="102511"/>
                    </a:cubicBezTo>
                    <a:cubicBezTo>
                      <a:pt x="6919" y="107143"/>
                      <a:pt x="12683" y="106525"/>
                      <a:pt x="15566" y="1027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Graphic 24">
                <a:extLst>
                  <a:ext uri="{FF2B5EF4-FFF2-40B4-BE49-F238E27FC236}">
                    <a16:creationId xmlns:a16="http://schemas.microsoft.com/office/drawing/2014/main" id="{11A9C52B-C293-45C2-9B54-FE406E79B3A2}"/>
                  </a:ext>
                </a:extLst>
              </p:cNvPr>
              <p:cNvSpPr/>
              <p:nvPr/>
            </p:nvSpPr>
            <p:spPr>
              <a:xfrm>
                <a:off x="8872366" y="4992786"/>
                <a:ext cx="42718" cy="104277"/>
              </a:xfrm>
              <a:custGeom>
                <a:avLst/>
                <a:gdLst>
                  <a:gd name="connsiteX0" fmla="*/ 19988 w 42718"/>
                  <a:gd name="connsiteY0" fmla="*/ 68933 h 104277"/>
                  <a:gd name="connsiteX1" fmla="*/ 33164 w 42718"/>
                  <a:gd name="connsiteY1" fmla="*/ 102695 h 104277"/>
                  <a:gd name="connsiteX2" fmla="*/ 42530 w 42718"/>
                  <a:gd name="connsiteY2" fmla="*/ 99093 h 104277"/>
                  <a:gd name="connsiteX3" fmla="*/ 8563 w 42718"/>
                  <a:gd name="connsiteY3" fmla="*/ 483 h 104277"/>
                  <a:gd name="connsiteX4" fmla="*/ 1254 w 42718"/>
                  <a:gd name="connsiteY4" fmla="*/ 9027 h 104277"/>
                  <a:gd name="connsiteX5" fmla="*/ 19988 w 42718"/>
                  <a:gd name="connsiteY5" fmla="*/ 68933 h 10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18" h="104277">
                    <a:moveTo>
                      <a:pt x="19988" y="68933"/>
                    </a:moveTo>
                    <a:cubicBezTo>
                      <a:pt x="21223" y="80771"/>
                      <a:pt x="24414" y="94152"/>
                      <a:pt x="33164" y="102695"/>
                    </a:cubicBezTo>
                    <a:cubicBezTo>
                      <a:pt x="36457" y="105989"/>
                      <a:pt x="42325" y="103828"/>
                      <a:pt x="42530" y="99093"/>
                    </a:cubicBezTo>
                    <a:cubicBezTo>
                      <a:pt x="43457" y="67081"/>
                      <a:pt x="42222" y="15923"/>
                      <a:pt x="8563" y="483"/>
                    </a:cubicBezTo>
                    <a:cubicBezTo>
                      <a:pt x="3725" y="-1781"/>
                      <a:pt x="-2760" y="4395"/>
                      <a:pt x="1254" y="9027"/>
                    </a:cubicBezTo>
                    <a:cubicBezTo>
                      <a:pt x="16077" y="25805"/>
                      <a:pt x="17724" y="47627"/>
                      <a:pt x="19988" y="689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Graphic 24">
                <a:extLst>
                  <a:ext uri="{FF2B5EF4-FFF2-40B4-BE49-F238E27FC236}">
                    <a16:creationId xmlns:a16="http://schemas.microsoft.com/office/drawing/2014/main" id="{94E5B5D8-0211-4118-BD99-DCF9B81FF8E6}"/>
                  </a:ext>
                </a:extLst>
              </p:cNvPr>
              <p:cNvSpPr/>
              <p:nvPr/>
            </p:nvSpPr>
            <p:spPr>
              <a:xfrm>
                <a:off x="8849418" y="4992634"/>
                <a:ext cx="31378" cy="79561"/>
              </a:xfrm>
              <a:custGeom>
                <a:avLst/>
                <a:gdLst>
                  <a:gd name="connsiteX0" fmla="*/ 26158 w 31378"/>
                  <a:gd name="connsiteY0" fmla="*/ 76394 h 79561"/>
                  <a:gd name="connsiteX1" fmla="*/ 11233 w 31378"/>
                  <a:gd name="connsiteY1" fmla="*/ 1356 h 79561"/>
                  <a:gd name="connsiteX2" fmla="*/ 116 w 31378"/>
                  <a:gd name="connsiteY2" fmla="*/ 8150 h 79561"/>
                  <a:gd name="connsiteX3" fmla="*/ 8968 w 31378"/>
                  <a:gd name="connsiteY3" fmla="*/ 41706 h 79561"/>
                  <a:gd name="connsiteX4" fmla="*/ 17923 w 31378"/>
                  <a:gd name="connsiteY4" fmla="*/ 77321 h 79561"/>
                  <a:gd name="connsiteX5" fmla="*/ 26158 w 31378"/>
                  <a:gd name="connsiteY5" fmla="*/ 76394 h 79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78" h="79561">
                    <a:moveTo>
                      <a:pt x="26158" y="76394"/>
                    </a:moveTo>
                    <a:cubicBezTo>
                      <a:pt x="35422" y="52102"/>
                      <a:pt x="33466" y="18237"/>
                      <a:pt x="11233" y="1356"/>
                    </a:cubicBezTo>
                    <a:cubicBezTo>
                      <a:pt x="6395" y="-2350"/>
                      <a:pt x="-1016" y="2077"/>
                      <a:pt x="116" y="8150"/>
                    </a:cubicBezTo>
                    <a:cubicBezTo>
                      <a:pt x="2278" y="19575"/>
                      <a:pt x="6807" y="30177"/>
                      <a:pt x="8968" y="41706"/>
                    </a:cubicBezTo>
                    <a:cubicBezTo>
                      <a:pt x="11336" y="53955"/>
                      <a:pt x="13291" y="65586"/>
                      <a:pt x="17923" y="77321"/>
                    </a:cubicBezTo>
                    <a:cubicBezTo>
                      <a:pt x="19570" y="81129"/>
                      <a:pt x="24923" y="79585"/>
                      <a:pt x="26158" y="7639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Graphic 24">
                <a:extLst>
                  <a:ext uri="{FF2B5EF4-FFF2-40B4-BE49-F238E27FC236}">
                    <a16:creationId xmlns:a16="http://schemas.microsoft.com/office/drawing/2014/main" id="{95BA1E70-0989-447D-99E5-5161B49B37AE}"/>
                  </a:ext>
                </a:extLst>
              </p:cNvPr>
              <p:cNvSpPr/>
              <p:nvPr/>
            </p:nvSpPr>
            <p:spPr>
              <a:xfrm>
                <a:off x="8818270" y="4992560"/>
                <a:ext cx="24745" cy="69724"/>
              </a:xfrm>
              <a:custGeom>
                <a:avLst/>
                <a:gdLst>
                  <a:gd name="connsiteX0" fmla="*/ 1104 w 24745"/>
                  <a:gd name="connsiteY0" fmla="*/ 8636 h 69724"/>
                  <a:gd name="connsiteX1" fmla="*/ 5428 w 24745"/>
                  <a:gd name="connsiteY1" fmla="*/ 67102 h 69724"/>
                  <a:gd name="connsiteX2" fmla="*/ 14486 w 24745"/>
                  <a:gd name="connsiteY2" fmla="*/ 67822 h 69724"/>
                  <a:gd name="connsiteX3" fmla="*/ 18397 w 24745"/>
                  <a:gd name="connsiteY3" fmla="*/ 4621 h 69724"/>
                  <a:gd name="connsiteX4" fmla="*/ 1104 w 24745"/>
                  <a:gd name="connsiteY4" fmla="*/ 8636 h 6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5" h="69724">
                    <a:moveTo>
                      <a:pt x="1104" y="8636"/>
                    </a:moveTo>
                    <a:cubicBezTo>
                      <a:pt x="384" y="26649"/>
                      <a:pt x="-2498" y="50427"/>
                      <a:pt x="5428" y="67102"/>
                    </a:cubicBezTo>
                    <a:cubicBezTo>
                      <a:pt x="6869" y="70190"/>
                      <a:pt x="12530" y="70704"/>
                      <a:pt x="14486" y="67822"/>
                    </a:cubicBezTo>
                    <a:cubicBezTo>
                      <a:pt x="25808" y="51147"/>
                      <a:pt x="28690" y="22223"/>
                      <a:pt x="18397" y="4621"/>
                    </a:cubicBezTo>
                    <a:cubicBezTo>
                      <a:pt x="13868" y="-3099"/>
                      <a:pt x="1516" y="-731"/>
                      <a:pt x="1104" y="863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Graphic 24">
                <a:extLst>
                  <a:ext uri="{FF2B5EF4-FFF2-40B4-BE49-F238E27FC236}">
                    <a16:creationId xmlns:a16="http://schemas.microsoft.com/office/drawing/2014/main" id="{31560659-1222-4623-A476-8D65801FDCC5}"/>
                  </a:ext>
                </a:extLst>
              </p:cNvPr>
              <p:cNvSpPr/>
              <p:nvPr/>
            </p:nvSpPr>
            <p:spPr>
              <a:xfrm>
                <a:off x="8603470" y="5175522"/>
                <a:ext cx="87775" cy="99719"/>
              </a:xfrm>
              <a:custGeom>
                <a:avLst/>
                <a:gdLst>
                  <a:gd name="connsiteX0" fmla="*/ 1289 w 87775"/>
                  <a:gd name="connsiteY0" fmla="*/ 14246 h 99719"/>
                  <a:gd name="connsiteX1" fmla="*/ 17758 w 87775"/>
                  <a:gd name="connsiteY1" fmla="*/ 30716 h 99719"/>
                  <a:gd name="connsiteX2" fmla="*/ 74577 w 87775"/>
                  <a:gd name="connsiteY2" fmla="*/ 97828 h 99719"/>
                  <a:gd name="connsiteX3" fmla="*/ 87238 w 87775"/>
                  <a:gd name="connsiteY3" fmla="*/ 92475 h 99719"/>
                  <a:gd name="connsiteX4" fmla="*/ 1289 w 87775"/>
                  <a:gd name="connsiteY4" fmla="*/ 14246 h 9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75" h="99719">
                    <a:moveTo>
                      <a:pt x="1289" y="14246"/>
                    </a:moveTo>
                    <a:cubicBezTo>
                      <a:pt x="-4063" y="24643"/>
                      <a:pt x="8391" y="34112"/>
                      <a:pt x="17758" y="30716"/>
                    </a:cubicBezTo>
                    <a:cubicBezTo>
                      <a:pt x="39992" y="22790"/>
                      <a:pt x="61608" y="85167"/>
                      <a:pt x="74577" y="97828"/>
                    </a:cubicBezTo>
                    <a:cubicBezTo>
                      <a:pt x="79415" y="102563"/>
                      <a:pt x="86106" y="97519"/>
                      <a:pt x="87238" y="92475"/>
                    </a:cubicBezTo>
                    <a:cubicBezTo>
                      <a:pt x="94443" y="61904"/>
                      <a:pt x="27331" y="-36396"/>
                      <a:pt x="1289" y="142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Graphic 24">
                <a:extLst>
                  <a:ext uri="{FF2B5EF4-FFF2-40B4-BE49-F238E27FC236}">
                    <a16:creationId xmlns:a16="http://schemas.microsoft.com/office/drawing/2014/main" id="{03C38CCA-00AC-43EF-A927-91453697B80A}"/>
                  </a:ext>
                </a:extLst>
              </p:cNvPr>
              <p:cNvSpPr/>
              <p:nvPr/>
            </p:nvSpPr>
            <p:spPr>
              <a:xfrm>
                <a:off x="8594361" y="5208206"/>
                <a:ext cx="62277" cy="92081"/>
              </a:xfrm>
              <a:custGeom>
                <a:avLst/>
                <a:gdLst>
                  <a:gd name="connsiteX0" fmla="*/ 8236 w 62277"/>
                  <a:gd name="connsiteY0" fmla="*/ 501 h 92081"/>
                  <a:gd name="connsiteX1" fmla="*/ 2 w 62277"/>
                  <a:gd name="connsiteY1" fmla="*/ 5854 h 92081"/>
                  <a:gd name="connsiteX2" fmla="*/ 26353 w 62277"/>
                  <a:gd name="connsiteY2" fmla="*/ 56600 h 92081"/>
                  <a:gd name="connsiteX3" fmla="*/ 49821 w 62277"/>
                  <a:gd name="connsiteY3" fmla="*/ 91082 h 92081"/>
                  <a:gd name="connsiteX4" fmla="*/ 59909 w 62277"/>
                  <a:gd name="connsiteY4" fmla="*/ 88406 h 92081"/>
                  <a:gd name="connsiteX5" fmla="*/ 53012 w 62277"/>
                  <a:gd name="connsiteY5" fmla="*/ 51762 h 92081"/>
                  <a:gd name="connsiteX6" fmla="*/ 8236 w 62277"/>
                  <a:gd name="connsiteY6" fmla="*/ 501 h 9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77" h="92081">
                    <a:moveTo>
                      <a:pt x="8236" y="501"/>
                    </a:moveTo>
                    <a:cubicBezTo>
                      <a:pt x="4222" y="-1146"/>
                      <a:pt x="-101" y="1428"/>
                      <a:pt x="2" y="5854"/>
                    </a:cubicBezTo>
                    <a:cubicBezTo>
                      <a:pt x="208" y="24588"/>
                      <a:pt x="16368" y="41777"/>
                      <a:pt x="26353" y="56600"/>
                    </a:cubicBezTo>
                    <a:cubicBezTo>
                      <a:pt x="33867" y="67819"/>
                      <a:pt x="38396" y="83362"/>
                      <a:pt x="49821" y="91082"/>
                    </a:cubicBezTo>
                    <a:cubicBezTo>
                      <a:pt x="52909" y="93141"/>
                      <a:pt x="58262" y="91906"/>
                      <a:pt x="59909" y="88406"/>
                    </a:cubicBezTo>
                    <a:cubicBezTo>
                      <a:pt x="65776" y="75848"/>
                      <a:pt x="59703" y="62982"/>
                      <a:pt x="53012" y="51762"/>
                    </a:cubicBezTo>
                    <a:cubicBezTo>
                      <a:pt x="42616" y="34469"/>
                      <a:pt x="27588" y="8633"/>
                      <a:pt x="8236" y="50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Graphic 24">
                <a:extLst>
                  <a:ext uri="{FF2B5EF4-FFF2-40B4-BE49-F238E27FC236}">
                    <a16:creationId xmlns:a16="http://schemas.microsoft.com/office/drawing/2014/main" id="{E55D94A7-17A2-4F81-B733-A92317175F5C}"/>
                  </a:ext>
                </a:extLst>
              </p:cNvPr>
              <p:cNvSpPr/>
              <p:nvPr/>
            </p:nvSpPr>
            <p:spPr>
              <a:xfrm>
                <a:off x="8569350" y="5221576"/>
                <a:ext cx="65607" cy="121885"/>
              </a:xfrm>
              <a:custGeom>
                <a:avLst/>
                <a:gdLst>
                  <a:gd name="connsiteX0" fmla="*/ 52805 w 65607"/>
                  <a:gd name="connsiteY0" fmla="*/ 120430 h 121885"/>
                  <a:gd name="connsiteX1" fmla="*/ 65466 w 65607"/>
                  <a:gd name="connsiteY1" fmla="*/ 112607 h 121885"/>
                  <a:gd name="connsiteX2" fmla="*/ 43541 w 65607"/>
                  <a:gd name="connsiteY2" fmla="*/ 61038 h 121885"/>
                  <a:gd name="connsiteX3" fmla="*/ 17396 w 65607"/>
                  <a:gd name="connsiteY3" fmla="*/ 4425 h 121885"/>
                  <a:gd name="connsiteX4" fmla="*/ 1 w 65607"/>
                  <a:gd name="connsiteY4" fmla="*/ 9263 h 121885"/>
                  <a:gd name="connsiteX5" fmla="*/ 52805 w 65607"/>
                  <a:gd name="connsiteY5" fmla="*/ 120430 h 12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07" h="121885">
                    <a:moveTo>
                      <a:pt x="52805" y="120430"/>
                    </a:moveTo>
                    <a:cubicBezTo>
                      <a:pt x="58364" y="124444"/>
                      <a:pt x="66804" y="119607"/>
                      <a:pt x="65466" y="112607"/>
                    </a:cubicBezTo>
                    <a:cubicBezTo>
                      <a:pt x="61760" y="94388"/>
                      <a:pt x="51570" y="77610"/>
                      <a:pt x="43541" y="61038"/>
                    </a:cubicBezTo>
                    <a:cubicBezTo>
                      <a:pt x="34483" y="42407"/>
                      <a:pt x="28307" y="22129"/>
                      <a:pt x="17396" y="4425"/>
                    </a:cubicBezTo>
                    <a:cubicBezTo>
                      <a:pt x="12558" y="-3501"/>
                      <a:pt x="-102" y="-104"/>
                      <a:pt x="1" y="9263"/>
                    </a:cubicBezTo>
                    <a:cubicBezTo>
                      <a:pt x="104" y="45289"/>
                      <a:pt x="23161" y="99226"/>
                      <a:pt x="52805" y="1204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Graphic 24">
                <a:extLst>
                  <a:ext uri="{FF2B5EF4-FFF2-40B4-BE49-F238E27FC236}">
                    <a16:creationId xmlns:a16="http://schemas.microsoft.com/office/drawing/2014/main" id="{992C855B-7DB1-4A18-81B1-9E4D5CD17F93}"/>
                  </a:ext>
                </a:extLst>
              </p:cNvPr>
              <p:cNvSpPr/>
              <p:nvPr/>
            </p:nvSpPr>
            <p:spPr>
              <a:xfrm>
                <a:off x="8539095" y="5251374"/>
                <a:ext cx="116219" cy="133320"/>
              </a:xfrm>
              <a:custGeom>
                <a:avLst/>
                <a:gdLst>
                  <a:gd name="connsiteX0" fmla="*/ 66488 w 116219"/>
                  <a:gd name="connsiteY0" fmla="*/ 92278 h 133320"/>
                  <a:gd name="connsiteX1" fmla="*/ 13889 w 116219"/>
                  <a:gd name="connsiteY1" fmla="*/ 3550 h 133320"/>
                  <a:gd name="connsiteX2" fmla="*/ 2464 w 116219"/>
                  <a:gd name="connsiteY2" fmla="*/ 3962 h 133320"/>
                  <a:gd name="connsiteX3" fmla="*/ 32623 w 116219"/>
                  <a:gd name="connsiteY3" fmla="*/ 94440 h 133320"/>
                  <a:gd name="connsiteX4" fmla="*/ 112293 w 116219"/>
                  <a:gd name="connsiteY4" fmla="*/ 128614 h 133320"/>
                  <a:gd name="connsiteX5" fmla="*/ 113013 w 116219"/>
                  <a:gd name="connsiteY5" fmla="*/ 116056 h 133320"/>
                  <a:gd name="connsiteX6" fmla="*/ 66488 w 116219"/>
                  <a:gd name="connsiteY6" fmla="*/ 92278 h 13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19" h="133320">
                    <a:moveTo>
                      <a:pt x="66488" y="92278"/>
                    </a:moveTo>
                    <a:cubicBezTo>
                      <a:pt x="35093" y="68913"/>
                      <a:pt x="24491" y="37415"/>
                      <a:pt x="13889" y="3550"/>
                    </a:cubicBezTo>
                    <a:cubicBezTo>
                      <a:pt x="12242" y="-1596"/>
                      <a:pt x="3905" y="-876"/>
                      <a:pt x="2464" y="3962"/>
                    </a:cubicBezTo>
                    <a:cubicBezTo>
                      <a:pt x="-7109" y="36489"/>
                      <a:pt x="12963" y="70045"/>
                      <a:pt x="32623" y="94440"/>
                    </a:cubicBezTo>
                    <a:cubicBezTo>
                      <a:pt x="48578" y="114203"/>
                      <a:pt x="86148" y="145186"/>
                      <a:pt x="112293" y="128614"/>
                    </a:cubicBezTo>
                    <a:cubicBezTo>
                      <a:pt x="117131" y="125629"/>
                      <a:pt x="117645" y="119659"/>
                      <a:pt x="113013" y="116056"/>
                    </a:cubicBezTo>
                    <a:cubicBezTo>
                      <a:pt x="99118" y="105351"/>
                      <a:pt x="81001" y="103086"/>
                      <a:pt x="66488" y="9227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Graphic 24">
                <a:extLst>
                  <a:ext uri="{FF2B5EF4-FFF2-40B4-BE49-F238E27FC236}">
                    <a16:creationId xmlns:a16="http://schemas.microsoft.com/office/drawing/2014/main" id="{9518B947-99D1-4FEB-8162-5750E2673205}"/>
                  </a:ext>
                </a:extLst>
              </p:cNvPr>
              <p:cNvSpPr/>
              <p:nvPr/>
            </p:nvSpPr>
            <p:spPr>
              <a:xfrm>
                <a:off x="10602817" y="6463122"/>
                <a:ext cx="58909" cy="219764"/>
              </a:xfrm>
              <a:custGeom>
                <a:avLst/>
                <a:gdLst>
                  <a:gd name="connsiteX0" fmla="*/ 47526 w 58909"/>
                  <a:gd name="connsiteY0" fmla="*/ 8469 h 219764"/>
                  <a:gd name="connsiteX1" fmla="*/ 39600 w 58909"/>
                  <a:gd name="connsiteY1" fmla="*/ 1058 h 219764"/>
                  <a:gd name="connsiteX2" fmla="*/ 50923 w 58909"/>
                  <a:gd name="connsiteY2" fmla="*/ 218658 h 219764"/>
                  <a:gd name="connsiteX3" fmla="*/ 58849 w 58909"/>
                  <a:gd name="connsiteY3" fmla="*/ 214952 h 219764"/>
                  <a:gd name="connsiteX4" fmla="*/ 23440 w 58909"/>
                  <a:gd name="connsiteY4" fmla="*/ 111505 h 219764"/>
                  <a:gd name="connsiteX5" fmla="*/ 47526 w 58909"/>
                  <a:gd name="connsiteY5" fmla="*/ 8469 h 21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09" h="219764">
                    <a:moveTo>
                      <a:pt x="47526" y="8469"/>
                    </a:moveTo>
                    <a:cubicBezTo>
                      <a:pt x="49585" y="3837"/>
                      <a:pt x="44541" y="-2545"/>
                      <a:pt x="39600" y="1058"/>
                    </a:cubicBezTo>
                    <a:cubicBezTo>
                      <a:pt x="-25350" y="49025"/>
                      <a:pt x="-2396" y="171000"/>
                      <a:pt x="50923" y="218658"/>
                    </a:cubicBezTo>
                    <a:cubicBezTo>
                      <a:pt x="53702" y="221128"/>
                      <a:pt x="59569" y="219276"/>
                      <a:pt x="58849" y="214952"/>
                    </a:cubicBezTo>
                    <a:cubicBezTo>
                      <a:pt x="52982" y="179235"/>
                      <a:pt x="30954" y="147531"/>
                      <a:pt x="23440" y="111505"/>
                    </a:cubicBezTo>
                    <a:cubicBezTo>
                      <a:pt x="15411" y="73626"/>
                      <a:pt x="32395" y="41819"/>
                      <a:pt x="47526" y="846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Graphic 24">
                <a:extLst>
                  <a:ext uri="{FF2B5EF4-FFF2-40B4-BE49-F238E27FC236}">
                    <a16:creationId xmlns:a16="http://schemas.microsoft.com/office/drawing/2014/main" id="{788B3B5B-CE35-4CBA-9844-0C58307AD7AA}"/>
                  </a:ext>
                </a:extLst>
              </p:cNvPr>
              <p:cNvSpPr/>
              <p:nvPr/>
            </p:nvSpPr>
            <p:spPr>
              <a:xfrm>
                <a:off x="10641902" y="6586310"/>
                <a:ext cx="47447" cy="111326"/>
              </a:xfrm>
              <a:custGeom>
                <a:avLst/>
                <a:gdLst>
                  <a:gd name="connsiteX0" fmla="*/ 3295 w 47447"/>
                  <a:gd name="connsiteY0" fmla="*/ 154 h 111326"/>
                  <a:gd name="connsiteX1" fmla="*/ 1 w 47447"/>
                  <a:gd name="connsiteY1" fmla="*/ 2419 h 111326"/>
                  <a:gd name="connsiteX2" fmla="*/ 18323 w 47447"/>
                  <a:gd name="connsiteY2" fmla="*/ 50591 h 111326"/>
                  <a:gd name="connsiteX3" fmla="*/ 36130 w 47447"/>
                  <a:gd name="connsiteY3" fmla="*/ 109469 h 111326"/>
                  <a:gd name="connsiteX4" fmla="*/ 44982 w 47447"/>
                  <a:gd name="connsiteY4" fmla="*/ 107925 h 111326"/>
                  <a:gd name="connsiteX5" fmla="*/ 34483 w 47447"/>
                  <a:gd name="connsiteY5" fmla="*/ 46474 h 111326"/>
                  <a:gd name="connsiteX6" fmla="*/ 3295 w 47447"/>
                  <a:gd name="connsiteY6" fmla="*/ 154 h 11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47" h="111326">
                    <a:moveTo>
                      <a:pt x="3295" y="154"/>
                    </a:moveTo>
                    <a:cubicBezTo>
                      <a:pt x="1854" y="-464"/>
                      <a:pt x="1" y="875"/>
                      <a:pt x="1" y="2419"/>
                    </a:cubicBezTo>
                    <a:cubicBezTo>
                      <a:pt x="-102" y="19197"/>
                      <a:pt x="12353" y="35254"/>
                      <a:pt x="18323" y="50591"/>
                    </a:cubicBezTo>
                    <a:cubicBezTo>
                      <a:pt x="25631" y="69531"/>
                      <a:pt x="24499" y="93000"/>
                      <a:pt x="36130" y="109469"/>
                    </a:cubicBezTo>
                    <a:cubicBezTo>
                      <a:pt x="38395" y="112763"/>
                      <a:pt x="43644" y="111322"/>
                      <a:pt x="44982" y="107925"/>
                    </a:cubicBezTo>
                    <a:cubicBezTo>
                      <a:pt x="52394" y="88882"/>
                      <a:pt x="41380" y="64590"/>
                      <a:pt x="34483" y="46474"/>
                    </a:cubicBezTo>
                    <a:cubicBezTo>
                      <a:pt x="28204" y="29902"/>
                      <a:pt x="20587" y="7668"/>
                      <a:pt x="3295" y="15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Graphic 24">
                <a:extLst>
                  <a:ext uri="{FF2B5EF4-FFF2-40B4-BE49-F238E27FC236}">
                    <a16:creationId xmlns:a16="http://schemas.microsoft.com/office/drawing/2014/main" id="{D674F61E-EF76-47CC-97D6-97FACA84315D}"/>
                  </a:ext>
                </a:extLst>
              </p:cNvPr>
              <p:cNvSpPr/>
              <p:nvPr/>
            </p:nvSpPr>
            <p:spPr>
              <a:xfrm>
                <a:off x="11060650" y="5692912"/>
                <a:ext cx="30087" cy="58801"/>
              </a:xfrm>
              <a:custGeom>
                <a:avLst/>
                <a:gdLst>
                  <a:gd name="connsiteX0" fmla="*/ 18409 w 30087"/>
                  <a:gd name="connsiteY0" fmla="*/ 2257 h 58801"/>
                  <a:gd name="connsiteX1" fmla="*/ 2454 w 30087"/>
                  <a:gd name="connsiteY1" fmla="*/ 55370 h 58801"/>
                  <a:gd name="connsiteX2" fmla="*/ 12233 w 30087"/>
                  <a:gd name="connsiteY2" fmla="*/ 57326 h 58801"/>
                  <a:gd name="connsiteX3" fmla="*/ 30040 w 30087"/>
                  <a:gd name="connsiteY3" fmla="*/ 8021 h 58801"/>
                  <a:gd name="connsiteX4" fmla="*/ 18409 w 30087"/>
                  <a:gd name="connsiteY4" fmla="*/ 2257 h 5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7" h="58801">
                    <a:moveTo>
                      <a:pt x="18409" y="2257"/>
                    </a:moveTo>
                    <a:cubicBezTo>
                      <a:pt x="7395" y="14815"/>
                      <a:pt x="-5472" y="38901"/>
                      <a:pt x="2454" y="55370"/>
                    </a:cubicBezTo>
                    <a:cubicBezTo>
                      <a:pt x="4307" y="59179"/>
                      <a:pt x="9042" y="59796"/>
                      <a:pt x="12233" y="57326"/>
                    </a:cubicBezTo>
                    <a:cubicBezTo>
                      <a:pt x="24584" y="47444"/>
                      <a:pt x="28084" y="22946"/>
                      <a:pt x="30040" y="8021"/>
                    </a:cubicBezTo>
                    <a:cubicBezTo>
                      <a:pt x="30760" y="1742"/>
                      <a:pt x="23040" y="-2993"/>
                      <a:pt x="18409" y="225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Graphic 24">
                <a:extLst>
                  <a:ext uri="{FF2B5EF4-FFF2-40B4-BE49-F238E27FC236}">
                    <a16:creationId xmlns:a16="http://schemas.microsoft.com/office/drawing/2014/main" id="{C61091AE-DA3B-4F97-A6C3-941DE2A824CB}"/>
                  </a:ext>
                </a:extLst>
              </p:cNvPr>
              <p:cNvSpPr/>
              <p:nvPr/>
            </p:nvSpPr>
            <p:spPr>
              <a:xfrm>
                <a:off x="9222253" y="6856841"/>
                <a:ext cx="49613" cy="3629"/>
              </a:xfrm>
              <a:custGeom>
                <a:avLst/>
                <a:gdLst>
                  <a:gd name="connsiteX0" fmla="*/ 0 w 49613"/>
                  <a:gd name="connsiteY0" fmla="*/ 3630 h 3629"/>
                  <a:gd name="connsiteX1" fmla="*/ 49614 w 49613"/>
                  <a:gd name="connsiteY1" fmla="*/ 3630 h 3629"/>
                  <a:gd name="connsiteX2" fmla="*/ 0 w 49613"/>
                  <a:gd name="connsiteY2" fmla="*/ 3630 h 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613" h="3629">
                    <a:moveTo>
                      <a:pt x="0" y="3630"/>
                    </a:moveTo>
                    <a:lnTo>
                      <a:pt x="49614" y="3630"/>
                    </a:lnTo>
                    <a:cubicBezTo>
                      <a:pt x="32836" y="-1414"/>
                      <a:pt x="15955" y="-1002"/>
                      <a:pt x="0" y="36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Graphic 24">
                <a:extLst>
                  <a:ext uri="{FF2B5EF4-FFF2-40B4-BE49-F238E27FC236}">
                    <a16:creationId xmlns:a16="http://schemas.microsoft.com/office/drawing/2014/main" id="{EB4BA294-B21F-433A-B4ED-1F5BB412CC7A}"/>
                  </a:ext>
                </a:extLst>
              </p:cNvPr>
              <p:cNvSpPr/>
              <p:nvPr/>
            </p:nvSpPr>
            <p:spPr>
              <a:xfrm>
                <a:off x="9164508" y="6827045"/>
                <a:ext cx="154810" cy="33425"/>
              </a:xfrm>
              <a:custGeom>
                <a:avLst/>
                <a:gdLst>
                  <a:gd name="connsiteX0" fmla="*/ 107359 w 154810"/>
                  <a:gd name="connsiteY0" fmla="*/ 33425 h 33425"/>
                  <a:gd name="connsiteX1" fmla="*/ 154811 w 154810"/>
                  <a:gd name="connsiteY1" fmla="*/ 33425 h 33425"/>
                  <a:gd name="connsiteX2" fmla="*/ 106021 w 154810"/>
                  <a:gd name="connsiteY2" fmla="*/ 4399 h 33425"/>
                  <a:gd name="connsiteX3" fmla="*/ 0 w 154810"/>
                  <a:gd name="connsiteY3" fmla="*/ 33425 h 33425"/>
                  <a:gd name="connsiteX4" fmla="*/ 57848 w 154810"/>
                  <a:gd name="connsiteY4" fmla="*/ 33425 h 33425"/>
                  <a:gd name="connsiteX5" fmla="*/ 107359 w 154810"/>
                  <a:gd name="connsiteY5" fmla="*/ 33425 h 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810" h="33425">
                    <a:moveTo>
                      <a:pt x="107359" y="33425"/>
                    </a:moveTo>
                    <a:lnTo>
                      <a:pt x="154811" y="33425"/>
                    </a:lnTo>
                    <a:cubicBezTo>
                      <a:pt x="141121" y="20559"/>
                      <a:pt x="124858" y="10265"/>
                      <a:pt x="106021" y="4399"/>
                    </a:cubicBezTo>
                    <a:cubicBezTo>
                      <a:pt x="66392" y="-7954"/>
                      <a:pt x="29439" y="6972"/>
                      <a:pt x="0" y="33425"/>
                    </a:cubicBezTo>
                    <a:lnTo>
                      <a:pt x="57848" y="33425"/>
                    </a:lnTo>
                    <a:cubicBezTo>
                      <a:pt x="73700" y="28794"/>
                      <a:pt x="90581" y="28382"/>
                      <a:pt x="107359" y="3342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Graphic 24">
                <a:extLst>
                  <a:ext uri="{FF2B5EF4-FFF2-40B4-BE49-F238E27FC236}">
                    <a16:creationId xmlns:a16="http://schemas.microsoft.com/office/drawing/2014/main" id="{98AC1A31-19AA-419B-93CF-BD65029EE1E6}"/>
                  </a:ext>
                </a:extLst>
              </p:cNvPr>
              <p:cNvSpPr/>
              <p:nvPr/>
            </p:nvSpPr>
            <p:spPr>
              <a:xfrm>
                <a:off x="9389622" y="6702342"/>
                <a:ext cx="252185" cy="158128"/>
              </a:xfrm>
              <a:custGeom>
                <a:avLst/>
                <a:gdLst>
                  <a:gd name="connsiteX0" fmla="*/ 102624 w 252185"/>
                  <a:gd name="connsiteY0" fmla="*/ 66415 h 158128"/>
                  <a:gd name="connsiteX1" fmla="*/ 28615 w 252185"/>
                  <a:gd name="connsiteY1" fmla="*/ 4244 h 158128"/>
                  <a:gd name="connsiteX2" fmla="*/ 7720 w 252185"/>
                  <a:gd name="connsiteY2" fmla="*/ 12684 h 158128"/>
                  <a:gd name="connsiteX3" fmla="*/ 14617 w 252185"/>
                  <a:gd name="connsiteY3" fmla="*/ 113147 h 158128"/>
                  <a:gd name="connsiteX4" fmla="*/ 0 w 252185"/>
                  <a:gd name="connsiteY4" fmla="*/ 158128 h 158128"/>
                  <a:gd name="connsiteX5" fmla="*/ 24292 w 252185"/>
                  <a:gd name="connsiteY5" fmla="*/ 158128 h 158128"/>
                  <a:gd name="connsiteX6" fmla="*/ 31600 w 252185"/>
                  <a:gd name="connsiteY6" fmla="*/ 136410 h 158128"/>
                  <a:gd name="connsiteX7" fmla="*/ 36747 w 252185"/>
                  <a:gd name="connsiteY7" fmla="*/ 46343 h 158128"/>
                  <a:gd name="connsiteX8" fmla="*/ 122284 w 252185"/>
                  <a:gd name="connsiteY8" fmla="*/ 112632 h 158128"/>
                  <a:gd name="connsiteX9" fmla="*/ 210086 w 252185"/>
                  <a:gd name="connsiteY9" fmla="*/ 158128 h 158128"/>
                  <a:gd name="connsiteX10" fmla="*/ 252185 w 252185"/>
                  <a:gd name="connsiteY10" fmla="*/ 158128 h 158128"/>
                  <a:gd name="connsiteX11" fmla="*/ 192587 w 252185"/>
                  <a:gd name="connsiteY11" fmla="*/ 127660 h 158128"/>
                  <a:gd name="connsiteX12" fmla="*/ 102624 w 252185"/>
                  <a:gd name="connsiteY12" fmla="*/ 66415 h 15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85" h="158128">
                    <a:moveTo>
                      <a:pt x="102624" y="66415"/>
                    </a:moveTo>
                    <a:cubicBezTo>
                      <a:pt x="78126" y="46137"/>
                      <a:pt x="48687" y="29154"/>
                      <a:pt x="28615" y="4244"/>
                    </a:cubicBezTo>
                    <a:cubicBezTo>
                      <a:pt x="21822" y="-4197"/>
                      <a:pt x="5250" y="641"/>
                      <a:pt x="7720" y="12684"/>
                    </a:cubicBezTo>
                    <a:cubicBezTo>
                      <a:pt x="15028" y="48814"/>
                      <a:pt x="23160" y="74547"/>
                      <a:pt x="14617" y="113147"/>
                    </a:cubicBezTo>
                    <a:cubicBezTo>
                      <a:pt x="11117" y="129102"/>
                      <a:pt x="6073" y="143924"/>
                      <a:pt x="0" y="158128"/>
                    </a:cubicBezTo>
                    <a:lnTo>
                      <a:pt x="24292" y="158128"/>
                    </a:lnTo>
                    <a:cubicBezTo>
                      <a:pt x="26968" y="151129"/>
                      <a:pt x="29439" y="143924"/>
                      <a:pt x="31600" y="136410"/>
                    </a:cubicBezTo>
                    <a:cubicBezTo>
                      <a:pt x="41482" y="101824"/>
                      <a:pt x="40864" y="75988"/>
                      <a:pt x="36747" y="46343"/>
                    </a:cubicBezTo>
                    <a:cubicBezTo>
                      <a:pt x="63407" y="70430"/>
                      <a:pt x="95110" y="91325"/>
                      <a:pt x="122284" y="112632"/>
                    </a:cubicBezTo>
                    <a:cubicBezTo>
                      <a:pt x="147297" y="132189"/>
                      <a:pt x="179927" y="143821"/>
                      <a:pt x="210086" y="158128"/>
                    </a:cubicBezTo>
                    <a:lnTo>
                      <a:pt x="252185" y="158128"/>
                    </a:lnTo>
                    <a:cubicBezTo>
                      <a:pt x="233863" y="146085"/>
                      <a:pt x="212762" y="137130"/>
                      <a:pt x="192587" y="127660"/>
                    </a:cubicBezTo>
                    <a:cubicBezTo>
                      <a:pt x="158722" y="111912"/>
                      <a:pt x="131239" y="90090"/>
                      <a:pt x="102624" y="66415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Graphic 24">
                <a:extLst>
                  <a:ext uri="{FF2B5EF4-FFF2-40B4-BE49-F238E27FC236}">
                    <a16:creationId xmlns:a16="http://schemas.microsoft.com/office/drawing/2014/main" id="{7B76352A-8A0D-4790-88F2-9ABB8F2951AA}"/>
                  </a:ext>
                </a:extLst>
              </p:cNvPr>
              <p:cNvSpPr/>
              <p:nvPr/>
            </p:nvSpPr>
            <p:spPr>
              <a:xfrm>
                <a:off x="9319319" y="6860471"/>
                <a:ext cx="2161" cy="1544"/>
              </a:xfrm>
              <a:custGeom>
                <a:avLst/>
                <a:gdLst>
                  <a:gd name="connsiteX0" fmla="*/ 1750 w 2161"/>
                  <a:gd name="connsiteY0" fmla="*/ 1544 h 1544"/>
                  <a:gd name="connsiteX1" fmla="*/ 2162 w 2161"/>
                  <a:gd name="connsiteY1" fmla="*/ 0 h 1544"/>
                  <a:gd name="connsiteX2" fmla="*/ 0 w 2161"/>
                  <a:gd name="connsiteY2" fmla="*/ 0 h 1544"/>
                  <a:gd name="connsiteX3" fmla="*/ 1750 w 2161"/>
                  <a:gd name="connsiteY3" fmla="*/ 1544 h 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1" h="1544">
                    <a:moveTo>
                      <a:pt x="1750" y="1544"/>
                    </a:moveTo>
                    <a:cubicBezTo>
                      <a:pt x="1853" y="1029"/>
                      <a:pt x="1956" y="515"/>
                      <a:pt x="2162" y="0"/>
                    </a:cubicBezTo>
                    <a:lnTo>
                      <a:pt x="0" y="0"/>
                    </a:lnTo>
                    <a:cubicBezTo>
                      <a:pt x="515" y="515"/>
                      <a:pt x="1132" y="926"/>
                      <a:pt x="1750" y="154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02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3214A-987A-4510-8606-F268720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2B48-9156-44E4-AB9B-2B1B99EE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11259-0998-42AE-B945-4AEE91D4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8FB21938-888F-4DA9-A2F1-A73860A8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03"/>
            <a:ext cx="12191934" cy="6437824"/>
          </a:xfrm>
          <a:custGeom>
            <a:avLst/>
            <a:gdLst>
              <a:gd name="connsiteX0" fmla="*/ 6591870 w 12191934"/>
              <a:gd name="connsiteY0" fmla="*/ 6217138 h 6437824"/>
              <a:gd name="connsiteX1" fmla="*/ 6683246 w 12191934"/>
              <a:gd name="connsiteY1" fmla="*/ 6260021 h 6437824"/>
              <a:gd name="connsiteX2" fmla="*/ 6676019 w 12191934"/>
              <a:gd name="connsiteY2" fmla="*/ 6271431 h 6437824"/>
              <a:gd name="connsiteX3" fmla="*/ 6638937 w 12191934"/>
              <a:gd name="connsiteY3" fmla="*/ 6263158 h 6437824"/>
              <a:gd name="connsiteX4" fmla="*/ 6585404 w 12191934"/>
              <a:gd name="connsiteY4" fmla="*/ 6243286 h 6437824"/>
              <a:gd name="connsiteX5" fmla="*/ 6591870 w 12191934"/>
              <a:gd name="connsiteY5" fmla="*/ 6217138 h 6437824"/>
              <a:gd name="connsiteX6" fmla="*/ 6229886 w 12191934"/>
              <a:gd name="connsiteY6" fmla="*/ 6216568 h 6437824"/>
              <a:gd name="connsiteX7" fmla="*/ 6463316 w 12191934"/>
              <a:gd name="connsiteY7" fmla="*/ 6321920 h 6437824"/>
              <a:gd name="connsiteX8" fmla="*/ 6455139 w 12191934"/>
              <a:gd name="connsiteY8" fmla="*/ 6343314 h 6437824"/>
              <a:gd name="connsiteX9" fmla="*/ 6227033 w 12191934"/>
              <a:gd name="connsiteY9" fmla="*/ 6222178 h 6437824"/>
              <a:gd name="connsiteX10" fmla="*/ 6229886 w 12191934"/>
              <a:gd name="connsiteY10" fmla="*/ 6216568 h 6437824"/>
              <a:gd name="connsiteX11" fmla="*/ 6798393 w 12191934"/>
              <a:gd name="connsiteY11" fmla="*/ 6204680 h 6437824"/>
              <a:gd name="connsiteX12" fmla="*/ 6844889 w 12191934"/>
              <a:gd name="connsiteY12" fmla="*/ 6221796 h 6437824"/>
              <a:gd name="connsiteX13" fmla="*/ 6841561 w 12191934"/>
              <a:gd name="connsiteY13" fmla="*/ 6232350 h 6437824"/>
              <a:gd name="connsiteX14" fmla="*/ 6794019 w 12191934"/>
              <a:gd name="connsiteY14" fmla="*/ 6223792 h 6437824"/>
              <a:gd name="connsiteX15" fmla="*/ 6798393 w 12191934"/>
              <a:gd name="connsiteY15" fmla="*/ 6204680 h 6437824"/>
              <a:gd name="connsiteX16" fmla="*/ 7027734 w 12191934"/>
              <a:gd name="connsiteY16" fmla="*/ 6167028 h 6437824"/>
              <a:gd name="connsiteX17" fmla="*/ 7060919 w 12191934"/>
              <a:gd name="connsiteY17" fmla="*/ 6183858 h 6437824"/>
              <a:gd name="connsiteX18" fmla="*/ 7056641 w 12191934"/>
              <a:gd name="connsiteY18" fmla="*/ 6194792 h 6437824"/>
              <a:gd name="connsiteX19" fmla="*/ 7022124 w 12191934"/>
              <a:gd name="connsiteY19" fmla="*/ 6186996 h 6437824"/>
              <a:gd name="connsiteX20" fmla="*/ 7027734 w 12191934"/>
              <a:gd name="connsiteY20" fmla="*/ 6167028 h 6437824"/>
              <a:gd name="connsiteX21" fmla="*/ 6903088 w 12191934"/>
              <a:gd name="connsiteY21" fmla="*/ 6105934 h 6437824"/>
              <a:gd name="connsiteX22" fmla="*/ 6912684 w 12191934"/>
              <a:gd name="connsiteY22" fmla="*/ 6107696 h 6437824"/>
              <a:gd name="connsiteX23" fmla="*/ 6948530 w 12191934"/>
              <a:gd name="connsiteY23" fmla="*/ 6134414 h 6437824"/>
              <a:gd name="connsiteX24" fmla="*/ 6945108 w 12191934"/>
              <a:gd name="connsiteY24" fmla="*/ 6145825 h 6437824"/>
              <a:gd name="connsiteX25" fmla="*/ 6894998 w 12191934"/>
              <a:gd name="connsiteY25" fmla="*/ 6127567 h 6437824"/>
              <a:gd name="connsiteX26" fmla="*/ 6903088 w 12191934"/>
              <a:gd name="connsiteY26" fmla="*/ 6105934 h 6437824"/>
              <a:gd name="connsiteX27" fmla="*/ 7056808 w 12191934"/>
              <a:gd name="connsiteY27" fmla="*/ 6069508 h 6437824"/>
              <a:gd name="connsiteX28" fmla="*/ 7068905 w 12191934"/>
              <a:gd name="connsiteY28" fmla="*/ 6069662 h 6437824"/>
              <a:gd name="connsiteX29" fmla="*/ 7084880 w 12191934"/>
              <a:gd name="connsiteY29" fmla="*/ 6083830 h 6437824"/>
              <a:gd name="connsiteX30" fmla="*/ 7076702 w 12191934"/>
              <a:gd name="connsiteY30" fmla="*/ 6098949 h 6437824"/>
              <a:gd name="connsiteX31" fmla="*/ 7054547 w 12191934"/>
              <a:gd name="connsiteY31" fmla="*/ 6095716 h 6437824"/>
              <a:gd name="connsiteX32" fmla="*/ 7056808 w 12191934"/>
              <a:gd name="connsiteY32" fmla="*/ 6069508 h 6437824"/>
              <a:gd name="connsiteX33" fmla="*/ 7192991 w 12191934"/>
              <a:gd name="connsiteY33" fmla="*/ 6005670 h 6437824"/>
              <a:gd name="connsiteX34" fmla="*/ 7220565 w 12191934"/>
              <a:gd name="connsiteY34" fmla="*/ 6016795 h 6437824"/>
              <a:gd name="connsiteX35" fmla="*/ 7216667 w 12191934"/>
              <a:gd name="connsiteY35" fmla="*/ 6033435 h 6437824"/>
              <a:gd name="connsiteX36" fmla="*/ 7185574 w 12191934"/>
              <a:gd name="connsiteY36" fmla="*/ 6029346 h 6437824"/>
              <a:gd name="connsiteX37" fmla="*/ 7192991 w 12191934"/>
              <a:gd name="connsiteY37" fmla="*/ 6005670 h 6437824"/>
              <a:gd name="connsiteX38" fmla="*/ 6868469 w 12191934"/>
              <a:gd name="connsiteY38" fmla="*/ 5994070 h 6437824"/>
              <a:gd name="connsiteX39" fmla="*/ 6959275 w 12191934"/>
              <a:gd name="connsiteY39" fmla="*/ 6017461 h 6437824"/>
              <a:gd name="connsiteX40" fmla="*/ 7021175 w 12191934"/>
              <a:gd name="connsiteY40" fmla="*/ 6056825 h 6437824"/>
              <a:gd name="connsiteX41" fmla="*/ 7009479 w 12191934"/>
              <a:gd name="connsiteY41" fmla="*/ 6076032 h 6437824"/>
              <a:gd name="connsiteX42" fmla="*/ 6926091 w 12191934"/>
              <a:gd name="connsiteY42" fmla="*/ 6047317 h 6437824"/>
              <a:gd name="connsiteX43" fmla="*/ 6862574 w 12191934"/>
              <a:gd name="connsiteY43" fmla="*/ 6014132 h 6437824"/>
              <a:gd name="connsiteX44" fmla="*/ 6868469 w 12191934"/>
              <a:gd name="connsiteY44" fmla="*/ 5994070 h 6437824"/>
              <a:gd name="connsiteX45" fmla="*/ 7390195 w 12191934"/>
              <a:gd name="connsiteY45" fmla="*/ 5961647 h 6437824"/>
              <a:gd name="connsiteX46" fmla="*/ 7446105 w 12191934"/>
              <a:gd name="connsiteY46" fmla="*/ 5976099 h 6437824"/>
              <a:gd name="connsiteX47" fmla="*/ 7443157 w 12191934"/>
              <a:gd name="connsiteY47" fmla="*/ 5986084 h 6437824"/>
              <a:gd name="connsiteX48" fmla="*/ 7387913 w 12191934"/>
              <a:gd name="connsiteY48" fmla="*/ 5970586 h 6437824"/>
              <a:gd name="connsiteX49" fmla="*/ 7390195 w 12191934"/>
              <a:gd name="connsiteY49" fmla="*/ 5961647 h 6437824"/>
              <a:gd name="connsiteX50" fmla="*/ 7056153 w 12191934"/>
              <a:gd name="connsiteY50" fmla="*/ 5943412 h 6437824"/>
              <a:gd name="connsiteX51" fmla="*/ 7132421 w 12191934"/>
              <a:gd name="connsiteY51" fmla="*/ 5972106 h 6437824"/>
              <a:gd name="connsiteX52" fmla="*/ 7108556 w 12191934"/>
              <a:gd name="connsiteY52" fmla="*/ 6012611 h 6437824"/>
              <a:gd name="connsiteX53" fmla="*/ 7056450 w 12191934"/>
              <a:gd name="connsiteY53" fmla="*/ 5981519 h 6437824"/>
              <a:gd name="connsiteX54" fmla="*/ 7028685 w 12191934"/>
              <a:gd name="connsiteY54" fmla="*/ 5953660 h 6437824"/>
              <a:gd name="connsiteX55" fmla="*/ 7031253 w 12191934"/>
              <a:gd name="connsiteY55" fmla="*/ 5946814 h 6437824"/>
              <a:gd name="connsiteX56" fmla="*/ 7056153 w 12191934"/>
              <a:gd name="connsiteY56" fmla="*/ 5943412 h 6437824"/>
              <a:gd name="connsiteX57" fmla="*/ 6951142 w 12191934"/>
              <a:gd name="connsiteY57" fmla="*/ 5898641 h 6437824"/>
              <a:gd name="connsiteX58" fmla="*/ 6960700 w 12191934"/>
              <a:gd name="connsiteY58" fmla="*/ 5902220 h 6437824"/>
              <a:gd name="connsiteX59" fmla="*/ 6977436 w 12191934"/>
              <a:gd name="connsiteY59" fmla="*/ 5909731 h 6437824"/>
              <a:gd name="connsiteX60" fmla="*/ 6986849 w 12191934"/>
              <a:gd name="connsiteY60" fmla="*/ 5929699 h 6437824"/>
              <a:gd name="connsiteX61" fmla="*/ 6987705 w 12191934"/>
              <a:gd name="connsiteY61" fmla="*/ 5929034 h 6437824"/>
              <a:gd name="connsiteX62" fmla="*/ 6986469 w 12191934"/>
              <a:gd name="connsiteY62" fmla="*/ 5930745 h 6437824"/>
              <a:gd name="connsiteX63" fmla="*/ 6982380 w 12191934"/>
              <a:gd name="connsiteY63" fmla="*/ 5936354 h 6437824"/>
              <a:gd name="connsiteX64" fmla="*/ 6980859 w 12191934"/>
              <a:gd name="connsiteY64" fmla="*/ 5937307 h 6437824"/>
              <a:gd name="connsiteX65" fmla="*/ 6972397 w 12191934"/>
              <a:gd name="connsiteY65" fmla="*/ 5939968 h 6437824"/>
              <a:gd name="connsiteX66" fmla="*/ 6940258 w 12191934"/>
              <a:gd name="connsiteY66" fmla="*/ 5921331 h 6437824"/>
              <a:gd name="connsiteX67" fmla="*/ 6951142 w 12191934"/>
              <a:gd name="connsiteY67" fmla="*/ 5898641 h 6437824"/>
              <a:gd name="connsiteX68" fmla="*/ 7527877 w 12191934"/>
              <a:gd name="connsiteY68" fmla="*/ 5881111 h 6437824"/>
              <a:gd name="connsiteX69" fmla="*/ 7567621 w 12191934"/>
              <a:gd name="connsiteY69" fmla="*/ 5891665 h 6437824"/>
              <a:gd name="connsiteX70" fmla="*/ 7602518 w 12191934"/>
              <a:gd name="connsiteY70" fmla="*/ 5897655 h 6437824"/>
              <a:gd name="connsiteX71" fmla="*/ 7603564 w 12191934"/>
              <a:gd name="connsiteY71" fmla="*/ 5906879 h 6437824"/>
              <a:gd name="connsiteX72" fmla="*/ 7524358 w 12191934"/>
              <a:gd name="connsiteY72" fmla="*/ 5888813 h 6437824"/>
              <a:gd name="connsiteX73" fmla="*/ 7527877 w 12191934"/>
              <a:gd name="connsiteY73" fmla="*/ 5881111 h 6437824"/>
              <a:gd name="connsiteX74" fmla="*/ 7199082 w 12191934"/>
              <a:gd name="connsiteY74" fmla="*/ 5862447 h 6437824"/>
              <a:gd name="connsiteX75" fmla="*/ 7208014 w 12191934"/>
              <a:gd name="connsiteY75" fmla="*/ 5862665 h 6437824"/>
              <a:gd name="connsiteX76" fmla="*/ 7257172 w 12191934"/>
              <a:gd name="connsiteY76" fmla="*/ 5886056 h 6437824"/>
              <a:gd name="connsiteX77" fmla="*/ 7316124 w 12191934"/>
              <a:gd name="connsiteY77" fmla="*/ 5913536 h 6437824"/>
              <a:gd name="connsiteX78" fmla="*/ 7314128 w 12191934"/>
              <a:gd name="connsiteY78" fmla="*/ 5928939 h 6437824"/>
              <a:gd name="connsiteX79" fmla="*/ 7253939 w 12191934"/>
              <a:gd name="connsiteY79" fmla="*/ 5921712 h 6437824"/>
              <a:gd name="connsiteX80" fmla="*/ 7191755 w 12191934"/>
              <a:gd name="connsiteY80" fmla="*/ 5883774 h 6437824"/>
              <a:gd name="connsiteX81" fmla="*/ 7199082 w 12191934"/>
              <a:gd name="connsiteY81" fmla="*/ 5862447 h 6437824"/>
              <a:gd name="connsiteX82" fmla="*/ 4737365 w 12191934"/>
              <a:gd name="connsiteY82" fmla="*/ 5860953 h 6437824"/>
              <a:gd name="connsiteX83" fmla="*/ 4744968 w 12191934"/>
              <a:gd name="connsiteY83" fmla="*/ 5878163 h 6437824"/>
              <a:gd name="connsiteX84" fmla="*/ 4720151 w 12191934"/>
              <a:gd name="connsiteY84" fmla="*/ 5897655 h 6437824"/>
              <a:gd name="connsiteX85" fmla="*/ 4695523 w 12191934"/>
              <a:gd name="connsiteY85" fmla="*/ 5921997 h 6437824"/>
              <a:gd name="connsiteX86" fmla="*/ 4680597 w 12191934"/>
              <a:gd name="connsiteY86" fmla="*/ 5914200 h 6437824"/>
              <a:gd name="connsiteX87" fmla="*/ 4737365 w 12191934"/>
              <a:gd name="connsiteY87" fmla="*/ 5860953 h 6437824"/>
              <a:gd name="connsiteX88" fmla="*/ 5133958 w 12191934"/>
              <a:gd name="connsiteY88" fmla="*/ 5855533 h 6437824"/>
              <a:gd name="connsiteX89" fmla="*/ 5136715 w 12191934"/>
              <a:gd name="connsiteY89" fmla="*/ 5857910 h 6437824"/>
              <a:gd name="connsiteX90" fmla="*/ 5133672 w 12191934"/>
              <a:gd name="connsiteY90" fmla="*/ 5861333 h 6437824"/>
              <a:gd name="connsiteX91" fmla="*/ 5130916 w 12191934"/>
              <a:gd name="connsiteY91" fmla="*/ 5858956 h 6437824"/>
              <a:gd name="connsiteX92" fmla="*/ 4899664 w 12191934"/>
              <a:gd name="connsiteY92" fmla="*/ 5806659 h 6437824"/>
              <a:gd name="connsiteX93" fmla="*/ 4910505 w 12191934"/>
              <a:gd name="connsiteY93" fmla="*/ 5817214 h 6437824"/>
              <a:gd name="connsiteX94" fmla="*/ 4886067 w 12191934"/>
              <a:gd name="connsiteY94" fmla="*/ 5849447 h 6437824"/>
              <a:gd name="connsiteX95" fmla="*/ 4829682 w 12191934"/>
              <a:gd name="connsiteY95" fmla="*/ 5912868 h 6437824"/>
              <a:gd name="connsiteX96" fmla="*/ 4813140 w 12191934"/>
              <a:gd name="connsiteY96" fmla="*/ 5903455 h 6437824"/>
              <a:gd name="connsiteX97" fmla="*/ 4899664 w 12191934"/>
              <a:gd name="connsiteY97" fmla="*/ 5806659 h 6437824"/>
              <a:gd name="connsiteX98" fmla="*/ 7367185 w 12191934"/>
              <a:gd name="connsiteY98" fmla="*/ 5795821 h 6437824"/>
              <a:gd name="connsiteX99" fmla="*/ 7411970 w 12191934"/>
              <a:gd name="connsiteY99" fmla="*/ 5811985 h 6437824"/>
              <a:gd name="connsiteX100" fmla="*/ 7449147 w 12191934"/>
              <a:gd name="connsiteY100" fmla="*/ 5831763 h 6437824"/>
              <a:gd name="connsiteX101" fmla="*/ 7443252 w 12191934"/>
              <a:gd name="connsiteY101" fmla="*/ 5847831 h 6437824"/>
              <a:gd name="connsiteX102" fmla="*/ 7356251 w 12191934"/>
              <a:gd name="connsiteY102" fmla="*/ 5814837 h 6437824"/>
              <a:gd name="connsiteX103" fmla="*/ 7367185 w 12191934"/>
              <a:gd name="connsiteY103" fmla="*/ 5795821 h 6437824"/>
              <a:gd name="connsiteX104" fmla="*/ 7637698 w 12191934"/>
              <a:gd name="connsiteY104" fmla="*/ 5778040 h 6437824"/>
              <a:gd name="connsiteX105" fmla="*/ 7677634 w 12191934"/>
              <a:gd name="connsiteY105" fmla="*/ 5786978 h 6437824"/>
              <a:gd name="connsiteX106" fmla="*/ 7714716 w 12191934"/>
              <a:gd name="connsiteY106" fmla="*/ 5801240 h 6437824"/>
              <a:gd name="connsiteX107" fmla="*/ 7710247 w 12191934"/>
              <a:gd name="connsiteY107" fmla="*/ 5817595 h 6437824"/>
              <a:gd name="connsiteX108" fmla="*/ 7632564 w 12191934"/>
              <a:gd name="connsiteY108" fmla="*/ 5788879 h 6437824"/>
              <a:gd name="connsiteX109" fmla="*/ 7637698 w 12191934"/>
              <a:gd name="connsiteY109" fmla="*/ 5778040 h 6437824"/>
              <a:gd name="connsiteX110" fmla="*/ 7879971 w 12191934"/>
              <a:gd name="connsiteY110" fmla="*/ 5749038 h 6437824"/>
              <a:gd name="connsiteX111" fmla="*/ 7921904 w 12191934"/>
              <a:gd name="connsiteY111" fmla="*/ 5754269 h 6437824"/>
              <a:gd name="connsiteX112" fmla="*/ 7964976 w 12191934"/>
              <a:gd name="connsiteY112" fmla="*/ 5765108 h 6437824"/>
              <a:gd name="connsiteX113" fmla="*/ 7963455 w 12191934"/>
              <a:gd name="connsiteY113" fmla="*/ 5774236 h 6437824"/>
              <a:gd name="connsiteX114" fmla="*/ 7923520 w 12191934"/>
              <a:gd name="connsiteY114" fmla="*/ 5768626 h 6437824"/>
              <a:gd name="connsiteX115" fmla="*/ 7878641 w 12191934"/>
              <a:gd name="connsiteY115" fmla="*/ 5756360 h 6437824"/>
              <a:gd name="connsiteX116" fmla="*/ 7879971 w 12191934"/>
              <a:gd name="connsiteY116" fmla="*/ 5749038 h 6437824"/>
              <a:gd name="connsiteX117" fmla="*/ 7779279 w 12191934"/>
              <a:gd name="connsiteY117" fmla="*/ 5726029 h 6437824"/>
              <a:gd name="connsiteX118" fmla="*/ 7837661 w 12191934"/>
              <a:gd name="connsiteY118" fmla="*/ 5735252 h 6437824"/>
              <a:gd name="connsiteX119" fmla="*/ 7836043 w 12191934"/>
              <a:gd name="connsiteY119" fmla="*/ 5741528 h 6437824"/>
              <a:gd name="connsiteX120" fmla="*/ 7778043 w 12191934"/>
              <a:gd name="connsiteY120" fmla="*/ 5730879 h 6437824"/>
              <a:gd name="connsiteX121" fmla="*/ 7779279 w 12191934"/>
              <a:gd name="connsiteY121" fmla="*/ 5726029 h 6437824"/>
              <a:gd name="connsiteX122" fmla="*/ 5125631 w 12191934"/>
              <a:gd name="connsiteY122" fmla="*/ 5688352 h 6437824"/>
              <a:gd name="connsiteX123" fmla="*/ 5136527 w 12191934"/>
              <a:gd name="connsiteY123" fmla="*/ 5709960 h 6437824"/>
              <a:gd name="connsiteX124" fmla="*/ 5027466 w 12191934"/>
              <a:gd name="connsiteY124" fmla="*/ 5829006 h 6437824"/>
              <a:gd name="connsiteX125" fmla="*/ 4937607 w 12191934"/>
              <a:gd name="connsiteY125" fmla="*/ 5897751 h 6437824"/>
              <a:gd name="connsiteX126" fmla="*/ 4933328 w 12191934"/>
              <a:gd name="connsiteY126" fmla="*/ 5893187 h 6437824"/>
              <a:gd name="connsiteX127" fmla="*/ 5014725 w 12191934"/>
              <a:gd name="connsiteY127" fmla="*/ 5799720 h 6437824"/>
              <a:gd name="connsiteX128" fmla="*/ 5116656 w 12191934"/>
              <a:gd name="connsiteY128" fmla="*/ 5692180 h 6437824"/>
              <a:gd name="connsiteX129" fmla="*/ 5125631 w 12191934"/>
              <a:gd name="connsiteY129" fmla="*/ 5688352 h 6437824"/>
              <a:gd name="connsiteX130" fmla="*/ 7458084 w 12191934"/>
              <a:gd name="connsiteY130" fmla="*/ 5651198 h 6437824"/>
              <a:gd name="connsiteX131" fmla="*/ 7517702 w 12191934"/>
              <a:gd name="connsiteY131" fmla="*/ 5677155 h 6437824"/>
              <a:gd name="connsiteX132" fmla="*/ 7513804 w 12191934"/>
              <a:gd name="connsiteY132" fmla="*/ 5690562 h 6437824"/>
              <a:gd name="connsiteX133" fmla="*/ 7451524 w 12191934"/>
              <a:gd name="connsiteY133" fmla="*/ 5670689 h 6437824"/>
              <a:gd name="connsiteX134" fmla="*/ 7458084 w 12191934"/>
              <a:gd name="connsiteY134" fmla="*/ 5651198 h 6437824"/>
              <a:gd name="connsiteX135" fmla="*/ 8034198 w 12191934"/>
              <a:gd name="connsiteY135" fmla="*/ 5620105 h 6437824"/>
              <a:gd name="connsiteX136" fmla="*/ 8099046 w 12191934"/>
              <a:gd name="connsiteY136" fmla="*/ 5644447 h 6437824"/>
              <a:gd name="connsiteX137" fmla="*/ 8148489 w 12191934"/>
              <a:gd name="connsiteY137" fmla="*/ 5669550 h 6437824"/>
              <a:gd name="connsiteX138" fmla="*/ 8141929 w 12191934"/>
              <a:gd name="connsiteY138" fmla="*/ 5687045 h 6437824"/>
              <a:gd name="connsiteX139" fmla="*/ 8089632 w 12191934"/>
              <a:gd name="connsiteY139" fmla="*/ 5667172 h 6437824"/>
              <a:gd name="connsiteX140" fmla="*/ 8026592 w 12191934"/>
              <a:gd name="connsiteY140" fmla="*/ 5634179 h 6437824"/>
              <a:gd name="connsiteX141" fmla="*/ 8034198 w 12191934"/>
              <a:gd name="connsiteY141" fmla="*/ 5620105 h 6437824"/>
              <a:gd name="connsiteX142" fmla="*/ 5360925 w 12191934"/>
              <a:gd name="connsiteY142" fmla="*/ 5605843 h 6437824"/>
              <a:gd name="connsiteX143" fmla="*/ 5374806 w 12191934"/>
              <a:gd name="connsiteY143" fmla="*/ 5617824 h 6437824"/>
              <a:gd name="connsiteX144" fmla="*/ 5119793 w 12191934"/>
              <a:gd name="connsiteY144" fmla="*/ 5863520 h 6437824"/>
              <a:gd name="connsiteX145" fmla="*/ 5115515 w 12191934"/>
              <a:gd name="connsiteY145" fmla="*/ 5857435 h 6437824"/>
              <a:gd name="connsiteX146" fmla="*/ 5360925 w 12191934"/>
              <a:gd name="connsiteY146" fmla="*/ 5605843 h 6437824"/>
              <a:gd name="connsiteX147" fmla="*/ 8303952 w 12191934"/>
              <a:gd name="connsiteY147" fmla="*/ 5559346 h 6437824"/>
              <a:gd name="connsiteX148" fmla="*/ 8356437 w 12191934"/>
              <a:gd name="connsiteY148" fmla="*/ 5583022 h 6437824"/>
              <a:gd name="connsiteX149" fmla="*/ 8353109 w 12191934"/>
              <a:gd name="connsiteY149" fmla="*/ 5592055 h 6437824"/>
              <a:gd name="connsiteX150" fmla="*/ 8299958 w 12191934"/>
              <a:gd name="connsiteY150" fmla="*/ 5575130 h 6437824"/>
              <a:gd name="connsiteX151" fmla="*/ 8303952 w 12191934"/>
              <a:gd name="connsiteY151" fmla="*/ 5559346 h 6437824"/>
              <a:gd name="connsiteX152" fmla="*/ 5862675 w 12191934"/>
              <a:gd name="connsiteY152" fmla="*/ 5554973 h 6437824"/>
              <a:gd name="connsiteX153" fmla="*/ 5873990 w 12191934"/>
              <a:gd name="connsiteY153" fmla="*/ 5564291 h 6437824"/>
              <a:gd name="connsiteX154" fmla="*/ 5834435 w 12191934"/>
              <a:gd name="connsiteY154" fmla="*/ 5622958 h 6437824"/>
              <a:gd name="connsiteX155" fmla="*/ 5780429 w 12191934"/>
              <a:gd name="connsiteY155" fmla="*/ 5682575 h 6437824"/>
              <a:gd name="connsiteX156" fmla="*/ 5766356 w 12191934"/>
              <a:gd name="connsiteY156" fmla="*/ 5672021 h 6437824"/>
              <a:gd name="connsiteX157" fmla="*/ 5812281 w 12191934"/>
              <a:gd name="connsiteY157" fmla="*/ 5607554 h 6437824"/>
              <a:gd name="connsiteX158" fmla="*/ 5862675 w 12191934"/>
              <a:gd name="connsiteY158" fmla="*/ 5554973 h 6437824"/>
              <a:gd name="connsiteX159" fmla="*/ 7903838 w 12191934"/>
              <a:gd name="connsiteY159" fmla="*/ 5552786 h 6437824"/>
              <a:gd name="connsiteX160" fmla="*/ 7945675 w 12191934"/>
              <a:gd name="connsiteY160" fmla="*/ 5566383 h 6437824"/>
              <a:gd name="connsiteX161" fmla="*/ 7981522 w 12191934"/>
              <a:gd name="connsiteY161" fmla="*/ 5587776 h 6437824"/>
              <a:gd name="connsiteX162" fmla="*/ 7976197 w 12191934"/>
              <a:gd name="connsiteY162" fmla="*/ 5603560 h 6437824"/>
              <a:gd name="connsiteX163" fmla="*/ 7894615 w 12191934"/>
              <a:gd name="connsiteY163" fmla="*/ 5566668 h 6437824"/>
              <a:gd name="connsiteX164" fmla="*/ 7903838 w 12191934"/>
              <a:gd name="connsiteY164" fmla="*/ 5552786 h 6437824"/>
              <a:gd name="connsiteX165" fmla="*/ 5547192 w 12191934"/>
              <a:gd name="connsiteY165" fmla="*/ 5532058 h 6437824"/>
              <a:gd name="connsiteX166" fmla="*/ 5559458 w 12191934"/>
              <a:gd name="connsiteY166" fmla="*/ 5543943 h 6437824"/>
              <a:gd name="connsiteX167" fmla="*/ 5449734 w 12191934"/>
              <a:gd name="connsiteY167" fmla="*/ 5672687 h 6437824"/>
              <a:gd name="connsiteX168" fmla="*/ 5356552 w 12191934"/>
              <a:gd name="connsiteY168" fmla="*/ 5779276 h 6437824"/>
              <a:gd name="connsiteX169" fmla="*/ 5349325 w 12191934"/>
              <a:gd name="connsiteY169" fmla="*/ 5774902 h 6437824"/>
              <a:gd name="connsiteX170" fmla="*/ 5547192 w 12191934"/>
              <a:gd name="connsiteY170" fmla="*/ 5532058 h 6437824"/>
              <a:gd name="connsiteX171" fmla="*/ 5765024 w 12191934"/>
              <a:gd name="connsiteY171" fmla="*/ 5495830 h 6437824"/>
              <a:gd name="connsiteX172" fmla="*/ 5775581 w 12191934"/>
              <a:gd name="connsiteY172" fmla="*/ 5504959 h 6437824"/>
              <a:gd name="connsiteX173" fmla="*/ 5656156 w 12191934"/>
              <a:gd name="connsiteY173" fmla="*/ 5637411 h 6437824"/>
              <a:gd name="connsiteX174" fmla="*/ 5512581 w 12191934"/>
              <a:gd name="connsiteY174" fmla="*/ 5784314 h 6437824"/>
              <a:gd name="connsiteX175" fmla="*/ 5501741 w 12191934"/>
              <a:gd name="connsiteY175" fmla="*/ 5774901 h 6437824"/>
              <a:gd name="connsiteX176" fmla="*/ 5635334 w 12191934"/>
              <a:gd name="connsiteY176" fmla="*/ 5618013 h 6437824"/>
              <a:gd name="connsiteX177" fmla="*/ 5765024 w 12191934"/>
              <a:gd name="connsiteY177" fmla="*/ 5495830 h 6437824"/>
              <a:gd name="connsiteX178" fmla="*/ 8115875 w 12191934"/>
              <a:gd name="connsiteY178" fmla="*/ 5472536 h 6437824"/>
              <a:gd name="connsiteX179" fmla="*/ 8174827 w 12191934"/>
              <a:gd name="connsiteY179" fmla="*/ 5487939 h 6437824"/>
              <a:gd name="connsiteX180" fmla="*/ 8238818 w 12191934"/>
              <a:gd name="connsiteY180" fmla="*/ 5517701 h 6437824"/>
              <a:gd name="connsiteX181" fmla="*/ 8233588 w 12191934"/>
              <a:gd name="connsiteY181" fmla="*/ 5530061 h 6437824"/>
              <a:gd name="connsiteX182" fmla="*/ 8167316 w 12191934"/>
              <a:gd name="connsiteY182" fmla="*/ 5510665 h 6437824"/>
              <a:gd name="connsiteX183" fmla="*/ 8111977 w 12191934"/>
              <a:gd name="connsiteY183" fmla="*/ 5482994 h 6437824"/>
              <a:gd name="connsiteX184" fmla="*/ 8115875 w 12191934"/>
              <a:gd name="connsiteY184" fmla="*/ 5472536 h 6437824"/>
              <a:gd name="connsiteX185" fmla="*/ 8387934 w 12191934"/>
              <a:gd name="connsiteY185" fmla="*/ 5463953 h 6437824"/>
              <a:gd name="connsiteX186" fmla="*/ 8409305 w 12191934"/>
              <a:gd name="connsiteY186" fmla="*/ 5477289 h 6437824"/>
              <a:gd name="connsiteX187" fmla="*/ 8406832 w 12191934"/>
              <a:gd name="connsiteY187" fmla="*/ 5485941 h 6437824"/>
              <a:gd name="connsiteX188" fmla="*/ 8360812 w 12191934"/>
              <a:gd name="connsiteY188" fmla="*/ 5472060 h 6437824"/>
              <a:gd name="connsiteX189" fmla="*/ 8363284 w 12191934"/>
              <a:gd name="connsiteY189" fmla="*/ 5465023 h 6437824"/>
              <a:gd name="connsiteX190" fmla="*/ 8387934 w 12191934"/>
              <a:gd name="connsiteY190" fmla="*/ 5463953 h 6437824"/>
              <a:gd name="connsiteX191" fmla="*/ 8263731 w 12191934"/>
              <a:gd name="connsiteY191" fmla="*/ 5422521 h 6437824"/>
              <a:gd name="connsiteX192" fmla="*/ 8295014 w 12191934"/>
              <a:gd name="connsiteY192" fmla="*/ 5432410 h 6437824"/>
              <a:gd name="connsiteX193" fmla="*/ 8292351 w 12191934"/>
              <a:gd name="connsiteY193" fmla="*/ 5442299 h 6437824"/>
              <a:gd name="connsiteX194" fmla="*/ 8259452 w 12191934"/>
              <a:gd name="connsiteY194" fmla="*/ 5433740 h 6437824"/>
              <a:gd name="connsiteX195" fmla="*/ 8263731 w 12191934"/>
              <a:gd name="connsiteY195" fmla="*/ 5422521 h 6437824"/>
              <a:gd name="connsiteX196" fmla="*/ 6190520 w 12191934"/>
              <a:gd name="connsiteY196" fmla="*/ 5422330 h 6437824"/>
              <a:gd name="connsiteX197" fmla="*/ 6203643 w 12191934"/>
              <a:gd name="connsiteY197" fmla="*/ 5432029 h 6437824"/>
              <a:gd name="connsiteX198" fmla="*/ 6141553 w 12191934"/>
              <a:gd name="connsiteY198" fmla="*/ 5524545 h 6437824"/>
              <a:gd name="connsiteX199" fmla="*/ 6075185 w 12191934"/>
              <a:gd name="connsiteY199" fmla="*/ 5587490 h 6437824"/>
              <a:gd name="connsiteX200" fmla="*/ 6066722 w 12191934"/>
              <a:gd name="connsiteY200" fmla="*/ 5579123 h 6437824"/>
              <a:gd name="connsiteX201" fmla="*/ 6126150 w 12191934"/>
              <a:gd name="connsiteY201" fmla="*/ 5501536 h 6437824"/>
              <a:gd name="connsiteX202" fmla="*/ 6190520 w 12191934"/>
              <a:gd name="connsiteY202" fmla="*/ 5422330 h 6437824"/>
              <a:gd name="connsiteX203" fmla="*/ 8169028 w 12191934"/>
              <a:gd name="connsiteY203" fmla="*/ 5378782 h 6437824"/>
              <a:gd name="connsiteX204" fmla="*/ 8220278 w 12191934"/>
              <a:gd name="connsiteY204" fmla="*/ 5400936 h 6437824"/>
              <a:gd name="connsiteX205" fmla="*/ 8217996 w 12191934"/>
              <a:gd name="connsiteY205" fmla="*/ 5413108 h 6437824"/>
              <a:gd name="connsiteX206" fmla="*/ 8160090 w 12191934"/>
              <a:gd name="connsiteY206" fmla="*/ 5395327 h 6437824"/>
              <a:gd name="connsiteX207" fmla="*/ 8169028 w 12191934"/>
              <a:gd name="connsiteY207" fmla="*/ 5378782 h 6437824"/>
              <a:gd name="connsiteX208" fmla="*/ 6042286 w 12191934"/>
              <a:gd name="connsiteY208" fmla="*/ 5358529 h 6437824"/>
              <a:gd name="connsiteX209" fmla="*/ 6053411 w 12191934"/>
              <a:gd name="connsiteY209" fmla="*/ 5366231 h 6437824"/>
              <a:gd name="connsiteX210" fmla="*/ 5968407 w 12191934"/>
              <a:gd name="connsiteY210" fmla="*/ 5475388 h 6437824"/>
              <a:gd name="connsiteX211" fmla="*/ 5959278 w 12191934"/>
              <a:gd name="connsiteY211" fmla="*/ 5467020 h 6437824"/>
              <a:gd name="connsiteX212" fmla="*/ 6000545 w 12191934"/>
              <a:gd name="connsiteY212" fmla="*/ 5407973 h 6437824"/>
              <a:gd name="connsiteX213" fmla="*/ 6042286 w 12191934"/>
              <a:gd name="connsiteY213" fmla="*/ 5358529 h 6437824"/>
              <a:gd name="connsiteX214" fmla="*/ 8556494 w 12191934"/>
              <a:gd name="connsiteY214" fmla="*/ 5343696 h 6437824"/>
              <a:gd name="connsiteX215" fmla="*/ 8636649 w 12191934"/>
              <a:gd name="connsiteY215" fmla="*/ 5367466 h 6437824"/>
              <a:gd name="connsiteX216" fmla="*/ 8633132 w 12191934"/>
              <a:gd name="connsiteY216" fmla="*/ 5378307 h 6437824"/>
              <a:gd name="connsiteX217" fmla="*/ 8599187 w 12191934"/>
              <a:gd name="connsiteY217" fmla="*/ 5372697 h 6437824"/>
              <a:gd name="connsiteX218" fmla="*/ 8554592 w 12191934"/>
              <a:gd name="connsiteY218" fmla="*/ 5349497 h 6437824"/>
              <a:gd name="connsiteX219" fmla="*/ 8556494 w 12191934"/>
              <a:gd name="connsiteY219" fmla="*/ 5343696 h 6437824"/>
              <a:gd name="connsiteX220" fmla="*/ 8266297 w 12191934"/>
              <a:gd name="connsiteY220" fmla="*/ 5330669 h 6437824"/>
              <a:gd name="connsiteX221" fmla="*/ 8309086 w 12191934"/>
              <a:gd name="connsiteY221" fmla="*/ 5339417 h 6437824"/>
              <a:gd name="connsiteX222" fmla="*/ 8341889 w 12191934"/>
              <a:gd name="connsiteY222" fmla="*/ 5351398 h 6437824"/>
              <a:gd name="connsiteX223" fmla="*/ 8339607 w 12191934"/>
              <a:gd name="connsiteY223" fmla="*/ 5363283 h 6437824"/>
              <a:gd name="connsiteX224" fmla="*/ 8261448 w 12191934"/>
              <a:gd name="connsiteY224" fmla="*/ 5342840 h 6437824"/>
              <a:gd name="connsiteX225" fmla="*/ 8266297 w 12191934"/>
              <a:gd name="connsiteY225" fmla="*/ 5330669 h 6437824"/>
              <a:gd name="connsiteX226" fmla="*/ 4817044 w 12191934"/>
              <a:gd name="connsiteY226" fmla="*/ 5304808 h 6437824"/>
              <a:gd name="connsiteX227" fmla="*/ 4291899 w 12191934"/>
              <a:gd name="connsiteY227" fmla="*/ 5518081 h 6437824"/>
              <a:gd name="connsiteX228" fmla="*/ 4817044 w 12191934"/>
              <a:gd name="connsiteY228" fmla="*/ 5304808 h 6437824"/>
              <a:gd name="connsiteX229" fmla="*/ 8424518 w 12191934"/>
              <a:gd name="connsiteY229" fmla="*/ 5293301 h 6437824"/>
              <a:gd name="connsiteX230" fmla="*/ 8498588 w 12191934"/>
              <a:gd name="connsiteY230" fmla="*/ 5312034 h 6437824"/>
              <a:gd name="connsiteX231" fmla="*/ 8495260 w 12191934"/>
              <a:gd name="connsiteY231" fmla="*/ 5324394 h 6437824"/>
              <a:gd name="connsiteX232" fmla="*/ 8423377 w 12191934"/>
              <a:gd name="connsiteY232" fmla="*/ 5298341 h 6437824"/>
              <a:gd name="connsiteX233" fmla="*/ 8424518 w 12191934"/>
              <a:gd name="connsiteY233" fmla="*/ 5293301 h 6437824"/>
              <a:gd name="connsiteX234" fmla="*/ 6493078 w 12191934"/>
              <a:gd name="connsiteY234" fmla="*/ 5264396 h 6437824"/>
              <a:gd name="connsiteX235" fmla="*/ 6500685 w 12191934"/>
              <a:gd name="connsiteY235" fmla="*/ 5272289 h 6437824"/>
              <a:gd name="connsiteX236" fmla="*/ 6458087 w 12191934"/>
              <a:gd name="connsiteY236" fmla="*/ 5332762 h 6437824"/>
              <a:gd name="connsiteX237" fmla="*/ 6385538 w 12191934"/>
              <a:gd name="connsiteY237" fmla="*/ 5399892 h 6437824"/>
              <a:gd name="connsiteX238" fmla="*/ 6378977 w 12191934"/>
              <a:gd name="connsiteY238" fmla="*/ 5394376 h 6437824"/>
              <a:gd name="connsiteX239" fmla="*/ 6441257 w 12191934"/>
              <a:gd name="connsiteY239" fmla="*/ 5309181 h 6437824"/>
              <a:gd name="connsiteX240" fmla="*/ 6493078 w 12191934"/>
              <a:gd name="connsiteY240" fmla="*/ 5264396 h 6437824"/>
              <a:gd name="connsiteX241" fmla="*/ 8696172 w 12191934"/>
              <a:gd name="connsiteY241" fmla="*/ 5215143 h 6437824"/>
              <a:gd name="connsiteX242" fmla="*/ 8794584 w 12191934"/>
              <a:gd name="connsiteY242" fmla="*/ 5269246 h 6437824"/>
              <a:gd name="connsiteX243" fmla="*/ 8789829 w 12191934"/>
              <a:gd name="connsiteY243" fmla="*/ 5278564 h 6437824"/>
              <a:gd name="connsiteX244" fmla="*/ 8691608 w 12191934"/>
              <a:gd name="connsiteY244" fmla="*/ 5223511 h 6437824"/>
              <a:gd name="connsiteX245" fmla="*/ 8696172 w 12191934"/>
              <a:gd name="connsiteY245" fmla="*/ 5215143 h 6437824"/>
              <a:gd name="connsiteX246" fmla="*/ 6373296 w 12191934"/>
              <a:gd name="connsiteY246" fmla="*/ 5208582 h 6437824"/>
              <a:gd name="connsiteX247" fmla="*/ 6376600 w 12191934"/>
              <a:gd name="connsiteY247" fmla="*/ 5215048 h 6437824"/>
              <a:gd name="connsiteX248" fmla="*/ 6325635 w 12191934"/>
              <a:gd name="connsiteY248" fmla="*/ 5291970 h 6437824"/>
              <a:gd name="connsiteX249" fmla="*/ 6311753 w 12191934"/>
              <a:gd name="connsiteY249" fmla="*/ 5279990 h 6437824"/>
              <a:gd name="connsiteX250" fmla="*/ 6365570 w 12191934"/>
              <a:gd name="connsiteY250" fmla="*/ 5208962 h 6437824"/>
              <a:gd name="connsiteX251" fmla="*/ 6373296 w 12191934"/>
              <a:gd name="connsiteY251" fmla="*/ 5208582 h 6437824"/>
              <a:gd name="connsiteX252" fmla="*/ 8440492 w 12191934"/>
              <a:gd name="connsiteY252" fmla="*/ 5204018 h 6437824"/>
              <a:gd name="connsiteX253" fmla="*/ 8503723 w 12191934"/>
              <a:gd name="connsiteY253" fmla="*/ 5224177 h 6437824"/>
              <a:gd name="connsiteX254" fmla="*/ 8501727 w 12191934"/>
              <a:gd name="connsiteY254" fmla="*/ 5235206 h 6437824"/>
              <a:gd name="connsiteX255" fmla="*/ 8434597 w 12191934"/>
              <a:gd name="connsiteY255" fmla="*/ 5214382 h 6437824"/>
              <a:gd name="connsiteX256" fmla="*/ 8440492 w 12191934"/>
              <a:gd name="connsiteY256" fmla="*/ 5204018 h 6437824"/>
              <a:gd name="connsiteX257" fmla="*/ 8552405 w 12191934"/>
              <a:gd name="connsiteY257" fmla="*/ 5150200 h 6437824"/>
              <a:gd name="connsiteX258" fmla="*/ 8604036 w 12191934"/>
              <a:gd name="connsiteY258" fmla="*/ 5166650 h 6437824"/>
              <a:gd name="connsiteX259" fmla="*/ 8600327 w 12191934"/>
              <a:gd name="connsiteY259" fmla="*/ 5180818 h 6437824"/>
              <a:gd name="connsiteX260" fmla="*/ 8546986 w 12191934"/>
              <a:gd name="connsiteY260" fmla="*/ 5164843 h 6437824"/>
              <a:gd name="connsiteX261" fmla="*/ 8552405 w 12191934"/>
              <a:gd name="connsiteY261" fmla="*/ 5150200 h 6437824"/>
              <a:gd name="connsiteX262" fmla="*/ 6596339 w 12191934"/>
              <a:gd name="connsiteY262" fmla="*/ 5138220 h 6437824"/>
              <a:gd name="connsiteX263" fmla="*/ 6607368 w 12191934"/>
              <a:gd name="connsiteY263" fmla="*/ 5147539 h 6437824"/>
              <a:gd name="connsiteX264" fmla="*/ 6583217 w 12191934"/>
              <a:gd name="connsiteY264" fmla="*/ 5183955 h 6437824"/>
              <a:gd name="connsiteX265" fmla="*/ 6545754 w 12191934"/>
              <a:gd name="connsiteY265" fmla="*/ 5219612 h 6437824"/>
              <a:gd name="connsiteX266" fmla="*/ 6531777 w 12191934"/>
              <a:gd name="connsiteY266" fmla="*/ 5208582 h 6437824"/>
              <a:gd name="connsiteX267" fmla="*/ 6563250 w 12191934"/>
              <a:gd name="connsiteY267" fmla="*/ 5166460 h 6437824"/>
              <a:gd name="connsiteX268" fmla="*/ 6580080 w 12191934"/>
              <a:gd name="connsiteY268" fmla="*/ 5146302 h 6437824"/>
              <a:gd name="connsiteX269" fmla="*/ 6596339 w 12191934"/>
              <a:gd name="connsiteY269" fmla="*/ 5138220 h 6437824"/>
              <a:gd name="connsiteX270" fmla="*/ 8943486 w 12191934"/>
              <a:gd name="connsiteY270" fmla="*/ 5136224 h 6437824"/>
              <a:gd name="connsiteX271" fmla="*/ 8979617 w 12191934"/>
              <a:gd name="connsiteY271" fmla="*/ 5157903 h 6437824"/>
              <a:gd name="connsiteX272" fmla="*/ 8972296 w 12191934"/>
              <a:gd name="connsiteY272" fmla="*/ 5167411 h 6437824"/>
              <a:gd name="connsiteX273" fmla="*/ 8938066 w 12191934"/>
              <a:gd name="connsiteY273" fmla="*/ 5144591 h 6437824"/>
              <a:gd name="connsiteX274" fmla="*/ 8943486 w 12191934"/>
              <a:gd name="connsiteY274" fmla="*/ 5136224 h 6437824"/>
              <a:gd name="connsiteX275" fmla="*/ 8833855 w 12191934"/>
              <a:gd name="connsiteY275" fmla="*/ 5072992 h 6437824"/>
              <a:gd name="connsiteX276" fmla="*/ 8881967 w 12191934"/>
              <a:gd name="connsiteY276" fmla="*/ 5102087 h 6437824"/>
              <a:gd name="connsiteX277" fmla="*/ 8875882 w 12191934"/>
              <a:gd name="connsiteY277" fmla="*/ 5113402 h 6437824"/>
              <a:gd name="connsiteX278" fmla="*/ 8826343 w 12191934"/>
              <a:gd name="connsiteY278" fmla="*/ 5091913 h 6437824"/>
              <a:gd name="connsiteX279" fmla="*/ 8833855 w 12191934"/>
              <a:gd name="connsiteY279" fmla="*/ 5072992 h 6437824"/>
              <a:gd name="connsiteX280" fmla="*/ 6824921 w 12191934"/>
              <a:gd name="connsiteY280" fmla="*/ 5019460 h 6437824"/>
              <a:gd name="connsiteX281" fmla="*/ 6834048 w 12191934"/>
              <a:gd name="connsiteY281" fmla="*/ 5027447 h 6437824"/>
              <a:gd name="connsiteX282" fmla="*/ 6786982 w 12191934"/>
              <a:gd name="connsiteY282" fmla="*/ 5090868 h 6437824"/>
              <a:gd name="connsiteX283" fmla="*/ 6723371 w 12191934"/>
              <a:gd name="connsiteY283" fmla="*/ 5153052 h 6437824"/>
              <a:gd name="connsiteX284" fmla="*/ 6713768 w 12191934"/>
              <a:gd name="connsiteY284" fmla="*/ 5143640 h 6437824"/>
              <a:gd name="connsiteX285" fmla="*/ 6764162 w 12191934"/>
              <a:gd name="connsiteY285" fmla="*/ 5077651 h 6437824"/>
              <a:gd name="connsiteX286" fmla="*/ 6824921 w 12191934"/>
              <a:gd name="connsiteY286" fmla="*/ 5019460 h 6437824"/>
              <a:gd name="connsiteX287" fmla="*/ 5662251 w 12191934"/>
              <a:gd name="connsiteY287" fmla="*/ 4924187 h 6437824"/>
              <a:gd name="connsiteX288" fmla="*/ 5184928 w 12191934"/>
              <a:gd name="connsiteY288" fmla="*/ 5169598 h 6437824"/>
              <a:gd name="connsiteX289" fmla="*/ 5082828 w 12191934"/>
              <a:gd name="connsiteY289" fmla="*/ 5218947 h 6437824"/>
              <a:gd name="connsiteX290" fmla="*/ 5662251 w 12191934"/>
              <a:gd name="connsiteY290" fmla="*/ 4924187 h 6437824"/>
              <a:gd name="connsiteX291" fmla="*/ 8496782 w 12191934"/>
              <a:gd name="connsiteY291" fmla="*/ 4912777 h 6437824"/>
              <a:gd name="connsiteX292" fmla="*/ 8422332 w 12191934"/>
              <a:gd name="connsiteY292" fmla="*/ 4944060 h 6437824"/>
              <a:gd name="connsiteX293" fmla="*/ 8797438 w 12191934"/>
              <a:gd name="connsiteY293" fmla="*/ 5049792 h 6437824"/>
              <a:gd name="connsiteX294" fmla="*/ 8791638 w 12191934"/>
              <a:gd name="connsiteY294" fmla="*/ 5061393 h 6437824"/>
              <a:gd name="connsiteX295" fmla="*/ 8597857 w 12191934"/>
              <a:gd name="connsiteY295" fmla="*/ 5006244 h 6437824"/>
              <a:gd name="connsiteX296" fmla="*/ 8373649 w 12191934"/>
              <a:gd name="connsiteY296" fmla="*/ 4965263 h 6437824"/>
              <a:gd name="connsiteX297" fmla="*/ 8373459 w 12191934"/>
              <a:gd name="connsiteY297" fmla="*/ 4965168 h 6437824"/>
              <a:gd name="connsiteX298" fmla="*/ 8319832 w 12191934"/>
              <a:gd name="connsiteY298" fmla="*/ 4988368 h 6437824"/>
              <a:gd name="connsiteX299" fmla="*/ 8451808 w 12191934"/>
              <a:gd name="connsiteY299" fmla="*/ 5026117 h 6437824"/>
              <a:gd name="connsiteX300" fmla="*/ 8688472 w 12191934"/>
              <a:gd name="connsiteY300" fmla="*/ 5118444 h 6437824"/>
              <a:gd name="connsiteX301" fmla="*/ 8681815 w 12191934"/>
              <a:gd name="connsiteY301" fmla="*/ 5132421 h 6437824"/>
              <a:gd name="connsiteX302" fmla="*/ 8268010 w 12191934"/>
              <a:gd name="connsiteY302" fmla="*/ 5010998 h 6437824"/>
              <a:gd name="connsiteX303" fmla="*/ 8218757 w 12191934"/>
              <a:gd name="connsiteY303" fmla="*/ 5032582 h 6437824"/>
              <a:gd name="connsiteX304" fmla="*/ 8507907 w 12191934"/>
              <a:gd name="connsiteY304" fmla="*/ 5136413 h 6437824"/>
              <a:gd name="connsiteX305" fmla="*/ 8503628 w 12191934"/>
              <a:gd name="connsiteY305" fmla="*/ 5147634 h 6437824"/>
              <a:gd name="connsiteX306" fmla="*/ 8170835 w 12191934"/>
              <a:gd name="connsiteY306" fmla="*/ 5053786 h 6437824"/>
              <a:gd name="connsiteX307" fmla="*/ 8075181 w 12191934"/>
              <a:gd name="connsiteY307" fmla="*/ 5096194 h 6437824"/>
              <a:gd name="connsiteX308" fmla="*/ 8227790 w 12191934"/>
              <a:gd name="connsiteY308" fmla="*/ 5130139 h 6437824"/>
              <a:gd name="connsiteX309" fmla="*/ 8419004 w 12191934"/>
              <a:gd name="connsiteY309" fmla="*/ 5191943 h 6437824"/>
              <a:gd name="connsiteX310" fmla="*/ 8415010 w 12191934"/>
              <a:gd name="connsiteY310" fmla="*/ 5207727 h 6437824"/>
              <a:gd name="connsiteX311" fmla="*/ 8022504 w 12191934"/>
              <a:gd name="connsiteY311" fmla="*/ 5119964 h 6437824"/>
              <a:gd name="connsiteX312" fmla="*/ 7988274 w 12191934"/>
              <a:gd name="connsiteY312" fmla="*/ 5135463 h 6437824"/>
              <a:gd name="connsiteX313" fmla="*/ 8370512 w 12191934"/>
              <a:gd name="connsiteY313" fmla="*/ 5268676 h 6437824"/>
              <a:gd name="connsiteX314" fmla="*/ 8364711 w 12191934"/>
              <a:gd name="connsiteY314" fmla="*/ 5282558 h 6437824"/>
              <a:gd name="connsiteX315" fmla="*/ 8148776 w 12191934"/>
              <a:gd name="connsiteY315" fmla="*/ 5211055 h 6437824"/>
              <a:gd name="connsiteX316" fmla="*/ 7942063 w 12191934"/>
              <a:gd name="connsiteY316" fmla="*/ 5156572 h 6437824"/>
              <a:gd name="connsiteX317" fmla="*/ 7882826 w 12191934"/>
              <a:gd name="connsiteY317" fmla="*/ 5183481 h 6437824"/>
              <a:gd name="connsiteX318" fmla="*/ 8226459 w 12191934"/>
              <a:gd name="connsiteY318" fmla="*/ 5312700 h 6437824"/>
              <a:gd name="connsiteX319" fmla="*/ 8219993 w 12191934"/>
              <a:gd name="connsiteY319" fmla="*/ 5325251 h 6437824"/>
              <a:gd name="connsiteX320" fmla="*/ 8034009 w 12191934"/>
              <a:gd name="connsiteY320" fmla="*/ 5256505 h 6437824"/>
              <a:gd name="connsiteX321" fmla="*/ 7831575 w 12191934"/>
              <a:gd name="connsiteY321" fmla="*/ 5206871 h 6437824"/>
              <a:gd name="connsiteX322" fmla="*/ 7759598 w 12191934"/>
              <a:gd name="connsiteY322" fmla="*/ 5239676 h 6437824"/>
              <a:gd name="connsiteX323" fmla="*/ 8135558 w 12191934"/>
              <a:gd name="connsiteY323" fmla="*/ 5363664 h 6437824"/>
              <a:gd name="connsiteX324" fmla="*/ 8131661 w 12191934"/>
              <a:gd name="connsiteY324" fmla="*/ 5374694 h 6437824"/>
              <a:gd name="connsiteX325" fmla="*/ 7922666 w 12191934"/>
              <a:gd name="connsiteY325" fmla="*/ 5309657 h 6437824"/>
              <a:gd name="connsiteX326" fmla="*/ 7712246 w 12191934"/>
              <a:gd name="connsiteY326" fmla="*/ 5261259 h 6437824"/>
              <a:gd name="connsiteX327" fmla="*/ 7642263 w 12191934"/>
              <a:gd name="connsiteY327" fmla="*/ 5293113 h 6437824"/>
              <a:gd name="connsiteX328" fmla="*/ 8083263 w 12191934"/>
              <a:gd name="connsiteY328" fmla="*/ 5444296 h 6437824"/>
              <a:gd name="connsiteX329" fmla="*/ 8078985 w 12191934"/>
              <a:gd name="connsiteY329" fmla="*/ 5455516 h 6437824"/>
              <a:gd name="connsiteX330" fmla="*/ 7847075 w 12191934"/>
              <a:gd name="connsiteY330" fmla="*/ 5374980 h 6437824"/>
              <a:gd name="connsiteX331" fmla="*/ 7586830 w 12191934"/>
              <a:gd name="connsiteY331" fmla="*/ 5318310 h 6437824"/>
              <a:gd name="connsiteX332" fmla="*/ 7536720 w 12191934"/>
              <a:gd name="connsiteY332" fmla="*/ 5341035 h 6437824"/>
              <a:gd name="connsiteX333" fmla="*/ 7686382 w 12191934"/>
              <a:gd name="connsiteY333" fmla="*/ 5379069 h 6437824"/>
              <a:gd name="connsiteX334" fmla="*/ 7998828 w 12191934"/>
              <a:gd name="connsiteY334" fmla="*/ 5496307 h 6437824"/>
              <a:gd name="connsiteX335" fmla="*/ 7991792 w 12191934"/>
              <a:gd name="connsiteY335" fmla="*/ 5511711 h 6437824"/>
              <a:gd name="connsiteX336" fmla="*/ 7461699 w 12191934"/>
              <a:gd name="connsiteY336" fmla="*/ 5374599 h 6437824"/>
              <a:gd name="connsiteX337" fmla="*/ 7344270 w 12191934"/>
              <a:gd name="connsiteY337" fmla="*/ 5426610 h 6437824"/>
              <a:gd name="connsiteX338" fmla="*/ 7476342 w 12191934"/>
              <a:gd name="connsiteY338" fmla="*/ 5409114 h 6437824"/>
              <a:gd name="connsiteX339" fmla="*/ 7802575 w 12191934"/>
              <a:gd name="connsiteY339" fmla="*/ 5501347 h 6437824"/>
              <a:gd name="connsiteX340" fmla="*/ 7794588 w 12191934"/>
              <a:gd name="connsiteY340" fmla="*/ 5532914 h 6437824"/>
              <a:gd name="connsiteX341" fmla="*/ 7503250 w 12191934"/>
              <a:gd name="connsiteY341" fmla="*/ 5443345 h 6437824"/>
              <a:gd name="connsiteX342" fmla="*/ 7316316 w 12191934"/>
              <a:gd name="connsiteY342" fmla="*/ 5467402 h 6437824"/>
              <a:gd name="connsiteX343" fmla="*/ 7383255 w 12191934"/>
              <a:gd name="connsiteY343" fmla="*/ 5471489 h 6437824"/>
              <a:gd name="connsiteX344" fmla="*/ 7853445 w 12191934"/>
              <a:gd name="connsiteY344" fmla="*/ 5629805 h 6437824"/>
              <a:gd name="connsiteX345" fmla="*/ 7845648 w 12191934"/>
              <a:gd name="connsiteY345" fmla="*/ 5649962 h 6437824"/>
              <a:gd name="connsiteX346" fmla="*/ 7417961 w 12191934"/>
              <a:gd name="connsiteY346" fmla="*/ 5510760 h 6437824"/>
              <a:gd name="connsiteX347" fmla="*/ 7165132 w 12191934"/>
              <a:gd name="connsiteY347" fmla="*/ 5524071 h 6437824"/>
              <a:gd name="connsiteX348" fmla="*/ 7153152 w 12191934"/>
              <a:gd name="connsiteY348" fmla="*/ 5528160 h 6437824"/>
              <a:gd name="connsiteX349" fmla="*/ 7214101 w 12191934"/>
              <a:gd name="connsiteY349" fmla="*/ 5526353 h 6437824"/>
              <a:gd name="connsiteX350" fmla="*/ 7716810 w 12191934"/>
              <a:gd name="connsiteY350" fmla="*/ 5683717 h 6437824"/>
              <a:gd name="connsiteX351" fmla="*/ 7710439 w 12191934"/>
              <a:gd name="connsiteY351" fmla="*/ 5705206 h 6437824"/>
              <a:gd name="connsiteX352" fmla="*/ 7261452 w 12191934"/>
              <a:gd name="connsiteY352" fmla="*/ 5570187 h 6437824"/>
              <a:gd name="connsiteX353" fmla="*/ 7120253 w 12191934"/>
              <a:gd name="connsiteY353" fmla="*/ 5572374 h 6437824"/>
              <a:gd name="connsiteX354" fmla="*/ 7179205 w 12191934"/>
              <a:gd name="connsiteY354" fmla="*/ 5578650 h 6437824"/>
              <a:gd name="connsiteX355" fmla="*/ 7401605 w 12191934"/>
              <a:gd name="connsiteY355" fmla="*/ 5633418 h 6437824"/>
              <a:gd name="connsiteX356" fmla="*/ 7396281 w 12191934"/>
              <a:gd name="connsiteY356" fmla="*/ 5656143 h 6437824"/>
              <a:gd name="connsiteX357" fmla="*/ 7177874 w 12191934"/>
              <a:gd name="connsiteY357" fmla="*/ 5615352 h 6437824"/>
              <a:gd name="connsiteX358" fmla="*/ 7050747 w 12191934"/>
              <a:gd name="connsiteY358" fmla="*/ 5608791 h 6437824"/>
              <a:gd name="connsiteX359" fmla="*/ 7561347 w 12191934"/>
              <a:gd name="connsiteY359" fmla="*/ 5741148 h 6437824"/>
              <a:gd name="connsiteX360" fmla="*/ 7554787 w 12191934"/>
              <a:gd name="connsiteY360" fmla="*/ 5767296 h 6437824"/>
              <a:gd name="connsiteX361" fmla="*/ 7109128 w 12191934"/>
              <a:gd name="connsiteY361" fmla="*/ 5657473 h 6437824"/>
              <a:gd name="connsiteX362" fmla="*/ 6835001 w 12191934"/>
              <a:gd name="connsiteY362" fmla="*/ 5654621 h 6437824"/>
              <a:gd name="connsiteX363" fmla="*/ 6811135 w 12191934"/>
              <a:gd name="connsiteY363" fmla="*/ 5662228 h 6437824"/>
              <a:gd name="connsiteX364" fmla="*/ 7318598 w 12191934"/>
              <a:gd name="connsiteY364" fmla="*/ 5773762 h 6437824"/>
              <a:gd name="connsiteX365" fmla="*/ 7310420 w 12191934"/>
              <a:gd name="connsiteY365" fmla="*/ 5793539 h 6437824"/>
              <a:gd name="connsiteX366" fmla="*/ 6930370 w 12191934"/>
              <a:gd name="connsiteY366" fmla="*/ 5713098 h 6437824"/>
              <a:gd name="connsiteX367" fmla="*/ 6730883 w 12191934"/>
              <a:gd name="connsiteY367" fmla="*/ 5721751 h 6437824"/>
              <a:gd name="connsiteX368" fmla="*/ 7135847 w 12191934"/>
              <a:gd name="connsiteY368" fmla="*/ 5833855 h 6437824"/>
              <a:gd name="connsiteX369" fmla="*/ 7120728 w 12191934"/>
              <a:gd name="connsiteY369" fmla="*/ 5862095 h 6437824"/>
              <a:gd name="connsiteX370" fmla="*/ 6771009 w 12191934"/>
              <a:gd name="connsiteY370" fmla="*/ 5769007 h 6437824"/>
              <a:gd name="connsiteX371" fmla="*/ 6412258 w 12191934"/>
              <a:gd name="connsiteY371" fmla="*/ 5780607 h 6437824"/>
              <a:gd name="connsiteX372" fmla="*/ 6408739 w 12191934"/>
              <a:gd name="connsiteY372" fmla="*/ 5779562 h 6437824"/>
              <a:gd name="connsiteX373" fmla="*/ 6395237 w 12191934"/>
              <a:gd name="connsiteY373" fmla="*/ 5783745 h 6437824"/>
              <a:gd name="connsiteX374" fmla="*/ 6567530 w 12191934"/>
              <a:gd name="connsiteY374" fmla="*/ 5789546 h 6437824"/>
              <a:gd name="connsiteX375" fmla="*/ 6901749 w 12191934"/>
              <a:gd name="connsiteY375" fmla="*/ 5876928 h 6437824"/>
              <a:gd name="connsiteX376" fmla="*/ 6890816 w 12191934"/>
              <a:gd name="connsiteY376" fmla="*/ 5906118 h 6437824"/>
              <a:gd name="connsiteX377" fmla="*/ 6584550 w 12191934"/>
              <a:gd name="connsiteY377" fmla="*/ 5838228 h 6437824"/>
              <a:gd name="connsiteX378" fmla="*/ 6366523 w 12191934"/>
              <a:gd name="connsiteY378" fmla="*/ 5828054 h 6437824"/>
              <a:gd name="connsiteX379" fmla="*/ 6442684 w 12191934"/>
              <a:gd name="connsiteY379" fmla="*/ 5843078 h 6437824"/>
              <a:gd name="connsiteX380" fmla="*/ 6811040 w 12191934"/>
              <a:gd name="connsiteY380" fmla="*/ 5972487 h 6437824"/>
              <a:gd name="connsiteX381" fmla="*/ 6803528 w 12191934"/>
              <a:gd name="connsiteY381" fmla="*/ 5991980 h 6437824"/>
              <a:gd name="connsiteX382" fmla="*/ 6466551 w 12191934"/>
              <a:gd name="connsiteY382" fmla="*/ 5891665 h 6437824"/>
              <a:gd name="connsiteX383" fmla="*/ 6229887 w 12191934"/>
              <a:gd name="connsiteY383" fmla="*/ 5859338 h 6437824"/>
              <a:gd name="connsiteX384" fmla="*/ 6231884 w 12191934"/>
              <a:gd name="connsiteY384" fmla="*/ 5862951 h 6437824"/>
              <a:gd name="connsiteX385" fmla="*/ 6402178 w 12191934"/>
              <a:gd name="connsiteY385" fmla="*/ 5912679 h 6437824"/>
              <a:gd name="connsiteX386" fmla="*/ 6452383 w 12191934"/>
              <a:gd name="connsiteY386" fmla="*/ 5929605 h 6437824"/>
              <a:gd name="connsiteX387" fmla="*/ 6835762 w 12191934"/>
              <a:gd name="connsiteY387" fmla="*/ 6062816 h 6437824"/>
              <a:gd name="connsiteX388" fmla="*/ 6840896 w 12191934"/>
              <a:gd name="connsiteY388" fmla="*/ 6067856 h 6437824"/>
              <a:gd name="connsiteX389" fmla="*/ 6859152 w 12191934"/>
              <a:gd name="connsiteY389" fmla="*/ 6075083 h 6437824"/>
              <a:gd name="connsiteX390" fmla="*/ 6849263 w 12191934"/>
              <a:gd name="connsiteY390" fmla="*/ 6100375 h 6437824"/>
              <a:gd name="connsiteX391" fmla="*/ 6530066 w 12191934"/>
              <a:gd name="connsiteY391" fmla="*/ 5993786 h 6437824"/>
              <a:gd name="connsiteX392" fmla="*/ 6203929 w 12191934"/>
              <a:gd name="connsiteY392" fmla="*/ 5913250 h 6437824"/>
              <a:gd name="connsiteX393" fmla="*/ 6126626 w 12191934"/>
              <a:gd name="connsiteY393" fmla="*/ 5912775 h 6437824"/>
              <a:gd name="connsiteX394" fmla="*/ 6108655 w 12191934"/>
              <a:gd name="connsiteY394" fmla="*/ 5915342 h 6437824"/>
              <a:gd name="connsiteX395" fmla="*/ 6271914 w 12191934"/>
              <a:gd name="connsiteY395" fmla="*/ 5961267 h 6437824"/>
              <a:gd name="connsiteX396" fmla="*/ 6487470 w 12191934"/>
              <a:gd name="connsiteY396" fmla="*/ 6043515 h 6437824"/>
              <a:gd name="connsiteX397" fmla="*/ 6759123 w 12191934"/>
              <a:gd name="connsiteY397" fmla="*/ 6172258 h 6437824"/>
              <a:gd name="connsiteX398" fmla="*/ 6746383 w 12191934"/>
              <a:gd name="connsiteY398" fmla="*/ 6199928 h 6437824"/>
              <a:gd name="connsiteX399" fmla="*/ 6600905 w 12191934"/>
              <a:gd name="connsiteY399" fmla="*/ 6128805 h 6437824"/>
              <a:gd name="connsiteX400" fmla="*/ 5913454 w 12191934"/>
              <a:gd name="connsiteY400" fmla="*/ 5959651 h 6437824"/>
              <a:gd name="connsiteX401" fmla="*/ 6557356 w 12191934"/>
              <a:gd name="connsiteY401" fmla="*/ 6191085 h 6437824"/>
              <a:gd name="connsiteX402" fmla="*/ 6557547 w 12191934"/>
              <a:gd name="connsiteY402" fmla="*/ 6191180 h 6437824"/>
              <a:gd name="connsiteX403" fmla="*/ 6561444 w 12191934"/>
              <a:gd name="connsiteY403" fmla="*/ 6193177 h 6437824"/>
              <a:gd name="connsiteX404" fmla="*/ 6546326 w 12191934"/>
              <a:gd name="connsiteY404" fmla="*/ 6221607 h 6437824"/>
              <a:gd name="connsiteX405" fmla="*/ 5834252 w 12191934"/>
              <a:gd name="connsiteY405" fmla="*/ 5998445 h 6437824"/>
              <a:gd name="connsiteX406" fmla="*/ 6439642 w 12191934"/>
              <a:gd name="connsiteY406" fmla="*/ 6250228 h 6437824"/>
              <a:gd name="connsiteX407" fmla="*/ 6427661 w 12191934"/>
              <a:gd name="connsiteY407" fmla="*/ 6275425 h 6437824"/>
              <a:gd name="connsiteX408" fmla="*/ 5671190 w 12191934"/>
              <a:gd name="connsiteY408" fmla="*/ 6014039 h 6437824"/>
              <a:gd name="connsiteX409" fmla="*/ 5659969 w 12191934"/>
              <a:gd name="connsiteY409" fmla="*/ 6014324 h 6437824"/>
              <a:gd name="connsiteX410" fmla="*/ 6351595 w 12191934"/>
              <a:gd name="connsiteY410" fmla="*/ 6328576 h 6437824"/>
              <a:gd name="connsiteX411" fmla="*/ 6337997 w 12191934"/>
              <a:gd name="connsiteY411" fmla="*/ 6356151 h 6437824"/>
              <a:gd name="connsiteX412" fmla="*/ 5886735 w 12191934"/>
              <a:gd name="connsiteY412" fmla="*/ 6142783 h 6437824"/>
              <a:gd name="connsiteX413" fmla="*/ 6218476 w 12191934"/>
              <a:gd name="connsiteY413" fmla="*/ 6353108 h 6437824"/>
              <a:gd name="connsiteX414" fmla="*/ 6200126 w 12191934"/>
              <a:gd name="connsiteY414" fmla="*/ 6378116 h 6437824"/>
              <a:gd name="connsiteX415" fmla="*/ 5605772 w 12191934"/>
              <a:gd name="connsiteY415" fmla="*/ 6073657 h 6437824"/>
              <a:gd name="connsiteX416" fmla="*/ 5578484 w 12191934"/>
              <a:gd name="connsiteY416" fmla="*/ 6067856 h 6437824"/>
              <a:gd name="connsiteX417" fmla="*/ 6042383 w 12191934"/>
              <a:gd name="connsiteY417" fmla="*/ 6335042 h 6437824"/>
              <a:gd name="connsiteX418" fmla="*/ 6027265 w 12191934"/>
              <a:gd name="connsiteY418" fmla="*/ 6362426 h 6437824"/>
              <a:gd name="connsiteX419" fmla="*/ 5595789 w 12191934"/>
              <a:gd name="connsiteY419" fmla="*/ 6144019 h 6437824"/>
              <a:gd name="connsiteX420" fmla="*/ 5668432 w 12191934"/>
              <a:gd name="connsiteY420" fmla="*/ 6191656 h 6437824"/>
              <a:gd name="connsiteX421" fmla="*/ 5967554 w 12191934"/>
              <a:gd name="connsiteY421" fmla="*/ 6363472 h 6437824"/>
              <a:gd name="connsiteX422" fmla="*/ 5953006 w 12191934"/>
              <a:gd name="connsiteY422" fmla="*/ 6384295 h 6437824"/>
              <a:gd name="connsiteX423" fmla="*/ 5655880 w 12191934"/>
              <a:gd name="connsiteY423" fmla="*/ 6206393 h 6437824"/>
              <a:gd name="connsiteX424" fmla="*/ 5496715 w 12191934"/>
              <a:gd name="connsiteY424" fmla="*/ 6125952 h 6437824"/>
              <a:gd name="connsiteX425" fmla="*/ 5371018 w 12191934"/>
              <a:gd name="connsiteY425" fmla="*/ 6070424 h 6437824"/>
              <a:gd name="connsiteX426" fmla="*/ 5341640 w 12191934"/>
              <a:gd name="connsiteY426" fmla="*/ 6066049 h 6437824"/>
              <a:gd name="connsiteX427" fmla="*/ 5828072 w 12191934"/>
              <a:gd name="connsiteY427" fmla="*/ 6341413 h 6437824"/>
              <a:gd name="connsiteX428" fmla="*/ 5829022 w 12191934"/>
              <a:gd name="connsiteY428" fmla="*/ 6341984 h 6437824"/>
              <a:gd name="connsiteX429" fmla="*/ 5831969 w 12191934"/>
              <a:gd name="connsiteY429" fmla="*/ 6344076 h 6437824"/>
              <a:gd name="connsiteX430" fmla="*/ 5815711 w 12191934"/>
              <a:gd name="connsiteY430" fmla="*/ 6367085 h 6437824"/>
              <a:gd name="connsiteX431" fmla="*/ 5240466 w 12191934"/>
              <a:gd name="connsiteY431" fmla="*/ 6092293 h 6437824"/>
              <a:gd name="connsiteX432" fmla="*/ 5236188 w 12191934"/>
              <a:gd name="connsiteY432" fmla="*/ 6091912 h 6437824"/>
              <a:gd name="connsiteX433" fmla="*/ 5395170 w 12191934"/>
              <a:gd name="connsiteY433" fmla="*/ 6174825 h 6437824"/>
              <a:gd name="connsiteX434" fmla="*/ 5640287 w 12191934"/>
              <a:gd name="connsiteY434" fmla="*/ 6324678 h 6437824"/>
              <a:gd name="connsiteX435" fmla="*/ 5625075 w 12191934"/>
              <a:gd name="connsiteY435" fmla="*/ 6346832 h 6437824"/>
              <a:gd name="connsiteX436" fmla="*/ 5130551 w 12191934"/>
              <a:gd name="connsiteY436" fmla="*/ 6125668 h 6437824"/>
              <a:gd name="connsiteX437" fmla="*/ 5123989 w 12191934"/>
              <a:gd name="connsiteY437" fmla="*/ 6131848 h 6437824"/>
              <a:gd name="connsiteX438" fmla="*/ 5138344 w 12191934"/>
              <a:gd name="connsiteY438" fmla="*/ 6136126 h 6437824"/>
              <a:gd name="connsiteX439" fmla="*/ 5380431 w 12191934"/>
              <a:gd name="connsiteY439" fmla="*/ 6253270 h 6437824"/>
              <a:gd name="connsiteX440" fmla="*/ 5365314 w 12191934"/>
              <a:gd name="connsiteY440" fmla="*/ 6271431 h 6437824"/>
              <a:gd name="connsiteX441" fmla="*/ 5002471 w 12191934"/>
              <a:gd name="connsiteY441" fmla="*/ 6139835 h 6437824"/>
              <a:gd name="connsiteX442" fmla="*/ 5003421 w 12191934"/>
              <a:gd name="connsiteY442" fmla="*/ 6145160 h 6437824"/>
              <a:gd name="connsiteX443" fmla="*/ 5135777 w 12191934"/>
              <a:gd name="connsiteY443" fmla="*/ 6195364 h 6437824"/>
              <a:gd name="connsiteX444" fmla="*/ 5472756 w 12191934"/>
              <a:gd name="connsiteY444" fmla="*/ 6374977 h 6437824"/>
              <a:gd name="connsiteX445" fmla="*/ 5472849 w 12191934"/>
              <a:gd name="connsiteY445" fmla="*/ 6375167 h 6437824"/>
              <a:gd name="connsiteX446" fmla="*/ 5584762 w 12191934"/>
              <a:gd name="connsiteY446" fmla="*/ 6392758 h 6437824"/>
              <a:gd name="connsiteX447" fmla="*/ 5556142 w 12191934"/>
              <a:gd name="connsiteY447" fmla="*/ 6372315 h 6437824"/>
              <a:gd name="connsiteX448" fmla="*/ 5414947 w 12191934"/>
              <a:gd name="connsiteY448" fmla="*/ 6284268 h 6437824"/>
              <a:gd name="connsiteX449" fmla="*/ 5419986 w 12191934"/>
              <a:gd name="connsiteY449" fmla="*/ 6269815 h 6437824"/>
              <a:gd name="connsiteX450" fmla="*/ 5648083 w 12191934"/>
              <a:gd name="connsiteY450" fmla="*/ 6396941 h 6437824"/>
              <a:gd name="connsiteX451" fmla="*/ 5650176 w 12191934"/>
              <a:gd name="connsiteY451" fmla="*/ 6400650 h 6437824"/>
              <a:gd name="connsiteX452" fmla="*/ 5725289 w 12191934"/>
              <a:gd name="connsiteY452" fmla="*/ 6405689 h 6437824"/>
              <a:gd name="connsiteX453" fmla="*/ 5717967 w 12191934"/>
              <a:gd name="connsiteY453" fmla="*/ 6400745 h 6437824"/>
              <a:gd name="connsiteX454" fmla="*/ 5663677 w 12191934"/>
              <a:gd name="connsiteY454" fmla="*/ 6357197 h 6437824"/>
              <a:gd name="connsiteX455" fmla="*/ 5668146 w 12191934"/>
              <a:gd name="connsiteY455" fmla="*/ 6347213 h 6437824"/>
              <a:gd name="connsiteX456" fmla="*/ 5738030 w 12191934"/>
              <a:gd name="connsiteY456" fmla="*/ 6377545 h 6437824"/>
              <a:gd name="connsiteX457" fmla="*/ 5783668 w 12191934"/>
              <a:gd name="connsiteY457" fmla="*/ 6409589 h 6437824"/>
              <a:gd name="connsiteX458" fmla="*/ 5803254 w 12191934"/>
              <a:gd name="connsiteY458" fmla="*/ 6409968 h 6437824"/>
              <a:gd name="connsiteX459" fmla="*/ 5588088 w 12191934"/>
              <a:gd name="connsiteY459" fmla="*/ 6257073 h 6437824"/>
              <a:gd name="connsiteX460" fmla="*/ 5591987 w 12191934"/>
              <a:gd name="connsiteY460" fmla="*/ 6251654 h 6437824"/>
              <a:gd name="connsiteX461" fmla="*/ 5730898 w 12191934"/>
              <a:gd name="connsiteY461" fmla="*/ 6336563 h 6437824"/>
              <a:gd name="connsiteX462" fmla="*/ 5853933 w 12191934"/>
              <a:gd name="connsiteY462" fmla="*/ 6410159 h 6437824"/>
              <a:gd name="connsiteX463" fmla="*/ 5854408 w 12191934"/>
              <a:gd name="connsiteY463" fmla="*/ 6410919 h 6437824"/>
              <a:gd name="connsiteX464" fmla="*/ 6190427 w 12191934"/>
              <a:gd name="connsiteY464" fmla="*/ 6395231 h 6437824"/>
              <a:gd name="connsiteX465" fmla="*/ 6562015 w 12191934"/>
              <a:gd name="connsiteY465" fmla="*/ 6339226 h 6437824"/>
              <a:gd name="connsiteX466" fmla="*/ 6472350 w 12191934"/>
              <a:gd name="connsiteY466" fmla="*/ 6296249 h 6437824"/>
              <a:gd name="connsiteX467" fmla="*/ 6481479 w 12191934"/>
              <a:gd name="connsiteY467" fmla="*/ 6270955 h 6437824"/>
              <a:gd name="connsiteX468" fmla="*/ 6543284 w 12191934"/>
              <a:gd name="connsiteY468" fmla="*/ 6298626 h 6437824"/>
              <a:gd name="connsiteX469" fmla="*/ 6588162 w 12191934"/>
              <a:gd name="connsiteY469" fmla="*/ 6318973 h 6437824"/>
              <a:gd name="connsiteX470" fmla="*/ 6593393 w 12191934"/>
              <a:gd name="connsiteY470" fmla="*/ 6332570 h 6437824"/>
              <a:gd name="connsiteX471" fmla="*/ 7403508 w 12191934"/>
              <a:gd name="connsiteY471" fmla="*/ 6086398 h 6437824"/>
              <a:gd name="connsiteX472" fmla="*/ 7285889 w 12191934"/>
              <a:gd name="connsiteY472" fmla="*/ 6051882 h 6437824"/>
              <a:gd name="connsiteX473" fmla="*/ 7289027 w 12191934"/>
              <a:gd name="connsiteY473" fmla="*/ 6039996 h 6437824"/>
              <a:gd name="connsiteX474" fmla="*/ 7431653 w 12191934"/>
              <a:gd name="connsiteY474" fmla="*/ 6075178 h 6437824"/>
              <a:gd name="connsiteX475" fmla="*/ 7674782 w 12191934"/>
              <a:gd name="connsiteY475" fmla="*/ 5973057 h 6437824"/>
              <a:gd name="connsiteX476" fmla="*/ 7739439 w 12191934"/>
              <a:gd name="connsiteY476" fmla="*/ 5943296 h 6437824"/>
              <a:gd name="connsiteX477" fmla="*/ 7656051 w 12191934"/>
              <a:gd name="connsiteY477" fmla="*/ 5927037 h 6437824"/>
              <a:gd name="connsiteX478" fmla="*/ 7657952 w 12191934"/>
              <a:gd name="connsiteY478" fmla="*/ 5914677 h 6437824"/>
              <a:gd name="connsiteX479" fmla="*/ 7762355 w 12191934"/>
              <a:gd name="connsiteY479" fmla="*/ 5932742 h 6437824"/>
              <a:gd name="connsiteX480" fmla="*/ 8050079 w 12191934"/>
              <a:gd name="connsiteY480" fmla="*/ 5792683 h 6437824"/>
              <a:gd name="connsiteX481" fmla="*/ 7996261 w 12191934"/>
              <a:gd name="connsiteY481" fmla="*/ 5779181 h 6437824"/>
              <a:gd name="connsiteX482" fmla="*/ 7997021 w 12191934"/>
              <a:gd name="connsiteY482" fmla="*/ 5772621 h 6437824"/>
              <a:gd name="connsiteX483" fmla="*/ 8071948 w 12191934"/>
              <a:gd name="connsiteY483" fmla="*/ 5781749 h 6437824"/>
              <a:gd name="connsiteX484" fmla="*/ 8508573 w 12191934"/>
              <a:gd name="connsiteY484" fmla="*/ 5546511 h 6437824"/>
              <a:gd name="connsiteX485" fmla="*/ 8490222 w 12191934"/>
              <a:gd name="connsiteY485" fmla="*/ 5536432 h 6437824"/>
              <a:gd name="connsiteX486" fmla="*/ 8444867 w 12191934"/>
              <a:gd name="connsiteY486" fmla="*/ 5505245 h 6437824"/>
              <a:gd name="connsiteX487" fmla="*/ 8448670 w 12191934"/>
              <a:gd name="connsiteY487" fmla="*/ 5497733 h 6437824"/>
              <a:gd name="connsiteX488" fmla="*/ 8500206 w 12191934"/>
              <a:gd name="connsiteY488" fmla="*/ 5513612 h 6437824"/>
              <a:gd name="connsiteX489" fmla="*/ 8535006 w 12191934"/>
              <a:gd name="connsiteY489" fmla="*/ 5531773 h 6437824"/>
              <a:gd name="connsiteX490" fmla="*/ 9402266 w 12191934"/>
              <a:gd name="connsiteY490" fmla="*/ 5033819 h 6437824"/>
              <a:gd name="connsiteX491" fmla="*/ 8983232 w 12191934"/>
              <a:gd name="connsiteY491" fmla="*/ 5008716 h 6437824"/>
              <a:gd name="connsiteX492" fmla="*/ 8976671 w 12191934"/>
              <a:gd name="connsiteY492" fmla="*/ 5008241 h 6437824"/>
              <a:gd name="connsiteX493" fmla="*/ 8976005 w 12191934"/>
              <a:gd name="connsiteY493" fmla="*/ 5007766 h 6437824"/>
              <a:gd name="connsiteX494" fmla="*/ 8881207 w 12191934"/>
              <a:gd name="connsiteY494" fmla="*/ 4992077 h 6437824"/>
              <a:gd name="connsiteX495" fmla="*/ 8928558 w 12191934"/>
              <a:gd name="connsiteY495" fmla="*/ 5018605 h 6437824"/>
              <a:gd name="connsiteX496" fmla="*/ 8922283 w 12191934"/>
              <a:gd name="connsiteY496" fmla="*/ 5031537 h 6437824"/>
              <a:gd name="connsiteX497" fmla="*/ 8711957 w 12191934"/>
              <a:gd name="connsiteY497" fmla="*/ 4959463 h 6437824"/>
              <a:gd name="connsiteX498" fmla="*/ 8496782 w 12191934"/>
              <a:gd name="connsiteY498" fmla="*/ 4912777 h 6437824"/>
              <a:gd name="connsiteX499" fmla="*/ 8497543 w 12191934"/>
              <a:gd name="connsiteY499" fmla="*/ 4874744 h 6437824"/>
              <a:gd name="connsiteX500" fmla="*/ 8505815 w 12191934"/>
              <a:gd name="connsiteY500" fmla="*/ 4882920 h 6437824"/>
              <a:gd name="connsiteX501" fmla="*/ 8510950 w 12191934"/>
              <a:gd name="connsiteY501" fmla="*/ 4880733 h 6437824"/>
              <a:gd name="connsiteX502" fmla="*/ 8510886 w 12191934"/>
              <a:gd name="connsiteY502" fmla="*/ 4880705 h 6437824"/>
              <a:gd name="connsiteX503" fmla="*/ 8505909 w 12191934"/>
              <a:gd name="connsiteY503" fmla="*/ 4882824 h 6437824"/>
              <a:gd name="connsiteX504" fmla="*/ 8497893 w 12191934"/>
              <a:gd name="connsiteY504" fmla="*/ 4874900 h 6437824"/>
              <a:gd name="connsiteX505" fmla="*/ 6956422 w 12191934"/>
              <a:gd name="connsiteY505" fmla="*/ 4857817 h 6437824"/>
              <a:gd name="connsiteX506" fmla="*/ 6965550 w 12191934"/>
              <a:gd name="connsiteY506" fmla="*/ 4864283 h 6437824"/>
              <a:gd name="connsiteX507" fmla="*/ 6919244 w 12191934"/>
              <a:gd name="connsiteY507" fmla="*/ 4936642 h 6437824"/>
              <a:gd name="connsiteX508" fmla="*/ 6862860 w 12191934"/>
              <a:gd name="connsiteY508" fmla="*/ 4998066 h 6437824"/>
              <a:gd name="connsiteX509" fmla="*/ 6850309 w 12191934"/>
              <a:gd name="connsiteY509" fmla="*/ 4988082 h 6437824"/>
              <a:gd name="connsiteX510" fmla="*/ 6898326 w 12191934"/>
              <a:gd name="connsiteY510" fmla="*/ 4917625 h 6437824"/>
              <a:gd name="connsiteX511" fmla="*/ 6956422 w 12191934"/>
              <a:gd name="connsiteY511" fmla="*/ 4857817 h 6437824"/>
              <a:gd name="connsiteX512" fmla="*/ 7392762 w 12191934"/>
              <a:gd name="connsiteY512" fmla="*/ 4807234 h 6437824"/>
              <a:gd name="connsiteX513" fmla="*/ 7401320 w 12191934"/>
              <a:gd name="connsiteY513" fmla="*/ 4815601 h 6437824"/>
              <a:gd name="connsiteX514" fmla="*/ 7322305 w 12191934"/>
              <a:gd name="connsiteY514" fmla="*/ 4913252 h 6437824"/>
              <a:gd name="connsiteX515" fmla="*/ 7309564 w 12191934"/>
              <a:gd name="connsiteY515" fmla="*/ 4903743 h 6437824"/>
              <a:gd name="connsiteX516" fmla="*/ 7392762 w 12191934"/>
              <a:gd name="connsiteY516" fmla="*/ 4807234 h 6437824"/>
              <a:gd name="connsiteX517" fmla="*/ 5887877 w 12191934"/>
              <a:gd name="connsiteY517" fmla="*/ 4802574 h 6437824"/>
              <a:gd name="connsiteX518" fmla="*/ 5887587 w 12191934"/>
              <a:gd name="connsiteY518" fmla="*/ 4802731 h 6437824"/>
              <a:gd name="connsiteX519" fmla="*/ 5759898 w 12191934"/>
              <a:gd name="connsiteY519" fmla="*/ 4970777 h 6437824"/>
              <a:gd name="connsiteX520" fmla="*/ 5632896 w 12191934"/>
              <a:gd name="connsiteY520" fmla="*/ 5099530 h 6437824"/>
              <a:gd name="connsiteX521" fmla="*/ 5611386 w 12191934"/>
              <a:gd name="connsiteY521" fmla="*/ 5118707 h 6437824"/>
              <a:gd name="connsiteX522" fmla="*/ 5574653 w 12191934"/>
              <a:gd name="connsiteY522" fmla="*/ 5146750 h 6437824"/>
              <a:gd name="connsiteX523" fmla="*/ 5525530 w 12191934"/>
              <a:gd name="connsiteY523" fmla="*/ 5181466 h 6437824"/>
              <a:gd name="connsiteX524" fmla="*/ 5485428 w 12191934"/>
              <a:gd name="connsiteY524" fmla="*/ 5205791 h 6437824"/>
              <a:gd name="connsiteX525" fmla="*/ 5433341 w 12191934"/>
              <a:gd name="connsiteY525" fmla="*/ 5233346 h 6437824"/>
              <a:gd name="connsiteX526" fmla="*/ 5391211 w 12191934"/>
              <a:gd name="connsiteY526" fmla="*/ 5252371 h 6437824"/>
              <a:gd name="connsiteX527" fmla="*/ 5335237 w 12191934"/>
              <a:gd name="connsiteY527" fmla="*/ 5272004 h 6437824"/>
              <a:gd name="connsiteX528" fmla="*/ 5292773 w 12191934"/>
              <a:gd name="connsiteY528" fmla="*/ 5284489 h 6437824"/>
              <a:gd name="connsiteX529" fmla="*/ 5230096 w 12191934"/>
              <a:gd name="connsiteY529" fmla="*/ 5294880 h 6437824"/>
              <a:gd name="connsiteX530" fmla="*/ 5191040 w 12191934"/>
              <a:gd name="connsiteY530" fmla="*/ 5299956 h 6437824"/>
              <a:gd name="connsiteX531" fmla="*/ 5099721 w 12191934"/>
              <a:gd name="connsiteY531" fmla="*/ 5297089 h 6437824"/>
              <a:gd name="connsiteX532" fmla="*/ 5087617 w 12191934"/>
              <a:gd name="connsiteY532" fmla="*/ 5296554 h 6437824"/>
              <a:gd name="connsiteX533" fmla="*/ 4976141 w 12191934"/>
              <a:gd name="connsiteY533" fmla="*/ 5269057 h 6437824"/>
              <a:gd name="connsiteX534" fmla="*/ 4975939 w 12191934"/>
              <a:gd name="connsiteY534" fmla="*/ 5269151 h 6437824"/>
              <a:gd name="connsiteX535" fmla="*/ 5087778 w 12191934"/>
              <a:gd name="connsiteY535" fmla="*/ 5296714 h 6437824"/>
              <a:gd name="connsiteX536" fmla="*/ 5099721 w 12191934"/>
              <a:gd name="connsiteY536" fmla="*/ 5297089 h 6437824"/>
              <a:gd name="connsiteX537" fmla="*/ 5184314 w 12191934"/>
              <a:gd name="connsiteY537" fmla="*/ 5300829 h 6437824"/>
              <a:gd name="connsiteX538" fmla="*/ 5191040 w 12191934"/>
              <a:gd name="connsiteY538" fmla="*/ 5299956 h 6437824"/>
              <a:gd name="connsiteX539" fmla="*/ 5198138 w 12191934"/>
              <a:gd name="connsiteY539" fmla="*/ 5300178 h 6437824"/>
              <a:gd name="connsiteX540" fmla="*/ 5230096 w 12191934"/>
              <a:gd name="connsiteY540" fmla="*/ 5294880 h 6437824"/>
              <a:gd name="connsiteX541" fmla="*/ 5279082 w 12191934"/>
              <a:gd name="connsiteY541" fmla="*/ 5288513 h 6437824"/>
              <a:gd name="connsiteX542" fmla="*/ 5292773 w 12191934"/>
              <a:gd name="connsiteY542" fmla="*/ 5284489 h 6437824"/>
              <a:gd name="connsiteX543" fmla="*/ 5305803 w 12191934"/>
              <a:gd name="connsiteY543" fmla="*/ 5282329 h 6437824"/>
              <a:gd name="connsiteX544" fmla="*/ 5335237 w 12191934"/>
              <a:gd name="connsiteY544" fmla="*/ 5272004 h 6437824"/>
              <a:gd name="connsiteX545" fmla="*/ 5371051 w 12191934"/>
              <a:gd name="connsiteY545" fmla="*/ 5261475 h 6437824"/>
              <a:gd name="connsiteX546" fmla="*/ 5391211 w 12191934"/>
              <a:gd name="connsiteY546" fmla="*/ 5252371 h 6437824"/>
              <a:gd name="connsiteX547" fmla="*/ 5409515 w 12191934"/>
              <a:gd name="connsiteY547" fmla="*/ 5245951 h 6437824"/>
              <a:gd name="connsiteX548" fmla="*/ 5433341 w 12191934"/>
              <a:gd name="connsiteY548" fmla="*/ 5233346 h 6437824"/>
              <a:gd name="connsiteX549" fmla="*/ 5459397 w 12191934"/>
              <a:gd name="connsiteY549" fmla="*/ 5221580 h 6437824"/>
              <a:gd name="connsiteX550" fmla="*/ 5485428 w 12191934"/>
              <a:gd name="connsiteY550" fmla="*/ 5205791 h 6437824"/>
              <a:gd name="connsiteX551" fmla="*/ 5508035 w 12191934"/>
              <a:gd name="connsiteY551" fmla="*/ 5193831 h 6437824"/>
              <a:gd name="connsiteX552" fmla="*/ 5525530 w 12191934"/>
              <a:gd name="connsiteY552" fmla="*/ 5181466 h 6437824"/>
              <a:gd name="connsiteX553" fmla="*/ 5543287 w 12191934"/>
              <a:gd name="connsiteY553" fmla="*/ 5170696 h 6437824"/>
              <a:gd name="connsiteX554" fmla="*/ 5574653 w 12191934"/>
              <a:gd name="connsiteY554" fmla="*/ 5146750 h 6437824"/>
              <a:gd name="connsiteX555" fmla="*/ 5600116 w 12191934"/>
              <a:gd name="connsiteY555" fmla="*/ 5128754 h 6437824"/>
              <a:gd name="connsiteX556" fmla="*/ 5611386 w 12191934"/>
              <a:gd name="connsiteY556" fmla="*/ 5118707 h 6437824"/>
              <a:gd name="connsiteX557" fmla="*/ 5621888 w 12191934"/>
              <a:gd name="connsiteY557" fmla="*/ 5110690 h 6437824"/>
              <a:gd name="connsiteX558" fmla="*/ 5632896 w 12191934"/>
              <a:gd name="connsiteY558" fmla="*/ 5099530 h 6437824"/>
              <a:gd name="connsiteX559" fmla="*/ 5684518 w 12191934"/>
              <a:gd name="connsiteY559" fmla="*/ 5053506 h 6437824"/>
              <a:gd name="connsiteX560" fmla="*/ 5759993 w 12191934"/>
              <a:gd name="connsiteY560" fmla="*/ 4970873 h 6437824"/>
              <a:gd name="connsiteX561" fmla="*/ 5887877 w 12191934"/>
              <a:gd name="connsiteY561" fmla="*/ 4802574 h 6437824"/>
              <a:gd name="connsiteX562" fmla="*/ 10646251 w 12191934"/>
              <a:gd name="connsiteY562" fmla="*/ 4776141 h 6437824"/>
              <a:gd name="connsiteX563" fmla="*/ 10681240 w 12191934"/>
              <a:gd name="connsiteY563" fmla="*/ 4821877 h 6437824"/>
              <a:gd name="connsiteX564" fmla="*/ 10740953 w 12191934"/>
              <a:gd name="connsiteY564" fmla="*/ 4888530 h 6437824"/>
              <a:gd name="connsiteX565" fmla="*/ 10782886 w 12191934"/>
              <a:gd name="connsiteY565" fmla="*/ 4883111 h 6437824"/>
              <a:gd name="connsiteX566" fmla="*/ 10690558 w 12191934"/>
              <a:gd name="connsiteY566" fmla="*/ 4789738 h 6437824"/>
              <a:gd name="connsiteX567" fmla="*/ 10688371 w 12191934"/>
              <a:gd name="connsiteY567" fmla="*/ 4777852 h 6437824"/>
              <a:gd name="connsiteX568" fmla="*/ 10646251 w 12191934"/>
              <a:gd name="connsiteY568" fmla="*/ 4776141 h 6437824"/>
              <a:gd name="connsiteX569" fmla="*/ 10568186 w 12191934"/>
              <a:gd name="connsiteY569" fmla="*/ 4771862 h 6437824"/>
              <a:gd name="connsiteX570" fmla="*/ 10567901 w 12191934"/>
              <a:gd name="connsiteY570" fmla="*/ 4772337 h 6437824"/>
              <a:gd name="connsiteX571" fmla="*/ 10566570 w 12191934"/>
              <a:gd name="connsiteY571" fmla="*/ 4773383 h 6437824"/>
              <a:gd name="connsiteX572" fmla="*/ 10614967 w 12191934"/>
              <a:gd name="connsiteY572" fmla="*/ 4839657 h 6437824"/>
              <a:gd name="connsiteX573" fmla="*/ 10659942 w 12191934"/>
              <a:gd name="connsiteY573" fmla="*/ 4898515 h 6437824"/>
              <a:gd name="connsiteX574" fmla="*/ 10713474 w 12191934"/>
              <a:gd name="connsiteY574" fmla="*/ 4892048 h 6437824"/>
              <a:gd name="connsiteX575" fmla="*/ 10659562 w 12191934"/>
              <a:gd name="connsiteY575" fmla="*/ 4838896 h 6437824"/>
              <a:gd name="connsiteX576" fmla="*/ 10618390 w 12191934"/>
              <a:gd name="connsiteY576" fmla="*/ 4774714 h 6437824"/>
              <a:gd name="connsiteX577" fmla="*/ 10568186 w 12191934"/>
              <a:gd name="connsiteY577" fmla="*/ 4771862 h 6437824"/>
              <a:gd name="connsiteX578" fmla="*/ 10470440 w 12191934"/>
              <a:gd name="connsiteY578" fmla="*/ 4763685 h 6437824"/>
              <a:gd name="connsiteX579" fmla="*/ 10527490 w 12191934"/>
              <a:gd name="connsiteY579" fmla="*/ 4830053 h 6437824"/>
              <a:gd name="connsiteX580" fmla="*/ 10582924 w 12191934"/>
              <a:gd name="connsiteY580" fmla="*/ 4907071 h 6437824"/>
              <a:gd name="connsiteX581" fmla="*/ 10634651 w 12191934"/>
              <a:gd name="connsiteY581" fmla="*/ 4901272 h 6437824"/>
              <a:gd name="connsiteX582" fmla="*/ 10595380 w 12191934"/>
              <a:gd name="connsiteY582" fmla="*/ 4856772 h 6437824"/>
              <a:gd name="connsiteX583" fmla="*/ 10535668 w 12191934"/>
              <a:gd name="connsiteY583" fmla="*/ 4778423 h 6437824"/>
              <a:gd name="connsiteX584" fmla="*/ 10533860 w 12191934"/>
              <a:gd name="connsiteY584" fmla="*/ 4769105 h 6437824"/>
              <a:gd name="connsiteX585" fmla="*/ 10470440 w 12191934"/>
              <a:gd name="connsiteY585" fmla="*/ 4763685 h 6437824"/>
              <a:gd name="connsiteX586" fmla="*/ 10372884 w 12191934"/>
              <a:gd name="connsiteY586" fmla="*/ 4753606 h 6437824"/>
              <a:gd name="connsiteX587" fmla="*/ 10437066 w 12191934"/>
              <a:gd name="connsiteY587" fmla="*/ 4829102 h 6437824"/>
              <a:gd name="connsiteX588" fmla="*/ 10504004 w 12191934"/>
              <a:gd name="connsiteY588" fmla="*/ 4915344 h 6437824"/>
              <a:gd name="connsiteX589" fmla="*/ 10557157 w 12191934"/>
              <a:gd name="connsiteY589" fmla="*/ 4909829 h 6437824"/>
              <a:gd name="connsiteX590" fmla="*/ 10500011 w 12191934"/>
              <a:gd name="connsiteY590" fmla="*/ 4840799 h 6437824"/>
              <a:gd name="connsiteX591" fmla="*/ 10450092 w 12191934"/>
              <a:gd name="connsiteY591" fmla="*/ 4766252 h 6437824"/>
              <a:gd name="connsiteX592" fmla="*/ 10450757 w 12191934"/>
              <a:gd name="connsiteY592" fmla="*/ 4761688 h 6437824"/>
              <a:gd name="connsiteX593" fmla="*/ 10372884 w 12191934"/>
              <a:gd name="connsiteY593" fmla="*/ 4753606 h 6437824"/>
              <a:gd name="connsiteX594" fmla="*/ 10295580 w 12191934"/>
              <a:gd name="connsiteY594" fmla="*/ 4744478 h 6437824"/>
              <a:gd name="connsiteX595" fmla="*/ 10373263 w 12191934"/>
              <a:gd name="connsiteY595" fmla="*/ 4843651 h 6437824"/>
              <a:gd name="connsiteX596" fmla="*/ 10428318 w 12191934"/>
              <a:gd name="connsiteY596" fmla="*/ 4922950 h 6437824"/>
              <a:gd name="connsiteX597" fmla="*/ 10477096 w 12191934"/>
              <a:gd name="connsiteY597" fmla="*/ 4918102 h 6437824"/>
              <a:gd name="connsiteX598" fmla="*/ 10414246 w 12191934"/>
              <a:gd name="connsiteY598" fmla="*/ 4845267 h 6437824"/>
              <a:gd name="connsiteX599" fmla="*/ 10342742 w 12191934"/>
              <a:gd name="connsiteY599" fmla="*/ 4750088 h 6437824"/>
              <a:gd name="connsiteX600" fmla="*/ 10295580 w 12191934"/>
              <a:gd name="connsiteY600" fmla="*/ 4744478 h 6437824"/>
              <a:gd name="connsiteX601" fmla="*/ 10209815 w 12191934"/>
              <a:gd name="connsiteY601" fmla="*/ 4733068 h 6437824"/>
              <a:gd name="connsiteX602" fmla="*/ 10355198 w 12191934"/>
              <a:gd name="connsiteY602" fmla="*/ 4929987 h 6437824"/>
              <a:gd name="connsiteX603" fmla="*/ 10403500 w 12191934"/>
              <a:gd name="connsiteY603" fmla="*/ 4925327 h 6437824"/>
              <a:gd name="connsiteX604" fmla="*/ 10339224 w 12191934"/>
              <a:gd name="connsiteY604" fmla="*/ 4844697 h 6437824"/>
              <a:gd name="connsiteX605" fmla="*/ 10272951 w 12191934"/>
              <a:gd name="connsiteY605" fmla="*/ 4750944 h 6437824"/>
              <a:gd name="connsiteX606" fmla="*/ 10273521 w 12191934"/>
              <a:gd name="connsiteY606" fmla="*/ 4741531 h 6437824"/>
              <a:gd name="connsiteX607" fmla="*/ 10209815 w 12191934"/>
              <a:gd name="connsiteY607" fmla="*/ 4733068 h 6437824"/>
              <a:gd name="connsiteX608" fmla="*/ 10104367 w 12191934"/>
              <a:gd name="connsiteY608" fmla="*/ 4717284 h 6437824"/>
              <a:gd name="connsiteX609" fmla="*/ 10275328 w 12191934"/>
              <a:gd name="connsiteY609" fmla="*/ 4937308 h 6437824"/>
              <a:gd name="connsiteX610" fmla="*/ 10333424 w 12191934"/>
              <a:gd name="connsiteY610" fmla="*/ 4931984 h 6437824"/>
              <a:gd name="connsiteX611" fmla="*/ 10184522 w 12191934"/>
              <a:gd name="connsiteY611" fmla="*/ 4747330 h 6437824"/>
              <a:gd name="connsiteX612" fmla="*/ 10187755 w 12191934"/>
              <a:gd name="connsiteY612" fmla="*/ 4729740 h 6437824"/>
              <a:gd name="connsiteX613" fmla="*/ 10104367 w 12191934"/>
              <a:gd name="connsiteY613" fmla="*/ 4717284 h 6437824"/>
              <a:gd name="connsiteX614" fmla="*/ 7766727 w 12191934"/>
              <a:gd name="connsiteY614" fmla="*/ 4716617 h 6437824"/>
              <a:gd name="connsiteX615" fmla="*/ 7778042 w 12191934"/>
              <a:gd name="connsiteY615" fmla="*/ 4724130 h 6437824"/>
              <a:gd name="connsiteX616" fmla="*/ 7750468 w 12191934"/>
              <a:gd name="connsiteY616" fmla="*/ 4768914 h 6437824"/>
              <a:gd name="connsiteX617" fmla="*/ 7740294 w 12191934"/>
              <a:gd name="connsiteY617" fmla="*/ 4763399 h 6437824"/>
              <a:gd name="connsiteX618" fmla="*/ 7766727 w 12191934"/>
              <a:gd name="connsiteY618" fmla="*/ 4716617 h 6437824"/>
              <a:gd name="connsiteX619" fmla="*/ 9977905 w 12191934"/>
              <a:gd name="connsiteY619" fmla="*/ 4696175 h 6437824"/>
              <a:gd name="connsiteX620" fmla="*/ 10094382 w 12191934"/>
              <a:gd name="connsiteY620" fmla="*/ 4818834 h 6437824"/>
              <a:gd name="connsiteX621" fmla="*/ 10186424 w 12191934"/>
              <a:gd name="connsiteY621" fmla="*/ 4945010 h 6437824"/>
              <a:gd name="connsiteX622" fmla="*/ 10192319 w 12191934"/>
              <a:gd name="connsiteY622" fmla="*/ 4944535 h 6437824"/>
              <a:gd name="connsiteX623" fmla="*/ 10248799 w 12191934"/>
              <a:gd name="connsiteY623" fmla="*/ 4939590 h 6437824"/>
              <a:gd name="connsiteX624" fmla="*/ 10068234 w 12191934"/>
              <a:gd name="connsiteY624" fmla="*/ 4719091 h 6437824"/>
              <a:gd name="connsiteX625" fmla="*/ 10065193 w 12191934"/>
              <a:gd name="connsiteY625" fmla="*/ 4710818 h 6437824"/>
              <a:gd name="connsiteX626" fmla="*/ 9977905 w 12191934"/>
              <a:gd name="connsiteY626" fmla="*/ 4696175 h 6437824"/>
              <a:gd name="connsiteX627" fmla="*/ 9863328 w 12191934"/>
              <a:gd name="connsiteY627" fmla="*/ 4675162 h 6437824"/>
              <a:gd name="connsiteX628" fmla="*/ 10092291 w 12191934"/>
              <a:gd name="connsiteY628" fmla="*/ 4952141 h 6437824"/>
              <a:gd name="connsiteX629" fmla="*/ 10150957 w 12191934"/>
              <a:gd name="connsiteY629" fmla="*/ 4947672 h 6437824"/>
              <a:gd name="connsiteX630" fmla="*/ 10064907 w 12191934"/>
              <a:gd name="connsiteY630" fmla="*/ 4839467 h 6437824"/>
              <a:gd name="connsiteX631" fmla="*/ 9953943 w 12191934"/>
              <a:gd name="connsiteY631" fmla="*/ 4701785 h 6437824"/>
              <a:gd name="connsiteX632" fmla="*/ 9954134 w 12191934"/>
              <a:gd name="connsiteY632" fmla="*/ 4691802 h 6437824"/>
              <a:gd name="connsiteX633" fmla="*/ 9863328 w 12191934"/>
              <a:gd name="connsiteY633" fmla="*/ 4675162 h 6437824"/>
              <a:gd name="connsiteX634" fmla="*/ 7596717 w 12191934"/>
              <a:gd name="connsiteY634" fmla="*/ 4671643 h 6437824"/>
              <a:gd name="connsiteX635" fmla="*/ 7606130 w 12191934"/>
              <a:gd name="connsiteY635" fmla="*/ 4677539 h 6437824"/>
              <a:gd name="connsiteX636" fmla="*/ 7580743 w 12191934"/>
              <a:gd name="connsiteY636" fmla="*/ 4736015 h 6437824"/>
              <a:gd name="connsiteX637" fmla="*/ 7538526 w 12191934"/>
              <a:gd name="connsiteY637" fmla="*/ 4794872 h 6437824"/>
              <a:gd name="connsiteX638" fmla="*/ 7527971 w 12191934"/>
              <a:gd name="connsiteY638" fmla="*/ 4787455 h 6437824"/>
              <a:gd name="connsiteX639" fmla="*/ 7553168 w 12191934"/>
              <a:gd name="connsiteY639" fmla="*/ 4731356 h 6437824"/>
              <a:gd name="connsiteX640" fmla="*/ 7596717 w 12191934"/>
              <a:gd name="connsiteY640" fmla="*/ 4671643 h 6437824"/>
              <a:gd name="connsiteX641" fmla="*/ 9746851 w 12191934"/>
              <a:gd name="connsiteY641" fmla="*/ 4652342 h 6437824"/>
              <a:gd name="connsiteX642" fmla="*/ 10003958 w 12191934"/>
              <a:gd name="connsiteY642" fmla="*/ 4958797 h 6437824"/>
              <a:gd name="connsiteX643" fmla="*/ 10073560 w 12191934"/>
              <a:gd name="connsiteY643" fmla="*/ 4953568 h 6437824"/>
              <a:gd name="connsiteX644" fmla="*/ 9825770 w 12191934"/>
              <a:gd name="connsiteY644" fmla="*/ 4667840 h 6437824"/>
              <a:gd name="connsiteX645" fmla="*/ 9746851 w 12191934"/>
              <a:gd name="connsiteY645" fmla="*/ 4652342 h 6437824"/>
              <a:gd name="connsiteX646" fmla="*/ 11469772 w 12191934"/>
              <a:gd name="connsiteY646" fmla="*/ 4640836 h 6437824"/>
              <a:gd name="connsiteX647" fmla="*/ 11426984 w 12191934"/>
              <a:gd name="connsiteY647" fmla="*/ 4642738 h 6437824"/>
              <a:gd name="connsiteX648" fmla="*/ 11423181 w 12191934"/>
              <a:gd name="connsiteY648" fmla="*/ 4647493 h 6437824"/>
              <a:gd name="connsiteX649" fmla="*/ 11367176 w 12191934"/>
              <a:gd name="connsiteY649" fmla="*/ 4690661 h 6437824"/>
              <a:gd name="connsiteX650" fmla="*/ 11428030 w 12191934"/>
              <a:gd name="connsiteY650" fmla="*/ 4683815 h 6437824"/>
              <a:gd name="connsiteX651" fmla="*/ 11430978 w 12191934"/>
              <a:gd name="connsiteY651" fmla="*/ 4675542 h 6437824"/>
              <a:gd name="connsiteX652" fmla="*/ 11469772 w 12191934"/>
              <a:gd name="connsiteY652" fmla="*/ 4640836 h 6437824"/>
              <a:gd name="connsiteX653" fmla="*/ 11584063 w 12191934"/>
              <a:gd name="connsiteY653" fmla="*/ 4633895 h 6437824"/>
              <a:gd name="connsiteX654" fmla="*/ 11519215 w 12191934"/>
              <a:gd name="connsiteY654" fmla="*/ 4638650 h 6437824"/>
              <a:gd name="connsiteX655" fmla="*/ 11495349 w 12191934"/>
              <a:gd name="connsiteY655" fmla="*/ 4659568 h 6437824"/>
              <a:gd name="connsiteX656" fmla="*/ 11468250 w 12191934"/>
              <a:gd name="connsiteY656" fmla="*/ 4679345 h 6437824"/>
              <a:gd name="connsiteX657" fmla="*/ 11546695 w 12191934"/>
              <a:gd name="connsiteY657" fmla="*/ 4668506 h 6437824"/>
              <a:gd name="connsiteX658" fmla="*/ 11550784 w 12191934"/>
              <a:gd name="connsiteY658" fmla="*/ 4657001 h 6437824"/>
              <a:gd name="connsiteX659" fmla="*/ 11584063 w 12191934"/>
              <a:gd name="connsiteY659" fmla="*/ 4633895 h 6437824"/>
              <a:gd name="connsiteX660" fmla="*/ 11358048 w 12191934"/>
              <a:gd name="connsiteY660" fmla="*/ 4633135 h 6437824"/>
              <a:gd name="connsiteX661" fmla="*/ 11358143 w 12191934"/>
              <a:gd name="connsiteY661" fmla="*/ 4636177 h 6437824"/>
              <a:gd name="connsiteX662" fmla="*/ 11319255 w 12191934"/>
              <a:gd name="connsiteY662" fmla="*/ 4682294 h 6437824"/>
              <a:gd name="connsiteX663" fmla="*/ 11297861 w 12191934"/>
              <a:gd name="connsiteY663" fmla="*/ 4697316 h 6437824"/>
              <a:gd name="connsiteX664" fmla="*/ 11328477 w 12191934"/>
              <a:gd name="connsiteY664" fmla="*/ 4694368 h 6437824"/>
              <a:gd name="connsiteX665" fmla="*/ 11328952 w 12191934"/>
              <a:gd name="connsiteY665" fmla="*/ 4691516 h 6437824"/>
              <a:gd name="connsiteX666" fmla="*/ 11366035 w 12191934"/>
              <a:gd name="connsiteY666" fmla="*/ 4652531 h 6437824"/>
              <a:gd name="connsiteX667" fmla="*/ 11384957 w 12191934"/>
              <a:gd name="connsiteY667" fmla="*/ 4636652 h 6437824"/>
              <a:gd name="connsiteX668" fmla="*/ 11358048 w 12191934"/>
              <a:gd name="connsiteY668" fmla="*/ 4633135 h 6437824"/>
              <a:gd name="connsiteX669" fmla="*/ 9639026 w 12191934"/>
              <a:gd name="connsiteY669" fmla="*/ 4629997 h 6437824"/>
              <a:gd name="connsiteX670" fmla="*/ 9768434 w 12191934"/>
              <a:gd name="connsiteY670" fmla="*/ 4785364 h 6437824"/>
              <a:gd name="connsiteX671" fmla="*/ 9902123 w 12191934"/>
              <a:gd name="connsiteY671" fmla="*/ 4966499 h 6437824"/>
              <a:gd name="connsiteX672" fmla="*/ 9980948 w 12191934"/>
              <a:gd name="connsiteY672" fmla="*/ 4960509 h 6437824"/>
              <a:gd name="connsiteX673" fmla="*/ 9715854 w 12191934"/>
              <a:gd name="connsiteY673" fmla="*/ 4654148 h 6437824"/>
              <a:gd name="connsiteX674" fmla="*/ 9713571 w 12191934"/>
              <a:gd name="connsiteY674" fmla="*/ 4645400 h 6437824"/>
              <a:gd name="connsiteX675" fmla="*/ 9639026 w 12191934"/>
              <a:gd name="connsiteY675" fmla="*/ 4629997 h 6437824"/>
              <a:gd name="connsiteX676" fmla="*/ 11302995 w 12191934"/>
              <a:gd name="connsiteY676" fmla="*/ 4626099 h 6437824"/>
              <a:gd name="connsiteX677" fmla="*/ 11229780 w 12191934"/>
              <a:gd name="connsiteY677" fmla="*/ 4683624 h 6437824"/>
              <a:gd name="connsiteX678" fmla="*/ 11193458 w 12191934"/>
              <a:gd name="connsiteY678" fmla="*/ 4704447 h 6437824"/>
              <a:gd name="connsiteX679" fmla="*/ 11248321 w 12191934"/>
              <a:gd name="connsiteY679" fmla="*/ 4700644 h 6437824"/>
              <a:gd name="connsiteX680" fmla="*/ 11248416 w 12191934"/>
              <a:gd name="connsiteY680" fmla="*/ 4700549 h 6437824"/>
              <a:gd name="connsiteX681" fmla="*/ 11296149 w 12191934"/>
              <a:gd name="connsiteY681" fmla="*/ 4663942 h 6437824"/>
              <a:gd name="connsiteX682" fmla="*/ 11336084 w 12191934"/>
              <a:gd name="connsiteY682" fmla="*/ 4630378 h 6437824"/>
              <a:gd name="connsiteX683" fmla="*/ 11302995 w 12191934"/>
              <a:gd name="connsiteY683" fmla="*/ 4626099 h 6437824"/>
              <a:gd name="connsiteX684" fmla="*/ 11693409 w 12191934"/>
              <a:gd name="connsiteY684" fmla="*/ 4623436 h 6437824"/>
              <a:gd name="connsiteX685" fmla="*/ 11628562 w 12191934"/>
              <a:gd name="connsiteY685" fmla="*/ 4630092 h 6437824"/>
              <a:gd name="connsiteX686" fmla="*/ 11598611 w 12191934"/>
              <a:gd name="connsiteY686" fmla="*/ 4660329 h 6437824"/>
              <a:gd name="connsiteX687" fmla="*/ 11682189 w 12191934"/>
              <a:gd name="connsiteY687" fmla="*/ 4644830 h 6437824"/>
              <a:gd name="connsiteX688" fmla="*/ 11682761 w 12191934"/>
              <a:gd name="connsiteY688" fmla="*/ 4638364 h 6437824"/>
              <a:gd name="connsiteX689" fmla="*/ 11693409 w 12191934"/>
              <a:gd name="connsiteY689" fmla="*/ 4623436 h 6437824"/>
              <a:gd name="connsiteX690" fmla="*/ 11200400 w 12191934"/>
              <a:gd name="connsiteY690" fmla="*/ 4608698 h 6437824"/>
              <a:gd name="connsiteX691" fmla="*/ 11112161 w 12191934"/>
              <a:gd name="connsiteY691" fmla="*/ 4672974 h 6437824"/>
              <a:gd name="connsiteX692" fmla="*/ 11058248 w 12191934"/>
              <a:gd name="connsiteY692" fmla="*/ 4708347 h 6437824"/>
              <a:gd name="connsiteX693" fmla="*/ 11144015 w 12191934"/>
              <a:gd name="connsiteY693" fmla="*/ 4706540 h 6437824"/>
              <a:gd name="connsiteX694" fmla="*/ 11228354 w 12191934"/>
              <a:gd name="connsiteY694" fmla="*/ 4646732 h 6437824"/>
              <a:gd name="connsiteX695" fmla="*/ 11262013 w 12191934"/>
              <a:gd name="connsiteY695" fmla="*/ 4619348 h 6437824"/>
              <a:gd name="connsiteX696" fmla="*/ 11200400 w 12191934"/>
              <a:gd name="connsiteY696" fmla="*/ 4608698 h 6437824"/>
              <a:gd name="connsiteX697" fmla="*/ 11869125 w 12191934"/>
              <a:gd name="connsiteY697" fmla="*/ 4603279 h 6437824"/>
              <a:gd name="connsiteX698" fmla="*/ 11735056 w 12191934"/>
              <a:gd name="connsiteY698" fmla="*/ 4619062 h 6437824"/>
              <a:gd name="connsiteX699" fmla="*/ 11708528 w 12191934"/>
              <a:gd name="connsiteY699" fmla="*/ 4639886 h 6437824"/>
              <a:gd name="connsiteX700" fmla="*/ 11869125 w 12191934"/>
              <a:gd name="connsiteY700" fmla="*/ 4603279 h 6437824"/>
              <a:gd name="connsiteX701" fmla="*/ 11991593 w 12191934"/>
              <a:gd name="connsiteY701" fmla="*/ 4597288 h 6437824"/>
              <a:gd name="connsiteX702" fmla="*/ 11851249 w 12191934"/>
              <a:gd name="connsiteY702" fmla="*/ 4639505 h 6437824"/>
              <a:gd name="connsiteX703" fmla="*/ 10793726 w 12191934"/>
              <a:gd name="connsiteY703" fmla="*/ 4780896 h 6437824"/>
              <a:gd name="connsiteX704" fmla="*/ 10814929 w 12191934"/>
              <a:gd name="connsiteY704" fmla="*/ 4800958 h 6437824"/>
              <a:gd name="connsiteX705" fmla="*/ 10798859 w 12191934"/>
              <a:gd name="connsiteY705" fmla="*/ 4816172 h 6437824"/>
              <a:gd name="connsiteX706" fmla="*/ 10771190 w 12191934"/>
              <a:gd name="connsiteY706" fmla="*/ 4783557 h 6437824"/>
              <a:gd name="connsiteX707" fmla="*/ 10772427 w 12191934"/>
              <a:gd name="connsiteY707" fmla="*/ 4780420 h 6437824"/>
              <a:gd name="connsiteX708" fmla="*/ 10718514 w 12191934"/>
              <a:gd name="connsiteY708" fmla="*/ 4779184 h 6437824"/>
              <a:gd name="connsiteX709" fmla="*/ 10809699 w 12191934"/>
              <a:gd name="connsiteY709" fmla="*/ 4879782 h 6437824"/>
              <a:gd name="connsiteX710" fmla="*/ 10847258 w 12191934"/>
              <a:gd name="connsiteY710" fmla="*/ 4874744 h 6437824"/>
              <a:gd name="connsiteX711" fmla="*/ 10838700 w 12191934"/>
              <a:gd name="connsiteY711" fmla="*/ 4865805 h 6437824"/>
              <a:gd name="connsiteX712" fmla="*/ 10819017 w 12191934"/>
              <a:gd name="connsiteY712" fmla="*/ 4828723 h 6437824"/>
              <a:gd name="connsiteX713" fmla="*/ 10827670 w 12191934"/>
              <a:gd name="connsiteY713" fmla="*/ 4822066 h 6437824"/>
              <a:gd name="connsiteX714" fmla="*/ 10856576 w 12191934"/>
              <a:gd name="connsiteY714" fmla="*/ 4845458 h 6437824"/>
              <a:gd name="connsiteX715" fmla="*/ 10870934 w 12191934"/>
              <a:gd name="connsiteY715" fmla="*/ 4871606 h 6437824"/>
              <a:gd name="connsiteX716" fmla="*/ 10936257 w 12191934"/>
              <a:gd name="connsiteY716" fmla="*/ 4862668 h 6437824"/>
              <a:gd name="connsiteX717" fmla="*/ 10908017 w 12191934"/>
              <a:gd name="connsiteY717" fmla="*/ 4845077 h 6437824"/>
              <a:gd name="connsiteX718" fmla="*/ 10889380 w 12191934"/>
              <a:gd name="connsiteY718" fmla="*/ 4811892 h 6437824"/>
              <a:gd name="connsiteX719" fmla="*/ 10895370 w 12191934"/>
              <a:gd name="connsiteY719" fmla="*/ 4806663 h 6437824"/>
              <a:gd name="connsiteX720" fmla="*/ 10930931 w 12191934"/>
              <a:gd name="connsiteY720" fmla="*/ 4831290 h 6437824"/>
              <a:gd name="connsiteX721" fmla="*/ 10940535 w 12191934"/>
              <a:gd name="connsiteY721" fmla="*/ 4862002 h 6437824"/>
              <a:gd name="connsiteX722" fmla="*/ 11030769 w 12191934"/>
              <a:gd name="connsiteY722" fmla="*/ 4848310 h 6437824"/>
              <a:gd name="connsiteX723" fmla="*/ 11029533 w 12191934"/>
              <a:gd name="connsiteY723" fmla="*/ 4847454 h 6437824"/>
              <a:gd name="connsiteX724" fmla="*/ 11009470 w 12191934"/>
              <a:gd name="connsiteY724" fmla="*/ 4824254 h 6437824"/>
              <a:gd name="connsiteX725" fmla="*/ 11027156 w 12191934"/>
              <a:gd name="connsiteY725" fmla="*/ 4801718 h 6437824"/>
              <a:gd name="connsiteX726" fmla="*/ 11051022 w 12191934"/>
              <a:gd name="connsiteY726" fmla="*/ 4837851 h 6437824"/>
              <a:gd name="connsiteX727" fmla="*/ 11049406 w 12191934"/>
              <a:gd name="connsiteY727" fmla="*/ 4845458 h 6437824"/>
              <a:gd name="connsiteX728" fmla="*/ 11096567 w 12191934"/>
              <a:gd name="connsiteY728" fmla="*/ 4838326 h 6437824"/>
              <a:gd name="connsiteX729" fmla="*/ 11110830 w 12191934"/>
              <a:gd name="connsiteY729" fmla="*/ 4835759 h 6437824"/>
              <a:gd name="connsiteX730" fmla="*/ 11082590 w 12191934"/>
              <a:gd name="connsiteY730" fmla="*/ 4798961 h 6437824"/>
              <a:gd name="connsiteX731" fmla="*/ 11090578 w 12191934"/>
              <a:gd name="connsiteY731" fmla="*/ 4790498 h 6437824"/>
              <a:gd name="connsiteX732" fmla="*/ 11127375 w 12191934"/>
              <a:gd name="connsiteY732" fmla="*/ 4832716 h 6437824"/>
              <a:gd name="connsiteX733" fmla="*/ 11199733 w 12191934"/>
              <a:gd name="connsiteY733" fmla="*/ 4819214 h 6437824"/>
              <a:gd name="connsiteX734" fmla="*/ 11173776 w 12191934"/>
              <a:gd name="connsiteY734" fmla="*/ 4809706 h 6437824"/>
              <a:gd name="connsiteX735" fmla="*/ 11170639 w 12191934"/>
              <a:gd name="connsiteY735" fmla="*/ 4796680 h 6437824"/>
              <a:gd name="connsiteX736" fmla="*/ 11226167 w 12191934"/>
              <a:gd name="connsiteY736" fmla="*/ 4814269 h 6437824"/>
              <a:gd name="connsiteX737" fmla="*/ 11991593 w 12191934"/>
              <a:gd name="connsiteY737" fmla="*/ 4597288 h 6437824"/>
              <a:gd name="connsiteX738" fmla="*/ 11120148 w 12191934"/>
              <a:gd name="connsiteY738" fmla="*/ 4592344 h 6437824"/>
              <a:gd name="connsiteX739" fmla="*/ 11117295 w 12191934"/>
              <a:gd name="connsiteY739" fmla="*/ 4599665 h 6437824"/>
              <a:gd name="connsiteX740" fmla="*/ 11024779 w 12191934"/>
              <a:gd name="connsiteY740" fmla="*/ 4671264 h 6437824"/>
              <a:gd name="connsiteX741" fmla="*/ 10965161 w 12191934"/>
              <a:gd name="connsiteY741" fmla="*/ 4707680 h 6437824"/>
              <a:gd name="connsiteX742" fmla="*/ 10982562 w 12191934"/>
              <a:gd name="connsiteY742" fmla="*/ 4708251 h 6437824"/>
              <a:gd name="connsiteX743" fmla="*/ 11016982 w 12191934"/>
              <a:gd name="connsiteY743" fmla="*/ 4708251 h 6437824"/>
              <a:gd name="connsiteX744" fmla="*/ 11102843 w 12191934"/>
              <a:gd name="connsiteY744" fmla="*/ 4643784 h 6437824"/>
              <a:gd name="connsiteX745" fmla="*/ 11164458 w 12191934"/>
              <a:gd name="connsiteY745" fmla="*/ 4601567 h 6437824"/>
              <a:gd name="connsiteX746" fmla="*/ 11120148 w 12191934"/>
              <a:gd name="connsiteY746" fmla="*/ 4592344 h 6437824"/>
              <a:gd name="connsiteX747" fmla="*/ 11058914 w 12191934"/>
              <a:gd name="connsiteY747" fmla="*/ 4578461 h 6437824"/>
              <a:gd name="connsiteX748" fmla="*/ 11054730 w 12191934"/>
              <a:gd name="connsiteY748" fmla="*/ 4587685 h 6437824"/>
              <a:gd name="connsiteX749" fmla="*/ 10946620 w 12191934"/>
              <a:gd name="connsiteY749" fmla="*/ 4662896 h 6437824"/>
              <a:gd name="connsiteX750" fmla="*/ 10884625 w 12191934"/>
              <a:gd name="connsiteY750" fmla="*/ 4705018 h 6437824"/>
              <a:gd name="connsiteX751" fmla="*/ 10918666 w 12191934"/>
              <a:gd name="connsiteY751" fmla="*/ 4706159 h 6437824"/>
              <a:gd name="connsiteX752" fmla="*/ 11015556 w 12191934"/>
              <a:gd name="connsiteY752" fmla="*/ 4643879 h 6437824"/>
              <a:gd name="connsiteX753" fmla="*/ 11094381 w 12191934"/>
              <a:gd name="connsiteY753" fmla="*/ 4586448 h 6437824"/>
              <a:gd name="connsiteX754" fmla="*/ 11058914 w 12191934"/>
              <a:gd name="connsiteY754" fmla="*/ 4578461 h 6437824"/>
              <a:gd name="connsiteX755" fmla="*/ 9202971 w 12191934"/>
              <a:gd name="connsiteY755" fmla="*/ 4530920 h 6437824"/>
              <a:gd name="connsiteX756" fmla="*/ 9580074 w 12191934"/>
              <a:gd name="connsiteY756" fmla="*/ 4986086 h 6437824"/>
              <a:gd name="connsiteX757" fmla="*/ 9580454 w 12191934"/>
              <a:gd name="connsiteY757" fmla="*/ 4987798 h 6437824"/>
              <a:gd name="connsiteX758" fmla="*/ 9618297 w 12191934"/>
              <a:gd name="connsiteY758" fmla="*/ 4985801 h 6437824"/>
              <a:gd name="connsiteX759" fmla="*/ 9374978 w 12191934"/>
              <a:gd name="connsiteY759" fmla="*/ 4663656 h 6437824"/>
              <a:gd name="connsiteX760" fmla="*/ 9383821 w 12191934"/>
              <a:gd name="connsiteY760" fmla="*/ 4657190 h 6437824"/>
              <a:gd name="connsiteX761" fmla="*/ 9648820 w 12191934"/>
              <a:gd name="connsiteY761" fmla="*/ 4984184 h 6437824"/>
              <a:gd name="connsiteX762" fmla="*/ 9694746 w 12191934"/>
              <a:gd name="connsiteY762" fmla="*/ 4981237 h 6437824"/>
              <a:gd name="connsiteX763" fmla="*/ 9520836 w 12191934"/>
              <a:gd name="connsiteY763" fmla="*/ 4743718 h 6437824"/>
              <a:gd name="connsiteX764" fmla="*/ 9532341 w 12191934"/>
              <a:gd name="connsiteY764" fmla="*/ 4735921 h 6437824"/>
              <a:gd name="connsiteX765" fmla="*/ 9634176 w 12191934"/>
              <a:gd name="connsiteY765" fmla="*/ 4859244 h 6437824"/>
              <a:gd name="connsiteX766" fmla="*/ 9728880 w 12191934"/>
              <a:gd name="connsiteY766" fmla="*/ 4979050 h 6437824"/>
              <a:gd name="connsiteX767" fmla="*/ 9797531 w 12191934"/>
              <a:gd name="connsiteY767" fmla="*/ 4974296 h 6437824"/>
              <a:gd name="connsiteX768" fmla="*/ 9736391 w 12191934"/>
              <a:gd name="connsiteY768" fmla="*/ 4904694 h 6437824"/>
              <a:gd name="connsiteX769" fmla="*/ 9647203 w 12191934"/>
              <a:gd name="connsiteY769" fmla="*/ 4785079 h 6437824"/>
              <a:gd name="connsiteX770" fmla="*/ 9656901 w 12191934"/>
              <a:gd name="connsiteY770" fmla="*/ 4778233 h 6437824"/>
              <a:gd name="connsiteX771" fmla="*/ 9755028 w 12191934"/>
              <a:gd name="connsiteY771" fmla="*/ 4886248 h 6437824"/>
              <a:gd name="connsiteX772" fmla="*/ 9821207 w 12191934"/>
              <a:gd name="connsiteY772" fmla="*/ 4972679 h 6437824"/>
              <a:gd name="connsiteX773" fmla="*/ 9882440 w 12191934"/>
              <a:gd name="connsiteY773" fmla="*/ 4967925 h 6437824"/>
              <a:gd name="connsiteX774" fmla="*/ 9744284 w 12191934"/>
              <a:gd name="connsiteY774" fmla="*/ 4800197 h 6437824"/>
              <a:gd name="connsiteX775" fmla="*/ 9621816 w 12191934"/>
              <a:gd name="connsiteY775" fmla="*/ 4632565 h 6437824"/>
              <a:gd name="connsiteX776" fmla="*/ 9621721 w 12191934"/>
              <a:gd name="connsiteY776" fmla="*/ 4626099 h 6437824"/>
              <a:gd name="connsiteX777" fmla="*/ 9539282 w 12191934"/>
              <a:gd name="connsiteY777" fmla="*/ 4608318 h 6437824"/>
              <a:gd name="connsiteX778" fmla="*/ 9590818 w 12191934"/>
              <a:gd name="connsiteY778" fmla="*/ 4675542 h 6437824"/>
              <a:gd name="connsiteX779" fmla="*/ 9643304 w 12191934"/>
              <a:gd name="connsiteY779" fmla="*/ 4769866 h 6437824"/>
              <a:gd name="connsiteX780" fmla="*/ 9638360 w 12191934"/>
              <a:gd name="connsiteY780" fmla="*/ 4773193 h 6437824"/>
              <a:gd name="connsiteX781" fmla="*/ 9569425 w 12191934"/>
              <a:gd name="connsiteY781" fmla="*/ 4692563 h 6437824"/>
              <a:gd name="connsiteX782" fmla="*/ 9521883 w 12191934"/>
              <a:gd name="connsiteY782" fmla="*/ 4610885 h 6437824"/>
              <a:gd name="connsiteX783" fmla="*/ 9524069 w 12191934"/>
              <a:gd name="connsiteY783" fmla="*/ 4604990 h 6437824"/>
              <a:gd name="connsiteX784" fmla="*/ 9449523 w 12191934"/>
              <a:gd name="connsiteY784" fmla="*/ 4588350 h 6437824"/>
              <a:gd name="connsiteX785" fmla="*/ 9522358 w 12191934"/>
              <a:gd name="connsiteY785" fmla="*/ 4723559 h 6437824"/>
              <a:gd name="connsiteX786" fmla="*/ 9515322 w 12191934"/>
              <a:gd name="connsiteY786" fmla="*/ 4727743 h 6437824"/>
              <a:gd name="connsiteX787" fmla="*/ 9415293 w 12191934"/>
              <a:gd name="connsiteY787" fmla="*/ 4587495 h 6437824"/>
              <a:gd name="connsiteX788" fmla="*/ 9411300 w 12191934"/>
              <a:gd name="connsiteY788" fmla="*/ 4579603 h 6437824"/>
              <a:gd name="connsiteX789" fmla="*/ 9324869 w 12191934"/>
              <a:gd name="connsiteY789" fmla="*/ 4559635 h 6437824"/>
              <a:gd name="connsiteX790" fmla="*/ 9342365 w 12191934"/>
              <a:gd name="connsiteY790" fmla="*/ 4587875 h 6437824"/>
              <a:gd name="connsiteX791" fmla="*/ 9371270 w 12191934"/>
              <a:gd name="connsiteY791" fmla="*/ 4645305 h 6437824"/>
              <a:gd name="connsiteX792" fmla="*/ 9363473 w 12191934"/>
              <a:gd name="connsiteY792" fmla="*/ 4650345 h 6437824"/>
              <a:gd name="connsiteX793" fmla="*/ 9323823 w 12191934"/>
              <a:gd name="connsiteY793" fmla="*/ 4600711 h 6437824"/>
              <a:gd name="connsiteX794" fmla="*/ 9292920 w 12191934"/>
              <a:gd name="connsiteY794" fmla="*/ 4553740 h 6437824"/>
              <a:gd name="connsiteX795" fmla="*/ 9292255 w 12191934"/>
              <a:gd name="connsiteY795" fmla="*/ 4552028 h 6437824"/>
              <a:gd name="connsiteX796" fmla="*/ 9202971 w 12191934"/>
              <a:gd name="connsiteY796" fmla="*/ 4530920 h 6437824"/>
              <a:gd name="connsiteX797" fmla="*/ 9063008 w 12191934"/>
              <a:gd name="connsiteY797" fmla="*/ 4497259 h 6437824"/>
              <a:gd name="connsiteX798" fmla="*/ 9244617 w 12191934"/>
              <a:gd name="connsiteY798" fmla="*/ 4728885 h 6437824"/>
              <a:gd name="connsiteX799" fmla="*/ 9442868 w 12191934"/>
              <a:gd name="connsiteY799" fmla="*/ 4992552 h 6437824"/>
              <a:gd name="connsiteX800" fmla="*/ 9551168 w 12191934"/>
              <a:gd name="connsiteY800" fmla="*/ 4988844 h 6437824"/>
              <a:gd name="connsiteX801" fmla="*/ 9174161 w 12191934"/>
              <a:gd name="connsiteY801" fmla="*/ 4524073 h 6437824"/>
              <a:gd name="connsiteX802" fmla="*/ 9063008 w 12191934"/>
              <a:gd name="connsiteY802" fmla="*/ 4497259 h 6437824"/>
              <a:gd name="connsiteX803" fmla="*/ 10637026 w 12191934"/>
              <a:gd name="connsiteY803" fmla="*/ 4477481 h 6437824"/>
              <a:gd name="connsiteX804" fmla="*/ 10643110 w 12191934"/>
              <a:gd name="connsiteY804" fmla="*/ 4489747 h 6437824"/>
              <a:gd name="connsiteX805" fmla="*/ 10593191 w 12191934"/>
              <a:gd name="connsiteY805" fmla="*/ 4513993 h 6437824"/>
              <a:gd name="connsiteX806" fmla="*/ 10587296 w 12191934"/>
              <a:gd name="connsiteY806" fmla="*/ 4503343 h 6437824"/>
              <a:gd name="connsiteX807" fmla="*/ 10637026 w 12191934"/>
              <a:gd name="connsiteY807" fmla="*/ 4477481 h 6437824"/>
              <a:gd name="connsiteX808" fmla="*/ 8967924 w 12191934"/>
              <a:gd name="connsiteY808" fmla="*/ 4474250 h 6437824"/>
              <a:gd name="connsiteX809" fmla="*/ 9352728 w 12191934"/>
              <a:gd name="connsiteY809" fmla="*/ 4994359 h 6437824"/>
              <a:gd name="connsiteX810" fmla="*/ 9415103 w 12191934"/>
              <a:gd name="connsiteY810" fmla="*/ 4993122 h 6437824"/>
              <a:gd name="connsiteX811" fmla="*/ 9244237 w 12191934"/>
              <a:gd name="connsiteY811" fmla="*/ 4773954 h 6437824"/>
              <a:gd name="connsiteX812" fmla="*/ 9039332 w 12191934"/>
              <a:gd name="connsiteY812" fmla="*/ 4499922 h 6437824"/>
              <a:gd name="connsiteX813" fmla="*/ 9038951 w 12191934"/>
              <a:gd name="connsiteY813" fmla="*/ 4491460 h 6437824"/>
              <a:gd name="connsiteX814" fmla="*/ 8967924 w 12191934"/>
              <a:gd name="connsiteY814" fmla="*/ 4474250 h 6437824"/>
              <a:gd name="connsiteX815" fmla="*/ 8822731 w 12191934"/>
              <a:gd name="connsiteY815" fmla="*/ 4439068 h 6437824"/>
              <a:gd name="connsiteX816" fmla="*/ 9268579 w 12191934"/>
              <a:gd name="connsiteY816" fmla="*/ 4993217 h 6437824"/>
              <a:gd name="connsiteX817" fmla="*/ 9282746 w 12191934"/>
              <a:gd name="connsiteY817" fmla="*/ 4993788 h 6437824"/>
              <a:gd name="connsiteX818" fmla="*/ 9323062 w 12191934"/>
              <a:gd name="connsiteY818" fmla="*/ 4994073 h 6437824"/>
              <a:gd name="connsiteX819" fmla="*/ 8927227 w 12191934"/>
              <a:gd name="connsiteY819" fmla="*/ 4465692 h 6437824"/>
              <a:gd name="connsiteX820" fmla="*/ 8926657 w 12191934"/>
              <a:gd name="connsiteY820" fmla="*/ 4464170 h 6437824"/>
              <a:gd name="connsiteX821" fmla="*/ 8822731 w 12191934"/>
              <a:gd name="connsiteY821" fmla="*/ 4439068 h 6437824"/>
              <a:gd name="connsiteX822" fmla="*/ 10531197 w 12191934"/>
              <a:gd name="connsiteY822" fmla="*/ 4422523 h 6437824"/>
              <a:gd name="connsiteX823" fmla="*/ 10538993 w 12191934"/>
              <a:gd name="connsiteY823" fmla="*/ 4448290 h 6437824"/>
              <a:gd name="connsiteX824" fmla="*/ 10528439 w 12191934"/>
              <a:gd name="connsiteY824" fmla="*/ 4449527 h 6437824"/>
              <a:gd name="connsiteX825" fmla="*/ 10521022 w 12191934"/>
              <a:gd name="connsiteY825" fmla="*/ 4426802 h 6437824"/>
              <a:gd name="connsiteX826" fmla="*/ 10531197 w 12191934"/>
              <a:gd name="connsiteY826" fmla="*/ 4422523 h 6437824"/>
              <a:gd name="connsiteX827" fmla="*/ 7841749 w 12191934"/>
              <a:gd name="connsiteY827" fmla="*/ 4412731 h 6437824"/>
              <a:gd name="connsiteX828" fmla="*/ 7809991 w 12191934"/>
              <a:gd name="connsiteY828" fmla="*/ 4420147 h 6437824"/>
              <a:gd name="connsiteX829" fmla="*/ 7809896 w 12191934"/>
              <a:gd name="connsiteY829" fmla="*/ 4422714 h 6437824"/>
              <a:gd name="connsiteX830" fmla="*/ 7735826 w 12191934"/>
              <a:gd name="connsiteY830" fmla="*/ 4527972 h 6437824"/>
              <a:gd name="connsiteX831" fmla="*/ 7637415 w 12191934"/>
              <a:gd name="connsiteY831" fmla="*/ 4646161 h 6437824"/>
              <a:gd name="connsiteX832" fmla="*/ 7622676 w 12191934"/>
              <a:gd name="connsiteY832" fmla="*/ 4634942 h 6437824"/>
              <a:gd name="connsiteX833" fmla="*/ 7711104 w 12191934"/>
              <a:gd name="connsiteY833" fmla="*/ 4512854 h 6437824"/>
              <a:gd name="connsiteX834" fmla="*/ 7779945 w 12191934"/>
              <a:gd name="connsiteY834" fmla="*/ 4427563 h 6437824"/>
              <a:gd name="connsiteX835" fmla="*/ 7698458 w 12191934"/>
              <a:gd name="connsiteY835" fmla="*/ 4447626 h 6437824"/>
              <a:gd name="connsiteX836" fmla="*/ 7696842 w 12191934"/>
              <a:gd name="connsiteY836" fmla="*/ 4451810 h 6437824"/>
              <a:gd name="connsiteX837" fmla="*/ 7440495 w 12191934"/>
              <a:gd name="connsiteY837" fmla="*/ 4777472 h 6437824"/>
              <a:gd name="connsiteX838" fmla="*/ 7420718 w 12191934"/>
              <a:gd name="connsiteY838" fmla="*/ 4762830 h 6437824"/>
              <a:gd name="connsiteX839" fmla="*/ 7653864 w 12191934"/>
              <a:gd name="connsiteY839" fmla="*/ 4459416 h 6437824"/>
              <a:gd name="connsiteX840" fmla="*/ 7511048 w 12191934"/>
              <a:gd name="connsiteY840" fmla="*/ 4496975 h 6437824"/>
              <a:gd name="connsiteX841" fmla="*/ 7508576 w 12191934"/>
              <a:gd name="connsiteY841" fmla="*/ 4508005 h 6437824"/>
              <a:gd name="connsiteX842" fmla="*/ 7202691 w 12191934"/>
              <a:gd name="connsiteY842" fmla="*/ 4903269 h 6437824"/>
              <a:gd name="connsiteX843" fmla="*/ 7194894 w 12191934"/>
              <a:gd name="connsiteY843" fmla="*/ 4896327 h 6437824"/>
              <a:gd name="connsiteX844" fmla="*/ 7472349 w 12191934"/>
              <a:gd name="connsiteY844" fmla="*/ 4507719 h 6437824"/>
              <a:gd name="connsiteX845" fmla="*/ 7368422 w 12191934"/>
              <a:gd name="connsiteY845" fmla="*/ 4536529 h 6437824"/>
              <a:gd name="connsiteX846" fmla="*/ 7365189 w 12191934"/>
              <a:gd name="connsiteY846" fmla="*/ 4547274 h 6437824"/>
              <a:gd name="connsiteX847" fmla="*/ 6985138 w 12191934"/>
              <a:gd name="connsiteY847" fmla="*/ 5006719 h 6437824"/>
              <a:gd name="connsiteX848" fmla="*/ 6975535 w 12191934"/>
              <a:gd name="connsiteY848" fmla="*/ 5000539 h 6437824"/>
              <a:gd name="connsiteX849" fmla="*/ 7324113 w 12191934"/>
              <a:gd name="connsiteY849" fmla="*/ 4549461 h 6437824"/>
              <a:gd name="connsiteX850" fmla="*/ 7217903 w 12191934"/>
              <a:gd name="connsiteY850" fmla="*/ 4580458 h 6437824"/>
              <a:gd name="connsiteX851" fmla="*/ 7000446 w 12191934"/>
              <a:gd name="connsiteY851" fmla="*/ 4832145 h 6437824"/>
              <a:gd name="connsiteX852" fmla="*/ 6985519 w 12191934"/>
              <a:gd name="connsiteY852" fmla="*/ 4818834 h 6437824"/>
              <a:gd name="connsiteX853" fmla="*/ 7162755 w 12191934"/>
              <a:gd name="connsiteY853" fmla="*/ 4597954 h 6437824"/>
              <a:gd name="connsiteX854" fmla="*/ 6985424 w 12191934"/>
              <a:gd name="connsiteY854" fmla="*/ 4654243 h 6437824"/>
              <a:gd name="connsiteX855" fmla="*/ 6983997 w 12191934"/>
              <a:gd name="connsiteY855" fmla="*/ 4662896 h 6437824"/>
              <a:gd name="connsiteX856" fmla="*/ 6818932 w 12191934"/>
              <a:gd name="connsiteY856" fmla="*/ 4878071 h 6437824"/>
              <a:gd name="connsiteX857" fmla="*/ 6652820 w 12191934"/>
              <a:gd name="connsiteY857" fmla="*/ 5087731 h 6437824"/>
              <a:gd name="connsiteX858" fmla="*/ 6637512 w 12191934"/>
              <a:gd name="connsiteY858" fmla="*/ 5076036 h 6437824"/>
              <a:gd name="connsiteX859" fmla="*/ 6948341 w 12191934"/>
              <a:gd name="connsiteY859" fmla="*/ 4666605 h 6437824"/>
              <a:gd name="connsiteX860" fmla="*/ 6773386 w 12191934"/>
              <a:gd name="connsiteY860" fmla="*/ 4727458 h 6437824"/>
              <a:gd name="connsiteX861" fmla="*/ 6771390 w 12191934"/>
              <a:gd name="connsiteY861" fmla="*/ 4734684 h 6437824"/>
              <a:gd name="connsiteX862" fmla="*/ 6455045 w 12191934"/>
              <a:gd name="connsiteY862" fmla="*/ 5143545 h 6437824"/>
              <a:gd name="connsiteX863" fmla="*/ 6440878 w 12191934"/>
              <a:gd name="connsiteY863" fmla="*/ 5134988 h 6437824"/>
              <a:gd name="connsiteX864" fmla="*/ 6726225 w 12191934"/>
              <a:gd name="connsiteY864" fmla="*/ 4744478 h 6437824"/>
              <a:gd name="connsiteX865" fmla="*/ 6527310 w 12191934"/>
              <a:gd name="connsiteY865" fmla="*/ 4819975 h 6437824"/>
              <a:gd name="connsiteX866" fmla="*/ 6360532 w 12191934"/>
              <a:gd name="connsiteY866" fmla="*/ 5024881 h 6437824"/>
              <a:gd name="connsiteX867" fmla="*/ 6150397 w 12191934"/>
              <a:gd name="connsiteY867" fmla="*/ 5269437 h 6437824"/>
              <a:gd name="connsiteX868" fmla="*/ 6134137 w 12191934"/>
              <a:gd name="connsiteY868" fmla="*/ 5257265 h 6437824"/>
              <a:gd name="connsiteX869" fmla="*/ 6314987 w 12191934"/>
              <a:gd name="connsiteY869" fmla="*/ 5031061 h 6437824"/>
              <a:gd name="connsiteX870" fmla="*/ 6469593 w 12191934"/>
              <a:gd name="connsiteY870" fmla="*/ 4842604 h 6437824"/>
              <a:gd name="connsiteX871" fmla="*/ 6298918 w 12191934"/>
              <a:gd name="connsiteY871" fmla="*/ 4913727 h 6437824"/>
              <a:gd name="connsiteX872" fmla="*/ 5827216 w 12191934"/>
              <a:gd name="connsiteY872" fmla="*/ 5443726 h 6437824"/>
              <a:gd name="connsiteX873" fmla="*/ 5818373 w 12191934"/>
              <a:gd name="connsiteY873" fmla="*/ 5435834 h 6437824"/>
              <a:gd name="connsiteX874" fmla="*/ 6236638 w 12191934"/>
              <a:gd name="connsiteY874" fmla="*/ 4940731 h 6437824"/>
              <a:gd name="connsiteX875" fmla="*/ 6082412 w 12191934"/>
              <a:gd name="connsiteY875" fmla="*/ 5010332 h 6437824"/>
              <a:gd name="connsiteX876" fmla="*/ 6079369 w 12191934"/>
              <a:gd name="connsiteY876" fmla="*/ 5016228 h 6437824"/>
              <a:gd name="connsiteX877" fmla="*/ 5834347 w 12191934"/>
              <a:gd name="connsiteY877" fmla="*/ 5276948 h 6437824"/>
              <a:gd name="connsiteX878" fmla="*/ 5601589 w 12191934"/>
              <a:gd name="connsiteY878" fmla="*/ 5499540 h 6437824"/>
              <a:gd name="connsiteX879" fmla="*/ 5593794 w 12191934"/>
              <a:gd name="connsiteY879" fmla="*/ 5492883 h 6437824"/>
              <a:gd name="connsiteX880" fmla="*/ 5825885 w 12191934"/>
              <a:gd name="connsiteY880" fmla="*/ 5244714 h 6437824"/>
              <a:gd name="connsiteX881" fmla="*/ 6018993 w 12191934"/>
              <a:gd name="connsiteY881" fmla="*/ 5039904 h 6437824"/>
              <a:gd name="connsiteX882" fmla="*/ 5994842 w 12191934"/>
              <a:gd name="connsiteY882" fmla="*/ 5051219 h 6437824"/>
              <a:gd name="connsiteX883" fmla="*/ 5935512 w 12191934"/>
              <a:gd name="connsiteY883" fmla="*/ 5080885 h 6437824"/>
              <a:gd name="connsiteX884" fmla="*/ 5934658 w 12191934"/>
              <a:gd name="connsiteY884" fmla="*/ 5082881 h 6437824"/>
              <a:gd name="connsiteX885" fmla="*/ 5661110 w 12191934"/>
              <a:gd name="connsiteY885" fmla="*/ 5325346 h 6437824"/>
              <a:gd name="connsiteX886" fmla="*/ 5405914 w 12191934"/>
              <a:gd name="connsiteY886" fmla="*/ 5580551 h 6437824"/>
              <a:gd name="connsiteX887" fmla="*/ 5398212 w 12191934"/>
              <a:gd name="connsiteY887" fmla="*/ 5574656 h 6437824"/>
              <a:gd name="connsiteX888" fmla="*/ 5630113 w 12191934"/>
              <a:gd name="connsiteY888" fmla="*/ 5313556 h 6437824"/>
              <a:gd name="connsiteX889" fmla="*/ 5822556 w 12191934"/>
              <a:gd name="connsiteY889" fmla="*/ 5137366 h 6437824"/>
              <a:gd name="connsiteX890" fmla="*/ 5654931 w 12191934"/>
              <a:gd name="connsiteY890" fmla="*/ 5226934 h 6437824"/>
              <a:gd name="connsiteX891" fmla="*/ 5650270 w 12191934"/>
              <a:gd name="connsiteY891" fmla="*/ 5236822 h 6437824"/>
              <a:gd name="connsiteX892" fmla="*/ 5426260 w 12191934"/>
              <a:gd name="connsiteY892" fmla="*/ 5442584 h 6437824"/>
              <a:gd name="connsiteX893" fmla="*/ 5172280 w 12191934"/>
              <a:gd name="connsiteY893" fmla="*/ 5674874 h 6437824"/>
              <a:gd name="connsiteX894" fmla="*/ 5164486 w 12191934"/>
              <a:gd name="connsiteY894" fmla="*/ 5666792 h 6437824"/>
              <a:gd name="connsiteX895" fmla="*/ 5380907 w 12191934"/>
              <a:gd name="connsiteY895" fmla="*/ 5445247 h 6437824"/>
              <a:gd name="connsiteX896" fmla="*/ 5539977 w 12191934"/>
              <a:gd name="connsiteY896" fmla="*/ 5291496 h 6437824"/>
              <a:gd name="connsiteX897" fmla="*/ 5368262 w 12191934"/>
              <a:gd name="connsiteY897" fmla="*/ 5393236 h 6437824"/>
              <a:gd name="connsiteX898" fmla="*/ 5365314 w 12191934"/>
              <a:gd name="connsiteY898" fmla="*/ 5403790 h 6437824"/>
              <a:gd name="connsiteX899" fmla="*/ 5154885 w 12191934"/>
              <a:gd name="connsiteY899" fmla="*/ 5593483 h 6437824"/>
              <a:gd name="connsiteX900" fmla="*/ 4941986 w 12191934"/>
              <a:gd name="connsiteY900" fmla="*/ 5784982 h 6437824"/>
              <a:gd name="connsiteX901" fmla="*/ 4930671 w 12191934"/>
              <a:gd name="connsiteY901" fmla="*/ 5772621 h 6437824"/>
              <a:gd name="connsiteX902" fmla="*/ 5131880 w 12191934"/>
              <a:gd name="connsiteY902" fmla="*/ 5572945 h 6437824"/>
              <a:gd name="connsiteX903" fmla="*/ 5238184 w 12191934"/>
              <a:gd name="connsiteY903" fmla="*/ 5474627 h 6437824"/>
              <a:gd name="connsiteX904" fmla="*/ 5228965 w 12191934"/>
              <a:gd name="connsiteY904" fmla="*/ 5480428 h 6437824"/>
              <a:gd name="connsiteX905" fmla="*/ 4898242 w 12191934"/>
              <a:gd name="connsiteY905" fmla="*/ 5707203 h 6437824"/>
              <a:gd name="connsiteX906" fmla="*/ 4898908 w 12191934"/>
              <a:gd name="connsiteY906" fmla="*/ 5714240 h 6437824"/>
              <a:gd name="connsiteX907" fmla="*/ 4835962 w 12191934"/>
              <a:gd name="connsiteY907" fmla="*/ 5778611 h 6437824"/>
              <a:gd name="connsiteX908" fmla="*/ 4782725 w 12191934"/>
              <a:gd name="connsiteY908" fmla="*/ 5845170 h 6437824"/>
              <a:gd name="connsiteX909" fmla="*/ 4761334 w 12191934"/>
              <a:gd name="connsiteY909" fmla="*/ 5833855 h 6437824"/>
              <a:gd name="connsiteX910" fmla="*/ 4801645 w 12191934"/>
              <a:gd name="connsiteY910" fmla="*/ 5770719 h 6437824"/>
              <a:gd name="connsiteX911" fmla="*/ 4673477 w 12191934"/>
              <a:gd name="connsiteY911" fmla="*/ 5847357 h 6437824"/>
              <a:gd name="connsiteX912" fmla="*/ 4651697 w 12191934"/>
              <a:gd name="connsiteY912" fmla="*/ 5880826 h 6437824"/>
              <a:gd name="connsiteX913" fmla="*/ 4644000 w 12191934"/>
              <a:gd name="connsiteY913" fmla="*/ 5876167 h 6437824"/>
              <a:gd name="connsiteX914" fmla="*/ 4647041 w 12191934"/>
              <a:gd name="connsiteY914" fmla="*/ 5861620 h 6437824"/>
              <a:gd name="connsiteX915" fmla="*/ 4483879 w 12191934"/>
              <a:gd name="connsiteY915" fmla="*/ 5937211 h 6437824"/>
              <a:gd name="connsiteX916" fmla="*/ 4564605 w 12191934"/>
              <a:gd name="connsiteY916" fmla="*/ 5936926 h 6437824"/>
              <a:gd name="connsiteX917" fmla="*/ 4565556 w 12191934"/>
              <a:gd name="connsiteY917" fmla="*/ 5934644 h 6437824"/>
              <a:gd name="connsiteX918" fmla="*/ 4597789 w 12191934"/>
              <a:gd name="connsiteY918" fmla="*/ 5900033 h 6437824"/>
              <a:gd name="connsiteX919" fmla="*/ 4622605 w 12191934"/>
              <a:gd name="connsiteY919" fmla="*/ 5884915 h 6437824"/>
              <a:gd name="connsiteX920" fmla="*/ 4631256 w 12191934"/>
              <a:gd name="connsiteY920" fmla="*/ 5891665 h 6437824"/>
              <a:gd name="connsiteX921" fmla="*/ 4597600 w 12191934"/>
              <a:gd name="connsiteY921" fmla="*/ 5936830 h 6437824"/>
              <a:gd name="connsiteX922" fmla="*/ 4949215 w 12191934"/>
              <a:gd name="connsiteY922" fmla="*/ 5927133 h 6437824"/>
              <a:gd name="connsiteX923" fmla="*/ 5556046 w 12191934"/>
              <a:gd name="connsiteY923" fmla="*/ 5864472 h 6437824"/>
              <a:gd name="connsiteX924" fmla="*/ 6155531 w 12191934"/>
              <a:gd name="connsiteY924" fmla="*/ 5743810 h 6437824"/>
              <a:gd name="connsiteX925" fmla="*/ 6407218 w 12191934"/>
              <a:gd name="connsiteY925" fmla="*/ 5674589 h 6437824"/>
              <a:gd name="connsiteX926" fmla="*/ 6530733 w 12191934"/>
              <a:gd name="connsiteY926" fmla="*/ 5636365 h 6437824"/>
              <a:gd name="connsiteX927" fmla="*/ 6592251 w 12191934"/>
              <a:gd name="connsiteY927" fmla="*/ 5616303 h 6437824"/>
              <a:gd name="connsiteX928" fmla="*/ 6653581 w 12191934"/>
              <a:gd name="connsiteY928" fmla="*/ 5595574 h 6437824"/>
              <a:gd name="connsiteX929" fmla="*/ 8418433 w 12191934"/>
              <a:gd name="connsiteY929" fmla="*/ 4836804 h 6437824"/>
              <a:gd name="connsiteX930" fmla="*/ 8001015 w 12191934"/>
              <a:gd name="connsiteY930" fmla="*/ 4556022 h 6437824"/>
              <a:gd name="connsiteX931" fmla="*/ 7889387 w 12191934"/>
              <a:gd name="connsiteY931" fmla="*/ 4686953 h 6437824"/>
              <a:gd name="connsiteX932" fmla="*/ 7878832 w 12191934"/>
              <a:gd name="connsiteY932" fmla="*/ 4678680 h 6437824"/>
              <a:gd name="connsiteX933" fmla="*/ 7970303 w 12191934"/>
              <a:gd name="connsiteY933" fmla="*/ 4529969 h 6437824"/>
              <a:gd name="connsiteX934" fmla="*/ 7936834 w 12191934"/>
              <a:gd name="connsiteY934" fmla="*/ 4500683 h 6437824"/>
              <a:gd name="connsiteX935" fmla="*/ 7815792 w 12191934"/>
              <a:gd name="connsiteY935" fmla="*/ 4662706 h 6437824"/>
              <a:gd name="connsiteX936" fmla="*/ 7803906 w 12191934"/>
              <a:gd name="connsiteY936" fmla="*/ 4653959 h 6437824"/>
              <a:gd name="connsiteX937" fmla="*/ 7910305 w 12191934"/>
              <a:gd name="connsiteY937" fmla="*/ 4476912 h 6437824"/>
              <a:gd name="connsiteX938" fmla="*/ 7883016 w 12191934"/>
              <a:gd name="connsiteY938" fmla="*/ 4451810 h 6437824"/>
              <a:gd name="connsiteX939" fmla="*/ 7813225 w 12191934"/>
              <a:gd name="connsiteY939" fmla="*/ 4541378 h 6437824"/>
              <a:gd name="connsiteX940" fmla="*/ 7684481 w 12191934"/>
              <a:gd name="connsiteY940" fmla="*/ 4698362 h 6437824"/>
              <a:gd name="connsiteX941" fmla="*/ 7672595 w 12191934"/>
              <a:gd name="connsiteY941" fmla="*/ 4689139 h 6437824"/>
              <a:gd name="connsiteX942" fmla="*/ 7766253 w 12191934"/>
              <a:gd name="connsiteY942" fmla="*/ 4555927 h 6437824"/>
              <a:gd name="connsiteX943" fmla="*/ 7861147 w 12191934"/>
              <a:gd name="connsiteY943" fmla="*/ 4431176 h 6437824"/>
              <a:gd name="connsiteX944" fmla="*/ 7841749 w 12191934"/>
              <a:gd name="connsiteY944" fmla="*/ 4412731 h 6437824"/>
              <a:gd name="connsiteX945" fmla="*/ 8696269 w 12191934"/>
              <a:gd name="connsiteY945" fmla="*/ 4408831 h 6437824"/>
              <a:gd name="connsiteX946" fmla="*/ 8937021 w 12191934"/>
              <a:gd name="connsiteY946" fmla="*/ 4689805 h 6437824"/>
              <a:gd name="connsiteX947" fmla="*/ 9186901 w 12191934"/>
              <a:gd name="connsiteY947" fmla="*/ 4989795 h 6437824"/>
              <a:gd name="connsiteX948" fmla="*/ 9242621 w 12191934"/>
              <a:gd name="connsiteY948" fmla="*/ 4992172 h 6437824"/>
              <a:gd name="connsiteX949" fmla="*/ 8782129 w 12191934"/>
              <a:gd name="connsiteY949" fmla="*/ 4429560 h 6437824"/>
              <a:gd name="connsiteX950" fmla="*/ 8782034 w 12191934"/>
              <a:gd name="connsiteY950" fmla="*/ 4429274 h 6437824"/>
              <a:gd name="connsiteX951" fmla="*/ 8696269 w 12191934"/>
              <a:gd name="connsiteY951" fmla="*/ 4408831 h 6437824"/>
              <a:gd name="connsiteX952" fmla="*/ 10378917 w 12191934"/>
              <a:gd name="connsiteY952" fmla="*/ 4364212 h 6437824"/>
              <a:gd name="connsiteX953" fmla="*/ 10380775 w 12191934"/>
              <a:gd name="connsiteY953" fmla="*/ 4387438 h 6437824"/>
              <a:gd name="connsiteX954" fmla="*/ 10342551 w 12191934"/>
              <a:gd name="connsiteY954" fmla="*/ 4387058 h 6437824"/>
              <a:gd name="connsiteX955" fmla="*/ 10368129 w 12191934"/>
              <a:gd name="connsiteY955" fmla="*/ 4364238 h 6437824"/>
              <a:gd name="connsiteX956" fmla="*/ 10378917 w 12191934"/>
              <a:gd name="connsiteY956" fmla="*/ 4364212 h 6437824"/>
              <a:gd name="connsiteX957" fmla="*/ 10256164 w 12191934"/>
              <a:gd name="connsiteY957" fmla="*/ 4346160 h 6437824"/>
              <a:gd name="connsiteX958" fmla="*/ 10271428 w 12191934"/>
              <a:gd name="connsiteY958" fmla="*/ 4347787 h 6437824"/>
              <a:gd name="connsiteX959" fmla="*/ 10276373 w 12191934"/>
              <a:gd name="connsiteY959" fmla="*/ 4358341 h 6437824"/>
              <a:gd name="connsiteX960" fmla="*/ 10215234 w 12191934"/>
              <a:gd name="connsiteY960" fmla="*/ 4388673 h 6437824"/>
              <a:gd name="connsiteX961" fmla="*/ 10147154 w 12191934"/>
              <a:gd name="connsiteY961" fmla="*/ 4405313 h 6437824"/>
              <a:gd name="connsiteX962" fmla="*/ 10142970 w 12191934"/>
              <a:gd name="connsiteY962" fmla="*/ 4394474 h 6437824"/>
              <a:gd name="connsiteX963" fmla="*/ 10211051 w 12191934"/>
              <a:gd name="connsiteY963" fmla="*/ 4361764 h 6437824"/>
              <a:gd name="connsiteX964" fmla="*/ 10256164 w 12191934"/>
              <a:gd name="connsiteY964" fmla="*/ 4346160 h 6437824"/>
              <a:gd name="connsiteX965" fmla="*/ 10372828 w 12191934"/>
              <a:gd name="connsiteY965" fmla="*/ 4300940 h 6437824"/>
              <a:gd name="connsiteX966" fmla="*/ 10359381 w 12191934"/>
              <a:gd name="connsiteY966" fmla="*/ 4303479 h 6437824"/>
              <a:gd name="connsiteX967" fmla="*/ 10359572 w 12191934"/>
              <a:gd name="connsiteY967" fmla="*/ 4303574 h 6437824"/>
              <a:gd name="connsiteX968" fmla="*/ 10359638 w 12191934"/>
              <a:gd name="connsiteY968" fmla="*/ 4303560 h 6437824"/>
              <a:gd name="connsiteX969" fmla="*/ 10359476 w 12191934"/>
              <a:gd name="connsiteY969" fmla="*/ 4303479 h 6437824"/>
              <a:gd name="connsiteX970" fmla="*/ 10372979 w 12191934"/>
              <a:gd name="connsiteY970" fmla="*/ 4300911 h 6437824"/>
              <a:gd name="connsiteX971" fmla="*/ 10372969 w 12191934"/>
              <a:gd name="connsiteY971" fmla="*/ 4300913 h 6437824"/>
              <a:gd name="connsiteX972" fmla="*/ 10372966 w 12191934"/>
              <a:gd name="connsiteY972" fmla="*/ 4300914 h 6437824"/>
              <a:gd name="connsiteX973" fmla="*/ 10372893 w 12191934"/>
              <a:gd name="connsiteY973" fmla="*/ 4300928 h 6437824"/>
              <a:gd name="connsiteX974" fmla="*/ 10372878 w 12191934"/>
              <a:gd name="connsiteY974" fmla="*/ 4300931 h 6437824"/>
              <a:gd name="connsiteX975" fmla="*/ 10372829 w 12191934"/>
              <a:gd name="connsiteY975" fmla="*/ 4300941 h 6437824"/>
              <a:gd name="connsiteX976" fmla="*/ 10372893 w 12191934"/>
              <a:gd name="connsiteY976" fmla="*/ 4300928 h 6437824"/>
              <a:gd name="connsiteX977" fmla="*/ 10372894 w 12191934"/>
              <a:gd name="connsiteY977" fmla="*/ 4300928 h 6437824"/>
              <a:gd name="connsiteX978" fmla="*/ 10372966 w 12191934"/>
              <a:gd name="connsiteY978" fmla="*/ 4300914 h 6437824"/>
              <a:gd name="connsiteX979" fmla="*/ 10078787 w 12191934"/>
              <a:gd name="connsiteY979" fmla="*/ 4232070 h 6437824"/>
              <a:gd name="connsiteX980" fmla="*/ 10088486 w 12191934"/>
              <a:gd name="connsiteY980" fmla="*/ 4261546 h 6437824"/>
              <a:gd name="connsiteX981" fmla="*/ 10045984 w 12191934"/>
              <a:gd name="connsiteY981" fmla="*/ 4268962 h 6437824"/>
              <a:gd name="connsiteX982" fmla="*/ 10041230 w 12191934"/>
              <a:gd name="connsiteY982" fmla="*/ 4241103 h 6437824"/>
              <a:gd name="connsiteX983" fmla="*/ 10078787 w 12191934"/>
              <a:gd name="connsiteY983" fmla="*/ 4232070 h 6437824"/>
              <a:gd name="connsiteX984" fmla="*/ 7692373 w 12191934"/>
              <a:gd name="connsiteY984" fmla="*/ 4219234 h 6437824"/>
              <a:gd name="connsiteX985" fmla="*/ 7859150 w 12191934"/>
              <a:gd name="connsiteY985" fmla="*/ 4378120 h 6437824"/>
              <a:gd name="connsiteX986" fmla="*/ 7862383 w 12191934"/>
              <a:gd name="connsiteY986" fmla="*/ 4377358 h 6437824"/>
              <a:gd name="connsiteX987" fmla="*/ 7865997 w 12191934"/>
              <a:gd name="connsiteY987" fmla="*/ 4384395 h 6437824"/>
              <a:gd name="connsiteX988" fmla="*/ 8023265 w 12191934"/>
              <a:gd name="connsiteY988" fmla="*/ 4523979 h 6437824"/>
              <a:gd name="connsiteX989" fmla="*/ 7949765 w 12191934"/>
              <a:gd name="connsiteY989" fmla="*/ 4434600 h 6437824"/>
              <a:gd name="connsiteX990" fmla="*/ 7961271 w 12191934"/>
              <a:gd name="connsiteY990" fmla="*/ 4423000 h 6437824"/>
              <a:gd name="connsiteX991" fmla="*/ 8117873 w 12191934"/>
              <a:gd name="connsiteY991" fmla="*/ 4579982 h 6437824"/>
              <a:gd name="connsiteX992" fmla="*/ 8131471 w 12191934"/>
              <a:gd name="connsiteY992" fmla="*/ 4575134 h 6437824"/>
              <a:gd name="connsiteX993" fmla="*/ 8140408 w 12191934"/>
              <a:gd name="connsiteY993" fmla="*/ 4584071 h 6437824"/>
              <a:gd name="connsiteX994" fmla="*/ 8134799 w 12191934"/>
              <a:gd name="connsiteY994" fmla="*/ 4600711 h 6437824"/>
              <a:gd name="connsiteX995" fmla="*/ 8155526 w 12191934"/>
              <a:gd name="connsiteY995" fmla="*/ 4629236 h 6437824"/>
              <a:gd name="connsiteX996" fmla="*/ 8325156 w 12191934"/>
              <a:gd name="connsiteY996" fmla="*/ 4743527 h 6437824"/>
              <a:gd name="connsiteX997" fmla="*/ 8282843 w 12191934"/>
              <a:gd name="connsiteY997" fmla="*/ 4688663 h 6437824"/>
              <a:gd name="connsiteX998" fmla="*/ 8291592 w 12191934"/>
              <a:gd name="connsiteY998" fmla="*/ 4680201 h 6437824"/>
              <a:gd name="connsiteX999" fmla="*/ 8347597 w 12191934"/>
              <a:gd name="connsiteY999" fmla="*/ 4739534 h 6437824"/>
              <a:gd name="connsiteX1000" fmla="*/ 8341320 w 12191934"/>
              <a:gd name="connsiteY1000" fmla="*/ 4752845 h 6437824"/>
              <a:gd name="connsiteX1001" fmla="*/ 8406167 w 12191934"/>
              <a:gd name="connsiteY1001" fmla="*/ 4790118 h 6437824"/>
              <a:gd name="connsiteX1002" fmla="*/ 8463028 w 12191934"/>
              <a:gd name="connsiteY1002" fmla="*/ 4817977 h 6437824"/>
              <a:gd name="connsiteX1003" fmla="*/ 8471205 w 12191934"/>
              <a:gd name="connsiteY1003" fmla="*/ 4814460 h 6437824"/>
              <a:gd name="connsiteX1004" fmla="*/ 8460651 w 12191934"/>
              <a:gd name="connsiteY1004" fmla="*/ 4799341 h 6437824"/>
              <a:gd name="connsiteX1005" fmla="*/ 8412919 w 12191934"/>
              <a:gd name="connsiteY1005" fmla="*/ 4726887 h 6437824"/>
              <a:gd name="connsiteX1006" fmla="*/ 8420430 w 12191934"/>
              <a:gd name="connsiteY1006" fmla="*/ 4722038 h 6437824"/>
              <a:gd name="connsiteX1007" fmla="*/ 8481094 w 12191934"/>
              <a:gd name="connsiteY1007" fmla="*/ 4790403 h 6437824"/>
              <a:gd name="connsiteX1008" fmla="*/ 8517511 w 12191934"/>
              <a:gd name="connsiteY1008" fmla="*/ 4842700 h 6437824"/>
              <a:gd name="connsiteX1009" fmla="*/ 8559918 w 12191934"/>
              <a:gd name="connsiteY1009" fmla="*/ 4860290 h 6437824"/>
              <a:gd name="connsiteX1010" fmla="*/ 8561630 w 12191934"/>
              <a:gd name="connsiteY1010" fmla="*/ 4859625 h 6437824"/>
              <a:gd name="connsiteX1011" fmla="*/ 8594433 w 12191934"/>
              <a:gd name="connsiteY1011" fmla="*/ 4871796 h 6437824"/>
              <a:gd name="connsiteX1012" fmla="*/ 8592056 w 12191934"/>
              <a:gd name="connsiteY1012" fmla="*/ 4872746 h 6437824"/>
              <a:gd name="connsiteX1013" fmla="*/ 8597952 w 12191934"/>
              <a:gd name="connsiteY1013" fmla="*/ 4875028 h 6437824"/>
              <a:gd name="connsiteX1014" fmla="*/ 8549744 w 12191934"/>
              <a:gd name="connsiteY1014" fmla="*/ 4815886 h 6437824"/>
              <a:gd name="connsiteX1015" fmla="*/ 8482996 w 12191934"/>
              <a:gd name="connsiteY1015" fmla="*/ 4729455 h 6437824"/>
              <a:gd name="connsiteX1016" fmla="*/ 8496782 w 12191934"/>
              <a:gd name="connsiteY1016" fmla="*/ 4718616 h 6437824"/>
              <a:gd name="connsiteX1017" fmla="*/ 8563721 w 12191934"/>
              <a:gd name="connsiteY1017" fmla="*/ 4797250 h 6437824"/>
              <a:gd name="connsiteX1018" fmla="*/ 8625241 w 12191934"/>
              <a:gd name="connsiteY1018" fmla="*/ 4880068 h 6437824"/>
              <a:gd name="connsiteX1019" fmla="*/ 8625241 w 12191934"/>
              <a:gd name="connsiteY1019" fmla="*/ 4884441 h 6437824"/>
              <a:gd name="connsiteX1020" fmla="*/ 8763683 w 12191934"/>
              <a:gd name="connsiteY1020" fmla="*/ 4926753 h 6437824"/>
              <a:gd name="connsiteX1021" fmla="*/ 8750086 w 12191934"/>
              <a:gd name="connsiteY1021" fmla="*/ 4911065 h 6437824"/>
              <a:gd name="connsiteX1022" fmla="*/ 8682671 w 12191934"/>
              <a:gd name="connsiteY1022" fmla="*/ 4832145 h 6437824"/>
              <a:gd name="connsiteX1023" fmla="*/ 8698171 w 12191934"/>
              <a:gd name="connsiteY1023" fmla="*/ 4819404 h 6437824"/>
              <a:gd name="connsiteX1024" fmla="*/ 8769769 w 12191934"/>
              <a:gd name="connsiteY1024" fmla="*/ 4890337 h 6437824"/>
              <a:gd name="connsiteX1025" fmla="*/ 8815504 w 12191934"/>
              <a:gd name="connsiteY1025" fmla="*/ 4939210 h 6437824"/>
              <a:gd name="connsiteX1026" fmla="*/ 8921998 w 12191934"/>
              <a:gd name="connsiteY1026" fmla="*/ 4960604 h 6437824"/>
              <a:gd name="connsiteX1027" fmla="*/ 8883489 w 12191934"/>
              <a:gd name="connsiteY1027" fmla="*/ 4920573 h 6437824"/>
              <a:gd name="connsiteX1028" fmla="*/ 8781654 w 12191934"/>
              <a:gd name="connsiteY1028" fmla="*/ 4810941 h 6437824"/>
              <a:gd name="connsiteX1029" fmla="*/ 8791638 w 12191934"/>
              <a:gd name="connsiteY1029" fmla="*/ 4800578 h 6437824"/>
              <a:gd name="connsiteX1030" fmla="*/ 8893093 w 12191934"/>
              <a:gd name="connsiteY1030" fmla="*/ 4894140 h 6437824"/>
              <a:gd name="connsiteX1031" fmla="*/ 8967638 w 12191934"/>
              <a:gd name="connsiteY1031" fmla="*/ 4967925 h 6437824"/>
              <a:gd name="connsiteX1032" fmla="*/ 9022311 w 12191934"/>
              <a:gd name="connsiteY1032" fmla="*/ 4975056 h 6437824"/>
              <a:gd name="connsiteX1033" fmla="*/ 8984563 w 12191934"/>
              <a:gd name="connsiteY1033" fmla="*/ 4939020 h 6437824"/>
              <a:gd name="connsiteX1034" fmla="*/ 8998160 w 12191934"/>
              <a:gd name="connsiteY1034" fmla="*/ 4919812 h 6437824"/>
              <a:gd name="connsiteX1035" fmla="*/ 9060915 w 12191934"/>
              <a:gd name="connsiteY1035" fmla="*/ 4976007 h 6437824"/>
              <a:gd name="connsiteX1036" fmla="*/ 9061771 w 12191934"/>
              <a:gd name="connsiteY1036" fmla="*/ 4978480 h 6437824"/>
              <a:gd name="connsiteX1037" fmla="*/ 9065289 w 12191934"/>
              <a:gd name="connsiteY1037" fmla="*/ 4979906 h 6437824"/>
              <a:gd name="connsiteX1038" fmla="*/ 9152196 w 12191934"/>
              <a:gd name="connsiteY1038" fmla="*/ 4987228 h 6437824"/>
              <a:gd name="connsiteX1039" fmla="*/ 8915342 w 12191934"/>
              <a:gd name="connsiteY1039" fmla="*/ 4709297 h 6437824"/>
              <a:gd name="connsiteX1040" fmla="*/ 8659281 w 12191934"/>
              <a:gd name="connsiteY1040" fmla="*/ 4399894 h 6437824"/>
              <a:gd name="connsiteX1041" fmla="*/ 8561059 w 12191934"/>
              <a:gd name="connsiteY1041" fmla="*/ 4377074 h 6437824"/>
              <a:gd name="connsiteX1042" fmla="*/ 8764063 w 12191934"/>
              <a:gd name="connsiteY1042" fmla="*/ 4626764 h 6437824"/>
              <a:gd name="connsiteX1043" fmla="*/ 8976291 w 12191934"/>
              <a:gd name="connsiteY1043" fmla="*/ 4904409 h 6437824"/>
              <a:gd name="connsiteX1044" fmla="*/ 8967924 w 12191934"/>
              <a:gd name="connsiteY1044" fmla="*/ 4910210 h 6437824"/>
              <a:gd name="connsiteX1045" fmla="*/ 8738391 w 12191934"/>
              <a:gd name="connsiteY1045" fmla="*/ 4643879 h 6437824"/>
              <a:gd name="connsiteX1046" fmla="*/ 8521124 w 12191934"/>
              <a:gd name="connsiteY1046" fmla="*/ 4371559 h 6437824"/>
              <a:gd name="connsiteX1047" fmla="*/ 8520363 w 12191934"/>
              <a:gd name="connsiteY1047" fmla="*/ 4367756 h 6437824"/>
              <a:gd name="connsiteX1048" fmla="*/ 8427466 w 12191934"/>
              <a:gd name="connsiteY1048" fmla="*/ 4346932 h 6437824"/>
              <a:gd name="connsiteX1049" fmla="*/ 8594433 w 12191934"/>
              <a:gd name="connsiteY1049" fmla="*/ 4542140 h 6437824"/>
              <a:gd name="connsiteX1050" fmla="*/ 8751797 w 12191934"/>
              <a:gd name="connsiteY1050" fmla="*/ 4743337 h 6437824"/>
              <a:gd name="connsiteX1051" fmla="*/ 8738010 w 12191934"/>
              <a:gd name="connsiteY1051" fmla="*/ 4755032 h 6437824"/>
              <a:gd name="connsiteX1052" fmla="*/ 8568095 w 12191934"/>
              <a:gd name="connsiteY1052" fmla="*/ 4565054 h 6437824"/>
              <a:gd name="connsiteX1053" fmla="*/ 8384678 w 12191934"/>
              <a:gd name="connsiteY1053" fmla="*/ 4340182 h 6437824"/>
              <a:gd name="connsiteX1054" fmla="*/ 8383347 w 12191934"/>
              <a:gd name="connsiteY1054" fmla="*/ 4337424 h 6437824"/>
              <a:gd name="connsiteX1055" fmla="*/ 8316884 w 12191934"/>
              <a:gd name="connsiteY1055" fmla="*/ 4323161 h 6437824"/>
              <a:gd name="connsiteX1056" fmla="*/ 8455231 w 12191934"/>
              <a:gd name="connsiteY1056" fmla="*/ 4491460 h 6437824"/>
              <a:gd name="connsiteX1057" fmla="*/ 8484706 w 12191934"/>
              <a:gd name="connsiteY1057" fmla="*/ 4528543 h 6437824"/>
              <a:gd name="connsiteX1058" fmla="*/ 8666698 w 12191934"/>
              <a:gd name="connsiteY1058" fmla="*/ 4777187 h 6437824"/>
              <a:gd name="connsiteX1059" fmla="*/ 8649582 w 12191934"/>
              <a:gd name="connsiteY1059" fmla="*/ 4791925 h 6437824"/>
              <a:gd name="connsiteX1060" fmla="*/ 8458083 w 12191934"/>
              <a:gd name="connsiteY1060" fmla="*/ 4551268 h 6437824"/>
              <a:gd name="connsiteX1061" fmla="*/ 8456371 w 12191934"/>
              <a:gd name="connsiteY1061" fmla="*/ 4549271 h 6437824"/>
              <a:gd name="connsiteX1062" fmla="*/ 8436024 w 12191934"/>
              <a:gd name="connsiteY1062" fmla="*/ 4525500 h 6437824"/>
              <a:gd name="connsiteX1063" fmla="*/ 8265919 w 12191934"/>
              <a:gd name="connsiteY1063" fmla="*/ 4312607 h 6437824"/>
              <a:gd name="connsiteX1064" fmla="*/ 8173592 w 12191934"/>
              <a:gd name="connsiteY1064" fmla="*/ 4294065 h 6437824"/>
              <a:gd name="connsiteX1065" fmla="*/ 8175494 w 12191934"/>
              <a:gd name="connsiteY1065" fmla="*/ 4296157 h 6437824"/>
              <a:gd name="connsiteX1066" fmla="*/ 8181960 w 12191934"/>
              <a:gd name="connsiteY1066" fmla="*/ 4296633 h 6437824"/>
              <a:gd name="connsiteX1067" fmla="*/ 8236444 w 12191934"/>
              <a:gd name="connsiteY1067" fmla="*/ 4365188 h 6437824"/>
              <a:gd name="connsiteX1068" fmla="*/ 8323540 w 12191934"/>
              <a:gd name="connsiteY1068" fmla="*/ 4480810 h 6437824"/>
              <a:gd name="connsiteX1069" fmla="*/ 8348642 w 12191934"/>
              <a:gd name="connsiteY1069" fmla="*/ 4513139 h 6437824"/>
              <a:gd name="connsiteX1070" fmla="*/ 8359862 w 12191934"/>
              <a:gd name="connsiteY1070" fmla="*/ 4507149 h 6437824"/>
              <a:gd name="connsiteX1071" fmla="*/ 8370796 w 12191934"/>
              <a:gd name="connsiteY1071" fmla="*/ 4513234 h 6437824"/>
              <a:gd name="connsiteX1072" fmla="*/ 8366803 w 12191934"/>
              <a:gd name="connsiteY1072" fmla="*/ 4536435 h 6437824"/>
              <a:gd name="connsiteX1073" fmla="*/ 8477481 w 12191934"/>
              <a:gd name="connsiteY1073" fmla="*/ 4693038 h 6437824"/>
              <a:gd name="connsiteX1074" fmla="*/ 8468638 w 12191934"/>
              <a:gd name="connsiteY1074" fmla="*/ 4700739 h 6437824"/>
              <a:gd name="connsiteX1075" fmla="*/ 8346170 w 12191934"/>
              <a:gd name="connsiteY1075" fmla="*/ 4560681 h 6437824"/>
              <a:gd name="connsiteX1076" fmla="*/ 8338754 w 12191934"/>
              <a:gd name="connsiteY1076" fmla="*/ 4565149 h 6437824"/>
              <a:gd name="connsiteX1077" fmla="*/ 8329531 w 12191934"/>
              <a:gd name="connsiteY1077" fmla="*/ 4558684 h 6437824"/>
              <a:gd name="connsiteX1078" fmla="*/ 8331717 w 12191934"/>
              <a:gd name="connsiteY1078" fmla="*/ 4542234 h 6437824"/>
              <a:gd name="connsiteX1079" fmla="*/ 8310704 w 12191934"/>
              <a:gd name="connsiteY1079" fmla="*/ 4515992 h 6437824"/>
              <a:gd name="connsiteX1080" fmla="*/ 8177301 w 12191934"/>
              <a:gd name="connsiteY1080" fmla="*/ 4350830 h 6437824"/>
              <a:gd name="connsiteX1081" fmla="*/ 8168553 w 12191934"/>
              <a:gd name="connsiteY1081" fmla="*/ 4340561 h 6437824"/>
              <a:gd name="connsiteX1082" fmla="*/ 8132041 w 12191934"/>
              <a:gd name="connsiteY1082" fmla="*/ 4286364 h 6437824"/>
              <a:gd name="connsiteX1083" fmla="*/ 8061489 w 12191934"/>
              <a:gd name="connsiteY1083" fmla="*/ 4274003 h 6437824"/>
              <a:gd name="connsiteX1084" fmla="*/ 8203639 w 12191934"/>
              <a:gd name="connsiteY1084" fmla="*/ 4448291 h 6437824"/>
              <a:gd name="connsiteX1085" fmla="*/ 8263162 w 12191934"/>
              <a:gd name="connsiteY1085" fmla="*/ 4513424 h 6437824"/>
              <a:gd name="connsiteX1086" fmla="*/ 8265349 w 12191934"/>
              <a:gd name="connsiteY1086" fmla="*/ 4513043 h 6437824"/>
              <a:gd name="connsiteX1087" fmla="*/ 8274572 w 12191934"/>
              <a:gd name="connsiteY1087" fmla="*/ 4520651 h 6437824"/>
              <a:gd name="connsiteX1088" fmla="*/ 8274192 w 12191934"/>
              <a:gd name="connsiteY1088" fmla="*/ 4526166 h 6437824"/>
              <a:gd name="connsiteX1089" fmla="*/ 8401033 w 12191934"/>
              <a:gd name="connsiteY1089" fmla="*/ 4692277 h 6437824"/>
              <a:gd name="connsiteX1090" fmla="*/ 8386010 w 12191934"/>
              <a:gd name="connsiteY1090" fmla="*/ 4705209 h 6437824"/>
              <a:gd name="connsiteX1091" fmla="*/ 8248518 w 12191934"/>
              <a:gd name="connsiteY1091" fmla="*/ 4560206 h 6437824"/>
              <a:gd name="connsiteX1092" fmla="*/ 8225128 w 12191934"/>
              <a:gd name="connsiteY1092" fmla="*/ 4577796 h 6437824"/>
              <a:gd name="connsiteX1093" fmla="*/ 8215429 w 12191934"/>
              <a:gd name="connsiteY1093" fmla="*/ 4568382 h 6437824"/>
              <a:gd name="connsiteX1094" fmla="*/ 8231499 w 12191934"/>
              <a:gd name="connsiteY1094" fmla="*/ 4540903 h 6437824"/>
              <a:gd name="connsiteX1095" fmla="*/ 8154480 w 12191934"/>
              <a:gd name="connsiteY1095" fmla="*/ 4455233 h 6437824"/>
              <a:gd name="connsiteX1096" fmla="*/ 7967070 w 12191934"/>
              <a:gd name="connsiteY1096" fmla="*/ 4259455 h 6437824"/>
              <a:gd name="connsiteX1097" fmla="*/ 7966405 w 12191934"/>
              <a:gd name="connsiteY1097" fmla="*/ 4258409 h 6437824"/>
              <a:gd name="connsiteX1098" fmla="*/ 7914774 w 12191934"/>
              <a:gd name="connsiteY1098" fmla="*/ 4250517 h 6437824"/>
              <a:gd name="connsiteX1099" fmla="*/ 8018321 w 12191934"/>
              <a:gd name="connsiteY1099" fmla="*/ 4363191 h 6437824"/>
              <a:gd name="connsiteX1100" fmla="*/ 8269723 w 12191934"/>
              <a:gd name="connsiteY1100" fmla="*/ 4656906 h 6437824"/>
              <a:gd name="connsiteX1101" fmla="*/ 8252132 w 12191934"/>
              <a:gd name="connsiteY1101" fmla="*/ 4668601 h 6437824"/>
              <a:gd name="connsiteX1102" fmla="*/ 8049413 w 12191934"/>
              <a:gd name="connsiteY1102" fmla="*/ 4446104 h 6437824"/>
              <a:gd name="connsiteX1103" fmla="*/ 7843747 w 12191934"/>
              <a:gd name="connsiteY1103" fmla="*/ 4240153 h 6437824"/>
              <a:gd name="connsiteX1104" fmla="*/ 7770722 w 12191934"/>
              <a:gd name="connsiteY1104" fmla="*/ 4229789 h 6437824"/>
              <a:gd name="connsiteX1105" fmla="*/ 7848215 w 12191934"/>
              <a:gd name="connsiteY1105" fmla="*/ 4300722 h 6437824"/>
              <a:gd name="connsiteX1106" fmla="*/ 7936359 w 12191934"/>
              <a:gd name="connsiteY1106" fmla="*/ 4395900 h 6437824"/>
              <a:gd name="connsiteX1107" fmla="*/ 7924853 w 12191934"/>
              <a:gd name="connsiteY1107" fmla="*/ 4408737 h 6437824"/>
              <a:gd name="connsiteX1108" fmla="*/ 7825111 w 12191934"/>
              <a:gd name="connsiteY1108" fmla="*/ 4325443 h 6437824"/>
              <a:gd name="connsiteX1109" fmla="*/ 7721754 w 12191934"/>
              <a:gd name="connsiteY1109" fmla="*/ 4223228 h 6437824"/>
              <a:gd name="connsiteX1110" fmla="*/ 7692373 w 12191934"/>
              <a:gd name="connsiteY1110" fmla="*/ 4219234 h 6437824"/>
              <a:gd name="connsiteX1111" fmla="*/ 7010336 w 12191934"/>
              <a:gd name="connsiteY1111" fmla="*/ 4181581 h 6437824"/>
              <a:gd name="connsiteX1112" fmla="*/ 5948444 w 12191934"/>
              <a:gd name="connsiteY1112" fmla="*/ 4769485 h 6437824"/>
              <a:gd name="connsiteX1113" fmla="*/ 5715306 w 12191934"/>
              <a:gd name="connsiteY1113" fmla="*/ 5065766 h 6437824"/>
              <a:gd name="connsiteX1114" fmla="*/ 4951687 w 12191934"/>
              <a:gd name="connsiteY1114" fmla="*/ 5286647 h 6437824"/>
              <a:gd name="connsiteX1115" fmla="*/ 4946552 w 12191934"/>
              <a:gd name="connsiteY1115" fmla="*/ 5282558 h 6437824"/>
              <a:gd name="connsiteX1116" fmla="*/ 3359155 w 12191934"/>
              <a:gd name="connsiteY1116" fmla="*/ 5829671 h 6437824"/>
              <a:gd name="connsiteX1117" fmla="*/ 3729500 w 12191934"/>
              <a:gd name="connsiteY1117" fmla="*/ 5884820 h 6437824"/>
              <a:gd name="connsiteX1118" fmla="*/ 4339065 w 12191934"/>
              <a:gd name="connsiteY1118" fmla="*/ 5933693 h 6437824"/>
              <a:gd name="connsiteX1119" fmla="*/ 4429775 w 12191934"/>
              <a:gd name="connsiteY1119" fmla="*/ 5935879 h 6437824"/>
              <a:gd name="connsiteX1120" fmla="*/ 4433957 w 12191934"/>
              <a:gd name="connsiteY1120" fmla="*/ 5933122 h 6437824"/>
              <a:gd name="connsiteX1121" fmla="*/ 5177606 w 12191934"/>
              <a:gd name="connsiteY1121" fmla="*/ 5483090 h 6437824"/>
              <a:gd name="connsiteX1122" fmla="*/ 5859829 w 12191934"/>
              <a:gd name="connsiteY1122" fmla="*/ 5088872 h 6437824"/>
              <a:gd name="connsiteX1123" fmla="*/ 6523411 w 12191934"/>
              <a:gd name="connsiteY1123" fmla="*/ 4792591 h 6437824"/>
              <a:gd name="connsiteX1124" fmla="*/ 6966407 w 12191934"/>
              <a:gd name="connsiteY1124" fmla="*/ 4631709 h 6437824"/>
              <a:gd name="connsiteX1125" fmla="*/ 7081078 w 12191934"/>
              <a:gd name="connsiteY1125" fmla="*/ 4594245 h 6437824"/>
              <a:gd name="connsiteX1126" fmla="*/ 7140315 w 12191934"/>
              <a:gd name="connsiteY1126" fmla="*/ 4575514 h 6437824"/>
              <a:gd name="connsiteX1127" fmla="*/ 7302433 w 12191934"/>
              <a:gd name="connsiteY1127" fmla="*/ 4525785 h 6437824"/>
              <a:gd name="connsiteX1128" fmla="*/ 7816362 w 12191934"/>
              <a:gd name="connsiteY1128" fmla="*/ 4388579 h 6437824"/>
              <a:gd name="connsiteX1129" fmla="*/ 7648539 w 12191934"/>
              <a:gd name="connsiteY1129" fmla="*/ 4214480 h 6437824"/>
              <a:gd name="connsiteX1130" fmla="*/ 7010336 w 12191934"/>
              <a:gd name="connsiteY1130" fmla="*/ 4181581 h 6437824"/>
              <a:gd name="connsiteX1131" fmla="*/ 7597574 w 12191934"/>
              <a:gd name="connsiteY1131" fmla="*/ 4065198 h 6437824"/>
              <a:gd name="connsiteX1132" fmla="*/ 7629997 w 12191934"/>
              <a:gd name="connsiteY1132" fmla="*/ 4073851 h 6437824"/>
              <a:gd name="connsiteX1133" fmla="*/ 7625529 w 12191934"/>
              <a:gd name="connsiteY1133" fmla="*/ 4082788 h 6437824"/>
              <a:gd name="connsiteX1134" fmla="*/ 7604726 w 12191934"/>
              <a:gd name="connsiteY1134" fmla="*/ 4080601 h 6437824"/>
              <a:gd name="connsiteX1135" fmla="*/ 7625529 w 12191934"/>
              <a:gd name="connsiteY1135" fmla="*/ 4082789 h 6437824"/>
              <a:gd name="connsiteX1136" fmla="*/ 7629998 w 12191934"/>
              <a:gd name="connsiteY1136" fmla="*/ 4073850 h 6437824"/>
              <a:gd name="connsiteX1137" fmla="*/ 7597574 w 12191934"/>
              <a:gd name="connsiteY1137" fmla="*/ 4065198 h 6437824"/>
              <a:gd name="connsiteX1138" fmla="*/ 9288926 w 12191934"/>
              <a:gd name="connsiteY1138" fmla="*/ 4046466 h 6437824"/>
              <a:gd name="connsiteX1139" fmla="*/ 9292919 w 12191934"/>
              <a:gd name="connsiteY1139" fmla="*/ 4058541 h 6437824"/>
              <a:gd name="connsiteX1140" fmla="*/ 9241669 w 12191934"/>
              <a:gd name="connsiteY1140" fmla="*/ 4081457 h 6437824"/>
              <a:gd name="connsiteX1141" fmla="*/ 9234728 w 12191934"/>
              <a:gd name="connsiteY1141" fmla="*/ 4065387 h 6437824"/>
              <a:gd name="connsiteX1142" fmla="*/ 9288926 w 12191934"/>
              <a:gd name="connsiteY1142" fmla="*/ 4046466 h 6437824"/>
              <a:gd name="connsiteX1143" fmla="*/ 9536578 w 12191934"/>
              <a:gd name="connsiteY1143" fmla="*/ 4020547 h 6437824"/>
              <a:gd name="connsiteX1144" fmla="*/ 9549551 w 12191934"/>
              <a:gd name="connsiteY1144" fmla="*/ 4023552 h 6437824"/>
              <a:gd name="connsiteX1145" fmla="*/ 9551928 w 12191934"/>
              <a:gd name="connsiteY1145" fmla="*/ 4031349 h 6437824"/>
              <a:gd name="connsiteX1146" fmla="*/ 9503816 w 12191934"/>
              <a:gd name="connsiteY1146" fmla="*/ 4053218 h 6437824"/>
              <a:gd name="connsiteX1147" fmla="*/ 9497160 w 12191934"/>
              <a:gd name="connsiteY1147" fmla="*/ 4036673 h 6437824"/>
              <a:gd name="connsiteX1148" fmla="*/ 9536578 w 12191934"/>
              <a:gd name="connsiteY1148" fmla="*/ 4020547 h 6437824"/>
              <a:gd name="connsiteX1149" fmla="*/ 7327734 w 12191934"/>
              <a:gd name="connsiteY1149" fmla="*/ 4012911 h 6437824"/>
              <a:gd name="connsiteX1150" fmla="*/ 7252990 w 12191934"/>
              <a:gd name="connsiteY1150" fmla="*/ 4051601 h 6437824"/>
              <a:gd name="connsiteX1151" fmla="*/ 7253126 w 12191934"/>
              <a:gd name="connsiteY1151" fmla="*/ 4051624 h 6437824"/>
              <a:gd name="connsiteX1152" fmla="*/ 7328486 w 12191934"/>
              <a:gd name="connsiteY1152" fmla="*/ 4012521 h 6437824"/>
              <a:gd name="connsiteX1153" fmla="*/ 7328485 w 12191934"/>
              <a:gd name="connsiteY1153" fmla="*/ 4012522 h 6437824"/>
              <a:gd name="connsiteX1154" fmla="*/ 7328961 w 12191934"/>
              <a:gd name="connsiteY1154" fmla="*/ 4012902 h 6437824"/>
              <a:gd name="connsiteX1155" fmla="*/ 7446615 w 12191934"/>
              <a:gd name="connsiteY1155" fmla="*/ 4035817 h 6437824"/>
              <a:gd name="connsiteX1156" fmla="*/ 7564674 w 12191934"/>
              <a:gd name="connsiteY1156" fmla="*/ 4057288 h 6437824"/>
              <a:gd name="connsiteX1157" fmla="*/ 7564770 w 12191934"/>
              <a:gd name="connsiteY1157" fmla="*/ 4057212 h 6437824"/>
              <a:gd name="connsiteX1158" fmla="*/ 7328962 w 12191934"/>
              <a:gd name="connsiteY1158" fmla="*/ 4012807 h 6437824"/>
              <a:gd name="connsiteX1159" fmla="*/ 7328486 w 12191934"/>
              <a:gd name="connsiteY1159" fmla="*/ 4012521 h 6437824"/>
              <a:gd name="connsiteX1160" fmla="*/ 9184613 w 12191934"/>
              <a:gd name="connsiteY1160" fmla="*/ 3939169 h 6437824"/>
              <a:gd name="connsiteX1161" fmla="*/ 9199832 w 12191934"/>
              <a:gd name="connsiteY1161" fmla="*/ 3941019 h 6437824"/>
              <a:gd name="connsiteX1162" fmla="*/ 9203826 w 12191934"/>
              <a:gd name="connsiteY1162" fmla="*/ 3952523 h 6437824"/>
              <a:gd name="connsiteX1163" fmla="*/ 9147250 w 12191934"/>
              <a:gd name="connsiteY1163" fmla="*/ 3980098 h 6437824"/>
              <a:gd name="connsiteX1164" fmla="*/ 9138027 w 12191934"/>
              <a:gd name="connsiteY1164" fmla="*/ 3956992 h 6437824"/>
              <a:gd name="connsiteX1165" fmla="*/ 9184613 w 12191934"/>
              <a:gd name="connsiteY1165" fmla="*/ 3939169 h 6437824"/>
              <a:gd name="connsiteX1166" fmla="*/ 7472444 w 12191934"/>
              <a:gd name="connsiteY1166" fmla="*/ 3938927 h 6437824"/>
              <a:gd name="connsiteX1167" fmla="*/ 7401226 w 12191934"/>
              <a:gd name="connsiteY1167" fmla="*/ 3975248 h 6437824"/>
              <a:gd name="connsiteX1168" fmla="*/ 7583121 w 12191934"/>
              <a:gd name="connsiteY1168" fmla="*/ 4011095 h 6437824"/>
              <a:gd name="connsiteX1169" fmla="*/ 7615165 w 12191934"/>
              <a:gd name="connsiteY1169" fmla="*/ 4018607 h 6437824"/>
              <a:gd name="connsiteX1170" fmla="*/ 7651392 w 12191934"/>
              <a:gd name="connsiteY1170" fmla="*/ 3993220 h 6437824"/>
              <a:gd name="connsiteX1171" fmla="*/ 7472444 w 12191934"/>
              <a:gd name="connsiteY1171" fmla="*/ 3938927 h 6437824"/>
              <a:gd name="connsiteX1172" fmla="*/ 7607083 w 12191934"/>
              <a:gd name="connsiteY1172" fmla="*/ 3872082 h 6437824"/>
              <a:gd name="connsiteX1173" fmla="*/ 7532822 w 12191934"/>
              <a:gd name="connsiteY1173" fmla="*/ 3908690 h 6437824"/>
              <a:gd name="connsiteX1174" fmla="*/ 7703403 w 12191934"/>
              <a:gd name="connsiteY1174" fmla="*/ 3960036 h 6437824"/>
              <a:gd name="connsiteX1175" fmla="*/ 7759026 w 12191934"/>
              <a:gd name="connsiteY1175" fmla="*/ 3928468 h 6437824"/>
              <a:gd name="connsiteX1176" fmla="*/ 7648824 w 12191934"/>
              <a:gd name="connsiteY1176" fmla="*/ 3883873 h 6437824"/>
              <a:gd name="connsiteX1177" fmla="*/ 7635608 w 12191934"/>
              <a:gd name="connsiteY1177" fmla="*/ 3881306 h 6437824"/>
              <a:gd name="connsiteX1178" fmla="*/ 7607083 w 12191934"/>
              <a:gd name="connsiteY1178" fmla="*/ 3872082 h 6437824"/>
              <a:gd name="connsiteX1179" fmla="*/ 8989696 w 12191934"/>
              <a:gd name="connsiteY1179" fmla="*/ 3864951 h 6437824"/>
              <a:gd name="connsiteX1180" fmla="*/ 8994926 w 12191934"/>
              <a:gd name="connsiteY1180" fmla="*/ 3878833 h 6437824"/>
              <a:gd name="connsiteX1181" fmla="*/ 8942250 w 12191934"/>
              <a:gd name="connsiteY1181" fmla="*/ 3907548 h 6437824"/>
              <a:gd name="connsiteX1182" fmla="*/ 8878258 w 12191934"/>
              <a:gd name="connsiteY1182" fmla="*/ 3929038 h 6437824"/>
              <a:gd name="connsiteX1183" fmla="*/ 8873409 w 12191934"/>
              <a:gd name="connsiteY1183" fmla="*/ 3918483 h 6437824"/>
              <a:gd name="connsiteX1184" fmla="*/ 8928842 w 12191934"/>
              <a:gd name="connsiteY1184" fmla="*/ 3886440 h 6437824"/>
              <a:gd name="connsiteX1185" fmla="*/ 8989696 w 12191934"/>
              <a:gd name="connsiteY1185" fmla="*/ 3864951 h 6437824"/>
              <a:gd name="connsiteX1186" fmla="*/ 6607938 w 12191934"/>
              <a:gd name="connsiteY1186" fmla="*/ 3824350 h 6437824"/>
              <a:gd name="connsiteX1187" fmla="*/ 6610315 w 12191934"/>
              <a:gd name="connsiteY1187" fmla="*/ 3834523 h 6437824"/>
              <a:gd name="connsiteX1188" fmla="*/ 6568669 w 12191934"/>
              <a:gd name="connsiteY1188" fmla="*/ 3852399 h 6437824"/>
              <a:gd name="connsiteX1189" fmla="*/ 6512569 w 12191934"/>
              <a:gd name="connsiteY1189" fmla="*/ 3863619 h 6437824"/>
              <a:gd name="connsiteX1190" fmla="*/ 6509146 w 12191934"/>
              <a:gd name="connsiteY1190" fmla="*/ 3846884 h 6437824"/>
              <a:gd name="connsiteX1191" fmla="*/ 6563819 w 12191934"/>
              <a:gd name="connsiteY1191" fmla="*/ 3829009 h 6437824"/>
              <a:gd name="connsiteX1192" fmla="*/ 6607938 w 12191934"/>
              <a:gd name="connsiteY1192" fmla="*/ 3824350 h 6437824"/>
              <a:gd name="connsiteX1193" fmla="*/ 7706350 w 12191934"/>
              <a:gd name="connsiteY1193" fmla="*/ 3823495 h 6437824"/>
              <a:gd name="connsiteX1194" fmla="*/ 7649775 w 12191934"/>
              <a:gd name="connsiteY1194" fmla="*/ 3850974 h 6437824"/>
              <a:gd name="connsiteX1195" fmla="*/ 7820546 w 12191934"/>
              <a:gd name="connsiteY1195" fmla="*/ 3897375 h 6437824"/>
              <a:gd name="connsiteX1196" fmla="*/ 7851734 w 12191934"/>
              <a:gd name="connsiteY1196" fmla="*/ 3883112 h 6437824"/>
              <a:gd name="connsiteX1197" fmla="*/ 7706350 w 12191934"/>
              <a:gd name="connsiteY1197" fmla="*/ 3823495 h 6437824"/>
              <a:gd name="connsiteX1198" fmla="*/ 8272042 w 12191934"/>
              <a:gd name="connsiteY1198" fmla="*/ 3817853 h 6437824"/>
              <a:gd name="connsiteX1199" fmla="*/ 8297581 w 12191934"/>
              <a:gd name="connsiteY1199" fmla="*/ 3822067 h 6437824"/>
              <a:gd name="connsiteX1200" fmla="*/ 8299197 w 12191934"/>
              <a:gd name="connsiteY1200" fmla="*/ 3836425 h 6437824"/>
              <a:gd name="connsiteX1201" fmla="*/ 8258216 w 12191934"/>
              <a:gd name="connsiteY1201" fmla="*/ 3851734 h 6437824"/>
              <a:gd name="connsiteX1202" fmla="*/ 8203828 w 12191934"/>
              <a:gd name="connsiteY1202" fmla="*/ 3867233 h 6437824"/>
              <a:gd name="connsiteX1203" fmla="*/ 8194890 w 12191934"/>
              <a:gd name="connsiteY1203" fmla="*/ 3851830 h 6437824"/>
              <a:gd name="connsiteX1204" fmla="*/ 8272042 w 12191934"/>
              <a:gd name="connsiteY1204" fmla="*/ 3817853 h 6437824"/>
              <a:gd name="connsiteX1205" fmla="*/ 8077080 w 12191934"/>
              <a:gd name="connsiteY1205" fmla="*/ 3805903 h 6437824"/>
              <a:gd name="connsiteX1206" fmla="*/ 8029728 w 12191934"/>
              <a:gd name="connsiteY1206" fmla="*/ 3818835 h 6437824"/>
              <a:gd name="connsiteX1207" fmla="*/ 8029731 w 12191934"/>
              <a:gd name="connsiteY1207" fmla="*/ 3818836 h 6437824"/>
              <a:gd name="connsiteX1208" fmla="*/ 8077083 w 12191934"/>
              <a:gd name="connsiteY1208" fmla="*/ 3805904 h 6437824"/>
              <a:gd name="connsiteX1209" fmla="*/ 8318215 w 12191934"/>
              <a:gd name="connsiteY1209" fmla="*/ 3797156 h 6437824"/>
              <a:gd name="connsiteX1210" fmla="*/ 8032678 w 12191934"/>
              <a:gd name="connsiteY1210" fmla="*/ 3854397 h 6437824"/>
              <a:gd name="connsiteX1211" fmla="*/ 8025072 w 12191934"/>
              <a:gd name="connsiteY1211" fmla="*/ 3858200 h 6437824"/>
              <a:gd name="connsiteX1212" fmla="*/ 8022599 w 12191934"/>
              <a:gd name="connsiteY1212" fmla="*/ 3857440 h 6437824"/>
              <a:gd name="connsiteX1213" fmla="*/ 7948243 w 12191934"/>
              <a:gd name="connsiteY1213" fmla="*/ 3881972 h 6437824"/>
              <a:gd name="connsiteX1214" fmla="*/ 7971349 w 12191934"/>
              <a:gd name="connsiteY1214" fmla="*/ 3890339 h 6437824"/>
              <a:gd name="connsiteX1215" fmla="*/ 7919624 w 12191934"/>
              <a:gd name="connsiteY1215" fmla="*/ 3907739 h 6437824"/>
              <a:gd name="connsiteX1216" fmla="*/ 7899466 w 12191934"/>
              <a:gd name="connsiteY1216" fmla="*/ 3900513 h 6437824"/>
              <a:gd name="connsiteX1217" fmla="*/ 7868944 w 12191934"/>
              <a:gd name="connsiteY1217" fmla="*/ 3913349 h 6437824"/>
              <a:gd name="connsiteX1218" fmla="*/ 7887961 w 12191934"/>
              <a:gd name="connsiteY1218" fmla="*/ 3919815 h 6437824"/>
              <a:gd name="connsiteX1219" fmla="*/ 7820831 w 12191934"/>
              <a:gd name="connsiteY1219" fmla="*/ 3950337 h 6437824"/>
              <a:gd name="connsiteX1220" fmla="*/ 7802005 w 12191934"/>
              <a:gd name="connsiteY1220" fmla="*/ 3943776 h 6437824"/>
              <a:gd name="connsiteX1221" fmla="*/ 7744954 w 12191934"/>
              <a:gd name="connsiteY1221" fmla="*/ 3973347 h 6437824"/>
              <a:gd name="connsiteX1222" fmla="*/ 7768155 w 12191934"/>
              <a:gd name="connsiteY1222" fmla="*/ 3980668 h 6437824"/>
              <a:gd name="connsiteX1223" fmla="*/ 7722609 w 12191934"/>
              <a:gd name="connsiteY1223" fmla="*/ 4012712 h 6437824"/>
              <a:gd name="connsiteX1224" fmla="*/ 7690946 w 12191934"/>
              <a:gd name="connsiteY1224" fmla="*/ 4004154 h 6437824"/>
              <a:gd name="connsiteX1225" fmla="*/ 7650631 w 12191934"/>
              <a:gd name="connsiteY1225" fmla="*/ 4029161 h 6437824"/>
              <a:gd name="connsiteX1226" fmla="*/ 7684956 w 12191934"/>
              <a:gd name="connsiteY1226" fmla="*/ 4044089 h 6437824"/>
              <a:gd name="connsiteX1227" fmla="*/ 7890052 w 12191934"/>
              <a:gd name="connsiteY1227" fmla="*/ 3953665 h 6437824"/>
              <a:gd name="connsiteX1228" fmla="*/ 8130520 w 12191934"/>
              <a:gd name="connsiteY1228" fmla="*/ 3875506 h 6437824"/>
              <a:gd name="connsiteX1229" fmla="*/ 8137651 w 12191934"/>
              <a:gd name="connsiteY1229" fmla="*/ 3895093 h 6437824"/>
              <a:gd name="connsiteX1230" fmla="*/ 8085450 w 12191934"/>
              <a:gd name="connsiteY1230" fmla="*/ 3920955 h 6437824"/>
              <a:gd name="connsiteX1231" fmla="*/ 7809802 w 12191934"/>
              <a:gd name="connsiteY1231" fmla="*/ 4055214 h 6437824"/>
              <a:gd name="connsiteX1232" fmla="*/ 7818929 w 12191934"/>
              <a:gd name="connsiteY1232" fmla="*/ 4058352 h 6437824"/>
              <a:gd name="connsiteX1233" fmla="*/ 8076702 w 12191934"/>
              <a:gd name="connsiteY1233" fmla="*/ 3981334 h 6437824"/>
              <a:gd name="connsiteX1234" fmla="*/ 8425280 w 12191934"/>
              <a:gd name="connsiteY1234" fmla="*/ 3863715 h 6437824"/>
              <a:gd name="connsiteX1235" fmla="*/ 8435263 w 12191934"/>
              <a:gd name="connsiteY1235" fmla="*/ 3891004 h 6437824"/>
              <a:gd name="connsiteX1236" fmla="*/ 8430889 w 12191934"/>
              <a:gd name="connsiteY1236" fmla="*/ 3896519 h 6437824"/>
              <a:gd name="connsiteX1237" fmla="*/ 8126050 w 12191934"/>
              <a:gd name="connsiteY1237" fmla="*/ 4017180 h 6437824"/>
              <a:gd name="connsiteX1238" fmla="*/ 7952332 w 12191934"/>
              <a:gd name="connsiteY1238" fmla="*/ 4081553 h 6437824"/>
              <a:gd name="connsiteX1239" fmla="*/ 7954044 w 12191934"/>
              <a:gd name="connsiteY1239" fmla="*/ 4081742 h 6437824"/>
              <a:gd name="connsiteX1240" fmla="*/ 7960415 w 12191934"/>
              <a:gd name="connsiteY1240" fmla="*/ 4079746 h 6437824"/>
              <a:gd name="connsiteX1241" fmla="*/ 7987894 w 12191934"/>
              <a:gd name="connsiteY1241" fmla="*/ 4083454 h 6437824"/>
              <a:gd name="connsiteX1242" fmla="*/ 8287978 w 12191934"/>
              <a:gd name="connsiteY1242" fmla="*/ 3992458 h 6437824"/>
              <a:gd name="connsiteX1243" fmla="*/ 8569331 w 12191934"/>
              <a:gd name="connsiteY1243" fmla="*/ 3891099 h 6437824"/>
              <a:gd name="connsiteX1244" fmla="*/ 8521789 w 12191934"/>
              <a:gd name="connsiteY1244" fmla="*/ 3872938 h 6437824"/>
              <a:gd name="connsiteX1245" fmla="*/ 8392951 w 12191934"/>
              <a:gd name="connsiteY1245" fmla="*/ 3818550 h 6437824"/>
              <a:gd name="connsiteX1246" fmla="*/ 8391239 w 12191934"/>
              <a:gd name="connsiteY1246" fmla="*/ 3812845 h 6437824"/>
              <a:gd name="connsiteX1247" fmla="*/ 8341415 w 12191934"/>
              <a:gd name="connsiteY1247" fmla="*/ 3819406 h 6437824"/>
              <a:gd name="connsiteX1248" fmla="*/ 8336661 w 12191934"/>
              <a:gd name="connsiteY1248" fmla="*/ 3802957 h 6437824"/>
              <a:gd name="connsiteX1249" fmla="*/ 8342747 w 12191934"/>
              <a:gd name="connsiteY1249" fmla="*/ 3800104 h 6437824"/>
              <a:gd name="connsiteX1250" fmla="*/ 8318215 w 12191934"/>
              <a:gd name="connsiteY1250" fmla="*/ 3797156 h 6437824"/>
              <a:gd name="connsiteX1251" fmla="*/ 8538524 w 12191934"/>
              <a:gd name="connsiteY1251" fmla="*/ 3785842 h 6437824"/>
              <a:gd name="connsiteX1252" fmla="*/ 8441824 w 12191934"/>
              <a:gd name="connsiteY1252" fmla="*/ 3787743 h 6437824"/>
              <a:gd name="connsiteX1253" fmla="*/ 8439066 w 12191934"/>
              <a:gd name="connsiteY1253" fmla="*/ 3795255 h 6437824"/>
              <a:gd name="connsiteX1254" fmla="*/ 8407974 w 12191934"/>
              <a:gd name="connsiteY1254" fmla="*/ 3808851 h 6437824"/>
              <a:gd name="connsiteX1255" fmla="*/ 8497733 w 12191934"/>
              <a:gd name="connsiteY1255" fmla="*/ 3831292 h 6437824"/>
              <a:gd name="connsiteX1256" fmla="*/ 8524166 w 12191934"/>
              <a:gd name="connsiteY1256" fmla="*/ 3823970 h 6437824"/>
              <a:gd name="connsiteX1257" fmla="*/ 8590060 w 12191934"/>
              <a:gd name="connsiteY1257" fmla="*/ 3813131 h 6437824"/>
              <a:gd name="connsiteX1258" fmla="*/ 8593578 w 12191934"/>
              <a:gd name="connsiteY1258" fmla="*/ 3825682 h 6437824"/>
              <a:gd name="connsiteX1259" fmla="*/ 8546891 w 12191934"/>
              <a:gd name="connsiteY1259" fmla="*/ 3846505 h 6437824"/>
              <a:gd name="connsiteX1260" fmla="*/ 8630946 w 12191934"/>
              <a:gd name="connsiteY1260" fmla="*/ 3874935 h 6437824"/>
              <a:gd name="connsiteX1261" fmla="*/ 8649868 w 12191934"/>
              <a:gd name="connsiteY1261" fmla="*/ 3871132 h 6437824"/>
              <a:gd name="connsiteX1262" fmla="*/ 8658044 w 12191934"/>
              <a:gd name="connsiteY1262" fmla="*/ 3889483 h 6437824"/>
              <a:gd name="connsiteX1263" fmla="*/ 8656904 w 12191934"/>
              <a:gd name="connsiteY1263" fmla="*/ 3890053 h 6437824"/>
              <a:gd name="connsiteX1264" fmla="*/ 8661563 w 12191934"/>
              <a:gd name="connsiteY1264" fmla="*/ 3893192 h 6437824"/>
              <a:gd name="connsiteX1265" fmla="*/ 8655002 w 12191934"/>
              <a:gd name="connsiteY1265" fmla="*/ 3910307 h 6437824"/>
              <a:gd name="connsiteX1266" fmla="*/ 8625622 w 12191934"/>
              <a:gd name="connsiteY1266" fmla="*/ 3907454 h 6437824"/>
              <a:gd name="connsiteX1267" fmla="*/ 8525213 w 12191934"/>
              <a:gd name="connsiteY1267" fmla="*/ 3950432 h 6437824"/>
              <a:gd name="connsiteX1268" fmla="*/ 8154100 w 12191934"/>
              <a:gd name="connsiteY1268" fmla="*/ 4104848 h 6437824"/>
              <a:gd name="connsiteX1269" fmla="*/ 8153816 w 12191934"/>
              <a:gd name="connsiteY1269" fmla="*/ 4106274 h 6437824"/>
              <a:gd name="connsiteX1270" fmla="*/ 8156002 w 12191934"/>
              <a:gd name="connsiteY1270" fmla="*/ 4106465 h 6437824"/>
              <a:gd name="connsiteX1271" fmla="*/ 8166176 w 12191934"/>
              <a:gd name="connsiteY1271" fmla="*/ 4101615 h 6437824"/>
              <a:gd name="connsiteX1272" fmla="*/ 8507337 w 12191934"/>
              <a:gd name="connsiteY1272" fmla="*/ 3993030 h 6437824"/>
              <a:gd name="connsiteX1273" fmla="*/ 8813032 w 12191934"/>
              <a:gd name="connsiteY1273" fmla="*/ 3875031 h 6437824"/>
              <a:gd name="connsiteX1274" fmla="*/ 8792778 w 12191934"/>
              <a:gd name="connsiteY1274" fmla="*/ 3867423 h 6437824"/>
              <a:gd name="connsiteX1275" fmla="*/ 8756551 w 12191934"/>
              <a:gd name="connsiteY1275" fmla="*/ 3854016 h 6437824"/>
              <a:gd name="connsiteX1276" fmla="*/ 8708343 w 12191934"/>
              <a:gd name="connsiteY1276" fmla="*/ 3873699 h 6437824"/>
              <a:gd name="connsiteX1277" fmla="*/ 8697980 w 12191934"/>
              <a:gd name="connsiteY1277" fmla="*/ 3854207 h 6437824"/>
              <a:gd name="connsiteX1278" fmla="*/ 8720991 w 12191934"/>
              <a:gd name="connsiteY1278" fmla="*/ 3839564 h 6437824"/>
              <a:gd name="connsiteX1279" fmla="*/ 8714334 w 12191934"/>
              <a:gd name="connsiteY1279" fmla="*/ 3836806 h 6437824"/>
              <a:gd name="connsiteX1280" fmla="*/ 8716046 w 12191934"/>
              <a:gd name="connsiteY1280" fmla="*/ 3828249 h 6437824"/>
              <a:gd name="connsiteX1281" fmla="*/ 8742574 w 12191934"/>
              <a:gd name="connsiteY1281" fmla="*/ 3829485 h 6437824"/>
              <a:gd name="connsiteX1282" fmla="*/ 8776044 w 12191934"/>
              <a:gd name="connsiteY1282" fmla="*/ 3820262 h 6437824"/>
              <a:gd name="connsiteX1283" fmla="*/ 8791638 w 12191934"/>
              <a:gd name="connsiteY1283" fmla="*/ 3836997 h 6437824"/>
              <a:gd name="connsiteX1284" fmla="*/ 8863901 w 12191934"/>
              <a:gd name="connsiteY1284" fmla="*/ 3868470 h 6437824"/>
              <a:gd name="connsiteX1285" fmla="*/ 8869416 w 12191934"/>
              <a:gd name="connsiteY1285" fmla="*/ 3852305 h 6437824"/>
              <a:gd name="connsiteX1286" fmla="*/ 8911348 w 12191934"/>
              <a:gd name="connsiteY1286" fmla="*/ 3843747 h 6437824"/>
              <a:gd name="connsiteX1287" fmla="*/ 8915532 w 12191934"/>
              <a:gd name="connsiteY1287" fmla="*/ 3854968 h 6437824"/>
              <a:gd name="connsiteX1288" fmla="*/ 8876738 w 12191934"/>
              <a:gd name="connsiteY1288" fmla="*/ 3873699 h 6437824"/>
              <a:gd name="connsiteX1289" fmla="*/ 8869511 w 12191934"/>
              <a:gd name="connsiteY1289" fmla="*/ 3873224 h 6437824"/>
              <a:gd name="connsiteX1290" fmla="*/ 8872269 w 12191934"/>
              <a:gd name="connsiteY1290" fmla="*/ 3875601 h 6437824"/>
              <a:gd name="connsiteX1291" fmla="*/ 8865898 w 12191934"/>
              <a:gd name="connsiteY1291" fmla="*/ 3890339 h 6437824"/>
              <a:gd name="connsiteX1292" fmla="*/ 8839655 w 12191934"/>
              <a:gd name="connsiteY1292" fmla="*/ 3884633 h 6437824"/>
              <a:gd name="connsiteX1293" fmla="*/ 8833665 w 12191934"/>
              <a:gd name="connsiteY1293" fmla="*/ 3894998 h 6437824"/>
              <a:gd name="connsiteX1294" fmla="*/ 8681531 w 12191934"/>
              <a:gd name="connsiteY1294" fmla="*/ 3962792 h 6437824"/>
              <a:gd name="connsiteX1295" fmla="*/ 8453234 w 12191934"/>
              <a:gd name="connsiteY1295" fmla="*/ 4063677 h 6437824"/>
              <a:gd name="connsiteX1296" fmla="*/ 8418718 w 12191934"/>
              <a:gd name="connsiteY1296" fmla="*/ 4078985 h 6437824"/>
              <a:gd name="connsiteX1297" fmla="*/ 8297296 w 12191934"/>
              <a:gd name="connsiteY1297" fmla="*/ 4146970 h 6437824"/>
              <a:gd name="connsiteX1298" fmla="*/ 8553738 w 12191934"/>
              <a:gd name="connsiteY1298" fmla="*/ 4054454 h 6437824"/>
              <a:gd name="connsiteX1299" fmla="*/ 8833570 w 12191934"/>
              <a:gd name="connsiteY1299" fmla="*/ 3933602 h 6437824"/>
              <a:gd name="connsiteX1300" fmla="*/ 8842127 w 12191934"/>
              <a:gd name="connsiteY1300" fmla="*/ 3951477 h 6437824"/>
              <a:gd name="connsiteX1301" fmla="*/ 8679819 w 12191934"/>
              <a:gd name="connsiteY1301" fmla="*/ 4038195 h 6437824"/>
              <a:gd name="connsiteX1302" fmla="*/ 8397229 w 12191934"/>
              <a:gd name="connsiteY1302" fmla="*/ 4174830 h 6437824"/>
              <a:gd name="connsiteX1303" fmla="*/ 8413774 w 12191934"/>
              <a:gd name="connsiteY1303" fmla="*/ 4182342 h 6437824"/>
              <a:gd name="connsiteX1304" fmla="*/ 8419098 w 12191934"/>
              <a:gd name="connsiteY1304" fmla="*/ 4183577 h 6437824"/>
              <a:gd name="connsiteX1305" fmla="*/ 8688472 w 12191934"/>
              <a:gd name="connsiteY1305" fmla="*/ 4070333 h 6437824"/>
              <a:gd name="connsiteX1306" fmla="*/ 9019554 w 12191934"/>
              <a:gd name="connsiteY1306" fmla="*/ 3917818 h 6437824"/>
              <a:gd name="connsiteX1307" fmla="*/ 9035338 w 12191934"/>
              <a:gd name="connsiteY1307" fmla="*/ 3945107 h 6437824"/>
              <a:gd name="connsiteX1308" fmla="*/ 8803238 w 12191934"/>
              <a:gd name="connsiteY1308" fmla="*/ 4054644 h 6437824"/>
              <a:gd name="connsiteX1309" fmla="*/ 8636461 w 12191934"/>
              <a:gd name="connsiteY1309" fmla="*/ 4141551 h 6437824"/>
              <a:gd name="connsiteX1310" fmla="*/ 8503723 w 12191934"/>
              <a:gd name="connsiteY1310" fmla="*/ 4203831 h 6437824"/>
              <a:gd name="connsiteX1311" fmla="*/ 8530347 w 12191934"/>
              <a:gd name="connsiteY1311" fmla="*/ 4210867 h 6437824"/>
              <a:gd name="connsiteX1312" fmla="*/ 9100851 w 12191934"/>
              <a:gd name="connsiteY1312" fmla="*/ 3982190 h 6437824"/>
              <a:gd name="connsiteX1313" fmla="*/ 9107126 w 12191934"/>
              <a:gd name="connsiteY1313" fmla="*/ 4002633 h 6437824"/>
              <a:gd name="connsiteX1314" fmla="*/ 9003199 w 12191934"/>
              <a:gd name="connsiteY1314" fmla="*/ 4046182 h 6437824"/>
              <a:gd name="connsiteX1315" fmla="*/ 8741148 w 12191934"/>
              <a:gd name="connsiteY1315" fmla="*/ 4174734 h 6437824"/>
              <a:gd name="connsiteX1316" fmla="*/ 8728883 w 12191934"/>
              <a:gd name="connsiteY1316" fmla="*/ 4180915 h 6437824"/>
              <a:gd name="connsiteX1317" fmla="*/ 8680675 w 12191934"/>
              <a:gd name="connsiteY1317" fmla="*/ 4204401 h 6437824"/>
              <a:gd name="connsiteX1318" fmla="*/ 8645304 w 12191934"/>
              <a:gd name="connsiteY1318" fmla="*/ 4227601 h 6437824"/>
              <a:gd name="connsiteX1319" fmla="*/ 8637126 w 12191934"/>
              <a:gd name="connsiteY1319" fmla="*/ 4231881 h 6437824"/>
              <a:gd name="connsiteX1320" fmla="*/ 8643687 w 12191934"/>
              <a:gd name="connsiteY1320" fmla="*/ 4236159 h 6437824"/>
              <a:gd name="connsiteX1321" fmla="*/ 8903172 w 12191934"/>
              <a:gd name="connsiteY1321" fmla="*/ 4133373 h 6437824"/>
              <a:gd name="connsiteX1322" fmla="*/ 9107697 w 12191934"/>
              <a:gd name="connsiteY1322" fmla="*/ 4052267 h 6437824"/>
              <a:gd name="connsiteX1323" fmla="*/ 9273713 w 12191934"/>
              <a:gd name="connsiteY1323" fmla="*/ 3983140 h 6437824"/>
              <a:gd name="connsiteX1324" fmla="*/ 9282937 w 12191934"/>
              <a:gd name="connsiteY1324" fmla="*/ 4006246 h 6437824"/>
              <a:gd name="connsiteX1325" fmla="*/ 9228073 w 12191934"/>
              <a:gd name="connsiteY1325" fmla="*/ 4029447 h 6437824"/>
              <a:gd name="connsiteX1326" fmla="*/ 9222463 w 12191934"/>
              <a:gd name="connsiteY1326" fmla="*/ 4037244 h 6437824"/>
              <a:gd name="connsiteX1327" fmla="*/ 8939778 w 12191934"/>
              <a:gd name="connsiteY1327" fmla="*/ 4153246 h 6437824"/>
              <a:gd name="connsiteX1328" fmla="*/ 8698171 w 12191934"/>
              <a:gd name="connsiteY1328" fmla="*/ 4260596 h 6437824"/>
              <a:gd name="connsiteX1329" fmla="*/ 8701974 w 12191934"/>
              <a:gd name="connsiteY1329" fmla="*/ 4262118 h 6437824"/>
              <a:gd name="connsiteX1330" fmla="*/ 8716141 w 12191934"/>
              <a:gd name="connsiteY1330" fmla="*/ 4267252 h 6437824"/>
              <a:gd name="connsiteX1331" fmla="*/ 8947861 w 12191934"/>
              <a:gd name="connsiteY1331" fmla="*/ 4172738 h 6437824"/>
              <a:gd name="connsiteX1332" fmla="*/ 9196030 w 12191934"/>
              <a:gd name="connsiteY1332" fmla="*/ 4083359 h 6437824"/>
              <a:gd name="connsiteX1333" fmla="*/ 9202496 w 12191934"/>
              <a:gd name="connsiteY1333" fmla="*/ 4096100 h 6437824"/>
              <a:gd name="connsiteX1334" fmla="*/ 9023167 w 12191934"/>
              <a:gd name="connsiteY1334" fmla="*/ 4174925 h 6437824"/>
              <a:gd name="connsiteX1335" fmla="*/ 8773477 w 12191934"/>
              <a:gd name="connsiteY1335" fmla="*/ 4289025 h 6437824"/>
              <a:gd name="connsiteX1336" fmla="*/ 8799625 w 12191934"/>
              <a:gd name="connsiteY1336" fmla="*/ 4299391 h 6437824"/>
              <a:gd name="connsiteX1337" fmla="*/ 8800861 w 12191934"/>
              <a:gd name="connsiteY1337" fmla="*/ 4298154 h 6437824"/>
              <a:gd name="connsiteX1338" fmla="*/ 9468351 w 12191934"/>
              <a:gd name="connsiteY1338" fmla="*/ 4053883 h 6437824"/>
              <a:gd name="connsiteX1339" fmla="*/ 9479095 w 12191934"/>
              <a:gd name="connsiteY1339" fmla="*/ 4079081 h 6437824"/>
              <a:gd name="connsiteX1340" fmla="*/ 9061201 w 12191934"/>
              <a:gd name="connsiteY1340" fmla="*/ 4234828 h 6437824"/>
              <a:gd name="connsiteX1341" fmla="*/ 8861525 w 12191934"/>
              <a:gd name="connsiteY1341" fmla="*/ 4322686 h 6437824"/>
              <a:gd name="connsiteX1342" fmla="*/ 8903647 w 12191934"/>
              <a:gd name="connsiteY1342" fmla="*/ 4333335 h 6437824"/>
              <a:gd name="connsiteX1343" fmla="*/ 9254126 w 12191934"/>
              <a:gd name="connsiteY1343" fmla="*/ 4206874 h 6437824"/>
              <a:gd name="connsiteX1344" fmla="*/ 9613543 w 12191934"/>
              <a:gd name="connsiteY1344" fmla="*/ 4071569 h 6437824"/>
              <a:gd name="connsiteX1345" fmla="*/ 9622862 w 12191934"/>
              <a:gd name="connsiteY1345" fmla="*/ 4096005 h 6437824"/>
              <a:gd name="connsiteX1346" fmla="*/ 8938162 w 12191934"/>
              <a:gd name="connsiteY1346" fmla="*/ 4342083 h 6437824"/>
              <a:gd name="connsiteX1347" fmla="*/ 8990554 w 12191934"/>
              <a:gd name="connsiteY1347" fmla="*/ 4355394 h 6437824"/>
              <a:gd name="connsiteX1348" fmla="*/ 9361380 w 12191934"/>
              <a:gd name="connsiteY1348" fmla="*/ 4230074 h 6437824"/>
              <a:gd name="connsiteX1349" fmla="*/ 9703207 w 12191934"/>
              <a:gd name="connsiteY1349" fmla="*/ 4085546 h 6437824"/>
              <a:gd name="connsiteX1350" fmla="*/ 9715568 w 12191934"/>
              <a:gd name="connsiteY1350" fmla="*/ 4110649 h 6437824"/>
              <a:gd name="connsiteX1351" fmla="*/ 9037715 w 12191934"/>
              <a:gd name="connsiteY1351" fmla="*/ 4367375 h 6437824"/>
              <a:gd name="connsiteX1352" fmla="*/ 9112451 w 12191934"/>
              <a:gd name="connsiteY1352" fmla="*/ 4386392 h 6437824"/>
              <a:gd name="connsiteX1353" fmla="*/ 9118726 w 12191934"/>
              <a:gd name="connsiteY1353" fmla="*/ 4381733 h 6437824"/>
              <a:gd name="connsiteX1354" fmla="*/ 9656046 w 12191934"/>
              <a:gd name="connsiteY1354" fmla="*/ 4186715 h 6437824"/>
              <a:gd name="connsiteX1355" fmla="*/ 9662226 w 12191934"/>
              <a:gd name="connsiteY1355" fmla="*/ 4205732 h 6437824"/>
              <a:gd name="connsiteX1356" fmla="*/ 9163131 w 12191934"/>
              <a:gd name="connsiteY1356" fmla="*/ 4399324 h 6437824"/>
              <a:gd name="connsiteX1357" fmla="*/ 9244047 w 12191934"/>
              <a:gd name="connsiteY1357" fmla="*/ 4419862 h 6437824"/>
              <a:gd name="connsiteX1358" fmla="*/ 9853915 w 12191934"/>
              <a:gd name="connsiteY1358" fmla="*/ 4172548 h 6437824"/>
              <a:gd name="connsiteX1359" fmla="*/ 9864280 w 12191934"/>
              <a:gd name="connsiteY1359" fmla="*/ 4201453 h 6437824"/>
              <a:gd name="connsiteX1360" fmla="*/ 9285314 w 12191934"/>
              <a:gd name="connsiteY1360" fmla="*/ 4430225 h 6437824"/>
              <a:gd name="connsiteX1361" fmla="*/ 9368226 w 12191934"/>
              <a:gd name="connsiteY1361" fmla="*/ 4450954 h 6437824"/>
              <a:gd name="connsiteX1362" fmla="*/ 10000154 w 12191934"/>
              <a:gd name="connsiteY1362" fmla="*/ 4200217 h 6437824"/>
              <a:gd name="connsiteX1363" fmla="*/ 10008047 w 12191934"/>
              <a:gd name="connsiteY1363" fmla="*/ 4222467 h 6437824"/>
              <a:gd name="connsiteX1364" fmla="*/ 9405595 w 12191934"/>
              <a:gd name="connsiteY1364" fmla="*/ 4460177 h 6437824"/>
              <a:gd name="connsiteX1365" fmla="*/ 9490695 w 12191934"/>
              <a:gd name="connsiteY1365" fmla="*/ 4480810 h 6437824"/>
              <a:gd name="connsiteX1366" fmla="*/ 9765773 w 12191934"/>
              <a:gd name="connsiteY1366" fmla="*/ 4369562 h 6437824"/>
              <a:gd name="connsiteX1367" fmla="*/ 9997967 w 12191934"/>
              <a:gd name="connsiteY1367" fmla="*/ 4271436 h 6437824"/>
              <a:gd name="connsiteX1368" fmla="*/ 10007097 w 12191934"/>
              <a:gd name="connsiteY1368" fmla="*/ 4288455 h 6437824"/>
              <a:gd name="connsiteX1369" fmla="*/ 9735346 w 12191934"/>
              <a:gd name="connsiteY1369" fmla="*/ 4419956 h 6437824"/>
              <a:gd name="connsiteX1370" fmla="*/ 9545368 w 12191934"/>
              <a:gd name="connsiteY1370" fmla="*/ 4494122 h 6437824"/>
              <a:gd name="connsiteX1371" fmla="*/ 9647488 w 12191934"/>
              <a:gd name="connsiteY1371" fmla="*/ 4517988 h 6437824"/>
              <a:gd name="connsiteX1372" fmla="*/ 9880825 w 12191934"/>
              <a:gd name="connsiteY1372" fmla="*/ 4395996 h 6437824"/>
              <a:gd name="connsiteX1373" fmla="*/ 10114255 w 12191934"/>
              <a:gd name="connsiteY1373" fmla="*/ 4306997 h 6437824"/>
              <a:gd name="connsiteX1374" fmla="*/ 10122527 w 12191934"/>
              <a:gd name="connsiteY1374" fmla="*/ 4322495 h 6437824"/>
              <a:gd name="connsiteX1375" fmla="*/ 9851349 w 12191934"/>
              <a:gd name="connsiteY1375" fmla="*/ 4447911 h 6437824"/>
              <a:gd name="connsiteX1376" fmla="*/ 9684666 w 12191934"/>
              <a:gd name="connsiteY1376" fmla="*/ 4526641 h 6437824"/>
              <a:gd name="connsiteX1377" fmla="*/ 9793442 w 12191934"/>
              <a:gd name="connsiteY1377" fmla="*/ 4550792 h 6437824"/>
              <a:gd name="connsiteX1378" fmla="*/ 9797816 w 12191934"/>
              <a:gd name="connsiteY1378" fmla="*/ 4545848 h 6437824"/>
              <a:gd name="connsiteX1379" fmla="*/ 9953943 w 12191934"/>
              <a:gd name="connsiteY1379" fmla="*/ 4469685 h 6437824"/>
              <a:gd name="connsiteX1380" fmla="*/ 10114066 w 12191934"/>
              <a:gd name="connsiteY1380" fmla="*/ 4406549 h 6437824"/>
              <a:gd name="connsiteX1381" fmla="*/ 10120435 w 12191934"/>
              <a:gd name="connsiteY1381" fmla="*/ 4424521 h 6437824"/>
              <a:gd name="connsiteX1382" fmla="*/ 9975242 w 12191934"/>
              <a:gd name="connsiteY1382" fmla="*/ 4493742 h 6437824"/>
              <a:gd name="connsiteX1383" fmla="*/ 9829574 w 12191934"/>
              <a:gd name="connsiteY1383" fmla="*/ 4558874 h 6437824"/>
              <a:gd name="connsiteX1384" fmla="*/ 9913723 w 12191934"/>
              <a:gd name="connsiteY1384" fmla="*/ 4576465 h 6437824"/>
              <a:gd name="connsiteX1385" fmla="*/ 10127757 w 12191934"/>
              <a:gd name="connsiteY1385" fmla="*/ 4478814 h 6437824"/>
              <a:gd name="connsiteX1386" fmla="*/ 10319922 w 12191934"/>
              <a:gd name="connsiteY1386" fmla="*/ 4388959 h 6437824"/>
              <a:gd name="connsiteX1387" fmla="*/ 10328289 w 12191934"/>
              <a:gd name="connsiteY1387" fmla="*/ 4410828 h 6437824"/>
              <a:gd name="connsiteX1388" fmla="*/ 10124524 w 12191934"/>
              <a:gd name="connsiteY1388" fmla="*/ 4513899 h 6437824"/>
              <a:gd name="connsiteX1389" fmla="*/ 10014702 w 12191934"/>
              <a:gd name="connsiteY1389" fmla="*/ 4561156 h 6437824"/>
              <a:gd name="connsiteX1390" fmla="*/ 9947478 w 12191934"/>
              <a:gd name="connsiteY1390" fmla="*/ 4583596 h 6437824"/>
              <a:gd name="connsiteX1391" fmla="*/ 10037428 w 12191934"/>
              <a:gd name="connsiteY1391" fmla="*/ 4601187 h 6437824"/>
              <a:gd name="connsiteX1392" fmla="*/ 10219799 w 12191934"/>
              <a:gd name="connsiteY1392" fmla="*/ 4501729 h 6437824"/>
              <a:gd name="connsiteX1393" fmla="*/ 10323915 w 12191934"/>
              <a:gd name="connsiteY1393" fmla="*/ 4452380 h 6437824"/>
              <a:gd name="connsiteX1394" fmla="*/ 10359953 w 12191934"/>
              <a:gd name="connsiteY1394" fmla="*/ 4436977 h 6437824"/>
              <a:gd name="connsiteX1395" fmla="*/ 10387621 w 12191934"/>
              <a:gd name="connsiteY1395" fmla="*/ 4412064 h 6437824"/>
              <a:gd name="connsiteX1396" fmla="*/ 10436304 w 12191934"/>
              <a:gd name="connsiteY1396" fmla="*/ 4409022 h 6437824"/>
              <a:gd name="connsiteX1397" fmla="*/ 10436875 w 12191934"/>
              <a:gd name="connsiteY1397" fmla="*/ 4425377 h 6437824"/>
              <a:gd name="connsiteX1398" fmla="*/ 10415862 w 12191934"/>
              <a:gd name="connsiteY1398" fmla="*/ 4434504 h 6437824"/>
              <a:gd name="connsiteX1399" fmla="*/ 10415767 w 12191934"/>
              <a:gd name="connsiteY1399" fmla="*/ 4434695 h 6437824"/>
              <a:gd name="connsiteX1400" fmla="*/ 10230448 w 12191934"/>
              <a:gd name="connsiteY1400" fmla="*/ 4530539 h 6437824"/>
              <a:gd name="connsiteX1401" fmla="*/ 10083163 w 12191934"/>
              <a:gd name="connsiteY1401" fmla="*/ 4610029 h 6437824"/>
              <a:gd name="connsiteX1402" fmla="*/ 10171971 w 12191934"/>
              <a:gd name="connsiteY1402" fmla="*/ 4625908 h 6437824"/>
              <a:gd name="connsiteX1403" fmla="*/ 10173208 w 12191934"/>
              <a:gd name="connsiteY1403" fmla="*/ 4624673 h 6437824"/>
              <a:gd name="connsiteX1404" fmla="*/ 10341792 w 12191934"/>
              <a:gd name="connsiteY1404" fmla="*/ 4528162 h 6437824"/>
              <a:gd name="connsiteX1405" fmla="*/ 10491263 w 12191934"/>
              <a:gd name="connsiteY1405" fmla="*/ 4450288 h 6437824"/>
              <a:gd name="connsiteX1406" fmla="*/ 10501532 w 12191934"/>
              <a:gd name="connsiteY1406" fmla="*/ 4465502 h 6437824"/>
              <a:gd name="connsiteX1407" fmla="*/ 10345309 w 12191934"/>
              <a:gd name="connsiteY1407" fmla="*/ 4559160 h 6437824"/>
              <a:gd name="connsiteX1408" fmla="*/ 10213713 w 12191934"/>
              <a:gd name="connsiteY1408" fmla="*/ 4633040 h 6437824"/>
              <a:gd name="connsiteX1409" fmla="*/ 10290445 w 12191934"/>
              <a:gd name="connsiteY1409" fmla="*/ 4644735 h 6437824"/>
              <a:gd name="connsiteX1410" fmla="*/ 10420331 w 12191934"/>
              <a:gd name="connsiteY1410" fmla="*/ 4567052 h 6437824"/>
              <a:gd name="connsiteX1411" fmla="*/ 10558297 w 12191934"/>
              <a:gd name="connsiteY1411" fmla="*/ 4502965 h 6437824"/>
              <a:gd name="connsiteX1412" fmla="*/ 10563431 w 12191934"/>
              <a:gd name="connsiteY1412" fmla="*/ 4511808 h 6437824"/>
              <a:gd name="connsiteX1413" fmla="*/ 10434689 w 12191934"/>
              <a:gd name="connsiteY1413" fmla="*/ 4592058 h 6437824"/>
              <a:gd name="connsiteX1414" fmla="*/ 10324485 w 12191934"/>
              <a:gd name="connsiteY1414" fmla="*/ 4649965 h 6437824"/>
              <a:gd name="connsiteX1415" fmla="*/ 10414055 w 12191934"/>
              <a:gd name="connsiteY1415" fmla="*/ 4662230 h 6437824"/>
              <a:gd name="connsiteX1416" fmla="*/ 10415291 w 12191934"/>
              <a:gd name="connsiteY1416" fmla="*/ 4659663 h 6437824"/>
              <a:gd name="connsiteX1417" fmla="*/ 10513893 w 12191934"/>
              <a:gd name="connsiteY1417" fmla="*/ 4597478 h 6437824"/>
              <a:gd name="connsiteX1418" fmla="*/ 10633794 w 12191934"/>
              <a:gd name="connsiteY1418" fmla="*/ 4534058 h 6437824"/>
              <a:gd name="connsiteX1419" fmla="*/ 10642637 w 12191934"/>
              <a:gd name="connsiteY1419" fmla="*/ 4551553 h 6437824"/>
              <a:gd name="connsiteX1420" fmla="*/ 10529106 w 12191934"/>
              <a:gd name="connsiteY1420" fmla="*/ 4621535 h 6437824"/>
              <a:gd name="connsiteX1421" fmla="*/ 10449331 w 12191934"/>
              <a:gd name="connsiteY1421" fmla="*/ 4667080 h 6437824"/>
              <a:gd name="connsiteX1422" fmla="*/ 10489457 w 12191934"/>
              <a:gd name="connsiteY1422" fmla="*/ 4671834 h 6437824"/>
              <a:gd name="connsiteX1423" fmla="*/ 10638073 w 12191934"/>
              <a:gd name="connsiteY1423" fmla="*/ 4593484 h 6437824"/>
              <a:gd name="connsiteX1424" fmla="*/ 10773947 w 12191934"/>
              <a:gd name="connsiteY1424" fmla="*/ 4529113 h 6437824"/>
              <a:gd name="connsiteX1425" fmla="*/ 10783932 w 12191934"/>
              <a:gd name="connsiteY1425" fmla="*/ 4549081 h 6437824"/>
              <a:gd name="connsiteX1426" fmla="*/ 10629990 w 12191934"/>
              <a:gd name="connsiteY1426" fmla="*/ 4630853 h 6437824"/>
              <a:gd name="connsiteX1427" fmla="*/ 10533955 w 12191934"/>
              <a:gd name="connsiteY1427" fmla="*/ 4677158 h 6437824"/>
              <a:gd name="connsiteX1428" fmla="*/ 10602701 w 12191934"/>
              <a:gd name="connsiteY1428" fmla="*/ 4684385 h 6437824"/>
              <a:gd name="connsiteX1429" fmla="*/ 10722508 w 12191934"/>
              <a:gd name="connsiteY1429" fmla="*/ 4618397 h 6437824"/>
              <a:gd name="connsiteX1430" fmla="*/ 10852012 w 12191934"/>
              <a:gd name="connsiteY1430" fmla="*/ 4545467 h 6437824"/>
              <a:gd name="connsiteX1431" fmla="*/ 10865323 w 12191934"/>
              <a:gd name="connsiteY1431" fmla="*/ 4561346 h 6437824"/>
              <a:gd name="connsiteX1432" fmla="*/ 10747990 w 12191934"/>
              <a:gd name="connsiteY1432" fmla="*/ 4643499 h 6437824"/>
              <a:gd name="connsiteX1433" fmla="*/ 10662034 w 12191934"/>
              <a:gd name="connsiteY1433" fmla="*/ 4690281 h 6437824"/>
              <a:gd name="connsiteX1434" fmla="*/ 10721936 w 12191934"/>
              <a:gd name="connsiteY1434" fmla="*/ 4694749 h 6437824"/>
              <a:gd name="connsiteX1435" fmla="*/ 10823392 w 12191934"/>
              <a:gd name="connsiteY1435" fmla="*/ 4628381 h 6437824"/>
              <a:gd name="connsiteX1436" fmla="*/ 10943102 w 12191934"/>
              <a:gd name="connsiteY1436" fmla="*/ 4560490 h 6437824"/>
              <a:gd name="connsiteX1437" fmla="*/ 10953086 w 12191934"/>
              <a:gd name="connsiteY1437" fmla="*/ 4576179 h 6437824"/>
              <a:gd name="connsiteX1438" fmla="*/ 10838985 w 12191934"/>
              <a:gd name="connsiteY1438" fmla="*/ 4653578 h 6437824"/>
              <a:gd name="connsiteX1439" fmla="*/ 10766436 w 12191934"/>
              <a:gd name="connsiteY1439" fmla="*/ 4698172 h 6437824"/>
              <a:gd name="connsiteX1440" fmla="*/ 10840222 w 12191934"/>
              <a:gd name="connsiteY1440" fmla="*/ 4702641 h 6437824"/>
              <a:gd name="connsiteX1441" fmla="*/ 10919426 w 12191934"/>
              <a:gd name="connsiteY1441" fmla="*/ 4645211 h 6437824"/>
              <a:gd name="connsiteX1442" fmla="*/ 11030294 w 12191934"/>
              <a:gd name="connsiteY1442" fmla="*/ 4571711 h 6437824"/>
              <a:gd name="connsiteX1443" fmla="*/ 10668785 w 12191934"/>
              <a:gd name="connsiteY1443" fmla="*/ 4460367 h 6437824"/>
              <a:gd name="connsiteX1444" fmla="*/ 10642542 w 12191934"/>
              <a:gd name="connsiteY1444" fmla="*/ 4469591 h 6437824"/>
              <a:gd name="connsiteX1445" fmla="*/ 10603463 w 12191934"/>
              <a:gd name="connsiteY1445" fmla="*/ 4453141 h 6437824"/>
              <a:gd name="connsiteX1446" fmla="*/ 10626377 w 12191934"/>
              <a:gd name="connsiteY1446" fmla="*/ 4444964 h 6437824"/>
              <a:gd name="connsiteX1447" fmla="*/ 10434498 w 12191934"/>
              <a:gd name="connsiteY1447" fmla="*/ 4370703 h 6437824"/>
              <a:gd name="connsiteX1448" fmla="*/ 10433547 w 12191934"/>
              <a:gd name="connsiteY1448" fmla="*/ 4371654 h 6437824"/>
              <a:gd name="connsiteX1449" fmla="*/ 10277514 w 12191934"/>
              <a:gd name="connsiteY1449" fmla="*/ 4323826 h 6437824"/>
              <a:gd name="connsiteX1450" fmla="*/ 10272570 w 12191934"/>
              <a:gd name="connsiteY1450" fmla="*/ 4320974 h 6437824"/>
              <a:gd name="connsiteX1451" fmla="*/ 10272095 w 12191934"/>
              <a:gd name="connsiteY1451" fmla="*/ 4320689 h 6437824"/>
              <a:gd name="connsiteX1452" fmla="*/ 10299954 w 12191934"/>
              <a:gd name="connsiteY1452" fmla="*/ 4315269 h 6437824"/>
              <a:gd name="connsiteX1453" fmla="*/ 10267816 w 12191934"/>
              <a:gd name="connsiteY1453" fmla="*/ 4301673 h 6437824"/>
              <a:gd name="connsiteX1454" fmla="*/ 10247753 w 12191934"/>
              <a:gd name="connsiteY1454" fmla="*/ 4305190 h 6437824"/>
              <a:gd name="connsiteX1455" fmla="*/ 10240432 w 12191934"/>
              <a:gd name="connsiteY1455" fmla="*/ 4300722 h 6437824"/>
              <a:gd name="connsiteX1456" fmla="*/ 10212952 w 12191934"/>
              <a:gd name="connsiteY1456" fmla="*/ 4283796 h 6437824"/>
              <a:gd name="connsiteX1457" fmla="*/ 10221700 w 12191934"/>
              <a:gd name="connsiteY1457" fmla="*/ 4282180 h 6437824"/>
              <a:gd name="connsiteX1458" fmla="*/ 10206107 w 12191934"/>
              <a:gd name="connsiteY1458" fmla="*/ 4275524 h 6437824"/>
              <a:gd name="connsiteX1459" fmla="*/ 10210291 w 12191934"/>
              <a:gd name="connsiteY1459" fmla="*/ 4283416 h 6437824"/>
              <a:gd name="connsiteX1460" fmla="*/ 10176821 w 12191934"/>
              <a:gd name="connsiteY1460" fmla="*/ 4312702 h 6437824"/>
              <a:gd name="connsiteX1461" fmla="*/ 10163509 w 12191934"/>
              <a:gd name="connsiteY1461" fmla="*/ 4291879 h 6437824"/>
              <a:gd name="connsiteX1462" fmla="*/ 10201923 w 12191934"/>
              <a:gd name="connsiteY1462" fmla="*/ 4273813 h 6437824"/>
              <a:gd name="connsiteX1463" fmla="*/ 9832964 w 12191934"/>
              <a:gd name="connsiteY1463" fmla="*/ 4116188 h 6437824"/>
              <a:gd name="connsiteX1464" fmla="*/ 9836514 w 12191934"/>
              <a:gd name="connsiteY1464" fmla="*/ 4128332 h 6437824"/>
              <a:gd name="connsiteX1465" fmla="*/ 9779559 w 12191934"/>
              <a:gd name="connsiteY1465" fmla="*/ 4149251 h 6437824"/>
              <a:gd name="connsiteX1466" fmla="*/ 9710623 w 12191934"/>
              <a:gd name="connsiteY1466" fmla="*/ 4173498 h 6437824"/>
              <a:gd name="connsiteX1467" fmla="*/ 9705393 w 12191934"/>
              <a:gd name="connsiteY1467" fmla="*/ 4162943 h 6437824"/>
              <a:gd name="connsiteX1468" fmla="*/ 9764632 w 12191934"/>
              <a:gd name="connsiteY1468" fmla="*/ 4130519 h 6437824"/>
              <a:gd name="connsiteX1469" fmla="*/ 9816457 w 12191934"/>
              <a:gd name="connsiteY1469" fmla="*/ 4113979 h 6437824"/>
              <a:gd name="connsiteX1470" fmla="*/ 9832284 w 12191934"/>
              <a:gd name="connsiteY1470" fmla="*/ 4115897 h 6437824"/>
              <a:gd name="connsiteX1471" fmla="*/ 9781272 w 12191934"/>
              <a:gd name="connsiteY1471" fmla="*/ 4094104 h 6437824"/>
              <a:gd name="connsiteX1472" fmla="*/ 9767960 w 12191934"/>
              <a:gd name="connsiteY1472" fmla="*/ 4095435 h 6437824"/>
              <a:gd name="connsiteX1473" fmla="*/ 9744094 w 12191934"/>
              <a:gd name="connsiteY1473" fmla="*/ 4083835 h 6437824"/>
              <a:gd name="connsiteX1474" fmla="*/ 9715378 w 12191934"/>
              <a:gd name="connsiteY1474" fmla="*/ 4070808 h 6437824"/>
              <a:gd name="connsiteX1475" fmla="*/ 9722890 w 12191934"/>
              <a:gd name="connsiteY1475" fmla="*/ 4070047 h 6437824"/>
              <a:gd name="connsiteX1476" fmla="*/ 9406736 w 12191934"/>
              <a:gd name="connsiteY1476" fmla="*/ 3950527 h 6437824"/>
              <a:gd name="connsiteX1477" fmla="*/ 9366039 w 12191934"/>
              <a:gd name="connsiteY1477" fmla="*/ 3966311 h 6437824"/>
              <a:gd name="connsiteX1478" fmla="*/ 9319353 w 12191934"/>
              <a:gd name="connsiteY1478" fmla="*/ 3980288 h 6437824"/>
              <a:gd name="connsiteX1479" fmla="*/ 9314124 w 12191934"/>
              <a:gd name="connsiteY1479" fmla="*/ 3963648 h 6437824"/>
              <a:gd name="connsiteX1480" fmla="*/ 9362806 w 12191934"/>
              <a:gd name="connsiteY1480" fmla="*/ 3946534 h 6437824"/>
              <a:gd name="connsiteX1481" fmla="*/ 9377830 w 12191934"/>
              <a:gd name="connsiteY1481" fmla="*/ 3940638 h 6437824"/>
              <a:gd name="connsiteX1482" fmla="*/ 9226362 w 12191934"/>
              <a:gd name="connsiteY1482" fmla="*/ 3894237 h 6437824"/>
              <a:gd name="connsiteX1483" fmla="*/ 9219326 w 12191934"/>
              <a:gd name="connsiteY1483" fmla="*/ 3897375 h 6437824"/>
              <a:gd name="connsiteX1484" fmla="*/ 9180436 w 12191934"/>
              <a:gd name="connsiteY1484" fmla="*/ 3882067 h 6437824"/>
              <a:gd name="connsiteX1485" fmla="*/ 9143449 w 12191934"/>
              <a:gd name="connsiteY1485" fmla="*/ 3896330 h 6437824"/>
              <a:gd name="connsiteX1486" fmla="*/ 9081644 w 12191934"/>
              <a:gd name="connsiteY1486" fmla="*/ 3909926 h 6437824"/>
              <a:gd name="connsiteX1487" fmla="*/ 9077555 w 12191934"/>
              <a:gd name="connsiteY1487" fmla="*/ 3893857 h 6437824"/>
              <a:gd name="connsiteX1488" fmla="*/ 9131943 w 12191934"/>
              <a:gd name="connsiteY1488" fmla="*/ 3873224 h 6437824"/>
              <a:gd name="connsiteX1489" fmla="*/ 9138979 w 12191934"/>
              <a:gd name="connsiteY1489" fmla="*/ 3870656 h 6437824"/>
              <a:gd name="connsiteX1490" fmla="*/ 9063958 w 12191934"/>
              <a:gd name="connsiteY1490" fmla="*/ 3851164 h 6437824"/>
              <a:gd name="connsiteX1491" fmla="*/ 9021266 w 12191934"/>
              <a:gd name="connsiteY1491" fmla="*/ 3863811 h 6437824"/>
              <a:gd name="connsiteX1492" fmla="*/ 9016321 w 12191934"/>
              <a:gd name="connsiteY1492" fmla="*/ 3845364 h 6437824"/>
              <a:gd name="connsiteX1493" fmla="*/ 9021456 w 12191934"/>
              <a:gd name="connsiteY1493" fmla="*/ 3842607 h 6437824"/>
              <a:gd name="connsiteX1494" fmla="*/ 9018128 w 12191934"/>
              <a:gd name="connsiteY1494" fmla="*/ 3841561 h 6437824"/>
              <a:gd name="connsiteX1495" fmla="*/ 9012423 w 12191934"/>
              <a:gd name="connsiteY1495" fmla="*/ 3839469 h 6437824"/>
              <a:gd name="connsiteX1496" fmla="*/ 8977812 w 12191934"/>
              <a:gd name="connsiteY1496" fmla="*/ 3832338 h 6437824"/>
              <a:gd name="connsiteX1497" fmla="*/ 8973533 w 12191934"/>
              <a:gd name="connsiteY1497" fmla="*/ 3832622 h 6437824"/>
              <a:gd name="connsiteX1498" fmla="*/ 8967829 w 12191934"/>
              <a:gd name="connsiteY1498" fmla="*/ 3830341 h 6437824"/>
              <a:gd name="connsiteX1499" fmla="*/ 8885105 w 12191934"/>
              <a:gd name="connsiteY1499" fmla="*/ 3815508 h 6437824"/>
              <a:gd name="connsiteX1500" fmla="*/ 8858862 w 12191934"/>
              <a:gd name="connsiteY1500" fmla="*/ 3811419 h 6437824"/>
              <a:gd name="connsiteX1501" fmla="*/ 8632942 w 12191934"/>
              <a:gd name="connsiteY1501" fmla="*/ 3788314 h 6437824"/>
              <a:gd name="connsiteX1502" fmla="*/ 8648061 w 12191934"/>
              <a:gd name="connsiteY1502" fmla="*/ 3798773 h 6437824"/>
              <a:gd name="connsiteX1503" fmla="*/ 8643497 w 12191934"/>
              <a:gd name="connsiteY1503" fmla="*/ 3813131 h 6437824"/>
              <a:gd name="connsiteX1504" fmla="*/ 8539855 w 12191934"/>
              <a:gd name="connsiteY1504" fmla="*/ 3786222 h 6437824"/>
              <a:gd name="connsiteX1505" fmla="*/ 8538524 w 12191934"/>
              <a:gd name="connsiteY1505" fmla="*/ 3785842 h 6437824"/>
              <a:gd name="connsiteX1506" fmla="*/ 7793637 w 12191934"/>
              <a:gd name="connsiteY1506" fmla="*/ 3781658 h 6437824"/>
              <a:gd name="connsiteX1507" fmla="*/ 7735255 w 12191934"/>
              <a:gd name="connsiteY1507" fmla="*/ 3809613 h 6437824"/>
              <a:gd name="connsiteX1508" fmla="*/ 7898135 w 12191934"/>
              <a:gd name="connsiteY1508" fmla="*/ 3863811 h 6437824"/>
              <a:gd name="connsiteX1509" fmla="*/ 7963837 w 12191934"/>
              <a:gd name="connsiteY1509" fmla="*/ 3839659 h 6437824"/>
              <a:gd name="connsiteX1510" fmla="*/ 7793637 w 12191934"/>
              <a:gd name="connsiteY1510" fmla="*/ 3781658 h 6437824"/>
              <a:gd name="connsiteX1511" fmla="*/ 6733830 w 12191934"/>
              <a:gd name="connsiteY1511" fmla="*/ 3775857 h 6437824"/>
              <a:gd name="connsiteX1512" fmla="*/ 6738299 w 12191934"/>
              <a:gd name="connsiteY1512" fmla="*/ 3786982 h 6437824"/>
              <a:gd name="connsiteX1513" fmla="*/ 6697698 w 12191934"/>
              <a:gd name="connsiteY1513" fmla="*/ 3809707 h 6437824"/>
              <a:gd name="connsiteX1514" fmla="*/ 6655386 w 12191934"/>
              <a:gd name="connsiteY1514" fmla="*/ 3821402 h 6437824"/>
              <a:gd name="connsiteX1515" fmla="*/ 6650917 w 12191934"/>
              <a:gd name="connsiteY1515" fmla="*/ 3812559 h 6437824"/>
              <a:gd name="connsiteX1516" fmla="*/ 6689521 w 12191934"/>
              <a:gd name="connsiteY1516" fmla="*/ 3789359 h 6437824"/>
              <a:gd name="connsiteX1517" fmla="*/ 6733830 w 12191934"/>
              <a:gd name="connsiteY1517" fmla="*/ 3775857 h 6437824"/>
              <a:gd name="connsiteX1518" fmla="*/ 7830531 w 12191934"/>
              <a:gd name="connsiteY1518" fmla="*/ 3763877 h 6437824"/>
              <a:gd name="connsiteX1519" fmla="*/ 7830530 w 12191934"/>
              <a:gd name="connsiteY1519" fmla="*/ 3763878 h 6437824"/>
              <a:gd name="connsiteX1520" fmla="*/ 8016335 w 12191934"/>
              <a:gd name="connsiteY1520" fmla="*/ 3815140 h 6437824"/>
              <a:gd name="connsiteX1521" fmla="*/ 7952998 w 12191934"/>
              <a:gd name="connsiteY1521" fmla="*/ 3706922 h 6437824"/>
              <a:gd name="connsiteX1522" fmla="*/ 7908498 w 12191934"/>
              <a:gd name="connsiteY1522" fmla="*/ 3727651 h 6437824"/>
              <a:gd name="connsiteX1523" fmla="*/ 8145162 w 12191934"/>
              <a:gd name="connsiteY1523" fmla="*/ 3789835 h 6437824"/>
              <a:gd name="connsiteX1524" fmla="*/ 8230167 w 12191934"/>
              <a:gd name="connsiteY1524" fmla="*/ 3774241 h 6437824"/>
              <a:gd name="connsiteX1525" fmla="*/ 8140503 w 12191934"/>
              <a:gd name="connsiteY1525" fmla="*/ 3747143 h 6437824"/>
              <a:gd name="connsiteX1526" fmla="*/ 7952998 w 12191934"/>
              <a:gd name="connsiteY1526" fmla="*/ 3706922 h 6437824"/>
              <a:gd name="connsiteX1527" fmla="*/ 6668032 w 12191934"/>
              <a:gd name="connsiteY1527" fmla="*/ 3699790 h 6437824"/>
              <a:gd name="connsiteX1528" fmla="*/ 6672786 w 12191934"/>
              <a:gd name="connsiteY1528" fmla="*/ 3710630 h 6437824"/>
              <a:gd name="connsiteX1529" fmla="*/ 6609080 w 12191934"/>
              <a:gd name="connsiteY1529" fmla="*/ 3740676 h 6437824"/>
              <a:gd name="connsiteX1530" fmla="*/ 6602615 w 12191934"/>
              <a:gd name="connsiteY1530" fmla="*/ 3726414 h 6437824"/>
              <a:gd name="connsiteX1531" fmla="*/ 6668032 w 12191934"/>
              <a:gd name="connsiteY1531" fmla="*/ 3699790 h 6437824"/>
              <a:gd name="connsiteX1532" fmla="*/ 8818831 w 12191934"/>
              <a:gd name="connsiteY1532" fmla="*/ 3696747 h 6437824"/>
              <a:gd name="connsiteX1533" fmla="*/ 8912109 w 12191934"/>
              <a:gd name="connsiteY1533" fmla="*/ 3720042 h 6437824"/>
              <a:gd name="connsiteX1534" fmla="*/ 8909162 w 12191934"/>
              <a:gd name="connsiteY1534" fmla="*/ 3733830 h 6437824"/>
              <a:gd name="connsiteX1535" fmla="*/ 8815503 w 12191934"/>
              <a:gd name="connsiteY1535" fmla="*/ 3709868 h 6437824"/>
              <a:gd name="connsiteX1536" fmla="*/ 8818831 w 12191934"/>
              <a:gd name="connsiteY1536" fmla="*/ 3696747 h 6437824"/>
              <a:gd name="connsiteX1537" fmla="*/ 8990814 w 12191934"/>
              <a:gd name="connsiteY1537" fmla="*/ 3651475 h 6437824"/>
              <a:gd name="connsiteX1538" fmla="*/ 9035908 w 12191934"/>
              <a:gd name="connsiteY1538" fmla="*/ 3657192 h 6437824"/>
              <a:gd name="connsiteX1539" fmla="*/ 9122340 w 12191934"/>
              <a:gd name="connsiteY1539" fmla="*/ 3680298 h 6437824"/>
              <a:gd name="connsiteX1540" fmla="*/ 9120058 w 12191934"/>
              <a:gd name="connsiteY1540" fmla="*/ 3693800 h 6437824"/>
              <a:gd name="connsiteX1541" fmla="*/ 9036955 w 12191934"/>
              <a:gd name="connsiteY1541" fmla="*/ 3685337 h 6437824"/>
              <a:gd name="connsiteX1542" fmla="*/ 8944152 w 12191934"/>
              <a:gd name="connsiteY1542" fmla="*/ 3670315 h 6437824"/>
              <a:gd name="connsiteX1543" fmla="*/ 8945578 w 12191934"/>
              <a:gd name="connsiteY1543" fmla="*/ 3652248 h 6437824"/>
              <a:gd name="connsiteX1544" fmla="*/ 8990814 w 12191934"/>
              <a:gd name="connsiteY1544" fmla="*/ 3651475 h 6437824"/>
              <a:gd name="connsiteX1545" fmla="*/ 9239482 w 12191934"/>
              <a:gd name="connsiteY1545" fmla="*/ 3625338 h 6437824"/>
              <a:gd name="connsiteX1546" fmla="*/ 9404073 w 12191934"/>
              <a:gd name="connsiteY1546" fmla="*/ 3657952 h 6437824"/>
              <a:gd name="connsiteX1547" fmla="*/ 9399033 w 12191934"/>
              <a:gd name="connsiteY1547" fmla="*/ 3682770 h 6437824"/>
              <a:gd name="connsiteX1548" fmla="*/ 9235964 w 12191934"/>
              <a:gd name="connsiteY1548" fmla="*/ 3640933 h 6437824"/>
              <a:gd name="connsiteX1549" fmla="*/ 9239482 w 12191934"/>
              <a:gd name="connsiteY1549" fmla="*/ 3625338 h 6437824"/>
              <a:gd name="connsiteX1550" fmla="*/ 8158855 w 12191934"/>
              <a:gd name="connsiteY1550" fmla="*/ 3616402 h 6437824"/>
              <a:gd name="connsiteX1551" fmla="*/ 8087922 w 12191934"/>
              <a:gd name="connsiteY1551" fmla="*/ 3646638 h 6437824"/>
              <a:gd name="connsiteX1552" fmla="*/ 8214573 w 12191934"/>
              <a:gd name="connsiteY1552" fmla="*/ 3669174 h 6437824"/>
              <a:gd name="connsiteX1553" fmla="*/ 8371652 w 12191934"/>
              <a:gd name="connsiteY1553" fmla="*/ 3727745 h 6437824"/>
              <a:gd name="connsiteX1554" fmla="*/ 8367468 w 12191934"/>
              <a:gd name="connsiteY1554" fmla="*/ 3737919 h 6437824"/>
              <a:gd name="connsiteX1555" fmla="*/ 8194130 w 12191934"/>
              <a:gd name="connsiteY1555" fmla="*/ 3697604 h 6437824"/>
              <a:gd name="connsiteX1556" fmla="*/ 8045229 w 12191934"/>
              <a:gd name="connsiteY1556" fmla="*/ 3665370 h 6437824"/>
              <a:gd name="connsiteX1557" fmla="*/ 8005769 w 12191934"/>
              <a:gd name="connsiteY1557" fmla="*/ 3682581 h 6437824"/>
              <a:gd name="connsiteX1558" fmla="*/ 8001015 w 12191934"/>
              <a:gd name="connsiteY1558" fmla="*/ 3684767 h 6437824"/>
              <a:gd name="connsiteX1559" fmla="*/ 8151343 w 12191934"/>
              <a:gd name="connsiteY1559" fmla="*/ 3716810 h 6437824"/>
              <a:gd name="connsiteX1560" fmla="*/ 8315648 w 12191934"/>
              <a:gd name="connsiteY1560" fmla="*/ 3763116 h 6437824"/>
              <a:gd name="connsiteX1561" fmla="*/ 8419479 w 12191934"/>
              <a:gd name="connsiteY1561" fmla="*/ 3754749 h 6437824"/>
              <a:gd name="connsiteX1562" fmla="*/ 8430699 w 12191934"/>
              <a:gd name="connsiteY1562" fmla="*/ 3734687 h 6437824"/>
              <a:gd name="connsiteX1563" fmla="*/ 8533485 w 12191934"/>
              <a:gd name="connsiteY1563" fmla="*/ 3751802 h 6437824"/>
              <a:gd name="connsiteX1564" fmla="*/ 8710056 w 12191934"/>
              <a:gd name="connsiteY1564" fmla="*/ 3759694 h 6437824"/>
              <a:gd name="connsiteX1565" fmla="*/ 8453900 w 12191934"/>
              <a:gd name="connsiteY1565" fmla="*/ 3690282 h 6437824"/>
              <a:gd name="connsiteX1566" fmla="*/ 8158855 w 12191934"/>
              <a:gd name="connsiteY1566" fmla="*/ 3616402 h 6437824"/>
              <a:gd name="connsiteX1567" fmla="*/ 6793067 w 12191934"/>
              <a:gd name="connsiteY1567" fmla="*/ 3587971 h 6437824"/>
              <a:gd name="connsiteX1568" fmla="*/ 6796205 w 12191934"/>
              <a:gd name="connsiteY1568" fmla="*/ 3597194 h 6437824"/>
              <a:gd name="connsiteX1569" fmla="*/ 6753608 w 12191934"/>
              <a:gd name="connsiteY1569" fmla="*/ 3619444 h 6437824"/>
              <a:gd name="connsiteX1570" fmla="*/ 6695131 w 12191934"/>
              <a:gd name="connsiteY1570" fmla="*/ 3633230 h 6437824"/>
              <a:gd name="connsiteX1571" fmla="*/ 6689140 w 12191934"/>
              <a:gd name="connsiteY1571" fmla="*/ 3617447 h 6437824"/>
              <a:gd name="connsiteX1572" fmla="*/ 6740771 w 12191934"/>
              <a:gd name="connsiteY1572" fmla="*/ 3595958 h 6437824"/>
              <a:gd name="connsiteX1573" fmla="*/ 6793067 w 12191934"/>
              <a:gd name="connsiteY1573" fmla="*/ 3587971 h 6437824"/>
              <a:gd name="connsiteX1574" fmla="*/ 9115016 w 12191934"/>
              <a:gd name="connsiteY1574" fmla="*/ 3582171 h 6437824"/>
              <a:gd name="connsiteX1575" fmla="*/ 9172448 w 12191934"/>
              <a:gd name="connsiteY1575" fmla="*/ 3606892 h 6437824"/>
              <a:gd name="connsiteX1576" fmla="*/ 9166742 w 12191934"/>
              <a:gd name="connsiteY1576" fmla="*/ 3619919 h 6437824"/>
              <a:gd name="connsiteX1577" fmla="*/ 9108171 w 12191934"/>
              <a:gd name="connsiteY1577" fmla="*/ 3597004 h 6437824"/>
              <a:gd name="connsiteX1578" fmla="*/ 9115016 w 12191934"/>
              <a:gd name="connsiteY1578" fmla="*/ 3582171 h 6437824"/>
              <a:gd name="connsiteX1579" fmla="*/ 7506484 w 12191934"/>
              <a:gd name="connsiteY1579" fmla="*/ 3561158 h 6437824"/>
              <a:gd name="connsiteX1580" fmla="*/ 7515516 w 12191934"/>
              <a:gd name="connsiteY1580" fmla="*/ 3562679 h 6437824"/>
              <a:gd name="connsiteX1581" fmla="*/ 7507434 w 12191934"/>
              <a:gd name="connsiteY1581" fmla="*/ 3593772 h 6437824"/>
              <a:gd name="connsiteX1582" fmla="*/ 7498972 w 12191934"/>
              <a:gd name="connsiteY1582" fmla="*/ 3591584 h 6437824"/>
              <a:gd name="connsiteX1583" fmla="*/ 7506484 w 12191934"/>
              <a:gd name="connsiteY1583" fmla="*/ 3561158 h 6437824"/>
              <a:gd name="connsiteX1584" fmla="*/ 9385043 w 12191934"/>
              <a:gd name="connsiteY1584" fmla="*/ 3450290 h 6437824"/>
              <a:gd name="connsiteX1585" fmla="*/ 9412725 w 12191934"/>
              <a:gd name="connsiteY1585" fmla="*/ 3452192 h 6437824"/>
              <a:gd name="connsiteX1586" fmla="*/ 9459506 w 12191934"/>
              <a:gd name="connsiteY1586" fmla="*/ 3472349 h 6437824"/>
              <a:gd name="connsiteX1587" fmla="*/ 9455132 w 12191934"/>
              <a:gd name="connsiteY1587" fmla="*/ 3483093 h 6437824"/>
              <a:gd name="connsiteX1588" fmla="*/ 9411774 w 12191934"/>
              <a:gd name="connsiteY1588" fmla="*/ 3478339 h 6437824"/>
              <a:gd name="connsiteX1589" fmla="*/ 9358621 w 12191934"/>
              <a:gd name="connsiteY1589" fmla="*/ 3471494 h 6437824"/>
              <a:gd name="connsiteX1590" fmla="*/ 9357862 w 12191934"/>
              <a:gd name="connsiteY1590" fmla="*/ 3454664 h 6437824"/>
              <a:gd name="connsiteX1591" fmla="*/ 9385043 w 12191934"/>
              <a:gd name="connsiteY1591" fmla="*/ 3450290 h 6437824"/>
              <a:gd name="connsiteX1592" fmla="*/ 7654244 w 12191934"/>
              <a:gd name="connsiteY1592" fmla="*/ 3430512 h 6437824"/>
              <a:gd name="connsiteX1593" fmla="*/ 7665273 w 12191934"/>
              <a:gd name="connsiteY1593" fmla="*/ 3436598 h 6437824"/>
              <a:gd name="connsiteX1594" fmla="*/ 7658428 w 12191934"/>
              <a:gd name="connsiteY1594" fmla="*/ 3467595 h 6437824"/>
              <a:gd name="connsiteX1595" fmla="*/ 7630947 w 12191934"/>
              <a:gd name="connsiteY1595" fmla="*/ 3507720 h 6437824"/>
              <a:gd name="connsiteX1596" fmla="*/ 7618016 w 12191934"/>
              <a:gd name="connsiteY1596" fmla="*/ 3502396 h 6437824"/>
              <a:gd name="connsiteX1597" fmla="*/ 7630092 w 12191934"/>
              <a:gd name="connsiteY1597" fmla="*/ 3461224 h 6437824"/>
              <a:gd name="connsiteX1598" fmla="*/ 7654244 w 12191934"/>
              <a:gd name="connsiteY1598" fmla="*/ 3430512 h 6437824"/>
              <a:gd name="connsiteX1599" fmla="*/ 7011191 w 12191934"/>
              <a:gd name="connsiteY1599" fmla="*/ 3429561 h 6437824"/>
              <a:gd name="connsiteX1600" fmla="*/ 7015185 w 12191934"/>
              <a:gd name="connsiteY1600" fmla="*/ 3439736 h 6437824"/>
              <a:gd name="connsiteX1601" fmla="*/ 6861434 w 12191934"/>
              <a:gd name="connsiteY1601" fmla="*/ 3502776 h 6437824"/>
              <a:gd name="connsiteX1602" fmla="*/ 6856775 w 12191934"/>
              <a:gd name="connsiteY1602" fmla="*/ 3489655 h 6437824"/>
              <a:gd name="connsiteX1603" fmla="*/ 7011191 w 12191934"/>
              <a:gd name="connsiteY1603" fmla="*/ 3429561 h 6437824"/>
              <a:gd name="connsiteX1604" fmla="*/ 7736823 w 12191934"/>
              <a:gd name="connsiteY1604" fmla="*/ 3299759 h 6437824"/>
              <a:gd name="connsiteX1605" fmla="*/ 7749517 w 12191934"/>
              <a:gd name="connsiteY1605" fmla="*/ 3305667 h 6437824"/>
              <a:gd name="connsiteX1606" fmla="*/ 7750277 w 12191934"/>
              <a:gd name="connsiteY1606" fmla="*/ 3357202 h 6437824"/>
              <a:gd name="connsiteX1607" fmla="*/ 7738202 w 12191934"/>
              <a:gd name="connsiteY1607" fmla="*/ 3366140 h 6437824"/>
              <a:gd name="connsiteX1608" fmla="*/ 7721276 w 12191934"/>
              <a:gd name="connsiteY1608" fmla="*/ 3352923 h 6437824"/>
              <a:gd name="connsiteX1609" fmla="*/ 7724034 w 12191934"/>
              <a:gd name="connsiteY1609" fmla="*/ 3337330 h 6437824"/>
              <a:gd name="connsiteX1610" fmla="*/ 7726982 w 12191934"/>
              <a:gd name="connsiteY1610" fmla="*/ 3310610 h 6437824"/>
              <a:gd name="connsiteX1611" fmla="*/ 7736823 w 12191934"/>
              <a:gd name="connsiteY1611" fmla="*/ 3299759 h 6437824"/>
              <a:gd name="connsiteX1612" fmla="*/ 7074230 w 12191934"/>
              <a:gd name="connsiteY1612" fmla="*/ 3296919 h 6437824"/>
              <a:gd name="connsiteX1613" fmla="*/ 7079270 w 12191934"/>
              <a:gd name="connsiteY1613" fmla="*/ 3309281 h 6437824"/>
              <a:gd name="connsiteX1614" fmla="*/ 6936740 w 12191934"/>
              <a:gd name="connsiteY1614" fmla="*/ 3356442 h 6437824"/>
              <a:gd name="connsiteX1615" fmla="*/ 6932936 w 12191934"/>
              <a:gd name="connsiteY1615" fmla="*/ 3345983 h 6437824"/>
              <a:gd name="connsiteX1616" fmla="*/ 7074230 w 12191934"/>
              <a:gd name="connsiteY1616" fmla="*/ 3296919 h 6437824"/>
              <a:gd name="connsiteX1617" fmla="*/ 10106374 w 12191934"/>
              <a:gd name="connsiteY1617" fmla="*/ 3262618 h 6437824"/>
              <a:gd name="connsiteX1618" fmla="*/ 10132891 w 12191934"/>
              <a:gd name="connsiteY1618" fmla="*/ 3271341 h 6437824"/>
              <a:gd name="connsiteX1619" fmla="*/ 10185947 w 12191934"/>
              <a:gd name="connsiteY1619" fmla="*/ 3301578 h 6437824"/>
              <a:gd name="connsiteX1620" fmla="*/ 10176249 w 12191934"/>
              <a:gd name="connsiteY1620" fmla="*/ 3316507 h 6437824"/>
              <a:gd name="connsiteX1621" fmla="*/ 10118913 w 12191934"/>
              <a:gd name="connsiteY1621" fmla="*/ 3296824 h 6437824"/>
              <a:gd name="connsiteX1622" fmla="*/ 10077457 w 12191934"/>
              <a:gd name="connsiteY1622" fmla="*/ 3277332 h 6437824"/>
              <a:gd name="connsiteX1623" fmla="*/ 10079644 w 12191934"/>
              <a:gd name="connsiteY1623" fmla="*/ 3265161 h 6437824"/>
              <a:gd name="connsiteX1624" fmla="*/ 10106374 w 12191934"/>
              <a:gd name="connsiteY1624" fmla="*/ 3262618 h 6437824"/>
              <a:gd name="connsiteX1625" fmla="*/ 7862952 w 12191934"/>
              <a:gd name="connsiteY1625" fmla="*/ 3180159 h 6437824"/>
              <a:gd name="connsiteX1626" fmla="*/ 7866090 w 12191934"/>
              <a:gd name="connsiteY1626" fmla="*/ 3181015 h 6437824"/>
              <a:gd name="connsiteX1627" fmla="*/ 7869988 w 12191934"/>
              <a:gd name="connsiteY1627" fmla="*/ 3195276 h 6437824"/>
              <a:gd name="connsiteX1628" fmla="*/ 7855630 w 12191934"/>
              <a:gd name="connsiteY1628" fmla="*/ 3249759 h 6437824"/>
              <a:gd name="connsiteX1629" fmla="*/ 7834142 w 12191934"/>
              <a:gd name="connsiteY1629" fmla="*/ 3299012 h 6437824"/>
              <a:gd name="connsiteX1630" fmla="*/ 7818833 w 12191934"/>
              <a:gd name="connsiteY1630" fmla="*/ 3292071 h 6437824"/>
              <a:gd name="connsiteX1631" fmla="*/ 7837945 w 12191934"/>
              <a:gd name="connsiteY1631" fmla="*/ 3231121 h 6437824"/>
              <a:gd name="connsiteX1632" fmla="*/ 7853920 w 12191934"/>
              <a:gd name="connsiteY1632" fmla="*/ 3183675 h 6437824"/>
              <a:gd name="connsiteX1633" fmla="*/ 7862952 w 12191934"/>
              <a:gd name="connsiteY1633" fmla="*/ 3180159 h 6437824"/>
              <a:gd name="connsiteX1634" fmla="*/ 10160495 w 12191934"/>
              <a:gd name="connsiteY1634" fmla="*/ 3178483 h 6437824"/>
              <a:gd name="connsiteX1635" fmla="*/ 10217136 w 12191934"/>
              <a:gd name="connsiteY1635" fmla="*/ 3196132 h 6437824"/>
              <a:gd name="connsiteX1636" fmla="*/ 10282079 w 12191934"/>
              <a:gd name="connsiteY1636" fmla="*/ 3233023 h 6437824"/>
              <a:gd name="connsiteX1637" fmla="*/ 10276183 w 12191934"/>
              <a:gd name="connsiteY1637" fmla="*/ 3243387 h 6437824"/>
              <a:gd name="connsiteX1638" fmla="*/ 10208483 w 12191934"/>
              <a:gd name="connsiteY1638" fmla="*/ 3223134 h 6437824"/>
              <a:gd name="connsiteX1639" fmla="*/ 10137550 w 12191934"/>
              <a:gd name="connsiteY1639" fmla="*/ 3193945 h 6437824"/>
              <a:gd name="connsiteX1640" fmla="*/ 10141639 w 12191934"/>
              <a:gd name="connsiteY1640" fmla="*/ 3181109 h 6437824"/>
              <a:gd name="connsiteX1641" fmla="*/ 10160495 w 12191934"/>
              <a:gd name="connsiteY1641" fmla="*/ 3178483 h 6437824"/>
              <a:gd name="connsiteX1642" fmla="*/ 6258316 w 12191934"/>
              <a:gd name="connsiteY1642" fmla="*/ 3147924 h 6437824"/>
              <a:gd name="connsiteX1643" fmla="*/ 6261454 w 12191934"/>
              <a:gd name="connsiteY1643" fmla="*/ 3149256 h 6437824"/>
              <a:gd name="connsiteX1644" fmla="*/ 6278378 w 12191934"/>
              <a:gd name="connsiteY1644" fmla="*/ 3187287 h 6437824"/>
              <a:gd name="connsiteX1645" fmla="*/ 6280945 w 12191934"/>
              <a:gd name="connsiteY1645" fmla="*/ 3201361 h 6437824"/>
              <a:gd name="connsiteX1646" fmla="*/ 6287506 w 12191934"/>
              <a:gd name="connsiteY1646" fmla="*/ 3228174 h 6437824"/>
              <a:gd name="connsiteX1647" fmla="*/ 6293496 w 12191934"/>
              <a:gd name="connsiteY1647" fmla="*/ 3255367 h 6437824"/>
              <a:gd name="connsiteX1648" fmla="*/ 6295398 w 12191934"/>
              <a:gd name="connsiteY1648" fmla="*/ 3273433 h 6437824"/>
              <a:gd name="connsiteX1649" fmla="*/ 6284749 w 12191934"/>
              <a:gd name="connsiteY1649" fmla="*/ 3283988 h 6437824"/>
              <a:gd name="connsiteX1650" fmla="*/ 6276572 w 12191934"/>
              <a:gd name="connsiteY1650" fmla="*/ 3277997 h 6437824"/>
              <a:gd name="connsiteX1651" fmla="*/ 6265352 w 12191934"/>
              <a:gd name="connsiteY1651" fmla="*/ 3245479 h 6437824"/>
              <a:gd name="connsiteX1652" fmla="*/ 6256890 w 12191934"/>
              <a:gd name="connsiteY1652" fmla="*/ 3211914 h 6437824"/>
              <a:gd name="connsiteX1653" fmla="*/ 6248998 w 12191934"/>
              <a:gd name="connsiteY1653" fmla="*/ 3152203 h 6437824"/>
              <a:gd name="connsiteX1654" fmla="*/ 6258316 w 12191934"/>
              <a:gd name="connsiteY1654" fmla="*/ 3147924 h 6437824"/>
              <a:gd name="connsiteX1655" fmla="*/ 10331331 w 12191934"/>
              <a:gd name="connsiteY1655" fmla="*/ 3142793 h 6437824"/>
              <a:gd name="connsiteX1656" fmla="*/ 10420425 w 12191934"/>
              <a:gd name="connsiteY1656" fmla="*/ 3159336 h 6437824"/>
              <a:gd name="connsiteX1657" fmla="*/ 10509138 w 12191934"/>
              <a:gd name="connsiteY1657" fmla="*/ 3195751 h 6437824"/>
              <a:gd name="connsiteX1658" fmla="*/ 10504955 w 12191934"/>
              <a:gd name="connsiteY1658" fmla="*/ 3210583 h 6437824"/>
              <a:gd name="connsiteX1659" fmla="*/ 10419854 w 12191934"/>
              <a:gd name="connsiteY1659" fmla="*/ 3188050 h 6437824"/>
              <a:gd name="connsiteX1660" fmla="*/ 10327338 w 12191934"/>
              <a:gd name="connsiteY1660" fmla="*/ 3158576 h 6437824"/>
              <a:gd name="connsiteX1661" fmla="*/ 10331331 w 12191934"/>
              <a:gd name="connsiteY1661" fmla="*/ 3142793 h 6437824"/>
              <a:gd name="connsiteX1662" fmla="*/ 7272482 w 12191934"/>
              <a:gd name="connsiteY1662" fmla="*/ 3102951 h 6437824"/>
              <a:gd name="connsiteX1663" fmla="*/ 7276285 w 12191934"/>
              <a:gd name="connsiteY1663" fmla="*/ 3113504 h 6437824"/>
              <a:gd name="connsiteX1664" fmla="*/ 7179965 w 12191934"/>
              <a:gd name="connsiteY1664" fmla="*/ 3160570 h 6437824"/>
              <a:gd name="connsiteX1665" fmla="*/ 7091157 w 12191934"/>
              <a:gd name="connsiteY1665" fmla="*/ 3190330 h 6437824"/>
              <a:gd name="connsiteX1666" fmla="*/ 7084026 w 12191934"/>
              <a:gd name="connsiteY1666" fmla="*/ 3172551 h 6437824"/>
              <a:gd name="connsiteX1667" fmla="*/ 7177874 w 12191934"/>
              <a:gd name="connsiteY1667" fmla="*/ 3130809 h 6437824"/>
              <a:gd name="connsiteX1668" fmla="*/ 7272482 w 12191934"/>
              <a:gd name="connsiteY1668" fmla="*/ 3102951 h 6437824"/>
              <a:gd name="connsiteX1669" fmla="*/ 9763015 w 12191934"/>
              <a:gd name="connsiteY1669" fmla="*/ 3024044 h 6437824"/>
              <a:gd name="connsiteX1670" fmla="*/ 8442394 w 12191934"/>
              <a:gd name="connsiteY1670" fmla="*/ 3461700 h 6437824"/>
              <a:gd name="connsiteX1671" fmla="*/ 9763015 w 12191934"/>
              <a:gd name="connsiteY1671" fmla="*/ 3024044 h 6437824"/>
              <a:gd name="connsiteX1672" fmla="*/ 10791348 w 12191934"/>
              <a:gd name="connsiteY1672" fmla="*/ 3007303 h 6437824"/>
              <a:gd name="connsiteX1673" fmla="*/ 10783836 w 12191934"/>
              <a:gd name="connsiteY1673" fmla="*/ 3024798 h 6437824"/>
              <a:gd name="connsiteX1674" fmla="*/ 10774232 w 12191934"/>
              <a:gd name="connsiteY1674" fmla="*/ 3015195 h 6437824"/>
              <a:gd name="connsiteX1675" fmla="*/ 10776704 w 12191934"/>
              <a:gd name="connsiteY1675" fmla="*/ 3008730 h 6437824"/>
              <a:gd name="connsiteX1676" fmla="*/ 10791348 w 12191934"/>
              <a:gd name="connsiteY1676" fmla="*/ 3007303 h 6437824"/>
              <a:gd name="connsiteX1677" fmla="*/ 10947569 w 12191934"/>
              <a:gd name="connsiteY1677" fmla="*/ 2990380 h 6437824"/>
              <a:gd name="connsiteX1678" fmla="*/ 10977712 w 12191934"/>
              <a:gd name="connsiteY1678" fmla="*/ 3001029 h 6437824"/>
              <a:gd name="connsiteX1679" fmla="*/ 10991404 w 12191934"/>
              <a:gd name="connsiteY1679" fmla="*/ 3007970 h 6437824"/>
              <a:gd name="connsiteX1680" fmla="*/ 10978567 w 12191934"/>
              <a:gd name="connsiteY1680" fmla="*/ 3024894 h 6437824"/>
              <a:gd name="connsiteX1681" fmla="*/ 10941295 w 12191934"/>
              <a:gd name="connsiteY1681" fmla="*/ 3000839 h 6437824"/>
              <a:gd name="connsiteX1682" fmla="*/ 10947569 w 12191934"/>
              <a:gd name="connsiteY1682" fmla="*/ 2990380 h 6437824"/>
              <a:gd name="connsiteX1683" fmla="*/ 6133471 w 12191934"/>
              <a:gd name="connsiteY1683" fmla="*/ 2990007 h 6437824"/>
              <a:gd name="connsiteX1684" fmla="*/ 5297520 w 12191934"/>
              <a:gd name="connsiteY1684" fmla="*/ 3779756 h 6437824"/>
              <a:gd name="connsiteX1685" fmla="*/ 4013799 w 12191934"/>
              <a:gd name="connsiteY1685" fmla="*/ 4661279 h 6437824"/>
              <a:gd name="connsiteX1686" fmla="*/ 2373992 w 12191934"/>
              <a:gd name="connsiteY1686" fmla="*/ 5075845 h 6437824"/>
              <a:gd name="connsiteX1687" fmla="*/ 1566719 w 12191934"/>
              <a:gd name="connsiteY1687" fmla="*/ 5907165 h 6437824"/>
              <a:gd name="connsiteX1688" fmla="*/ 1859577 w 12191934"/>
              <a:gd name="connsiteY1688" fmla="*/ 5889194 h 6437824"/>
              <a:gd name="connsiteX1689" fmla="*/ 4955967 w 12191934"/>
              <a:gd name="connsiteY1689" fmla="*/ 5113690 h 6437824"/>
              <a:gd name="connsiteX1690" fmla="*/ 5863060 w 12191934"/>
              <a:gd name="connsiteY1690" fmla="*/ 4649014 h 6437824"/>
              <a:gd name="connsiteX1691" fmla="*/ 6168177 w 12191934"/>
              <a:gd name="connsiteY1691" fmla="*/ 4149632 h 6437824"/>
              <a:gd name="connsiteX1692" fmla="*/ 6133471 w 12191934"/>
              <a:gd name="connsiteY1692" fmla="*/ 2990007 h 6437824"/>
              <a:gd name="connsiteX1693" fmla="*/ 8095242 w 12191934"/>
              <a:gd name="connsiteY1693" fmla="*/ 2988479 h 6437824"/>
              <a:gd name="connsiteX1694" fmla="*/ 8104941 w 12191934"/>
              <a:gd name="connsiteY1694" fmla="*/ 2995610 h 6437824"/>
              <a:gd name="connsiteX1695" fmla="*/ 8078698 w 12191934"/>
              <a:gd name="connsiteY1695" fmla="*/ 3063306 h 6437824"/>
              <a:gd name="connsiteX1696" fmla="*/ 8066907 w 12191934"/>
              <a:gd name="connsiteY1696" fmla="*/ 3072433 h 6437824"/>
              <a:gd name="connsiteX1697" fmla="*/ 8052835 w 12191934"/>
              <a:gd name="connsiteY1697" fmla="*/ 3066729 h 6437824"/>
              <a:gd name="connsiteX1698" fmla="*/ 8050839 w 12191934"/>
              <a:gd name="connsiteY1698" fmla="*/ 3051707 h 6437824"/>
              <a:gd name="connsiteX1699" fmla="*/ 8095242 w 12191934"/>
              <a:gd name="connsiteY1699" fmla="*/ 2988479 h 6437824"/>
              <a:gd name="connsiteX1700" fmla="*/ 7217808 w 12191934"/>
              <a:gd name="connsiteY1700" fmla="*/ 2984667 h 6437824"/>
              <a:gd name="connsiteX1701" fmla="*/ 7222657 w 12191934"/>
              <a:gd name="connsiteY1701" fmla="*/ 2995222 h 6437824"/>
              <a:gd name="connsiteX1702" fmla="*/ 7174925 w 12191934"/>
              <a:gd name="connsiteY1702" fmla="*/ 3022891 h 6437824"/>
              <a:gd name="connsiteX1703" fmla="*/ 7099333 w 12191934"/>
              <a:gd name="connsiteY1703" fmla="*/ 3049989 h 6437824"/>
              <a:gd name="connsiteX1704" fmla="*/ 7099333 w 12191934"/>
              <a:gd name="connsiteY1704" fmla="*/ 3049228 h 6437824"/>
              <a:gd name="connsiteX1705" fmla="*/ 7093818 w 12191934"/>
              <a:gd name="connsiteY1705" fmla="*/ 3034395 h 6437824"/>
              <a:gd name="connsiteX1706" fmla="*/ 7157715 w 12191934"/>
              <a:gd name="connsiteY1706" fmla="*/ 3002923 h 6437824"/>
              <a:gd name="connsiteX1707" fmla="*/ 7217808 w 12191934"/>
              <a:gd name="connsiteY1707" fmla="*/ 2984667 h 6437824"/>
              <a:gd name="connsiteX1708" fmla="*/ 6283609 w 12191934"/>
              <a:gd name="connsiteY1708" fmla="*/ 2980960 h 6437824"/>
              <a:gd name="connsiteX1709" fmla="*/ 6286651 w 12191934"/>
              <a:gd name="connsiteY1709" fmla="*/ 2981246 h 6437824"/>
              <a:gd name="connsiteX1710" fmla="*/ 6297681 w 12191934"/>
              <a:gd name="connsiteY1710" fmla="*/ 2990848 h 6437824"/>
              <a:gd name="connsiteX1711" fmla="*/ 6298442 w 12191934"/>
              <a:gd name="connsiteY1711" fmla="*/ 2992941 h 6437824"/>
              <a:gd name="connsiteX1712" fmla="*/ 6303481 w 12191934"/>
              <a:gd name="connsiteY1712" fmla="*/ 3014905 h 6437824"/>
              <a:gd name="connsiteX1713" fmla="*/ 6306143 w 12191934"/>
              <a:gd name="connsiteY1713" fmla="*/ 3029642 h 6437824"/>
              <a:gd name="connsiteX1714" fmla="*/ 6306904 w 12191934"/>
              <a:gd name="connsiteY1714" fmla="*/ 3044570 h 6437824"/>
              <a:gd name="connsiteX1715" fmla="*/ 6306239 w 12191934"/>
              <a:gd name="connsiteY1715" fmla="*/ 3051986 h 6437824"/>
              <a:gd name="connsiteX1716" fmla="*/ 6304717 w 12191934"/>
              <a:gd name="connsiteY1716" fmla="*/ 3055408 h 6437824"/>
              <a:gd name="connsiteX1717" fmla="*/ 6300058 w 12191934"/>
              <a:gd name="connsiteY1717" fmla="*/ 3058262 h 6437824"/>
              <a:gd name="connsiteX1718" fmla="*/ 6295114 w 12191934"/>
              <a:gd name="connsiteY1718" fmla="*/ 3056169 h 6437824"/>
              <a:gd name="connsiteX1719" fmla="*/ 6272293 w 12191934"/>
              <a:gd name="connsiteY1719" fmla="*/ 3000167 h 6437824"/>
              <a:gd name="connsiteX1720" fmla="*/ 6271723 w 12191934"/>
              <a:gd name="connsiteY1720" fmla="*/ 2991419 h 6437824"/>
              <a:gd name="connsiteX1721" fmla="*/ 6273340 w 12191934"/>
              <a:gd name="connsiteY1721" fmla="*/ 2987426 h 6437824"/>
              <a:gd name="connsiteX1722" fmla="*/ 6276382 w 12191934"/>
              <a:gd name="connsiteY1722" fmla="*/ 2984003 h 6437824"/>
              <a:gd name="connsiteX1723" fmla="*/ 6281136 w 12191934"/>
              <a:gd name="connsiteY1723" fmla="*/ 2981246 h 6437824"/>
              <a:gd name="connsiteX1724" fmla="*/ 6283609 w 12191934"/>
              <a:gd name="connsiteY1724" fmla="*/ 2980960 h 6437824"/>
              <a:gd name="connsiteX1725" fmla="*/ 11362148 w 12191934"/>
              <a:gd name="connsiteY1725" fmla="*/ 2962560 h 6437824"/>
              <a:gd name="connsiteX1726" fmla="*/ 11382579 w 12191934"/>
              <a:gd name="connsiteY1726" fmla="*/ 2972127 h 6437824"/>
              <a:gd name="connsiteX1727" fmla="*/ 11378870 w 12191934"/>
              <a:gd name="connsiteY1727" fmla="*/ 2986959 h 6437824"/>
              <a:gd name="connsiteX1728" fmla="*/ 11336463 w 12191934"/>
              <a:gd name="connsiteY1728" fmla="*/ 2976500 h 6437824"/>
              <a:gd name="connsiteX1729" fmla="*/ 11339505 w 12191934"/>
              <a:gd name="connsiteY1729" fmla="*/ 2964331 h 6437824"/>
              <a:gd name="connsiteX1730" fmla="*/ 11362148 w 12191934"/>
              <a:gd name="connsiteY1730" fmla="*/ 2962560 h 6437824"/>
              <a:gd name="connsiteX1731" fmla="*/ 7337328 w 12191934"/>
              <a:gd name="connsiteY1731" fmla="*/ 2949392 h 6437824"/>
              <a:gd name="connsiteX1732" fmla="*/ 7343888 w 12191934"/>
              <a:gd name="connsiteY1732" fmla="*/ 2964414 h 6437824"/>
              <a:gd name="connsiteX1733" fmla="*/ 7301290 w 12191934"/>
              <a:gd name="connsiteY1733" fmla="*/ 2984572 h 6437824"/>
              <a:gd name="connsiteX1734" fmla="*/ 7296442 w 12191934"/>
              <a:gd name="connsiteY1734" fmla="*/ 2973352 h 6437824"/>
              <a:gd name="connsiteX1735" fmla="*/ 7337328 w 12191934"/>
              <a:gd name="connsiteY1735" fmla="*/ 2949392 h 6437824"/>
              <a:gd name="connsiteX1736" fmla="*/ 11023446 w 12191934"/>
              <a:gd name="connsiteY1736" fmla="*/ 2931338 h 6437824"/>
              <a:gd name="connsiteX1737" fmla="*/ 11104553 w 12191934"/>
              <a:gd name="connsiteY1737" fmla="*/ 2952540 h 6437824"/>
              <a:gd name="connsiteX1738" fmla="*/ 11100561 w 12191934"/>
              <a:gd name="connsiteY1738" fmla="*/ 2968323 h 6437824"/>
              <a:gd name="connsiteX1739" fmla="*/ 11020309 w 12191934"/>
              <a:gd name="connsiteY1739" fmla="*/ 2946835 h 6437824"/>
              <a:gd name="connsiteX1740" fmla="*/ 11023446 w 12191934"/>
              <a:gd name="connsiteY1740" fmla="*/ 2931338 h 6437824"/>
              <a:gd name="connsiteX1741" fmla="*/ 11639401 w 12191934"/>
              <a:gd name="connsiteY1741" fmla="*/ 2922588 h 6437824"/>
              <a:gd name="connsiteX1742" fmla="*/ 11672775 w 12191934"/>
              <a:gd name="connsiteY1742" fmla="*/ 2931335 h 6437824"/>
              <a:gd name="connsiteX1743" fmla="*/ 11665263 w 12191934"/>
              <a:gd name="connsiteY1743" fmla="*/ 2952729 h 6437824"/>
              <a:gd name="connsiteX1744" fmla="*/ 11633220 w 12191934"/>
              <a:gd name="connsiteY1744" fmla="*/ 2936565 h 6437824"/>
              <a:gd name="connsiteX1745" fmla="*/ 11639401 w 12191934"/>
              <a:gd name="connsiteY1745" fmla="*/ 2922588 h 6437824"/>
              <a:gd name="connsiteX1746" fmla="*/ 11424938 w 12191934"/>
              <a:gd name="connsiteY1746" fmla="*/ 2911455 h 6437824"/>
              <a:gd name="connsiteX1747" fmla="*/ 11442102 w 12191934"/>
              <a:gd name="connsiteY1747" fmla="*/ 2925064 h 6437824"/>
              <a:gd name="connsiteX1748" fmla="*/ 11439059 w 12191934"/>
              <a:gd name="connsiteY1748" fmla="*/ 2934951 h 6437824"/>
              <a:gd name="connsiteX1749" fmla="*/ 11398839 w 12191934"/>
              <a:gd name="connsiteY1749" fmla="*/ 2925064 h 6437824"/>
              <a:gd name="connsiteX1750" fmla="*/ 11402072 w 12191934"/>
              <a:gd name="connsiteY1750" fmla="*/ 2914319 h 6437824"/>
              <a:gd name="connsiteX1751" fmla="*/ 11424938 w 12191934"/>
              <a:gd name="connsiteY1751" fmla="*/ 2911455 h 6437824"/>
              <a:gd name="connsiteX1752" fmla="*/ 11167688 w 12191934"/>
              <a:gd name="connsiteY1752" fmla="*/ 2896730 h 6437824"/>
              <a:gd name="connsiteX1753" fmla="*/ 11239857 w 12191934"/>
              <a:gd name="connsiteY1753" fmla="*/ 2916316 h 6437824"/>
              <a:gd name="connsiteX1754" fmla="*/ 11235769 w 12191934"/>
              <a:gd name="connsiteY1754" fmla="*/ 2929151 h 6437824"/>
              <a:gd name="connsiteX1755" fmla="*/ 11164361 w 12191934"/>
              <a:gd name="connsiteY1755" fmla="*/ 2911277 h 6437824"/>
              <a:gd name="connsiteX1756" fmla="*/ 11167688 w 12191934"/>
              <a:gd name="connsiteY1756" fmla="*/ 2896730 h 6437824"/>
              <a:gd name="connsiteX1757" fmla="*/ 11322082 w 12191934"/>
              <a:gd name="connsiteY1757" fmla="*/ 2871368 h 6437824"/>
              <a:gd name="connsiteX1758" fmla="*/ 11347683 w 12191934"/>
              <a:gd name="connsiteY1758" fmla="*/ 2876669 h 6437824"/>
              <a:gd name="connsiteX1759" fmla="*/ 11343213 w 12191934"/>
              <a:gd name="connsiteY1759" fmla="*/ 2903955 h 6437824"/>
              <a:gd name="connsiteX1760" fmla="*/ 11295482 w 12191934"/>
              <a:gd name="connsiteY1760" fmla="*/ 2882182 h 6437824"/>
              <a:gd name="connsiteX1761" fmla="*/ 11297479 w 12191934"/>
              <a:gd name="connsiteY1761" fmla="*/ 2875337 h 6437824"/>
              <a:gd name="connsiteX1762" fmla="*/ 11322082 w 12191934"/>
              <a:gd name="connsiteY1762" fmla="*/ 2871368 h 6437824"/>
              <a:gd name="connsiteX1763" fmla="*/ 8238950 w 12191934"/>
              <a:gd name="connsiteY1763" fmla="*/ 2868668 h 6437824"/>
              <a:gd name="connsiteX1764" fmla="*/ 8244144 w 12191934"/>
              <a:gd name="connsiteY1764" fmla="*/ 2874574 h 6437824"/>
              <a:gd name="connsiteX1765" fmla="*/ 8218567 w 12191934"/>
              <a:gd name="connsiteY1765" fmla="*/ 2932384 h 6437824"/>
              <a:gd name="connsiteX1766" fmla="*/ 8205254 w 12191934"/>
              <a:gd name="connsiteY1766" fmla="*/ 2925443 h 6437824"/>
              <a:gd name="connsiteX1767" fmla="*/ 8231118 w 12191934"/>
              <a:gd name="connsiteY1767" fmla="*/ 2870106 h 6437824"/>
              <a:gd name="connsiteX1768" fmla="*/ 8238950 w 12191934"/>
              <a:gd name="connsiteY1768" fmla="*/ 2868668 h 6437824"/>
              <a:gd name="connsiteX1769" fmla="*/ 11495172 w 12191934"/>
              <a:gd name="connsiteY1769" fmla="*/ 2857267 h 6437824"/>
              <a:gd name="connsiteX1770" fmla="*/ 11540514 w 12191934"/>
              <a:gd name="connsiteY1770" fmla="*/ 2872294 h 6437824"/>
              <a:gd name="connsiteX1771" fmla="*/ 11599562 w 12191934"/>
              <a:gd name="connsiteY1771" fmla="*/ 2904337 h 6437824"/>
              <a:gd name="connsiteX1772" fmla="*/ 11594236 w 12191934"/>
              <a:gd name="connsiteY1772" fmla="*/ 2915270 h 6437824"/>
              <a:gd name="connsiteX1773" fmla="*/ 11527772 w 12191934"/>
              <a:gd name="connsiteY1773" fmla="*/ 2897395 h 6437824"/>
              <a:gd name="connsiteX1774" fmla="*/ 11479375 w 12191934"/>
              <a:gd name="connsiteY1774" fmla="*/ 2866590 h 6437824"/>
              <a:gd name="connsiteX1775" fmla="*/ 11480991 w 12191934"/>
              <a:gd name="connsiteY1775" fmla="*/ 2861740 h 6437824"/>
              <a:gd name="connsiteX1776" fmla="*/ 11495172 w 12191934"/>
              <a:gd name="connsiteY1776" fmla="*/ 2857267 h 6437824"/>
              <a:gd name="connsiteX1777" fmla="*/ 11780220 w 12191934"/>
              <a:gd name="connsiteY1777" fmla="*/ 2821143 h 6437824"/>
              <a:gd name="connsiteX1778" fmla="*/ 11932260 w 12191934"/>
              <a:gd name="connsiteY1778" fmla="*/ 2880851 h 6437824"/>
              <a:gd name="connsiteX1779" fmla="*/ 11925793 w 12191934"/>
              <a:gd name="connsiteY1779" fmla="*/ 2893402 h 6437824"/>
              <a:gd name="connsiteX1780" fmla="*/ 11847920 w 12191934"/>
              <a:gd name="connsiteY1780" fmla="*/ 2866305 h 6437824"/>
              <a:gd name="connsiteX1781" fmla="*/ 11775750 w 12191934"/>
              <a:gd name="connsiteY1781" fmla="*/ 2831125 h 6437824"/>
              <a:gd name="connsiteX1782" fmla="*/ 11780220 w 12191934"/>
              <a:gd name="connsiteY1782" fmla="*/ 2821143 h 6437824"/>
              <a:gd name="connsiteX1783" fmla="*/ 9089441 w 12191934"/>
              <a:gd name="connsiteY1783" fmla="*/ 2812489 h 6437824"/>
              <a:gd name="connsiteX1784" fmla="*/ 9100755 w 12191934"/>
              <a:gd name="connsiteY1784" fmla="*/ 2818193 h 6437824"/>
              <a:gd name="connsiteX1785" fmla="*/ 9062626 w 12191934"/>
              <a:gd name="connsiteY1785" fmla="*/ 2852802 h 6437824"/>
              <a:gd name="connsiteX1786" fmla="*/ 9057967 w 12191934"/>
              <a:gd name="connsiteY1786" fmla="*/ 2841203 h 6437824"/>
              <a:gd name="connsiteX1787" fmla="*/ 9089441 w 12191934"/>
              <a:gd name="connsiteY1787" fmla="*/ 2812489 h 6437824"/>
              <a:gd name="connsiteX1788" fmla="*/ 9615349 w 12191934"/>
              <a:gd name="connsiteY1788" fmla="*/ 2812299 h 6437824"/>
              <a:gd name="connsiteX1789" fmla="*/ 9623052 w 12191934"/>
              <a:gd name="connsiteY1789" fmla="*/ 2818764 h 6437824"/>
              <a:gd name="connsiteX1790" fmla="*/ 9600041 w 12191934"/>
              <a:gd name="connsiteY1790" fmla="*/ 2856892 h 6437824"/>
              <a:gd name="connsiteX1791" fmla="*/ 9571706 w 12191934"/>
              <a:gd name="connsiteY1791" fmla="*/ 2875906 h 6437824"/>
              <a:gd name="connsiteX1792" fmla="*/ 9564670 w 12191934"/>
              <a:gd name="connsiteY1792" fmla="*/ 2868396 h 6437824"/>
              <a:gd name="connsiteX1793" fmla="*/ 9583687 w 12191934"/>
              <a:gd name="connsiteY1793" fmla="*/ 2836163 h 6437824"/>
              <a:gd name="connsiteX1794" fmla="*/ 9615349 w 12191934"/>
              <a:gd name="connsiteY1794" fmla="*/ 2812299 h 6437824"/>
              <a:gd name="connsiteX1795" fmla="*/ 9403597 w 12191934"/>
              <a:gd name="connsiteY1795" fmla="*/ 2783204 h 6437824"/>
              <a:gd name="connsiteX1796" fmla="*/ 9418241 w 12191934"/>
              <a:gd name="connsiteY1796" fmla="*/ 2794900 h 6437824"/>
              <a:gd name="connsiteX1797" fmla="*/ 9377450 w 12191934"/>
              <a:gd name="connsiteY1797" fmla="*/ 2854133 h 6437824"/>
              <a:gd name="connsiteX1798" fmla="*/ 9364232 w 12191934"/>
              <a:gd name="connsiteY1798" fmla="*/ 2848429 h 6437824"/>
              <a:gd name="connsiteX1799" fmla="*/ 9403597 w 12191934"/>
              <a:gd name="connsiteY1799" fmla="*/ 2783204 h 6437824"/>
              <a:gd name="connsiteX1800" fmla="*/ 7419954 w 12191934"/>
              <a:gd name="connsiteY1800" fmla="*/ 2720432 h 6437824"/>
              <a:gd name="connsiteX1801" fmla="*/ 7426991 w 12191934"/>
              <a:gd name="connsiteY1801" fmla="*/ 2731082 h 6437824"/>
              <a:gd name="connsiteX1802" fmla="*/ 7358341 w 12191934"/>
              <a:gd name="connsiteY1802" fmla="*/ 2758371 h 6437824"/>
              <a:gd name="connsiteX1803" fmla="*/ 7355013 w 12191934"/>
              <a:gd name="connsiteY1803" fmla="*/ 2744774 h 6437824"/>
              <a:gd name="connsiteX1804" fmla="*/ 7388007 w 12191934"/>
              <a:gd name="connsiteY1804" fmla="*/ 2731652 h 6437824"/>
              <a:gd name="connsiteX1805" fmla="*/ 7419954 w 12191934"/>
              <a:gd name="connsiteY1805" fmla="*/ 2720432 h 6437824"/>
              <a:gd name="connsiteX1806" fmla="*/ 9321984 w 12191934"/>
              <a:gd name="connsiteY1806" fmla="*/ 2710228 h 6437824"/>
              <a:gd name="connsiteX1807" fmla="*/ 9330287 w 12191934"/>
              <a:gd name="connsiteY1807" fmla="*/ 2727676 h 6437824"/>
              <a:gd name="connsiteX1808" fmla="*/ 9261637 w 12191934"/>
              <a:gd name="connsiteY1808" fmla="*/ 2814389 h 6437824"/>
              <a:gd name="connsiteX1809" fmla="*/ 9257833 w 12191934"/>
              <a:gd name="connsiteY1809" fmla="*/ 2812013 h 6437824"/>
              <a:gd name="connsiteX1810" fmla="*/ 9315645 w 12191934"/>
              <a:gd name="connsiteY1810" fmla="*/ 2715887 h 6437824"/>
              <a:gd name="connsiteX1811" fmla="*/ 9321984 w 12191934"/>
              <a:gd name="connsiteY1811" fmla="*/ 2710228 h 6437824"/>
              <a:gd name="connsiteX1812" fmla="*/ 10121159 w 12191934"/>
              <a:gd name="connsiteY1812" fmla="*/ 2709125 h 6437824"/>
              <a:gd name="connsiteX1813" fmla="*/ 10125379 w 12191934"/>
              <a:gd name="connsiteY1813" fmla="*/ 2716268 h 6437824"/>
              <a:gd name="connsiteX1814" fmla="*/ 10104650 w 12191934"/>
              <a:gd name="connsiteY1814" fmla="*/ 2759623 h 6437824"/>
              <a:gd name="connsiteX1815" fmla="*/ 10093430 w 12191934"/>
              <a:gd name="connsiteY1815" fmla="*/ 2754394 h 6437824"/>
              <a:gd name="connsiteX1816" fmla="*/ 10113017 w 12191934"/>
              <a:gd name="connsiteY1816" fmla="*/ 2711039 h 6437824"/>
              <a:gd name="connsiteX1817" fmla="*/ 10121159 w 12191934"/>
              <a:gd name="connsiteY1817" fmla="*/ 2709125 h 6437824"/>
              <a:gd name="connsiteX1818" fmla="*/ 5639526 w 12191934"/>
              <a:gd name="connsiteY1818" fmla="*/ 2707154 h 6437824"/>
              <a:gd name="connsiteX1819" fmla="*/ 5581718 w 12191934"/>
              <a:gd name="connsiteY1819" fmla="*/ 2738434 h 6437824"/>
              <a:gd name="connsiteX1820" fmla="*/ 5825314 w 12191934"/>
              <a:gd name="connsiteY1820" fmla="*/ 2755358 h 6437824"/>
              <a:gd name="connsiteX1821" fmla="*/ 6152013 w 12191934"/>
              <a:gd name="connsiteY1821" fmla="*/ 2840927 h 6437824"/>
              <a:gd name="connsiteX1822" fmla="*/ 6146213 w 12191934"/>
              <a:gd name="connsiteY1822" fmla="*/ 2861749 h 6437824"/>
              <a:gd name="connsiteX1823" fmla="*/ 5801828 w 12191934"/>
              <a:gd name="connsiteY1823" fmla="*/ 2786163 h 6437824"/>
              <a:gd name="connsiteX1824" fmla="*/ 5514971 w 12191934"/>
              <a:gd name="connsiteY1824" fmla="*/ 2775325 h 6437824"/>
              <a:gd name="connsiteX1825" fmla="*/ 5452978 w 12191934"/>
              <a:gd name="connsiteY1825" fmla="*/ 2809456 h 6437824"/>
              <a:gd name="connsiteX1826" fmla="*/ 5639526 w 12191934"/>
              <a:gd name="connsiteY1826" fmla="*/ 2818109 h 6437824"/>
              <a:gd name="connsiteX1827" fmla="*/ 5991515 w 12191934"/>
              <a:gd name="connsiteY1827" fmla="*/ 2894170 h 6437824"/>
              <a:gd name="connsiteX1828" fmla="*/ 5986666 w 12191934"/>
              <a:gd name="connsiteY1828" fmla="*/ 2917463 h 6437824"/>
              <a:gd name="connsiteX1829" fmla="*/ 5383475 w 12191934"/>
              <a:gd name="connsiteY1829" fmla="*/ 2848534 h 6437824"/>
              <a:gd name="connsiteX1830" fmla="*/ 5310642 w 12191934"/>
              <a:gd name="connsiteY1830" fmla="*/ 2889511 h 6437824"/>
              <a:gd name="connsiteX1831" fmla="*/ 5821131 w 12191934"/>
              <a:gd name="connsiteY1831" fmla="*/ 2952927 h 6437824"/>
              <a:gd name="connsiteX1832" fmla="*/ 5812479 w 12191934"/>
              <a:gd name="connsiteY1832" fmla="*/ 2979644 h 6437824"/>
              <a:gd name="connsiteX1833" fmla="*/ 5469807 w 12191934"/>
              <a:gd name="connsiteY1833" fmla="*/ 2920695 h 6437824"/>
              <a:gd name="connsiteX1834" fmla="*/ 5223545 w 12191934"/>
              <a:gd name="connsiteY1834" fmla="*/ 2939521 h 6437824"/>
              <a:gd name="connsiteX1835" fmla="*/ 5170663 w 12191934"/>
              <a:gd name="connsiteY1835" fmla="*/ 2969851 h 6437824"/>
              <a:gd name="connsiteX1836" fmla="*/ 5689159 w 12191934"/>
              <a:gd name="connsiteY1836" fmla="*/ 3020812 h 6437824"/>
              <a:gd name="connsiteX1837" fmla="*/ 5685451 w 12191934"/>
              <a:gd name="connsiteY1837" fmla="*/ 3046673 h 6437824"/>
              <a:gd name="connsiteX1838" fmla="*/ 5374062 w 12191934"/>
              <a:gd name="connsiteY1838" fmla="*/ 3000084 h 6437824"/>
              <a:gd name="connsiteX1839" fmla="*/ 5097088 w 12191934"/>
              <a:gd name="connsiteY1839" fmla="*/ 3013301 h 6437824"/>
              <a:gd name="connsiteX1840" fmla="*/ 5077978 w 12191934"/>
              <a:gd name="connsiteY1840" fmla="*/ 3024519 h 6437824"/>
              <a:gd name="connsiteX1841" fmla="*/ 5211451 w 12191934"/>
              <a:gd name="connsiteY1841" fmla="*/ 3030035 h 6437824"/>
              <a:gd name="connsiteX1842" fmla="*/ 5558423 w 12191934"/>
              <a:gd name="connsiteY1842" fmla="*/ 3073484 h 6437824"/>
              <a:gd name="connsiteX1843" fmla="*/ 5551958 w 12191934"/>
              <a:gd name="connsiteY1843" fmla="*/ 3099915 h 6437824"/>
              <a:gd name="connsiteX1844" fmla="*/ 4996480 w 12191934"/>
              <a:gd name="connsiteY1844" fmla="*/ 3073579 h 6437824"/>
              <a:gd name="connsiteX1845" fmla="*/ 4955397 w 12191934"/>
              <a:gd name="connsiteY1845" fmla="*/ 3098299 h 6437824"/>
              <a:gd name="connsiteX1846" fmla="*/ 5133972 w 12191934"/>
              <a:gd name="connsiteY1846" fmla="*/ 3111896 h 6437824"/>
              <a:gd name="connsiteX1847" fmla="*/ 5409052 w 12191934"/>
              <a:gd name="connsiteY1847" fmla="*/ 3164947 h 6437824"/>
              <a:gd name="connsiteX1848" fmla="*/ 5405343 w 12191934"/>
              <a:gd name="connsiteY1848" fmla="*/ 3190808 h 6437824"/>
              <a:gd name="connsiteX1849" fmla="*/ 5160113 w 12191934"/>
              <a:gd name="connsiteY1849" fmla="*/ 3152493 h 6437824"/>
              <a:gd name="connsiteX1850" fmla="*/ 4903474 w 12191934"/>
              <a:gd name="connsiteY1850" fmla="*/ 3129960 h 6437824"/>
              <a:gd name="connsiteX1851" fmla="*/ 4856023 w 12191934"/>
              <a:gd name="connsiteY1851" fmla="*/ 3158958 h 6437824"/>
              <a:gd name="connsiteX1852" fmla="*/ 5014930 w 12191934"/>
              <a:gd name="connsiteY1852" fmla="*/ 3176737 h 6437824"/>
              <a:gd name="connsiteX1853" fmla="*/ 5223636 w 12191934"/>
              <a:gd name="connsiteY1853" fmla="*/ 3223420 h 6437824"/>
              <a:gd name="connsiteX1854" fmla="*/ 5220019 w 12191934"/>
              <a:gd name="connsiteY1854" fmla="*/ 3247191 h 6437824"/>
              <a:gd name="connsiteX1855" fmla="*/ 4997335 w 12191934"/>
              <a:gd name="connsiteY1855" fmla="*/ 3212676 h 6437824"/>
              <a:gd name="connsiteX1856" fmla="*/ 4794609 w 12191934"/>
              <a:gd name="connsiteY1856" fmla="*/ 3197083 h 6437824"/>
              <a:gd name="connsiteX1857" fmla="*/ 4752209 w 12191934"/>
              <a:gd name="connsiteY1857" fmla="*/ 3223420 h 6437824"/>
              <a:gd name="connsiteX1858" fmla="*/ 4777593 w 12191934"/>
              <a:gd name="connsiteY1858" fmla="*/ 3223135 h 6437824"/>
              <a:gd name="connsiteX1859" fmla="*/ 4931241 w 12191934"/>
              <a:gd name="connsiteY1859" fmla="*/ 3255653 h 6437824"/>
              <a:gd name="connsiteX1860" fmla="*/ 4927153 w 12191934"/>
              <a:gd name="connsiteY1860" fmla="*/ 3276857 h 6437824"/>
              <a:gd name="connsiteX1861" fmla="*/ 4787764 w 12191934"/>
              <a:gd name="connsiteY1861" fmla="*/ 3259552 h 6437824"/>
              <a:gd name="connsiteX1862" fmla="*/ 4684885 w 12191934"/>
              <a:gd name="connsiteY1862" fmla="*/ 3266017 h 6437824"/>
              <a:gd name="connsiteX1863" fmla="*/ 4631256 w 12191934"/>
              <a:gd name="connsiteY1863" fmla="*/ 3299963 h 6437824"/>
              <a:gd name="connsiteX1864" fmla="*/ 4663300 w 12191934"/>
              <a:gd name="connsiteY1864" fmla="*/ 3300818 h 6437824"/>
              <a:gd name="connsiteX1865" fmla="*/ 4809533 w 12191934"/>
              <a:gd name="connsiteY1865" fmla="*/ 3321166 h 6437824"/>
              <a:gd name="connsiteX1866" fmla="*/ 4806587 w 12191934"/>
              <a:gd name="connsiteY1866" fmla="*/ 3341990 h 6437824"/>
              <a:gd name="connsiteX1867" fmla="*/ 4656166 w 12191934"/>
              <a:gd name="connsiteY1867" fmla="*/ 3337331 h 6437824"/>
              <a:gd name="connsiteX1868" fmla="*/ 4571450 w 12191934"/>
              <a:gd name="connsiteY1868" fmla="*/ 3338567 h 6437824"/>
              <a:gd name="connsiteX1869" fmla="*/ 4535986 w 12191934"/>
              <a:gd name="connsiteY1869" fmla="*/ 3361387 h 6437824"/>
              <a:gd name="connsiteX1870" fmla="*/ 4590469 w 12191934"/>
              <a:gd name="connsiteY1870" fmla="*/ 3360531 h 6437824"/>
              <a:gd name="connsiteX1871" fmla="*/ 4749643 w 12191934"/>
              <a:gd name="connsiteY1871" fmla="*/ 3399420 h 6437824"/>
              <a:gd name="connsiteX1872" fmla="*/ 4743077 w 12191934"/>
              <a:gd name="connsiteY1872" fmla="*/ 3417582 h 6437824"/>
              <a:gd name="connsiteX1873" fmla="*/ 4583433 w 12191934"/>
              <a:gd name="connsiteY1873" fmla="*/ 3395332 h 6437824"/>
              <a:gd name="connsiteX1874" fmla="*/ 4467523 w 12191934"/>
              <a:gd name="connsiteY1874" fmla="*/ 3406171 h 6437824"/>
              <a:gd name="connsiteX1875" fmla="*/ 4427206 w 12191934"/>
              <a:gd name="connsiteY1875" fmla="*/ 3432510 h 6437824"/>
              <a:gd name="connsiteX1876" fmla="*/ 4499376 w 12191934"/>
              <a:gd name="connsiteY1876" fmla="*/ 3430513 h 6437824"/>
              <a:gd name="connsiteX1877" fmla="*/ 4673762 w 12191934"/>
              <a:gd name="connsiteY1877" fmla="*/ 3456756 h 6437824"/>
              <a:gd name="connsiteX1878" fmla="*/ 4668534 w 12191934"/>
              <a:gd name="connsiteY1878" fmla="*/ 3478245 h 6437824"/>
              <a:gd name="connsiteX1879" fmla="*/ 4506985 w 12191934"/>
              <a:gd name="connsiteY1879" fmla="*/ 3466169 h 6437824"/>
              <a:gd name="connsiteX1880" fmla="*/ 4364265 w 12191934"/>
              <a:gd name="connsiteY1880" fmla="*/ 3474442 h 6437824"/>
              <a:gd name="connsiteX1881" fmla="*/ 4307394 w 12191934"/>
              <a:gd name="connsiteY1881" fmla="*/ 3512380 h 6437824"/>
              <a:gd name="connsiteX1882" fmla="*/ 4396870 w 12191934"/>
              <a:gd name="connsiteY1882" fmla="*/ 3505249 h 6437824"/>
              <a:gd name="connsiteX1883" fmla="*/ 4583622 w 12191934"/>
              <a:gd name="connsiteY1883" fmla="*/ 3525216 h 6437824"/>
              <a:gd name="connsiteX1884" fmla="*/ 4578966 w 12191934"/>
              <a:gd name="connsiteY1884" fmla="*/ 3546515 h 6437824"/>
              <a:gd name="connsiteX1885" fmla="*/ 4365885 w 12191934"/>
              <a:gd name="connsiteY1885" fmla="*/ 3541190 h 6437824"/>
              <a:gd name="connsiteX1886" fmla="*/ 4238842 w 12191934"/>
              <a:gd name="connsiteY1886" fmla="*/ 3559066 h 6437824"/>
              <a:gd name="connsiteX1887" fmla="*/ 4182934 w 12191934"/>
              <a:gd name="connsiteY1887" fmla="*/ 3597100 h 6437824"/>
              <a:gd name="connsiteX1888" fmla="*/ 4229904 w 12191934"/>
              <a:gd name="connsiteY1888" fmla="*/ 3590539 h 6437824"/>
              <a:gd name="connsiteX1889" fmla="*/ 4457922 w 12191934"/>
              <a:gd name="connsiteY1889" fmla="*/ 3583218 h 6437824"/>
              <a:gd name="connsiteX1890" fmla="*/ 4671574 w 12191934"/>
              <a:gd name="connsiteY1890" fmla="*/ 3610127 h 6437824"/>
              <a:gd name="connsiteX1891" fmla="*/ 5023678 w 12191934"/>
              <a:gd name="connsiteY1891" fmla="*/ 3712532 h 6437824"/>
              <a:gd name="connsiteX1892" fmla="*/ 5014930 w 12191934"/>
              <a:gd name="connsiteY1892" fmla="*/ 3735542 h 6437824"/>
              <a:gd name="connsiteX1893" fmla="*/ 4679181 w 12191934"/>
              <a:gd name="connsiteY1893" fmla="*/ 3644831 h 6437824"/>
              <a:gd name="connsiteX1894" fmla="*/ 4444038 w 12191934"/>
              <a:gd name="connsiteY1894" fmla="*/ 3615926 h 6437824"/>
              <a:gd name="connsiteX1895" fmla="*/ 4095385 w 12191934"/>
              <a:gd name="connsiteY1895" fmla="*/ 3657763 h 6437824"/>
              <a:gd name="connsiteX1896" fmla="*/ 4067523 w 12191934"/>
              <a:gd name="connsiteY1896" fmla="*/ 3677066 h 6437824"/>
              <a:gd name="connsiteX1897" fmla="*/ 4221912 w 12191934"/>
              <a:gd name="connsiteY1897" fmla="*/ 3675545 h 6437824"/>
              <a:gd name="connsiteX1898" fmla="*/ 4500044 w 12191934"/>
              <a:gd name="connsiteY1898" fmla="*/ 3711676 h 6437824"/>
              <a:gd name="connsiteX1899" fmla="*/ 4495096 w 12191934"/>
              <a:gd name="connsiteY1899" fmla="*/ 3730408 h 6437824"/>
              <a:gd name="connsiteX1900" fmla="*/ 4225625 w 12191934"/>
              <a:gd name="connsiteY1900" fmla="*/ 3715765 h 6437824"/>
              <a:gd name="connsiteX1901" fmla="*/ 3998016 w 12191934"/>
              <a:gd name="connsiteY1901" fmla="*/ 3726319 h 6437824"/>
              <a:gd name="connsiteX1902" fmla="*/ 3928131 w 12191934"/>
              <a:gd name="connsiteY1902" fmla="*/ 3775763 h 6437824"/>
              <a:gd name="connsiteX1903" fmla="*/ 4127619 w 12191934"/>
              <a:gd name="connsiteY1903" fmla="*/ 3780041 h 6437824"/>
              <a:gd name="connsiteX1904" fmla="*/ 4350577 w 12191934"/>
              <a:gd name="connsiteY1904" fmla="*/ 3807045 h 6437824"/>
              <a:gd name="connsiteX1905" fmla="*/ 4694199 w 12191934"/>
              <a:gd name="connsiteY1905" fmla="*/ 3855253 h 6437824"/>
              <a:gd name="connsiteX1906" fmla="*/ 4691158 w 12191934"/>
              <a:gd name="connsiteY1906" fmla="*/ 3879879 h 6437824"/>
              <a:gd name="connsiteX1907" fmla="*/ 4344292 w 12191934"/>
              <a:gd name="connsiteY1907" fmla="*/ 3837472 h 6437824"/>
              <a:gd name="connsiteX1908" fmla="*/ 4107650 w 12191934"/>
              <a:gd name="connsiteY1908" fmla="*/ 3815793 h 6437824"/>
              <a:gd name="connsiteX1909" fmla="*/ 3887527 w 12191934"/>
              <a:gd name="connsiteY1909" fmla="*/ 3805524 h 6437824"/>
              <a:gd name="connsiteX1910" fmla="*/ 3794626 w 12191934"/>
              <a:gd name="connsiteY1910" fmla="*/ 3873604 h 6437824"/>
              <a:gd name="connsiteX1911" fmla="*/ 4335263 w 12191934"/>
              <a:gd name="connsiteY1911" fmla="*/ 3916296 h 6437824"/>
              <a:gd name="connsiteX1912" fmla="*/ 4331745 w 12191934"/>
              <a:gd name="connsiteY1912" fmla="*/ 3937311 h 6437824"/>
              <a:gd name="connsiteX1913" fmla="*/ 4030249 w 12191934"/>
              <a:gd name="connsiteY1913" fmla="*/ 3912303 h 6437824"/>
              <a:gd name="connsiteX1914" fmla="*/ 3743761 w 12191934"/>
              <a:gd name="connsiteY1914" fmla="*/ 3912018 h 6437824"/>
              <a:gd name="connsiteX1915" fmla="*/ 3635567 w 12191934"/>
              <a:gd name="connsiteY1915" fmla="*/ 3993600 h 6437824"/>
              <a:gd name="connsiteX1916" fmla="*/ 3931935 w 12191934"/>
              <a:gd name="connsiteY1916" fmla="*/ 3963553 h 6437824"/>
              <a:gd name="connsiteX1917" fmla="*/ 4318333 w 12191934"/>
              <a:gd name="connsiteY1917" fmla="*/ 4004534 h 6437824"/>
              <a:gd name="connsiteX1918" fmla="*/ 4314528 w 12191934"/>
              <a:gd name="connsiteY1918" fmla="*/ 4033155 h 6437824"/>
              <a:gd name="connsiteX1919" fmla="*/ 3900746 w 12191934"/>
              <a:gd name="connsiteY1919" fmla="*/ 4001587 h 6437824"/>
              <a:gd name="connsiteX1920" fmla="*/ 3565592 w 12191934"/>
              <a:gd name="connsiteY1920" fmla="*/ 4047513 h 6437824"/>
              <a:gd name="connsiteX1921" fmla="*/ 3492562 w 12191934"/>
              <a:gd name="connsiteY1921" fmla="*/ 4103897 h 6437824"/>
              <a:gd name="connsiteX1922" fmla="*/ 4073420 w 12191934"/>
              <a:gd name="connsiteY1922" fmla="*/ 4073661 h 6437824"/>
              <a:gd name="connsiteX1923" fmla="*/ 4328797 w 12191934"/>
              <a:gd name="connsiteY1923" fmla="*/ 4090681 h 6437824"/>
              <a:gd name="connsiteX1924" fmla="*/ 4325088 w 12191934"/>
              <a:gd name="connsiteY1924" fmla="*/ 4121013 h 6437824"/>
              <a:gd name="connsiteX1925" fmla="*/ 4142167 w 12191934"/>
              <a:gd name="connsiteY1925" fmla="*/ 4111694 h 6437824"/>
              <a:gd name="connsiteX1926" fmla="*/ 4133324 w 12191934"/>
              <a:gd name="connsiteY1926" fmla="*/ 4114736 h 6437824"/>
              <a:gd name="connsiteX1927" fmla="*/ 4065241 w 12191934"/>
              <a:gd name="connsiteY1927" fmla="*/ 4110268 h 6437824"/>
              <a:gd name="connsiteX1928" fmla="*/ 3924137 w 12191934"/>
              <a:gd name="connsiteY1928" fmla="*/ 4108366 h 6437824"/>
              <a:gd name="connsiteX1929" fmla="*/ 3846828 w 12191934"/>
              <a:gd name="connsiteY1929" fmla="*/ 4110649 h 6437824"/>
              <a:gd name="connsiteX1930" fmla="*/ 3349457 w 12191934"/>
              <a:gd name="connsiteY1930" fmla="*/ 4218188 h 6437824"/>
              <a:gd name="connsiteX1931" fmla="*/ 3345845 w 12191934"/>
              <a:gd name="connsiteY1931" fmla="*/ 4220375 h 6437824"/>
              <a:gd name="connsiteX1932" fmla="*/ 3305055 w 12191934"/>
              <a:gd name="connsiteY1932" fmla="*/ 4252894 h 6437824"/>
              <a:gd name="connsiteX1933" fmla="*/ 3633666 w 12191934"/>
              <a:gd name="connsiteY1933" fmla="*/ 4171122 h 6437824"/>
              <a:gd name="connsiteX1934" fmla="*/ 4171170 w 12191934"/>
              <a:gd name="connsiteY1934" fmla="*/ 4190899 h 6437824"/>
              <a:gd name="connsiteX1935" fmla="*/ 4168697 w 12191934"/>
              <a:gd name="connsiteY1935" fmla="*/ 4211533 h 6437824"/>
              <a:gd name="connsiteX1936" fmla="*/ 3686907 w 12191934"/>
              <a:gd name="connsiteY1936" fmla="*/ 4202404 h 6437824"/>
              <a:gd name="connsiteX1937" fmla="*/ 3228794 w 12191934"/>
              <a:gd name="connsiteY1937" fmla="*/ 4325348 h 6437824"/>
              <a:gd name="connsiteX1938" fmla="*/ 3978142 w 12191934"/>
              <a:gd name="connsiteY1938" fmla="*/ 4267632 h 6437824"/>
              <a:gd name="connsiteX1939" fmla="*/ 3978048 w 12191934"/>
              <a:gd name="connsiteY1939" fmla="*/ 4301006 h 6437824"/>
              <a:gd name="connsiteX1940" fmla="*/ 3568825 w 12191934"/>
              <a:gd name="connsiteY1940" fmla="*/ 4302813 h 6437824"/>
              <a:gd name="connsiteX1941" fmla="*/ 3074092 w 12191934"/>
              <a:gd name="connsiteY1941" fmla="*/ 4443157 h 6437824"/>
              <a:gd name="connsiteX1942" fmla="*/ 3020179 w 12191934"/>
              <a:gd name="connsiteY1942" fmla="*/ 4488988 h 6437824"/>
              <a:gd name="connsiteX1943" fmla="*/ 3459852 w 12191934"/>
              <a:gd name="connsiteY1943" fmla="*/ 4383159 h 6437824"/>
              <a:gd name="connsiteX1944" fmla="*/ 3465080 w 12191934"/>
              <a:gd name="connsiteY1944" fmla="*/ 4407596 h 6437824"/>
              <a:gd name="connsiteX1945" fmla="*/ 3172315 w 12191934"/>
              <a:gd name="connsiteY1945" fmla="*/ 4471397 h 6437824"/>
              <a:gd name="connsiteX1946" fmla="*/ 2929279 w 12191934"/>
              <a:gd name="connsiteY1946" fmla="*/ 4567812 h 6437824"/>
              <a:gd name="connsiteX1947" fmla="*/ 2926427 w 12191934"/>
              <a:gd name="connsiteY1947" fmla="*/ 4570285 h 6437824"/>
              <a:gd name="connsiteX1948" fmla="*/ 3441310 w 12191934"/>
              <a:gd name="connsiteY1948" fmla="*/ 4497259 h 6437824"/>
              <a:gd name="connsiteX1949" fmla="*/ 3465556 w 12191934"/>
              <a:gd name="connsiteY1949" fmla="*/ 4496689 h 6437824"/>
              <a:gd name="connsiteX1950" fmla="*/ 3466600 w 12191934"/>
              <a:gd name="connsiteY1950" fmla="*/ 4523598 h 6437824"/>
              <a:gd name="connsiteX1951" fmla="*/ 3458806 w 12191934"/>
              <a:gd name="connsiteY1951" fmla="*/ 4524168 h 6437824"/>
              <a:gd name="connsiteX1952" fmla="*/ 3453671 w 12191934"/>
              <a:gd name="connsiteY1952" fmla="*/ 4525500 h 6437824"/>
              <a:gd name="connsiteX1953" fmla="*/ 3428284 w 12191934"/>
              <a:gd name="connsiteY1953" fmla="*/ 4526545 h 6437824"/>
              <a:gd name="connsiteX1954" fmla="*/ 3127149 w 12191934"/>
              <a:gd name="connsiteY1954" fmla="*/ 4566291 h 6437824"/>
              <a:gd name="connsiteX1955" fmla="*/ 2914733 w 12191934"/>
              <a:gd name="connsiteY1955" fmla="*/ 4633610 h 6437824"/>
              <a:gd name="connsiteX1956" fmla="*/ 2801201 w 12191934"/>
              <a:gd name="connsiteY1956" fmla="*/ 4680962 h 6437824"/>
              <a:gd name="connsiteX1957" fmla="*/ 2771533 w 12191934"/>
              <a:gd name="connsiteY1957" fmla="*/ 4707205 h 6437824"/>
              <a:gd name="connsiteX1958" fmla="*/ 3005251 w 12191934"/>
              <a:gd name="connsiteY1958" fmla="*/ 4636272 h 6437824"/>
              <a:gd name="connsiteX1959" fmla="*/ 3381595 w 12191934"/>
              <a:gd name="connsiteY1959" fmla="*/ 4593009 h 6437824"/>
              <a:gd name="connsiteX1960" fmla="*/ 3381119 w 12191934"/>
              <a:gd name="connsiteY1960" fmla="*/ 4617731 h 6437824"/>
              <a:gd name="connsiteX1961" fmla="*/ 3016757 w 12191934"/>
              <a:gd name="connsiteY1961" fmla="*/ 4672309 h 6437824"/>
              <a:gd name="connsiteX1962" fmla="*/ 2707733 w 12191934"/>
              <a:gd name="connsiteY1962" fmla="*/ 4764161 h 6437824"/>
              <a:gd name="connsiteX1963" fmla="*/ 2705927 w 12191934"/>
              <a:gd name="connsiteY1963" fmla="*/ 4765777 h 6437824"/>
              <a:gd name="connsiteX1964" fmla="*/ 3378456 w 12191934"/>
              <a:gd name="connsiteY1964" fmla="*/ 4672595 h 6437824"/>
              <a:gd name="connsiteX1965" fmla="*/ 3380834 w 12191934"/>
              <a:gd name="connsiteY1965" fmla="*/ 4695795 h 6437824"/>
              <a:gd name="connsiteX1966" fmla="*/ 3039005 w 12191934"/>
              <a:gd name="connsiteY1966" fmla="*/ 4741911 h 6437824"/>
              <a:gd name="connsiteX1967" fmla="*/ 2650397 w 12191934"/>
              <a:gd name="connsiteY1967" fmla="*/ 4816551 h 6437824"/>
              <a:gd name="connsiteX1968" fmla="*/ 2591446 w 12191934"/>
              <a:gd name="connsiteY1968" fmla="*/ 4871035 h 6437824"/>
              <a:gd name="connsiteX1969" fmla="*/ 2744913 w 12191934"/>
              <a:gd name="connsiteY1969" fmla="*/ 4822066 h 6437824"/>
              <a:gd name="connsiteX1970" fmla="*/ 3021701 w 12191934"/>
              <a:gd name="connsiteY1970" fmla="*/ 4787361 h 6437824"/>
              <a:gd name="connsiteX1971" fmla="*/ 3024077 w 12191934"/>
              <a:gd name="connsiteY1971" fmla="*/ 4813604 h 6437824"/>
              <a:gd name="connsiteX1972" fmla="*/ 2798917 w 12191934"/>
              <a:gd name="connsiteY1972" fmla="*/ 4847835 h 6437824"/>
              <a:gd name="connsiteX1973" fmla="*/ 2532780 w 12191934"/>
              <a:gd name="connsiteY1973" fmla="*/ 4925327 h 6437824"/>
              <a:gd name="connsiteX1974" fmla="*/ 2482006 w 12191934"/>
              <a:gd name="connsiteY1974" fmla="*/ 4973250 h 6437824"/>
              <a:gd name="connsiteX1975" fmla="*/ 2658004 w 12191934"/>
              <a:gd name="connsiteY1975" fmla="*/ 4921524 h 6437824"/>
              <a:gd name="connsiteX1976" fmla="*/ 2894760 w 12191934"/>
              <a:gd name="connsiteY1976" fmla="*/ 4876930 h 6437824"/>
              <a:gd name="connsiteX1977" fmla="*/ 2897518 w 12191934"/>
              <a:gd name="connsiteY1977" fmla="*/ 4896613 h 6437824"/>
              <a:gd name="connsiteX1978" fmla="*/ 2694991 w 12191934"/>
              <a:gd name="connsiteY1978" fmla="*/ 4948909 h 6437824"/>
              <a:gd name="connsiteX1979" fmla="*/ 2438363 w 12191934"/>
              <a:gd name="connsiteY1979" fmla="*/ 5014516 h 6437824"/>
              <a:gd name="connsiteX1980" fmla="*/ 2408507 w 12191934"/>
              <a:gd name="connsiteY1980" fmla="*/ 5042756 h 6437824"/>
              <a:gd name="connsiteX1981" fmla="*/ 3260553 w 12191934"/>
              <a:gd name="connsiteY1981" fmla="*/ 4886248 h 6437824"/>
              <a:gd name="connsiteX1982" fmla="*/ 3223755 w 12191934"/>
              <a:gd name="connsiteY1982" fmla="*/ 4886153 h 6437824"/>
              <a:gd name="connsiteX1983" fmla="*/ 3112412 w 12191934"/>
              <a:gd name="connsiteY1983" fmla="*/ 4886629 h 6437824"/>
              <a:gd name="connsiteX1984" fmla="*/ 3106040 w 12191934"/>
              <a:gd name="connsiteY1984" fmla="*/ 4880543 h 6437824"/>
              <a:gd name="connsiteX1985" fmla="*/ 3101857 w 12191934"/>
              <a:gd name="connsiteY1985" fmla="*/ 4885392 h 6437824"/>
              <a:gd name="connsiteX1986" fmla="*/ 2983952 w 12191934"/>
              <a:gd name="connsiteY1986" fmla="*/ 4891288 h 6437824"/>
              <a:gd name="connsiteX1987" fmla="*/ 2982905 w 12191934"/>
              <a:gd name="connsiteY1987" fmla="*/ 4876835 h 6437824"/>
              <a:gd name="connsiteX1988" fmla="*/ 3101666 w 12191934"/>
              <a:gd name="connsiteY1988" fmla="*/ 4872081 h 6437824"/>
              <a:gd name="connsiteX1989" fmla="*/ 3106325 w 12191934"/>
              <a:gd name="connsiteY1989" fmla="*/ 4877215 h 6437824"/>
              <a:gd name="connsiteX1990" fmla="*/ 3111365 w 12191934"/>
              <a:gd name="connsiteY1990" fmla="*/ 4872176 h 6437824"/>
              <a:gd name="connsiteX1991" fmla="*/ 3217669 w 12191934"/>
              <a:gd name="connsiteY1991" fmla="*/ 4863618 h 6437824"/>
              <a:gd name="connsiteX1992" fmla="*/ 3305055 w 12191934"/>
              <a:gd name="connsiteY1992" fmla="*/ 4863143 h 6437824"/>
              <a:gd name="connsiteX1993" fmla="*/ 3310758 w 12191934"/>
              <a:gd name="connsiteY1993" fmla="*/ 4872176 h 6437824"/>
              <a:gd name="connsiteX1994" fmla="*/ 3566734 w 12191934"/>
              <a:gd name="connsiteY1994" fmla="*/ 4791545 h 6437824"/>
              <a:gd name="connsiteX1995" fmla="*/ 3401659 w 12191934"/>
              <a:gd name="connsiteY1995" fmla="*/ 4769771 h 6437824"/>
              <a:gd name="connsiteX1996" fmla="*/ 3403276 w 12191934"/>
              <a:gd name="connsiteY1996" fmla="*/ 4751799 h 6437824"/>
              <a:gd name="connsiteX1997" fmla="*/ 3619214 w 12191934"/>
              <a:gd name="connsiteY1997" fmla="*/ 4769580 h 6437824"/>
              <a:gd name="connsiteX1998" fmla="*/ 3624253 w 12191934"/>
              <a:gd name="connsiteY1998" fmla="*/ 4771482 h 6437824"/>
              <a:gd name="connsiteX1999" fmla="*/ 3779983 w 12191934"/>
              <a:gd name="connsiteY1999" fmla="*/ 4711864 h 6437824"/>
              <a:gd name="connsiteX2000" fmla="*/ 3718185 w 12191934"/>
              <a:gd name="connsiteY2000" fmla="*/ 4693417 h 6437824"/>
              <a:gd name="connsiteX2001" fmla="*/ 3716473 w 12191934"/>
              <a:gd name="connsiteY2001" fmla="*/ 4691897 h 6437824"/>
              <a:gd name="connsiteX2002" fmla="*/ 3713718 w 12191934"/>
              <a:gd name="connsiteY2002" fmla="*/ 4693323 h 6437824"/>
              <a:gd name="connsiteX2003" fmla="*/ 3686907 w 12191934"/>
              <a:gd name="connsiteY2003" fmla="*/ 4699693 h 6437824"/>
              <a:gd name="connsiteX2004" fmla="*/ 3652299 w 12191934"/>
              <a:gd name="connsiteY2004" fmla="*/ 4698362 h 6437824"/>
              <a:gd name="connsiteX2005" fmla="*/ 3582516 w 12191934"/>
              <a:gd name="connsiteY2005" fmla="*/ 4686762 h 6437824"/>
              <a:gd name="connsiteX2006" fmla="*/ 3583087 w 12191934"/>
              <a:gd name="connsiteY2006" fmla="*/ 4675637 h 6437824"/>
              <a:gd name="connsiteX2007" fmla="*/ 3653345 w 12191934"/>
              <a:gd name="connsiteY2007" fmla="*/ 4671739 h 6437824"/>
              <a:gd name="connsiteX2008" fmla="*/ 3686528 w 12191934"/>
              <a:gd name="connsiteY2008" fmla="*/ 4673926 h 6437824"/>
              <a:gd name="connsiteX2009" fmla="*/ 3714097 w 12191934"/>
              <a:gd name="connsiteY2009" fmla="*/ 4683529 h 6437824"/>
              <a:gd name="connsiteX2010" fmla="*/ 3719516 w 12191934"/>
              <a:gd name="connsiteY2010" fmla="*/ 4680012 h 6437824"/>
              <a:gd name="connsiteX2011" fmla="*/ 3787590 w 12191934"/>
              <a:gd name="connsiteY2011" fmla="*/ 4684955 h 6437824"/>
              <a:gd name="connsiteX2012" fmla="*/ 3831329 w 12191934"/>
              <a:gd name="connsiteY2012" fmla="*/ 4690851 h 6437824"/>
              <a:gd name="connsiteX2013" fmla="*/ 3978142 w 12191934"/>
              <a:gd name="connsiteY2013" fmla="*/ 4627905 h 6437824"/>
              <a:gd name="connsiteX2014" fmla="*/ 3903216 w 12191934"/>
              <a:gd name="connsiteY2014" fmla="*/ 4619062 h 6437824"/>
              <a:gd name="connsiteX2015" fmla="*/ 3906830 w 12191934"/>
              <a:gd name="connsiteY2015" fmla="*/ 4597288 h 6437824"/>
              <a:gd name="connsiteX2016" fmla="*/ 3951332 w 12191934"/>
              <a:gd name="connsiteY2016" fmla="*/ 4601092 h 6437824"/>
              <a:gd name="connsiteX2017" fmla="*/ 3988608 w 12191934"/>
              <a:gd name="connsiteY2017" fmla="*/ 4608603 h 6437824"/>
              <a:gd name="connsiteX2018" fmla="*/ 3988796 w 12191934"/>
              <a:gd name="connsiteY2018" fmla="*/ 4623056 h 6437824"/>
              <a:gd name="connsiteX2019" fmla="*/ 4133799 w 12191934"/>
              <a:gd name="connsiteY2019" fmla="*/ 4553835 h 6437824"/>
              <a:gd name="connsiteX2020" fmla="*/ 3959224 w 12191934"/>
              <a:gd name="connsiteY2020" fmla="*/ 4528162 h 6437824"/>
              <a:gd name="connsiteX2021" fmla="*/ 3924993 w 12191934"/>
              <a:gd name="connsiteY2021" fmla="*/ 4523789 h 6437824"/>
              <a:gd name="connsiteX2022" fmla="*/ 3839887 w 12191934"/>
              <a:gd name="connsiteY2022" fmla="*/ 4511808 h 6437824"/>
              <a:gd name="connsiteX2023" fmla="*/ 3700408 w 12191934"/>
              <a:gd name="connsiteY2023" fmla="*/ 4498496 h 6437824"/>
              <a:gd name="connsiteX2024" fmla="*/ 3700312 w 12191934"/>
              <a:gd name="connsiteY2024" fmla="*/ 4487371 h 6437824"/>
              <a:gd name="connsiteX2025" fmla="*/ 3916815 w 12191934"/>
              <a:gd name="connsiteY2025" fmla="*/ 4488988 h 6437824"/>
              <a:gd name="connsiteX2026" fmla="*/ 4126573 w 12191934"/>
              <a:gd name="connsiteY2026" fmla="*/ 4514090 h 6437824"/>
              <a:gd name="connsiteX2027" fmla="*/ 4181031 w 12191934"/>
              <a:gd name="connsiteY2027" fmla="*/ 4523217 h 6437824"/>
              <a:gd name="connsiteX2028" fmla="*/ 4187403 w 12191934"/>
              <a:gd name="connsiteY2028" fmla="*/ 4526545 h 6437824"/>
              <a:gd name="connsiteX2029" fmla="*/ 4349814 w 12191934"/>
              <a:gd name="connsiteY2029" fmla="*/ 4439068 h 6437824"/>
              <a:gd name="connsiteX2030" fmla="*/ 4319854 w 12191934"/>
              <a:gd name="connsiteY2030" fmla="*/ 4435360 h 6437824"/>
              <a:gd name="connsiteX2031" fmla="*/ 4248826 w 12191934"/>
              <a:gd name="connsiteY2031" fmla="*/ 4422619 h 6437824"/>
              <a:gd name="connsiteX2032" fmla="*/ 4251394 w 12191934"/>
              <a:gd name="connsiteY2032" fmla="*/ 4405789 h 6437824"/>
              <a:gd name="connsiteX2033" fmla="*/ 4325753 w 12191934"/>
              <a:gd name="connsiteY2033" fmla="*/ 4403888 h 6437824"/>
              <a:gd name="connsiteX2034" fmla="*/ 4389361 w 12191934"/>
              <a:gd name="connsiteY2034" fmla="*/ 4411494 h 6437824"/>
              <a:gd name="connsiteX2035" fmla="*/ 4392972 w 12191934"/>
              <a:gd name="connsiteY2035" fmla="*/ 4414822 h 6437824"/>
              <a:gd name="connsiteX2036" fmla="*/ 4522292 w 12191934"/>
              <a:gd name="connsiteY2036" fmla="*/ 4336853 h 6437824"/>
              <a:gd name="connsiteX2037" fmla="*/ 4498427 w 12191934"/>
              <a:gd name="connsiteY2037" fmla="*/ 4330007 h 6437824"/>
              <a:gd name="connsiteX2038" fmla="*/ 4435954 w 12191934"/>
              <a:gd name="connsiteY2038" fmla="*/ 4318502 h 6437824"/>
              <a:gd name="connsiteX2039" fmla="*/ 4435382 w 12191934"/>
              <a:gd name="connsiteY2039" fmla="*/ 4302432 h 6437824"/>
              <a:gd name="connsiteX2040" fmla="*/ 4507933 w 12191934"/>
              <a:gd name="connsiteY2040" fmla="*/ 4299200 h 6437824"/>
              <a:gd name="connsiteX2041" fmla="*/ 4561657 w 12191934"/>
              <a:gd name="connsiteY2041" fmla="*/ 4311466 h 6437824"/>
              <a:gd name="connsiteX2042" fmla="*/ 4622227 w 12191934"/>
              <a:gd name="connsiteY2042" fmla="*/ 4271721 h 6437824"/>
              <a:gd name="connsiteX2043" fmla="*/ 4566031 w 12191934"/>
              <a:gd name="connsiteY2043" fmla="*/ 4255652 h 6437824"/>
              <a:gd name="connsiteX2044" fmla="*/ 4431487 w 12191934"/>
              <a:gd name="connsiteY2044" fmla="*/ 4227126 h 6437824"/>
              <a:gd name="connsiteX2045" fmla="*/ 4432532 w 12191934"/>
              <a:gd name="connsiteY2045" fmla="*/ 4212103 h 6437824"/>
              <a:gd name="connsiteX2046" fmla="*/ 4551198 w 12191934"/>
              <a:gd name="connsiteY2046" fmla="*/ 4218283 h 6437824"/>
              <a:gd name="connsiteX2047" fmla="*/ 4653695 w 12191934"/>
              <a:gd name="connsiteY2047" fmla="*/ 4250993 h 6437824"/>
              <a:gd name="connsiteX2048" fmla="*/ 4766279 w 12191934"/>
              <a:gd name="connsiteY2048" fmla="*/ 4173024 h 6437824"/>
              <a:gd name="connsiteX2049" fmla="*/ 4689732 w 12191934"/>
              <a:gd name="connsiteY2049" fmla="*/ 4161043 h 6437824"/>
              <a:gd name="connsiteX2050" fmla="*/ 4595696 w 12191934"/>
              <a:gd name="connsiteY2050" fmla="*/ 4145259 h 6437824"/>
              <a:gd name="connsiteX2051" fmla="*/ 4596458 w 12191934"/>
              <a:gd name="connsiteY2051" fmla="*/ 4133088 h 6437824"/>
              <a:gd name="connsiteX2052" fmla="*/ 4692678 w 12191934"/>
              <a:gd name="connsiteY2052" fmla="*/ 4135465 h 6437824"/>
              <a:gd name="connsiteX2053" fmla="*/ 4792231 w 12191934"/>
              <a:gd name="connsiteY2053" fmla="*/ 4153436 h 6437824"/>
              <a:gd name="connsiteX2054" fmla="*/ 4792801 w 12191934"/>
              <a:gd name="connsiteY2054" fmla="*/ 4154101 h 6437824"/>
              <a:gd name="connsiteX2055" fmla="*/ 4857640 w 12191934"/>
              <a:gd name="connsiteY2055" fmla="*/ 4105704 h 6437824"/>
              <a:gd name="connsiteX2056" fmla="*/ 4787478 w 12191934"/>
              <a:gd name="connsiteY2056" fmla="*/ 4092202 h 6437824"/>
              <a:gd name="connsiteX2057" fmla="*/ 4655120 w 12191934"/>
              <a:gd name="connsiteY2057" fmla="*/ 4067100 h 6437824"/>
              <a:gd name="connsiteX2058" fmla="*/ 4656642 w 12191934"/>
              <a:gd name="connsiteY2058" fmla="*/ 4049699 h 6437824"/>
              <a:gd name="connsiteX2059" fmla="*/ 4759909 w 12191934"/>
              <a:gd name="connsiteY2059" fmla="*/ 4055119 h 6437824"/>
              <a:gd name="connsiteX2060" fmla="*/ 4889209 w 12191934"/>
              <a:gd name="connsiteY2060" fmla="*/ 4081742 h 6437824"/>
              <a:gd name="connsiteX2061" fmla="*/ 4961960 w 12191934"/>
              <a:gd name="connsiteY2061" fmla="*/ 4024693 h 6437824"/>
              <a:gd name="connsiteX2062" fmla="*/ 4820561 w 12191934"/>
              <a:gd name="connsiteY2062" fmla="*/ 3999400 h 6437824"/>
              <a:gd name="connsiteX2063" fmla="*/ 4670342 w 12191934"/>
              <a:gd name="connsiteY2063" fmla="*/ 3971256 h 6437824"/>
              <a:gd name="connsiteX2064" fmla="*/ 4671859 w 12191934"/>
              <a:gd name="connsiteY2064" fmla="*/ 3961842 h 6437824"/>
              <a:gd name="connsiteX2065" fmla="*/ 4836641 w 12191934"/>
              <a:gd name="connsiteY2065" fmla="*/ 3972966 h 6437824"/>
              <a:gd name="connsiteX2066" fmla="*/ 4979172 w 12191934"/>
              <a:gd name="connsiteY2066" fmla="*/ 4008433 h 6437824"/>
              <a:gd name="connsiteX2067" fmla="*/ 4980408 w 12191934"/>
              <a:gd name="connsiteY2067" fmla="*/ 4010049 h 6437824"/>
              <a:gd name="connsiteX2068" fmla="*/ 5039086 w 12191934"/>
              <a:gd name="connsiteY2068" fmla="*/ 3960131 h 6437824"/>
              <a:gd name="connsiteX2069" fmla="*/ 4827501 w 12191934"/>
              <a:gd name="connsiteY2069" fmla="*/ 3918674 h 6437824"/>
              <a:gd name="connsiteX2070" fmla="*/ 4827598 w 12191934"/>
              <a:gd name="connsiteY2070" fmla="*/ 3905077 h 6437824"/>
              <a:gd name="connsiteX2071" fmla="*/ 5066188 w 12191934"/>
              <a:gd name="connsiteY2071" fmla="*/ 3930750 h 6437824"/>
              <a:gd name="connsiteX2072" fmla="*/ 5070753 w 12191934"/>
              <a:gd name="connsiteY2072" fmla="*/ 3933222 h 6437824"/>
              <a:gd name="connsiteX2073" fmla="*/ 5119904 w 12191934"/>
              <a:gd name="connsiteY2073" fmla="*/ 3891385 h 6437824"/>
              <a:gd name="connsiteX2074" fmla="*/ 5002281 w 12191934"/>
              <a:gd name="connsiteY2074" fmla="*/ 3856870 h 6437824"/>
              <a:gd name="connsiteX2075" fmla="*/ 4888637 w 12191934"/>
              <a:gd name="connsiteY2075" fmla="*/ 3842607 h 6437824"/>
              <a:gd name="connsiteX2076" fmla="*/ 4887021 w 12191934"/>
              <a:gd name="connsiteY2076" fmla="*/ 3830816 h 6437824"/>
              <a:gd name="connsiteX2077" fmla="*/ 5148896 w 12191934"/>
              <a:gd name="connsiteY2077" fmla="*/ 3865237 h 6437824"/>
              <a:gd name="connsiteX2078" fmla="*/ 5182938 w 12191934"/>
              <a:gd name="connsiteY2078" fmla="*/ 3834525 h 6437824"/>
              <a:gd name="connsiteX2079" fmla="*/ 5208037 w 12191934"/>
              <a:gd name="connsiteY2079" fmla="*/ 3811039 h 6437824"/>
              <a:gd name="connsiteX2080" fmla="*/ 5131595 w 12191934"/>
              <a:gd name="connsiteY2080" fmla="*/ 3790596 h 6437824"/>
              <a:gd name="connsiteX2081" fmla="*/ 5060387 w 12191934"/>
              <a:gd name="connsiteY2081" fmla="*/ 3772624 h 6437824"/>
              <a:gd name="connsiteX2082" fmla="*/ 5060672 w 12191934"/>
              <a:gd name="connsiteY2082" fmla="*/ 3761785 h 6437824"/>
              <a:gd name="connsiteX2083" fmla="*/ 5158306 w 12191934"/>
              <a:gd name="connsiteY2083" fmla="*/ 3766349 h 6437824"/>
              <a:gd name="connsiteX2084" fmla="*/ 5231053 w 12191934"/>
              <a:gd name="connsiteY2084" fmla="*/ 3789550 h 6437824"/>
              <a:gd name="connsiteX2085" fmla="*/ 5261009 w 12191934"/>
              <a:gd name="connsiteY2085" fmla="*/ 3760834 h 6437824"/>
              <a:gd name="connsiteX2086" fmla="*/ 5162110 w 12191934"/>
              <a:gd name="connsiteY2086" fmla="*/ 3734116 h 6437824"/>
              <a:gd name="connsiteX2087" fmla="*/ 5048689 w 12191934"/>
              <a:gd name="connsiteY2087" fmla="*/ 3695511 h 6437824"/>
              <a:gd name="connsiteX2088" fmla="*/ 5049640 w 12191934"/>
              <a:gd name="connsiteY2088" fmla="*/ 3691328 h 6437824"/>
              <a:gd name="connsiteX2089" fmla="*/ 5159829 w 12191934"/>
              <a:gd name="connsiteY2089" fmla="*/ 3712912 h 6437824"/>
              <a:gd name="connsiteX2090" fmla="*/ 5268424 w 12191934"/>
              <a:gd name="connsiteY2090" fmla="*/ 3741723 h 6437824"/>
              <a:gd name="connsiteX2091" fmla="*/ 5273938 w 12191934"/>
              <a:gd name="connsiteY2091" fmla="*/ 3748283 h 6437824"/>
              <a:gd name="connsiteX2092" fmla="*/ 5318917 w 12191934"/>
              <a:gd name="connsiteY2092" fmla="*/ 3705115 h 6437824"/>
              <a:gd name="connsiteX2093" fmla="*/ 5287633 w 12191934"/>
              <a:gd name="connsiteY2093" fmla="*/ 3701597 h 6437824"/>
              <a:gd name="connsiteX2094" fmla="*/ 5236188 w 12191934"/>
              <a:gd name="connsiteY2094" fmla="*/ 3691233 h 6437824"/>
              <a:gd name="connsiteX2095" fmla="*/ 5236380 w 12191934"/>
              <a:gd name="connsiteY2095" fmla="*/ 3669649 h 6437824"/>
              <a:gd name="connsiteX2096" fmla="*/ 5288485 w 12191934"/>
              <a:gd name="connsiteY2096" fmla="*/ 3673357 h 6437824"/>
              <a:gd name="connsiteX2097" fmla="*/ 5324335 w 12191934"/>
              <a:gd name="connsiteY2097" fmla="*/ 3690473 h 6437824"/>
              <a:gd name="connsiteX2098" fmla="*/ 5325285 w 12191934"/>
              <a:gd name="connsiteY2098" fmla="*/ 3698840 h 6437824"/>
              <a:gd name="connsiteX2099" fmla="*/ 5363890 w 12191934"/>
              <a:gd name="connsiteY2099" fmla="*/ 3660711 h 6437824"/>
              <a:gd name="connsiteX2100" fmla="*/ 5363224 w 12191934"/>
              <a:gd name="connsiteY2100" fmla="*/ 3660806 h 6437824"/>
              <a:gd name="connsiteX2101" fmla="*/ 5263769 w 12191934"/>
              <a:gd name="connsiteY2101" fmla="*/ 3617257 h 6437824"/>
              <a:gd name="connsiteX2102" fmla="*/ 5200253 w 12191934"/>
              <a:gd name="connsiteY2102" fmla="*/ 3584358 h 6437824"/>
              <a:gd name="connsiteX2103" fmla="*/ 5204998 w 12191934"/>
              <a:gd name="connsiteY2103" fmla="*/ 3573709 h 6437824"/>
              <a:gd name="connsiteX2104" fmla="*/ 5283259 w 12191934"/>
              <a:gd name="connsiteY2104" fmla="*/ 3602900 h 6437824"/>
              <a:gd name="connsiteX2105" fmla="*/ 5372160 w 12191934"/>
              <a:gd name="connsiteY2105" fmla="*/ 3642550 h 6437824"/>
              <a:gd name="connsiteX2106" fmla="*/ 5376439 w 12191934"/>
              <a:gd name="connsiteY2106" fmla="*/ 3648255 h 6437824"/>
              <a:gd name="connsiteX2107" fmla="*/ 5430826 w 12191934"/>
              <a:gd name="connsiteY2107" fmla="*/ 3594627 h 6437824"/>
              <a:gd name="connsiteX2108" fmla="*/ 5347439 w 12191934"/>
              <a:gd name="connsiteY2108" fmla="*/ 3559161 h 6437824"/>
              <a:gd name="connsiteX2109" fmla="*/ 5353429 w 12191934"/>
              <a:gd name="connsiteY2109" fmla="*/ 3542807 h 6437824"/>
              <a:gd name="connsiteX2110" fmla="*/ 5447748 w 12191934"/>
              <a:gd name="connsiteY2110" fmla="*/ 3572283 h 6437824"/>
              <a:gd name="connsiteX2111" fmla="*/ 5450886 w 12191934"/>
              <a:gd name="connsiteY2111" fmla="*/ 3574660 h 6437824"/>
              <a:gd name="connsiteX2112" fmla="*/ 5475989 w 12191934"/>
              <a:gd name="connsiteY2112" fmla="*/ 3549462 h 6437824"/>
              <a:gd name="connsiteX2113" fmla="*/ 5214774 w 12191934"/>
              <a:gd name="connsiteY2113" fmla="*/ 3458658 h 6437824"/>
              <a:gd name="connsiteX2114" fmla="*/ 4934856 w 12191934"/>
              <a:gd name="connsiteY2114" fmla="*/ 3405221 h 6437824"/>
              <a:gd name="connsiteX2115" fmla="*/ 4935045 w 12191934"/>
              <a:gd name="connsiteY2115" fmla="*/ 3400181 h 6437824"/>
              <a:gd name="connsiteX2116" fmla="*/ 5493482 w 12191934"/>
              <a:gd name="connsiteY2116" fmla="*/ 3524360 h 6437824"/>
              <a:gd name="connsiteX2117" fmla="*/ 5497952 w 12191934"/>
              <a:gd name="connsiteY2117" fmla="*/ 3527404 h 6437824"/>
              <a:gd name="connsiteX2118" fmla="*/ 5588374 w 12191934"/>
              <a:gd name="connsiteY2118" fmla="*/ 3436789 h 6437824"/>
              <a:gd name="connsiteX2119" fmla="*/ 5360275 w 12191934"/>
              <a:gd name="connsiteY2119" fmla="*/ 3367092 h 6437824"/>
              <a:gd name="connsiteX2120" fmla="*/ 5164962 w 12191934"/>
              <a:gd name="connsiteY2120" fmla="*/ 3320976 h 6437824"/>
              <a:gd name="connsiteX2121" fmla="*/ 5166102 w 12191934"/>
              <a:gd name="connsiteY2121" fmla="*/ 3309852 h 6437824"/>
              <a:gd name="connsiteX2122" fmla="*/ 5395265 w 12191934"/>
              <a:gd name="connsiteY2122" fmla="*/ 3350547 h 6437824"/>
              <a:gd name="connsiteX2123" fmla="*/ 5606914 w 12191934"/>
              <a:gd name="connsiteY2123" fmla="*/ 3418247 h 6437824"/>
              <a:gd name="connsiteX2124" fmla="*/ 5759612 w 12191934"/>
              <a:gd name="connsiteY2124" fmla="*/ 3267159 h 6437824"/>
              <a:gd name="connsiteX2125" fmla="*/ 5725479 w 12191934"/>
              <a:gd name="connsiteY2125" fmla="*/ 3249092 h 6437824"/>
              <a:gd name="connsiteX2126" fmla="*/ 5734608 w 12191934"/>
              <a:gd name="connsiteY2126" fmla="*/ 3232358 h 6437824"/>
              <a:gd name="connsiteX2127" fmla="*/ 5777489 w 12191934"/>
              <a:gd name="connsiteY2127" fmla="*/ 3250043 h 6437824"/>
              <a:gd name="connsiteX2128" fmla="*/ 5836818 w 12191934"/>
              <a:gd name="connsiteY2128" fmla="*/ 3193280 h 6437824"/>
              <a:gd name="connsiteX2129" fmla="*/ 5786616 w 12191934"/>
              <a:gd name="connsiteY2129" fmla="*/ 3170462 h 6437824"/>
              <a:gd name="connsiteX2130" fmla="*/ 5707984 w 12191934"/>
              <a:gd name="connsiteY2130" fmla="*/ 3134332 h 6437824"/>
              <a:gd name="connsiteX2131" fmla="*/ 5708936 w 12191934"/>
              <a:gd name="connsiteY2131" fmla="*/ 3130435 h 6437824"/>
              <a:gd name="connsiteX2132" fmla="*/ 5774256 w 12191934"/>
              <a:gd name="connsiteY2132" fmla="*/ 3143745 h 6437824"/>
              <a:gd name="connsiteX2133" fmla="*/ 5851175 w 12191934"/>
              <a:gd name="connsiteY2133" fmla="*/ 3179874 h 6437824"/>
              <a:gd name="connsiteX2134" fmla="*/ 6097149 w 12191934"/>
              <a:gd name="connsiteY2134" fmla="*/ 2962816 h 6437824"/>
              <a:gd name="connsiteX2135" fmla="*/ 6083933 w 12191934"/>
              <a:gd name="connsiteY2135" fmla="*/ 2951500 h 6437824"/>
              <a:gd name="connsiteX2136" fmla="*/ 6086405 w 12191934"/>
              <a:gd name="connsiteY2136" fmla="*/ 2945511 h 6437824"/>
              <a:gd name="connsiteX2137" fmla="*/ 6111412 w 12191934"/>
              <a:gd name="connsiteY2137" fmla="*/ 2951216 h 6437824"/>
              <a:gd name="connsiteX2138" fmla="*/ 6148304 w 12191934"/>
              <a:gd name="connsiteY2138" fmla="*/ 2921551 h 6437824"/>
              <a:gd name="connsiteX2139" fmla="*/ 6180062 w 12191934"/>
              <a:gd name="connsiteY2139" fmla="*/ 2793484 h 6437824"/>
              <a:gd name="connsiteX2140" fmla="*/ 5922012 w 12191934"/>
              <a:gd name="connsiteY2140" fmla="*/ 2730733 h 6437824"/>
              <a:gd name="connsiteX2141" fmla="*/ 5639526 w 12191934"/>
              <a:gd name="connsiteY2141" fmla="*/ 2707154 h 6437824"/>
              <a:gd name="connsiteX2142" fmla="*/ 9909824 w 12191934"/>
              <a:gd name="connsiteY2142" fmla="*/ 2678624 h 6437824"/>
              <a:gd name="connsiteX2143" fmla="*/ 9917526 w 12191934"/>
              <a:gd name="connsiteY2143" fmla="*/ 2686421 h 6437824"/>
              <a:gd name="connsiteX2144" fmla="*/ 9894516 w 12191934"/>
              <a:gd name="connsiteY2144" fmla="*/ 2721220 h 6437824"/>
              <a:gd name="connsiteX2145" fmla="*/ 9850301 w 12191934"/>
              <a:gd name="connsiteY2145" fmla="*/ 2757634 h 6437824"/>
              <a:gd name="connsiteX2146" fmla="*/ 9837751 w 12191934"/>
              <a:gd name="connsiteY2146" fmla="*/ 2747176 h 6437824"/>
              <a:gd name="connsiteX2147" fmla="*/ 9871695 w 12191934"/>
              <a:gd name="connsiteY2147" fmla="*/ 2705056 h 6437824"/>
              <a:gd name="connsiteX2148" fmla="*/ 9909824 w 12191934"/>
              <a:gd name="connsiteY2148" fmla="*/ 2678624 h 6437824"/>
              <a:gd name="connsiteX2149" fmla="*/ 9628256 w 12191934"/>
              <a:gd name="connsiteY2149" fmla="*/ 2657153 h 6437824"/>
              <a:gd name="connsiteX2150" fmla="*/ 9631799 w 12191934"/>
              <a:gd name="connsiteY2150" fmla="*/ 2662929 h 6437824"/>
              <a:gd name="connsiteX2151" fmla="*/ 9607267 w 12191934"/>
              <a:gd name="connsiteY2151" fmla="*/ 2713512 h 6437824"/>
              <a:gd name="connsiteX2152" fmla="*/ 9574367 w 12191934"/>
              <a:gd name="connsiteY2152" fmla="*/ 2745934 h 6437824"/>
              <a:gd name="connsiteX2153" fmla="*/ 9566666 w 12191934"/>
              <a:gd name="connsiteY2153" fmla="*/ 2739087 h 6437824"/>
              <a:gd name="connsiteX2154" fmla="*/ 9587109 w 12191934"/>
              <a:gd name="connsiteY2154" fmla="*/ 2701532 h 6437824"/>
              <a:gd name="connsiteX2155" fmla="*/ 9621149 w 12191934"/>
              <a:gd name="connsiteY2155" fmla="*/ 2658081 h 6437824"/>
              <a:gd name="connsiteX2156" fmla="*/ 9628256 w 12191934"/>
              <a:gd name="connsiteY2156" fmla="*/ 2657153 h 6437824"/>
              <a:gd name="connsiteX2157" fmla="*/ 9177582 w 12191934"/>
              <a:gd name="connsiteY2157" fmla="*/ 2655325 h 6437824"/>
              <a:gd name="connsiteX2158" fmla="*/ 9183858 w 12191934"/>
              <a:gd name="connsiteY2158" fmla="*/ 2663976 h 6437824"/>
              <a:gd name="connsiteX2159" fmla="*/ 9155808 w 12191934"/>
              <a:gd name="connsiteY2159" fmla="*/ 2732719 h 6437824"/>
              <a:gd name="connsiteX2160" fmla="*/ 9145064 w 12191934"/>
              <a:gd name="connsiteY2160" fmla="*/ 2728346 h 6437824"/>
              <a:gd name="connsiteX2161" fmla="*/ 9152290 w 12191934"/>
              <a:gd name="connsiteY2161" fmla="*/ 2689077 h 6437824"/>
              <a:gd name="connsiteX2162" fmla="*/ 9167029 w 12191934"/>
              <a:gd name="connsiteY2162" fmla="*/ 2658938 h 6437824"/>
              <a:gd name="connsiteX2163" fmla="*/ 9177582 w 12191934"/>
              <a:gd name="connsiteY2163" fmla="*/ 2655325 h 6437824"/>
              <a:gd name="connsiteX2164" fmla="*/ 9030903 w 12191934"/>
              <a:gd name="connsiteY2164" fmla="*/ 2650676 h 6437824"/>
              <a:gd name="connsiteX2165" fmla="*/ 9034767 w 12191934"/>
              <a:gd name="connsiteY2165" fmla="*/ 2661787 h 6437824"/>
              <a:gd name="connsiteX2166" fmla="*/ 8950332 w 12191934"/>
              <a:gd name="connsiteY2166" fmla="*/ 2788339 h 6437824"/>
              <a:gd name="connsiteX2167" fmla="*/ 8940729 w 12191934"/>
              <a:gd name="connsiteY2167" fmla="*/ 2782537 h 6437824"/>
              <a:gd name="connsiteX2168" fmla="*/ 9019267 w 12191934"/>
              <a:gd name="connsiteY2168" fmla="*/ 2654182 h 6437824"/>
              <a:gd name="connsiteX2169" fmla="*/ 9030903 w 12191934"/>
              <a:gd name="connsiteY2169" fmla="*/ 2650676 h 6437824"/>
              <a:gd name="connsiteX2170" fmla="*/ 5750485 w 12191934"/>
              <a:gd name="connsiteY2170" fmla="*/ 2647541 h 6437824"/>
              <a:gd name="connsiteX2171" fmla="*/ 5704656 w 12191934"/>
              <a:gd name="connsiteY2171" fmla="*/ 2671881 h 6437824"/>
              <a:gd name="connsiteX2172" fmla="*/ 6186719 w 12191934"/>
              <a:gd name="connsiteY2172" fmla="*/ 2768193 h 6437824"/>
              <a:gd name="connsiteX2173" fmla="*/ 6202217 w 12191934"/>
              <a:gd name="connsiteY2173" fmla="*/ 2712764 h 6437824"/>
              <a:gd name="connsiteX2174" fmla="*/ 6039246 w 12191934"/>
              <a:gd name="connsiteY2174" fmla="*/ 2669123 h 6437824"/>
              <a:gd name="connsiteX2175" fmla="*/ 5750485 w 12191934"/>
              <a:gd name="connsiteY2175" fmla="*/ 2647541 h 6437824"/>
              <a:gd name="connsiteX2176" fmla="*/ 8758333 w 12191934"/>
              <a:gd name="connsiteY2176" fmla="*/ 2643235 h 6437824"/>
              <a:gd name="connsiteX2177" fmla="*/ 8764823 w 12191934"/>
              <a:gd name="connsiteY2177" fmla="*/ 2648382 h 6437824"/>
              <a:gd name="connsiteX2178" fmla="*/ 8740291 w 12191934"/>
              <a:gd name="connsiteY2178" fmla="*/ 2700484 h 6437824"/>
              <a:gd name="connsiteX2179" fmla="*/ 8730878 w 12191934"/>
              <a:gd name="connsiteY2179" fmla="*/ 2692023 h 6437824"/>
              <a:gd name="connsiteX2180" fmla="*/ 8738580 w 12191934"/>
              <a:gd name="connsiteY2180" fmla="*/ 2667111 h 6437824"/>
              <a:gd name="connsiteX2181" fmla="*/ 8750275 w 12191934"/>
              <a:gd name="connsiteY2181" fmla="*/ 2645148 h 6437824"/>
              <a:gd name="connsiteX2182" fmla="*/ 8758333 w 12191934"/>
              <a:gd name="connsiteY2182" fmla="*/ 2643235 h 6437824"/>
              <a:gd name="connsiteX2183" fmla="*/ 10424262 w 12191934"/>
              <a:gd name="connsiteY2183" fmla="*/ 2634128 h 6437824"/>
              <a:gd name="connsiteX2184" fmla="*/ 10432405 w 12191934"/>
              <a:gd name="connsiteY2184" fmla="*/ 2661511 h 6437824"/>
              <a:gd name="connsiteX2185" fmla="*/ 10401503 w 12191934"/>
              <a:gd name="connsiteY2185" fmla="*/ 2690510 h 6437824"/>
              <a:gd name="connsiteX2186" fmla="*/ 10393041 w 12191934"/>
              <a:gd name="connsiteY2186" fmla="*/ 2687278 h 6437824"/>
              <a:gd name="connsiteX2187" fmla="*/ 10413673 w 12191934"/>
              <a:gd name="connsiteY2187" fmla="*/ 2638027 h 6437824"/>
              <a:gd name="connsiteX2188" fmla="*/ 10424262 w 12191934"/>
              <a:gd name="connsiteY2188" fmla="*/ 2634128 h 6437824"/>
              <a:gd name="connsiteX2189" fmla="*/ 11632556 w 12191934"/>
              <a:gd name="connsiteY2189" fmla="*/ 2632803 h 6437824"/>
              <a:gd name="connsiteX2190" fmla="*/ 10535573 w 12191934"/>
              <a:gd name="connsiteY2190" fmla="*/ 2820866 h 6437824"/>
              <a:gd name="connsiteX2191" fmla="*/ 11632556 w 12191934"/>
              <a:gd name="connsiteY2191" fmla="*/ 2632803 h 6437824"/>
              <a:gd name="connsiteX2192" fmla="*/ 7632183 w 12191934"/>
              <a:gd name="connsiteY2192" fmla="*/ 2624588 h 6437824"/>
              <a:gd name="connsiteX2193" fmla="*/ 7639695 w 12191934"/>
              <a:gd name="connsiteY2193" fmla="*/ 2633526 h 6437824"/>
              <a:gd name="connsiteX2194" fmla="*/ 7558018 w 12191934"/>
              <a:gd name="connsiteY2194" fmla="*/ 2680212 h 6437824"/>
              <a:gd name="connsiteX2195" fmla="*/ 7551077 w 12191934"/>
              <a:gd name="connsiteY2195" fmla="*/ 2664143 h 6437824"/>
              <a:gd name="connsiteX2196" fmla="*/ 7596147 w 12191934"/>
              <a:gd name="connsiteY2196" fmla="*/ 2640847 h 6437824"/>
              <a:gd name="connsiteX2197" fmla="*/ 7632183 w 12191934"/>
              <a:gd name="connsiteY2197" fmla="*/ 2624588 h 6437824"/>
              <a:gd name="connsiteX2198" fmla="*/ 9800192 w 12191934"/>
              <a:gd name="connsiteY2198" fmla="*/ 2613782 h 6437824"/>
              <a:gd name="connsiteX2199" fmla="*/ 9809701 w 12191934"/>
              <a:gd name="connsiteY2199" fmla="*/ 2621388 h 6437824"/>
              <a:gd name="connsiteX2200" fmla="*/ 9770716 w 12191934"/>
              <a:gd name="connsiteY2200" fmla="*/ 2675012 h 6437824"/>
              <a:gd name="connsiteX2201" fmla="*/ 9706154 w 12191934"/>
              <a:gd name="connsiteY2201" fmla="*/ 2731774 h 6437824"/>
              <a:gd name="connsiteX2202" fmla="*/ 9697691 w 12191934"/>
              <a:gd name="connsiteY2202" fmla="*/ 2725308 h 6437824"/>
              <a:gd name="connsiteX2203" fmla="*/ 9749322 w 12191934"/>
              <a:gd name="connsiteY2203" fmla="*/ 2657328 h 6437824"/>
              <a:gd name="connsiteX2204" fmla="*/ 9800192 w 12191934"/>
              <a:gd name="connsiteY2204" fmla="*/ 2613782 h 6437824"/>
              <a:gd name="connsiteX2205" fmla="*/ 8870363 w 12191934"/>
              <a:gd name="connsiteY2205" fmla="*/ 2610759 h 6437824"/>
              <a:gd name="connsiteX2206" fmla="*/ 8884723 w 12191934"/>
              <a:gd name="connsiteY2206" fmla="*/ 2624705 h 6437824"/>
              <a:gd name="connsiteX2207" fmla="*/ 8859717 w 12191934"/>
              <a:gd name="connsiteY2207" fmla="*/ 2676618 h 6437824"/>
              <a:gd name="connsiteX2208" fmla="*/ 8831477 w 12191934"/>
              <a:gd name="connsiteY2208" fmla="*/ 2720735 h 6437824"/>
              <a:gd name="connsiteX2209" fmla="*/ 8824536 w 12191934"/>
              <a:gd name="connsiteY2209" fmla="*/ 2716172 h 6437824"/>
              <a:gd name="connsiteX2210" fmla="*/ 8844409 w 12191934"/>
              <a:gd name="connsiteY2210" fmla="*/ 2669962 h 6437824"/>
              <a:gd name="connsiteX2211" fmla="*/ 8864376 w 12191934"/>
              <a:gd name="connsiteY2211" fmla="*/ 2616908 h 6437824"/>
              <a:gd name="connsiteX2212" fmla="*/ 8870363 w 12191934"/>
              <a:gd name="connsiteY2212" fmla="*/ 2610759 h 6437824"/>
              <a:gd name="connsiteX2213" fmla="*/ 8946837 w 12191934"/>
              <a:gd name="connsiteY2213" fmla="*/ 2607355 h 6437824"/>
              <a:gd name="connsiteX2214" fmla="*/ 8955371 w 12191934"/>
              <a:gd name="connsiteY2214" fmla="*/ 2617766 h 6437824"/>
              <a:gd name="connsiteX2215" fmla="*/ 8916767 w 12191934"/>
              <a:gd name="connsiteY2215" fmla="*/ 2679472 h 6437824"/>
              <a:gd name="connsiteX2216" fmla="*/ 8907544 w 12191934"/>
              <a:gd name="connsiteY2216" fmla="*/ 2669870 h 6437824"/>
              <a:gd name="connsiteX2217" fmla="*/ 8922852 w 12191934"/>
              <a:gd name="connsiteY2217" fmla="*/ 2640491 h 6437824"/>
              <a:gd name="connsiteX2218" fmla="*/ 8934738 w 12191934"/>
              <a:gd name="connsiteY2218" fmla="*/ 2614343 h 6437824"/>
              <a:gd name="connsiteX2219" fmla="*/ 8946837 w 12191934"/>
              <a:gd name="connsiteY2219" fmla="*/ 2607355 h 6437824"/>
              <a:gd name="connsiteX2220" fmla="*/ 10593002 w 12191934"/>
              <a:gd name="connsiteY2220" fmla="*/ 2606747 h 6437824"/>
              <a:gd name="connsiteX2221" fmla="*/ 10602320 w 12191934"/>
              <a:gd name="connsiteY2221" fmla="*/ 2615969 h 6437824"/>
              <a:gd name="connsiteX2222" fmla="*/ 10579785 w 12191934"/>
              <a:gd name="connsiteY2222" fmla="*/ 2649816 h 6437824"/>
              <a:gd name="connsiteX2223" fmla="*/ 10528249 w 12191934"/>
              <a:gd name="connsiteY2223" fmla="*/ 2704010 h 6437824"/>
              <a:gd name="connsiteX2224" fmla="*/ 10517125 w 12191934"/>
              <a:gd name="connsiteY2224" fmla="*/ 2695549 h 6437824"/>
              <a:gd name="connsiteX2225" fmla="*/ 10549548 w 12191934"/>
              <a:gd name="connsiteY2225" fmla="*/ 2643256 h 6437824"/>
              <a:gd name="connsiteX2226" fmla="*/ 10593002 w 12191934"/>
              <a:gd name="connsiteY2226" fmla="*/ 2606747 h 6437824"/>
              <a:gd name="connsiteX2227" fmla="*/ 9536037 w 12191934"/>
              <a:gd name="connsiteY2227" fmla="*/ 2602768 h 6437824"/>
              <a:gd name="connsiteX2228" fmla="*/ 9539377 w 12191934"/>
              <a:gd name="connsiteY2228" fmla="*/ 2609495 h 6437824"/>
              <a:gd name="connsiteX2229" fmla="*/ 9521217 w 12191934"/>
              <a:gd name="connsiteY2229" fmla="*/ 2644770 h 6437824"/>
              <a:gd name="connsiteX2230" fmla="*/ 9510186 w 12191934"/>
              <a:gd name="connsiteY2230" fmla="*/ 2640111 h 6437824"/>
              <a:gd name="connsiteX2231" fmla="*/ 9528348 w 12191934"/>
              <a:gd name="connsiteY2231" fmla="*/ 2603031 h 6437824"/>
              <a:gd name="connsiteX2232" fmla="*/ 9536037 w 12191934"/>
              <a:gd name="connsiteY2232" fmla="*/ 2602768 h 6437824"/>
              <a:gd name="connsiteX2233" fmla="*/ 9399496 w 12191934"/>
              <a:gd name="connsiteY2233" fmla="*/ 2601498 h 6437824"/>
              <a:gd name="connsiteX2234" fmla="*/ 9404073 w 12191934"/>
              <a:gd name="connsiteY2234" fmla="*/ 2606074 h 6437824"/>
              <a:gd name="connsiteX2235" fmla="*/ 9352347 w 12191934"/>
              <a:gd name="connsiteY2235" fmla="*/ 2678902 h 6437824"/>
              <a:gd name="connsiteX2236" fmla="*/ 9345976 w 12191934"/>
              <a:gd name="connsiteY2236" fmla="*/ 2669395 h 6437824"/>
              <a:gd name="connsiteX2237" fmla="*/ 9369652 w 12191934"/>
              <a:gd name="connsiteY2237" fmla="*/ 2639636 h 6437824"/>
              <a:gd name="connsiteX2238" fmla="*/ 9393137 w 12191934"/>
              <a:gd name="connsiteY2238" fmla="*/ 2602271 h 6437824"/>
              <a:gd name="connsiteX2239" fmla="*/ 9399496 w 12191934"/>
              <a:gd name="connsiteY2239" fmla="*/ 2601498 h 6437824"/>
              <a:gd name="connsiteX2240" fmla="*/ 10963449 w 12191934"/>
              <a:gd name="connsiteY2240" fmla="*/ 2600188 h 6437824"/>
              <a:gd name="connsiteX2241" fmla="*/ 10972387 w 12191934"/>
              <a:gd name="connsiteY2241" fmla="*/ 2611027 h 6437824"/>
              <a:gd name="connsiteX2242" fmla="*/ 10940059 w 12191934"/>
              <a:gd name="connsiteY2242" fmla="*/ 2648012 h 6437824"/>
              <a:gd name="connsiteX2243" fmla="*/ 10902405 w 12191934"/>
              <a:gd name="connsiteY2243" fmla="*/ 2677581 h 6437824"/>
              <a:gd name="connsiteX2244" fmla="*/ 10896319 w 12191934"/>
              <a:gd name="connsiteY2244" fmla="*/ 2673017 h 6437824"/>
              <a:gd name="connsiteX2245" fmla="*/ 10919140 w 12191934"/>
              <a:gd name="connsiteY2245" fmla="*/ 2631943 h 6437824"/>
              <a:gd name="connsiteX2246" fmla="*/ 10963449 w 12191934"/>
              <a:gd name="connsiteY2246" fmla="*/ 2600188 h 6437824"/>
              <a:gd name="connsiteX2247" fmla="*/ 9059869 w 12191934"/>
              <a:gd name="connsiteY2247" fmla="*/ 2597323 h 6437824"/>
              <a:gd name="connsiteX2248" fmla="*/ 9071184 w 12191934"/>
              <a:gd name="connsiteY2248" fmla="*/ 2603314 h 6437824"/>
              <a:gd name="connsiteX2249" fmla="*/ 9072230 w 12191934"/>
              <a:gd name="connsiteY2249" fmla="*/ 2608352 h 6437824"/>
              <a:gd name="connsiteX2250" fmla="*/ 9067761 w 12191934"/>
              <a:gd name="connsiteY2250" fmla="*/ 2619572 h 6437824"/>
              <a:gd name="connsiteX2251" fmla="*/ 9053783 w 12191934"/>
              <a:gd name="connsiteY2251" fmla="*/ 2626418 h 6437824"/>
              <a:gd name="connsiteX2252" fmla="*/ 9044370 w 12191934"/>
              <a:gd name="connsiteY2252" fmla="*/ 2617577 h 6437824"/>
              <a:gd name="connsiteX2253" fmla="*/ 9059869 w 12191934"/>
              <a:gd name="connsiteY2253" fmla="*/ 2597323 h 6437824"/>
              <a:gd name="connsiteX2254" fmla="*/ 10197113 w 12191934"/>
              <a:gd name="connsiteY2254" fmla="*/ 2589658 h 6437824"/>
              <a:gd name="connsiteX2255" fmla="*/ 10204014 w 12191934"/>
              <a:gd name="connsiteY2255" fmla="*/ 2617870 h 6437824"/>
              <a:gd name="connsiteX2256" fmla="*/ 10185187 w 12191934"/>
              <a:gd name="connsiteY2256" fmla="*/ 2642019 h 6437824"/>
              <a:gd name="connsiteX2257" fmla="*/ 10161321 w 12191934"/>
              <a:gd name="connsiteY2257" fmla="*/ 2631848 h 6437824"/>
              <a:gd name="connsiteX2258" fmla="*/ 10186137 w 12191934"/>
              <a:gd name="connsiteY2258" fmla="*/ 2593055 h 6437824"/>
              <a:gd name="connsiteX2259" fmla="*/ 10197113 w 12191934"/>
              <a:gd name="connsiteY2259" fmla="*/ 2589658 h 6437824"/>
              <a:gd name="connsiteX2260" fmla="*/ 10337322 w 12191934"/>
              <a:gd name="connsiteY2260" fmla="*/ 2584688 h 6437824"/>
              <a:gd name="connsiteX2261" fmla="*/ 10347876 w 12191934"/>
              <a:gd name="connsiteY2261" fmla="*/ 2593625 h 6437824"/>
              <a:gd name="connsiteX2262" fmla="*/ 10345404 w 12191934"/>
              <a:gd name="connsiteY2262" fmla="*/ 2607506 h 6437824"/>
              <a:gd name="connsiteX2263" fmla="*/ 10317639 w 12191934"/>
              <a:gd name="connsiteY2263" fmla="*/ 2637551 h 6437824"/>
              <a:gd name="connsiteX2264" fmla="*/ 10304423 w 12191934"/>
              <a:gd name="connsiteY2264" fmla="*/ 2629660 h 6437824"/>
              <a:gd name="connsiteX2265" fmla="*/ 10322108 w 12191934"/>
              <a:gd name="connsiteY2265" fmla="*/ 2592389 h 6437824"/>
              <a:gd name="connsiteX2266" fmla="*/ 10337322 w 12191934"/>
              <a:gd name="connsiteY2266" fmla="*/ 2584688 h 6437824"/>
              <a:gd name="connsiteX2267" fmla="*/ 5881127 w 12191934"/>
              <a:gd name="connsiteY2267" fmla="*/ 2579178 h 6437824"/>
              <a:gd name="connsiteX2268" fmla="*/ 5822461 w 12191934"/>
              <a:gd name="connsiteY2268" fmla="*/ 2609416 h 6437824"/>
              <a:gd name="connsiteX2269" fmla="*/ 6211440 w 12191934"/>
              <a:gd name="connsiteY2269" fmla="*/ 2681199 h 6437824"/>
              <a:gd name="connsiteX2270" fmla="*/ 6226369 w 12191934"/>
              <a:gd name="connsiteY2270" fmla="*/ 2631568 h 6437824"/>
              <a:gd name="connsiteX2271" fmla="*/ 6111318 w 12191934"/>
              <a:gd name="connsiteY2271" fmla="*/ 2600003 h 6437824"/>
              <a:gd name="connsiteX2272" fmla="*/ 5883123 w 12191934"/>
              <a:gd name="connsiteY2272" fmla="*/ 2579560 h 6437824"/>
              <a:gd name="connsiteX2273" fmla="*/ 5881127 w 12191934"/>
              <a:gd name="connsiteY2273" fmla="*/ 2579178 h 6437824"/>
              <a:gd name="connsiteX2274" fmla="*/ 10739717 w 12191934"/>
              <a:gd name="connsiteY2274" fmla="*/ 2576500 h 6437824"/>
              <a:gd name="connsiteX2275" fmla="*/ 10750937 w 12191934"/>
              <a:gd name="connsiteY2275" fmla="*/ 2592390 h 6437824"/>
              <a:gd name="connsiteX2276" fmla="*/ 10677438 w 12191934"/>
              <a:gd name="connsiteY2276" fmla="*/ 2663983 h 6437824"/>
              <a:gd name="connsiteX2277" fmla="*/ 10638262 w 12191934"/>
              <a:gd name="connsiteY2277" fmla="*/ 2703536 h 6437824"/>
              <a:gd name="connsiteX2278" fmla="*/ 10627708 w 12191934"/>
              <a:gd name="connsiteY2278" fmla="*/ 2694408 h 6437824"/>
              <a:gd name="connsiteX2279" fmla="*/ 10679434 w 12191934"/>
              <a:gd name="connsiteY2279" fmla="*/ 2623670 h 6437824"/>
              <a:gd name="connsiteX2280" fmla="*/ 10739717 w 12191934"/>
              <a:gd name="connsiteY2280" fmla="*/ 2576500 h 6437824"/>
              <a:gd name="connsiteX2281" fmla="*/ 9326103 w 12191934"/>
              <a:gd name="connsiteY2281" fmla="*/ 2550729 h 6437824"/>
              <a:gd name="connsiteX2282" fmla="*/ 9332093 w 12191934"/>
              <a:gd name="connsiteY2282" fmla="*/ 2555482 h 6437824"/>
              <a:gd name="connsiteX2283" fmla="*/ 9302997 w 12191934"/>
              <a:gd name="connsiteY2283" fmla="*/ 2616157 h 6437824"/>
              <a:gd name="connsiteX2284" fmla="*/ 9287974 w 12191934"/>
              <a:gd name="connsiteY2284" fmla="*/ 2610547 h 6437824"/>
              <a:gd name="connsiteX2285" fmla="*/ 9326103 w 12191934"/>
              <a:gd name="connsiteY2285" fmla="*/ 2550729 h 6437824"/>
              <a:gd name="connsiteX2286" fmla="*/ 11280172 w 12191934"/>
              <a:gd name="connsiteY2286" fmla="*/ 2544660 h 6437824"/>
              <a:gd name="connsiteX2287" fmla="*/ 11288921 w 12191934"/>
              <a:gd name="connsiteY2287" fmla="*/ 2555963 h 6437824"/>
              <a:gd name="connsiteX2288" fmla="*/ 11263723 w 12191934"/>
              <a:gd name="connsiteY2288" fmla="*/ 2585165 h 6437824"/>
              <a:gd name="connsiteX2289" fmla="*/ 11220650 w 12191934"/>
              <a:gd name="connsiteY2289" fmla="*/ 2614258 h 6437824"/>
              <a:gd name="connsiteX2290" fmla="*/ 11212663 w 12191934"/>
              <a:gd name="connsiteY2290" fmla="*/ 2603135 h 6437824"/>
              <a:gd name="connsiteX2291" fmla="*/ 11247559 w 12191934"/>
              <a:gd name="connsiteY2291" fmla="*/ 2564790 h 6437824"/>
              <a:gd name="connsiteX2292" fmla="*/ 11280172 w 12191934"/>
              <a:gd name="connsiteY2292" fmla="*/ 2544660 h 6437824"/>
              <a:gd name="connsiteX2293" fmla="*/ 9221511 w 12191934"/>
              <a:gd name="connsiteY2293" fmla="*/ 2537624 h 6437824"/>
              <a:gd name="connsiteX2294" fmla="*/ 9228737 w 12191934"/>
              <a:gd name="connsiteY2294" fmla="*/ 2541331 h 6437824"/>
              <a:gd name="connsiteX2295" fmla="*/ 9218848 w 12191934"/>
              <a:gd name="connsiteY2295" fmla="*/ 2579077 h 6437824"/>
              <a:gd name="connsiteX2296" fmla="*/ 9190038 w 12191934"/>
              <a:gd name="connsiteY2296" fmla="*/ 2618820 h 6437824"/>
              <a:gd name="connsiteX2297" fmla="*/ 9179579 w 12191934"/>
              <a:gd name="connsiteY2297" fmla="*/ 2612546 h 6437824"/>
              <a:gd name="connsiteX2298" fmla="*/ 9196219 w 12191934"/>
              <a:gd name="connsiteY2298" fmla="*/ 2566595 h 6437824"/>
              <a:gd name="connsiteX2299" fmla="*/ 9221511 w 12191934"/>
              <a:gd name="connsiteY2299" fmla="*/ 2537624 h 6437824"/>
              <a:gd name="connsiteX2300" fmla="*/ 10894988 w 12191934"/>
              <a:gd name="connsiteY2300" fmla="*/ 2525072 h 6437824"/>
              <a:gd name="connsiteX2301" fmla="*/ 10901644 w 12191934"/>
              <a:gd name="connsiteY2301" fmla="*/ 2532490 h 6437824"/>
              <a:gd name="connsiteX2302" fmla="*/ 10851535 w 12191934"/>
              <a:gd name="connsiteY2302" fmla="*/ 2588302 h 6437824"/>
              <a:gd name="connsiteX2303" fmla="*/ 10784026 w 12191934"/>
              <a:gd name="connsiteY2303" fmla="*/ 2637933 h 6437824"/>
              <a:gd name="connsiteX2304" fmla="*/ 10779176 w 12191934"/>
              <a:gd name="connsiteY2304" fmla="*/ 2632322 h 6437824"/>
              <a:gd name="connsiteX2305" fmla="*/ 10827954 w 12191934"/>
              <a:gd name="connsiteY2305" fmla="*/ 2576118 h 6437824"/>
              <a:gd name="connsiteX2306" fmla="*/ 10894988 w 12191934"/>
              <a:gd name="connsiteY2306" fmla="*/ 2525072 h 6437824"/>
              <a:gd name="connsiteX2307" fmla="*/ 6007488 w 12191934"/>
              <a:gd name="connsiteY2307" fmla="*/ 2514524 h 6437824"/>
              <a:gd name="connsiteX2308" fmla="*/ 5951867 w 12191934"/>
              <a:gd name="connsiteY2308" fmla="*/ 2542763 h 6437824"/>
              <a:gd name="connsiteX2309" fmla="*/ 6238158 w 12191934"/>
              <a:gd name="connsiteY2309" fmla="*/ 2593823 h 6437824"/>
              <a:gd name="connsiteX2310" fmla="*/ 6251946 w 12191934"/>
              <a:gd name="connsiteY2310" fmla="*/ 2550837 h 6437824"/>
              <a:gd name="connsiteX2311" fmla="*/ 6201552 w 12191934"/>
              <a:gd name="connsiteY2311" fmla="*/ 2540577 h 6437824"/>
              <a:gd name="connsiteX2312" fmla="*/ 6007488 w 12191934"/>
              <a:gd name="connsiteY2312" fmla="*/ 2514524 h 6437824"/>
              <a:gd name="connsiteX2313" fmla="*/ 11191079 w 12191934"/>
              <a:gd name="connsiteY2313" fmla="*/ 2499874 h 6437824"/>
              <a:gd name="connsiteX2314" fmla="*/ 11197355 w 12191934"/>
              <a:gd name="connsiteY2314" fmla="*/ 2506625 h 6437824"/>
              <a:gd name="connsiteX2315" fmla="*/ 11157325 w 12191934"/>
              <a:gd name="connsiteY2315" fmla="*/ 2556145 h 6437824"/>
              <a:gd name="connsiteX2316" fmla="*/ 11093618 w 12191934"/>
              <a:gd name="connsiteY2316" fmla="*/ 2607793 h 6437824"/>
              <a:gd name="connsiteX2317" fmla="*/ 11085822 w 12191934"/>
              <a:gd name="connsiteY2317" fmla="*/ 2600853 h 6437824"/>
              <a:gd name="connsiteX2318" fmla="*/ 11138973 w 12191934"/>
              <a:gd name="connsiteY2318" fmla="*/ 2539242 h 6437824"/>
              <a:gd name="connsiteX2319" fmla="*/ 11191079 w 12191934"/>
              <a:gd name="connsiteY2319" fmla="*/ 2499874 h 6437824"/>
              <a:gd name="connsiteX2320" fmla="*/ 11486696 w 12191934"/>
              <a:gd name="connsiteY2320" fmla="*/ 2489602 h 6437824"/>
              <a:gd name="connsiteX2321" fmla="*/ 11492687 w 12191934"/>
              <a:gd name="connsiteY2321" fmla="*/ 2501490 h 6437824"/>
              <a:gd name="connsiteX2322" fmla="*/ 11462830 w 12191934"/>
              <a:gd name="connsiteY2322" fmla="*/ 2527072 h 6437824"/>
              <a:gd name="connsiteX2323" fmla="*/ 11450564 w 12191934"/>
              <a:gd name="connsiteY2323" fmla="*/ 2515184 h 6437824"/>
              <a:gd name="connsiteX2324" fmla="*/ 11486696 w 12191934"/>
              <a:gd name="connsiteY2324" fmla="*/ 2489602 h 6437824"/>
              <a:gd name="connsiteX2325" fmla="*/ 6427565 w 12191934"/>
              <a:gd name="connsiteY2325" fmla="*/ 2482444 h 6437824"/>
              <a:gd name="connsiteX2326" fmla="*/ 6440211 w 12191934"/>
              <a:gd name="connsiteY2326" fmla="*/ 2494615 h 6437824"/>
              <a:gd name="connsiteX2327" fmla="*/ 6440686 w 12191934"/>
              <a:gd name="connsiteY2327" fmla="*/ 2499179 h 6437824"/>
              <a:gd name="connsiteX2328" fmla="*/ 6441447 w 12191934"/>
              <a:gd name="connsiteY2328" fmla="*/ 2505644 h 6437824"/>
              <a:gd name="connsiteX2329" fmla="*/ 6441543 w 12191934"/>
              <a:gd name="connsiteY2329" fmla="*/ 2506216 h 6437824"/>
              <a:gd name="connsiteX2330" fmla="*/ 6450194 w 12191934"/>
              <a:gd name="connsiteY2330" fmla="*/ 2587322 h 6437824"/>
              <a:gd name="connsiteX2331" fmla="*/ 6450194 w 12191934"/>
              <a:gd name="connsiteY2331" fmla="*/ 2587512 h 6437824"/>
              <a:gd name="connsiteX2332" fmla="*/ 6451051 w 12191934"/>
              <a:gd name="connsiteY2332" fmla="*/ 2596830 h 6437824"/>
              <a:gd name="connsiteX2333" fmla="*/ 6451241 w 12191934"/>
              <a:gd name="connsiteY2333" fmla="*/ 2598922 h 6437824"/>
              <a:gd name="connsiteX2334" fmla="*/ 6451906 w 12191934"/>
              <a:gd name="connsiteY2334" fmla="*/ 2604723 h 6437824"/>
              <a:gd name="connsiteX2335" fmla="*/ 6457421 w 12191934"/>
              <a:gd name="connsiteY2335" fmla="*/ 2690200 h 6437824"/>
              <a:gd name="connsiteX2336" fmla="*/ 6457326 w 12191934"/>
              <a:gd name="connsiteY2336" fmla="*/ 2693909 h 6437824"/>
              <a:gd name="connsiteX2337" fmla="*/ 6457136 w 12191934"/>
              <a:gd name="connsiteY2337" fmla="*/ 2696096 h 6437824"/>
              <a:gd name="connsiteX2338" fmla="*/ 6456185 w 12191934"/>
              <a:gd name="connsiteY2338" fmla="*/ 2706650 h 6437824"/>
              <a:gd name="connsiteX2339" fmla="*/ 6455234 w 12191934"/>
              <a:gd name="connsiteY2339" fmla="*/ 2709407 h 6437824"/>
              <a:gd name="connsiteX2340" fmla="*/ 6454664 w 12191934"/>
              <a:gd name="connsiteY2340" fmla="*/ 2710073 h 6437824"/>
              <a:gd name="connsiteX2341" fmla="*/ 6453333 w 12191934"/>
              <a:gd name="connsiteY2341" fmla="*/ 2711214 h 6437824"/>
              <a:gd name="connsiteX2342" fmla="*/ 6452571 w 12191934"/>
              <a:gd name="connsiteY2342" fmla="*/ 2711593 h 6437824"/>
              <a:gd name="connsiteX2343" fmla="*/ 6450766 w 12191934"/>
              <a:gd name="connsiteY2343" fmla="*/ 2712070 h 6437824"/>
              <a:gd name="connsiteX2344" fmla="*/ 6450005 w 12191934"/>
              <a:gd name="connsiteY2344" fmla="*/ 2712164 h 6437824"/>
              <a:gd name="connsiteX2345" fmla="*/ 6444490 w 12191934"/>
              <a:gd name="connsiteY2345" fmla="*/ 2710548 h 6437824"/>
              <a:gd name="connsiteX2346" fmla="*/ 6443920 w 12191934"/>
              <a:gd name="connsiteY2346" fmla="*/ 2710073 h 6437824"/>
              <a:gd name="connsiteX2347" fmla="*/ 6442018 w 12191934"/>
              <a:gd name="connsiteY2347" fmla="*/ 2707410 h 6437824"/>
              <a:gd name="connsiteX2348" fmla="*/ 6436217 w 12191934"/>
              <a:gd name="connsiteY2348" fmla="*/ 2687158 h 6437824"/>
              <a:gd name="connsiteX2349" fmla="*/ 6433270 w 12191934"/>
              <a:gd name="connsiteY2349" fmla="*/ 2689534 h 6437824"/>
              <a:gd name="connsiteX2350" fmla="*/ 6373272 w 12191934"/>
              <a:gd name="connsiteY2350" fmla="*/ 2667857 h 6437824"/>
              <a:gd name="connsiteX2351" fmla="*/ 6384682 w 12191934"/>
              <a:gd name="connsiteY2351" fmla="*/ 2651218 h 6437824"/>
              <a:gd name="connsiteX2352" fmla="*/ 6414539 w 12191934"/>
              <a:gd name="connsiteY2352" fmla="*/ 2665289 h 6437824"/>
              <a:gd name="connsiteX2353" fmla="*/ 6433554 w 12191934"/>
              <a:gd name="connsiteY2353" fmla="*/ 2674988 h 6437824"/>
              <a:gd name="connsiteX2354" fmla="*/ 6426994 w 12191934"/>
              <a:gd name="connsiteY2354" fmla="*/ 2628682 h 6437824"/>
              <a:gd name="connsiteX2355" fmla="*/ 6423952 w 12191934"/>
              <a:gd name="connsiteY2355" fmla="*/ 2602155 h 6437824"/>
              <a:gd name="connsiteX2356" fmla="*/ 6412732 w 12191934"/>
              <a:gd name="connsiteY2356" fmla="*/ 2500700 h 6437824"/>
              <a:gd name="connsiteX2357" fmla="*/ 6412636 w 12191934"/>
              <a:gd name="connsiteY2357" fmla="*/ 2499559 h 6437824"/>
              <a:gd name="connsiteX2358" fmla="*/ 6412352 w 12191934"/>
              <a:gd name="connsiteY2358" fmla="*/ 2497087 h 6437824"/>
              <a:gd name="connsiteX2359" fmla="*/ 6427565 w 12191934"/>
              <a:gd name="connsiteY2359" fmla="*/ 2482444 h 6437824"/>
              <a:gd name="connsiteX2360" fmla="*/ 6123203 w 12191934"/>
              <a:gd name="connsiteY2360" fmla="*/ 2456421 h 6437824"/>
              <a:gd name="connsiteX2361" fmla="*/ 6069292 w 12191934"/>
              <a:gd name="connsiteY2361" fmla="*/ 2483333 h 6437824"/>
              <a:gd name="connsiteX2362" fmla="*/ 6264878 w 12191934"/>
              <a:gd name="connsiteY2362" fmla="*/ 2511862 h 6437824"/>
              <a:gd name="connsiteX2363" fmla="*/ 6275908 w 12191934"/>
              <a:gd name="connsiteY2363" fmla="*/ 2479244 h 6437824"/>
              <a:gd name="connsiteX2364" fmla="*/ 6123203 w 12191934"/>
              <a:gd name="connsiteY2364" fmla="*/ 2456421 h 6437824"/>
              <a:gd name="connsiteX2365" fmla="*/ 7695985 w 12191934"/>
              <a:gd name="connsiteY2365" fmla="*/ 2435275 h 6437824"/>
              <a:gd name="connsiteX2366" fmla="*/ 7705018 w 12191934"/>
              <a:gd name="connsiteY2366" fmla="*/ 2445830 h 6437824"/>
              <a:gd name="connsiteX2367" fmla="*/ 7651677 w 12191934"/>
              <a:gd name="connsiteY2367" fmla="*/ 2485099 h 6437824"/>
              <a:gd name="connsiteX2368" fmla="*/ 7586925 w 12191934"/>
              <a:gd name="connsiteY2368" fmla="*/ 2504973 h 6437824"/>
              <a:gd name="connsiteX2369" fmla="*/ 7582741 w 12191934"/>
              <a:gd name="connsiteY2369" fmla="*/ 2491186 h 6437824"/>
              <a:gd name="connsiteX2370" fmla="*/ 7655099 w 12191934"/>
              <a:gd name="connsiteY2370" fmla="*/ 2454483 h 6437824"/>
              <a:gd name="connsiteX2371" fmla="*/ 7695985 w 12191934"/>
              <a:gd name="connsiteY2371" fmla="*/ 2435275 h 6437824"/>
              <a:gd name="connsiteX2372" fmla="*/ 11596517 w 12191934"/>
              <a:gd name="connsiteY2372" fmla="*/ 2401164 h 6437824"/>
              <a:gd name="connsiteX2373" fmla="*/ 11606692 w 12191934"/>
              <a:gd name="connsiteY2373" fmla="*/ 2414002 h 6437824"/>
              <a:gd name="connsiteX2374" fmla="*/ 11563048 w 12191934"/>
              <a:gd name="connsiteY2374" fmla="*/ 2451945 h 6437824"/>
              <a:gd name="connsiteX2375" fmla="*/ 11512082 w 12191934"/>
              <a:gd name="connsiteY2375" fmla="*/ 2481329 h 6437824"/>
              <a:gd name="connsiteX2376" fmla="*/ 11506663 w 12191934"/>
              <a:gd name="connsiteY2376" fmla="*/ 2473816 h 6437824"/>
              <a:gd name="connsiteX2377" fmla="*/ 11550402 w 12191934"/>
              <a:gd name="connsiteY2377" fmla="*/ 2431405 h 6437824"/>
              <a:gd name="connsiteX2378" fmla="*/ 11596517 w 12191934"/>
              <a:gd name="connsiteY2378" fmla="*/ 2401164 h 6437824"/>
              <a:gd name="connsiteX2379" fmla="*/ 6260029 w 12191934"/>
              <a:gd name="connsiteY2379" fmla="*/ 2389377 h 6437824"/>
              <a:gd name="connsiteX2380" fmla="*/ 6172741 w 12191934"/>
              <a:gd name="connsiteY2380" fmla="*/ 2431694 h 6437824"/>
              <a:gd name="connsiteX2381" fmla="*/ 6288838 w 12191934"/>
              <a:gd name="connsiteY2381" fmla="*/ 2442060 h 6437824"/>
              <a:gd name="connsiteX2382" fmla="*/ 6303101 w 12191934"/>
              <a:gd name="connsiteY2382" fmla="*/ 2401645 h 6437824"/>
              <a:gd name="connsiteX2383" fmla="*/ 6260029 w 12191934"/>
              <a:gd name="connsiteY2383" fmla="*/ 2389377 h 6437824"/>
              <a:gd name="connsiteX2384" fmla="*/ 7121005 w 12191934"/>
              <a:gd name="connsiteY2384" fmla="*/ 2383430 h 6437824"/>
              <a:gd name="connsiteX2385" fmla="*/ 7030779 w 12191934"/>
              <a:gd name="connsiteY2385" fmla="*/ 2421615 h 6437824"/>
              <a:gd name="connsiteX2386" fmla="*/ 6274766 w 12191934"/>
              <a:gd name="connsiteY2386" fmla="*/ 4017561 h 6437824"/>
              <a:gd name="connsiteX2387" fmla="*/ 6197939 w 12191934"/>
              <a:gd name="connsiteY2387" fmla="*/ 4166082 h 6437824"/>
              <a:gd name="connsiteX2388" fmla="*/ 6184056 w 12191934"/>
              <a:gd name="connsiteY2388" fmla="*/ 4190043 h 6437824"/>
              <a:gd name="connsiteX2389" fmla="*/ 5986380 w 12191934"/>
              <a:gd name="connsiteY2389" fmla="*/ 4513043 h 6437824"/>
              <a:gd name="connsiteX2390" fmla="*/ 5919063 w 12191934"/>
              <a:gd name="connsiteY2390" fmla="*/ 4617921 h 6437824"/>
              <a:gd name="connsiteX2391" fmla="*/ 5925714 w 12191934"/>
              <a:gd name="connsiteY2391" fmla="*/ 4614243 h 6437824"/>
              <a:gd name="connsiteX2392" fmla="*/ 5986664 w 12191934"/>
              <a:gd name="connsiteY2392" fmla="*/ 4519285 h 6437824"/>
              <a:gd name="connsiteX2393" fmla="*/ 6184340 w 12191934"/>
              <a:gd name="connsiteY2393" fmla="*/ 4196285 h 6437824"/>
              <a:gd name="connsiteX2394" fmla="*/ 6198222 w 12191934"/>
              <a:gd name="connsiteY2394" fmla="*/ 4172323 h 6437824"/>
              <a:gd name="connsiteX2395" fmla="*/ 6275051 w 12191934"/>
              <a:gd name="connsiteY2395" fmla="*/ 4023803 h 6437824"/>
              <a:gd name="connsiteX2396" fmla="*/ 7031063 w 12191934"/>
              <a:gd name="connsiteY2396" fmla="*/ 2427855 h 6437824"/>
              <a:gd name="connsiteX2397" fmla="*/ 7131281 w 12191934"/>
              <a:gd name="connsiteY2397" fmla="*/ 2385442 h 6437824"/>
              <a:gd name="connsiteX2398" fmla="*/ 6476747 w 12191934"/>
              <a:gd name="connsiteY2398" fmla="*/ 2315862 h 6437824"/>
              <a:gd name="connsiteX2399" fmla="*/ 6485091 w 12191934"/>
              <a:gd name="connsiteY2399" fmla="*/ 2318132 h 6437824"/>
              <a:gd name="connsiteX2400" fmla="*/ 6490891 w 12191934"/>
              <a:gd name="connsiteY2400" fmla="*/ 2327450 h 6437824"/>
              <a:gd name="connsiteX2401" fmla="*/ 6498498 w 12191934"/>
              <a:gd name="connsiteY2401" fmla="*/ 2345612 h 6437824"/>
              <a:gd name="connsiteX2402" fmla="*/ 6498593 w 12191934"/>
              <a:gd name="connsiteY2402" fmla="*/ 2345993 h 6437824"/>
              <a:gd name="connsiteX2403" fmla="*/ 6504773 w 12191934"/>
              <a:gd name="connsiteY2403" fmla="*/ 2374044 h 6437824"/>
              <a:gd name="connsiteX2404" fmla="*/ 6508006 w 12191934"/>
              <a:gd name="connsiteY2404" fmla="*/ 2412363 h 6437824"/>
              <a:gd name="connsiteX2405" fmla="*/ 6508006 w 12191934"/>
              <a:gd name="connsiteY2405" fmla="*/ 2412459 h 6437824"/>
              <a:gd name="connsiteX2406" fmla="*/ 6508101 w 12191934"/>
              <a:gd name="connsiteY2406" fmla="*/ 2414170 h 6437824"/>
              <a:gd name="connsiteX2407" fmla="*/ 6508197 w 12191934"/>
              <a:gd name="connsiteY2407" fmla="*/ 2416357 h 6437824"/>
              <a:gd name="connsiteX2408" fmla="*/ 6508956 w 12191934"/>
              <a:gd name="connsiteY2408" fmla="*/ 2431571 h 6437824"/>
              <a:gd name="connsiteX2409" fmla="*/ 6509051 w 12191934"/>
              <a:gd name="connsiteY2409" fmla="*/ 2432617 h 6437824"/>
              <a:gd name="connsiteX2410" fmla="*/ 6507530 w 12191934"/>
              <a:gd name="connsiteY2410" fmla="*/ 2478260 h 6437824"/>
              <a:gd name="connsiteX2411" fmla="*/ 6507341 w 12191934"/>
              <a:gd name="connsiteY2411" fmla="*/ 2479591 h 6437824"/>
              <a:gd name="connsiteX2412" fmla="*/ 6504964 w 12191934"/>
              <a:gd name="connsiteY2412" fmla="*/ 2491002 h 6437824"/>
              <a:gd name="connsiteX2413" fmla="*/ 6503252 w 12191934"/>
              <a:gd name="connsiteY2413" fmla="*/ 2497087 h 6437824"/>
              <a:gd name="connsiteX2414" fmla="*/ 6502110 w 12191934"/>
              <a:gd name="connsiteY2414" fmla="*/ 2500605 h 6437824"/>
              <a:gd name="connsiteX2415" fmla="*/ 6498212 w 12191934"/>
              <a:gd name="connsiteY2415" fmla="*/ 2509924 h 6437824"/>
              <a:gd name="connsiteX2416" fmla="*/ 6495360 w 12191934"/>
              <a:gd name="connsiteY2416" fmla="*/ 2512490 h 6437824"/>
              <a:gd name="connsiteX2417" fmla="*/ 6491746 w 12191934"/>
              <a:gd name="connsiteY2417" fmla="*/ 2512586 h 6437824"/>
              <a:gd name="connsiteX2418" fmla="*/ 6486422 w 12191934"/>
              <a:gd name="connsiteY2418" fmla="*/ 2507548 h 6437824"/>
              <a:gd name="connsiteX2419" fmla="*/ 6486422 w 12191934"/>
              <a:gd name="connsiteY2419" fmla="*/ 2507451 h 6437824"/>
              <a:gd name="connsiteX2420" fmla="*/ 6484140 w 12191934"/>
              <a:gd name="connsiteY2420" fmla="*/ 2496231 h 6437824"/>
              <a:gd name="connsiteX2421" fmla="*/ 6483474 w 12191934"/>
              <a:gd name="connsiteY2421" fmla="*/ 2492142 h 6437824"/>
              <a:gd name="connsiteX2422" fmla="*/ 6482618 w 12191934"/>
              <a:gd name="connsiteY2422" fmla="*/ 2485010 h 6437824"/>
              <a:gd name="connsiteX2423" fmla="*/ 6481667 w 12191934"/>
              <a:gd name="connsiteY2423" fmla="*/ 2473409 h 6437824"/>
              <a:gd name="connsiteX2424" fmla="*/ 6481002 w 12191934"/>
              <a:gd name="connsiteY2424" fmla="*/ 2442222 h 6437824"/>
              <a:gd name="connsiteX2425" fmla="*/ 6481002 w 12191934"/>
              <a:gd name="connsiteY2425" fmla="*/ 2442128 h 6437824"/>
              <a:gd name="connsiteX2426" fmla="*/ 6479860 w 12191934"/>
              <a:gd name="connsiteY2426" fmla="*/ 2406754 h 6437824"/>
              <a:gd name="connsiteX2427" fmla="*/ 6479101 w 12191934"/>
              <a:gd name="connsiteY2427" fmla="*/ 2398006 h 6437824"/>
              <a:gd name="connsiteX2428" fmla="*/ 6477008 w 12191934"/>
              <a:gd name="connsiteY2428" fmla="*/ 2384028 h 6437824"/>
              <a:gd name="connsiteX2429" fmla="*/ 6472540 w 12191934"/>
              <a:gd name="connsiteY2429" fmla="*/ 2358545 h 6437824"/>
              <a:gd name="connsiteX2430" fmla="*/ 6472349 w 12191934"/>
              <a:gd name="connsiteY2430" fmla="*/ 2357308 h 6437824"/>
              <a:gd name="connsiteX2431" fmla="*/ 6471303 w 12191934"/>
              <a:gd name="connsiteY2431" fmla="*/ 2349226 h 6437824"/>
              <a:gd name="connsiteX2432" fmla="*/ 6471208 w 12191934"/>
              <a:gd name="connsiteY2432" fmla="*/ 2348464 h 6437824"/>
              <a:gd name="connsiteX2433" fmla="*/ 6470542 w 12191934"/>
              <a:gd name="connsiteY2433" fmla="*/ 2339907 h 6437824"/>
              <a:gd name="connsiteX2434" fmla="*/ 6470542 w 12191934"/>
              <a:gd name="connsiteY2434" fmla="*/ 2339716 h 6437824"/>
              <a:gd name="connsiteX2435" fmla="*/ 6470542 w 12191934"/>
              <a:gd name="connsiteY2435" fmla="*/ 2330779 h 6437824"/>
              <a:gd name="connsiteX2436" fmla="*/ 6471113 w 12191934"/>
              <a:gd name="connsiteY2436" fmla="*/ 2322792 h 6437824"/>
              <a:gd name="connsiteX2437" fmla="*/ 6476747 w 12191934"/>
              <a:gd name="connsiteY2437" fmla="*/ 2315862 h 6437824"/>
              <a:gd name="connsiteX2438" fmla="*/ 7693274 w 12191934"/>
              <a:gd name="connsiteY2438" fmla="*/ 2290479 h 6437824"/>
              <a:gd name="connsiteX2439" fmla="*/ 7706730 w 12191934"/>
              <a:gd name="connsiteY2439" fmla="*/ 2294452 h 6437824"/>
              <a:gd name="connsiteX2440" fmla="*/ 7708537 w 12191934"/>
              <a:gd name="connsiteY2440" fmla="*/ 2307955 h 6437824"/>
              <a:gd name="connsiteX2441" fmla="*/ 7672881 w 12191934"/>
              <a:gd name="connsiteY2441" fmla="*/ 2329160 h 6437824"/>
              <a:gd name="connsiteX2442" fmla="*/ 7657667 w 12191934"/>
              <a:gd name="connsiteY2442" fmla="*/ 2313089 h 6437824"/>
              <a:gd name="connsiteX2443" fmla="*/ 7693274 w 12191934"/>
              <a:gd name="connsiteY2443" fmla="*/ 2290479 h 6437824"/>
              <a:gd name="connsiteX2444" fmla="*/ 6349217 w 12191934"/>
              <a:gd name="connsiteY2444" fmla="*/ 2277068 h 6437824"/>
              <a:gd name="connsiteX2445" fmla="*/ 6235782 w 12191934"/>
              <a:gd name="connsiteY2445" fmla="*/ 2329466 h 6437824"/>
              <a:gd name="connsiteX2446" fmla="*/ 5669098 w 12191934"/>
              <a:gd name="connsiteY2446" fmla="*/ 2611697 h 6437824"/>
              <a:gd name="connsiteX2447" fmla="*/ 5412950 w 12191934"/>
              <a:gd name="connsiteY2447" fmla="*/ 2749084 h 6437824"/>
              <a:gd name="connsiteX2448" fmla="*/ 4792422 w 12191934"/>
              <a:gd name="connsiteY2448" fmla="*/ 3109519 h 6437824"/>
              <a:gd name="connsiteX2449" fmla="*/ 4189970 w 12191934"/>
              <a:gd name="connsiteY2449" fmla="*/ 3499353 h 6437824"/>
              <a:gd name="connsiteX2450" fmla="*/ 3607044 w 12191934"/>
              <a:gd name="connsiteY2450" fmla="*/ 3917818 h 6437824"/>
              <a:gd name="connsiteX2451" fmla="*/ 3047849 w 12191934"/>
              <a:gd name="connsiteY2451" fmla="*/ 4361860 h 6437824"/>
              <a:gd name="connsiteX2452" fmla="*/ 2324168 w 12191934"/>
              <a:gd name="connsiteY2452" fmla="*/ 5010523 h 6437824"/>
              <a:gd name="connsiteX2453" fmla="*/ 2316752 w 12191934"/>
              <a:gd name="connsiteY2453" fmla="*/ 5017654 h 6437824"/>
              <a:gd name="connsiteX2454" fmla="*/ 1469068 w 12191934"/>
              <a:gd name="connsiteY2454" fmla="*/ 5888908 h 6437824"/>
              <a:gd name="connsiteX2455" fmla="*/ 1469639 w 12191934"/>
              <a:gd name="connsiteY2455" fmla="*/ 5891285 h 6437824"/>
              <a:gd name="connsiteX2456" fmla="*/ 1470895 w 12191934"/>
              <a:gd name="connsiteY2456" fmla="*/ 5891517 h 6437824"/>
              <a:gd name="connsiteX2457" fmla="*/ 1885414 w 12191934"/>
              <a:gd name="connsiteY2457" fmla="*/ 5450651 h 6437824"/>
              <a:gd name="connsiteX2458" fmla="*/ 2316465 w 12191934"/>
              <a:gd name="connsiteY2458" fmla="*/ 5022512 h 6437824"/>
              <a:gd name="connsiteX2459" fmla="*/ 2323881 w 12191934"/>
              <a:gd name="connsiteY2459" fmla="*/ 5015381 h 6437824"/>
              <a:gd name="connsiteX2460" fmla="*/ 3047566 w 12191934"/>
              <a:gd name="connsiteY2460" fmla="*/ 4366717 h 6437824"/>
              <a:gd name="connsiteX2461" fmla="*/ 3606759 w 12191934"/>
              <a:gd name="connsiteY2461" fmla="*/ 3922676 h 6437824"/>
              <a:gd name="connsiteX2462" fmla="*/ 4189683 w 12191934"/>
              <a:gd name="connsiteY2462" fmla="*/ 3504212 h 6437824"/>
              <a:gd name="connsiteX2463" fmla="*/ 4792135 w 12191934"/>
              <a:gd name="connsiteY2463" fmla="*/ 3114375 h 6437824"/>
              <a:gd name="connsiteX2464" fmla="*/ 5412663 w 12191934"/>
              <a:gd name="connsiteY2464" fmla="*/ 2753939 h 6437824"/>
              <a:gd name="connsiteX2465" fmla="*/ 5668810 w 12191934"/>
              <a:gd name="connsiteY2465" fmla="*/ 2616554 h 6437824"/>
              <a:gd name="connsiteX2466" fmla="*/ 6235495 w 12191934"/>
              <a:gd name="connsiteY2466" fmla="*/ 2334323 h 6437824"/>
              <a:gd name="connsiteX2467" fmla="*/ 6347070 w 12191934"/>
              <a:gd name="connsiteY2467" fmla="*/ 2282784 h 6437824"/>
              <a:gd name="connsiteX2468" fmla="*/ 6549177 w 12191934"/>
              <a:gd name="connsiteY2468" fmla="*/ 2246341 h 6437824"/>
              <a:gd name="connsiteX2469" fmla="*/ 6552314 w 12191934"/>
              <a:gd name="connsiteY2469" fmla="*/ 2247103 h 6437824"/>
              <a:gd name="connsiteX2470" fmla="*/ 6559826 w 12191934"/>
              <a:gd name="connsiteY2470" fmla="*/ 2252996 h 6437824"/>
              <a:gd name="connsiteX2471" fmla="*/ 6566292 w 12191934"/>
              <a:gd name="connsiteY2471" fmla="*/ 2260699 h 6437824"/>
              <a:gd name="connsiteX2472" fmla="*/ 6567529 w 12191934"/>
              <a:gd name="connsiteY2472" fmla="*/ 2262696 h 6437824"/>
              <a:gd name="connsiteX2473" fmla="*/ 6571521 w 12191934"/>
              <a:gd name="connsiteY2473" fmla="*/ 2269543 h 6437824"/>
              <a:gd name="connsiteX2474" fmla="*/ 6572663 w 12191934"/>
              <a:gd name="connsiteY2474" fmla="*/ 2272014 h 6437824"/>
              <a:gd name="connsiteX2475" fmla="*/ 6575801 w 12191934"/>
              <a:gd name="connsiteY2475" fmla="*/ 2279527 h 6437824"/>
              <a:gd name="connsiteX2476" fmla="*/ 6576561 w 12191934"/>
              <a:gd name="connsiteY2476" fmla="*/ 2281524 h 6437824"/>
              <a:gd name="connsiteX2477" fmla="*/ 6579604 w 12191934"/>
              <a:gd name="connsiteY2477" fmla="*/ 2290937 h 6437824"/>
              <a:gd name="connsiteX2478" fmla="*/ 6585119 w 12191934"/>
              <a:gd name="connsiteY2478" fmla="*/ 2311475 h 6437824"/>
              <a:gd name="connsiteX2479" fmla="*/ 6592536 w 12191934"/>
              <a:gd name="connsiteY2479" fmla="*/ 2344376 h 6437824"/>
              <a:gd name="connsiteX2480" fmla="*/ 6592725 w 12191934"/>
              <a:gd name="connsiteY2480" fmla="*/ 2345138 h 6437824"/>
              <a:gd name="connsiteX2481" fmla="*/ 6595388 w 12191934"/>
              <a:gd name="connsiteY2481" fmla="*/ 2363775 h 6437824"/>
              <a:gd name="connsiteX2482" fmla="*/ 6596053 w 12191934"/>
              <a:gd name="connsiteY2482" fmla="*/ 2370240 h 6437824"/>
              <a:gd name="connsiteX2483" fmla="*/ 6596339 w 12191934"/>
              <a:gd name="connsiteY2483" fmla="*/ 2375089 h 6437824"/>
              <a:gd name="connsiteX2484" fmla="*/ 6596909 w 12191934"/>
              <a:gd name="connsiteY2484" fmla="*/ 2382315 h 6437824"/>
              <a:gd name="connsiteX2485" fmla="*/ 6597004 w 12191934"/>
              <a:gd name="connsiteY2485" fmla="*/ 2386690 h 6437824"/>
              <a:gd name="connsiteX2486" fmla="*/ 6596720 w 12191934"/>
              <a:gd name="connsiteY2486" fmla="*/ 2396009 h 6437824"/>
              <a:gd name="connsiteX2487" fmla="*/ 6595388 w 12191934"/>
              <a:gd name="connsiteY2487" fmla="*/ 2409702 h 6437824"/>
              <a:gd name="connsiteX2488" fmla="*/ 6594247 w 12191934"/>
              <a:gd name="connsiteY2488" fmla="*/ 2413030 h 6437824"/>
              <a:gd name="connsiteX2489" fmla="*/ 6592061 w 12191934"/>
              <a:gd name="connsiteY2489" fmla="*/ 2415406 h 6437824"/>
              <a:gd name="connsiteX2490" fmla="*/ 6585974 w 12191934"/>
              <a:gd name="connsiteY2490" fmla="*/ 2417404 h 6437824"/>
              <a:gd name="connsiteX2491" fmla="*/ 6575801 w 12191934"/>
              <a:gd name="connsiteY2491" fmla="*/ 2410367 h 6437824"/>
              <a:gd name="connsiteX2492" fmla="*/ 6567434 w 12191934"/>
              <a:gd name="connsiteY2492" fmla="*/ 2367483 h 6437824"/>
              <a:gd name="connsiteX2493" fmla="*/ 6564961 w 12191934"/>
              <a:gd name="connsiteY2493" fmla="*/ 2353030 h 6437824"/>
              <a:gd name="connsiteX2494" fmla="*/ 6564866 w 12191934"/>
              <a:gd name="connsiteY2494" fmla="*/ 2352554 h 6437824"/>
              <a:gd name="connsiteX2495" fmla="*/ 6558970 w 12191934"/>
              <a:gd name="connsiteY2495" fmla="*/ 2324027 h 6437824"/>
              <a:gd name="connsiteX2496" fmla="*/ 6558400 w 12191934"/>
              <a:gd name="connsiteY2496" fmla="*/ 2321746 h 6437824"/>
              <a:gd name="connsiteX2497" fmla="*/ 6556879 w 12191934"/>
              <a:gd name="connsiteY2497" fmla="*/ 2315756 h 6437824"/>
              <a:gd name="connsiteX2498" fmla="*/ 6554406 w 12191934"/>
              <a:gd name="connsiteY2498" fmla="*/ 2308053 h 6437824"/>
              <a:gd name="connsiteX2499" fmla="*/ 6554311 w 12191934"/>
              <a:gd name="connsiteY2499" fmla="*/ 2307768 h 6437824"/>
              <a:gd name="connsiteX2500" fmla="*/ 6545278 w 12191934"/>
              <a:gd name="connsiteY2500" fmla="*/ 2281809 h 6437824"/>
              <a:gd name="connsiteX2501" fmla="*/ 6544423 w 12191934"/>
              <a:gd name="connsiteY2501" fmla="*/ 2278767 h 6437824"/>
              <a:gd name="connsiteX2502" fmla="*/ 6543472 w 12191934"/>
              <a:gd name="connsiteY2502" fmla="*/ 2274867 h 6437824"/>
              <a:gd name="connsiteX2503" fmla="*/ 6542807 w 12191934"/>
              <a:gd name="connsiteY2503" fmla="*/ 2271254 h 6437824"/>
              <a:gd name="connsiteX2504" fmla="*/ 6542235 w 12191934"/>
              <a:gd name="connsiteY2504" fmla="*/ 2267736 h 6437824"/>
              <a:gd name="connsiteX2505" fmla="*/ 6541760 w 12191934"/>
              <a:gd name="connsiteY2505" fmla="*/ 2260984 h 6437824"/>
              <a:gd name="connsiteX2506" fmla="*/ 6542426 w 12191934"/>
              <a:gd name="connsiteY2506" fmla="*/ 2252426 h 6437824"/>
              <a:gd name="connsiteX2507" fmla="*/ 6549177 w 12191934"/>
              <a:gd name="connsiteY2507" fmla="*/ 2246341 h 6437824"/>
              <a:gd name="connsiteX2508" fmla="*/ 6412828 w 12191934"/>
              <a:gd name="connsiteY2508" fmla="*/ 2115791 h 6437824"/>
              <a:gd name="connsiteX2509" fmla="*/ 6412824 w 12191934"/>
              <a:gd name="connsiteY2509" fmla="*/ 2115798 h 6437824"/>
              <a:gd name="connsiteX2510" fmla="*/ 6361766 w 12191934"/>
              <a:gd name="connsiteY2510" fmla="*/ 2244449 h 6437824"/>
              <a:gd name="connsiteX2511" fmla="*/ 6298062 w 12191934"/>
              <a:gd name="connsiteY2511" fmla="*/ 2273357 h 6437824"/>
              <a:gd name="connsiteX2512" fmla="*/ 6298061 w 12191934"/>
              <a:gd name="connsiteY2512" fmla="*/ 2273358 h 6437824"/>
              <a:gd name="connsiteX2513" fmla="*/ 6361768 w 12191934"/>
              <a:gd name="connsiteY2513" fmla="*/ 2244449 h 6437824"/>
              <a:gd name="connsiteX2514" fmla="*/ 6412828 w 12191934"/>
              <a:gd name="connsiteY2514" fmla="*/ 2115791 h 6437824"/>
              <a:gd name="connsiteX2515" fmla="*/ 7085262 w 12191934"/>
              <a:gd name="connsiteY2515" fmla="*/ 2104669 h 6437824"/>
              <a:gd name="connsiteX2516" fmla="*/ 7080317 w 12191934"/>
              <a:gd name="connsiteY2516" fmla="*/ 2147737 h 6437824"/>
              <a:gd name="connsiteX2517" fmla="*/ 7082304 w 12191934"/>
              <a:gd name="connsiteY2517" fmla="*/ 2131086 h 6437824"/>
              <a:gd name="connsiteX2518" fmla="*/ 7083273 w 12191934"/>
              <a:gd name="connsiteY2518" fmla="*/ 2122646 h 6437824"/>
              <a:gd name="connsiteX2519" fmla="*/ 5878745 w 12191934"/>
              <a:gd name="connsiteY2519" fmla="*/ 2056087 h 6437824"/>
              <a:gd name="connsiteX2520" fmla="*/ 5887113 w 12191934"/>
              <a:gd name="connsiteY2520" fmla="*/ 2067307 h 6437824"/>
              <a:gd name="connsiteX2521" fmla="*/ 5871614 w 12191934"/>
              <a:gd name="connsiteY2521" fmla="*/ 2102765 h 6437824"/>
              <a:gd name="connsiteX2522" fmla="*/ 5854499 w 12191934"/>
              <a:gd name="connsiteY2522" fmla="*/ 2085562 h 6437824"/>
              <a:gd name="connsiteX2523" fmla="*/ 5878745 w 12191934"/>
              <a:gd name="connsiteY2523" fmla="*/ 2056087 h 6437824"/>
              <a:gd name="connsiteX2524" fmla="*/ 6663183 w 12191934"/>
              <a:gd name="connsiteY2524" fmla="*/ 2042769 h 6437824"/>
              <a:gd name="connsiteX2525" fmla="*/ 6666226 w 12191934"/>
              <a:gd name="connsiteY2525" fmla="*/ 2043720 h 6437824"/>
              <a:gd name="connsiteX2526" fmla="*/ 6671550 w 12191934"/>
              <a:gd name="connsiteY2526" fmla="*/ 2047809 h 6437824"/>
              <a:gd name="connsiteX2527" fmla="*/ 6671741 w 12191934"/>
              <a:gd name="connsiteY2527" fmla="*/ 2047999 h 6437824"/>
              <a:gd name="connsiteX2528" fmla="*/ 6675639 w 12191934"/>
              <a:gd name="connsiteY2528" fmla="*/ 2053609 h 6437824"/>
              <a:gd name="connsiteX2529" fmla="*/ 6680773 w 12191934"/>
              <a:gd name="connsiteY2529" fmla="*/ 2074052 h 6437824"/>
              <a:gd name="connsiteX2530" fmla="*/ 6680773 w 12191934"/>
              <a:gd name="connsiteY2530" fmla="*/ 2074147 h 6437824"/>
              <a:gd name="connsiteX2531" fmla="*/ 6681439 w 12191934"/>
              <a:gd name="connsiteY2531" fmla="*/ 2085272 h 6437824"/>
              <a:gd name="connsiteX2532" fmla="*/ 6681439 w 12191934"/>
              <a:gd name="connsiteY2532" fmla="*/ 2086887 h 6437824"/>
              <a:gd name="connsiteX2533" fmla="*/ 6681535 w 12191934"/>
              <a:gd name="connsiteY2533" fmla="*/ 2089835 h 6437824"/>
              <a:gd name="connsiteX2534" fmla="*/ 6681724 w 12191934"/>
              <a:gd name="connsiteY2534" fmla="*/ 2096302 h 6437824"/>
              <a:gd name="connsiteX2535" fmla="*/ 6682010 w 12191934"/>
              <a:gd name="connsiteY2535" fmla="*/ 2102288 h 6437824"/>
              <a:gd name="connsiteX2536" fmla="*/ 6682200 w 12191934"/>
              <a:gd name="connsiteY2536" fmla="*/ 2104665 h 6437824"/>
              <a:gd name="connsiteX2537" fmla="*/ 6682200 w 12191934"/>
              <a:gd name="connsiteY2537" fmla="*/ 2105235 h 6437824"/>
              <a:gd name="connsiteX2538" fmla="*/ 6682580 w 12191934"/>
              <a:gd name="connsiteY2538" fmla="*/ 2109038 h 6437824"/>
              <a:gd name="connsiteX2539" fmla="*/ 6685527 w 12191934"/>
              <a:gd name="connsiteY2539" fmla="*/ 2140129 h 6437824"/>
              <a:gd name="connsiteX2540" fmla="*/ 6685338 w 12191934"/>
              <a:gd name="connsiteY2540" fmla="*/ 2141841 h 6437824"/>
              <a:gd name="connsiteX2541" fmla="*/ 6685527 w 12191934"/>
              <a:gd name="connsiteY2541" fmla="*/ 2150017 h 6437824"/>
              <a:gd name="connsiteX2542" fmla="*/ 6685527 w 12191934"/>
              <a:gd name="connsiteY2542" fmla="*/ 2151540 h 6437824"/>
              <a:gd name="connsiteX2543" fmla="*/ 6685147 w 12191934"/>
              <a:gd name="connsiteY2543" fmla="*/ 2160098 h 6437824"/>
              <a:gd name="connsiteX2544" fmla="*/ 6685052 w 12191934"/>
              <a:gd name="connsiteY2544" fmla="*/ 2161047 h 6437824"/>
              <a:gd name="connsiteX2545" fmla="*/ 6683436 w 12191934"/>
              <a:gd name="connsiteY2545" fmla="*/ 2172267 h 6437824"/>
              <a:gd name="connsiteX2546" fmla="*/ 6681819 w 12191934"/>
              <a:gd name="connsiteY2546" fmla="*/ 2175217 h 6437824"/>
              <a:gd name="connsiteX2547" fmla="*/ 6681439 w 12191934"/>
              <a:gd name="connsiteY2547" fmla="*/ 2175691 h 6437824"/>
              <a:gd name="connsiteX2548" fmla="*/ 6678586 w 12191934"/>
              <a:gd name="connsiteY2548" fmla="*/ 2177213 h 6437824"/>
              <a:gd name="connsiteX2549" fmla="*/ 6678301 w 12191934"/>
              <a:gd name="connsiteY2549" fmla="*/ 2177308 h 6437824"/>
              <a:gd name="connsiteX2550" fmla="*/ 6671360 w 12191934"/>
              <a:gd name="connsiteY2550" fmla="*/ 2176072 h 6437824"/>
              <a:gd name="connsiteX2551" fmla="*/ 6669078 w 12191934"/>
              <a:gd name="connsiteY2551" fmla="*/ 2173504 h 6437824"/>
              <a:gd name="connsiteX2552" fmla="*/ 6665845 w 12191934"/>
              <a:gd name="connsiteY2552" fmla="*/ 2165612 h 6437824"/>
              <a:gd name="connsiteX2553" fmla="*/ 6664419 w 12191934"/>
              <a:gd name="connsiteY2553" fmla="*/ 2161238 h 6437824"/>
              <a:gd name="connsiteX2554" fmla="*/ 6663278 w 12191934"/>
              <a:gd name="connsiteY2554" fmla="*/ 2157625 h 6437824"/>
              <a:gd name="connsiteX2555" fmla="*/ 6661567 w 12191934"/>
              <a:gd name="connsiteY2555" fmla="*/ 2150873 h 6437824"/>
              <a:gd name="connsiteX2556" fmla="*/ 6661186 w 12191934"/>
              <a:gd name="connsiteY2556" fmla="*/ 2149447 h 6437824"/>
              <a:gd name="connsiteX2557" fmla="*/ 6656242 w 12191934"/>
              <a:gd name="connsiteY2557" fmla="*/ 2119117 h 6437824"/>
              <a:gd name="connsiteX2558" fmla="*/ 6654435 w 12191934"/>
              <a:gd name="connsiteY2558" fmla="*/ 2105330 h 6437824"/>
              <a:gd name="connsiteX2559" fmla="*/ 6653105 w 12191934"/>
              <a:gd name="connsiteY2559" fmla="*/ 2098012 h 6437824"/>
              <a:gd name="connsiteX2560" fmla="*/ 6651582 w 12191934"/>
              <a:gd name="connsiteY2560" fmla="*/ 2091357 h 6437824"/>
              <a:gd name="connsiteX2561" fmla="*/ 6650156 w 12191934"/>
              <a:gd name="connsiteY2561" fmla="*/ 2084796 h 6437824"/>
              <a:gd name="connsiteX2562" fmla="*/ 6650061 w 12191934"/>
              <a:gd name="connsiteY2562" fmla="*/ 2084131 h 6437824"/>
              <a:gd name="connsiteX2563" fmla="*/ 6648825 w 12191934"/>
              <a:gd name="connsiteY2563" fmla="*/ 2077190 h 6437824"/>
              <a:gd name="connsiteX2564" fmla="*/ 6648825 w 12191934"/>
              <a:gd name="connsiteY2564" fmla="*/ 2077094 h 6437824"/>
              <a:gd name="connsiteX2565" fmla="*/ 6647874 w 12191934"/>
              <a:gd name="connsiteY2565" fmla="*/ 2063307 h 6437824"/>
              <a:gd name="connsiteX2566" fmla="*/ 6647874 w 12191934"/>
              <a:gd name="connsiteY2566" fmla="*/ 2062546 h 6437824"/>
              <a:gd name="connsiteX2567" fmla="*/ 6648825 w 12191934"/>
              <a:gd name="connsiteY2567" fmla="*/ 2056556 h 6437824"/>
              <a:gd name="connsiteX2568" fmla="*/ 6649111 w 12191934"/>
              <a:gd name="connsiteY2568" fmla="*/ 2055701 h 6437824"/>
              <a:gd name="connsiteX2569" fmla="*/ 6651298 w 12191934"/>
              <a:gd name="connsiteY2569" fmla="*/ 2050471 h 6437824"/>
              <a:gd name="connsiteX2570" fmla="*/ 6651678 w 12191934"/>
              <a:gd name="connsiteY2570" fmla="*/ 2049900 h 6437824"/>
              <a:gd name="connsiteX2571" fmla="*/ 6655577 w 12191934"/>
              <a:gd name="connsiteY2571" fmla="*/ 2045336 h 6437824"/>
              <a:gd name="connsiteX2572" fmla="*/ 6658809 w 12191934"/>
              <a:gd name="connsiteY2572" fmla="*/ 2043435 h 6437824"/>
              <a:gd name="connsiteX2573" fmla="*/ 6659569 w 12191934"/>
              <a:gd name="connsiteY2573" fmla="*/ 2043150 h 6437824"/>
              <a:gd name="connsiteX2574" fmla="*/ 6663183 w 12191934"/>
              <a:gd name="connsiteY2574" fmla="*/ 2042769 h 6437824"/>
              <a:gd name="connsiteX2575" fmla="*/ 6593107 w 12191934"/>
              <a:gd name="connsiteY2575" fmla="*/ 2040011 h 6437824"/>
              <a:gd name="connsiteX2576" fmla="*/ 6605754 w 12191934"/>
              <a:gd name="connsiteY2576" fmla="*/ 2047238 h 6437824"/>
              <a:gd name="connsiteX2577" fmla="*/ 6607560 w 12191934"/>
              <a:gd name="connsiteY2577" fmla="*/ 2053228 h 6437824"/>
              <a:gd name="connsiteX2578" fmla="*/ 6608795 w 12191934"/>
              <a:gd name="connsiteY2578" fmla="*/ 2063022 h 6437824"/>
              <a:gd name="connsiteX2579" fmla="*/ 6609461 w 12191934"/>
              <a:gd name="connsiteY2579" fmla="*/ 2068631 h 6437824"/>
              <a:gd name="connsiteX2580" fmla="*/ 6613265 w 12191934"/>
              <a:gd name="connsiteY2580" fmla="*/ 2096301 h 6437824"/>
              <a:gd name="connsiteX2581" fmla="*/ 6613360 w 12191934"/>
              <a:gd name="connsiteY2581" fmla="*/ 2096680 h 6437824"/>
              <a:gd name="connsiteX2582" fmla="*/ 6617163 w 12191934"/>
              <a:gd name="connsiteY2582" fmla="*/ 2123490 h 6437824"/>
              <a:gd name="connsiteX2583" fmla="*/ 6617734 w 12191934"/>
              <a:gd name="connsiteY2583" fmla="*/ 2127293 h 6437824"/>
              <a:gd name="connsiteX2584" fmla="*/ 6622013 w 12191934"/>
              <a:gd name="connsiteY2584" fmla="*/ 2157149 h 6437824"/>
              <a:gd name="connsiteX2585" fmla="*/ 6622013 w 12191934"/>
              <a:gd name="connsiteY2585" fmla="*/ 2157244 h 6437824"/>
              <a:gd name="connsiteX2586" fmla="*/ 6622013 w 12191934"/>
              <a:gd name="connsiteY2586" fmla="*/ 2157339 h 6437824"/>
              <a:gd name="connsiteX2587" fmla="*/ 6629810 w 12191934"/>
              <a:gd name="connsiteY2587" fmla="*/ 2221999 h 6437824"/>
              <a:gd name="connsiteX2588" fmla="*/ 6629810 w 12191934"/>
              <a:gd name="connsiteY2588" fmla="*/ 2222094 h 6437824"/>
              <a:gd name="connsiteX2589" fmla="*/ 6629810 w 12191934"/>
              <a:gd name="connsiteY2589" fmla="*/ 2222284 h 6437824"/>
              <a:gd name="connsiteX2590" fmla="*/ 6633708 w 12191934"/>
              <a:gd name="connsiteY2590" fmla="*/ 2300540 h 6437824"/>
              <a:gd name="connsiteX2591" fmla="*/ 6633708 w 12191934"/>
              <a:gd name="connsiteY2591" fmla="*/ 2300826 h 6437824"/>
              <a:gd name="connsiteX2592" fmla="*/ 6633423 w 12191934"/>
              <a:gd name="connsiteY2592" fmla="*/ 2315375 h 6437824"/>
              <a:gd name="connsiteX2593" fmla="*/ 6632852 w 12191934"/>
              <a:gd name="connsiteY2593" fmla="*/ 2326879 h 6437824"/>
              <a:gd name="connsiteX2594" fmla="*/ 6632662 w 12191934"/>
              <a:gd name="connsiteY2594" fmla="*/ 2330493 h 6437824"/>
              <a:gd name="connsiteX2595" fmla="*/ 6629715 w 12191934"/>
              <a:gd name="connsiteY2595" fmla="*/ 2333822 h 6437824"/>
              <a:gd name="connsiteX2596" fmla="*/ 6626101 w 12191934"/>
              <a:gd name="connsiteY2596" fmla="*/ 2331539 h 6437824"/>
              <a:gd name="connsiteX2597" fmla="*/ 6618874 w 12191934"/>
              <a:gd name="connsiteY2597" fmla="*/ 2307577 h 6437824"/>
              <a:gd name="connsiteX2598" fmla="*/ 6602329 w 12191934"/>
              <a:gd name="connsiteY2598" fmla="*/ 2232743 h 6437824"/>
              <a:gd name="connsiteX2599" fmla="*/ 6601189 w 12191934"/>
              <a:gd name="connsiteY2599" fmla="*/ 2225611 h 6437824"/>
              <a:gd name="connsiteX2600" fmla="*/ 6589874 w 12191934"/>
              <a:gd name="connsiteY2600" fmla="*/ 2142886 h 6437824"/>
              <a:gd name="connsiteX2601" fmla="*/ 6589874 w 12191934"/>
              <a:gd name="connsiteY2601" fmla="*/ 2142792 h 6437824"/>
              <a:gd name="connsiteX2602" fmla="*/ 6585595 w 12191934"/>
              <a:gd name="connsiteY2602" fmla="*/ 2106660 h 6437824"/>
              <a:gd name="connsiteX2603" fmla="*/ 6582742 w 12191934"/>
              <a:gd name="connsiteY2603" fmla="*/ 2082418 h 6437824"/>
              <a:gd name="connsiteX2604" fmla="*/ 6580365 w 12191934"/>
              <a:gd name="connsiteY2604" fmla="*/ 2078329 h 6437824"/>
              <a:gd name="connsiteX2605" fmla="*/ 6578940 w 12191934"/>
              <a:gd name="connsiteY2605" fmla="*/ 2068821 h 6437824"/>
              <a:gd name="connsiteX2606" fmla="*/ 6578654 w 12191934"/>
              <a:gd name="connsiteY2606" fmla="*/ 2061119 h 6437824"/>
              <a:gd name="connsiteX2607" fmla="*/ 6579129 w 12191934"/>
              <a:gd name="connsiteY2607" fmla="*/ 2054179 h 6437824"/>
              <a:gd name="connsiteX2608" fmla="*/ 6593107 w 12191934"/>
              <a:gd name="connsiteY2608" fmla="*/ 2040011 h 6437824"/>
              <a:gd name="connsiteX2609" fmla="*/ 6073663 w 12191934"/>
              <a:gd name="connsiteY2609" fmla="*/ 1962905 h 6437824"/>
              <a:gd name="connsiteX2610" fmla="*/ 6061397 w 12191934"/>
              <a:gd name="connsiteY2610" fmla="*/ 2017104 h 6437824"/>
              <a:gd name="connsiteX2611" fmla="*/ 6044377 w 12191934"/>
              <a:gd name="connsiteY2611" fmla="*/ 2005123 h 6437824"/>
              <a:gd name="connsiteX2612" fmla="*/ 6073663 w 12191934"/>
              <a:gd name="connsiteY2612" fmla="*/ 1962905 h 6437824"/>
              <a:gd name="connsiteX2613" fmla="*/ 8125195 w 12191934"/>
              <a:gd name="connsiteY2613" fmla="*/ 1898922 h 6437824"/>
              <a:gd name="connsiteX2614" fmla="*/ 8112549 w 12191934"/>
              <a:gd name="connsiteY2614" fmla="*/ 1939429 h 6437824"/>
              <a:gd name="connsiteX2615" fmla="*/ 8177206 w 12191934"/>
              <a:gd name="connsiteY2615" fmla="*/ 1902252 h 6437824"/>
              <a:gd name="connsiteX2616" fmla="*/ 8125195 w 12191934"/>
              <a:gd name="connsiteY2616" fmla="*/ 1898922 h 6437824"/>
              <a:gd name="connsiteX2617" fmla="*/ 6705209 w 12191934"/>
              <a:gd name="connsiteY2617" fmla="*/ 1887021 h 6437824"/>
              <a:gd name="connsiteX2618" fmla="*/ 6714242 w 12191934"/>
              <a:gd name="connsiteY2618" fmla="*/ 1890254 h 6437824"/>
              <a:gd name="connsiteX2619" fmla="*/ 6715859 w 12191934"/>
              <a:gd name="connsiteY2619" fmla="*/ 1891966 h 6437824"/>
              <a:gd name="connsiteX2620" fmla="*/ 6720232 w 12191934"/>
              <a:gd name="connsiteY2620" fmla="*/ 1899097 h 6437824"/>
              <a:gd name="connsiteX2621" fmla="*/ 6728410 w 12191934"/>
              <a:gd name="connsiteY2621" fmla="*/ 1914595 h 6437824"/>
              <a:gd name="connsiteX2622" fmla="*/ 6728410 w 12191934"/>
              <a:gd name="connsiteY2622" fmla="*/ 1914690 h 6437824"/>
              <a:gd name="connsiteX2623" fmla="*/ 6732118 w 12191934"/>
              <a:gd name="connsiteY2623" fmla="*/ 1923342 h 6437824"/>
              <a:gd name="connsiteX2624" fmla="*/ 6732974 w 12191934"/>
              <a:gd name="connsiteY2624" fmla="*/ 1925529 h 6437824"/>
              <a:gd name="connsiteX2625" fmla="*/ 6746285 w 12191934"/>
              <a:gd name="connsiteY2625" fmla="*/ 1972121 h 6437824"/>
              <a:gd name="connsiteX2626" fmla="*/ 6747141 w 12191934"/>
              <a:gd name="connsiteY2626" fmla="*/ 1976495 h 6437824"/>
              <a:gd name="connsiteX2627" fmla="*/ 6750755 w 12191934"/>
              <a:gd name="connsiteY2627" fmla="*/ 1995988 h 6437824"/>
              <a:gd name="connsiteX2628" fmla="*/ 6751230 w 12191934"/>
              <a:gd name="connsiteY2628" fmla="*/ 1998554 h 6437824"/>
              <a:gd name="connsiteX2629" fmla="*/ 6751895 w 12191934"/>
              <a:gd name="connsiteY2629" fmla="*/ 2002358 h 6437824"/>
              <a:gd name="connsiteX2630" fmla="*/ 6754273 w 12191934"/>
              <a:gd name="connsiteY2630" fmla="*/ 2016621 h 6437824"/>
              <a:gd name="connsiteX2631" fmla="*/ 6754653 w 12191934"/>
              <a:gd name="connsiteY2631" fmla="*/ 2018997 h 6437824"/>
              <a:gd name="connsiteX2632" fmla="*/ 6758266 w 12191934"/>
              <a:gd name="connsiteY2632" fmla="*/ 2052562 h 6437824"/>
              <a:gd name="connsiteX2633" fmla="*/ 6758266 w 12191934"/>
              <a:gd name="connsiteY2633" fmla="*/ 2060263 h 6437824"/>
              <a:gd name="connsiteX2634" fmla="*/ 6758171 w 12191934"/>
              <a:gd name="connsiteY2634" fmla="*/ 2063591 h 6437824"/>
              <a:gd name="connsiteX2635" fmla="*/ 6757791 w 12191934"/>
              <a:gd name="connsiteY2635" fmla="*/ 2069867 h 6437824"/>
              <a:gd name="connsiteX2636" fmla="*/ 6757791 w 12191934"/>
              <a:gd name="connsiteY2636" fmla="*/ 2070057 h 6437824"/>
              <a:gd name="connsiteX2637" fmla="*/ 6756175 w 12191934"/>
              <a:gd name="connsiteY2637" fmla="*/ 2080611 h 6437824"/>
              <a:gd name="connsiteX2638" fmla="*/ 6753226 w 12191934"/>
              <a:gd name="connsiteY2638" fmla="*/ 2091070 h 6437824"/>
              <a:gd name="connsiteX2639" fmla="*/ 6747141 w 12191934"/>
              <a:gd name="connsiteY2639" fmla="*/ 2095254 h 6437824"/>
              <a:gd name="connsiteX2640" fmla="*/ 6740676 w 12191934"/>
              <a:gd name="connsiteY2640" fmla="*/ 2091356 h 6437824"/>
              <a:gd name="connsiteX2641" fmla="*/ 6736682 w 12191934"/>
              <a:gd name="connsiteY2641" fmla="*/ 2081657 h 6437824"/>
              <a:gd name="connsiteX2642" fmla="*/ 6735541 w 12191934"/>
              <a:gd name="connsiteY2642" fmla="*/ 2078233 h 6437824"/>
              <a:gd name="connsiteX2643" fmla="*/ 6733545 w 12191934"/>
              <a:gd name="connsiteY2643" fmla="*/ 2071483 h 6437824"/>
              <a:gd name="connsiteX2644" fmla="*/ 6732499 w 12191934"/>
              <a:gd name="connsiteY2644" fmla="*/ 2067394 h 6437824"/>
              <a:gd name="connsiteX2645" fmla="*/ 6731073 w 12191934"/>
              <a:gd name="connsiteY2645" fmla="*/ 2060739 h 6437824"/>
              <a:gd name="connsiteX2646" fmla="*/ 6730217 w 12191934"/>
              <a:gd name="connsiteY2646" fmla="*/ 2056746 h 6437824"/>
              <a:gd name="connsiteX2647" fmla="*/ 6730217 w 12191934"/>
              <a:gd name="connsiteY2647" fmla="*/ 2056651 h 6437824"/>
              <a:gd name="connsiteX2648" fmla="*/ 6730217 w 12191934"/>
              <a:gd name="connsiteY2648" fmla="*/ 2056460 h 6437824"/>
              <a:gd name="connsiteX2649" fmla="*/ 6727840 w 12191934"/>
              <a:gd name="connsiteY2649" fmla="*/ 2041247 h 6437824"/>
              <a:gd name="connsiteX2650" fmla="*/ 6727079 w 12191934"/>
              <a:gd name="connsiteY2650" fmla="*/ 2035827 h 6437824"/>
              <a:gd name="connsiteX2651" fmla="*/ 6725558 w 12191934"/>
              <a:gd name="connsiteY2651" fmla="*/ 2024893 h 6437824"/>
              <a:gd name="connsiteX2652" fmla="*/ 6725463 w 12191934"/>
              <a:gd name="connsiteY2652" fmla="*/ 2023846 h 6437824"/>
              <a:gd name="connsiteX2653" fmla="*/ 6724036 w 12191934"/>
              <a:gd name="connsiteY2653" fmla="*/ 2014149 h 6437824"/>
              <a:gd name="connsiteX2654" fmla="*/ 6723560 w 12191934"/>
              <a:gd name="connsiteY2654" fmla="*/ 2011200 h 6437824"/>
              <a:gd name="connsiteX2655" fmla="*/ 6721374 w 12191934"/>
              <a:gd name="connsiteY2655" fmla="*/ 2000171 h 6437824"/>
              <a:gd name="connsiteX2656" fmla="*/ 6721183 w 12191934"/>
              <a:gd name="connsiteY2656" fmla="*/ 1999316 h 6437824"/>
              <a:gd name="connsiteX2657" fmla="*/ 6721183 w 12191934"/>
              <a:gd name="connsiteY2657" fmla="*/ 1999126 h 6437824"/>
              <a:gd name="connsiteX2658" fmla="*/ 6715289 w 12191934"/>
              <a:gd name="connsiteY2658" fmla="*/ 1976115 h 6437824"/>
              <a:gd name="connsiteX2659" fmla="*/ 6709298 w 12191934"/>
              <a:gd name="connsiteY2659" fmla="*/ 1954721 h 6437824"/>
              <a:gd name="connsiteX2660" fmla="*/ 6709298 w 12191934"/>
              <a:gd name="connsiteY2660" fmla="*/ 1954626 h 6437824"/>
              <a:gd name="connsiteX2661" fmla="*/ 6702452 w 12191934"/>
              <a:gd name="connsiteY2661" fmla="*/ 1929144 h 6437824"/>
              <a:gd name="connsiteX2662" fmla="*/ 6696652 w 12191934"/>
              <a:gd name="connsiteY2662" fmla="*/ 1899573 h 6437824"/>
              <a:gd name="connsiteX2663" fmla="*/ 6696652 w 12191934"/>
              <a:gd name="connsiteY2663" fmla="*/ 1899477 h 6437824"/>
              <a:gd name="connsiteX2664" fmla="*/ 6696747 w 12191934"/>
              <a:gd name="connsiteY2664" fmla="*/ 1895579 h 6437824"/>
              <a:gd name="connsiteX2665" fmla="*/ 6697127 w 12191934"/>
              <a:gd name="connsiteY2665" fmla="*/ 1894438 h 6437824"/>
              <a:gd name="connsiteX2666" fmla="*/ 6697888 w 12191934"/>
              <a:gd name="connsiteY2666" fmla="*/ 1892250 h 6437824"/>
              <a:gd name="connsiteX2667" fmla="*/ 6698839 w 12191934"/>
              <a:gd name="connsiteY2667" fmla="*/ 1890919 h 6437824"/>
              <a:gd name="connsiteX2668" fmla="*/ 6699884 w 12191934"/>
              <a:gd name="connsiteY2668" fmla="*/ 1889684 h 6437824"/>
              <a:gd name="connsiteX2669" fmla="*/ 6701596 w 12191934"/>
              <a:gd name="connsiteY2669" fmla="*/ 1888447 h 6437824"/>
              <a:gd name="connsiteX2670" fmla="*/ 6702357 w 12191934"/>
              <a:gd name="connsiteY2670" fmla="*/ 1887972 h 6437824"/>
              <a:gd name="connsiteX2671" fmla="*/ 6704924 w 12191934"/>
              <a:gd name="connsiteY2671" fmla="*/ 1887116 h 6437824"/>
              <a:gd name="connsiteX2672" fmla="*/ 6705209 w 12191934"/>
              <a:gd name="connsiteY2672" fmla="*/ 1887021 h 6437824"/>
              <a:gd name="connsiteX2673" fmla="*/ 6811230 w 12191934"/>
              <a:gd name="connsiteY2673" fmla="*/ 1719673 h 6437824"/>
              <a:gd name="connsiteX2674" fmla="*/ 6813321 w 12191934"/>
              <a:gd name="connsiteY2674" fmla="*/ 1719769 h 6437824"/>
              <a:gd name="connsiteX2675" fmla="*/ 6814652 w 12191934"/>
              <a:gd name="connsiteY2675" fmla="*/ 1720053 h 6437824"/>
              <a:gd name="connsiteX2676" fmla="*/ 6817980 w 12191934"/>
              <a:gd name="connsiteY2676" fmla="*/ 1721575 h 6437824"/>
              <a:gd name="connsiteX2677" fmla="*/ 6823210 w 12191934"/>
              <a:gd name="connsiteY2677" fmla="*/ 1726900 h 6437824"/>
              <a:gd name="connsiteX2678" fmla="*/ 6823970 w 12191934"/>
              <a:gd name="connsiteY2678" fmla="*/ 1727851 h 6437824"/>
              <a:gd name="connsiteX2679" fmla="*/ 6827489 w 12191934"/>
              <a:gd name="connsiteY2679" fmla="*/ 1733841 h 6437824"/>
              <a:gd name="connsiteX2680" fmla="*/ 6828249 w 12191934"/>
              <a:gd name="connsiteY2680" fmla="*/ 1735648 h 6437824"/>
              <a:gd name="connsiteX2681" fmla="*/ 6830531 w 12191934"/>
              <a:gd name="connsiteY2681" fmla="*/ 1741923 h 6437824"/>
              <a:gd name="connsiteX2682" fmla="*/ 6831292 w 12191934"/>
              <a:gd name="connsiteY2682" fmla="*/ 1744775 h 6437824"/>
              <a:gd name="connsiteX2683" fmla="*/ 6832148 w 12191934"/>
              <a:gd name="connsiteY2683" fmla="*/ 1748864 h 6437824"/>
              <a:gd name="connsiteX2684" fmla="*/ 6833479 w 12191934"/>
              <a:gd name="connsiteY2684" fmla="*/ 1757041 h 6437824"/>
              <a:gd name="connsiteX2685" fmla="*/ 6836617 w 12191934"/>
              <a:gd name="connsiteY2685" fmla="*/ 1786137 h 6437824"/>
              <a:gd name="connsiteX2686" fmla="*/ 6836617 w 12191934"/>
              <a:gd name="connsiteY2686" fmla="*/ 1786326 h 6437824"/>
              <a:gd name="connsiteX2687" fmla="*/ 6838994 w 12191934"/>
              <a:gd name="connsiteY2687" fmla="*/ 1800209 h 6437824"/>
              <a:gd name="connsiteX2688" fmla="*/ 6839374 w 12191934"/>
              <a:gd name="connsiteY2688" fmla="*/ 1802396 h 6437824"/>
              <a:gd name="connsiteX2689" fmla="*/ 6839660 w 12191934"/>
              <a:gd name="connsiteY2689" fmla="*/ 1803918 h 6437824"/>
              <a:gd name="connsiteX2690" fmla="*/ 6842227 w 12191934"/>
              <a:gd name="connsiteY2690" fmla="*/ 1821794 h 6437824"/>
              <a:gd name="connsiteX2691" fmla="*/ 6842227 w 12191934"/>
              <a:gd name="connsiteY2691" fmla="*/ 1821888 h 6437824"/>
              <a:gd name="connsiteX2692" fmla="*/ 6843082 w 12191934"/>
              <a:gd name="connsiteY2692" fmla="*/ 1832348 h 6437824"/>
              <a:gd name="connsiteX2693" fmla="*/ 6843082 w 12191934"/>
              <a:gd name="connsiteY2693" fmla="*/ 1833583 h 6437824"/>
              <a:gd name="connsiteX2694" fmla="*/ 6842893 w 12191934"/>
              <a:gd name="connsiteY2694" fmla="*/ 1844994 h 6437824"/>
              <a:gd name="connsiteX2695" fmla="*/ 6842037 w 12191934"/>
              <a:gd name="connsiteY2695" fmla="*/ 1848227 h 6437824"/>
              <a:gd name="connsiteX2696" fmla="*/ 6841656 w 12191934"/>
              <a:gd name="connsiteY2696" fmla="*/ 1849082 h 6437824"/>
              <a:gd name="connsiteX2697" fmla="*/ 6840040 w 12191934"/>
              <a:gd name="connsiteY2697" fmla="*/ 1851555 h 6437824"/>
              <a:gd name="connsiteX2698" fmla="*/ 6839279 w 12191934"/>
              <a:gd name="connsiteY2698" fmla="*/ 1852411 h 6437824"/>
              <a:gd name="connsiteX2699" fmla="*/ 6837567 w 12191934"/>
              <a:gd name="connsiteY2699" fmla="*/ 1853932 h 6437824"/>
              <a:gd name="connsiteX2700" fmla="*/ 6836046 w 12191934"/>
              <a:gd name="connsiteY2700" fmla="*/ 1854977 h 6437824"/>
              <a:gd name="connsiteX2701" fmla="*/ 6835285 w 12191934"/>
              <a:gd name="connsiteY2701" fmla="*/ 1855358 h 6437824"/>
              <a:gd name="connsiteX2702" fmla="*/ 6823876 w 12191934"/>
              <a:gd name="connsiteY2702" fmla="*/ 1854787 h 6437824"/>
              <a:gd name="connsiteX2703" fmla="*/ 6822925 w 12191934"/>
              <a:gd name="connsiteY2703" fmla="*/ 1853837 h 6437824"/>
              <a:gd name="connsiteX2704" fmla="*/ 6821023 w 12191934"/>
              <a:gd name="connsiteY2704" fmla="*/ 1850983 h 6437824"/>
              <a:gd name="connsiteX2705" fmla="*/ 6817029 w 12191934"/>
              <a:gd name="connsiteY2705" fmla="*/ 1840335 h 6437824"/>
              <a:gd name="connsiteX2706" fmla="*/ 6816173 w 12191934"/>
              <a:gd name="connsiteY2706" fmla="*/ 1837673 h 6437824"/>
              <a:gd name="connsiteX2707" fmla="*/ 6813132 w 12191934"/>
              <a:gd name="connsiteY2707" fmla="*/ 1826928 h 6437824"/>
              <a:gd name="connsiteX2708" fmla="*/ 6812941 w 12191934"/>
              <a:gd name="connsiteY2708" fmla="*/ 1826167 h 6437824"/>
              <a:gd name="connsiteX2709" fmla="*/ 6810660 w 12191934"/>
              <a:gd name="connsiteY2709" fmla="*/ 1815423 h 6437824"/>
              <a:gd name="connsiteX2710" fmla="*/ 6810088 w 12191934"/>
              <a:gd name="connsiteY2710" fmla="*/ 1812665 h 6437824"/>
              <a:gd name="connsiteX2711" fmla="*/ 6807997 w 12191934"/>
              <a:gd name="connsiteY2711" fmla="*/ 1800970 h 6437824"/>
              <a:gd name="connsiteX2712" fmla="*/ 6805334 w 12191934"/>
              <a:gd name="connsiteY2712" fmla="*/ 1785756 h 6437824"/>
              <a:gd name="connsiteX2713" fmla="*/ 6805239 w 12191934"/>
              <a:gd name="connsiteY2713" fmla="*/ 1785472 h 6437824"/>
              <a:gd name="connsiteX2714" fmla="*/ 6803813 w 12191934"/>
              <a:gd name="connsiteY2714" fmla="*/ 1778815 h 6437824"/>
              <a:gd name="connsiteX2715" fmla="*/ 6803243 w 12191934"/>
              <a:gd name="connsiteY2715" fmla="*/ 1776248 h 6437824"/>
              <a:gd name="connsiteX2716" fmla="*/ 6801721 w 12191934"/>
              <a:gd name="connsiteY2716" fmla="*/ 1769877 h 6437824"/>
              <a:gd name="connsiteX2717" fmla="*/ 6800295 w 12191934"/>
              <a:gd name="connsiteY2717" fmla="*/ 1763792 h 6437824"/>
              <a:gd name="connsiteX2718" fmla="*/ 6799819 w 12191934"/>
              <a:gd name="connsiteY2718" fmla="*/ 1761415 h 6437824"/>
              <a:gd name="connsiteX2719" fmla="*/ 6798679 w 12191934"/>
              <a:gd name="connsiteY2719" fmla="*/ 1755235 h 6437824"/>
              <a:gd name="connsiteX2720" fmla="*/ 6798298 w 12191934"/>
              <a:gd name="connsiteY2720" fmla="*/ 1752667 h 6437824"/>
              <a:gd name="connsiteX2721" fmla="*/ 6797728 w 12191934"/>
              <a:gd name="connsiteY2721" fmla="*/ 1747722 h 6437824"/>
              <a:gd name="connsiteX2722" fmla="*/ 6797537 w 12191934"/>
              <a:gd name="connsiteY2722" fmla="*/ 1745156 h 6437824"/>
              <a:gd name="connsiteX2723" fmla="*/ 6797728 w 12191934"/>
              <a:gd name="connsiteY2723" fmla="*/ 1738214 h 6437824"/>
              <a:gd name="connsiteX2724" fmla="*/ 6799154 w 12191934"/>
              <a:gd name="connsiteY2724" fmla="*/ 1731368 h 6437824"/>
              <a:gd name="connsiteX2725" fmla="*/ 6799344 w 12191934"/>
              <a:gd name="connsiteY2725" fmla="*/ 1730703 h 6437824"/>
              <a:gd name="connsiteX2726" fmla="*/ 6802292 w 12191934"/>
              <a:gd name="connsiteY2726" fmla="*/ 1724713 h 6437824"/>
              <a:gd name="connsiteX2727" fmla="*/ 6802672 w 12191934"/>
              <a:gd name="connsiteY2727" fmla="*/ 1723857 h 6437824"/>
              <a:gd name="connsiteX2728" fmla="*/ 6805144 w 12191934"/>
              <a:gd name="connsiteY2728" fmla="*/ 1721575 h 6437824"/>
              <a:gd name="connsiteX2729" fmla="*/ 6806665 w 12191934"/>
              <a:gd name="connsiteY2729" fmla="*/ 1720719 h 6437824"/>
              <a:gd name="connsiteX2730" fmla="*/ 6811230 w 12191934"/>
              <a:gd name="connsiteY2730" fmla="*/ 1719673 h 6437824"/>
              <a:gd name="connsiteX2731" fmla="*/ 6576373 w 12191934"/>
              <a:gd name="connsiteY2731" fmla="*/ 1709799 h 6437824"/>
              <a:gd name="connsiteX2732" fmla="*/ 6497928 w 12191934"/>
              <a:gd name="connsiteY2732" fmla="*/ 1739845 h 6437824"/>
              <a:gd name="connsiteX2733" fmla="*/ 6497833 w 12191934"/>
              <a:gd name="connsiteY2733" fmla="*/ 1741081 h 6437824"/>
              <a:gd name="connsiteX2734" fmla="*/ 6474537 w 12191934"/>
              <a:gd name="connsiteY2734" fmla="*/ 1776453 h 6437824"/>
              <a:gd name="connsiteX2735" fmla="*/ 6459894 w 12191934"/>
              <a:gd name="connsiteY2735" fmla="*/ 1764663 h 6437824"/>
              <a:gd name="connsiteX2736" fmla="*/ 6463699 w 12191934"/>
              <a:gd name="connsiteY2736" fmla="*/ 1752872 h 6437824"/>
              <a:gd name="connsiteX2737" fmla="*/ 6382591 w 12191934"/>
              <a:gd name="connsiteY2737" fmla="*/ 1784820 h 6437824"/>
              <a:gd name="connsiteX2738" fmla="*/ 6354827 w 12191934"/>
              <a:gd name="connsiteY2738" fmla="*/ 1822474 h 6437824"/>
              <a:gd name="connsiteX2739" fmla="*/ 6340279 w 12191934"/>
              <a:gd name="connsiteY2739" fmla="*/ 1810207 h 6437824"/>
              <a:gd name="connsiteX2740" fmla="*/ 6342372 w 12191934"/>
              <a:gd name="connsiteY2740" fmla="*/ 1805074 h 6437824"/>
              <a:gd name="connsiteX2741" fmla="*/ 6340849 w 12191934"/>
              <a:gd name="connsiteY2741" fmla="*/ 1801364 h 6437824"/>
              <a:gd name="connsiteX2742" fmla="*/ 6242817 w 12191934"/>
              <a:gd name="connsiteY2742" fmla="*/ 1841302 h 6437824"/>
              <a:gd name="connsiteX2743" fmla="*/ 6221424 w 12191934"/>
              <a:gd name="connsiteY2743" fmla="*/ 1888464 h 6437824"/>
              <a:gd name="connsiteX2744" fmla="*/ 6190236 w 12191934"/>
              <a:gd name="connsiteY2744" fmla="*/ 1920124 h 6437824"/>
              <a:gd name="connsiteX2745" fmla="*/ 6181584 w 12191934"/>
              <a:gd name="connsiteY2745" fmla="*/ 1914425 h 6437824"/>
              <a:gd name="connsiteX2746" fmla="*/ 6194611 w 12191934"/>
              <a:gd name="connsiteY2746" fmla="*/ 1876768 h 6437824"/>
              <a:gd name="connsiteX2747" fmla="*/ 6202027 w 12191934"/>
              <a:gd name="connsiteY2747" fmla="*/ 1857940 h 6437824"/>
              <a:gd name="connsiteX2748" fmla="*/ 6126721 w 12191934"/>
              <a:gd name="connsiteY2748" fmla="*/ 1889604 h 6437824"/>
              <a:gd name="connsiteX2749" fmla="*/ 6084979 w 12191934"/>
              <a:gd name="connsiteY2749" fmla="*/ 1949984 h 6437824"/>
              <a:gd name="connsiteX2750" fmla="*/ 6068911 w 12191934"/>
              <a:gd name="connsiteY2750" fmla="*/ 1934008 h 6437824"/>
              <a:gd name="connsiteX2751" fmla="*/ 6086881 w 12191934"/>
              <a:gd name="connsiteY2751" fmla="*/ 1907292 h 6437824"/>
              <a:gd name="connsiteX2752" fmla="*/ 6087736 w 12191934"/>
              <a:gd name="connsiteY2752" fmla="*/ 1906055 h 6437824"/>
              <a:gd name="connsiteX2753" fmla="*/ 5922582 w 12191934"/>
              <a:gd name="connsiteY2753" fmla="*/ 1978414 h 6437824"/>
              <a:gd name="connsiteX2754" fmla="*/ 5926289 w 12191934"/>
              <a:gd name="connsiteY2754" fmla="*/ 1981265 h 6437824"/>
              <a:gd name="connsiteX2755" fmla="*/ 5897385 w 12191934"/>
              <a:gd name="connsiteY2755" fmla="*/ 2037840 h 6437824"/>
              <a:gd name="connsiteX2756" fmla="*/ 5882363 w 12191934"/>
              <a:gd name="connsiteY2756" fmla="*/ 2020155 h 6437824"/>
              <a:gd name="connsiteX2757" fmla="*/ 5899763 w 12191934"/>
              <a:gd name="connsiteY2757" fmla="*/ 1989159 h 6437824"/>
              <a:gd name="connsiteX2758" fmla="*/ 5900523 w 12191934"/>
              <a:gd name="connsiteY2758" fmla="*/ 1988112 h 6437824"/>
              <a:gd name="connsiteX2759" fmla="*/ 5783383 w 12191934"/>
              <a:gd name="connsiteY2759" fmla="*/ 2041073 h 6437824"/>
              <a:gd name="connsiteX2760" fmla="*/ 5783479 w 12191934"/>
              <a:gd name="connsiteY2760" fmla="*/ 2041359 h 6437824"/>
              <a:gd name="connsiteX2761" fmla="*/ 5758949 w 12191934"/>
              <a:gd name="connsiteY2761" fmla="*/ 2093272 h 6437824"/>
              <a:gd name="connsiteX2762" fmla="*/ 5724814 w 12191934"/>
              <a:gd name="connsiteY2762" fmla="*/ 2139656 h 6437824"/>
              <a:gd name="connsiteX2763" fmla="*/ 5708080 w 12191934"/>
              <a:gd name="connsiteY2763" fmla="*/ 2129960 h 6437824"/>
              <a:gd name="connsiteX2764" fmla="*/ 5736983 w 12191934"/>
              <a:gd name="connsiteY2764" fmla="*/ 2069121 h 6437824"/>
              <a:gd name="connsiteX2765" fmla="*/ 5741738 w 12191934"/>
              <a:gd name="connsiteY2765" fmla="*/ 2059803 h 6437824"/>
              <a:gd name="connsiteX2766" fmla="*/ 4910604 w 12191934"/>
              <a:gd name="connsiteY2766" fmla="*/ 2463362 h 6437824"/>
              <a:gd name="connsiteX2767" fmla="*/ 4762190 w 12191934"/>
              <a:gd name="connsiteY2767" fmla="*/ 2541720 h 6437824"/>
              <a:gd name="connsiteX2768" fmla="*/ 4753540 w 12191934"/>
              <a:gd name="connsiteY2768" fmla="*/ 2578987 h 6437824"/>
              <a:gd name="connsiteX2769" fmla="*/ 4722063 w 12191934"/>
              <a:gd name="connsiteY2769" fmla="*/ 2629856 h 6437824"/>
              <a:gd name="connsiteX2770" fmla="*/ 4705322 w 12191934"/>
              <a:gd name="connsiteY2770" fmla="*/ 2619589 h 6437824"/>
              <a:gd name="connsiteX2771" fmla="*/ 4725392 w 12191934"/>
              <a:gd name="connsiteY2771" fmla="*/ 2561751 h 6437824"/>
              <a:gd name="connsiteX2772" fmla="*/ 4725582 w 12191934"/>
              <a:gd name="connsiteY2772" fmla="*/ 2560997 h 6437824"/>
              <a:gd name="connsiteX2773" fmla="*/ 4590373 w 12191934"/>
              <a:gd name="connsiteY2773" fmla="*/ 2632424 h 6437824"/>
              <a:gd name="connsiteX2774" fmla="*/ 4573638 w 12191934"/>
              <a:gd name="connsiteY2774" fmla="*/ 2679583 h 6437824"/>
              <a:gd name="connsiteX2775" fmla="*/ 4547205 w 12191934"/>
              <a:gd name="connsiteY2775" fmla="*/ 2744805 h 6437824"/>
              <a:gd name="connsiteX2776" fmla="*/ 4531897 w 12191934"/>
              <a:gd name="connsiteY2776" fmla="*/ 2742047 h 6437824"/>
              <a:gd name="connsiteX2777" fmla="*/ 4540834 w 12191934"/>
              <a:gd name="connsiteY2777" fmla="*/ 2680152 h 6437824"/>
              <a:gd name="connsiteX2778" fmla="*/ 4546634 w 12191934"/>
              <a:gd name="connsiteY2778" fmla="*/ 2656288 h 6437824"/>
              <a:gd name="connsiteX2779" fmla="*/ 4425779 w 12191934"/>
              <a:gd name="connsiteY2779" fmla="*/ 2722080 h 6437824"/>
              <a:gd name="connsiteX2780" fmla="*/ 4411041 w 12191934"/>
              <a:gd name="connsiteY2780" fmla="*/ 2762679 h 6437824"/>
              <a:gd name="connsiteX2781" fmla="*/ 4377289 w 12191934"/>
              <a:gd name="connsiteY2781" fmla="*/ 2826855 h 6437824"/>
              <a:gd name="connsiteX2782" fmla="*/ 4362647 w 12191934"/>
              <a:gd name="connsiteY2782" fmla="*/ 2820580 h 6437824"/>
              <a:gd name="connsiteX2783" fmla="*/ 4381188 w 12191934"/>
              <a:gd name="connsiteY2783" fmla="*/ 2747466 h 6437824"/>
              <a:gd name="connsiteX2784" fmla="*/ 4279064 w 12191934"/>
              <a:gd name="connsiteY2784" fmla="*/ 2805463 h 6437824"/>
              <a:gd name="connsiteX2785" fmla="*/ 4241886 w 12191934"/>
              <a:gd name="connsiteY2785" fmla="*/ 2872397 h 6437824"/>
              <a:gd name="connsiteX2786" fmla="*/ 4203759 w 12191934"/>
              <a:gd name="connsiteY2786" fmla="*/ 2947033 h 6437824"/>
              <a:gd name="connsiteX2787" fmla="*/ 4184455 w 12191934"/>
              <a:gd name="connsiteY2787" fmla="*/ 2936955 h 6437824"/>
              <a:gd name="connsiteX2788" fmla="*/ 4218018 w 12191934"/>
              <a:gd name="connsiteY2788" fmla="*/ 2842068 h 6437824"/>
              <a:gd name="connsiteX2789" fmla="*/ 4218398 w 12191934"/>
              <a:gd name="connsiteY2789" fmla="*/ 2841212 h 6437824"/>
              <a:gd name="connsiteX2790" fmla="*/ 4143023 w 12191934"/>
              <a:gd name="connsiteY2790" fmla="*/ 2885423 h 6437824"/>
              <a:gd name="connsiteX2791" fmla="*/ 4143403 w 12191934"/>
              <a:gd name="connsiteY2791" fmla="*/ 2886374 h 6437824"/>
              <a:gd name="connsiteX2792" fmla="*/ 4124386 w 12191934"/>
              <a:gd name="connsiteY2792" fmla="*/ 2923264 h 6437824"/>
              <a:gd name="connsiteX2793" fmla="*/ 4081407 w 12191934"/>
              <a:gd name="connsiteY2793" fmla="*/ 3015393 h 6437824"/>
              <a:gd name="connsiteX2794" fmla="*/ 4057919 w 12191934"/>
              <a:gd name="connsiteY2794" fmla="*/ 3009878 h 6437824"/>
              <a:gd name="connsiteX2795" fmla="*/ 4082167 w 12191934"/>
              <a:gd name="connsiteY2795" fmla="*/ 2927352 h 6437824"/>
              <a:gd name="connsiteX2796" fmla="*/ 4086067 w 12191934"/>
              <a:gd name="connsiteY2796" fmla="*/ 2920126 h 6437824"/>
              <a:gd name="connsiteX2797" fmla="*/ 4010472 w 12191934"/>
              <a:gd name="connsiteY2797" fmla="*/ 2966904 h 6437824"/>
              <a:gd name="connsiteX2798" fmla="*/ 3975672 w 12191934"/>
              <a:gd name="connsiteY2798" fmla="*/ 3030223 h 6437824"/>
              <a:gd name="connsiteX2799" fmla="*/ 3925089 w 12191934"/>
              <a:gd name="connsiteY2799" fmla="*/ 3117029 h 6437824"/>
              <a:gd name="connsiteX2800" fmla="*/ 3912537 w 12191934"/>
              <a:gd name="connsiteY2800" fmla="*/ 3108472 h 6437824"/>
              <a:gd name="connsiteX2801" fmla="*/ 3948479 w 12191934"/>
              <a:gd name="connsiteY2801" fmla="*/ 3006455 h 6437824"/>
              <a:gd name="connsiteX2802" fmla="*/ 3849300 w 12191934"/>
              <a:gd name="connsiteY2802" fmla="*/ 3071297 h 6437824"/>
              <a:gd name="connsiteX2803" fmla="*/ 3839221 w 12191934"/>
              <a:gd name="connsiteY2803" fmla="*/ 3113321 h 6437824"/>
              <a:gd name="connsiteX2804" fmla="*/ 3795671 w 12191934"/>
              <a:gd name="connsiteY2804" fmla="*/ 3200792 h 6437824"/>
              <a:gd name="connsiteX2805" fmla="*/ 3774469 w 12191934"/>
              <a:gd name="connsiteY2805" fmla="*/ 3202788 h 6437824"/>
              <a:gd name="connsiteX2806" fmla="*/ 3786163 w 12191934"/>
              <a:gd name="connsiteY2806" fmla="*/ 3137375 h 6437824"/>
              <a:gd name="connsiteX2807" fmla="*/ 3810123 w 12191934"/>
              <a:gd name="connsiteY2807" fmla="*/ 3098584 h 6437824"/>
              <a:gd name="connsiteX2808" fmla="*/ 3810504 w 12191934"/>
              <a:gd name="connsiteY2808" fmla="*/ 3097729 h 6437824"/>
              <a:gd name="connsiteX2809" fmla="*/ 3730164 w 12191934"/>
              <a:gd name="connsiteY2809" fmla="*/ 3152778 h 6437824"/>
              <a:gd name="connsiteX2810" fmla="*/ 3700027 w 12191934"/>
              <a:gd name="connsiteY2810" fmla="*/ 3219807 h 6437824"/>
              <a:gd name="connsiteX2811" fmla="*/ 3667036 w 12191934"/>
              <a:gd name="connsiteY2811" fmla="*/ 3315651 h 6437824"/>
              <a:gd name="connsiteX2812" fmla="*/ 3647546 w 12191934"/>
              <a:gd name="connsiteY2812" fmla="*/ 3313655 h 6437824"/>
              <a:gd name="connsiteX2813" fmla="*/ 3666657 w 12191934"/>
              <a:gd name="connsiteY2813" fmla="*/ 3214577 h 6437824"/>
              <a:gd name="connsiteX2814" fmla="*/ 3675117 w 12191934"/>
              <a:gd name="connsiteY2814" fmla="*/ 3192900 h 6437824"/>
              <a:gd name="connsiteX2815" fmla="*/ 3587554 w 12191934"/>
              <a:gd name="connsiteY2815" fmla="*/ 3256699 h 6437824"/>
              <a:gd name="connsiteX2816" fmla="*/ 3555229 w 12191934"/>
              <a:gd name="connsiteY2816" fmla="*/ 3327918 h 6437824"/>
              <a:gd name="connsiteX2817" fmla="*/ 3525083 w 12191934"/>
              <a:gd name="connsiteY2817" fmla="*/ 3439355 h 6437824"/>
              <a:gd name="connsiteX2818" fmla="*/ 3508252 w 12191934"/>
              <a:gd name="connsiteY2818" fmla="*/ 3438690 h 6437824"/>
              <a:gd name="connsiteX2819" fmla="*/ 3526319 w 12191934"/>
              <a:gd name="connsiteY2819" fmla="*/ 3308806 h 6437824"/>
              <a:gd name="connsiteX2820" fmla="*/ 3528601 w 12191934"/>
              <a:gd name="connsiteY2820" fmla="*/ 3301959 h 6437824"/>
              <a:gd name="connsiteX2821" fmla="*/ 3465651 w 12191934"/>
              <a:gd name="connsiteY2821" fmla="*/ 3351593 h 6437824"/>
              <a:gd name="connsiteX2822" fmla="*/ 3443306 w 12191934"/>
              <a:gd name="connsiteY2822" fmla="*/ 3433080 h 6437824"/>
              <a:gd name="connsiteX2823" fmla="*/ 3403465 w 12191934"/>
              <a:gd name="connsiteY2823" fmla="*/ 3546705 h 6437824"/>
              <a:gd name="connsiteX2824" fmla="*/ 3384448 w 12191934"/>
              <a:gd name="connsiteY2824" fmla="*/ 3540144 h 6437824"/>
              <a:gd name="connsiteX2825" fmla="*/ 3409551 w 12191934"/>
              <a:gd name="connsiteY2825" fmla="*/ 3426424 h 6437824"/>
              <a:gd name="connsiteX2826" fmla="*/ 3418870 w 12191934"/>
              <a:gd name="connsiteY2826" fmla="*/ 3390007 h 6437824"/>
              <a:gd name="connsiteX2827" fmla="*/ 3361532 w 12191934"/>
              <a:gd name="connsiteY2827" fmla="*/ 3437929 h 6437824"/>
              <a:gd name="connsiteX2828" fmla="*/ 3360391 w 12191934"/>
              <a:gd name="connsiteY2828" fmla="*/ 3438976 h 6437824"/>
              <a:gd name="connsiteX2829" fmla="*/ 3313705 w 12191934"/>
              <a:gd name="connsiteY2829" fmla="*/ 3568670 h 6437824"/>
              <a:gd name="connsiteX2830" fmla="*/ 3283373 w 12191934"/>
              <a:gd name="connsiteY2830" fmla="*/ 3706541 h 6437824"/>
              <a:gd name="connsiteX2831" fmla="*/ 3260170 w 12191934"/>
              <a:gd name="connsiteY2831" fmla="*/ 3702358 h 6437824"/>
              <a:gd name="connsiteX2832" fmla="*/ 3296686 w 12191934"/>
              <a:gd name="connsiteY2832" fmla="*/ 3495931 h 6437824"/>
              <a:gd name="connsiteX2833" fmla="*/ 3147212 w 12191934"/>
              <a:gd name="connsiteY2833" fmla="*/ 3637036 h 6437824"/>
              <a:gd name="connsiteX2834" fmla="*/ 3115073 w 12191934"/>
              <a:gd name="connsiteY2834" fmla="*/ 3732024 h 6437824"/>
              <a:gd name="connsiteX2835" fmla="*/ 3081984 w 12191934"/>
              <a:gd name="connsiteY2835" fmla="*/ 3830721 h 6437824"/>
              <a:gd name="connsiteX2836" fmla="*/ 3066675 w 12191934"/>
              <a:gd name="connsiteY2836" fmla="*/ 3827963 h 6437824"/>
              <a:gd name="connsiteX2837" fmla="*/ 3090636 w 12191934"/>
              <a:gd name="connsiteY2837" fmla="*/ 3694371 h 6437824"/>
              <a:gd name="connsiteX2838" fmla="*/ 2999546 w 12191934"/>
              <a:gd name="connsiteY2838" fmla="*/ 3792973 h 6437824"/>
              <a:gd name="connsiteX2839" fmla="*/ 2965886 w 12191934"/>
              <a:gd name="connsiteY2839" fmla="*/ 3885584 h 6437824"/>
              <a:gd name="connsiteX2840" fmla="*/ 2929374 w 12191934"/>
              <a:gd name="connsiteY2840" fmla="*/ 3985898 h 6437824"/>
              <a:gd name="connsiteX2841" fmla="*/ 2905604 w 12191934"/>
              <a:gd name="connsiteY2841" fmla="*/ 3979147 h 6437824"/>
              <a:gd name="connsiteX2842" fmla="*/ 2934793 w 12191934"/>
              <a:gd name="connsiteY2842" fmla="*/ 3871703 h 6437824"/>
              <a:gd name="connsiteX2843" fmla="*/ 2937075 w 12191934"/>
              <a:gd name="connsiteY2843" fmla="*/ 3865237 h 6437824"/>
              <a:gd name="connsiteX2844" fmla="*/ 2826112 w 12191934"/>
              <a:gd name="connsiteY2844" fmla="*/ 4004059 h 6437824"/>
              <a:gd name="connsiteX2845" fmla="*/ 2800725 w 12191934"/>
              <a:gd name="connsiteY2845" fmla="*/ 4085926 h 6437824"/>
              <a:gd name="connsiteX2846" fmla="*/ 2769062 w 12191934"/>
              <a:gd name="connsiteY2846" fmla="*/ 4197080 h 6437824"/>
              <a:gd name="connsiteX2847" fmla="*/ 2748440 w 12191934"/>
              <a:gd name="connsiteY2847" fmla="*/ 4191850 h 6437824"/>
              <a:gd name="connsiteX2848" fmla="*/ 2768682 w 12191934"/>
              <a:gd name="connsiteY2848" fmla="*/ 4082789 h 6437824"/>
              <a:gd name="connsiteX2849" fmla="*/ 2703549 w 12191934"/>
              <a:gd name="connsiteY2849" fmla="*/ 4178443 h 6437824"/>
              <a:gd name="connsiteX2850" fmla="*/ 2679493 w 12191934"/>
              <a:gd name="connsiteY2850" fmla="*/ 4264874 h 6437824"/>
              <a:gd name="connsiteX2851" fmla="*/ 2620351 w 12191934"/>
              <a:gd name="connsiteY2851" fmla="*/ 4372509 h 6437824"/>
              <a:gd name="connsiteX2852" fmla="*/ 2606944 w 12191934"/>
              <a:gd name="connsiteY2852" fmla="*/ 4363857 h 6437824"/>
              <a:gd name="connsiteX2853" fmla="*/ 2644312 w 12191934"/>
              <a:gd name="connsiteY2853" fmla="*/ 4272576 h 6437824"/>
              <a:gd name="connsiteX2854" fmla="*/ 2346037 w 12191934"/>
              <a:gd name="connsiteY2854" fmla="*/ 4941016 h 6437824"/>
              <a:gd name="connsiteX2855" fmla="*/ 2418205 w 12191934"/>
              <a:gd name="connsiteY2855" fmla="*/ 4873697 h 6437824"/>
              <a:gd name="connsiteX2856" fmla="*/ 2417730 w 12191934"/>
              <a:gd name="connsiteY2856" fmla="*/ 4858293 h 6437824"/>
              <a:gd name="connsiteX2857" fmla="*/ 2558928 w 12191934"/>
              <a:gd name="connsiteY2857" fmla="*/ 4489558 h 6437824"/>
              <a:gd name="connsiteX2858" fmla="*/ 2590019 w 12191934"/>
              <a:gd name="connsiteY2858" fmla="*/ 4409022 h 6437824"/>
              <a:gd name="connsiteX2859" fmla="*/ 2624059 w 12191934"/>
              <a:gd name="connsiteY2859" fmla="*/ 4419672 h 6437824"/>
              <a:gd name="connsiteX2860" fmla="*/ 2584125 w 12191934"/>
              <a:gd name="connsiteY2860" fmla="*/ 4529208 h 6437824"/>
              <a:gd name="connsiteX2861" fmla="*/ 2499596 w 12191934"/>
              <a:gd name="connsiteY2861" fmla="*/ 4798866 h 6437824"/>
              <a:gd name="connsiteX2862" fmla="*/ 2542288 w 12191934"/>
              <a:gd name="connsiteY2862" fmla="*/ 4759977 h 6437824"/>
              <a:gd name="connsiteX2863" fmla="*/ 2543430 w 12191934"/>
              <a:gd name="connsiteY2863" fmla="*/ 4754176 h 6437824"/>
              <a:gd name="connsiteX2864" fmla="*/ 2581843 w 12191934"/>
              <a:gd name="connsiteY2864" fmla="*/ 4687048 h 6437824"/>
              <a:gd name="connsiteX2865" fmla="*/ 2612554 w 12191934"/>
              <a:gd name="connsiteY2865" fmla="*/ 4628190 h 6437824"/>
              <a:gd name="connsiteX2866" fmla="*/ 2739778 w 12191934"/>
              <a:gd name="connsiteY2866" fmla="*/ 4237300 h 6437824"/>
              <a:gd name="connsiteX2867" fmla="*/ 2772960 w 12191934"/>
              <a:gd name="connsiteY2867" fmla="*/ 4241103 h 6437824"/>
              <a:gd name="connsiteX2868" fmla="*/ 2642885 w 12191934"/>
              <a:gd name="connsiteY2868" fmla="*/ 4669362 h 6437824"/>
              <a:gd name="connsiteX2869" fmla="*/ 2678732 w 12191934"/>
              <a:gd name="connsiteY2869" fmla="*/ 4637224 h 6437824"/>
              <a:gd name="connsiteX2870" fmla="*/ 2679968 w 12191934"/>
              <a:gd name="connsiteY2870" fmla="*/ 4632184 h 6437824"/>
              <a:gd name="connsiteX2871" fmla="*/ 2830009 w 12191934"/>
              <a:gd name="connsiteY2871" fmla="*/ 4305665 h 6437824"/>
              <a:gd name="connsiteX2872" fmla="*/ 2836476 w 12191934"/>
              <a:gd name="connsiteY2872" fmla="*/ 4283796 h 6437824"/>
              <a:gd name="connsiteX2873" fmla="*/ 2879646 w 12191934"/>
              <a:gd name="connsiteY2873" fmla="*/ 4138508 h 6437824"/>
              <a:gd name="connsiteX2874" fmla="*/ 2880310 w 12191934"/>
              <a:gd name="connsiteY2874" fmla="*/ 4136511 h 6437824"/>
              <a:gd name="connsiteX2875" fmla="*/ 2880406 w 12191934"/>
              <a:gd name="connsiteY2875" fmla="*/ 4136511 h 6437824"/>
              <a:gd name="connsiteX2876" fmla="*/ 2881832 w 12191934"/>
              <a:gd name="connsiteY2876" fmla="*/ 4132232 h 6437824"/>
              <a:gd name="connsiteX2877" fmla="*/ 2914162 w 12191934"/>
              <a:gd name="connsiteY2877" fmla="*/ 4143643 h 6437824"/>
              <a:gd name="connsiteX2878" fmla="*/ 2859868 w 12191934"/>
              <a:gd name="connsiteY2878" fmla="*/ 4335237 h 6437824"/>
              <a:gd name="connsiteX2879" fmla="*/ 2790266 w 12191934"/>
              <a:gd name="connsiteY2879" fmla="*/ 4539477 h 6437824"/>
              <a:gd name="connsiteX2880" fmla="*/ 2868615 w 12191934"/>
              <a:gd name="connsiteY2880" fmla="*/ 4471873 h 6437824"/>
              <a:gd name="connsiteX2881" fmla="*/ 2869661 w 12191934"/>
              <a:gd name="connsiteY2881" fmla="*/ 4466738 h 6437824"/>
              <a:gd name="connsiteX2882" fmla="*/ 3019989 w 12191934"/>
              <a:gd name="connsiteY2882" fmla="*/ 4118255 h 6437824"/>
              <a:gd name="connsiteX2883" fmla="*/ 3037198 w 12191934"/>
              <a:gd name="connsiteY2883" fmla="*/ 4064057 h 6437824"/>
              <a:gd name="connsiteX2884" fmla="*/ 3070860 w 12191934"/>
              <a:gd name="connsiteY2884" fmla="*/ 4070523 h 6437824"/>
              <a:gd name="connsiteX2885" fmla="*/ 2972162 w 12191934"/>
              <a:gd name="connsiteY2885" fmla="*/ 4384966 h 6437824"/>
              <a:gd name="connsiteX2886" fmla="*/ 3052608 w 12191934"/>
              <a:gd name="connsiteY2886" fmla="*/ 4317457 h 6437824"/>
              <a:gd name="connsiteX2887" fmla="*/ 3052315 w 12191934"/>
              <a:gd name="connsiteY2887" fmla="*/ 4309184 h 6437824"/>
              <a:gd name="connsiteX2888" fmla="*/ 3161094 w 12191934"/>
              <a:gd name="connsiteY2888" fmla="*/ 4084975 h 6437824"/>
              <a:gd name="connsiteX2889" fmla="*/ 3220237 w 12191934"/>
              <a:gd name="connsiteY2889" fmla="*/ 3921716 h 6437824"/>
              <a:gd name="connsiteX2890" fmla="*/ 3233549 w 12191934"/>
              <a:gd name="connsiteY2890" fmla="*/ 3909832 h 6437824"/>
              <a:gd name="connsiteX2891" fmla="*/ 3249523 w 12191934"/>
              <a:gd name="connsiteY2891" fmla="*/ 3913254 h 6437824"/>
              <a:gd name="connsiteX2892" fmla="*/ 3254753 w 12191934"/>
              <a:gd name="connsiteY2892" fmla="*/ 3932461 h 6437824"/>
              <a:gd name="connsiteX2893" fmla="*/ 3250474 w 12191934"/>
              <a:gd name="connsiteY2893" fmla="*/ 3944727 h 6437824"/>
              <a:gd name="connsiteX2894" fmla="*/ 3217384 w 12191934"/>
              <a:gd name="connsiteY2894" fmla="*/ 4066814 h 6437824"/>
              <a:gd name="connsiteX2895" fmla="*/ 3154437 w 12191934"/>
              <a:gd name="connsiteY2895" fmla="*/ 4233402 h 6437824"/>
              <a:gd name="connsiteX2896" fmla="*/ 3265213 w 12191934"/>
              <a:gd name="connsiteY2896" fmla="*/ 4143357 h 6437824"/>
              <a:gd name="connsiteX2897" fmla="*/ 3266449 w 12191934"/>
              <a:gd name="connsiteY2897" fmla="*/ 4132803 h 6437824"/>
              <a:gd name="connsiteX2898" fmla="*/ 3346890 w 12191934"/>
              <a:gd name="connsiteY2898" fmla="*/ 3920576 h 6437824"/>
              <a:gd name="connsiteX2899" fmla="*/ 3371516 w 12191934"/>
              <a:gd name="connsiteY2899" fmla="*/ 3928752 h 6437824"/>
              <a:gd name="connsiteX2900" fmla="*/ 3325777 w 12191934"/>
              <a:gd name="connsiteY2900" fmla="*/ 4095435 h 6437824"/>
              <a:gd name="connsiteX2901" fmla="*/ 3385874 w 12191934"/>
              <a:gd name="connsiteY2901" fmla="*/ 4047988 h 6437824"/>
              <a:gd name="connsiteX2902" fmla="*/ 3387300 w 12191934"/>
              <a:gd name="connsiteY2902" fmla="*/ 4042187 h 6437824"/>
              <a:gd name="connsiteX2903" fmla="*/ 3465556 w 12191934"/>
              <a:gd name="connsiteY2903" fmla="*/ 3842512 h 6437824"/>
              <a:gd name="connsiteX2904" fmla="*/ 3482863 w 12191934"/>
              <a:gd name="connsiteY2904" fmla="*/ 3845935 h 6437824"/>
              <a:gd name="connsiteX2905" fmla="*/ 3437792 w 12191934"/>
              <a:gd name="connsiteY2905" fmla="*/ 4007958 h 6437824"/>
              <a:gd name="connsiteX2906" fmla="*/ 3518237 w 12191934"/>
              <a:gd name="connsiteY2906" fmla="*/ 3945773 h 6437824"/>
              <a:gd name="connsiteX2907" fmla="*/ 3516906 w 12191934"/>
              <a:gd name="connsiteY2907" fmla="*/ 3941684 h 6437824"/>
              <a:gd name="connsiteX2908" fmla="*/ 3548762 w 12191934"/>
              <a:gd name="connsiteY2908" fmla="*/ 3813701 h 6437824"/>
              <a:gd name="connsiteX2909" fmla="*/ 3579854 w 12191934"/>
              <a:gd name="connsiteY2909" fmla="*/ 3826633 h 6437824"/>
              <a:gd name="connsiteX2910" fmla="*/ 3547716 w 12191934"/>
              <a:gd name="connsiteY2910" fmla="*/ 3923618 h 6437824"/>
              <a:gd name="connsiteX2911" fmla="*/ 3683674 w 12191934"/>
              <a:gd name="connsiteY2911" fmla="*/ 3821213 h 6437824"/>
              <a:gd name="connsiteX2912" fmla="*/ 3677304 w 12191934"/>
              <a:gd name="connsiteY2912" fmla="*/ 3806474 h 6437824"/>
              <a:gd name="connsiteX2913" fmla="*/ 3691374 w 12191934"/>
              <a:gd name="connsiteY2913" fmla="*/ 3732975 h 6437824"/>
              <a:gd name="connsiteX2914" fmla="*/ 3704497 w 12191934"/>
              <a:gd name="connsiteY2914" fmla="*/ 3672312 h 6437824"/>
              <a:gd name="connsiteX2915" fmla="*/ 3727313 w 12191934"/>
              <a:gd name="connsiteY2915" fmla="*/ 3674593 h 6437824"/>
              <a:gd name="connsiteX2916" fmla="*/ 3729596 w 12191934"/>
              <a:gd name="connsiteY2916" fmla="*/ 3738680 h 6437824"/>
              <a:gd name="connsiteX2917" fmla="*/ 3715619 w 12191934"/>
              <a:gd name="connsiteY2917" fmla="*/ 3797727 h 6437824"/>
              <a:gd name="connsiteX2918" fmla="*/ 3842264 w 12191934"/>
              <a:gd name="connsiteY2918" fmla="*/ 3704735 h 6437824"/>
              <a:gd name="connsiteX2919" fmla="*/ 3838270 w 12191934"/>
              <a:gd name="connsiteY2919" fmla="*/ 3696272 h 6437824"/>
              <a:gd name="connsiteX2920" fmla="*/ 3842834 w 12191934"/>
              <a:gd name="connsiteY2920" fmla="*/ 3646449 h 6437824"/>
              <a:gd name="connsiteX2921" fmla="*/ 3858048 w 12191934"/>
              <a:gd name="connsiteY2921" fmla="*/ 3608415 h 6437824"/>
              <a:gd name="connsiteX2922" fmla="*/ 3875260 w 12191934"/>
              <a:gd name="connsiteY2922" fmla="*/ 3610792 h 6437824"/>
              <a:gd name="connsiteX2923" fmla="*/ 3877923 w 12191934"/>
              <a:gd name="connsiteY2923" fmla="*/ 3647304 h 6437824"/>
              <a:gd name="connsiteX2924" fmla="*/ 3868509 w 12191934"/>
              <a:gd name="connsiteY2924" fmla="*/ 3685813 h 6437824"/>
              <a:gd name="connsiteX2925" fmla="*/ 3968635 w 12191934"/>
              <a:gd name="connsiteY2925" fmla="*/ 3613740 h 6437824"/>
              <a:gd name="connsiteX2926" fmla="*/ 3966165 w 12191934"/>
              <a:gd name="connsiteY2926" fmla="*/ 3601759 h 6437824"/>
              <a:gd name="connsiteX2927" fmla="*/ 3977952 w 12191934"/>
              <a:gd name="connsiteY2927" fmla="*/ 3560778 h 6437824"/>
              <a:gd name="connsiteX2928" fmla="*/ 3990314 w 12191934"/>
              <a:gd name="connsiteY2928" fmla="*/ 3548512 h 6437824"/>
              <a:gd name="connsiteX2929" fmla="*/ 3994213 w 12191934"/>
              <a:gd name="connsiteY2929" fmla="*/ 3547656 h 6437824"/>
              <a:gd name="connsiteX2930" fmla="*/ 4005433 w 12191934"/>
              <a:gd name="connsiteY2930" fmla="*/ 3550794 h 6437824"/>
              <a:gd name="connsiteX2931" fmla="*/ 4007428 w 12191934"/>
              <a:gd name="connsiteY2931" fmla="*/ 3553076 h 6437824"/>
              <a:gd name="connsiteX2932" fmla="*/ 4011898 w 12191934"/>
              <a:gd name="connsiteY2932" fmla="*/ 3570286 h 6437824"/>
              <a:gd name="connsiteX2933" fmla="*/ 4005718 w 12191934"/>
              <a:gd name="connsiteY2933" fmla="*/ 3587591 h 6437824"/>
              <a:gd name="connsiteX2934" fmla="*/ 4121058 w 12191934"/>
              <a:gd name="connsiteY2934" fmla="*/ 3506485 h 6437824"/>
              <a:gd name="connsiteX2935" fmla="*/ 4119250 w 12191934"/>
              <a:gd name="connsiteY2935" fmla="*/ 3493554 h 6437824"/>
              <a:gd name="connsiteX2936" fmla="*/ 4135797 w 12191934"/>
              <a:gd name="connsiteY2936" fmla="*/ 3459514 h 6437824"/>
              <a:gd name="connsiteX2937" fmla="*/ 4151961 w 12191934"/>
              <a:gd name="connsiteY2937" fmla="*/ 3426900 h 6437824"/>
              <a:gd name="connsiteX2938" fmla="*/ 4168697 w 12191934"/>
              <a:gd name="connsiteY2938" fmla="*/ 3431368 h 6437824"/>
              <a:gd name="connsiteX2939" fmla="*/ 4155860 w 12191934"/>
              <a:gd name="connsiteY2939" fmla="*/ 3482429 h 6437824"/>
              <a:gd name="connsiteX2940" fmla="*/ 4248921 w 12191934"/>
              <a:gd name="connsiteY2940" fmla="*/ 3418152 h 6437824"/>
              <a:gd name="connsiteX2941" fmla="*/ 4248826 w 12191934"/>
              <a:gd name="connsiteY2941" fmla="*/ 3416060 h 6437824"/>
              <a:gd name="connsiteX2942" fmla="*/ 4252060 w 12191934"/>
              <a:gd name="connsiteY2942" fmla="*/ 3411306 h 6437824"/>
              <a:gd name="connsiteX2943" fmla="*/ 4274024 w 12191934"/>
              <a:gd name="connsiteY2943" fmla="*/ 3349026 h 6437824"/>
              <a:gd name="connsiteX2944" fmla="*/ 4304638 w 12191934"/>
              <a:gd name="connsiteY2944" fmla="*/ 3264306 h 6437824"/>
              <a:gd name="connsiteX2945" fmla="*/ 4324136 w 12191934"/>
              <a:gd name="connsiteY2945" fmla="*/ 3270772 h 6437824"/>
              <a:gd name="connsiteX2946" fmla="*/ 4305114 w 12191934"/>
              <a:gd name="connsiteY2946" fmla="*/ 3359390 h 6437824"/>
              <a:gd name="connsiteX2947" fmla="*/ 4296843 w 12191934"/>
              <a:gd name="connsiteY2947" fmla="*/ 3385442 h 6437824"/>
              <a:gd name="connsiteX2948" fmla="*/ 4430061 w 12191934"/>
              <a:gd name="connsiteY2948" fmla="*/ 3297966 h 6437824"/>
              <a:gd name="connsiteX2949" fmla="*/ 4431013 w 12191934"/>
              <a:gd name="connsiteY2949" fmla="*/ 3290929 h 6437824"/>
              <a:gd name="connsiteX2950" fmla="*/ 4481404 w 12191934"/>
              <a:gd name="connsiteY2950" fmla="*/ 3183298 h 6437824"/>
              <a:gd name="connsiteX2951" fmla="*/ 4546919 w 12191934"/>
              <a:gd name="connsiteY2951" fmla="*/ 3053423 h 6437824"/>
              <a:gd name="connsiteX2952" fmla="*/ 4566508 w 12191934"/>
              <a:gd name="connsiteY2952" fmla="*/ 3061124 h 6437824"/>
              <a:gd name="connsiteX2953" fmla="*/ 4499757 w 12191934"/>
              <a:gd name="connsiteY2953" fmla="*/ 3224751 h 6437824"/>
              <a:gd name="connsiteX2954" fmla="*/ 4481784 w 12191934"/>
              <a:gd name="connsiteY2954" fmla="*/ 3264591 h 6437824"/>
              <a:gd name="connsiteX2955" fmla="*/ 4607963 w 12191934"/>
              <a:gd name="connsiteY2955" fmla="*/ 3184534 h 6437824"/>
              <a:gd name="connsiteX2956" fmla="*/ 4656452 w 12191934"/>
              <a:gd name="connsiteY2956" fmla="*/ 3064356 h 6437824"/>
              <a:gd name="connsiteX2957" fmla="*/ 4704373 w 12191934"/>
              <a:gd name="connsiteY2957" fmla="*/ 2952452 h 6437824"/>
              <a:gd name="connsiteX2958" fmla="*/ 4726438 w 12191934"/>
              <a:gd name="connsiteY2958" fmla="*/ 2958918 h 6437824"/>
              <a:gd name="connsiteX2959" fmla="*/ 4693819 w 12191934"/>
              <a:gd name="connsiteY2959" fmla="*/ 3066259 h 6437824"/>
              <a:gd name="connsiteX2960" fmla="*/ 4652840 w 12191934"/>
              <a:gd name="connsiteY2960" fmla="*/ 3156676 h 6437824"/>
              <a:gd name="connsiteX2961" fmla="*/ 4773313 w 12191934"/>
              <a:gd name="connsiteY2961" fmla="*/ 3081756 h 6437824"/>
              <a:gd name="connsiteX2962" fmla="*/ 4809629 w 12191934"/>
              <a:gd name="connsiteY2962" fmla="*/ 2971847 h 6437824"/>
              <a:gd name="connsiteX2963" fmla="*/ 4850513 w 12191934"/>
              <a:gd name="connsiteY2963" fmla="*/ 2866883 h 6437824"/>
              <a:gd name="connsiteX2964" fmla="*/ 4869714 w 12191934"/>
              <a:gd name="connsiteY2964" fmla="*/ 2871732 h 6437824"/>
              <a:gd name="connsiteX2965" fmla="*/ 4840251 w 12191934"/>
              <a:gd name="connsiteY2965" fmla="*/ 2989911 h 6437824"/>
              <a:gd name="connsiteX2966" fmla="*/ 4813811 w 12191934"/>
              <a:gd name="connsiteY2966" fmla="*/ 3057416 h 6437824"/>
              <a:gd name="connsiteX2967" fmla="*/ 4914410 w 12191934"/>
              <a:gd name="connsiteY2967" fmla="*/ 2996946 h 6437824"/>
              <a:gd name="connsiteX2968" fmla="*/ 4914504 w 12191934"/>
              <a:gd name="connsiteY2968" fmla="*/ 2989151 h 6437824"/>
              <a:gd name="connsiteX2969" fmla="*/ 5023869 w 12191934"/>
              <a:gd name="connsiteY2969" fmla="*/ 2748132 h 6437824"/>
              <a:gd name="connsiteX2970" fmla="*/ 5063810 w 12191934"/>
              <a:gd name="connsiteY2970" fmla="*/ 2759826 h 6437824"/>
              <a:gd name="connsiteX2971" fmla="*/ 5058009 w 12191934"/>
              <a:gd name="connsiteY2971" fmla="*/ 2778842 h 6437824"/>
              <a:gd name="connsiteX2972" fmla="*/ 4975083 w 12191934"/>
              <a:gd name="connsiteY2972" fmla="*/ 2961294 h 6437824"/>
              <a:gd name="connsiteX2973" fmla="*/ 5065616 w 12191934"/>
              <a:gd name="connsiteY2973" fmla="*/ 2908146 h 6437824"/>
              <a:gd name="connsiteX2974" fmla="*/ 5107735 w 12191934"/>
              <a:gd name="connsiteY2974" fmla="*/ 2780268 h 6437824"/>
              <a:gd name="connsiteX2975" fmla="*/ 5157926 w 12191934"/>
              <a:gd name="connsiteY2975" fmla="*/ 2705158 h 6437824"/>
              <a:gd name="connsiteX2976" fmla="*/ 5172756 w 12191934"/>
              <a:gd name="connsiteY2976" fmla="*/ 2712954 h 6437824"/>
              <a:gd name="connsiteX2977" fmla="*/ 5140626 w 12191934"/>
              <a:gd name="connsiteY2977" fmla="*/ 2800234 h 6437824"/>
              <a:gd name="connsiteX2978" fmla="*/ 5107165 w 12191934"/>
              <a:gd name="connsiteY2978" fmla="*/ 2884282 h 6437824"/>
              <a:gd name="connsiteX2979" fmla="*/ 5137015 w 12191934"/>
              <a:gd name="connsiteY2979" fmla="*/ 2867167 h 6437824"/>
              <a:gd name="connsiteX2980" fmla="*/ 5137204 w 12191934"/>
              <a:gd name="connsiteY2980" fmla="*/ 2862795 h 6437824"/>
              <a:gd name="connsiteX2981" fmla="*/ 5173040 w 12191934"/>
              <a:gd name="connsiteY2981" fmla="*/ 2797096 h 6437824"/>
              <a:gd name="connsiteX2982" fmla="*/ 5197489 w 12191934"/>
              <a:gd name="connsiteY2982" fmla="*/ 2752507 h 6437824"/>
              <a:gd name="connsiteX2983" fmla="*/ 5209935 w 12191934"/>
              <a:gd name="connsiteY2983" fmla="*/ 2757640 h 6437824"/>
              <a:gd name="connsiteX2984" fmla="*/ 5190929 w 12191934"/>
              <a:gd name="connsiteY2984" fmla="*/ 2816398 h 6437824"/>
              <a:gd name="connsiteX2985" fmla="*/ 5171616 w 12191934"/>
              <a:gd name="connsiteY2985" fmla="*/ 2847106 h 6437824"/>
              <a:gd name="connsiteX2986" fmla="*/ 5203668 w 12191934"/>
              <a:gd name="connsiteY2986" fmla="*/ 2828662 h 6437824"/>
              <a:gd name="connsiteX2987" fmla="*/ 5204142 w 12191934"/>
              <a:gd name="connsiteY2987" fmla="*/ 2826095 h 6437824"/>
              <a:gd name="connsiteX2988" fmla="*/ 5435674 w 12191934"/>
              <a:gd name="connsiteY2988" fmla="*/ 2410204 h 6437824"/>
              <a:gd name="connsiteX2989" fmla="*/ 5465625 w 12191934"/>
              <a:gd name="connsiteY2989" fmla="*/ 2430079 h 6437824"/>
              <a:gd name="connsiteX2990" fmla="*/ 5271179 w 12191934"/>
              <a:gd name="connsiteY2990" fmla="*/ 2790727 h 6437824"/>
              <a:gd name="connsiteX2991" fmla="*/ 5296475 w 12191934"/>
              <a:gd name="connsiteY2991" fmla="*/ 2777035 h 6437824"/>
              <a:gd name="connsiteX2992" fmla="*/ 5334222 w 12191934"/>
              <a:gd name="connsiteY2992" fmla="*/ 2698597 h 6437824"/>
              <a:gd name="connsiteX2993" fmla="*/ 5375868 w 12191934"/>
              <a:gd name="connsiteY2993" fmla="*/ 2619779 h 6437824"/>
              <a:gd name="connsiteX2994" fmla="*/ 5388133 w 12191934"/>
              <a:gd name="connsiteY2994" fmla="*/ 2624152 h 6437824"/>
              <a:gd name="connsiteX2995" fmla="*/ 5353715 w 12191934"/>
              <a:gd name="connsiteY2995" fmla="*/ 2716662 h 6437824"/>
              <a:gd name="connsiteX2996" fmla="*/ 5328042 w 12191934"/>
              <a:gd name="connsiteY2996" fmla="*/ 2759826 h 6437824"/>
              <a:gd name="connsiteX2997" fmla="*/ 5360181 w 12191934"/>
              <a:gd name="connsiteY2997" fmla="*/ 2742427 h 6437824"/>
              <a:gd name="connsiteX2998" fmla="*/ 5359039 w 12191934"/>
              <a:gd name="connsiteY2998" fmla="*/ 2730638 h 6437824"/>
              <a:gd name="connsiteX2999" fmla="*/ 5680696 w 12191934"/>
              <a:gd name="connsiteY2999" fmla="*/ 2154963 h 6437824"/>
              <a:gd name="connsiteX3000" fmla="*/ 5711312 w 12191934"/>
              <a:gd name="connsiteY3000" fmla="*/ 2171510 h 6437824"/>
              <a:gd name="connsiteX3001" fmla="*/ 5420081 w 12191934"/>
              <a:gd name="connsiteY3001" fmla="*/ 2710007 h 6437824"/>
              <a:gd name="connsiteX3002" fmla="*/ 5447369 w 12191934"/>
              <a:gd name="connsiteY3002" fmla="*/ 2695650 h 6437824"/>
              <a:gd name="connsiteX3003" fmla="*/ 5447465 w 12191934"/>
              <a:gd name="connsiteY3003" fmla="*/ 2694604 h 6437824"/>
              <a:gd name="connsiteX3004" fmla="*/ 5577154 w 12191934"/>
              <a:gd name="connsiteY3004" fmla="*/ 2448622 h 6437824"/>
              <a:gd name="connsiteX3005" fmla="*/ 5577534 w 12191934"/>
              <a:gd name="connsiteY3005" fmla="*/ 2438827 h 6437824"/>
              <a:gd name="connsiteX3006" fmla="*/ 5589229 w 12191934"/>
              <a:gd name="connsiteY3006" fmla="*/ 2425703 h 6437824"/>
              <a:gd name="connsiteX3007" fmla="*/ 5606914 w 12191934"/>
              <a:gd name="connsiteY3007" fmla="*/ 2439208 h 6437824"/>
              <a:gd name="connsiteX3008" fmla="*/ 5471995 w 12191934"/>
              <a:gd name="connsiteY3008" fmla="*/ 2682719 h 6437824"/>
              <a:gd name="connsiteX3009" fmla="*/ 5515162 w 12191934"/>
              <a:gd name="connsiteY3009" fmla="*/ 2659996 h 6437824"/>
              <a:gd name="connsiteX3010" fmla="*/ 5516683 w 12191934"/>
              <a:gd name="connsiteY3010" fmla="*/ 2648967 h 6437824"/>
              <a:gd name="connsiteX3011" fmla="*/ 5832255 w 12191934"/>
              <a:gd name="connsiteY3011" fmla="*/ 2126632 h 6437824"/>
              <a:gd name="connsiteX3012" fmla="*/ 5860589 w 12191934"/>
              <a:gd name="connsiteY3012" fmla="*/ 2139465 h 6437824"/>
              <a:gd name="connsiteX3013" fmla="*/ 5596740 w 12191934"/>
              <a:gd name="connsiteY3013" fmla="*/ 2617117 h 6437824"/>
              <a:gd name="connsiteX3014" fmla="*/ 5622982 w 12191934"/>
              <a:gd name="connsiteY3014" fmla="*/ 2603710 h 6437824"/>
              <a:gd name="connsiteX3015" fmla="*/ 5623079 w 12191934"/>
              <a:gd name="connsiteY3015" fmla="*/ 2601904 h 6437824"/>
              <a:gd name="connsiteX3016" fmla="*/ 5779201 w 12191934"/>
              <a:gd name="connsiteY3016" fmla="*/ 2311111 h 6437824"/>
              <a:gd name="connsiteX3017" fmla="*/ 5779201 w 12191934"/>
              <a:gd name="connsiteY3017" fmla="*/ 2302743 h 6437824"/>
              <a:gd name="connsiteX3018" fmla="*/ 5792606 w 12191934"/>
              <a:gd name="connsiteY3018" fmla="*/ 2286863 h 6437824"/>
              <a:gd name="connsiteX3019" fmla="*/ 5810481 w 12191934"/>
              <a:gd name="connsiteY3019" fmla="*/ 2299226 h 6437824"/>
              <a:gd name="connsiteX3020" fmla="*/ 5638100 w 12191934"/>
              <a:gd name="connsiteY3020" fmla="*/ 2596009 h 6437824"/>
              <a:gd name="connsiteX3021" fmla="*/ 5704374 w 12191934"/>
              <a:gd name="connsiteY3021" fmla="*/ 2562041 h 6437824"/>
              <a:gd name="connsiteX3022" fmla="*/ 5704752 w 12191934"/>
              <a:gd name="connsiteY3022" fmla="*/ 2557288 h 6437824"/>
              <a:gd name="connsiteX3023" fmla="*/ 6028692 w 12191934"/>
              <a:gd name="connsiteY3023" fmla="*/ 2033372 h 6437824"/>
              <a:gd name="connsiteX3024" fmla="*/ 6056931 w 12191934"/>
              <a:gd name="connsiteY3024" fmla="*/ 2047253 h 6437824"/>
              <a:gd name="connsiteX3025" fmla="*/ 5790134 w 12191934"/>
              <a:gd name="connsiteY3025" fmla="*/ 2518138 h 6437824"/>
              <a:gd name="connsiteX3026" fmla="*/ 5816186 w 12191934"/>
              <a:gd name="connsiteY3026" fmla="*/ 2505204 h 6437824"/>
              <a:gd name="connsiteX3027" fmla="*/ 5816186 w 12191934"/>
              <a:gd name="connsiteY3027" fmla="*/ 2504444 h 6437824"/>
              <a:gd name="connsiteX3028" fmla="*/ 5977252 w 12191934"/>
              <a:gd name="connsiteY3028" fmla="*/ 2196901 h 6437824"/>
              <a:gd name="connsiteX3029" fmla="*/ 5996649 w 12191934"/>
              <a:gd name="connsiteY3029" fmla="*/ 2204698 h 6437824"/>
              <a:gd name="connsiteX3030" fmla="*/ 5837008 w 12191934"/>
              <a:gd name="connsiteY3030" fmla="*/ 2494839 h 6437824"/>
              <a:gd name="connsiteX3031" fmla="*/ 5868575 w 12191934"/>
              <a:gd name="connsiteY3031" fmla="*/ 2479148 h 6437824"/>
              <a:gd name="connsiteX3032" fmla="*/ 6174928 w 12191934"/>
              <a:gd name="connsiteY3032" fmla="*/ 1934198 h 6437824"/>
              <a:gd name="connsiteX3033" fmla="*/ 6187670 w 12191934"/>
              <a:gd name="connsiteY3033" fmla="*/ 1939239 h 6437824"/>
              <a:gd name="connsiteX3034" fmla="*/ 5927051 w 12191934"/>
              <a:gd name="connsiteY3034" fmla="*/ 2450048 h 6437824"/>
              <a:gd name="connsiteX3035" fmla="*/ 5961185 w 12191934"/>
              <a:gd name="connsiteY3035" fmla="*/ 2433501 h 6437824"/>
              <a:gd name="connsiteX3036" fmla="*/ 6042097 w 12191934"/>
              <a:gd name="connsiteY3036" fmla="*/ 2288003 h 6437824"/>
              <a:gd name="connsiteX3037" fmla="*/ 6126245 w 12191934"/>
              <a:gd name="connsiteY3037" fmla="*/ 2151444 h 6437824"/>
              <a:gd name="connsiteX3038" fmla="*/ 6121871 w 12191934"/>
              <a:gd name="connsiteY3038" fmla="*/ 2145168 h 6437824"/>
              <a:gd name="connsiteX3039" fmla="*/ 6127291 w 12191934"/>
              <a:gd name="connsiteY3039" fmla="*/ 2138514 h 6437824"/>
              <a:gd name="connsiteX3040" fmla="*/ 6137466 w 12191934"/>
              <a:gd name="connsiteY3040" fmla="*/ 2146309 h 6437824"/>
              <a:gd name="connsiteX3041" fmla="*/ 5976207 w 12191934"/>
              <a:gd name="connsiteY3041" fmla="*/ 2426275 h 6437824"/>
              <a:gd name="connsiteX3042" fmla="*/ 6014999 w 12191934"/>
              <a:gd name="connsiteY3042" fmla="*/ 2407445 h 6437824"/>
              <a:gd name="connsiteX3043" fmla="*/ 6016712 w 12191934"/>
              <a:gd name="connsiteY3043" fmla="*/ 2399837 h 6437824"/>
              <a:gd name="connsiteX3044" fmla="*/ 6338188 w 12191934"/>
              <a:gd name="connsiteY3044" fmla="*/ 1841112 h 6437824"/>
              <a:gd name="connsiteX3045" fmla="*/ 6362148 w 12191934"/>
              <a:gd name="connsiteY3045" fmla="*/ 1853375 h 6437824"/>
              <a:gd name="connsiteX3046" fmla="*/ 6060923 w 12191934"/>
              <a:gd name="connsiteY3046" fmla="*/ 2385099 h 6437824"/>
              <a:gd name="connsiteX3047" fmla="*/ 6123013 w 12191934"/>
              <a:gd name="connsiteY3047" fmla="*/ 2355522 h 6437824"/>
              <a:gd name="connsiteX3048" fmla="*/ 6124058 w 12191934"/>
              <a:gd name="connsiteY3048" fmla="*/ 2352670 h 6437824"/>
              <a:gd name="connsiteX3049" fmla="*/ 6301105 w 12191934"/>
              <a:gd name="connsiteY3049" fmla="*/ 2077773 h 6437824"/>
              <a:gd name="connsiteX3050" fmla="*/ 6461226 w 12191934"/>
              <a:gd name="connsiteY3050" fmla="*/ 1793283 h 6437824"/>
              <a:gd name="connsiteX3051" fmla="*/ 6482430 w 12191934"/>
              <a:gd name="connsiteY3051" fmla="*/ 1803173 h 6437824"/>
              <a:gd name="connsiteX3052" fmla="*/ 6172741 w 12191934"/>
              <a:gd name="connsiteY3052" fmla="*/ 2331843 h 6437824"/>
              <a:gd name="connsiteX3053" fmla="*/ 6256700 w 12191934"/>
              <a:gd name="connsiteY3053" fmla="*/ 2292568 h 6437824"/>
              <a:gd name="connsiteX3054" fmla="*/ 6537293 w 12191934"/>
              <a:gd name="connsiteY3054" fmla="*/ 1820857 h 6437824"/>
              <a:gd name="connsiteX3055" fmla="*/ 6555740 w 12191934"/>
              <a:gd name="connsiteY3055" fmla="*/ 1778640 h 6437824"/>
              <a:gd name="connsiteX3056" fmla="*/ 6554693 w 12191934"/>
              <a:gd name="connsiteY3056" fmla="*/ 1774266 h 6437824"/>
              <a:gd name="connsiteX3057" fmla="*/ 6566008 w 12191934"/>
              <a:gd name="connsiteY3057" fmla="*/ 1737754 h 6437824"/>
              <a:gd name="connsiteX3058" fmla="*/ 6576373 w 12191934"/>
              <a:gd name="connsiteY3058" fmla="*/ 1709799 h 6437824"/>
              <a:gd name="connsiteX3059" fmla="*/ 8354013 w 12191934"/>
              <a:gd name="connsiteY3059" fmla="*/ 1664674 h 6437824"/>
              <a:gd name="connsiteX3060" fmla="*/ 8405025 w 12191934"/>
              <a:gd name="connsiteY3060" fmla="*/ 1681171 h 6437824"/>
              <a:gd name="connsiteX3061" fmla="*/ 8401412 w 12191934"/>
              <a:gd name="connsiteY3061" fmla="*/ 1697431 h 6437824"/>
              <a:gd name="connsiteX3062" fmla="*/ 8351969 w 12191934"/>
              <a:gd name="connsiteY3062" fmla="*/ 1694578 h 6437824"/>
              <a:gd name="connsiteX3063" fmla="*/ 8303666 w 12191934"/>
              <a:gd name="connsiteY3063" fmla="*/ 1692106 h 6437824"/>
              <a:gd name="connsiteX3064" fmla="*/ 8299292 w 12191934"/>
              <a:gd name="connsiteY3064" fmla="*/ 1670427 h 6437824"/>
              <a:gd name="connsiteX3065" fmla="*/ 8354013 w 12191934"/>
              <a:gd name="connsiteY3065" fmla="*/ 1664674 h 6437824"/>
              <a:gd name="connsiteX3066" fmla="*/ 8359957 w 12191934"/>
              <a:gd name="connsiteY3066" fmla="*/ 1593695 h 6437824"/>
              <a:gd name="connsiteX3067" fmla="*/ 8412823 w 12191934"/>
              <a:gd name="connsiteY3067" fmla="*/ 1594645 h 6437824"/>
              <a:gd name="connsiteX3068" fmla="*/ 8475008 w 12191934"/>
              <a:gd name="connsiteY3068" fmla="*/ 1607482 h 6437824"/>
              <a:gd name="connsiteX3069" fmla="*/ 8473201 w 12191934"/>
              <a:gd name="connsiteY3069" fmla="*/ 1617085 h 6437824"/>
              <a:gd name="connsiteX3070" fmla="*/ 8419099 w 12191934"/>
              <a:gd name="connsiteY3070" fmla="*/ 1621553 h 6437824"/>
              <a:gd name="connsiteX3071" fmla="*/ 8359101 w 12191934"/>
              <a:gd name="connsiteY3071" fmla="*/ 1614233 h 6437824"/>
              <a:gd name="connsiteX3072" fmla="*/ 8359957 w 12191934"/>
              <a:gd name="connsiteY3072" fmla="*/ 1593695 h 6437824"/>
              <a:gd name="connsiteX3073" fmla="*/ 6931415 w 12191934"/>
              <a:gd name="connsiteY3073" fmla="*/ 1564306 h 6437824"/>
              <a:gd name="connsiteX3074" fmla="*/ 6937691 w 12191934"/>
              <a:gd name="connsiteY3074" fmla="*/ 1566493 h 6437824"/>
              <a:gd name="connsiteX3075" fmla="*/ 6939402 w 12191934"/>
              <a:gd name="connsiteY3075" fmla="*/ 1567539 h 6437824"/>
              <a:gd name="connsiteX3076" fmla="*/ 6943301 w 12191934"/>
              <a:gd name="connsiteY3076" fmla="*/ 1570296 h 6437824"/>
              <a:gd name="connsiteX3077" fmla="*/ 6945012 w 12191934"/>
              <a:gd name="connsiteY3077" fmla="*/ 1571817 h 6437824"/>
              <a:gd name="connsiteX3078" fmla="*/ 6948435 w 12191934"/>
              <a:gd name="connsiteY3078" fmla="*/ 1575620 h 6437824"/>
              <a:gd name="connsiteX3079" fmla="*/ 6949671 w 12191934"/>
              <a:gd name="connsiteY3079" fmla="*/ 1577142 h 6437824"/>
              <a:gd name="connsiteX3080" fmla="*/ 6953570 w 12191934"/>
              <a:gd name="connsiteY3080" fmla="*/ 1583418 h 6437824"/>
              <a:gd name="connsiteX3081" fmla="*/ 6957087 w 12191934"/>
              <a:gd name="connsiteY3081" fmla="*/ 1591500 h 6437824"/>
              <a:gd name="connsiteX3082" fmla="*/ 6957753 w 12191934"/>
              <a:gd name="connsiteY3082" fmla="*/ 1593402 h 6437824"/>
              <a:gd name="connsiteX3083" fmla="*/ 6959845 w 12191934"/>
              <a:gd name="connsiteY3083" fmla="*/ 1600628 h 6437824"/>
              <a:gd name="connsiteX3084" fmla="*/ 6960320 w 12191934"/>
              <a:gd name="connsiteY3084" fmla="*/ 1602434 h 6437824"/>
              <a:gd name="connsiteX3085" fmla="*/ 6962032 w 12191934"/>
              <a:gd name="connsiteY3085" fmla="*/ 1611563 h 6437824"/>
              <a:gd name="connsiteX3086" fmla="*/ 6962127 w 12191934"/>
              <a:gd name="connsiteY3086" fmla="*/ 1612514 h 6437824"/>
              <a:gd name="connsiteX3087" fmla="*/ 6962888 w 12191934"/>
              <a:gd name="connsiteY3087" fmla="*/ 1620786 h 6437824"/>
              <a:gd name="connsiteX3088" fmla="*/ 6963078 w 12191934"/>
              <a:gd name="connsiteY3088" fmla="*/ 1622972 h 6437824"/>
              <a:gd name="connsiteX3089" fmla="*/ 6963078 w 12191934"/>
              <a:gd name="connsiteY3089" fmla="*/ 1630484 h 6437824"/>
              <a:gd name="connsiteX3090" fmla="*/ 6963078 w 12191934"/>
              <a:gd name="connsiteY3090" fmla="*/ 1632006 h 6437824"/>
              <a:gd name="connsiteX3091" fmla="*/ 6962317 w 12191934"/>
              <a:gd name="connsiteY3091" fmla="*/ 1640277 h 6437824"/>
              <a:gd name="connsiteX3092" fmla="*/ 6962032 w 12191934"/>
              <a:gd name="connsiteY3092" fmla="*/ 1642084 h 6437824"/>
              <a:gd name="connsiteX3093" fmla="*/ 6960796 w 12191934"/>
              <a:gd name="connsiteY3093" fmla="*/ 1647885 h 6437824"/>
              <a:gd name="connsiteX3094" fmla="*/ 6960225 w 12191934"/>
              <a:gd name="connsiteY3094" fmla="*/ 1649786 h 6437824"/>
              <a:gd name="connsiteX3095" fmla="*/ 6957848 w 12191934"/>
              <a:gd name="connsiteY3095" fmla="*/ 1655872 h 6437824"/>
              <a:gd name="connsiteX3096" fmla="*/ 6955852 w 12191934"/>
              <a:gd name="connsiteY3096" fmla="*/ 1658819 h 6437824"/>
              <a:gd name="connsiteX3097" fmla="*/ 6947389 w 12191934"/>
              <a:gd name="connsiteY3097" fmla="*/ 1662337 h 6437824"/>
              <a:gd name="connsiteX3098" fmla="*/ 6937216 w 12191934"/>
              <a:gd name="connsiteY3098" fmla="*/ 1655300 h 6437824"/>
              <a:gd name="connsiteX3099" fmla="*/ 6937025 w 12191934"/>
              <a:gd name="connsiteY3099" fmla="*/ 1654825 h 6437824"/>
              <a:gd name="connsiteX3100" fmla="*/ 6935218 w 12191934"/>
              <a:gd name="connsiteY3100" fmla="*/ 1650167 h 6437824"/>
              <a:gd name="connsiteX3101" fmla="*/ 6929514 w 12191934"/>
              <a:gd name="connsiteY3101" fmla="*/ 1624113 h 6437824"/>
              <a:gd name="connsiteX3102" fmla="*/ 6928182 w 12191934"/>
              <a:gd name="connsiteY3102" fmla="*/ 1617363 h 6437824"/>
              <a:gd name="connsiteX3103" fmla="*/ 6927612 w 12191934"/>
              <a:gd name="connsiteY3103" fmla="*/ 1614986 h 6437824"/>
              <a:gd name="connsiteX3104" fmla="*/ 6925235 w 12191934"/>
              <a:gd name="connsiteY3104" fmla="*/ 1606333 h 6437824"/>
              <a:gd name="connsiteX3105" fmla="*/ 6925140 w 12191934"/>
              <a:gd name="connsiteY3105" fmla="*/ 1606048 h 6437824"/>
              <a:gd name="connsiteX3106" fmla="*/ 6925045 w 12191934"/>
              <a:gd name="connsiteY3106" fmla="*/ 1605762 h 6437824"/>
              <a:gd name="connsiteX3107" fmla="*/ 6922667 w 12191934"/>
              <a:gd name="connsiteY3107" fmla="*/ 1599582 h 6437824"/>
              <a:gd name="connsiteX3108" fmla="*/ 6918864 w 12191934"/>
              <a:gd name="connsiteY3108" fmla="*/ 1588457 h 6437824"/>
              <a:gd name="connsiteX3109" fmla="*/ 6918579 w 12191934"/>
              <a:gd name="connsiteY3109" fmla="*/ 1587221 h 6437824"/>
              <a:gd name="connsiteX3110" fmla="*/ 6918008 w 12191934"/>
              <a:gd name="connsiteY3110" fmla="*/ 1583512 h 6437824"/>
              <a:gd name="connsiteX3111" fmla="*/ 6917913 w 12191934"/>
              <a:gd name="connsiteY3111" fmla="*/ 1581802 h 6437824"/>
              <a:gd name="connsiteX3112" fmla="*/ 6918104 w 12191934"/>
              <a:gd name="connsiteY3112" fmla="*/ 1578188 h 6437824"/>
              <a:gd name="connsiteX3113" fmla="*/ 6918294 w 12191934"/>
              <a:gd name="connsiteY3113" fmla="*/ 1576572 h 6437824"/>
              <a:gd name="connsiteX3114" fmla="*/ 6920006 w 12191934"/>
              <a:gd name="connsiteY3114" fmla="*/ 1571152 h 6437824"/>
              <a:gd name="connsiteX3115" fmla="*/ 6924570 w 12191934"/>
              <a:gd name="connsiteY3115" fmla="*/ 1565828 h 6437824"/>
              <a:gd name="connsiteX3116" fmla="*/ 6931415 w 12191934"/>
              <a:gd name="connsiteY3116" fmla="*/ 1564306 h 6437824"/>
              <a:gd name="connsiteX3117" fmla="*/ 6893856 w 12191934"/>
              <a:gd name="connsiteY3117" fmla="*/ 1463612 h 6437824"/>
              <a:gd name="connsiteX3118" fmla="*/ 6896043 w 12191934"/>
              <a:gd name="connsiteY3118" fmla="*/ 1463896 h 6437824"/>
              <a:gd name="connsiteX3119" fmla="*/ 6903079 w 12191934"/>
              <a:gd name="connsiteY3119" fmla="*/ 1469983 h 6437824"/>
              <a:gd name="connsiteX3120" fmla="*/ 6911067 w 12191934"/>
              <a:gd name="connsiteY3120" fmla="*/ 1511915 h 6437824"/>
              <a:gd name="connsiteX3121" fmla="*/ 6909926 w 12191934"/>
              <a:gd name="connsiteY3121" fmla="*/ 1513436 h 6437824"/>
              <a:gd name="connsiteX3122" fmla="*/ 6901654 w 12191934"/>
              <a:gd name="connsiteY3122" fmla="*/ 1515433 h 6437824"/>
              <a:gd name="connsiteX3123" fmla="*/ 6901559 w 12191934"/>
              <a:gd name="connsiteY3123" fmla="*/ 1515338 h 6437824"/>
              <a:gd name="connsiteX3124" fmla="*/ 6901463 w 12191934"/>
              <a:gd name="connsiteY3124" fmla="*/ 1515242 h 6437824"/>
              <a:gd name="connsiteX3125" fmla="*/ 6890528 w 12191934"/>
              <a:gd name="connsiteY3125" fmla="*/ 1512200 h 6437824"/>
              <a:gd name="connsiteX3126" fmla="*/ 6888913 w 12191934"/>
              <a:gd name="connsiteY3126" fmla="*/ 1508301 h 6437824"/>
              <a:gd name="connsiteX3127" fmla="*/ 6879499 w 12191934"/>
              <a:gd name="connsiteY3127" fmla="*/ 1480157 h 6437824"/>
              <a:gd name="connsiteX3128" fmla="*/ 6893856 w 12191934"/>
              <a:gd name="connsiteY3128" fmla="*/ 1463612 h 6437824"/>
              <a:gd name="connsiteX3129" fmla="*/ 6987323 w 12191934"/>
              <a:gd name="connsiteY3129" fmla="*/ 1299403 h 6437824"/>
              <a:gd name="connsiteX3130" fmla="*/ 6989890 w 12191934"/>
              <a:gd name="connsiteY3130" fmla="*/ 1299688 h 6437824"/>
              <a:gd name="connsiteX3131" fmla="*/ 7004914 w 12191934"/>
              <a:gd name="connsiteY3131" fmla="*/ 1317088 h 6437824"/>
              <a:gd name="connsiteX3132" fmla="*/ 7007291 w 12191934"/>
              <a:gd name="connsiteY3132" fmla="*/ 1325836 h 6437824"/>
              <a:gd name="connsiteX3133" fmla="*/ 7014137 w 12191934"/>
              <a:gd name="connsiteY3133" fmla="*/ 1372046 h 6437824"/>
              <a:gd name="connsiteX3134" fmla="*/ 7013377 w 12191934"/>
              <a:gd name="connsiteY3134" fmla="*/ 1373378 h 6437824"/>
              <a:gd name="connsiteX3135" fmla="*/ 7004724 w 12191934"/>
              <a:gd name="connsiteY3135" fmla="*/ 1375374 h 6437824"/>
              <a:gd name="connsiteX3136" fmla="*/ 6993695 w 12191934"/>
              <a:gd name="connsiteY3136" fmla="*/ 1360922 h 6437824"/>
              <a:gd name="connsiteX3137" fmla="*/ 6991792 w 12191934"/>
              <a:gd name="connsiteY3137" fmla="*/ 1356738 h 6437824"/>
              <a:gd name="connsiteX3138" fmla="*/ 6986658 w 12191934"/>
              <a:gd name="connsiteY3138" fmla="*/ 1343711 h 6437824"/>
              <a:gd name="connsiteX3139" fmla="*/ 6984566 w 12191934"/>
              <a:gd name="connsiteY3139" fmla="*/ 1338768 h 6437824"/>
              <a:gd name="connsiteX3140" fmla="*/ 6981144 w 12191934"/>
              <a:gd name="connsiteY3140" fmla="*/ 1303016 h 6437824"/>
              <a:gd name="connsiteX3141" fmla="*/ 6987323 w 12191934"/>
              <a:gd name="connsiteY3141" fmla="*/ 1299403 h 6437824"/>
              <a:gd name="connsiteX3142" fmla="*/ 8600519 w 12191934"/>
              <a:gd name="connsiteY3142" fmla="*/ 1181517 h 6437824"/>
              <a:gd name="connsiteX3143" fmla="*/ 8547367 w 12191934"/>
              <a:gd name="connsiteY3143" fmla="*/ 1196541 h 6437824"/>
              <a:gd name="connsiteX3144" fmla="*/ 8549363 w 12191934"/>
              <a:gd name="connsiteY3144" fmla="*/ 1200250 h 6437824"/>
              <a:gd name="connsiteX3145" fmla="*/ 8518557 w 12191934"/>
              <a:gd name="connsiteY3145" fmla="*/ 1315777 h 6437824"/>
              <a:gd name="connsiteX3146" fmla="*/ 8503342 w 12191934"/>
              <a:gd name="connsiteY3146" fmla="*/ 1360656 h 6437824"/>
              <a:gd name="connsiteX3147" fmla="*/ 8518557 w 12191934"/>
              <a:gd name="connsiteY3147" fmla="*/ 1353334 h 6437824"/>
              <a:gd name="connsiteX3148" fmla="*/ 8531868 w 12191934"/>
              <a:gd name="connsiteY3148" fmla="*/ 1314731 h 6437824"/>
              <a:gd name="connsiteX3149" fmla="*/ 8544419 w 12191934"/>
              <a:gd name="connsiteY3149" fmla="*/ 1284210 h 6437824"/>
              <a:gd name="connsiteX3150" fmla="*/ 8551170 w 12191934"/>
              <a:gd name="connsiteY3150" fmla="*/ 1285351 h 6437824"/>
              <a:gd name="connsiteX3151" fmla="*/ 8544609 w 12191934"/>
              <a:gd name="connsiteY3151" fmla="*/ 1340784 h 6437824"/>
              <a:gd name="connsiteX3152" fmla="*/ 8558397 w 12191934"/>
              <a:gd name="connsiteY3152" fmla="*/ 1334128 h 6437824"/>
              <a:gd name="connsiteX3153" fmla="*/ 8569522 w 12191934"/>
              <a:gd name="connsiteY3153" fmla="*/ 1256065 h 6437824"/>
              <a:gd name="connsiteX3154" fmla="*/ 8600519 w 12191934"/>
              <a:gd name="connsiteY3154" fmla="*/ 1181517 h 6437824"/>
              <a:gd name="connsiteX3155" fmla="*/ 7096670 w 12191934"/>
              <a:gd name="connsiteY3155" fmla="*/ 1171895 h 6437824"/>
              <a:gd name="connsiteX3156" fmla="*/ 7102756 w 12191934"/>
              <a:gd name="connsiteY3156" fmla="*/ 1173701 h 6437824"/>
              <a:gd name="connsiteX3157" fmla="*/ 7116447 w 12191934"/>
              <a:gd name="connsiteY3157" fmla="*/ 1196616 h 6437824"/>
              <a:gd name="connsiteX3158" fmla="*/ 7122438 w 12191934"/>
              <a:gd name="connsiteY3158" fmla="*/ 1224286 h 6437824"/>
              <a:gd name="connsiteX3159" fmla="*/ 7125481 w 12191934"/>
              <a:gd name="connsiteY3159" fmla="*/ 1242067 h 6437824"/>
              <a:gd name="connsiteX3160" fmla="*/ 7137271 w 12191934"/>
              <a:gd name="connsiteY3160" fmla="*/ 1305773 h 6437824"/>
              <a:gd name="connsiteX3161" fmla="*/ 7139648 w 12191934"/>
              <a:gd name="connsiteY3161" fmla="*/ 1327167 h 6437824"/>
              <a:gd name="connsiteX3162" fmla="*/ 7137271 w 12191934"/>
              <a:gd name="connsiteY3162" fmla="*/ 1332871 h 6437824"/>
              <a:gd name="connsiteX3163" fmla="*/ 7131756 w 12191934"/>
              <a:gd name="connsiteY3163" fmla="*/ 1334869 h 6437824"/>
              <a:gd name="connsiteX3164" fmla="*/ 7125956 w 12191934"/>
              <a:gd name="connsiteY3164" fmla="*/ 1330494 h 6437824"/>
              <a:gd name="connsiteX3165" fmla="*/ 7118920 w 12191934"/>
              <a:gd name="connsiteY3165" fmla="*/ 1310718 h 6437824"/>
              <a:gd name="connsiteX3166" fmla="*/ 7107320 w 12191934"/>
              <a:gd name="connsiteY3166" fmla="*/ 1270402 h 6437824"/>
              <a:gd name="connsiteX3167" fmla="*/ 7102090 w 12191934"/>
              <a:gd name="connsiteY3167" fmla="*/ 1250054 h 6437824"/>
              <a:gd name="connsiteX3168" fmla="*/ 7093913 w 12191934"/>
              <a:gd name="connsiteY3168" fmla="*/ 1222670 h 6437824"/>
              <a:gd name="connsiteX3169" fmla="*/ 7091441 w 12191934"/>
              <a:gd name="connsiteY3169" fmla="*/ 1213161 h 6437824"/>
              <a:gd name="connsiteX3170" fmla="*/ 7089539 w 12191934"/>
              <a:gd name="connsiteY3170" fmla="*/ 1185016 h 6437824"/>
              <a:gd name="connsiteX3171" fmla="*/ 7091916 w 12191934"/>
              <a:gd name="connsiteY3171" fmla="*/ 1176173 h 6437824"/>
              <a:gd name="connsiteX3172" fmla="*/ 7093913 w 12191934"/>
              <a:gd name="connsiteY3172" fmla="*/ 1173321 h 6437824"/>
              <a:gd name="connsiteX3173" fmla="*/ 7096670 w 12191934"/>
              <a:gd name="connsiteY3173" fmla="*/ 1171895 h 6437824"/>
              <a:gd name="connsiteX3174" fmla="*/ 8665747 w 12191934"/>
              <a:gd name="connsiteY3174" fmla="*/ 1162120 h 6437824"/>
              <a:gd name="connsiteX3175" fmla="*/ 8625146 w 12191934"/>
              <a:gd name="connsiteY3175" fmla="*/ 1174481 h 6437824"/>
              <a:gd name="connsiteX3176" fmla="*/ 8627999 w 12191934"/>
              <a:gd name="connsiteY3176" fmla="*/ 1178760 h 6437824"/>
              <a:gd name="connsiteX3177" fmla="*/ 8604798 w 12191934"/>
              <a:gd name="connsiteY3177" fmla="*/ 1259773 h 6437824"/>
              <a:gd name="connsiteX3178" fmla="*/ 8587017 w 12191934"/>
              <a:gd name="connsiteY3178" fmla="*/ 1320246 h 6437824"/>
              <a:gd name="connsiteX3179" fmla="*/ 8623434 w 12191934"/>
              <a:gd name="connsiteY3179" fmla="*/ 1301990 h 6437824"/>
              <a:gd name="connsiteX3180" fmla="*/ 8621152 w 12191934"/>
              <a:gd name="connsiteY3180" fmla="*/ 1290199 h 6437824"/>
              <a:gd name="connsiteX3181" fmla="*/ 8665747 w 12191934"/>
              <a:gd name="connsiteY3181" fmla="*/ 1162120 h 6437824"/>
              <a:gd name="connsiteX3182" fmla="*/ 8721847 w 12191934"/>
              <a:gd name="connsiteY3182" fmla="*/ 1144624 h 6437824"/>
              <a:gd name="connsiteX3183" fmla="*/ 8696173 w 12191934"/>
              <a:gd name="connsiteY3183" fmla="*/ 1152897 h 6437824"/>
              <a:gd name="connsiteX3184" fmla="*/ 8700072 w 12191934"/>
              <a:gd name="connsiteY3184" fmla="*/ 1170392 h 6437824"/>
              <a:gd name="connsiteX3185" fmla="*/ 8655762 w 12191934"/>
              <a:gd name="connsiteY3185" fmla="*/ 1285921 h 6437824"/>
              <a:gd name="connsiteX3186" fmla="*/ 8703114 w 12191934"/>
              <a:gd name="connsiteY3186" fmla="*/ 1261390 h 6437824"/>
              <a:gd name="connsiteX3187" fmla="*/ 8702259 w 12191934"/>
              <a:gd name="connsiteY3187" fmla="*/ 1260915 h 6437824"/>
              <a:gd name="connsiteX3188" fmla="*/ 8702259 w 12191934"/>
              <a:gd name="connsiteY3188" fmla="*/ 1212706 h 6437824"/>
              <a:gd name="connsiteX3189" fmla="*/ 8721847 w 12191934"/>
              <a:gd name="connsiteY3189" fmla="*/ 1144624 h 6437824"/>
              <a:gd name="connsiteX3190" fmla="*/ 8862000 w 12191934"/>
              <a:gd name="connsiteY3190" fmla="*/ 1095940 h 6437824"/>
              <a:gd name="connsiteX3191" fmla="*/ 8758644 w 12191934"/>
              <a:gd name="connsiteY3191" fmla="*/ 1132643 h 6437824"/>
              <a:gd name="connsiteX3192" fmla="*/ 8758644 w 12191934"/>
              <a:gd name="connsiteY3192" fmla="*/ 1137968 h 6437824"/>
              <a:gd name="connsiteX3193" fmla="*/ 8758358 w 12191934"/>
              <a:gd name="connsiteY3193" fmla="*/ 1138918 h 6437824"/>
              <a:gd name="connsiteX3194" fmla="*/ 8757502 w 12191934"/>
              <a:gd name="connsiteY3194" fmla="*/ 1142247 h 6437824"/>
              <a:gd name="connsiteX3195" fmla="*/ 8757312 w 12191934"/>
              <a:gd name="connsiteY3195" fmla="*/ 1142628 h 6437824"/>
              <a:gd name="connsiteX3196" fmla="*/ 8732020 w 12191934"/>
              <a:gd name="connsiteY3196" fmla="*/ 1226113 h 6437824"/>
              <a:gd name="connsiteX3197" fmla="*/ 8721751 w 12191934"/>
              <a:gd name="connsiteY3197" fmla="*/ 1251595 h 6437824"/>
              <a:gd name="connsiteX3198" fmla="*/ 8732020 w 12191934"/>
              <a:gd name="connsiteY3198" fmla="*/ 1246080 h 6437824"/>
              <a:gd name="connsiteX3199" fmla="*/ 8739722 w 12191934"/>
              <a:gd name="connsiteY3199" fmla="*/ 1209378 h 6437824"/>
              <a:gd name="connsiteX3200" fmla="*/ 8759214 w 12191934"/>
              <a:gd name="connsiteY3200" fmla="*/ 1168775 h 6437824"/>
              <a:gd name="connsiteX3201" fmla="*/ 8763873 w 12191934"/>
              <a:gd name="connsiteY3201" fmla="*/ 1170203 h 6437824"/>
              <a:gd name="connsiteX3202" fmla="*/ 8762447 w 12191934"/>
              <a:gd name="connsiteY3202" fmla="*/ 1214227 h 6437824"/>
              <a:gd name="connsiteX3203" fmla="*/ 8759119 w 12191934"/>
              <a:gd name="connsiteY3203" fmla="*/ 1231533 h 6437824"/>
              <a:gd name="connsiteX3204" fmla="*/ 8779657 w 12191934"/>
              <a:gd name="connsiteY3204" fmla="*/ 1220503 h 6437824"/>
              <a:gd name="connsiteX3205" fmla="*/ 8773286 w 12191934"/>
              <a:gd name="connsiteY3205" fmla="*/ 1210613 h 6437824"/>
              <a:gd name="connsiteX3206" fmla="*/ 8789070 w 12191934"/>
              <a:gd name="connsiteY3206" fmla="*/ 1134925 h 6437824"/>
              <a:gd name="connsiteX3207" fmla="*/ 8805520 w 12191934"/>
              <a:gd name="connsiteY3207" fmla="*/ 1121613 h 6437824"/>
              <a:gd name="connsiteX3208" fmla="*/ 8817976 w 12191934"/>
              <a:gd name="connsiteY3208" fmla="*/ 1126367 h 6437824"/>
              <a:gd name="connsiteX3209" fmla="*/ 8823015 w 12191934"/>
              <a:gd name="connsiteY3209" fmla="*/ 1143198 h 6437824"/>
              <a:gd name="connsiteX3210" fmla="*/ 8801051 w 12191934"/>
              <a:gd name="connsiteY3210" fmla="*/ 1209187 h 6437824"/>
              <a:gd name="connsiteX3211" fmla="*/ 8807422 w 12191934"/>
              <a:gd name="connsiteY3211" fmla="*/ 1205669 h 6437824"/>
              <a:gd name="connsiteX3212" fmla="*/ 8830147 w 12191934"/>
              <a:gd name="connsiteY3212" fmla="*/ 1150520 h 6437824"/>
              <a:gd name="connsiteX3213" fmla="*/ 8837183 w 12191934"/>
              <a:gd name="connsiteY3213" fmla="*/ 1150709 h 6437824"/>
              <a:gd name="connsiteX3214" fmla="*/ 8836136 w 12191934"/>
              <a:gd name="connsiteY3214" fmla="*/ 1189505 h 6437824"/>
              <a:gd name="connsiteX3215" fmla="*/ 8842318 w 12191934"/>
              <a:gd name="connsiteY3215" fmla="*/ 1185987 h 6437824"/>
              <a:gd name="connsiteX3216" fmla="*/ 8841176 w 12191934"/>
              <a:gd name="connsiteY3216" fmla="*/ 1181993 h 6437824"/>
              <a:gd name="connsiteX3217" fmla="*/ 8862000 w 12191934"/>
              <a:gd name="connsiteY3217" fmla="*/ 1095940 h 6437824"/>
              <a:gd name="connsiteX3218" fmla="*/ 8997115 w 12191934"/>
              <a:gd name="connsiteY3218" fmla="*/ 1040976 h 6437824"/>
              <a:gd name="connsiteX3219" fmla="*/ 8898322 w 12191934"/>
              <a:gd name="connsiteY3219" fmla="*/ 1082152 h 6437824"/>
              <a:gd name="connsiteX3220" fmla="*/ 8897752 w 12191934"/>
              <a:gd name="connsiteY3220" fmla="*/ 1089284 h 6437824"/>
              <a:gd name="connsiteX3221" fmla="*/ 8898227 w 12191934"/>
              <a:gd name="connsiteY3221" fmla="*/ 1089284 h 6437824"/>
              <a:gd name="connsiteX3222" fmla="*/ 8873886 w 12191934"/>
              <a:gd name="connsiteY3222" fmla="*/ 1168110 h 6437824"/>
              <a:gd name="connsiteX3223" fmla="*/ 8917434 w 12191934"/>
              <a:gd name="connsiteY3223" fmla="*/ 1142152 h 6437824"/>
              <a:gd name="connsiteX3224" fmla="*/ 8916102 w 12191934"/>
              <a:gd name="connsiteY3224" fmla="*/ 1132168 h 6437824"/>
              <a:gd name="connsiteX3225" fmla="*/ 8941490 w 12191934"/>
              <a:gd name="connsiteY3225" fmla="*/ 1069221 h 6437824"/>
              <a:gd name="connsiteX3226" fmla="*/ 8956323 w 12191934"/>
              <a:gd name="connsiteY3226" fmla="*/ 1061899 h 6437824"/>
              <a:gd name="connsiteX3227" fmla="*/ 8967448 w 12191934"/>
              <a:gd name="connsiteY3227" fmla="*/ 1067319 h 6437824"/>
              <a:gd name="connsiteX3228" fmla="*/ 8970776 w 12191934"/>
              <a:gd name="connsiteY3228" fmla="*/ 1083579 h 6437824"/>
              <a:gd name="connsiteX3229" fmla="*/ 8953946 w 12191934"/>
              <a:gd name="connsiteY3229" fmla="*/ 1120377 h 6437824"/>
              <a:gd name="connsiteX3230" fmla="*/ 8985323 w 12191934"/>
              <a:gd name="connsiteY3230" fmla="*/ 1100790 h 6437824"/>
              <a:gd name="connsiteX3231" fmla="*/ 8983707 w 12191934"/>
              <a:gd name="connsiteY3231" fmla="*/ 1095084 h 6437824"/>
              <a:gd name="connsiteX3232" fmla="*/ 8991504 w 12191934"/>
              <a:gd name="connsiteY3232" fmla="*/ 1063325 h 6437824"/>
              <a:gd name="connsiteX3233" fmla="*/ 8997115 w 12191934"/>
              <a:gd name="connsiteY3233" fmla="*/ 1040976 h 6437824"/>
              <a:gd name="connsiteX3234" fmla="*/ 7051126 w 12191934"/>
              <a:gd name="connsiteY3234" fmla="*/ 1026890 h 6437824"/>
              <a:gd name="connsiteX3235" fmla="*/ 7055880 w 12191934"/>
              <a:gd name="connsiteY3235" fmla="*/ 1029267 h 6437824"/>
              <a:gd name="connsiteX3236" fmla="*/ 7064343 w 12191934"/>
              <a:gd name="connsiteY3236" fmla="*/ 1041057 h 6437824"/>
              <a:gd name="connsiteX3237" fmla="*/ 7066054 w 12191934"/>
              <a:gd name="connsiteY3237" fmla="*/ 1045336 h 6437824"/>
              <a:gd name="connsiteX3238" fmla="*/ 7071094 w 12191934"/>
              <a:gd name="connsiteY3238" fmla="*/ 1064259 h 6437824"/>
              <a:gd name="connsiteX3239" fmla="*/ 7078130 w 12191934"/>
              <a:gd name="connsiteY3239" fmla="*/ 1091358 h 6437824"/>
              <a:gd name="connsiteX3240" fmla="*/ 7082503 w 12191934"/>
              <a:gd name="connsiteY3240" fmla="*/ 1119027 h 6437824"/>
              <a:gd name="connsiteX3241" fmla="*/ 7073090 w 12191934"/>
              <a:gd name="connsiteY3241" fmla="*/ 1127775 h 6437824"/>
              <a:gd name="connsiteX3242" fmla="*/ 7065768 w 12191934"/>
              <a:gd name="connsiteY3242" fmla="*/ 1123496 h 6437824"/>
              <a:gd name="connsiteX3243" fmla="*/ 7060350 w 12191934"/>
              <a:gd name="connsiteY3243" fmla="*/ 1112657 h 6437824"/>
              <a:gd name="connsiteX3244" fmla="*/ 7048369 w 12191934"/>
              <a:gd name="connsiteY3244" fmla="*/ 1078427 h 6437824"/>
              <a:gd name="connsiteX3245" fmla="*/ 7046562 w 12191934"/>
              <a:gd name="connsiteY3245" fmla="*/ 1073101 h 6437824"/>
              <a:gd name="connsiteX3246" fmla="*/ 7038860 w 12191934"/>
              <a:gd name="connsiteY3246" fmla="*/ 1043339 h 6437824"/>
              <a:gd name="connsiteX3247" fmla="*/ 7039716 w 12191934"/>
              <a:gd name="connsiteY3247" fmla="*/ 1035067 h 6437824"/>
              <a:gd name="connsiteX3248" fmla="*/ 7051126 w 12191934"/>
              <a:gd name="connsiteY3248" fmla="*/ 1026890 h 6437824"/>
              <a:gd name="connsiteX3249" fmla="*/ 9062056 w 12191934"/>
              <a:gd name="connsiteY3249" fmla="*/ 1010929 h 6437824"/>
              <a:gd name="connsiteX3250" fmla="*/ 9027160 w 12191934"/>
              <a:gd name="connsiteY3250" fmla="*/ 1027569 h 6437824"/>
              <a:gd name="connsiteX3251" fmla="*/ 9014895 w 12191934"/>
              <a:gd name="connsiteY3251" fmla="*/ 1082343 h 6437824"/>
              <a:gd name="connsiteX3252" fmla="*/ 9063292 w 12191934"/>
              <a:gd name="connsiteY3252" fmla="*/ 1051060 h 6437824"/>
              <a:gd name="connsiteX3253" fmla="*/ 9055686 w 12191934"/>
              <a:gd name="connsiteY3253" fmla="*/ 1036031 h 6437824"/>
              <a:gd name="connsiteX3254" fmla="*/ 9062056 w 12191934"/>
              <a:gd name="connsiteY3254" fmla="*/ 1010929 h 6437824"/>
              <a:gd name="connsiteX3255" fmla="*/ 9211243 w 12191934"/>
              <a:gd name="connsiteY3255" fmla="*/ 997618 h 6437824"/>
              <a:gd name="connsiteX3256" fmla="*/ 8231024 w 12191934"/>
              <a:gd name="connsiteY3256" fmla="*/ 1523627 h 6437824"/>
              <a:gd name="connsiteX3257" fmla="*/ 8226840 w 12191934"/>
              <a:gd name="connsiteY3257" fmla="*/ 1539982 h 6437824"/>
              <a:gd name="connsiteX3258" fmla="*/ 8251371 w 12191934"/>
              <a:gd name="connsiteY3258" fmla="*/ 1530093 h 6437824"/>
              <a:gd name="connsiteX3259" fmla="*/ 8889194 w 12191934"/>
              <a:gd name="connsiteY3259" fmla="*/ 1220027 h 6437824"/>
              <a:gd name="connsiteX3260" fmla="*/ 9211243 w 12191934"/>
              <a:gd name="connsiteY3260" fmla="*/ 997618 h 6437824"/>
              <a:gd name="connsiteX3261" fmla="*/ 9161705 w 12191934"/>
              <a:gd name="connsiteY3261" fmla="*/ 960440 h 6437824"/>
              <a:gd name="connsiteX3262" fmla="*/ 9084877 w 12191934"/>
              <a:gd name="connsiteY3262" fmla="*/ 999995 h 6437824"/>
              <a:gd name="connsiteX3263" fmla="*/ 9086018 w 12191934"/>
              <a:gd name="connsiteY3263" fmla="*/ 1000660 h 6437824"/>
              <a:gd name="connsiteX3264" fmla="*/ 9083926 w 12191934"/>
              <a:gd name="connsiteY3264" fmla="*/ 1037648 h 6437824"/>
              <a:gd name="connsiteX3265" fmla="*/ 9159137 w 12191934"/>
              <a:gd name="connsiteY3265" fmla="*/ 986493 h 6437824"/>
              <a:gd name="connsiteX3266" fmla="*/ 9161705 w 12191934"/>
              <a:gd name="connsiteY3266" fmla="*/ 960440 h 6437824"/>
              <a:gd name="connsiteX3267" fmla="*/ 9330479 w 12191934"/>
              <a:gd name="connsiteY3267" fmla="*/ 858320 h 6437824"/>
              <a:gd name="connsiteX3268" fmla="*/ 9174731 w 12191934"/>
              <a:gd name="connsiteY3268" fmla="*/ 953404 h 6437824"/>
              <a:gd name="connsiteX3269" fmla="*/ 9179295 w 12191934"/>
              <a:gd name="connsiteY3269" fmla="*/ 956065 h 6437824"/>
              <a:gd name="connsiteX3270" fmla="*/ 9184524 w 12191934"/>
              <a:gd name="connsiteY3270" fmla="*/ 968712 h 6437824"/>
              <a:gd name="connsiteX3271" fmla="*/ 9330479 w 12191934"/>
              <a:gd name="connsiteY3271" fmla="*/ 858320 h 6437824"/>
              <a:gd name="connsiteX3272" fmla="*/ 7178158 w 12191934"/>
              <a:gd name="connsiteY3272" fmla="*/ 836912 h 6437824"/>
              <a:gd name="connsiteX3273" fmla="*/ 7185480 w 12191934"/>
              <a:gd name="connsiteY3273" fmla="*/ 838813 h 6437824"/>
              <a:gd name="connsiteX3274" fmla="*/ 7195654 w 12191934"/>
              <a:gd name="connsiteY3274" fmla="*/ 851935 h 6437824"/>
              <a:gd name="connsiteX3275" fmla="*/ 7206018 w 12191934"/>
              <a:gd name="connsiteY3275" fmla="*/ 904801 h 6437824"/>
              <a:gd name="connsiteX3276" fmla="*/ 7207730 w 12191934"/>
              <a:gd name="connsiteY3276" fmla="*/ 913739 h 6437824"/>
              <a:gd name="connsiteX3277" fmla="*/ 7213815 w 12191934"/>
              <a:gd name="connsiteY3277" fmla="*/ 949870 h 6437824"/>
              <a:gd name="connsiteX3278" fmla="*/ 7214480 w 12191934"/>
              <a:gd name="connsiteY3278" fmla="*/ 959189 h 6437824"/>
              <a:gd name="connsiteX3279" fmla="*/ 7214766 w 12191934"/>
              <a:gd name="connsiteY3279" fmla="*/ 977445 h 6437824"/>
              <a:gd name="connsiteX3280" fmla="*/ 7207824 w 12191934"/>
              <a:gd name="connsiteY3280" fmla="*/ 984291 h 6437824"/>
              <a:gd name="connsiteX3281" fmla="*/ 7198791 w 12191934"/>
              <a:gd name="connsiteY3281" fmla="*/ 979347 h 6437824"/>
              <a:gd name="connsiteX3282" fmla="*/ 7189092 w 12191934"/>
              <a:gd name="connsiteY3282" fmla="*/ 953484 h 6437824"/>
              <a:gd name="connsiteX3283" fmla="*/ 7182532 w 12191934"/>
              <a:gd name="connsiteY3283" fmla="*/ 926480 h 6437824"/>
              <a:gd name="connsiteX3284" fmla="*/ 7178728 w 12191934"/>
              <a:gd name="connsiteY3284" fmla="*/ 908510 h 6437824"/>
              <a:gd name="connsiteX3285" fmla="*/ 7176827 w 12191934"/>
              <a:gd name="connsiteY3285" fmla="*/ 900713 h 6437824"/>
              <a:gd name="connsiteX3286" fmla="*/ 7168555 w 12191934"/>
              <a:gd name="connsiteY3286" fmla="*/ 865531 h 6437824"/>
              <a:gd name="connsiteX3287" fmla="*/ 7169220 w 12191934"/>
              <a:gd name="connsiteY3287" fmla="*/ 848796 h 6437824"/>
              <a:gd name="connsiteX3288" fmla="*/ 7172073 w 12191934"/>
              <a:gd name="connsiteY3288" fmla="*/ 841476 h 6437824"/>
              <a:gd name="connsiteX3289" fmla="*/ 7178158 w 12191934"/>
              <a:gd name="connsiteY3289" fmla="*/ 836912 h 6437824"/>
              <a:gd name="connsiteX3290" fmla="*/ 9435451 w 12191934"/>
              <a:gd name="connsiteY3290" fmla="*/ 834169 h 6437824"/>
              <a:gd name="connsiteX3291" fmla="*/ 8792208 w 12191934"/>
              <a:gd name="connsiteY3291" fmla="*/ 1307410 h 6437824"/>
              <a:gd name="connsiteX3292" fmla="*/ 8797343 w 12191934"/>
              <a:gd name="connsiteY3292" fmla="*/ 1307220 h 6437824"/>
              <a:gd name="connsiteX3293" fmla="*/ 8808087 w 12191934"/>
              <a:gd name="connsiteY3293" fmla="*/ 1309882 h 6437824"/>
              <a:gd name="connsiteX3294" fmla="*/ 8809133 w 12191934"/>
              <a:gd name="connsiteY3294" fmla="*/ 1328709 h 6437824"/>
              <a:gd name="connsiteX3295" fmla="*/ 8795916 w 12191934"/>
              <a:gd name="connsiteY3295" fmla="*/ 1333082 h 6437824"/>
              <a:gd name="connsiteX3296" fmla="*/ 8783270 w 12191934"/>
              <a:gd name="connsiteY3296" fmla="*/ 1328898 h 6437824"/>
              <a:gd name="connsiteX3297" fmla="*/ 8780893 w 12191934"/>
              <a:gd name="connsiteY3297" fmla="*/ 1326332 h 6437824"/>
              <a:gd name="connsiteX3298" fmla="*/ 8779468 w 12191934"/>
              <a:gd name="connsiteY3298" fmla="*/ 1316063 h 6437824"/>
              <a:gd name="connsiteX3299" fmla="*/ 8781654 w 12191934"/>
              <a:gd name="connsiteY3299" fmla="*/ 1313209 h 6437824"/>
              <a:gd name="connsiteX3300" fmla="*/ 8644258 w 12191934"/>
              <a:gd name="connsiteY3300" fmla="*/ 1384141 h 6437824"/>
              <a:gd name="connsiteX3301" fmla="*/ 8662514 w 12191934"/>
              <a:gd name="connsiteY3301" fmla="*/ 1378817 h 6437824"/>
              <a:gd name="connsiteX3302" fmla="*/ 8667838 w 12191934"/>
              <a:gd name="connsiteY3302" fmla="*/ 1398118 h 6437824"/>
              <a:gd name="connsiteX3303" fmla="*/ 8642261 w 12191934"/>
              <a:gd name="connsiteY3303" fmla="*/ 1400211 h 6437824"/>
              <a:gd name="connsiteX3304" fmla="*/ 8639218 w 12191934"/>
              <a:gd name="connsiteY3304" fmla="*/ 1386518 h 6437824"/>
              <a:gd name="connsiteX3305" fmla="*/ 8516369 w 12191934"/>
              <a:gd name="connsiteY3305" fmla="*/ 1445375 h 6437824"/>
              <a:gd name="connsiteX3306" fmla="*/ 8519318 w 12191934"/>
              <a:gd name="connsiteY3306" fmla="*/ 1445470 h 6437824"/>
              <a:gd name="connsiteX3307" fmla="*/ 8580266 w 12191934"/>
              <a:gd name="connsiteY3307" fmla="*/ 1453932 h 6437824"/>
              <a:gd name="connsiteX3308" fmla="*/ 8580741 w 12191934"/>
              <a:gd name="connsiteY3308" fmla="*/ 1468290 h 6437824"/>
              <a:gd name="connsiteX3309" fmla="*/ 8512376 w 12191934"/>
              <a:gd name="connsiteY3309" fmla="*/ 1472473 h 6437824"/>
              <a:gd name="connsiteX3310" fmla="*/ 8462552 w 12191934"/>
              <a:gd name="connsiteY3310" fmla="*/ 1469906 h 6437824"/>
              <a:gd name="connsiteX3311" fmla="*/ 8378308 w 12191934"/>
              <a:gd name="connsiteY3311" fmla="*/ 1507273 h 6437824"/>
              <a:gd name="connsiteX3312" fmla="*/ 8386390 w 12191934"/>
              <a:gd name="connsiteY3312" fmla="*/ 1508509 h 6437824"/>
              <a:gd name="connsiteX3313" fmla="*/ 8451903 w 12191934"/>
              <a:gd name="connsiteY3313" fmla="*/ 1536369 h 6437824"/>
              <a:gd name="connsiteX3314" fmla="*/ 8446102 w 12191934"/>
              <a:gd name="connsiteY3314" fmla="*/ 1546923 h 6437824"/>
              <a:gd name="connsiteX3315" fmla="*/ 8378118 w 12191934"/>
              <a:gd name="connsiteY3315" fmla="*/ 1534182 h 6437824"/>
              <a:gd name="connsiteX3316" fmla="*/ 8324966 w 12191934"/>
              <a:gd name="connsiteY3316" fmla="*/ 1530569 h 6437824"/>
              <a:gd name="connsiteX3317" fmla="*/ 8233211 w 12191934"/>
              <a:gd name="connsiteY3317" fmla="*/ 1569934 h 6437824"/>
              <a:gd name="connsiteX3318" fmla="*/ 8244239 w 12191934"/>
              <a:gd name="connsiteY3318" fmla="*/ 1570979 h 6437824"/>
              <a:gd name="connsiteX3319" fmla="*/ 8320877 w 12191934"/>
              <a:gd name="connsiteY3319" fmla="*/ 1592563 h 6437824"/>
              <a:gd name="connsiteX3320" fmla="*/ 8316409 w 12191934"/>
              <a:gd name="connsiteY3320" fmla="*/ 1607015 h 6437824"/>
              <a:gd name="connsiteX3321" fmla="*/ 8242814 w 12191934"/>
              <a:gd name="connsiteY3321" fmla="*/ 1599313 h 6437824"/>
              <a:gd name="connsiteX3322" fmla="*/ 8211912 w 12191934"/>
              <a:gd name="connsiteY3322" fmla="*/ 1596461 h 6437824"/>
              <a:gd name="connsiteX3323" fmla="*/ 8198980 w 12191934"/>
              <a:gd name="connsiteY3323" fmla="*/ 1645143 h 6437824"/>
              <a:gd name="connsiteX3324" fmla="*/ 8259929 w 12191934"/>
              <a:gd name="connsiteY3324" fmla="*/ 1661783 h 6437824"/>
              <a:gd name="connsiteX3325" fmla="*/ 8257076 w 12191934"/>
              <a:gd name="connsiteY3325" fmla="*/ 1680324 h 6437824"/>
              <a:gd name="connsiteX3326" fmla="*/ 8189471 w 12191934"/>
              <a:gd name="connsiteY3326" fmla="*/ 1679944 h 6437824"/>
              <a:gd name="connsiteX3327" fmla="*/ 8178917 w 12191934"/>
              <a:gd name="connsiteY3327" fmla="*/ 1717691 h 6437824"/>
              <a:gd name="connsiteX3328" fmla="*/ 8299578 w 12191934"/>
              <a:gd name="connsiteY3328" fmla="*/ 1731003 h 6437824"/>
              <a:gd name="connsiteX3329" fmla="*/ 8297106 w 12191934"/>
              <a:gd name="connsiteY3329" fmla="*/ 1750685 h 6437824"/>
              <a:gd name="connsiteX3330" fmla="*/ 8169694 w 12191934"/>
              <a:gd name="connsiteY3330" fmla="*/ 1750875 h 6437824"/>
              <a:gd name="connsiteX3331" fmla="*/ 8160090 w 12191934"/>
              <a:gd name="connsiteY3331" fmla="*/ 1783679 h 6437824"/>
              <a:gd name="connsiteX3332" fmla="*/ 8229217 w 12191934"/>
              <a:gd name="connsiteY3332" fmla="*/ 1796611 h 6437824"/>
              <a:gd name="connsiteX3333" fmla="*/ 8227220 w 12191934"/>
              <a:gd name="connsiteY3333" fmla="*/ 1816104 h 6437824"/>
              <a:gd name="connsiteX3334" fmla="*/ 8150297 w 12191934"/>
              <a:gd name="connsiteY3334" fmla="*/ 1816581 h 6437824"/>
              <a:gd name="connsiteX3335" fmla="*/ 8134323 w 12191934"/>
              <a:gd name="connsiteY3335" fmla="*/ 1868875 h 6437824"/>
              <a:gd name="connsiteX3336" fmla="*/ 8183861 w 12191934"/>
              <a:gd name="connsiteY3336" fmla="*/ 1869540 h 6437824"/>
              <a:gd name="connsiteX3337" fmla="*/ 8236444 w 12191934"/>
              <a:gd name="connsiteY3337" fmla="*/ 1866974 h 6437824"/>
              <a:gd name="connsiteX3338" fmla="*/ 8312415 w 12191934"/>
              <a:gd name="connsiteY3338" fmla="*/ 1820478 h 6437824"/>
              <a:gd name="connsiteX3339" fmla="*/ 8262116 w 12191934"/>
              <a:gd name="connsiteY3339" fmla="*/ 1819147 h 6437824"/>
              <a:gd name="connsiteX3340" fmla="*/ 8261260 w 12191934"/>
              <a:gd name="connsiteY3340" fmla="*/ 1794233 h 6437824"/>
              <a:gd name="connsiteX3341" fmla="*/ 8322684 w 12191934"/>
              <a:gd name="connsiteY3341" fmla="*/ 1788339 h 6437824"/>
              <a:gd name="connsiteX3342" fmla="*/ 8360337 w 12191934"/>
              <a:gd name="connsiteY3342" fmla="*/ 1790145 h 6437824"/>
              <a:gd name="connsiteX3343" fmla="*/ 8407214 w 12191934"/>
              <a:gd name="connsiteY3343" fmla="*/ 1760479 h 6437824"/>
              <a:gd name="connsiteX3344" fmla="*/ 8393046 w 12191934"/>
              <a:gd name="connsiteY3344" fmla="*/ 1759433 h 6437824"/>
              <a:gd name="connsiteX3345" fmla="*/ 8334950 w 12191934"/>
              <a:gd name="connsiteY3345" fmla="*/ 1755534 h 6437824"/>
              <a:gd name="connsiteX3346" fmla="*/ 8335330 w 12191934"/>
              <a:gd name="connsiteY3346" fmla="*/ 1730052 h 6437824"/>
              <a:gd name="connsiteX3347" fmla="*/ 8400748 w 12191934"/>
              <a:gd name="connsiteY3347" fmla="*/ 1729006 h 6437824"/>
              <a:gd name="connsiteX3348" fmla="*/ 8446198 w 12191934"/>
              <a:gd name="connsiteY3348" fmla="*/ 1734331 h 6437824"/>
              <a:gd name="connsiteX3349" fmla="*/ 8480238 w 12191934"/>
              <a:gd name="connsiteY3349" fmla="*/ 1711511 h 6437824"/>
              <a:gd name="connsiteX3350" fmla="*/ 8471395 w 12191934"/>
              <a:gd name="connsiteY3350" fmla="*/ 1711606 h 6437824"/>
              <a:gd name="connsiteX3351" fmla="*/ 8469018 w 12191934"/>
              <a:gd name="connsiteY3351" fmla="*/ 1694967 h 6437824"/>
              <a:gd name="connsiteX3352" fmla="*/ 8520363 w 12191934"/>
              <a:gd name="connsiteY3352" fmla="*/ 1683272 h 6437824"/>
              <a:gd name="connsiteX3353" fmla="*/ 8588444 w 12191934"/>
              <a:gd name="connsiteY3353" fmla="*/ 1633638 h 6437824"/>
              <a:gd name="connsiteX3354" fmla="*/ 8542899 w 12191934"/>
              <a:gd name="connsiteY3354" fmla="*/ 1630691 h 6437824"/>
              <a:gd name="connsiteX3355" fmla="*/ 8485182 w 12191934"/>
              <a:gd name="connsiteY3355" fmla="*/ 1624796 h 6437824"/>
              <a:gd name="connsiteX3356" fmla="*/ 8486132 w 12191934"/>
              <a:gd name="connsiteY3356" fmla="*/ 1610153 h 6437824"/>
              <a:gd name="connsiteX3357" fmla="*/ 8551266 w 12191934"/>
              <a:gd name="connsiteY3357" fmla="*/ 1609012 h 6437824"/>
              <a:gd name="connsiteX3358" fmla="*/ 8613450 w 12191934"/>
              <a:gd name="connsiteY3358" fmla="*/ 1615478 h 6437824"/>
              <a:gd name="connsiteX3359" fmla="*/ 8697124 w 12191934"/>
              <a:gd name="connsiteY3359" fmla="*/ 1551487 h 6437824"/>
              <a:gd name="connsiteX3360" fmla="*/ 8638362 w 12191934"/>
              <a:gd name="connsiteY3360" fmla="*/ 1549110 h 6437824"/>
              <a:gd name="connsiteX3361" fmla="*/ 8637982 w 12191934"/>
              <a:gd name="connsiteY3361" fmla="*/ 1537129 h 6437824"/>
              <a:gd name="connsiteX3362" fmla="*/ 8695413 w 12191934"/>
              <a:gd name="connsiteY3362" fmla="*/ 1526956 h 6437824"/>
              <a:gd name="connsiteX3363" fmla="*/ 8732875 w 12191934"/>
              <a:gd name="connsiteY3363" fmla="*/ 1523723 h 6437824"/>
              <a:gd name="connsiteX3364" fmla="*/ 8797248 w 12191934"/>
              <a:gd name="connsiteY3364" fmla="*/ 1471333 h 6437824"/>
              <a:gd name="connsiteX3365" fmla="*/ 8783841 w 12191934"/>
              <a:gd name="connsiteY3365" fmla="*/ 1472473 h 6437824"/>
              <a:gd name="connsiteX3366" fmla="*/ 8735633 w 12191934"/>
              <a:gd name="connsiteY3366" fmla="*/ 1473519 h 6437824"/>
              <a:gd name="connsiteX3367" fmla="*/ 8733732 w 12191934"/>
              <a:gd name="connsiteY3367" fmla="*/ 1455358 h 6437824"/>
              <a:gd name="connsiteX3368" fmla="*/ 8785932 w 12191934"/>
              <a:gd name="connsiteY3368" fmla="*/ 1442522 h 6437824"/>
              <a:gd name="connsiteX3369" fmla="*/ 8825488 w 12191934"/>
              <a:gd name="connsiteY3369" fmla="*/ 1444139 h 6437824"/>
              <a:gd name="connsiteX3370" fmla="*/ 8827769 w 12191934"/>
              <a:gd name="connsiteY3370" fmla="*/ 1446516 h 6437824"/>
              <a:gd name="connsiteX3371" fmla="*/ 8887197 w 12191934"/>
              <a:gd name="connsiteY3371" fmla="*/ 1395647 h 6437824"/>
              <a:gd name="connsiteX3372" fmla="*/ 8791923 w 12191934"/>
              <a:gd name="connsiteY3372" fmla="*/ 1403823 h 6437824"/>
              <a:gd name="connsiteX3373" fmla="*/ 8684573 w 12191934"/>
              <a:gd name="connsiteY3373" fmla="*/ 1407342 h 6437824"/>
              <a:gd name="connsiteX3374" fmla="*/ 8684193 w 12191934"/>
              <a:gd name="connsiteY3374" fmla="*/ 1395361 h 6437824"/>
              <a:gd name="connsiteX3375" fmla="*/ 8796487 w 12191934"/>
              <a:gd name="connsiteY3375" fmla="*/ 1377866 h 6437824"/>
              <a:gd name="connsiteX3376" fmla="*/ 8910113 w 12191934"/>
              <a:gd name="connsiteY3376" fmla="*/ 1369309 h 6437824"/>
              <a:gd name="connsiteX3377" fmla="*/ 8914867 w 12191934"/>
              <a:gd name="connsiteY3377" fmla="*/ 1371781 h 6437824"/>
              <a:gd name="connsiteX3378" fmla="*/ 8963929 w 12191934"/>
              <a:gd name="connsiteY3378" fmla="*/ 1326807 h 6437824"/>
              <a:gd name="connsiteX3379" fmla="*/ 8917909 w 12191934"/>
              <a:gd name="connsiteY3379" fmla="*/ 1335745 h 6437824"/>
              <a:gd name="connsiteX3380" fmla="*/ 8834331 w 12191934"/>
              <a:gd name="connsiteY3380" fmla="*/ 1341354 h 6437824"/>
              <a:gd name="connsiteX3381" fmla="*/ 8832714 w 12191934"/>
              <a:gd name="connsiteY3381" fmla="*/ 1326236 h 6437824"/>
              <a:gd name="connsiteX3382" fmla="*/ 8924660 w 12191934"/>
              <a:gd name="connsiteY3382" fmla="*/ 1307600 h 6437824"/>
              <a:gd name="connsiteX3383" fmla="*/ 8993215 w 12191934"/>
              <a:gd name="connsiteY3383" fmla="*/ 1294193 h 6437824"/>
              <a:gd name="connsiteX3384" fmla="*/ 8997495 w 12191934"/>
              <a:gd name="connsiteY3384" fmla="*/ 1296095 h 6437824"/>
              <a:gd name="connsiteX3385" fmla="*/ 9036764 w 12191934"/>
              <a:gd name="connsiteY3385" fmla="*/ 1258727 h 6437824"/>
              <a:gd name="connsiteX3386" fmla="*/ 9003675 w 12191934"/>
              <a:gd name="connsiteY3386" fmla="*/ 1264052 h 6437824"/>
              <a:gd name="connsiteX3387" fmla="*/ 8934834 w 12191934"/>
              <a:gd name="connsiteY3387" fmla="*/ 1266809 h 6437824"/>
              <a:gd name="connsiteX3388" fmla="*/ 8931697 w 12191934"/>
              <a:gd name="connsiteY3388" fmla="*/ 1250930 h 6437824"/>
              <a:gd name="connsiteX3389" fmla="*/ 9007383 w 12191934"/>
              <a:gd name="connsiteY3389" fmla="*/ 1235431 h 6437824"/>
              <a:gd name="connsiteX3390" fmla="*/ 9070614 w 12191934"/>
              <a:gd name="connsiteY3390" fmla="*/ 1225162 h 6437824"/>
              <a:gd name="connsiteX3391" fmla="*/ 9071565 w 12191934"/>
              <a:gd name="connsiteY3391" fmla="*/ 1225637 h 6437824"/>
              <a:gd name="connsiteX3392" fmla="*/ 9118536 w 12191934"/>
              <a:gd name="connsiteY3392" fmla="*/ 1179330 h 6437824"/>
              <a:gd name="connsiteX3393" fmla="*/ 9059394 w 12191934"/>
              <a:gd name="connsiteY3393" fmla="*/ 1185035 h 6437824"/>
              <a:gd name="connsiteX3394" fmla="*/ 9058348 w 12191934"/>
              <a:gd name="connsiteY3394" fmla="*/ 1166209 h 6437824"/>
              <a:gd name="connsiteX3395" fmla="*/ 9111500 w 12191934"/>
              <a:gd name="connsiteY3395" fmla="*/ 1152136 h 6437824"/>
              <a:gd name="connsiteX3396" fmla="*/ 9155238 w 12191934"/>
              <a:gd name="connsiteY3396" fmla="*/ 1143103 h 6437824"/>
              <a:gd name="connsiteX3397" fmla="*/ 9185286 w 12191934"/>
              <a:gd name="connsiteY3397" fmla="*/ 1112199 h 6437824"/>
              <a:gd name="connsiteX3398" fmla="*/ 9164271 w 12191934"/>
              <a:gd name="connsiteY3398" fmla="*/ 1109347 h 6437824"/>
              <a:gd name="connsiteX3399" fmla="*/ 9162750 w 12191934"/>
              <a:gd name="connsiteY3399" fmla="*/ 1087762 h 6437824"/>
              <a:gd name="connsiteX3400" fmla="*/ 9208010 w 12191934"/>
              <a:gd name="connsiteY3400" fmla="*/ 1088809 h 6437824"/>
              <a:gd name="connsiteX3401" fmla="*/ 9435451 w 12191934"/>
              <a:gd name="connsiteY3401" fmla="*/ 834169 h 6437824"/>
              <a:gd name="connsiteX3402" fmla="*/ 7289975 w 12191934"/>
              <a:gd name="connsiteY3402" fmla="*/ 553943 h 6437824"/>
              <a:gd name="connsiteX3403" fmla="*/ 7292638 w 12191934"/>
              <a:gd name="connsiteY3403" fmla="*/ 554608 h 6437824"/>
              <a:gd name="connsiteX3404" fmla="*/ 7303383 w 12191934"/>
              <a:gd name="connsiteY3404" fmla="*/ 564117 h 6437824"/>
              <a:gd name="connsiteX3405" fmla="*/ 7306615 w 12191934"/>
              <a:gd name="connsiteY3405" fmla="*/ 570867 h 6437824"/>
              <a:gd name="connsiteX3406" fmla="*/ 7310419 w 12191934"/>
              <a:gd name="connsiteY3406" fmla="*/ 586461 h 6437824"/>
              <a:gd name="connsiteX3407" fmla="*/ 7311559 w 12191934"/>
              <a:gd name="connsiteY3407" fmla="*/ 594543 h 6437824"/>
              <a:gd name="connsiteX3408" fmla="*/ 7313651 w 12191934"/>
              <a:gd name="connsiteY3408" fmla="*/ 609376 h 6437824"/>
              <a:gd name="connsiteX3409" fmla="*/ 7318596 w 12191934"/>
              <a:gd name="connsiteY3409" fmla="*/ 634859 h 6437824"/>
              <a:gd name="connsiteX3410" fmla="*/ 7320117 w 12191934"/>
              <a:gd name="connsiteY3410" fmla="*/ 647980 h 6437824"/>
              <a:gd name="connsiteX3411" fmla="*/ 7320117 w 12191934"/>
              <a:gd name="connsiteY3411" fmla="*/ 660911 h 6437824"/>
              <a:gd name="connsiteX3412" fmla="*/ 7310419 w 12191934"/>
              <a:gd name="connsiteY3412" fmla="*/ 669850 h 6437824"/>
              <a:gd name="connsiteX3413" fmla="*/ 7303288 w 12191934"/>
              <a:gd name="connsiteY3413" fmla="*/ 665285 h 6437824"/>
              <a:gd name="connsiteX3414" fmla="*/ 7293968 w 12191934"/>
              <a:gd name="connsiteY3414" fmla="*/ 642465 h 6437824"/>
              <a:gd name="connsiteX3415" fmla="*/ 7291687 w 12191934"/>
              <a:gd name="connsiteY3415" fmla="*/ 634573 h 6437824"/>
              <a:gd name="connsiteX3416" fmla="*/ 7284080 w 12191934"/>
              <a:gd name="connsiteY3416" fmla="*/ 602435 h 6437824"/>
              <a:gd name="connsiteX3417" fmla="*/ 7281608 w 12191934"/>
              <a:gd name="connsiteY3417" fmla="*/ 593877 h 6437824"/>
              <a:gd name="connsiteX3418" fmla="*/ 7277139 w 12191934"/>
              <a:gd name="connsiteY3418" fmla="*/ 573054 h 6437824"/>
              <a:gd name="connsiteX3419" fmla="*/ 7277614 w 12191934"/>
              <a:gd name="connsiteY3419" fmla="*/ 567350 h 6437824"/>
              <a:gd name="connsiteX3420" fmla="*/ 7282845 w 12191934"/>
              <a:gd name="connsiteY3420" fmla="*/ 557081 h 6437824"/>
              <a:gd name="connsiteX3421" fmla="*/ 7287408 w 12191934"/>
              <a:gd name="connsiteY3421" fmla="*/ 554227 h 6437824"/>
              <a:gd name="connsiteX3422" fmla="*/ 7289975 w 12191934"/>
              <a:gd name="connsiteY3422" fmla="*/ 553943 h 6437824"/>
              <a:gd name="connsiteX3423" fmla="*/ 7459321 w 12191934"/>
              <a:gd name="connsiteY3423" fmla="*/ 339054 h 6437824"/>
              <a:gd name="connsiteX3424" fmla="*/ 7466548 w 12191934"/>
              <a:gd name="connsiteY3424" fmla="*/ 343999 h 6437824"/>
              <a:gd name="connsiteX3425" fmla="*/ 7484043 w 12191934"/>
              <a:gd name="connsiteY3425" fmla="*/ 454391 h 6437824"/>
              <a:gd name="connsiteX3426" fmla="*/ 7492790 w 12191934"/>
              <a:gd name="connsiteY3426" fmla="*/ 548905 h 6437824"/>
              <a:gd name="connsiteX3427" fmla="*/ 7491269 w 12191934"/>
              <a:gd name="connsiteY3427" fmla="*/ 580187 h 6437824"/>
              <a:gd name="connsiteX3428" fmla="*/ 7486800 w 12191934"/>
              <a:gd name="connsiteY3428" fmla="*/ 586463 h 6437824"/>
              <a:gd name="connsiteX3429" fmla="*/ 7477387 w 12191934"/>
              <a:gd name="connsiteY3429" fmla="*/ 585322 h 6437824"/>
              <a:gd name="connsiteX3430" fmla="*/ 7475961 w 12191934"/>
              <a:gd name="connsiteY3430" fmla="*/ 582850 h 6437824"/>
              <a:gd name="connsiteX3431" fmla="*/ 7471302 w 12191934"/>
              <a:gd name="connsiteY3431" fmla="*/ 568206 h 6437824"/>
              <a:gd name="connsiteX3432" fmla="*/ 7458845 w 12191934"/>
              <a:gd name="connsiteY3432" fmla="*/ 491379 h 6437824"/>
              <a:gd name="connsiteX3433" fmla="*/ 7455423 w 12191934"/>
              <a:gd name="connsiteY3433" fmla="*/ 460667 h 6437824"/>
              <a:gd name="connsiteX3434" fmla="*/ 7447816 w 12191934"/>
              <a:gd name="connsiteY3434" fmla="*/ 346661 h 6437824"/>
              <a:gd name="connsiteX3435" fmla="*/ 7459321 w 12191934"/>
              <a:gd name="connsiteY3435" fmla="*/ 339054 h 6437824"/>
              <a:gd name="connsiteX3436" fmla="*/ 7561726 w 12191934"/>
              <a:gd name="connsiteY3436" fmla="*/ 54466 h 6437824"/>
              <a:gd name="connsiteX3437" fmla="*/ 7570854 w 12191934"/>
              <a:gd name="connsiteY3437" fmla="*/ 66542 h 6437824"/>
              <a:gd name="connsiteX3438" fmla="*/ 7587779 w 12191934"/>
              <a:gd name="connsiteY3438" fmla="*/ 161150 h 6437824"/>
              <a:gd name="connsiteX3439" fmla="*/ 7595766 w 12191934"/>
              <a:gd name="connsiteY3439" fmla="*/ 216204 h 6437824"/>
              <a:gd name="connsiteX3440" fmla="*/ 7598618 w 12191934"/>
              <a:gd name="connsiteY3440" fmla="*/ 257090 h 6437824"/>
              <a:gd name="connsiteX3441" fmla="*/ 7598332 w 12191934"/>
              <a:gd name="connsiteY3441" fmla="*/ 283904 h 6437824"/>
              <a:gd name="connsiteX3442" fmla="*/ 7589395 w 12191934"/>
              <a:gd name="connsiteY3442" fmla="*/ 291415 h 6437824"/>
              <a:gd name="connsiteX3443" fmla="*/ 7585972 w 12191934"/>
              <a:gd name="connsiteY3443" fmla="*/ 290179 h 6437824"/>
              <a:gd name="connsiteX3444" fmla="*/ 7583500 w 12191934"/>
              <a:gd name="connsiteY3444" fmla="*/ 287137 h 6437824"/>
              <a:gd name="connsiteX3445" fmla="*/ 7550315 w 12191934"/>
              <a:gd name="connsiteY3445" fmla="*/ 122736 h 6437824"/>
              <a:gd name="connsiteX3446" fmla="*/ 7546798 w 12191934"/>
              <a:gd name="connsiteY3446" fmla="*/ 95066 h 6437824"/>
              <a:gd name="connsiteX3447" fmla="*/ 7542995 w 12191934"/>
              <a:gd name="connsiteY3447" fmla="*/ 67873 h 6437824"/>
              <a:gd name="connsiteX3448" fmla="*/ 7548319 w 12191934"/>
              <a:gd name="connsiteY3448" fmla="*/ 55227 h 6437824"/>
              <a:gd name="connsiteX3449" fmla="*/ 7561726 w 12191934"/>
              <a:gd name="connsiteY3449" fmla="*/ 54466 h 6437824"/>
              <a:gd name="connsiteX3450" fmla="*/ 7638078 w 12191934"/>
              <a:gd name="connsiteY3450" fmla="*/ 1029 h 6437824"/>
              <a:gd name="connsiteX3451" fmla="*/ 7666604 w 12191934"/>
              <a:gd name="connsiteY3451" fmla="*/ 1029 h 6437824"/>
              <a:gd name="connsiteX3452" fmla="*/ 7672214 w 12191934"/>
              <a:gd name="connsiteY3452" fmla="*/ 69965 h 6437824"/>
              <a:gd name="connsiteX3453" fmla="*/ 7682292 w 12191934"/>
              <a:gd name="connsiteY3453" fmla="*/ 202417 h 6437824"/>
              <a:gd name="connsiteX3454" fmla="*/ 7680295 w 12191934"/>
              <a:gd name="connsiteY3454" fmla="*/ 206505 h 6437824"/>
              <a:gd name="connsiteX3455" fmla="*/ 7676112 w 12191934"/>
              <a:gd name="connsiteY3455" fmla="*/ 208217 h 6437824"/>
              <a:gd name="connsiteX3456" fmla="*/ 7668790 w 12191934"/>
              <a:gd name="connsiteY3456" fmla="*/ 203843 h 6437824"/>
              <a:gd name="connsiteX3457" fmla="*/ 7656525 w 12191934"/>
              <a:gd name="connsiteY3457" fmla="*/ 139851 h 6437824"/>
              <a:gd name="connsiteX3458" fmla="*/ 7649013 w 12191934"/>
              <a:gd name="connsiteY3458" fmla="*/ 74909 h 6437824"/>
              <a:gd name="connsiteX3459" fmla="*/ 7641881 w 12191934"/>
              <a:gd name="connsiteY3459" fmla="*/ 30505 h 6437824"/>
              <a:gd name="connsiteX3460" fmla="*/ 7638078 w 12191934"/>
              <a:gd name="connsiteY3460" fmla="*/ 1029 h 6437824"/>
              <a:gd name="connsiteX3461" fmla="*/ 7434696 w 12191934"/>
              <a:gd name="connsiteY3461" fmla="*/ 0 h 6437824"/>
              <a:gd name="connsiteX3462" fmla="*/ 7479099 w 12191934"/>
              <a:gd name="connsiteY3462" fmla="*/ 0 h 6437824"/>
              <a:gd name="connsiteX3463" fmla="*/ 6834240 w 12191934"/>
              <a:gd name="connsiteY3463" fmla="*/ 1248648 h 6437824"/>
              <a:gd name="connsiteX3464" fmla="*/ 6654056 w 12191934"/>
              <a:gd name="connsiteY3464" fmla="*/ 1645143 h 6437824"/>
              <a:gd name="connsiteX3465" fmla="*/ 6635230 w 12191934"/>
              <a:gd name="connsiteY3465" fmla="*/ 1687456 h 6437824"/>
              <a:gd name="connsiteX3466" fmla="*/ 6458373 w 12191934"/>
              <a:gd name="connsiteY3466" fmla="*/ 2106571 h 6437824"/>
              <a:gd name="connsiteX3467" fmla="*/ 6431655 w 12191934"/>
              <a:gd name="connsiteY3467" fmla="*/ 2174648 h 6437824"/>
              <a:gd name="connsiteX3468" fmla="*/ 6428612 w 12191934"/>
              <a:gd name="connsiteY3468" fmla="*/ 2182352 h 6437824"/>
              <a:gd name="connsiteX3469" fmla="*/ 6401799 w 12191934"/>
              <a:gd name="connsiteY3469" fmla="*/ 2252437 h 6437824"/>
              <a:gd name="connsiteX3470" fmla="*/ 6383352 w 12191934"/>
              <a:gd name="connsiteY3470" fmla="*/ 2301413 h 6437824"/>
              <a:gd name="connsiteX3471" fmla="*/ 6367758 w 12191934"/>
              <a:gd name="connsiteY3471" fmla="*/ 2344205 h 6437824"/>
              <a:gd name="connsiteX3472" fmla="*/ 6354827 w 12191934"/>
              <a:gd name="connsiteY3472" fmla="*/ 2380057 h 6437824"/>
              <a:gd name="connsiteX3473" fmla="*/ 6343892 w 12191934"/>
              <a:gd name="connsiteY3473" fmla="*/ 2410774 h 6437824"/>
              <a:gd name="connsiteX3474" fmla="*/ 6331246 w 12191934"/>
              <a:gd name="connsiteY3474" fmla="*/ 2447291 h 6437824"/>
              <a:gd name="connsiteX3475" fmla="*/ 6318696 w 12191934"/>
              <a:gd name="connsiteY3475" fmla="*/ 2483428 h 6437824"/>
              <a:gd name="connsiteX3476" fmla="*/ 6306144 w 12191934"/>
              <a:gd name="connsiteY3476" fmla="*/ 2521181 h 6437824"/>
              <a:gd name="connsiteX3477" fmla="*/ 6293593 w 12191934"/>
              <a:gd name="connsiteY3477" fmla="*/ 2559093 h 6437824"/>
              <a:gd name="connsiteX3478" fmla="*/ 6276002 w 12191934"/>
              <a:gd name="connsiteY3478" fmla="*/ 2613979 h 6437824"/>
              <a:gd name="connsiteX3479" fmla="*/ 6267255 w 12191934"/>
              <a:gd name="connsiteY3479" fmla="*/ 2642026 h 6437824"/>
              <a:gd name="connsiteX3480" fmla="*/ 6257747 w 12191934"/>
              <a:gd name="connsiteY3480" fmla="*/ 2672355 h 6437824"/>
              <a:gd name="connsiteX3481" fmla="*/ 6249569 w 12191934"/>
              <a:gd name="connsiteY3481" fmla="*/ 2699833 h 6437824"/>
              <a:gd name="connsiteX3482" fmla="*/ 6243008 w 12191934"/>
              <a:gd name="connsiteY3482" fmla="*/ 2721986 h 6437824"/>
              <a:gd name="connsiteX3483" fmla="*/ 6200981 w 12191934"/>
              <a:gd name="connsiteY3483" fmla="*/ 2879623 h 6437824"/>
              <a:gd name="connsiteX3484" fmla="*/ 6185198 w 12191934"/>
              <a:gd name="connsiteY3484" fmla="*/ 2947602 h 6437824"/>
              <a:gd name="connsiteX3485" fmla="*/ 6194801 w 12191934"/>
              <a:gd name="connsiteY3485" fmla="*/ 4101520 h 6437824"/>
              <a:gd name="connsiteX3486" fmla="*/ 6205640 w 12191934"/>
              <a:gd name="connsiteY3486" fmla="*/ 4082218 h 6437824"/>
              <a:gd name="connsiteX3487" fmla="*/ 6188620 w 12191934"/>
              <a:gd name="connsiteY3487" fmla="*/ 3948720 h 6437824"/>
              <a:gd name="connsiteX3488" fmla="*/ 6173122 w 12191934"/>
              <a:gd name="connsiteY3488" fmla="*/ 3811134 h 6437824"/>
              <a:gd name="connsiteX3489" fmla="*/ 6202788 w 12191934"/>
              <a:gd name="connsiteY3489" fmla="*/ 3806569 h 6437824"/>
              <a:gd name="connsiteX3490" fmla="*/ 6223421 w 12191934"/>
              <a:gd name="connsiteY3490" fmla="*/ 3948625 h 6437824"/>
              <a:gd name="connsiteX3491" fmla="*/ 6234546 w 12191934"/>
              <a:gd name="connsiteY3491" fmla="*/ 4030683 h 6437824"/>
              <a:gd name="connsiteX3492" fmla="*/ 6250615 w 12191934"/>
              <a:gd name="connsiteY3492" fmla="*/ 4001967 h 6437824"/>
              <a:gd name="connsiteX3493" fmla="*/ 6249759 w 12191934"/>
              <a:gd name="connsiteY3493" fmla="*/ 4000541 h 6437824"/>
              <a:gd name="connsiteX3494" fmla="*/ 6190142 w 12191934"/>
              <a:gd name="connsiteY3494" fmla="*/ 3625435 h 6437824"/>
              <a:gd name="connsiteX3495" fmla="*/ 6218952 w 12191934"/>
              <a:gd name="connsiteY3495" fmla="*/ 3619350 h 6437824"/>
              <a:gd name="connsiteX3496" fmla="*/ 6288363 w 12191934"/>
              <a:gd name="connsiteY3496" fmla="*/ 3932461 h 6437824"/>
              <a:gd name="connsiteX3497" fmla="*/ 6295495 w 12191934"/>
              <a:gd name="connsiteY3497" fmla="*/ 3919150 h 6437824"/>
              <a:gd name="connsiteX3498" fmla="*/ 6297872 w 12191934"/>
              <a:gd name="connsiteY3498" fmla="*/ 3868565 h 6437824"/>
              <a:gd name="connsiteX3499" fmla="*/ 6234166 w 12191934"/>
              <a:gd name="connsiteY3499" fmla="*/ 3406171 h 6437824"/>
              <a:gd name="connsiteX3500" fmla="*/ 6264878 w 12191934"/>
              <a:gd name="connsiteY3500" fmla="*/ 3398184 h 6437824"/>
              <a:gd name="connsiteX3501" fmla="*/ 6332673 w 12191934"/>
              <a:gd name="connsiteY3501" fmla="*/ 3752086 h 6437824"/>
              <a:gd name="connsiteX3502" fmla="*/ 6346935 w 12191934"/>
              <a:gd name="connsiteY3502" fmla="*/ 3711295 h 6437824"/>
              <a:gd name="connsiteX3503" fmla="*/ 6329534 w 12191934"/>
              <a:gd name="connsiteY3503" fmla="*/ 3534725 h 6437824"/>
              <a:gd name="connsiteX3504" fmla="*/ 6289029 w 12191934"/>
              <a:gd name="connsiteY3504" fmla="*/ 3322497 h 6437824"/>
              <a:gd name="connsiteX3505" fmla="*/ 6319836 w 12191934"/>
              <a:gd name="connsiteY3505" fmla="*/ 3312989 h 6437824"/>
              <a:gd name="connsiteX3506" fmla="*/ 6321073 w 12191934"/>
              <a:gd name="connsiteY3506" fmla="*/ 3316983 h 6437824"/>
              <a:gd name="connsiteX3507" fmla="*/ 6388772 w 12191934"/>
              <a:gd name="connsiteY3507" fmla="*/ 3633422 h 6437824"/>
              <a:gd name="connsiteX3508" fmla="*/ 6389913 w 12191934"/>
              <a:gd name="connsiteY3508" fmla="*/ 3631805 h 6437824"/>
              <a:gd name="connsiteX3509" fmla="*/ 6376221 w 12191934"/>
              <a:gd name="connsiteY3509" fmla="*/ 3328772 h 6437824"/>
              <a:gd name="connsiteX3510" fmla="*/ 6309567 w 12191934"/>
              <a:gd name="connsiteY3510" fmla="*/ 3094876 h 6437824"/>
              <a:gd name="connsiteX3511" fmla="*/ 6333529 w 12191934"/>
              <a:gd name="connsiteY3511" fmla="*/ 3086701 h 6437824"/>
              <a:gd name="connsiteX3512" fmla="*/ 6340660 w 12191934"/>
              <a:gd name="connsiteY3512" fmla="*/ 3111515 h 6437824"/>
              <a:gd name="connsiteX3513" fmla="*/ 6345889 w 12191934"/>
              <a:gd name="connsiteY3513" fmla="*/ 3116554 h 6437824"/>
              <a:gd name="connsiteX3514" fmla="*/ 6413684 w 12191934"/>
              <a:gd name="connsiteY3514" fmla="*/ 3366617 h 6437824"/>
              <a:gd name="connsiteX3515" fmla="*/ 6449530 w 12191934"/>
              <a:gd name="connsiteY3515" fmla="*/ 3491747 h 6437824"/>
              <a:gd name="connsiteX3516" fmla="*/ 6449625 w 12191934"/>
              <a:gd name="connsiteY3516" fmla="*/ 3491652 h 6437824"/>
              <a:gd name="connsiteX3517" fmla="*/ 6448295 w 12191934"/>
              <a:gd name="connsiteY3517" fmla="*/ 3390863 h 6437824"/>
              <a:gd name="connsiteX3518" fmla="*/ 6446489 w 12191934"/>
              <a:gd name="connsiteY3518" fmla="*/ 3307189 h 6437824"/>
              <a:gd name="connsiteX3519" fmla="*/ 6377552 w 12191934"/>
              <a:gd name="connsiteY3519" fmla="*/ 2891508 h 6437824"/>
              <a:gd name="connsiteX3520" fmla="*/ 6407313 w 12191934"/>
              <a:gd name="connsiteY3520" fmla="*/ 2885043 h 6437824"/>
              <a:gd name="connsiteX3521" fmla="*/ 6502587 w 12191934"/>
              <a:gd name="connsiteY3521" fmla="*/ 3376600 h 6437824"/>
              <a:gd name="connsiteX3522" fmla="*/ 6505155 w 12191934"/>
              <a:gd name="connsiteY3522" fmla="*/ 3382401 h 6437824"/>
              <a:gd name="connsiteX3523" fmla="*/ 6509623 w 12191934"/>
              <a:gd name="connsiteY3523" fmla="*/ 3245004 h 6437824"/>
              <a:gd name="connsiteX3524" fmla="*/ 6490227 w 12191934"/>
              <a:gd name="connsiteY3524" fmla="*/ 2986964 h 6437824"/>
              <a:gd name="connsiteX3525" fmla="*/ 6442114 w 12191934"/>
              <a:gd name="connsiteY3525" fmla="*/ 2763535 h 6437824"/>
              <a:gd name="connsiteX3526" fmla="*/ 6441734 w 12191934"/>
              <a:gd name="connsiteY3526" fmla="*/ 2762108 h 6437824"/>
              <a:gd name="connsiteX3527" fmla="*/ 6441449 w 12191934"/>
              <a:gd name="connsiteY3527" fmla="*/ 2760967 h 6437824"/>
              <a:gd name="connsiteX3528" fmla="*/ 6441449 w 12191934"/>
              <a:gd name="connsiteY3528" fmla="*/ 2760873 h 6437824"/>
              <a:gd name="connsiteX3529" fmla="*/ 6440973 w 12191934"/>
              <a:gd name="connsiteY3529" fmla="*/ 2757640 h 6437824"/>
              <a:gd name="connsiteX3530" fmla="*/ 6440973 w 12191934"/>
              <a:gd name="connsiteY3530" fmla="*/ 2756594 h 6437824"/>
              <a:gd name="connsiteX3531" fmla="*/ 6441068 w 12191934"/>
              <a:gd name="connsiteY3531" fmla="*/ 2754502 h 6437824"/>
              <a:gd name="connsiteX3532" fmla="*/ 6441354 w 12191934"/>
              <a:gd name="connsiteY3532" fmla="*/ 2753362 h 6437824"/>
              <a:gd name="connsiteX3533" fmla="*/ 6441829 w 12191934"/>
              <a:gd name="connsiteY3533" fmla="*/ 2751649 h 6437824"/>
              <a:gd name="connsiteX3534" fmla="*/ 6442305 w 12191934"/>
              <a:gd name="connsiteY3534" fmla="*/ 2750509 h 6437824"/>
              <a:gd name="connsiteX3535" fmla="*/ 6443064 w 12191934"/>
              <a:gd name="connsiteY3535" fmla="*/ 2748988 h 6437824"/>
              <a:gd name="connsiteX3536" fmla="*/ 6443731 w 12191934"/>
              <a:gd name="connsiteY3536" fmla="*/ 2747941 h 6437824"/>
              <a:gd name="connsiteX3537" fmla="*/ 6444682 w 12191934"/>
              <a:gd name="connsiteY3537" fmla="*/ 2746706 h 6437824"/>
              <a:gd name="connsiteX3538" fmla="*/ 6445537 w 12191934"/>
              <a:gd name="connsiteY3538" fmla="*/ 2745755 h 6437824"/>
              <a:gd name="connsiteX3539" fmla="*/ 6446583 w 12191934"/>
              <a:gd name="connsiteY3539" fmla="*/ 2744709 h 6437824"/>
              <a:gd name="connsiteX3540" fmla="*/ 6447629 w 12191934"/>
              <a:gd name="connsiteY3540" fmla="*/ 2743855 h 6437824"/>
              <a:gd name="connsiteX3541" fmla="*/ 6448771 w 12191934"/>
              <a:gd name="connsiteY3541" fmla="*/ 2743093 h 6437824"/>
              <a:gd name="connsiteX3542" fmla="*/ 6450006 w 12191934"/>
              <a:gd name="connsiteY3542" fmla="*/ 2742332 h 6437824"/>
              <a:gd name="connsiteX3543" fmla="*/ 6451148 w 12191934"/>
              <a:gd name="connsiteY3543" fmla="*/ 2741762 h 6437824"/>
              <a:gd name="connsiteX3544" fmla="*/ 6452573 w 12191934"/>
              <a:gd name="connsiteY3544" fmla="*/ 2741191 h 6437824"/>
              <a:gd name="connsiteX3545" fmla="*/ 6453619 w 12191934"/>
              <a:gd name="connsiteY3545" fmla="*/ 2740906 h 6437824"/>
              <a:gd name="connsiteX3546" fmla="*/ 6455235 w 12191934"/>
              <a:gd name="connsiteY3546" fmla="*/ 2740527 h 6437824"/>
              <a:gd name="connsiteX3547" fmla="*/ 6456091 w 12191934"/>
              <a:gd name="connsiteY3547" fmla="*/ 2740431 h 6437824"/>
              <a:gd name="connsiteX3548" fmla="*/ 6457898 w 12191934"/>
              <a:gd name="connsiteY3548" fmla="*/ 2740336 h 6437824"/>
              <a:gd name="connsiteX3549" fmla="*/ 6458468 w 12191934"/>
              <a:gd name="connsiteY3549" fmla="*/ 2740336 h 6437824"/>
              <a:gd name="connsiteX3550" fmla="*/ 6460466 w 12191934"/>
              <a:gd name="connsiteY3550" fmla="*/ 2740527 h 6437824"/>
              <a:gd name="connsiteX3551" fmla="*/ 6460655 w 12191934"/>
              <a:gd name="connsiteY3551" fmla="*/ 2740621 h 6437824"/>
              <a:gd name="connsiteX3552" fmla="*/ 6468547 w 12191934"/>
              <a:gd name="connsiteY3552" fmla="*/ 2746612 h 6437824"/>
              <a:gd name="connsiteX3553" fmla="*/ 6469973 w 12191934"/>
              <a:gd name="connsiteY3553" fmla="*/ 2750129 h 6437824"/>
              <a:gd name="connsiteX3554" fmla="*/ 6572855 w 12191934"/>
              <a:gd name="connsiteY3554" fmla="*/ 3268490 h 6437824"/>
              <a:gd name="connsiteX3555" fmla="*/ 6579225 w 12191934"/>
              <a:gd name="connsiteY3555" fmla="*/ 3242246 h 6437824"/>
              <a:gd name="connsiteX3556" fmla="*/ 6504585 w 12191934"/>
              <a:gd name="connsiteY3556" fmla="*/ 2665321 h 6437824"/>
              <a:gd name="connsiteX3557" fmla="*/ 6498975 w 12191934"/>
              <a:gd name="connsiteY3557" fmla="*/ 2622251 h 6437824"/>
              <a:gd name="connsiteX3558" fmla="*/ 6495361 w 12191934"/>
              <a:gd name="connsiteY3558" fmla="*/ 2594584 h 6437824"/>
              <a:gd name="connsiteX3559" fmla="*/ 6489657 w 12191934"/>
              <a:gd name="connsiteY3559" fmla="*/ 2550646 h 6437824"/>
              <a:gd name="connsiteX3560" fmla="*/ 6501732 w 12191934"/>
              <a:gd name="connsiteY3560" fmla="*/ 2534020 h 6437824"/>
              <a:gd name="connsiteX3561" fmla="*/ 6504394 w 12191934"/>
              <a:gd name="connsiteY3561" fmla="*/ 2533829 h 6437824"/>
              <a:gd name="connsiteX3562" fmla="*/ 6509719 w 12191934"/>
              <a:gd name="connsiteY3562" fmla="*/ 2534780 h 6437824"/>
              <a:gd name="connsiteX3563" fmla="*/ 6512191 w 12191934"/>
              <a:gd name="connsiteY3563" fmla="*/ 2535921 h 6437824"/>
              <a:gd name="connsiteX3564" fmla="*/ 6519037 w 12191934"/>
              <a:gd name="connsiteY3564" fmla="*/ 2545612 h 6437824"/>
              <a:gd name="connsiteX3565" fmla="*/ 6519227 w 12191934"/>
              <a:gd name="connsiteY3565" fmla="*/ 2546274 h 6437824"/>
              <a:gd name="connsiteX3566" fmla="*/ 6535772 w 12191934"/>
              <a:gd name="connsiteY3566" fmla="*/ 2612077 h 6437824"/>
              <a:gd name="connsiteX3567" fmla="*/ 6538244 w 12191934"/>
              <a:gd name="connsiteY3567" fmla="*/ 2621965 h 6437824"/>
              <a:gd name="connsiteX3568" fmla="*/ 6631806 w 12191934"/>
              <a:gd name="connsiteY3568" fmla="*/ 3068446 h 6437824"/>
              <a:gd name="connsiteX3569" fmla="*/ 6646069 w 12191934"/>
              <a:gd name="connsiteY3569" fmla="*/ 3027751 h 6437824"/>
              <a:gd name="connsiteX3570" fmla="*/ 6631046 w 12191934"/>
              <a:gd name="connsiteY3570" fmla="*/ 2795099 h 6437824"/>
              <a:gd name="connsiteX3571" fmla="*/ 6615738 w 12191934"/>
              <a:gd name="connsiteY3571" fmla="*/ 2660186 h 6437824"/>
              <a:gd name="connsiteX3572" fmla="*/ 6610508 w 12191934"/>
              <a:gd name="connsiteY3572" fmla="*/ 2619018 h 6437824"/>
              <a:gd name="connsiteX3573" fmla="*/ 6599287 w 12191934"/>
              <a:gd name="connsiteY3573" fmla="*/ 2539152 h 6437824"/>
              <a:gd name="connsiteX3574" fmla="*/ 6592821 w 12191934"/>
              <a:gd name="connsiteY3574" fmla="*/ 2497217 h 6437824"/>
              <a:gd name="connsiteX3575" fmla="*/ 6590825 w 12191934"/>
              <a:gd name="connsiteY3575" fmla="*/ 2484569 h 6437824"/>
              <a:gd name="connsiteX3576" fmla="*/ 6586071 w 12191934"/>
              <a:gd name="connsiteY3576" fmla="*/ 2453758 h 6437824"/>
              <a:gd name="connsiteX3577" fmla="*/ 6589114 w 12191934"/>
              <a:gd name="connsiteY3577" fmla="*/ 2443202 h 6437824"/>
              <a:gd name="connsiteX3578" fmla="*/ 6593488 w 12191934"/>
              <a:gd name="connsiteY3578" fmla="*/ 2439873 h 6437824"/>
              <a:gd name="connsiteX3579" fmla="*/ 6596055 w 12191934"/>
              <a:gd name="connsiteY3579" fmla="*/ 2438733 h 6437824"/>
              <a:gd name="connsiteX3580" fmla="*/ 6601664 w 12191934"/>
              <a:gd name="connsiteY3580" fmla="*/ 2437686 h 6437824"/>
              <a:gd name="connsiteX3581" fmla="*/ 6616308 w 12191934"/>
              <a:gd name="connsiteY3581" fmla="*/ 2448146 h 6437824"/>
              <a:gd name="connsiteX3582" fmla="*/ 6619446 w 12191934"/>
              <a:gd name="connsiteY3582" fmla="*/ 2463743 h 6437824"/>
              <a:gd name="connsiteX3583" fmla="*/ 6628289 w 12191934"/>
              <a:gd name="connsiteY3583" fmla="*/ 2508247 h 6437824"/>
              <a:gd name="connsiteX3584" fmla="*/ 6628383 w 12191934"/>
              <a:gd name="connsiteY3584" fmla="*/ 2508724 h 6437824"/>
              <a:gd name="connsiteX3585" fmla="*/ 6628383 w 12191934"/>
              <a:gd name="connsiteY3585" fmla="*/ 2508819 h 6437824"/>
              <a:gd name="connsiteX3586" fmla="*/ 6652725 w 12191934"/>
              <a:gd name="connsiteY3586" fmla="*/ 2639746 h 6437824"/>
              <a:gd name="connsiteX3587" fmla="*/ 6652820 w 12191934"/>
              <a:gd name="connsiteY3587" fmla="*/ 2640411 h 6437824"/>
              <a:gd name="connsiteX3588" fmla="*/ 6696654 w 12191934"/>
              <a:gd name="connsiteY3588" fmla="*/ 3006169 h 6437824"/>
              <a:gd name="connsiteX3589" fmla="*/ 6698555 w 12191934"/>
              <a:gd name="connsiteY3589" fmla="*/ 3002177 h 6437824"/>
              <a:gd name="connsiteX3590" fmla="*/ 6702169 w 12191934"/>
              <a:gd name="connsiteY3590" fmla="*/ 2998089 h 6437824"/>
              <a:gd name="connsiteX3591" fmla="*/ 6712533 w 12191934"/>
              <a:gd name="connsiteY3591" fmla="*/ 2943895 h 6437824"/>
              <a:gd name="connsiteX3592" fmla="*/ 6686669 w 12191934"/>
              <a:gd name="connsiteY3592" fmla="*/ 2622917 h 6437824"/>
              <a:gd name="connsiteX3593" fmla="*/ 6685719 w 12191934"/>
              <a:gd name="connsiteY3593" fmla="*/ 2603330 h 6437824"/>
              <a:gd name="connsiteX3594" fmla="*/ 6680585 w 12191934"/>
              <a:gd name="connsiteY3594" fmla="*/ 2492177 h 6437824"/>
              <a:gd name="connsiteX3595" fmla="*/ 6680490 w 12191934"/>
              <a:gd name="connsiteY3595" fmla="*/ 2489990 h 6437824"/>
              <a:gd name="connsiteX3596" fmla="*/ 6679063 w 12191934"/>
              <a:gd name="connsiteY3596" fmla="*/ 2458797 h 6437824"/>
              <a:gd name="connsiteX3597" fmla="*/ 6678588 w 12191934"/>
              <a:gd name="connsiteY3597" fmla="*/ 2448146 h 6437824"/>
              <a:gd name="connsiteX3598" fmla="*/ 6677351 w 12191934"/>
              <a:gd name="connsiteY3598" fmla="*/ 2420949 h 6437824"/>
              <a:gd name="connsiteX3599" fmla="*/ 6677256 w 12191934"/>
              <a:gd name="connsiteY3599" fmla="*/ 2418191 h 6437824"/>
              <a:gd name="connsiteX3600" fmla="*/ 6675355 w 12191934"/>
              <a:gd name="connsiteY3600" fmla="*/ 2378061 h 6437824"/>
              <a:gd name="connsiteX3601" fmla="*/ 6675260 w 12191934"/>
              <a:gd name="connsiteY3601" fmla="*/ 2376633 h 6437824"/>
              <a:gd name="connsiteX3602" fmla="*/ 6673929 w 12191934"/>
              <a:gd name="connsiteY3602" fmla="*/ 2349627 h 6437824"/>
              <a:gd name="connsiteX3603" fmla="*/ 6671647 w 12191934"/>
              <a:gd name="connsiteY3603" fmla="*/ 2307118 h 6437824"/>
              <a:gd name="connsiteX3604" fmla="*/ 6669270 w 12191934"/>
              <a:gd name="connsiteY3604" fmla="*/ 2267082 h 6437824"/>
              <a:gd name="connsiteX3605" fmla="*/ 6666988 w 12191934"/>
              <a:gd name="connsiteY3605" fmla="*/ 2233132 h 6437824"/>
              <a:gd name="connsiteX3606" fmla="*/ 6665847 w 12191934"/>
              <a:gd name="connsiteY3606" fmla="*/ 2216111 h 6437824"/>
              <a:gd name="connsiteX3607" fmla="*/ 6665942 w 12191934"/>
              <a:gd name="connsiteY3607" fmla="*/ 2212497 h 6437824"/>
              <a:gd name="connsiteX3608" fmla="*/ 6666132 w 12191934"/>
              <a:gd name="connsiteY3608" fmla="*/ 2211831 h 6437824"/>
              <a:gd name="connsiteX3609" fmla="*/ 6666798 w 12191934"/>
              <a:gd name="connsiteY3609" fmla="*/ 2209264 h 6437824"/>
              <a:gd name="connsiteX3610" fmla="*/ 6666988 w 12191934"/>
              <a:gd name="connsiteY3610" fmla="*/ 2208884 h 6437824"/>
              <a:gd name="connsiteX3611" fmla="*/ 6668224 w 12191934"/>
              <a:gd name="connsiteY3611" fmla="*/ 2206411 h 6437824"/>
              <a:gd name="connsiteX3612" fmla="*/ 6668319 w 12191934"/>
              <a:gd name="connsiteY3612" fmla="*/ 2206315 h 6437824"/>
              <a:gd name="connsiteX3613" fmla="*/ 6672312 w 12191934"/>
              <a:gd name="connsiteY3613" fmla="*/ 2202227 h 6437824"/>
              <a:gd name="connsiteX3614" fmla="*/ 6674784 w 12191934"/>
              <a:gd name="connsiteY3614" fmla="*/ 2200895 h 6437824"/>
              <a:gd name="connsiteX3615" fmla="*/ 6674879 w 12191934"/>
              <a:gd name="connsiteY3615" fmla="*/ 2200799 h 6437824"/>
              <a:gd name="connsiteX3616" fmla="*/ 6677447 w 12191934"/>
              <a:gd name="connsiteY3616" fmla="*/ 2200039 h 6437824"/>
              <a:gd name="connsiteX3617" fmla="*/ 6677732 w 12191934"/>
              <a:gd name="connsiteY3617" fmla="*/ 2199943 h 6437824"/>
              <a:gd name="connsiteX3618" fmla="*/ 6680300 w 12191934"/>
              <a:gd name="connsiteY3618" fmla="*/ 2199659 h 6437824"/>
              <a:gd name="connsiteX3619" fmla="*/ 6680585 w 12191934"/>
              <a:gd name="connsiteY3619" fmla="*/ 2199659 h 6437824"/>
              <a:gd name="connsiteX3620" fmla="*/ 6683152 w 12191934"/>
              <a:gd name="connsiteY3620" fmla="*/ 2199754 h 6437824"/>
              <a:gd name="connsiteX3621" fmla="*/ 6683437 w 12191934"/>
              <a:gd name="connsiteY3621" fmla="*/ 2199754 h 6437824"/>
              <a:gd name="connsiteX3622" fmla="*/ 6685910 w 12191934"/>
              <a:gd name="connsiteY3622" fmla="*/ 2200325 h 6437824"/>
              <a:gd name="connsiteX3623" fmla="*/ 6686194 w 12191934"/>
              <a:gd name="connsiteY3623" fmla="*/ 2200420 h 6437824"/>
              <a:gd name="connsiteX3624" fmla="*/ 6688667 w 12191934"/>
              <a:gd name="connsiteY3624" fmla="*/ 2201560 h 6437824"/>
              <a:gd name="connsiteX3625" fmla="*/ 6688762 w 12191934"/>
              <a:gd name="connsiteY3625" fmla="*/ 2201655 h 6437824"/>
              <a:gd name="connsiteX3626" fmla="*/ 6691139 w 12191934"/>
              <a:gd name="connsiteY3626" fmla="*/ 2203368 h 6437824"/>
              <a:gd name="connsiteX3627" fmla="*/ 6693896 w 12191934"/>
              <a:gd name="connsiteY3627" fmla="*/ 2206792 h 6437824"/>
              <a:gd name="connsiteX3628" fmla="*/ 6694277 w 12191934"/>
              <a:gd name="connsiteY3628" fmla="*/ 2207457 h 6437824"/>
              <a:gd name="connsiteX3629" fmla="*/ 6695988 w 12191934"/>
              <a:gd name="connsiteY3629" fmla="*/ 2212116 h 6437824"/>
              <a:gd name="connsiteX3630" fmla="*/ 6708919 w 12191934"/>
              <a:gd name="connsiteY3630" fmla="*/ 2275452 h 6437824"/>
              <a:gd name="connsiteX3631" fmla="*/ 6709014 w 12191934"/>
              <a:gd name="connsiteY3631" fmla="*/ 2275831 h 6437824"/>
              <a:gd name="connsiteX3632" fmla="*/ 6709014 w 12191934"/>
              <a:gd name="connsiteY3632" fmla="*/ 2276022 h 6437824"/>
              <a:gd name="connsiteX3633" fmla="*/ 6717002 w 12191934"/>
              <a:gd name="connsiteY3633" fmla="*/ 2317199 h 6437824"/>
              <a:gd name="connsiteX3634" fmla="*/ 6717097 w 12191934"/>
              <a:gd name="connsiteY3634" fmla="*/ 2317769 h 6437824"/>
              <a:gd name="connsiteX3635" fmla="*/ 6717097 w 12191934"/>
              <a:gd name="connsiteY3635" fmla="*/ 2317959 h 6437824"/>
              <a:gd name="connsiteX3636" fmla="*/ 6725179 w 12191934"/>
              <a:gd name="connsiteY3636" fmla="*/ 2362275 h 6437824"/>
              <a:gd name="connsiteX3637" fmla="*/ 6725179 w 12191934"/>
              <a:gd name="connsiteY3637" fmla="*/ 2362369 h 6437824"/>
              <a:gd name="connsiteX3638" fmla="*/ 6752373 w 12191934"/>
              <a:gd name="connsiteY3638" fmla="*/ 2546936 h 6437824"/>
              <a:gd name="connsiteX3639" fmla="*/ 6752373 w 12191934"/>
              <a:gd name="connsiteY3639" fmla="*/ 2547036 h 6437824"/>
              <a:gd name="connsiteX3640" fmla="*/ 6752373 w 12191934"/>
              <a:gd name="connsiteY3640" fmla="*/ 2547135 h 6437824"/>
              <a:gd name="connsiteX3641" fmla="*/ 6756652 w 12191934"/>
              <a:gd name="connsiteY3641" fmla="*/ 2587643 h 6437824"/>
              <a:gd name="connsiteX3642" fmla="*/ 6756652 w 12191934"/>
              <a:gd name="connsiteY3642" fmla="*/ 2587928 h 6437824"/>
              <a:gd name="connsiteX3643" fmla="*/ 6765875 w 12191934"/>
              <a:gd name="connsiteY3643" fmla="*/ 2841973 h 6437824"/>
              <a:gd name="connsiteX3644" fmla="*/ 6766065 w 12191934"/>
              <a:gd name="connsiteY3644" fmla="*/ 2841973 h 6437824"/>
              <a:gd name="connsiteX3645" fmla="*/ 6775858 w 12191934"/>
              <a:gd name="connsiteY3645" fmla="*/ 2815922 h 6437824"/>
              <a:gd name="connsiteX3646" fmla="*/ 6780993 w 12191934"/>
              <a:gd name="connsiteY3646" fmla="*/ 2748702 h 6437824"/>
              <a:gd name="connsiteX3647" fmla="*/ 6783085 w 12191934"/>
              <a:gd name="connsiteY3647" fmla="*/ 2743664 h 6437824"/>
              <a:gd name="connsiteX3648" fmla="*/ 6777285 w 12191934"/>
              <a:gd name="connsiteY3648" fmla="*/ 2534685 h 6437824"/>
              <a:gd name="connsiteX3649" fmla="*/ 6775953 w 12191934"/>
              <a:gd name="connsiteY3649" fmla="*/ 2506441 h 6437824"/>
              <a:gd name="connsiteX3650" fmla="*/ 6774908 w 12191934"/>
              <a:gd name="connsiteY3650" fmla="*/ 2487042 h 6437824"/>
              <a:gd name="connsiteX3651" fmla="*/ 6774527 w 12191934"/>
              <a:gd name="connsiteY3651" fmla="*/ 2479719 h 6437824"/>
              <a:gd name="connsiteX3652" fmla="*/ 6772055 w 12191934"/>
              <a:gd name="connsiteY3652" fmla="*/ 2436735 h 6437824"/>
              <a:gd name="connsiteX3653" fmla="*/ 6770534 w 12191934"/>
              <a:gd name="connsiteY3653" fmla="*/ 2415814 h 6437824"/>
              <a:gd name="connsiteX3654" fmla="*/ 6767586 w 12191934"/>
              <a:gd name="connsiteY3654" fmla="*/ 2374162 h 6437824"/>
              <a:gd name="connsiteX3655" fmla="*/ 6763877 w 12191934"/>
              <a:gd name="connsiteY3655" fmla="*/ 2330798 h 6437824"/>
              <a:gd name="connsiteX3656" fmla="*/ 6763688 w 12191934"/>
              <a:gd name="connsiteY3656" fmla="*/ 2328896 h 6437824"/>
              <a:gd name="connsiteX3657" fmla="*/ 6760075 w 12191934"/>
              <a:gd name="connsiteY3657" fmla="*/ 2288193 h 6437824"/>
              <a:gd name="connsiteX3658" fmla="*/ 6758268 w 12191934"/>
              <a:gd name="connsiteY3658" fmla="*/ 2271171 h 6437824"/>
              <a:gd name="connsiteX3659" fmla="*/ 6756271 w 12191934"/>
              <a:gd name="connsiteY3659" fmla="*/ 2251961 h 6437824"/>
              <a:gd name="connsiteX3660" fmla="*/ 6752278 w 12191934"/>
              <a:gd name="connsiteY3660" fmla="*/ 2214494 h 6437824"/>
              <a:gd name="connsiteX3661" fmla="*/ 6750757 w 12191934"/>
              <a:gd name="connsiteY3661" fmla="*/ 2202227 h 6437824"/>
              <a:gd name="connsiteX3662" fmla="*/ 6743435 w 12191934"/>
              <a:gd name="connsiteY3662" fmla="*/ 2142698 h 6437824"/>
              <a:gd name="connsiteX3663" fmla="*/ 6743626 w 12191934"/>
              <a:gd name="connsiteY3663" fmla="*/ 2137566 h 6437824"/>
              <a:gd name="connsiteX3664" fmla="*/ 6743720 w 12191934"/>
              <a:gd name="connsiteY3664" fmla="*/ 2136804 h 6437824"/>
              <a:gd name="connsiteX3665" fmla="*/ 6745337 w 12191934"/>
              <a:gd name="connsiteY3665" fmla="*/ 2132812 h 6437824"/>
              <a:gd name="connsiteX3666" fmla="*/ 6745717 w 12191934"/>
              <a:gd name="connsiteY3666" fmla="*/ 2132148 h 6437824"/>
              <a:gd name="connsiteX3667" fmla="*/ 6748474 w 12191934"/>
              <a:gd name="connsiteY3667" fmla="*/ 2129103 h 6437824"/>
              <a:gd name="connsiteX3668" fmla="*/ 6748855 w 12191934"/>
              <a:gd name="connsiteY3668" fmla="*/ 2128819 h 6437824"/>
              <a:gd name="connsiteX3669" fmla="*/ 6752468 w 12191934"/>
              <a:gd name="connsiteY3669" fmla="*/ 2126727 h 6437824"/>
              <a:gd name="connsiteX3670" fmla="*/ 6752563 w 12191934"/>
              <a:gd name="connsiteY3670" fmla="*/ 2126727 h 6437824"/>
              <a:gd name="connsiteX3671" fmla="*/ 6756841 w 12191934"/>
              <a:gd name="connsiteY3671" fmla="*/ 2125775 h 6437824"/>
              <a:gd name="connsiteX3672" fmla="*/ 6757222 w 12191934"/>
              <a:gd name="connsiteY3672" fmla="*/ 2125775 h 6437824"/>
              <a:gd name="connsiteX3673" fmla="*/ 6761500 w 12191934"/>
              <a:gd name="connsiteY3673" fmla="*/ 2126062 h 6437824"/>
              <a:gd name="connsiteX3674" fmla="*/ 6761786 w 12191934"/>
              <a:gd name="connsiteY3674" fmla="*/ 2126156 h 6437824"/>
              <a:gd name="connsiteX3675" fmla="*/ 6769489 w 12191934"/>
              <a:gd name="connsiteY3675" fmla="*/ 2131006 h 6437824"/>
              <a:gd name="connsiteX3676" fmla="*/ 6771104 w 12191934"/>
              <a:gd name="connsiteY3676" fmla="*/ 2133667 h 6437824"/>
              <a:gd name="connsiteX3677" fmla="*/ 6771199 w 12191934"/>
              <a:gd name="connsiteY3677" fmla="*/ 2133858 h 6437824"/>
              <a:gd name="connsiteX3678" fmla="*/ 6772341 w 12191934"/>
              <a:gd name="connsiteY3678" fmla="*/ 2137089 h 6437824"/>
              <a:gd name="connsiteX3679" fmla="*/ 6772436 w 12191934"/>
              <a:gd name="connsiteY3679" fmla="*/ 2137280 h 6437824"/>
              <a:gd name="connsiteX3680" fmla="*/ 6777570 w 12191934"/>
              <a:gd name="connsiteY3680" fmla="*/ 2158957 h 6437824"/>
              <a:gd name="connsiteX3681" fmla="*/ 6777570 w 12191934"/>
              <a:gd name="connsiteY3681" fmla="*/ 2159148 h 6437824"/>
              <a:gd name="connsiteX3682" fmla="*/ 6791358 w 12191934"/>
              <a:gd name="connsiteY3682" fmla="*/ 2220960 h 6437824"/>
              <a:gd name="connsiteX3683" fmla="*/ 6791453 w 12191934"/>
              <a:gd name="connsiteY3683" fmla="*/ 2221341 h 6437824"/>
              <a:gd name="connsiteX3684" fmla="*/ 6791548 w 12191934"/>
              <a:gd name="connsiteY3684" fmla="*/ 2221627 h 6437824"/>
              <a:gd name="connsiteX3685" fmla="*/ 6799915 w 12191934"/>
              <a:gd name="connsiteY3685" fmla="*/ 2262612 h 6437824"/>
              <a:gd name="connsiteX3686" fmla="*/ 6800010 w 12191934"/>
              <a:gd name="connsiteY3686" fmla="*/ 2262993 h 6437824"/>
              <a:gd name="connsiteX3687" fmla="*/ 6800010 w 12191934"/>
              <a:gd name="connsiteY3687" fmla="*/ 2263088 h 6437824"/>
              <a:gd name="connsiteX3688" fmla="*/ 6814653 w 12191934"/>
              <a:gd name="connsiteY3688" fmla="*/ 2345252 h 6437824"/>
              <a:gd name="connsiteX3689" fmla="*/ 6828915 w 12191934"/>
              <a:gd name="connsiteY3689" fmla="*/ 2448242 h 6437824"/>
              <a:gd name="connsiteX3690" fmla="*/ 6829106 w 12191934"/>
              <a:gd name="connsiteY3690" fmla="*/ 2450048 h 6437824"/>
              <a:gd name="connsiteX3691" fmla="*/ 6838139 w 12191934"/>
              <a:gd name="connsiteY3691" fmla="*/ 2548932 h 6437824"/>
              <a:gd name="connsiteX3692" fmla="*/ 6838139 w 12191934"/>
              <a:gd name="connsiteY3692" fmla="*/ 2549032 h 6437824"/>
              <a:gd name="connsiteX3693" fmla="*/ 6842513 w 12191934"/>
              <a:gd name="connsiteY3693" fmla="*/ 2665130 h 6437824"/>
              <a:gd name="connsiteX3694" fmla="*/ 6846791 w 12191934"/>
              <a:gd name="connsiteY3694" fmla="*/ 2652866 h 6437824"/>
              <a:gd name="connsiteX3695" fmla="*/ 6857250 w 12191934"/>
              <a:gd name="connsiteY3695" fmla="*/ 2608369 h 6437824"/>
              <a:gd name="connsiteX3696" fmla="*/ 6857631 w 12191934"/>
              <a:gd name="connsiteY3696" fmla="*/ 2607800 h 6437824"/>
              <a:gd name="connsiteX3697" fmla="*/ 6857726 w 12191934"/>
              <a:gd name="connsiteY3697" fmla="*/ 2607324 h 6437824"/>
              <a:gd name="connsiteX3698" fmla="*/ 6864192 w 12191934"/>
              <a:gd name="connsiteY3698" fmla="*/ 2564509 h 6437824"/>
              <a:gd name="connsiteX3699" fmla="*/ 6862670 w 12191934"/>
              <a:gd name="connsiteY3699" fmla="*/ 2495599 h 6437824"/>
              <a:gd name="connsiteX3700" fmla="*/ 6862670 w 12191934"/>
              <a:gd name="connsiteY3700" fmla="*/ 2494555 h 6437824"/>
              <a:gd name="connsiteX3701" fmla="*/ 6862290 w 12191934"/>
              <a:gd name="connsiteY3701" fmla="*/ 2419807 h 6437824"/>
              <a:gd name="connsiteX3702" fmla="*/ 6862195 w 12191934"/>
              <a:gd name="connsiteY3702" fmla="*/ 2402215 h 6437824"/>
              <a:gd name="connsiteX3703" fmla="*/ 6861815 w 12191934"/>
              <a:gd name="connsiteY3703" fmla="*/ 2361133 h 6437824"/>
              <a:gd name="connsiteX3704" fmla="*/ 6861815 w 12191934"/>
              <a:gd name="connsiteY3704" fmla="*/ 2360752 h 6437824"/>
              <a:gd name="connsiteX3705" fmla="*/ 6860674 w 12191934"/>
              <a:gd name="connsiteY3705" fmla="*/ 2314726 h 6437824"/>
              <a:gd name="connsiteX3706" fmla="*/ 6859627 w 12191934"/>
              <a:gd name="connsiteY3706" fmla="*/ 2288479 h 6437824"/>
              <a:gd name="connsiteX3707" fmla="*/ 6858867 w 12191934"/>
              <a:gd name="connsiteY3707" fmla="*/ 2275071 h 6437824"/>
              <a:gd name="connsiteX3708" fmla="*/ 6856395 w 12191934"/>
              <a:gd name="connsiteY3708" fmla="*/ 2231802 h 6437824"/>
              <a:gd name="connsiteX3709" fmla="*/ 6854779 w 12191934"/>
              <a:gd name="connsiteY3709" fmla="*/ 2207648 h 6437824"/>
              <a:gd name="connsiteX3710" fmla="*/ 6854113 w 12191934"/>
              <a:gd name="connsiteY3710" fmla="*/ 2197376 h 6437824"/>
              <a:gd name="connsiteX3711" fmla="*/ 6851356 w 12191934"/>
              <a:gd name="connsiteY3711" fmla="*/ 2160384 h 6437824"/>
              <a:gd name="connsiteX3712" fmla="*/ 6851165 w 12191934"/>
              <a:gd name="connsiteY3712" fmla="*/ 2158386 h 6437824"/>
              <a:gd name="connsiteX3713" fmla="*/ 6848883 w 12191934"/>
              <a:gd name="connsiteY3713" fmla="*/ 2130437 h 6437824"/>
              <a:gd name="connsiteX3714" fmla="*/ 6846601 w 12191934"/>
              <a:gd name="connsiteY3714" fmla="*/ 2130247 h 6437824"/>
              <a:gd name="connsiteX3715" fmla="*/ 6848788 w 12191934"/>
              <a:gd name="connsiteY3715" fmla="*/ 2129390 h 6437824"/>
              <a:gd name="connsiteX3716" fmla="*/ 6848693 w 12191934"/>
              <a:gd name="connsiteY3716" fmla="*/ 2127869 h 6437824"/>
              <a:gd name="connsiteX3717" fmla="*/ 6845935 w 12191934"/>
              <a:gd name="connsiteY3717" fmla="*/ 2096694 h 6437824"/>
              <a:gd name="connsiteX3718" fmla="*/ 6842893 w 12191934"/>
              <a:gd name="connsiteY3718" fmla="*/ 2064558 h 6437824"/>
              <a:gd name="connsiteX3719" fmla="*/ 6839375 w 12191934"/>
              <a:gd name="connsiteY3719" fmla="*/ 2029949 h 6437824"/>
              <a:gd name="connsiteX3720" fmla="*/ 6835477 w 12191934"/>
              <a:gd name="connsiteY3720" fmla="*/ 1993723 h 6437824"/>
              <a:gd name="connsiteX3721" fmla="*/ 6835381 w 12191934"/>
              <a:gd name="connsiteY3721" fmla="*/ 1993248 h 6437824"/>
              <a:gd name="connsiteX3722" fmla="*/ 6829486 w 12191934"/>
              <a:gd name="connsiteY3722" fmla="*/ 1942281 h 6437824"/>
              <a:gd name="connsiteX3723" fmla="*/ 6826538 w 12191934"/>
              <a:gd name="connsiteY3723" fmla="*/ 1918413 h 6437824"/>
              <a:gd name="connsiteX3724" fmla="*/ 6824447 w 12191934"/>
              <a:gd name="connsiteY3724" fmla="*/ 1901395 h 6437824"/>
              <a:gd name="connsiteX3725" fmla="*/ 6824447 w 12191934"/>
              <a:gd name="connsiteY3725" fmla="*/ 1897878 h 6437824"/>
              <a:gd name="connsiteX3726" fmla="*/ 6824636 w 12191934"/>
              <a:gd name="connsiteY3726" fmla="*/ 1896832 h 6437824"/>
              <a:gd name="connsiteX3727" fmla="*/ 6825207 w 12191934"/>
              <a:gd name="connsiteY3727" fmla="*/ 1894740 h 6437824"/>
              <a:gd name="connsiteX3728" fmla="*/ 6825682 w 12191934"/>
              <a:gd name="connsiteY3728" fmla="*/ 1893789 h 6437824"/>
              <a:gd name="connsiteX3729" fmla="*/ 6826824 w 12191934"/>
              <a:gd name="connsiteY3729" fmla="*/ 1891981 h 6437824"/>
              <a:gd name="connsiteX3730" fmla="*/ 6827394 w 12191934"/>
              <a:gd name="connsiteY3730" fmla="*/ 1891221 h 6437824"/>
              <a:gd name="connsiteX3731" fmla="*/ 6829390 w 12191934"/>
              <a:gd name="connsiteY3731" fmla="*/ 1889319 h 6437824"/>
              <a:gd name="connsiteX3732" fmla="*/ 6829581 w 12191934"/>
              <a:gd name="connsiteY3732" fmla="*/ 1889130 h 6437824"/>
              <a:gd name="connsiteX3733" fmla="*/ 6832339 w 12191934"/>
              <a:gd name="connsiteY3733" fmla="*/ 1887512 h 6437824"/>
              <a:gd name="connsiteX3734" fmla="*/ 6832814 w 12191934"/>
              <a:gd name="connsiteY3734" fmla="*/ 1887321 h 6437824"/>
              <a:gd name="connsiteX3735" fmla="*/ 6835381 w 12191934"/>
              <a:gd name="connsiteY3735" fmla="*/ 1886465 h 6437824"/>
              <a:gd name="connsiteX3736" fmla="*/ 6836142 w 12191934"/>
              <a:gd name="connsiteY3736" fmla="*/ 1886275 h 6437824"/>
              <a:gd name="connsiteX3737" fmla="*/ 6838709 w 12191934"/>
              <a:gd name="connsiteY3737" fmla="*/ 1885896 h 6437824"/>
              <a:gd name="connsiteX3738" fmla="*/ 6839375 w 12191934"/>
              <a:gd name="connsiteY3738" fmla="*/ 1885800 h 6437824"/>
              <a:gd name="connsiteX3739" fmla="*/ 6846411 w 12191934"/>
              <a:gd name="connsiteY3739" fmla="*/ 1886940 h 6437824"/>
              <a:gd name="connsiteX3740" fmla="*/ 6846981 w 12191934"/>
              <a:gd name="connsiteY3740" fmla="*/ 1887131 h 6437824"/>
              <a:gd name="connsiteX3741" fmla="*/ 6850309 w 12191934"/>
              <a:gd name="connsiteY3741" fmla="*/ 1889034 h 6437824"/>
              <a:gd name="connsiteX3742" fmla="*/ 6850405 w 12191934"/>
              <a:gd name="connsiteY3742" fmla="*/ 1889130 h 6437824"/>
              <a:gd name="connsiteX3743" fmla="*/ 6852972 w 12191934"/>
              <a:gd name="connsiteY3743" fmla="*/ 1891981 h 6437824"/>
              <a:gd name="connsiteX3744" fmla="*/ 6853447 w 12191934"/>
              <a:gd name="connsiteY3744" fmla="*/ 1892742 h 6437824"/>
              <a:gd name="connsiteX3745" fmla="*/ 6855159 w 12191934"/>
              <a:gd name="connsiteY3745" fmla="*/ 1896546 h 6437824"/>
              <a:gd name="connsiteX3746" fmla="*/ 6855159 w 12191934"/>
              <a:gd name="connsiteY3746" fmla="*/ 1896642 h 6437824"/>
              <a:gd name="connsiteX3747" fmla="*/ 6860483 w 12191934"/>
              <a:gd name="connsiteY3747" fmla="*/ 1917746 h 6437824"/>
              <a:gd name="connsiteX3748" fmla="*/ 6871324 w 12191934"/>
              <a:gd name="connsiteY3748" fmla="*/ 1962629 h 6437824"/>
              <a:gd name="connsiteX3749" fmla="*/ 6871418 w 12191934"/>
              <a:gd name="connsiteY3749" fmla="*/ 1962915 h 6437824"/>
              <a:gd name="connsiteX3750" fmla="*/ 6871513 w 12191934"/>
              <a:gd name="connsiteY3750" fmla="*/ 1963200 h 6437824"/>
              <a:gd name="connsiteX3751" fmla="*/ 6879310 w 12191934"/>
              <a:gd name="connsiteY3751" fmla="*/ 1998096 h 6437824"/>
              <a:gd name="connsiteX3752" fmla="*/ 6880261 w 12191934"/>
              <a:gd name="connsiteY3752" fmla="*/ 2002661 h 6437824"/>
              <a:gd name="connsiteX3753" fmla="*/ 6891291 w 12191934"/>
              <a:gd name="connsiteY3753" fmla="*/ 2058187 h 6437824"/>
              <a:gd name="connsiteX3754" fmla="*/ 6894428 w 12191934"/>
              <a:gd name="connsiteY3754" fmla="*/ 2075112 h 6437824"/>
              <a:gd name="connsiteX3755" fmla="*/ 6894428 w 12191934"/>
              <a:gd name="connsiteY3755" fmla="*/ 2075207 h 6437824"/>
              <a:gd name="connsiteX3756" fmla="*/ 6907930 w 12191934"/>
              <a:gd name="connsiteY3756" fmla="*/ 2162476 h 6437824"/>
              <a:gd name="connsiteX3757" fmla="*/ 6908880 w 12191934"/>
              <a:gd name="connsiteY3757" fmla="*/ 2169513 h 6437824"/>
              <a:gd name="connsiteX3758" fmla="*/ 6917439 w 12191934"/>
              <a:gd name="connsiteY3758" fmla="*/ 2249395 h 6437824"/>
              <a:gd name="connsiteX3759" fmla="*/ 6919626 w 12191934"/>
              <a:gd name="connsiteY3759" fmla="*/ 2274880 h 6437824"/>
              <a:gd name="connsiteX3760" fmla="*/ 6920672 w 12191934"/>
              <a:gd name="connsiteY3760" fmla="*/ 2288765 h 6437824"/>
              <a:gd name="connsiteX3761" fmla="*/ 6920766 w 12191934"/>
              <a:gd name="connsiteY3761" fmla="*/ 2289621 h 6437824"/>
              <a:gd name="connsiteX3762" fmla="*/ 6923810 w 12191934"/>
              <a:gd name="connsiteY3762" fmla="*/ 2331653 h 6437824"/>
              <a:gd name="connsiteX3763" fmla="*/ 6923810 w 12191934"/>
              <a:gd name="connsiteY3763" fmla="*/ 2331843 h 6437824"/>
              <a:gd name="connsiteX3764" fmla="*/ 6923810 w 12191934"/>
              <a:gd name="connsiteY3764" fmla="*/ 2331939 h 6437824"/>
              <a:gd name="connsiteX3765" fmla="*/ 6927043 w 12191934"/>
              <a:gd name="connsiteY3765" fmla="*/ 2385764 h 6437824"/>
              <a:gd name="connsiteX3766" fmla="*/ 6939403 w 12191934"/>
              <a:gd name="connsiteY3766" fmla="*/ 2390994 h 6437824"/>
              <a:gd name="connsiteX3767" fmla="*/ 6945108 w 12191934"/>
              <a:gd name="connsiteY3767" fmla="*/ 2338690 h 6437824"/>
              <a:gd name="connsiteX3768" fmla="*/ 6945298 w 12191934"/>
              <a:gd name="connsiteY3768" fmla="*/ 2336312 h 6437824"/>
              <a:gd name="connsiteX3769" fmla="*/ 6947295 w 12191934"/>
              <a:gd name="connsiteY3769" fmla="*/ 2247492 h 6437824"/>
              <a:gd name="connsiteX3770" fmla="*/ 6947770 w 12191934"/>
              <a:gd name="connsiteY3770" fmla="*/ 2214112 h 6437824"/>
              <a:gd name="connsiteX3771" fmla="*/ 6948056 w 12191934"/>
              <a:gd name="connsiteY3771" fmla="*/ 2176075 h 6437824"/>
              <a:gd name="connsiteX3772" fmla="*/ 6947961 w 12191934"/>
              <a:gd name="connsiteY3772" fmla="*/ 2141081 h 6437824"/>
              <a:gd name="connsiteX3773" fmla="*/ 6947390 w 12191934"/>
              <a:gd name="connsiteY3773" fmla="*/ 2102578 h 6437824"/>
              <a:gd name="connsiteX3774" fmla="*/ 6945679 w 12191934"/>
              <a:gd name="connsiteY3774" fmla="*/ 2052577 h 6437824"/>
              <a:gd name="connsiteX3775" fmla="*/ 6944157 w 12191934"/>
              <a:gd name="connsiteY3775" fmla="*/ 2023959 h 6437824"/>
              <a:gd name="connsiteX3776" fmla="*/ 6944157 w 12191934"/>
              <a:gd name="connsiteY3776" fmla="*/ 2023673 h 6437824"/>
              <a:gd name="connsiteX3777" fmla="*/ 6941875 w 12191934"/>
              <a:gd name="connsiteY3777" fmla="*/ 1990775 h 6437824"/>
              <a:gd name="connsiteX3778" fmla="*/ 6940448 w 12191934"/>
              <a:gd name="connsiteY3778" fmla="*/ 1973374 h 6437824"/>
              <a:gd name="connsiteX3779" fmla="*/ 6935789 w 12191934"/>
              <a:gd name="connsiteY3779" fmla="*/ 1929349 h 6437824"/>
              <a:gd name="connsiteX3780" fmla="*/ 6934649 w 12191934"/>
              <a:gd name="connsiteY3780" fmla="*/ 1920314 h 6437824"/>
              <a:gd name="connsiteX3781" fmla="*/ 6933983 w 12191934"/>
              <a:gd name="connsiteY3781" fmla="*/ 1914612 h 6437824"/>
              <a:gd name="connsiteX3782" fmla="*/ 6930180 w 12191934"/>
              <a:gd name="connsiteY3782" fmla="*/ 1888083 h 6437824"/>
              <a:gd name="connsiteX3783" fmla="*/ 6929895 w 12191934"/>
              <a:gd name="connsiteY3783" fmla="*/ 1886086 h 6437824"/>
              <a:gd name="connsiteX3784" fmla="*/ 6925331 w 12191934"/>
              <a:gd name="connsiteY3784" fmla="*/ 1858321 h 6437824"/>
              <a:gd name="connsiteX3785" fmla="*/ 6919246 w 12191934"/>
              <a:gd name="connsiteY3785" fmla="*/ 1825610 h 6437824"/>
              <a:gd name="connsiteX3786" fmla="*/ 6916297 w 12191934"/>
              <a:gd name="connsiteY3786" fmla="*/ 1810778 h 6437824"/>
              <a:gd name="connsiteX3787" fmla="*/ 6915918 w 12191934"/>
              <a:gd name="connsiteY3787" fmla="*/ 1806310 h 6437824"/>
              <a:gd name="connsiteX3788" fmla="*/ 6916012 w 12191934"/>
              <a:gd name="connsiteY3788" fmla="*/ 1804978 h 6437824"/>
              <a:gd name="connsiteX3789" fmla="*/ 6916488 w 12191934"/>
              <a:gd name="connsiteY3789" fmla="*/ 1802221 h 6437824"/>
              <a:gd name="connsiteX3790" fmla="*/ 6916869 w 12191934"/>
              <a:gd name="connsiteY3790" fmla="*/ 1800890 h 6437824"/>
              <a:gd name="connsiteX3791" fmla="*/ 6918009 w 12191934"/>
              <a:gd name="connsiteY3791" fmla="*/ 1798608 h 6437824"/>
              <a:gd name="connsiteX3792" fmla="*/ 6918579 w 12191934"/>
              <a:gd name="connsiteY3792" fmla="*/ 1797657 h 6437824"/>
              <a:gd name="connsiteX3793" fmla="*/ 6920956 w 12191934"/>
              <a:gd name="connsiteY3793" fmla="*/ 1794994 h 6437824"/>
              <a:gd name="connsiteX3794" fmla="*/ 6921052 w 12191934"/>
              <a:gd name="connsiteY3794" fmla="*/ 1794994 h 6437824"/>
              <a:gd name="connsiteX3795" fmla="*/ 6923999 w 12191934"/>
              <a:gd name="connsiteY3795" fmla="*/ 1792998 h 6437824"/>
              <a:gd name="connsiteX3796" fmla="*/ 6925045 w 12191934"/>
              <a:gd name="connsiteY3796" fmla="*/ 1792522 h 6437824"/>
              <a:gd name="connsiteX3797" fmla="*/ 6927422 w 12191934"/>
              <a:gd name="connsiteY3797" fmla="*/ 1791571 h 6437824"/>
              <a:gd name="connsiteX3798" fmla="*/ 6928658 w 12191934"/>
              <a:gd name="connsiteY3798" fmla="*/ 1791191 h 6437824"/>
              <a:gd name="connsiteX3799" fmla="*/ 6931226 w 12191934"/>
              <a:gd name="connsiteY3799" fmla="*/ 1790716 h 6437824"/>
              <a:gd name="connsiteX3800" fmla="*/ 6932367 w 12191934"/>
              <a:gd name="connsiteY3800" fmla="*/ 1790621 h 6437824"/>
              <a:gd name="connsiteX3801" fmla="*/ 6936075 w 12191934"/>
              <a:gd name="connsiteY3801" fmla="*/ 1790716 h 6437824"/>
              <a:gd name="connsiteX3802" fmla="*/ 6940164 w 12191934"/>
              <a:gd name="connsiteY3802" fmla="*/ 1791762 h 6437824"/>
              <a:gd name="connsiteX3803" fmla="*/ 6941115 w 12191934"/>
              <a:gd name="connsiteY3803" fmla="*/ 1792142 h 6437824"/>
              <a:gd name="connsiteX3804" fmla="*/ 6944823 w 12191934"/>
              <a:gd name="connsiteY3804" fmla="*/ 1794423 h 6437824"/>
              <a:gd name="connsiteX3805" fmla="*/ 6947770 w 12191934"/>
              <a:gd name="connsiteY3805" fmla="*/ 1797847 h 6437824"/>
              <a:gd name="connsiteX3806" fmla="*/ 6948437 w 12191934"/>
              <a:gd name="connsiteY3806" fmla="*/ 1798893 h 6437824"/>
              <a:gd name="connsiteX3807" fmla="*/ 6950433 w 12191934"/>
              <a:gd name="connsiteY3807" fmla="*/ 1803648 h 6437824"/>
              <a:gd name="connsiteX3808" fmla="*/ 6951479 w 12191934"/>
              <a:gd name="connsiteY3808" fmla="*/ 1807641 h 6437824"/>
              <a:gd name="connsiteX3809" fmla="*/ 6977056 w 12191934"/>
              <a:gd name="connsiteY3809" fmla="*/ 1915088 h 6437824"/>
              <a:gd name="connsiteX3810" fmla="*/ 6977056 w 12191934"/>
              <a:gd name="connsiteY3810" fmla="*/ 1915278 h 6437824"/>
              <a:gd name="connsiteX3811" fmla="*/ 6977056 w 12191934"/>
              <a:gd name="connsiteY3811" fmla="*/ 1915374 h 6437824"/>
              <a:gd name="connsiteX3812" fmla="*/ 6980289 w 12191934"/>
              <a:gd name="connsiteY3812" fmla="*/ 1930966 h 6437824"/>
              <a:gd name="connsiteX3813" fmla="*/ 6980384 w 12191934"/>
              <a:gd name="connsiteY3813" fmla="*/ 1931250 h 6437824"/>
              <a:gd name="connsiteX3814" fmla="*/ 6980384 w 12191934"/>
              <a:gd name="connsiteY3814" fmla="*/ 1931441 h 6437824"/>
              <a:gd name="connsiteX3815" fmla="*/ 6993886 w 12191934"/>
              <a:gd name="connsiteY3815" fmla="*/ 2003516 h 6437824"/>
              <a:gd name="connsiteX3816" fmla="*/ 6993982 w 12191934"/>
              <a:gd name="connsiteY3816" fmla="*/ 2003992 h 6437824"/>
              <a:gd name="connsiteX3817" fmla="*/ 6993982 w 12191934"/>
              <a:gd name="connsiteY3817" fmla="*/ 2004182 h 6437824"/>
              <a:gd name="connsiteX3818" fmla="*/ 7005296 w 12191934"/>
              <a:gd name="connsiteY3818" fmla="*/ 2082528 h 6437824"/>
              <a:gd name="connsiteX3819" fmla="*/ 7005296 w 12191934"/>
              <a:gd name="connsiteY3819" fmla="*/ 2082813 h 6437824"/>
              <a:gd name="connsiteX3820" fmla="*/ 7005296 w 12191934"/>
              <a:gd name="connsiteY3820" fmla="*/ 2083193 h 6437824"/>
              <a:gd name="connsiteX3821" fmla="*/ 7013949 w 12191934"/>
              <a:gd name="connsiteY3821" fmla="*/ 2186726 h 6437824"/>
              <a:gd name="connsiteX3822" fmla="*/ 7013949 w 12191934"/>
              <a:gd name="connsiteY3822" fmla="*/ 2186915 h 6437824"/>
              <a:gd name="connsiteX3823" fmla="*/ 7013949 w 12191934"/>
              <a:gd name="connsiteY3823" fmla="*/ 2187012 h 6437824"/>
              <a:gd name="connsiteX3824" fmla="*/ 7015185 w 12191934"/>
              <a:gd name="connsiteY3824" fmla="*/ 2227237 h 6437824"/>
              <a:gd name="connsiteX3825" fmla="*/ 7015185 w 12191934"/>
              <a:gd name="connsiteY3825" fmla="*/ 2227332 h 6437824"/>
              <a:gd name="connsiteX3826" fmla="*/ 7015185 w 12191934"/>
              <a:gd name="connsiteY3826" fmla="*/ 2227523 h 6437824"/>
              <a:gd name="connsiteX3827" fmla="*/ 7014995 w 12191934"/>
              <a:gd name="connsiteY3827" fmla="*/ 2261377 h 6437824"/>
              <a:gd name="connsiteX3828" fmla="*/ 7014995 w 12191934"/>
              <a:gd name="connsiteY3828" fmla="*/ 2261472 h 6437824"/>
              <a:gd name="connsiteX3829" fmla="*/ 7021840 w 12191934"/>
              <a:gd name="connsiteY3829" fmla="*/ 2263088 h 6437824"/>
              <a:gd name="connsiteX3830" fmla="*/ 7015565 w 12191934"/>
              <a:gd name="connsiteY3830" fmla="*/ 2283914 h 6437824"/>
              <a:gd name="connsiteX3831" fmla="*/ 7029448 w 12191934"/>
              <a:gd name="connsiteY3831" fmla="*/ 2237887 h 6437824"/>
              <a:gd name="connsiteX3832" fmla="*/ 7033916 w 12191934"/>
              <a:gd name="connsiteY3832" fmla="*/ 2231611 h 6437824"/>
              <a:gd name="connsiteX3833" fmla="*/ 7031825 w 12191934"/>
              <a:gd name="connsiteY3833" fmla="*/ 2117696 h 6437824"/>
              <a:gd name="connsiteX3834" fmla="*/ 7030969 w 12191934"/>
              <a:gd name="connsiteY3834" fmla="*/ 2085285 h 6437824"/>
              <a:gd name="connsiteX3835" fmla="*/ 7029732 w 12191934"/>
              <a:gd name="connsiteY3835" fmla="*/ 2055335 h 6437824"/>
              <a:gd name="connsiteX3836" fmla="*/ 7027260 w 12191934"/>
              <a:gd name="connsiteY3836" fmla="*/ 2018254 h 6437824"/>
              <a:gd name="connsiteX3837" fmla="*/ 7027260 w 12191934"/>
              <a:gd name="connsiteY3837" fmla="*/ 2018158 h 6437824"/>
              <a:gd name="connsiteX3838" fmla="*/ 7024788 w 12191934"/>
              <a:gd name="connsiteY3838" fmla="*/ 1994388 h 6437824"/>
              <a:gd name="connsiteX3839" fmla="*/ 7024028 w 12191934"/>
              <a:gd name="connsiteY3839" fmla="*/ 1987161 h 6437824"/>
              <a:gd name="connsiteX3840" fmla="*/ 7023172 w 12191934"/>
              <a:gd name="connsiteY3840" fmla="*/ 1981171 h 6437824"/>
              <a:gd name="connsiteX3841" fmla="*/ 7019939 w 12191934"/>
              <a:gd name="connsiteY3841" fmla="*/ 1958351 h 6437824"/>
              <a:gd name="connsiteX3842" fmla="*/ 7014424 w 12191934"/>
              <a:gd name="connsiteY3842" fmla="*/ 1925355 h 6437824"/>
              <a:gd name="connsiteX3843" fmla="*/ 7014329 w 12191934"/>
              <a:gd name="connsiteY3843" fmla="*/ 1924974 h 6437824"/>
              <a:gd name="connsiteX3844" fmla="*/ 7006152 w 12191934"/>
              <a:gd name="connsiteY3844" fmla="*/ 1883805 h 6437824"/>
              <a:gd name="connsiteX3845" fmla="*/ 7003395 w 12191934"/>
              <a:gd name="connsiteY3845" fmla="*/ 1871347 h 6437824"/>
              <a:gd name="connsiteX3846" fmla="*/ 7003300 w 12191934"/>
              <a:gd name="connsiteY3846" fmla="*/ 1870872 h 6437824"/>
              <a:gd name="connsiteX3847" fmla="*/ 6992745 w 12191934"/>
              <a:gd name="connsiteY3847" fmla="*/ 1826943 h 6437824"/>
              <a:gd name="connsiteX3848" fmla="*/ 6992460 w 12191934"/>
              <a:gd name="connsiteY3848" fmla="*/ 1825705 h 6437824"/>
              <a:gd name="connsiteX3849" fmla="*/ 6989132 w 12191934"/>
              <a:gd name="connsiteY3849" fmla="*/ 1812489 h 6437824"/>
              <a:gd name="connsiteX3850" fmla="*/ 6977151 w 12191934"/>
              <a:gd name="connsiteY3850" fmla="*/ 1767801 h 6437824"/>
              <a:gd name="connsiteX3851" fmla="*/ 6965647 w 12191934"/>
              <a:gd name="connsiteY3851" fmla="*/ 1726914 h 6437824"/>
              <a:gd name="connsiteX3852" fmla="*/ 6965171 w 12191934"/>
              <a:gd name="connsiteY3852" fmla="*/ 1725108 h 6437824"/>
              <a:gd name="connsiteX3853" fmla="*/ 6956899 w 12191934"/>
              <a:gd name="connsiteY3853" fmla="*/ 1696202 h 6437824"/>
              <a:gd name="connsiteX3854" fmla="*/ 6956899 w 12191934"/>
              <a:gd name="connsiteY3854" fmla="*/ 1696013 h 6437824"/>
              <a:gd name="connsiteX3855" fmla="*/ 6956233 w 12191934"/>
              <a:gd name="connsiteY3855" fmla="*/ 1692590 h 6437824"/>
              <a:gd name="connsiteX3856" fmla="*/ 6956233 w 12191934"/>
              <a:gd name="connsiteY3856" fmla="*/ 1691448 h 6437824"/>
              <a:gd name="connsiteX3857" fmla="*/ 6956233 w 12191934"/>
              <a:gd name="connsiteY3857" fmla="*/ 1689261 h 6437824"/>
              <a:gd name="connsiteX3858" fmla="*/ 6956423 w 12191934"/>
              <a:gd name="connsiteY3858" fmla="*/ 1688026 h 6437824"/>
              <a:gd name="connsiteX3859" fmla="*/ 6956804 w 12191934"/>
              <a:gd name="connsiteY3859" fmla="*/ 1686124 h 6437824"/>
              <a:gd name="connsiteX3860" fmla="*/ 6957279 w 12191934"/>
              <a:gd name="connsiteY3860" fmla="*/ 1684983 h 6437824"/>
              <a:gd name="connsiteX3861" fmla="*/ 6958039 w 12191934"/>
              <a:gd name="connsiteY3861" fmla="*/ 1683367 h 6437824"/>
              <a:gd name="connsiteX3862" fmla="*/ 6958706 w 12191934"/>
              <a:gd name="connsiteY3862" fmla="*/ 1682321 h 6437824"/>
              <a:gd name="connsiteX3863" fmla="*/ 6959656 w 12191934"/>
              <a:gd name="connsiteY3863" fmla="*/ 1680990 h 6437824"/>
              <a:gd name="connsiteX3864" fmla="*/ 6960607 w 12191934"/>
              <a:gd name="connsiteY3864" fmla="*/ 1680039 h 6437824"/>
              <a:gd name="connsiteX3865" fmla="*/ 6961653 w 12191934"/>
              <a:gd name="connsiteY3865" fmla="*/ 1679088 h 6437824"/>
              <a:gd name="connsiteX3866" fmla="*/ 6962889 w 12191934"/>
              <a:gd name="connsiteY3866" fmla="*/ 1678137 h 6437824"/>
              <a:gd name="connsiteX3867" fmla="*/ 6963935 w 12191934"/>
              <a:gd name="connsiteY3867" fmla="*/ 1677471 h 6437824"/>
              <a:gd name="connsiteX3868" fmla="*/ 6965456 w 12191934"/>
              <a:gd name="connsiteY3868" fmla="*/ 1676616 h 6437824"/>
              <a:gd name="connsiteX3869" fmla="*/ 6966312 w 12191934"/>
              <a:gd name="connsiteY3869" fmla="*/ 1676236 h 6437824"/>
              <a:gd name="connsiteX3870" fmla="*/ 6968308 w 12191934"/>
              <a:gd name="connsiteY3870" fmla="*/ 1675570 h 6437824"/>
              <a:gd name="connsiteX3871" fmla="*/ 6968594 w 12191934"/>
              <a:gd name="connsiteY3871" fmla="*/ 1675475 h 6437824"/>
              <a:gd name="connsiteX3872" fmla="*/ 6986565 w 12191934"/>
              <a:gd name="connsiteY3872" fmla="*/ 1681655 h 6437824"/>
              <a:gd name="connsiteX3873" fmla="*/ 6989037 w 12191934"/>
              <a:gd name="connsiteY3873" fmla="*/ 1686029 h 6437824"/>
              <a:gd name="connsiteX3874" fmla="*/ 6992365 w 12191934"/>
              <a:gd name="connsiteY3874" fmla="*/ 1694967 h 6437824"/>
              <a:gd name="connsiteX3875" fmla="*/ 6998925 w 12191934"/>
              <a:gd name="connsiteY3875" fmla="*/ 1713032 h 6437824"/>
              <a:gd name="connsiteX3876" fmla="*/ 7014424 w 12191934"/>
              <a:gd name="connsiteY3876" fmla="*/ 1754964 h 6437824"/>
              <a:gd name="connsiteX3877" fmla="*/ 7014520 w 12191934"/>
              <a:gd name="connsiteY3877" fmla="*/ 1755059 h 6437824"/>
              <a:gd name="connsiteX3878" fmla="*/ 7014520 w 12191934"/>
              <a:gd name="connsiteY3878" fmla="*/ 1755154 h 6437824"/>
              <a:gd name="connsiteX3879" fmla="*/ 7020890 w 12191934"/>
              <a:gd name="connsiteY3879" fmla="*/ 1774266 h 6437824"/>
              <a:gd name="connsiteX3880" fmla="*/ 7020890 w 12191934"/>
              <a:gd name="connsiteY3880" fmla="*/ 1774361 h 6437824"/>
              <a:gd name="connsiteX3881" fmla="*/ 7020890 w 12191934"/>
              <a:gd name="connsiteY3881" fmla="*/ 1774456 h 6437824"/>
              <a:gd name="connsiteX3882" fmla="*/ 7033916 w 12191934"/>
              <a:gd name="connsiteY3882" fmla="*/ 1817817 h 6437824"/>
              <a:gd name="connsiteX3883" fmla="*/ 7033916 w 12191934"/>
              <a:gd name="connsiteY3883" fmla="*/ 1817911 h 6437824"/>
              <a:gd name="connsiteX3884" fmla="*/ 7039812 w 12191934"/>
              <a:gd name="connsiteY3884" fmla="*/ 1840066 h 6437824"/>
              <a:gd name="connsiteX3885" fmla="*/ 7039812 w 12191934"/>
              <a:gd name="connsiteY3885" fmla="*/ 1840161 h 6437824"/>
              <a:gd name="connsiteX3886" fmla="*/ 7058353 w 12191934"/>
              <a:gd name="connsiteY3886" fmla="*/ 1926022 h 6437824"/>
              <a:gd name="connsiteX3887" fmla="*/ 7058353 w 12191934"/>
              <a:gd name="connsiteY3887" fmla="*/ 1926116 h 6437824"/>
              <a:gd name="connsiteX3888" fmla="*/ 7060160 w 12191934"/>
              <a:gd name="connsiteY3888" fmla="*/ 1936765 h 6437824"/>
              <a:gd name="connsiteX3889" fmla="*/ 7069573 w 12191934"/>
              <a:gd name="connsiteY3889" fmla="*/ 2000093 h 6437824"/>
              <a:gd name="connsiteX3890" fmla="*/ 7077940 w 12191934"/>
              <a:gd name="connsiteY3890" fmla="*/ 2089944 h 6437824"/>
              <a:gd name="connsiteX3891" fmla="*/ 7086783 w 12191934"/>
              <a:gd name="connsiteY3891" fmla="*/ 2090895 h 6437824"/>
              <a:gd name="connsiteX3892" fmla="*/ 7091158 w 12191934"/>
              <a:gd name="connsiteY3892" fmla="*/ 2045352 h 6437824"/>
              <a:gd name="connsiteX3893" fmla="*/ 7095341 w 12191934"/>
              <a:gd name="connsiteY3893" fmla="*/ 1989349 h 6437824"/>
              <a:gd name="connsiteX3894" fmla="*/ 7096767 w 12191934"/>
              <a:gd name="connsiteY3894" fmla="*/ 1963296 h 6437824"/>
              <a:gd name="connsiteX3895" fmla="*/ 7096767 w 12191934"/>
              <a:gd name="connsiteY3895" fmla="*/ 1962915 h 6437824"/>
              <a:gd name="connsiteX3896" fmla="*/ 7097813 w 12191934"/>
              <a:gd name="connsiteY3896" fmla="*/ 1933437 h 6437824"/>
              <a:gd name="connsiteX3897" fmla="*/ 7098003 w 12191934"/>
              <a:gd name="connsiteY3897" fmla="*/ 1927448 h 6437824"/>
              <a:gd name="connsiteX3898" fmla="*/ 7098478 w 12191934"/>
              <a:gd name="connsiteY3898" fmla="*/ 1897878 h 6437824"/>
              <a:gd name="connsiteX3899" fmla="*/ 7098194 w 12191934"/>
              <a:gd name="connsiteY3899" fmla="*/ 1855943 h 6437824"/>
              <a:gd name="connsiteX3900" fmla="*/ 7098194 w 12191934"/>
              <a:gd name="connsiteY3900" fmla="*/ 1855752 h 6437824"/>
              <a:gd name="connsiteX3901" fmla="*/ 7095531 w 12191934"/>
              <a:gd name="connsiteY3901" fmla="*/ 1795280 h 6437824"/>
              <a:gd name="connsiteX3902" fmla="*/ 7092393 w 12191934"/>
              <a:gd name="connsiteY3902" fmla="*/ 1756199 h 6437824"/>
              <a:gd name="connsiteX3903" fmla="*/ 7092203 w 12191934"/>
              <a:gd name="connsiteY3903" fmla="*/ 1754774 h 6437824"/>
              <a:gd name="connsiteX3904" fmla="*/ 7087828 w 12191934"/>
              <a:gd name="connsiteY3904" fmla="*/ 1716265 h 6437824"/>
              <a:gd name="connsiteX3905" fmla="*/ 7087734 w 12191934"/>
              <a:gd name="connsiteY3905" fmla="*/ 1715695 h 6437824"/>
              <a:gd name="connsiteX3906" fmla="*/ 7084026 w 12191934"/>
              <a:gd name="connsiteY3906" fmla="*/ 1690117 h 6437824"/>
              <a:gd name="connsiteX3907" fmla="*/ 7083836 w 12191934"/>
              <a:gd name="connsiteY3907" fmla="*/ 1688786 h 6437824"/>
              <a:gd name="connsiteX3908" fmla="*/ 7079461 w 12191934"/>
              <a:gd name="connsiteY3908" fmla="*/ 1663304 h 6437824"/>
              <a:gd name="connsiteX3909" fmla="*/ 7079461 w 12191934"/>
              <a:gd name="connsiteY3909" fmla="*/ 1663114 h 6437824"/>
              <a:gd name="connsiteX3910" fmla="*/ 7053313 w 12191934"/>
              <a:gd name="connsiteY3910" fmla="*/ 1553008 h 6437824"/>
              <a:gd name="connsiteX3911" fmla="*/ 7053313 w 12191934"/>
              <a:gd name="connsiteY3911" fmla="*/ 1552913 h 6437824"/>
              <a:gd name="connsiteX3912" fmla="*/ 7040763 w 12191934"/>
              <a:gd name="connsiteY3912" fmla="*/ 1513169 h 6437824"/>
              <a:gd name="connsiteX3913" fmla="*/ 7040573 w 12191934"/>
              <a:gd name="connsiteY3913" fmla="*/ 1512693 h 6437824"/>
              <a:gd name="connsiteX3914" fmla="*/ 7033251 w 12191934"/>
              <a:gd name="connsiteY3914" fmla="*/ 1491775 h 6437824"/>
              <a:gd name="connsiteX3915" fmla="*/ 7025264 w 12191934"/>
              <a:gd name="connsiteY3915" fmla="*/ 1470477 h 6437824"/>
              <a:gd name="connsiteX3916" fmla="*/ 7023743 w 12191934"/>
              <a:gd name="connsiteY3916" fmla="*/ 1466768 h 6437824"/>
              <a:gd name="connsiteX3917" fmla="*/ 7016706 w 12191934"/>
              <a:gd name="connsiteY3917" fmla="*/ 1449083 h 6437824"/>
              <a:gd name="connsiteX3918" fmla="*/ 7007484 w 12191934"/>
              <a:gd name="connsiteY3918" fmla="*/ 1427309 h 6437824"/>
              <a:gd name="connsiteX3919" fmla="*/ 7017086 w 12191934"/>
              <a:gd name="connsiteY3919" fmla="*/ 1409243 h 6437824"/>
              <a:gd name="connsiteX3920" fmla="*/ 7022221 w 12191934"/>
              <a:gd name="connsiteY3920" fmla="*/ 1408958 h 6437824"/>
              <a:gd name="connsiteX3921" fmla="*/ 7032965 w 12191934"/>
              <a:gd name="connsiteY3921" fmla="*/ 1416755 h 6437824"/>
              <a:gd name="connsiteX3922" fmla="*/ 7033061 w 12191934"/>
              <a:gd name="connsiteY3922" fmla="*/ 1417040 h 6437824"/>
              <a:gd name="connsiteX3923" fmla="*/ 7046372 w 12191934"/>
              <a:gd name="connsiteY3923" fmla="*/ 1445375 h 6437824"/>
              <a:gd name="connsiteX3924" fmla="*/ 7052078 w 12191934"/>
              <a:gd name="connsiteY3924" fmla="*/ 1458021 h 6437824"/>
              <a:gd name="connsiteX3925" fmla="*/ 7056832 w 12191934"/>
              <a:gd name="connsiteY3925" fmla="*/ 1469051 h 6437824"/>
              <a:gd name="connsiteX3926" fmla="*/ 7071094 w 12191934"/>
              <a:gd name="connsiteY3926" fmla="*/ 1503850 h 6437824"/>
              <a:gd name="connsiteX3927" fmla="*/ 7071094 w 12191934"/>
              <a:gd name="connsiteY3927" fmla="*/ 1503945 h 6437824"/>
              <a:gd name="connsiteX3928" fmla="*/ 7071094 w 12191934"/>
              <a:gd name="connsiteY3928" fmla="*/ 1504041 h 6437824"/>
              <a:gd name="connsiteX3929" fmla="*/ 7107892 w 12191934"/>
              <a:gd name="connsiteY3929" fmla="*/ 1611959 h 6437824"/>
              <a:gd name="connsiteX3930" fmla="*/ 7109603 w 12191934"/>
              <a:gd name="connsiteY3930" fmla="*/ 1618139 h 6437824"/>
              <a:gd name="connsiteX3931" fmla="*/ 7109698 w 12191934"/>
              <a:gd name="connsiteY3931" fmla="*/ 1618425 h 6437824"/>
              <a:gd name="connsiteX3932" fmla="*/ 7132709 w 12191934"/>
              <a:gd name="connsiteY3932" fmla="*/ 1713888 h 6437824"/>
              <a:gd name="connsiteX3933" fmla="*/ 7137178 w 12191934"/>
              <a:gd name="connsiteY3933" fmla="*/ 1737849 h 6437824"/>
              <a:gd name="connsiteX3934" fmla="*/ 7139936 w 12191934"/>
              <a:gd name="connsiteY3934" fmla="*/ 1754013 h 6437824"/>
              <a:gd name="connsiteX3935" fmla="*/ 7142597 w 12191934"/>
              <a:gd name="connsiteY3935" fmla="*/ 1770463 h 6437824"/>
              <a:gd name="connsiteX3936" fmla="*/ 7145449 w 12191934"/>
              <a:gd name="connsiteY3936" fmla="*/ 1792142 h 6437824"/>
              <a:gd name="connsiteX3937" fmla="*/ 7145449 w 12191934"/>
              <a:gd name="connsiteY3937" fmla="*/ 1792237 h 6437824"/>
              <a:gd name="connsiteX3938" fmla="*/ 7152106 w 12191934"/>
              <a:gd name="connsiteY3938" fmla="*/ 1861459 h 6437824"/>
              <a:gd name="connsiteX3939" fmla="*/ 7153437 w 12191934"/>
              <a:gd name="connsiteY3939" fmla="*/ 1887417 h 6437824"/>
              <a:gd name="connsiteX3940" fmla="*/ 7153817 w 12191934"/>
              <a:gd name="connsiteY3940" fmla="*/ 1905390 h 6437824"/>
              <a:gd name="connsiteX3941" fmla="*/ 7154008 w 12191934"/>
              <a:gd name="connsiteY3941" fmla="*/ 1922121 h 6437824"/>
              <a:gd name="connsiteX3942" fmla="*/ 7150204 w 12191934"/>
              <a:gd name="connsiteY3942" fmla="*/ 2006273 h 6437824"/>
              <a:gd name="connsiteX3943" fmla="*/ 7150204 w 12191934"/>
              <a:gd name="connsiteY3943" fmla="*/ 2006369 h 6437824"/>
              <a:gd name="connsiteX3944" fmla="*/ 7148207 w 12191934"/>
              <a:gd name="connsiteY3944" fmla="*/ 2025194 h 6437824"/>
              <a:gd name="connsiteX3945" fmla="*/ 7148207 w 12191934"/>
              <a:gd name="connsiteY3945" fmla="*/ 2025290 h 6437824"/>
              <a:gd name="connsiteX3946" fmla="*/ 7156467 w 12191934"/>
              <a:gd name="connsiteY3946" fmla="*/ 2026428 h 6437824"/>
              <a:gd name="connsiteX3947" fmla="*/ 7152201 w 12191934"/>
              <a:gd name="connsiteY3947" fmla="*/ 2036984 h 6437824"/>
              <a:gd name="connsiteX3948" fmla="*/ 7156480 w 12191934"/>
              <a:gd name="connsiteY3948" fmla="*/ 2026430 h 6437824"/>
              <a:gd name="connsiteX3949" fmla="*/ 7156467 w 12191934"/>
              <a:gd name="connsiteY3949" fmla="*/ 2026428 h 6437824"/>
              <a:gd name="connsiteX3950" fmla="*/ 7181676 w 12191934"/>
              <a:gd name="connsiteY3950" fmla="*/ 1964055 h 6437824"/>
              <a:gd name="connsiteX3951" fmla="*/ 7189379 w 12191934"/>
              <a:gd name="connsiteY3951" fmla="*/ 1889130 h 6437824"/>
              <a:gd name="connsiteX3952" fmla="*/ 7194703 w 12191934"/>
              <a:gd name="connsiteY3952" fmla="*/ 1841778 h 6437824"/>
              <a:gd name="connsiteX3953" fmla="*/ 7194799 w 12191934"/>
              <a:gd name="connsiteY3953" fmla="*/ 1840445 h 6437824"/>
              <a:gd name="connsiteX3954" fmla="*/ 7197366 w 12191934"/>
              <a:gd name="connsiteY3954" fmla="*/ 1814678 h 6437824"/>
              <a:gd name="connsiteX3955" fmla="*/ 7198127 w 12191934"/>
              <a:gd name="connsiteY3955" fmla="*/ 1806025 h 6437824"/>
              <a:gd name="connsiteX3956" fmla="*/ 7199553 w 12191934"/>
              <a:gd name="connsiteY3956" fmla="*/ 1786246 h 6437824"/>
              <a:gd name="connsiteX3957" fmla="*/ 7200123 w 12191934"/>
              <a:gd name="connsiteY3957" fmla="*/ 1777119 h 6437824"/>
              <a:gd name="connsiteX3958" fmla="*/ 7201169 w 12191934"/>
              <a:gd name="connsiteY3958" fmla="*/ 1751066 h 6437824"/>
              <a:gd name="connsiteX3959" fmla="*/ 7201264 w 12191934"/>
              <a:gd name="connsiteY3959" fmla="*/ 1749068 h 6437824"/>
              <a:gd name="connsiteX3960" fmla="*/ 7201264 w 12191934"/>
              <a:gd name="connsiteY3960" fmla="*/ 1742508 h 6437824"/>
              <a:gd name="connsiteX3961" fmla="*/ 7201169 w 12191934"/>
              <a:gd name="connsiteY3961" fmla="*/ 1718167 h 6437824"/>
              <a:gd name="connsiteX3962" fmla="*/ 7201169 w 12191934"/>
              <a:gd name="connsiteY3962" fmla="*/ 1717596 h 6437824"/>
              <a:gd name="connsiteX3963" fmla="*/ 7199553 w 12191934"/>
              <a:gd name="connsiteY3963" fmla="*/ 1685079 h 6437824"/>
              <a:gd name="connsiteX3964" fmla="*/ 7198507 w 12191934"/>
              <a:gd name="connsiteY3964" fmla="*/ 1669675 h 6437824"/>
              <a:gd name="connsiteX3965" fmla="*/ 7196985 w 12191934"/>
              <a:gd name="connsiteY3965" fmla="*/ 1652465 h 6437824"/>
              <a:gd name="connsiteX3966" fmla="*/ 7193752 w 12191934"/>
              <a:gd name="connsiteY3966" fmla="*/ 1621563 h 6437824"/>
              <a:gd name="connsiteX3967" fmla="*/ 7192897 w 12191934"/>
              <a:gd name="connsiteY3967" fmla="*/ 1615097 h 6437824"/>
              <a:gd name="connsiteX3968" fmla="*/ 7189188 w 12191934"/>
              <a:gd name="connsiteY3968" fmla="*/ 1587428 h 6437824"/>
              <a:gd name="connsiteX3969" fmla="*/ 7184625 w 12191934"/>
              <a:gd name="connsiteY3969" fmla="*/ 1559474 h 6437824"/>
              <a:gd name="connsiteX3970" fmla="*/ 7184244 w 12191934"/>
              <a:gd name="connsiteY3970" fmla="*/ 1557287 h 6437824"/>
              <a:gd name="connsiteX3971" fmla="*/ 7176828 w 12191934"/>
              <a:gd name="connsiteY3971" fmla="*/ 1518969 h 6437824"/>
              <a:gd name="connsiteX3972" fmla="*/ 7176733 w 12191934"/>
              <a:gd name="connsiteY3972" fmla="*/ 1518398 h 6437824"/>
              <a:gd name="connsiteX3973" fmla="*/ 7167034 w 12191934"/>
              <a:gd name="connsiteY3973" fmla="*/ 1475801 h 6437824"/>
              <a:gd name="connsiteX3974" fmla="*/ 7155718 w 12191934"/>
              <a:gd name="connsiteY3974" fmla="*/ 1432729 h 6437824"/>
              <a:gd name="connsiteX3975" fmla="*/ 7155624 w 12191934"/>
              <a:gd name="connsiteY3975" fmla="*/ 1432539 h 6437824"/>
              <a:gd name="connsiteX3976" fmla="*/ 7143072 w 12191934"/>
              <a:gd name="connsiteY3976" fmla="*/ 1390417 h 6437824"/>
              <a:gd name="connsiteX3977" fmla="*/ 7142788 w 12191934"/>
              <a:gd name="connsiteY3977" fmla="*/ 1389561 h 6437824"/>
              <a:gd name="connsiteX3978" fmla="*/ 7142978 w 12191934"/>
              <a:gd name="connsiteY3978" fmla="*/ 1389561 h 6437824"/>
              <a:gd name="connsiteX3979" fmla="*/ 7143072 w 12191934"/>
              <a:gd name="connsiteY3979" fmla="*/ 1389561 h 6437824"/>
              <a:gd name="connsiteX3980" fmla="*/ 7159902 w 12191934"/>
              <a:gd name="connsiteY3980" fmla="*/ 1370735 h 6437824"/>
              <a:gd name="connsiteX3981" fmla="*/ 7173785 w 12191934"/>
              <a:gd name="connsiteY3981" fmla="*/ 1382240 h 6437824"/>
              <a:gd name="connsiteX3982" fmla="*/ 7174070 w 12191934"/>
              <a:gd name="connsiteY3982" fmla="*/ 1383285 h 6437824"/>
              <a:gd name="connsiteX3983" fmla="*/ 7180536 w 12191934"/>
              <a:gd name="connsiteY3983" fmla="*/ 1403918 h 6437824"/>
              <a:gd name="connsiteX3984" fmla="*/ 7184720 w 12191934"/>
              <a:gd name="connsiteY3984" fmla="*/ 1417895 h 6437824"/>
              <a:gd name="connsiteX3985" fmla="*/ 7186907 w 12191934"/>
              <a:gd name="connsiteY3985" fmla="*/ 1425122 h 6437824"/>
              <a:gd name="connsiteX3986" fmla="*/ 7192136 w 12191934"/>
              <a:gd name="connsiteY3986" fmla="*/ 1443568 h 6437824"/>
              <a:gd name="connsiteX3987" fmla="*/ 7192802 w 12191934"/>
              <a:gd name="connsiteY3987" fmla="*/ 1446041 h 6437824"/>
              <a:gd name="connsiteX3988" fmla="*/ 7234163 w 12191934"/>
              <a:gd name="connsiteY3988" fmla="*/ 1666442 h 6437824"/>
              <a:gd name="connsiteX3989" fmla="*/ 7236920 w 12191934"/>
              <a:gd name="connsiteY3989" fmla="*/ 1698960 h 6437824"/>
              <a:gd name="connsiteX3990" fmla="*/ 7237015 w 12191934"/>
              <a:gd name="connsiteY3990" fmla="*/ 1700291 h 6437824"/>
              <a:gd name="connsiteX3991" fmla="*/ 7239203 w 12191934"/>
              <a:gd name="connsiteY3991" fmla="*/ 1759242 h 6437824"/>
              <a:gd name="connsiteX3992" fmla="*/ 7239203 w 12191934"/>
              <a:gd name="connsiteY3992" fmla="*/ 1759813 h 6437824"/>
              <a:gd name="connsiteX3993" fmla="*/ 7237206 w 12191934"/>
              <a:gd name="connsiteY3993" fmla="*/ 1826086 h 6437824"/>
              <a:gd name="connsiteX3994" fmla="*/ 7256127 w 12191934"/>
              <a:gd name="connsiteY3994" fmla="*/ 1778830 h 6437824"/>
              <a:gd name="connsiteX3995" fmla="*/ 7274669 w 12191934"/>
              <a:gd name="connsiteY3995" fmla="*/ 1732619 h 6437824"/>
              <a:gd name="connsiteX3996" fmla="*/ 7273718 w 12191934"/>
              <a:gd name="connsiteY3996" fmla="*/ 1707327 h 6437824"/>
              <a:gd name="connsiteX3997" fmla="*/ 7273053 w 12191934"/>
              <a:gd name="connsiteY3997" fmla="*/ 1691068 h 6437824"/>
              <a:gd name="connsiteX3998" fmla="*/ 7272958 w 12191934"/>
              <a:gd name="connsiteY3998" fmla="*/ 1684983 h 6437824"/>
              <a:gd name="connsiteX3999" fmla="*/ 7271436 w 12191934"/>
              <a:gd name="connsiteY3999" fmla="*/ 1577919 h 6437824"/>
              <a:gd name="connsiteX4000" fmla="*/ 7271056 w 12191934"/>
              <a:gd name="connsiteY4000" fmla="*/ 1540932 h 6437824"/>
              <a:gd name="connsiteX4001" fmla="*/ 7271056 w 12191934"/>
              <a:gd name="connsiteY4001" fmla="*/ 1540743 h 6437824"/>
              <a:gd name="connsiteX4002" fmla="*/ 7270295 w 12191934"/>
              <a:gd name="connsiteY4002" fmla="*/ 1497385 h 6437824"/>
              <a:gd name="connsiteX4003" fmla="*/ 7270200 w 12191934"/>
              <a:gd name="connsiteY4003" fmla="*/ 1492821 h 6437824"/>
              <a:gd name="connsiteX4004" fmla="*/ 7268583 w 12191934"/>
              <a:gd name="connsiteY4004" fmla="*/ 1446991 h 6437824"/>
              <a:gd name="connsiteX4005" fmla="*/ 7265731 w 12191934"/>
              <a:gd name="connsiteY4005" fmla="*/ 1399545 h 6437824"/>
              <a:gd name="connsiteX4006" fmla="*/ 7255748 w 12191934"/>
              <a:gd name="connsiteY4006" fmla="*/ 1306364 h 6437824"/>
              <a:gd name="connsiteX4007" fmla="*/ 7249091 w 12191934"/>
              <a:gd name="connsiteY4007" fmla="*/ 1260248 h 6437824"/>
              <a:gd name="connsiteX4008" fmla="*/ 7209917 w 12191934"/>
              <a:gd name="connsiteY4008" fmla="*/ 1030231 h 6437824"/>
              <a:gd name="connsiteX4009" fmla="*/ 7214291 w 12191934"/>
              <a:gd name="connsiteY4009" fmla="*/ 1019011 h 6437824"/>
              <a:gd name="connsiteX4010" fmla="*/ 7218665 w 12191934"/>
              <a:gd name="connsiteY4010" fmla="*/ 1016824 h 6437824"/>
              <a:gd name="connsiteX4011" fmla="*/ 7221137 w 12191934"/>
              <a:gd name="connsiteY4011" fmla="*/ 1016254 h 6437824"/>
              <a:gd name="connsiteX4012" fmla="*/ 7223704 w 12191934"/>
              <a:gd name="connsiteY4012" fmla="*/ 1016063 h 6437824"/>
              <a:gd name="connsiteX4013" fmla="*/ 7226271 w 12191934"/>
              <a:gd name="connsiteY4013" fmla="*/ 1016254 h 6437824"/>
              <a:gd name="connsiteX4014" fmla="*/ 7228744 w 12191934"/>
              <a:gd name="connsiteY4014" fmla="*/ 1016824 h 6437824"/>
              <a:gd name="connsiteX4015" fmla="*/ 7237681 w 12191934"/>
              <a:gd name="connsiteY4015" fmla="*/ 1025667 h 6437824"/>
              <a:gd name="connsiteX4016" fmla="*/ 7301197 w 12191934"/>
              <a:gd name="connsiteY4016" fmla="*/ 1357423 h 6437824"/>
              <a:gd name="connsiteX4017" fmla="*/ 7301197 w 12191934"/>
              <a:gd name="connsiteY4017" fmla="*/ 1357709 h 6437824"/>
              <a:gd name="connsiteX4018" fmla="*/ 7312607 w 12191934"/>
              <a:gd name="connsiteY4018" fmla="*/ 1435011 h 6437824"/>
              <a:gd name="connsiteX4019" fmla="*/ 7312607 w 12191934"/>
              <a:gd name="connsiteY4019" fmla="*/ 1435201 h 6437824"/>
              <a:gd name="connsiteX4020" fmla="*/ 7312607 w 12191934"/>
              <a:gd name="connsiteY4020" fmla="*/ 1435391 h 6437824"/>
              <a:gd name="connsiteX4021" fmla="*/ 7325159 w 12191934"/>
              <a:gd name="connsiteY4021" fmla="*/ 1547779 h 6437824"/>
              <a:gd name="connsiteX4022" fmla="*/ 7325159 w 12191934"/>
              <a:gd name="connsiteY4022" fmla="*/ 1547874 h 6437824"/>
              <a:gd name="connsiteX4023" fmla="*/ 7325159 w 12191934"/>
              <a:gd name="connsiteY4023" fmla="*/ 1548064 h 6437824"/>
              <a:gd name="connsiteX4024" fmla="*/ 7327536 w 12191934"/>
              <a:gd name="connsiteY4024" fmla="*/ 1584196 h 6437824"/>
              <a:gd name="connsiteX4025" fmla="*/ 7377075 w 12191934"/>
              <a:gd name="connsiteY4025" fmla="*/ 1469621 h 6437824"/>
              <a:gd name="connsiteX4026" fmla="*/ 7381829 w 12191934"/>
              <a:gd name="connsiteY4026" fmla="*/ 1139109 h 6437824"/>
              <a:gd name="connsiteX4027" fmla="*/ 7313939 w 12191934"/>
              <a:gd name="connsiteY4027" fmla="*/ 717501 h 6437824"/>
              <a:gd name="connsiteX4028" fmla="*/ 7343034 w 12191934"/>
              <a:gd name="connsiteY4028" fmla="*/ 711891 h 6437824"/>
              <a:gd name="connsiteX4029" fmla="*/ 7415203 w 12191934"/>
              <a:gd name="connsiteY4029" fmla="*/ 1133214 h 6437824"/>
              <a:gd name="connsiteX4030" fmla="*/ 7425282 w 12191934"/>
              <a:gd name="connsiteY4030" fmla="*/ 1355427 h 6437824"/>
              <a:gd name="connsiteX4031" fmla="*/ 7434410 w 12191934"/>
              <a:gd name="connsiteY4031" fmla="*/ 1332702 h 6437824"/>
              <a:gd name="connsiteX4032" fmla="*/ 7490035 w 12191934"/>
              <a:gd name="connsiteY4032" fmla="*/ 973942 h 6437824"/>
              <a:gd name="connsiteX4033" fmla="*/ 7475486 w 12191934"/>
              <a:gd name="connsiteY4033" fmla="*/ 630309 h 6437824"/>
              <a:gd name="connsiteX4034" fmla="*/ 7492601 w 12191934"/>
              <a:gd name="connsiteY4034" fmla="*/ 626316 h 6437824"/>
              <a:gd name="connsiteX4035" fmla="*/ 7518370 w 12191934"/>
              <a:gd name="connsiteY4035" fmla="*/ 990106 h 6437824"/>
              <a:gd name="connsiteX4036" fmla="*/ 7490794 w 12191934"/>
              <a:gd name="connsiteY4036" fmla="*/ 1191977 h 6437824"/>
              <a:gd name="connsiteX4037" fmla="*/ 7513044 w 12191934"/>
              <a:gd name="connsiteY4037" fmla="*/ 1136636 h 6437824"/>
              <a:gd name="connsiteX4038" fmla="*/ 7574659 w 12191934"/>
              <a:gd name="connsiteY4038" fmla="*/ 747167 h 6437824"/>
              <a:gd name="connsiteX4039" fmla="*/ 7581695 w 12191934"/>
              <a:gd name="connsiteY4039" fmla="*/ 343918 h 6437824"/>
              <a:gd name="connsiteX4040" fmla="*/ 7610696 w 12191934"/>
              <a:gd name="connsiteY4040" fmla="*/ 344297 h 6437824"/>
              <a:gd name="connsiteX4041" fmla="*/ 7579033 w 12191934"/>
              <a:gd name="connsiteY4041" fmla="*/ 972896 h 6437824"/>
              <a:gd name="connsiteX4042" fmla="*/ 7610696 w 12191934"/>
              <a:gd name="connsiteY4042" fmla="*/ 895118 h 6437824"/>
              <a:gd name="connsiteX4043" fmla="*/ 7660424 w 12191934"/>
              <a:gd name="connsiteY4043" fmla="*/ 611578 h 6437824"/>
              <a:gd name="connsiteX4044" fmla="*/ 7670218 w 12191934"/>
              <a:gd name="connsiteY4044" fmla="*/ 265949 h 6437824"/>
              <a:gd name="connsiteX4045" fmla="*/ 7700835 w 12191934"/>
              <a:gd name="connsiteY4045" fmla="*/ 263381 h 6437824"/>
              <a:gd name="connsiteX4046" fmla="*/ 7688664 w 12191934"/>
              <a:gd name="connsiteY4046" fmla="*/ 675664 h 6437824"/>
              <a:gd name="connsiteX4047" fmla="*/ 7767965 w 12191934"/>
              <a:gd name="connsiteY4047" fmla="*/ 364456 h 6437824"/>
              <a:gd name="connsiteX4048" fmla="*/ 7782893 w 12191934"/>
              <a:gd name="connsiteY4048" fmla="*/ 35085 h 6437824"/>
              <a:gd name="connsiteX4049" fmla="*/ 7804192 w 12191934"/>
              <a:gd name="connsiteY4049" fmla="*/ 34230 h 6437824"/>
              <a:gd name="connsiteX4050" fmla="*/ 7800484 w 12191934"/>
              <a:gd name="connsiteY4050" fmla="*/ 368449 h 6437824"/>
              <a:gd name="connsiteX4051" fmla="*/ 7775571 w 12191934"/>
              <a:gd name="connsiteY4051" fmla="*/ 495766 h 6437824"/>
              <a:gd name="connsiteX4052" fmla="*/ 7792781 w 12191934"/>
              <a:gd name="connsiteY4052" fmla="*/ 455166 h 6437824"/>
              <a:gd name="connsiteX4053" fmla="*/ 7877216 w 12191934"/>
              <a:gd name="connsiteY4053" fmla="*/ 76352 h 6437824"/>
              <a:gd name="connsiteX4054" fmla="*/ 7883207 w 12191934"/>
              <a:gd name="connsiteY4054" fmla="*/ 665 h 6437824"/>
              <a:gd name="connsiteX4055" fmla="*/ 7924568 w 12191934"/>
              <a:gd name="connsiteY4055" fmla="*/ 665 h 6437824"/>
              <a:gd name="connsiteX4056" fmla="*/ 7904791 w 12191934"/>
              <a:gd name="connsiteY4056" fmla="*/ 153369 h 6437824"/>
              <a:gd name="connsiteX4057" fmla="*/ 7905263 w 12191934"/>
              <a:gd name="connsiteY4057" fmla="*/ 151556 h 6437824"/>
              <a:gd name="connsiteX4058" fmla="*/ 7924757 w 12191934"/>
              <a:gd name="connsiteY4058" fmla="*/ 1043 h 6437824"/>
              <a:gd name="connsiteX4059" fmla="*/ 7944437 w 12191934"/>
              <a:gd name="connsiteY4059" fmla="*/ 1043 h 6437824"/>
              <a:gd name="connsiteX4060" fmla="*/ 7944536 w 12191934"/>
              <a:gd name="connsiteY4060" fmla="*/ 665 h 6437824"/>
              <a:gd name="connsiteX4061" fmla="*/ 8028875 w 12191934"/>
              <a:gd name="connsiteY4061" fmla="*/ 665 h 6437824"/>
              <a:gd name="connsiteX4062" fmla="*/ 7705399 w 12191934"/>
              <a:gd name="connsiteY4062" fmla="*/ 755819 h 6437824"/>
              <a:gd name="connsiteX4063" fmla="*/ 7054740 w 12191934"/>
              <a:gd name="connsiteY4063" fmla="*/ 2364271 h 6437824"/>
              <a:gd name="connsiteX4064" fmla="*/ 7057350 w 12191934"/>
              <a:gd name="connsiteY4064" fmla="*/ 2364782 h 6437824"/>
              <a:gd name="connsiteX4065" fmla="*/ 7381423 w 12191934"/>
              <a:gd name="connsiteY4065" fmla="*/ 1566641 h 6437824"/>
              <a:gd name="connsiteX4066" fmla="*/ 7705683 w 12191934"/>
              <a:gd name="connsiteY4066" fmla="*/ 762060 h 6437824"/>
              <a:gd name="connsiteX4067" fmla="*/ 8029158 w 12191934"/>
              <a:gd name="connsiteY4067" fmla="*/ 7001 h 6437824"/>
              <a:gd name="connsiteX4068" fmla="*/ 8049849 w 12191934"/>
              <a:gd name="connsiteY4068" fmla="*/ 7001 h 6437824"/>
              <a:gd name="connsiteX4069" fmla="*/ 8052551 w 12191934"/>
              <a:gd name="connsiteY4069" fmla="*/ 760 h 6437824"/>
              <a:gd name="connsiteX4070" fmla="*/ 8087541 w 12191934"/>
              <a:gd name="connsiteY4070" fmla="*/ 760 h 6437824"/>
              <a:gd name="connsiteX4071" fmla="*/ 7769296 w 12191934"/>
              <a:gd name="connsiteY4071" fmla="*/ 783203 h 6437824"/>
              <a:gd name="connsiteX4072" fmla="*/ 7499828 w 12191934"/>
              <a:gd name="connsiteY4072" fmla="*/ 1528382 h 6437824"/>
              <a:gd name="connsiteX4073" fmla="*/ 7503441 w 12191934"/>
              <a:gd name="connsiteY4073" fmla="*/ 1525720 h 6437824"/>
              <a:gd name="connsiteX4074" fmla="*/ 7511713 w 12191934"/>
              <a:gd name="connsiteY4074" fmla="*/ 1529428 h 6437824"/>
              <a:gd name="connsiteX4075" fmla="*/ 7499258 w 12191934"/>
              <a:gd name="connsiteY4075" fmla="*/ 1560139 h 6437824"/>
              <a:gd name="connsiteX4076" fmla="*/ 7489749 w 12191934"/>
              <a:gd name="connsiteY4076" fmla="*/ 1556811 h 6437824"/>
              <a:gd name="connsiteX4077" fmla="*/ 7489749 w 12191934"/>
              <a:gd name="connsiteY4077" fmla="*/ 1556716 h 6437824"/>
              <a:gd name="connsiteX4078" fmla="*/ 7400846 w 12191934"/>
              <a:gd name="connsiteY4078" fmla="*/ 1801269 h 6437824"/>
              <a:gd name="connsiteX4079" fmla="*/ 7212864 w 12191934"/>
              <a:gd name="connsiteY4079" fmla="*/ 2285150 h 6437824"/>
              <a:gd name="connsiteX4080" fmla="*/ 6769108 w 12191934"/>
              <a:gd name="connsiteY4080" fmla="*/ 3278189 h 6437824"/>
              <a:gd name="connsiteX4081" fmla="*/ 6339042 w 12191934"/>
              <a:gd name="connsiteY4081" fmla="*/ 4097907 h 6437824"/>
              <a:gd name="connsiteX4082" fmla="*/ 6762167 w 12191934"/>
              <a:gd name="connsiteY4082" fmla="*/ 3868470 h 6437824"/>
              <a:gd name="connsiteX4083" fmla="*/ 6666798 w 12191934"/>
              <a:gd name="connsiteY4083" fmla="*/ 3901178 h 6437824"/>
              <a:gd name="connsiteX4084" fmla="*/ 6440878 w 12191934"/>
              <a:gd name="connsiteY4084" fmla="*/ 3978006 h 6437824"/>
              <a:gd name="connsiteX4085" fmla="*/ 6437360 w 12191934"/>
              <a:gd name="connsiteY4085" fmla="*/ 3964695 h 6437824"/>
              <a:gd name="connsiteX4086" fmla="*/ 6631902 w 12191934"/>
              <a:gd name="connsiteY4086" fmla="*/ 3889578 h 6437824"/>
              <a:gd name="connsiteX4087" fmla="*/ 6832434 w 12191934"/>
              <a:gd name="connsiteY4087" fmla="*/ 3818741 h 6437824"/>
              <a:gd name="connsiteX4088" fmla="*/ 6985994 w 12191934"/>
              <a:gd name="connsiteY4088" fmla="*/ 3697318 h 6437824"/>
              <a:gd name="connsiteX4089" fmla="*/ 6777000 w 12191934"/>
              <a:gd name="connsiteY4089" fmla="*/ 3782039 h 6437824"/>
              <a:gd name="connsiteX4090" fmla="*/ 6771960 w 12191934"/>
              <a:gd name="connsiteY4090" fmla="*/ 3767110 h 6437824"/>
              <a:gd name="connsiteX4091" fmla="*/ 7057022 w 12191934"/>
              <a:gd name="connsiteY4091" fmla="*/ 3633517 h 6437824"/>
              <a:gd name="connsiteX4092" fmla="*/ 7058258 w 12191934"/>
              <a:gd name="connsiteY4092" fmla="*/ 3633327 h 6437824"/>
              <a:gd name="connsiteX4093" fmla="*/ 7103613 w 12191934"/>
              <a:gd name="connsiteY4093" fmla="*/ 3591585 h 6437824"/>
              <a:gd name="connsiteX4094" fmla="*/ 6940924 w 12191934"/>
              <a:gd name="connsiteY4094" fmla="*/ 3641409 h 6437824"/>
              <a:gd name="connsiteX4095" fmla="*/ 6741343 w 12191934"/>
              <a:gd name="connsiteY4095" fmla="*/ 3699600 h 6437824"/>
              <a:gd name="connsiteX4096" fmla="*/ 6736589 w 12191934"/>
              <a:gd name="connsiteY4096" fmla="*/ 3684292 h 6437824"/>
              <a:gd name="connsiteX4097" fmla="*/ 6947009 w 12191934"/>
              <a:gd name="connsiteY4097" fmla="*/ 3612789 h 6437824"/>
              <a:gd name="connsiteX4098" fmla="*/ 7148207 w 12191934"/>
              <a:gd name="connsiteY4098" fmla="*/ 3547847 h 6437824"/>
              <a:gd name="connsiteX4099" fmla="*/ 7226081 w 12191934"/>
              <a:gd name="connsiteY4099" fmla="*/ 3467025 h 6437824"/>
              <a:gd name="connsiteX4100" fmla="*/ 7049700 w 12191934"/>
              <a:gd name="connsiteY4100" fmla="*/ 3529114 h 6437824"/>
              <a:gd name="connsiteX4101" fmla="*/ 6807997 w 12191934"/>
              <a:gd name="connsiteY4101" fmla="*/ 3589873 h 6437824"/>
              <a:gd name="connsiteX4102" fmla="*/ 6804954 w 12191934"/>
              <a:gd name="connsiteY4102" fmla="*/ 3579604 h 6437824"/>
              <a:gd name="connsiteX4103" fmla="*/ 7040953 w 12191934"/>
              <a:gd name="connsiteY4103" fmla="*/ 3505629 h 6437824"/>
              <a:gd name="connsiteX4104" fmla="*/ 7268013 w 12191934"/>
              <a:gd name="connsiteY4104" fmla="*/ 3420910 h 6437824"/>
              <a:gd name="connsiteX4105" fmla="*/ 7359484 w 12191934"/>
              <a:gd name="connsiteY4105" fmla="*/ 3313179 h 6437824"/>
              <a:gd name="connsiteX4106" fmla="*/ 7052743 w 12191934"/>
              <a:gd name="connsiteY4106" fmla="*/ 3426519 h 6437824"/>
              <a:gd name="connsiteX4107" fmla="*/ 7047989 w 12191934"/>
              <a:gd name="connsiteY4107" fmla="*/ 3411211 h 6437824"/>
              <a:gd name="connsiteX4108" fmla="*/ 7203546 w 12191934"/>
              <a:gd name="connsiteY4108" fmla="*/ 3350357 h 6437824"/>
              <a:gd name="connsiteX4109" fmla="*/ 7378501 w 12191934"/>
              <a:gd name="connsiteY4109" fmla="*/ 3274289 h 6437824"/>
              <a:gd name="connsiteX4110" fmla="*/ 7388675 w 12191934"/>
              <a:gd name="connsiteY4110" fmla="*/ 3276287 h 6437824"/>
              <a:gd name="connsiteX4111" fmla="*/ 7480620 w 12191934"/>
              <a:gd name="connsiteY4111" fmla="*/ 3153918 h 6437824"/>
              <a:gd name="connsiteX4112" fmla="*/ 7332005 w 12191934"/>
              <a:gd name="connsiteY4112" fmla="*/ 3230551 h 6437824"/>
              <a:gd name="connsiteX4113" fmla="*/ 7147162 w 12191934"/>
              <a:gd name="connsiteY4113" fmla="*/ 3282087 h 6437824"/>
              <a:gd name="connsiteX4114" fmla="*/ 7142788 w 12191934"/>
              <a:gd name="connsiteY4114" fmla="*/ 3268680 h 6437824"/>
              <a:gd name="connsiteX4115" fmla="*/ 7341798 w 12191934"/>
              <a:gd name="connsiteY4115" fmla="*/ 3194136 h 6437824"/>
              <a:gd name="connsiteX4116" fmla="*/ 7508576 w 12191934"/>
              <a:gd name="connsiteY4116" fmla="*/ 3104479 h 6437824"/>
              <a:gd name="connsiteX4117" fmla="*/ 7515231 w 12191934"/>
              <a:gd name="connsiteY4117" fmla="*/ 3104479 h 6437824"/>
              <a:gd name="connsiteX4118" fmla="*/ 7592059 w 12191934"/>
              <a:gd name="connsiteY4118" fmla="*/ 2988771 h 6437824"/>
              <a:gd name="connsiteX4119" fmla="*/ 7328867 w 12191934"/>
              <a:gd name="connsiteY4119" fmla="*/ 3102387 h 6437824"/>
              <a:gd name="connsiteX4120" fmla="*/ 7321640 w 12191934"/>
              <a:gd name="connsiteY4120" fmla="*/ 3086701 h 6437824"/>
              <a:gd name="connsiteX4121" fmla="*/ 7620394 w 12191934"/>
              <a:gd name="connsiteY4121" fmla="*/ 2941518 h 6437824"/>
              <a:gd name="connsiteX4122" fmla="*/ 7621915 w 12191934"/>
              <a:gd name="connsiteY4122" fmla="*/ 2941137 h 6437824"/>
              <a:gd name="connsiteX4123" fmla="*/ 7671644 w 12191934"/>
              <a:gd name="connsiteY4123" fmla="*/ 2856805 h 6437824"/>
              <a:gd name="connsiteX4124" fmla="*/ 7602899 w 12191934"/>
              <a:gd name="connsiteY4124" fmla="*/ 2881620 h 6437824"/>
              <a:gd name="connsiteX4125" fmla="*/ 7446391 w 12191934"/>
              <a:gd name="connsiteY4125" fmla="*/ 2942564 h 6437824"/>
              <a:gd name="connsiteX4126" fmla="*/ 7440115 w 12191934"/>
              <a:gd name="connsiteY4126" fmla="*/ 2929444 h 6437824"/>
              <a:gd name="connsiteX4127" fmla="*/ 7564580 w 12191934"/>
              <a:gd name="connsiteY4127" fmla="*/ 2868594 h 6437824"/>
              <a:gd name="connsiteX4128" fmla="*/ 7691802 w 12191934"/>
              <a:gd name="connsiteY4128" fmla="*/ 2811833 h 6437824"/>
              <a:gd name="connsiteX4129" fmla="*/ 7698743 w 12191934"/>
              <a:gd name="connsiteY4129" fmla="*/ 2809360 h 6437824"/>
              <a:gd name="connsiteX4130" fmla="*/ 7740390 w 12191934"/>
              <a:gd name="connsiteY4130" fmla="*/ 2732634 h 6437824"/>
              <a:gd name="connsiteX4131" fmla="*/ 7643690 w 12191934"/>
              <a:gd name="connsiteY4131" fmla="*/ 2777986 h 6437824"/>
              <a:gd name="connsiteX4132" fmla="*/ 7507625 w 12191934"/>
              <a:gd name="connsiteY4132" fmla="*/ 2828376 h 6437824"/>
              <a:gd name="connsiteX4133" fmla="*/ 7503156 w 12191934"/>
              <a:gd name="connsiteY4133" fmla="*/ 2816492 h 6437824"/>
              <a:gd name="connsiteX4134" fmla="*/ 7624959 w 12191934"/>
              <a:gd name="connsiteY4134" fmla="*/ 2756119 h 6437824"/>
              <a:gd name="connsiteX4135" fmla="*/ 7760738 w 12191934"/>
              <a:gd name="connsiteY4135" fmla="*/ 2694129 h 6437824"/>
              <a:gd name="connsiteX4136" fmla="*/ 7831005 w 12191934"/>
              <a:gd name="connsiteY4136" fmla="*/ 2552162 h 6437824"/>
              <a:gd name="connsiteX4137" fmla="*/ 7704163 w 12191934"/>
              <a:gd name="connsiteY4137" fmla="*/ 2608750 h 6437824"/>
              <a:gd name="connsiteX4138" fmla="*/ 7700454 w 12191934"/>
              <a:gd name="connsiteY4138" fmla="*/ 2601334 h 6437824"/>
              <a:gd name="connsiteX4139" fmla="*/ 7774716 w 12191934"/>
              <a:gd name="connsiteY4139" fmla="*/ 2552923 h 6437824"/>
              <a:gd name="connsiteX4140" fmla="*/ 7852399 w 12191934"/>
              <a:gd name="connsiteY4140" fmla="*/ 2506820 h 6437824"/>
              <a:gd name="connsiteX4141" fmla="*/ 7922856 w 12191934"/>
              <a:gd name="connsiteY4141" fmla="*/ 2345157 h 6437824"/>
              <a:gd name="connsiteX4142" fmla="*/ 7876360 w 12191934"/>
              <a:gd name="connsiteY4142" fmla="*/ 2370929 h 6437824"/>
              <a:gd name="connsiteX4143" fmla="*/ 7771768 w 12191934"/>
              <a:gd name="connsiteY4143" fmla="*/ 2423803 h 6437824"/>
              <a:gd name="connsiteX4144" fmla="*/ 7766253 w 12191934"/>
              <a:gd name="connsiteY4144" fmla="*/ 2414388 h 6437824"/>
              <a:gd name="connsiteX4145" fmla="*/ 7862288 w 12191934"/>
              <a:gd name="connsiteY4145" fmla="*/ 2349721 h 6437824"/>
              <a:gd name="connsiteX4146" fmla="*/ 7938641 w 12191934"/>
              <a:gd name="connsiteY4146" fmla="*/ 2306452 h 6437824"/>
              <a:gd name="connsiteX4147" fmla="*/ 7990271 w 12191934"/>
              <a:gd name="connsiteY4147" fmla="*/ 2173032 h 6437824"/>
              <a:gd name="connsiteX4148" fmla="*/ 7774145 w 12191934"/>
              <a:gd name="connsiteY4148" fmla="*/ 2274500 h 6437824"/>
              <a:gd name="connsiteX4149" fmla="*/ 7769676 w 12191934"/>
              <a:gd name="connsiteY4149" fmla="*/ 2262612 h 6437824"/>
              <a:gd name="connsiteX4150" fmla="*/ 7885488 w 12191934"/>
              <a:gd name="connsiteY4150" fmla="*/ 2198326 h 6437824"/>
              <a:gd name="connsiteX4151" fmla="*/ 8006815 w 12191934"/>
              <a:gd name="connsiteY4151" fmla="*/ 2129103 h 6437824"/>
              <a:gd name="connsiteX4152" fmla="*/ 8041236 w 12191934"/>
              <a:gd name="connsiteY4152" fmla="*/ 2029949 h 6437824"/>
              <a:gd name="connsiteX4153" fmla="*/ 7903174 w 12191934"/>
              <a:gd name="connsiteY4153" fmla="*/ 2085951 h 6437824"/>
              <a:gd name="connsiteX4154" fmla="*/ 7903079 w 12191934"/>
              <a:gd name="connsiteY4154" fmla="*/ 2085951 h 6437824"/>
              <a:gd name="connsiteX4155" fmla="*/ 7897374 w 12191934"/>
              <a:gd name="connsiteY4155" fmla="*/ 2081577 h 6437824"/>
              <a:gd name="connsiteX4156" fmla="*/ 7897184 w 12191934"/>
              <a:gd name="connsiteY4156" fmla="*/ 2079675 h 6437824"/>
              <a:gd name="connsiteX4157" fmla="*/ 7897279 w 12191934"/>
              <a:gd name="connsiteY4157" fmla="*/ 2078915 h 6437824"/>
              <a:gd name="connsiteX4158" fmla="*/ 7897469 w 12191934"/>
              <a:gd name="connsiteY4158" fmla="*/ 2077678 h 6437824"/>
              <a:gd name="connsiteX4159" fmla="*/ 7898135 w 12191934"/>
              <a:gd name="connsiteY4159" fmla="*/ 2076347 h 6437824"/>
              <a:gd name="connsiteX4160" fmla="*/ 7898325 w 12191934"/>
              <a:gd name="connsiteY4160" fmla="*/ 2075967 h 6437824"/>
              <a:gd name="connsiteX4161" fmla="*/ 7899846 w 12191934"/>
              <a:gd name="connsiteY4161" fmla="*/ 2074636 h 6437824"/>
              <a:gd name="connsiteX4162" fmla="*/ 8056259 w 12191934"/>
              <a:gd name="connsiteY4162" fmla="*/ 1985260 h 6437824"/>
              <a:gd name="connsiteX4163" fmla="*/ 8056830 w 12191934"/>
              <a:gd name="connsiteY4163" fmla="*/ 1985070 h 6437824"/>
              <a:gd name="connsiteX4164" fmla="*/ 8058731 w 12191934"/>
              <a:gd name="connsiteY4164" fmla="*/ 1979554 h 6437824"/>
              <a:gd name="connsiteX4165" fmla="*/ 8105513 w 12191934"/>
              <a:gd name="connsiteY4165" fmla="*/ 1829320 h 6437824"/>
              <a:gd name="connsiteX4166" fmla="*/ 8067574 w 12191934"/>
              <a:gd name="connsiteY4166" fmla="*/ 1848052 h 6437824"/>
              <a:gd name="connsiteX4167" fmla="*/ 8041140 w 12191934"/>
              <a:gd name="connsiteY4167" fmla="*/ 1860033 h 6437824"/>
              <a:gd name="connsiteX4168" fmla="*/ 8032773 w 12191934"/>
              <a:gd name="connsiteY4168" fmla="*/ 1863265 h 6437824"/>
              <a:gd name="connsiteX4169" fmla="*/ 8031442 w 12191934"/>
              <a:gd name="connsiteY4169" fmla="*/ 1863741 h 6437824"/>
              <a:gd name="connsiteX4170" fmla="*/ 8024311 w 12191934"/>
              <a:gd name="connsiteY4170" fmla="*/ 1866022 h 6437824"/>
              <a:gd name="connsiteX4171" fmla="*/ 8022123 w 12191934"/>
              <a:gd name="connsiteY4171" fmla="*/ 1866688 h 6437824"/>
              <a:gd name="connsiteX4172" fmla="*/ 8015373 w 12191934"/>
              <a:gd name="connsiteY4172" fmla="*/ 1868400 h 6437824"/>
              <a:gd name="connsiteX4173" fmla="*/ 8012901 w 12191934"/>
              <a:gd name="connsiteY4173" fmla="*/ 1868970 h 6437824"/>
              <a:gd name="connsiteX4174" fmla="*/ 8003868 w 12191934"/>
              <a:gd name="connsiteY4174" fmla="*/ 1870396 h 6437824"/>
              <a:gd name="connsiteX4175" fmla="*/ 7999494 w 12191934"/>
              <a:gd name="connsiteY4175" fmla="*/ 1869540 h 6437824"/>
              <a:gd name="connsiteX4176" fmla="*/ 7996642 w 12191934"/>
              <a:gd name="connsiteY4176" fmla="*/ 1866593 h 6437824"/>
              <a:gd name="connsiteX4177" fmla="*/ 7998258 w 12191934"/>
              <a:gd name="connsiteY4177" fmla="*/ 1858796 h 6437824"/>
              <a:gd name="connsiteX4178" fmla="*/ 8004153 w 12191934"/>
              <a:gd name="connsiteY4178" fmla="*/ 1854326 h 6437824"/>
              <a:gd name="connsiteX4179" fmla="*/ 8006150 w 12191934"/>
              <a:gd name="connsiteY4179" fmla="*/ 1852805 h 6437824"/>
              <a:gd name="connsiteX4180" fmla="*/ 8060632 w 12191934"/>
              <a:gd name="connsiteY4180" fmla="*/ 1821334 h 6437824"/>
              <a:gd name="connsiteX4181" fmla="*/ 8078223 w 12191934"/>
              <a:gd name="connsiteY4181" fmla="*/ 1811538 h 6437824"/>
              <a:gd name="connsiteX4182" fmla="*/ 8080030 w 12191934"/>
              <a:gd name="connsiteY4182" fmla="*/ 1810587 h 6437824"/>
              <a:gd name="connsiteX4183" fmla="*/ 8089634 w 12191934"/>
              <a:gd name="connsiteY4183" fmla="*/ 1805169 h 6437824"/>
              <a:gd name="connsiteX4184" fmla="*/ 8100093 w 12191934"/>
              <a:gd name="connsiteY4184" fmla="*/ 1799653 h 6437824"/>
              <a:gd name="connsiteX4185" fmla="*/ 8103706 w 12191934"/>
              <a:gd name="connsiteY4185" fmla="*/ 1797847 h 6437824"/>
              <a:gd name="connsiteX4186" fmla="*/ 8116637 w 12191934"/>
              <a:gd name="connsiteY4186" fmla="*/ 1791952 h 6437824"/>
              <a:gd name="connsiteX4187" fmla="*/ 8117778 w 12191934"/>
              <a:gd name="connsiteY4187" fmla="*/ 1788054 h 6437824"/>
              <a:gd name="connsiteX4188" fmla="*/ 8132422 w 12191934"/>
              <a:gd name="connsiteY4188" fmla="*/ 1736898 h 6437824"/>
              <a:gd name="connsiteX4189" fmla="*/ 8138316 w 12191934"/>
              <a:gd name="connsiteY4189" fmla="*/ 1716170 h 6437824"/>
              <a:gd name="connsiteX4190" fmla="*/ 8150107 w 12191934"/>
              <a:gd name="connsiteY4190" fmla="*/ 1673478 h 6437824"/>
              <a:gd name="connsiteX4191" fmla="*/ 8153245 w 12191934"/>
              <a:gd name="connsiteY4191" fmla="*/ 1662163 h 6437824"/>
              <a:gd name="connsiteX4192" fmla="*/ 8161897 w 12191934"/>
              <a:gd name="connsiteY4192" fmla="*/ 1630596 h 6437824"/>
              <a:gd name="connsiteX4193" fmla="*/ 8153054 w 12191934"/>
              <a:gd name="connsiteY4193" fmla="*/ 1640770 h 6437824"/>
              <a:gd name="connsiteX4194" fmla="*/ 8145448 w 12191934"/>
              <a:gd name="connsiteY4194" fmla="*/ 1646094 h 6437824"/>
              <a:gd name="connsiteX4195" fmla="*/ 8143451 w 12191934"/>
              <a:gd name="connsiteY4195" fmla="*/ 1647330 h 6437824"/>
              <a:gd name="connsiteX4196" fmla="*/ 8125861 w 12191934"/>
              <a:gd name="connsiteY4196" fmla="*/ 1656077 h 6437824"/>
              <a:gd name="connsiteX4197" fmla="*/ 8116542 w 12191934"/>
              <a:gd name="connsiteY4197" fmla="*/ 1660357 h 6437824"/>
              <a:gd name="connsiteX4198" fmla="*/ 8067099 w 12191934"/>
              <a:gd name="connsiteY4198" fmla="*/ 1677566 h 6437824"/>
              <a:gd name="connsiteX4199" fmla="*/ 8061299 w 12191934"/>
              <a:gd name="connsiteY4199" fmla="*/ 1666632 h 6437824"/>
              <a:gd name="connsiteX4200" fmla="*/ 8105988 w 12191934"/>
              <a:gd name="connsiteY4200" fmla="*/ 1635255 h 6437824"/>
              <a:gd name="connsiteX4201" fmla="*/ 8106083 w 12191934"/>
              <a:gd name="connsiteY4201" fmla="*/ 1635160 h 6437824"/>
              <a:gd name="connsiteX4202" fmla="*/ 8108840 w 12191934"/>
              <a:gd name="connsiteY4202" fmla="*/ 1633638 h 6437824"/>
              <a:gd name="connsiteX4203" fmla="*/ 8157333 w 12191934"/>
              <a:gd name="connsiteY4203" fmla="*/ 1616333 h 6437824"/>
              <a:gd name="connsiteX4204" fmla="*/ 8163704 w 12191934"/>
              <a:gd name="connsiteY4204" fmla="*/ 1623845 h 6437824"/>
              <a:gd name="connsiteX4205" fmla="*/ 8178632 w 12191934"/>
              <a:gd name="connsiteY4205" fmla="*/ 1567175 h 6437824"/>
              <a:gd name="connsiteX4206" fmla="*/ 8180914 w 12191934"/>
              <a:gd name="connsiteY4206" fmla="*/ 1558618 h 6437824"/>
              <a:gd name="connsiteX4207" fmla="*/ 8185098 w 12191934"/>
              <a:gd name="connsiteY4207" fmla="*/ 1542644 h 6437824"/>
              <a:gd name="connsiteX4208" fmla="*/ 8189186 w 12191934"/>
              <a:gd name="connsiteY4208" fmla="*/ 1526670 h 6437824"/>
              <a:gd name="connsiteX4209" fmla="*/ 8204210 w 12191934"/>
              <a:gd name="connsiteY4209" fmla="*/ 1467814 h 6437824"/>
              <a:gd name="connsiteX4210" fmla="*/ 8193179 w 12191934"/>
              <a:gd name="connsiteY4210" fmla="*/ 1473899 h 6437824"/>
              <a:gd name="connsiteX4211" fmla="*/ 8181009 w 12191934"/>
              <a:gd name="connsiteY4211" fmla="*/ 1479890 h 6437824"/>
              <a:gd name="connsiteX4212" fmla="*/ 8173022 w 12191934"/>
              <a:gd name="connsiteY4212" fmla="*/ 1483788 h 6437824"/>
              <a:gd name="connsiteX4213" fmla="*/ 8172927 w 12191934"/>
              <a:gd name="connsiteY4213" fmla="*/ 1483788 h 6437824"/>
              <a:gd name="connsiteX4214" fmla="*/ 8160566 w 12191934"/>
              <a:gd name="connsiteY4214" fmla="*/ 1489589 h 6437824"/>
              <a:gd name="connsiteX4215" fmla="*/ 8159900 w 12191934"/>
              <a:gd name="connsiteY4215" fmla="*/ 1489873 h 6437824"/>
              <a:gd name="connsiteX4216" fmla="*/ 8147349 w 12191934"/>
              <a:gd name="connsiteY4216" fmla="*/ 1495293 h 6437824"/>
              <a:gd name="connsiteX4217" fmla="*/ 8119490 w 12191934"/>
              <a:gd name="connsiteY4217" fmla="*/ 1504801 h 6437824"/>
              <a:gd name="connsiteX4218" fmla="*/ 8117969 w 12191934"/>
              <a:gd name="connsiteY4218" fmla="*/ 1505182 h 6437824"/>
              <a:gd name="connsiteX4219" fmla="*/ 8106178 w 12191934"/>
              <a:gd name="connsiteY4219" fmla="*/ 1507748 h 6437824"/>
              <a:gd name="connsiteX4220" fmla="*/ 8102185 w 12191934"/>
              <a:gd name="connsiteY4220" fmla="*/ 1507748 h 6437824"/>
              <a:gd name="connsiteX4221" fmla="*/ 8099998 w 12191934"/>
              <a:gd name="connsiteY4221" fmla="*/ 1506988 h 6437824"/>
              <a:gd name="connsiteX4222" fmla="*/ 8098761 w 12191934"/>
              <a:gd name="connsiteY4222" fmla="*/ 1506513 h 6437824"/>
              <a:gd name="connsiteX4223" fmla="*/ 8096289 w 12191934"/>
              <a:gd name="connsiteY4223" fmla="*/ 1504421 h 6437824"/>
              <a:gd name="connsiteX4224" fmla="*/ 8096100 w 12191934"/>
              <a:gd name="connsiteY4224" fmla="*/ 1504231 h 6437824"/>
              <a:gd name="connsiteX4225" fmla="*/ 8094388 w 12191934"/>
              <a:gd name="connsiteY4225" fmla="*/ 1501473 h 6437824"/>
              <a:gd name="connsiteX4226" fmla="*/ 8094293 w 12191934"/>
              <a:gd name="connsiteY4226" fmla="*/ 1501378 h 6437824"/>
              <a:gd name="connsiteX4227" fmla="*/ 8098666 w 12191934"/>
              <a:gd name="connsiteY4227" fmla="*/ 1488637 h 6437824"/>
              <a:gd name="connsiteX4228" fmla="*/ 8104657 w 12191934"/>
              <a:gd name="connsiteY4228" fmla="*/ 1485500 h 6437824"/>
              <a:gd name="connsiteX4229" fmla="*/ 8113594 w 12191934"/>
              <a:gd name="connsiteY4229" fmla="*/ 1480746 h 6437824"/>
              <a:gd name="connsiteX4230" fmla="*/ 8124054 w 12191934"/>
              <a:gd name="connsiteY4230" fmla="*/ 1475611 h 6437824"/>
              <a:gd name="connsiteX4231" fmla="*/ 8129664 w 12191934"/>
              <a:gd name="connsiteY4231" fmla="*/ 1472949 h 6437824"/>
              <a:gd name="connsiteX4232" fmla="*/ 8151153 w 12191934"/>
              <a:gd name="connsiteY4232" fmla="*/ 1462869 h 6437824"/>
              <a:gd name="connsiteX4233" fmla="*/ 8151248 w 12191934"/>
              <a:gd name="connsiteY4233" fmla="*/ 1462869 h 6437824"/>
              <a:gd name="connsiteX4234" fmla="*/ 8169980 w 12191934"/>
              <a:gd name="connsiteY4234" fmla="*/ 1453552 h 6437824"/>
              <a:gd name="connsiteX4235" fmla="*/ 8179298 w 12191934"/>
              <a:gd name="connsiteY4235" fmla="*/ 1448323 h 6437824"/>
              <a:gd name="connsiteX4236" fmla="*/ 8191183 w 12191934"/>
              <a:gd name="connsiteY4236" fmla="*/ 1441952 h 6437824"/>
              <a:gd name="connsiteX4237" fmla="*/ 8206967 w 12191934"/>
              <a:gd name="connsiteY4237" fmla="*/ 1436532 h 6437824"/>
              <a:gd name="connsiteX4238" fmla="*/ 8209344 w 12191934"/>
              <a:gd name="connsiteY4238" fmla="*/ 1436247 h 6437824"/>
              <a:gd name="connsiteX4239" fmla="*/ 8212102 w 12191934"/>
              <a:gd name="connsiteY4239" fmla="*/ 1435962 h 6437824"/>
              <a:gd name="connsiteX4240" fmla="*/ 8218757 w 12191934"/>
              <a:gd name="connsiteY4240" fmla="*/ 1408007 h 6437824"/>
              <a:gd name="connsiteX4241" fmla="*/ 8219043 w 12191934"/>
              <a:gd name="connsiteY4241" fmla="*/ 1406772 h 6437824"/>
              <a:gd name="connsiteX4242" fmla="*/ 8244811 w 12191934"/>
              <a:gd name="connsiteY4242" fmla="*/ 1296760 h 6437824"/>
              <a:gd name="connsiteX4243" fmla="*/ 8234446 w 12191934"/>
              <a:gd name="connsiteY4243" fmla="*/ 1300184 h 6437824"/>
              <a:gd name="connsiteX4244" fmla="*/ 8202688 w 12191934"/>
              <a:gd name="connsiteY4244" fmla="*/ 1322338 h 6437824"/>
              <a:gd name="connsiteX4245" fmla="*/ 8201452 w 12191934"/>
              <a:gd name="connsiteY4245" fmla="*/ 1323003 h 6437824"/>
              <a:gd name="connsiteX4246" fmla="*/ 8200311 w 12191934"/>
              <a:gd name="connsiteY4246" fmla="*/ 1323669 h 6437824"/>
              <a:gd name="connsiteX4247" fmla="*/ 8191753 w 12191934"/>
              <a:gd name="connsiteY4247" fmla="*/ 1328423 h 6437824"/>
              <a:gd name="connsiteX4248" fmla="*/ 8189662 w 12191934"/>
              <a:gd name="connsiteY4248" fmla="*/ 1329565 h 6437824"/>
              <a:gd name="connsiteX4249" fmla="*/ 8170550 w 12191934"/>
              <a:gd name="connsiteY4249" fmla="*/ 1338502 h 6437824"/>
              <a:gd name="connsiteX4250" fmla="*/ 8168649 w 12191934"/>
              <a:gd name="connsiteY4250" fmla="*/ 1339167 h 6437824"/>
              <a:gd name="connsiteX4251" fmla="*/ 8143166 w 12191934"/>
              <a:gd name="connsiteY4251" fmla="*/ 1344302 h 6437824"/>
              <a:gd name="connsiteX4252" fmla="*/ 8138316 w 12191934"/>
              <a:gd name="connsiteY4252" fmla="*/ 1334794 h 6437824"/>
              <a:gd name="connsiteX4253" fmla="*/ 8168743 w 12191934"/>
              <a:gd name="connsiteY4253" fmla="*/ 1311974 h 6437824"/>
              <a:gd name="connsiteX4254" fmla="*/ 8186809 w 12191934"/>
              <a:gd name="connsiteY4254" fmla="*/ 1301515 h 6437824"/>
              <a:gd name="connsiteX4255" fmla="*/ 8187666 w 12191934"/>
              <a:gd name="connsiteY4255" fmla="*/ 1300944 h 6437824"/>
              <a:gd name="connsiteX4256" fmla="*/ 8204400 w 12191934"/>
              <a:gd name="connsiteY4256" fmla="*/ 1289439 h 6437824"/>
              <a:gd name="connsiteX4257" fmla="*/ 8204495 w 12191934"/>
              <a:gd name="connsiteY4257" fmla="*/ 1289344 h 6437824"/>
              <a:gd name="connsiteX4258" fmla="*/ 8224938 w 12191934"/>
              <a:gd name="connsiteY4258" fmla="*/ 1281262 h 6437824"/>
              <a:gd name="connsiteX4259" fmla="*/ 8252132 w 12191934"/>
              <a:gd name="connsiteY4259" fmla="*/ 1264527 h 6437824"/>
              <a:gd name="connsiteX4260" fmla="*/ 8260499 w 12191934"/>
              <a:gd name="connsiteY4260" fmla="*/ 1228965 h 6437824"/>
              <a:gd name="connsiteX4261" fmla="*/ 8266394 w 12191934"/>
              <a:gd name="connsiteY4261" fmla="*/ 1203958 h 6437824"/>
              <a:gd name="connsiteX4262" fmla="*/ 8259264 w 12191934"/>
              <a:gd name="connsiteY4262" fmla="*/ 1206525 h 6437824"/>
              <a:gd name="connsiteX4263" fmla="*/ 8186999 w 12191934"/>
              <a:gd name="connsiteY4263" fmla="*/ 1221834 h 6437824"/>
              <a:gd name="connsiteX4264" fmla="*/ 8183101 w 12191934"/>
              <a:gd name="connsiteY4264" fmla="*/ 1207666 h 6437824"/>
              <a:gd name="connsiteX4265" fmla="*/ 8248423 w 12191934"/>
              <a:gd name="connsiteY4265" fmla="*/ 1181422 h 6437824"/>
              <a:gd name="connsiteX4266" fmla="*/ 8274097 w 12191934"/>
              <a:gd name="connsiteY4266" fmla="*/ 1169156 h 6437824"/>
              <a:gd name="connsiteX4267" fmla="*/ 8302621 w 12191934"/>
              <a:gd name="connsiteY4267" fmla="*/ 1039169 h 6437824"/>
              <a:gd name="connsiteX4268" fmla="*/ 8277709 w 12191934"/>
              <a:gd name="connsiteY4268" fmla="*/ 1052390 h 6437824"/>
              <a:gd name="connsiteX4269" fmla="*/ 8228361 w 12191934"/>
              <a:gd name="connsiteY4269" fmla="*/ 1073499 h 6437824"/>
              <a:gd name="connsiteX4270" fmla="*/ 8222370 w 12191934"/>
              <a:gd name="connsiteY4270" fmla="*/ 1062850 h 6437824"/>
              <a:gd name="connsiteX4271" fmla="*/ 8275618 w 12191934"/>
              <a:gd name="connsiteY4271" fmla="*/ 1024526 h 6437824"/>
              <a:gd name="connsiteX4272" fmla="*/ 8308707 w 12191934"/>
              <a:gd name="connsiteY4272" fmla="*/ 1009978 h 6437824"/>
              <a:gd name="connsiteX4273" fmla="*/ 8325347 w 12191934"/>
              <a:gd name="connsiteY4273" fmla="*/ 930678 h 6437824"/>
              <a:gd name="connsiteX4274" fmla="*/ 8289025 w 12191934"/>
              <a:gd name="connsiteY4274" fmla="*/ 949410 h 6437824"/>
              <a:gd name="connsiteX4275" fmla="*/ 8216190 w 12191934"/>
              <a:gd name="connsiteY4275" fmla="*/ 983450 h 6437824"/>
              <a:gd name="connsiteX4276" fmla="*/ 8210389 w 12191934"/>
              <a:gd name="connsiteY4276" fmla="*/ 972515 h 6437824"/>
              <a:gd name="connsiteX4277" fmla="*/ 8279326 w 12191934"/>
              <a:gd name="connsiteY4277" fmla="*/ 926875 h 6437824"/>
              <a:gd name="connsiteX4278" fmla="*/ 8331337 w 12191934"/>
              <a:gd name="connsiteY4278" fmla="*/ 901582 h 6437824"/>
              <a:gd name="connsiteX4279" fmla="*/ 8350638 w 12191934"/>
              <a:gd name="connsiteY4279" fmla="*/ 806785 h 6437824"/>
              <a:gd name="connsiteX4280" fmla="*/ 8256886 w 12191934"/>
              <a:gd name="connsiteY4280" fmla="*/ 851664 h 6437824"/>
              <a:gd name="connsiteX4281" fmla="*/ 8248899 w 12191934"/>
              <a:gd name="connsiteY4281" fmla="*/ 835690 h 6437824"/>
              <a:gd name="connsiteX4282" fmla="*/ 8353872 w 12191934"/>
              <a:gd name="connsiteY4282" fmla="*/ 772174 h 6437824"/>
              <a:gd name="connsiteX4283" fmla="*/ 8357675 w 12191934"/>
              <a:gd name="connsiteY4283" fmla="*/ 770938 h 6437824"/>
              <a:gd name="connsiteX4284" fmla="*/ 8380876 w 12191934"/>
              <a:gd name="connsiteY4284" fmla="*/ 653700 h 6437824"/>
              <a:gd name="connsiteX4285" fmla="*/ 8323730 w 12191934"/>
              <a:gd name="connsiteY4285" fmla="*/ 695156 h 6437824"/>
              <a:gd name="connsiteX4286" fmla="*/ 8205635 w 12191934"/>
              <a:gd name="connsiteY4286" fmla="*/ 770082 h 6437824"/>
              <a:gd name="connsiteX4287" fmla="*/ 8200692 w 12191934"/>
              <a:gd name="connsiteY4287" fmla="*/ 764187 h 6437824"/>
              <a:gd name="connsiteX4288" fmla="*/ 8294349 w 12191934"/>
              <a:gd name="connsiteY4288" fmla="*/ 685268 h 6437824"/>
              <a:gd name="connsiteX4289" fmla="*/ 8387055 w 12191934"/>
              <a:gd name="connsiteY4289" fmla="*/ 621942 h 6437824"/>
              <a:gd name="connsiteX4290" fmla="*/ 8420240 w 12191934"/>
              <a:gd name="connsiteY4290" fmla="*/ 451267 h 6437824"/>
              <a:gd name="connsiteX4291" fmla="*/ 8214669 w 12191934"/>
              <a:gd name="connsiteY4291" fmla="*/ 609486 h 6437824"/>
              <a:gd name="connsiteX4292" fmla="*/ 8205541 w 12191934"/>
              <a:gd name="connsiteY4292" fmla="*/ 597600 h 6437824"/>
              <a:gd name="connsiteX4293" fmla="*/ 8421761 w 12191934"/>
              <a:gd name="connsiteY4293" fmla="*/ 411997 h 6437824"/>
              <a:gd name="connsiteX4294" fmla="*/ 8428511 w 12191934"/>
              <a:gd name="connsiteY4294" fmla="*/ 408954 h 6437824"/>
              <a:gd name="connsiteX4295" fmla="*/ 8446102 w 12191934"/>
              <a:gd name="connsiteY4295" fmla="*/ 318720 h 6437824"/>
              <a:gd name="connsiteX4296" fmla="*/ 8366803 w 12191934"/>
              <a:gd name="connsiteY4296" fmla="*/ 376626 h 6437824"/>
              <a:gd name="connsiteX4297" fmla="*/ 8261546 w 12191934"/>
              <a:gd name="connsiteY4297" fmla="*/ 442615 h 6437824"/>
              <a:gd name="connsiteX4298" fmla="*/ 8258122 w 12191934"/>
              <a:gd name="connsiteY4298" fmla="*/ 437100 h 6437824"/>
              <a:gd name="connsiteX4299" fmla="*/ 8351019 w 12191934"/>
              <a:gd name="connsiteY4299" fmla="*/ 355898 h 6437824"/>
              <a:gd name="connsiteX4300" fmla="*/ 8453234 w 12191934"/>
              <a:gd name="connsiteY4300" fmla="*/ 282683 h 6437824"/>
              <a:gd name="connsiteX4301" fmla="*/ 8476149 w 12191934"/>
              <a:gd name="connsiteY4301" fmla="*/ 166015 h 6437824"/>
              <a:gd name="connsiteX4302" fmla="*/ 8386580 w 12191934"/>
              <a:gd name="connsiteY4302" fmla="*/ 232860 h 6437824"/>
              <a:gd name="connsiteX4303" fmla="*/ 8375265 w 12191934"/>
              <a:gd name="connsiteY4303" fmla="*/ 220498 h 6437824"/>
              <a:gd name="connsiteX4304" fmla="*/ 8483755 w 12191934"/>
              <a:gd name="connsiteY4304" fmla="*/ 118854 h 6437824"/>
              <a:gd name="connsiteX4305" fmla="*/ 8486038 w 12191934"/>
              <a:gd name="connsiteY4305" fmla="*/ 117714 h 6437824"/>
              <a:gd name="connsiteX4306" fmla="*/ 8508382 w 12191934"/>
              <a:gd name="connsiteY4306" fmla="*/ 8557 h 6437824"/>
              <a:gd name="connsiteX4307" fmla="*/ 8454755 w 12191934"/>
              <a:gd name="connsiteY4307" fmla="*/ 53437 h 6437824"/>
              <a:gd name="connsiteX4308" fmla="*/ 8360527 w 12191934"/>
              <a:gd name="connsiteY4308" fmla="*/ 126461 h 6437824"/>
              <a:gd name="connsiteX4309" fmla="*/ 8352445 w 12191934"/>
              <a:gd name="connsiteY4309" fmla="*/ 115812 h 6437824"/>
              <a:gd name="connsiteX4310" fmla="*/ 8435263 w 12191934"/>
              <a:gd name="connsiteY4310" fmla="*/ 31377 h 6437824"/>
              <a:gd name="connsiteX4311" fmla="*/ 8466451 w 12191934"/>
              <a:gd name="connsiteY4311" fmla="*/ 1331 h 6437824"/>
              <a:gd name="connsiteX4312" fmla="*/ 8548984 w 12191934"/>
              <a:gd name="connsiteY4312" fmla="*/ 1331 h 6437824"/>
              <a:gd name="connsiteX4313" fmla="*/ 8419004 w 12191934"/>
              <a:gd name="connsiteY4313" fmla="*/ 662923 h 6437824"/>
              <a:gd name="connsiteX4314" fmla="*/ 8303762 w 12191934"/>
              <a:gd name="connsiteY4314" fmla="*/ 1220027 h 6437824"/>
              <a:gd name="connsiteX4315" fmla="*/ 8578364 w 12191934"/>
              <a:gd name="connsiteY4315" fmla="*/ 1153752 h 6437824"/>
              <a:gd name="connsiteX4316" fmla="*/ 9395801 w 12191934"/>
              <a:gd name="connsiteY4316" fmla="*/ 767420 h 6437824"/>
              <a:gd name="connsiteX4317" fmla="*/ 9473960 w 12191934"/>
              <a:gd name="connsiteY4317" fmla="*/ 703238 h 6437824"/>
              <a:gd name="connsiteX4318" fmla="*/ 9580263 w 12191934"/>
              <a:gd name="connsiteY4318" fmla="*/ 668819 h 6437824"/>
              <a:gd name="connsiteX4319" fmla="*/ 9594621 w 12191934"/>
              <a:gd name="connsiteY4319" fmla="*/ 682035 h 6437824"/>
              <a:gd name="connsiteX4320" fmla="*/ 9593766 w 12191934"/>
              <a:gd name="connsiteY4320" fmla="*/ 695442 h 6437824"/>
              <a:gd name="connsiteX4321" fmla="*/ 9573227 w 12191934"/>
              <a:gd name="connsiteY4321" fmla="*/ 734141 h 6437824"/>
              <a:gd name="connsiteX4322" fmla="*/ 9493262 w 12191934"/>
              <a:gd name="connsiteY4322" fmla="*/ 823329 h 6437824"/>
              <a:gd name="connsiteX4323" fmla="*/ 9345882 w 12191934"/>
              <a:gd name="connsiteY4323" fmla="*/ 995430 h 6437824"/>
              <a:gd name="connsiteX4324" fmla="*/ 9012518 w 12191934"/>
              <a:gd name="connsiteY4324" fmla="*/ 1333463 h 6437824"/>
              <a:gd name="connsiteX4325" fmla="*/ 8261450 w 12191934"/>
              <a:gd name="connsiteY4325" fmla="*/ 1895405 h 6437824"/>
              <a:gd name="connsiteX4326" fmla="*/ 8096765 w 12191934"/>
              <a:gd name="connsiteY4326" fmla="*/ 1988398 h 6437824"/>
              <a:gd name="connsiteX4327" fmla="*/ 8009858 w 12191934"/>
              <a:gd name="connsiteY4327" fmla="*/ 2234275 h 6437824"/>
              <a:gd name="connsiteX4328" fmla="*/ 7655005 w 12191934"/>
              <a:gd name="connsiteY4328" fmla="*/ 2959297 h 6437824"/>
              <a:gd name="connsiteX4329" fmla="*/ 7453046 w 12191934"/>
              <a:gd name="connsiteY4329" fmla="*/ 3251089 h 6437824"/>
              <a:gd name="connsiteX4330" fmla="*/ 6322308 w 12191934"/>
              <a:gd name="connsiteY4330" fmla="*/ 4128524 h 6437824"/>
              <a:gd name="connsiteX4331" fmla="*/ 6273435 w 12191934"/>
              <a:gd name="connsiteY4331" fmla="*/ 4215526 h 6437824"/>
              <a:gd name="connsiteX4332" fmla="*/ 6103521 w 12191934"/>
              <a:gd name="connsiteY4332" fmla="*/ 4516276 h 6437824"/>
              <a:gd name="connsiteX4333" fmla="*/ 7095150 w 12191934"/>
              <a:gd name="connsiteY4333" fmla="*/ 3964599 h 6437824"/>
              <a:gd name="connsiteX4334" fmla="*/ 8115401 w 12191934"/>
              <a:gd name="connsiteY4334" fmla="*/ 2803562 h 6437824"/>
              <a:gd name="connsiteX4335" fmla="*/ 9355010 w 12191934"/>
              <a:gd name="connsiteY4335" fmla="*/ 2375873 h 6437824"/>
              <a:gd name="connsiteX4336" fmla="*/ 10845355 w 12191934"/>
              <a:gd name="connsiteY4336" fmla="*/ 2301222 h 6437824"/>
              <a:gd name="connsiteX4337" fmla="*/ 12191459 w 12191934"/>
              <a:gd name="connsiteY4337" fmla="*/ 2258714 h 6437824"/>
              <a:gd name="connsiteX4338" fmla="*/ 12191459 w 12191934"/>
              <a:gd name="connsiteY4338" fmla="*/ 2311018 h 6437824"/>
              <a:gd name="connsiteX4339" fmla="*/ 12186989 w 12191934"/>
              <a:gd name="connsiteY4339" fmla="*/ 2311208 h 6437824"/>
              <a:gd name="connsiteX4340" fmla="*/ 12031148 w 12191934"/>
              <a:gd name="connsiteY4340" fmla="*/ 2453567 h 6437824"/>
              <a:gd name="connsiteX4341" fmla="*/ 12017360 w 12191934"/>
              <a:gd name="connsiteY4341" fmla="*/ 2441586 h 6437824"/>
              <a:gd name="connsiteX4342" fmla="*/ 12166927 w 12191934"/>
              <a:gd name="connsiteY4342" fmla="*/ 2288193 h 6437824"/>
              <a:gd name="connsiteX4343" fmla="*/ 12111683 w 12191934"/>
              <a:gd name="connsiteY4343" fmla="*/ 2292282 h 6437824"/>
              <a:gd name="connsiteX4344" fmla="*/ 12109592 w 12191934"/>
              <a:gd name="connsiteY4344" fmla="*/ 2299226 h 6437824"/>
              <a:gd name="connsiteX4345" fmla="*/ 12009564 w 12191934"/>
              <a:gd name="connsiteY4345" fmla="*/ 2385002 h 6437824"/>
              <a:gd name="connsiteX4346" fmla="*/ 11893086 w 12191934"/>
              <a:gd name="connsiteY4346" fmla="*/ 2476296 h 6437824"/>
              <a:gd name="connsiteX4347" fmla="*/ 11883673 w 12191934"/>
              <a:gd name="connsiteY4347" fmla="*/ 2465264 h 6437824"/>
              <a:gd name="connsiteX4348" fmla="*/ 11985793 w 12191934"/>
              <a:gd name="connsiteY4348" fmla="*/ 2368362 h 6437824"/>
              <a:gd name="connsiteX4349" fmla="*/ 12077168 w 12191934"/>
              <a:gd name="connsiteY4349" fmla="*/ 2294660 h 6437824"/>
              <a:gd name="connsiteX4350" fmla="*/ 11988360 w 12191934"/>
              <a:gd name="connsiteY4350" fmla="*/ 2300651 h 6437824"/>
              <a:gd name="connsiteX4351" fmla="*/ 11989690 w 12191934"/>
              <a:gd name="connsiteY4351" fmla="*/ 2313775 h 6437824"/>
              <a:gd name="connsiteX4352" fmla="*/ 11901263 w 12191934"/>
              <a:gd name="connsiteY4352" fmla="*/ 2403451 h 6437824"/>
              <a:gd name="connsiteX4353" fmla="*/ 11786496 w 12191934"/>
              <a:gd name="connsiteY4353" fmla="*/ 2495409 h 6437824"/>
              <a:gd name="connsiteX4354" fmla="*/ 11777178 w 12191934"/>
              <a:gd name="connsiteY4354" fmla="*/ 2483904 h 6437824"/>
              <a:gd name="connsiteX4355" fmla="*/ 11880344 w 12191934"/>
              <a:gd name="connsiteY4355" fmla="*/ 2384051 h 6437824"/>
              <a:gd name="connsiteX4356" fmla="*/ 11967917 w 12191934"/>
              <a:gd name="connsiteY4356" fmla="*/ 2301792 h 6437824"/>
              <a:gd name="connsiteX4357" fmla="*/ 11850583 w 12191934"/>
              <a:gd name="connsiteY4357" fmla="*/ 2308830 h 6437824"/>
              <a:gd name="connsiteX4358" fmla="*/ 11848301 w 12191934"/>
              <a:gd name="connsiteY4358" fmla="*/ 2311873 h 6437824"/>
              <a:gd name="connsiteX4359" fmla="*/ 11588817 w 12191934"/>
              <a:gd name="connsiteY4359" fmla="*/ 2514430 h 6437824"/>
              <a:gd name="connsiteX4360" fmla="*/ 11582161 w 12191934"/>
              <a:gd name="connsiteY4360" fmla="*/ 2506726 h 6437824"/>
              <a:gd name="connsiteX4361" fmla="*/ 11804183 w 12191934"/>
              <a:gd name="connsiteY4361" fmla="*/ 2311302 h 6437824"/>
              <a:gd name="connsiteX4362" fmla="*/ 11717846 w 12191934"/>
              <a:gd name="connsiteY4362" fmla="*/ 2315867 h 6437824"/>
              <a:gd name="connsiteX4363" fmla="*/ 11711191 w 12191934"/>
              <a:gd name="connsiteY4363" fmla="*/ 2325472 h 6437824"/>
              <a:gd name="connsiteX4364" fmla="*/ 11634647 w 12191934"/>
              <a:gd name="connsiteY4364" fmla="*/ 2391184 h 6437824"/>
              <a:gd name="connsiteX4365" fmla="*/ 11618388 w 12191934"/>
              <a:gd name="connsiteY4365" fmla="*/ 2379011 h 6437824"/>
              <a:gd name="connsiteX4366" fmla="*/ 11671160 w 12191934"/>
              <a:gd name="connsiteY4366" fmla="*/ 2318055 h 6437824"/>
              <a:gd name="connsiteX4367" fmla="*/ 11552211 w 12191934"/>
              <a:gd name="connsiteY4367" fmla="*/ 2322238 h 6437824"/>
              <a:gd name="connsiteX4368" fmla="*/ 11321632 w 12191934"/>
              <a:gd name="connsiteY4368" fmla="*/ 2517662 h 6437824"/>
              <a:gd name="connsiteX4369" fmla="*/ 11314975 w 12191934"/>
              <a:gd name="connsiteY4369" fmla="*/ 2511290 h 6437824"/>
              <a:gd name="connsiteX4370" fmla="*/ 11507140 w 12191934"/>
              <a:gd name="connsiteY4370" fmla="*/ 2323759 h 6437824"/>
              <a:gd name="connsiteX4371" fmla="*/ 11393419 w 12191934"/>
              <a:gd name="connsiteY4371" fmla="*/ 2326708 h 6437824"/>
              <a:gd name="connsiteX4372" fmla="*/ 11389997 w 12191934"/>
              <a:gd name="connsiteY4372" fmla="*/ 2333841 h 6437824"/>
              <a:gd name="connsiteX4373" fmla="*/ 11235581 w 12191934"/>
              <a:gd name="connsiteY4373" fmla="*/ 2471731 h 6437824"/>
              <a:gd name="connsiteX4374" fmla="*/ 11227022 w 12191934"/>
              <a:gd name="connsiteY4374" fmla="*/ 2464122 h 6437824"/>
              <a:gd name="connsiteX4375" fmla="*/ 11359189 w 12191934"/>
              <a:gd name="connsiteY4375" fmla="*/ 2327564 h 6437824"/>
              <a:gd name="connsiteX4376" fmla="*/ 11275040 w 12191934"/>
              <a:gd name="connsiteY4376" fmla="*/ 2329751 h 6437824"/>
              <a:gd name="connsiteX4377" fmla="*/ 11272948 w 12191934"/>
              <a:gd name="connsiteY4377" fmla="*/ 2343826 h 6437824"/>
              <a:gd name="connsiteX4378" fmla="*/ 10999488 w 12191934"/>
              <a:gd name="connsiteY4378" fmla="*/ 2586597 h 6437824"/>
              <a:gd name="connsiteX4379" fmla="*/ 10991309 w 12191934"/>
              <a:gd name="connsiteY4379" fmla="*/ 2576309 h 6437824"/>
              <a:gd name="connsiteX4380" fmla="*/ 11247276 w 12191934"/>
              <a:gd name="connsiteY4380" fmla="*/ 2330512 h 6437824"/>
              <a:gd name="connsiteX4381" fmla="*/ 11133745 w 12191934"/>
              <a:gd name="connsiteY4381" fmla="*/ 2333459 h 6437824"/>
              <a:gd name="connsiteX4382" fmla="*/ 11129657 w 12191934"/>
              <a:gd name="connsiteY4382" fmla="*/ 2340879 h 6437824"/>
              <a:gd name="connsiteX4383" fmla="*/ 10924845 w 12191934"/>
              <a:gd name="connsiteY4383" fmla="*/ 2505966 h 6437824"/>
              <a:gd name="connsiteX4384" fmla="*/ 10919902 w 12191934"/>
              <a:gd name="connsiteY4384" fmla="*/ 2500355 h 6437824"/>
              <a:gd name="connsiteX4385" fmla="*/ 11095901 w 12191934"/>
              <a:gd name="connsiteY4385" fmla="*/ 2334506 h 6437824"/>
              <a:gd name="connsiteX4386" fmla="*/ 11093905 w 12191934"/>
              <a:gd name="connsiteY4386" fmla="*/ 2334601 h 6437824"/>
              <a:gd name="connsiteX4387" fmla="*/ 11024304 w 12191934"/>
              <a:gd name="connsiteY4387" fmla="*/ 2335551 h 6437824"/>
              <a:gd name="connsiteX4388" fmla="*/ 10763393 w 12191934"/>
              <a:gd name="connsiteY4388" fmla="*/ 2563937 h 6437824"/>
              <a:gd name="connsiteX4389" fmla="*/ 10756833 w 12191934"/>
              <a:gd name="connsiteY4389" fmla="*/ 2555863 h 6437824"/>
              <a:gd name="connsiteX4390" fmla="*/ 10888048 w 12191934"/>
              <a:gd name="connsiteY4390" fmla="*/ 2430744 h 6437824"/>
              <a:gd name="connsiteX4391" fmla="*/ 10985414 w 12191934"/>
              <a:gd name="connsiteY4391" fmla="*/ 2336028 h 6437824"/>
              <a:gd name="connsiteX4392" fmla="*/ 10901645 w 12191934"/>
              <a:gd name="connsiteY4392" fmla="*/ 2336788 h 6437824"/>
              <a:gd name="connsiteX4393" fmla="*/ 10629135 w 12191934"/>
              <a:gd name="connsiteY4393" fmla="*/ 2583267 h 6437824"/>
              <a:gd name="connsiteX4394" fmla="*/ 10621338 w 12191934"/>
              <a:gd name="connsiteY4394" fmla="*/ 2575911 h 6437824"/>
              <a:gd name="connsiteX4395" fmla="*/ 10858192 w 12191934"/>
              <a:gd name="connsiteY4395" fmla="*/ 2337072 h 6437824"/>
              <a:gd name="connsiteX4396" fmla="*/ 10760731 w 12191934"/>
              <a:gd name="connsiteY4396" fmla="*/ 2337550 h 6437824"/>
              <a:gd name="connsiteX4397" fmla="*/ 10760066 w 12191934"/>
              <a:gd name="connsiteY4397" fmla="*/ 2338501 h 6437824"/>
              <a:gd name="connsiteX4398" fmla="*/ 10758069 w 12191934"/>
              <a:gd name="connsiteY4398" fmla="*/ 2340117 h 6437824"/>
              <a:gd name="connsiteX4399" fmla="*/ 10749131 w 12191934"/>
              <a:gd name="connsiteY4399" fmla="*/ 2342779 h 6437824"/>
              <a:gd name="connsiteX4400" fmla="*/ 10725645 w 12191934"/>
              <a:gd name="connsiteY4400" fmla="*/ 2364081 h 6437824"/>
              <a:gd name="connsiteX4401" fmla="*/ 10702065 w 12191934"/>
              <a:gd name="connsiteY4401" fmla="*/ 2386905 h 6437824"/>
              <a:gd name="connsiteX4402" fmla="*/ 10666122 w 12191934"/>
              <a:gd name="connsiteY4402" fmla="*/ 2424752 h 6437824"/>
              <a:gd name="connsiteX4403" fmla="*/ 10478903 w 12191934"/>
              <a:gd name="connsiteY4403" fmla="*/ 2607989 h 6437824"/>
              <a:gd name="connsiteX4404" fmla="*/ 10467111 w 12191934"/>
              <a:gd name="connsiteY4404" fmla="*/ 2597912 h 6437824"/>
              <a:gd name="connsiteX4405" fmla="*/ 10577505 w 12191934"/>
              <a:gd name="connsiteY4405" fmla="*/ 2472396 h 6437824"/>
              <a:gd name="connsiteX4406" fmla="*/ 10696169 w 12191934"/>
              <a:gd name="connsiteY4406" fmla="*/ 2338025 h 6437824"/>
              <a:gd name="connsiteX4407" fmla="*/ 10608026 w 12191934"/>
              <a:gd name="connsiteY4407" fmla="*/ 2338406 h 6437824"/>
              <a:gd name="connsiteX4408" fmla="*/ 10515889 w 12191934"/>
              <a:gd name="connsiteY4408" fmla="*/ 2434168 h 6437824"/>
              <a:gd name="connsiteX4409" fmla="*/ 10399412 w 12191934"/>
              <a:gd name="connsiteY4409" fmla="*/ 2539249 h 6437824"/>
              <a:gd name="connsiteX4410" fmla="*/ 10390950 w 12191934"/>
              <a:gd name="connsiteY4410" fmla="*/ 2530500 h 6437824"/>
              <a:gd name="connsiteX4411" fmla="*/ 10487840 w 12191934"/>
              <a:gd name="connsiteY4411" fmla="*/ 2420283 h 6437824"/>
              <a:gd name="connsiteX4412" fmla="*/ 10567711 w 12191934"/>
              <a:gd name="connsiteY4412" fmla="*/ 2338595 h 6437824"/>
              <a:gd name="connsiteX4413" fmla="*/ 10443626 w 12191934"/>
              <a:gd name="connsiteY4413" fmla="*/ 2339545 h 6437824"/>
              <a:gd name="connsiteX4414" fmla="*/ 10442770 w 12191934"/>
              <a:gd name="connsiteY4414" fmla="*/ 2345728 h 6437824"/>
              <a:gd name="connsiteX4415" fmla="*/ 10360523 w 12191934"/>
              <a:gd name="connsiteY4415" fmla="*/ 2428081 h 6437824"/>
              <a:gd name="connsiteX4416" fmla="*/ 10233205 w 12191934"/>
              <a:gd name="connsiteY4416" fmla="*/ 2565362 h 6437824"/>
              <a:gd name="connsiteX4417" fmla="*/ 10225503 w 12191934"/>
              <a:gd name="connsiteY4417" fmla="*/ 2559474 h 6437824"/>
              <a:gd name="connsiteX4418" fmla="*/ 10340365 w 12191934"/>
              <a:gd name="connsiteY4418" fmla="*/ 2407160 h 6437824"/>
              <a:gd name="connsiteX4419" fmla="*/ 10405118 w 12191934"/>
              <a:gd name="connsiteY4419" fmla="*/ 2340022 h 6437824"/>
              <a:gd name="connsiteX4420" fmla="*/ 10334756 w 12191934"/>
              <a:gd name="connsiteY4420" fmla="*/ 2341067 h 6437824"/>
              <a:gd name="connsiteX4421" fmla="*/ 10332852 w 12191934"/>
              <a:gd name="connsiteY4421" fmla="*/ 2348199 h 6437824"/>
              <a:gd name="connsiteX4422" fmla="*/ 10228927 w 12191934"/>
              <a:gd name="connsiteY4422" fmla="*/ 2463743 h 6437824"/>
              <a:gd name="connsiteX4423" fmla="*/ 10124904 w 12191934"/>
              <a:gd name="connsiteY4423" fmla="*/ 2579273 h 6437824"/>
              <a:gd name="connsiteX4424" fmla="*/ 10114922 w 12191934"/>
              <a:gd name="connsiteY4424" fmla="*/ 2580412 h 6437824"/>
              <a:gd name="connsiteX4425" fmla="*/ 10116537 w 12191934"/>
              <a:gd name="connsiteY4425" fmla="*/ 2584125 h 6437824"/>
              <a:gd name="connsiteX4426" fmla="*/ 10091055 w 12191934"/>
              <a:gd name="connsiteY4426" fmla="*/ 2625864 h 6437824"/>
              <a:gd name="connsiteX4427" fmla="*/ 10058156 w 12191934"/>
              <a:gd name="connsiteY4427" fmla="*/ 2660282 h 6437824"/>
              <a:gd name="connsiteX4428" fmla="*/ 10041896 w 12191934"/>
              <a:gd name="connsiteY4428" fmla="*/ 2648112 h 6437824"/>
              <a:gd name="connsiteX4429" fmla="*/ 10108645 w 12191934"/>
              <a:gd name="connsiteY4429" fmla="*/ 2577559 h 6437824"/>
              <a:gd name="connsiteX4430" fmla="*/ 10112259 w 12191934"/>
              <a:gd name="connsiteY4430" fmla="*/ 2578419 h 6437824"/>
              <a:gd name="connsiteX4431" fmla="*/ 10110737 w 12191934"/>
              <a:gd name="connsiteY4431" fmla="*/ 2568690 h 6437824"/>
              <a:gd name="connsiteX4432" fmla="*/ 10213332 w 12191934"/>
              <a:gd name="connsiteY4432" fmla="*/ 2435214 h 6437824"/>
              <a:gd name="connsiteX4433" fmla="*/ 10307085 w 12191934"/>
              <a:gd name="connsiteY4433" fmla="*/ 2341353 h 6437824"/>
              <a:gd name="connsiteX4434" fmla="*/ 10235298 w 12191934"/>
              <a:gd name="connsiteY4434" fmla="*/ 2342779 h 6437824"/>
              <a:gd name="connsiteX4435" fmla="*/ 10235202 w 12191934"/>
              <a:gd name="connsiteY4435" fmla="*/ 2342969 h 6437824"/>
              <a:gd name="connsiteX4436" fmla="*/ 9952042 w 12191934"/>
              <a:gd name="connsiteY4436" fmla="*/ 2650488 h 6437824"/>
              <a:gd name="connsiteX4437" fmla="*/ 9940157 w 12191934"/>
              <a:gd name="connsiteY4437" fmla="*/ 2641741 h 6437824"/>
              <a:gd name="connsiteX4438" fmla="*/ 10192034 w 12191934"/>
              <a:gd name="connsiteY4438" fmla="*/ 2343634 h 6437824"/>
              <a:gd name="connsiteX4439" fmla="*/ 10073369 w 12191934"/>
              <a:gd name="connsiteY4439" fmla="*/ 2347058 h 6437824"/>
              <a:gd name="connsiteX4440" fmla="*/ 9828052 w 12191934"/>
              <a:gd name="connsiteY4440" fmla="*/ 2589925 h 6437824"/>
              <a:gd name="connsiteX4441" fmla="*/ 9821492 w 12191934"/>
              <a:gd name="connsiteY4441" fmla="*/ 2584221 h 6437824"/>
              <a:gd name="connsiteX4442" fmla="*/ 10031437 w 12191934"/>
              <a:gd name="connsiteY4442" fmla="*/ 2348676 h 6437824"/>
              <a:gd name="connsiteX4443" fmla="*/ 9902504 w 12191934"/>
              <a:gd name="connsiteY4443" fmla="*/ 2354666 h 6437824"/>
              <a:gd name="connsiteX4444" fmla="*/ 9675253 w 12191934"/>
              <a:gd name="connsiteY4444" fmla="*/ 2612839 h 6437824"/>
              <a:gd name="connsiteX4445" fmla="*/ 9666695 w 12191934"/>
              <a:gd name="connsiteY4445" fmla="*/ 2605613 h 6437824"/>
              <a:gd name="connsiteX4446" fmla="*/ 9859145 w 12191934"/>
              <a:gd name="connsiteY4446" fmla="*/ 2357139 h 6437824"/>
              <a:gd name="connsiteX4447" fmla="*/ 9745425 w 12191934"/>
              <a:gd name="connsiteY4447" fmla="*/ 2364746 h 6437824"/>
              <a:gd name="connsiteX4448" fmla="*/ 9745425 w 12191934"/>
              <a:gd name="connsiteY4448" fmla="*/ 2365033 h 6437824"/>
              <a:gd name="connsiteX4449" fmla="*/ 9662131 w 12191934"/>
              <a:gd name="connsiteY4449" fmla="*/ 2464978 h 6437824"/>
              <a:gd name="connsiteX4450" fmla="*/ 9579313 w 12191934"/>
              <a:gd name="connsiteY4450" fmla="*/ 2561569 h 6437824"/>
              <a:gd name="connsiteX4451" fmla="*/ 9565146 w 12191934"/>
              <a:gd name="connsiteY4451" fmla="*/ 2552542 h 6437824"/>
              <a:gd name="connsiteX4452" fmla="*/ 9645016 w 12191934"/>
              <a:gd name="connsiteY4452" fmla="*/ 2439968 h 6437824"/>
              <a:gd name="connsiteX4453" fmla="*/ 9708627 w 12191934"/>
              <a:gd name="connsiteY4453" fmla="*/ 2367695 h 6437824"/>
              <a:gd name="connsiteX4454" fmla="*/ 9640642 w 12191934"/>
              <a:gd name="connsiteY4454" fmla="*/ 2373971 h 6437824"/>
              <a:gd name="connsiteX4455" fmla="*/ 9640166 w 12191934"/>
              <a:gd name="connsiteY4455" fmla="*/ 2375113 h 6437824"/>
              <a:gd name="connsiteX4456" fmla="*/ 9576746 w 12191934"/>
              <a:gd name="connsiteY4456" fmla="*/ 2445389 h 6437824"/>
              <a:gd name="connsiteX4457" fmla="*/ 9568378 w 12191934"/>
              <a:gd name="connsiteY4457" fmla="*/ 2439589 h 6437824"/>
              <a:gd name="connsiteX4458" fmla="*/ 9603084 w 12191934"/>
              <a:gd name="connsiteY4458" fmla="*/ 2377489 h 6437824"/>
              <a:gd name="connsiteX4459" fmla="*/ 9565335 w 12191934"/>
              <a:gd name="connsiteY4459" fmla="*/ 2381008 h 6437824"/>
              <a:gd name="connsiteX4460" fmla="*/ 9564004 w 12191934"/>
              <a:gd name="connsiteY4460" fmla="*/ 2383956 h 6437824"/>
              <a:gd name="connsiteX4461" fmla="*/ 9512564 w 12191934"/>
              <a:gd name="connsiteY4461" fmla="*/ 2452997 h 6437824"/>
              <a:gd name="connsiteX4462" fmla="*/ 9456465 w 12191934"/>
              <a:gd name="connsiteY4462" fmla="*/ 2509864 h 6437824"/>
              <a:gd name="connsiteX4463" fmla="*/ 9452376 w 12191934"/>
              <a:gd name="connsiteY4463" fmla="*/ 2506346 h 6437824"/>
              <a:gd name="connsiteX4464" fmla="*/ 9481091 w 12191934"/>
              <a:gd name="connsiteY4464" fmla="*/ 2447766 h 6437824"/>
              <a:gd name="connsiteX4465" fmla="*/ 9525781 w 12191934"/>
              <a:gd name="connsiteY4465" fmla="*/ 2385099 h 6437824"/>
              <a:gd name="connsiteX4466" fmla="*/ 9461219 w 12191934"/>
              <a:gd name="connsiteY4466" fmla="*/ 2392801 h 6437824"/>
              <a:gd name="connsiteX4467" fmla="*/ 9459032 w 12191934"/>
              <a:gd name="connsiteY4467" fmla="*/ 2405828 h 6437824"/>
              <a:gd name="connsiteX4468" fmla="*/ 9354344 w 12191934"/>
              <a:gd name="connsiteY4468" fmla="*/ 2533640 h 6437824"/>
              <a:gd name="connsiteX4469" fmla="*/ 9343885 w 12191934"/>
              <a:gd name="connsiteY4469" fmla="*/ 2526982 h 6437824"/>
              <a:gd name="connsiteX4470" fmla="*/ 9427844 w 12191934"/>
              <a:gd name="connsiteY4470" fmla="*/ 2397080 h 6437824"/>
              <a:gd name="connsiteX4471" fmla="*/ 9318973 w 12191934"/>
              <a:gd name="connsiteY4471" fmla="*/ 2413056 h 6437824"/>
              <a:gd name="connsiteX4472" fmla="*/ 9291494 w 12191934"/>
              <a:gd name="connsiteY4472" fmla="*/ 2463648 h 6437824"/>
              <a:gd name="connsiteX4473" fmla="*/ 9239863 w 12191934"/>
              <a:gd name="connsiteY4473" fmla="*/ 2534970 h 6437824"/>
              <a:gd name="connsiteX4474" fmla="*/ 9225696 w 12191934"/>
              <a:gd name="connsiteY4474" fmla="*/ 2524984 h 6437824"/>
              <a:gd name="connsiteX4475" fmla="*/ 9269435 w 12191934"/>
              <a:gd name="connsiteY4475" fmla="*/ 2445009 h 6437824"/>
              <a:gd name="connsiteX4476" fmla="*/ 9285123 w 12191934"/>
              <a:gd name="connsiteY4476" fmla="*/ 2418001 h 6437824"/>
              <a:gd name="connsiteX4477" fmla="*/ 9173780 w 12191934"/>
              <a:gd name="connsiteY4477" fmla="*/ 2437781 h 6437824"/>
              <a:gd name="connsiteX4478" fmla="*/ 9148963 w 12191934"/>
              <a:gd name="connsiteY4478" fmla="*/ 2493889 h 6437824"/>
              <a:gd name="connsiteX4479" fmla="*/ 9098664 w 12191934"/>
              <a:gd name="connsiteY4479" fmla="*/ 2562231 h 6437824"/>
              <a:gd name="connsiteX4480" fmla="*/ 9083736 w 12191934"/>
              <a:gd name="connsiteY4480" fmla="*/ 2552542 h 6437824"/>
              <a:gd name="connsiteX4481" fmla="*/ 9122150 w 12191934"/>
              <a:gd name="connsiteY4481" fmla="*/ 2476486 h 6437824"/>
              <a:gd name="connsiteX4482" fmla="*/ 9138409 w 12191934"/>
              <a:gd name="connsiteY4482" fmla="*/ 2444724 h 6437824"/>
              <a:gd name="connsiteX4483" fmla="*/ 9058728 w 12191934"/>
              <a:gd name="connsiteY4483" fmla="*/ 2461840 h 6437824"/>
              <a:gd name="connsiteX4484" fmla="*/ 9059870 w 12191934"/>
              <a:gd name="connsiteY4484" fmla="*/ 2466120 h 6437824"/>
              <a:gd name="connsiteX4485" fmla="*/ 9034197 w 12191934"/>
              <a:gd name="connsiteY4485" fmla="*/ 2521751 h 6437824"/>
              <a:gd name="connsiteX4486" fmla="*/ 8975530 w 12191934"/>
              <a:gd name="connsiteY4486" fmla="*/ 2581557 h 6437824"/>
              <a:gd name="connsiteX4487" fmla="*/ 8971442 w 12191934"/>
              <a:gd name="connsiteY4487" fmla="*/ 2577849 h 6437824"/>
              <a:gd name="connsiteX4488" fmla="*/ 8997779 w 12191934"/>
              <a:gd name="connsiteY4488" fmla="*/ 2522416 h 6437824"/>
              <a:gd name="connsiteX4489" fmla="*/ 9030489 w 12191934"/>
              <a:gd name="connsiteY4489" fmla="*/ 2467926 h 6437824"/>
              <a:gd name="connsiteX4490" fmla="*/ 8968019 w 12191934"/>
              <a:gd name="connsiteY4490" fmla="*/ 2483142 h 6437824"/>
              <a:gd name="connsiteX4491" fmla="*/ 8967638 w 12191934"/>
              <a:gd name="connsiteY4491" fmla="*/ 2488944 h 6437824"/>
              <a:gd name="connsiteX4492" fmla="*/ 8918955 w 12191934"/>
              <a:gd name="connsiteY4492" fmla="*/ 2569941 h 6437824"/>
              <a:gd name="connsiteX4493" fmla="*/ 8905929 w 12191934"/>
              <a:gd name="connsiteY4493" fmla="*/ 2559283 h 6437824"/>
              <a:gd name="connsiteX4494" fmla="*/ 8924090 w 12191934"/>
              <a:gd name="connsiteY4494" fmla="*/ 2518422 h 6437824"/>
              <a:gd name="connsiteX4495" fmla="*/ 8935024 w 12191934"/>
              <a:gd name="connsiteY4495" fmla="*/ 2491036 h 6437824"/>
              <a:gd name="connsiteX4496" fmla="*/ 8827579 w 12191934"/>
              <a:gd name="connsiteY4496" fmla="*/ 2521086 h 6437824"/>
              <a:gd name="connsiteX4497" fmla="*/ 8826534 w 12191934"/>
              <a:gd name="connsiteY4497" fmla="*/ 2525461 h 6437824"/>
              <a:gd name="connsiteX4498" fmla="*/ 8787169 w 12191934"/>
              <a:gd name="connsiteY4498" fmla="*/ 2599051 h 6437824"/>
              <a:gd name="connsiteX4499" fmla="*/ 8769578 w 12191934"/>
              <a:gd name="connsiteY4499" fmla="*/ 2588784 h 6437824"/>
              <a:gd name="connsiteX4500" fmla="*/ 8787930 w 12191934"/>
              <a:gd name="connsiteY4500" fmla="*/ 2533069 h 6437824"/>
              <a:gd name="connsiteX4501" fmla="*/ 8701593 w 12191934"/>
              <a:gd name="connsiteY4501" fmla="*/ 2561850 h 6437824"/>
              <a:gd name="connsiteX4502" fmla="*/ 8684288 w 12191934"/>
              <a:gd name="connsiteY4502" fmla="*/ 2611697 h 6437824"/>
              <a:gd name="connsiteX4503" fmla="*/ 8662228 w 12191934"/>
              <a:gd name="connsiteY4503" fmla="*/ 2602761 h 6437824"/>
              <a:gd name="connsiteX4504" fmla="*/ 8667268 w 12191934"/>
              <a:gd name="connsiteY4504" fmla="*/ 2573369 h 6437824"/>
              <a:gd name="connsiteX4505" fmla="*/ 8419004 w 12191934"/>
              <a:gd name="connsiteY4505" fmla="*/ 2676254 h 6437824"/>
              <a:gd name="connsiteX4506" fmla="*/ 8426420 w 12191934"/>
              <a:gd name="connsiteY4506" fmla="*/ 2688709 h 6437824"/>
              <a:gd name="connsiteX4507" fmla="*/ 8387721 w 12191934"/>
              <a:gd name="connsiteY4507" fmla="*/ 2738911 h 6437824"/>
              <a:gd name="connsiteX4508" fmla="*/ 8372698 w 12191934"/>
              <a:gd name="connsiteY4508" fmla="*/ 2720845 h 6437824"/>
              <a:gd name="connsiteX4509" fmla="*/ 8395709 w 12191934"/>
              <a:gd name="connsiteY4509" fmla="*/ 2686999 h 6437824"/>
              <a:gd name="connsiteX4510" fmla="*/ 8301860 w 12191934"/>
              <a:gd name="connsiteY4510" fmla="*/ 2734917 h 6437824"/>
              <a:gd name="connsiteX4511" fmla="*/ 8303667 w 12191934"/>
              <a:gd name="connsiteY4511" fmla="*/ 2736818 h 6437824"/>
              <a:gd name="connsiteX4512" fmla="*/ 8285601 w 12191934"/>
              <a:gd name="connsiteY4512" fmla="*/ 2787684 h 6437824"/>
              <a:gd name="connsiteX4513" fmla="*/ 8253463 w 12191934"/>
              <a:gd name="connsiteY4513" fmla="*/ 2827521 h 6437824"/>
              <a:gd name="connsiteX4514" fmla="*/ 8240817 w 12191934"/>
              <a:gd name="connsiteY4514" fmla="*/ 2819345 h 6437824"/>
              <a:gd name="connsiteX4515" fmla="*/ 8265539 w 12191934"/>
              <a:gd name="connsiteY4515" fmla="*/ 2761633 h 6437824"/>
              <a:gd name="connsiteX4516" fmla="*/ 8270483 w 12191934"/>
              <a:gd name="connsiteY4516" fmla="*/ 2752316 h 6437824"/>
              <a:gd name="connsiteX4517" fmla="*/ 8180153 w 12191934"/>
              <a:gd name="connsiteY4517" fmla="*/ 2805748 h 6437824"/>
              <a:gd name="connsiteX4518" fmla="*/ 8148776 w 12191934"/>
              <a:gd name="connsiteY4518" fmla="*/ 2868594 h 6437824"/>
              <a:gd name="connsiteX4519" fmla="*/ 8097145 w 12191934"/>
              <a:gd name="connsiteY4519" fmla="*/ 2953403 h 6437824"/>
              <a:gd name="connsiteX4520" fmla="*/ 8084784 w 12191934"/>
              <a:gd name="connsiteY4520" fmla="*/ 2947793 h 6437824"/>
              <a:gd name="connsiteX4521" fmla="*/ 8118823 w 12191934"/>
              <a:gd name="connsiteY4521" fmla="*/ 2857756 h 6437824"/>
              <a:gd name="connsiteX4522" fmla="*/ 8127952 w 12191934"/>
              <a:gd name="connsiteY4522" fmla="*/ 2839309 h 6437824"/>
              <a:gd name="connsiteX4523" fmla="*/ 8016704 w 12191934"/>
              <a:gd name="connsiteY4523" fmla="*/ 2917273 h 6437824"/>
              <a:gd name="connsiteX4524" fmla="*/ 8001301 w 12191934"/>
              <a:gd name="connsiteY4524" fmla="*/ 2968235 h 6437824"/>
              <a:gd name="connsiteX4525" fmla="*/ 7975913 w 12191934"/>
              <a:gd name="connsiteY4525" fmla="*/ 3008452 h 6437824"/>
              <a:gd name="connsiteX4526" fmla="*/ 7965169 w 12191934"/>
              <a:gd name="connsiteY4526" fmla="*/ 3004077 h 6437824"/>
              <a:gd name="connsiteX4527" fmla="*/ 7970779 w 12191934"/>
              <a:gd name="connsiteY4527" fmla="*/ 2952831 h 6437824"/>
              <a:gd name="connsiteX4528" fmla="*/ 7916676 w 12191934"/>
              <a:gd name="connsiteY4528" fmla="*/ 2996758 h 6437824"/>
              <a:gd name="connsiteX4529" fmla="*/ 7916961 w 12191934"/>
              <a:gd name="connsiteY4529" fmla="*/ 2997708 h 6437824"/>
              <a:gd name="connsiteX4530" fmla="*/ 7898230 w 12191934"/>
              <a:gd name="connsiteY4530" fmla="*/ 3063596 h 6437824"/>
              <a:gd name="connsiteX4531" fmla="*/ 7865997 w 12191934"/>
              <a:gd name="connsiteY4531" fmla="*/ 3144317 h 6437824"/>
              <a:gd name="connsiteX4532" fmla="*/ 7848786 w 12191934"/>
              <a:gd name="connsiteY4532" fmla="*/ 3139752 h 6437824"/>
              <a:gd name="connsiteX4533" fmla="*/ 7860576 w 12191934"/>
              <a:gd name="connsiteY4533" fmla="*/ 3063882 h 6437824"/>
              <a:gd name="connsiteX4534" fmla="*/ 7870560 w 12191934"/>
              <a:gd name="connsiteY4534" fmla="*/ 3036119 h 6437824"/>
              <a:gd name="connsiteX4535" fmla="*/ 7793922 w 12191934"/>
              <a:gd name="connsiteY4535" fmla="*/ 3106570 h 6437824"/>
              <a:gd name="connsiteX4536" fmla="*/ 7764161 w 12191934"/>
              <a:gd name="connsiteY4536" fmla="*/ 3185675 h 6437824"/>
              <a:gd name="connsiteX4537" fmla="*/ 7738679 w 12191934"/>
              <a:gd name="connsiteY4537" fmla="*/ 3261833 h 6437824"/>
              <a:gd name="connsiteX4538" fmla="*/ 7722229 w 12191934"/>
              <a:gd name="connsiteY4538" fmla="*/ 3259552 h 6437824"/>
              <a:gd name="connsiteX4539" fmla="*/ 7735350 w 12191934"/>
              <a:gd name="connsiteY4539" fmla="*/ 3169511 h 6437824"/>
              <a:gd name="connsiteX4540" fmla="*/ 7738013 w 12191934"/>
              <a:gd name="connsiteY4540" fmla="*/ 3160574 h 6437824"/>
              <a:gd name="connsiteX4541" fmla="*/ 7680392 w 12191934"/>
              <a:gd name="connsiteY4541" fmla="*/ 3220282 h 6437824"/>
              <a:gd name="connsiteX4542" fmla="*/ 7663277 w 12191934"/>
              <a:gd name="connsiteY4542" fmla="*/ 3296159 h 6437824"/>
              <a:gd name="connsiteX4543" fmla="*/ 7624388 w 12191934"/>
              <a:gd name="connsiteY4543" fmla="*/ 3384683 h 6437824"/>
              <a:gd name="connsiteX4544" fmla="*/ 7604705 w 12191934"/>
              <a:gd name="connsiteY4544" fmla="*/ 3377075 h 6437824"/>
              <a:gd name="connsiteX4545" fmla="*/ 7632280 w 12191934"/>
              <a:gd name="connsiteY4545" fmla="*/ 3284369 h 6437824"/>
              <a:gd name="connsiteX4546" fmla="*/ 7637985 w 12191934"/>
              <a:gd name="connsiteY4546" fmla="*/ 3265352 h 6437824"/>
              <a:gd name="connsiteX4547" fmla="*/ 7580078 w 12191934"/>
              <a:gd name="connsiteY4547" fmla="*/ 3330579 h 6437824"/>
              <a:gd name="connsiteX4548" fmla="*/ 7552599 w 12191934"/>
              <a:gd name="connsiteY4548" fmla="*/ 3422811 h 6437824"/>
              <a:gd name="connsiteX4549" fmla="*/ 7518940 w 12191934"/>
              <a:gd name="connsiteY4549" fmla="*/ 3509337 h 6437824"/>
              <a:gd name="connsiteX4550" fmla="*/ 7502014 w 12191934"/>
              <a:gd name="connsiteY4550" fmla="*/ 3505724 h 6437824"/>
              <a:gd name="connsiteX4551" fmla="*/ 7526641 w 12191934"/>
              <a:gd name="connsiteY4551" fmla="*/ 3401702 h 6437824"/>
              <a:gd name="connsiteX4552" fmla="*/ 7530540 w 12191934"/>
              <a:gd name="connsiteY4552" fmla="*/ 3389247 h 6437824"/>
              <a:gd name="connsiteX4553" fmla="*/ 7477959 w 12191934"/>
              <a:gd name="connsiteY4553" fmla="*/ 3455425 h 6437824"/>
              <a:gd name="connsiteX4554" fmla="*/ 7481096 w 12191934"/>
              <a:gd name="connsiteY4554" fmla="*/ 3472921 h 6437824"/>
              <a:gd name="connsiteX4555" fmla="*/ 7474631 w 12191934"/>
              <a:gd name="connsiteY4555" fmla="*/ 3516374 h 6437824"/>
              <a:gd name="connsiteX4556" fmla="*/ 7455518 w 12191934"/>
              <a:gd name="connsiteY4556" fmla="*/ 3521603 h 6437824"/>
              <a:gd name="connsiteX4557" fmla="*/ 7446866 w 12191934"/>
              <a:gd name="connsiteY4557" fmla="*/ 3494504 h 6437824"/>
              <a:gd name="connsiteX4558" fmla="*/ 7387914 w 12191934"/>
              <a:gd name="connsiteY4558" fmla="*/ 3573139 h 6437824"/>
              <a:gd name="connsiteX4559" fmla="*/ 7381543 w 12191934"/>
              <a:gd name="connsiteY4559" fmla="*/ 3633803 h 6437824"/>
              <a:gd name="connsiteX4560" fmla="*/ 7349975 w 12191934"/>
              <a:gd name="connsiteY4560" fmla="*/ 3686764 h 6437824"/>
              <a:gd name="connsiteX4561" fmla="*/ 7340657 w 12191934"/>
              <a:gd name="connsiteY4561" fmla="*/ 3681820 h 6437824"/>
              <a:gd name="connsiteX4562" fmla="*/ 7350071 w 12191934"/>
              <a:gd name="connsiteY4562" fmla="*/ 3628193 h 6437824"/>
              <a:gd name="connsiteX4563" fmla="*/ 7351401 w 12191934"/>
              <a:gd name="connsiteY4563" fmla="*/ 3623343 h 6437824"/>
              <a:gd name="connsiteX4564" fmla="*/ 7251848 w 12191934"/>
              <a:gd name="connsiteY4564" fmla="*/ 3768061 h 6437824"/>
              <a:gd name="connsiteX4565" fmla="*/ 7237871 w 12191934"/>
              <a:gd name="connsiteY4565" fmla="*/ 3848882 h 6437824"/>
              <a:gd name="connsiteX4566" fmla="*/ 7226081 w 12191934"/>
              <a:gd name="connsiteY4566" fmla="*/ 3894237 h 6437824"/>
              <a:gd name="connsiteX4567" fmla="*/ 7266682 w 12191934"/>
              <a:gd name="connsiteY4567" fmla="*/ 3872938 h 6437824"/>
              <a:gd name="connsiteX4568" fmla="*/ 7289407 w 12191934"/>
              <a:gd name="connsiteY4568" fmla="*/ 3799914 h 6437824"/>
              <a:gd name="connsiteX4569" fmla="*/ 7316126 w 12191934"/>
              <a:gd name="connsiteY4569" fmla="*/ 3714053 h 6437824"/>
              <a:gd name="connsiteX4570" fmla="*/ 7332765 w 12191934"/>
              <a:gd name="connsiteY4570" fmla="*/ 3716810 h 6437824"/>
              <a:gd name="connsiteX4571" fmla="*/ 7319738 w 12191934"/>
              <a:gd name="connsiteY4571" fmla="*/ 3806665 h 6437824"/>
              <a:gd name="connsiteX4572" fmla="*/ 7307948 w 12191934"/>
              <a:gd name="connsiteY4572" fmla="*/ 3851354 h 6437824"/>
              <a:gd name="connsiteX4573" fmla="*/ 7351116 w 12191934"/>
              <a:gd name="connsiteY4573" fmla="*/ 3828724 h 6437824"/>
              <a:gd name="connsiteX4574" fmla="*/ 7395996 w 12191934"/>
              <a:gd name="connsiteY4574" fmla="*/ 3708539 h 6437824"/>
              <a:gd name="connsiteX4575" fmla="*/ 7442872 w 12191934"/>
              <a:gd name="connsiteY4575" fmla="*/ 3550224 h 6437824"/>
              <a:gd name="connsiteX4576" fmla="*/ 7453808 w 12191934"/>
              <a:gd name="connsiteY4576" fmla="*/ 3552220 h 6437824"/>
              <a:gd name="connsiteX4577" fmla="*/ 7429371 w 12191934"/>
              <a:gd name="connsiteY4577" fmla="*/ 3708823 h 6437824"/>
              <a:gd name="connsiteX4578" fmla="*/ 7391717 w 12191934"/>
              <a:gd name="connsiteY4578" fmla="*/ 3807425 h 6437824"/>
              <a:gd name="connsiteX4579" fmla="*/ 7448007 w 12191934"/>
              <a:gd name="connsiteY4579" fmla="*/ 3777950 h 6437824"/>
              <a:gd name="connsiteX4580" fmla="*/ 7465788 w 12191934"/>
              <a:gd name="connsiteY4580" fmla="*/ 3696272 h 6437824"/>
              <a:gd name="connsiteX4581" fmla="*/ 7492696 w 12191934"/>
              <a:gd name="connsiteY4581" fmla="*/ 3622011 h 6437824"/>
              <a:gd name="connsiteX4582" fmla="*/ 7501635 w 12191934"/>
              <a:gd name="connsiteY4582" fmla="*/ 3623248 h 6437824"/>
              <a:gd name="connsiteX4583" fmla="*/ 7493457 w 12191934"/>
              <a:gd name="connsiteY4583" fmla="*/ 3702452 h 6437824"/>
              <a:gd name="connsiteX4584" fmla="*/ 7481952 w 12191934"/>
              <a:gd name="connsiteY4584" fmla="*/ 3760454 h 6437824"/>
              <a:gd name="connsiteX4585" fmla="*/ 7540999 w 12191934"/>
              <a:gd name="connsiteY4585" fmla="*/ 3730883 h 6437824"/>
              <a:gd name="connsiteX4586" fmla="*/ 7572472 w 12191934"/>
              <a:gd name="connsiteY4586" fmla="*/ 3638462 h 6437824"/>
              <a:gd name="connsiteX4587" fmla="*/ 7598620 w 12191934"/>
              <a:gd name="connsiteY4587" fmla="*/ 3567244 h 6437824"/>
              <a:gd name="connsiteX4588" fmla="*/ 7613453 w 12191934"/>
              <a:gd name="connsiteY4588" fmla="*/ 3570952 h 6437824"/>
              <a:gd name="connsiteX4589" fmla="*/ 7600332 w 12191934"/>
              <a:gd name="connsiteY4589" fmla="*/ 3650537 h 6437824"/>
              <a:gd name="connsiteX4590" fmla="*/ 7576275 w 12191934"/>
              <a:gd name="connsiteY4590" fmla="*/ 3713198 h 6437824"/>
              <a:gd name="connsiteX4591" fmla="*/ 7669363 w 12191934"/>
              <a:gd name="connsiteY4591" fmla="*/ 3667177 h 6437824"/>
              <a:gd name="connsiteX4592" fmla="*/ 7669267 w 12191934"/>
              <a:gd name="connsiteY4592" fmla="*/ 3653390 h 6437824"/>
              <a:gd name="connsiteX4593" fmla="*/ 7698649 w 12191934"/>
              <a:gd name="connsiteY4593" fmla="*/ 3595959 h 6437824"/>
              <a:gd name="connsiteX4594" fmla="*/ 7723751 w 12191934"/>
              <a:gd name="connsiteY4594" fmla="*/ 3548703 h 6437824"/>
              <a:gd name="connsiteX4595" fmla="*/ 7735731 w 12191934"/>
              <a:gd name="connsiteY4595" fmla="*/ 3551460 h 6437824"/>
              <a:gd name="connsiteX4596" fmla="*/ 7725557 w 12191934"/>
              <a:gd name="connsiteY4596" fmla="*/ 3619540 h 6437824"/>
              <a:gd name="connsiteX4597" fmla="*/ 7711295 w 12191934"/>
              <a:gd name="connsiteY4597" fmla="*/ 3646449 h 6437824"/>
              <a:gd name="connsiteX4598" fmla="*/ 7769581 w 12191934"/>
              <a:gd name="connsiteY4598" fmla="*/ 3618494 h 6437824"/>
              <a:gd name="connsiteX4599" fmla="*/ 7794493 w 12191934"/>
              <a:gd name="connsiteY4599" fmla="*/ 3553456 h 6437824"/>
              <a:gd name="connsiteX4600" fmla="*/ 7839753 w 12191934"/>
              <a:gd name="connsiteY4600" fmla="*/ 3509052 h 6437824"/>
              <a:gd name="connsiteX4601" fmla="*/ 7847455 w 12191934"/>
              <a:gd name="connsiteY4601" fmla="*/ 3515898 h 6437824"/>
              <a:gd name="connsiteX4602" fmla="*/ 7821592 w 12191934"/>
              <a:gd name="connsiteY4602" fmla="*/ 3569811 h 6437824"/>
              <a:gd name="connsiteX4603" fmla="*/ 7800768 w 12191934"/>
              <a:gd name="connsiteY4603" fmla="*/ 3603566 h 6437824"/>
              <a:gd name="connsiteX4604" fmla="*/ 7854396 w 12191934"/>
              <a:gd name="connsiteY4604" fmla="*/ 3577893 h 6437824"/>
              <a:gd name="connsiteX4605" fmla="*/ 7892905 w 12191934"/>
              <a:gd name="connsiteY4605" fmla="*/ 3560398 h 6437824"/>
              <a:gd name="connsiteX4606" fmla="*/ 7892905 w 12191934"/>
              <a:gd name="connsiteY4606" fmla="*/ 3559447 h 6437824"/>
              <a:gd name="connsiteX4607" fmla="*/ 7912302 w 12191934"/>
              <a:gd name="connsiteY4607" fmla="*/ 3498974 h 6437824"/>
              <a:gd name="connsiteX4608" fmla="*/ 7936834 w 12191934"/>
              <a:gd name="connsiteY4608" fmla="*/ 3463982 h 6437824"/>
              <a:gd name="connsiteX4609" fmla="*/ 7946627 w 12191934"/>
              <a:gd name="connsiteY4609" fmla="*/ 3466740 h 6437824"/>
              <a:gd name="connsiteX4610" fmla="*/ 7939116 w 12191934"/>
              <a:gd name="connsiteY4610" fmla="*/ 3518275 h 6437824"/>
              <a:gd name="connsiteX4611" fmla="*/ 7927991 w 12191934"/>
              <a:gd name="connsiteY4611" fmla="*/ 3544328 h 6437824"/>
              <a:gd name="connsiteX4612" fmla="*/ 10316403 w 12191934"/>
              <a:gd name="connsiteY4612" fmla="*/ 2819439 h 6437824"/>
              <a:gd name="connsiteX4613" fmla="*/ 10314312 w 12191934"/>
              <a:gd name="connsiteY4613" fmla="*/ 2816967 h 6437824"/>
              <a:gd name="connsiteX4614" fmla="*/ 10330001 w 12191934"/>
              <a:gd name="connsiteY4614" fmla="*/ 2776561 h 6437824"/>
              <a:gd name="connsiteX4615" fmla="*/ 10371648 w 12191934"/>
              <a:gd name="connsiteY4615" fmla="*/ 2734061 h 6437824"/>
              <a:gd name="connsiteX4616" fmla="*/ 10379159 w 12191934"/>
              <a:gd name="connsiteY4616" fmla="*/ 2739290 h 6437824"/>
              <a:gd name="connsiteX4617" fmla="*/ 10356053 w 12191934"/>
              <a:gd name="connsiteY4617" fmla="*/ 2785877 h 6437824"/>
              <a:gd name="connsiteX4618" fmla="*/ 10337228 w 12191934"/>
              <a:gd name="connsiteY4618" fmla="*/ 2815256 h 6437824"/>
              <a:gd name="connsiteX4619" fmla="*/ 10809795 w 12191934"/>
              <a:gd name="connsiteY4619" fmla="*/ 2728737 h 6437824"/>
              <a:gd name="connsiteX4620" fmla="*/ 12191459 w 12191934"/>
              <a:gd name="connsiteY4620" fmla="*/ 2493033 h 6437824"/>
              <a:gd name="connsiteX4621" fmla="*/ 12191459 w 12191934"/>
              <a:gd name="connsiteY4621" fmla="*/ 2585265 h 6437824"/>
              <a:gd name="connsiteX4622" fmla="*/ 12181571 w 12191934"/>
              <a:gd name="connsiteY4622" fmla="*/ 2581178 h 6437824"/>
              <a:gd name="connsiteX4623" fmla="*/ 12179669 w 12191934"/>
              <a:gd name="connsiteY4623" fmla="*/ 2579366 h 6437824"/>
              <a:gd name="connsiteX4624" fmla="*/ 12116438 w 12191934"/>
              <a:gd name="connsiteY4624" fmla="*/ 2591256 h 6437824"/>
              <a:gd name="connsiteX4625" fmla="*/ 12191459 w 12191934"/>
              <a:gd name="connsiteY4625" fmla="*/ 2613979 h 6437824"/>
              <a:gd name="connsiteX4626" fmla="*/ 12191459 w 12191934"/>
              <a:gd name="connsiteY4626" fmla="*/ 2646210 h 6437824"/>
              <a:gd name="connsiteX4627" fmla="*/ 12085441 w 12191934"/>
              <a:gd name="connsiteY4627" fmla="*/ 2597816 h 6437824"/>
              <a:gd name="connsiteX4628" fmla="*/ 12084870 w 12191934"/>
              <a:gd name="connsiteY4628" fmla="*/ 2597056 h 6437824"/>
              <a:gd name="connsiteX4629" fmla="*/ 12006236 w 12191934"/>
              <a:gd name="connsiteY4629" fmla="*/ 2611411 h 6437824"/>
              <a:gd name="connsiteX4630" fmla="*/ 12159416 w 12191934"/>
              <a:gd name="connsiteY4630" fmla="*/ 2673592 h 6437824"/>
              <a:gd name="connsiteX4631" fmla="*/ 12191459 w 12191934"/>
              <a:gd name="connsiteY4631" fmla="*/ 2686618 h 6437824"/>
              <a:gd name="connsiteX4632" fmla="*/ 12191459 w 12191934"/>
              <a:gd name="connsiteY4632" fmla="*/ 2718944 h 6437824"/>
              <a:gd name="connsiteX4633" fmla="*/ 12147054 w 12191934"/>
              <a:gd name="connsiteY4633" fmla="*/ 2698692 h 6437824"/>
              <a:gd name="connsiteX4634" fmla="*/ 11972481 w 12191934"/>
              <a:gd name="connsiteY4634" fmla="*/ 2617402 h 6437824"/>
              <a:gd name="connsiteX4635" fmla="*/ 11893181 w 12191934"/>
              <a:gd name="connsiteY4635" fmla="*/ 2631568 h 6437824"/>
              <a:gd name="connsiteX4636" fmla="*/ 12057011 w 12191934"/>
              <a:gd name="connsiteY4636" fmla="*/ 2696316 h 6437824"/>
              <a:gd name="connsiteX4637" fmla="*/ 12191459 w 12191934"/>
              <a:gd name="connsiteY4637" fmla="*/ 2750890 h 6437824"/>
              <a:gd name="connsiteX4638" fmla="*/ 12191459 w 12191934"/>
              <a:gd name="connsiteY4638" fmla="*/ 2781884 h 6437824"/>
              <a:gd name="connsiteX4639" fmla="*/ 12045411 w 12191934"/>
              <a:gd name="connsiteY4639" fmla="*/ 2721606 h 6437824"/>
              <a:gd name="connsiteX4640" fmla="*/ 11854481 w 12191934"/>
              <a:gd name="connsiteY4640" fmla="*/ 2638414 h 6437824"/>
              <a:gd name="connsiteX4641" fmla="*/ 11777368 w 12191934"/>
              <a:gd name="connsiteY4641" fmla="*/ 2651914 h 6437824"/>
              <a:gd name="connsiteX4642" fmla="*/ 11858950 w 12191934"/>
              <a:gd name="connsiteY4642" fmla="*/ 2678726 h 6437824"/>
              <a:gd name="connsiteX4643" fmla="*/ 11993399 w 12191934"/>
              <a:gd name="connsiteY4643" fmla="*/ 2751079 h 6437824"/>
              <a:gd name="connsiteX4644" fmla="*/ 11986934 w 12191934"/>
              <a:gd name="connsiteY4644" fmla="*/ 2762108 h 6437824"/>
              <a:gd name="connsiteX4645" fmla="*/ 11850678 w 12191934"/>
              <a:gd name="connsiteY4645" fmla="*/ 2703922 h 6437824"/>
              <a:gd name="connsiteX4646" fmla="*/ 11726308 w 12191934"/>
              <a:gd name="connsiteY4646" fmla="*/ 2660757 h 6437824"/>
              <a:gd name="connsiteX4647" fmla="*/ 11635218 w 12191934"/>
              <a:gd name="connsiteY4647" fmla="*/ 2676445 h 6437824"/>
              <a:gd name="connsiteX4648" fmla="*/ 11712997 w 12191934"/>
              <a:gd name="connsiteY4648" fmla="*/ 2700404 h 6437824"/>
              <a:gd name="connsiteX4649" fmla="*/ 11852770 w 12191934"/>
              <a:gd name="connsiteY4649" fmla="*/ 2754407 h 6437824"/>
              <a:gd name="connsiteX4650" fmla="*/ 11848682 w 12191934"/>
              <a:gd name="connsiteY4650" fmla="*/ 2766957 h 6437824"/>
              <a:gd name="connsiteX4651" fmla="*/ 11707291 w 12191934"/>
              <a:gd name="connsiteY4651" fmla="*/ 2725314 h 6437824"/>
              <a:gd name="connsiteX4652" fmla="*/ 11587011 w 12191934"/>
              <a:gd name="connsiteY4652" fmla="*/ 2684621 h 6437824"/>
              <a:gd name="connsiteX4653" fmla="*/ 11479186 w 12191934"/>
              <a:gd name="connsiteY4653" fmla="*/ 2703066 h 6437824"/>
              <a:gd name="connsiteX4654" fmla="*/ 11585299 w 12191934"/>
              <a:gd name="connsiteY4654" fmla="*/ 2735203 h 6437824"/>
              <a:gd name="connsiteX4655" fmla="*/ 11726118 w 12191934"/>
              <a:gd name="connsiteY4655" fmla="*/ 2792818 h 6437824"/>
              <a:gd name="connsiteX4656" fmla="*/ 11721554 w 12191934"/>
              <a:gd name="connsiteY4656" fmla="*/ 2807175 h 6437824"/>
              <a:gd name="connsiteX4657" fmla="*/ 11574555 w 12191934"/>
              <a:gd name="connsiteY4657" fmla="*/ 2758022 h 6437824"/>
              <a:gd name="connsiteX4658" fmla="*/ 11436588 w 12191934"/>
              <a:gd name="connsiteY4658" fmla="*/ 2710386 h 6437824"/>
              <a:gd name="connsiteX4659" fmla="*/ 11363277 w 12191934"/>
              <a:gd name="connsiteY4659" fmla="*/ 2722936 h 6437824"/>
              <a:gd name="connsiteX4660" fmla="*/ 11726213 w 12191934"/>
              <a:gd name="connsiteY4660" fmla="*/ 2870020 h 6437824"/>
              <a:gd name="connsiteX4661" fmla="*/ 11720033 w 12191934"/>
              <a:gd name="connsiteY4661" fmla="*/ 2881715 h 6437824"/>
              <a:gd name="connsiteX4662" fmla="*/ 11315830 w 12191934"/>
              <a:gd name="connsiteY4662" fmla="*/ 2731114 h 6437824"/>
              <a:gd name="connsiteX4663" fmla="*/ 11226358 w 12191934"/>
              <a:gd name="connsiteY4663" fmla="*/ 2746516 h 6437824"/>
              <a:gd name="connsiteX4664" fmla="*/ 11383530 w 12191934"/>
              <a:gd name="connsiteY4664" fmla="*/ 2818298 h 6437824"/>
              <a:gd name="connsiteX4665" fmla="*/ 11377730 w 12191934"/>
              <a:gd name="connsiteY4665" fmla="*/ 2832179 h 6437824"/>
              <a:gd name="connsiteX4666" fmla="*/ 11182334 w 12191934"/>
              <a:gd name="connsiteY4666" fmla="*/ 2754216 h 6437824"/>
              <a:gd name="connsiteX4667" fmla="*/ 11155519 w 12191934"/>
              <a:gd name="connsiteY4667" fmla="*/ 2758875 h 6437824"/>
              <a:gd name="connsiteX4668" fmla="*/ 11080118 w 12191934"/>
              <a:gd name="connsiteY4668" fmla="*/ 2773042 h 6437824"/>
              <a:gd name="connsiteX4669" fmla="*/ 11245470 w 12191934"/>
              <a:gd name="connsiteY4669" fmla="*/ 2842258 h 6437824"/>
              <a:gd name="connsiteX4670" fmla="*/ 11240430 w 12191934"/>
              <a:gd name="connsiteY4670" fmla="*/ 2854903 h 6437824"/>
              <a:gd name="connsiteX4671" fmla="*/ 11047790 w 12191934"/>
              <a:gd name="connsiteY4671" fmla="*/ 2779127 h 6437824"/>
              <a:gd name="connsiteX4672" fmla="*/ 10938348 w 12191934"/>
              <a:gd name="connsiteY4672" fmla="*/ 2799663 h 6437824"/>
              <a:gd name="connsiteX4673" fmla="*/ 11112922 w 12191934"/>
              <a:gd name="connsiteY4673" fmla="*/ 2869735 h 6437824"/>
              <a:gd name="connsiteX4674" fmla="*/ 11107882 w 12191934"/>
              <a:gd name="connsiteY4674" fmla="*/ 2881144 h 6437824"/>
              <a:gd name="connsiteX4675" fmla="*/ 10993877 w 12191934"/>
              <a:gd name="connsiteY4675" fmla="*/ 2841783 h 6437824"/>
              <a:gd name="connsiteX4676" fmla="*/ 10892422 w 12191934"/>
              <a:gd name="connsiteY4676" fmla="*/ 2808885 h 6437824"/>
              <a:gd name="connsiteX4677" fmla="*/ 10776515 w 12191934"/>
              <a:gd name="connsiteY4677" fmla="*/ 2832085 h 6437824"/>
              <a:gd name="connsiteX4678" fmla="*/ 10988362 w 12191934"/>
              <a:gd name="connsiteY4678" fmla="*/ 2908146 h 6437824"/>
              <a:gd name="connsiteX4679" fmla="*/ 10984558 w 12191934"/>
              <a:gd name="connsiteY4679" fmla="*/ 2917083 h 6437824"/>
              <a:gd name="connsiteX4680" fmla="*/ 10843835 w 12191934"/>
              <a:gd name="connsiteY4680" fmla="*/ 2872492 h 6437824"/>
              <a:gd name="connsiteX4681" fmla="*/ 10736580 w 12191934"/>
              <a:gd name="connsiteY4681" fmla="*/ 2840356 h 6437824"/>
              <a:gd name="connsiteX4682" fmla="*/ 10608502 w 12191934"/>
              <a:gd name="connsiteY4682" fmla="*/ 2866883 h 6437824"/>
              <a:gd name="connsiteX4683" fmla="*/ 10924085 w 12191934"/>
              <a:gd name="connsiteY4683" fmla="*/ 2973939 h 6437824"/>
              <a:gd name="connsiteX4684" fmla="*/ 10920567 w 12191934"/>
              <a:gd name="connsiteY4684" fmla="*/ 2982686 h 6437824"/>
              <a:gd name="connsiteX4685" fmla="*/ 10567044 w 12191934"/>
              <a:gd name="connsiteY4685" fmla="*/ 2875629 h 6437824"/>
              <a:gd name="connsiteX4686" fmla="*/ 10468728 w 12191934"/>
              <a:gd name="connsiteY4686" fmla="*/ 2896452 h 6437824"/>
              <a:gd name="connsiteX4687" fmla="*/ 10477855 w 12191934"/>
              <a:gd name="connsiteY4687" fmla="*/ 2899399 h 6437824"/>
              <a:gd name="connsiteX4688" fmla="*/ 10482895 w 12191934"/>
              <a:gd name="connsiteY4688" fmla="*/ 2909001 h 6437824"/>
              <a:gd name="connsiteX4689" fmla="*/ 10738100 w 12191934"/>
              <a:gd name="connsiteY4689" fmla="*/ 2992954 h 6437824"/>
              <a:gd name="connsiteX4690" fmla="*/ 10734583 w 12191934"/>
              <a:gd name="connsiteY4690" fmla="*/ 3003889 h 6437824"/>
              <a:gd name="connsiteX4691" fmla="*/ 10398365 w 12191934"/>
              <a:gd name="connsiteY4691" fmla="*/ 2912520 h 6437824"/>
              <a:gd name="connsiteX4692" fmla="*/ 10300714 w 12191934"/>
              <a:gd name="connsiteY4692" fmla="*/ 2934673 h 6437824"/>
              <a:gd name="connsiteX4693" fmla="*/ 10367559 w 12191934"/>
              <a:gd name="connsiteY4693" fmla="*/ 2961769 h 6437824"/>
              <a:gd name="connsiteX4694" fmla="*/ 10587013 w 12191934"/>
              <a:gd name="connsiteY4694" fmla="*/ 3049714 h 6437824"/>
              <a:gd name="connsiteX4695" fmla="*/ 10582069 w 12191934"/>
              <a:gd name="connsiteY4695" fmla="*/ 3063311 h 6437824"/>
              <a:gd name="connsiteX4696" fmla="*/ 10242238 w 12191934"/>
              <a:gd name="connsiteY4696" fmla="*/ 2948459 h 6437824"/>
              <a:gd name="connsiteX4697" fmla="*/ 10143351 w 12191934"/>
              <a:gd name="connsiteY4697" fmla="*/ 2971753 h 6437824"/>
              <a:gd name="connsiteX4698" fmla="*/ 10234441 w 12191934"/>
              <a:gd name="connsiteY4698" fmla="*/ 3000370 h 6437824"/>
              <a:gd name="connsiteX4699" fmla="*/ 10389714 w 12191934"/>
              <a:gd name="connsiteY4699" fmla="*/ 3052568 h 6437824"/>
              <a:gd name="connsiteX4700" fmla="*/ 10386575 w 12191934"/>
              <a:gd name="connsiteY4700" fmla="*/ 3068065 h 6437824"/>
              <a:gd name="connsiteX4701" fmla="*/ 10224363 w 12191934"/>
              <a:gd name="connsiteY4701" fmla="*/ 3025756 h 6437824"/>
              <a:gd name="connsiteX4702" fmla="*/ 10100183 w 12191934"/>
              <a:gd name="connsiteY4702" fmla="*/ 2982496 h 6437824"/>
              <a:gd name="connsiteX4703" fmla="*/ 9962881 w 12191934"/>
              <a:gd name="connsiteY4703" fmla="*/ 3016343 h 6437824"/>
              <a:gd name="connsiteX4704" fmla="*/ 10096190 w 12191934"/>
              <a:gd name="connsiteY4704" fmla="*/ 3054089 h 6437824"/>
              <a:gd name="connsiteX4705" fmla="*/ 10269147 w 12191934"/>
              <a:gd name="connsiteY4705" fmla="*/ 3120357 h 6437824"/>
              <a:gd name="connsiteX4706" fmla="*/ 10265819 w 12191934"/>
              <a:gd name="connsiteY4706" fmla="*/ 3132051 h 6437824"/>
              <a:gd name="connsiteX4707" fmla="*/ 10087156 w 12191934"/>
              <a:gd name="connsiteY4707" fmla="*/ 3076907 h 6437824"/>
              <a:gd name="connsiteX4708" fmla="*/ 9922472 w 12191934"/>
              <a:gd name="connsiteY4708" fmla="*/ 3026611 h 6437824"/>
              <a:gd name="connsiteX4709" fmla="*/ 9833378 w 12191934"/>
              <a:gd name="connsiteY4709" fmla="*/ 3049239 h 6437824"/>
              <a:gd name="connsiteX4710" fmla="*/ 9904975 w 12191934"/>
              <a:gd name="connsiteY4710" fmla="*/ 3076241 h 6437824"/>
              <a:gd name="connsiteX4711" fmla="*/ 10100278 w 12191934"/>
              <a:gd name="connsiteY4711" fmla="*/ 3159814 h 6437824"/>
              <a:gd name="connsiteX4712" fmla="*/ 10095333 w 12191934"/>
              <a:gd name="connsiteY4712" fmla="*/ 3173506 h 6437824"/>
              <a:gd name="connsiteX4713" fmla="*/ 9763681 w 12191934"/>
              <a:gd name="connsiteY4713" fmla="*/ 3068160 h 6437824"/>
              <a:gd name="connsiteX4714" fmla="*/ 9668882 w 12191934"/>
              <a:gd name="connsiteY4714" fmla="*/ 3093925 h 6437824"/>
              <a:gd name="connsiteX4715" fmla="*/ 10010424 w 12191934"/>
              <a:gd name="connsiteY4715" fmla="*/ 3226462 h 6437824"/>
              <a:gd name="connsiteX4716" fmla="*/ 10000249 w 12191934"/>
              <a:gd name="connsiteY4716" fmla="*/ 3250329 h 6437824"/>
              <a:gd name="connsiteX4717" fmla="*/ 9626665 w 12191934"/>
              <a:gd name="connsiteY4717" fmla="*/ 3112656 h 6437824"/>
              <a:gd name="connsiteX4718" fmla="*/ 9620579 w 12191934"/>
              <a:gd name="connsiteY4718" fmla="*/ 3107806 h 6437824"/>
              <a:gd name="connsiteX4719" fmla="*/ 9476622 w 12191934"/>
              <a:gd name="connsiteY4719" fmla="*/ 3149070 h 6437824"/>
              <a:gd name="connsiteX4720" fmla="*/ 9968968 w 12191934"/>
              <a:gd name="connsiteY4720" fmla="*/ 3326395 h 6437824"/>
              <a:gd name="connsiteX4721" fmla="*/ 9964879 w 12191934"/>
              <a:gd name="connsiteY4721" fmla="*/ 3339803 h 6437824"/>
              <a:gd name="connsiteX4722" fmla="*/ 9427179 w 12191934"/>
              <a:gd name="connsiteY4722" fmla="*/ 3163903 h 6437824"/>
              <a:gd name="connsiteX4723" fmla="*/ 9313079 w 12191934"/>
              <a:gd name="connsiteY4723" fmla="*/ 3198033 h 6437824"/>
              <a:gd name="connsiteX4724" fmla="*/ 9661276 w 12191934"/>
              <a:gd name="connsiteY4724" fmla="*/ 3311753 h 6437824"/>
              <a:gd name="connsiteX4725" fmla="*/ 9657187 w 12191934"/>
              <a:gd name="connsiteY4725" fmla="*/ 3325160 h 6437824"/>
              <a:gd name="connsiteX4726" fmla="*/ 9458272 w 12191934"/>
              <a:gd name="connsiteY4726" fmla="*/ 3265922 h 6437824"/>
              <a:gd name="connsiteX4727" fmla="*/ 9267153 w 12191934"/>
              <a:gd name="connsiteY4727" fmla="*/ 3212296 h 6437824"/>
              <a:gd name="connsiteX4728" fmla="*/ 9181481 w 12191934"/>
              <a:gd name="connsiteY4728" fmla="*/ 3238824 h 6437824"/>
              <a:gd name="connsiteX4729" fmla="*/ 9247185 w 12191934"/>
              <a:gd name="connsiteY4729" fmla="*/ 3256604 h 6437824"/>
              <a:gd name="connsiteX4730" fmla="*/ 9358528 w 12191934"/>
              <a:gd name="connsiteY4730" fmla="*/ 3298060 h 6437824"/>
              <a:gd name="connsiteX4731" fmla="*/ 9354439 w 12191934"/>
              <a:gd name="connsiteY4731" fmla="*/ 3314700 h 6437824"/>
              <a:gd name="connsiteX4732" fmla="*/ 9236250 w 12191934"/>
              <a:gd name="connsiteY4732" fmla="*/ 3284464 h 6437824"/>
              <a:gd name="connsiteX4733" fmla="*/ 9138790 w 12191934"/>
              <a:gd name="connsiteY4733" fmla="*/ 3252611 h 6437824"/>
              <a:gd name="connsiteX4734" fmla="*/ 9033436 w 12191934"/>
              <a:gd name="connsiteY4734" fmla="*/ 3286556 h 6437824"/>
              <a:gd name="connsiteX4735" fmla="*/ 9296914 w 12191934"/>
              <a:gd name="connsiteY4735" fmla="*/ 3373463 h 6437824"/>
              <a:gd name="connsiteX4736" fmla="*/ 9294062 w 12191934"/>
              <a:gd name="connsiteY4736" fmla="*/ 3384016 h 6437824"/>
              <a:gd name="connsiteX4737" fmla="*/ 8988652 w 12191934"/>
              <a:gd name="connsiteY4737" fmla="*/ 3301769 h 6437824"/>
              <a:gd name="connsiteX4738" fmla="*/ 8859528 w 12191934"/>
              <a:gd name="connsiteY4738" fmla="*/ 3345412 h 6437824"/>
              <a:gd name="connsiteX4739" fmla="*/ 9304901 w 12191934"/>
              <a:gd name="connsiteY4739" fmla="*/ 3437073 h 6437824"/>
              <a:gd name="connsiteX4740" fmla="*/ 9301763 w 12191934"/>
              <a:gd name="connsiteY4740" fmla="*/ 3452572 h 6437824"/>
              <a:gd name="connsiteX4741" fmla="*/ 8999397 w 12191934"/>
              <a:gd name="connsiteY4741" fmla="*/ 3398184 h 6437824"/>
              <a:gd name="connsiteX4742" fmla="*/ 8808182 w 12191934"/>
              <a:gd name="connsiteY4742" fmla="*/ 3363669 h 6437824"/>
              <a:gd name="connsiteX4743" fmla="*/ 8678203 w 12191934"/>
              <a:gd name="connsiteY4743" fmla="*/ 3409785 h 6437824"/>
              <a:gd name="connsiteX4744" fmla="*/ 8921713 w 12191934"/>
              <a:gd name="connsiteY4744" fmla="*/ 3437169 h 6437824"/>
              <a:gd name="connsiteX4745" fmla="*/ 9270005 w 12191934"/>
              <a:gd name="connsiteY4745" fmla="*/ 3517324 h 6437824"/>
              <a:gd name="connsiteX4746" fmla="*/ 9266391 w 12191934"/>
              <a:gd name="connsiteY4746" fmla="*/ 3533774 h 6437824"/>
              <a:gd name="connsiteX4747" fmla="*/ 8931507 w 12191934"/>
              <a:gd name="connsiteY4747" fmla="*/ 3472730 h 6437824"/>
              <a:gd name="connsiteX4748" fmla="*/ 8622293 w 12191934"/>
              <a:gd name="connsiteY4748" fmla="*/ 3430893 h 6437824"/>
              <a:gd name="connsiteX4749" fmla="*/ 8541092 w 12191934"/>
              <a:gd name="connsiteY4749" fmla="*/ 3461415 h 6437824"/>
              <a:gd name="connsiteX4750" fmla="*/ 8761116 w 12191934"/>
              <a:gd name="connsiteY4750" fmla="*/ 3494124 h 6437824"/>
              <a:gd name="connsiteX4751" fmla="*/ 9048269 w 12191934"/>
              <a:gd name="connsiteY4751" fmla="*/ 3564201 h 6437824"/>
              <a:gd name="connsiteX4752" fmla="*/ 9043515 w 12191934"/>
              <a:gd name="connsiteY4752" fmla="*/ 3582648 h 6437824"/>
              <a:gd name="connsiteX4753" fmla="*/ 8722701 w 12191934"/>
              <a:gd name="connsiteY4753" fmla="*/ 3518941 h 6437824"/>
              <a:gd name="connsiteX4754" fmla="*/ 8479096 w 12191934"/>
              <a:gd name="connsiteY4754" fmla="*/ 3485661 h 6437824"/>
              <a:gd name="connsiteX4755" fmla="*/ 8406738 w 12191934"/>
              <a:gd name="connsiteY4755" fmla="*/ 3513902 h 6437824"/>
              <a:gd name="connsiteX4756" fmla="*/ 8601185 w 12191934"/>
              <a:gd name="connsiteY4756" fmla="*/ 3545279 h 6437824"/>
              <a:gd name="connsiteX4757" fmla="*/ 8879305 w 12191934"/>
              <a:gd name="connsiteY4757" fmla="*/ 3627337 h 6437824"/>
              <a:gd name="connsiteX4758" fmla="*/ 8873886 w 12191934"/>
              <a:gd name="connsiteY4758" fmla="*/ 3641884 h 6437824"/>
              <a:gd name="connsiteX4759" fmla="*/ 8628474 w 12191934"/>
              <a:gd name="connsiteY4759" fmla="*/ 3581697 h 6437824"/>
              <a:gd name="connsiteX4760" fmla="*/ 8362239 w 12191934"/>
              <a:gd name="connsiteY4760" fmla="*/ 3531682 h 6437824"/>
              <a:gd name="connsiteX4761" fmla="*/ 8301671 w 12191934"/>
              <a:gd name="connsiteY4761" fmla="*/ 3556023 h 6437824"/>
              <a:gd name="connsiteX4762" fmla="*/ 8510189 w 12191934"/>
              <a:gd name="connsiteY4762" fmla="*/ 3596149 h 6437824"/>
              <a:gd name="connsiteX4763" fmla="*/ 8767487 w 12191934"/>
              <a:gd name="connsiteY4763" fmla="*/ 3675545 h 6437824"/>
              <a:gd name="connsiteX4764" fmla="*/ 8762447 w 12191934"/>
              <a:gd name="connsiteY4764" fmla="*/ 3689997 h 6437824"/>
              <a:gd name="connsiteX4765" fmla="*/ 8519602 w 12191934"/>
              <a:gd name="connsiteY4765" fmla="*/ 3630379 h 6437824"/>
              <a:gd name="connsiteX4766" fmla="*/ 8267535 w 12191934"/>
              <a:gd name="connsiteY4766" fmla="*/ 3570191 h 6437824"/>
              <a:gd name="connsiteX4767" fmla="*/ 8193370 w 12191934"/>
              <a:gd name="connsiteY4767" fmla="*/ 3600903 h 6437824"/>
              <a:gd name="connsiteX4768" fmla="*/ 8461031 w 12191934"/>
              <a:gd name="connsiteY4768" fmla="*/ 3659000 h 6437824"/>
              <a:gd name="connsiteX4769" fmla="*/ 8773572 w 12191934"/>
              <a:gd name="connsiteY4769" fmla="*/ 3747713 h 6437824"/>
              <a:gd name="connsiteX4770" fmla="*/ 8779752 w 12191934"/>
              <a:gd name="connsiteY4770" fmla="*/ 3765779 h 6437824"/>
              <a:gd name="connsiteX4771" fmla="*/ 8892331 w 12191934"/>
              <a:gd name="connsiteY4771" fmla="*/ 3781753 h 6437824"/>
              <a:gd name="connsiteX4772" fmla="*/ 9217043 w 12191934"/>
              <a:gd name="connsiteY4772" fmla="*/ 3855728 h 6437824"/>
              <a:gd name="connsiteX4773" fmla="*/ 9850587 w 12191934"/>
              <a:gd name="connsiteY4773" fmla="*/ 3570856 h 6437824"/>
              <a:gd name="connsiteX4774" fmla="*/ 11196121 w 12191934"/>
              <a:gd name="connsiteY4774" fmla="*/ 3111705 h 6437824"/>
              <a:gd name="connsiteX4775" fmla="*/ 11694551 w 12191934"/>
              <a:gd name="connsiteY4775" fmla="*/ 2988996 h 6437824"/>
              <a:gd name="connsiteX4776" fmla="*/ 11866362 w 12191934"/>
              <a:gd name="connsiteY4776" fmla="*/ 2947699 h 6437824"/>
              <a:gd name="connsiteX4777" fmla="*/ 11849833 w 12191934"/>
              <a:gd name="connsiteY4777" fmla="*/ 2943723 h 6437824"/>
              <a:gd name="connsiteX4778" fmla="*/ 11833752 w 12191934"/>
              <a:gd name="connsiteY4778" fmla="*/ 2935143 h 6437824"/>
              <a:gd name="connsiteX4779" fmla="*/ 11788776 w 12191934"/>
              <a:gd name="connsiteY4779" fmla="*/ 2915746 h 6437824"/>
              <a:gd name="connsiteX4780" fmla="*/ 11790965 w 12191934"/>
              <a:gd name="connsiteY4780" fmla="*/ 2903196 h 6437824"/>
              <a:gd name="connsiteX4781" fmla="*/ 11873306 w 12191934"/>
              <a:gd name="connsiteY4781" fmla="*/ 2938279 h 6437824"/>
              <a:gd name="connsiteX4782" fmla="*/ 11872570 w 12191934"/>
              <a:gd name="connsiteY4782" fmla="*/ 2944578 h 6437824"/>
              <a:gd name="connsiteX4783" fmla="*/ 11868130 w 12191934"/>
              <a:gd name="connsiteY4783" fmla="*/ 2947273 h 6437824"/>
              <a:gd name="connsiteX4784" fmla="*/ 11943810 w 12191934"/>
              <a:gd name="connsiteY4784" fmla="*/ 2929082 h 6437824"/>
              <a:gd name="connsiteX4785" fmla="*/ 12191839 w 12191934"/>
              <a:gd name="connsiteY4785" fmla="*/ 2864791 h 6437824"/>
              <a:gd name="connsiteX4786" fmla="*/ 12191839 w 12191934"/>
              <a:gd name="connsiteY4786" fmla="*/ 2899494 h 6437824"/>
              <a:gd name="connsiteX4787" fmla="*/ 11494494 w 12191934"/>
              <a:gd name="connsiteY4787" fmla="*/ 3074625 h 6437824"/>
              <a:gd name="connsiteX4788" fmla="*/ 9996351 w 12191934"/>
              <a:gd name="connsiteY4788" fmla="*/ 3550509 h 6437824"/>
              <a:gd name="connsiteX4789" fmla="*/ 9273998 w 12191934"/>
              <a:gd name="connsiteY4789" fmla="*/ 3872273 h 6437824"/>
              <a:gd name="connsiteX4790" fmla="*/ 9793823 w 12191934"/>
              <a:gd name="connsiteY4790" fmla="*/ 4062060 h 6437824"/>
              <a:gd name="connsiteX4791" fmla="*/ 10483466 w 12191934"/>
              <a:gd name="connsiteY4791" fmla="*/ 4006436 h 6437824"/>
              <a:gd name="connsiteX4792" fmla="*/ 10894039 w 12191934"/>
              <a:gd name="connsiteY4792" fmla="*/ 3988750 h 6437824"/>
              <a:gd name="connsiteX4793" fmla="*/ 11395132 w 12191934"/>
              <a:gd name="connsiteY4793" fmla="*/ 3995597 h 6437824"/>
              <a:gd name="connsiteX4794" fmla="*/ 11892991 w 12191934"/>
              <a:gd name="connsiteY4794" fmla="*/ 4044660 h 6437824"/>
              <a:gd name="connsiteX4795" fmla="*/ 12139447 w 12191934"/>
              <a:gd name="connsiteY4795" fmla="*/ 4088589 h 6437824"/>
              <a:gd name="connsiteX4796" fmla="*/ 12191934 w 12191934"/>
              <a:gd name="connsiteY4796" fmla="*/ 4099048 h 6437824"/>
              <a:gd name="connsiteX4797" fmla="*/ 12191934 w 12191934"/>
              <a:gd name="connsiteY4797" fmla="*/ 4129380 h 6437824"/>
              <a:gd name="connsiteX4798" fmla="*/ 10706343 w 12191934"/>
              <a:gd name="connsiteY4798" fmla="*/ 4022695 h 6437824"/>
              <a:gd name="connsiteX4799" fmla="*/ 9850777 w 12191934"/>
              <a:gd name="connsiteY4799" fmla="*/ 4085736 h 6437824"/>
              <a:gd name="connsiteX4800" fmla="*/ 10282269 w 12191934"/>
              <a:gd name="connsiteY4800" fmla="*/ 4270010 h 6437824"/>
              <a:gd name="connsiteX4801" fmla="*/ 12191934 w 12191934"/>
              <a:gd name="connsiteY4801" fmla="*/ 4154291 h 6437824"/>
              <a:gd name="connsiteX4802" fmla="*/ 12191934 w 12191934"/>
              <a:gd name="connsiteY4802" fmla="*/ 4183768 h 6437824"/>
              <a:gd name="connsiteX4803" fmla="*/ 11874544 w 12191934"/>
              <a:gd name="connsiteY4803" fmla="*/ 4179679 h 6437824"/>
              <a:gd name="connsiteX4804" fmla="*/ 11220937 w 12191934"/>
              <a:gd name="connsiteY4804" fmla="*/ 4210963 h 6437824"/>
              <a:gd name="connsiteX4805" fmla="*/ 10796482 w 12191934"/>
              <a:gd name="connsiteY4805" fmla="*/ 4259360 h 6437824"/>
              <a:gd name="connsiteX4806" fmla="*/ 10822630 w 12191934"/>
              <a:gd name="connsiteY4806" fmla="*/ 4276665 h 6437824"/>
              <a:gd name="connsiteX4807" fmla="*/ 10817401 w 12191934"/>
              <a:gd name="connsiteY4807" fmla="*/ 4289025 h 6437824"/>
              <a:gd name="connsiteX4808" fmla="*/ 10755406 w 12191934"/>
              <a:gd name="connsiteY4808" fmla="*/ 4264874 h 6437824"/>
              <a:gd name="connsiteX4809" fmla="*/ 10699497 w 12191934"/>
              <a:gd name="connsiteY4809" fmla="*/ 4272291 h 6437824"/>
              <a:gd name="connsiteX4810" fmla="*/ 10732682 w 12191934"/>
              <a:gd name="connsiteY4810" fmla="*/ 4298820 h 6437824"/>
              <a:gd name="connsiteX4811" fmla="*/ 10725455 w 12191934"/>
              <a:gd name="connsiteY4811" fmla="*/ 4309944 h 6437824"/>
              <a:gd name="connsiteX4812" fmla="*/ 10658991 w 12191934"/>
              <a:gd name="connsiteY4812" fmla="*/ 4281419 h 6437824"/>
              <a:gd name="connsiteX4813" fmla="*/ 10656709 w 12191934"/>
              <a:gd name="connsiteY4813" fmla="*/ 4278853 h 6437824"/>
              <a:gd name="connsiteX4814" fmla="*/ 10578361 w 12191934"/>
              <a:gd name="connsiteY4814" fmla="*/ 4290832 h 6437824"/>
              <a:gd name="connsiteX4815" fmla="*/ 10578740 w 12191934"/>
              <a:gd name="connsiteY4815" fmla="*/ 4290928 h 6437824"/>
              <a:gd name="connsiteX4816" fmla="*/ 10634934 w 12191934"/>
              <a:gd name="connsiteY4816" fmla="*/ 4316601 h 6437824"/>
              <a:gd name="connsiteX4817" fmla="*/ 10630085 w 12191934"/>
              <a:gd name="connsiteY4817" fmla="*/ 4328771 h 6437824"/>
              <a:gd name="connsiteX4818" fmla="*/ 10574842 w 12191934"/>
              <a:gd name="connsiteY4818" fmla="*/ 4312512 h 6437824"/>
              <a:gd name="connsiteX4819" fmla="*/ 10548599 w 12191934"/>
              <a:gd name="connsiteY4819" fmla="*/ 4295872 h 6437824"/>
              <a:gd name="connsiteX4820" fmla="*/ 10477286 w 12191934"/>
              <a:gd name="connsiteY4820" fmla="*/ 4308518 h 6437824"/>
              <a:gd name="connsiteX4821" fmla="*/ 10494686 w 12191934"/>
              <a:gd name="connsiteY4821" fmla="*/ 4314508 h 6437824"/>
              <a:gd name="connsiteX4822" fmla="*/ 10544605 w 12191934"/>
              <a:gd name="connsiteY4822" fmla="*/ 4339326 h 6437824"/>
              <a:gd name="connsiteX4823" fmla="*/ 10537664 w 12191934"/>
              <a:gd name="connsiteY4823" fmla="*/ 4354634 h 6437824"/>
              <a:gd name="connsiteX4824" fmla="*/ 10482040 w 12191934"/>
              <a:gd name="connsiteY4824" fmla="*/ 4339705 h 6437824"/>
              <a:gd name="connsiteX4825" fmla="*/ 10432311 w 12191934"/>
              <a:gd name="connsiteY4825" fmla="*/ 4316506 h 6437824"/>
              <a:gd name="connsiteX4826" fmla="*/ 10405592 w 12191934"/>
              <a:gd name="connsiteY4826" fmla="*/ 4321260 h 6437824"/>
              <a:gd name="connsiteX4827" fmla="*/ 10468918 w 12191934"/>
              <a:gd name="connsiteY4827" fmla="*/ 4346837 h 6437824"/>
              <a:gd name="connsiteX4828" fmla="*/ 10678769 w 12191934"/>
              <a:gd name="connsiteY4828" fmla="*/ 4425947 h 6437824"/>
              <a:gd name="connsiteX4829" fmla="*/ 12191744 w 12191934"/>
              <a:gd name="connsiteY4829" fmla="*/ 4183768 h 6437824"/>
              <a:gd name="connsiteX4830" fmla="*/ 12191744 w 12191934"/>
              <a:gd name="connsiteY4830" fmla="*/ 4211817 h 6437824"/>
              <a:gd name="connsiteX4831" fmla="*/ 12090100 w 12191934"/>
              <a:gd name="connsiteY4831" fmla="*/ 4220756 h 6437824"/>
              <a:gd name="connsiteX4832" fmla="*/ 11600417 w 12191934"/>
              <a:gd name="connsiteY4832" fmla="*/ 4265921 h 6437824"/>
              <a:gd name="connsiteX4833" fmla="*/ 11115680 w 12191934"/>
              <a:gd name="connsiteY4833" fmla="*/ 4338279 h 6437824"/>
              <a:gd name="connsiteX4834" fmla="*/ 10722603 w 12191934"/>
              <a:gd name="connsiteY4834" fmla="*/ 4441160 h 6437824"/>
              <a:gd name="connsiteX4835" fmla="*/ 11404450 w 12191934"/>
              <a:gd name="connsiteY4835" fmla="*/ 4602423 h 6437824"/>
              <a:gd name="connsiteX4836" fmla="*/ 11464733 w 12191934"/>
              <a:gd name="connsiteY4836" fmla="*/ 4601376 h 6437824"/>
              <a:gd name="connsiteX4837" fmla="*/ 11515222 w 12191934"/>
              <a:gd name="connsiteY4837" fmla="*/ 4600521 h 6437824"/>
              <a:gd name="connsiteX4838" fmla="*/ 12081637 w 12191934"/>
              <a:gd name="connsiteY4838" fmla="*/ 4542425 h 6437824"/>
              <a:gd name="connsiteX4839" fmla="*/ 12100844 w 12191934"/>
              <a:gd name="connsiteY4839" fmla="*/ 4563533 h 6437824"/>
              <a:gd name="connsiteX4840" fmla="*/ 12098372 w 12191934"/>
              <a:gd name="connsiteY4840" fmla="*/ 4587304 h 6437824"/>
              <a:gd name="connsiteX4841" fmla="*/ 10515224 w 12191934"/>
              <a:gd name="connsiteY4841" fmla="*/ 4949764 h 6437824"/>
              <a:gd name="connsiteX4842" fmla="*/ 10514559 w 12191934"/>
              <a:gd name="connsiteY4842" fmla="*/ 4949859 h 6437824"/>
              <a:gd name="connsiteX4843" fmla="*/ 10260115 w 12191934"/>
              <a:gd name="connsiteY4843" fmla="*/ 4973725 h 6437824"/>
              <a:gd name="connsiteX4844" fmla="*/ 9748658 w 12191934"/>
              <a:gd name="connsiteY4844" fmla="*/ 5018129 h 6437824"/>
              <a:gd name="connsiteX4845" fmla="*/ 9735536 w 12191934"/>
              <a:gd name="connsiteY4845" fmla="*/ 5020031 h 6437824"/>
              <a:gd name="connsiteX4846" fmla="*/ 9734681 w 12191934"/>
              <a:gd name="connsiteY4846" fmla="*/ 5019176 h 6437824"/>
              <a:gd name="connsiteX4847" fmla="*/ 9479951 w 12191934"/>
              <a:gd name="connsiteY4847" fmla="*/ 5031726 h 6437824"/>
              <a:gd name="connsiteX4848" fmla="*/ 9127474 w 12191934"/>
              <a:gd name="connsiteY4848" fmla="*/ 5233019 h 6437824"/>
              <a:gd name="connsiteX4849" fmla="*/ 6241488 w 12191934"/>
              <a:gd name="connsiteY4849" fmla="*/ 6416053 h 6437824"/>
              <a:gd name="connsiteX4850" fmla="*/ 5402396 w 12191934"/>
              <a:gd name="connsiteY4850" fmla="*/ 6387053 h 6437824"/>
              <a:gd name="connsiteX4851" fmla="*/ 4598262 w 12191934"/>
              <a:gd name="connsiteY4851" fmla="*/ 6052644 h 6437824"/>
              <a:gd name="connsiteX4852" fmla="*/ 3942300 w 12191934"/>
              <a:gd name="connsiteY4852" fmla="*/ 6025449 h 6437824"/>
              <a:gd name="connsiteX4853" fmla="*/ 3243533 w 12191934"/>
              <a:gd name="connsiteY4853" fmla="*/ 5924375 h 6437824"/>
              <a:gd name="connsiteX4854" fmla="*/ 2985093 w 12191934"/>
              <a:gd name="connsiteY4854" fmla="*/ 5909351 h 6437824"/>
              <a:gd name="connsiteX4855" fmla="*/ 2278434 w 12191934"/>
              <a:gd name="connsiteY4855" fmla="*/ 6015750 h 6437824"/>
              <a:gd name="connsiteX4856" fmla="*/ 873083 w 12191934"/>
              <a:gd name="connsiteY4856" fmla="*/ 6092958 h 6437824"/>
              <a:gd name="connsiteX4857" fmla="*/ 424266 w 12191934"/>
              <a:gd name="connsiteY4857" fmla="*/ 6091830 h 6437824"/>
              <a:gd name="connsiteX4858" fmla="*/ 0 w 12191934"/>
              <a:gd name="connsiteY4858" fmla="*/ 6082468 h 6437824"/>
              <a:gd name="connsiteX4859" fmla="*/ 0 w 12191934"/>
              <a:gd name="connsiteY4859" fmla="*/ 5911430 h 6437824"/>
              <a:gd name="connsiteX4860" fmla="*/ 706831 w 12191934"/>
              <a:gd name="connsiteY4860" fmla="*/ 5924791 h 6437824"/>
              <a:gd name="connsiteX4861" fmla="*/ 1438071 w 12191934"/>
              <a:gd name="connsiteY4861" fmla="*/ 5912014 h 6437824"/>
              <a:gd name="connsiteX4862" fmla="*/ 1437595 w 12191934"/>
              <a:gd name="connsiteY4862" fmla="*/ 5892712 h 6437824"/>
              <a:gd name="connsiteX4863" fmla="*/ 1438641 w 12191934"/>
              <a:gd name="connsiteY4863" fmla="*/ 5891381 h 6437824"/>
              <a:gd name="connsiteX4864" fmla="*/ 1441209 w 12191934"/>
              <a:gd name="connsiteY4864" fmla="*/ 5885296 h 6437824"/>
              <a:gd name="connsiteX4865" fmla="*/ 2300398 w 12191934"/>
              <a:gd name="connsiteY4865" fmla="*/ 4983234 h 6437824"/>
              <a:gd name="connsiteX4866" fmla="*/ 2309336 w 12191934"/>
              <a:gd name="connsiteY4866" fmla="*/ 4946532 h 6437824"/>
              <a:gd name="connsiteX4867" fmla="*/ 2320555 w 12191934"/>
              <a:gd name="connsiteY4867" fmla="*/ 4903458 h 6437824"/>
              <a:gd name="connsiteX4868" fmla="*/ 2344326 w 12191934"/>
              <a:gd name="connsiteY4868" fmla="*/ 4821782 h 6437824"/>
              <a:gd name="connsiteX4869" fmla="*/ 2399759 w 12191934"/>
              <a:gd name="connsiteY4869" fmla="*/ 4662611 h 6437824"/>
              <a:gd name="connsiteX4870" fmla="*/ 2540291 w 12191934"/>
              <a:gd name="connsiteY4870" fmla="*/ 4360909 h 6437824"/>
              <a:gd name="connsiteX4871" fmla="*/ 2922909 w 12191934"/>
              <a:gd name="connsiteY4871" fmla="*/ 3820262 h 6437824"/>
              <a:gd name="connsiteX4872" fmla="*/ 3408030 w 12191934"/>
              <a:gd name="connsiteY4872" fmla="*/ 3356253 h 6437824"/>
              <a:gd name="connsiteX4873" fmla="*/ 3988608 w 12191934"/>
              <a:gd name="connsiteY4873" fmla="*/ 2939711 h 6437824"/>
              <a:gd name="connsiteX4874" fmla="*/ 4512593 w 12191934"/>
              <a:gd name="connsiteY4874" fmla="*/ 2632899 h 6437824"/>
              <a:gd name="connsiteX4875" fmla="*/ 6609556 w 12191934"/>
              <a:gd name="connsiteY4875" fmla="*/ 1657124 h 6437824"/>
              <a:gd name="connsiteX4876" fmla="*/ 6669840 w 12191934"/>
              <a:gd name="connsiteY4876" fmla="*/ 1521061 h 6437824"/>
              <a:gd name="connsiteX4877" fmla="*/ 7434696 w 12191934"/>
              <a:gd name="connsiteY4877" fmla="*/ 0 h 643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</a:cxnLst>
            <a:rect l="l" t="t" r="r" b="b"/>
            <a:pathLst>
              <a:path w="12191934" h="6437824">
                <a:moveTo>
                  <a:pt x="6591870" y="6217138"/>
                </a:moveTo>
                <a:cubicBezTo>
                  <a:pt x="6623628" y="6223604"/>
                  <a:pt x="6665274" y="6230926"/>
                  <a:pt x="6683246" y="6260021"/>
                </a:cubicBezTo>
                <a:cubicBezTo>
                  <a:pt x="6686668" y="6265535"/>
                  <a:pt x="6681344" y="6271051"/>
                  <a:pt x="6676019" y="6271431"/>
                </a:cubicBezTo>
                <a:cubicBezTo>
                  <a:pt x="6661282" y="6272477"/>
                  <a:pt x="6652534" y="6269054"/>
                  <a:pt x="6638937" y="6263158"/>
                </a:cubicBezTo>
                <a:cubicBezTo>
                  <a:pt x="6621536" y="6255647"/>
                  <a:pt x="6603565" y="6248800"/>
                  <a:pt x="6585404" y="6243286"/>
                </a:cubicBezTo>
                <a:cubicBezTo>
                  <a:pt x="6570856" y="6238817"/>
                  <a:pt x="6576752" y="6214095"/>
                  <a:pt x="6591870" y="6217138"/>
                </a:cubicBezTo>
                <a:close/>
                <a:moveTo>
                  <a:pt x="6229886" y="6216568"/>
                </a:moveTo>
                <a:cubicBezTo>
                  <a:pt x="6306143" y="6241290"/>
                  <a:pt x="6397993" y="6275614"/>
                  <a:pt x="6463316" y="6321920"/>
                </a:cubicBezTo>
                <a:cubicBezTo>
                  <a:pt x="6473015" y="6328767"/>
                  <a:pt x="6468832" y="6347593"/>
                  <a:pt x="6455139" y="6343314"/>
                </a:cubicBezTo>
                <a:cubicBezTo>
                  <a:pt x="6377456" y="6319258"/>
                  <a:pt x="6293876" y="6267818"/>
                  <a:pt x="6227033" y="6222178"/>
                </a:cubicBezTo>
                <a:cubicBezTo>
                  <a:pt x="6224465" y="6220371"/>
                  <a:pt x="6226937" y="6215616"/>
                  <a:pt x="6229886" y="6216568"/>
                </a:cubicBezTo>
                <a:close/>
                <a:moveTo>
                  <a:pt x="6798393" y="6204680"/>
                </a:moveTo>
                <a:cubicBezTo>
                  <a:pt x="6815889" y="6204871"/>
                  <a:pt x="6834715" y="6206297"/>
                  <a:pt x="6844889" y="6221796"/>
                </a:cubicBezTo>
                <a:cubicBezTo>
                  <a:pt x="6847266" y="6225313"/>
                  <a:pt x="6845080" y="6230638"/>
                  <a:pt x="6841561" y="6232350"/>
                </a:cubicBezTo>
                <a:cubicBezTo>
                  <a:pt x="6825682" y="6240146"/>
                  <a:pt x="6808471" y="6231970"/>
                  <a:pt x="6794019" y="6223792"/>
                </a:cubicBezTo>
                <a:cubicBezTo>
                  <a:pt x="6785651" y="6219038"/>
                  <a:pt x="6787838" y="6204585"/>
                  <a:pt x="6798393" y="6204680"/>
                </a:cubicBezTo>
                <a:close/>
                <a:moveTo>
                  <a:pt x="7027734" y="6167028"/>
                </a:moveTo>
                <a:cubicBezTo>
                  <a:pt x="7039906" y="6171402"/>
                  <a:pt x="7052266" y="6173969"/>
                  <a:pt x="7060919" y="6183858"/>
                </a:cubicBezTo>
                <a:cubicBezTo>
                  <a:pt x="7064342" y="6187756"/>
                  <a:pt x="7061490" y="6194032"/>
                  <a:pt x="7056641" y="6194792"/>
                </a:cubicBezTo>
                <a:cubicBezTo>
                  <a:pt x="7044280" y="6196789"/>
                  <a:pt x="7033724" y="6191179"/>
                  <a:pt x="7022124" y="6186996"/>
                </a:cubicBezTo>
                <a:cubicBezTo>
                  <a:pt x="7009669" y="6182527"/>
                  <a:pt x="7015183" y="6162464"/>
                  <a:pt x="7027734" y="6167028"/>
                </a:cubicBezTo>
                <a:close/>
                <a:moveTo>
                  <a:pt x="6903088" y="6105934"/>
                </a:moveTo>
                <a:cubicBezTo>
                  <a:pt x="6906224" y="6105259"/>
                  <a:pt x="6909594" y="6105675"/>
                  <a:pt x="6912684" y="6107696"/>
                </a:cubicBezTo>
                <a:cubicBezTo>
                  <a:pt x="6925710" y="6116253"/>
                  <a:pt x="6942731" y="6119106"/>
                  <a:pt x="6948530" y="6134414"/>
                </a:cubicBezTo>
                <a:cubicBezTo>
                  <a:pt x="6949862" y="6138027"/>
                  <a:pt x="6948816" y="6143827"/>
                  <a:pt x="6945108" y="6145825"/>
                </a:cubicBezTo>
                <a:cubicBezTo>
                  <a:pt x="6926756" y="6155713"/>
                  <a:pt x="6908595" y="6139739"/>
                  <a:pt x="6894998" y="6127567"/>
                </a:cubicBezTo>
                <a:cubicBezTo>
                  <a:pt x="6886369" y="6119795"/>
                  <a:pt x="6893679" y="6107957"/>
                  <a:pt x="6903088" y="6105934"/>
                </a:cubicBezTo>
                <a:close/>
                <a:moveTo>
                  <a:pt x="7056808" y="6069508"/>
                </a:moveTo>
                <a:cubicBezTo>
                  <a:pt x="7060348" y="6068004"/>
                  <a:pt x="7064532" y="6067784"/>
                  <a:pt x="7068905" y="6069662"/>
                </a:cubicBezTo>
                <a:cubicBezTo>
                  <a:pt x="7077653" y="6073371"/>
                  <a:pt x="7079840" y="6075748"/>
                  <a:pt x="7084880" y="6083830"/>
                </a:cubicBezTo>
                <a:cubicBezTo>
                  <a:pt x="7088683" y="6090105"/>
                  <a:pt x="7082883" y="6097808"/>
                  <a:pt x="7076702" y="6098949"/>
                </a:cubicBezTo>
                <a:cubicBezTo>
                  <a:pt x="7067289" y="6100755"/>
                  <a:pt x="7063296" y="6099425"/>
                  <a:pt x="7054547" y="6095716"/>
                </a:cubicBezTo>
                <a:cubicBezTo>
                  <a:pt x="7041355" y="6090082"/>
                  <a:pt x="7046187" y="6074019"/>
                  <a:pt x="7056808" y="6069508"/>
                </a:cubicBezTo>
                <a:close/>
                <a:moveTo>
                  <a:pt x="7192991" y="6005670"/>
                </a:moveTo>
                <a:cubicBezTo>
                  <a:pt x="7205067" y="6005765"/>
                  <a:pt x="7212578" y="6007192"/>
                  <a:pt x="7220565" y="6016795"/>
                </a:cubicBezTo>
                <a:cubicBezTo>
                  <a:pt x="7224844" y="6021929"/>
                  <a:pt x="7223133" y="6030867"/>
                  <a:pt x="7216667" y="6033435"/>
                </a:cubicBezTo>
                <a:cubicBezTo>
                  <a:pt x="7204496" y="6038189"/>
                  <a:pt x="7196985" y="6035622"/>
                  <a:pt x="7185574" y="6029346"/>
                </a:cubicBezTo>
                <a:cubicBezTo>
                  <a:pt x="7173879" y="6022881"/>
                  <a:pt x="7181010" y="6005575"/>
                  <a:pt x="7192991" y="6005670"/>
                </a:cubicBezTo>
                <a:close/>
                <a:moveTo>
                  <a:pt x="6868469" y="5994070"/>
                </a:moveTo>
                <a:cubicBezTo>
                  <a:pt x="6900513" y="5993500"/>
                  <a:pt x="6929894" y="6005956"/>
                  <a:pt x="6959275" y="6017461"/>
                </a:cubicBezTo>
                <a:cubicBezTo>
                  <a:pt x="6983141" y="6026779"/>
                  <a:pt x="7009004" y="6032960"/>
                  <a:pt x="7021175" y="6056825"/>
                </a:cubicBezTo>
                <a:cubicBezTo>
                  <a:pt x="7025739" y="6065668"/>
                  <a:pt x="7017562" y="6074321"/>
                  <a:pt x="7009479" y="6076032"/>
                </a:cubicBezTo>
                <a:cubicBezTo>
                  <a:pt x="6980954" y="6081642"/>
                  <a:pt x="6951763" y="6058442"/>
                  <a:pt x="6926091" y="6047317"/>
                </a:cubicBezTo>
                <a:cubicBezTo>
                  <a:pt x="6903745" y="6037619"/>
                  <a:pt x="6881972" y="6029156"/>
                  <a:pt x="6862574" y="6014132"/>
                </a:cubicBezTo>
                <a:cubicBezTo>
                  <a:pt x="6855348" y="6008523"/>
                  <a:pt x="6858486" y="5994261"/>
                  <a:pt x="6868469" y="5994070"/>
                </a:cubicBezTo>
                <a:close/>
                <a:moveTo>
                  <a:pt x="7390195" y="5961647"/>
                </a:moveTo>
                <a:cubicBezTo>
                  <a:pt x="7408356" y="5962313"/>
                  <a:pt x="7430891" y="5965736"/>
                  <a:pt x="7446105" y="5976099"/>
                </a:cubicBezTo>
                <a:cubicBezTo>
                  <a:pt x="7450193" y="5978857"/>
                  <a:pt x="7447912" y="5985894"/>
                  <a:pt x="7443157" y="5986084"/>
                </a:cubicBezTo>
                <a:cubicBezTo>
                  <a:pt x="7424996" y="5987224"/>
                  <a:pt x="7403888" y="5979047"/>
                  <a:pt x="7387913" y="5970586"/>
                </a:cubicBezTo>
                <a:cubicBezTo>
                  <a:pt x="7383824" y="5968398"/>
                  <a:pt x="7385441" y="5961457"/>
                  <a:pt x="7390195" y="5961647"/>
                </a:cubicBezTo>
                <a:close/>
                <a:moveTo>
                  <a:pt x="7056153" y="5943412"/>
                </a:moveTo>
                <a:cubicBezTo>
                  <a:pt x="7082753" y="5945649"/>
                  <a:pt x="7112882" y="5962408"/>
                  <a:pt x="7132421" y="5972106"/>
                </a:cubicBezTo>
                <a:cubicBezTo>
                  <a:pt x="7159330" y="5985512"/>
                  <a:pt x="7135084" y="6027635"/>
                  <a:pt x="7108556" y="6012611"/>
                </a:cubicBezTo>
                <a:cubicBezTo>
                  <a:pt x="7091155" y="6002723"/>
                  <a:pt x="7072329" y="5993880"/>
                  <a:pt x="7056450" y="5981519"/>
                </a:cubicBezTo>
                <a:cubicBezTo>
                  <a:pt x="7046086" y="5973532"/>
                  <a:pt x="7033725" y="5966211"/>
                  <a:pt x="7028685" y="5953660"/>
                </a:cubicBezTo>
                <a:cubicBezTo>
                  <a:pt x="7027640" y="5951092"/>
                  <a:pt x="7028590" y="5947955"/>
                  <a:pt x="7031253" y="5946814"/>
                </a:cubicBezTo>
                <a:cubicBezTo>
                  <a:pt x="7038812" y="5943534"/>
                  <a:pt x="7047286" y="5942666"/>
                  <a:pt x="7056153" y="5943412"/>
                </a:cubicBezTo>
                <a:close/>
                <a:moveTo>
                  <a:pt x="6951142" y="5898641"/>
                </a:moveTo>
                <a:cubicBezTo>
                  <a:pt x="6954312" y="5898375"/>
                  <a:pt x="6957658" y="5899391"/>
                  <a:pt x="6960700" y="5902220"/>
                </a:cubicBezTo>
                <a:cubicBezTo>
                  <a:pt x="6966312" y="5907354"/>
                  <a:pt x="6970685" y="5908116"/>
                  <a:pt x="6977436" y="5909731"/>
                </a:cubicBezTo>
                <a:cubicBezTo>
                  <a:pt x="6987325" y="5912108"/>
                  <a:pt x="6989702" y="5921902"/>
                  <a:pt x="6986849" y="5929699"/>
                </a:cubicBezTo>
                <a:cubicBezTo>
                  <a:pt x="6987134" y="5929414"/>
                  <a:pt x="6987419" y="5929223"/>
                  <a:pt x="6987705" y="5929034"/>
                </a:cubicBezTo>
                <a:cubicBezTo>
                  <a:pt x="6987514" y="5929699"/>
                  <a:pt x="6986754" y="5930080"/>
                  <a:pt x="6986469" y="5930745"/>
                </a:cubicBezTo>
                <a:cubicBezTo>
                  <a:pt x="6985518" y="5932837"/>
                  <a:pt x="6984187" y="5934834"/>
                  <a:pt x="6982380" y="5936354"/>
                </a:cubicBezTo>
                <a:cubicBezTo>
                  <a:pt x="6981810" y="5936735"/>
                  <a:pt x="6981429" y="5937021"/>
                  <a:pt x="6980859" y="5937307"/>
                </a:cubicBezTo>
                <a:cubicBezTo>
                  <a:pt x="6978482" y="5938922"/>
                  <a:pt x="6975725" y="5940063"/>
                  <a:pt x="6972397" y="5939968"/>
                </a:cubicBezTo>
                <a:cubicBezTo>
                  <a:pt x="6958419" y="5939588"/>
                  <a:pt x="6947865" y="5932552"/>
                  <a:pt x="6940258" y="5921331"/>
                </a:cubicBezTo>
                <a:cubicBezTo>
                  <a:pt x="6933697" y="5911776"/>
                  <a:pt x="6941631" y="5899439"/>
                  <a:pt x="6951142" y="5898641"/>
                </a:cubicBezTo>
                <a:close/>
                <a:moveTo>
                  <a:pt x="7527877" y="5881111"/>
                </a:moveTo>
                <a:cubicBezTo>
                  <a:pt x="7541188" y="5885010"/>
                  <a:pt x="7553740" y="5889669"/>
                  <a:pt x="7567621" y="5891665"/>
                </a:cubicBezTo>
                <a:cubicBezTo>
                  <a:pt x="7579697" y="5893377"/>
                  <a:pt x="7591013" y="5893186"/>
                  <a:pt x="7602518" y="5897655"/>
                </a:cubicBezTo>
                <a:cubicBezTo>
                  <a:pt x="7606416" y="5899177"/>
                  <a:pt x="7607557" y="5904691"/>
                  <a:pt x="7603564" y="5906879"/>
                </a:cubicBezTo>
                <a:cubicBezTo>
                  <a:pt x="7579697" y="5919619"/>
                  <a:pt x="7543280" y="5905737"/>
                  <a:pt x="7524358" y="5888813"/>
                </a:cubicBezTo>
                <a:cubicBezTo>
                  <a:pt x="7521411" y="5886150"/>
                  <a:pt x="7523407" y="5879780"/>
                  <a:pt x="7527877" y="5881111"/>
                </a:cubicBezTo>
                <a:close/>
                <a:moveTo>
                  <a:pt x="7199082" y="5862447"/>
                </a:moveTo>
                <a:cubicBezTo>
                  <a:pt x="7201946" y="5861494"/>
                  <a:pt x="7205066" y="5861429"/>
                  <a:pt x="7208014" y="5862665"/>
                </a:cubicBezTo>
                <a:cubicBezTo>
                  <a:pt x="7224844" y="5869701"/>
                  <a:pt x="7240437" y="5878924"/>
                  <a:pt x="7257172" y="5886056"/>
                </a:cubicBezTo>
                <a:cubicBezTo>
                  <a:pt x="7276475" y="5894328"/>
                  <a:pt x="7302717" y="5896420"/>
                  <a:pt x="7316124" y="5913536"/>
                </a:cubicBezTo>
                <a:cubicBezTo>
                  <a:pt x="7319832" y="5918195"/>
                  <a:pt x="7320308" y="5925801"/>
                  <a:pt x="7314128" y="5928939"/>
                </a:cubicBezTo>
                <a:cubicBezTo>
                  <a:pt x="7294255" y="5939113"/>
                  <a:pt x="7273241" y="5929414"/>
                  <a:pt x="7253939" y="5921712"/>
                </a:cubicBezTo>
                <a:cubicBezTo>
                  <a:pt x="7231215" y="5912584"/>
                  <a:pt x="7209060" y="5901365"/>
                  <a:pt x="7191755" y="5883774"/>
                </a:cubicBezTo>
                <a:cubicBezTo>
                  <a:pt x="7184195" y="5876143"/>
                  <a:pt x="7190488" y="5865304"/>
                  <a:pt x="7199082" y="5862447"/>
                </a:cubicBezTo>
                <a:close/>
                <a:moveTo>
                  <a:pt x="4737365" y="5860953"/>
                </a:moveTo>
                <a:cubicBezTo>
                  <a:pt x="4745824" y="5861524"/>
                  <a:pt x="4749440" y="5871793"/>
                  <a:pt x="4744968" y="5878163"/>
                </a:cubicBezTo>
                <a:cubicBezTo>
                  <a:pt x="4738600" y="5887482"/>
                  <a:pt x="4728806" y="5890810"/>
                  <a:pt x="4720151" y="5897655"/>
                </a:cubicBezTo>
                <a:cubicBezTo>
                  <a:pt x="4711022" y="5904787"/>
                  <a:pt x="4703891" y="5914106"/>
                  <a:pt x="4695523" y="5921997"/>
                </a:cubicBezTo>
                <a:cubicBezTo>
                  <a:pt x="4689438" y="5927702"/>
                  <a:pt x="4678697" y="5923043"/>
                  <a:pt x="4680597" y="5914200"/>
                </a:cubicBezTo>
                <a:cubicBezTo>
                  <a:pt x="4685732" y="5890239"/>
                  <a:pt x="4711117" y="5859337"/>
                  <a:pt x="4737365" y="5860953"/>
                </a:cubicBezTo>
                <a:close/>
                <a:moveTo>
                  <a:pt x="5133958" y="5855533"/>
                </a:moveTo>
                <a:cubicBezTo>
                  <a:pt x="5135480" y="5853822"/>
                  <a:pt x="5138236" y="5856199"/>
                  <a:pt x="5136715" y="5857910"/>
                </a:cubicBezTo>
                <a:lnTo>
                  <a:pt x="5133672" y="5861333"/>
                </a:lnTo>
                <a:cubicBezTo>
                  <a:pt x="5132056" y="5863140"/>
                  <a:pt x="5129396" y="5860667"/>
                  <a:pt x="5130916" y="5858956"/>
                </a:cubicBezTo>
                <a:close/>
                <a:moveTo>
                  <a:pt x="4899664" y="5806659"/>
                </a:moveTo>
                <a:cubicBezTo>
                  <a:pt x="4905750" y="5804188"/>
                  <a:pt x="4914117" y="5810749"/>
                  <a:pt x="4910505" y="5817214"/>
                </a:cubicBezTo>
                <a:cubicBezTo>
                  <a:pt x="4903942" y="5829480"/>
                  <a:pt x="4895671" y="5839369"/>
                  <a:pt x="4886067" y="5849447"/>
                </a:cubicBezTo>
                <a:cubicBezTo>
                  <a:pt x="4866476" y="5869985"/>
                  <a:pt x="4849365" y="5892521"/>
                  <a:pt x="4829682" y="5912868"/>
                </a:cubicBezTo>
                <a:cubicBezTo>
                  <a:pt x="4822743" y="5920095"/>
                  <a:pt x="4808291" y="5914199"/>
                  <a:pt x="4813140" y="5903455"/>
                </a:cubicBezTo>
                <a:cubicBezTo>
                  <a:pt x="4829399" y="5867228"/>
                  <a:pt x="4861912" y="5822444"/>
                  <a:pt x="4899664" y="5806659"/>
                </a:cubicBezTo>
                <a:close/>
                <a:moveTo>
                  <a:pt x="7367185" y="5795821"/>
                </a:moveTo>
                <a:cubicBezTo>
                  <a:pt x="7382494" y="5800099"/>
                  <a:pt x="7396947" y="5806945"/>
                  <a:pt x="7411970" y="5811985"/>
                </a:cubicBezTo>
                <a:cubicBezTo>
                  <a:pt x="7426898" y="5817024"/>
                  <a:pt x="7437452" y="5821113"/>
                  <a:pt x="7449147" y="5831763"/>
                </a:cubicBezTo>
                <a:cubicBezTo>
                  <a:pt x="7455518" y="5837562"/>
                  <a:pt x="7450954" y="5846786"/>
                  <a:pt x="7443252" y="5847831"/>
                </a:cubicBezTo>
                <a:cubicBezTo>
                  <a:pt x="7413396" y="5851731"/>
                  <a:pt x="7379640" y="5832238"/>
                  <a:pt x="7356251" y="5814837"/>
                </a:cubicBezTo>
                <a:cubicBezTo>
                  <a:pt x="7345316" y="5806755"/>
                  <a:pt x="7355870" y="5792682"/>
                  <a:pt x="7367185" y="5795821"/>
                </a:cubicBezTo>
                <a:close/>
                <a:moveTo>
                  <a:pt x="7637698" y="5778040"/>
                </a:moveTo>
                <a:cubicBezTo>
                  <a:pt x="7651106" y="5780322"/>
                  <a:pt x="7664512" y="5783649"/>
                  <a:pt x="7677634" y="5786978"/>
                </a:cubicBezTo>
                <a:cubicBezTo>
                  <a:pt x="7690946" y="5790401"/>
                  <a:pt x="7704353" y="5792018"/>
                  <a:pt x="7714716" y="5801240"/>
                </a:cubicBezTo>
                <a:cubicBezTo>
                  <a:pt x="7720327" y="5806279"/>
                  <a:pt x="7717093" y="5815788"/>
                  <a:pt x="7710247" y="5817595"/>
                </a:cubicBezTo>
                <a:cubicBezTo>
                  <a:pt x="7685526" y="5824156"/>
                  <a:pt x="7651295" y="5803617"/>
                  <a:pt x="7632564" y="5788879"/>
                </a:cubicBezTo>
                <a:cubicBezTo>
                  <a:pt x="7627524" y="5784886"/>
                  <a:pt x="7631803" y="5777088"/>
                  <a:pt x="7637698" y="5778040"/>
                </a:cubicBezTo>
                <a:close/>
                <a:moveTo>
                  <a:pt x="7879971" y="5749038"/>
                </a:moveTo>
                <a:cubicBezTo>
                  <a:pt x="7894234" y="5749514"/>
                  <a:pt x="7907831" y="5751701"/>
                  <a:pt x="7921904" y="5754269"/>
                </a:cubicBezTo>
                <a:cubicBezTo>
                  <a:pt x="7936451" y="5756930"/>
                  <a:pt x="7951855" y="5757977"/>
                  <a:pt x="7964976" y="5765108"/>
                </a:cubicBezTo>
                <a:cubicBezTo>
                  <a:pt x="7968590" y="5767009"/>
                  <a:pt x="7967925" y="5773761"/>
                  <a:pt x="7963455" y="5774236"/>
                </a:cubicBezTo>
                <a:cubicBezTo>
                  <a:pt x="7949764" y="5775663"/>
                  <a:pt x="7936832" y="5771479"/>
                  <a:pt x="7923520" y="5768626"/>
                </a:cubicBezTo>
                <a:cubicBezTo>
                  <a:pt x="7908212" y="5765298"/>
                  <a:pt x="7893378" y="5761970"/>
                  <a:pt x="7878641" y="5756360"/>
                </a:cubicBezTo>
                <a:cubicBezTo>
                  <a:pt x="7874742" y="5754839"/>
                  <a:pt x="7875598" y="5748944"/>
                  <a:pt x="7879971" y="5749038"/>
                </a:cubicBezTo>
                <a:close/>
                <a:moveTo>
                  <a:pt x="7779279" y="5726029"/>
                </a:moveTo>
                <a:cubicBezTo>
                  <a:pt x="7797820" y="5722796"/>
                  <a:pt x="7820830" y="5727835"/>
                  <a:pt x="7837661" y="5735252"/>
                </a:cubicBezTo>
                <a:cubicBezTo>
                  <a:pt x="7840892" y="5736678"/>
                  <a:pt x="7839182" y="5741337"/>
                  <a:pt x="7836043" y="5741528"/>
                </a:cubicBezTo>
                <a:cubicBezTo>
                  <a:pt x="7817218" y="5742954"/>
                  <a:pt x="7794682" y="5740101"/>
                  <a:pt x="7778043" y="5730879"/>
                </a:cubicBezTo>
                <a:cubicBezTo>
                  <a:pt x="7775856" y="5729737"/>
                  <a:pt x="7777187" y="5726409"/>
                  <a:pt x="7779279" y="5726029"/>
                </a:cubicBezTo>
                <a:close/>
                <a:moveTo>
                  <a:pt x="5125631" y="5688352"/>
                </a:moveTo>
                <a:cubicBezTo>
                  <a:pt x="5134477" y="5688815"/>
                  <a:pt x="5141730" y="5700618"/>
                  <a:pt x="5136527" y="5709960"/>
                </a:cubicBezTo>
                <a:cubicBezTo>
                  <a:pt x="5110667" y="5756171"/>
                  <a:pt x="5066265" y="5793634"/>
                  <a:pt x="5027466" y="5829006"/>
                </a:cubicBezTo>
                <a:cubicBezTo>
                  <a:pt x="5000081" y="5853918"/>
                  <a:pt x="4973075" y="5885770"/>
                  <a:pt x="4937607" y="5897751"/>
                </a:cubicBezTo>
                <a:cubicBezTo>
                  <a:pt x="4935135" y="5898512"/>
                  <a:pt x="4932376" y="5895564"/>
                  <a:pt x="4933328" y="5893187"/>
                </a:cubicBezTo>
                <a:cubicBezTo>
                  <a:pt x="4948353" y="5855915"/>
                  <a:pt x="4986389" y="5827484"/>
                  <a:pt x="5014725" y="5799720"/>
                </a:cubicBezTo>
                <a:cubicBezTo>
                  <a:pt x="5050099" y="5765014"/>
                  <a:pt x="5081575" y="5726885"/>
                  <a:pt x="5116656" y="5692180"/>
                </a:cubicBezTo>
                <a:cubicBezTo>
                  <a:pt x="5119557" y="5689303"/>
                  <a:pt x="5122683" y="5688198"/>
                  <a:pt x="5125631" y="5688352"/>
                </a:cubicBezTo>
                <a:close/>
                <a:moveTo>
                  <a:pt x="7458084" y="5651198"/>
                </a:moveTo>
                <a:cubicBezTo>
                  <a:pt x="7479194" y="5657854"/>
                  <a:pt x="7499256" y="5664700"/>
                  <a:pt x="7517702" y="5677155"/>
                </a:cubicBezTo>
                <a:cubicBezTo>
                  <a:pt x="7523217" y="5680864"/>
                  <a:pt x="7521505" y="5691513"/>
                  <a:pt x="7513804" y="5690562"/>
                </a:cubicBezTo>
                <a:cubicBezTo>
                  <a:pt x="7491554" y="5687805"/>
                  <a:pt x="7471872" y="5679818"/>
                  <a:pt x="7451524" y="5670689"/>
                </a:cubicBezTo>
                <a:cubicBezTo>
                  <a:pt x="7439734" y="5665365"/>
                  <a:pt x="7445249" y="5647110"/>
                  <a:pt x="7458084" y="5651198"/>
                </a:cubicBezTo>
                <a:close/>
                <a:moveTo>
                  <a:pt x="8034198" y="5620105"/>
                </a:moveTo>
                <a:cubicBezTo>
                  <a:pt x="8055783" y="5628092"/>
                  <a:pt x="8077652" y="5635795"/>
                  <a:pt x="8099046" y="5644447"/>
                </a:cubicBezTo>
                <a:cubicBezTo>
                  <a:pt x="8115875" y="5651293"/>
                  <a:pt x="8135177" y="5656998"/>
                  <a:pt x="8148489" y="5669550"/>
                </a:cubicBezTo>
                <a:cubicBezTo>
                  <a:pt x="8154289" y="5674969"/>
                  <a:pt x="8151057" y="5687805"/>
                  <a:pt x="8141929" y="5687045"/>
                </a:cubicBezTo>
                <a:cubicBezTo>
                  <a:pt x="8123101" y="5685428"/>
                  <a:pt x="8106366" y="5675444"/>
                  <a:pt x="8089632" y="5667172"/>
                </a:cubicBezTo>
                <a:cubicBezTo>
                  <a:pt x="8068334" y="5656808"/>
                  <a:pt x="8047320" y="5645588"/>
                  <a:pt x="8026592" y="5634179"/>
                </a:cubicBezTo>
                <a:cubicBezTo>
                  <a:pt x="8018509" y="5629709"/>
                  <a:pt x="8025926" y="5617063"/>
                  <a:pt x="8034198" y="5620105"/>
                </a:cubicBezTo>
                <a:close/>
                <a:moveTo>
                  <a:pt x="5360925" y="5605843"/>
                </a:moveTo>
                <a:cubicBezTo>
                  <a:pt x="5368817" y="5599377"/>
                  <a:pt x="5380703" y="5608885"/>
                  <a:pt x="5374806" y="5617824"/>
                </a:cubicBezTo>
                <a:cubicBezTo>
                  <a:pt x="5312909" y="5710911"/>
                  <a:pt x="5211539" y="5800860"/>
                  <a:pt x="5119793" y="5863520"/>
                </a:cubicBezTo>
                <a:cubicBezTo>
                  <a:pt x="5116085" y="5866087"/>
                  <a:pt x="5113043" y="5860382"/>
                  <a:pt x="5115515" y="5857435"/>
                </a:cubicBezTo>
                <a:cubicBezTo>
                  <a:pt x="5189580" y="5771669"/>
                  <a:pt x="5273733" y="5677536"/>
                  <a:pt x="5360925" y="5605843"/>
                </a:cubicBezTo>
                <a:close/>
                <a:moveTo>
                  <a:pt x="8303952" y="5559346"/>
                </a:moveTo>
                <a:cubicBezTo>
                  <a:pt x="8320971" y="5563530"/>
                  <a:pt x="8346168" y="5567333"/>
                  <a:pt x="8356437" y="5583022"/>
                </a:cubicBezTo>
                <a:cubicBezTo>
                  <a:pt x="8358435" y="5586160"/>
                  <a:pt x="8356913" y="5591104"/>
                  <a:pt x="8353109" y="5592055"/>
                </a:cubicBezTo>
                <a:cubicBezTo>
                  <a:pt x="8335329" y="5596429"/>
                  <a:pt x="8315266" y="5583402"/>
                  <a:pt x="8299958" y="5575130"/>
                </a:cubicBezTo>
                <a:cubicBezTo>
                  <a:pt x="8292636" y="5571136"/>
                  <a:pt x="8294158" y="5556874"/>
                  <a:pt x="8303952" y="5559346"/>
                </a:cubicBezTo>
                <a:close/>
                <a:moveTo>
                  <a:pt x="5862675" y="5554973"/>
                </a:moveTo>
                <a:cubicBezTo>
                  <a:pt x="5868570" y="5552500"/>
                  <a:pt x="5875130" y="5558205"/>
                  <a:pt x="5873990" y="5564291"/>
                </a:cubicBezTo>
                <a:cubicBezTo>
                  <a:pt x="5869519" y="5587776"/>
                  <a:pt x="5849363" y="5605081"/>
                  <a:pt x="5834435" y="5622958"/>
                </a:cubicBezTo>
                <a:cubicBezTo>
                  <a:pt x="5817322" y="5643400"/>
                  <a:pt x="5800967" y="5665364"/>
                  <a:pt x="5780429" y="5682575"/>
                </a:cubicBezTo>
                <a:cubicBezTo>
                  <a:pt x="5773107" y="5688756"/>
                  <a:pt x="5761411" y="5681434"/>
                  <a:pt x="5766356" y="5672021"/>
                </a:cubicBezTo>
                <a:cubicBezTo>
                  <a:pt x="5778813" y="5648725"/>
                  <a:pt x="5796118" y="5628377"/>
                  <a:pt x="5812281" y="5607554"/>
                </a:cubicBezTo>
                <a:cubicBezTo>
                  <a:pt x="5827019" y="5588727"/>
                  <a:pt x="5840141" y="5564481"/>
                  <a:pt x="5862675" y="5554973"/>
                </a:cubicBezTo>
                <a:close/>
                <a:moveTo>
                  <a:pt x="7903838" y="5552786"/>
                </a:moveTo>
                <a:cubicBezTo>
                  <a:pt x="7919242" y="5554116"/>
                  <a:pt x="7931603" y="5560393"/>
                  <a:pt x="7945675" y="5566383"/>
                </a:cubicBezTo>
                <a:cubicBezTo>
                  <a:pt x="7959747" y="5572373"/>
                  <a:pt x="7970683" y="5576652"/>
                  <a:pt x="7981522" y="5587776"/>
                </a:cubicBezTo>
                <a:cubicBezTo>
                  <a:pt x="7987132" y="5593482"/>
                  <a:pt x="7984279" y="5602609"/>
                  <a:pt x="7976197" y="5603560"/>
                </a:cubicBezTo>
                <a:cubicBezTo>
                  <a:pt x="7947862" y="5606983"/>
                  <a:pt x="7911539" y="5589679"/>
                  <a:pt x="7894615" y="5566668"/>
                </a:cubicBezTo>
                <a:cubicBezTo>
                  <a:pt x="7889480" y="5559727"/>
                  <a:pt x="7896611" y="5552215"/>
                  <a:pt x="7903838" y="5552786"/>
                </a:cubicBezTo>
                <a:close/>
                <a:moveTo>
                  <a:pt x="5547192" y="5532058"/>
                </a:moveTo>
                <a:cubicBezTo>
                  <a:pt x="5554325" y="5527114"/>
                  <a:pt x="5564117" y="5536622"/>
                  <a:pt x="5559458" y="5543943"/>
                </a:cubicBezTo>
                <a:cubicBezTo>
                  <a:pt x="5529603" y="5591390"/>
                  <a:pt x="5485959" y="5629899"/>
                  <a:pt x="5449734" y="5672687"/>
                </a:cubicBezTo>
                <a:cubicBezTo>
                  <a:pt x="5419211" y="5708819"/>
                  <a:pt x="5389736" y="5745521"/>
                  <a:pt x="5356552" y="5779276"/>
                </a:cubicBezTo>
                <a:cubicBezTo>
                  <a:pt x="5353510" y="5782319"/>
                  <a:pt x="5346853" y="5779561"/>
                  <a:pt x="5349325" y="5774902"/>
                </a:cubicBezTo>
                <a:cubicBezTo>
                  <a:pt x="5392588" y="5691894"/>
                  <a:pt x="5468371" y="5585875"/>
                  <a:pt x="5547192" y="5532058"/>
                </a:cubicBezTo>
                <a:close/>
                <a:moveTo>
                  <a:pt x="5765024" y="5495830"/>
                </a:moveTo>
                <a:cubicBezTo>
                  <a:pt x="5770731" y="5492597"/>
                  <a:pt x="5779573" y="5498303"/>
                  <a:pt x="5775581" y="5504959"/>
                </a:cubicBezTo>
                <a:cubicBezTo>
                  <a:pt x="5745533" y="5555353"/>
                  <a:pt x="5696852" y="5595193"/>
                  <a:pt x="5656156" y="5637411"/>
                </a:cubicBezTo>
                <a:cubicBezTo>
                  <a:pt x="5608709" y="5686569"/>
                  <a:pt x="5563641" y="5738865"/>
                  <a:pt x="5512581" y="5784314"/>
                </a:cubicBezTo>
                <a:cubicBezTo>
                  <a:pt x="5505642" y="5790496"/>
                  <a:pt x="5496417" y="5782604"/>
                  <a:pt x="5501741" y="5774901"/>
                </a:cubicBezTo>
                <a:cubicBezTo>
                  <a:pt x="5540535" y="5718517"/>
                  <a:pt x="5588647" y="5668027"/>
                  <a:pt x="5635334" y="5618013"/>
                </a:cubicBezTo>
                <a:cubicBezTo>
                  <a:pt x="5675363" y="5575131"/>
                  <a:pt x="5714252" y="5525686"/>
                  <a:pt x="5765024" y="5495830"/>
                </a:cubicBezTo>
                <a:close/>
                <a:moveTo>
                  <a:pt x="8115875" y="5472536"/>
                </a:moveTo>
                <a:cubicBezTo>
                  <a:pt x="8135653" y="5470348"/>
                  <a:pt x="8156380" y="5481474"/>
                  <a:pt x="8174827" y="5487939"/>
                </a:cubicBezTo>
                <a:cubicBezTo>
                  <a:pt x="8197361" y="5495831"/>
                  <a:pt x="8219611" y="5503153"/>
                  <a:pt x="8238818" y="5517701"/>
                </a:cubicBezTo>
                <a:cubicBezTo>
                  <a:pt x="8244619" y="5522169"/>
                  <a:pt x="8240149" y="5530536"/>
                  <a:pt x="8233588" y="5530061"/>
                </a:cubicBezTo>
                <a:cubicBezTo>
                  <a:pt x="8210104" y="5528445"/>
                  <a:pt x="8188900" y="5519411"/>
                  <a:pt x="8167316" y="5510665"/>
                </a:cubicBezTo>
                <a:cubicBezTo>
                  <a:pt x="8149060" y="5503248"/>
                  <a:pt x="8125479" y="5497922"/>
                  <a:pt x="8111977" y="5482994"/>
                </a:cubicBezTo>
                <a:cubicBezTo>
                  <a:pt x="8108363" y="5479002"/>
                  <a:pt x="8110551" y="5473106"/>
                  <a:pt x="8115875" y="5472536"/>
                </a:cubicBezTo>
                <a:close/>
                <a:moveTo>
                  <a:pt x="8387934" y="5463953"/>
                </a:moveTo>
                <a:cubicBezTo>
                  <a:pt x="8396278" y="5466473"/>
                  <a:pt x="8404075" y="5471393"/>
                  <a:pt x="8409305" y="5477289"/>
                </a:cubicBezTo>
                <a:cubicBezTo>
                  <a:pt x="8411587" y="5479951"/>
                  <a:pt x="8410160" y="5484896"/>
                  <a:pt x="8406832" y="5485941"/>
                </a:cubicBezTo>
                <a:cubicBezTo>
                  <a:pt x="8391334" y="5490600"/>
                  <a:pt x="8369560" y="5486512"/>
                  <a:pt x="8360812" y="5472060"/>
                </a:cubicBezTo>
                <a:cubicBezTo>
                  <a:pt x="8359386" y="5469587"/>
                  <a:pt x="8360907" y="5466164"/>
                  <a:pt x="8363284" y="5465023"/>
                </a:cubicBezTo>
                <a:cubicBezTo>
                  <a:pt x="8370700" y="5461315"/>
                  <a:pt x="8379591" y="5461434"/>
                  <a:pt x="8387934" y="5463953"/>
                </a:cubicBezTo>
                <a:close/>
                <a:moveTo>
                  <a:pt x="8263731" y="5422521"/>
                </a:moveTo>
                <a:cubicBezTo>
                  <a:pt x="8275902" y="5423757"/>
                  <a:pt x="8285220" y="5424994"/>
                  <a:pt x="8295014" y="5432410"/>
                </a:cubicBezTo>
                <a:cubicBezTo>
                  <a:pt x="8298722" y="5435168"/>
                  <a:pt x="8297201" y="5441823"/>
                  <a:pt x="8292351" y="5442299"/>
                </a:cubicBezTo>
                <a:cubicBezTo>
                  <a:pt x="8279514" y="5443439"/>
                  <a:pt x="8270863" y="5439256"/>
                  <a:pt x="8259452" y="5433740"/>
                </a:cubicBezTo>
                <a:cubicBezTo>
                  <a:pt x="8252796" y="5430413"/>
                  <a:pt x="8257455" y="5421855"/>
                  <a:pt x="8263731" y="5422521"/>
                </a:cubicBezTo>
                <a:close/>
                <a:moveTo>
                  <a:pt x="6190520" y="5422330"/>
                </a:moveTo>
                <a:cubicBezTo>
                  <a:pt x="6196702" y="5417671"/>
                  <a:pt x="6205545" y="5425182"/>
                  <a:pt x="6203643" y="5432029"/>
                </a:cubicBezTo>
                <a:cubicBezTo>
                  <a:pt x="6193754" y="5467970"/>
                  <a:pt x="6165514" y="5496877"/>
                  <a:pt x="6141553" y="5524545"/>
                </a:cubicBezTo>
                <a:cubicBezTo>
                  <a:pt x="6121490" y="5547746"/>
                  <a:pt x="6101523" y="5571517"/>
                  <a:pt x="6075185" y="5587490"/>
                </a:cubicBezTo>
                <a:cubicBezTo>
                  <a:pt x="6069860" y="5590723"/>
                  <a:pt x="6063679" y="5584448"/>
                  <a:pt x="6066722" y="5579123"/>
                </a:cubicBezTo>
                <a:cubicBezTo>
                  <a:pt x="6082792" y="5550693"/>
                  <a:pt x="6106276" y="5527303"/>
                  <a:pt x="6126150" y="5501536"/>
                </a:cubicBezTo>
                <a:cubicBezTo>
                  <a:pt x="6146782" y="5474626"/>
                  <a:pt x="6163327" y="5442963"/>
                  <a:pt x="6190520" y="5422330"/>
                </a:cubicBezTo>
                <a:close/>
                <a:moveTo>
                  <a:pt x="8169028" y="5378782"/>
                </a:moveTo>
                <a:cubicBezTo>
                  <a:pt x="8186143" y="5385153"/>
                  <a:pt x="8205730" y="5389527"/>
                  <a:pt x="8220278" y="5400936"/>
                </a:cubicBezTo>
                <a:cubicBezTo>
                  <a:pt x="8224557" y="5404265"/>
                  <a:pt x="8222940" y="5411396"/>
                  <a:pt x="8217996" y="5413108"/>
                </a:cubicBezTo>
                <a:cubicBezTo>
                  <a:pt x="8197553" y="5420049"/>
                  <a:pt x="8175398" y="5409114"/>
                  <a:pt x="8160090" y="5395327"/>
                </a:cubicBezTo>
                <a:cubicBezTo>
                  <a:pt x="8152578" y="5388576"/>
                  <a:pt x="8158284" y="5374788"/>
                  <a:pt x="8169028" y="5378782"/>
                </a:cubicBezTo>
                <a:close/>
                <a:moveTo>
                  <a:pt x="6042286" y="5358529"/>
                </a:moveTo>
                <a:cubicBezTo>
                  <a:pt x="6047515" y="5354251"/>
                  <a:pt x="6054361" y="5360621"/>
                  <a:pt x="6053411" y="5366231"/>
                </a:cubicBezTo>
                <a:cubicBezTo>
                  <a:pt x="6046565" y="5408163"/>
                  <a:pt x="6007391" y="5458653"/>
                  <a:pt x="5968407" y="5475388"/>
                </a:cubicBezTo>
                <a:cubicBezTo>
                  <a:pt x="5963367" y="5477575"/>
                  <a:pt x="5956807" y="5472630"/>
                  <a:pt x="5959278" y="5467020"/>
                </a:cubicBezTo>
                <a:cubicBezTo>
                  <a:pt x="5969263" y="5444770"/>
                  <a:pt x="5986378" y="5427466"/>
                  <a:pt x="6000545" y="5407973"/>
                </a:cubicBezTo>
                <a:cubicBezTo>
                  <a:pt x="6013952" y="5389337"/>
                  <a:pt x="6024315" y="5373172"/>
                  <a:pt x="6042286" y="5358529"/>
                </a:cubicBezTo>
                <a:close/>
                <a:moveTo>
                  <a:pt x="8556494" y="5343696"/>
                </a:moveTo>
                <a:cubicBezTo>
                  <a:pt x="8580075" y="5345597"/>
                  <a:pt x="8620390" y="5346739"/>
                  <a:pt x="8636649" y="5367466"/>
                </a:cubicBezTo>
                <a:cubicBezTo>
                  <a:pt x="8639312" y="5370985"/>
                  <a:pt x="8637410" y="5377165"/>
                  <a:pt x="8633132" y="5378307"/>
                </a:cubicBezTo>
                <a:cubicBezTo>
                  <a:pt x="8620580" y="5381635"/>
                  <a:pt x="8611262" y="5377070"/>
                  <a:pt x="8599187" y="5372697"/>
                </a:cubicBezTo>
                <a:cubicBezTo>
                  <a:pt x="8582737" y="5366707"/>
                  <a:pt x="8569235" y="5358720"/>
                  <a:pt x="8554592" y="5349497"/>
                </a:cubicBezTo>
                <a:cubicBezTo>
                  <a:pt x="8551549" y="5347690"/>
                  <a:pt x="8552880" y="5343411"/>
                  <a:pt x="8556494" y="5343696"/>
                </a:cubicBezTo>
                <a:close/>
                <a:moveTo>
                  <a:pt x="8266297" y="5330669"/>
                </a:moveTo>
                <a:cubicBezTo>
                  <a:pt x="8280941" y="5330764"/>
                  <a:pt x="8295013" y="5335994"/>
                  <a:pt x="8309086" y="5339417"/>
                </a:cubicBezTo>
                <a:cubicBezTo>
                  <a:pt x="8320971" y="5342365"/>
                  <a:pt x="8331145" y="5345122"/>
                  <a:pt x="8341889" y="5351398"/>
                </a:cubicBezTo>
                <a:cubicBezTo>
                  <a:pt x="8346739" y="5354250"/>
                  <a:pt x="8345028" y="5362332"/>
                  <a:pt x="8339607" y="5363283"/>
                </a:cubicBezTo>
                <a:cubicBezTo>
                  <a:pt x="8314696" y="5367561"/>
                  <a:pt x="8281511" y="5358719"/>
                  <a:pt x="8261448" y="5342840"/>
                </a:cubicBezTo>
                <a:cubicBezTo>
                  <a:pt x="8255839" y="5338466"/>
                  <a:pt x="8259736" y="5330669"/>
                  <a:pt x="8266297" y="5330669"/>
                </a:cubicBezTo>
                <a:close/>
                <a:moveTo>
                  <a:pt x="4817044" y="5304808"/>
                </a:moveTo>
                <a:cubicBezTo>
                  <a:pt x="4643809" y="5382776"/>
                  <a:pt x="4468758" y="5453709"/>
                  <a:pt x="4291899" y="5518081"/>
                </a:cubicBezTo>
                <a:cubicBezTo>
                  <a:pt x="4468758" y="5453804"/>
                  <a:pt x="4643809" y="5382872"/>
                  <a:pt x="4817044" y="5304808"/>
                </a:cubicBezTo>
                <a:close/>
                <a:moveTo>
                  <a:pt x="8424518" y="5293301"/>
                </a:moveTo>
                <a:cubicBezTo>
                  <a:pt x="8450096" y="5295203"/>
                  <a:pt x="8478715" y="5293017"/>
                  <a:pt x="8498588" y="5312034"/>
                </a:cubicBezTo>
                <a:cubicBezTo>
                  <a:pt x="8502391" y="5315646"/>
                  <a:pt x="8501821" y="5324204"/>
                  <a:pt x="8495260" y="5324394"/>
                </a:cubicBezTo>
                <a:cubicBezTo>
                  <a:pt x="8468446" y="5325250"/>
                  <a:pt x="8447338" y="5308135"/>
                  <a:pt x="8423377" y="5298341"/>
                </a:cubicBezTo>
                <a:cubicBezTo>
                  <a:pt x="8420715" y="5297201"/>
                  <a:pt x="8421571" y="5293112"/>
                  <a:pt x="8424518" y="5293301"/>
                </a:cubicBezTo>
                <a:close/>
                <a:moveTo>
                  <a:pt x="6493078" y="5264396"/>
                </a:moveTo>
                <a:cubicBezTo>
                  <a:pt x="6498117" y="5262970"/>
                  <a:pt x="6501446" y="5267819"/>
                  <a:pt x="6500685" y="5272289"/>
                </a:cubicBezTo>
                <a:cubicBezTo>
                  <a:pt x="6496501" y="5298056"/>
                  <a:pt x="6475393" y="5314506"/>
                  <a:pt x="6458087" y="5332762"/>
                </a:cubicBezTo>
                <a:cubicBezTo>
                  <a:pt x="6435077" y="5356913"/>
                  <a:pt x="6412352" y="5380018"/>
                  <a:pt x="6385538" y="5399892"/>
                </a:cubicBezTo>
                <a:cubicBezTo>
                  <a:pt x="6382210" y="5402363"/>
                  <a:pt x="6376791" y="5398369"/>
                  <a:pt x="6378977" y="5394376"/>
                </a:cubicBezTo>
                <a:cubicBezTo>
                  <a:pt x="6396663" y="5363474"/>
                  <a:pt x="6418437" y="5336375"/>
                  <a:pt x="6441257" y="5309181"/>
                </a:cubicBezTo>
                <a:cubicBezTo>
                  <a:pt x="6456851" y="5290639"/>
                  <a:pt x="6469117" y="5271242"/>
                  <a:pt x="6493078" y="5264396"/>
                </a:cubicBezTo>
                <a:close/>
                <a:moveTo>
                  <a:pt x="8696172" y="5215143"/>
                </a:moveTo>
                <a:cubicBezTo>
                  <a:pt x="8730688" y="5229406"/>
                  <a:pt x="8765869" y="5245095"/>
                  <a:pt x="8794584" y="5269246"/>
                </a:cubicBezTo>
                <a:cubicBezTo>
                  <a:pt x="8799053" y="5273049"/>
                  <a:pt x="8795820" y="5280561"/>
                  <a:pt x="8789829" y="5278564"/>
                </a:cubicBezTo>
                <a:cubicBezTo>
                  <a:pt x="8753888" y="5266774"/>
                  <a:pt x="8722034" y="5245475"/>
                  <a:pt x="8691608" y="5223511"/>
                </a:cubicBezTo>
                <a:cubicBezTo>
                  <a:pt x="8686568" y="5219897"/>
                  <a:pt x="8690468" y="5212766"/>
                  <a:pt x="8696172" y="5215143"/>
                </a:cubicBezTo>
                <a:close/>
                <a:moveTo>
                  <a:pt x="6373296" y="5208582"/>
                </a:moveTo>
                <a:cubicBezTo>
                  <a:pt x="6375720" y="5209675"/>
                  <a:pt x="6377408" y="5211910"/>
                  <a:pt x="6376600" y="5215048"/>
                </a:cubicBezTo>
                <a:cubicBezTo>
                  <a:pt x="6368613" y="5246806"/>
                  <a:pt x="6347600" y="5268580"/>
                  <a:pt x="6325635" y="5291970"/>
                </a:cubicBezTo>
                <a:cubicBezTo>
                  <a:pt x="6317934" y="5300148"/>
                  <a:pt x="6307284" y="5288547"/>
                  <a:pt x="6311753" y="5279990"/>
                </a:cubicBezTo>
                <a:cubicBezTo>
                  <a:pt x="6326110" y="5252510"/>
                  <a:pt x="6339232" y="5226457"/>
                  <a:pt x="6365570" y="5208962"/>
                </a:cubicBezTo>
                <a:cubicBezTo>
                  <a:pt x="6367710" y="5207536"/>
                  <a:pt x="6370871" y="5207488"/>
                  <a:pt x="6373296" y="5208582"/>
                </a:cubicBezTo>
                <a:close/>
                <a:moveTo>
                  <a:pt x="8440492" y="5204018"/>
                </a:moveTo>
                <a:cubicBezTo>
                  <a:pt x="8461411" y="5211054"/>
                  <a:pt x="8482995" y="5216664"/>
                  <a:pt x="8503723" y="5224177"/>
                </a:cubicBezTo>
                <a:cubicBezTo>
                  <a:pt x="8509809" y="5226363"/>
                  <a:pt x="8506480" y="5234065"/>
                  <a:pt x="8501727" y="5235206"/>
                </a:cubicBezTo>
                <a:cubicBezTo>
                  <a:pt x="8478621" y="5240245"/>
                  <a:pt x="8451521" y="5230167"/>
                  <a:pt x="8434597" y="5214382"/>
                </a:cubicBezTo>
                <a:cubicBezTo>
                  <a:pt x="8430222" y="5210293"/>
                  <a:pt x="8434597" y="5202022"/>
                  <a:pt x="8440492" y="5204018"/>
                </a:cubicBezTo>
                <a:close/>
                <a:moveTo>
                  <a:pt x="8552405" y="5150200"/>
                </a:moveTo>
                <a:cubicBezTo>
                  <a:pt x="8569996" y="5151912"/>
                  <a:pt x="8589774" y="5155810"/>
                  <a:pt x="8604036" y="5166650"/>
                </a:cubicBezTo>
                <a:cubicBezTo>
                  <a:pt x="8609836" y="5171024"/>
                  <a:pt x="8608315" y="5180342"/>
                  <a:pt x="8600327" y="5180818"/>
                </a:cubicBezTo>
                <a:cubicBezTo>
                  <a:pt x="8581691" y="5181768"/>
                  <a:pt x="8563055" y="5173592"/>
                  <a:pt x="8546986" y="5164843"/>
                </a:cubicBezTo>
                <a:cubicBezTo>
                  <a:pt x="8539664" y="5160850"/>
                  <a:pt x="8544988" y="5149535"/>
                  <a:pt x="8552405" y="5150200"/>
                </a:cubicBezTo>
                <a:close/>
                <a:moveTo>
                  <a:pt x="6596339" y="5138220"/>
                </a:moveTo>
                <a:cubicBezTo>
                  <a:pt x="6602329" y="5135463"/>
                  <a:pt x="6609460" y="5140787"/>
                  <a:pt x="6607368" y="5147539"/>
                </a:cubicBezTo>
                <a:cubicBezTo>
                  <a:pt x="6602139" y="5163893"/>
                  <a:pt x="6595293" y="5171119"/>
                  <a:pt x="6583217" y="5183955"/>
                </a:cubicBezTo>
                <a:cubicBezTo>
                  <a:pt x="6571331" y="5196601"/>
                  <a:pt x="6559542" y="5209057"/>
                  <a:pt x="6545754" y="5219612"/>
                </a:cubicBezTo>
                <a:cubicBezTo>
                  <a:pt x="6538243" y="5225317"/>
                  <a:pt x="6526262" y="5217995"/>
                  <a:pt x="6531777" y="5208582"/>
                </a:cubicBezTo>
                <a:cubicBezTo>
                  <a:pt x="6540715" y="5193368"/>
                  <a:pt x="6552030" y="5180057"/>
                  <a:pt x="6563250" y="5166460"/>
                </a:cubicBezTo>
                <a:cubicBezTo>
                  <a:pt x="6568669" y="5159995"/>
                  <a:pt x="6573803" y="5151912"/>
                  <a:pt x="6580080" y="5146302"/>
                </a:cubicBezTo>
                <a:cubicBezTo>
                  <a:pt x="6584739" y="5142118"/>
                  <a:pt x="6590634" y="5140787"/>
                  <a:pt x="6596339" y="5138220"/>
                </a:cubicBezTo>
                <a:close/>
                <a:moveTo>
                  <a:pt x="8943486" y="5136224"/>
                </a:moveTo>
                <a:cubicBezTo>
                  <a:pt x="8958033" y="5141072"/>
                  <a:pt x="8971916" y="5143925"/>
                  <a:pt x="8979617" y="5157903"/>
                </a:cubicBezTo>
                <a:cubicBezTo>
                  <a:pt x="8982374" y="5162943"/>
                  <a:pt x="8976955" y="5167697"/>
                  <a:pt x="8972296" y="5167411"/>
                </a:cubicBezTo>
                <a:cubicBezTo>
                  <a:pt x="8957653" y="5166651"/>
                  <a:pt x="8947859" y="5154479"/>
                  <a:pt x="8938066" y="5144591"/>
                </a:cubicBezTo>
                <a:cubicBezTo>
                  <a:pt x="8934357" y="5140788"/>
                  <a:pt x="8938731" y="5134701"/>
                  <a:pt x="8943486" y="5136224"/>
                </a:cubicBezTo>
                <a:close/>
                <a:moveTo>
                  <a:pt x="8833855" y="5072992"/>
                </a:moveTo>
                <a:cubicBezTo>
                  <a:pt x="8851351" y="5079362"/>
                  <a:pt x="8870652" y="5086779"/>
                  <a:pt x="8881967" y="5102087"/>
                </a:cubicBezTo>
                <a:cubicBezTo>
                  <a:pt x="8885296" y="5106461"/>
                  <a:pt x="8881207" y="5113497"/>
                  <a:pt x="8875882" y="5113402"/>
                </a:cubicBezTo>
                <a:cubicBezTo>
                  <a:pt x="8857720" y="5113022"/>
                  <a:pt x="8840891" y="5102087"/>
                  <a:pt x="8826343" y="5091913"/>
                </a:cubicBezTo>
                <a:cubicBezTo>
                  <a:pt x="8817690" y="5085828"/>
                  <a:pt x="8822065" y="5068713"/>
                  <a:pt x="8833855" y="5072992"/>
                </a:cubicBezTo>
                <a:close/>
                <a:moveTo>
                  <a:pt x="6824921" y="5019460"/>
                </a:moveTo>
                <a:cubicBezTo>
                  <a:pt x="6829960" y="5016987"/>
                  <a:pt x="6835951" y="5022027"/>
                  <a:pt x="6834048" y="5027447"/>
                </a:cubicBezTo>
                <a:cubicBezTo>
                  <a:pt x="6824921" y="5053214"/>
                  <a:pt x="6805143" y="5071091"/>
                  <a:pt x="6786982" y="5090868"/>
                </a:cubicBezTo>
                <a:cubicBezTo>
                  <a:pt x="6766919" y="5112642"/>
                  <a:pt x="6746762" y="5134892"/>
                  <a:pt x="6723371" y="5153052"/>
                </a:cubicBezTo>
                <a:cubicBezTo>
                  <a:pt x="6717000" y="5158092"/>
                  <a:pt x="6709868" y="5150104"/>
                  <a:pt x="6713768" y="5143640"/>
                </a:cubicBezTo>
                <a:cubicBezTo>
                  <a:pt x="6727935" y="5119868"/>
                  <a:pt x="6746286" y="5098665"/>
                  <a:pt x="6764162" y="5077651"/>
                </a:cubicBezTo>
                <a:cubicBezTo>
                  <a:pt x="6782703" y="5055782"/>
                  <a:pt x="6798868" y="5032296"/>
                  <a:pt x="6824921" y="5019460"/>
                </a:cubicBezTo>
                <a:close/>
                <a:moveTo>
                  <a:pt x="5662251" y="4924187"/>
                </a:moveTo>
                <a:cubicBezTo>
                  <a:pt x="5504419" y="5008336"/>
                  <a:pt x="5345537" y="5090583"/>
                  <a:pt x="5184928" y="5169598"/>
                </a:cubicBezTo>
                <a:cubicBezTo>
                  <a:pt x="5150988" y="5186333"/>
                  <a:pt x="5116956" y="5202688"/>
                  <a:pt x="5082828" y="5218947"/>
                </a:cubicBezTo>
                <a:cubicBezTo>
                  <a:pt x="5323193" y="5236157"/>
                  <a:pt x="5512404" y="5097525"/>
                  <a:pt x="5662251" y="4924187"/>
                </a:cubicBezTo>
                <a:close/>
                <a:moveTo>
                  <a:pt x="8496782" y="4912777"/>
                </a:moveTo>
                <a:cubicBezTo>
                  <a:pt x="8471965" y="4923236"/>
                  <a:pt x="8447053" y="4933410"/>
                  <a:pt x="8422332" y="4944060"/>
                </a:cubicBezTo>
                <a:cubicBezTo>
                  <a:pt x="8549173" y="4954994"/>
                  <a:pt x="8688852" y="4991982"/>
                  <a:pt x="8797438" y="5049792"/>
                </a:cubicBezTo>
                <a:cubicBezTo>
                  <a:pt x="8804379" y="5053501"/>
                  <a:pt x="8798293" y="5063105"/>
                  <a:pt x="8791638" y="5061393"/>
                </a:cubicBezTo>
                <a:cubicBezTo>
                  <a:pt x="8726506" y="5045038"/>
                  <a:pt x="8663179" y="5022218"/>
                  <a:pt x="8597857" y="5006244"/>
                </a:cubicBezTo>
                <a:cubicBezTo>
                  <a:pt x="8523691" y="4988083"/>
                  <a:pt x="8448479" y="4979525"/>
                  <a:pt x="8373649" y="4965263"/>
                </a:cubicBezTo>
                <a:cubicBezTo>
                  <a:pt x="8373554" y="4965263"/>
                  <a:pt x="8373554" y="4965168"/>
                  <a:pt x="8373459" y="4965168"/>
                </a:cubicBezTo>
                <a:cubicBezTo>
                  <a:pt x="8355583" y="4972870"/>
                  <a:pt x="8337707" y="4980572"/>
                  <a:pt x="8319832" y="4988368"/>
                </a:cubicBezTo>
                <a:cubicBezTo>
                  <a:pt x="8364901" y="4995499"/>
                  <a:pt x="8408449" y="5011188"/>
                  <a:pt x="8451808" y="5026117"/>
                </a:cubicBezTo>
                <a:cubicBezTo>
                  <a:pt x="8531488" y="5053596"/>
                  <a:pt x="8613546" y="5079554"/>
                  <a:pt x="8688472" y="5118444"/>
                </a:cubicBezTo>
                <a:cubicBezTo>
                  <a:pt x="8696648" y="5122627"/>
                  <a:pt x="8689993" y="5134608"/>
                  <a:pt x="8681815" y="5132421"/>
                </a:cubicBezTo>
                <a:cubicBezTo>
                  <a:pt x="8544419" y="5095623"/>
                  <a:pt x="8411682" y="5019841"/>
                  <a:pt x="8268010" y="5010998"/>
                </a:cubicBezTo>
                <a:cubicBezTo>
                  <a:pt x="8251656" y="5018224"/>
                  <a:pt x="8235112" y="5025260"/>
                  <a:pt x="8218757" y="5032582"/>
                </a:cubicBezTo>
                <a:cubicBezTo>
                  <a:pt x="8318976" y="5051789"/>
                  <a:pt x="8423282" y="5084783"/>
                  <a:pt x="8507907" y="5136413"/>
                </a:cubicBezTo>
                <a:cubicBezTo>
                  <a:pt x="8513517" y="5139932"/>
                  <a:pt x="8510569" y="5149345"/>
                  <a:pt x="8503628" y="5147634"/>
                </a:cubicBezTo>
                <a:cubicBezTo>
                  <a:pt x="8391905" y="5119299"/>
                  <a:pt x="8282939" y="5082026"/>
                  <a:pt x="8170835" y="5053786"/>
                </a:cubicBezTo>
                <a:cubicBezTo>
                  <a:pt x="8138982" y="5067953"/>
                  <a:pt x="8106939" y="5081836"/>
                  <a:pt x="8075181" y="5096194"/>
                </a:cubicBezTo>
                <a:cubicBezTo>
                  <a:pt x="8126812" y="5100567"/>
                  <a:pt x="8179012" y="5118253"/>
                  <a:pt x="8227790" y="5130139"/>
                </a:cubicBezTo>
                <a:cubicBezTo>
                  <a:pt x="8292542" y="5145922"/>
                  <a:pt x="8359292" y="5161612"/>
                  <a:pt x="8419004" y="5191943"/>
                </a:cubicBezTo>
                <a:cubicBezTo>
                  <a:pt x="8426706" y="5195841"/>
                  <a:pt x="8424804" y="5209534"/>
                  <a:pt x="8415010" y="5207727"/>
                </a:cubicBezTo>
                <a:cubicBezTo>
                  <a:pt x="8283510" y="5183006"/>
                  <a:pt x="8156382" y="5133277"/>
                  <a:pt x="8022504" y="5119964"/>
                </a:cubicBezTo>
                <a:cubicBezTo>
                  <a:pt x="8011095" y="5125194"/>
                  <a:pt x="7999684" y="5130329"/>
                  <a:pt x="7988274" y="5135463"/>
                </a:cubicBezTo>
                <a:cubicBezTo>
                  <a:pt x="8118729" y="5157237"/>
                  <a:pt x="8261069" y="5202498"/>
                  <a:pt x="8370512" y="5268676"/>
                </a:cubicBezTo>
                <a:cubicBezTo>
                  <a:pt x="8377737" y="5273145"/>
                  <a:pt x="8373078" y="5284746"/>
                  <a:pt x="8364711" y="5282558"/>
                </a:cubicBezTo>
                <a:cubicBezTo>
                  <a:pt x="8291497" y="5263541"/>
                  <a:pt x="8221230" y="5233115"/>
                  <a:pt x="8148776" y="5211055"/>
                </a:cubicBezTo>
                <a:cubicBezTo>
                  <a:pt x="8080505" y="5190231"/>
                  <a:pt x="8010619" y="5176065"/>
                  <a:pt x="7942063" y="5156572"/>
                </a:cubicBezTo>
                <a:cubicBezTo>
                  <a:pt x="7922381" y="5165604"/>
                  <a:pt x="7902603" y="5174447"/>
                  <a:pt x="7882826" y="5183481"/>
                </a:cubicBezTo>
                <a:cubicBezTo>
                  <a:pt x="8000729" y="5192989"/>
                  <a:pt x="8139172" y="5249089"/>
                  <a:pt x="8226459" y="5312700"/>
                </a:cubicBezTo>
                <a:cubicBezTo>
                  <a:pt x="8232164" y="5316884"/>
                  <a:pt x="8226745" y="5327437"/>
                  <a:pt x="8219993" y="5325251"/>
                </a:cubicBezTo>
                <a:cubicBezTo>
                  <a:pt x="8157048" y="5304713"/>
                  <a:pt x="8097240" y="5276282"/>
                  <a:pt x="8034009" y="5256505"/>
                </a:cubicBezTo>
                <a:cubicBezTo>
                  <a:pt x="7968021" y="5235871"/>
                  <a:pt x="7896993" y="5228170"/>
                  <a:pt x="7831575" y="5206871"/>
                </a:cubicBezTo>
                <a:cubicBezTo>
                  <a:pt x="7807614" y="5217806"/>
                  <a:pt x="7783558" y="5228741"/>
                  <a:pt x="7759598" y="5239676"/>
                </a:cubicBezTo>
                <a:cubicBezTo>
                  <a:pt x="7886534" y="5246617"/>
                  <a:pt x="8031252" y="5306234"/>
                  <a:pt x="8135558" y="5363664"/>
                </a:cubicBezTo>
                <a:cubicBezTo>
                  <a:pt x="8141169" y="5366708"/>
                  <a:pt x="8138316" y="5376787"/>
                  <a:pt x="8131661" y="5374694"/>
                </a:cubicBezTo>
                <a:cubicBezTo>
                  <a:pt x="8062250" y="5352445"/>
                  <a:pt x="7993028" y="5328579"/>
                  <a:pt x="7922666" y="5309657"/>
                </a:cubicBezTo>
                <a:cubicBezTo>
                  <a:pt x="7853825" y="5291210"/>
                  <a:pt x="7778994" y="5285316"/>
                  <a:pt x="7712246" y="5261259"/>
                </a:cubicBezTo>
                <a:cubicBezTo>
                  <a:pt x="7688950" y="5271909"/>
                  <a:pt x="7665559" y="5282558"/>
                  <a:pt x="7642263" y="5293113"/>
                </a:cubicBezTo>
                <a:cubicBezTo>
                  <a:pt x="7792496" y="5303286"/>
                  <a:pt x="7963932" y="5368228"/>
                  <a:pt x="8083263" y="5444296"/>
                </a:cubicBezTo>
                <a:cubicBezTo>
                  <a:pt x="8088873" y="5447909"/>
                  <a:pt x="8085926" y="5457132"/>
                  <a:pt x="8078985" y="5455516"/>
                </a:cubicBezTo>
                <a:cubicBezTo>
                  <a:pt x="7999399" y="5437164"/>
                  <a:pt x="7924758" y="5400272"/>
                  <a:pt x="7847075" y="5374980"/>
                </a:cubicBezTo>
                <a:cubicBezTo>
                  <a:pt x="7761308" y="5347120"/>
                  <a:pt x="7675068" y="5334474"/>
                  <a:pt x="7586830" y="5318310"/>
                </a:cubicBezTo>
                <a:cubicBezTo>
                  <a:pt x="7570095" y="5325822"/>
                  <a:pt x="7553455" y="5333524"/>
                  <a:pt x="7536720" y="5341035"/>
                </a:cubicBezTo>
                <a:cubicBezTo>
                  <a:pt x="7587495" y="5345123"/>
                  <a:pt x="7640647" y="5366708"/>
                  <a:pt x="7686382" y="5379069"/>
                </a:cubicBezTo>
                <a:cubicBezTo>
                  <a:pt x="7795158" y="5408450"/>
                  <a:pt x="7902033" y="5436880"/>
                  <a:pt x="7998828" y="5496307"/>
                </a:cubicBezTo>
                <a:cubicBezTo>
                  <a:pt x="8007861" y="5501917"/>
                  <a:pt x="8002061" y="5516275"/>
                  <a:pt x="7991792" y="5511711"/>
                </a:cubicBezTo>
                <a:cubicBezTo>
                  <a:pt x="7838707" y="5443821"/>
                  <a:pt x="7631900" y="5364331"/>
                  <a:pt x="7461699" y="5374599"/>
                </a:cubicBezTo>
                <a:cubicBezTo>
                  <a:pt x="7422620" y="5391999"/>
                  <a:pt x="7383445" y="5409495"/>
                  <a:pt x="7344270" y="5426610"/>
                </a:cubicBezTo>
                <a:cubicBezTo>
                  <a:pt x="7387819" y="5414344"/>
                  <a:pt x="7432319" y="5407213"/>
                  <a:pt x="7476342" y="5409114"/>
                </a:cubicBezTo>
                <a:cubicBezTo>
                  <a:pt x="7587590" y="5413868"/>
                  <a:pt x="7699028" y="5463788"/>
                  <a:pt x="7802575" y="5501347"/>
                </a:cubicBezTo>
                <a:cubicBezTo>
                  <a:pt x="7819690" y="5507527"/>
                  <a:pt x="7813035" y="5536432"/>
                  <a:pt x="7794588" y="5532914"/>
                </a:cubicBezTo>
                <a:cubicBezTo>
                  <a:pt x="7694274" y="5513898"/>
                  <a:pt x="7604515" y="5459319"/>
                  <a:pt x="7503250" y="5443345"/>
                </a:cubicBezTo>
                <a:cubicBezTo>
                  <a:pt x="7437832" y="5432980"/>
                  <a:pt x="7376694" y="5447813"/>
                  <a:pt x="7316316" y="5467402"/>
                </a:cubicBezTo>
                <a:cubicBezTo>
                  <a:pt x="7337615" y="5466830"/>
                  <a:pt x="7359674" y="5467591"/>
                  <a:pt x="7383255" y="5471489"/>
                </a:cubicBezTo>
                <a:cubicBezTo>
                  <a:pt x="7546894" y="5498493"/>
                  <a:pt x="7705304" y="5557161"/>
                  <a:pt x="7853445" y="5629805"/>
                </a:cubicBezTo>
                <a:cubicBezTo>
                  <a:pt x="7865806" y="5635890"/>
                  <a:pt x="7858770" y="5655287"/>
                  <a:pt x="7845648" y="5649962"/>
                </a:cubicBezTo>
                <a:cubicBezTo>
                  <a:pt x="7707681" y="5593673"/>
                  <a:pt x="7564010" y="5541757"/>
                  <a:pt x="7417961" y="5510760"/>
                </a:cubicBezTo>
                <a:cubicBezTo>
                  <a:pt x="7327060" y="5491362"/>
                  <a:pt x="7252990" y="5492883"/>
                  <a:pt x="7165132" y="5524071"/>
                </a:cubicBezTo>
                <a:cubicBezTo>
                  <a:pt x="7160949" y="5525498"/>
                  <a:pt x="7157146" y="5526733"/>
                  <a:pt x="7153152" y="5528160"/>
                </a:cubicBezTo>
                <a:cubicBezTo>
                  <a:pt x="7173881" y="5526449"/>
                  <a:pt x="7194228" y="5525688"/>
                  <a:pt x="7214101" y="5526353"/>
                </a:cubicBezTo>
                <a:cubicBezTo>
                  <a:pt x="7375363" y="5531583"/>
                  <a:pt x="7574184" y="5611833"/>
                  <a:pt x="7716810" y="5683717"/>
                </a:cubicBezTo>
                <a:cubicBezTo>
                  <a:pt x="7727935" y="5689327"/>
                  <a:pt x="7723560" y="5707774"/>
                  <a:pt x="7710439" y="5705206"/>
                </a:cubicBezTo>
                <a:cubicBezTo>
                  <a:pt x="7557258" y="5675540"/>
                  <a:pt x="7415868" y="5592532"/>
                  <a:pt x="7261452" y="5570187"/>
                </a:cubicBezTo>
                <a:cubicBezTo>
                  <a:pt x="7214101" y="5563341"/>
                  <a:pt x="7167034" y="5565243"/>
                  <a:pt x="7120253" y="5572374"/>
                </a:cubicBezTo>
                <a:cubicBezTo>
                  <a:pt x="7139936" y="5573610"/>
                  <a:pt x="7159618" y="5575797"/>
                  <a:pt x="7179205" y="5578650"/>
                </a:cubicBezTo>
                <a:cubicBezTo>
                  <a:pt x="7251468" y="5589204"/>
                  <a:pt x="7335333" y="5602040"/>
                  <a:pt x="7401605" y="5633418"/>
                </a:cubicBezTo>
                <a:cubicBezTo>
                  <a:pt x="7412160" y="5638457"/>
                  <a:pt x="7408167" y="5656523"/>
                  <a:pt x="7396281" y="5656143"/>
                </a:cubicBezTo>
                <a:cubicBezTo>
                  <a:pt x="7323543" y="5653956"/>
                  <a:pt x="7250233" y="5625621"/>
                  <a:pt x="7177874" y="5615352"/>
                </a:cubicBezTo>
                <a:cubicBezTo>
                  <a:pt x="7135086" y="5609267"/>
                  <a:pt x="7093059" y="5608031"/>
                  <a:pt x="7050747" y="5608791"/>
                </a:cubicBezTo>
                <a:cubicBezTo>
                  <a:pt x="7230170" y="5623053"/>
                  <a:pt x="7413967" y="5681245"/>
                  <a:pt x="7561347" y="5741148"/>
                </a:cubicBezTo>
                <a:cubicBezTo>
                  <a:pt x="7575040" y="5746662"/>
                  <a:pt x="7570190" y="5770814"/>
                  <a:pt x="7554787" y="5767296"/>
                </a:cubicBezTo>
                <a:cubicBezTo>
                  <a:pt x="7405030" y="5732876"/>
                  <a:pt x="7262118" y="5679248"/>
                  <a:pt x="7109128" y="5657473"/>
                </a:cubicBezTo>
                <a:cubicBezTo>
                  <a:pt x="7014900" y="5644068"/>
                  <a:pt x="6925615" y="5646445"/>
                  <a:pt x="6835001" y="5654621"/>
                </a:cubicBezTo>
                <a:cubicBezTo>
                  <a:pt x="6827013" y="5657284"/>
                  <a:pt x="6819122" y="5659756"/>
                  <a:pt x="6811135" y="5662228"/>
                </a:cubicBezTo>
                <a:cubicBezTo>
                  <a:pt x="6993126" y="5649678"/>
                  <a:pt x="7191946" y="5687710"/>
                  <a:pt x="7318598" y="5773762"/>
                </a:cubicBezTo>
                <a:cubicBezTo>
                  <a:pt x="7327631" y="5779942"/>
                  <a:pt x="7321165" y="5795726"/>
                  <a:pt x="7310420" y="5793539"/>
                </a:cubicBezTo>
                <a:cubicBezTo>
                  <a:pt x="7181487" y="5767677"/>
                  <a:pt x="7063677" y="5721466"/>
                  <a:pt x="6930370" y="5713098"/>
                </a:cubicBezTo>
                <a:cubicBezTo>
                  <a:pt x="6862290" y="5708819"/>
                  <a:pt x="6796493" y="5714240"/>
                  <a:pt x="6730883" y="5721751"/>
                </a:cubicBezTo>
                <a:cubicBezTo>
                  <a:pt x="6876933" y="5727075"/>
                  <a:pt x="7024123" y="5764919"/>
                  <a:pt x="7135847" y="5833855"/>
                </a:cubicBezTo>
                <a:cubicBezTo>
                  <a:pt x="7152106" y="5843838"/>
                  <a:pt x="7137368" y="5867324"/>
                  <a:pt x="7120728" y="5862095"/>
                </a:cubicBezTo>
                <a:cubicBezTo>
                  <a:pt x="7004441" y="5825773"/>
                  <a:pt x="6893002" y="5784412"/>
                  <a:pt x="6771009" y="5769007"/>
                </a:cubicBezTo>
                <a:cubicBezTo>
                  <a:pt x="6649397" y="5753604"/>
                  <a:pt x="6533204" y="5770244"/>
                  <a:pt x="6412258" y="5780607"/>
                </a:cubicBezTo>
                <a:cubicBezTo>
                  <a:pt x="6410832" y="5780703"/>
                  <a:pt x="6409690" y="5780228"/>
                  <a:pt x="6408739" y="5779562"/>
                </a:cubicBezTo>
                <a:cubicBezTo>
                  <a:pt x="6404176" y="5780893"/>
                  <a:pt x="6399801" y="5782414"/>
                  <a:pt x="6395237" y="5783745"/>
                </a:cubicBezTo>
                <a:cubicBezTo>
                  <a:pt x="6453144" y="5780988"/>
                  <a:pt x="6511430" y="5783745"/>
                  <a:pt x="6567530" y="5789546"/>
                </a:cubicBezTo>
                <a:cubicBezTo>
                  <a:pt x="6676781" y="5800956"/>
                  <a:pt x="6809423" y="5815503"/>
                  <a:pt x="6901749" y="5876928"/>
                </a:cubicBezTo>
                <a:cubicBezTo>
                  <a:pt x="6915157" y="5885771"/>
                  <a:pt x="6906409" y="5907735"/>
                  <a:pt x="6890816" y="5906118"/>
                </a:cubicBezTo>
                <a:cubicBezTo>
                  <a:pt x="6787649" y="5895279"/>
                  <a:pt x="6688952" y="5851635"/>
                  <a:pt x="6584550" y="5838228"/>
                </a:cubicBezTo>
                <a:cubicBezTo>
                  <a:pt x="6511430" y="5828910"/>
                  <a:pt x="6439072" y="5828150"/>
                  <a:pt x="6366523" y="5828054"/>
                </a:cubicBezTo>
                <a:cubicBezTo>
                  <a:pt x="6392195" y="5832143"/>
                  <a:pt x="6417773" y="5837373"/>
                  <a:pt x="6442684" y="5843078"/>
                </a:cubicBezTo>
                <a:cubicBezTo>
                  <a:pt x="6562015" y="5870271"/>
                  <a:pt x="6708919" y="5904407"/>
                  <a:pt x="6811040" y="5972487"/>
                </a:cubicBezTo>
                <a:cubicBezTo>
                  <a:pt x="6820168" y="5978572"/>
                  <a:pt x="6813987" y="5993121"/>
                  <a:pt x="6803528" y="5991980"/>
                </a:cubicBezTo>
                <a:cubicBezTo>
                  <a:pt x="6689046" y="5979238"/>
                  <a:pt x="6578084" y="5921902"/>
                  <a:pt x="6466551" y="5891665"/>
                </a:cubicBezTo>
                <a:cubicBezTo>
                  <a:pt x="6386870" y="5870082"/>
                  <a:pt x="6309472" y="5864947"/>
                  <a:pt x="6229887" y="5859338"/>
                </a:cubicBezTo>
                <a:cubicBezTo>
                  <a:pt x="6230552" y="5860573"/>
                  <a:pt x="6231598" y="5861620"/>
                  <a:pt x="6231884" y="5862951"/>
                </a:cubicBezTo>
                <a:cubicBezTo>
                  <a:pt x="6290455" y="5874550"/>
                  <a:pt x="6348266" y="5894042"/>
                  <a:pt x="6402178" y="5912679"/>
                </a:cubicBezTo>
                <a:cubicBezTo>
                  <a:pt x="6418818" y="5918384"/>
                  <a:pt x="6435648" y="5923995"/>
                  <a:pt x="6452383" y="5929605"/>
                </a:cubicBezTo>
                <a:cubicBezTo>
                  <a:pt x="6585596" y="5961172"/>
                  <a:pt x="6716146" y="6003294"/>
                  <a:pt x="6835762" y="6062816"/>
                </a:cubicBezTo>
                <a:cubicBezTo>
                  <a:pt x="6838233" y="6064053"/>
                  <a:pt x="6839756" y="6065859"/>
                  <a:pt x="6840896" y="6067856"/>
                </a:cubicBezTo>
                <a:cubicBezTo>
                  <a:pt x="6846886" y="6070329"/>
                  <a:pt x="6853162" y="6072515"/>
                  <a:pt x="6859152" y="6075083"/>
                </a:cubicBezTo>
                <a:cubicBezTo>
                  <a:pt x="6875507" y="6082024"/>
                  <a:pt x="6865903" y="6104939"/>
                  <a:pt x="6849263" y="6100375"/>
                </a:cubicBezTo>
                <a:cubicBezTo>
                  <a:pt x="6740297" y="6070424"/>
                  <a:pt x="6635230" y="6031439"/>
                  <a:pt x="6530066" y="5993786"/>
                </a:cubicBezTo>
                <a:cubicBezTo>
                  <a:pt x="6423002" y="5961648"/>
                  <a:pt x="6315177" y="5933218"/>
                  <a:pt x="6203929" y="5913250"/>
                </a:cubicBezTo>
                <a:cubicBezTo>
                  <a:pt x="6178161" y="5912204"/>
                  <a:pt x="6152299" y="5911919"/>
                  <a:pt x="6126626" y="5912775"/>
                </a:cubicBezTo>
                <a:cubicBezTo>
                  <a:pt x="6120636" y="5913630"/>
                  <a:pt x="6114645" y="5914486"/>
                  <a:pt x="6108655" y="5915342"/>
                </a:cubicBezTo>
                <a:cubicBezTo>
                  <a:pt x="6164279" y="5927798"/>
                  <a:pt x="6219333" y="5944627"/>
                  <a:pt x="6271914" y="5961267"/>
                </a:cubicBezTo>
                <a:cubicBezTo>
                  <a:pt x="6343703" y="5983897"/>
                  <a:pt x="6420055" y="6007383"/>
                  <a:pt x="6487470" y="6043515"/>
                </a:cubicBezTo>
                <a:cubicBezTo>
                  <a:pt x="6582933" y="6080407"/>
                  <a:pt x="6674499" y="6124146"/>
                  <a:pt x="6759123" y="6172258"/>
                </a:cubicBezTo>
                <a:cubicBezTo>
                  <a:pt x="6775953" y="6181862"/>
                  <a:pt x="6763593" y="6209532"/>
                  <a:pt x="6746383" y="6199928"/>
                </a:cubicBezTo>
                <a:cubicBezTo>
                  <a:pt x="6698745" y="6174350"/>
                  <a:pt x="6650063" y="6151055"/>
                  <a:pt x="6600905" y="6128805"/>
                </a:cubicBezTo>
                <a:cubicBezTo>
                  <a:pt x="6381736" y="6032676"/>
                  <a:pt x="6154960" y="5986179"/>
                  <a:pt x="5913454" y="5959651"/>
                </a:cubicBezTo>
                <a:cubicBezTo>
                  <a:pt x="6138796" y="5995212"/>
                  <a:pt x="6360627" y="6083070"/>
                  <a:pt x="6557356" y="6191085"/>
                </a:cubicBezTo>
                <a:cubicBezTo>
                  <a:pt x="6557451" y="6191085"/>
                  <a:pt x="6557451" y="6191180"/>
                  <a:pt x="6557547" y="6191180"/>
                </a:cubicBezTo>
                <a:cubicBezTo>
                  <a:pt x="6558876" y="6191846"/>
                  <a:pt x="6560208" y="6192511"/>
                  <a:pt x="6561444" y="6193177"/>
                </a:cubicBezTo>
                <a:cubicBezTo>
                  <a:pt x="6577418" y="6202020"/>
                  <a:pt x="6562966" y="6229024"/>
                  <a:pt x="6546326" y="6221607"/>
                </a:cubicBezTo>
                <a:cubicBezTo>
                  <a:pt x="6314226" y="6117585"/>
                  <a:pt x="6077562" y="6058538"/>
                  <a:pt x="5834252" y="5998445"/>
                </a:cubicBezTo>
                <a:cubicBezTo>
                  <a:pt x="6040671" y="6069568"/>
                  <a:pt x="6241392" y="6161419"/>
                  <a:pt x="6439642" y="6250228"/>
                </a:cubicBezTo>
                <a:cubicBezTo>
                  <a:pt x="6455996" y="6257549"/>
                  <a:pt x="6444206" y="6282461"/>
                  <a:pt x="6427661" y="6275425"/>
                </a:cubicBezTo>
                <a:cubicBezTo>
                  <a:pt x="6181299" y="6170642"/>
                  <a:pt x="5929142" y="6085162"/>
                  <a:pt x="5671190" y="6014039"/>
                </a:cubicBezTo>
                <a:cubicBezTo>
                  <a:pt x="5667480" y="6014039"/>
                  <a:pt x="5663677" y="6014324"/>
                  <a:pt x="5659969" y="6014324"/>
                </a:cubicBezTo>
                <a:cubicBezTo>
                  <a:pt x="5904516" y="6081739"/>
                  <a:pt x="6138416" y="6193652"/>
                  <a:pt x="6351595" y="6328576"/>
                </a:cubicBezTo>
                <a:cubicBezTo>
                  <a:pt x="6367949" y="6338845"/>
                  <a:pt x="6355968" y="6365469"/>
                  <a:pt x="6337997" y="6356151"/>
                </a:cubicBezTo>
                <a:cubicBezTo>
                  <a:pt x="6191092" y="6279703"/>
                  <a:pt x="6041813" y="6202781"/>
                  <a:pt x="5886735" y="6142783"/>
                </a:cubicBezTo>
                <a:cubicBezTo>
                  <a:pt x="6005301" y="6202685"/>
                  <a:pt x="6118259" y="6273618"/>
                  <a:pt x="6218476" y="6353108"/>
                </a:cubicBezTo>
                <a:cubicBezTo>
                  <a:pt x="6232549" y="6364233"/>
                  <a:pt x="6215244" y="6386672"/>
                  <a:pt x="6200126" y="6378116"/>
                </a:cubicBezTo>
                <a:cubicBezTo>
                  <a:pt x="6005871" y="6267913"/>
                  <a:pt x="5805252" y="6172353"/>
                  <a:pt x="5605772" y="6073657"/>
                </a:cubicBezTo>
                <a:cubicBezTo>
                  <a:pt x="5596645" y="6071945"/>
                  <a:pt x="5587517" y="6069854"/>
                  <a:pt x="5578484" y="6067856"/>
                </a:cubicBezTo>
                <a:cubicBezTo>
                  <a:pt x="5742879" y="6138123"/>
                  <a:pt x="5898811" y="6229974"/>
                  <a:pt x="6042383" y="6335042"/>
                </a:cubicBezTo>
                <a:cubicBezTo>
                  <a:pt x="6058166" y="6346643"/>
                  <a:pt x="6044094" y="6373932"/>
                  <a:pt x="6027265" y="6362426"/>
                </a:cubicBezTo>
                <a:cubicBezTo>
                  <a:pt x="5888829" y="6267913"/>
                  <a:pt x="5745161" y="6200499"/>
                  <a:pt x="5595789" y="6144019"/>
                </a:cubicBezTo>
                <a:cubicBezTo>
                  <a:pt x="5621271" y="6159518"/>
                  <a:pt x="5645708" y="6175397"/>
                  <a:pt x="5668432" y="6191656"/>
                </a:cubicBezTo>
                <a:cubicBezTo>
                  <a:pt x="5770644" y="6241194"/>
                  <a:pt x="5876848" y="6299101"/>
                  <a:pt x="5967554" y="6363472"/>
                </a:cubicBezTo>
                <a:cubicBezTo>
                  <a:pt x="5980010" y="6372220"/>
                  <a:pt x="5965558" y="6389906"/>
                  <a:pt x="5953006" y="6384295"/>
                </a:cubicBezTo>
                <a:cubicBezTo>
                  <a:pt x="5851556" y="6338845"/>
                  <a:pt x="5747538" y="6273523"/>
                  <a:pt x="5655880" y="6206393"/>
                </a:cubicBezTo>
                <a:cubicBezTo>
                  <a:pt x="5602444" y="6180531"/>
                  <a:pt x="5550341" y="6151530"/>
                  <a:pt x="5496715" y="6125952"/>
                </a:cubicBezTo>
                <a:cubicBezTo>
                  <a:pt x="5455545" y="6106270"/>
                  <a:pt x="5412285" y="6090106"/>
                  <a:pt x="5371018" y="6070424"/>
                </a:cubicBezTo>
                <a:cubicBezTo>
                  <a:pt x="5361225" y="6069093"/>
                  <a:pt x="5351432" y="6068331"/>
                  <a:pt x="5341640" y="6066049"/>
                </a:cubicBezTo>
                <a:cubicBezTo>
                  <a:pt x="5514305" y="6137933"/>
                  <a:pt x="5675180" y="6231306"/>
                  <a:pt x="5828072" y="6341413"/>
                </a:cubicBezTo>
                <a:cubicBezTo>
                  <a:pt x="5828453" y="6341603"/>
                  <a:pt x="5828736" y="6341794"/>
                  <a:pt x="5829022" y="6341984"/>
                </a:cubicBezTo>
                <a:cubicBezTo>
                  <a:pt x="5829972" y="6342744"/>
                  <a:pt x="5831020" y="6343409"/>
                  <a:pt x="5831969" y="6344076"/>
                </a:cubicBezTo>
                <a:cubicBezTo>
                  <a:pt x="5844901" y="6353489"/>
                  <a:pt x="5829212" y="6375834"/>
                  <a:pt x="5815711" y="6367085"/>
                </a:cubicBezTo>
                <a:cubicBezTo>
                  <a:pt x="5632396" y="6248421"/>
                  <a:pt x="5443089" y="6163225"/>
                  <a:pt x="5240466" y="6092293"/>
                </a:cubicBezTo>
                <a:cubicBezTo>
                  <a:pt x="5239040" y="6092102"/>
                  <a:pt x="5237615" y="6092007"/>
                  <a:pt x="5236188" y="6091912"/>
                </a:cubicBezTo>
                <a:cubicBezTo>
                  <a:pt x="5291720" y="6115113"/>
                  <a:pt x="5344777" y="6142117"/>
                  <a:pt x="5395170" y="6174825"/>
                </a:cubicBezTo>
                <a:cubicBezTo>
                  <a:pt x="5481883" y="6215046"/>
                  <a:pt x="5564602" y="6262874"/>
                  <a:pt x="5640287" y="6324678"/>
                </a:cubicBezTo>
                <a:cubicBezTo>
                  <a:pt x="5653503" y="6335423"/>
                  <a:pt x="5639718" y="6356531"/>
                  <a:pt x="5625075" y="6346832"/>
                </a:cubicBezTo>
                <a:cubicBezTo>
                  <a:pt x="5467811" y="6241955"/>
                  <a:pt x="5305318" y="6180341"/>
                  <a:pt x="5130551" y="6125668"/>
                </a:cubicBezTo>
                <a:cubicBezTo>
                  <a:pt x="5129125" y="6128425"/>
                  <a:pt x="5126936" y="6130897"/>
                  <a:pt x="5123989" y="6131848"/>
                </a:cubicBezTo>
                <a:cubicBezTo>
                  <a:pt x="5128745" y="6133274"/>
                  <a:pt x="5133592" y="6134700"/>
                  <a:pt x="5138344" y="6136126"/>
                </a:cubicBezTo>
                <a:cubicBezTo>
                  <a:pt x="5223350" y="6162370"/>
                  <a:pt x="5315777" y="6189659"/>
                  <a:pt x="5380431" y="6253270"/>
                </a:cubicBezTo>
                <a:cubicBezTo>
                  <a:pt x="5390225" y="6262874"/>
                  <a:pt x="5376533" y="6278658"/>
                  <a:pt x="5365314" y="6271431"/>
                </a:cubicBezTo>
                <a:cubicBezTo>
                  <a:pt x="5252639" y="6198977"/>
                  <a:pt x="5128934" y="6165888"/>
                  <a:pt x="5002471" y="6139835"/>
                </a:cubicBezTo>
                <a:cubicBezTo>
                  <a:pt x="5003233" y="6141547"/>
                  <a:pt x="5003613" y="6143353"/>
                  <a:pt x="5003421" y="6145160"/>
                </a:cubicBezTo>
                <a:cubicBezTo>
                  <a:pt x="5048308" y="6160658"/>
                  <a:pt x="5092622" y="6177679"/>
                  <a:pt x="5135777" y="6195364"/>
                </a:cubicBezTo>
                <a:cubicBezTo>
                  <a:pt x="5249973" y="6242050"/>
                  <a:pt x="5378720" y="6293966"/>
                  <a:pt x="5472756" y="6374977"/>
                </a:cubicBezTo>
                <a:cubicBezTo>
                  <a:pt x="5472849" y="6375072"/>
                  <a:pt x="5472849" y="6375167"/>
                  <a:pt x="5472849" y="6375167"/>
                </a:cubicBezTo>
                <a:cubicBezTo>
                  <a:pt x="5510026" y="6382299"/>
                  <a:pt x="5547394" y="6387909"/>
                  <a:pt x="5584762" y="6392758"/>
                </a:cubicBezTo>
                <a:cubicBezTo>
                  <a:pt x="5575346" y="6386483"/>
                  <a:pt x="5566028" y="6379351"/>
                  <a:pt x="5556142" y="6372315"/>
                </a:cubicBezTo>
                <a:cubicBezTo>
                  <a:pt x="5510787" y="6339987"/>
                  <a:pt x="5460015" y="6316595"/>
                  <a:pt x="5414947" y="6284268"/>
                </a:cubicBezTo>
                <a:cubicBezTo>
                  <a:pt x="5409052" y="6280084"/>
                  <a:pt x="5411809" y="6268388"/>
                  <a:pt x="5419986" y="6269815"/>
                </a:cubicBezTo>
                <a:cubicBezTo>
                  <a:pt x="5501564" y="6283982"/>
                  <a:pt x="5586471" y="6344646"/>
                  <a:pt x="5648083" y="6396941"/>
                </a:cubicBezTo>
                <a:cubicBezTo>
                  <a:pt x="5649415" y="6397988"/>
                  <a:pt x="5649796" y="6399318"/>
                  <a:pt x="5650176" y="6400650"/>
                </a:cubicBezTo>
                <a:cubicBezTo>
                  <a:pt x="5675180" y="6403123"/>
                  <a:pt x="5700188" y="6404073"/>
                  <a:pt x="5725289" y="6405689"/>
                </a:cubicBezTo>
                <a:cubicBezTo>
                  <a:pt x="5722816" y="6404073"/>
                  <a:pt x="5720344" y="6402267"/>
                  <a:pt x="5717967" y="6400745"/>
                </a:cubicBezTo>
                <a:cubicBezTo>
                  <a:pt x="5698192" y="6387909"/>
                  <a:pt x="5680221" y="6373932"/>
                  <a:pt x="5663677" y="6357197"/>
                </a:cubicBezTo>
                <a:cubicBezTo>
                  <a:pt x="5660349" y="6353773"/>
                  <a:pt x="5662061" y="6345406"/>
                  <a:pt x="5668146" y="6347213"/>
                </a:cubicBezTo>
                <a:cubicBezTo>
                  <a:pt x="5693057" y="6354535"/>
                  <a:pt x="5715403" y="6364994"/>
                  <a:pt x="5738030" y="6377545"/>
                </a:cubicBezTo>
                <a:cubicBezTo>
                  <a:pt x="5754195" y="6386483"/>
                  <a:pt x="5772925" y="6394280"/>
                  <a:pt x="5783668" y="6409589"/>
                </a:cubicBezTo>
                <a:cubicBezTo>
                  <a:pt x="5790230" y="6409873"/>
                  <a:pt x="5796695" y="6409779"/>
                  <a:pt x="5803254" y="6409968"/>
                </a:cubicBezTo>
                <a:cubicBezTo>
                  <a:pt x="5725575" y="6373076"/>
                  <a:pt x="5649699" y="6311082"/>
                  <a:pt x="5588088" y="6257073"/>
                </a:cubicBezTo>
                <a:cubicBezTo>
                  <a:pt x="5585236" y="6254601"/>
                  <a:pt x="5588657" y="6249656"/>
                  <a:pt x="5591987" y="6251654"/>
                </a:cubicBezTo>
                <a:cubicBezTo>
                  <a:pt x="5638575" y="6279418"/>
                  <a:pt x="5684214" y="6308894"/>
                  <a:pt x="5730898" y="6336563"/>
                </a:cubicBezTo>
                <a:cubicBezTo>
                  <a:pt x="5771973" y="6360905"/>
                  <a:pt x="5816472" y="6380588"/>
                  <a:pt x="5853933" y="6410159"/>
                </a:cubicBezTo>
                <a:cubicBezTo>
                  <a:pt x="5854218" y="6410349"/>
                  <a:pt x="5854123" y="6410634"/>
                  <a:pt x="5854408" y="6410919"/>
                </a:cubicBezTo>
                <a:cubicBezTo>
                  <a:pt x="5966508" y="6412061"/>
                  <a:pt x="6078894" y="6406259"/>
                  <a:pt x="6190427" y="6395231"/>
                </a:cubicBezTo>
                <a:cubicBezTo>
                  <a:pt x="6315462" y="6382870"/>
                  <a:pt x="6439262" y="6363758"/>
                  <a:pt x="6562015" y="6339226"/>
                </a:cubicBezTo>
                <a:cubicBezTo>
                  <a:pt x="6531969" y="6325059"/>
                  <a:pt x="6502017" y="6311082"/>
                  <a:pt x="6472350" y="6296249"/>
                </a:cubicBezTo>
                <a:cubicBezTo>
                  <a:pt x="6457232" y="6288737"/>
                  <a:pt x="6465219" y="6263919"/>
                  <a:pt x="6481479" y="6270955"/>
                </a:cubicBezTo>
                <a:cubicBezTo>
                  <a:pt x="6502208" y="6279893"/>
                  <a:pt x="6522745" y="6289307"/>
                  <a:pt x="6543284" y="6298626"/>
                </a:cubicBezTo>
                <a:cubicBezTo>
                  <a:pt x="6560019" y="6299290"/>
                  <a:pt x="6574852" y="6307849"/>
                  <a:pt x="6588162" y="6318973"/>
                </a:cubicBezTo>
                <a:cubicBezTo>
                  <a:pt x="6592442" y="6322491"/>
                  <a:pt x="6593869" y="6327626"/>
                  <a:pt x="6593393" y="6332570"/>
                </a:cubicBezTo>
                <a:cubicBezTo>
                  <a:pt x="6869801" y="6275139"/>
                  <a:pt x="7140315" y="6189659"/>
                  <a:pt x="7403508" y="6086398"/>
                </a:cubicBezTo>
                <a:cubicBezTo>
                  <a:pt x="7364238" y="6075178"/>
                  <a:pt x="7325159" y="6063197"/>
                  <a:pt x="7285889" y="6051882"/>
                </a:cubicBezTo>
                <a:cubicBezTo>
                  <a:pt x="7278282" y="6049695"/>
                  <a:pt x="7281325" y="6038095"/>
                  <a:pt x="7289027" y="6039996"/>
                </a:cubicBezTo>
                <a:cubicBezTo>
                  <a:pt x="7336569" y="6051882"/>
                  <a:pt x="7384300" y="6062627"/>
                  <a:pt x="7431653" y="6075178"/>
                </a:cubicBezTo>
                <a:cubicBezTo>
                  <a:pt x="7513425" y="6042659"/>
                  <a:pt x="7594532" y="6008619"/>
                  <a:pt x="7674782" y="5973057"/>
                </a:cubicBezTo>
                <a:cubicBezTo>
                  <a:pt x="7696461" y="5963455"/>
                  <a:pt x="7717855" y="5953090"/>
                  <a:pt x="7739439" y="5943296"/>
                </a:cubicBezTo>
                <a:cubicBezTo>
                  <a:pt x="7711295" y="5940254"/>
                  <a:pt x="7682579" y="5933027"/>
                  <a:pt x="7656051" y="5927037"/>
                </a:cubicBezTo>
                <a:cubicBezTo>
                  <a:pt x="7649300" y="5925421"/>
                  <a:pt x="7650821" y="5913915"/>
                  <a:pt x="7657952" y="5914677"/>
                </a:cubicBezTo>
                <a:cubicBezTo>
                  <a:pt x="7691517" y="5918194"/>
                  <a:pt x="7729645" y="5922093"/>
                  <a:pt x="7762355" y="5932742"/>
                </a:cubicBezTo>
                <a:cubicBezTo>
                  <a:pt x="7859245" y="5888148"/>
                  <a:pt x="7954995" y="5840986"/>
                  <a:pt x="8050079" y="5792683"/>
                </a:cubicBezTo>
                <a:cubicBezTo>
                  <a:pt x="8031727" y="5789926"/>
                  <a:pt x="8013472" y="5783460"/>
                  <a:pt x="7996261" y="5779181"/>
                </a:cubicBezTo>
                <a:cubicBezTo>
                  <a:pt x="7992743" y="5778325"/>
                  <a:pt x="7993123" y="5772336"/>
                  <a:pt x="7997021" y="5772621"/>
                </a:cubicBezTo>
                <a:cubicBezTo>
                  <a:pt x="8021173" y="5774237"/>
                  <a:pt x="8048842" y="5772716"/>
                  <a:pt x="8071948" y="5781749"/>
                </a:cubicBezTo>
                <a:cubicBezTo>
                  <a:pt x="8219043" y="5706537"/>
                  <a:pt x="8364236" y="5627428"/>
                  <a:pt x="8508573" y="5546511"/>
                </a:cubicBezTo>
                <a:cubicBezTo>
                  <a:pt x="8502108" y="5543184"/>
                  <a:pt x="8495831" y="5539379"/>
                  <a:pt x="8490222" y="5536432"/>
                </a:cubicBezTo>
                <a:cubicBezTo>
                  <a:pt x="8475009" y="5528540"/>
                  <a:pt x="8452949" y="5520839"/>
                  <a:pt x="8444867" y="5505245"/>
                </a:cubicBezTo>
                <a:cubicBezTo>
                  <a:pt x="8443250" y="5502107"/>
                  <a:pt x="8445437" y="5498398"/>
                  <a:pt x="8448670" y="5497733"/>
                </a:cubicBezTo>
                <a:cubicBezTo>
                  <a:pt x="8465595" y="5494406"/>
                  <a:pt x="8485087" y="5506766"/>
                  <a:pt x="8500206" y="5513612"/>
                </a:cubicBezTo>
                <a:cubicBezTo>
                  <a:pt x="8511710" y="5518842"/>
                  <a:pt x="8526068" y="5522930"/>
                  <a:pt x="8535006" y="5531773"/>
                </a:cubicBezTo>
                <a:cubicBezTo>
                  <a:pt x="8825488" y="5368228"/>
                  <a:pt x="9112356" y="5197458"/>
                  <a:pt x="9402266" y="5033819"/>
                </a:cubicBezTo>
                <a:cubicBezTo>
                  <a:pt x="9261257" y="5034674"/>
                  <a:pt x="9121008" y="5028018"/>
                  <a:pt x="8983232" y="5008716"/>
                </a:cubicBezTo>
                <a:cubicBezTo>
                  <a:pt x="8981139" y="5009477"/>
                  <a:pt x="8978953" y="5009668"/>
                  <a:pt x="8976671" y="5008241"/>
                </a:cubicBezTo>
                <a:cubicBezTo>
                  <a:pt x="8976480" y="5008146"/>
                  <a:pt x="8976196" y="5007955"/>
                  <a:pt x="8976005" y="5007766"/>
                </a:cubicBezTo>
                <a:cubicBezTo>
                  <a:pt x="8944248" y="5003201"/>
                  <a:pt x="8912680" y="4997972"/>
                  <a:pt x="8881207" y="4992077"/>
                </a:cubicBezTo>
                <a:cubicBezTo>
                  <a:pt x="8897752" y="5000730"/>
                  <a:pt x="8913630" y="5009573"/>
                  <a:pt x="8928558" y="5018605"/>
                </a:cubicBezTo>
                <a:cubicBezTo>
                  <a:pt x="8936641" y="5023454"/>
                  <a:pt x="8930935" y="5034484"/>
                  <a:pt x="8922283" y="5031537"/>
                </a:cubicBezTo>
                <a:cubicBezTo>
                  <a:pt x="8851921" y="5007766"/>
                  <a:pt x="8783555" y="4979620"/>
                  <a:pt x="8711957" y="4959463"/>
                </a:cubicBezTo>
                <a:cubicBezTo>
                  <a:pt x="8641405" y="4939590"/>
                  <a:pt x="8567430" y="4931603"/>
                  <a:pt x="8496782" y="4912777"/>
                </a:cubicBezTo>
                <a:close/>
                <a:moveTo>
                  <a:pt x="8497543" y="4874744"/>
                </a:moveTo>
                <a:cubicBezTo>
                  <a:pt x="8500111" y="4877596"/>
                  <a:pt x="8502867" y="4880353"/>
                  <a:pt x="8505815" y="4882920"/>
                </a:cubicBezTo>
                <a:cubicBezTo>
                  <a:pt x="8507526" y="4882159"/>
                  <a:pt x="8509239" y="4881494"/>
                  <a:pt x="8510950" y="4880733"/>
                </a:cubicBezTo>
                <a:lnTo>
                  <a:pt x="8510886" y="4880705"/>
                </a:lnTo>
                <a:lnTo>
                  <a:pt x="8505909" y="4882824"/>
                </a:lnTo>
                <a:lnTo>
                  <a:pt x="8497893" y="4874900"/>
                </a:lnTo>
                <a:close/>
                <a:moveTo>
                  <a:pt x="6956422" y="4857817"/>
                </a:moveTo>
                <a:cubicBezTo>
                  <a:pt x="6960700" y="4855345"/>
                  <a:pt x="6967166" y="4858957"/>
                  <a:pt x="6965550" y="4864283"/>
                </a:cubicBezTo>
                <a:cubicBezTo>
                  <a:pt x="6956898" y="4893283"/>
                  <a:pt x="6938166" y="4913156"/>
                  <a:pt x="6919244" y="4936642"/>
                </a:cubicBezTo>
                <a:cubicBezTo>
                  <a:pt x="6901939" y="4958036"/>
                  <a:pt x="6885489" y="4982187"/>
                  <a:pt x="6862860" y="4998066"/>
                </a:cubicBezTo>
                <a:cubicBezTo>
                  <a:pt x="6856013" y="5002820"/>
                  <a:pt x="6847170" y="4995689"/>
                  <a:pt x="6850309" y="4988082"/>
                </a:cubicBezTo>
                <a:cubicBezTo>
                  <a:pt x="6860673" y="4961649"/>
                  <a:pt x="6881021" y="4939970"/>
                  <a:pt x="6898326" y="4917625"/>
                </a:cubicBezTo>
                <a:cubicBezTo>
                  <a:pt x="6916106" y="4894709"/>
                  <a:pt x="6930939" y="4872555"/>
                  <a:pt x="6956422" y="4857817"/>
                </a:cubicBezTo>
                <a:close/>
                <a:moveTo>
                  <a:pt x="7392762" y="4807234"/>
                </a:moveTo>
                <a:cubicBezTo>
                  <a:pt x="7398562" y="4803525"/>
                  <a:pt x="7403507" y="4810371"/>
                  <a:pt x="7401320" y="4815601"/>
                </a:cubicBezTo>
                <a:cubicBezTo>
                  <a:pt x="7385251" y="4854395"/>
                  <a:pt x="7355680" y="4887865"/>
                  <a:pt x="7322305" y="4913252"/>
                </a:cubicBezTo>
                <a:cubicBezTo>
                  <a:pt x="7316125" y="4917911"/>
                  <a:pt x="7305856" y="4911256"/>
                  <a:pt x="7309564" y="4903743"/>
                </a:cubicBezTo>
                <a:cubicBezTo>
                  <a:pt x="7328581" y="4865615"/>
                  <a:pt x="7356916" y="4830243"/>
                  <a:pt x="7392762" y="4807234"/>
                </a:cubicBezTo>
                <a:close/>
                <a:moveTo>
                  <a:pt x="5887877" y="4802574"/>
                </a:moveTo>
                <a:lnTo>
                  <a:pt x="5887587" y="4802731"/>
                </a:lnTo>
                <a:lnTo>
                  <a:pt x="5759898" y="4970777"/>
                </a:lnTo>
                <a:lnTo>
                  <a:pt x="5632896" y="5099530"/>
                </a:lnTo>
                <a:lnTo>
                  <a:pt x="5611386" y="5118707"/>
                </a:lnTo>
                <a:lnTo>
                  <a:pt x="5574653" y="5146750"/>
                </a:lnTo>
                <a:lnTo>
                  <a:pt x="5525530" y="5181466"/>
                </a:lnTo>
                <a:lnTo>
                  <a:pt x="5485428" y="5205791"/>
                </a:lnTo>
                <a:lnTo>
                  <a:pt x="5433341" y="5233346"/>
                </a:lnTo>
                <a:lnTo>
                  <a:pt x="5391211" y="5252371"/>
                </a:lnTo>
                <a:lnTo>
                  <a:pt x="5335237" y="5272004"/>
                </a:lnTo>
                <a:lnTo>
                  <a:pt x="5292773" y="5284489"/>
                </a:lnTo>
                <a:lnTo>
                  <a:pt x="5230096" y="5294880"/>
                </a:lnTo>
                <a:lnTo>
                  <a:pt x="5191040" y="5299956"/>
                </a:lnTo>
                <a:lnTo>
                  <a:pt x="5099721" y="5297089"/>
                </a:lnTo>
                <a:lnTo>
                  <a:pt x="5087617" y="5296554"/>
                </a:lnTo>
                <a:lnTo>
                  <a:pt x="4976141" y="5269057"/>
                </a:lnTo>
                <a:lnTo>
                  <a:pt x="4975939" y="5269151"/>
                </a:lnTo>
                <a:cubicBezTo>
                  <a:pt x="5013325" y="5282665"/>
                  <a:pt x="5050673" y="5291698"/>
                  <a:pt x="5087778" y="5296714"/>
                </a:cubicBezTo>
                <a:lnTo>
                  <a:pt x="5099721" y="5297089"/>
                </a:lnTo>
                <a:lnTo>
                  <a:pt x="5184314" y="5300829"/>
                </a:lnTo>
                <a:lnTo>
                  <a:pt x="5191040" y="5299956"/>
                </a:lnTo>
                <a:lnTo>
                  <a:pt x="5198138" y="5300178"/>
                </a:lnTo>
                <a:lnTo>
                  <a:pt x="5230096" y="5294880"/>
                </a:lnTo>
                <a:lnTo>
                  <a:pt x="5279082" y="5288513"/>
                </a:lnTo>
                <a:lnTo>
                  <a:pt x="5292773" y="5284489"/>
                </a:lnTo>
                <a:lnTo>
                  <a:pt x="5305803" y="5282329"/>
                </a:lnTo>
                <a:lnTo>
                  <a:pt x="5335237" y="5272004"/>
                </a:lnTo>
                <a:lnTo>
                  <a:pt x="5371051" y="5261475"/>
                </a:lnTo>
                <a:lnTo>
                  <a:pt x="5391211" y="5252371"/>
                </a:lnTo>
                <a:lnTo>
                  <a:pt x="5409515" y="5245951"/>
                </a:lnTo>
                <a:lnTo>
                  <a:pt x="5433341" y="5233346"/>
                </a:lnTo>
                <a:lnTo>
                  <a:pt x="5459397" y="5221580"/>
                </a:lnTo>
                <a:lnTo>
                  <a:pt x="5485428" y="5205791"/>
                </a:lnTo>
                <a:lnTo>
                  <a:pt x="5508035" y="5193831"/>
                </a:lnTo>
                <a:lnTo>
                  <a:pt x="5525530" y="5181466"/>
                </a:lnTo>
                <a:lnTo>
                  <a:pt x="5543287" y="5170696"/>
                </a:lnTo>
                <a:lnTo>
                  <a:pt x="5574653" y="5146750"/>
                </a:lnTo>
                <a:lnTo>
                  <a:pt x="5600116" y="5128754"/>
                </a:lnTo>
                <a:lnTo>
                  <a:pt x="5611386" y="5118707"/>
                </a:lnTo>
                <a:lnTo>
                  <a:pt x="5621888" y="5110690"/>
                </a:lnTo>
                <a:lnTo>
                  <a:pt x="5632896" y="5099530"/>
                </a:lnTo>
                <a:lnTo>
                  <a:pt x="5684518" y="5053506"/>
                </a:lnTo>
                <a:cubicBezTo>
                  <a:pt x="5711234" y="5027038"/>
                  <a:pt x="5736461" y="4999339"/>
                  <a:pt x="5759993" y="4970873"/>
                </a:cubicBezTo>
                <a:cubicBezTo>
                  <a:pt x="5804777" y="4916675"/>
                  <a:pt x="5847278" y="4860290"/>
                  <a:pt x="5887877" y="4802574"/>
                </a:cubicBezTo>
                <a:close/>
                <a:moveTo>
                  <a:pt x="10646251" y="4776141"/>
                </a:moveTo>
                <a:cubicBezTo>
                  <a:pt x="10659562" y="4789643"/>
                  <a:pt x="10669260" y="4807138"/>
                  <a:pt x="10681240" y="4821877"/>
                </a:cubicBezTo>
                <a:cubicBezTo>
                  <a:pt x="10700066" y="4845172"/>
                  <a:pt x="10720796" y="4866566"/>
                  <a:pt x="10740953" y="4888530"/>
                </a:cubicBezTo>
                <a:cubicBezTo>
                  <a:pt x="10754930" y="4886914"/>
                  <a:pt x="10768909" y="4884916"/>
                  <a:pt x="10782886" y="4883111"/>
                </a:cubicBezTo>
                <a:cubicBezTo>
                  <a:pt x="10749796" y="4854776"/>
                  <a:pt x="10719464" y="4821307"/>
                  <a:pt x="10690558" y="4789738"/>
                </a:cubicBezTo>
                <a:cubicBezTo>
                  <a:pt x="10687231" y="4786125"/>
                  <a:pt x="10687040" y="4781750"/>
                  <a:pt x="10688371" y="4777852"/>
                </a:cubicBezTo>
                <a:cubicBezTo>
                  <a:pt x="10674299" y="4777187"/>
                  <a:pt x="10660322" y="4776901"/>
                  <a:pt x="10646251" y="4776141"/>
                </a:cubicBezTo>
                <a:close/>
                <a:moveTo>
                  <a:pt x="10568186" y="4771862"/>
                </a:moveTo>
                <a:cubicBezTo>
                  <a:pt x="10568092" y="4771957"/>
                  <a:pt x="10568092" y="4772242"/>
                  <a:pt x="10567901" y="4772337"/>
                </a:cubicBezTo>
                <a:cubicBezTo>
                  <a:pt x="10567615" y="4772813"/>
                  <a:pt x="10566949" y="4772908"/>
                  <a:pt x="10566570" y="4773383"/>
                </a:cubicBezTo>
                <a:cubicBezTo>
                  <a:pt x="10582639" y="4795538"/>
                  <a:pt x="10598232" y="4817977"/>
                  <a:pt x="10614967" y="4839657"/>
                </a:cubicBezTo>
                <a:cubicBezTo>
                  <a:pt x="10629706" y="4858769"/>
                  <a:pt x="10648817" y="4876930"/>
                  <a:pt x="10659942" y="4898515"/>
                </a:cubicBezTo>
                <a:cubicBezTo>
                  <a:pt x="10677818" y="4896517"/>
                  <a:pt x="10695693" y="4894045"/>
                  <a:pt x="10713474" y="4892048"/>
                </a:cubicBezTo>
                <a:cubicBezTo>
                  <a:pt x="10693887" y="4875979"/>
                  <a:pt x="10675916" y="4857913"/>
                  <a:pt x="10659562" y="4838896"/>
                </a:cubicBezTo>
                <a:cubicBezTo>
                  <a:pt x="10642542" y="4819214"/>
                  <a:pt x="10623715" y="4800578"/>
                  <a:pt x="10618390" y="4774714"/>
                </a:cubicBezTo>
                <a:cubicBezTo>
                  <a:pt x="10601656" y="4773669"/>
                  <a:pt x="10584921" y="4773098"/>
                  <a:pt x="10568186" y="4771862"/>
                </a:cubicBezTo>
                <a:close/>
                <a:moveTo>
                  <a:pt x="10470440" y="4763685"/>
                </a:moveTo>
                <a:cubicBezTo>
                  <a:pt x="10494401" y="4779849"/>
                  <a:pt x="10509995" y="4807328"/>
                  <a:pt x="10527490" y="4830053"/>
                </a:cubicBezTo>
                <a:cubicBezTo>
                  <a:pt x="10546697" y="4854966"/>
                  <a:pt x="10567901" y="4879307"/>
                  <a:pt x="10582924" y="4907071"/>
                </a:cubicBezTo>
                <a:cubicBezTo>
                  <a:pt x="10600229" y="4905265"/>
                  <a:pt x="10617440" y="4903174"/>
                  <a:pt x="10634651" y="4901272"/>
                </a:cubicBezTo>
                <a:cubicBezTo>
                  <a:pt x="10620007" y="4888149"/>
                  <a:pt x="10607646" y="4871225"/>
                  <a:pt x="10595380" y="4856772"/>
                </a:cubicBezTo>
                <a:cubicBezTo>
                  <a:pt x="10574176" y="4831860"/>
                  <a:pt x="10553448" y="4805998"/>
                  <a:pt x="10535668" y="4778423"/>
                </a:cubicBezTo>
                <a:cubicBezTo>
                  <a:pt x="10533765" y="4775475"/>
                  <a:pt x="10533481" y="4772242"/>
                  <a:pt x="10533860" y="4769105"/>
                </a:cubicBezTo>
                <a:cubicBezTo>
                  <a:pt x="10512657" y="4767394"/>
                  <a:pt x="10491549" y="4765682"/>
                  <a:pt x="10470440" y="4763685"/>
                </a:cubicBezTo>
                <a:close/>
                <a:moveTo>
                  <a:pt x="10372884" y="4753606"/>
                </a:moveTo>
                <a:cubicBezTo>
                  <a:pt x="10396940" y="4775761"/>
                  <a:pt x="10416718" y="4804191"/>
                  <a:pt x="10437066" y="4829102"/>
                </a:cubicBezTo>
                <a:cubicBezTo>
                  <a:pt x="10459980" y="4857248"/>
                  <a:pt x="10483941" y="4885107"/>
                  <a:pt x="10504004" y="4915344"/>
                </a:cubicBezTo>
                <a:cubicBezTo>
                  <a:pt x="10521785" y="4913632"/>
                  <a:pt x="10539471" y="4911636"/>
                  <a:pt x="10557157" y="4909829"/>
                </a:cubicBezTo>
                <a:cubicBezTo>
                  <a:pt x="10536237" y="4888721"/>
                  <a:pt x="10518647" y="4863808"/>
                  <a:pt x="10500011" y="4840799"/>
                </a:cubicBezTo>
                <a:cubicBezTo>
                  <a:pt x="10480899" y="4817123"/>
                  <a:pt x="10456842" y="4796394"/>
                  <a:pt x="10450092" y="4766252"/>
                </a:cubicBezTo>
                <a:cubicBezTo>
                  <a:pt x="10449711" y="4764540"/>
                  <a:pt x="10450092" y="4763019"/>
                  <a:pt x="10450757" y="4761688"/>
                </a:cubicBezTo>
                <a:cubicBezTo>
                  <a:pt x="10424799" y="4759216"/>
                  <a:pt x="10398841" y="4756553"/>
                  <a:pt x="10372884" y="4753606"/>
                </a:cubicBezTo>
                <a:close/>
                <a:moveTo>
                  <a:pt x="10295580" y="4744478"/>
                </a:moveTo>
                <a:cubicBezTo>
                  <a:pt x="10326197" y="4772337"/>
                  <a:pt x="10348733" y="4810561"/>
                  <a:pt x="10373263" y="4843651"/>
                </a:cubicBezTo>
                <a:cubicBezTo>
                  <a:pt x="10392471" y="4869608"/>
                  <a:pt x="10411773" y="4895281"/>
                  <a:pt x="10428318" y="4922950"/>
                </a:cubicBezTo>
                <a:cubicBezTo>
                  <a:pt x="10444577" y="4921429"/>
                  <a:pt x="10460837" y="4919623"/>
                  <a:pt x="10477096" y="4918102"/>
                </a:cubicBezTo>
                <a:cubicBezTo>
                  <a:pt x="10454941" y="4894901"/>
                  <a:pt x="10434689" y="4869799"/>
                  <a:pt x="10414246" y="4845267"/>
                </a:cubicBezTo>
                <a:cubicBezTo>
                  <a:pt x="10389047" y="4815030"/>
                  <a:pt x="10359381" y="4785934"/>
                  <a:pt x="10342742" y="4750088"/>
                </a:cubicBezTo>
                <a:cubicBezTo>
                  <a:pt x="10327053" y="4748186"/>
                  <a:pt x="10311270" y="4746475"/>
                  <a:pt x="10295580" y="4744478"/>
                </a:cubicBezTo>
                <a:close/>
                <a:moveTo>
                  <a:pt x="10209815" y="4733068"/>
                </a:moveTo>
                <a:cubicBezTo>
                  <a:pt x="10260589" y="4794968"/>
                  <a:pt x="10316403" y="4859911"/>
                  <a:pt x="10355198" y="4929987"/>
                </a:cubicBezTo>
                <a:cubicBezTo>
                  <a:pt x="10371362" y="4928465"/>
                  <a:pt x="10387337" y="4926849"/>
                  <a:pt x="10403500" y="4925327"/>
                </a:cubicBezTo>
                <a:cubicBezTo>
                  <a:pt x="10380490" y="4899750"/>
                  <a:pt x="10360142" y="4871986"/>
                  <a:pt x="10339224" y="4844697"/>
                </a:cubicBezTo>
                <a:cubicBezTo>
                  <a:pt x="10316119" y="4814555"/>
                  <a:pt x="10288449" y="4785650"/>
                  <a:pt x="10272951" y="4750944"/>
                </a:cubicBezTo>
                <a:cubicBezTo>
                  <a:pt x="10271239" y="4747235"/>
                  <a:pt x="10272000" y="4744097"/>
                  <a:pt x="10273521" y="4741531"/>
                </a:cubicBezTo>
                <a:cubicBezTo>
                  <a:pt x="10252222" y="4738773"/>
                  <a:pt x="10231018" y="4736110"/>
                  <a:pt x="10209815" y="4733068"/>
                </a:cubicBezTo>
                <a:close/>
                <a:moveTo>
                  <a:pt x="10104367" y="4717284"/>
                </a:moveTo>
                <a:cubicBezTo>
                  <a:pt x="10163223" y="4787932"/>
                  <a:pt x="10227119" y="4859054"/>
                  <a:pt x="10275328" y="4937308"/>
                </a:cubicBezTo>
                <a:cubicBezTo>
                  <a:pt x="10294630" y="4935596"/>
                  <a:pt x="10313931" y="4933695"/>
                  <a:pt x="10333424" y="4931984"/>
                </a:cubicBezTo>
                <a:cubicBezTo>
                  <a:pt x="10277800" y="4877310"/>
                  <a:pt x="10230162" y="4809610"/>
                  <a:pt x="10184522" y="4747330"/>
                </a:cubicBezTo>
                <a:cubicBezTo>
                  <a:pt x="10179863" y="4741055"/>
                  <a:pt x="10182621" y="4734019"/>
                  <a:pt x="10187755" y="4729740"/>
                </a:cubicBezTo>
                <a:cubicBezTo>
                  <a:pt x="10159991" y="4725747"/>
                  <a:pt x="10132131" y="4721658"/>
                  <a:pt x="10104367" y="4717284"/>
                </a:cubicBezTo>
                <a:close/>
                <a:moveTo>
                  <a:pt x="7766727" y="4716617"/>
                </a:moveTo>
                <a:cubicBezTo>
                  <a:pt x="7772147" y="4714431"/>
                  <a:pt x="7777376" y="4718899"/>
                  <a:pt x="7778042" y="4724130"/>
                </a:cubicBezTo>
                <a:cubicBezTo>
                  <a:pt x="7780419" y="4741814"/>
                  <a:pt x="7762353" y="4757503"/>
                  <a:pt x="7750468" y="4768914"/>
                </a:cubicBezTo>
                <a:cubicBezTo>
                  <a:pt x="7746284" y="4772907"/>
                  <a:pt x="7738582" y="4769484"/>
                  <a:pt x="7740294" y="4763399"/>
                </a:cubicBezTo>
                <a:cubicBezTo>
                  <a:pt x="7744572" y="4746473"/>
                  <a:pt x="7749042" y="4723558"/>
                  <a:pt x="7766727" y="4716617"/>
                </a:cubicBezTo>
                <a:close/>
                <a:moveTo>
                  <a:pt x="9977905" y="4696175"/>
                </a:moveTo>
                <a:cubicBezTo>
                  <a:pt x="10022594" y="4730216"/>
                  <a:pt x="10058821" y="4775665"/>
                  <a:pt x="10094382" y="4818834"/>
                </a:cubicBezTo>
                <a:cubicBezTo>
                  <a:pt x="10126806" y="4858293"/>
                  <a:pt x="10164078" y="4898515"/>
                  <a:pt x="10186424" y="4945010"/>
                </a:cubicBezTo>
                <a:cubicBezTo>
                  <a:pt x="10188421" y="4944820"/>
                  <a:pt x="10190322" y="4944725"/>
                  <a:pt x="10192319" y="4944535"/>
                </a:cubicBezTo>
                <a:cubicBezTo>
                  <a:pt x="10211241" y="4943013"/>
                  <a:pt x="10230067" y="4941207"/>
                  <a:pt x="10248799" y="4939590"/>
                </a:cubicBezTo>
                <a:cubicBezTo>
                  <a:pt x="10182240" y="4872746"/>
                  <a:pt x="10126141" y="4792400"/>
                  <a:pt x="10068234" y="4719091"/>
                </a:cubicBezTo>
                <a:cubicBezTo>
                  <a:pt x="10066143" y="4716428"/>
                  <a:pt x="10065382" y="4713576"/>
                  <a:pt x="10065193" y="4710818"/>
                </a:cubicBezTo>
                <a:cubicBezTo>
                  <a:pt x="10036096" y="4706065"/>
                  <a:pt x="10007001" y="4701310"/>
                  <a:pt x="9977905" y="4696175"/>
                </a:cubicBezTo>
                <a:close/>
                <a:moveTo>
                  <a:pt x="9863328" y="4675162"/>
                </a:moveTo>
                <a:cubicBezTo>
                  <a:pt x="9941867" y="4764540"/>
                  <a:pt x="10026397" y="4854204"/>
                  <a:pt x="10092291" y="4952141"/>
                </a:cubicBezTo>
                <a:cubicBezTo>
                  <a:pt x="10111878" y="4950715"/>
                  <a:pt x="10131370" y="4949194"/>
                  <a:pt x="10150957" y="4947672"/>
                </a:cubicBezTo>
                <a:cubicBezTo>
                  <a:pt x="10119485" y="4914488"/>
                  <a:pt x="10093718" y="4874363"/>
                  <a:pt x="10064907" y="4839467"/>
                </a:cubicBezTo>
                <a:cubicBezTo>
                  <a:pt x="10027539" y="4794207"/>
                  <a:pt x="9984560" y="4751894"/>
                  <a:pt x="9953943" y="4701785"/>
                </a:cubicBezTo>
                <a:cubicBezTo>
                  <a:pt x="9951566" y="4697982"/>
                  <a:pt x="9952328" y="4694559"/>
                  <a:pt x="9954134" y="4691802"/>
                </a:cubicBezTo>
                <a:cubicBezTo>
                  <a:pt x="9923898" y="4686381"/>
                  <a:pt x="9893565" y="4680962"/>
                  <a:pt x="9863328" y="4675162"/>
                </a:cubicBezTo>
                <a:close/>
                <a:moveTo>
                  <a:pt x="7596717" y="4671643"/>
                </a:moveTo>
                <a:cubicBezTo>
                  <a:pt x="7601186" y="4669171"/>
                  <a:pt x="7606035" y="4672784"/>
                  <a:pt x="7606130" y="4677539"/>
                </a:cubicBezTo>
                <a:cubicBezTo>
                  <a:pt x="7606511" y="4699883"/>
                  <a:pt x="7591772" y="4717569"/>
                  <a:pt x="7580743" y="4736015"/>
                </a:cubicBezTo>
                <a:cubicBezTo>
                  <a:pt x="7568287" y="4756838"/>
                  <a:pt x="7555165" y="4777091"/>
                  <a:pt x="7538526" y="4794872"/>
                </a:cubicBezTo>
                <a:cubicBezTo>
                  <a:pt x="7533676" y="4800102"/>
                  <a:pt x="7526164" y="4793161"/>
                  <a:pt x="7527971" y="4787455"/>
                </a:cubicBezTo>
                <a:cubicBezTo>
                  <a:pt x="7534246" y="4767868"/>
                  <a:pt x="7543089" y="4749232"/>
                  <a:pt x="7553168" y="4731356"/>
                </a:cubicBezTo>
                <a:cubicBezTo>
                  <a:pt x="7565054" y="4710247"/>
                  <a:pt x="7574753" y="4683719"/>
                  <a:pt x="7596717" y="4671643"/>
                </a:cubicBezTo>
                <a:close/>
                <a:moveTo>
                  <a:pt x="9746851" y="4652342"/>
                </a:moveTo>
                <a:cubicBezTo>
                  <a:pt x="9829859" y="4755413"/>
                  <a:pt x="9928176" y="4851257"/>
                  <a:pt x="10003958" y="4958797"/>
                </a:cubicBezTo>
                <a:cubicBezTo>
                  <a:pt x="10027064" y="4957086"/>
                  <a:pt x="10050263" y="4955279"/>
                  <a:pt x="10073560" y="4953568"/>
                </a:cubicBezTo>
                <a:cubicBezTo>
                  <a:pt x="9983610" y="4867612"/>
                  <a:pt x="9905641" y="4763305"/>
                  <a:pt x="9825770" y="4667840"/>
                </a:cubicBezTo>
                <a:cubicBezTo>
                  <a:pt x="9799432" y="4662706"/>
                  <a:pt x="9773093" y="4657667"/>
                  <a:pt x="9746851" y="4652342"/>
                </a:cubicBezTo>
                <a:close/>
                <a:moveTo>
                  <a:pt x="11469772" y="4640836"/>
                </a:moveTo>
                <a:cubicBezTo>
                  <a:pt x="11455510" y="4641407"/>
                  <a:pt x="11441247" y="4642453"/>
                  <a:pt x="11426984" y="4642738"/>
                </a:cubicBezTo>
                <a:cubicBezTo>
                  <a:pt x="11425843" y="4644450"/>
                  <a:pt x="11424798" y="4646256"/>
                  <a:pt x="11423181" y="4647493"/>
                </a:cubicBezTo>
                <a:cubicBezTo>
                  <a:pt x="11406637" y="4660139"/>
                  <a:pt x="11387429" y="4678110"/>
                  <a:pt x="11367176" y="4690661"/>
                </a:cubicBezTo>
                <a:cubicBezTo>
                  <a:pt x="11387524" y="4688758"/>
                  <a:pt x="11407682" y="4686097"/>
                  <a:pt x="11428030" y="4683815"/>
                </a:cubicBezTo>
                <a:cubicBezTo>
                  <a:pt x="11427840" y="4681057"/>
                  <a:pt x="11428601" y="4678205"/>
                  <a:pt x="11430978" y="4675542"/>
                </a:cubicBezTo>
                <a:cubicBezTo>
                  <a:pt x="11442578" y="4662421"/>
                  <a:pt x="11456174" y="4651677"/>
                  <a:pt x="11469772" y="4640836"/>
                </a:cubicBezTo>
                <a:close/>
                <a:moveTo>
                  <a:pt x="11584063" y="4633895"/>
                </a:moveTo>
                <a:cubicBezTo>
                  <a:pt x="11562479" y="4635607"/>
                  <a:pt x="11540799" y="4637319"/>
                  <a:pt x="11519215" y="4638650"/>
                </a:cubicBezTo>
                <a:cubicBezTo>
                  <a:pt x="11513130" y="4646827"/>
                  <a:pt x="11504383" y="4652722"/>
                  <a:pt x="11495349" y="4659568"/>
                </a:cubicBezTo>
                <a:cubicBezTo>
                  <a:pt x="11486412" y="4666319"/>
                  <a:pt x="11477473" y="4672974"/>
                  <a:pt x="11468250" y="4679345"/>
                </a:cubicBezTo>
                <a:cubicBezTo>
                  <a:pt x="11494398" y="4676113"/>
                  <a:pt x="11520547" y="4672309"/>
                  <a:pt x="11546695" y="4668506"/>
                </a:cubicBezTo>
                <a:cubicBezTo>
                  <a:pt x="11545363" y="4664512"/>
                  <a:pt x="11545839" y="4660044"/>
                  <a:pt x="11550784" y="4657001"/>
                </a:cubicBezTo>
                <a:cubicBezTo>
                  <a:pt x="11562384" y="4649870"/>
                  <a:pt x="11573509" y="4642358"/>
                  <a:pt x="11584063" y="4633895"/>
                </a:cubicBezTo>
                <a:close/>
                <a:moveTo>
                  <a:pt x="11358048" y="4633135"/>
                </a:moveTo>
                <a:cubicBezTo>
                  <a:pt x="11358143" y="4634181"/>
                  <a:pt x="11358429" y="4635132"/>
                  <a:pt x="11358143" y="4636177"/>
                </a:cubicBezTo>
                <a:cubicBezTo>
                  <a:pt x="11354816" y="4657001"/>
                  <a:pt x="11335133" y="4670218"/>
                  <a:pt x="11319255" y="4682294"/>
                </a:cubicBezTo>
                <a:cubicBezTo>
                  <a:pt x="11312408" y="4687523"/>
                  <a:pt x="11305276" y="4692563"/>
                  <a:pt x="11297861" y="4697316"/>
                </a:cubicBezTo>
                <a:cubicBezTo>
                  <a:pt x="11308034" y="4696556"/>
                  <a:pt x="11318207" y="4695224"/>
                  <a:pt x="11328477" y="4694368"/>
                </a:cubicBezTo>
                <a:cubicBezTo>
                  <a:pt x="11328573" y="4693323"/>
                  <a:pt x="11328573" y="4692372"/>
                  <a:pt x="11328952" y="4691516"/>
                </a:cubicBezTo>
                <a:cubicBezTo>
                  <a:pt x="11336560" y="4674972"/>
                  <a:pt x="11352344" y="4664037"/>
                  <a:pt x="11366035" y="4652531"/>
                </a:cubicBezTo>
                <a:cubicBezTo>
                  <a:pt x="11372406" y="4647207"/>
                  <a:pt x="11378682" y="4641978"/>
                  <a:pt x="11384957" y="4636652"/>
                </a:cubicBezTo>
                <a:cubicBezTo>
                  <a:pt x="11376020" y="4635512"/>
                  <a:pt x="11366986" y="4634275"/>
                  <a:pt x="11358048" y="4633135"/>
                </a:cubicBezTo>
                <a:close/>
                <a:moveTo>
                  <a:pt x="9639026" y="4629997"/>
                </a:moveTo>
                <a:cubicBezTo>
                  <a:pt x="9687994" y="4675542"/>
                  <a:pt x="9727359" y="4732783"/>
                  <a:pt x="9768434" y="4785364"/>
                </a:cubicBezTo>
                <a:cubicBezTo>
                  <a:pt x="9814361" y="4844030"/>
                  <a:pt x="9864376" y="4902127"/>
                  <a:pt x="9902123" y="4966499"/>
                </a:cubicBezTo>
                <a:cubicBezTo>
                  <a:pt x="9928461" y="4964692"/>
                  <a:pt x="9954705" y="4962505"/>
                  <a:pt x="9980948" y="4960509"/>
                </a:cubicBezTo>
                <a:cubicBezTo>
                  <a:pt x="9878162" y="4877975"/>
                  <a:pt x="9792777" y="4758551"/>
                  <a:pt x="9715854" y="4654148"/>
                </a:cubicBezTo>
                <a:cubicBezTo>
                  <a:pt x="9713666" y="4651201"/>
                  <a:pt x="9713191" y="4648158"/>
                  <a:pt x="9713571" y="4645400"/>
                </a:cubicBezTo>
                <a:cubicBezTo>
                  <a:pt x="9688755" y="4640266"/>
                  <a:pt x="9663843" y="4635321"/>
                  <a:pt x="9639026" y="4629997"/>
                </a:cubicBezTo>
                <a:close/>
                <a:moveTo>
                  <a:pt x="11302995" y="4626099"/>
                </a:moveTo>
                <a:cubicBezTo>
                  <a:pt x="11283692" y="4649965"/>
                  <a:pt x="11255072" y="4668031"/>
                  <a:pt x="11229780" y="4683624"/>
                </a:cubicBezTo>
                <a:cubicBezTo>
                  <a:pt x="11218274" y="4690851"/>
                  <a:pt x="11206104" y="4698362"/>
                  <a:pt x="11193458" y="4704447"/>
                </a:cubicBezTo>
                <a:cubicBezTo>
                  <a:pt x="11211809" y="4703688"/>
                  <a:pt x="11229970" y="4701785"/>
                  <a:pt x="11248321" y="4700644"/>
                </a:cubicBezTo>
                <a:cubicBezTo>
                  <a:pt x="11248321" y="4700644"/>
                  <a:pt x="11248416" y="4700549"/>
                  <a:pt x="11248416" y="4700549"/>
                </a:cubicBezTo>
                <a:cubicBezTo>
                  <a:pt x="11262393" y="4686001"/>
                  <a:pt x="11280365" y="4676398"/>
                  <a:pt x="11296149" y="4663942"/>
                </a:cubicBezTo>
                <a:cubicBezTo>
                  <a:pt x="11309651" y="4653292"/>
                  <a:pt x="11321251" y="4638840"/>
                  <a:pt x="11336084" y="4630378"/>
                </a:cubicBezTo>
                <a:cubicBezTo>
                  <a:pt x="11325055" y="4628857"/>
                  <a:pt x="11313929" y="4627715"/>
                  <a:pt x="11302995" y="4626099"/>
                </a:cubicBezTo>
                <a:close/>
                <a:moveTo>
                  <a:pt x="11693409" y="4623436"/>
                </a:moveTo>
                <a:cubicBezTo>
                  <a:pt x="11671825" y="4625624"/>
                  <a:pt x="11650146" y="4628095"/>
                  <a:pt x="11628562" y="4630092"/>
                </a:cubicBezTo>
                <a:cubicBezTo>
                  <a:pt x="11621907" y="4641883"/>
                  <a:pt x="11610876" y="4652247"/>
                  <a:pt x="11598611" y="4660329"/>
                </a:cubicBezTo>
                <a:cubicBezTo>
                  <a:pt x="11626566" y="4655764"/>
                  <a:pt x="11654330" y="4650154"/>
                  <a:pt x="11682189" y="4644830"/>
                </a:cubicBezTo>
                <a:cubicBezTo>
                  <a:pt x="11681619" y="4642643"/>
                  <a:pt x="11681524" y="4640266"/>
                  <a:pt x="11682761" y="4638364"/>
                </a:cubicBezTo>
                <a:cubicBezTo>
                  <a:pt x="11685802" y="4633610"/>
                  <a:pt x="11689321" y="4628476"/>
                  <a:pt x="11693409" y="4623436"/>
                </a:cubicBezTo>
                <a:close/>
                <a:moveTo>
                  <a:pt x="11200400" y="4608698"/>
                </a:moveTo>
                <a:cubicBezTo>
                  <a:pt x="11176343" y="4635417"/>
                  <a:pt x="11141828" y="4653103"/>
                  <a:pt x="11112161" y="4672974"/>
                </a:cubicBezTo>
                <a:cubicBezTo>
                  <a:pt x="11094571" y="4684671"/>
                  <a:pt x="11076791" y="4697316"/>
                  <a:pt x="11058248" y="4708347"/>
                </a:cubicBezTo>
                <a:cubicBezTo>
                  <a:pt x="11086869" y="4708156"/>
                  <a:pt x="11115489" y="4707396"/>
                  <a:pt x="11144015" y="4706540"/>
                </a:cubicBezTo>
                <a:cubicBezTo>
                  <a:pt x="11165504" y="4680106"/>
                  <a:pt x="11201064" y="4666699"/>
                  <a:pt x="11228354" y="4646732"/>
                </a:cubicBezTo>
                <a:cubicBezTo>
                  <a:pt x="11239859" y="4638364"/>
                  <a:pt x="11250793" y="4628571"/>
                  <a:pt x="11262013" y="4619348"/>
                </a:cubicBezTo>
                <a:cubicBezTo>
                  <a:pt x="11241475" y="4615830"/>
                  <a:pt x="11220842" y="4612597"/>
                  <a:pt x="11200400" y="4608698"/>
                </a:cubicBezTo>
                <a:close/>
                <a:moveTo>
                  <a:pt x="11869125" y="4603279"/>
                </a:moveTo>
                <a:cubicBezTo>
                  <a:pt x="11824434" y="4608793"/>
                  <a:pt x="11779745" y="4614118"/>
                  <a:pt x="11735056" y="4619062"/>
                </a:cubicBezTo>
                <a:cubicBezTo>
                  <a:pt x="11727450" y="4627144"/>
                  <a:pt x="11718132" y="4634181"/>
                  <a:pt x="11708528" y="4639886"/>
                </a:cubicBezTo>
                <a:cubicBezTo>
                  <a:pt x="11762346" y="4629141"/>
                  <a:pt x="11815878" y="4617351"/>
                  <a:pt x="11869125" y="4603279"/>
                </a:cubicBezTo>
                <a:close/>
                <a:moveTo>
                  <a:pt x="11991593" y="4597288"/>
                </a:moveTo>
                <a:cubicBezTo>
                  <a:pt x="11944907" y="4612501"/>
                  <a:pt x="11898125" y="4626859"/>
                  <a:pt x="11851249" y="4639505"/>
                </a:cubicBezTo>
                <a:cubicBezTo>
                  <a:pt x="11501530" y="4752465"/>
                  <a:pt x="11148198" y="4789072"/>
                  <a:pt x="10793726" y="4780896"/>
                </a:cubicBezTo>
                <a:cubicBezTo>
                  <a:pt x="10801617" y="4785934"/>
                  <a:pt x="10808083" y="4793731"/>
                  <a:pt x="10814929" y="4800958"/>
                </a:cubicBezTo>
                <a:cubicBezTo>
                  <a:pt x="10823772" y="4810371"/>
                  <a:pt x="10808463" y="4823588"/>
                  <a:pt x="10798859" y="4816172"/>
                </a:cubicBezTo>
                <a:cubicBezTo>
                  <a:pt x="10786690" y="4806758"/>
                  <a:pt x="10772806" y="4799722"/>
                  <a:pt x="10771190" y="4783557"/>
                </a:cubicBezTo>
                <a:cubicBezTo>
                  <a:pt x="10771095" y="4782417"/>
                  <a:pt x="10771951" y="4781466"/>
                  <a:pt x="10772427" y="4780420"/>
                </a:cubicBezTo>
                <a:cubicBezTo>
                  <a:pt x="10754455" y="4779945"/>
                  <a:pt x="10736485" y="4779945"/>
                  <a:pt x="10718514" y="4779184"/>
                </a:cubicBezTo>
                <a:cubicBezTo>
                  <a:pt x="10750367" y="4810086"/>
                  <a:pt x="10783646" y="4843651"/>
                  <a:pt x="10809699" y="4879782"/>
                </a:cubicBezTo>
                <a:cubicBezTo>
                  <a:pt x="10822250" y="4878166"/>
                  <a:pt x="10834706" y="4876360"/>
                  <a:pt x="10847258" y="4874744"/>
                </a:cubicBezTo>
                <a:cubicBezTo>
                  <a:pt x="10844405" y="4871986"/>
                  <a:pt x="10841552" y="4868943"/>
                  <a:pt x="10838700" y="4865805"/>
                </a:cubicBezTo>
                <a:cubicBezTo>
                  <a:pt x="10828431" y="4854490"/>
                  <a:pt x="10816640" y="4844792"/>
                  <a:pt x="10819017" y="4828723"/>
                </a:cubicBezTo>
                <a:cubicBezTo>
                  <a:pt x="10819492" y="4825109"/>
                  <a:pt x="10824057" y="4821782"/>
                  <a:pt x="10827670" y="4822066"/>
                </a:cubicBezTo>
                <a:cubicBezTo>
                  <a:pt x="10842692" y="4823303"/>
                  <a:pt x="10848018" y="4834047"/>
                  <a:pt x="10856576" y="4845458"/>
                </a:cubicBezTo>
                <a:cubicBezTo>
                  <a:pt x="10862566" y="4853350"/>
                  <a:pt x="10869983" y="4861907"/>
                  <a:pt x="10870934" y="4871606"/>
                </a:cubicBezTo>
                <a:cubicBezTo>
                  <a:pt x="10892707" y="4868753"/>
                  <a:pt x="10914482" y="4865710"/>
                  <a:pt x="10936257" y="4862668"/>
                </a:cubicBezTo>
                <a:cubicBezTo>
                  <a:pt x="10924657" y="4864094"/>
                  <a:pt x="10916098" y="4853159"/>
                  <a:pt x="10908017" y="4845077"/>
                </a:cubicBezTo>
                <a:cubicBezTo>
                  <a:pt x="10897652" y="4834808"/>
                  <a:pt x="10885291" y="4827486"/>
                  <a:pt x="10889380" y="4811892"/>
                </a:cubicBezTo>
                <a:cubicBezTo>
                  <a:pt x="10890140" y="4809135"/>
                  <a:pt x="10892802" y="4807233"/>
                  <a:pt x="10895370" y="4806663"/>
                </a:cubicBezTo>
                <a:cubicBezTo>
                  <a:pt x="10911724" y="4802955"/>
                  <a:pt x="10921327" y="4820450"/>
                  <a:pt x="10930931" y="4831290"/>
                </a:cubicBezTo>
                <a:cubicBezTo>
                  <a:pt x="10934639" y="4835474"/>
                  <a:pt x="10954037" y="4856297"/>
                  <a:pt x="10940535" y="4862002"/>
                </a:cubicBezTo>
                <a:cubicBezTo>
                  <a:pt x="10970677" y="4857818"/>
                  <a:pt x="11000723" y="4852873"/>
                  <a:pt x="11030769" y="4848310"/>
                </a:cubicBezTo>
                <a:cubicBezTo>
                  <a:pt x="11030389" y="4847930"/>
                  <a:pt x="11029819" y="4847930"/>
                  <a:pt x="11029533" y="4847454"/>
                </a:cubicBezTo>
                <a:cubicBezTo>
                  <a:pt x="11023542" y="4837945"/>
                  <a:pt x="11018219" y="4831290"/>
                  <a:pt x="11009470" y="4824254"/>
                </a:cubicBezTo>
                <a:cubicBezTo>
                  <a:pt x="10996825" y="4813985"/>
                  <a:pt x="11013655" y="4792591"/>
                  <a:pt x="11027156" y="4801718"/>
                </a:cubicBezTo>
                <a:cubicBezTo>
                  <a:pt x="11040373" y="4810657"/>
                  <a:pt x="11048455" y="4822066"/>
                  <a:pt x="11051022" y="4837851"/>
                </a:cubicBezTo>
                <a:cubicBezTo>
                  <a:pt x="11051497" y="4840608"/>
                  <a:pt x="11050832" y="4843176"/>
                  <a:pt x="11049406" y="4845458"/>
                </a:cubicBezTo>
                <a:cubicBezTo>
                  <a:pt x="11065094" y="4842985"/>
                  <a:pt x="11080879" y="4840988"/>
                  <a:pt x="11096567" y="4838326"/>
                </a:cubicBezTo>
                <a:cubicBezTo>
                  <a:pt x="11101322" y="4837566"/>
                  <a:pt x="11106076" y="4836615"/>
                  <a:pt x="11110830" y="4835759"/>
                </a:cubicBezTo>
                <a:cubicBezTo>
                  <a:pt x="11096948" y="4828532"/>
                  <a:pt x="11081450" y="4812939"/>
                  <a:pt x="11082590" y="4798961"/>
                </a:cubicBezTo>
                <a:cubicBezTo>
                  <a:pt x="11082970" y="4794302"/>
                  <a:pt x="11086488" y="4791640"/>
                  <a:pt x="11090578" y="4790498"/>
                </a:cubicBezTo>
                <a:cubicBezTo>
                  <a:pt x="11110545" y="4784983"/>
                  <a:pt x="11129086" y="4814745"/>
                  <a:pt x="11127375" y="4832716"/>
                </a:cubicBezTo>
                <a:cubicBezTo>
                  <a:pt x="11151527" y="4828438"/>
                  <a:pt x="11175581" y="4823778"/>
                  <a:pt x="11199733" y="4819214"/>
                </a:cubicBezTo>
                <a:cubicBezTo>
                  <a:pt x="11191557" y="4815411"/>
                  <a:pt x="11183189" y="4812273"/>
                  <a:pt x="11173776" y="4809706"/>
                </a:cubicBezTo>
                <a:cubicBezTo>
                  <a:pt x="11168166" y="4808089"/>
                  <a:pt x="11166454" y="4800578"/>
                  <a:pt x="11170639" y="4796680"/>
                </a:cubicBezTo>
                <a:cubicBezTo>
                  <a:pt x="11189749" y="4778803"/>
                  <a:pt x="11219700" y="4791354"/>
                  <a:pt x="11226167" y="4814269"/>
                </a:cubicBezTo>
                <a:cubicBezTo>
                  <a:pt x="11486981" y="4763400"/>
                  <a:pt x="11743899" y="4693798"/>
                  <a:pt x="11991593" y="4597288"/>
                </a:cubicBezTo>
                <a:close/>
                <a:moveTo>
                  <a:pt x="11120148" y="4592344"/>
                </a:moveTo>
                <a:cubicBezTo>
                  <a:pt x="11119863" y="4594912"/>
                  <a:pt x="11119197" y="4597478"/>
                  <a:pt x="11117295" y="4599665"/>
                </a:cubicBezTo>
                <a:cubicBezTo>
                  <a:pt x="11092099" y="4628476"/>
                  <a:pt x="11057012" y="4650726"/>
                  <a:pt x="11024779" y="4671264"/>
                </a:cubicBezTo>
                <a:cubicBezTo>
                  <a:pt x="11006712" y="4682864"/>
                  <a:pt x="10986365" y="4697031"/>
                  <a:pt x="10965161" y="4707680"/>
                </a:cubicBezTo>
                <a:cubicBezTo>
                  <a:pt x="10970962" y="4707775"/>
                  <a:pt x="10976762" y="4708156"/>
                  <a:pt x="10982562" y="4708251"/>
                </a:cubicBezTo>
                <a:cubicBezTo>
                  <a:pt x="10994067" y="4708442"/>
                  <a:pt x="11005477" y="4708156"/>
                  <a:pt x="11016982" y="4708251"/>
                </a:cubicBezTo>
                <a:cubicBezTo>
                  <a:pt x="11042084" y="4682959"/>
                  <a:pt x="11073747" y="4663847"/>
                  <a:pt x="11102843" y="4643784"/>
                </a:cubicBezTo>
                <a:cubicBezTo>
                  <a:pt x="11123097" y="4629902"/>
                  <a:pt x="11142873" y="4613738"/>
                  <a:pt x="11164458" y="4601567"/>
                </a:cubicBezTo>
                <a:cubicBezTo>
                  <a:pt x="11149719" y="4598524"/>
                  <a:pt x="11134887" y="4595577"/>
                  <a:pt x="11120148" y="4592344"/>
                </a:cubicBezTo>
                <a:close/>
                <a:moveTo>
                  <a:pt x="11058914" y="4578461"/>
                </a:moveTo>
                <a:cubicBezTo>
                  <a:pt x="11059104" y="4581694"/>
                  <a:pt x="11057963" y="4585022"/>
                  <a:pt x="11054730" y="4587685"/>
                </a:cubicBezTo>
                <a:cubicBezTo>
                  <a:pt x="11021356" y="4616115"/>
                  <a:pt x="10983037" y="4638650"/>
                  <a:pt x="10946620" y="4662896"/>
                </a:cubicBezTo>
                <a:cubicBezTo>
                  <a:pt x="10926272" y="4676398"/>
                  <a:pt x="10905924" y="4691707"/>
                  <a:pt x="10884625" y="4705018"/>
                </a:cubicBezTo>
                <a:cubicBezTo>
                  <a:pt x="10895941" y="4705589"/>
                  <a:pt x="10907350" y="4705684"/>
                  <a:pt x="10918666" y="4706159"/>
                </a:cubicBezTo>
                <a:cubicBezTo>
                  <a:pt x="10944719" y="4679726"/>
                  <a:pt x="10985225" y="4664512"/>
                  <a:pt x="11015556" y="4643879"/>
                </a:cubicBezTo>
                <a:cubicBezTo>
                  <a:pt x="11042464" y="4625624"/>
                  <a:pt x="11067187" y="4604134"/>
                  <a:pt x="11094381" y="4586448"/>
                </a:cubicBezTo>
                <a:cubicBezTo>
                  <a:pt x="11082590" y="4583786"/>
                  <a:pt x="11070705" y="4581314"/>
                  <a:pt x="11058914" y="4578461"/>
                </a:cubicBezTo>
                <a:close/>
                <a:moveTo>
                  <a:pt x="9202971" y="4530920"/>
                </a:moveTo>
                <a:cubicBezTo>
                  <a:pt x="9327246" y="4682389"/>
                  <a:pt x="9467590" y="4826820"/>
                  <a:pt x="9580074" y="4986086"/>
                </a:cubicBezTo>
                <a:cubicBezTo>
                  <a:pt x="9580454" y="4986656"/>
                  <a:pt x="9580168" y="4987228"/>
                  <a:pt x="9580454" y="4987798"/>
                </a:cubicBezTo>
                <a:cubicBezTo>
                  <a:pt x="9593100" y="4987228"/>
                  <a:pt x="9605652" y="4986372"/>
                  <a:pt x="9618297" y="4985801"/>
                </a:cubicBezTo>
                <a:cubicBezTo>
                  <a:pt x="9525781" y="4892619"/>
                  <a:pt x="9429841" y="4777377"/>
                  <a:pt x="9374978" y="4663656"/>
                </a:cubicBezTo>
                <a:cubicBezTo>
                  <a:pt x="9372601" y="4658618"/>
                  <a:pt x="9379732" y="4653387"/>
                  <a:pt x="9383821" y="4657190"/>
                </a:cubicBezTo>
                <a:cubicBezTo>
                  <a:pt x="9481662" y="4748186"/>
                  <a:pt x="9571896" y="4871701"/>
                  <a:pt x="9648820" y="4984184"/>
                </a:cubicBezTo>
                <a:cubicBezTo>
                  <a:pt x="9664128" y="4983424"/>
                  <a:pt x="9679437" y="4982092"/>
                  <a:pt x="9694746" y="4981237"/>
                </a:cubicBezTo>
                <a:cubicBezTo>
                  <a:pt x="9627045" y="4912397"/>
                  <a:pt x="9556873" y="4825585"/>
                  <a:pt x="9520836" y="4743718"/>
                </a:cubicBezTo>
                <a:cubicBezTo>
                  <a:pt x="9517889" y="4737061"/>
                  <a:pt x="9527207" y="4731262"/>
                  <a:pt x="9532341" y="4735921"/>
                </a:cubicBezTo>
                <a:cubicBezTo>
                  <a:pt x="9572372" y="4771767"/>
                  <a:pt x="9601468" y="4816837"/>
                  <a:pt x="9634176" y="4859244"/>
                </a:cubicBezTo>
                <a:cubicBezTo>
                  <a:pt x="9665079" y="4899274"/>
                  <a:pt x="9698738" y="4938164"/>
                  <a:pt x="9728880" y="4979050"/>
                </a:cubicBezTo>
                <a:cubicBezTo>
                  <a:pt x="9751795" y="4977624"/>
                  <a:pt x="9774615" y="4975818"/>
                  <a:pt x="9797531" y="4974296"/>
                </a:cubicBezTo>
                <a:cubicBezTo>
                  <a:pt x="9776042" y="4952236"/>
                  <a:pt x="9756359" y="4928370"/>
                  <a:pt x="9736391" y="4904694"/>
                </a:cubicBezTo>
                <a:cubicBezTo>
                  <a:pt x="9705204" y="4867706"/>
                  <a:pt x="9663082" y="4831195"/>
                  <a:pt x="9647203" y="4785079"/>
                </a:cubicBezTo>
                <a:cubicBezTo>
                  <a:pt x="9645206" y="4779469"/>
                  <a:pt x="9652528" y="4775665"/>
                  <a:pt x="9656901" y="4778233"/>
                </a:cubicBezTo>
                <a:cubicBezTo>
                  <a:pt x="9698358" y="4802193"/>
                  <a:pt x="9725362" y="4849451"/>
                  <a:pt x="9755028" y="4886248"/>
                </a:cubicBezTo>
                <a:cubicBezTo>
                  <a:pt x="9777943" y="4914678"/>
                  <a:pt x="9801335" y="4942348"/>
                  <a:pt x="9821207" y="4972679"/>
                </a:cubicBezTo>
                <a:cubicBezTo>
                  <a:pt x="9841650" y="4971253"/>
                  <a:pt x="9861998" y="4969446"/>
                  <a:pt x="9882440" y="4967925"/>
                </a:cubicBezTo>
                <a:cubicBezTo>
                  <a:pt x="9831760" y="4916770"/>
                  <a:pt x="9788497" y="4856581"/>
                  <a:pt x="9744284" y="4800197"/>
                </a:cubicBezTo>
                <a:cubicBezTo>
                  <a:pt x="9701876" y="4746095"/>
                  <a:pt x="9653669" y="4693608"/>
                  <a:pt x="9621816" y="4632565"/>
                </a:cubicBezTo>
                <a:cubicBezTo>
                  <a:pt x="9620674" y="4630378"/>
                  <a:pt x="9620960" y="4628095"/>
                  <a:pt x="9621721" y="4626099"/>
                </a:cubicBezTo>
                <a:cubicBezTo>
                  <a:pt x="9594241" y="4620203"/>
                  <a:pt x="9566762" y="4614403"/>
                  <a:pt x="9539282" y="4608318"/>
                </a:cubicBezTo>
                <a:cubicBezTo>
                  <a:pt x="9562483" y="4623817"/>
                  <a:pt x="9575320" y="4652531"/>
                  <a:pt x="9590818" y="4675542"/>
                </a:cubicBezTo>
                <a:cubicBezTo>
                  <a:pt x="9611641" y="4706444"/>
                  <a:pt x="9627806" y="4736110"/>
                  <a:pt x="9643304" y="4769866"/>
                </a:cubicBezTo>
                <a:cubicBezTo>
                  <a:pt x="9644541" y="4772528"/>
                  <a:pt x="9640452" y="4775286"/>
                  <a:pt x="9638360" y="4773193"/>
                </a:cubicBezTo>
                <a:cubicBezTo>
                  <a:pt x="9612593" y="4747330"/>
                  <a:pt x="9590723" y="4722324"/>
                  <a:pt x="9569425" y="4692563"/>
                </a:cubicBezTo>
                <a:cubicBezTo>
                  <a:pt x="9551644" y="4667745"/>
                  <a:pt x="9524449" y="4642168"/>
                  <a:pt x="9521883" y="4610885"/>
                </a:cubicBezTo>
                <a:cubicBezTo>
                  <a:pt x="9521788" y="4608793"/>
                  <a:pt x="9522643" y="4606607"/>
                  <a:pt x="9524069" y="4604990"/>
                </a:cubicBezTo>
                <a:cubicBezTo>
                  <a:pt x="9499253" y="4599380"/>
                  <a:pt x="9474340" y="4594056"/>
                  <a:pt x="9449523" y="4588350"/>
                </a:cubicBezTo>
                <a:cubicBezTo>
                  <a:pt x="9482137" y="4628857"/>
                  <a:pt x="9508000" y="4672880"/>
                  <a:pt x="9522358" y="4723559"/>
                </a:cubicBezTo>
                <a:cubicBezTo>
                  <a:pt x="9523499" y="4727553"/>
                  <a:pt x="9518079" y="4732022"/>
                  <a:pt x="9515322" y="4727743"/>
                </a:cubicBezTo>
                <a:cubicBezTo>
                  <a:pt x="9484705" y="4679250"/>
                  <a:pt x="9452946" y="4631043"/>
                  <a:pt x="9415293" y="4587495"/>
                </a:cubicBezTo>
                <a:cubicBezTo>
                  <a:pt x="9412441" y="4585213"/>
                  <a:pt x="9411395" y="4582455"/>
                  <a:pt x="9411300" y="4579603"/>
                </a:cubicBezTo>
                <a:cubicBezTo>
                  <a:pt x="9382489" y="4572946"/>
                  <a:pt x="9353679" y="4566386"/>
                  <a:pt x="9324869" y="4559635"/>
                </a:cubicBezTo>
                <a:cubicBezTo>
                  <a:pt x="9330764" y="4569048"/>
                  <a:pt x="9336658" y="4578367"/>
                  <a:pt x="9342365" y="4587875"/>
                </a:cubicBezTo>
                <a:cubicBezTo>
                  <a:pt x="9353584" y="4606416"/>
                  <a:pt x="9360334" y="4626859"/>
                  <a:pt x="9371270" y="4645305"/>
                </a:cubicBezTo>
                <a:cubicBezTo>
                  <a:pt x="9374312" y="4650440"/>
                  <a:pt x="9366800" y="4655289"/>
                  <a:pt x="9363473" y="4650345"/>
                </a:cubicBezTo>
                <a:cubicBezTo>
                  <a:pt x="9351492" y="4632849"/>
                  <a:pt x="9335708" y="4618397"/>
                  <a:pt x="9323823" y="4600711"/>
                </a:cubicBezTo>
                <a:cubicBezTo>
                  <a:pt x="9313458" y="4585213"/>
                  <a:pt x="9303189" y="4569429"/>
                  <a:pt x="9292920" y="4553740"/>
                </a:cubicBezTo>
                <a:cubicBezTo>
                  <a:pt x="9292539" y="4553169"/>
                  <a:pt x="9292539" y="4552598"/>
                  <a:pt x="9292255" y="4552028"/>
                </a:cubicBezTo>
                <a:cubicBezTo>
                  <a:pt x="9262494" y="4544992"/>
                  <a:pt x="9232732" y="4538051"/>
                  <a:pt x="9202971" y="4530920"/>
                </a:cubicBezTo>
                <a:close/>
                <a:moveTo>
                  <a:pt x="9063008" y="4497259"/>
                </a:moveTo>
                <a:cubicBezTo>
                  <a:pt x="9130137" y="4567812"/>
                  <a:pt x="9185570" y="4651677"/>
                  <a:pt x="9244617" y="4728885"/>
                </a:cubicBezTo>
                <a:cubicBezTo>
                  <a:pt x="9311176" y="4815981"/>
                  <a:pt x="9381823" y="4901462"/>
                  <a:pt x="9442868" y="4992552"/>
                </a:cubicBezTo>
                <a:cubicBezTo>
                  <a:pt x="9478904" y="4991887"/>
                  <a:pt x="9515036" y="4990175"/>
                  <a:pt x="9551168" y="4988844"/>
                </a:cubicBezTo>
                <a:cubicBezTo>
                  <a:pt x="9409493" y="4854395"/>
                  <a:pt x="9289117" y="4680772"/>
                  <a:pt x="9174161" y="4524073"/>
                </a:cubicBezTo>
                <a:cubicBezTo>
                  <a:pt x="9137078" y="4515136"/>
                  <a:pt x="9099995" y="4506198"/>
                  <a:pt x="9063008" y="4497259"/>
                </a:cubicBezTo>
                <a:close/>
                <a:moveTo>
                  <a:pt x="10637026" y="4477481"/>
                </a:moveTo>
                <a:cubicBezTo>
                  <a:pt x="10642540" y="4478717"/>
                  <a:pt x="10645487" y="4484517"/>
                  <a:pt x="10643110" y="4489747"/>
                </a:cubicBezTo>
                <a:cubicBezTo>
                  <a:pt x="10635124" y="4507147"/>
                  <a:pt x="10610402" y="4510474"/>
                  <a:pt x="10593191" y="4513993"/>
                </a:cubicBezTo>
                <a:cubicBezTo>
                  <a:pt x="10587392" y="4515133"/>
                  <a:pt x="10582258" y="4507718"/>
                  <a:pt x="10587296" y="4503343"/>
                </a:cubicBezTo>
                <a:cubicBezTo>
                  <a:pt x="10600608" y="4491459"/>
                  <a:pt x="10618009" y="4473202"/>
                  <a:pt x="10637026" y="4477481"/>
                </a:cubicBezTo>
                <a:close/>
                <a:moveTo>
                  <a:pt x="8967924" y="4474250"/>
                </a:moveTo>
                <a:cubicBezTo>
                  <a:pt x="9086874" y="4655480"/>
                  <a:pt x="9221036" y="4822541"/>
                  <a:pt x="9352728" y="4994359"/>
                </a:cubicBezTo>
                <a:cubicBezTo>
                  <a:pt x="9373552" y="4994359"/>
                  <a:pt x="9394374" y="4993313"/>
                  <a:pt x="9415103" y="4993122"/>
                </a:cubicBezTo>
                <a:cubicBezTo>
                  <a:pt x="9355105" y="4922666"/>
                  <a:pt x="9300527" y="4847263"/>
                  <a:pt x="9244237" y="4773954"/>
                </a:cubicBezTo>
                <a:cubicBezTo>
                  <a:pt x="9175682" y="4684766"/>
                  <a:pt x="9096097" y="4597098"/>
                  <a:pt x="9039332" y="4499922"/>
                </a:cubicBezTo>
                <a:cubicBezTo>
                  <a:pt x="9037715" y="4497165"/>
                  <a:pt x="9038001" y="4494217"/>
                  <a:pt x="9038951" y="4491460"/>
                </a:cubicBezTo>
                <a:cubicBezTo>
                  <a:pt x="9015275" y="4485755"/>
                  <a:pt x="8991599" y="4479954"/>
                  <a:pt x="8967924" y="4474250"/>
                </a:cubicBezTo>
                <a:close/>
                <a:moveTo>
                  <a:pt x="8822731" y="4439068"/>
                </a:moveTo>
                <a:cubicBezTo>
                  <a:pt x="8967162" y="4627429"/>
                  <a:pt x="9122720" y="4806282"/>
                  <a:pt x="9268579" y="4993217"/>
                </a:cubicBezTo>
                <a:cubicBezTo>
                  <a:pt x="9273333" y="4993313"/>
                  <a:pt x="9277992" y="4993692"/>
                  <a:pt x="9282746" y="4993788"/>
                </a:cubicBezTo>
                <a:cubicBezTo>
                  <a:pt x="9296153" y="4994073"/>
                  <a:pt x="9309655" y="4993883"/>
                  <a:pt x="9323062" y="4994073"/>
                </a:cubicBezTo>
                <a:cubicBezTo>
                  <a:pt x="9173495" y="4833382"/>
                  <a:pt x="9045892" y="4649584"/>
                  <a:pt x="8927227" y="4465692"/>
                </a:cubicBezTo>
                <a:cubicBezTo>
                  <a:pt x="8926943" y="4465121"/>
                  <a:pt x="8926943" y="4464646"/>
                  <a:pt x="8926657" y="4464170"/>
                </a:cubicBezTo>
                <a:cubicBezTo>
                  <a:pt x="8892046" y="4455803"/>
                  <a:pt x="8857341" y="4447435"/>
                  <a:pt x="8822731" y="4439068"/>
                </a:cubicBezTo>
                <a:close/>
                <a:moveTo>
                  <a:pt x="10531197" y="4422523"/>
                </a:moveTo>
                <a:cubicBezTo>
                  <a:pt x="10549833" y="4414631"/>
                  <a:pt x="10558391" y="4446009"/>
                  <a:pt x="10538993" y="4448290"/>
                </a:cubicBezTo>
                <a:cubicBezTo>
                  <a:pt x="10535475" y="4448671"/>
                  <a:pt x="10531957" y="4449147"/>
                  <a:pt x="10528439" y="4449527"/>
                </a:cubicBezTo>
                <a:cubicBezTo>
                  <a:pt x="10515698" y="4450953"/>
                  <a:pt x="10507710" y="4432412"/>
                  <a:pt x="10521022" y="4426802"/>
                </a:cubicBezTo>
                <a:cubicBezTo>
                  <a:pt x="10524445" y="4425376"/>
                  <a:pt x="10527773" y="4423949"/>
                  <a:pt x="10531197" y="4422523"/>
                </a:cubicBezTo>
                <a:close/>
                <a:moveTo>
                  <a:pt x="7841749" y="4412731"/>
                </a:moveTo>
                <a:cubicBezTo>
                  <a:pt x="7831100" y="4415203"/>
                  <a:pt x="7820546" y="4417580"/>
                  <a:pt x="7809991" y="4420147"/>
                </a:cubicBezTo>
                <a:cubicBezTo>
                  <a:pt x="7809991" y="4421002"/>
                  <a:pt x="7810277" y="4421858"/>
                  <a:pt x="7809896" y="4422714"/>
                </a:cubicBezTo>
                <a:cubicBezTo>
                  <a:pt x="7794588" y="4462079"/>
                  <a:pt x="7761689" y="4494788"/>
                  <a:pt x="7735826" y="4527972"/>
                </a:cubicBezTo>
                <a:cubicBezTo>
                  <a:pt x="7704544" y="4568192"/>
                  <a:pt x="7674877" y="4611550"/>
                  <a:pt x="7637415" y="4646161"/>
                </a:cubicBezTo>
                <a:cubicBezTo>
                  <a:pt x="7630663" y="4652436"/>
                  <a:pt x="7618207" y="4643213"/>
                  <a:pt x="7622676" y="4634942"/>
                </a:cubicBezTo>
                <a:cubicBezTo>
                  <a:pt x="7646447" y="4591107"/>
                  <a:pt x="7680487" y="4552219"/>
                  <a:pt x="7711104" y="4512854"/>
                </a:cubicBezTo>
                <a:cubicBezTo>
                  <a:pt x="7733164" y="4484424"/>
                  <a:pt x="7753607" y="4452475"/>
                  <a:pt x="7779945" y="4427563"/>
                </a:cubicBezTo>
                <a:cubicBezTo>
                  <a:pt x="7752751" y="4434314"/>
                  <a:pt x="7725557" y="4440780"/>
                  <a:pt x="7698458" y="4447626"/>
                </a:cubicBezTo>
                <a:cubicBezTo>
                  <a:pt x="7698172" y="4449053"/>
                  <a:pt x="7697697" y="4450479"/>
                  <a:pt x="7696842" y="4451810"/>
                </a:cubicBezTo>
                <a:cubicBezTo>
                  <a:pt x="7624197" y="4564770"/>
                  <a:pt x="7531966" y="4679155"/>
                  <a:pt x="7440495" y="4777472"/>
                </a:cubicBezTo>
                <a:cubicBezTo>
                  <a:pt x="7429846" y="4788977"/>
                  <a:pt x="7411876" y="4776331"/>
                  <a:pt x="7420718" y="4762830"/>
                </a:cubicBezTo>
                <a:cubicBezTo>
                  <a:pt x="7488417" y="4659283"/>
                  <a:pt x="7569239" y="4552028"/>
                  <a:pt x="7653864" y="4459416"/>
                </a:cubicBezTo>
                <a:cubicBezTo>
                  <a:pt x="7606227" y="4471778"/>
                  <a:pt x="7558494" y="4484043"/>
                  <a:pt x="7511048" y="4496975"/>
                </a:cubicBezTo>
                <a:cubicBezTo>
                  <a:pt x="7511904" y="4500397"/>
                  <a:pt x="7511429" y="4504200"/>
                  <a:pt x="7508576" y="4508005"/>
                </a:cubicBezTo>
                <a:cubicBezTo>
                  <a:pt x="7409783" y="4641502"/>
                  <a:pt x="7313653" y="4779564"/>
                  <a:pt x="7202691" y="4903269"/>
                </a:cubicBezTo>
                <a:cubicBezTo>
                  <a:pt x="7198507" y="4907928"/>
                  <a:pt x="7191946" y="4901176"/>
                  <a:pt x="7194894" y="4896327"/>
                </a:cubicBezTo>
                <a:cubicBezTo>
                  <a:pt x="7278092" y="4761023"/>
                  <a:pt x="7376884" y="4634656"/>
                  <a:pt x="7472349" y="4507719"/>
                </a:cubicBezTo>
                <a:cubicBezTo>
                  <a:pt x="7437738" y="4517323"/>
                  <a:pt x="7402937" y="4526545"/>
                  <a:pt x="7368422" y="4536529"/>
                </a:cubicBezTo>
                <a:cubicBezTo>
                  <a:pt x="7368802" y="4540047"/>
                  <a:pt x="7368041" y="4543755"/>
                  <a:pt x="7365189" y="4547274"/>
                </a:cubicBezTo>
                <a:cubicBezTo>
                  <a:pt x="7242625" y="4700074"/>
                  <a:pt x="7127004" y="4871225"/>
                  <a:pt x="6985138" y="5006719"/>
                </a:cubicBezTo>
                <a:cubicBezTo>
                  <a:pt x="6980859" y="5010903"/>
                  <a:pt x="6971827" y="5006624"/>
                  <a:pt x="6975535" y="5000539"/>
                </a:cubicBezTo>
                <a:cubicBezTo>
                  <a:pt x="7072236" y="4840038"/>
                  <a:pt x="7205543" y="4695510"/>
                  <a:pt x="7324113" y="4549461"/>
                </a:cubicBezTo>
                <a:cubicBezTo>
                  <a:pt x="7288646" y="4559825"/>
                  <a:pt x="7253180" y="4569714"/>
                  <a:pt x="7217903" y="4580458"/>
                </a:cubicBezTo>
                <a:cubicBezTo>
                  <a:pt x="7147067" y="4665559"/>
                  <a:pt x="7076800" y="4751989"/>
                  <a:pt x="7000446" y="4832145"/>
                </a:cubicBezTo>
                <a:cubicBezTo>
                  <a:pt x="6991509" y="4841558"/>
                  <a:pt x="6978007" y="4829102"/>
                  <a:pt x="6985519" y="4818834"/>
                </a:cubicBezTo>
                <a:cubicBezTo>
                  <a:pt x="7041238" y="4742767"/>
                  <a:pt x="7101997" y="4670218"/>
                  <a:pt x="7162755" y="4597954"/>
                </a:cubicBezTo>
                <a:cubicBezTo>
                  <a:pt x="7103518" y="4616400"/>
                  <a:pt x="7044281" y="4634656"/>
                  <a:pt x="6985424" y="4654243"/>
                </a:cubicBezTo>
                <a:cubicBezTo>
                  <a:pt x="6986184" y="4657001"/>
                  <a:pt x="6985899" y="4659948"/>
                  <a:pt x="6983997" y="4662896"/>
                </a:cubicBezTo>
                <a:cubicBezTo>
                  <a:pt x="6934649" y="4738203"/>
                  <a:pt x="6874081" y="4806853"/>
                  <a:pt x="6818932" y="4878071"/>
                </a:cubicBezTo>
                <a:cubicBezTo>
                  <a:pt x="6764544" y="4948243"/>
                  <a:pt x="6713769" y="5023169"/>
                  <a:pt x="6652820" y="5087731"/>
                </a:cubicBezTo>
                <a:cubicBezTo>
                  <a:pt x="6644168" y="5096859"/>
                  <a:pt x="6631331" y="5086685"/>
                  <a:pt x="6637512" y="5076036"/>
                </a:cubicBezTo>
                <a:cubicBezTo>
                  <a:pt x="6719094" y="4934551"/>
                  <a:pt x="6833955" y="4786220"/>
                  <a:pt x="6948341" y="4666605"/>
                </a:cubicBezTo>
                <a:cubicBezTo>
                  <a:pt x="6889865" y="4686381"/>
                  <a:pt x="6831483" y="4706540"/>
                  <a:pt x="6773386" y="4727458"/>
                </a:cubicBezTo>
                <a:cubicBezTo>
                  <a:pt x="6773386" y="4729835"/>
                  <a:pt x="6773006" y="4732307"/>
                  <a:pt x="6771390" y="4734684"/>
                </a:cubicBezTo>
                <a:cubicBezTo>
                  <a:pt x="6678113" y="4871796"/>
                  <a:pt x="6573996" y="5027733"/>
                  <a:pt x="6455045" y="5143545"/>
                </a:cubicBezTo>
                <a:cubicBezTo>
                  <a:pt x="6448960" y="5149440"/>
                  <a:pt x="6435933" y="5144021"/>
                  <a:pt x="6440878" y="5134988"/>
                </a:cubicBezTo>
                <a:cubicBezTo>
                  <a:pt x="6514663" y="4999304"/>
                  <a:pt x="6625626" y="4865235"/>
                  <a:pt x="6726225" y="4744478"/>
                </a:cubicBezTo>
                <a:cubicBezTo>
                  <a:pt x="6659666" y="4768915"/>
                  <a:pt x="6593297" y="4793922"/>
                  <a:pt x="6527310" y="4819975"/>
                </a:cubicBezTo>
                <a:cubicBezTo>
                  <a:pt x="6477485" y="4891954"/>
                  <a:pt x="6416346" y="4957751"/>
                  <a:pt x="6360532" y="5024881"/>
                </a:cubicBezTo>
                <a:cubicBezTo>
                  <a:pt x="6292262" y="5106938"/>
                  <a:pt x="6227414" y="5195462"/>
                  <a:pt x="6150397" y="5269437"/>
                </a:cubicBezTo>
                <a:cubicBezTo>
                  <a:pt x="6142409" y="5277138"/>
                  <a:pt x="6127577" y="5267345"/>
                  <a:pt x="6134137" y="5257265"/>
                </a:cubicBezTo>
                <a:cubicBezTo>
                  <a:pt x="6186908" y="5176920"/>
                  <a:pt x="6253753" y="5105036"/>
                  <a:pt x="6314987" y="5031061"/>
                </a:cubicBezTo>
                <a:cubicBezTo>
                  <a:pt x="6366237" y="4969257"/>
                  <a:pt x="6415396" y="4902888"/>
                  <a:pt x="6469593" y="4842604"/>
                </a:cubicBezTo>
                <a:cubicBezTo>
                  <a:pt x="6412448" y="4865615"/>
                  <a:pt x="6355493" y="4889386"/>
                  <a:pt x="6298918" y="4913727"/>
                </a:cubicBezTo>
                <a:cubicBezTo>
                  <a:pt x="6149256" y="5092675"/>
                  <a:pt x="5997695" y="5284935"/>
                  <a:pt x="5827216" y="5443726"/>
                </a:cubicBezTo>
                <a:cubicBezTo>
                  <a:pt x="5821606" y="5448955"/>
                  <a:pt x="5813999" y="5442014"/>
                  <a:pt x="5818373" y="5435834"/>
                </a:cubicBezTo>
                <a:cubicBezTo>
                  <a:pt x="5939981" y="5261640"/>
                  <a:pt x="6091920" y="5098856"/>
                  <a:pt x="6236638" y="4940731"/>
                </a:cubicBezTo>
                <a:cubicBezTo>
                  <a:pt x="6185007" y="4963456"/>
                  <a:pt x="6133566" y="4986467"/>
                  <a:pt x="6082412" y="5010332"/>
                </a:cubicBezTo>
                <a:cubicBezTo>
                  <a:pt x="6081936" y="5012330"/>
                  <a:pt x="6081081" y="5014327"/>
                  <a:pt x="6079369" y="5016228"/>
                </a:cubicBezTo>
                <a:cubicBezTo>
                  <a:pt x="6000833" y="5105893"/>
                  <a:pt x="5917352" y="5191468"/>
                  <a:pt x="5834347" y="5276948"/>
                </a:cubicBezTo>
                <a:cubicBezTo>
                  <a:pt x="5760756" y="5352730"/>
                  <a:pt x="5688779" y="5439162"/>
                  <a:pt x="5601589" y="5499540"/>
                </a:cubicBezTo>
                <a:cubicBezTo>
                  <a:pt x="5597121" y="5502582"/>
                  <a:pt x="5590084" y="5498114"/>
                  <a:pt x="5593794" y="5492883"/>
                </a:cubicBezTo>
                <a:cubicBezTo>
                  <a:pt x="5658352" y="5401983"/>
                  <a:pt x="5748679" y="5325156"/>
                  <a:pt x="5825885" y="5244714"/>
                </a:cubicBezTo>
                <a:cubicBezTo>
                  <a:pt x="5890919" y="5177015"/>
                  <a:pt x="5954339" y="5107889"/>
                  <a:pt x="6018993" y="5039904"/>
                </a:cubicBezTo>
                <a:cubicBezTo>
                  <a:pt x="6011006" y="5043802"/>
                  <a:pt x="6002830" y="5047320"/>
                  <a:pt x="5994842" y="5051219"/>
                </a:cubicBezTo>
                <a:cubicBezTo>
                  <a:pt x="5974875" y="5060822"/>
                  <a:pt x="5955288" y="5071091"/>
                  <a:pt x="5935512" y="5080885"/>
                </a:cubicBezTo>
                <a:cubicBezTo>
                  <a:pt x="5935037" y="5081550"/>
                  <a:pt x="5935322" y="5082216"/>
                  <a:pt x="5934658" y="5082881"/>
                </a:cubicBezTo>
                <a:cubicBezTo>
                  <a:pt x="5847563" y="5167697"/>
                  <a:pt x="5749250" y="5241102"/>
                  <a:pt x="5661110" y="5325346"/>
                </a:cubicBezTo>
                <a:cubicBezTo>
                  <a:pt x="5574301" y="5408355"/>
                  <a:pt x="5495955" y="5501347"/>
                  <a:pt x="5405914" y="5580551"/>
                </a:cubicBezTo>
                <a:cubicBezTo>
                  <a:pt x="5401920" y="5584070"/>
                  <a:pt x="5394979" y="5579506"/>
                  <a:pt x="5398212" y="5574656"/>
                </a:cubicBezTo>
                <a:cubicBezTo>
                  <a:pt x="5461346" y="5477575"/>
                  <a:pt x="5547394" y="5393711"/>
                  <a:pt x="5630113" y="5313556"/>
                </a:cubicBezTo>
                <a:cubicBezTo>
                  <a:pt x="5691535" y="5254033"/>
                  <a:pt x="5754859" y="5192229"/>
                  <a:pt x="5822556" y="5137366"/>
                </a:cubicBezTo>
                <a:cubicBezTo>
                  <a:pt x="5766269" y="5166461"/>
                  <a:pt x="5710456" y="5196316"/>
                  <a:pt x="5654931" y="5226934"/>
                </a:cubicBezTo>
                <a:cubicBezTo>
                  <a:pt x="5655025" y="5230261"/>
                  <a:pt x="5653693" y="5233780"/>
                  <a:pt x="5650270" y="5236822"/>
                </a:cubicBezTo>
                <a:cubicBezTo>
                  <a:pt x="5574967" y="5304903"/>
                  <a:pt x="5498902" y="5371462"/>
                  <a:pt x="5426260" y="5442584"/>
                </a:cubicBezTo>
                <a:cubicBezTo>
                  <a:pt x="5345347" y="5521885"/>
                  <a:pt x="5267095" y="5612119"/>
                  <a:pt x="5172280" y="5674874"/>
                </a:cubicBezTo>
                <a:cubicBezTo>
                  <a:pt x="5167052" y="5678297"/>
                  <a:pt x="5160209" y="5671927"/>
                  <a:pt x="5164486" y="5666792"/>
                </a:cubicBezTo>
                <a:cubicBezTo>
                  <a:pt x="5230011" y="5587778"/>
                  <a:pt x="5308648" y="5518081"/>
                  <a:pt x="5380907" y="5445247"/>
                </a:cubicBezTo>
                <a:cubicBezTo>
                  <a:pt x="5432536" y="5393141"/>
                  <a:pt x="5484736" y="5340369"/>
                  <a:pt x="5539977" y="5291496"/>
                </a:cubicBezTo>
                <a:cubicBezTo>
                  <a:pt x="5482263" y="5324679"/>
                  <a:pt x="5424930" y="5358435"/>
                  <a:pt x="5368262" y="5393236"/>
                </a:cubicBezTo>
                <a:cubicBezTo>
                  <a:pt x="5369022" y="5396849"/>
                  <a:pt x="5368357" y="5400653"/>
                  <a:pt x="5365314" y="5403790"/>
                </a:cubicBezTo>
                <a:cubicBezTo>
                  <a:pt x="5299897" y="5471395"/>
                  <a:pt x="5224686" y="5530252"/>
                  <a:pt x="5154885" y="5593483"/>
                </a:cubicBezTo>
                <a:cubicBezTo>
                  <a:pt x="5084444" y="5657284"/>
                  <a:pt x="5017687" y="5727266"/>
                  <a:pt x="4941986" y="5784982"/>
                </a:cubicBezTo>
                <a:cubicBezTo>
                  <a:pt x="4934190" y="5790972"/>
                  <a:pt x="4924775" y="5779942"/>
                  <a:pt x="4930671" y="5772621"/>
                </a:cubicBezTo>
                <a:cubicBezTo>
                  <a:pt x="4989822" y="5699406"/>
                  <a:pt x="5062859" y="5636651"/>
                  <a:pt x="5131880" y="5572945"/>
                </a:cubicBezTo>
                <a:cubicBezTo>
                  <a:pt x="5167052" y="5540521"/>
                  <a:pt x="5202152" y="5506957"/>
                  <a:pt x="5238184" y="5474627"/>
                </a:cubicBezTo>
                <a:cubicBezTo>
                  <a:pt x="5235143" y="5476624"/>
                  <a:pt x="5232005" y="5478431"/>
                  <a:pt x="5228965" y="5480428"/>
                </a:cubicBezTo>
                <a:cubicBezTo>
                  <a:pt x="5117432" y="5552692"/>
                  <a:pt x="5009129" y="5632087"/>
                  <a:pt x="4898242" y="5707203"/>
                </a:cubicBezTo>
                <a:cubicBezTo>
                  <a:pt x="4899478" y="5709200"/>
                  <a:pt x="4900144" y="5711577"/>
                  <a:pt x="4898908" y="5714240"/>
                </a:cubicBezTo>
                <a:cubicBezTo>
                  <a:pt x="4887021" y="5741148"/>
                  <a:pt x="4856214" y="5757407"/>
                  <a:pt x="4835962" y="5778611"/>
                </a:cubicBezTo>
                <a:cubicBezTo>
                  <a:pt x="4816094" y="5799435"/>
                  <a:pt x="4801548" y="5823776"/>
                  <a:pt x="4782725" y="5845170"/>
                </a:cubicBezTo>
                <a:cubicBezTo>
                  <a:pt x="4774075" y="5854868"/>
                  <a:pt x="4755916" y="5847642"/>
                  <a:pt x="4761334" y="5833855"/>
                </a:cubicBezTo>
                <a:cubicBezTo>
                  <a:pt x="4770367" y="5810844"/>
                  <a:pt x="4785292" y="5789831"/>
                  <a:pt x="4801645" y="5770719"/>
                </a:cubicBezTo>
                <a:cubicBezTo>
                  <a:pt x="4759623" y="5797438"/>
                  <a:pt x="4717021" y="5823300"/>
                  <a:pt x="4673477" y="5847357"/>
                </a:cubicBezTo>
                <a:cubicBezTo>
                  <a:pt x="4676329" y="5862095"/>
                  <a:pt x="4664728" y="5875025"/>
                  <a:pt x="4651697" y="5880826"/>
                </a:cubicBezTo>
                <a:cubicBezTo>
                  <a:pt x="4648657" y="5882157"/>
                  <a:pt x="4644000" y="5879780"/>
                  <a:pt x="4644000" y="5876167"/>
                </a:cubicBezTo>
                <a:cubicBezTo>
                  <a:pt x="4644000" y="5871413"/>
                  <a:pt x="4645235" y="5866469"/>
                  <a:pt x="4647041" y="5861620"/>
                </a:cubicBezTo>
                <a:cubicBezTo>
                  <a:pt x="4594177" y="5889764"/>
                  <a:pt x="4539980" y="5915342"/>
                  <a:pt x="4483879" y="5937211"/>
                </a:cubicBezTo>
                <a:cubicBezTo>
                  <a:pt x="4510786" y="5937591"/>
                  <a:pt x="4537696" y="5936830"/>
                  <a:pt x="4564605" y="5936926"/>
                </a:cubicBezTo>
                <a:cubicBezTo>
                  <a:pt x="4565080" y="5936165"/>
                  <a:pt x="4564890" y="5935404"/>
                  <a:pt x="4565556" y="5934644"/>
                </a:cubicBezTo>
                <a:cubicBezTo>
                  <a:pt x="4576490" y="5923233"/>
                  <a:pt x="4587143" y="5911633"/>
                  <a:pt x="4597789" y="5900033"/>
                </a:cubicBezTo>
                <a:cubicBezTo>
                  <a:pt x="4605966" y="5891095"/>
                  <a:pt x="4610057" y="5884629"/>
                  <a:pt x="4622605" y="5884915"/>
                </a:cubicBezTo>
                <a:cubicBezTo>
                  <a:pt x="4626124" y="5885010"/>
                  <a:pt x="4630780" y="5887768"/>
                  <a:pt x="4631256" y="5891665"/>
                </a:cubicBezTo>
                <a:cubicBezTo>
                  <a:pt x="4633538" y="5909637"/>
                  <a:pt x="4615000" y="5925135"/>
                  <a:pt x="4597600" y="5936830"/>
                </a:cubicBezTo>
                <a:cubicBezTo>
                  <a:pt x="4714834" y="5936451"/>
                  <a:pt x="4832161" y="5934074"/>
                  <a:pt x="4949215" y="5927133"/>
                </a:cubicBezTo>
                <a:cubicBezTo>
                  <a:pt x="5152319" y="5915817"/>
                  <a:pt x="5354951" y="5894898"/>
                  <a:pt x="5556046" y="5864472"/>
                </a:cubicBezTo>
                <a:cubicBezTo>
                  <a:pt x="5757617" y="5833950"/>
                  <a:pt x="5957855" y="5793730"/>
                  <a:pt x="6155531" y="5743810"/>
                </a:cubicBezTo>
                <a:cubicBezTo>
                  <a:pt x="6239965" y="5722511"/>
                  <a:pt x="6323830" y="5699406"/>
                  <a:pt x="6407218" y="5674589"/>
                </a:cubicBezTo>
                <a:cubicBezTo>
                  <a:pt x="6448485" y="5662228"/>
                  <a:pt x="6489657" y="5649487"/>
                  <a:pt x="6530733" y="5636365"/>
                </a:cubicBezTo>
                <a:cubicBezTo>
                  <a:pt x="6551270" y="5629805"/>
                  <a:pt x="6571808" y="5623149"/>
                  <a:pt x="6592251" y="5616303"/>
                </a:cubicBezTo>
                <a:cubicBezTo>
                  <a:pt x="6599193" y="5614021"/>
                  <a:pt x="6649683" y="5592057"/>
                  <a:pt x="6653581" y="5595574"/>
                </a:cubicBezTo>
                <a:cubicBezTo>
                  <a:pt x="7260121" y="5386865"/>
                  <a:pt x="7830149" y="5089918"/>
                  <a:pt x="8418433" y="4836804"/>
                </a:cubicBezTo>
                <a:cubicBezTo>
                  <a:pt x="8269247" y="4761307"/>
                  <a:pt x="8130520" y="4664512"/>
                  <a:pt x="8001015" y="4556022"/>
                </a:cubicBezTo>
                <a:cubicBezTo>
                  <a:pt x="7966309" y="4602993"/>
                  <a:pt x="7929798" y="4647872"/>
                  <a:pt x="7889387" y="4686953"/>
                </a:cubicBezTo>
                <a:cubicBezTo>
                  <a:pt x="7884347" y="4691802"/>
                  <a:pt x="7875980" y="4684575"/>
                  <a:pt x="7878832" y="4678680"/>
                </a:cubicBezTo>
                <a:cubicBezTo>
                  <a:pt x="7903744" y="4627525"/>
                  <a:pt x="7935692" y="4578081"/>
                  <a:pt x="7970303" y="4529969"/>
                </a:cubicBezTo>
                <a:cubicBezTo>
                  <a:pt x="7959083" y="4520270"/>
                  <a:pt x="7947959" y="4510477"/>
                  <a:pt x="7936834" y="4500683"/>
                </a:cubicBezTo>
                <a:cubicBezTo>
                  <a:pt x="7896708" y="4555071"/>
                  <a:pt x="7856393" y="4609268"/>
                  <a:pt x="7815792" y="4662706"/>
                </a:cubicBezTo>
                <a:cubicBezTo>
                  <a:pt x="7810467" y="4669743"/>
                  <a:pt x="7800578" y="4661184"/>
                  <a:pt x="7803906" y="4653959"/>
                </a:cubicBezTo>
                <a:cubicBezTo>
                  <a:pt x="7831671" y="4593960"/>
                  <a:pt x="7868563" y="4533202"/>
                  <a:pt x="7910305" y="4476912"/>
                </a:cubicBezTo>
                <a:cubicBezTo>
                  <a:pt x="7901177" y="4468640"/>
                  <a:pt x="7892049" y="4460272"/>
                  <a:pt x="7883016" y="4451810"/>
                </a:cubicBezTo>
                <a:cubicBezTo>
                  <a:pt x="7860957" y="4482522"/>
                  <a:pt x="7835949" y="4511713"/>
                  <a:pt x="7813225" y="4541378"/>
                </a:cubicBezTo>
                <a:cubicBezTo>
                  <a:pt x="7772244" y="4594816"/>
                  <a:pt x="7732878" y="4651391"/>
                  <a:pt x="7684481" y="4698362"/>
                </a:cubicBezTo>
                <a:cubicBezTo>
                  <a:pt x="7678301" y="4704353"/>
                  <a:pt x="7668411" y="4696651"/>
                  <a:pt x="7672595" y="4689139"/>
                </a:cubicBezTo>
                <a:cubicBezTo>
                  <a:pt x="7699028" y="4641787"/>
                  <a:pt x="7733449" y="4599095"/>
                  <a:pt x="7766253" y="4555927"/>
                </a:cubicBezTo>
                <a:cubicBezTo>
                  <a:pt x="7797155" y="4515326"/>
                  <a:pt x="7827202" y="4470827"/>
                  <a:pt x="7861147" y="4431176"/>
                </a:cubicBezTo>
                <a:cubicBezTo>
                  <a:pt x="7854681" y="4425091"/>
                  <a:pt x="7848215" y="4418911"/>
                  <a:pt x="7841749" y="4412731"/>
                </a:cubicBezTo>
                <a:close/>
                <a:moveTo>
                  <a:pt x="8696269" y="4408831"/>
                </a:moveTo>
                <a:cubicBezTo>
                  <a:pt x="8782699" y="4495643"/>
                  <a:pt x="8858291" y="4596717"/>
                  <a:pt x="8937021" y="4689805"/>
                </a:cubicBezTo>
                <a:cubicBezTo>
                  <a:pt x="9019743" y="4787646"/>
                  <a:pt x="9115018" y="4883396"/>
                  <a:pt x="9186901" y="4989795"/>
                </a:cubicBezTo>
                <a:cubicBezTo>
                  <a:pt x="9205443" y="4990935"/>
                  <a:pt x="9223985" y="4991411"/>
                  <a:pt x="9242621" y="4992172"/>
                </a:cubicBezTo>
                <a:cubicBezTo>
                  <a:pt x="9068807" y="4829673"/>
                  <a:pt x="8913535" y="4624673"/>
                  <a:pt x="8782129" y="4429560"/>
                </a:cubicBezTo>
                <a:cubicBezTo>
                  <a:pt x="8782034" y="4429465"/>
                  <a:pt x="8782129" y="4429369"/>
                  <a:pt x="8782034" y="4429274"/>
                </a:cubicBezTo>
                <a:cubicBezTo>
                  <a:pt x="8753414" y="4422428"/>
                  <a:pt x="8724794" y="4415583"/>
                  <a:pt x="8696269" y="4408831"/>
                </a:cubicBezTo>
                <a:close/>
                <a:moveTo>
                  <a:pt x="10378917" y="4364212"/>
                </a:moveTo>
                <a:cubicBezTo>
                  <a:pt x="10388334" y="4368397"/>
                  <a:pt x="10392470" y="4382945"/>
                  <a:pt x="10380775" y="4387438"/>
                </a:cubicBezTo>
                <a:cubicBezTo>
                  <a:pt x="10376876" y="4388959"/>
                  <a:pt x="10341505" y="4401986"/>
                  <a:pt x="10342551" y="4387058"/>
                </a:cubicBezTo>
                <a:cubicBezTo>
                  <a:pt x="10343407" y="4374696"/>
                  <a:pt x="10357954" y="4368516"/>
                  <a:pt x="10368129" y="4364238"/>
                </a:cubicBezTo>
                <a:cubicBezTo>
                  <a:pt x="10372051" y="4362574"/>
                  <a:pt x="10375777" y="4362817"/>
                  <a:pt x="10378917" y="4364212"/>
                </a:cubicBezTo>
                <a:close/>
                <a:moveTo>
                  <a:pt x="10256164" y="4346160"/>
                </a:moveTo>
                <a:cubicBezTo>
                  <a:pt x="10261319" y="4345719"/>
                  <a:pt x="10266436" y="4346123"/>
                  <a:pt x="10271428" y="4347787"/>
                </a:cubicBezTo>
                <a:cubicBezTo>
                  <a:pt x="10275517" y="4349213"/>
                  <a:pt x="10279130" y="4353872"/>
                  <a:pt x="10276373" y="4358341"/>
                </a:cubicBezTo>
                <a:cubicBezTo>
                  <a:pt x="10263916" y="4378120"/>
                  <a:pt x="10236153" y="4381828"/>
                  <a:pt x="10215234" y="4388673"/>
                </a:cubicBezTo>
                <a:cubicBezTo>
                  <a:pt x="10192793" y="4395995"/>
                  <a:pt x="10170925" y="4405313"/>
                  <a:pt x="10147154" y="4405313"/>
                </a:cubicBezTo>
                <a:cubicBezTo>
                  <a:pt x="10142019" y="4405313"/>
                  <a:pt x="10138596" y="4398087"/>
                  <a:pt x="10142970" y="4394474"/>
                </a:cubicBezTo>
                <a:cubicBezTo>
                  <a:pt x="10162653" y="4378120"/>
                  <a:pt x="10187565" y="4370988"/>
                  <a:pt x="10211051" y="4361764"/>
                </a:cubicBezTo>
                <a:cubicBezTo>
                  <a:pt x="10224885" y="4356416"/>
                  <a:pt x="10240698" y="4347484"/>
                  <a:pt x="10256164" y="4346160"/>
                </a:cubicBezTo>
                <a:close/>
                <a:moveTo>
                  <a:pt x="10372828" y="4300940"/>
                </a:moveTo>
                <a:lnTo>
                  <a:pt x="10359381" y="4303479"/>
                </a:lnTo>
                <a:cubicBezTo>
                  <a:pt x="10359477" y="4303574"/>
                  <a:pt x="10359477" y="4303574"/>
                  <a:pt x="10359572" y="4303574"/>
                </a:cubicBezTo>
                <a:lnTo>
                  <a:pt x="10359638" y="4303560"/>
                </a:lnTo>
                <a:lnTo>
                  <a:pt x="10359476" y="4303479"/>
                </a:lnTo>
                <a:close/>
                <a:moveTo>
                  <a:pt x="10372979" y="4300911"/>
                </a:moveTo>
                <a:lnTo>
                  <a:pt x="10372969" y="4300913"/>
                </a:lnTo>
                <a:lnTo>
                  <a:pt x="10372966" y="4300914"/>
                </a:lnTo>
                <a:lnTo>
                  <a:pt x="10372893" y="4300928"/>
                </a:lnTo>
                <a:lnTo>
                  <a:pt x="10372878" y="4300931"/>
                </a:lnTo>
                <a:lnTo>
                  <a:pt x="10372829" y="4300941"/>
                </a:lnTo>
                <a:lnTo>
                  <a:pt x="10372893" y="4300928"/>
                </a:lnTo>
                <a:lnTo>
                  <a:pt x="10372894" y="4300928"/>
                </a:lnTo>
                <a:lnTo>
                  <a:pt x="10372966" y="4300914"/>
                </a:lnTo>
                <a:close/>
                <a:moveTo>
                  <a:pt x="10078787" y="4232070"/>
                </a:moveTo>
                <a:cubicBezTo>
                  <a:pt x="10098185" y="4227886"/>
                  <a:pt x="10107884" y="4257648"/>
                  <a:pt x="10088486" y="4261546"/>
                </a:cubicBezTo>
                <a:cubicBezTo>
                  <a:pt x="10074319" y="4264398"/>
                  <a:pt x="10060342" y="4267061"/>
                  <a:pt x="10045984" y="4268962"/>
                </a:cubicBezTo>
                <a:cubicBezTo>
                  <a:pt x="10029914" y="4271054"/>
                  <a:pt x="10025922" y="4245477"/>
                  <a:pt x="10041230" y="4241103"/>
                </a:cubicBezTo>
                <a:cubicBezTo>
                  <a:pt x="10053685" y="4237680"/>
                  <a:pt x="10066142" y="4234828"/>
                  <a:pt x="10078787" y="4232070"/>
                </a:cubicBezTo>
                <a:close/>
                <a:moveTo>
                  <a:pt x="7692373" y="4219234"/>
                </a:moveTo>
                <a:cubicBezTo>
                  <a:pt x="7747617" y="4272576"/>
                  <a:pt x="7802955" y="4325919"/>
                  <a:pt x="7859150" y="4378120"/>
                </a:cubicBezTo>
                <a:cubicBezTo>
                  <a:pt x="7860196" y="4377930"/>
                  <a:pt x="7861338" y="4377644"/>
                  <a:pt x="7862383" y="4377358"/>
                </a:cubicBezTo>
                <a:cubicBezTo>
                  <a:pt x="7863524" y="4379736"/>
                  <a:pt x="7864760" y="4382018"/>
                  <a:pt x="7865997" y="4384395"/>
                </a:cubicBezTo>
                <a:cubicBezTo>
                  <a:pt x="7917531" y="4432127"/>
                  <a:pt x="7969733" y="4478909"/>
                  <a:pt x="8023265" y="4523979"/>
                </a:cubicBezTo>
                <a:cubicBezTo>
                  <a:pt x="7997687" y="4493551"/>
                  <a:pt x="7973250" y="4462744"/>
                  <a:pt x="7949765" y="4434600"/>
                </a:cubicBezTo>
                <a:cubicBezTo>
                  <a:pt x="7943965" y="4427563"/>
                  <a:pt x="7954519" y="4416439"/>
                  <a:pt x="7961271" y="4423000"/>
                </a:cubicBezTo>
                <a:cubicBezTo>
                  <a:pt x="8011284" y="4471397"/>
                  <a:pt x="8070236" y="4523598"/>
                  <a:pt x="8117873" y="4579982"/>
                </a:cubicBezTo>
                <a:cubicBezTo>
                  <a:pt x="8121772" y="4577321"/>
                  <a:pt x="8126145" y="4575609"/>
                  <a:pt x="8131471" y="4575134"/>
                </a:cubicBezTo>
                <a:cubicBezTo>
                  <a:pt x="8136320" y="4574658"/>
                  <a:pt x="8140313" y="4579507"/>
                  <a:pt x="8140408" y="4584071"/>
                </a:cubicBezTo>
                <a:cubicBezTo>
                  <a:pt x="8140598" y="4590442"/>
                  <a:pt x="8138221" y="4595862"/>
                  <a:pt x="8134799" y="4600711"/>
                </a:cubicBezTo>
                <a:cubicBezTo>
                  <a:pt x="8142120" y="4610124"/>
                  <a:pt x="8149062" y="4619633"/>
                  <a:pt x="8155526" y="4629236"/>
                </a:cubicBezTo>
                <a:cubicBezTo>
                  <a:pt x="8210105" y="4669838"/>
                  <a:pt x="8266489" y="4708156"/>
                  <a:pt x="8325156" y="4743527"/>
                </a:cubicBezTo>
                <a:cubicBezTo>
                  <a:pt x="8307661" y="4728694"/>
                  <a:pt x="8293018" y="4708156"/>
                  <a:pt x="8282843" y="4688663"/>
                </a:cubicBezTo>
                <a:cubicBezTo>
                  <a:pt x="8280086" y="4683434"/>
                  <a:pt x="8286172" y="4676398"/>
                  <a:pt x="8291592" y="4680201"/>
                </a:cubicBezTo>
                <a:cubicBezTo>
                  <a:pt x="8312891" y="4695034"/>
                  <a:pt x="8335900" y="4715858"/>
                  <a:pt x="8347597" y="4739534"/>
                </a:cubicBezTo>
                <a:cubicBezTo>
                  <a:pt x="8350258" y="4745049"/>
                  <a:pt x="8346550" y="4751705"/>
                  <a:pt x="8341320" y="4752845"/>
                </a:cubicBezTo>
                <a:cubicBezTo>
                  <a:pt x="8362809" y="4765491"/>
                  <a:pt x="8384013" y="4778328"/>
                  <a:pt x="8406167" y="4790118"/>
                </a:cubicBezTo>
                <a:cubicBezTo>
                  <a:pt x="8424899" y="4800102"/>
                  <a:pt x="8443916" y="4809135"/>
                  <a:pt x="8463028" y="4817977"/>
                </a:cubicBezTo>
                <a:cubicBezTo>
                  <a:pt x="8465786" y="4816742"/>
                  <a:pt x="8468447" y="4815600"/>
                  <a:pt x="8471205" y="4814460"/>
                </a:cubicBezTo>
                <a:cubicBezTo>
                  <a:pt x="8467687" y="4809325"/>
                  <a:pt x="8464263" y="4804191"/>
                  <a:pt x="8460651" y="4799341"/>
                </a:cubicBezTo>
                <a:cubicBezTo>
                  <a:pt x="8443536" y="4776331"/>
                  <a:pt x="8422998" y="4753987"/>
                  <a:pt x="8412919" y="4726887"/>
                </a:cubicBezTo>
                <a:cubicBezTo>
                  <a:pt x="8411112" y="4722038"/>
                  <a:pt x="8417007" y="4719661"/>
                  <a:pt x="8420430" y="4722038"/>
                </a:cubicBezTo>
                <a:cubicBezTo>
                  <a:pt x="8445342" y="4739438"/>
                  <a:pt x="8462267" y="4766918"/>
                  <a:pt x="8481094" y="4790403"/>
                </a:cubicBezTo>
                <a:cubicBezTo>
                  <a:pt x="8494405" y="4807043"/>
                  <a:pt x="8511710" y="4822257"/>
                  <a:pt x="8517511" y="4842700"/>
                </a:cubicBezTo>
                <a:cubicBezTo>
                  <a:pt x="8531583" y="4848689"/>
                  <a:pt x="8545751" y="4854585"/>
                  <a:pt x="8559918" y="4860290"/>
                </a:cubicBezTo>
                <a:cubicBezTo>
                  <a:pt x="8560488" y="4860100"/>
                  <a:pt x="8561059" y="4859815"/>
                  <a:pt x="8561630" y="4859625"/>
                </a:cubicBezTo>
                <a:cubicBezTo>
                  <a:pt x="8572564" y="4864094"/>
                  <a:pt x="8583404" y="4868277"/>
                  <a:pt x="8594433" y="4871796"/>
                </a:cubicBezTo>
                <a:cubicBezTo>
                  <a:pt x="8593578" y="4872081"/>
                  <a:pt x="8592817" y="4872461"/>
                  <a:pt x="8592056" y="4872746"/>
                </a:cubicBezTo>
                <a:cubicBezTo>
                  <a:pt x="8594054" y="4873507"/>
                  <a:pt x="8595955" y="4874268"/>
                  <a:pt x="8597952" y="4875028"/>
                </a:cubicBezTo>
                <a:cubicBezTo>
                  <a:pt x="8579791" y="4857628"/>
                  <a:pt x="8565243" y="4835284"/>
                  <a:pt x="8549744" y="4815886"/>
                </a:cubicBezTo>
                <a:cubicBezTo>
                  <a:pt x="8527114" y="4787456"/>
                  <a:pt x="8503628" y="4759406"/>
                  <a:pt x="8482996" y="4729455"/>
                </a:cubicBezTo>
                <a:cubicBezTo>
                  <a:pt x="8477290" y="4721277"/>
                  <a:pt x="8489937" y="4711294"/>
                  <a:pt x="8496782" y="4718616"/>
                </a:cubicBezTo>
                <a:cubicBezTo>
                  <a:pt x="8520363" y="4743622"/>
                  <a:pt x="8541852" y="4770721"/>
                  <a:pt x="8563721" y="4797250"/>
                </a:cubicBezTo>
                <a:cubicBezTo>
                  <a:pt x="8584830" y="4822922"/>
                  <a:pt x="8612690" y="4848880"/>
                  <a:pt x="8625241" y="4880068"/>
                </a:cubicBezTo>
                <a:cubicBezTo>
                  <a:pt x="8625811" y="4881494"/>
                  <a:pt x="8625717" y="4883015"/>
                  <a:pt x="8625241" y="4884441"/>
                </a:cubicBezTo>
                <a:cubicBezTo>
                  <a:pt x="8670881" y="4900225"/>
                  <a:pt x="8716997" y="4914774"/>
                  <a:pt x="8763683" y="4926753"/>
                </a:cubicBezTo>
                <a:cubicBezTo>
                  <a:pt x="8759119" y="4921429"/>
                  <a:pt x="8754650" y="4916105"/>
                  <a:pt x="8750086" y="4911065"/>
                </a:cubicBezTo>
                <a:cubicBezTo>
                  <a:pt x="8727266" y="4885583"/>
                  <a:pt x="8701023" y="4861051"/>
                  <a:pt x="8682671" y="4832145"/>
                </a:cubicBezTo>
                <a:cubicBezTo>
                  <a:pt x="8676111" y="4821782"/>
                  <a:pt x="8689517" y="4812939"/>
                  <a:pt x="8698171" y="4819404"/>
                </a:cubicBezTo>
                <a:cubicBezTo>
                  <a:pt x="8724794" y="4839181"/>
                  <a:pt x="8746758" y="4866471"/>
                  <a:pt x="8769769" y="4890337"/>
                </a:cubicBezTo>
                <a:cubicBezTo>
                  <a:pt x="8785077" y="4906121"/>
                  <a:pt x="8802477" y="4921334"/>
                  <a:pt x="8815504" y="4939210"/>
                </a:cubicBezTo>
                <a:cubicBezTo>
                  <a:pt x="8850780" y="4947197"/>
                  <a:pt x="8886246" y="4954518"/>
                  <a:pt x="8921998" y="4960604"/>
                </a:cubicBezTo>
                <a:cubicBezTo>
                  <a:pt x="8908971" y="4947293"/>
                  <a:pt x="8896325" y="4933600"/>
                  <a:pt x="8883489" y="4920573"/>
                </a:cubicBezTo>
                <a:cubicBezTo>
                  <a:pt x="8848687" y="4885202"/>
                  <a:pt x="8810940" y="4851162"/>
                  <a:pt x="8781654" y="4810941"/>
                </a:cubicBezTo>
                <a:cubicBezTo>
                  <a:pt x="8777470" y="4805237"/>
                  <a:pt x="8785647" y="4796204"/>
                  <a:pt x="8791638" y="4800578"/>
                </a:cubicBezTo>
                <a:cubicBezTo>
                  <a:pt x="8828911" y="4827486"/>
                  <a:pt x="8860384" y="4861907"/>
                  <a:pt x="8893093" y="4894140"/>
                </a:cubicBezTo>
                <a:cubicBezTo>
                  <a:pt x="8917719" y="4918386"/>
                  <a:pt x="8944912" y="4941587"/>
                  <a:pt x="8967638" y="4967925"/>
                </a:cubicBezTo>
                <a:cubicBezTo>
                  <a:pt x="8985799" y="4970588"/>
                  <a:pt x="9004056" y="4972774"/>
                  <a:pt x="9022311" y="4975056"/>
                </a:cubicBezTo>
                <a:cubicBezTo>
                  <a:pt x="9009950" y="4962696"/>
                  <a:pt x="8995973" y="4952047"/>
                  <a:pt x="8984563" y="4939020"/>
                </a:cubicBezTo>
                <a:cubicBezTo>
                  <a:pt x="8976671" y="4930082"/>
                  <a:pt x="8986940" y="4914964"/>
                  <a:pt x="8998160" y="4919812"/>
                </a:cubicBezTo>
                <a:cubicBezTo>
                  <a:pt x="9023357" y="4930558"/>
                  <a:pt x="9044180" y="4954899"/>
                  <a:pt x="9060915" y="4976007"/>
                </a:cubicBezTo>
                <a:cubicBezTo>
                  <a:pt x="9061391" y="4976673"/>
                  <a:pt x="9061581" y="4977624"/>
                  <a:pt x="9061771" y="4978480"/>
                </a:cubicBezTo>
                <a:cubicBezTo>
                  <a:pt x="9062912" y="4978860"/>
                  <a:pt x="9064148" y="4979430"/>
                  <a:pt x="9065289" y="4979906"/>
                </a:cubicBezTo>
                <a:cubicBezTo>
                  <a:pt x="9094195" y="4982949"/>
                  <a:pt x="9123195" y="4985136"/>
                  <a:pt x="9152196" y="4987228"/>
                </a:cubicBezTo>
                <a:cubicBezTo>
                  <a:pt x="9066620" y="4902317"/>
                  <a:pt x="8992740" y="4800483"/>
                  <a:pt x="8915342" y="4709297"/>
                </a:cubicBezTo>
                <a:cubicBezTo>
                  <a:pt x="8829386" y="4608223"/>
                  <a:pt x="8734112" y="4509716"/>
                  <a:pt x="8659281" y="4399894"/>
                </a:cubicBezTo>
                <a:cubicBezTo>
                  <a:pt x="8626572" y="4392192"/>
                  <a:pt x="8593768" y="4384585"/>
                  <a:pt x="8561059" y="4377074"/>
                </a:cubicBezTo>
                <a:cubicBezTo>
                  <a:pt x="8635319" y="4453331"/>
                  <a:pt x="8697885" y="4544231"/>
                  <a:pt x="8764063" y="4626764"/>
                </a:cubicBezTo>
                <a:cubicBezTo>
                  <a:pt x="8836042" y="4716428"/>
                  <a:pt x="8918289" y="4804951"/>
                  <a:pt x="8976291" y="4904409"/>
                </a:cubicBezTo>
                <a:cubicBezTo>
                  <a:pt x="8979429" y="4909829"/>
                  <a:pt x="8971917" y="4913823"/>
                  <a:pt x="8967924" y="4910210"/>
                </a:cubicBezTo>
                <a:cubicBezTo>
                  <a:pt x="8882062" y="4832621"/>
                  <a:pt x="8811890" y="4733163"/>
                  <a:pt x="8738391" y="4643879"/>
                </a:cubicBezTo>
                <a:cubicBezTo>
                  <a:pt x="8665747" y="4555641"/>
                  <a:pt x="8581217" y="4468829"/>
                  <a:pt x="8521124" y="4371559"/>
                </a:cubicBezTo>
                <a:cubicBezTo>
                  <a:pt x="8520363" y="4370418"/>
                  <a:pt x="8520649" y="4368991"/>
                  <a:pt x="8520363" y="4367756"/>
                </a:cubicBezTo>
                <a:cubicBezTo>
                  <a:pt x="8489365" y="4360720"/>
                  <a:pt x="8458369" y="4353684"/>
                  <a:pt x="8427466" y="4346932"/>
                </a:cubicBezTo>
                <a:cubicBezTo>
                  <a:pt x="8484706" y="4410638"/>
                  <a:pt x="8539569" y="4476437"/>
                  <a:pt x="8594433" y="4542140"/>
                </a:cubicBezTo>
                <a:cubicBezTo>
                  <a:pt x="8648441" y="4606891"/>
                  <a:pt x="8710911" y="4669266"/>
                  <a:pt x="8751797" y="4743337"/>
                </a:cubicBezTo>
                <a:cubicBezTo>
                  <a:pt x="8756171" y="4751324"/>
                  <a:pt x="8745142" y="4760832"/>
                  <a:pt x="8738010" y="4755032"/>
                </a:cubicBezTo>
                <a:cubicBezTo>
                  <a:pt x="8672497" y="4701881"/>
                  <a:pt x="8622103" y="4629521"/>
                  <a:pt x="8568095" y="4565054"/>
                </a:cubicBezTo>
                <a:cubicBezTo>
                  <a:pt x="8506005" y="4490889"/>
                  <a:pt x="8443441" y="4417009"/>
                  <a:pt x="8384678" y="4340182"/>
                </a:cubicBezTo>
                <a:cubicBezTo>
                  <a:pt x="8384013" y="4339326"/>
                  <a:pt x="8383728" y="4338375"/>
                  <a:pt x="8383347" y="4337424"/>
                </a:cubicBezTo>
                <a:cubicBezTo>
                  <a:pt x="8361194" y="4332669"/>
                  <a:pt x="8339038" y="4327820"/>
                  <a:pt x="8316884" y="4323161"/>
                </a:cubicBezTo>
                <a:cubicBezTo>
                  <a:pt x="8366613" y="4372034"/>
                  <a:pt x="8412538" y="4430701"/>
                  <a:pt x="8455231" y="4491460"/>
                </a:cubicBezTo>
                <a:cubicBezTo>
                  <a:pt x="8465214" y="4504011"/>
                  <a:pt x="8475009" y="4516467"/>
                  <a:pt x="8484706" y="4528543"/>
                </a:cubicBezTo>
                <a:cubicBezTo>
                  <a:pt x="8547937" y="4606891"/>
                  <a:pt x="8619916" y="4687713"/>
                  <a:pt x="8666698" y="4777187"/>
                </a:cubicBezTo>
                <a:cubicBezTo>
                  <a:pt x="8672212" y="4787741"/>
                  <a:pt x="8659186" y="4801909"/>
                  <a:pt x="8649582" y="4791925"/>
                </a:cubicBezTo>
                <a:cubicBezTo>
                  <a:pt x="8579505" y="4718520"/>
                  <a:pt x="8522931" y="4629807"/>
                  <a:pt x="8458083" y="4551268"/>
                </a:cubicBezTo>
                <a:cubicBezTo>
                  <a:pt x="8457513" y="4550602"/>
                  <a:pt x="8456943" y="4549936"/>
                  <a:pt x="8456371" y="4549271"/>
                </a:cubicBezTo>
                <a:cubicBezTo>
                  <a:pt x="8449526" y="4541474"/>
                  <a:pt x="8442774" y="4533487"/>
                  <a:pt x="8436024" y="4525500"/>
                </a:cubicBezTo>
                <a:cubicBezTo>
                  <a:pt x="8376597" y="4457610"/>
                  <a:pt x="8307756" y="4390861"/>
                  <a:pt x="8265919" y="4312607"/>
                </a:cubicBezTo>
                <a:cubicBezTo>
                  <a:pt x="8235112" y="4306332"/>
                  <a:pt x="8204305" y="4300055"/>
                  <a:pt x="8173592" y="4294065"/>
                </a:cubicBezTo>
                <a:cubicBezTo>
                  <a:pt x="8174258" y="4294731"/>
                  <a:pt x="8174829" y="4295491"/>
                  <a:pt x="8175494" y="4296157"/>
                </a:cubicBezTo>
                <a:cubicBezTo>
                  <a:pt x="8177491" y="4295301"/>
                  <a:pt x="8179868" y="4295016"/>
                  <a:pt x="8181960" y="4296633"/>
                </a:cubicBezTo>
                <a:cubicBezTo>
                  <a:pt x="8204305" y="4314033"/>
                  <a:pt x="8220754" y="4339610"/>
                  <a:pt x="8236444" y="4365188"/>
                </a:cubicBezTo>
                <a:cubicBezTo>
                  <a:pt x="8266584" y="4403317"/>
                  <a:pt x="8294919" y="4443443"/>
                  <a:pt x="8323540" y="4480810"/>
                </a:cubicBezTo>
                <a:cubicBezTo>
                  <a:pt x="8331813" y="4491555"/>
                  <a:pt x="8340180" y="4502394"/>
                  <a:pt x="8348642" y="4513139"/>
                </a:cubicBezTo>
                <a:cubicBezTo>
                  <a:pt x="8352065" y="4510286"/>
                  <a:pt x="8355773" y="4508195"/>
                  <a:pt x="8359862" y="4507149"/>
                </a:cubicBezTo>
                <a:cubicBezTo>
                  <a:pt x="8364330" y="4506102"/>
                  <a:pt x="8369655" y="4508480"/>
                  <a:pt x="8370796" y="4513234"/>
                </a:cubicBezTo>
                <a:cubicBezTo>
                  <a:pt x="8372508" y="4520556"/>
                  <a:pt x="8370701" y="4528638"/>
                  <a:pt x="8366803" y="4536435"/>
                </a:cubicBezTo>
                <a:cubicBezTo>
                  <a:pt x="8406263" y="4586924"/>
                  <a:pt x="8445627" y="4637984"/>
                  <a:pt x="8477481" y="4693038"/>
                </a:cubicBezTo>
                <a:cubicBezTo>
                  <a:pt x="8480714" y="4698552"/>
                  <a:pt x="8473772" y="4705589"/>
                  <a:pt x="8468638" y="4700739"/>
                </a:cubicBezTo>
                <a:cubicBezTo>
                  <a:pt x="8423852" y="4658046"/>
                  <a:pt x="8384773" y="4609268"/>
                  <a:pt x="8346170" y="4560681"/>
                </a:cubicBezTo>
                <a:cubicBezTo>
                  <a:pt x="8343697" y="4562488"/>
                  <a:pt x="8341225" y="4564009"/>
                  <a:pt x="8338754" y="4565149"/>
                </a:cubicBezTo>
                <a:cubicBezTo>
                  <a:pt x="8333714" y="4567527"/>
                  <a:pt x="8329436" y="4563438"/>
                  <a:pt x="8329531" y="4558684"/>
                </a:cubicBezTo>
                <a:cubicBezTo>
                  <a:pt x="8329340" y="4553740"/>
                  <a:pt x="8330101" y="4548035"/>
                  <a:pt x="8331717" y="4542234"/>
                </a:cubicBezTo>
                <a:cubicBezTo>
                  <a:pt x="8324777" y="4533487"/>
                  <a:pt x="8317740" y="4524643"/>
                  <a:pt x="8310704" y="4515992"/>
                </a:cubicBezTo>
                <a:cubicBezTo>
                  <a:pt x="8267346" y="4462554"/>
                  <a:pt x="8217427" y="4408737"/>
                  <a:pt x="8177301" y="4350830"/>
                </a:cubicBezTo>
                <a:cubicBezTo>
                  <a:pt x="8174353" y="4347313"/>
                  <a:pt x="8171406" y="4344080"/>
                  <a:pt x="8168553" y="4340561"/>
                </a:cubicBezTo>
                <a:cubicBezTo>
                  <a:pt x="8154861" y="4323447"/>
                  <a:pt x="8137651" y="4307853"/>
                  <a:pt x="8132041" y="4286364"/>
                </a:cubicBezTo>
                <a:cubicBezTo>
                  <a:pt x="8108555" y="4282085"/>
                  <a:pt x="8084974" y="4277997"/>
                  <a:pt x="8061489" y="4274003"/>
                </a:cubicBezTo>
                <a:cubicBezTo>
                  <a:pt x="8111598" y="4327154"/>
                  <a:pt x="8165796" y="4384395"/>
                  <a:pt x="8203639" y="4448291"/>
                </a:cubicBezTo>
                <a:cubicBezTo>
                  <a:pt x="8223893" y="4469685"/>
                  <a:pt x="8243764" y="4491365"/>
                  <a:pt x="8263162" y="4513424"/>
                </a:cubicBezTo>
                <a:cubicBezTo>
                  <a:pt x="8263923" y="4513329"/>
                  <a:pt x="8264588" y="4513139"/>
                  <a:pt x="8265349" y="4513043"/>
                </a:cubicBezTo>
                <a:cubicBezTo>
                  <a:pt x="8269723" y="4512664"/>
                  <a:pt x="8274382" y="4516086"/>
                  <a:pt x="8274572" y="4520651"/>
                </a:cubicBezTo>
                <a:cubicBezTo>
                  <a:pt x="8274667" y="4522552"/>
                  <a:pt x="8274477" y="4524359"/>
                  <a:pt x="8274192" y="4526166"/>
                </a:cubicBezTo>
                <a:cubicBezTo>
                  <a:pt x="8320972" y="4580268"/>
                  <a:pt x="8364330" y="4635892"/>
                  <a:pt x="8401033" y="4692277"/>
                </a:cubicBezTo>
                <a:cubicBezTo>
                  <a:pt x="8407118" y="4701690"/>
                  <a:pt x="8394472" y="4712910"/>
                  <a:pt x="8386010" y="4705209"/>
                </a:cubicBezTo>
                <a:cubicBezTo>
                  <a:pt x="8337232" y="4660519"/>
                  <a:pt x="8292637" y="4610505"/>
                  <a:pt x="8248518" y="4560206"/>
                </a:cubicBezTo>
                <a:cubicBezTo>
                  <a:pt x="8240151" y="4566956"/>
                  <a:pt x="8231404" y="4572851"/>
                  <a:pt x="8225128" y="4577796"/>
                </a:cubicBezTo>
                <a:cubicBezTo>
                  <a:pt x="8218757" y="4582836"/>
                  <a:pt x="8211531" y="4574753"/>
                  <a:pt x="8215429" y="4568382"/>
                </a:cubicBezTo>
                <a:cubicBezTo>
                  <a:pt x="8219993" y="4560965"/>
                  <a:pt x="8225223" y="4550602"/>
                  <a:pt x="8231499" y="4540903"/>
                </a:cubicBezTo>
                <a:cubicBezTo>
                  <a:pt x="8206016" y="4511903"/>
                  <a:pt x="8180628" y="4482998"/>
                  <a:pt x="8154480" y="4455233"/>
                </a:cubicBezTo>
                <a:cubicBezTo>
                  <a:pt x="8092581" y="4389434"/>
                  <a:pt x="8027449" y="4326584"/>
                  <a:pt x="7967070" y="4259455"/>
                </a:cubicBezTo>
                <a:cubicBezTo>
                  <a:pt x="7966784" y="4259169"/>
                  <a:pt x="7966689" y="4258789"/>
                  <a:pt x="7966405" y="4258409"/>
                </a:cubicBezTo>
                <a:cubicBezTo>
                  <a:pt x="7949195" y="4255747"/>
                  <a:pt x="7931985" y="4253179"/>
                  <a:pt x="7914774" y="4250517"/>
                </a:cubicBezTo>
                <a:cubicBezTo>
                  <a:pt x="7954805" y="4281800"/>
                  <a:pt x="7986087" y="4323732"/>
                  <a:pt x="8018321" y="4363191"/>
                </a:cubicBezTo>
                <a:cubicBezTo>
                  <a:pt x="8114355" y="4453141"/>
                  <a:pt x="8204115" y="4554310"/>
                  <a:pt x="8269723" y="4656906"/>
                </a:cubicBezTo>
                <a:cubicBezTo>
                  <a:pt x="8276569" y="4667650"/>
                  <a:pt x="8260215" y="4676303"/>
                  <a:pt x="8252132" y="4668601"/>
                </a:cubicBezTo>
                <a:cubicBezTo>
                  <a:pt x="8180058" y="4599380"/>
                  <a:pt x="8118348" y="4518653"/>
                  <a:pt x="8049413" y="4446104"/>
                </a:cubicBezTo>
                <a:cubicBezTo>
                  <a:pt x="7982569" y="4375837"/>
                  <a:pt x="7910590" y="4310419"/>
                  <a:pt x="7843747" y="4240153"/>
                </a:cubicBezTo>
                <a:cubicBezTo>
                  <a:pt x="7819404" y="4236730"/>
                  <a:pt x="7795063" y="4232927"/>
                  <a:pt x="7770722" y="4229789"/>
                </a:cubicBezTo>
                <a:cubicBezTo>
                  <a:pt x="7796585" y="4253370"/>
                  <a:pt x="7822638" y="4276855"/>
                  <a:pt x="7848215" y="4300722"/>
                </a:cubicBezTo>
                <a:cubicBezTo>
                  <a:pt x="7879783" y="4330197"/>
                  <a:pt x="7915250" y="4357771"/>
                  <a:pt x="7936359" y="4395900"/>
                </a:cubicBezTo>
                <a:cubicBezTo>
                  <a:pt x="7940066" y="4402556"/>
                  <a:pt x="7932080" y="4412255"/>
                  <a:pt x="7924853" y="4408737"/>
                </a:cubicBezTo>
                <a:cubicBezTo>
                  <a:pt x="7885774" y="4389720"/>
                  <a:pt x="7856012" y="4355489"/>
                  <a:pt x="7825111" y="4325443"/>
                </a:cubicBezTo>
                <a:cubicBezTo>
                  <a:pt x="7790404" y="4291688"/>
                  <a:pt x="7756174" y="4257363"/>
                  <a:pt x="7721754" y="4223228"/>
                </a:cubicBezTo>
                <a:cubicBezTo>
                  <a:pt x="7711960" y="4221992"/>
                  <a:pt x="7702167" y="4220375"/>
                  <a:pt x="7692373" y="4219234"/>
                </a:cubicBezTo>
                <a:close/>
                <a:moveTo>
                  <a:pt x="7010336" y="4181581"/>
                </a:moveTo>
                <a:cubicBezTo>
                  <a:pt x="6654626" y="4374222"/>
                  <a:pt x="6303196" y="4574944"/>
                  <a:pt x="5948444" y="4769485"/>
                </a:cubicBezTo>
                <a:cubicBezTo>
                  <a:pt x="5877988" y="4875314"/>
                  <a:pt x="5801545" y="4976007"/>
                  <a:pt x="5715306" y="5065766"/>
                </a:cubicBezTo>
                <a:cubicBezTo>
                  <a:pt x="5521818" y="5267155"/>
                  <a:pt x="5225736" y="5404646"/>
                  <a:pt x="4951687" y="5286647"/>
                </a:cubicBezTo>
                <a:cubicBezTo>
                  <a:pt x="4949406" y="5285600"/>
                  <a:pt x="4947788" y="5284174"/>
                  <a:pt x="4946552" y="5282558"/>
                </a:cubicBezTo>
                <a:cubicBezTo>
                  <a:pt x="4431866" y="5517415"/>
                  <a:pt x="3903407" y="5699691"/>
                  <a:pt x="3359155" y="5829671"/>
                </a:cubicBezTo>
                <a:cubicBezTo>
                  <a:pt x="3482101" y="5851540"/>
                  <a:pt x="3605998" y="5869416"/>
                  <a:pt x="3729500" y="5884820"/>
                </a:cubicBezTo>
                <a:cubicBezTo>
                  <a:pt x="3931839" y="5910112"/>
                  <a:pt x="4135321" y="5926466"/>
                  <a:pt x="4339065" y="5933693"/>
                </a:cubicBezTo>
                <a:cubicBezTo>
                  <a:pt x="4369307" y="5934739"/>
                  <a:pt x="4399534" y="5935214"/>
                  <a:pt x="4429775" y="5935879"/>
                </a:cubicBezTo>
                <a:cubicBezTo>
                  <a:pt x="4430727" y="5934739"/>
                  <a:pt x="4432057" y="5933693"/>
                  <a:pt x="4433957" y="5933122"/>
                </a:cubicBezTo>
                <a:cubicBezTo>
                  <a:pt x="4708652" y="5830527"/>
                  <a:pt x="4935141" y="5642546"/>
                  <a:pt x="5177606" y="5483090"/>
                </a:cubicBezTo>
                <a:cubicBezTo>
                  <a:pt x="5397166" y="5338658"/>
                  <a:pt x="5625360" y="5207442"/>
                  <a:pt x="5859829" y="5088872"/>
                </a:cubicBezTo>
                <a:cubicBezTo>
                  <a:pt x="6076518" y="4979240"/>
                  <a:pt x="6297682" y="4881589"/>
                  <a:pt x="6523411" y="4792591"/>
                </a:cubicBezTo>
                <a:cubicBezTo>
                  <a:pt x="6669650" y="4734970"/>
                  <a:pt x="6817411" y="4681438"/>
                  <a:pt x="6966407" y="4631709"/>
                </a:cubicBezTo>
                <a:cubicBezTo>
                  <a:pt x="7004536" y="4618967"/>
                  <a:pt x="7042759" y="4606511"/>
                  <a:pt x="7081078" y="4594245"/>
                </a:cubicBezTo>
                <a:cubicBezTo>
                  <a:pt x="7100761" y="4587970"/>
                  <a:pt x="7120538" y="4581694"/>
                  <a:pt x="7140315" y="4575514"/>
                </a:cubicBezTo>
                <a:cubicBezTo>
                  <a:pt x="7194323" y="4558589"/>
                  <a:pt x="7248236" y="4541759"/>
                  <a:pt x="7302433" y="4525785"/>
                </a:cubicBezTo>
                <a:cubicBezTo>
                  <a:pt x="7472444" y="4475866"/>
                  <a:pt x="7643880" y="4430416"/>
                  <a:pt x="7816362" y="4388579"/>
                </a:cubicBezTo>
                <a:cubicBezTo>
                  <a:pt x="7758361" y="4331814"/>
                  <a:pt x="7702452" y="4273527"/>
                  <a:pt x="7648539" y="4214480"/>
                </a:cubicBezTo>
                <a:cubicBezTo>
                  <a:pt x="7437073" y="4191660"/>
                  <a:pt x="7224655" y="4180060"/>
                  <a:pt x="7010336" y="4181581"/>
                </a:cubicBezTo>
                <a:close/>
                <a:moveTo>
                  <a:pt x="7597574" y="4065198"/>
                </a:moveTo>
                <a:lnTo>
                  <a:pt x="7629997" y="4073851"/>
                </a:lnTo>
                <a:cubicBezTo>
                  <a:pt x="7627145" y="4076228"/>
                  <a:pt x="7625813" y="4079461"/>
                  <a:pt x="7625529" y="4082788"/>
                </a:cubicBezTo>
                <a:lnTo>
                  <a:pt x="7604726" y="4080601"/>
                </a:lnTo>
                <a:lnTo>
                  <a:pt x="7625529" y="4082789"/>
                </a:lnTo>
                <a:cubicBezTo>
                  <a:pt x="7625814" y="4079460"/>
                  <a:pt x="7627241" y="4076323"/>
                  <a:pt x="7629998" y="4073850"/>
                </a:cubicBezTo>
                <a:cubicBezTo>
                  <a:pt x="7619253" y="4070903"/>
                  <a:pt x="7608413" y="4067956"/>
                  <a:pt x="7597574" y="4065198"/>
                </a:cubicBezTo>
                <a:close/>
                <a:moveTo>
                  <a:pt x="9288926" y="4046466"/>
                </a:moveTo>
                <a:cubicBezTo>
                  <a:pt x="9294156" y="4047607"/>
                  <a:pt x="9295487" y="4054643"/>
                  <a:pt x="9292919" y="4058541"/>
                </a:cubicBezTo>
                <a:cubicBezTo>
                  <a:pt x="9282650" y="4073850"/>
                  <a:pt x="9258784" y="4077463"/>
                  <a:pt x="9241669" y="4081457"/>
                </a:cubicBezTo>
                <a:cubicBezTo>
                  <a:pt x="9232161" y="4083738"/>
                  <a:pt x="9225790" y="4070712"/>
                  <a:pt x="9234728" y="4065387"/>
                </a:cubicBezTo>
                <a:cubicBezTo>
                  <a:pt x="9250607" y="4055974"/>
                  <a:pt x="9270099" y="4042567"/>
                  <a:pt x="9288926" y="4046466"/>
                </a:cubicBezTo>
                <a:close/>
                <a:moveTo>
                  <a:pt x="9536578" y="4020547"/>
                </a:moveTo>
                <a:cubicBezTo>
                  <a:pt x="9541118" y="4020396"/>
                  <a:pt x="9545510" y="4021246"/>
                  <a:pt x="9549551" y="4023552"/>
                </a:cubicBezTo>
                <a:cubicBezTo>
                  <a:pt x="9551928" y="4024978"/>
                  <a:pt x="9552973" y="4028876"/>
                  <a:pt x="9551928" y="4031349"/>
                </a:cubicBezTo>
                <a:cubicBezTo>
                  <a:pt x="9544892" y="4047989"/>
                  <a:pt x="9519884" y="4050650"/>
                  <a:pt x="9503816" y="4053218"/>
                </a:cubicBezTo>
                <a:cubicBezTo>
                  <a:pt x="9494212" y="4054739"/>
                  <a:pt x="9487842" y="4042093"/>
                  <a:pt x="9497160" y="4036673"/>
                </a:cubicBezTo>
                <a:cubicBezTo>
                  <a:pt x="9508000" y="4030469"/>
                  <a:pt x="9522957" y="4021002"/>
                  <a:pt x="9536578" y="4020547"/>
                </a:cubicBezTo>
                <a:close/>
                <a:moveTo>
                  <a:pt x="7327734" y="4012911"/>
                </a:moveTo>
                <a:lnTo>
                  <a:pt x="7252990" y="4051601"/>
                </a:lnTo>
                <a:lnTo>
                  <a:pt x="7253126" y="4051624"/>
                </a:lnTo>
                <a:close/>
                <a:moveTo>
                  <a:pt x="7328486" y="4012521"/>
                </a:moveTo>
                <a:lnTo>
                  <a:pt x="7328485" y="4012522"/>
                </a:lnTo>
                <a:lnTo>
                  <a:pt x="7328961" y="4012902"/>
                </a:lnTo>
                <a:cubicBezTo>
                  <a:pt x="7367659" y="4022553"/>
                  <a:pt x="7407096" y="4029304"/>
                  <a:pt x="7446615" y="4035817"/>
                </a:cubicBezTo>
                <a:lnTo>
                  <a:pt x="7564674" y="4057288"/>
                </a:lnTo>
                <a:lnTo>
                  <a:pt x="7564770" y="4057212"/>
                </a:lnTo>
                <a:cubicBezTo>
                  <a:pt x="7486707" y="4039810"/>
                  <a:pt x="7406455" y="4032109"/>
                  <a:pt x="7328962" y="4012807"/>
                </a:cubicBezTo>
                <a:cubicBezTo>
                  <a:pt x="7328677" y="4012807"/>
                  <a:pt x="7328677" y="4012617"/>
                  <a:pt x="7328486" y="4012521"/>
                </a:cubicBezTo>
                <a:close/>
                <a:moveTo>
                  <a:pt x="9184613" y="3939169"/>
                </a:moveTo>
                <a:cubicBezTo>
                  <a:pt x="9189896" y="3938606"/>
                  <a:pt x="9195030" y="3939046"/>
                  <a:pt x="9199832" y="3941019"/>
                </a:cubicBezTo>
                <a:cubicBezTo>
                  <a:pt x="9204016" y="3942730"/>
                  <a:pt x="9205823" y="3948625"/>
                  <a:pt x="9203826" y="3952523"/>
                </a:cubicBezTo>
                <a:cubicBezTo>
                  <a:pt x="9194032" y="3971064"/>
                  <a:pt x="9166077" y="3973727"/>
                  <a:pt x="9147250" y="3980098"/>
                </a:cubicBezTo>
                <a:cubicBezTo>
                  <a:pt x="9132132" y="3985137"/>
                  <a:pt x="9123099" y="3962983"/>
                  <a:pt x="9138027" y="3956992"/>
                </a:cubicBezTo>
                <a:cubicBezTo>
                  <a:pt x="9151577" y="3951573"/>
                  <a:pt x="9168763" y="3940858"/>
                  <a:pt x="9184613" y="3939169"/>
                </a:cubicBezTo>
                <a:close/>
                <a:moveTo>
                  <a:pt x="7472444" y="3938927"/>
                </a:moveTo>
                <a:cubicBezTo>
                  <a:pt x="7448673" y="3951002"/>
                  <a:pt x="7424902" y="3962888"/>
                  <a:pt x="7401226" y="3975248"/>
                </a:cubicBezTo>
                <a:cubicBezTo>
                  <a:pt x="7462080" y="3979052"/>
                  <a:pt x="7524169" y="3998069"/>
                  <a:pt x="7583121" y="4011095"/>
                </a:cubicBezTo>
                <a:cubicBezTo>
                  <a:pt x="7593961" y="4013473"/>
                  <a:pt x="7604705" y="4015945"/>
                  <a:pt x="7615165" y="4018607"/>
                </a:cubicBezTo>
                <a:cubicBezTo>
                  <a:pt x="7627050" y="4009860"/>
                  <a:pt x="7639221" y="4001397"/>
                  <a:pt x="7651392" y="3993220"/>
                </a:cubicBezTo>
                <a:cubicBezTo>
                  <a:pt x="7591108" y="3976675"/>
                  <a:pt x="7531110" y="3959655"/>
                  <a:pt x="7472444" y="3938927"/>
                </a:cubicBezTo>
                <a:close/>
                <a:moveTo>
                  <a:pt x="7607083" y="3872082"/>
                </a:moveTo>
                <a:cubicBezTo>
                  <a:pt x="7582360" y="3884349"/>
                  <a:pt x="7557449" y="3896330"/>
                  <a:pt x="7532822" y="3908690"/>
                </a:cubicBezTo>
                <a:cubicBezTo>
                  <a:pt x="7590824" y="3920480"/>
                  <a:pt x="7647208" y="3941398"/>
                  <a:pt x="7703403" y="3960036"/>
                </a:cubicBezTo>
                <a:cubicBezTo>
                  <a:pt x="7721659" y="3949006"/>
                  <a:pt x="7740200" y="3938546"/>
                  <a:pt x="7759026" y="3928468"/>
                </a:cubicBezTo>
                <a:cubicBezTo>
                  <a:pt x="7721659" y="3914775"/>
                  <a:pt x="7684576" y="3900323"/>
                  <a:pt x="7648824" y="3883873"/>
                </a:cubicBezTo>
                <a:cubicBezTo>
                  <a:pt x="7644451" y="3883017"/>
                  <a:pt x="7640077" y="3882447"/>
                  <a:pt x="7635608" y="3881306"/>
                </a:cubicBezTo>
                <a:cubicBezTo>
                  <a:pt x="7625053" y="3878643"/>
                  <a:pt x="7614689" y="3877978"/>
                  <a:pt x="7607083" y="3872082"/>
                </a:cubicBezTo>
                <a:close/>
                <a:moveTo>
                  <a:pt x="8989696" y="3864951"/>
                </a:moveTo>
                <a:cubicBezTo>
                  <a:pt x="8996543" y="3865522"/>
                  <a:pt x="8998349" y="3874079"/>
                  <a:pt x="8994926" y="3878833"/>
                </a:cubicBezTo>
                <a:cubicBezTo>
                  <a:pt x="8983041" y="3894427"/>
                  <a:pt x="8959745" y="3899847"/>
                  <a:pt x="8942250" y="3907548"/>
                </a:cubicBezTo>
                <a:cubicBezTo>
                  <a:pt x="8922377" y="3916296"/>
                  <a:pt x="8900317" y="3931130"/>
                  <a:pt x="8878258" y="3929038"/>
                </a:cubicBezTo>
                <a:cubicBezTo>
                  <a:pt x="8873313" y="3928563"/>
                  <a:pt x="8870366" y="3922573"/>
                  <a:pt x="8873409" y="3918483"/>
                </a:cubicBezTo>
                <a:cubicBezTo>
                  <a:pt x="8885674" y="3901749"/>
                  <a:pt x="8910396" y="3894808"/>
                  <a:pt x="8928842" y="3886440"/>
                </a:cubicBezTo>
                <a:cubicBezTo>
                  <a:pt x="8947765" y="3877787"/>
                  <a:pt x="8968492" y="3863335"/>
                  <a:pt x="8989696" y="3864951"/>
                </a:cubicBezTo>
                <a:close/>
                <a:moveTo>
                  <a:pt x="6607938" y="3824350"/>
                </a:moveTo>
                <a:cubicBezTo>
                  <a:pt x="6612883" y="3824920"/>
                  <a:pt x="6614214" y="3831671"/>
                  <a:pt x="6610315" y="3834523"/>
                </a:cubicBezTo>
                <a:cubicBezTo>
                  <a:pt x="6597004" y="3844318"/>
                  <a:pt x="6584737" y="3848405"/>
                  <a:pt x="6568669" y="3852399"/>
                </a:cubicBezTo>
                <a:cubicBezTo>
                  <a:pt x="6550127" y="3857058"/>
                  <a:pt x="6531776" y="3862383"/>
                  <a:pt x="6512569" y="3863619"/>
                </a:cubicBezTo>
                <a:cubicBezTo>
                  <a:pt x="6502110" y="3864285"/>
                  <a:pt x="6500779" y="3850973"/>
                  <a:pt x="6509146" y="3846884"/>
                </a:cubicBezTo>
                <a:cubicBezTo>
                  <a:pt x="6526546" y="3838422"/>
                  <a:pt x="6545278" y="3834143"/>
                  <a:pt x="6563819" y="3829009"/>
                </a:cubicBezTo>
                <a:cubicBezTo>
                  <a:pt x="6579698" y="3824635"/>
                  <a:pt x="6591583" y="3822449"/>
                  <a:pt x="6607938" y="3824350"/>
                </a:cubicBezTo>
                <a:close/>
                <a:moveTo>
                  <a:pt x="7706350" y="3823495"/>
                </a:moveTo>
                <a:cubicBezTo>
                  <a:pt x="7687524" y="3832718"/>
                  <a:pt x="7668602" y="3841751"/>
                  <a:pt x="7649775" y="3850974"/>
                </a:cubicBezTo>
                <a:cubicBezTo>
                  <a:pt x="7706731" y="3863430"/>
                  <a:pt x="7763781" y="3879309"/>
                  <a:pt x="7820546" y="3897375"/>
                </a:cubicBezTo>
                <a:cubicBezTo>
                  <a:pt x="7830910" y="3892525"/>
                  <a:pt x="7841274" y="3887676"/>
                  <a:pt x="7851734" y="3883112"/>
                </a:cubicBezTo>
                <a:cubicBezTo>
                  <a:pt x="7802480" y="3864856"/>
                  <a:pt x="7753797" y="3845364"/>
                  <a:pt x="7706350" y="3823495"/>
                </a:cubicBezTo>
                <a:close/>
                <a:moveTo>
                  <a:pt x="8272042" y="3817853"/>
                </a:moveTo>
                <a:cubicBezTo>
                  <a:pt x="8281381" y="3817403"/>
                  <a:pt x="8290164" y="3818621"/>
                  <a:pt x="8297581" y="3822067"/>
                </a:cubicBezTo>
                <a:cubicBezTo>
                  <a:pt x="8303381" y="3824730"/>
                  <a:pt x="8304331" y="3832432"/>
                  <a:pt x="8299197" y="3836425"/>
                </a:cubicBezTo>
                <a:cubicBezTo>
                  <a:pt x="8286932" y="3846124"/>
                  <a:pt x="8273049" y="3848026"/>
                  <a:pt x="8258216" y="3851734"/>
                </a:cubicBezTo>
                <a:cubicBezTo>
                  <a:pt x="8239960" y="3856298"/>
                  <a:pt x="8222274" y="3863905"/>
                  <a:pt x="8203828" y="3867233"/>
                </a:cubicBezTo>
                <a:cubicBezTo>
                  <a:pt x="8196221" y="3868564"/>
                  <a:pt x="8188900" y="3857820"/>
                  <a:pt x="8194890" y="3851830"/>
                </a:cubicBezTo>
                <a:cubicBezTo>
                  <a:pt x="8211007" y="3835570"/>
                  <a:pt x="8244025" y="3819203"/>
                  <a:pt x="8272042" y="3817853"/>
                </a:cubicBezTo>
                <a:close/>
                <a:moveTo>
                  <a:pt x="8077080" y="3805903"/>
                </a:moveTo>
                <a:lnTo>
                  <a:pt x="8029728" y="3818835"/>
                </a:lnTo>
                <a:lnTo>
                  <a:pt x="8029731" y="3818836"/>
                </a:lnTo>
                <a:cubicBezTo>
                  <a:pt x="8045420" y="3814272"/>
                  <a:pt x="8061204" y="3809993"/>
                  <a:pt x="8077083" y="3805904"/>
                </a:cubicBezTo>
                <a:close/>
                <a:moveTo>
                  <a:pt x="8318215" y="3797156"/>
                </a:moveTo>
                <a:cubicBezTo>
                  <a:pt x="8220849" y="3807806"/>
                  <a:pt x="8125290" y="3826823"/>
                  <a:pt x="8032678" y="3854397"/>
                </a:cubicBezTo>
                <a:cubicBezTo>
                  <a:pt x="8030111" y="3855728"/>
                  <a:pt x="8027638" y="3856774"/>
                  <a:pt x="8025072" y="3858200"/>
                </a:cubicBezTo>
                <a:cubicBezTo>
                  <a:pt x="8024311" y="3857915"/>
                  <a:pt x="8023455" y="3857725"/>
                  <a:pt x="8022599" y="3857440"/>
                </a:cubicBezTo>
                <a:cubicBezTo>
                  <a:pt x="7997592" y="3865046"/>
                  <a:pt x="7972775" y="3873129"/>
                  <a:pt x="7948243" y="3881972"/>
                </a:cubicBezTo>
                <a:cubicBezTo>
                  <a:pt x="7955946" y="3884729"/>
                  <a:pt x="7963648" y="3887486"/>
                  <a:pt x="7971349" y="3890339"/>
                </a:cubicBezTo>
                <a:cubicBezTo>
                  <a:pt x="7953949" y="3895758"/>
                  <a:pt x="7936644" y="3901559"/>
                  <a:pt x="7919624" y="3907739"/>
                </a:cubicBezTo>
                <a:cubicBezTo>
                  <a:pt x="7912872" y="3905362"/>
                  <a:pt x="7906216" y="3902890"/>
                  <a:pt x="7899466" y="3900513"/>
                </a:cubicBezTo>
                <a:cubicBezTo>
                  <a:pt x="7889196" y="3904601"/>
                  <a:pt x="7879118" y="3908975"/>
                  <a:pt x="7868944" y="3913349"/>
                </a:cubicBezTo>
                <a:cubicBezTo>
                  <a:pt x="7875315" y="3915441"/>
                  <a:pt x="7881590" y="3917627"/>
                  <a:pt x="7887961" y="3919815"/>
                </a:cubicBezTo>
                <a:cubicBezTo>
                  <a:pt x="7865140" y="3929038"/>
                  <a:pt x="7842700" y="3939117"/>
                  <a:pt x="7820831" y="3950337"/>
                </a:cubicBezTo>
                <a:cubicBezTo>
                  <a:pt x="7814555" y="3948150"/>
                  <a:pt x="7808280" y="3945963"/>
                  <a:pt x="7802005" y="3943776"/>
                </a:cubicBezTo>
                <a:cubicBezTo>
                  <a:pt x="7782798" y="3953190"/>
                  <a:pt x="7763781" y="3963078"/>
                  <a:pt x="7744954" y="3973347"/>
                </a:cubicBezTo>
                <a:cubicBezTo>
                  <a:pt x="7752751" y="3975820"/>
                  <a:pt x="7760453" y="3978292"/>
                  <a:pt x="7768155" y="3980668"/>
                </a:cubicBezTo>
                <a:cubicBezTo>
                  <a:pt x="7752562" y="3990557"/>
                  <a:pt x="7737347" y="4001206"/>
                  <a:pt x="7722609" y="4012712"/>
                </a:cubicBezTo>
                <a:cubicBezTo>
                  <a:pt x="7712055" y="4009765"/>
                  <a:pt x="7701596" y="4006911"/>
                  <a:pt x="7690946" y="4004154"/>
                </a:cubicBezTo>
                <a:cubicBezTo>
                  <a:pt x="7677445" y="4012237"/>
                  <a:pt x="7663943" y="4020604"/>
                  <a:pt x="7650631" y="4029161"/>
                </a:cubicBezTo>
                <a:cubicBezTo>
                  <a:pt x="7662516" y="4033345"/>
                  <a:pt x="7673926" y="4038195"/>
                  <a:pt x="7684956" y="4044089"/>
                </a:cubicBezTo>
                <a:cubicBezTo>
                  <a:pt x="7751609" y="4010335"/>
                  <a:pt x="7820831" y="3981239"/>
                  <a:pt x="7890052" y="3953665"/>
                </a:cubicBezTo>
                <a:cubicBezTo>
                  <a:pt x="7966309" y="3923237"/>
                  <a:pt x="8048747" y="3884824"/>
                  <a:pt x="8130520" y="3875506"/>
                </a:cubicBezTo>
                <a:cubicBezTo>
                  <a:pt x="8142120" y="3874175"/>
                  <a:pt x="8148490" y="3888817"/>
                  <a:pt x="8137651" y="3895093"/>
                </a:cubicBezTo>
                <a:cubicBezTo>
                  <a:pt x="8120821" y="3904792"/>
                  <a:pt x="8103326" y="3913254"/>
                  <a:pt x="8085450" y="3920955"/>
                </a:cubicBezTo>
                <a:cubicBezTo>
                  <a:pt x="8006530" y="3979242"/>
                  <a:pt x="7905266" y="4017085"/>
                  <a:pt x="7809802" y="4055214"/>
                </a:cubicBezTo>
                <a:cubicBezTo>
                  <a:pt x="7813605" y="4055405"/>
                  <a:pt x="7816647" y="4056545"/>
                  <a:pt x="7818929" y="4058352"/>
                </a:cubicBezTo>
                <a:cubicBezTo>
                  <a:pt x="7903650" y="4029447"/>
                  <a:pt x="7991697" y="4008242"/>
                  <a:pt x="8076702" y="3981334"/>
                </a:cubicBezTo>
                <a:cubicBezTo>
                  <a:pt x="8193370" y="3944441"/>
                  <a:pt x="8307566" y="3896234"/>
                  <a:pt x="8425280" y="3863715"/>
                </a:cubicBezTo>
                <a:cubicBezTo>
                  <a:pt x="8441443" y="3859247"/>
                  <a:pt x="8447528" y="3882732"/>
                  <a:pt x="8435263" y="3891004"/>
                </a:cubicBezTo>
                <a:cubicBezTo>
                  <a:pt x="8434598" y="3893192"/>
                  <a:pt x="8433266" y="3895188"/>
                  <a:pt x="8430889" y="3896519"/>
                </a:cubicBezTo>
                <a:cubicBezTo>
                  <a:pt x="8337423" y="3949100"/>
                  <a:pt x="8226649" y="3979718"/>
                  <a:pt x="8126050" y="4017180"/>
                </a:cubicBezTo>
                <a:cubicBezTo>
                  <a:pt x="8068619" y="4038575"/>
                  <a:pt x="8010904" y="4061775"/>
                  <a:pt x="7952332" y="4081553"/>
                </a:cubicBezTo>
                <a:cubicBezTo>
                  <a:pt x="7952903" y="4081647"/>
                  <a:pt x="7953474" y="4081647"/>
                  <a:pt x="7954044" y="4081742"/>
                </a:cubicBezTo>
                <a:cubicBezTo>
                  <a:pt x="7955851" y="4080507"/>
                  <a:pt x="7957942" y="4079651"/>
                  <a:pt x="7960415" y="4079746"/>
                </a:cubicBezTo>
                <a:cubicBezTo>
                  <a:pt x="7970303" y="4080126"/>
                  <a:pt x="7979336" y="4081553"/>
                  <a:pt x="7987894" y="4083454"/>
                </a:cubicBezTo>
                <a:cubicBezTo>
                  <a:pt x="8081551" y="4042092"/>
                  <a:pt x="8191849" y="4023267"/>
                  <a:pt x="8287978" y="3992458"/>
                </a:cubicBezTo>
                <a:cubicBezTo>
                  <a:pt x="8380590" y="3962697"/>
                  <a:pt x="8474437" y="3919339"/>
                  <a:pt x="8569331" y="3891099"/>
                </a:cubicBezTo>
                <a:cubicBezTo>
                  <a:pt x="8553072" y="3884919"/>
                  <a:pt x="8537193" y="3878358"/>
                  <a:pt x="8521789" y="3872938"/>
                </a:cubicBezTo>
                <a:cubicBezTo>
                  <a:pt x="8477956" y="3857440"/>
                  <a:pt x="8431460" y="3845078"/>
                  <a:pt x="8392951" y="3818550"/>
                </a:cubicBezTo>
                <a:cubicBezTo>
                  <a:pt x="8391144" y="3817219"/>
                  <a:pt x="8390669" y="3814937"/>
                  <a:pt x="8391239" y="3812845"/>
                </a:cubicBezTo>
                <a:cubicBezTo>
                  <a:pt x="8374885" y="3816554"/>
                  <a:pt x="8358150" y="3820262"/>
                  <a:pt x="8341415" y="3819406"/>
                </a:cubicBezTo>
                <a:cubicBezTo>
                  <a:pt x="8333048" y="3818931"/>
                  <a:pt x="8328389" y="3807520"/>
                  <a:pt x="8336661" y="3802957"/>
                </a:cubicBezTo>
                <a:cubicBezTo>
                  <a:pt x="8338658" y="3801910"/>
                  <a:pt x="8340750" y="3801055"/>
                  <a:pt x="8342747" y="3800104"/>
                </a:cubicBezTo>
                <a:cubicBezTo>
                  <a:pt x="8334570" y="3799533"/>
                  <a:pt x="8326392" y="3798488"/>
                  <a:pt x="8318215" y="3797156"/>
                </a:cubicBezTo>
                <a:close/>
                <a:moveTo>
                  <a:pt x="8538524" y="3785842"/>
                </a:moveTo>
                <a:cubicBezTo>
                  <a:pt x="8506481" y="3785747"/>
                  <a:pt x="8474247" y="3786317"/>
                  <a:pt x="8441824" y="3787743"/>
                </a:cubicBezTo>
                <a:cubicBezTo>
                  <a:pt x="8442299" y="3790406"/>
                  <a:pt x="8441729" y="3793163"/>
                  <a:pt x="8439066" y="3795255"/>
                </a:cubicBezTo>
                <a:cubicBezTo>
                  <a:pt x="8429653" y="3802577"/>
                  <a:pt x="8419098" y="3806094"/>
                  <a:pt x="8407974" y="3808851"/>
                </a:cubicBezTo>
                <a:cubicBezTo>
                  <a:pt x="8438782" y="3811990"/>
                  <a:pt x="8468257" y="3821499"/>
                  <a:pt x="8497733" y="3831292"/>
                </a:cubicBezTo>
                <a:cubicBezTo>
                  <a:pt x="8506956" y="3828059"/>
                  <a:pt x="8516941" y="3826062"/>
                  <a:pt x="8524166" y="3823970"/>
                </a:cubicBezTo>
                <a:cubicBezTo>
                  <a:pt x="8545085" y="3817885"/>
                  <a:pt x="8568380" y="3806380"/>
                  <a:pt x="8590060" y="3813131"/>
                </a:cubicBezTo>
                <a:cubicBezTo>
                  <a:pt x="8595004" y="3814557"/>
                  <a:pt x="8597001" y="3821878"/>
                  <a:pt x="8593578" y="3825682"/>
                </a:cubicBezTo>
                <a:cubicBezTo>
                  <a:pt x="8582073" y="3838423"/>
                  <a:pt x="8564102" y="3842796"/>
                  <a:pt x="8546891" y="3846505"/>
                </a:cubicBezTo>
                <a:cubicBezTo>
                  <a:pt x="8575037" y="3854492"/>
                  <a:pt x="8604703" y="3862479"/>
                  <a:pt x="8630946" y="3874935"/>
                </a:cubicBezTo>
                <a:cubicBezTo>
                  <a:pt x="8637221" y="3873604"/>
                  <a:pt x="8643592" y="3872273"/>
                  <a:pt x="8649868" y="3871132"/>
                </a:cubicBezTo>
                <a:cubicBezTo>
                  <a:pt x="8660421" y="3869230"/>
                  <a:pt x="8668599" y="3883112"/>
                  <a:pt x="8658044" y="3889483"/>
                </a:cubicBezTo>
                <a:cubicBezTo>
                  <a:pt x="8657664" y="3889673"/>
                  <a:pt x="8657284" y="3889864"/>
                  <a:pt x="8656904" y="3890053"/>
                </a:cubicBezTo>
                <a:cubicBezTo>
                  <a:pt x="8658425" y="3891194"/>
                  <a:pt x="8660137" y="3892050"/>
                  <a:pt x="8661563" y="3893192"/>
                </a:cubicBezTo>
                <a:cubicBezTo>
                  <a:pt x="8669550" y="3899277"/>
                  <a:pt x="8664035" y="3910211"/>
                  <a:pt x="8655002" y="3910307"/>
                </a:cubicBezTo>
                <a:cubicBezTo>
                  <a:pt x="8645209" y="3910402"/>
                  <a:pt x="8635415" y="3909260"/>
                  <a:pt x="8625622" y="3907454"/>
                </a:cubicBezTo>
                <a:cubicBezTo>
                  <a:pt x="8593863" y="3923809"/>
                  <a:pt x="8560013" y="3937786"/>
                  <a:pt x="8525213" y="3950432"/>
                </a:cubicBezTo>
                <a:cubicBezTo>
                  <a:pt x="8405692" y="4009193"/>
                  <a:pt x="8277329" y="4055119"/>
                  <a:pt x="8154100" y="4104848"/>
                </a:cubicBezTo>
                <a:cubicBezTo>
                  <a:pt x="8154100" y="4105324"/>
                  <a:pt x="8153816" y="4105799"/>
                  <a:pt x="8153816" y="4106274"/>
                </a:cubicBezTo>
                <a:cubicBezTo>
                  <a:pt x="8154575" y="4106274"/>
                  <a:pt x="8155241" y="4106369"/>
                  <a:pt x="8156002" y="4106465"/>
                </a:cubicBezTo>
                <a:cubicBezTo>
                  <a:pt x="8157904" y="4103422"/>
                  <a:pt x="8161137" y="4101330"/>
                  <a:pt x="8166176" y="4101615"/>
                </a:cubicBezTo>
                <a:cubicBezTo>
                  <a:pt x="8281133" y="4107986"/>
                  <a:pt x="8402650" y="4034676"/>
                  <a:pt x="8507337" y="3993030"/>
                </a:cubicBezTo>
                <a:cubicBezTo>
                  <a:pt x="8607840" y="3953095"/>
                  <a:pt x="8709010" y="3905172"/>
                  <a:pt x="8813032" y="3875031"/>
                </a:cubicBezTo>
                <a:cubicBezTo>
                  <a:pt x="8806281" y="3872463"/>
                  <a:pt x="8799530" y="3869800"/>
                  <a:pt x="8792778" y="3867423"/>
                </a:cubicBezTo>
                <a:cubicBezTo>
                  <a:pt x="8780513" y="3863145"/>
                  <a:pt x="8768532" y="3858675"/>
                  <a:pt x="8756551" y="3854016"/>
                </a:cubicBezTo>
                <a:cubicBezTo>
                  <a:pt x="8739817" y="3859341"/>
                  <a:pt x="8724319" y="3866567"/>
                  <a:pt x="8708343" y="3873699"/>
                </a:cubicBezTo>
                <a:cubicBezTo>
                  <a:pt x="8696553" y="3879023"/>
                  <a:pt x="8688186" y="3861624"/>
                  <a:pt x="8697980" y="3854207"/>
                </a:cubicBezTo>
                <a:cubicBezTo>
                  <a:pt x="8705112" y="3848882"/>
                  <a:pt x="8712908" y="3843938"/>
                  <a:pt x="8720991" y="3839564"/>
                </a:cubicBezTo>
                <a:cubicBezTo>
                  <a:pt x="8718803" y="3838613"/>
                  <a:pt x="8716521" y="3837757"/>
                  <a:pt x="8714334" y="3836806"/>
                </a:cubicBezTo>
                <a:cubicBezTo>
                  <a:pt x="8710246" y="3835095"/>
                  <a:pt x="8711577" y="3828154"/>
                  <a:pt x="8716046" y="3828249"/>
                </a:cubicBezTo>
                <a:cubicBezTo>
                  <a:pt x="8724413" y="3828344"/>
                  <a:pt x="8733447" y="3828724"/>
                  <a:pt x="8742574" y="3829485"/>
                </a:cubicBezTo>
                <a:cubicBezTo>
                  <a:pt x="8753509" y="3825206"/>
                  <a:pt x="8764824" y="3821974"/>
                  <a:pt x="8776044" y="3820262"/>
                </a:cubicBezTo>
                <a:cubicBezTo>
                  <a:pt x="8785932" y="3818741"/>
                  <a:pt x="8792778" y="3828819"/>
                  <a:pt x="8791638" y="3836997"/>
                </a:cubicBezTo>
                <a:cubicBezTo>
                  <a:pt x="8818261" y="3843177"/>
                  <a:pt x="8843933" y="3853161"/>
                  <a:pt x="8863901" y="3868470"/>
                </a:cubicBezTo>
                <a:cubicBezTo>
                  <a:pt x="8860668" y="3863145"/>
                  <a:pt x="8861525" y="3855444"/>
                  <a:pt x="8869416" y="3852305"/>
                </a:cubicBezTo>
                <a:cubicBezTo>
                  <a:pt x="8883108" y="3846885"/>
                  <a:pt x="8896895" y="3837377"/>
                  <a:pt x="8911348" y="3843747"/>
                </a:cubicBezTo>
                <a:cubicBezTo>
                  <a:pt x="8915342" y="3845459"/>
                  <a:pt x="8917814" y="3851069"/>
                  <a:pt x="8915532" y="3854968"/>
                </a:cubicBezTo>
                <a:cubicBezTo>
                  <a:pt x="8907735" y="3868755"/>
                  <a:pt x="8891191" y="3870181"/>
                  <a:pt x="8876738" y="3873699"/>
                </a:cubicBezTo>
                <a:cubicBezTo>
                  <a:pt x="8873981" y="3874459"/>
                  <a:pt x="8871604" y="3873984"/>
                  <a:pt x="8869511" y="3873224"/>
                </a:cubicBezTo>
                <a:cubicBezTo>
                  <a:pt x="8870367" y="3874080"/>
                  <a:pt x="8871413" y="3874745"/>
                  <a:pt x="8872269" y="3875601"/>
                </a:cubicBezTo>
                <a:cubicBezTo>
                  <a:pt x="8878259" y="3881116"/>
                  <a:pt x="8874361" y="3891194"/>
                  <a:pt x="8865898" y="3890339"/>
                </a:cubicBezTo>
                <a:cubicBezTo>
                  <a:pt x="8856866" y="3889388"/>
                  <a:pt x="8848212" y="3887296"/>
                  <a:pt x="8839655" y="3884633"/>
                </a:cubicBezTo>
                <a:cubicBezTo>
                  <a:pt x="8839941" y="3888627"/>
                  <a:pt x="8838324" y="3892525"/>
                  <a:pt x="8833665" y="3894998"/>
                </a:cubicBezTo>
                <a:cubicBezTo>
                  <a:pt x="8784887" y="3920576"/>
                  <a:pt x="8733542" y="3942254"/>
                  <a:pt x="8681531" y="3962792"/>
                </a:cubicBezTo>
                <a:cubicBezTo>
                  <a:pt x="8606794" y="3999019"/>
                  <a:pt x="8528920" y="4030492"/>
                  <a:pt x="8453234" y="4063677"/>
                </a:cubicBezTo>
                <a:cubicBezTo>
                  <a:pt x="8441824" y="4068716"/>
                  <a:pt x="8430223" y="4073850"/>
                  <a:pt x="8418718" y="4078985"/>
                </a:cubicBezTo>
                <a:cubicBezTo>
                  <a:pt x="8378023" y="4100664"/>
                  <a:pt x="8338278" y="4125386"/>
                  <a:pt x="8297296" y="4146970"/>
                </a:cubicBezTo>
                <a:cubicBezTo>
                  <a:pt x="8381540" y="4113501"/>
                  <a:pt x="8469303" y="4087828"/>
                  <a:pt x="8553738" y="4054454"/>
                </a:cubicBezTo>
                <a:cubicBezTo>
                  <a:pt x="8647395" y="4017466"/>
                  <a:pt x="8737915" y="3963458"/>
                  <a:pt x="8833570" y="3933602"/>
                </a:cubicBezTo>
                <a:cubicBezTo>
                  <a:pt x="8844695" y="3930084"/>
                  <a:pt x="8851065" y="3944822"/>
                  <a:pt x="8842127" y="3951477"/>
                </a:cubicBezTo>
                <a:cubicBezTo>
                  <a:pt x="8794205" y="3987134"/>
                  <a:pt x="8737440" y="4014233"/>
                  <a:pt x="8679819" y="4038195"/>
                </a:cubicBezTo>
                <a:cubicBezTo>
                  <a:pt x="8589299" y="4089540"/>
                  <a:pt x="8492504" y="4135941"/>
                  <a:pt x="8397229" y="4174830"/>
                </a:cubicBezTo>
                <a:cubicBezTo>
                  <a:pt x="8402745" y="4177207"/>
                  <a:pt x="8408259" y="4179869"/>
                  <a:pt x="8413774" y="4182342"/>
                </a:cubicBezTo>
                <a:cubicBezTo>
                  <a:pt x="8415581" y="4182722"/>
                  <a:pt x="8417292" y="4183198"/>
                  <a:pt x="8419098" y="4183577"/>
                </a:cubicBezTo>
                <a:cubicBezTo>
                  <a:pt x="8503914" y="4137842"/>
                  <a:pt x="8600899" y="4108461"/>
                  <a:pt x="8688472" y="4070333"/>
                </a:cubicBezTo>
                <a:cubicBezTo>
                  <a:pt x="8800005" y="4021840"/>
                  <a:pt x="8909541" y="3969449"/>
                  <a:pt x="9019554" y="3917818"/>
                </a:cubicBezTo>
                <a:cubicBezTo>
                  <a:pt x="9037620" y="3909356"/>
                  <a:pt x="9053594" y="3935788"/>
                  <a:pt x="9035338" y="3945107"/>
                </a:cubicBezTo>
                <a:cubicBezTo>
                  <a:pt x="8959175" y="3983996"/>
                  <a:pt x="8881492" y="4019938"/>
                  <a:pt x="8803238" y="4054644"/>
                </a:cubicBezTo>
                <a:cubicBezTo>
                  <a:pt x="8749705" y="4087068"/>
                  <a:pt x="8692275" y="4114642"/>
                  <a:pt x="8636461" y="4141551"/>
                </a:cubicBezTo>
                <a:cubicBezTo>
                  <a:pt x="8593483" y="4162279"/>
                  <a:pt x="8549459" y="4186810"/>
                  <a:pt x="8503723" y="4203831"/>
                </a:cubicBezTo>
                <a:cubicBezTo>
                  <a:pt x="8512662" y="4206018"/>
                  <a:pt x="8521505" y="4208585"/>
                  <a:pt x="8530347" y="4210867"/>
                </a:cubicBezTo>
                <a:cubicBezTo>
                  <a:pt x="8709010" y="4118825"/>
                  <a:pt x="8908496" y="4032869"/>
                  <a:pt x="9100851" y="3982190"/>
                </a:cubicBezTo>
                <a:cubicBezTo>
                  <a:pt x="9112832" y="3979052"/>
                  <a:pt x="9117966" y="3997593"/>
                  <a:pt x="9107126" y="4002633"/>
                </a:cubicBezTo>
                <a:cubicBezTo>
                  <a:pt x="9073181" y="4018417"/>
                  <a:pt x="9038285" y="4032489"/>
                  <a:pt x="9003199" y="4046182"/>
                </a:cubicBezTo>
                <a:cubicBezTo>
                  <a:pt x="8918670" y="4091632"/>
                  <a:pt x="8830337" y="4135941"/>
                  <a:pt x="8741148" y="4174734"/>
                </a:cubicBezTo>
                <a:cubicBezTo>
                  <a:pt x="8737059" y="4176827"/>
                  <a:pt x="8732970" y="4178918"/>
                  <a:pt x="8728883" y="4180915"/>
                </a:cubicBezTo>
                <a:cubicBezTo>
                  <a:pt x="8713098" y="4188617"/>
                  <a:pt x="8697124" y="4196984"/>
                  <a:pt x="8680675" y="4204401"/>
                </a:cubicBezTo>
                <a:cubicBezTo>
                  <a:pt x="8671167" y="4214766"/>
                  <a:pt x="8657664" y="4220756"/>
                  <a:pt x="8645304" y="4227601"/>
                </a:cubicBezTo>
                <a:cubicBezTo>
                  <a:pt x="8642546" y="4229124"/>
                  <a:pt x="8639789" y="4230454"/>
                  <a:pt x="8637126" y="4231881"/>
                </a:cubicBezTo>
                <a:cubicBezTo>
                  <a:pt x="8639313" y="4233307"/>
                  <a:pt x="8641310" y="4234828"/>
                  <a:pt x="8643687" y="4236159"/>
                </a:cubicBezTo>
                <a:cubicBezTo>
                  <a:pt x="8723273" y="4190614"/>
                  <a:pt x="8818167" y="4165607"/>
                  <a:pt x="8903172" y="4133373"/>
                </a:cubicBezTo>
                <a:cubicBezTo>
                  <a:pt x="8971251" y="4107511"/>
                  <a:pt x="9039046" y="4078320"/>
                  <a:pt x="9107697" y="4052267"/>
                </a:cubicBezTo>
                <a:cubicBezTo>
                  <a:pt x="9162750" y="4028401"/>
                  <a:pt x="9217994" y="4005106"/>
                  <a:pt x="9273713" y="3983140"/>
                </a:cubicBezTo>
                <a:cubicBezTo>
                  <a:pt x="9288642" y="3977246"/>
                  <a:pt x="9297579" y="3999875"/>
                  <a:pt x="9282937" y="4006246"/>
                </a:cubicBezTo>
                <a:cubicBezTo>
                  <a:pt x="9264680" y="4014043"/>
                  <a:pt x="9246329" y="4021649"/>
                  <a:pt x="9228073" y="4029447"/>
                </a:cubicBezTo>
                <a:cubicBezTo>
                  <a:pt x="9227502" y="4032585"/>
                  <a:pt x="9225886" y="4035437"/>
                  <a:pt x="9222463" y="4037244"/>
                </a:cubicBezTo>
                <a:cubicBezTo>
                  <a:pt x="9132894" y="4084024"/>
                  <a:pt x="9034957" y="4117874"/>
                  <a:pt x="8939778" y="4153246"/>
                </a:cubicBezTo>
                <a:cubicBezTo>
                  <a:pt x="8859908" y="4189758"/>
                  <a:pt x="8780228" y="4229694"/>
                  <a:pt x="8698171" y="4260596"/>
                </a:cubicBezTo>
                <a:cubicBezTo>
                  <a:pt x="8699501" y="4261071"/>
                  <a:pt x="8700642" y="4261642"/>
                  <a:pt x="8701974" y="4262118"/>
                </a:cubicBezTo>
                <a:cubicBezTo>
                  <a:pt x="8706728" y="4263734"/>
                  <a:pt x="8711387" y="4265635"/>
                  <a:pt x="8716141" y="4267252"/>
                </a:cubicBezTo>
                <a:cubicBezTo>
                  <a:pt x="8791923" y="4232451"/>
                  <a:pt x="8870272" y="4203165"/>
                  <a:pt x="8947861" y="4172738"/>
                </a:cubicBezTo>
                <a:cubicBezTo>
                  <a:pt x="9029158" y="4140885"/>
                  <a:pt x="9110550" y="4102091"/>
                  <a:pt x="9196030" y="4083359"/>
                </a:cubicBezTo>
                <a:cubicBezTo>
                  <a:pt x="9203256" y="4081838"/>
                  <a:pt x="9210197" y="4091536"/>
                  <a:pt x="9202496" y="4096100"/>
                </a:cubicBezTo>
                <a:cubicBezTo>
                  <a:pt x="9146301" y="4129094"/>
                  <a:pt x="9084497" y="4152010"/>
                  <a:pt x="9023167" y="4174925"/>
                </a:cubicBezTo>
                <a:cubicBezTo>
                  <a:pt x="8939969" y="4213244"/>
                  <a:pt x="8857055" y="4251943"/>
                  <a:pt x="8773477" y="4289025"/>
                </a:cubicBezTo>
                <a:cubicBezTo>
                  <a:pt x="8782224" y="4292354"/>
                  <a:pt x="8790877" y="4296063"/>
                  <a:pt x="8799625" y="4299391"/>
                </a:cubicBezTo>
                <a:cubicBezTo>
                  <a:pt x="8800195" y="4299010"/>
                  <a:pt x="8800290" y="4298440"/>
                  <a:pt x="8800861" y="4298154"/>
                </a:cubicBezTo>
                <a:cubicBezTo>
                  <a:pt x="9016796" y="4205923"/>
                  <a:pt x="9244522" y="4124721"/>
                  <a:pt x="9468351" y="4053883"/>
                </a:cubicBezTo>
                <a:cubicBezTo>
                  <a:pt x="9484895" y="4048653"/>
                  <a:pt x="9495734" y="4072329"/>
                  <a:pt x="9479095" y="4079081"/>
                </a:cubicBezTo>
                <a:cubicBezTo>
                  <a:pt x="9342459" y="4134420"/>
                  <a:pt x="9202210" y="4186525"/>
                  <a:pt x="9061201" y="4234828"/>
                </a:cubicBezTo>
                <a:cubicBezTo>
                  <a:pt x="8996258" y="4267442"/>
                  <a:pt x="8928368" y="4295207"/>
                  <a:pt x="8861525" y="4322686"/>
                </a:cubicBezTo>
                <a:cubicBezTo>
                  <a:pt x="8875596" y="4326203"/>
                  <a:pt x="8889574" y="4329817"/>
                  <a:pt x="8903647" y="4333335"/>
                </a:cubicBezTo>
                <a:cubicBezTo>
                  <a:pt x="9017082" y="4283891"/>
                  <a:pt x="9137839" y="4248995"/>
                  <a:pt x="9254126" y="4206874"/>
                </a:cubicBezTo>
                <a:cubicBezTo>
                  <a:pt x="9374597" y="4163325"/>
                  <a:pt x="9493547" y="4116068"/>
                  <a:pt x="9613543" y="4071569"/>
                </a:cubicBezTo>
                <a:cubicBezTo>
                  <a:pt x="9627331" y="4066434"/>
                  <a:pt x="9636553" y="4090206"/>
                  <a:pt x="9622862" y="4096005"/>
                </a:cubicBezTo>
                <a:cubicBezTo>
                  <a:pt x="9404168" y="4187761"/>
                  <a:pt x="9170453" y="4286078"/>
                  <a:pt x="8938162" y="4342083"/>
                </a:cubicBezTo>
                <a:cubicBezTo>
                  <a:pt x="8955658" y="4346552"/>
                  <a:pt x="8973058" y="4350926"/>
                  <a:pt x="8990554" y="4355394"/>
                </a:cubicBezTo>
                <a:cubicBezTo>
                  <a:pt x="9113497" y="4311656"/>
                  <a:pt x="9239198" y="4276570"/>
                  <a:pt x="9361380" y="4230074"/>
                </a:cubicBezTo>
                <a:cubicBezTo>
                  <a:pt x="9477193" y="4186050"/>
                  <a:pt x="9588156" y="4130901"/>
                  <a:pt x="9703207" y="4085546"/>
                </a:cubicBezTo>
                <a:cubicBezTo>
                  <a:pt x="9717850" y="4079841"/>
                  <a:pt x="9729545" y="4102661"/>
                  <a:pt x="9715568" y="4110649"/>
                </a:cubicBezTo>
                <a:cubicBezTo>
                  <a:pt x="9513896" y="4225510"/>
                  <a:pt x="9268579" y="4318121"/>
                  <a:pt x="9037715" y="4367375"/>
                </a:cubicBezTo>
                <a:cubicBezTo>
                  <a:pt x="9062627" y="4373746"/>
                  <a:pt x="9087538" y="4380021"/>
                  <a:pt x="9112451" y="4386392"/>
                </a:cubicBezTo>
                <a:cubicBezTo>
                  <a:pt x="9113877" y="4384490"/>
                  <a:pt x="9115779" y="4382874"/>
                  <a:pt x="9118726" y="4381733"/>
                </a:cubicBezTo>
                <a:cubicBezTo>
                  <a:pt x="9296344" y="4315174"/>
                  <a:pt x="9473864" y="4239487"/>
                  <a:pt x="9656046" y="4186715"/>
                </a:cubicBezTo>
                <a:cubicBezTo>
                  <a:pt x="9668692" y="4183007"/>
                  <a:pt x="9673636" y="4200408"/>
                  <a:pt x="9662226" y="4205732"/>
                </a:cubicBezTo>
                <a:cubicBezTo>
                  <a:pt x="9501154" y="4280468"/>
                  <a:pt x="9329908" y="4337709"/>
                  <a:pt x="9163131" y="4399324"/>
                </a:cubicBezTo>
                <a:cubicBezTo>
                  <a:pt x="9190040" y="4406169"/>
                  <a:pt x="9217043" y="4413015"/>
                  <a:pt x="9244047" y="4419862"/>
                </a:cubicBezTo>
                <a:cubicBezTo>
                  <a:pt x="9436307" y="4319834"/>
                  <a:pt x="9652433" y="4251848"/>
                  <a:pt x="9853915" y="4172548"/>
                </a:cubicBezTo>
                <a:cubicBezTo>
                  <a:pt x="9872457" y="4165226"/>
                  <a:pt x="9882631" y="4194132"/>
                  <a:pt x="9864280" y="4201453"/>
                </a:cubicBezTo>
                <a:cubicBezTo>
                  <a:pt x="9674587" y="4277711"/>
                  <a:pt x="9481662" y="4370418"/>
                  <a:pt x="9285314" y="4430225"/>
                </a:cubicBezTo>
                <a:cubicBezTo>
                  <a:pt x="9312888" y="4437167"/>
                  <a:pt x="9340558" y="4444108"/>
                  <a:pt x="9368226" y="4450954"/>
                </a:cubicBezTo>
                <a:cubicBezTo>
                  <a:pt x="9568378" y="4353493"/>
                  <a:pt x="9788973" y="4270010"/>
                  <a:pt x="10000154" y="4200217"/>
                </a:cubicBezTo>
                <a:cubicBezTo>
                  <a:pt x="10012896" y="4196033"/>
                  <a:pt x="10020123" y="4216952"/>
                  <a:pt x="10008047" y="4222467"/>
                </a:cubicBezTo>
                <a:cubicBezTo>
                  <a:pt x="9815597" y="4310515"/>
                  <a:pt x="9608693" y="4396186"/>
                  <a:pt x="9405595" y="4460177"/>
                </a:cubicBezTo>
                <a:cubicBezTo>
                  <a:pt x="9433930" y="4467214"/>
                  <a:pt x="9462360" y="4473869"/>
                  <a:pt x="9490695" y="4480810"/>
                </a:cubicBezTo>
                <a:cubicBezTo>
                  <a:pt x="9575795" y="4433744"/>
                  <a:pt x="9676299" y="4407216"/>
                  <a:pt x="9765773" y="4369562"/>
                </a:cubicBezTo>
                <a:cubicBezTo>
                  <a:pt x="9842982" y="4337044"/>
                  <a:pt x="9918382" y="4297489"/>
                  <a:pt x="9997967" y="4271436"/>
                </a:cubicBezTo>
                <a:cubicBezTo>
                  <a:pt x="10008047" y="4268107"/>
                  <a:pt x="10016698" y="4281989"/>
                  <a:pt x="10007097" y="4288455"/>
                </a:cubicBezTo>
                <a:cubicBezTo>
                  <a:pt x="9924373" y="4344080"/>
                  <a:pt x="9827197" y="4381733"/>
                  <a:pt x="9735346" y="4419956"/>
                </a:cubicBezTo>
                <a:cubicBezTo>
                  <a:pt x="9674492" y="4445249"/>
                  <a:pt x="9610500" y="4475771"/>
                  <a:pt x="9545368" y="4494122"/>
                </a:cubicBezTo>
                <a:cubicBezTo>
                  <a:pt x="9579313" y="4502299"/>
                  <a:pt x="9613448" y="4510096"/>
                  <a:pt x="9647488" y="4517988"/>
                </a:cubicBezTo>
                <a:cubicBezTo>
                  <a:pt x="9716995" y="4466547"/>
                  <a:pt x="9802950" y="4431367"/>
                  <a:pt x="9880825" y="4395996"/>
                </a:cubicBezTo>
                <a:cubicBezTo>
                  <a:pt x="9954514" y="4362526"/>
                  <a:pt x="10033528" y="4317646"/>
                  <a:pt x="10114255" y="4306997"/>
                </a:cubicBezTo>
                <a:cubicBezTo>
                  <a:pt x="10122052" y="4305951"/>
                  <a:pt x="10130800" y="4316601"/>
                  <a:pt x="10122527" y="4322495"/>
                </a:cubicBezTo>
                <a:cubicBezTo>
                  <a:pt x="10044178" y="4378405"/>
                  <a:pt x="9939111" y="4407216"/>
                  <a:pt x="9851349" y="4447911"/>
                </a:cubicBezTo>
                <a:cubicBezTo>
                  <a:pt x="9796200" y="4473489"/>
                  <a:pt x="9741526" y="4504011"/>
                  <a:pt x="9684666" y="4526641"/>
                </a:cubicBezTo>
                <a:cubicBezTo>
                  <a:pt x="9720893" y="4534913"/>
                  <a:pt x="9757215" y="4542804"/>
                  <a:pt x="9793442" y="4550792"/>
                </a:cubicBezTo>
                <a:cubicBezTo>
                  <a:pt x="9794204" y="4548891"/>
                  <a:pt x="9795534" y="4547084"/>
                  <a:pt x="9797816" y="4545848"/>
                </a:cubicBezTo>
                <a:cubicBezTo>
                  <a:pt x="9848876" y="4518653"/>
                  <a:pt x="9901268" y="4493647"/>
                  <a:pt x="9953943" y="4469685"/>
                </a:cubicBezTo>
                <a:cubicBezTo>
                  <a:pt x="10005289" y="4446390"/>
                  <a:pt x="10058251" y="4415963"/>
                  <a:pt x="10114066" y="4406549"/>
                </a:cubicBezTo>
                <a:cubicBezTo>
                  <a:pt x="10124240" y="4404839"/>
                  <a:pt x="10127852" y="4419101"/>
                  <a:pt x="10120435" y="4424521"/>
                </a:cubicBezTo>
                <a:cubicBezTo>
                  <a:pt x="10077647" y="4455803"/>
                  <a:pt x="10023546" y="4472157"/>
                  <a:pt x="9975242" y="4493742"/>
                </a:cubicBezTo>
                <a:cubicBezTo>
                  <a:pt x="9926750" y="4515421"/>
                  <a:pt x="9878257" y="4537480"/>
                  <a:pt x="9829574" y="4558874"/>
                </a:cubicBezTo>
                <a:cubicBezTo>
                  <a:pt x="9857528" y="4564960"/>
                  <a:pt x="9885673" y="4570664"/>
                  <a:pt x="9913723" y="4576465"/>
                </a:cubicBezTo>
                <a:cubicBezTo>
                  <a:pt x="9978665" y="4534628"/>
                  <a:pt x="10057585" y="4511047"/>
                  <a:pt x="10127757" y="4478814"/>
                </a:cubicBezTo>
                <a:cubicBezTo>
                  <a:pt x="10191844" y="4449337"/>
                  <a:pt x="10253553" y="4412826"/>
                  <a:pt x="10319922" y="4388959"/>
                </a:cubicBezTo>
                <a:cubicBezTo>
                  <a:pt x="10333424" y="4384110"/>
                  <a:pt x="10338178" y="4403888"/>
                  <a:pt x="10328289" y="4410828"/>
                </a:cubicBezTo>
                <a:cubicBezTo>
                  <a:pt x="10266770" y="4453902"/>
                  <a:pt x="10192985" y="4483187"/>
                  <a:pt x="10124524" y="4513899"/>
                </a:cubicBezTo>
                <a:cubicBezTo>
                  <a:pt x="10088202" y="4530254"/>
                  <a:pt x="10051595" y="4546133"/>
                  <a:pt x="10014702" y="4561156"/>
                </a:cubicBezTo>
                <a:cubicBezTo>
                  <a:pt x="10011089" y="4562583"/>
                  <a:pt x="9975052" y="4573897"/>
                  <a:pt x="9947478" y="4583596"/>
                </a:cubicBezTo>
                <a:cubicBezTo>
                  <a:pt x="9977429" y="4589681"/>
                  <a:pt x="10007475" y="4595387"/>
                  <a:pt x="10037428" y="4601187"/>
                </a:cubicBezTo>
                <a:cubicBezTo>
                  <a:pt x="10095333" y="4563343"/>
                  <a:pt x="10157899" y="4532536"/>
                  <a:pt x="10219799" y="4501729"/>
                </a:cubicBezTo>
                <a:cubicBezTo>
                  <a:pt x="10254219" y="4484613"/>
                  <a:pt x="10288829" y="4467973"/>
                  <a:pt x="10323915" y="4452380"/>
                </a:cubicBezTo>
                <a:cubicBezTo>
                  <a:pt x="10335801" y="4447055"/>
                  <a:pt x="10347877" y="4442017"/>
                  <a:pt x="10359953" y="4436977"/>
                </a:cubicBezTo>
                <a:cubicBezTo>
                  <a:pt x="10365467" y="4425852"/>
                  <a:pt x="10375640" y="4418150"/>
                  <a:pt x="10387621" y="4412064"/>
                </a:cubicBezTo>
                <a:cubicBezTo>
                  <a:pt x="10401409" y="4405218"/>
                  <a:pt x="10424134" y="4395520"/>
                  <a:pt x="10436304" y="4409022"/>
                </a:cubicBezTo>
                <a:cubicBezTo>
                  <a:pt x="10440774" y="4413966"/>
                  <a:pt x="10441058" y="4420147"/>
                  <a:pt x="10436875" y="4425377"/>
                </a:cubicBezTo>
                <a:cubicBezTo>
                  <a:pt x="10430980" y="4432793"/>
                  <a:pt x="10423849" y="4433269"/>
                  <a:pt x="10415862" y="4434504"/>
                </a:cubicBezTo>
                <a:cubicBezTo>
                  <a:pt x="10415767" y="4434600"/>
                  <a:pt x="10415862" y="4434695"/>
                  <a:pt x="10415767" y="4434695"/>
                </a:cubicBezTo>
                <a:cubicBezTo>
                  <a:pt x="10359858" y="4474630"/>
                  <a:pt x="10291777" y="4499257"/>
                  <a:pt x="10230448" y="4530539"/>
                </a:cubicBezTo>
                <a:cubicBezTo>
                  <a:pt x="10180813" y="4555927"/>
                  <a:pt x="10132511" y="4584166"/>
                  <a:pt x="10083163" y="4610029"/>
                </a:cubicBezTo>
                <a:cubicBezTo>
                  <a:pt x="10112734" y="4615544"/>
                  <a:pt x="10142305" y="4620774"/>
                  <a:pt x="10171971" y="4625908"/>
                </a:cubicBezTo>
                <a:cubicBezTo>
                  <a:pt x="10172446" y="4625528"/>
                  <a:pt x="10172732" y="4625052"/>
                  <a:pt x="10173208" y="4624673"/>
                </a:cubicBezTo>
                <a:cubicBezTo>
                  <a:pt x="10225694" y="4587495"/>
                  <a:pt x="10285502" y="4559160"/>
                  <a:pt x="10341792" y="4528162"/>
                </a:cubicBezTo>
                <a:cubicBezTo>
                  <a:pt x="10390760" y="4501158"/>
                  <a:pt x="10439062" y="4470446"/>
                  <a:pt x="10491263" y="4450288"/>
                </a:cubicBezTo>
                <a:cubicBezTo>
                  <a:pt x="10500297" y="4446865"/>
                  <a:pt x="10510471" y="4458655"/>
                  <a:pt x="10501532" y="4465502"/>
                </a:cubicBezTo>
                <a:cubicBezTo>
                  <a:pt x="10453610" y="4502014"/>
                  <a:pt x="10397701" y="4529398"/>
                  <a:pt x="10345309" y="4559160"/>
                </a:cubicBezTo>
                <a:cubicBezTo>
                  <a:pt x="10301762" y="4583976"/>
                  <a:pt x="10258783" y="4610885"/>
                  <a:pt x="10213713" y="4633040"/>
                </a:cubicBezTo>
                <a:cubicBezTo>
                  <a:pt x="10239195" y="4637319"/>
                  <a:pt x="10264868" y="4640741"/>
                  <a:pt x="10290445" y="4644735"/>
                </a:cubicBezTo>
                <a:cubicBezTo>
                  <a:pt x="10326197" y="4610315"/>
                  <a:pt x="10376971" y="4590632"/>
                  <a:pt x="10420331" y="4567052"/>
                </a:cubicBezTo>
                <a:cubicBezTo>
                  <a:pt x="10463974" y="4543280"/>
                  <a:pt x="10508758" y="4511238"/>
                  <a:pt x="10558297" y="4502965"/>
                </a:cubicBezTo>
                <a:cubicBezTo>
                  <a:pt x="10562766" y="4502204"/>
                  <a:pt x="10566761" y="4508289"/>
                  <a:pt x="10563431" y="4511808"/>
                </a:cubicBezTo>
                <a:cubicBezTo>
                  <a:pt x="10529391" y="4548700"/>
                  <a:pt x="10478427" y="4568573"/>
                  <a:pt x="10434689" y="4592058"/>
                </a:cubicBezTo>
                <a:cubicBezTo>
                  <a:pt x="10399127" y="4611266"/>
                  <a:pt x="10362900" y="4635321"/>
                  <a:pt x="10324485" y="4649965"/>
                </a:cubicBezTo>
                <a:cubicBezTo>
                  <a:pt x="10354246" y="4654434"/>
                  <a:pt x="10384198" y="4658142"/>
                  <a:pt x="10414055" y="4662230"/>
                </a:cubicBezTo>
                <a:cubicBezTo>
                  <a:pt x="10414436" y="4661375"/>
                  <a:pt x="10414626" y="4660423"/>
                  <a:pt x="10415291" y="4659663"/>
                </a:cubicBezTo>
                <a:cubicBezTo>
                  <a:pt x="10441534" y="4631898"/>
                  <a:pt x="10480899" y="4616115"/>
                  <a:pt x="10513893" y="4597478"/>
                </a:cubicBezTo>
                <a:cubicBezTo>
                  <a:pt x="10553067" y="4575419"/>
                  <a:pt x="10591863" y="4550507"/>
                  <a:pt x="10633794" y="4534058"/>
                </a:cubicBezTo>
                <a:cubicBezTo>
                  <a:pt x="10644633" y="4529874"/>
                  <a:pt x="10651099" y="4544897"/>
                  <a:pt x="10642637" y="4551553"/>
                </a:cubicBezTo>
                <a:cubicBezTo>
                  <a:pt x="10607931" y="4578842"/>
                  <a:pt x="10567330" y="4599380"/>
                  <a:pt x="10529106" y="4621535"/>
                </a:cubicBezTo>
                <a:cubicBezTo>
                  <a:pt x="10503244" y="4636463"/>
                  <a:pt x="10477191" y="4655099"/>
                  <a:pt x="10449331" y="4667080"/>
                </a:cubicBezTo>
                <a:cubicBezTo>
                  <a:pt x="10462643" y="4668791"/>
                  <a:pt x="10476049" y="4670218"/>
                  <a:pt x="10489457" y="4671834"/>
                </a:cubicBezTo>
                <a:cubicBezTo>
                  <a:pt x="10538519" y="4644830"/>
                  <a:pt x="10588343" y="4619253"/>
                  <a:pt x="10638073" y="4593484"/>
                </a:cubicBezTo>
                <a:cubicBezTo>
                  <a:pt x="10682097" y="4570569"/>
                  <a:pt x="10725741" y="4541950"/>
                  <a:pt x="10773947" y="4529113"/>
                </a:cubicBezTo>
                <a:cubicBezTo>
                  <a:pt x="10786309" y="4525785"/>
                  <a:pt x="10794010" y="4540999"/>
                  <a:pt x="10783932" y="4549081"/>
                </a:cubicBezTo>
                <a:cubicBezTo>
                  <a:pt x="10739148" y="4584927"/>
                  <a:pt x="10681146" y="4605846"/>
                  <a:pt x="10629990" y="4630853"/>
                </a:cubicBezTo>
                <a:cubicBezTo>
                  <a:pt x="10598042" y="4646542"/>
                  <a:pt x="10565999" y="4661851"/>
                  <a:pt x="10533955" y="4677158"/>
                </a:cubicBezTo>
                <a:cubicBezTo>
                  <a:pt x="10556871" y="4679821"/>
                  <a:pt x="10579787" y="4682008"/>
                  <a:pt x="10602701" y="4684385"/>
                </a:cubicBezTo>
                <a:cubicBezTo>
                  <a:pt x="10642161" y="4661565"/>
                  <a:pt x="10683048" y="4641122"/>
                  <a:pt x="10722508" y="4618397"/>
                </a:cubicBezTo>
                <a:cubicBezTo>
                  <a:pt x="10765010" y="4593960"/>
                  <a:pt x="10805706" y="4561632"/>
                  <a:pt x="10852012" y="4545467"/>
                </a:cubicBezTo>
                <a:cubicBezTo>
                  <a:pt x="10860759" y="4542329"/>
                  <a:pt x="10873121" y="4552503"/>
                  <a:pt x="10865323" y="4561346"/>
                </a:cubicBezTo>
                <a:cubicBezTo>
                  <a:pt x="10833374" y="4597098"/>
                  <a:pt x="10789067" y="4619633"/>
                  <a:pt x="10747990" y="4643499"/>
                </a:cubicBezTo>
                <a:cubicBezTo>
                  <a:pt x="10719940" y="4659758"/>
                  <a:pt x="10691320" y="4675732"/>
                  <a:pt x="10662034" y="4690281"/>
                </a:cubicBezTo>
                <a:cubicBezTo>
                  <a:pt x="10681906" y="4692087"/>
                  <a:pt x="10701970" y="4693133"/>
                  <a:pt x="10721936" y="4694749"/>
                </a:cubicBezTo>
                <a:cubicBezTo>
                  <a:pt x="10753695" y="4670122"/>
                  <a:pt x="10789446" y="4649775"/>
                  <a:pt x="10823392" y="4628381"/>
                </a:cubicBezTo>
                <a:cubicBezTo>
                  <a:pt x="10861995" y="4604039"/>
                  <a:pt x="10899649" y="4575228"/>
                  <a:pt x="10943102" y="4560490"/>
                </a:cubicBezTo>
                <a:cubicBezTo>
                  <a:pt x="10953086" y="4557162"/>
                  <a:pt x="10960883" y="4568478"/>
                  <a:pt x="10953086" y="4576179"/>
                </a:cubicBezTo>
                <a:cubicBezTo>
                  <a:pt x="10920472" y="4608414"/>
                  <a:pt x="10877970" y="4629711"/>
                  <a:pt x="10838985" y="4653578"/>
                </a:cubicBezTo>
                <a:cubicBezTo>
                  <a:pt x="10814929" y="4668315"/>
                  <a:pt x="10791063" y="4684004"/>
                  <a:pt x="10766436" y="4698172"/>
                </a:cubicBezTo>
                <a:cubicBezTo>
                  <a:pt x="10790968" y="4699979"/>
                  <a:pt x="10815594" y="4701215"/>
                  <a:pt x="10840222" y="4702641"/>
                </a:cubicBezTo>
                <a:cubicBezTo>
                  <a:pt x="10863612" y="4680391"/>
                  <a:pt x="10892897" y="4663372"/>
                  <a:pt x="10919426" y="4645211"/>
                </a:cubicBezTo>
                <a:cubicBezTo>
                  <a:pt x="10955843" y="4620393"/>
                  <a:pt x="10991690" y="4593009"/>
                  <a:pt x="11030294" y="4571711"/>
                </a:cubicBezTo>
                <a:cubicBezTo>
                  <a:pt x="10908300" y="4541094"/>
                  <a:pt x="10788020" y="4503060"/>
                  <a:pt x="10668785" y="4460367"/>
                </a:cubicBezTo>
                <a:cubicBezTo>
                  <a:pt x="10660037" y="4463410"/>
                  <a:pt x="10651289" y="4466452"/>
                  <a:pt x="10642542" y="4469591"/>
                </a:cubicBezTo>
                <a:cubicBezTo>
                  <a:pt x="10629516" y="4463981"/>
                  <a:pt x="10616489" y="4458466"/>
                  <a:pt x="10603463" y="4453141"/>
                </a:cubicBezTo>
                <a:cubicBezTo>
                  <a:pt x="10611068" y="4450384"/>
                  <a:pt x="10618771" y="4447721"/>
                  <a:pt x="10626377" y="4444964"/>
                </a:cubicBezTo>
                <a:cubicBezTo>
                  <a:pt x="10562102" y="4421288"/>
                  <a:pt x="10498204" y="4396471"/>
                  <a:pt x="10434498" y="4370703"/>
                </a:cubicBezTo>
                <a:cubicBezTo>
                  <a:pt x="10434212" y="4370989"/>
                  <a:pt x="10433927" y="4371464"/>
                  <a:pt x="10433547" y="4371654"/>
                </a:cubicBezTo>
                <a:cubicBezTo>
                  <a:pt x="10383153" y="4349879"/>
                  <a:pt x="10331617" y="4335427"/>
                  <a:pt x="10277514" y="4323826"/>
                </a:cubicBezTo>
                <a:cubicBezTo>
                  <a:pt x="10275993" y="4322970"/>
                  <a:pt x="10274472" y="4322020"/>
                  <a:pt x="10272570" y="4320974"/>
                </a:cubicBezTo>
                <a:cubicBezTo>
                  <a:pt x="10272379" y="4320879"/>
                  <a:pt x="10272284" y="4320784"/>
                  <a:pt x="10272095" y="4320689"/>
                </a:cubicBezTo>
                <a:cubicBezTo>
                  <a:pt x="10281413" y="4318883"/>
                  <a:pt x="10290636" y="4317076"/>
                  <a:pt x="10299954" y="4315269"/>
                </a:cubicBezTo>
                <a:cubicBezTo>
                  <a:pt x="10289210" y="4310705"/>
                  <a:pt x="10278561" y="4306236"/>
                  <a:pt x="10267816" y="4301673"/>
                </a:cubicBezTo>
                <a:cubicBezTo>
                  <a:pt x="10261160" y="4302908"/>
                  <a:pt x="10254409" y="4303955"/>
                  <a:pt x="10247753" y="4305190"/>
                </a:cubicBezTo>
                <a:cubicBezTo>
                  <a:pt x="10245281" y="4303669"/>
                  <a:pt x="10242809" y="4302243"/>
                  <a:pt x="10240432" y="4300722"/>
                </a:cubicBezTo>
                <a:cubicBezTo>
                  <a:pt x="10231304" y="4295016"/>
                  <a:pt x="10222081" y="4289406"/>
                  <a:pt x="10212952" y="4283796"/>
                </a:cubicBezTo>
                <a:cubicBezTo>
                  <a:pt x="10215900" y="4283226"/>
                  <a:pt x="10218752" y="4282751"/>
                  <a:pt x="10221700" y="4282180"/>
                </a:cubicBezTo>
                <a:cubicBezTo>
                  <a:pt x="10216470" y="4279993"/>
                  <a:pt x="10211336" y="4277711"/>
                  <a:pt x="10206107" y="4275524"/>
                </a:cubicBezTo>
                <a:cubicBezTo>
                  <a:pt x="10208673" y="4277425"/>
                  <a:pt x="10210766" y="4280374"/>
                  <a:pt x="10210291" y="4283416"/>
                </a:cubicBezTo>
                <a:cubicBezTo>
                  <a:pt x="10207533" y="4300722"/>
                  <a:pt x="10191654" y="4306141"/>
                  <a:pt x="10176821" y="4312702"/>
                </a:cubicBezTo>
                <a:cubicBezTo>
                  <a:pt x="10165505" y="4317741"/>
                  <a:pt x="10154096" y="4300055"/>
                  <a:pt x="10163509" y="4291879"/>
                </a:cubicBezTo>
                <a:cubicBezTo>
                  <a:pt x="10174823" y="4282085"/>
                  <a:pt x="10186520" y="4270485"/>
                  <a:pt x="10201923" y="4273813"/>
                </a:cubicBezTo>
                <a:lnTo>
                  <a:pt x="9832964" y="4116188"/>
                </a:lnTo>
                <a:lnTo>
                  <a:pt x="9836514" y="4128332"/>
                </a:lnTo>
                <a:cubicBezTo>
                  <a:pt x="9822823" y="4142214"/>
                  <a:pt x="9797815" y="4143165"/>
                  <a:pt x="9779559" y="4149251"/>
                </a:cubicBezTo>
                <a:cubicBezTo>
                  <a:pt x="9756453" y="4156953"/>
                  <a:pt x="9734109" y="4166841"/>
                  <a:pt x="9710623" y="4173498"/>
                </a:cubicBezTo>
                <a:cubicBezTo>
                  <a:pt x="9703967" y="4175400"/>
                  <a:pt x="9700353" y="4167222"/>
                  <a:pt x="9705393" y="4162943"/>
                </a:cubicBezTo>
                <a:cubicBezTo>
                  <a:pt x="9722889" y="4148396"/>
                  <a:pt x="9743427" y="4138601"/>
                  <a:pt x="9764632" y="4130519"/>
                </a:cubicBezTo>
                <a:cubicBezTo>
                  <a:pt x="9778964" y="4125100"/>
                  <a:pt x="9798914" y="4115294"/>
                  <a:pt x="9816457" y="4113979"/>
                </a:cubicBezTo>
                <a:lnTo>
                  <a:pt x="9832284" y="4115897"/>
                </a:lnTo>
                <a:lnTo>
                  <a:pt x="9781272" y="4094104"/>
                </a:lnTo>
                <a:cubicBezTo>
                  <a:pt x="9776802" y="4094484"/>
                  <a:pt x="9772429" y="4094960"/>
                  <a:pt x="9767960" y="4095435"/>
                </a:cubicBezTo>
                <a:cubicBezTo>
                  <a:pt x="9759972" y="4091536"/>
                  <a:pt x="9751986" y="4087638"/>
                  <a:pt x="9744094" y="4083835"/>
                </a:cubicBezTo>
                <a:cubicBezTo>
                  <a:pt x="9734395" y="4079270"/>
                  <a:pt x="9724886" y="4074897"/>
                  <a:pt x="9715378" y="4070808"/>
                </a:cubicBezTo>
                <a:cubicBezTo>
                  <a:pt x="9717946" y="4070523"/>
                  <a:pt x="9720418" y="4070333"/>
                  <a:pt x="9722890" y="4070047"/>
                </a:cubicBezTo>
                <a:cubicBezTo>
                  <a:pt x="9618108" y="4027354"/>
                  <a:pt x="9512849" y="3986849"/>
                  <a:pt x="9406736" y="3950527"/>
                </a:cubicBezTo>
                <a:cubicBezTo>
                  <a:pt x="9397037" y="3961366"/>
                  <a:pt x="9379732" y="3962413"/>
                  <a:pt x="9366039" y="3966311"/>
                </a:cubicBezTo>
                <a:cubicBezTo>
                  <a:pt x="9350351" y="3970780"/>
                  <a:pt x="9334852" y="3975629"/>
                  <a:pt x="9319353" y="3980288"/>
                </a:cubicBezTo>
                <a:cubicBezTo>
                  <a:pt x="9308609" y="3983521"/>
                  <a:pt x="9303475" y="3967356"/>
                  <a:pt x="9314124" y="3963648"/>
                </a:cubicBezTo>
                <a:cubicBezTo>
                  <a:pt x="9330384" y="3957943"/>
                  <a:pt x="9346643" y="3952334"/>
                  <a:pt x="9362806" y="3946534"/>
                </a:cubicBezTo>
                <a:cubicBezTo>
                  <a:pt x="9367942" y="3944727"/>
                  <a:pt x="9372885" y="3942540"/>
                  <a:pt x="9377830" y="3940638"/>
                </a:cubicBezTo>
                <a:cubicBezTo>
                  <a:pt x="9327626" y="3923809"/>
                  <a:pt x="9277041" y="3908595"/>
                  <a:pt x="9226362" y="3894237"/>
                </a:cubicBezTo>
                <a:cubicBezTo>
                  <a:pt x="9224080" y="3895283"/>
                  <a:pt x="9221703" y="3896330"/>
                  <a:pt x="9219326" y="3897375"/>
                </a:cubicBezTo>
                <a:cubicBezTo>
                  <a:pt x="9206869" y="3890624"/>
                  <a:pt x="9193843" y="3885299"/>
                  <a:pt x="9180436" y="3882067"/>
                </a:cubicBezTo>
                <a:cubicBezTo>
                  <a:pt x="9170737" y="3890815"/>
                  <a:pt x="9156000" y="3893001"/>
                  <a:pt x="9143449" y="3896330"/>
                </a:cubicBezTo>
                <a:cubicBezTo>
                  <a:pt x="9123006" y="3901843"/>
                  <a:pt x="9102752" y="3907834"/>
                  <a:pt x="9081644" y="3909926"/>
                </a:cubicBezTo>
                <a:cubicBezTo>
                  <a:pt x="9071755" y="3910877"/>
                  <a:pt x="9069378" y="3898040"/>
                  <a:pt x="9077555" y="3893857"/>
                </a:cubicBezTo>
                <a:cubicBezTo>
                  <a:pt x="9094860" y="3884919"/>
                  <a:pt x="9113402" y="3879214"/>
                  <a:pt x="9131943" y="3873224"/>
                </a:cubicBezTo>
                <a:cubicBezTo>
                  <a:pt x="9134225" y="3872463"/>
                  <a:pt x="9136602" y="3871512"/>
                  <a:pt x="9138979" y="3870656"/>
                </a:cubicBezTo>
                <a:cubicBezTo>
                  <a:pt x="9113972" y="3864190"/>
                  <a:pt x="9089061" y="3857059"/>
                  <a:pt x="9063958" y="3851164"/>
                </a:cubicBezTo>
                <a:cubicBezTo>
                  <a:pt x="9053118" y="3861053"/>
                  <a:pt x="9035338" y="3862955"/>
                  <a:pt x="9021266" y="3863811"/>
                </a:cubicBezTo>
                <a:cubicBezTo>
                  <a:pt x="9009950" y="3864476"/>
                  <a:pt x="9006813" y="3850594"/>
                  <a:pt x="9016321" y="3845364"/>
                </a:cubicBezTo>
                <a:cubicBezTo>
                  <a:pt x="9017938" y="3844413"/>
                  <a:pt x="9019743" y="3843558"/>
                  <a:pt x="9021456" y="3842607"/>
                </a:cubicBezTo>
                <a:cubicBezTo>
                  <a:pt x="9020410" y="3842321"/>
                  <a:pt x="9019268" y="3841941"/>
                  <a:pt x="9018128" y="3841561"/>
                </a:cubicBezTo>
                <a:cubicBezTo>
                  <a:pt x="9016226" y="3840800"/>
                  <a:pt x="9014325" y="3840135"/>
                  <a:pt x="9012423" y="3839469"/>
                </a:cubicBezTo>
                <a:cubicBezTo>
                  <a:pt x="9000917" y="3836997"/>
                  <a:pt x="8989317" y="3834620"/>
                  <a:pt x="8977812" y="3832338"/>
                </a:cubicBezTo>
                <a:cubicBezTo>
                  <a:pt x="8976385" y="3832433"/>
                  <a:pt x="8974960" y="3832433"/>
                  <a:pt x="8973533" y="3832622"/>
                </a:cubicBezTo>
                <a:cubicBezTo>
                  <a:pt x="8970966" y="3832908"/>
                  <a:pt x="8969064" y="3831862"/>
                  <a:pt x="8967829" y="3830341"/>
                </a:cubicBezTo>
                <a:cubicBezTo>
                  <a:pt x="8940349" y="3824921"/>
                  <a:pt x="8912774" y="3819976"/>
                  <a:pt x="8885105" y="3815508"/>
                </a:cubicBezTo>
                <a:cubicBezTo>
                  <a:pt x="8876453" y="3815508"/>
                  <a:pt x="8867609" y="3813891"/>
                  <a:pt x="8858862" y="3811419"/>
                </a:cubicBezTo>
                <a:cubicBezTo>
                  <a:pt x="8784127" y="3800200"/>
                  <a:pt x="8708724" y="3792307"/>
                  <a:pt x="8632942" y="3788314"/>
                </a:cubicBezTo>
                <a:cubicBezTo>
                  <a:pt x="8638173" y="3791641"/>
                  <a:pt x="8643307" y="3795065"/>
                  <a:pt x="8648061" y="3798773"/>
                </a:cubicBezTo>
                <a:cubicBezTo>
                  <a:pt x="8653861" y="3803242"/>
                  <a:pt x="8651770" y="3813606"/>
                  <a:pt x="8643497" y="3813131"/>
                </a:cubicBezTo>
                <a:cubicBezTo>
                  <a:pt x="8608031" y="3811134"/>
                  <a:pt x="8573705" y="3796301"/>
                  <a:pt x="8539855" y="3786222"/>
                </a:cubicBezTo>
                <a:cubicBezTo>
                  <a:pt x="8539380" y="3786126"/>
                  <a:pt x="8538999" y="3785937"/>
                  <a:pt x="8538524" y="3785842"/>
                </a:cubicBezTo>
                <a:close/>
                <a:moveTo>
                  <a:pt x="7793637" y="3781658"/>
                </a:moveTo>
                <a:cubicBezTo>
                  <a:pt x="7774145" y="3790976"/>
                  <a:pt x="7754653" y="3800200"/>
                  <a:pt x="7735255" y="3809613"/>
                </a:cubicBezTo>
                <a:cubicBezTo>
                  <a:pt x="7789929" y="3825967"/>
                  <a:pt x="7844126" y="3844508"/>
                  <a:pt x="7898135" y="3863811"/>
                </a:cubicBezTo>
                <a:cubicBezTo>
                  <a:pt x="7919813" y="3855253"/>
                  <a:pt x="7941683" y="3847171"/>
                  <a:pt x="7963837" y="3839659"/>
                </a:cubicBezTo>
                <a:cubicBezTo>
                  <a:pt x="7906311" y="3821974"/>
                  <a:pt x="7849262" y="3803242"/>
                  <a:pt x="7793637" y="3781658"/>
                </a:cubicBezTo>
                <a:close/>
                <a:moveTo>
                  <a:pt x="6733830" y="3775857"/>
                </a:moveTo>
                <a:cubicBezTo>
                  <a:pt x="6739059" y="3776142"/>
                  <a:pt x="6741531" y="3783179"/>
                  <a:pt x="6738299" y="3786982"/>
                </a:cubicBezTo>
                <a:cubicBezTo>
                  <a:pt x="6727459" y="3799628"/>
                  <a:pt x="6713102" y="3804287"/>
                  <a:pt x="6697698" y="3809707"/>
                </a:cubicBezTo>
                <a:cubicBezTo>
                  <a:pt x="6683721" y="3814747"/>
                  <a:pt x="6670219" y="3820166"/>
                  <a:pt x="6655386" y="3821402"/>
                </a:cubicBezTo>
                <a:cubicBezTo>
                  <a:pt x="6650727" y="3821783"/>
                  <a:pt x="6646638" y="3816267"/>
                  <a:pt x="6650917" y="3812559"/>
                </a:cubicBezTo>
                <a:cubicBezTo>
                  <a:pt x="6662422" y="3802480"/>
                  <a:pt x="6675829" y="3796300"/>
                  <a:pt x="6689521" y="3789359"/>
                </a:cubicBezTo>
                <a:cubicBezTo>
                  <a:pt x="6704068" y="3782038"/>
                  <a:pt x="6717095" y="3775001"/>
                  <a:pt x="6733830" y="3775857"/>
                </a:cubicBezTo>
                <a:close/>
                <a:moveTo>
                  <a:pt x="7830531" y="3763877"/>
                </a:moveTo>
                <a:lnTo>
                  <a:pt x="7830530" y="3763878"/>
                </a:lnTo>
                <a:lnTo>
                  <a:pt x="8016335" y="3815140"/>
                </a:lnTo>
                <a:close/>
                <a:moveTo>
                  <a:pt x="7952998" y="3706922"/>
                </a:moveTo>
                <a:cubicBezTo>
                  <a:pt x="7938260" y="3713863"/>
                  <a:pt x="7923332" y="3720709"/>
                  <a:pt x="7908498" y="3727651"/>
                </a:cubicBezTo>
                <a:cubicBezTo>
                  <a:pt x="7988178" y="3743435"/>
                  <a:pt x="8067099" y="3765779"/>
                  <a:pt x="8145162" y="3789835"/>
                </a:cubicBezTo>
                <a:cubicBezTo>
                  <a:pt x="8173308" y="3783940"/>
                  <a:pt x="8201643" y="3778710"/>
                  <a:pt x="8230167" y="3774241"/>
                </a:cubicBezTo>
                <a:cubicBezTo>
                  <a:pt x="8199931" y="3764638"/>
                  <a:pt x="8169884" y="3754274"/>
                  <a:pt x="8140503" y="3747143"/>
                </a:cubicBezTo>
                <a:cubicBezTo>
                  <a:pt x="8080791" y="3732594"/>
                  <a:pt x="8010999" y="3729266"/>
                  <a:pt x="7952998" y="3706922"/>
                </a:cubicBezTo>
                <a:close/>
                <a:moveTo>
                  <a:pt x="6668032" y="3699790"/>
                </a:moveTo>
                <a:cubicBezTo>
                  <a:pt x="6673071" y="3699885"/>
                  <a:pt x="6675923" y="3706921"/>
                  <a:pt x="6672786" y="3710630"/>
                </a:cubicBezTo>
                <a:cubicBezTo>
                  <a:pt x="6657097" y="3728315"/>
                  <a:pt x="6631234" y="3734971"/>
                  <a:pt x="6609080" y="3740676"/>
                </a:cubicBezTo>
                <a:cubicBezTo>
                  <a:pt x="6601473" y="3742578"/>
                  <a:pt x="6595863" y="3730788"/>
                  <a:pt x="6602615" y="3726414"/>
                </a:cubicBezTo>
                <a:cubicBezTo>
                  <a:pt x="6621916" y="3713957"/>
                  <a:pt x="6644356" y="3699506"/>
                  <a:pt x="6668032" y="3699790"/>
                </a:cubicBezTo>
                <a:close/>
                <a:moveTo>
                  <a:pt x="8818831" y="3696747"/>
                </a:moveTo>
                <a:cubicBezTo>
                  <a:pt x="8850209" y="3697793"/>
                  <a:pt x="8884535" y="3704164"/>
                  <a:pt x="8912109" y="3720042"/>
                </a:cubicBezTo>
                <a:cubicBezTo>
                  <a:pt x="8918099" y="3723466"/>
                  <a:pt x="8916673" y="3733640"/>
                  <a:pt x="8909162" y="3733830"/>
                </a:cubicBezTo>
                <a:cubicBezTo>
                  <a:pt x="8877403" y="3734591"/>
                  <a:pt x="8843553" y="3724131"/>
                  <a:pt x="8815503" y="3709868"/>
                </a:cubicBezTo>
                <a:cubicBezTo>
                  <a:pt x="8808657" y="3706351"/>
                  <a:pt x="8810939" y="3696462"/>
                  <a:pt x="8818831" y="3696747"/>
                </a:cubicBezTo>
                <a:close/>
                <a:moveTo>
                  <a:pt x="8990814" y="3651475"/>
                </a:moveTo>
                <a:cubicBezTo>
                  <a:pt x="9005980" y="3652771"/>
                  <a:pt x="9021123" y="3655148"/>
                  <a:pt x="9035908" y="3657192"/>
                </a:cubicBezTo>
                <a:cubicBezTo>
                  <a:pt x="9065574" y="3661281"/>
                  <a:pt x="9095240" y="3667176"/>
                  <a:pt x="9122340" y="3680298"/>
                </a:cubicBezTo>
                <a:cubicBezTo>
                  <a:pt x="9128140" y="3683150"/>
                  <a:pt x="9127474" y="3693705"/>
                  <a:pt x="9120058" y="3693800"/>
                </a:cubicBezTo>
                <a:cubicBezTo>
                  <a:pt x="9092103" y="3694180"/>
                  <a:pt x="9064528" y="3689711"/>
                  <a:pt x="9036955" y="3685337"/>
                </a:cubicBezTo>
                <a:cubicBezTo>
                  <a:pt x="9006242" y="3680393"/>
                  <a:pt x="8973819" y="3679537"/>
                  <a:pt x="8944152" y="3670315"/>
                </a:cubicBezTo>
                <a:cubicBezTo>
                  <a:pt x="8935309" y="3667557"/>
                  <a:pt x="8936450" y="3653675"/>
                  <a:pt x="8945578" y="3652248"/>
                </a:cubicBezTo>
                <a:cubicBezTo>
                  <a:pt x="8960459" y="3649966"/>
                  <a:pt x="8975648" y="3650180"/>
                  <a:pt x="8990814" y="3651475"/>
                </a:cubicBezTo>
                <a:close/>
                <a:moveTo>
                  <a:pt x="9239482" y="3625338"/>
                </a:moveTo>
                <a:cubicBezTo>
                  <a:pt x="9294251" y="3624673"/>
                  <a:pt x="9352156" y="3642168"/>
                  <a:pt x="9404073" y="3657952"/>
                </a:cubicBezTo>
                <a:cubicBezTo>
                  <a:pt x="9419571" y="3662611"/>
                  <a:pt x="9414626" y="3687618"/>
                  <a:pt x="9399033" y="3682770"/>
                </a:cubicBezTo>
                <a:cubicBezTo>
                  <a:pt x="9345406" y="3666130"/>
                  <a:pt x="9289306" y="3657762"/>
                  <a:pt x="9235964" y="3640933"/>
                </a:cubicBezTo>
                <a:cubicBezTo>
                  <a:pt x="9226645" y="3637984"/>
                  <a:pt x="9230924" y="3625433"/>
                  <a:pt x="9239482" y="3625338"/>
                </a:cubicBezTo>
                <a:close/>
                <a:moveTo>
                  <a:pt x="8158855" y="3616402"/>
                </a:moveTo>
                <a:cubicBezTo>
                  <a:pt x="8135274" y="3626481"/>
                  <a:pt x="8111503" y="3636274"/>
                  <a:pt x="8087922" y="3646638"/>
                </a:cubicBezTo>
                <a:cubicBezTo>
                  <a:pt x="8130615" y="3649491"/>
                  <a:pt x="8173783" y="3659761"/>
                  <a:pt x="8214573" y="3669174"/>
                </a:cubicBezTo>
                <a:cubicBezTo>
                  <a:pt x="8268866" y="3681725"/>
                  <a:pt x="8326868" y="3693039"/>
                  <a:pt x="8371652" y="3727745"/>
                </a:cubicBezTo>
                <a:cubicBezTo>
                  <a:pt x="8376311" y="3731359"/>
                  <a:pt x="8372794" y="3737729"/>
                  <a:pt x="8367468" y="3737919"/>
                </a:cubicBezTo>
                <a:cubicBezTo>
                  <a:pt x="8308707" y="3736493"/>
                  <a:pt x="8251086" y="3711200"/>
                  <a:pt x="8194130" y="3697604"/>
                </a:cubicBezTo>
                <a:cubicBezTo>
                  <a:pt x="8144972" y="3685813"/>
                  <a:pt x="8093246" y="3681154"/>
                  <a:pt x="8045229" y="3665370"/>
                </a:cubicBezTo>
                <a:cubicBezTo>
                  <a:pt x="8032108" y="3671170"/>
                  <a:pt x="8018891" y="3676685"/>
                  <a:pt x="8005769" y="3682581"/>
                </a:cubicBezTo>
                <a:cubicBezTo>
                  <a:pt x="8004248" y="3683246"/>
                  <a:pt x="8002631" y="3684007"/>
                  <a:pt x="8001015" y="3684767"/>
                </a:cubicBezTo>
                <a:cubicBezTo>
                  <a:pt x="8052076" y="3689806"/>
                  <a:pt x="8105322" y="3705876"/>
                  <a:pt x="8151343" y="3716810"/>
                </a:cubicBezTo>
                <a:cubicBezTo>
                  <a:pt x="8203925" y="3729361"/>
                  <a:pt x="8264493" y="3739821"/>
                  <a:pt x="8315648" y="3763116"/>
                </a:cubicBezTo>
                <a:cubicBezTo>
                  <a:pt x="8350163" y="3759313"/>
                  <a:pt x="8384773" y="3756651"/>
                  <a:pt x="8419479" y="3754749"/>
                </a:cubicBezTo>
                <a:cubicBezTo>
                  <a:pt x="8411873" y="3748189"/>
                  <a:pt x="8418338" y="3732785"/>
                  <a:pt x="8430699" y="3734687"/>
                </a:cubicBezTo>
                <a:cubicBezTo>
                  <a:pt x="8462172" y="3739441"/>
                  <a:pt x="8498208" y="3744005"/>
                  <a:pt x="8533485" y="3751802"/>
                </a:cubicBezTo>
                <a:cubicBezTo>
                  <a:pt x="8592531" y="3751992"/>
                  <a:pt x="8651579" y="3754654"/>
                  <a:pt x="8710056" y="3759694"/>
                </a:cubicBezTo>
                <a:cubicBezTo>
                  <a:pt x="8624194" y="3739630"/>
                  <a:pt x="8538999" y="3711867"/>
                  <a:pt x="8453900" y="3690282"/>
                </a:cubicBezTo>
                <a:cubicBezTo>
                  <a:pt x="8356915" y="3665655"/>
                  <a:pt x="8253558" y="3649586"/>
                  <a:pt x="8158855" y="3616402"/>
                </a:cubicBezTo>
                <a:close/>
                <a:moveTo>
                  <a:pt x="6793067" y="3587971"/>
                </a:moveTo>
                <a:cubicBezTo>
                  <a:pt x="6797441" y="3587876"/>
                  <a:pt x="6799628" y="3594722"/>
                  <a:pt x="6796205" y="3597194"/>
                </a:cubicBezTo>
                <a:cubicBezTo>
                  <a:pt x="6781562" y="3607273"/>
                  <a:pt x="6770818" y="3614119"/>
                  <a:pt x="6753608" y="3619444"/>
                </a:cubicBezTo>
                <a:cubicBezTo>
                  <a:pt x="6735636" y="3624959"/>
                  <a:pt x="6713863" y="3635703"/>
                  <a:pt x="6695131" y="3633230"/>
                </a:cubicBezTo>
                <a:cubicBezTo>
                  <a:pt x="6687619" y="3632280"/>
                  <a:pt x="6682865" y="3623247"/>
                  <a:pt x="6689140" y="3617447"/>
                </a:cubicBezTo>
                <a:cubicBezTo>
                  <a:pt x="6702548" y="3605181"/>
                  <a:pt x="6723751" y="3601473"/>
                  <a:pt x="6740771" y="3595958"/>
                </a:cubicBezTo>
                <a:cubicBezTo>
                  <a:pt x="6759408" y="3589872"/>
                  <a:pt x="6773670" y="3588257"/>
                  <a:pt x="6793067" y="3587971"/>
                </a:cubicBezTo>
                <a:close/>
                <a:moveTo>
                  <a:pt x="9115016" y="3582171"/>
                </a:moveTo>
                <a:cubicBezTo>
                  <a:pt x="9135079" y="3584072"/>
                  <a:pt x="9158185" y="3592345"/>
                  <a:pt x="9172448" y="3606892"/>
                </a:cubicBezTo>
                <a:cubicBezTo>
                  <a:pt x="9177202" y="3611837"/>
                  <a:pt x="9173207" y="3619824"/>
                  <a:pt x="9166742" y="3619919"/>
                </a:cubicBezTo>
                <a:cubicBezTo>
                  <a:pt x="9146394" y="3620299"/>
                  <a:pt x="9123954" y="3609460"/>
                  <a:pt x="9108171" y="3597004"/>
                </a:cubicBezTo>
                <a:cubicBezTo>
                  <a:pt x="9101230" y="3591489"/>
                  <a:pt x="9107124" y="3581411"/>
                  <a:pt x="9115016" y="3582171"/>
                </a:cubicBezTo>
                <a:close/>
                <a:moveTo>
                  <a:pt x="7506484" y="3561158"/>
                </a:moveTo>
                <a:cubicBezTo>
                  <a:pt x="7508956" y="3558115"/>
                  <a:pt x="7514851" y="3557925"/>
                  <a:pt x="7515516" y="3562679"/>
                </a:cubicBezTo>
                <a:cubicBezTo>
                  <a:pt x="7517798" y="3575705"/>
                  <a:pt x="7518844" y="3585118"/>
                  <a:pt x="7507434" y="3593772"/>
                </a:cubicBezTo>
                <a:cubicBezTo>
                  <a:pt x="7504581" y="3595958"/>
                  <a:pt x="7500397" y="3594912"/>
                  <a:pt x="7498972" y="3591584"/>
                </a:cubicBezTo>
                <a:cubicBezTo>
                  <a:pt x="7493456" y="3578938"/>
                  <a:pt x="7498306" y="3571427"/>
                  <a:pt x="7506484" y="3561158"/>
                </a:cubicBezTo>
                <a:close/>
                <a:moveTo>
                  <a:pt x="9385043" y="3450290"/>
                </a:moveTo>
                <a:cubicBezTo>
                  <a:pt x="9394326" y="3450147"/>
                  <a:pt x="9403692" y="3451051"/>
                  <a:pt x="9412725" y="3452192"/>
                </a:cubicBezTo>
                <a:cubicBezTo>
                  <a:pt x="9428319" y="3454189"/>
                  <a:pt x="9452946" y="3455900"/>
                  <a:pt x="9459506" y="3472349"/>
                </a:cubicBezTo>
                <a:cubicBezTo>
                  <a:pt x="9461218" y="3476818"/>
                  <a:pt x="9459126" y="3480811"/>
                  <a:pt x="9455132" y="3483093"/>
                </a:cubicBezTo>
                <a:cubicBezTo>
                  <a:pt x="9442391" y="3490320"/>
                  <a:pt x="9425181" y="3481002"/>
                  <a:pt x="9411774" y="3478339"/>
                </a:cubicBezTo>
                <a:cubicBezTo>
                  <a:pt x="9394183" y="3474822"/>
                  <a:pt x="9376117" y="3475297"/>
                  <a:pt x="9358621" y="3471494"/>
                </a:cubicBezTo>
                <a:cubicBezTo>
                  <a:pt x="9349970" y="3469591"/>
                  <a:pt x="9349779" y="3457517"/>
                  <a:pt x="9357862" y="3454664"/>
                </a:cubicBezTo>
                <a:cubicBezTo>
                  <a:pt x="9366561" y="3451621"/>
                  <a:pt x="9375761" y="3450432"/>
                  <a:pt x="9385043" y="3450290"/>
                </a:cubicBezTo>
                <a:close/>
                <a:moveTo>
                  <a:pt x="7654244" y="3430512"/>
                </a:moveTo>
                <a:cubicBezTo>
                  <a:pt x="7658808" y="3428896"/>
                  <a:pt x="7663847" y="3432224"/>
                  <a:pt x="7665273" y="3436598"/>
                </a:cubicBezTo>
                <a:cubicBezTo>
                  <a:pt x="7669077" y="3448768"/>
                  <a:pt x="7664133" y="3456185"/>
                  <a:pt x="7658428" y="3467595"/>
                </a:cubicBezTo>
                <a:cubicBezTo>
                  <a:pt x="7650915" y="3482618"/>
                  <a:pt x="7643879" y="3496501"/>
                  <a:pt x="7630947" y="3507720"/>
                </a:cubicBezTo>
                <a:cubicBezTo>
                  <a:pt x="7626383" y="3511619"/>
                  <a:pt x="7617636" y="3509337"/>
                  <a:pt x="7618016" y="3502396"/>
                </a:cubicBezTo>
                <a:cubicBezTo>
                  <a:pt x="7618777" y="3487467"/>
                  <a:pt x="7623531" y="3474726"/>
                  <a:pt x="7630092" y="3461224"/>
                </a:cubicBezTo>
                <a:cubicBezTo>
                  <a:pt x="7636463" y="3448008"/>
                  <a:pt x="7639791" y="3435647"/>
                  <a:pt x="7654244" y="3430512"/>
                </a:cubicBezTo>
                <a:close/>
                <a:moveTo>
                  <a:pt x="7011191" y="3429561"/>
                </a:moveTo>
                <a:cubicBezTo>
                  <a:pt x="7016801" y="3428801"/>
                  <a:pt x="7019653" y="3436503"/>
                  <a:pt x="7015185" y="3439736"/>
                </a:cubicBezTo>
                <a:cubicBezTo>
                  <a:pt x="6971541" y="3471018"/>
                  <a:pt x="6913824" y="3492317"/>
                  <a:pt x="6861434" y="3502776"/>
                </a:cubicBezTo>
                <a:cubicBezTo>
                  <a:pt x="6854302" y="3504203"/>
                  <a:pt x="6850974" y="3493267"/>
                  <a:pt x="6856775" y="3489655"/>
                </a:cubicBezTo>
                <a:cubicBezTo>
                  <a:pt x="6902224" y="3461320"/>
                  <a:pt x="6957944" y="3437073"/>
                  <a:pt x="7011191" y="3429561"/>
                </a:cubicBezTo>
                <a:close/>
                <a:moveTo>
                  <a:pt x="7736823" y="3299759"/>
                </a:moveTo>
                <a:cubicBezTo>
                  <a:pt x="7741696" y="3298440"/>
                  <a:pt x="7747044" y="3299914"/>
                  <a:pt x="7749517" y="3305667"/>
                </a:cubicBezTo>
                <a:cubicBezTo>
                  <a:pt x="7756553" y="3322307"/>
                  <a:pt x="7756458" y="3340372"/>
                  <a:pt x="7750277" y="3357202"/>
                </a:cubicBezTo>
                <a:cubicBezTo>
                  <a:pt x="7748471" y="3362051"/>
                  <a:pt x="7743146" y="3365665"/>
                  <a:pt x="7738202" y="3366140"/>
                </a:cubicBezTo>
                <a:cubicBezTo>
                  <a:pt x="7729644" y="3367091"/>
                  <a:pt x="7722513" y="3361862"/>
                  <a:pt x="7721276" y="3352923"/>
                </a:cubicBezTo>
                <a:cubicBezTo>
                  <a:pt x="7720612" y="3347693"/>
                  <a:pt x="7722989" y="3342369"/>
                  <a:pt x="7724034" y="3337330"/>
                </a:cubicBezTo>
                <a:cubicBezTo>
                  <a:pt x="7725936" y="3328487"/>
                  <a:pt x="7726031" y="3319549"/>
                  <a:pt x="7726982" y="3310610"/>
                </a:cubicBezTo>
                <a:cubicBezTo>
                  <a:pt x="7727552" y="3305191"/>
                  <a:pt x="7731950" y="3301078"/>
                  <a:pt x="7736823" y="3299759"/>
                </a:cubicBezTo>
                <a:close/>
                <a:moveTo>
                  <a:pt x="7074230" y="3296919"/>
                </a:moveTo>
                <a:cubicBezTo>
                  <a:pt x="7080602" y="3296634"/>
                  <a:pt x="7085450" y="3305097"/>
                  <a:pt x="7079270" y="3309281"/>
                </a:cubicBezTo>
                <a:cubicBezTo>
                  <a:pt x="7040380" y="3336379"/>
                  <a:pt x="6983996" y="3353875"/>
                  <a:pt x="6936740" y="3356442"/>
                </a:cubicBezTo>
                <a:cubicBezTo>
                  <a:pt x="6931130" y="3356822"/>
                  <a:pt x="6928087" y="3349311"/>
                  <a:pt x="6932936" y="3345983"/>
                </a:cubicBezTo>
                <a:cubicBezTo>
                  <a:pt x="6971636" y="3319644"/>
                  <a:pt x="7027354" y="3299011"/>
                  <a:pt x="7074230" y="3296919"/>
                </a:cubicBezTo>
                <a:close/>
                <a:moveTo>
                  <a:pt x="10106374" y="3262618"/>
                </a:moveTo>
                <a:cubicBezTo>
                  <a:pt x="10115491" y="3264472"/>
                  <a:pt x="10124571" y="3268204"/>
                  <a:pt x="10132891" y="3271341"/>
                </a:cubicBezTo>
                <a:cubicBezTo>
                  <a:pt x="10152099" y="3278568"/>
                  <a:pt x="10170639" y="3287601"/>
                  <a:pt x="10185947" y="3301578"/>
                </a:cubicBezTo>
                <a:cubicBezTo>
                  <a:pt x="10193174" y="3308235"/>
                  <a:pt x="10184236" y="3318598"/>
                  <a:pt x="10176249" y="3316507"/>
                </a:cubicBezTo>
                <a:cubicBezTo>
                  <a:pt x="10156662" y="3311468"/>
                  <a:pt x="10138120" y="3303004"/>
                  <a:pt x="10118913" y="3296824"/>
                </a:cubicBezTo>
                <a:cubicBezTo>
                  <a:pt x="10104366" y="3292165"/>
                  <a:pt x="10087251" y="3290169"/>
                  <a:pt x="10077457" y="3277332"/>
                </a:cubicBezTo>
                <a:cubicBezTo>
                  <a:pt x="10074415" y="3273434"/>
                  <a:pt x="10074890" y="3267633"/>
                  <a:pt x="10079644" y="3265161"/>
                </a:cubicBezTo>
                <a:cubicBezTo>
                  <a:pt x="10088107" y="3260788"/>
                  <a:pt x="10097258" y="3260764"/>
                  <a:pt x="10106374" y="3262618"/>
                </a:cubicBezTo>
                <a:close/>
                <a:moveTo>
                  <a:pt x="7862952" y="3180159"/>
                </a:moveTo>
                <a:cubicBezTo>
                  <a:pt x="7863998" y="3180443"/>
                  <a:pt x="7865045" y="3180728"/>
                  <a:pt x="7866090" y="3181015"/>
                </a:cubicBezTo>
                <a:cubicBezTo>
                  <a:pt x="7872556" y="3182821"/>
                  <a:pt x="7873221" y="3190428"/>
                  <a:pt x="7869988" y="3195276"/>
                </a:cubicBezTo>
                <a:cubicBezTo>
                  <a:pt x="7866090" y="3213721"/>
                  <a:pt x="7861716" y="3231787"/>
                  <a:pt x="7855630" y="3249759"/>
                </a:cubicBezTo>
                <a:cubicBezTo>
                  <a:pt x="7850021" y="3266588"/>
                  <a:pt x="7845552" y="3285225"/>
                  <a:pt x="7834142" y="3299012"/>
                </a:cubicBezTo>
                <a:cubicBezTo>
                  <a:pt x="7829102" y="3305002"/>
                  <a:pt x="7818168" y="3299393"/>
                  <a:pt x="7818833" y="3292071"/>
                </a:cubicBezTo>
                <a:cubicBezTo>
                  <a:pt x="7820640" y="3271437"/>
                  <a:pt x="7831765" y="3250899"/>
                  <a:pt x="7837945" y="3231121"/>
                </a:cubicBezTo>
                <a:cubicBezTo>
                  <a:pt x="7842509" y="3216479"/>
                  <a:pt x="7844697" y="3196131"/>
                  <a:pt x="7853920" y="3183675"/>
                </a:cubicBezTo>
                <a:cubicBezTo>
                  <a:pt x="7855726" y="3181205"/>
                  <a:pt x="7859814" y="3179303"/>
                  <a:pt x="7862952" y="3180159"/>
                </a:cubicBezTo>
                <a:close/>
                <a:moveTo>
                  <a:pt x="10160495" y="3178483"/>
                </a:moveTo>
                <a:cubicBezTo>
                  <a:pt x="10179857" y="3179338"/>
                  <a:pt x="10200235" y="3189287"/>
                  <a:pt x="10217136" y="3196132"/>
                </a:cubicBezTo>
                <a:cubicBezTo>
                  <a:pt x="10240431" y="3205449"/>
                  <a:pt x="10263157" y="3216289"/>
                  <a:pt x="10282079" y="3233023"/>
                </a:cubicBezTo>
                <a:cubicBezTo>
                  <a:pt x="10287022" y="3237397"/>
                  <a:pt x="10281793" y="3244433"/>
                  <a:pt x="10276183" y="3243387"/>
                </a:cubicBezTo>
                <a:cubicBezTo>
                  <a:pt x="10252983" y="3239109"/>
                  <a:pt x="10230923" y="3230361"/>
                  <a:pt x="10208483" y="3223134"/>
                </a:cubicBezTo>
                <a:cubicBezTo>
                  <a:pt x="10185188" y="3215623"/>
                  <a:pt x="10154476" y="3212580"/>
                  <a:pt x="10137550" y="3193945"/>
                </a:cubicBezTo>
                <a:cubicBezTo>
                  <a:pt x="10133176" y="3189191"/>
                  <a:pt x="10136315" y="3183011"/>
                  <a:pt x="10141639" y="3181109"/>
                </a:cubicBezTo>
                <a:cubicBezTo>
                  <a:pt x="10147701" y="3178922"/>
                  <a:pt x="10154041" y="3178197"/>
                  <a:pt x="10160495" y="3178483"/>
                </a:cubicBezTo>
                <a:close/>
                <a:moveTo>
                  <a:pt x="6258316" y="3147924"/>
                </a:moveTo>
                <a:cubicBezTo>
                  <a:pt x="6259456" y="3148114"/>
                  <a:pt x="6260598" y="3148589"/>
                  <a:pt x="6261454" y="3149256"/>
                </a:cubicBezTo>
                <a:cubicBezTo>
                  <a:pt x="6272959" y="3158193"/>
                  <a:pt x="6275906" y="3172836"/>
                  <a:pt x="6278378" y="3187287"/>
                </a:cubicBezTo>
                <a:cubicBezTo>
                  <a:pt x="6279139" y="3192041"/>
                  <a:pt x="6279900" y="3196796"/>
                  <a:pt x="6280945" y="3201361"/>
                </a:cubicBezTo>
                <a:cubicBezTo>
                  <a:pt x="6282943" y="3210202"/>
                  <a:pt x="6285224" y="3219141"/>
                  <a:pt x="6287506" y="3228174"/>
                </a:cubicBezTo>
                <a:cubicBezTo>
                  <a:pt x="6289788" y="3237206"/>
                  <a:pt x="6291881" y="3246335"/>
                  <a:pt x="6293496" y="3255367"/>
                </a:cubicBezTo>
                <a:cubicBezTo>
                  <a:pt x="6294447" y="3261358"/>
                  <a:pt x="6295208" y="3267443"/>
                  <a:pt x="6295398" y="3273433"/>
                </a:cubicBezTo>
                <a:cubicBezTo>
                  <a:pt x="6295683" y="3280469"/>
                  <a:pt x="6290074" y="3284463"/>
                  <a:pt x="6284749" y="3283988"/>
                </a:cubicBezTo>
                <a:cubicBezTo>
                  <a:pt x="6281516" y="3283702"/>
                  <a:pt x="6278378" y="3281801"/>
                  <a:pt x="6276572" y="3277997"/>
                </a:cubicBezTo>
                <a:cubicBezTo>
                  <a:pt x="6271818" y="3267823"/>
                  <a:pt x="6268394" y="3256699"/>
                  <a:pt x="6265352" y="3245479"/>
                </a:cubicBezTo>
                <a:cubicBezTo>
                  <a:pt x="6262309" y="3234259"/>
                  <a:pt x="6259837" y="3222849"/>
                  <a:pt x="6256890" y="3211914"/>
                </a:cubicBezTo>
                <a:cubicBezTo>
                  <a:pt x="6251850" y="3193184"/>
                  <a:pt x="6240441" y="3170554"/>
                  <a:pt x="6248998" y="3152203"/>
                </a:cubicBezTo>
                <a:cubicBezTo>
                  <a:pt x="6250424" y="3149065"/>
                  <a:pt x="6254702" y="3147354"/>
                  <a:pt x="6258316" y="3147924"/>
                </a:cubicBezTo>
                <a:close/>
                <a:moveTo>
                  <a:pt x="10331331" y="3142793"/>
                </a:moveTo>
                <a:cubicBezTo>
                  <a:pt x="10361853" y="3143459"/>
                  <a:pt x="10391233" y="3151160"/>
                  <a:pt x="10420425" y="3159336"/>
                </a:cubicBezTo>
                <a:cubicBezTo>
                  <a:pt x="10450471" y="3167704"/>
                  <a:pt x="10485462" y="3174359"/>
                  <a:pt x="10509138" y="3195751"/>
                </a:cubicBezTo>
                <a:cubicBezTo>
                  <a:pt x="10513892" y="3200029"/>
                  <a:pt x="10512657" y="3210583"/>
                  <a:pt x="10504955" y="3210583"/>
                </a:cubicBezTo>
                <a:cubicBezTo>
                  <a:pt x="10475289" y="3210679"/>
                  <a:pt x="10447714" y="3196798"/>
                  <a:pt x="10419854" y="3188050"/>
                </a:cubicBezTo>
                <a:cubicBezTo>
                  <a:pt x="10388951" y="3178352"/>
                  <a:pt x="10357384" y="3170842"/>
                  <a:pt x="10327338" y="3158576"/>
                </a:cubicBezTo>
                <a:cubicBezTo>
                  <a:pt x="10318401" y="3154868"/>
                  <a:pt x="10322393" y="3142603"/>
                  <a:pt x="10331331" y="3142793"/>
                </a:cubicBezTo>
                <a:close/>
                <a:moveTo>
                  <a:pt x="7272482" y="3102951"/>
                </a:moveTo>
                <a:cubicBezTo>
                  <a:pt x="7278186" y="3101904"/>
                  <a:pt x="7280944" y="3110366"/>
                  <a:pt x="7276285" y="3113504"/>
                </a:cubicBezTo>
                <a:cubicBezTo>
                  <a:pt x="7246428" y="3132997"/>
                  <a:pt x="7212769" y="3146783"/>
                  <a:pt x="7179965" y="3160570"/>
                </a:cubicBezTo>
                <a:cubicBezTo>
                  <a:pt x="7152486" y="3172170"/>
                  <a:pt x="7121583" y="3191662"/>
                  <a:pt x="7091157" y="3190330"/>
                </a:cubicBezTo>
                <a:cubicBezTo>
                  <a:pt x="7082124" y="3189949"/>
                  <a:pt x="7077654" y="3179015"/>
                  <a:pt x="7084026" y="3172551"/>
                </a:cubicBezTo>
                <a:cubicBezTo>
                  <a:pt x="7107035" y="3149255"/>
                  <a:pt x="7148302" y="3141458"/>
                  <a:pt x="7177874" y="3130809"/>
                </a:cubicBezTo>
                <a:cubicBezTo>
                  <a:pt x="7208586" y="3119779"/>
                  <a:pt x="7240153" y="3108370"/>
                  <a:pt x="7272482" y="3102951"/>
                </a:cubicBezTo>
                <a:close/>
                <a:moveTo>
                  <a:pt x="9763015" y="3024044"/>
                </a:moveTo>
                <a:cubicBezTo>
                  <a:pt x="9314694" y="3144505"/>
                  <a:pt x="8873790" y="3290264"/>
                  <a:pt x="8442394" y="3461700"/>
                </a:cubicBezTo>
                <a:cubicBezTo>
                  <a:pt x="8873790" y="3290359"/>
                  <a:pt x="9314694" y="3144505"/>
                  <a:pt x="9763015" y="3024044"/>
                </a:cubicBezTo>
                <a:close/>
                <a:moveTo>
                  <a:pt x="10791348" y="3007303"/>
                </a:moveTo>
                <a:cubicBezTo>
                  <a:pt x="10813122" y="3003786"/>
                  <a:pt x="10800190" y="3043529"/>
                  <a:pt x="10783836" y="3024798"/>
                </a:cubicBezTo>
                <a:cubicBezTo>
                  <a:pt x="10780604" y="3021660"/>
                  <a:pt x="10777465" y="3018427"/>
                  <a:pt x="10774232" y="3015195"/>
                </a:cubicBezTo>
                <a:cubicBezTo>
                  <a:pt x="10772141" y="3013103"/>
                  <a:pt x="10773756" y="3009015"/>
                  <a:pt x="10776704" y="3008730"/>
                </a:cubicBezTo>
                <a:cubicBezTo>
                  <a:pt x="10781649" y="3008349"/>
                  <a:pt x="10786403" y="3008064"/>
                  <a:pt x="10791348" y="3007303"/>
                </a:cubicBezTo>
                <a:close/>
                <a:moveTo>
                  <a:pt x="10947569" y="2990380"/>
                </a:moveTo>
                <a:cubicBezTo>
                  <a:pt x="10957935" y="2993042"/>
                  <a:pt x="10967823" y="2997130"/>
                  <a:pt x="10977712" y="3001029"/>
                </a:cubicBezTo>
                <a:cubicBezTo>
                  <a:pt x="10982752" y="3000839"/>
                  <a:pt x="10987126" y="3003121"/>
                  <a:pt x="10991404" y="3007970"/>
                </a:cubicBezTo>
                <a:cubicBezTo>
                  <a:pt x="10998440" y="3016050"/>
                  <a:pt x="10988266" y="3029648"/>
                  <a:pt x="10978567" y="3024894"/>
                </a:cubicBezTo>
                <a:cubicBezTo>
                  <a:pt x="10964876" y="3018143"/>
                  <a:pt x="10952038" y="3011772"/>
                  <a:pt x="10941295" y="3000839"/>
                </a:cubicBezTo>
                <a:cubicBezTo>
                  <a:pt x="10936825" y="2996179"/>
                  <a:pt x="10941579" y="2988859"/>
                  <a:pt x="10947569" y="2990380"/>
                </a:cubicBezTo>
                <a:close/>
                <a:moveTo>
                  <a:pt x="6133471" y="2990007"/>
                </a:moveTo>
                <a:cubicBezTo>
                  <a:pt x="5838245" y="3230646"/>
                  <a:pt x="5577343" y="3510764"/>
                  <a:pt x="5297520" y="3779756"/>
                </a:cubicBezTo>
                <a:cubicBezTo>
                  <a:pt x="4920305" y="4142311"/>
                  <a:pt x="4488923" y="4441445"/>
                  <a:pt x="4013799" y="4661279"/>
                </a:cubicBezTo>
                <a:cubicBezTo>
                  <a:pt x="3500930" y="4898609"/>
                  <a:pt x="2939549" y="5048652"/>
                  <a:pt x="2373992" y="5075845"/>
                </a:cubicBezTo>
                <a:cubicBezTo>
                  <a:pt x="2095969" y="5343602"/>
                  <a:pt x="1827439" y="5621342"/>
                  <a:pt x="1566719" y="5907165"/>
                </a:cubicBezTo>
                <a:cubicBezTo>
                  <a:pt x="1664370" y="5902315"/>
                  <a:pt x="1761926" y="5896325"/>
                  <a:pt x="1859577" y="5889194"/>
                </a:cubicBezTo>
                <a:cubicBezTo>
                  <a:pt x="2936030" y="5810465"/>
                  <a:pt x="3975672" y="5570757"/>
                  <a:pt x="4955967" y="5113690"/>
                </a:cubicBezTo>
                <a:cubicBezTo>
                  <a:pt x="5264244" y="4969922"/>
                  <a:pt x="5565079" y="4812178"/>
                  <a:pt x="5863060" y="4649014"/>
                </a:cubicBezTo>
                <a:cubicBezTo>
                  <a:pt x="5970406" y="4486134"/>
                  <a:pt x="6071573" y="4319167"/>
                  <a:pt x="6168177" y="4149632"/>
                </a:cubicBezTo>
                <a:cubicBezTo>
                  <a:pt x="6043999" y="3767110"/>
                  <a:pt x="6053698" y="3375745"/>
                  <a:pt x="6133471" y="2990007"/>
                </a:cubicBezTo>
                <a:close/>
                <a:moveTo>
                  <a:pt x="8095242" y="2988479"/>
                </a:moveTo>
                <a:cubicBezTo>
                  <a:pt x="8099712" y="2986672"/>
                  <a:pt x="8104941" y="2991330"/>
                  <a:pt x="8104941" y="2995610"/>
                </a:cubicBezTo>
                <a:cubicBezTo>
                  <a:pt x="8104181" y="3018049"/>
                  <a:pt x="8087921" y="3043245"/>
                  <a:pt x="8078698" y="3063306"/>
                </a:cubicBezTo>
                <a:cubicBezTo>
                  <a:pt x="8076606" y="3067870"/>
                  <a:pt x="8072138" y="3072149"/>
                  <a:pt x="8066907" y="3072433"/>
                </a:cubicBezTo>
                <a:cubicBezTo>
                  <a:pt x="8059871" y="3072814"/>
                  <a:pt x="8057589" y="3071579"/>
                  <a:pt x="8052835" y="3066729"/>
                </a:cubicBezTo>
                <a:cubicBezTo>
                  <a:pt x="8049032" y="3062832"/>
                  <a:pt x="8049222" y="3056366"/>
                  <a:pt x="8050839" y="3051707"/>
                </a:cubicBezTo>
                <a:cubicBezTo>
                  <a:pt x="8058635" y="3029267"/>
                  <a:pt x="8072042" y="2998082"/>
                  <a:pt x="8095242" y="2988479"/>
                </a:cubicBezTo>
                <a:close/>
                <a:moveTo>
                  <a:pt x="7217808" y="2984667"/>
                </a:moveTo>
                <a:cubicBezTo>
                  <a:pt x="7222657" y="2985427"/>
                  <a:pt x="7225794" y="2990847"/>
                  <a:pt x="7222657" y="2995222"/>
                </a:cubicBezTo>
                <a:cubicBezTo>
                  <a:pt x="7211342" y="3011101"/>
                  <a:pt x="7192515" y="3015664"/>
                  <a:pt x="7174925" y="3022891"/>
                </a:cubicBezTo>
                <a:cubicBezTo>
                  <a:pt x="7150583" y="3032873"/>
                  <a:pt x="7125576" y="3046376"/>
                  <a:pt x="7099333" y="3049989"/>
                </a:cubicBezTo>
                <a:cubicBezTo>
                  <a:pt x="7099333" y="3049705"/>
                  <a:pt x="7099333" y="3049514"/>
                  <a:pt x="7099333" y="3049228"/>
                </a:cubicBezTo>
                <a:cubicBezTo>
                  <a:pt x="7091725" y="3049609"/>
                  <a:pt x="7086401" y="3040196"/>
                  <a:pt x="7093818" y="3034395"/>
                </a:cubicBezTo>
                <a:cubicBezTo>
                  <a:pt x="7112264" y="3019943"/>
                  <a:pt x="7136416" y="3012146"/>
                  <a:pt x="7157715" y="3002923"/>
                </a:cubicBezTo>
                <a:cubicBezTo>
                  <a:pt x="7176636" y="2994746"/>
                  <a:pt x="7196699" y="2981339"/>
                  <a:pt x="7217808" y="2984667"/>
                </a:cubicBezTo>
                <a:close/>
                <a:moveTo>
                  <a:pt x="6283609" y="2980960"/>
                </a:moveTo>
                <a:cubicBezTo>
                  <a:pt x="6284465" y="2980960"/>
                  <a:pt x="6285510" y="2981056"/>
                  <a:pt x="6286651" y="2981246"/>
                </a:cubicBezTo>
                <a:cubicBezTo>
                  <a:pt x="6292261" y="2982102"/>
                  <a:pt x="6295969" y="2985904"/>
                  <a:pt x="6297681" y="2990848"/>
                </a:cubicBezTo>
                <a:cubicBezTo>
                  <a:pt x="6297966" y="2991513"/>
                  <a:pt x="6298251" y="2992180"/>
                  <a:pt x="6298442" y="2992941"/>
                </a:cubicBezTo>
                <a:cubicBezTo>
                  <a:pt x="6299963" y="3000167"/>
                  <a:pt x="6301865" y="3007487"/>
                  <a:pt x="6303481" y="3014905"/>
                </a:cubicBezTo>
                <a:cubicBezTo>
                  <a:pt x="6304527" y="3019849"/>
                  <a:pt x="6305478" y="3024792"/>
                  <a:pt x="6306143" y="3029642"/>
                </a:cubicBezTo>
                <a:cubicBezTo>
                  <a:pt x="6306715" y="3034586"/>
                  <a:pt x="6307095" y="3039624"/>
                  <a:pt x="6306904" y="3044570"/>
                </a:cubicBezTo>
                <a:cubicBezTo>
                  <a:pt x="6306810" y="3047042"/>
                  <a:pt x="6306620" y="3049514"/>
                  <a:pt x="6306239" y="3051986"/>
                </a:cubicBezTo>
                <a:cubicBezTo>
                  <a:pt x="6306048" y="3053221"/>
                  <a:pt x="6305478" y="3054459"/>
                  <a:pt x="6304717" y="3055408"/>
                </a:cubicBezTo>
                <a:cubicBezTo>
                  <a:pt x="6303576" y="3056931"/>
                  <a:pt x="6301865" y="3057975"/>
                  <a:pt x="6300058" y="3058262"/>
                </a:cubicBezTo>
                <a:cubicBezTo>
                  <a:pt x="6298347" y="3058547"/>
                  <a:pt x="6296540" y="3057975"/>
                  <a:pt x="6295114" y="3056169"/>
                </a:cubicBezTo>
                <a:cubicBezTo>
                  <a:pt x="6282658" y="3039911"/>
                  <a:pt x="6278378" y="3019468"/>
                  <a:pt x="6272293" y="3000167"/>
                </a:cubicBezTo>
                <a:cubicBezTo>
                  <a:pt x="6271342" y="2997314"/>
                  <a:pt x="6271058" y="2994272"/>
                  <a:pt x="6271723" y="2991419"/>
                </a:cubicBezTo>
                <a:cubicBezTo>
                  <a:pt x="6272008" y="2989993"/>
                  <a:pt x="6272579" y="2988662"/>
                  <a:pt x="6273340" y="2987426"/>
                </a:cubicBezTo>
                <a:cubicBezTo>
                  <a:pt x="6274100" y="2986190"/>
                  <a:pt x="6275146" y="2985049"/>
                  <a:pt x="6276382" y="2984003"/>
                </a:cubicBezTo>
                <a:cubicBezTo>
                  <a:pt x="6278189" y="2982576"/>
                  <a:pt x="6279615" y="2981625"/>
                  <a:pt x="6281136" y="2981246"/>
                </a:cubicBezTo>
                <a:cubicBezTo>
                  <a:pt x="6281897" y="2981056"/>
                  <a:pt x="6282753" y="2980960"/>
                  <a:pt x="6283609" y="2980960"/>
                </a:cubicBezTo>
                <a:close/>
                <a:moveTo>
                  <a:pt x="11362148" y="2962560"/>
                </a:moveTo>
                <a:cubicBezTo>
                  <a:pt x="11369172" y="2963403"/>
                  <a:pt x="11375828" y="2966137"/>
                  <a:pt x="11382579" y="2972127"/>
                </a:cubicBezTo>
                <a:cubicBezTo>
                  <a:pt x="11387808" y="2976691"/>
                  <a:pt x="11384861" y="2984961"/>
                  <a:pt x="11378870" y="2986959"/>
                </a:cubicBezTo>
                <a:cubicBezTo>
                  <a:pt x="11361947" y="2992474"/>
                  <a:pt x="11350250" y="2985817"/>
                  <a:pt x="11336463" y="2976500"/>
                </a:cubicBezTo>
                <a:cubicBezTo>
                  <a:pt x="11331423" y="2973076"/>
                  <a:pt x="11333991" y="2965376"/>
                  <a:pt x="11339505" y="2964331"/>
                </a:cubicBezTo>
                <a:cubicBezTo>
                  <a:pt x="11347731" y="2962762"/>
                  <a:pt x="11355124" y="2961716"/>
                  <a:pt x="11362148" y="2962560"/>
                </a:cubicBezTo>
                <a:close/>
                <a:moveTo>
                  <a:pt x="7337328" y="2949392"/>
                </a:moveTo>
                <a:cubicBezTo>
                  <a:pt x="7345980" y="2948725"/>
                  <a:pt x="7348072" y="2958804"/>
                  <a:pt x="7343888" y="2964414"/>
                </a:cubicBezTo>
                <a:cubicBezTo>
                  <a:pt x="7334095" y="2977442"/>
                  <a:pt x="7316029" y="2979058"/>
                  <a:pt x="7301290" y="2984572"/>
                </a:cubicBezTo>
                <a:cubicBezTo>
                  <a:pt x="7294349" y="2987140"/>
                  <a:pt x="7291212" y="2977155"/>
                  <a:pt x="7296442" y="2973352"/>
                </a:cubicBezTo>
                <a:cubicBezTo>
                  <a:pt x="7309658" y="2963654"/>
                  <a:pt x="7320402" y="2950628"/>
                  <a:pt x="7337328" y="2949392"/>
                </a:cubicBezTo>
                <a:close/>
                <a:moveTo>
                  <a:pt x="11023446" y="2931338"/>
                </a:moveTo>
                <a:cubicBezTo>
                  <a:pt x="11050356" y="2935997"/>
                  <a:pt x="11079071" y="2942651"/>
                  <a:pt x="11104553" y="2952540"/>
                </a:cubicBezTo>
                <a:cubicBezTo>
                  <a:pt x="11113111" y="2955771"/>
                  <a:pt x="11109879" y="2969654"/>
                  <a:pt x="11100561" y="2968323"/>
                </a:cubicBezTo>
                <a:cubicBezTo>
                  <a:pt x="11073651" y="2964234"/>
                  <a:pt x="11045981" y="2955771"/>
                  <a:pt x="11020309" y="2946835"/>
                </a:cubicBezTo>
                <a:cubicBezTo>
                  <a:pt x="11012131" y="2943983"/>
                  <a:pt x="11014318" y="2929816"/>
                  <a:pt x="11023446" y="2931338"/>
                </a:cubicBezTo>
                <a:close/>
                <a:moveTo>
                  <a:pt x="11639401" y="2922588"/>
                </a:moveTo>
                <a:cubicBezTo>
                  <a:pt x="11650812" y="2924584"/>
                  <a:pt x="11661556" y="2928197"/>
                  <a:pt x="11672775" y="2931335"/>
                </a:cubicBezTo>
                <a:cubicBezTo>
                  <a:pt x="11688750" y="2935899"/>
                  <a:pt x="11679906" y="2960049"/>
                  <a:pt x="11665263" y="2952729"/>
                </a:cubicBezTo>
                <a:cubicBezTo>
                  <a:pt x="11654424" y="2947404"/>
                  <a:pt x="11643585" y="2942935"/>
                  <a:pt x="11633220" y="2936565"/>
                </a:cubicBezTo>
                <a:cubicBezTo>
                  <a:pt x="11625329" y="2931715"/>
                  <a:pt x="11631319" y="2921162"/>
                  <a:pt x="11639401" y="2922588"/>
                </a:cubicBezTo>
                <a:close/>
                <a:moveTo>
                  <a:pt x="11424938" y="2911455"/>
                </a:moveTo>
                <a:cubicBezTo>
                  <a:pt x="11432213" y="2913035"/>
                  <a:pt x="11438536" y="2917362"/>
                  <a:pt x="11442102" y="2925064"/>
                </a:cubicBezTo>
                <a:cubicBezTo>
                  <a:pt x="11443718" y="2928486"/>
                  <a:pt x="11441911" y="2932860"/>
                  <a:pt x="11439059" y="2934951"/>
                </a:cubicBezTo>
                <a:cubicBezTo>
                  <a:pt x="11425367" y="2945030"/>
                  <a:pt x="11408632" y="2937138"/>
                  <a:pt x="11398839" y="2925064"/>
                </a:cubicBezTo>
                <a:cubicBezTo>
                  <a:pt x="11395891" y="2921354"/>
                  <a:pt x="11398172" y="2916031"/>
                  <a:pt x="11402072" y="2914319"/>
                </a:cubicBezTo>
                <a:cubicBezTo>
                  <a:pt x="11409440" y="2911038"/>
                  <a:pt x="11417665" y="2909874"/>
                  <a:pt x="11424938" y="2911455"/>
                </a:cubicBezTo>
                <a:close/>
                <a:moveTo>
                  <a:pt x="11167688" y="2896730"/>
                </a:moveTo>
                <a:cubicBezTo>
                  <a:pt x="11192982" y="2894258"/>
                  <a:pt x="11220461" y="2899297"/>
                  <a:pt x="11239857" y="2916316"/>
                </a:cubicBezTo>
                <a:cubicBezTo>
                  <a:pt x="11244421" y="2920214"/>
                  <a:pt x="11240998" y="2928011"/>
                  <a:pt x="11235769" y="2929151"/>
                </a:cubicBezTo>
                <a:cubicBezTo>
                  <a:pt x="11211142" y="2934382"/>
                  <a:pt x="11184899" y="2925444"/>
                  <a:pt x="11164361" y="2911277"/>
                </a:cubicBezTo>
                <a:cubicBezTo>
                  <a:pt x="11158845" y="2907474"/>
                  <a:pt x="11160652" y="2897396"/>
                  <a:pt x="11167688" y="2896730"/>
                </a:cubicBezTo>
                <a:close/>
                <a:moveTo>
                  <a:pt x="11322082" y="2871368"/>
                </a:moveTo>
                <a:cubicBezTo>
                  <a:pt x="11331257" y="2872437"/>
                  <a:pt x="11340599" y="2875051"/>
                  <a:pt x="11347683" y="2876669"/>
                </a:cubicBezTo>
                <a:cubicBezTo>
                  <a:pt x="11364988" y="2880566"/>
                  <a:pt x="11360614" y="2908044"/>
                  <a:pt x="11343213" y="2903955"/>
                </a:cubicBezTo>
                <a:cubicBezTo>
                  <a:pt x="11327715" y="2900248"/>
                  <a:pt x="11303848" y="2897205"/>
                  <a:pt x="11295482" y="2882182"/>
                </a:cubicBezTo>
                <a:cubicBezTo>
                  <a:pt x="11294056" y="2879616"/>
                  <a:pt x="11295292" y="2876859"/>
                  <a:pt x="11297479" y="2875337"/>
                </a:cubicBezTo>
                <a:cubicBezTo>
                  <a:pt x="11303897" y="2870772"/>
                  <a:pt x="11312906" y="2870297"/>
                  <a:pt x="11322082" y="2871368"/>
                </a:cubicBezTo>
                <a:close/>
                <a:moveTo>
                  <a:pt x="8238950" y="2868668"/>
                </a:moveTo>
                <a:cubicBezTo>
                  <a:pt x="8241553" y="2869511"/>
                  <a:pt x="8243716" y="2871580"/>
                  <a:pt x="8244144" y="2874574"/>
                </a:cubicBezTo>
                <a:cubicBezTo>
                  <a:pt x="8247377" y="2897489"/>
                  <a:pt x="8237964" y="2919737"/>
                  <a:pt x="8218567" y="2932384"/>
                </a:cubicBezTo>
                <a:cubicBezTo>
                  <a:pt x="8213241" y="2935900"/>
                  <a:pt x="8205349" y="2932002"/>
                  <a:pt x="8205254" y="2925443"/>
                </a:cubicBezTo>
                <a:cubicBezTo>
                  <a:pt x="8204874" y="2903954"/>
                  <a:pt x="8214953" y="2883987"/>
                  <a:pt x="8231118" y="2870106"/>
                </a:cubicBezTo>
                <a:cubicBezTo>
                  <a:pt x="8233304" y="2868205"/>
                  <a:pt x="8236347" y="2867824"/>
                  <a:pt x="8238950" y="2868668"/>
                </a:cubicBezTo>
                <a:close/>
                <a:moveTo>
                  <a:pt x="11495172" y="2857267"/>
                </a:moveTo>
                <a:cubicBezTo>
                  <a:pt x="11510259" y="2856928"/>
                  <a:pt x="11527392" y="2867232"/>
                  <a:pt x="11540514" y="2872294"/>
                </a:cubicBezTo>
                <a:cubicBezTo>
                  <a:pt x="11560291" y="2879900"/>
                  <a:pt x="11590244" y="2883989"/>
                  <a:pt x="11599562" y="2904337"/>
                </a:cubicBezTo>
                <a:cubicBezTo>
                  <a:pt x="11601653" y="2908805"/>
                  <a:pt x="11598135" y="2913654"/>
                  <a:pt x="11594236" y="2915270"/>
                </a:cubicBezTo>
                <a:cubicBezTo>
                  <a:pt x="11574078" y="2923541"/>
                  <a:pt x="11546980" y="2904906"/>
                  <a:pt x="11527772" y="2897395"/>
                </a:cubicBezTo>
                <a:cubicBezTo>
                  <a:pt x="11511513" y="2891024"/>
                  <a:pt x="11483463" y="2885986"/>
                  <a:pt x="11479375" y="2866590"/>
                </a:cubicBezTo>
                <a:cubicBezTo>
                  <a:pt x="11479090" y="2864974"/>
                  <a:pt x="11479566" y="2862787"/>
                  <a:pt x="11480991" y="2861740"/>
                </a:cubicBezTo>
                <a:cubicBezTo>
                  <a:pt x="11485341" y="2858674"/>
                  <a:pt x="11490143" y="2857380"/>
                  <a:pt x="11495172" y="2857267"/>
                </a:cubicBezTo>
                <a:close/>
                <a:moveTo>
                  <a:pt x="11780220" y="2821143"/>
                </a:moveTo>
                <a:cubicBezTo>
                  <a:pt x="11830234" y="2826657"/>
                  <a:pt x="11892704" y="2849380"/>
                  <a:pt x="11932260" y="2880851"/>
                </a:cubicBezTo>
                <a:cubicBezTo>
                  <a:pt x="11938249" y="2885606"/>
                  <a:pt x="11932545" y="2894543"/>
                  <a:pt x="11925793" y="2893402"/>
                </a:cubicBezTo>
                <a:cubicBezTo>
                  <a:pt x="11898218" y="2888744"/>
                  <a:pt x="11873592" y="2877048"/>
                  <a:pt x="11847920" y="2866305"/>
                </a:cubicBezTo>
                <a:cubicBezTo>
                  <a:pt x="11823007" y="2855940"/>
                  <a:pt x="11798380" y="2845861"/>
                  <a:pt x="11775750" y="2831125"/>
                </a:cubicBezTo>
                <a:cubicBezTo>
                  <a:pt x="11770712" y="2827797"/>
                  <a:pt x="11775085" y="2820571"/>
                  <a:pt x="11780220" y="2821143"/>
                </a:cubicBezTo>
                <a:close/>
                <a:moveTo>
                  <a:pt x="9089441" y="2812489"/>
                </a:moveTo>
                <a:cubicBezTo>
                  <a:pt x="9093719" y="2810397"/>
                  <a:pt x="9101136" y="2812108"/>
                  <a:pt x="9100755" y="2818193"/>
                </a:cubicBezTo>
                <a:cubicBezTo>
                  <a:pt x="9099329" y="2839491"/>
                  <a:pt x="9081358" y="2847763"/>
                  <a:pt x="9062626" y="2852802"/>
                </a:cubicBezTo>
                <a:cubicBezTo>
                  <a:pt x="9055305" y="2854799"/>
                  <a:pt x="9052547" y="2845195"/>
                  <a:pt x="9057967" y="2841203"/>
                </a:cubicBezTo>
                <a:cubicBezTo>
                  <a:pt x="9069757" y="2832646"/>
                  <a:pt x="9076223" y="2819145"/>
                  <a:pt x="9089441" y="2812489"/>
                </a:cubicBezTo>
                <a:close/>
                <a:moveTo>
                  <a:pt x="9615349" y="2812299"/>
                </a:moveTo>
                <a:cubicBezTo>
                  <a:pt x="9619629" y="2811158"/>
                  <a:pt x="9623622" y="2814201"/>
                  <a:pt x="9623052" y="2818764"/>
                </a:cubicBezTo>
                <a:cubicBezTo>
                  <a:pt x="9620864" y="2834262"/>
                  <a:pt x="9609740" y="2845291"/>
                  <a:pt x="9600041" y="2856892"/>
                </a:cubicBezTo>
                <a:cubicBezTo>
                  <a:pt x="9591103" y="2867636"/>
                  <a:pt x="9586634" y="2877143"/>
                  <a:pt x="9571706" y="2875906"/>
                </a:cubicBezTo>
                <a:cubicBezTo>
                  <a:pt x="9567712" y="2875622"/>
                  <a:pt x="9565431" y="2871915"/>
                  <a:pt x="9564670" y="2868396"/>
                </a:cubicBezTo>
                <a:cubicBezTo>
                  <a:pt x="9561722" y="2853754"/>
                  <a:pt x="9574463" y="2845861"/>
                  <a:pt x="9583687" y="2836163"/>
                </a:cubicBezTo>
                <a:cubicBezTo>
                  <a:pt x="9593100" y="2826275"/>
                  <a:pt x="9601848" y="2816008"/>
                  <a:pt x="9615349" y="2812299"/>
                </a:cubicBezTo>
                <a:close/>
                <a:moveTo>
                  <a:pt x="9403597" y="2783204"/>
                </a:moveTo>
                <a:cubicBezTo>
                  <a:pt x="9412155" y="2778261"/>
                  <a:pt x="9421283" y="2785581"/>
                  <a:pt x="9418241" y="2794900"/>
                </a:cubicBezTo>
                <a:cubicBezTo>
                  <a:pt x="9411775" y="2815151"/>
                  <a:pt x="9395705" y="2842629"/>
                  <a:pt x="9377450" y="2854133"/>
                </a:cubicBezTo>
                <a:cubicBezTo>
                  <a:pt x="9372600" y="2857175"/>
                  <a:pt x="9364613" y="2855179"/>
                  <a:pt x="9364232" y="2848429"/>
                </a:cubicBezTo>
                <a:cubicBezTo>
                  <a:pt x="9362806" y="2822852"/>
                  <a:pt x="9382109" y="2795659"/>
                  <a:pt x="9403597" y="2783204"/>
                </a:cubicBezTo>
                <a:close/>
                <a:moveTo>
                  <a:pt x="7419954" y="2720432"/>
                </a:moveTo>
                <a:cubicBezTo>
                  <a:pt x="7424994" y="2720243"/>
                  <a:pt x="7430034" y="2726232"/>
                  <a:pt x="7426991" y="2731082"/>
                </a:cubicBezTo>
                <a:cubicBezTo>
                  <a:pt x="7413204" y="2751619"/>
                  <a:pt x="7381161" y="2756660"/>
                  <a:pt x="7358341" y="2758371"/>
                </a:cubicBezTo>
                <a:cubicBezTo>
                  <a:pt x="7350449" y="2758942"/>
                  <a:pt x="7347311" y="2747627"/>
                  <a:pt x="7355013" y="2744774"/>
                </a:cubicBezTo>
                <a:cubicBezTo>
                  <a:pt x="7366138" y="2740686"/>
                  <a:pt x="7377072" y="2736121"/>
                  <a:pt x="7388007" y="2731652"/>
                </a:cubicBezTo>
                <a:cubicBezTo>
                  <a:pt x="7398752" y="2727279"/>
                  <a:pt x="7408164" y="2720813"/>
                  <a:pt x="7419954" y="2720432"/>
                </a:cubicBezTo>
                <a:close/>
                <a:moveTo>
                  <a:pt x="9321984" y="2710228"/>
                </a:moveTo>
                <a:cubicBezTo>
                  <a:pt x="9329913" y="2708851"/>
                  <a:pt x="9340128" y="2718906"/>
                  <a:pt x="9330287" y="2727676"/>
                </a:cubicBezTo>
                <a:cubicBezTo>
                  <a:pt x="9302998" y="2751827"/>
                  <a:pt x="9287690" y="2788527"/>
                  <a:pt x="9261637" y="2814389"/>
                </a:cubicBezTo>
                <a:cubicBezTo>
                  <a:pt x="9260115" y="2815910"/>
                  <a:pt x="9256882" y="2814198"/>
                  <a:pt x="9257833" y="2812013"/>
                </a:cubicBezTo>
                <a:cubicBezTo>
                  <a:pt x="9273141" y="2778069"/>
                  <a:pt x="9302523" y="2750496"/>
                  <a:pt x="9315645" y="2715887"/>
                </a:cubicBezTo>
                <a:cubicBezTo>
                  <a:pt x="9316952" y="2712416"/>
                  <a:pt x="9319341" y="2710687"/>
                  <a:pt x="9321984" y="2710228"/>
                </a:cubicBezTo>
                <a:close/>
                <a:moveTo>
                  <a:pt x="10121159" y="2709125"/>
                </a:moveTo>
                <a:cubicBezTo>
                  <a:pt x="10123739" y="2710112"/>
                  <a:pt x="10125665" y="2712607"/>
                  <a:pt x="10125379" y="2716268"/>
                </a:cubicBezTo>
                <a:cubicBezTo>
                  <a:pt x="10123857" y="2732526"/>
                  <a:pt x="10120910" y="2752113"/>
                  <a:pt x="10104650" y="2759623"/>
                </a:cubicBezTo>
                <a:cubicBezTo>
                  <a:pt x="10099991" y="2761810"/>
                  <a:pt x="10094667" y="2759434"/>
                  <a:pt x="10093430" y="2754394"/>
                </a:cubicBezTo>
                <a:cubicBezTo>
                  <a:pt x="10089056" y="2737280"/>
                  <a:pt x="10101608" y="2722448"/>
                  <a:pt x="10113017" y="2711039"/>
                </a:cubicBezTo>
                <a:cubicBezTo>
                  <a:pt x="10115347" y="2708662"/>
                  <a:pt x="10118580" y="2708139"/>
                  <a:pt x="10121159" y="2709125"/>
                </a:cubicBezTo>
                <a:close/>
                <a:moveTo>
                  <a:pt x="5639526" y="2707154"/>
                </a:moveTo>
                <a:cubicBezTo>
                  <a:pt x="5620319" y="2717613"/>
                  <a:pt x="5600923" y="2727881"/>
                  <a:pt x="5581718" y="2738434"/>
                </a:cubicBezTo>
                <a:cubicBezTo>
                  <a:pt x="5663011" y="2732634"/>
                  <a:pt x="5746491" y="2742238"/>
                  <a:pt x="5825314" y="2755358"/>
                </a:cubicBezTo>
                <a:cubicBezTo>
                  <a:pt x="5932660" y="2773232"/>
                  <a:pt x="6053792" y="2792628"/>
                  <a:pt x="6152013" y="2840927"/>
                </a:cubicBezTo>
                <a:cubicBezTo>
                  <a:pt x="6163043" y="2846441"/>
                  <a:pt x="6158574" y="2862888"/>
                  <a:pt x="6146213" y="2861749"/>
                </a:cubicBezTo>
                <a:cubicBezTo>
                  <a:pt x="6030498" y="2850910"/>
                  <a:pt x="5917352" y="2804418"/>
                  <a:pt x="5801828" y="2786163"/>
                </a:cubicBezTo>
                <a:cubicBezTo>
                  <a:pt x="5704848" y="2770855"/>
                  <a:pt x="5611098" y="2772757"/>
                  <a:pt x="5514971" y="2775325"/>
                </a:cubicBezTo>
                <a:cubicBezTo>
                  <a:pt x="5494338" y="2786733"/>
                  <a:pt x="5473516" y="2797953"/>
                  <a:pt x="5452978" y="2809456"/>
                </a:cubicBezTo>
                <a:cubicBezTo>
                  <a:pt x="5515350" y="2805653"/>
                  <a:pt x="5579530" y="2812214"/>
                  <a:pt x="5639526" y="2818109"/>
                </a:cubicBezTo>
                <a:cubicBezTo>
                  <a:pt x="5756286" y="2829518"/>
                  <a:pt x="5883692" y="2846252"/>
                  <a:pt x="5991515" y="2894170"/>
                </a:cubicBezTo>
                <a:cubicBezTo>
                  <a:pt x="6003020" y="2899303"/>
                  <a:pt x="6001022" y="2919744"/>
                  <a:pt x="5986666" y="2917463"/>
                </a:cubicBezTo>
                <a:cubicBezTo>
                  <a:pt x="5786616" y="2886278"/>
                  <a:pt x="5586661" y="2820105"/>
                  <a:pt x="5383475" y="2848534"/>
                </a:cubicBezTo>
                <a:cubicBezTo>
                  <a:pt x="5359229" y="2862319"/>
                  <a:pt x="5334793" y="2875629"/>
                  <a:pt x="5310642" y="2889511"/>
                </a:cubicBezTo>
                <a:cubicBezTo>
                  <a:pt x="5481978" y="2863651"/>
                  <a:pt x="5680601" y="2887514"/>
                  <a:pt x="5821131" y="2952927"/>
                </a:cubicBezTo>
                <a:cubicBezTo>
                  <a:pt x="5835583" y="2959678"/>
                  <a:pt x="5828357" y="2982876"/>
                  <a:pt x="5812479" y="2979644"/>
                </a:cubicBezTo>
                <a:cubicBezTo>
                  <a:pt x="5696955" y="2955780"/>
                  <a:pt x="5589515" y="2924023"/>
                  <a:pt x="5469807" y="2920695"/>
                </a:cubicBezTo>
                <a:cubicBezTo>
                  <a:pt x="5386517" y="2918414"/>
                  <a:pt x="5305414" y="2930014"/>
                  <a:pt x="5223545" y="2939521"/>
                </a:cubicBezTo>
                <a:cubicBezTo>
                  <a:pt x="5205946" y="2949693"/>
                  <a:pt x="5188164" y="2959582"/>
                  <a:pt x="5170663" y="2969851"/>
                </a:cubicBezTo>
                <a:cubicBezTo>
                  <a:pt x="5339928" y="2942089"/>
                  <a:pt x="5547014" y="2962625"/>
                  <a:pt x="5689159" y="3020812"/>
                </a:cubicBezTo>
                <a:cubicBezTo>
                  <a:pt x="5701519" y="3025947"/>
                  <a:pt x="5701614" y="3048955"/>
                  <a:pt x="5685451" y="3046673"/>
                </a:cubicBezTo>
                <a:cubicBezTo>
                  <a:pt x="5580766" y="3032030"/>
                  <a:pt x="5480552" y="3004934"/>
                  <a:pt x="5374062" y="3000084"/>
                </a:cubicBezTo>
                <a:cubicBezTo>
                  <a:pt x="5280594" y="2995807"/>
                  <a:pt x="5189399" y="3009022"/>
                  <a:pt x="5097088" y="3013301"/>
                </a:cubicBezTo>
                <a:cubicBezTo>
                  <a:pt x="5090719" y="3017009"/>
                  <a:pt x="5084351" y="3020716"/>
                  <a:pt x="5077978" y="3024519"/>
                </a:cubicBezTo>
                <a:cubicBezTo>
                  <a:pt x="5122088" y="3021572"/>
                  <a:pt x="5167718" y="3026326"/>
                  <a:pt x="5211451" y="3030035"/>
                </a:cubicBezTo>
                <a:cubicBezTo>
                  <a:pt x="5325761" y="3039921"/>
                  <a:pt x="5447179" y="3045342"/>
                  <a:pt x="5558423" y="3073484"/>
                </a:cubicBezTo>
                <a:cubicBezTo>
                  <a:pt x="5574491" y="3077572"/>
                  <a:pt x="5566409" y="3100295"/>
                  <a:pt x="5551958" y="3099915"/>
                </a:cubicBezTo>
                <a:cubicBezTo>
                  <a:pt x="5365979" y="3094591"/>
                  <a:pt x="5181125" y="3037260"/>
                  <a:pt x="4996480" y="3073579"/>
                </a:cubicBezTo>
                <a:cubicBezTo>
                  <a:pt x="4982786" y="3081851"/>
                  <a:pt x="4969091" y="3089932"/>
                  <a:pt x="4955397" y="3098299"/>
                </a:cubicBezTo>
                <a:cubicBezTo>
                  <a:pt x="5015120" y="3097443"/>
                  <a:pt x="5075697" y="3104574"/>
                  <a:pt x="5133972" y="3111896"/>
                </a:cubicBezTo>
                <a:cubicBezTo>
                  <a:pt x="5225355" y="3123399"/>
                  <a:pt x="5321769" y="3135094"/>
                  <a:pt x="5409052" y="3164947"/>
                </a:cubicBezTo>
                <a:cubicBezTo>
                  <a:pt x="5422552" y="3169606"/>
                  <a:pt x="5421032" y="3191664"/>
                  <a:pt x="5405343" y="3190808"/>
                </a:cubicBezTo>
                <a:cubicBezTo>
                  <a:pt x="5323003" y="3186150"/>
                  <a:pt x="5241704" y="3164568"/>
                  <a:pt x="5160113" y="3152493"/>
                </a:cubicBezTo>
                <a:cubicBezTo>
                  <a:pt x="5074843" y="3139848"/>
                  <a:pt x="4988966" y="3137945"/>
                  <a:pt x="4903474" y="3129960"/>
                </a:cubicBezTo>
                <a:cubicBezTo>
                  <a:pt x="4887686" y="3139658"/>
                  <a:pt x="4871804" y="3149164"/>
                  <a:pt x="4856023" y="3158958"/>
                </a:cubicBezTo>
                <a:cubicBezTo>
                  <a:pt x="4909750" y="3158197"/>
                  <a:pt x="4967093" y="3170272"/>
                  <a:pt x="5014930" y="3176737"/>
                </a:cubicBezTo>
                <a:cubicBezTo>
                  <a:pt x="5083589" y="3186054"/>
                  <a:pt x="5161348" y="3192045"/>
                  <a:pt x="5223636" y="3223420"/>
                </a:cubicBezTo>
                <a:cubicBezTo>
                  <a:pt x="5233622" y="3228460"/>
                  <a:pt x="5233433" y="3247191"/>
                  <a:pt x="5220019" y="3247191"/>
                </a:cubicBezTo>
                <a:cubicBezTo>
                  <a:pt x="5146329" y="3247381"/>
                  <a:pt x="5070276" y="3222754"/>
                  <a:pt x="4997335" y="3212676"/>
                </a:cubicBezTo>
                <a:cubicBezTo>
                  <a:pt x="4930005" y="3203359"/>
                  <a:pt x="4862486" y="3196608"/>
                  <a:pt x="4794609" y="3197083"/>
                </a:cubicBezTo>
                <a:cubicBezTo>
                  <a:pt x="4780540" y="3205926"/>
                  <a:pt x="4766279" y="3214483"/>
                  <a:pt x="4752209" y="3223420"/>
                </a:cubicBezTo>
                <a:cubicBezTo>
                  <a:pt x="4760764" y="3223229"/>
                  <a:pt x="4769320" y="3223135"/>
                  <a:pt x="4777593" y="3223135"/>
                </a:cubicBezTo>
                <a:cubicBezTo>
                  <a:pt x="4829023" y="3223325"/>
                  <a:pt x="4886737" y="3227794"/>
                  <a:pt x="4931241" y="3255653"/>
                </a:cubicBezTo>
                <a:cubicBezTo>
                  <a:pt x="4939421" y="3260788"/>
                  <a:pt x="4939515" y="3277428"/>
                  <a:pt x="4927153" y="3276857"/>
                </a:cubicBezTo>
                <a:cubicBezTo>
                  <a:pt x="4880269" y="3274765"/>
                  <a:pt x="4834731" y="3261644"/>
                  <a:pt x="4787764" y="3259552"/>
                </a:cubicBezTo>
                <a:cubicBezTo>
                  <a:pt x="4753349" y="3258030"/>
                  <a:pt x="4719020" y="3263926"/>
                  <a:pt x="4684885" y="3266017"/>
                </a:cubicBezTo>
                <a:cubicBezTo>
                  <a:pt x="4667012" y="3277428"/>
                  <a:pt x="4649035" y="3288552"/>
                  <a:pt x="4631256" y="3299963"/>
                </a:cubicBezTo>
                <a:cubicBezTo>
                  <a:pt x="4642480" y="3300248"/>
                  <a:pt x="4653313" y="3300723"/>
                  <a:pt x="4663300" y="3300818"/>
                </a:cubicBezTo>
                <a:cubicBezTo>
                  <a:pt x="4712075" y="3301104"/>
                  <a:pt x="4764662" y="3300438"/>
                  <a:pt x="4809533" y="3321166"/>
                </a:cubicBezTo>
                <a:cubicBezTo>
                  <a:pt x="4819419" y="3325730"/>
                  <a:pt x="4817329" y="3340373"/>
                  <a:pt x="4806587" y="3341990"/>
                </a:cubicBezTo>
                <a:cubicBezTo>
                  <a:pt x="4757342" y="3349215"/>
                  <a:pt x="4705416" y="3338186"/>
                  <a:pt x="4656166" y="3337331"/>
                </a:cubicBezTo>
                <a:cubicBezTo>
                  <a:pt x="4627929" y="3336855"/>
                  <a:pt x="4599693" y="3337616"/>
                  <a:pt x="4571450" y="3338567"/>
                </a:cubicBezTo>
                <a:cubicBezTo>
                  <a:pt x="4559660" y="3346268"/>
                  <a:pt x="4547775" y="3353685"/>
                  <a:pt x="4535986" y="3361387"/>
                </a:cubicBezTo>
                <a:cubicBezTo>
                  <a:pt x="4554717" y="3360246"/>
                  <a:pt x="4573258" y="3360151"/>
                  <a:pt x="4590469" y="3360531"/>
                </a:cubicBezTo>
                <a:cubicBezTo>
                  <a:pt x="4646946" y="3361767"/>
                  <a:pt x="4699999" y="3372131"/>
                  <a:pt x="4749643" y="3399420"/>
                </a:cubicBezTo>
                <a:cubicBezTo>
                  <a:pt x="4759340" y="3404745"/>
                  <a:pt x="4753919" y="3419483"/>
                  <a:pt x="4743077" y="3417582"/>
                </a:cubicBezTo>
                <a:cubicBezTo>
                  <a:pt x="4690207" y="3408264"/>
                  <a:pt x="4637248" y="3396473"/>
                  <a:pt x="4583433" y="3395332"/>
                </a:cubicBezTo>
                <a:cubicBezTo>
                  <a:pt x="4544447" y="3394476"/>
                  <a:pt x="4506033" y="3403128"/>
                  <a:pt x="4467523" y="3406171"/>
                </a:cubicBezTo>
                <a:cubicBezTo>
                  <a:pt x="4454122" y="3415014"/>
                  <a:pt x="4440612" y="3423571"/>
                  <a:pt x="4427206" y="3432510"/>
                </a:cubicBezTo>
                <a:cubicBezTo>
                  <a:pt x="4451747" y="3430703"/>
                  <a:pt x="4476366" y="3430608"/>
                  <a:pt x="4499376" y="3430513"/>
                </a:cubicBezTo>
                <a:cubicBezTo>
                  <a:pt x="4557665" y="3430228"/>
                  <a:pt x="4619753" y="3433175"/>
                  <a:pt x="4673762" y="3456756"/>
                </a:cubicBezTo>
                <a:cubicBezTo>
                  <a:pt x="4684409" y="3461415"/>
                  <a:pt x="4679371" y="3478245"/>
                  <a:pt x="4668534" y="3478245"/>
                </a:cubicBezTo>
                <a:cubicBezTo>
                  <a:pt x="4614525" y="3478340"/>
                  <a:pt x="4561087" y="3467406"/>
                  <a:pt x="4506985" y="3466169"/>
                </a:cubicBezTo>
                <a:cubicBezTo>
                  <a:pt x="4459917" y="3465029"/>
                  <a:pt x="4411421" y="3473871"/>
                  <a:pt x="4364265" y="3474442"/>
                </a:cubicBezTo>
                <a:cubicBezTo>
                  <a:pt x="4345432" y="3487183"/>
                  <a:pt x="4326228" y="3499544"/>
                  <a:pt x="4307394" y="3512380"/>
                </a:cubicBezTo>
                <a:cubicBezTo>
                  <a:pt x="4338115" y="3508101"/>
                  <a:pt x="4369116" y="3506390"/>
                  <a:pt x="4396870" y="3505249"/>
                </a:cubicBezTo>
                <a:cubicBezTo>
                  <a:pt x="4459251" y="3502586"/>
                  <a:pt x="4524573" y="3503442"/>
                  <a:pt x="4583622" y="3525216"/>
                </a:cubicBezTo>
                <a:cubicBezTo>
                  <a:pt x="4594365" y="3529114"/>
                  <a:pt x="4589517" y="3546421"/>
                  <a:pt x="4578966" y="3546515"/>
                </a:cubicBezTo>
                <a:cubicBezTo>
                  <a:pt x="4507556" y="3547371"/>
                  <a:pt x="4437569" y="3536246"/>
                  <a:pt x="4365885" y="3541190"/>
                </a:cubicBezTo>
                <a:cubicBezTo>
                  <a:pt x="4323565" y="3544138"/>
                  <a:pt x="4281160" y="3554978"/>
                  <a:pt x="4238842" y="3559066"/>
                </a:cubicBezTo>
                <a:cubicBezTo>
                  <a:pt x="4220298" y="3571903"/>
                  <a:pt x="4201475" y="3584263"/>
                  <a:pt x="4182934" y="3597100"/>
                </a:cubicBezTo>
                <a:cubicBezTo>
                  <a:pt x="4200241" y="3594437"/>
                  <a:pt x="4216688" y="3592631"/>
                  <a:pt x="4229904" y="3590539"/>
                </a:cubicBezTo>
                <a:cubicBezTo>
                  <a:pt x="4300835" y="3579415"/>
                  <a:pt x="4385560" y="3568099"/>
                  <a:pt x="4457922" y="3583218"/>
                </a:cubicBezTo>
                <a:cubicBezTo>
                  <a:pt x="4529899" y="3584549"/>
                  <a:pt x="4603492" y="3597860"/>
                  <a:pt x="4671574" y="3610127"/>
                </a:cubicBezTo>
                <a:cubicBezTo>
                  <a:pt x="4787478" y="3631045"/>
                  <a:pt x="4919354" y="3656337"/>
                  <a:pt x="5023678" y="3712532"/>
                </a:cubicBezTo>
                <a:cubicBezTo>
                  <a:pt x="5036137" y="3719283"/>
                  <a:pt x="5028717" y="3738585"/>
                  <a:pt x="5014930" y="3735542"/>
                </a:cubicBezTo>
                <a:cubicBezTo>
                  <a:pt x="4901665" y="3710155"/>
                  <a:pt x="4794037" y="3666606"/>
                  <a:pt x="4679181" y="3644831"/>
                </a:cubicBezTo>
                <a:cubicBezTo>
                  <a:pt x="4601972" y="3630189"/>
                  <a:pt x="4522103" y="3626576"/>
                  <a:pt x="4444038" y="3615926"/>
                </a:cubicBezTo>
                <a:cubicBezTo>
                  <a:pt x="4326039" y="3627242"/>
                  <a:pt x="4209271" y="3615070"/>
                  <a:pt x="4095385" y="3657763"/>
                </a:cubicBezTo>
                <a:cubicBezTo>
                  <a:pt x="4086161" y="3664324"/>
                  <a:pt x="4076747" y="3670505"/>
                  <a:pt x="4067523" y="3677066"/>
                </a:cubicBezTo>
                <a:cubicBezTo>
                  <a:pt x="4121723" y="3671170"/>
                  <a:pt x="4181791" y="3676115"/>
                  <a:pt x="4221912" y="3675545"/>
                </a:cubicBezTo>
                <a:cubicBezTo>
                  <a:pt x="4311104" y="3674308"/>
                  <a:pt x="4418460" y="3670124"/>
                  <a:pt x="4500044" y="3711676"/>
                </a:cubicBezTo>
                <a:cubicBezTo>
                  <a:pt x="4509264" y="3716430"/>
                  <a:pt x="4504513" y="3730122"/>
                  <a:pt x="4495096" y="3730408"/>
                </a:cubicBezTo>
                <a:cubicBezTo>
                  <a:pt x="4405716" y="3733355"/>
                  <a:pt x="4315670" y="3714909"/>
                  <a:pt x="4225625" y="3715765"/>
                </a:cubicBezTo>
                <a:cubicBezTo>
                  <a:pt x="4156145" y="3716430"/>
                  <a:pt x="4068380" y="3709584"/>
                  <a:pt x="3998016" y="3726319"/>
                </a:cubicBezTo>
                <a:cubicBezTo>
                  <a:pt x="3974816" y="3742863"/>
                  <a:pt x="3951238" y="3759028"/>
                  <a:pt x="3928131" y="3775763"/>
                </a:cubicBezTo>
                <a:cubicBezTo>
                  <a:pt x="3994592" y="3773005"/>
                  <a:pt x="4061438" y="3776048"/>
                  <a:pt x="4127619" y="3780041"/>
                </a:cubicBezTo>
                <a:cubicBezTo>
                  <a:pt x="4200999" y="3784416"/>
                  <a:pt x="4279162" y="3787077"/>
                  <a:pt x="4350577" y="3807045"/>
                </a:cubicBezTo>
                <a:cubicBezTo>
                  <a:pt x="4465620" y="3814367"/>
                  <a:pt x="4585809" y="3828819"/>
                  <a:pt x="4694199" y="3855253"/>
                </a:cubicBezTo>
                <a:cubicBezTo>
                  <a:pt x="4707797" y="3858580"/>
                  <a:pt x="4705416" y="3880165"/>
                  <a:pt x="4691158" y="3879879"/>
                </a:cubicBezTo>
                <a:cubicBezTo>
                  <a:pt x="4579058" y="3877597"/>
                  <a:pt x="4458208" y="3860292"/>
                  <a:pt x="4344292" y="3837472"/>
                </a:cubicBezTo>
                <a:cubicBezTo>
                  <a:pt x="4265757" y="3836711"/>
                  <a:pt x="4185500" y="3821403"/>
                  <a:pt x="4107650" y="3815793"/>
                </a:cubicBezTo>
                <a:cubicBezTo>
                  <a:pt x="4034338" y="3810563"/>
                  <a:pt x="3960839" y="3810088"/>
                  <a:pt x="3887527" y="3805524"/>
                </a:cubicBezTo>
                <a:cubicBezTo>
                  <a:pt x="3856528" y="3828154"/>
                  <a:pt x="3825433" y="3850689"/>
                  <a:pt x="3794626" y="3873604"/>
                </a:cubicBezTo>
                <a:cubicBezTo>
                  <a:pt x="3968065" y="3854492"/>
                  <a:pt x="4177703" y="3867233"/>
                  <a:pt x="4335263" y="3916296"/>
                </a:cubicBezTo>
                <a:cubicBezTo>
                  <a:pt x="4345524" y="3919529"/>
                  <a:pt x="4342394" y="3937500"/>
                  <a:pt x="4331745" y="3937311"/>
                </a:cubicBezTo>
                <a:cubicBezTo>
                  <a:pt x="4231142" y="3935313"/>
                  <a:pt x="4131043" y="3916962"/>
                  <a:pt x="4030249" y="3912303"/>
                </a:cubicBezTo>
                <a:cubicBezTo>
                  <a:pt x="3934597" y="3907834"/>
                  <a:pt x="3839221" y="3914870"/>
                  <a:pt x="3743761" y="3912018"/>
                </a:cubicBezTo>
                <a:cubicBezTo>
                  <a:pt x="3707634" y="3939117"/>
                  <a:pt x="3671410" y="3966216"/>
                  <a:pt x="3635567" y="3993600"/>
                </a:cubicBezTo>
                <a:cubicBezTo>
                  <a:pt x="3732351" y="3969354"/>
                  <a:pt x="3841313" y="3965740"/>
                  <a:pt x="3931935" y="3963553"/>
                </a:cubicBezTo>
                <a:cubicBezTo>
                  <a:pt x="4058396" y="3960511"/>
                  <a:pt x="4197103" y="3965455"/>
                  <a:pt x="4318333" y="4004534"/>
                </a:cubicBezTo>
                <a:cubicBezTo>
                  <a:pt x="4333173" y="4009289"/>
                  <a:pt x="4331937" y="4034676"/>
                  <a:pt x="4314528" y="4033155"/>
                </a:cubicBezTo>
                <a:cubicBezTo>
                  <a:pt x="4175515" y="4020604"/>
                  <a:pt x="4041279" y="3996358"/>
                  <a:pt x="3900746" y="4001587"/>
                </a:cubicBezTo>
                <a:cubicBezTo>
                  <a:pt x="3788065" y="4005771"/>
                  <a:pt x="3676829" y="4038955"/>
                  <a:pt x="3565592" y="4047513"/>
                </a:cubicBezTo>
                <a:cubicBezTo>
                  <a:pt x="3541249" y="4066339"/>
                  <a:pt x="3516811" y="4084880"/>
                  <a:pt x="3492562" y="4103897"/>
                </a:cubicBezTo>
                <a:cubicBezTo>
                  <a:pt x="3672551" y="4038004"/>
                  <a:pt x="3891331" y="4045706"/>
                  <a:pt x="4073420" y="4073661"/>
                </a:cubicBezTo>
                <a:cubicBezTo>
                  <a:pt x="4159093" y="4077844"/>
                  <a:pt x="4244454" y="4083835"/>
                  <a:pt x="4328797" y="4090681"/>
                </a:cubicBezTo>
                <a:cubicBezTo>
                  <a:pt x="4348382" y="4092297"/>
                  <a:pt x="4344578" y="4122249"/>
                  <a:pt x="4325088" y="4121013"/>
                </a:cubicBezTo>
                <a:cubicBezTo>
                  <a:pt x="4263949" y="4116543"/>
                  <a:pt x="4202997" y="4113596"/>
                  <a:pt x="4142167" y="4111694"/>
                </a:cubicBezTo>
                <a:cubicBezTo>
                  <a:pt x="4139980" y="4113596"/>
                  <a:pt x="4137128" y="4114927"/>
                  <a:pt x="4133324" y="4114736"/>
                </a:cubicBezTo>
                <a:cubicBezTo>
                  <a:pt x="4110599" y="4113786"/>
                  <a:pt x="4087872" y="4112075"/>
                  <a:pt x="4065241" y="4110268"/>
                </a:cubicBezTo>
                <a:cubicBezTo>
                  <a:pt x="4018174" y="4109317"/>
                  <a:pt x="3971108" y="4108461"/>
                  <a:pt x="3924137" y="4108366"/>
                </a:cubicBezTo>
                <a:cubicBezTo>
                  <a:pt x="3898367" y="4108937"/>
                  <a:pt x="3872598" y="4109223"/>
                  <a:pt x="3846828" y="4110649"/>
                </a:cubicBezTo>
                <a:cubicBezTo>
                  <a:pt x="3668937" y="4120346"/>
                  <a:pt x="3516336" y="4166938"/>
                  <a:pt x="3349457" y="4218188"/>
                </a:cubicBezTo>
                <a:cubicBezTo>
                  <a:pt x="3348222" y="4218949"/>
                  <a:pt x="3347081" y="4219615"/>
                  <a:pt x="3345845" y="4220375"/>
                </a:cubicBezTo>
                <a:cubicBezTo>
                  <a:pt x="3332245" y="4231310"/>
                  <a:pt x="3318553" y="4241959"/>
                  <a:pt x="3305055" y="4252894"/>
                </a:cubicBezTo>
                <a:cubicBezTo>
                  <a:pt x="3408314" y="4206779"/>
                  <a:pt x="3522422" y="4182626"/>
                  <a:pt x="3633666" y="4171122"/>
                </a:cubicBezTo>
                <a:cubicBezTo>
                  <a:pt x="3803086" y="4153626"/>
                  <a:pt x="4006193" y="4146590"/>
                  <a:pt x="4171170" y="4190899"/>
                </a:cubicBezTo>
                <a:cubicBezTo>
                  <a:pt x="4181507" y="4193751"/>
                  <a:pt x="4178748" y="4210582"/>
                  <a:pt x="4168697" y="4211533"/>
                </a:cubicBezTo>
                <a:cubicBezTo>
                  <a:pt x="4010186" y="4226175"/>
                  <a:pt x="3847304" y="4191660"/>
                  <a:pt x="3686907" y="4202404"/>
                </a:cubicBezTo>
                <a:cubicBezTo>
                  <a:pt x="3521755" y="4213434"/>
                  <a:pt x="3376460" y="4256222"/>
                  <a:pt x="3228794" y="4325348"/>
                </a:cubicBezTo>
                <a:cubicBezTo>
                  <a:pt x="3463657" y="4240249"/>
                  <a:pt x="3752982" y="4248995"/>
                  <a:pt x="3978142" y="4267632"/>
                </a:cubicBezTo>
                <a:cubicBezTo>
                  <a:pt x="3996686" y="4269154"/>
                  <a:pt x="3997255" y="4300817"/>
                  <a:pt x="3978048" y="4301006"/>
                </a:cubicBezTo>
                <a:cubicBezTo>
                  <a:pt x="3841408" y="4302527"/>
                  <a:pt x="3705446" y="4292734"/>
                  <a:pt x="3568825" y="4302813"/>
                </a:cubicBezTo>
                <a:cubicBezTo>
                  <a:pt x="3391769" y="4315839"/>
                  <a:pt x="3231171" y="4367661"/>
                  <a:pt x="3074092" y="4443157"/>
                </a:cubicBezTo>
                <a:cubicBezTo>
                  <a:pt x="3056121" y="4458466"/>
                  <a:pt x="3038054" y="4473583"/>
                  <a:pt x="3020179" y="4488988"/>
                </a:cubicBezTo>
                <a:cubicBezTo>
                  <a:pt x="3155865" y="4419956"/>
                  <a:pt x="3323591" y="4377358"/>
                  <a:pt x="3459852" y="4383159"/>
                </a:cubicBezTo>
                <a:cubicBezTo>
                  <a:pt x="3472592" y="4383729"/>
                  <a:pt x="3480389" y="4403888"/>
                  <a:pt x="3465080" y="4407596"/>
                </a:cubicBezTo>
                <a:cubicBezTo>
                  <a:pt x="3367522" y="4430987"/>
                  <a:pt x="3268731" y="4441731"/>
                  <a:pt x="3172315" y="4471397"/>
                </a:cubicBezTo>
                <a:cubicBezTo>
                  <a:pt x="3088450" y="4497165"/>
                  <a:pt x="3010386" y="4535579"/>
                  <a:pt x="2929279" y="4567812"/>
                </a:cubicBezTo>
                <a:cubicBezTo>
                  <a:pt x="2928328" y="4568668"/>
                  <a:pt x="2927378" y="4569429"/>
                  <a:pt x="2926427" y="4570285"/>
                </a:cubicBezTo>
                <a:cubicBezTo>
                  <a:pt x="3087784" y="4498306"/>
                  <a:pt x="3284418" y="4469591"/>
                  <a:pt x="3441310" y="4497259"/>
                </a:cubicBezTo>
                <a:cubicBezTo>
                  <a:pt x="3449393" y="4497165"/>
                  <a:pt x="3457569" y="4496594"/>
                  <a:pt x="3465556" y="4496689"/>
                </a:cubicBezTo>
                <a:cubicBezTo>
                  <a:pt x="3480770" y="4496784"/>
                  <a:pt x="3482006" y="4522361"/>
                  <a:pt x="3466600" y="4523598"/>
                </a:cubicBezTo>
                <a:cubicBezTo>
                  <a:pt x="3464036" y="4523789"/>
                  <a:pt x="3461468" y="4523979"/>
                  <a:pt x="3458806" y="4524168"/>
                </a:cubicBezTo>
                <a:cubicBezTo>
                  <a:pt x="3457284" y="4524929"/>
                  <a:pt x="3455571" y="4525405"/>
                  <a:pt x="3453671" y="4525500"/>
                </a:cubicBezTo>
                <a:cubicBezTo>
                  <a:pt x="3445019" y="4525880"/>
                  <a:pt x="3436841" y="4526166"/>
                  <a:pt x="3428284" y="4526545"/>
                </a:cubicBezTo>
                <a:cubicBezTo>
                  <a:pt x="3326824" y="4534342"/>
                  <a:pt x="3227273" y="4542710"/>
                  <a:pt x="3127149" y="4566291"/>
                </a:cubicBezTo>
                <a:cubicBezTo>
                  <a:pt x="3054029" y="4583501"/>
                  <a:pt x="2984428" y="4608128"/>
                  <a:pt x="2914733" y="4633610"/>
                </a:cubicBezTo>
                <a:cubicBezTo>
                  <a:pt x="2877078" y="4649584"/>
                  <a:pt x="2839520" y="4665938"/>
                  <a:pt x="2801201" y="4680962"/>
                </a:cubicBezTo>
                <a:cubicBezTo>
                  <a:pt x="2791311" y="4689709"/>
                  <a:pt x="2781330" y="4698362"/>
                  <a:pt x="2771533" y="4707205"/>
                </a:cubicBezTo>
                <a:cubicBezTo>
                  <a:pt x="2846653" y="4675637"/>
                  <a:pt x="2927853" y="4654624"/>
                  <a:pt x="3005251" y="4636272"/>
                </a:cubicBezTo>
                <a:cubicBezTo>
                  <a:pt x="3125058" y="4607842"/>
                  <a:pt x="3257986" y="4580173"/>
                  <a:pt x="3381595" y="4593009"/>
                </a:cubicBezTo>
                <a:cubicBezTo>
                  <a:pt x="3396523" y="4594626"/>
                  <a:pt x="3394242" y="4615164"/>
                  <a:pt x="3381119" y="4617731"/>
                </a:cubicBezTo>
                <a:cubicBezTo>
                  <a:pt x="3260458" y="4641692"/>
                  <a:pt x="3137323" y="4644830"/>
                  <a:pt x="3016757" y="4672309"/>
                </a:cubicBezTo>
                <a:cubicBezTo>
                  <a:pt x="2911501" y="4696271"/>
                  <a:pt x="2811565" y="4736777"/>
                  <a:pt x="2707733" y="4764161"/>
                </a:cubicBezTo>
                <a:cubicBezTo>
                  <a:pt x="2707162" y="4764636"/>
                  <a:pt x="2706497" y="4765207"/>
                  <a:pt x="2705927" y="4765777"/>
                </a:cubicBezTo>
                <a:cubicBezTo>
                  <a:pt x="2918060" y="4701785"/>
                  <a:pt x="3165278" y="4663086"/>
                  <a:pt x="3378456" y="4672595"/>
                </a:cubicBezTo>
                <a:cubicBezTo>
                  <a:pt x="3391389" y="4673260"/>
                  <a:pt x="3394242" y="4693228"/>
                  <a:pt x="3380834" y="4695795"/>
                </a:cubicBezTo>
                <a:cubicBezTo>
                  <a:pt x="3267876" y="4717474"/>
                  <a:pt x="3152726" y="4724510"/>
                  <a:pt x="3039005" y="4741911"/>
                </a:cubicBezTo>
                <a:cubicBezTo>
                  <a:pt x="2908456" y="4761879"/>
                  <a:pt x="2780283" y="4793731"/>
                  <a:pt x="2650397" y="4816551"/>
                </a:cubicBezTo>
                <a:cubicBezTo>
                  <a:pt x="2630620" y="4834617"/>
                  <a:pt x="2611128" y="4852873"/>
                  <a:pt x="2591446" y="4871035"/>
                </a:cubicBezTo>
                <a:cubicBezTo>
                  <a:pt x="2640889" y="4849831"/>
                  <a:pt x="2694231" y="4835093"/>
                  <a:pt x="2744913" y="4822066"/>
                </a:cubicBezTo>
                <a:cubicBezTo>
                  <a:pt x="2832007" y="4799627"/>
                  <a:pt x="2931750" y="4777187"/>
                  <a:pt x="3021701" y="4787361"/>
                </a:cubicBezTo>
                <a:cubicBezTo>
                  <a:pt x="3036154" y="4788977"/>
                  <a:pt x="3039481" y="4810181"/>
                  <a:pt x="3024077" y="4813604"/>
                </a:cubicBezTo>
                <a:cubicBezTo>
                  <a:pt x="2950008" y="4829958"/>
                  <a:pt x="2873369" y="4831575"/>
                  <a:pt x="2798917" y="4847835"/>
                </a:cubicBezTo>
                <a:cubicBezTo>
                  <a:pt x="2708303" y="4867612"/>
                  <a:pt x="2622442" y="4904029"/>
                  <a:pt x="2532780" y="4925327"/>
                </a:cubicBezTo>
                <a:cubicBezTo>
                  <a:pt x="2515760" y="4941207"/>
                  <a:pt x="2498930" y="4957276"/>
                  <a:pt x="2482006" y="4973250"/>
                </a:cubicBezTo>
                <a:cubicBezTo>
                  <a:pt x="2538485" y="4950525"/>
                  <a:pt x="2600574" y="4936643"/>
                  <a:pt x="2658004" y="4921524"/>
                </a:cubicBezTo>
                <a:cubicBezTo>
                  <a:pt x="2735402" y="4901176"/>
                  <a:pt x="2814418" y="4877975"/>
                  <a:pt x="2894760" y="4876930"/>
                </a:cubicBezTo>
                <a:cubicBezTo>
                  <a:pt x="2906840" y="4876740"/>
                  <a:pt x="2907601" y="4892714"/>
                  <a:pt x="2897518" y="4896613"/>
                </a:cubicBezTo>
                <a:cubicBezTo>
                  <a:pt x="2832291" y="4922000"/>
                  <a:pt x="2762790" y="4932174"/>
                  <a:pt x="2694991" y="4948909"/>
                </a:cubicBezTo>
                <a:cubicBezTo>
                  <a:pt x="2610082" y="4969922"/>
                  <a:pt x="2525078" y="5004057"/>
                  <a:pt x="2438363" y="5014516"/>
                </a:cubicBezTo>
                <a:cubicBezTo>
                  <a:pt x="2428474" y="5023930"/>
                  <a:pt x="2418395" y="5033249"/>
                  <a:pt x="2408507" y="5042756"/>
                </a:cubicBezTo>
                <a:cubicBezTo>
                  <a:pt x="2698035" y="5015277"/>
                  <a:pt x="2983096" y="4962601"/>
                  <a:pt x="3260553" y="4886248"/>
                </a:cubicBezTo>
                <a:cubicBezTo>
                  <a:pt x="3248002" y="4886343"/>
                  <a:pt x="3235356" y="4885867"/>
                  <a:pt x="3223755" y="4886153"/>
                </a:cubicBezTo>
                <a:cubicBezTo>
                  <a:pt x="3186577" y="4887104"/>
                  <a:pt x="3149589" y="4887294"/>
                  <a:pt x="3112412" y="4886629"/>
                </a:cubicBezTo>
                <a:cubicBezTo>
                  <a:pt x="3108702" y="4886629"/>
                  <a:pt x="3106611" y="4883681"/>
                  <a:pt x="3106040" y="4880543"/>
                </a:cubicBezTo>
                <a:cubicBezTo>
                  <a:pt x="3105375" y="4882539"/>
                  <a:pt x="3104137" y="4884441"/>
                  <a:pt x="3101857" y="4885392"/>
                </a:cubicBezTo>
                <a:cubicBezTo>
                  <a:pt x="3066485" y="4900511"/>
                  <a:pt x="3021320" y="4892808"/>
                  <a:pt x="2983952" y="4891288"/>
                </a:cubicBezTo>
                <a:cubicBezTo>
                  <a:pt x="2975870" y="4891003"/>
                  <a:pt x="2974539" y="4877975"/>
                  <a:pt x="2982905" y="4876835"/>
                </a:cubicBezTo>
                <a:cubicBezTo>
                  <a:pt x="3019893" y="4871606"/>
                  <a:pt x="3065154" y="4860956"/>
                  <a:pt x="3101666" y="4872081"/>
                </a:cubicBezTo>
                <a:cubicBezTo>
                  <a:pt x="3104614" y="4872937"/>
                  <a:pt x="3105945" y="4875028"/>
                  <a:pt x="3106325" y="4877215"/>
                </a:cubicBezTo>
                <a:cubicBezTo>
                  <a:pt x="3106896" y="4874744"/>
                  <a:pt x="3108227" y="4872556"/>
                  <a:pt x="3111365" y="4872176"/>
                </a:cubicBezTo>
                <a:cubicBezTo>
                  <a:pt x="3146832" y="4868372"/>
                  <a:pt x="3182107" y="4865615"/>
                  <a:pt x="3217669" y="4863618"/>
                </a:cubicBezTo>
                <a:cubicBezTo>
                  <a:pt x="3245339" y="4862097"/>
                  <a:pt x="3278427" y="4854680"/>
                  <a:pt x="3305055" y="4863143"/>
                </a:cubicBezTo>
                <a:cubicBezTo>
                  <a:pt x="3308856" y="4864379"/>
                  <a:pt x="3310853" y="4868372"/>
                  <a:pt x="3310758" y="4872176"/>
                </a:cubicBezTo>
                <a:cubicBezTo>
                  <a:pt x="3396904" y="4847549"/>
                  <a:pt x="3482292" y="4820831"/>
                  <a:pt x="3566734" y="4791545"/>
                </a:cubicBezTo>
                <a:cubicBezTo>
                  <a:pt x="3511770" y="4783938"/>
                  <a:pt x="3456618" y="4776521"/>
                  <a:pt x="3401659" y="4769771"/>
                </a:cubicBezTo>
                <a:cubicBezTo>
                  <a:pt x="3389963" y="4768344"/>
                  <a:pt x="3391769" y="4751799"/>
                  <a:pt x="3403276" y="4751799"/>
                </a:cubicBezTo>
                <a:cubicBezTo>
                  <a:pt x="3476110" y="4751610"/>
                  <a:pt x="3547145" y="4758076"/>
                  <a:pt x="3619214" y="4769580"/>
                </a:cubicBezTo>
                <a:cubicBezTo>
                  <a:pt x="3621210" y="4769960"/>
                  <a:pt x="3622826" y="4770627"/>
                  <a:pt x="3624253" y="4771482"/>
                </a:cubicBezTo>
                <a:cubicBezTo>
                  <a:pt x="3676544" y="4752560"/>
                  <a:pt x="3728358" y="4732498"/>
                  <a:pt x="3779983" y="4711864"/>
                </a:cubicBezTo>
                <a:cubicBezTo>
                  <a:pt x="3758592" y="4707586"/>
                  <a:pt x="3738723" y="4700739"/>
                  <a:pt x="3718185" y="4693417"/>
                </a:cubicBezTo>
                <a:cubicBezTo>
                  <a:pt x="3717425" y="4693133"/>
                  <a:pt x="3717046" y="4692372"/>
                  <a:pt x="3716473" y="4691897"/>
                </a:cubicBezTo>
                <a:cubicBezTo>
                  <a:pt x="3715809" y="4692563"/>
                  <a:pt x="3714953" y="4693228"/>
                  <a:pt x="3713718" y="4693323"/>
                </a:cubicBezTo>
                <a:cubicBezTo>
                  <a:pt x="3704305" y="4694368"/>
                  <a:pt x="3696034" y="4698172"/>
                  <a:pt x="3686907" y="4699693"/>
                </a:cubicBezTo>
                <a:cubicBezTo>
                  <a:pt x="3675784" y="4701500"/>
                  <a:pt x="3663424" y="4699123"/>
                  <a:pt x="3652299" y="4698362"/>
                </a:cubicBezTo>
                <a:cubicBezTo>
                  <a:pt x="3628723" y="4696651"/>
                  <a:pt x="3604574" y="4695985"/>
                  <a:pt x="3582516" y="4686762"/>
                </a:cubicBezTo>
                <a:cubicBezTo>
                  <a:pt x="3577096" y="4684480"/>
                  <a:pt x="3577477" y="4677349"/>
                  <a:pt x="3583087" y="4675637"/>
                </a:cubicBezTo>
                <a:cubicBezTo>
                  <a:pt x="3605713" y="4668696"/>
                  <a:pt x="3630052" y="4670788"/>
                  <a:pt x="3653345" y="4671739"/>
                </a:cubicBezTo>
                <a:cubicBezTo>
                  <a:pt x="3664280" y="4672214"/>
                  <a:pt x="3675878" y="4671644"/>
                  <a:pt x="3686528" y="4673926"/>
                </a:cubicBezTo>
                <a:cubicBezTo>
                  <a:pt x="3696223" y="4676018"/>
                  <a:pt x="3704401" y="4681247"/>
                  <a:pt x="3714097" y="4683529"/>
                </a:cubicBezTo>
                <a:cubicBezTo>
                  <a:pt x="3714857" y="4681438"/>
                  <a:pt x="3716380" y="4679726"/>
                  <a:pt x="3719516" y="4680012"/>
                </a:cubicBezTo>
                <a:cubicBezTo>
                  <a:pt x="3742145" y="4681817"/>
                  <a:pt x="3764867" y="4682389"/>
                  <a:pt x="3787590" y="4684955"/>
                </a:cubicBezTo>
                <a:cubicBezTo>
                  <a:pt x="3801660" y="4686572"/>
                  <a:pt x="3817825" y="4686001"/>
                  <a:pt x="3831329" y="4690851"/>
                </a:cubicBezTo>
                <a:cubicBezTo>
                  <a:pt x="3880585" y="4670597"/>
                  <a:pt x="3929652" y="4649965"/>
                  <a:pt x="3978142" y="4627905"/>
                </a:cubicBezTo>
                <a:cubicBezTo>
                  <a:pt x="3955230" y="4634656"/>
                  <a:pt x="3923851" y="4624482"/>
                  <a:pt x="3903216" y="4619062"/>
                </a:cubicBezTo>
                <a:cubicBezTo>
                  <a:pt x="3889714" y="4615449"/>
                  <a:pt x="3892566" y="4595291"/>
                  <a:pt x="3906830" y="4597288"/>
                </a:cubicBezTo>
                <a:cubicBezTo>
                  <a:pt x="3921570" y="4599285"/>
                  <a:pt x="3936499" y="4600141"/>
                  <a:pt x="3951332" y="4601092"/>
                </a:cubicBezTo>
                <a:cubicBezTo>
                  <a:pt x="3965216" y="4601947"/>
                  <a:pt x="3976716" y="4600806"/>
                  <a:pt x="3988608" y="4608603"/>
                </a:cubicBezTo>
                <a:cubicBezTo>
                  <a:pt x="3993357" y="4611741"/>
                  <a:pt x="3993167" y="4619823"/>
                  <a:pt x="3988796" y="4623056"/>
                </a:cubicBezTo>
                <a:cubicBezTo>
                  <a:pt x="4037476" y="4600711"/>
                  <a:pt x="4085876" y="4577796"/>
                  <a:pt x="4133799" y="4553835"/>
                </a:cubicBezTo>
                <a:cubicBezTo>
                  <a:pt x="4075797" y="4543185"/>
                  <a:pt x="4017509" y="4535388"/>
                  <a:pt x="3959224" y="4528162"/>
                </a:cubicBezTo>
                <a:cubicBezTo>
                  <a:pt x="3947811" y="4529969"/>
                  <a:pt x="3936309" y="4527782"/>
                  <a:pt x="3924993" y="4523789"/>
                </a:cubicBezTo>
                <a:cubicBezTo>
                  <a:pt x="3896561" y="4520175"/>
                  <a:pt x="3868223" y="4516086"/>
                  <a:pt x="3839887" y="4511808"/>
                </a:cubicBezTo>
                <a:cubicBezTo>
                  <a:pt x="3793103" y="4509335"/>
                  <a:pt x="3746138" y="4506863"/>
                  <a:pt x="3700408" y="4498496"/>
                </a:cubicBezTo>
                <a:cubicBezTo>
                  <a:pt x="3694988" y="4497450"/>
                  <a:pt x="3694703" y="4488227"/>
                  <a:pt x="3700312" y="4487371"/>
                </a:cubicBezTo>
                <a:cubicBezTo>
                  <a:pt x="3771141" y="4476912"/>
                  <a:pt x="3845593" y="4483663"/>
                  <a:pt x="3916815" y="4488988"/>
                </a:cubicBezTo>
                <a:cubicBezTo>
                  <a:pt x="3986416" y="4494217"/>
                  <a:pt x="4058205" y="4499066"/>
                  <a:pt x="4126573" y="4514090"/>
                </a:cubicBezTo>
                <a:cubicBezTo>
                  <a:pt x="4144925" y="4515041"/>
                  <a:pt x="4163087" y="4517798"/>
                  <a:pt x="4181031" y="4523217"/>
                </a:cubicBezTo>
                <a:cubicBezTo>
                  <a:pt x="4183599" y="4523979"/>
                  <a:pt x="4185595" y="4525119"/>
                  <a:pt x="4187403" y="4526545"/>
                </a:cubicBezTo>
                <a:cubicBezTo>
                  <a:pt x="4241981" y="4498306"/>
                  <a:pt x="4296271" y="4469400"/>
                  <a:pt x="4349814" y="4439068"/>
                </a:cubicBezTo>
                <a:cubicBezTo>
                  <a:pt x="4339731" y="4438023"/>
                  <a:pt x="4329558" y="4436406"/>
                  <a:pt x="4319854" y="4435360"/>
                </a:cubicBezTo>
                <a:cubicBezTo>
                  <a:pt x="4295607" y="4432698"/>
                  <a:pt x="4272597" y="4428229"/>
                  <a:pt x="4248826" y="4422619"/>
                </a:cubicBezTo>
                <a:cubicBezTo>
                  <a:pt x="4238749" y="4420242"/>
                  <a:pt x="4242360" y="4406549"/>
                  <a:pt x="4251394" y="4405789"/>
                </a:cubicBezTo>
                <a:cubicBezTo>
                  <a:pt x="4276402" y="4403602"/>
                  <a:pt x="4300550" y="4402937"/>
                  <a:pt x="4325753" y="4403888"/>
                </a:cubicBezTo>
                <a:cubicBezTo>
                  <a:pt x="4346286" y="4404648"/>
                  <a:pt x="4370543" y="4402746"/>
                  <a:pt x="4389361" y="4411494"/>
                </a:cubicBezTo>
                <a:cubicBezTo>
                  <a:pt x="4390977" y="4412159"/>
                  <a:pt x="4391832" y="4413585"/>
                  <a:pt x="4392972" y="4414822"/>
                </a:cubicBezTo>
                <a:cubicBezTo>
                  <a:pt x="4436428" y="4389530"/>
                  <a:pt x="4479599" y="4363572"/>
                  <a:pt x="4522292" y="4336853"/>
                </a:cubicBezTo>
                <a:cubicBezTo>
                  <a:pt x="4514021" y="4334095"/>
                  <a:pt x="4505842" y="4331243"/>
                  <a:pt x="4498427" y="4330007"/>
                </a:cubicBezTo>
                <a:cubicBezTo>
                  <a:pt x="4477508" y="4326394"/>
                  <a:pt x="4456783" y="4322210"/>
                  <a:pt x="4435954" y="4318502"/>
                </a:cubicBezTo>
                <a:cubicBezTo>
                  <a:pt x="4428158" y="4317076"/>
                  <a:pt x="4427303" y="4304050"/>
                  <a:pt x="4435382" y="4302432"/>
                </a:cubicBezTo>
                <a:cubicBezTo>
                  <a:pt x="4460867" y="4297489"/>
                  <a:pt x="4481880" y="4295872"/>
                  <a:pt x="4507933" y="4299200"/>
                </a:cubicBezTo>
                <a:cubicBezTo>
                  <a:pt x="4523053" y="4301101"/>
                  <a:pt x="4546634" y="4302243"/>
                  <a:pt x="4561657" y="4311466"/>
                </a:cubicBezTo>
                <a:cubicBezTo>
                  <a:pt x="4581909" y="4298440"/>
                  <a:pt x="4602068" y="4285033"/>
                  <a:pt x="4622227" y="4271721"/>
                </a:cubicBezTo>
                <a:cubicBezTo>
                  <a:pt x="4603207" y="4268107"/>
                  <a:pt x="4584382" y="4260215"/>
                  <a:pt x="4566031" y="4255652"/>
                </a:cubicBezTo>
                <a:cubicBezTo>
                  <a:pt x="4522006" y="4244812"/>
                  <a:pt x="4473703" y="4243861"/>
                  <a:pt x="4431487" y="4227126"/>
                </a:cubicBezTo>
                <a:cubicBezTo>
                  <a:pt x="4425113" y="4224654"/>
                  <a:pt x="4425877" y="4213719"/>
                  <a:pt x="4432532" y="4212103"/>
                </a:cubicBezTo>
                <a:cubicBezTo>
                  <a:pt x="4471326" y="4202499"/>
                  <a:pt x="4512498" y="4210963"/>
                  <a:pt x="4551198" y="4218283"/>
                </a:cubicBezTo>
                <a:cubicBezTo>
                  <a:pt x="4582865" y="4224179"/>
                  <a:pt x="4629546" y="4227697"/>
                  <a:pt x="4653695" y="4250993"/>
                </a:cubicBezTo>
                <a:cubicBezTo>
                  <a:pt x="4691632" y="4225605"/>
                  <a:pt x="4729197" y="4199742"/>
                  <a:pt x="4766279" y="4173024"/>
                </a:cubicBezTo>
                <a:cubicBezTo>
                  <a:pt x="4740801" y="4171882"/>
                  <a:pt x="4713882" y="4164276"/>
                  <a:pt x="4689732" y="4161043"/>
                </a:cubicBezTo>
                <a:cubicBezTo>
                  <a:pt x="4658640" y="4156954"/>
                  <a:pt x="4624984" y="4156954"/>
                  <a:pt x="4595696" y="4145259"/>
                </a:cubicBezTo>
                <a:cubicBezTo>
                  <a:pt x="4590562" y="4143262"/>
                  <a:pt x="4590947" y="4134420"/>
                  <a:pt x="4596458" y="4133088"/>
                </a:cubicBezTo>
                <a:cubicBezTo>
                  <a:pt x="4627549" y="4125672"/>
                  <a:pt x="4661207" y="4132137"/>
                  <a:pt x="4692678" y="4135465"/>
                </a:cubicBezTo>
                <a:cubicBezTo>
                  <a:pt x="4724821" y="4138888"/>
                  <a:pt x="4763616" y="4137937"/>
                  <a:pt x="4792231" y="4153436"/>
                </a:cubicBezTo>
                <a:cubicBezTo>
                  <a:pt x="4792518" y="4153626"/>
                  <a:pt x="4792518" y="4153912"/>
                  <a:pt x="4792801" y="4154101"/>
                </a:cubicBezTo>
                <a:cubicBezTo>
                  <a:pt x="4814478" y="4138223"/>
                  <a:pt x="4836057" y="4121963"/>
                  <a:pt x="4857640" y="4105704"/>
                </a:cubicBezTo>
                <a:cubicBezTo>
                  <a:pt x="4834065" y="4102947"/>
                  <a:pt x="4810390" y="4096195"/>
                  <a:pt x="4787478" y="4092202"/>
                </a:cubicBezTo>
                <a:cubicBezTo>
                  <a:pt x="4743457" y="4084500"/>
                  <a:pt x="4697720" y="4080982"/>
                  <a:pt x="4655120" y="4067100"/>
                </a:cubicBezTo>
                <a:cubicBezTo>
                  <a:pt x="4646851" y="4064343"/>
                  <a:pt x="4647706" y="4050651"/>
                  <a:pt x="4656642" y="4049699"/>
                </a:cubicBezTo>
                <a:cubicBezTo>
                  <a:pt x="4691253" y="4045991"/>
                  <a:pt x="4725582" y="4050460"/>
                  <a:pt x="4759909" y="4055119"/>
                </a:cubicBezTo>
                <a:cubicBezTo>
                  <a:pt x="4800693" y="4060729"/>
                  <a:pt x="4852034" y="4062155"/>
                  <a:pt x="4889209" y="4081742"/>
                </a:cubicBezTo>
                <a:cubicBezTo>
                  <a:pt x="4913648" y="4063011"/>
                  <a:pt x="4937994" y="4044089"/>
                  <a:pt x="4961960" y="4024693"/>
                </a:cubicBezTo>
                <a:cubicBezTo>
                  <a:pt x="4915361" y="4025168"/>
                  <a:pt x="4866384" y="4007387"/>
                  <a:pt x="4820561" y="3999400"/>
                </a:cubicBezTo>
                <a:cubicBezTo>
                  <a:pt x="4771223" y="3990843"/>
                  <a:pt x="4717309" y="3989417"/>
                  <a:pt x="4670342" y="3971256"/>
                </a:cubicBezTo>
                <a:cubicBezTo>
                  <a:pt x="4665300" y="3969258"/>
                  <a:pt x="4667488" y="3962697"/>
                  <a:pt x="4671859" y="3961842"/>
                </a:cubicBezTo>
                <a:cubicBezTo>
                  <a:pt x="4724441" y="3951477"/>
                  <a:pt x="4784340" y="3964599"/>
                  <a:pt x="4836641" y="3972966"/>
                </a:cubicBezTo>
                <a:cubicBezTo>
                  <a:pt x="4883121" y="3980383"/>
                  <a:pt x="4938660" y="3983235"/>
                  <a:pt x="4979172" y="4008433"/>
                </a:cubicBezTo>
                <a:cubicBezTo>
                  <a:pt x="4979838" y="4008813"/>
                  <a:pt x="4979934" y="4009574"/>
                  <a:pt x="4980408" y="4010049"/>
                </a:cubicBezTo>
                <a:cubicBezTo>
                  <a:pt x="5000284" y="3993790"/>
                  <a:pt x="5019496" y="3976675"/>
                  <a:pt x="5039086" y="3960131"/>
                </a:cubicBezTo>
                <a:cubicBezTo>
                  <a:pt x="4969187" y="3940448"/>
                  <a:pt x="4898717" y="3932556"/>
                  <a:pt x="4827501" y="3918674"/>
                </a:cubicBezTo>
                <a:cubicBezTo>
                  <a:pt x="4820752" y="3917343"/>
                  <a:pt x="4820752" y="3906218"/>
                  <a:pt x="4827598" y="3905077"/>
                </a:cubicBezTo>
                <a:cubicBezTo>
                  <a:pt x="4906230" y="3891765"/>
                  <a:pt x="4990583" y="3908595"/>
                  <a:pt x="5066188" y="3930750"/>
                </a:cubicBezTo>
                <a:cubicBezTo>
                  <a:pt x="5067994" y="3931320"/>
                  <a:pt x="5069326" y="3932271"/>
                  <a:pt x="5070753" y="3933222"/>
                </a:cubicBezTo>
                <a:cubicBezTo>
                  <a:pt x="5087108" y="3919150"/>
                  <a:pt x="5103742" y="3905742"/>
                  <a:pt x="5119904" y="3891385"/>
                </a:cubicBezTo>
                <a:cubicBezTo>
                  <a:pt x="5081691" y="3876552"/>
                  <a:pt x="5042983" y="3864001"/>
                  <a:pt x="5002281" y="3856870"/>
                </a:cubicBezTo>
                <a:cubicBezTo>
                  <a:pt x="4964525" y="3850308"/>
                  <a:pt x="4926107" y="3850879"/>
                  <a:pt x="4888637" y="3842607"/>
                </a:cubicBezTo>
                <a:cubicBezTo>
                  <a:pt x="4883311" y="3841465"/>
                  <a:pt x="4880647" y="3832908"/>
                  <a:pt x="4887021" y="3830816"/>
                </a:cubicBezTo>
                <a:cubicBezTo>
                  <a:pt x="4968044" y="3804003"/>
                  <a:pt x="5072560" y="3831957"/>
                  <a:pt x="5148896" y="3865237"/>
                </a:cubicBezTo>
                <a:cubicBezTo>
                  <a:pt x="5160209" y="3854968"/>
                  <a:pt x="5171711" y="3844889"/>
                  <a:pt x="5182938" y="3834525"/>
                </a:cubicBezTo>
                <a:cubicBezTo>
                  <a:pt x="5191395" y="3826728"/>
                  <a:pt x="5199676" y="3818836"/>
                  <a:pt x="5208037" y="3811039"/>
                </a:cubicBezTo>
                <a:cubicBezTo>
                  <a:pt x="5182550" y="3807520"/>
                  <a:pt x="5156405" y="3795920"/>
                  <a:pt x="5131595" y="3790596"/>
                </a:cubicBezTo>
                <a:cubicBezTo>
                  <a:pt x="5107735" y="3785461"/>
                  <a:pt x="5083876" y="3779566"/>
                  <a:pt x="5060387" y="3772624"/>
                </a:cubicBezTo>
                <a:cubicBezTo>
                  <a:pt x="5055345" y="3771198"/>
                  <a:pt x="5054871" y="3762546"/>
                  <a:pt x="5060672" y="3761785"/>
                </a:cubicBezTo>
                <a:cubicBezTo>
                  <a:pt x="5093668" y="3757316"/>
                  <a:pt x="5125797" y="3759789"/>
                  <a:pt x="5158306" y="3766349"/>
                </a:cubicBezTo>
                <a:cubicBezTo>
                  <a:pt x="5181981" y="3771198"/>
                  <a:pt x="5211733" y="3774146"/>
                  <a:pt x="5231053" y="3789550"/>
                </a:cubicBezTo>
                <a:cubicBezTo>
                  <a:pt x="5241133" y="3780041"/>
                  <a:pt x="5251022" y="3770342"/>
                  <a:pt x="5261009" y="3760834"/>
                </a:cubicBezTo>
                <a:cubicBezTo>
                  <a:pt x="5227255" y="3756746"/>
                  <a:pt x="5194532" y="3744005"/>
                  <a:pt x="5162110" y="3734116"/>
                </a:cubicBezTo>
                <a:cubicBezTo>
                  <a:pt x="5124086" y="3722516"/>
                  <a:pt x="5084542" y="3712721"/>
                  <a:pt x="5048689" y="3695511"/>
                </a:cubicBezTo>
                <a:cubicBezTo>
                  <a:pt x="5046502" y="3694465"/>
                  <a:pt x="5047072" y="3691138"/>
                  <a:pt x="5049640" y="3691328"/>
                </a:cubicBezTo>
                <a:cubicBezTo>
                  <a:pt x="5086821" y="3694181"/>
                  <a:pt x="5123515" y="3704545"/>
                  <a:pt x="5159829" y="3712912"/>
                </a:cubicBezTo>
                <a:cubicBezTo>
                  <a:pt x="5195774" y="3721185"/>
                  <a:pt x="5234764" y="3726604"/>
                  <a:pt x="5268424" y="3741723"/>
                </a:cubicBezTo>
                <a:cubicBezTo>
                  <a:pt x="5271368" y="3743054"/>
                  <a:pt x="5272986" y="3745526"/>
                  <a:pt x="5273938" y="3748283"/>
                </a:cubicBezTo>
                <a:cubicBezTo>
                  <a:pt x="5288965" y="3733831"/>
                  <a:pt x="5303986" y="3719568"/>
                  <a:pt x="5318917" y="3705115"/>
                </a:cubicBezTo>
                <a:cubicBezTo>
                  <a:pt x="5307316" y="3708634"/>
                  <a:pt x="5299327" y="3704640"/>
                  <a:pt x="5287633" y="3701597"/>
                </a:cubicBezTo>
                <a:cubicBezTo>
                  <a:pt x="5270610" y="3697128"/>
                  <a:pt x="5253399" y="3694560"/>
                  <a:pt x="5236188" y="3691233"/>
                </a:cubicBezTo>
                <a:cubicBezTo>
                  <a:pt x="5224595" y="3688951"/>
                  <a:pt x="5223545" y="3670695"/>
                  <a:pt x="5236380" y="3669649"/>
                </a:cubicBezTo>
                <a:cubicBezTo>
                  <a:pt x="5253968" y="3668223"/>
                  <a:pt x="5271274" y="3669649"/>
                  <a:pt x="5288485" y="3673357"/>
                </a:cubicBezTo>
                <a:cubicBezTo>
                  <a:pt x="5302086" y="3676304"/>
                  <a:pt x="5316157" y="3678492"/>
                  <a:pt x="5324335" y="3690473"/>
                </a:cubicBezTo>
                <a:cubicBezTo>
                  <a:pt x="5326047" y="3693039"/>
                  <a:pt x="5326237" y="3696083"/>
                  <a:pt x="5325285" y="3698840"/>
                </a:cubicBezTo>
                <a:cubicBezTo>
                  <a:pt x="5338217" y="3686193"/>
                  <a:pt x="5350957" y="3673357"/>
                  <a:pt x="5363890" y="3660711"/>
                </a:cubicBezTo>
                <a:cubicBezTo>
                  <a:pt x="5363698" y="3660711"/>
                  <a:pt x="5363508" y="3660901"/>
                  <a:pt x="5363224" y="3660806"/>
                </a:cubicBezTo>
                <a:cubicBezTo>
                  <a:pt x="5329373" y="3650918"/>
                  <a:pt x="5295902" y="3632091"/>
                  <a:pt x="5263769" y="3617257"/>
                </a:cubicBezTo>
                <a:cubicBezTo>
                  <a:pt x="5241897" y="3607178"/>
                  <a:pt x="5220493" y="3597290"/>
                  <a:pt x="5200253" y="3584358"/>
                </a:cubicBezTo>
                <a:cubicBezTo>
                  <a:pt x="5194628" y="3580746"/>
                  <a:pt x="5198534" y="3571998"/>
                  <a:pt x="5204998" y="3573709"/>
                </a:cubicBezTo>
                <a:cubicBezTo>
                  <a:pt x="5232099" y="3580935"/>
                  <a:pt x="5257489" y="3591966"/>
                  <a:pt x="5283259" y="3602900"/>
                </a:cubicBezTo>
                <a:cubicBezTo>
                  <a:pt x="5312734" y="3615356"/>
                  <a:pt x="5344777" y="3625911"/>
                  <a:pt x="5372160" y="3642550"/>
                </a:cubicBezTo>
                <a:cubicBezTo>
                  <a:pt x="5374632" y="3644072"/>
                  <a:pt x="5375868" y="3646163"/>
                  <a:pt x="5376439" y="3648255"/>
                </a:cubicBezTo>
                <a:cubicBezTo>
                  <a:pt x="5394599" y="3630379"/>
                  <a:pt x="5412761" y="3612598"/>
                  <a:pt x="5430826" y="3594627"/>
                </a:cubicBezTo>
                <a:cubicBezTo>
                  <a:pt x="5402015" y="3587211"/>
                  <a:pt x="5371494" y="3576182"/>
                  <a:pt x="5347439" y="3559161"/>
                </a:cubicBezTo>
                <a:cubicBezTo>
                  <a:pt x="5340023" y="3554027"/>
                  <a:pt x="5344585" y="3542142"/>
                  <a:pt x="5353429" y="3542807"/>
                </a:cubicBezTo>
                <a:cubicBezTo>
                  <a:pt x="5385471" y="3545279"/>
                  <a:pt x="5419129" y="3558021"/>
                  <a:pt x="5447748" y="3572283"/>
                </a:cubicBezTo>
                <a:cubicBezTo>
                  <a:pt x="5449080" y="3572949"/>
                  <a:pt x="5450030" y="3573805"/>
                  <a:pt x="5450886" y="3574660"/>
                </a:cubicBezTo>
                <a:cubicBezTo>
                  <a:pt x="5459254" y="3566292"/>
                  <a:pt x="5467621" y="3557830"/>
                  <a:pt x="5475989" y="3549462"/>
                </a:cubicBezTo>
                <a:cubicBezTo>
                  <a:pt x="5390130" y="3514377"/>
                  <a:pt x="5305033" y="3481478"/>
                  <a:pt x="5214774" y="3458658"/>
                </a:cubicBezTo>
                <a:cubicBezTo>
                  <a:pt x="5122373" y="3435362"/>
                  <a:pt x="5026911" y="3428041"/>
                  <a:pt x="4934856" y="3405221"/>
                </a:cubicBezTo>
                <a:cubicBezTo>
                  <a:pt x="4932098" y="3404555"/>
                  <a:pt x="4932003" y="3400372"/>
                  <a:pt x="4935045" y="3400181"/>
                </a:cubicBezTo>
                <a:cubicBezTo>
                  <a:pt x="5115816" y="3388105"/>
                  <a:pt x="5328993" y="3455425"/>
                  <a:pt x="5493482" y="3524360"/>
                </a:cubicBezTo>
                <a:cubicBezTo>
                  <a:pt x="5495384" y="3525121"/>
                  <a:pt x="5496715" y="3526262"/>
                  <a:pt x="5497952" y="3527404"/>
                </a:cubicBezTo>
                <a:cubicBezTo>
                  <a:pt x="5528092" y="3497262"/>
                  <a:pt x="5558233" y="3467025"/>
                  <a:pt x="5588374" y="3436789"/>
                </a:cubicBezTo>
                <a:cubicBezTo>
                  <a:pt x="5512784" y="3408453"/>
                  <a:pt x="5439763" y="3383446"/>
                  <a:pt x="5360275" y="3367092"/>
                </a:cubicBezTo>
                <a:cubicBezTo>
                  <a:pt x="5295618" y="3353780"/>
                  <a:pt x="5227350" y="3342655"/>
                  <a:pt x="5164962" y="3320976"/>
                </a:cubicBezTo>
                <a:cubicBezTo>
                  <a:pt x="5159353" y="3318979"/>
                  <a:pt x="5159353" y="3309946"/>
                  <a:pt x="5166102" y="3309852"/>
                </a:cubicBezTo>
                <a:cubicBezTo>
                  <a:pt x="5241516" y="3308615"/>
                  <a:pt x="5323669" y="3328013"/>
                  <a:pt x="5395265" y="3350547"/>
                </a:cubicBezTo>
                <a:cubicBezTo>
                  <a:pt x="5465434" y="3372607"/>
                  <a:pt x="5537220" y="3393430"/>
                  <a:pt x="5606914" y="3418247"/>
                </a:cubicBezTo>
                <a:cubicBezTo>
                  <a:pt x="5657497" y="3367567"/>
                  <a:pt x="5708269" y="3317077"/>
                  <a:pt x="5759612" y="3267159"/>
                </a:cubicBezTo>
                <a:cubicBezTo>
                  <a:pt x="5747252" y="3264687"/>
                  <a:pt x="5735177" y="3256319"/>
                  <a:pt x="5725479" y="3249092"/>
                </a:cubicBezTo>
                <a:cubicBezTo>
                  <a:pt x="5716637" y="3242532"/>
                  <a:pt x="5726240" y="3231407"/>
                  <a:pt x="5734608" y="3232358"/>
                </a:cubicBezTo>
                <a:cubicBezTo>
                  <a:pt x="5750485" y="3234259"/>
                  <a:pt x="5767601" y="3237683"/>
                  <a:pt x="5777489" y="3250043"/>
                </a:cubicBezTo>
                <a:cubicBezTo>
                  <a:pt x="5797170" y="3231026"/>
                  <a:pt x="5816947" y="3212106"/>
                  <a:pt x="5836818" y="3193280"/>
                </a:cubicBezTo>
                <a:cubicBezTo>
                  <a:pt x="5819324" y="3188907"/>
                  <a:pt x="5802780" y="3177688"/>
                  <a:pt x="5786616" y="3170462"/>
                </a:cubicBezTo>
                <a:cubicBezTo>
                  <a:pt x="5760660" y="3158862"/>
                  <a:pt x="5730994" y="3151162"/>
                  <a:pt x="5707984" y="3134332"/>
                </a:cubicBezTo>
                <a:cubicBezTo>
                  <a:pt x="5706560" y="3133287"/>
                  <a:pt x="5706940" y="3130625"/>
                  <a:pt x="5708936" y="3130435"/>
                </a:cubicBezTo>
                <a:cubicBezTo>
                  <a:pt x="5731376" y="3128819"/>
                  <a:pt x="5753243" y="3136425"/>
                  <a:pt x="5774256" y="3143745"/>
                </a:cubicBezTo>
                <a:cubicBezTo>
                  <a:pt x="5798121" y="3152017"/>
                  <a:pt x="5832921" y="3160669"/>
                  <a:pt x="5851175" y="3179874"/>
                </a:cubicBezTo>
                <a:cubicBezTo>
                  <a:pt x="5930853" y="3104859"/>
                  <a:pt x="6012623" y="3032221"/>
                  <a:pt x="6097149" y="2962816"/>
                </a:cubicBezTo>
                <a:cubicBezTo>
                  <a:pt x="6092015" y="2960438"/>
                  <a:pt x="6087546" y="2956635"/>
                  <a:pt x="6083933" y="2951500"/>
                </a:cubicBezTo>
                <a:cubicBezTo>
                  <a:pt x="6082317" y="2949219"/>
                  <a:pt x="6083553" y="2945892"/>
                  <a:pt x="6086405" y="2945511"/>
                </a:cubicBezTo>
                <a:cubicBezTo>
                  <a:pt x="6095723" y="2944086"/>
                  <a:pt x="6104186" y="2946177"/>
                  <a:pt x="6111412" y="2951216"/>
                </a:cubicBezTo>
                <a:cubicBezTo>
                  <a:pt x="6123678" y="2941233"/>
                  <a:pt x="6135944" y="2931345"/>
                  <a:pt x="6148304" y="2921551"/>
                </a:cubicBezTo>
                <a:cubicBezTo>
                  <a:pt x="6158003" y="2878863"/>
                  <a:pt x="6168653" y="2836173"/>
                  <a:pt x="6180062" y="2793484"/>
                </a:cubicBezTo>
                <a:cubicBezTo>
                  <a:pt x="6094108" y="2771521"/>
                  <a:pt x="6009961" y="2744996"/>
                  <a:pt x="5922012" y="2730733"/>
                </a:cubicBezTo>
                <a:cubicBezTo>
                  <a:pt x="5828072" y="2715425"/>
                  <a:pt x="5733182" y="2719799"/>
                  <a:pt x="5639526" y="2707154"/>
                </a:cubicBezTo>
                <a:close/>
                <a:moveTo>
                  <a:pt x="9909824" y="2678624"/>
                </a:moveTo>
                <a:cubicBezTo>
                  <a:pt x="9914104" y="2678624"/>
                  <a:pt x="9917431" y="2682333"/>
                  <a:pt x="9917526" y="2686421"/>
                </a:cubicBezTo>
                <a:cubicBezTo>
                  <a:pt x="9917621" y="2702204"/>
                  <a:pt x="9905261" y="2711236"/>
                  <a:pt x="9894516" y="2721220"/>
                </a:cubicBezTo>
                <a:cubicBezTo>
                  <a:pt x="9880443" y="2734246"/>
                  <a:pt x="9866657" y="2747460"/>
                  <a:pt x="9850301" y="2757634"/>
                </a:cubicBezTo>
                <a:cubicBezTo>
                  <a:pt x="9843932" y="2761627"/>
                  <a:pt x="9832996" y="2754877"/>
                  <a:pt x="9837751" y="2747176"/>
                </a:cubicBezTo>
                <a:cubicBezTo>
                  <a:pt x="9847354" y="2731678"/>
                  <a:pt x="9859430" y="2718463"/>
                  <a:pt x="9871695" y="2705056"/>
                </a:cubicBezTo>
                <a:cubicBezTo>
                  <a:pt x="9882535" y="2693267"/>
                  <a:pt x="9892519" y="2678530"/>
                  <a:pt x="9909824" y="2678624"/>
                </a:cubicBezTo>
                <a:close/>
                <a:moveTo>
                  <a:pt x="9628256" y="2657153"/>
                </a:moveTo>
                <a:cubicBezTo>
                  <a:pt x="9630586" y="2658033"/>
                  <a:pt x="9632321" y="2660029"/>
                  <a:pt x="9631799" y="2662929"/>
                </a:cubicBezTo>
                <a:cubicBezTo>
                  <a:pt x="9628755" y="2681851"/>
                  <a:pt x="9617630" y="2697634"/>
                  <a:pt x="9607267" y="2713512"/>
                </a:cubicBezTo>
                <a:cubicBezTo>
                  <a:pt x="9598899" y="2726442"/>
                  <a:pt x="9591388" y="2745172"/>
                  <a:pt x="9574367" y="2745934"/>
                </a:cubicBezTo>
                <a:cubicBezTo>
                  <a:pt x="9570088" y="2746124"/>
                  <a:pt x="9567426" y="2742986"/>
                  <a:pt x="9566666" y="2739087"/>
                </a:cubicBezTo>
                <a:cubicBezTo>
                  <a:pt x="9563909" y="2723874"/>
                  <a:pt x="9578646" y="2712845"/>
                  <a:pt x="9587109" y="2701532"/>
                </a:cubicBezTo>
                <a:cubicBezTo>
                  <a:pt x="9598138" y="2686795"/>
                  <a:pt x="9606981" y="2669966"/>
                  <a:pt x="9621149" y="2658081"/>
                </a:cubicBezTo>
                <a:cubicBezTo>
                  <a:pt x="9623003" y="2656512"/>
                  <a:pt x="9625927" y="2656274"/>
                  <a:pt x="9628256" y="2657153"/>
                </a:cubicBezTo>
                <a:close/>
                <a:moveTo>
                  <a:pt x="9177582" y="2655325"/>
                </a:moveTo>
                <a:cubicBezTo>
                  <a:pt x="9181409" y="2656323"/>
                  <a:pt x="9184523" y="2659365"/>
                  <a:pt x="9183858" y="2663976"/>
                </a:cubicBezTo>
                <a:cubicBezTo>
                  <a:pt x="9180720" y="2684895"/>
                  <a:pt x="9175491" y="2721309"/>
                  <a:pt x="9155808" y="2732719"/>
                </a:cubicBezTo>
                <a:cubicBezTo>
                  <a:pt x="9152100" y="2734811"/>
                  <a:pt x="9146395" y="2732149"/>
                  <a:pt x="9145064" y="2728346"/>
                </a:cubicBezTo>
                <a:cubicBezTo>
                  <a:pt x="9139739" y="2713607"/>
                  <a:pt x="9146489" y="2703816"/>
                  <a:pt x="9152290" y="2689077"/>
                </a:cubicBezTo>
                <a:cubicBezTo>
                  <a:pt x="9156569" y="2678429"/>
                  <a:pt x="9161038" y="2668826"/>
                  <a:pt x="9167029" y="2658938"/>
                </a:cubicBezTo>
                <a:cubicBezTo>
                  <a:pt x="9169216" y="2655372"/>
                  <a:pt x="9173756" y="2654326"/>
                  <a:pt x="9177582" y="2655325"/>
                </a:cubicBezTo>
                <a:close/>
                <a:moveTo>
                  <a:pt x="9030903" y="2650676"/>
                </a:moveTo>
                <a:cubicBezTo>
                  <a:pt x="9034862" y="2652636"/>
                  <a:pt x="9037524" y="2657033"/>
                  <a:pt x="9034767" y="2661787"/>
                </a:cubicBezTo>
                <a:cubicBezTo>
                  <a:pt x="9009664" y="2704954"/>
                  <a:pt x="8985133" y="2752018"/>
                  <a:pt x="8950332" y="2788339"/>
                </a:cubicBezTo>
                <a:cubicBezTo>
                  <a:pt x="8946244" y="2792616"/>
                  <a:pt x="8937210" y="2788433"/>
                  <a:pt x="8940729" y="2782537"/>
                </a:cubicBezTo>
                <a:cubicBezTo>
                  <a:pt x="8966591" y="2739182"/>
                  <a:pt x="8997208" y="2700009"/>
                  <a:pt x="9019267" y="2654182"/>
                </a:cubicBezTo>
                <a:cubicBezTo>
                  <a:pt x="9021692" y="2649190"/>
                  <a:pt x="9026946" y="2648715"/>
                  <a:pt x="9030903" y="2650676"/>
                </a:cubicBezTo>
                <a:close/>
                <a:moveTo>
                  <a:pt x="5750485" y="2647541"/>
                </a:moveTo>
                <a:cubicBezTo>
                  <a:pt x="5735272" y="2655717"/>
                  <a:pt x="5719870" y="2663704"/>
                  <a:pt x="5704656" y="2671881"/>
                </a:cubicBezTo>
                <a:cubicBezTo>
                  <a:pt x="5862585" y="2661708"/>
                  <a:pt x="6049514" y="2703731"/>
                  <a:pt x="6186719" y="2768193"/>
                </a:cubicBezTo>
                <a:cubicBezTo>
                  <a:pt x="6191758" y="2749749"/>
                  <a:pt x="6196893" y="2731303"/>
                  <a:pt x="6202217" y="2712764"/>
                </a:cubicBezTo>
                <a:cubicBezTo>
                  <a:pt x="6148020" y="2698027"/>
                  <a:pt x="6094678" y="2679677"/>
                  <a:pt x="6039246" y="2669123"/>
                </a:cubicBezTo>
                <a:cubicBezTo>
                  <a:pt x="5943785" y="2650963"/>
                  <a:pt x="5847467" y="2646305"/>
                  <a:pt x="5750485" y="2647541"/>
                </a:cubicBezTo>
                <a:close/>
                <a:moveTo>
                  <a:pt x="8758333" y="2643235"/>
                </a:moveTo>
                <a:cubicBezTo>
                  <a:pt x="8761043" y="2643817"/>
                  <a:pt x="8763491" y="2645576"/>
                  <a:pt x="8764823" y="2648382"/>
                </a:cubicBezTo>
                <a:cubicBezTo>
                  <a:pt x="8773571" y="2666637"/>
                  <a:pt x="8757215" y="2692402"/>
                  <a:pt x="8740291" y="2700484"/>
                </a:cubicBezTo>
                <a:cubicBezTo>
                  <a:pt x="8734681" y="2703147"/>
                  <a:pt x="8730402" y="2696777"/>
                  <a:pt x="8730878" y="2692023"/>
                </a:cubicBezTo>
                <a:cubicBezTo>
                  <a:pt x="8731734" y="2683085"/>
                  <a:pt x="8735822" y="2675573"/>
                  <a:pt x="8738580" y="2667111"/>
                </a:cubicBezTo>
                <a:cubicBezTo>
                  <a:pt x="8741812" y="2657320"/>
                  <a:pt x="8742098" y="2651709"/>
                  <a:pt x="8750275" y="2645148"/>
                </a:cubicBezTo>
                <a:cubicBezTo>
                  <a:pt x="8752652" y="2643247"/>
                  <a:pt x="8755623" y="2642653"/>
                  <a:pt x="8758333" y="2643235"/>
                </a:cubicBezTo>
                <a:close/>
                <a:moveTo>
                  <a:pt x="10424262" y="2634128"/>
                </a:moveTo>
                <a:cubicBezTo>
                  <a:pt x="10434758" y="2635715"/>
                  <a:pt x="10443102" y="2651528"/>
                  <a:pt x="10432405" y="2661511"/>
                </a:cubicBezTo>
                <a:cubicBezTo>
                  <a:pt x="10422516" y="2670639"/>
                  <a:pt x="10415766" y="2687753"/>
                  <a:pt x="10401503" y="2690510"/>
                </a:cubicBezTo>
                <a:cubicBezTo>
                  <a:pt x="10398650" y="2691081"/>
                  <a:pt x="10394467" y="2690415"/>
                  <a:pt x="10393041" y="2687278"/>
                </a:cubicBezTo>
                <a:cubicBezTo>
                  <a:pt x="10384388" y="2668071"/>
                  <a:pt x="10401598" y="2650197"/>
                  <a:pt x="10413673" y="2638027"/>
                </a:cubicBezTo>
                <a:cubicBezTo>
                  <a:pt x="10417025" y="2634652"/>
                  <a:pt x="10420763" y="2633599"/>
                  <a:pt x="10424262" y="2634128"/>
                </a:cubicBezTo>
                <a:close/>
                <a:moveTo>
                  <a:pt x="11632556" y="2632803"/>
                </a:moveTo>
                <a:cubicBezTo>
                  <a:pt x="11266768" y="2694984"/>
                  <a:pt x="10900219" y="2754312"/>
                  <a:pt x="10535573" y="2820866"/>
                </a:cubicBezTo>
                <a:cubicBezTo>
                  <a:pt x="10900219" y="2754407"/>
                  <a:pt x="11266768" y="2695080"/>
                  <a:pt x="11632556" y="2632803"/>
                </a:cubicBezTo>
                <a:close/>
                <a:moveTo>
                  <a:pt x="7632183" y="2624588"/>
                </a:moveTo>
                <a:cubicBezTo>
                  <a:pt x="7636843" y="2624019"/>
                  <a:pt x="7641977" y="2628487"/>
                  <a:pt x="7639695" y="2633526"/>
                </a:cubicBezTo>
                <a:cubicBezTo>
                  <a:pt x="7626669" y="2661385"/>
                  <a:pt x="7585878" y="2673366"/>
                  <a:pt x="7558018" y="2680212"/>
                </a:cubicBezTo>
                <a:cubicBezTo>
                  <a:pt x="7548795" y="2682493"/>
                  <a:pt x="7541568" y="2668707"/>
                  <a:pt x="7551077" y="2664143"/>
                </a:cubicBezTo>
                <a:cubicBezTo>
                  <a:pt x="7566291" y="2656821"/>
                  <a:pt x="7581598" y="2649405"/>
                  <a:pt x="7596147" y="2640847"/>
                </a:cubicBezTo>
                <a:cubicBezTo>
                  <a:pt x="7607842" y="2633906"/>
                  <a:pt x="7618301" y="2626109"/>
                  <a:pt x="7632183" y="2624588"/>
                </a:cubicBezTo>
                <a:close/>
                <a:moveTo>
                  <a:pt x="9800192" y="2613782"/>
                </a:moveTo>
                <a:cubicBezTo>
                  <a:pt x="9804566" y="2612832"/>
                  <a:pt x="9810557" y="2616254"/>
                  <a:pt x="9809701" y="2621388"/>
                </a:cubicBezTo>
                <a:cubicBezTo>
                  <a:pt x="9806373" y="2644968"/>
                  <a:pt x="9786976" y="2658657"/>
                  <a:pt x="9770716" y="2675012"/>
                </a:cubicBezTo>
                <a:cubicBezTo>
                  <a:pt x="9750462" y="2695549"/>
                  <a:pt x="9730495" y="2715991"/>
                  <a:pt x="9706154" y="2731774"/>
                </a:cubicBezTo>
                <a:cubicBezTo>
                  <a:pt x="9702065" y="2734434"/>
                  <a:pt x="9694744" y="2730631"/>
                  <a:pt x="9697691" y="2725308"/>
                </a:cubicBezTo>
                <a:cubicBezTo>
                  <a:pt x="9711764" y="2700207"/>
                  <a:pt x="9730305" y="2678815"/>
                  <a:pt x="9749322" y="2657328"/>
                </a:cubicBezTo>
                <a:cubicBezTo>
                  <a:pt x="9764251" y="2640499"/>
                  <a:pt x="9777372" y="2618916"/>
                  <a:pt x="9800192" y="2613782"/>
                </a:cubicBezTo>
                <a:close/>
                <a:moveTo>
                  <a:pt x="8870363" y="2610759"/>
                </a:moveTo>
                <a:cubicBezTo>
                  <a:pt x="8877931" y="2608054"/>
                  <a:pt x="8888361" y="2614935"/>
                  <a:pt x="8884723" y="2624705"/>
                </a:cubicBezTo>
                <a:cubicBezTo>
                  <a:pt x="8877973" y="2642580"/>
                  <a:pt x="8868560" y="2659598"/>
                  <a:pt x="8859717" y="2676618"/>
                </a:cubicBezTo>
                <a:cubicBezTo>
                  <a:pt x="8851825" y="2691926"/>
                  <a:pt x="8844503" y="2709136"/>
                  <a:pt x="8831477" y="2720735"/>
                </a:cubicBezTo>
                <a:cubicBezTo>
                  <a:pt x="8828434" y="2723493"/>
                  <a:pt x="8823775" y="2719689"/>
                  <a:pt x="8824536" y="2716172"/>
                </a:cubicBezTo>
                <a:cubicBezTo>
                  <a:pt x="8827863" y="2699818"/>
                  <a:pt x="8837657" y="2685175"/>
                  <a:pt x="8844409" y="2669962"/>
                </a:cubicBezTo>
                <a:cubicBezTo>
                  <a:pt x="8852110" y="2652658"/>
                  <a:pt x="8857435" y="2634498"/>
                  <a:pt x="8864376" y="2616908"/>
                </a:cubicBezTo>
                <a:cubicBezTo>
                  <a:pt x="8865636" y="2613629"/>
                  <a:pt x="8867840" y="2611661"/>
                  <a:pt x="8870363" y="2610759"/>
                </a:cubicBezTo>
                <a:close/>
                <a:moveTo>
                  <a:pt x="8946837" y="2607355"/>
                </a:moveTo>
                <a:cubicBezTo>
                  <a:pt x="8951448" y="2607902"/>
                  <a:pt x="8955466" y="2611348"/>
                  <a:pt x="8955371" y="2617766"/>
                </a:cubicBezTo>
                <a:cubicBezTo>
                  <a:pt x="8954800" y="2642486"/>
                  <a:pt x="8941774" y="2671866"/>
                  <a:pt x="8916767" y="2679472"/>
                </a:cubicBezTo>
                <a:cubicBezTo>
                  <a:pt x="8911061" y="2681279"/>
                  <a:pt x="8906022" y="2675288"/>
                  <a:pt x="8907544" y="2669870"/>
                </a:cubicBezTo>
                <a:cubicBezTo>
                  <a:pt x="8910777" y="2658650"/>
                  <a:pt x="8917052" y="2650283"/>
                  <a:pt x="8922852" y="2640491"/>
                </a:cubicBezTo>
                <a:cubicBezTo>
                  <a:pt x="8927701" y="2632218"/>
                  <a:pt x="8930838" y="2623091"/>
                  <a:pt x="8934738" y="2614343"/>
                </a:cubicBezTo>
                <a:cubicBezTo>
                  <a:pt x="8937020" y="2609161"/>
                  <a:pt x="8942226" y="2606808"/>
                  <a:pt x="8946837" y="2607355"/>
                </a:cubicBezTo>
                <a:close/>
                <a:moveTo>
                  <a:pt x="10593002" y="2606747"/>
                </a:moveTo>
                <a:cubicBezTo>
                  <a:pt x="10598802" y="2605606"/>
                  <a:pt x="10603461" y="2610073"/>
                  <a:pt x="10602320" y="2615969"/>
                </a:cubicBezTo>
                <a:cubicBezTo>
                  <a:pt x="10599467" y="2630706"/>
                  <a:pt x="10589864" y="2639072"/>
                  <a:pt x="10579785" y="2649816"/>
                </a:cubicBezTo>
                <a:cubicBezTo>
                  <a:pt x="10562765" y="2667977"/>
                  <a:pt x="10548407" y="2689274"/>
                  <a:pt x="10528249" y="2704010"/>
                </a:cubicBezTo>
                <a:cubicBezTo>
                  <a:pt x="10522925" y="2707908"/>
                  <a:pt x="10515319" y="2701443"/>
                  <a:pt x="10517125" y="2695549"/>
                </a:cubicBezTo>
                <a:cubicBezTo>
                  <a:pt x="10523305" y="2675582"/>
                  <a:pt x="10536426" y="2659229"/>
                  <a:pt x="10549548" y="2643256"/>
                </a:cubicBezTo>
                <a:cubicBezTo>
                  <a:pt x="10561624" y="2628520"/>
                  <a:pt x="10573319" y="2610549"/>
                  <a:pt x="10593002" y="2606747"/>
                </a:cubicBezTo>
                <a:close/>
                <a:moveTo>
                  <a:pt x="9536037" y="2602768"/>
                </a:moveTo>
                <a:cubicBezTo>
                  <a:pt x="9538331" y="2603957"/>
                  <a:pt x="9539900" y="2606310"/>
                  <a:pt x="9539377" y="2609495"/>
                </a:cubicBezTo>
                <a:cubicBezTo>
                  <a:pt x="9536620" y="2625945"/>
                  <a:pt x="9534623" y="2634501"/>
                  <a:pt x="9521217" y="2644770"/>
                </a:cubicBezTo>
                <a:cubicBezTo>
                  <a:pt x="9516747" y="2648192"/>
                  <a:pt x="9511423" y="2644961"/>
                  <a:pt x="9510186" y="2640111"/>
                </a:cubicBezTo>
                <a:cubicBezTo>
                  <a:pt x="9505622" y="2622047"/>
                  <a:pt x="9513228" y="2612348"/>
                  <a:pt x="9528348" y="2603031"/>
                </a:cubicBezTo>
                <a:cubicBezTo>
                  <a:pt x="9530724" y="2601557"/>
                  <a:pt x="9533743" y="2601580"/>
                  <a:pt x="9536037" y="2602768"/>
                </a:cubicBezTo>
                <a:close/>
                <a:moveTo>
                  <a:pt x="9399496" y="2601498"/>
                </a:moveTo>
                <a:cubicBezTo>
                  <a:pt x="9401600" y="2602318"/>
                  <a:pt x="9403407" y="2604030"/>
                  <a:pt x="9404073" y="2606074"/>
                </a:cubicBezTo>
                <a:cubicBezTo>
                  <a:pt x="9413486" y="2636214"/>
                  <a:pt x="9378304" y="2670536"/>
                  <a:pt x="9352347" y="2678902"/>
                </a:cubicBezTo>
                <a:cubicBezTo>
                  <a:pt x="9346547" y="2680710"/>
                  <a:pt x="9342268" y="2673960"/>
                  <a:pt x="9345976" y="2669395"/>
                </a:cubicBezTo>
                <a:cubicBezTo>
                  <a:pt x="9353963" y="2659603"/>
                  <a:pt x="9362806" y="2650380"/>
                  <a:pt x="9369652" y="2639636"/>
                </a:cubicBezTo>
                <a:cubicBezTo>
                  <a:pt x="9377734" y="2626991"/>
                  <a:pt x="9381252" y="2612063"/>
                  <a:pt x="9393137" y="2602271"/>
                </a:cubicBezTo>
                <a:cubicBezTo>
                  <a:pt x="9394992" y="2600749"/>
                  <a:pt x="9397393" y="2600677"/>
                  <a:pt x="9399496" y="2601498"/>
                </a:cubicBezTo>
                <a:close/>
                <a:moveTo>
                  <a:pt x="10963449" y="2600188"/>
                </a:moveTo>
                <a:cubicBezTo>
                  <a:pt x="10969344" y="2599047"/>
                  <a:pt x="10974859" y="2605417"/>
                  <a:pt x="10972387" y="2611027"/>
                </a:cubicBezTo>
                <a:cubicBezTo>
                  <a:pt x="10965446" y="2627189"/>
                  <a:pt x="10952515" y="2636222"/>
                  <a:pt x="10940059" y="2648012"/>
                </a:cubicBezTo>
                <a:cubicBezTo>
                  <a:pt x="10928649" y="2658755"/>
                  <a:pt x="10917808" y="2672827"/>
                  <a:pt x="10902405" y="2677581"/>
                </a:cubicBezTo>
                <a:cubicBezTo>
                  <a:pt x="10899553" y="2678436"/>
                  <a:pt x="10896131" y="2676059"/>
                  <a:pt x="10896319" y="2673017"/>
                </a:cubicBezTo>
                <a:cubicBezTo>
                  <a:pt x="10897176" y="2656664"/>
                  <a:pt x="10908490" y="2643639"/>
                  <a:pt x="10919140" y="2631943"/>
                </a:cubicBezTo>
                <a:cubicBezTo>
                  <a:pt x="10932071" y="2617681"/>
                  <a:pt x="10943957" y="2604086"/>
                  <a:pt x="10963449" y="2600188"/>
                </a:cubicBezTo>
                <a:close/>
                <a:moveTo>
                  <a:pt x="9059869" y="2597323"/>
                </a:moveTo>
                <a:cubicBezTo>
                  <a:pt x="9064908" y="2595707"/>
                  <a:pt x="9070043" y="2597799"/>
                  <a:pt x="9071184" y="2603314"/>
                </a:cubicBezTo>
                <a:cubicBezTo>
                  <a:pt x="9071564" y="2604930"/>
                  <a:pt x="9071850" y="2606641"/>
                  <a:pt x="9072230" y="2608352"/>
                </a:cubicBezTo>
                <a:cubicBezTo>
                  <a:pt x="9072990" y="2612251"/>
                  <a:pt x="9071089" y="2617481"/>
                  <a:pt x="9067761" y="2619572"/>
                </a:cubicBezTo>
                <a:cubicBezTo>
                  <a:pt x="9061486" y="2623756"/>
                  <a:pt x="9060439" y="2624516"/>
                  <a:pt x="9053783" y="2626418"/>
                </a:cubicBezTo>
                <a:cubicBezTo>
                  <a:pt x="9048744" y="2627844"/>
                  <a:pt x="9042469" y="2623090"/>
                  <a:pt x="9044370" y="2617577"/>
                </a:cubicBezTo>
                <a:cubicBezTo>
                  <a:pt x="9047984" y="2607402"/>
                  <a:pt x="9049124" y="2600842"/>
                  <a:pt x="9059869" y="2597323"/>
                </a:cubicBezTo>
                <a:close/>
                <a:moveTo>
                  <a:pt x="10197113" y="2589658"/>
                </a:moveTo>
                <a:cubicBezTo>
                  <a:pt x="10207757" y="2591842"/>
                  <a:pt x="10215566" y="2608385"/>
                  <a:pt x="10204014" y="2617870"/>
                </a:cubicBezTo>
                <a:cubicBezTo>
                  <a:pt x="10195741" y="2624526"/>
                  <a:pt x="10190132" y="2632702"/>
                  <a:pt x="10185187" y="2642019"/>
                </a:cubicBezTo>
                <a:cubicBezTo>
                  <a:pt x="10178151" y="2655140"/>
                  <a:pt x="10157232" y="2646013"/>
                  <a:pt x="10161321" y="2631848"/>
                </a:cubicBezTo>
                <a:cubicBezTo>
                  <a:pt x="10165885" y="2615969"/>
                  <a:pt x="10174061" y="2604179"/>
                  <a:pt x="10186137" y="2593055"/>
                </a:cubicBezTo>
                <a:cubicBezTo>
                  <a:pt x="10189703" y="2589798"/>
                  <a:pt x="10193566" y="2588930"/>
                  <a:pt x="10197113" y="2589658"/>
                </a:cubicBezTo>
                <a:close/>
                <a:moveTo>
                  <a:pt x="10337322" y="2584688"/>
                </a:moveTo>
                <a:cubicBezTo>
                  <a:pt x="10343502" y="2585258"/>
                  <a:pt x="10345213" y="2588206"/>
                  <a:pt x="10347876" y="2593625"/>
                </a:cubicBezTo>
                <a:cubicBezTo>
                  <a:pt x="10350063" y="2598094"/>
                  <a:pt x="10348256" y="2603894"/>
                  <a:pt x="10345404" y="2607506"/>
                </a:cubicBezTo>
                <a:cubicBezTo>
                  <a:pt x="10336846" y="2618251"/>
                  <a:pt x="10328574" y="2629089"/>
                  <a:pt x="10317639" y="2637551"/>
                </a:cubicBezTo>
                <a:cubicBezTo>
                  <a:pt x="10312411" y="2641545"/>
                  <a:pt x="10302521" y="2636790"/>
                  <a:pt x="10304423" y="2629660"/>
                </a:cubicBezTo>
                <a:cubicBezTo>
                  <a:pt x="10308035" y="2616158"/>
                  <a:pt x="10315167" y="2604464"/>
                  <a:pt x="10322108" y="2592389"/>
                </a:cubicBezTo>
                <a:cubicBezTo>
                  <a:pt x="10325532" y="2586494"/>
                  <a:pt x="10330666" y="2584118"/>
                  <a:pt x="10337322" y="2584688"/>
                </a:cubicBezTo>
                <a:close/>
                <a:moveTo>
                  <a:pt x="5881127" y="2579178"/>
                </a:moveTo>
                <a:cubicBezTo>
                  <a:pt x="5861634" y="2589354"/>
                  <a:pt x="5841954" y="2599147"/>
                  <a:pt x="5822461" y="2609416"/>
                </a:cubicBezTo>
                <a:cubicBezTo>
                  <a:pt x="5951392" y="2608941"/>
                  <a:pt x="6095628" y="2627480"/>
                  <a:pt x="6211440" y="2681199"/>
                </a:cubicBezTo>
                <a:cubicBezTo>
                  <a:pt x="6216289" y="2664655"/>
                  <a:pt x="6221329" y="2648112"/>
                  <a:pt x="6226369" y="2631568"/>
                </a:cubicBezTo>
                <a:cubicBezTo>
                  <a:pt x="6188145" y="2620349"/>
                  <a:pt x="6150016" y="2608465"/>
                  <a:pt x="6111318" y="2600003"/>
                </a:cubicBezTo>
                <a:cubicBezTo>
                  <a:pt x="6034966" y="2583365"/>
                  <a:pt x="5960994" y="2578797"/>
                  <a:pt x="5883123" y="2579560"/>
                </a:cubicBezTo>
                <a:cubicBezTo>
                  <a:pt x="5882363" y="2579560"/>
                  <a:pt x="5881792" y="2579273"/>
                  <a:pt x="5881127" y="2579178"/>
                </a:cubicBezTo>
                <a:close/>
                <a:moveTo>
                  <a:pt x="10739717" y="2576500"/>
                </a:moveTo>
                <a:cubicBezTo>
                  <a:pt x="10748465" y="2573556"/>
                  <a:pt x="10755501" y="2585162"/>
                  <a:pt x="10750937" y="2592390"/>
                </a:cubicBezTo>
                <a:cubicBezTo>
                  <a:pt x="10732681" y="2620628"/>
                  <a:pt x="10700733" y="2639358"/>
                  <a:pt x="10677438" y="2663983"/>
                </a:cubicBezTo>
                <a:cubicBezTo>
                  <a:pt x="10664600" y="2677580"/>
                  <a:pt x="10652430" y="2691366"/>
                  <a:pt x="10638262" y="2703536"/>
                </a:cubicBezTo>
                <a:cubicBezTo>
                  <a:pt x="10632367" y="2708479"/>
                  <a:pt x="10625142" y="2700398"/>
                  <a:pt x="10627708" y="2694408"/>
                </a:cubicBezTo>
                <a:cubicBezTo>
                  <a:pt x="10639498" y="2667217"/>
                  <a:pt x="10659086" y="2644968"/>
                  <a:pt x="10679434" y="2623670"/>
                </a:cubicBezTo>
                <a:cubicBezTo>
                  <a:pt x="10697214" y="2605035"/>
                  <a:pt x="10715090" y="2584879"/>
                  <a:pt x="10739717" y="2576500"/>
                </a:cubicBezTo>
                <a:close/>
                <a:moveTo>
                  <a:pt x="9326103" y="2550729"/>
                </a:moveTo>
                <a:cubicBezTo>
                  <a:pt x="9328860" y="2550638"/>
                  <a:pt x="9331428" y="2552915"/>
                  <a:pt x="9332093" y="2555482"/>
                </a:cubicBezTo>
                <a:cubicBezTo>
                  <a:pt x="9337418" y="2574988"/>
                  <a:pt x="9314502" y="2602086"/>
                  <a:pt x="9302997" y="2616157"/>
                </a:cubicBezTo>
                <a:cubicBezTo>
                  <a:pt x="9298529" y="2621576"/>
                  <a:pt x="9287404" y="2618059"/>
                  <a:pt x="9287974" y="2610547"/>
                </a:cubicBezTo>
                <a:cubicBezTo>
                  <a:pt x="9289401" y="2589630"/>
                  <a:pt x="9301191" y="2552063"/>
                  <a:pt x="9326103" y="2550729"/>
                </a:cubicBezTo>
                <a:close/>
                <a:moveTo>
                  <a:pt x="11280172" y="2544660"/>
                </a:moveTo>
                <a:cubicBezTo>
                  <a:pt x="11286258" y="2544279"/>
                  <a:pt x="11289871" y="2550738"/>
                  <a:pt x="11288921" y="2555963"/>
                </a:cubicBezTo>
                <a:cubicBezTo>
                  <a:pt x="11286068" y="2569444"/>
                  <a:pt x="11273897" y="2576687"/>
                  <a:pt x="11263723" y="2585165"/>
                </a:cubicBezTo>
                <a:cubicBezTo>
                  <a:pt x="11250126" y="2596384"/>
                  <a:pt x="11236339" y="2606178"/>
                  <a:pt x="11220650" y="2614258"/>
                </a:cubicBezTo>
                <a:cubicBezTo>
                  <a:pt x="11213804" y="2617776"/>
                  <a:pt x="11208955" y="2608269"/>
                  <a:pt x="11212663" y="2603135"/>
                </a:cubicBezTo>
                <a:cubicBezTo>
                  <a:pt x="11222838" y="2588778"/>
                  <a:pt x="11234533" y="2576601"/>
                  <a:pt x="11247559" y="2564790"/>
                </a:cubicBezTo>
                <a:cubicBezTo>
                  <a:pt x="11258018" y="2555392"/>
                  <a:pt x="11265721" y="2545603"/>
                  <a:pt x="11280172" y="2544660"/>
                </a:cubicBezTo>
                <a:close/>
                <a:moveTo>
                  <a:pt x="9221511" y="2537624"/>
                </a:moveTo>
                <a:cubicBezTo>
                  <a:pt x="9224173" y="2536957"/>
                  <a:pt x="9227692" y="2538669"/>
                  <a:pt x="9228737" y="2541331"/>
                </a:cubicBezTo>
                <a:cubicBezTo>
                  <a:pt x="9234252" y="2555573"/>
                  <a:pt x="9226170" y="2566595"/>
                  <a:pt x="9218848" y="2579077"/>
                </a:cubicBezTo>
                <a:cubicBezTo>
                  <a:pt x="9210576" y="2593339"/>
                  <a:pt x="9202019" y="2607315"/>
                  <a:pt x="9190038" y="2618820"/>
                </a:cubicBezTo>
                <a:cubicBezTo>
                  <a:pt x="9185093" y="2623575"/>
                  <a:pt x="9178628" y="2618344"/>
                  <a:pt x="9179579" y="2612546"/>
                </a:cubicBezTo>
                <a:cubicBezTo>
                  <a:pt x="9182146" y="2596382"/>
                  <a:pt x="9189088" y="2581264"/>
                  <a:pt x="9196219" y="2566595"/>
                </a:cubicBezTo>
                <a:cubicBezTo>
                  <a:pt x="9202494" y="2553768"/>
                  <a:pt x="9206678" y="2541140"/>
                  <a:pt x="9221511" y="2537624"/>
                </a:cubicBezTo>
                <a:close/>
                <a:moveTo>
                  <a:pt x="10894988" y="2525072"/>
                </a:moveTo>
                <a:cubicBezTo>
                  <a:pt x="10900028" y="2523170"/>
                  <a:pt x="10904022" y="2527640"/>
                  <a:pt x="10901644" y="2532490"/>
                </a:cubicBezTo>
                <a:cubicBezTo>
                  <a:pt x="10890045" y="2556244"/>
                  <a:pt x="10871028" y="2571078"/>
                  <a:pt x="10851535" y="2588302"/>
                </a:cubicBezTo>
                <a:cubicBezTo>
                  <a:pt x="10830712" y="2606747"/>
                  <a:pt x="10809507" y="2626237"/>
                  <a:pt x="10784026" y="2637933"/>
                </a:cubicBezTo>
                <a:cubicBezTo>
                  <a:pt x="10780413" y="2639644"/>
                  <a:pt x="10777275" y="2635555"/>
                  <a:pt x="10779176" y="2632322"/>
                </a:cubicBezTo>
                <a:cubicBezTo>
                  <a:pt x="10791443" y="2610645"/>
                  <a:pt x="10810079" y="2593246"/>
                  <a:pt x="10827954" y="2576118"/>
                </a:cubicBezTo>
                <a:cubicBezTo>
                  <a:pt x="10848588" y="2556335"/>
                  <a:pt x="10867699" y="2535342"/>
                  <a:pt x="10894988" y="2525072"/>
                </a:cubicBezTo>
                <a:close/>
                <a:moveTo>
                  <a:pt x="6007488" y="2514524"/>
                </a:moveTo>
                <a:cubicBezTo>
                  <a:pt x="5989042" y="2524035"/>
                  <a:pt x="5970406" y="2533259"/>
                  <a:pt x="5951867" y="2542763"/>
                </a:cubicBezTo>
                <a:cubicBezTo>
                  <a:pt x="6045806" y="2542382"/>
                  <a:pt x="6147354" y="2561569"/>
                  <a:pt x="6238158" y="2593823"/>
                </a:cubicBezTo>
                <a:cubicBezTo>
                  <a:pt x="6242628" y="2579464"/>
                  <a:pt x="6247287" y="2565171"/>
                  <a:pt x="6251946" y="2550837"/>
                </a:cubicBezTo>
                <a:cubicBezTo>
                  <a:pt x="6235211" y="2547036"/>
                  <a:pt x="6218381" y="2543524"/>
                  <a:pt x="6201552" y="2540577"/>
                </a:cubicBezTo>
                <a:cubicBezTo>
                  <a:pt x="6137180" y="2529264"/>
                  <a:pt x="6072238" y="2522988"/>
                  <a:pt x="6007488" y="2514524"/>
                </a:cubicBezTo>
                <a:close/>
                <a:moveTo>
                  <a:pt x="11191079" y="2499874"/>
                </a:moveTo>
                <a:cubicBezTo>
                  <a:pt x="11194787" y="2499207"/>
                  <a:pt x="11198021" y="2503201"/>
                  <a:pt x="11197355" y="2506625"/>
                </a:cubicBezTo>
                <a:cubicBezTo>
                  <a:pt x="11192696" y="2528687"/>
                  <a:pt x="11173298" y="2541520"/>
                  <a:pt x="11157325" y="2556145"/>
                </a:cubicBezTo>
                <a:cubicBezTo>
                  <a:pt x="11137168" y="2574702"/>
                  <a:pt x="11116534" y="2592676"/>
                  <a:pt x="11093618" y="2607793"/>
                </a:cubicBezTo>
                <a:cubicBezTo>
                  <a:pt x="11088959" y="2610835"/>
                  <a:pt x="11082018" y="2606176"/>
                  <a:pt x="11085822" y="2600853"/>
                </a:cubicBezTo>
                <a:cubicBezTo>
                  <a:pt x="11101701" y="2578695"/>
                  <a:pt x="11119957" y="2558712"/>
                  <a:pt x="11138973" y="2539242"/>
                </a:cubicBezTo>
                <a:cubicBezTo>
                  <a:pt x="11154567" y="2523266"/>
                  <a:pt x="11168165" y="2503677"/>
                  <a:pt x="11191079" y="2499874"/>
                </a:cubicBezTo>
                <a:close/>
                <a:moveTo>
                  <a:pt x="11486696" y="2489602"/>
                </a:moveTo>
                <a:cubicBezTo>
                  <a:pt x="11493161" y="2489793"/>
                  <a:pt x="11496489" y="2496071"/>
                  <a:pt x="11492687" y="2501490"/>
                </a:cubicBezTo>
                <a:cubicBezTo>
                  <a:pt x="11484889" y="2512617"/>
                  <a:pt x="11473859" y="2519559"/>
                  <a:pt x="11462830" y="2527072"/>
                </a:cubicBezTo>
                <a:cubicBezTo>
                  <a:pt x="11455032" y="2532397"/>
                  <a:pt x="11447140" y="2522602"/>
                  <a:pt x="11450564" y="2515184"/>
                </a:cubicBezTo>
                <a:cubicBezTo>
                  <a:pt x="11457600" y="2500445"/>
                  <a:pt x="11469390" y="2488939"/>
                  <a:pt x="11486696" y="2489602"/>
                </a:cubicBezTo>
                <a:close/>
                <a:moveTo>
                  <a:pt x="6427565" y="2482444"/>
                </a:moveTo>
                <a:cubicBezTo>
                  <a:pt x="6433554" y="2482920"/>
                  <a:pt x="6439261" y="2486817"/>
                  <a:pt x="6440211" y="2494615"/>
                </a:cubicBezTo>
                <a:cubicBezTo>
                  <a:pt x="6440401" y="2496135"/>
                  <a:pt x="6440496" y="2497658"/>
                  <a:pt x="6440686" y="2499179"/>
                </a:cubicBezTo>
                <a:cubicBezTo>
                  <a:pt x="6440971" y="2501366"/>
                  <a:pt x="6441162" y="2503457"/>
                  <a:pt x="6441447" y="2505644"/>
                </a:cubicBezTo>
                <a:cubicBezTo>
                  <a:pt x="6441543" y="2505835"/>
                  <a:pt x="6441543" y="2506025"/>
                  <a:pt x="6441543" y="2506216"/>
                </a:cubicBezTo>
                <a:cubicBezTo>
                  <a:pt x="6444870" y="2533221"/>
                  <a:pt x="6447628" y="2560219"/>
                  <a:pt x="6450194" y="2587322"/>
                </a:cubicBezTo>
                <a:cubicBezTo>
                  <a:pt x="6450194" y="2587322"/>
                  <a:pt x="6450194" y="2587418"/>
                  <a:pt x="6450194" y="2587512"/>
                </a:cubicBezTo>
                <a:cubicBezTo>
                  <a:pt x="6450480" y="2590650"/>
                  <a:pt x="6450766" y="2593692"/>
                  <a:pt x="6451051" y="2596830"/>
                </a:cubicBezTo>
                <a:cubicBezTo>
                  <a:pt x="6451145" y="2597591"/>
                  <a:pt x="6451145" y="2598256"/>
                  <a:pt x="6451241" y="2598922"/>
                </a:cubicBezTo>
                <a:cubicBezTo>
                  <a:pt x="6451431" y="2600823"/>
                  <a:pt x="6451621" y="2602725"/>
                  <a:pt x="6451906" y="2604723"/>
                </a:cubicBezTo>
                <a:cubicBezTo>
                  <a:pt x="6454473" y="2633151"/>
                  <a:pt x="6458562" y="2661675"/>
                  <a:pt x="6457421" y="2690200"/>
                </a:cubicBezTo>
                <a:cubicBezTo>
                  <a:pt x="6457421" y="2691437"/>
                  <a:pt x="6457421" y="2692672"/>
                  <a:pt x="6457326" y="2693909"/>
                </a:cubicBezTo>
                <a:cubicBezTo>
                  <a:pt x="6457326" y="2694669"/>
                  <a:pt x="6457136" y="2695335"/>
                  <a:pt x="6457136" y="2696096"/>
                </a:cubicBezTo>
                <a:cubicBezTo>
                  <a:pt x="6456851" y="2699614"/>
                  <a:pt x="6456566" y="2703132"/>
                  <a:pt x="6456185" y="2706650"/>
                </a:cubicBezTo>
                <a:cubicBezTo>
                  <a:pt x="6456090" y="2707791"/>
                  <a:pt x="6455710" y="2708646"/>
                  <a:pt x="6455234" y="2709407"/>
                </a:cubicBezTo>
                <a:cubicBezTo>
                  <a:pt x="6455044" y="2709692"/>
                  <a:pt x="6454853" y="2709882"/>
                  <a:pt x="6454664" y="2710073"/>
                </a:cubicBezTo>
                <a:cubicBezTo>
                  <a:pt x="6454283" y="2710454"/>
                  <a:pt x="6453808" y="2710929"/>
                  <a:pt x="6453333" y="2711214"/>
                </a:cubicBezTo>
                <a:cubicBezTo>
                  <a:pt x="6453047" y="2711310"/>
                  <a:pt x="6452857" y="2711498"/>
                  <a:pt x="6452571" y="2711593"/>
                </a:cubicBezTo>
                <a:cubicBezTo>
                  <a:pt x="6452001" y="2711783"/>
                  <a:pt x="6451431" y="2711974"/>
                  <a:pt x="6450766" y="2712070"/>
                </a:cubicBezTo>
                <a:cubicBezTo>
                  <a:pt x="6450480" y="2712070"/>
                  <a:pt x="6450289" y="2712164"/>
                  <a:pt x="6450005" y="2712164"/>
                </a:cubicBezTo>
                <a:cubicBezTo>
                  <a:pt x="6448008" y="2712354"/>
                  <a:pt x="6446106" y="2711689"/>
                  <a:pt x="6444490" y="2710548"/>
                </a:cubicBezTo>
                <a:cubicBezTo>
                  <a:pt x="6444300" y="2710358"/>
                  <a:pt x="6444109" y="2710263"/>
                  <a:pt x="6443920" y="2710073"/>
                </a:cubicBezTo>
                <a:cubicBezTo>
                  <a:pt x="6443063" y="2709311"/>
                  <a:pt x="6442398" y="2708551"/>
                  <a:pt x="6442018" y="2707410"/>
                </a:cubicBezTo>
                <a:cubicBezTo>
                  <a:pt x="6439736" y="2700754"/>
                  <a:pt x="6437834" y="2694003"/>
                  <a:pt x="6436217" y="2687158"/>
                </a:cubicBezTo>
                <a:cubicBezTo>
                  <a:pt x="6435361" y="2688205"/>
                  <a:pt x="6434411" y="2689059"/>
                  <a:pt x="6433270" y="2689534"/>
                </a:cubicBezTo>
                <a:cubicBezTo>
                  <a:pt x="6413588" y="2698187"/>
                  <a:pt x="6387344" y="2680977"/>
                  <a:pt x="6373272" y="2667857"/>
                </a:cubicBezTo>
                <a:cubicBezTo>
                  <a:pt x="6365950" y="2661010"/>
                  <a:pt x="6375554" y="2646654"/>
                  <a:pt x="6384682" y="2651218"/>
                </a:cubicBezTo>
                <a:cubicBezTo>
                  <a:pt x="6394571" y="2656162"/>
                  <a:pt x="6404079" y="2661581"/>
                  <a:pt x="6414539" y="2665289"/>
                </a:cubicBezTo>
                <a:cubicBezTo>
                  <a:pt x="6422145" y="2667953"/>
                  <a:pt x="6428041" y="2669948"/>
                  <a:pt x="6433554" y="2674988"/>
                </a:cubicBezTo>
                <a:cubicBezTo>
                  <a:pt x="6430607" y="2659680"/>
                  <a:pt x="6428706" y="2644181"/>
                  <a:pt x="6426994" y="2628682"/>
                </a:cubicBezTo>
                <a:cubicBezTo>
                  <a:pt x="6425948" y="2619744"/>
                  <a:pt x="6424998" y="2610902"/>
                  <a:pt x="6423952" y="2602155"/>
                </a:cubicBezTo>
                <a:cubicBezTo>
                  <a:pt x="6419768" y="2568392"/>
                  <a:pt x="6415679" y="2534552"/>
                  <a:pt x="6412732" y="2500700"/>
                </a:cubicBezTo>
                <a:cubicBezTo>
                  <a:pt x="6412732" y="2500319"/>
                  <a:pt x="6412636" y="2499940"/>
                  <a:pt x="6412636" y="2499559"/>
                </a:cubicBezTo>
                <a:cubicBezTo>
                  <a:pt x="6412541" y="2498799"/>
                  <a:pt x="6412446" y="2497943"/>
                  <a:pt x="6412352" y="2497087"/>
                </a:cubicBezTo>
                <a:cubicBezTo>
                  <a:pt x="6411781" y="2487007"/>
                  <a:pt x="6419863" y="2481873"/>
                  <a:pt x="6427565" y="2482444"/>
                </a:cubicBezTo>
                <a:close/>
                <a:moveTo>
                  <a:pt x="6123203" y="2456421"/>
                </a:moveTo>
                <a:cubicBezTo>
                  <a:pt x="6105231" y="2465454"/>
                  <a:pt x="6087261" y="2474297"/>
                  <a:pt x="6069292" y="2483333"/>
                </a:cubicBezTo>
                <a:cubicBezTo>
                  <a:pt x="6132996" y="2488277"/>
                  <a:pt x="6200601" y="2496932"/>
                  <a:pt x="6264878" y="2511862"/>
                </a:cubicBezTo>
                <a:cubicBezTo>
                  <a:pt x="6268491" y="2500925"/>
                  <a:pt x="6272199" y="2490085"/>
                  <a:pt x="6275908" y="2479244"/>
                </a:cubicBezTo>
                <a:cubicBezTo>
                  <a:pt x="6224657" y="2472967"/>
                  <a:pt x="6173407" y="2466881"/>
                  <a:pt x="6123203" y="2456421"/>
                </a:cubicBezTo>
                <a:close/>
                <a:moveTo>
                  <a:pt x="7695985" y="2435275"/>
                </a:moveTo>
                <a:cubicBezTo>
                  <a:pt x="7700930" y="2435371"/>
                  <a:pt x="7707015" y="2440219"/>
                  <a:pt x="7705018" y="2445830"/>
                </a:cubicBezTo>
                <a:cubicBezTo>
                  <a:pt x="7697412" y="2467034"/>
                  <a:pt x="7670978" y="2475972"/>
                  <a:pt x="7651677" y="2485099"/>
                </a:cubicBezTo>
                <a:cubicBezTo>
                  <a:pt x="7630948" y="2494799"/>
                  <a:pt x="7609649" y="2502026"/>
                  <a:pt x="7586925" y="2504973"/>
                </a:cubicBezTo>
                <a:cubicBezTo>
                  <a:pt x="7579508" y="2505924"/>
                  <a:pt x="7576370" y="2494608"/>
                  <a:pt x="7582741" y="2491186"/>
                </a:cubicBezTo>
                <a:cubicBezTo>
                  <a:pt x="7606607" y="2478444"/>
                  <a:pt x="7631709" y="2468081"/>
                  <a:pt x="7655099" y="2454483"/>
                </a:cubicBezTo>
                <a:cubicBezTo>
                  <a:pt x="7668506" y="2446685"/>
                  <a:pt x="7680012" y="2435086"/>
                  <a:pt x="7695985" y="2435275"/>
                </a:cubicBezTo>
                <a:close/>
                <a:moveTo>
                  <a:pt x="11596517" y="2401164"/>
                </a:moveTo>
                <a:cubicBezTo>
                  <a:pt x="11603838" y="2399547"/>
                  <a:pt x="11610494" y="2407060"/>
                  <a:pt x="11606692" y="2414002"/>
                </a:cubicBezTo>
                <a:cubicBezTo>
                  <a:pt x="11597468" y="2431024"/>
                  <a:pt x="11578261" y="2440819"/>
                  <a:pt x="11563048" y="2451945"/>
                </a:cubicBezTo>
                <a:cubicBezTo>
                  <a:pt x="11546789" y="2463737"/>
                  <a:pt x="11531575" y="2475815"/>
                  <a:pt x="11512082" y="2481329"/>
                </a:cubicBezTo>
                <a:cubicBezTo>
                  <a:pt x="11507804" y="2482566"/>
                  <a:pt x="11504477" y="2477431"/>
                  <a:pt x="11506663" y="2473816"/>
                </a:cubicBezTo>
                <a:cubicBezTo>
                  <a:pt x="11517503" y="2456034"/>
                  <a:pt x="11534238" y="2444148"/>
                  <a:pt x="11550402" y="2431405"/>
                </a:cubicBezTo>
                <a:cubicBezTo>
                  <a:pt x="11564664" y="2420182"/>
                  <a:pt x="11578451" y="2405254"/>
                  <a:pt x="11596517" y="2401164"/>
                </a:cubicBezTo>
                <a:close/>
                <a:moveTo>
                  <a:pt x="6260029" y="2389377"/>
                </a:moveTo>
                <a:cubicBezTo>
                  <a:pt x="6230933" y="2403451"/>
                  <a:pt x="6201742" y="2417336"/>
                  <a:pt x="6172741" y="2431694"/>
                </a:cubicBezTo>
                <a:cubicBezTo>
                  <a:pt x="6211440" y="2432550"/>
                  <a:pt x="6250330" y="2436640"/>
                  <a:pt x="6288838" y="2442060"/>
                </a:cubicBezTo>
                <a:cubicBezTo>
                  <a:pt x="6293593" y="2428557"/>
                  <a:pt x="6298347" y="2415148"/>
                  <a:pt x="6303101" y="2401645"/>
                </a:cubicBezTo>
                <a:cubicBezTo>
                  <a:pt x="6288648" y="2397840"/>
                  <a:pt x="6274291" y="2393751"/>
                  <a:pt x="6260029" y="2389377"/>
                </a:cubicBezTo>
                <a:close/>
                <a:moveTo>
                  <a:pt x="7121005" y="2383430"/>
                </a:moveTo>
                <a:lnTo>
                  <a:pt x="7030779" y="2421615"/>
                </a:lnTo>
                <a:cubicBezTo>
                  <a:pt x="6803148" y="2964716"/>
                  <a:pt x="6560019" y="3500875"/>
                  <a:pt x="6274766" y="4017561"/>
                </a:cubicBezTo>
                <a:cubicBezTo>
                  <a:pt x="6248999" y="4066909"/>
                  <a:pt x="6225132" y="4117685"/>
                  <a:pt x="6197939" y="4166082"/>
                </a:cubicBezTo>
                <a:cubicBezTo>
                  <a:pt x="6193374" y="4174164"/>
                  <a:pt x="6188810" y="4182151"/>
                  <a:pt x="6184056" y="4190043"/>
                </a:cubicBezTo>
                <a:cubicBezTo>
                  <a:pt x="6119113" y="4298440"/>
                  <a:pt x="6053508" y="4405884"/>
                  <a:pt x="5986380" y="4513043"/>
                </a:cubicBezTo>
                <a:cubicBezTo>
                  <a:pt x="5964321" y="4548225"/>
                  <a:pt x="5941883" y="4583121"/>
                  <a:pt x="5919063" y="4617921"/>
                </a:cubicBezTo>
                <a:lnTo>
                  <a:pt x="5925714" y="4614243"/>
                </a:lnTo>
                <a:lnTo>
                  <a:pt x="5986664" y="4519285"/>
                </a:lnTo>
                <a:cubicBezTo>
                  <a:pt x="6053790" y="4412125"/>
                  <a:pt x="6119398" y="4304680"/>
                  <a:pt x="6184340" y="4196285"/>
                </a:cubicBezTo>
                <a:cubicBezTo>
                  <a:pt x="6189095" y="4188393"/>
                  <a:pt x="6193658" y="4180405"/>
                  <a:pt x="6198222" y="4172323"/>
                </a:cubicBezTo>
                <a:cubicBezTo>
                  <a:pt x="6225511" y="4123831"/>
                  <a:pt x="6249282" y="4073151"/>
                  <a:pt x="6275051" y="4023803"/>
                </a:cubicBezTo>
                <a:cubicBezTo>
                  <a:pt x="6560207" y="3507116"/>
                  <a:pt x="6803336" y="2970956"/>
                  <a:pt x="7031063" y="2427855"/>
                </a:cubicBezTo>
                <a:cubicBezTo>
                  <a:pt x="7064342" y="2413495"/>
                  <a:pt x="7097812" y="2399421"/>
                  <a:pt x="7131281" y="2385442"/>
                </a:cubicBezTo>
                <a:close/>
                <a:moveTo>
                  <a:pt x="6476747" y="2315862"/>
                </a:moveTo>
                <a:cubicBezTo>
                  <a:pt x="6479599" y="2314733"/>
                  <a:pt x="6482904" y="2315137"/>
                  <a:pt x="6485091" y="2318132"/>
                </a:cubicBezTo>
                <a:cubicBezTo>
                  <a:pt x="6487277" y="2321079"/>
                  <a:pt x="6489180" y="2324217"/>
                  <a:pt x="6490891" y="2327450"/>
                </a:cubicBezTo>
                <a:cubicBezTo>
                  <a:pt x="6494029" y="2333252"/>
                  <a:pt x="6496500" y="2339336"/>
                  <a:pt x="6498498" y="2345612"/>
                </a:cubicBezTo>
                <a:cubicBezTo>
                  <a:pt x="6498498" y="2345707"/>
                  <a:pt x="6498593" y="2345898"/>
                  <a:pt x="6498593" y="2345993"/>
                </a:cubicBezTo>
                <a:cubicBezTo>
                  <a:pt x="6501540" y="2355026"/>
                  <a:pt x="6503442" y="2364439"/>
                  <a:pt x="6504773" y="2374044"/>
                </a:cubicBezTo>
                <a:cubicBezTo>
                  <a:pt x="6506485" y="2386880"/>
                  <a:pt x="6507341" y="2399907"/>
                  <a:pt x="6508006" y="2412363"/>
                </a:cubicBezTo>
                <a:cubicBezTo>
                  <a:pt x="6508006" y="2412363"/>
                  <a:pt x="6508006" y="2412459"/>
                  <a:pt x="6508006" y="2412459"/>
                </a:cubicBezTo>
                <a:cubicBezTo>
                  <a:pt x="6508006" y="2413030"/>
                  <a:pt x="6508101" y="2413600"/>
                  <a:pt x="6508101" y="2414170"/>
                </a:cubicBezTo>
                <a:cubicBezTo>
                  <a:pt x="6508101" y="2414836"/>
                  <a:pt x="6508197" y="2415596"/>
                  <a:pt x="6508197" y="2416357"/>
                </a:cubicBezTo>
                <a:cubicBezTo>
                  <a:pt x="6508481" y="2421301"/>
                  <a:pt x="6508767" y="2426341"/>
                  <a:pt x="6508956" y="2431571"/>
                </a:cubicBezTo>
                <a:cubicBezTo>
                  <a:pt x="6508956" y="2431857"/>
                  <a:pt x="6508956" y="2432047"/>
                  <a:pt x="6509051" y="2432617"/>
                </a:cubicBezTo>
                <a:cubicBezTo>
                  <a:pt x="6509717" y="2447546"/>
                  <a:pt x="6509717" y="2463236"/>
                  <a:pt x="6507530" y="2478260"/>
                </a:cubicBezTo>
                <a:cubicBezTo>
                  <a:pt x="6507530" y="2478735"/>
                  <a:pt x="6507435" y="2479116"/>
                  <a:pt x="6507341" y="2479591"/>
                </a:cubicBezTo>
                <a:cubicBezTo>
                  <a:pt x="6506674" y="2483490"/>
                  <a:pt x="6505915" y="2487293"/>
                  <a:pt x="6504964" y="2491002"/>
                </a:cubicBezTo>
                <a:cubicBezTo>
                  <a:pt x="6504488" y="2493093"/>
                  <a:pt x="6503917" y="2495089"/>
                  <a:pt x="6503252" y="2497087"/>
                </a:cubicBezTo>
                <a:cubicBezTo>
                  <a:pt x="6502871" y="2498227"/>
                  <a:pt x="6502491" y="2499464"/>
                  <a:pt x="6502110" y="2500605"/>
                </a:cubicBezTo>
                <a:cubicBezTo>
                  <a:pt x="6500970" y="2503838"/>
                  <a:pt x="6499733" y="2506879"/>
                  <a:pt x="6498212" y="2509924"/>
                </a:cubicBezTo>
                <a:cubicBezTo>
                  <a:pt x="6497547" y="2511254"/>
                  <a:pt x="6496500" y="2512111"/>
                  <a:pt x="6495360" y="2512490"/>
                </a:cubicBezTo>
                <a:cubicBezTo>
                  <a:pt x="6494218" y="2512871"/>
                  <a:pt x="6492983" y="2512871"/>
                  <a:pt x="6491746" y="2512586"/>
                </a:cubicBezTo>
                <a:cubicBezTo>
                  <a:pt x="6489369" y="2511920"/>
                  <a:pt x="6487087" y="2510019"/>
                  <a:pt x="6486422" y="2507548"/>
                </a:cubicBezTo>
                <a:cubicBezTo>
                  <a:pt x="6486422" y="2507451"/>
                  <a:pt x="6486422" y="2507451"/>
                  <a:pt x="6486422" y="2507451"/>
                </a:cubicBezTo>
                <a:cubicBezTo>
                  <a:pt x="6485471" y="2503743"/>
                  <a:pt x="6484710" y="2500035"/>
                  <a:pt x="6484140" y="2496231"/>
                </a:cubicBezTo>
                <a:cubicBezTo>
                  <a:pt x="6483855" y="2494899"/>
                  <a:pt x="6483665" y="2493473"/>
                  <a:pt x="6483474" y="2492142"/>
                </a:cubicBezTo>
                <a:cubicBezTo>
                  <a:pt x="6483093" y="2489764"/>
                  <a:pt x="6482808" y="2487388"/>
                  <a:pt x="6482618" y="2485010"/>
                </a:cubicBezTo>
                <a:cubicBezTo>
                  <a:pt x="6482143" y="2481207"/>
                  <a:pt x="6481858" y="2477309"/>
                  <a:pt x="6481667" y="2473409"/>
                </a:cubicBezTo>
                <a:cubicBezTo>
                  <a:pt x="6481192" y="2463140"/>
                  <a:pt x="6481002" y="2452681"/>
                  <a:pt x="6481002" y="2442222"/>
                </a:cubicBezTo>
                <a:cubicBezTo>
                  <a:pt x="6481002" y="2442222"/>
                  <a:pt x="6481002" y="2442128"/>
                  <a:pt x="6481002" y="2442128"/>
                </a:cubicBezTo>
                <a:cubicBezTo>
                  <a:pt x="6480907" y="2430146"/>
                  <a:pt x="6480812" y="2418354"/>
                  <a:pt x="6479860" y="2406754"/>
                </a:cubicBezTo>
                <a:cubicBezTo>
                  <a:pt x="6479671" y="2403805"/>
                  <a:pt x="6479481" y="2400858"/>
                  <a:pt x="6479101" y="2398006"/>
                </a:cubicBezTo>
                <a:cubicBezTo>
                  <a:pt x="6478625" y="2393346"/>
                  <a:pt x="6477769" y="2388686"/>
                  <a:pt x="6477008" y="2384028"/>
                </a:cubicBezTo>
                <a:cubicBezTo>
                  <a:pt x="6475487" y="2375470"/>
                  <a:pt x="6473871" y="2367006"/>
                  <a:pt x="6472540" y="2358545"/>
                </a:cubicBezTo>
                <a:cubicBezTo>
                  <a:pt x="6472445" y="2358164"/>
                  <a:pt x="6472445" y="2357689"/>
                  <a:pt x="6472349" y="2357308"/>
                </a:cubicBezTo>
                <a:cubicBezTo>
                  <a:pt x="6471969" y="2354645"/>
                  <a:pt x="6471589" y="2351888"/>
                  <a:pt x="6471303" y="2349226"/>
                </a:cubicBezTo>
                <a:cubicBezTo>
                  <a:pt x="6471208" y="2348940"/>
                  <a:pt x="6471208" y="2348750"/>
                  <a:pt x="6471208" y="2348464"/>
                </a:cubicBezTo>
                <a:cubicBezTo>
                  <a:pt x="6470923" y="2345612"/>
                  <a:pt x="6470638" y="2342760"/>
                  <a:pt x="6470542" y="2339907"/>
                </a:cubicBezTo>
                <a:cubicBezTo>
                  <a:pt x="6470542" y="2339907"/>
                  <a:pt x="6470542" y="2339812"/>
                  <a:pt x="6470542" y="2339716"/>
                </a:cubicBezTo>
                <a:cubicBezTo>
                  <a:pt x="6470447" y="2336769"/>
                  <a:pt x="6470447" y="2333822"/>
                  <a:pt x="6470542" y="2330779"/>
                </a:cubicBezTo>
                <a:cubicBezTo>
                  <a:pt x="6470638" y="2328117"/>
                  <a:pt x="6470828" y="2325454"/>
                  <a:pt x="6471113" y="2322792"/>
                </a:cubicBezTo>
                <a:cubicBezTo>
                  <a:pt x="6471493" y="2319654"/>
                  <a:pt x="6473894" y="2316991"/>
                  <a:pt x="6476747" y="2315862"/>
                </a:cubicBezTo>
                <a:close/>
                <a:moveTo>
                  <a:pt x="7693274" y="2290479"/>
                </a:moveTo>
                <a:cubicBezTo>
                  <a:pt x="7697792" y="2290347"/>
                  <a:pt x="7702333" y="2291506"/>
                  <a:pt x="7706730" y="2294452"/>
                </a:cubicBezTo>
                <a:cubicBezTo>
                  <a:pt x="7711389" y="2297590"/>
                  <a:pt x="7711104" y="2303772"/>
                  <a:pt x="7708537" y="2307955"/>
                </a:cubicBezTo>
                <a:cubicBezTo>
                  <a:pt x="7701501" y="2319556"/>
                  <a:pt x="7683815" y="2321457"/>
                  <a:pt x="7672881" y="2329160"/>
                </a:cubicBezTo>
                <a:cubicBezTo>
                  <a:pt x="7662802" y="2336196"/>
                  <a:pt x="7649394" y="2322884"/>
                  <a:pt x="7657667" y="2313089"/>
                </a:cubicBezTo>
                <a:cubicBezTo>
                  <a:pt x="7666367" y="2302892"/>
                  <a:pt x="7679720" y="2290875"/>
                  <a:pt x="7693274" y="2290479"/>
                </a:cubicBezTo>
                <a:close/>
                <a:moveTo>
                  <a:pt x="6349217" y="2277068"/>
                </a:moveTo>
                <a:cubicBezTo>
                  <a:pt x="6311279" y="2294375"/>
                  <a:pt x="6273435" y="2311778"/>
                  <a:pt x="6235782" y="2329466"/>
                </a:cubicBezTo>
                <a:cubicBezTo>
                  <a:pt x="6044665" y="2419523"/>
                  <a:pt x="5856121" y="2513668"/>
                  <a:pt x="5669098" y="2611697"/>
                </a:cubicBezTo>
                <a:cubicBezTo>
                  <a:pt x="5583239" y="2656669"/>
                  <a:pt x="5497857" y="2702495"/>
                  <a:pt x="5412950" y="2749084"/>
                </a:cubicBezTo>
                <a:cubicBezTo>
                  <a:pt x="5203291" y="2864220"/>
                  <a:pt x="4996385" y="2984398"/>
                  <a:pt x="4792422" y="3109519"/>
                </a:cubicBezTo>
                <a:cubicBezTo>
                  <a:pt x="4588472" y="3234545"/>
                  <a:pt x="4387649" y="3364620"/>
                  <a:pt x="4189970" y="3499353"/>
                </a:cubicBezTo>
                <a:cubicBezTo>
                  <a:pt x="3992311" y="3634087"/>
                  <a:pt x="3797952" y="3773671"/>
                  <a:pt x="3607044" y="3917818"/>
                </a:cubicBezTo>
                <a:cubicBezTo>
                  <a:pt x="3417158" y="4061299"/>
                  <a:pt x="3230601" y="4209346"/>
                  <a:pt x="3047849" y="4361860"/>
                </a:cubicBezTo>
                <a:cubicBezTo>
                  <a:pt x="2798538" y="4569809"/>
                  <a:pt x="2558072" y="4786695"/>
                  <a:pt x="2324168" y="5010523"/>
                </a:cubicBezTo>
                <a:cubicBezTo>
                  <a:pt x="2322742" y="5014232"/>
                  <a:pt x="2320079" y="5016514"/>
                  <a:pt x="2316752" y="5017654"/>
                </a:cubicBezTo>
                <a:cubicBezTo>
                  <a:pt x="2024262" y="5297772"/>
                  <a:pt x="1742339" y="5588824"/>
                  <a:pt x="1469068" y="5888908"/>
                </a:cubicBezTo>
                <a:cubicBezTo>
                  <a:pt x="1469448" y="5889764"/>
                  <a:pt x="1469448" y="5890430"/>
                  <a:pt x="1469639" y="5891285"/>
                </a:cubicBezTo>
                <a:lnTo>
                  <a:pt x="1470895" y="5891517"/>
                </a:lnTo>
                <a:lnTo>
                  <a:pt x="1885414" y="5450651"/>
                </a:lnTo>
                <a:cubicBezTo>
                  <a:pt x="2026614" y="5305363"/>
                  <a:pt x="2170226" y="5162571"/>
                  <a:pt x="2316465" y="5022512"/>
                </a:cubicBezTo>
                <a:cubicBezTo>
                  <a:pt x="2319792" y="5021371"/>
                  <a:pt x="2322455" y="5019089"/>
                  <a:pt x="2323881" y="5015381"/>
                </a:cubicBezTo>
                <a:cubicBezTo>
                  <a:pt x="2557785" y="4791647"/>
                  <a:pt x="2798345" y="4574667"/>
                  <a:pt x="3047566" y="4366717"/>
                </a:cubicBezTo>
                <a:cubicBezTo>
                  <a:pt x="3230314" y="4214203"/>
                  <a:pt x="3416776" y="4066158"/>
                  <a:pt x="3606759" y="3922676"/>
                </a:cubicBezTo>
                <a:cubicBezTo>
                  <a:pt x="3797667" y="3778528"/>
                  <a:pt x="3992024" y="3638946"/>
                  <a:pt x="4189683" y="3504212"/>
                </a:cubicBezTo>
                <a:cubicBezTo>
                  <a:pt x="4387365" y="3369477"/>
                  <a:pt x="4588280" y="3239497"/>
                  <a:pt x="4792135" y="3114375"/>
                </a:cubicBezTo>
                <a:cubicBezTo>
                  <a:pt x="4996002" y="2989255"/>
                  <a:pt x="5203004" y="2869077"/>
                  <a:pt x="5412663" y="2753939"/>
                </a:cubicBezTo>
                <a:cubicBezTo>
                  <a:pt x="5497569" y="2707352"/>
                  <a:pt x="5582952" y="2661524"/>
                  <a:pt x="5668810" y="2616554"/>
                </a:cubicBezTo>
                <a:cubicBezTo>
                  <a:pt x="5855833" y="2518527"/>
                  <a:pt x="6044379" y="2424285"/>
                  <a:pt x="6235495" y="2334323"/>
                </a:cubicBezTo>
                <a:lnTo>
                  <a:pt x="6347070" y="2282784"/>
                </a:lnTo>
                <a:close/>
                <a:moveTo>
                  <a:pt x="6549177" y="2246341"/>
                </a:moveTo>
                <a:cubicBezTo>
                  <a:pt x="6550222" y="2246246"/>
                  <a:pt x="6551269" y="2246436"/>
                  <a:pt x="6552314" y="2247103"/>
                </a:cubicBezTo>
                <a:cubicBezTo>
                  <a:pt x="6555072" y="2248814"/>
                  <a:pt x="6557544" y="2250810"/>
                  <a:pt x="6559826" y="2252996"/>
                </a:cubicBezTo>
                <a:cubicBezTo>
                  <a:pt x="6562298" y="2255374"/>
                  <a:pt x="6564390" y="2257942"/>
                  <a:pt x="6566292" y="2260699"/>
                </a:cubicBezTo>
                <a:cubicBezTo>
                  <a:pt x="6566672" y="2261364"/>
                  <a:pt x="6567053" y="2262031"/>
                  <a:pt x="6567529" y="2262696"/>
                </a:cubicBezTo>
                <a:cubicBezTo>
                  <a:pt x="6568954" y="2264883"/>
                  <a:pt x="6570286" y="2267166"/>
                  <a:pt x="6571521" y="2269543"/>
                </a:cubicBezTo>
                <a:cubicBezTo>
                  <a:pt x="6571902" y="2270398"/>
                  <a:pt x="6572282" y="2271159"/>
                  <a:pt x="6572663" y="2272014"/>
                </a:cubicBezTo>
                <a:cubicBezTo>
                  <a:pt x="6573803" y="2274392"/>
                  <a:pt x="6574850" y="2276959"/>
                  <a:pt x="6575801" y="2279527"/>
                </a:cubicBezTo>
                <a:cubicBezTo>
                  <a:pt x="6576085" y="2280192"/>
                  <a:pt x="6576276" y="2280857"/>
                  <a:pt x="6576561" y="2281524"/>
                </a:cubicBezTo>
                <a:cubicBezTo>
                  <a:pt x="6577607" y="2284661"/>
                  <a:pt x="6578653" y="2287799"/>
                  <a:pt x="6579604" y="2290937"/>
                </a:cubicBezTo>
                <a:cubicBezTo>
                  <a:pt x="6581600" y="2297972"/>
                  <a:pt x="6583407" y="2304915"/>
                  <a:pt x="6585119" y="2311475"/>
                </a:cubicBezTo>
                <a:cubicBezTo>
                  <a:pt x="6587877" y="2322030"/>
                  <a:pt x="6590443" y="2333157"/>
                  <a:pt x="6592536" y="2344376"/>
                </a:cubicBezTo>
                <a:cubicBezTo>
                  <a:pt x="6592631" y="2344566"/>
                  <a:pt x="6592631" y="2344852"/>
                  <a:pt x="6592725" y="2345138"/>
                </a:cubicBezTo>
                <a:cubicBezTo>
                  <a:pt x="6593771" y="2351318"/>
                  <a:pt x="6594722" y="2357499"/>
                  <a:pt x="6595388" y="2363775"/>
                </a:cubicBezTo>
                <a:cubicBezTo>
                  <a:pt x="6595673" y="2365962"/>
                  <a:pt x="6595863" y="2368053"/>
                  <a:pt x="6596053" y="2370240"/>
                </a:cubicBezTo>
                <a:cubicBezTo>
                  <a:pt x="6596148" y="2371857"/>
                  <a:pt x="6596244" y="2373473"/>
                  <a:pt x="6596339" y="2375089"/>
                </a:cubicBezTo>
                <a:cubicBezTo>
                  <a:pt x="6596434" y="2377373"/>
                  <a:pt x="6596529" y="2379654"/>
                  <a:pt x="6596909" y="2382315"/>
                </a:cubicBezTo>
                <a:cubicBezTo>
                  <a:pt x="6597004" y="2383837"/>
                  <a:pt x="6597004" y="2385264"/>
                  <a:pt x="6597004" y="2386690"/>
                </a:cubicBezTo>
                <a:cubicBezTo>
                  <a:pt x="6597004" y="2389828"/>
                  <a:pt x="6596909" y="2392966"/>
                  <a:pt x="6596720" y="2396009"/>
                </a:cubicBezTo>
                <a:cubicBezTo>
                  <a:pt x="6596529" y="2400573"/>
                  <a:pt x="6596053" y="2405232"/>
                  <a:pt x="6595388" y="2409702"/>
                </a:cubicBezTo>
                <a:cubicBezTo>
                  <a:pt x="6595197" y="2410937"/>
                  <a:pt x="6594818" y="2412080"/>
                  <a:pt x="6594247" y="2413030"/>
                </a:cubicBezTo>
                <a:cubicBezTo>
                  <a:pt x="6593676" y="2413981"/>
                  <a:pt x="6592915" y="2414741"/>
                  <a:pt x="6592061" y="2415406"/>
                </a:cubicBezTo>
                <a:cubicBezTo>
                  <a:pt x="6590348" y="2416643"/>
                  <a:pt x="6588161" y="2417308"/>
                  <a:pt x="6585974" y="2417404"/>
                </a:cubicBezTo>
                <a:cubicBezTo>
                  <a:pt x="6581506" y="2417499"/>
                  <a:pt x="6577036" y="2415121"/>
                  <a:pt x="6575801" y="2410367"/>
                </a:cubicBezTo>
                <a:cubicBezTo>
                  <a:pt x="6572188" y="2396199"/>
                  <a:pt x="6569811" y="2381841"/>
                  <a:pt x="6567434" y="2367483"/>
                </a:cubicBezTo>
                <a:cubicBezTo>
                  <a:pt x="6566577" y="2362633"/>
                  <a:pt x="6565817" y="2357878"/>
                  <a:pt x="6564961" y="2353030"/>
                </a:cubicBezTo>
                <a:cubicBezTo>
                  <a:pt x="6564961" y="2352839"/>
                  <a:pt x="6564866" y="2352745"/>
                  <a:pt x="6564866" y="2352554"/>
                </a:cubicBezTo>
                <a:cubicBezTo>
                  <a:pt x="6563154" y="2342950"/>
                  <a:pt x="6561347" y="2333441"/>
                  <a:pt x="6558970" y="2324027"/>
                </a:cubicBezTo>
                <a:cubicBezTo>
                  <a:pt x="6558781" y="2323267"/>
                  <a:pt x="6558591" y="2322506"/>
                  <a:pt x="6558400" y="2321746"/>
                </a:cubicBezTo>
                <a:cubicBezTo>
                  <a:pt x="6557925" y="2319748"/>
                  <a:pt x="6557449" y="2317751"/>
                  <a:pt x="6556879" y="2315756"/>
                </a:cubicBezTo>
                <a:cubicBezTo>
                  <a:pt x="6556118" y="2313188"/>
                  <a:pt x="6555262" y="2310621"/>
                  <a:pt x="6554406" y="2308053"/>
                </a:cubicBezTo>
                <a:cubicBezTo>
                  <a:pt x="6554406" y="2307958"/>
                  <a:pt x="6554311" y="2307863"/>
                  <a:pt x="6554311" y="2307768"/>
                </a:cubicBezTo>
                <a:cubicBezTo>
                  <a:pt x="6551364" y="2299210"/>
                  <a:pt x="6547845" y="2290557"/>
                  <a:pt x="6545278" y="2281809"/>
                </a:cubicBezTo>
                <a:cubicBezTo>
                  <a:pt x="6544993" y="2280762"/>
                  <a:pt x="6544708" y="2279811"/>
                  <a:pt x="6544423" y="2278767"/>
                </a:cubicBezTo>
                <a:cubicBezTo>
                  <a:pt x="6544042" y="2277435"/>
                  <a:pt x="6543758" y="2276199"/>
                  <a:pt x="6543472" y="2274867"/>
                </a:cubicBezTo>
                <a:cubicBezTo>
                  <a:pt x="6543186" y="2273630"/>
                  <a:pt x="6542996" y="2272491"/>
                  <a:pt x="6542807" y="2271254"/>
                </a:cubicBezTo>
                <a:cubicBezTo>
                  <a:pt x="6542616" y="2270113"/>
                  <a:pt x="6542426" y="2268972"/>
                  <a:pt x="6542235" y="2267736"/>
                </a:cubicBezTo>
                <a:cubicBezTo>
                  <a:pt x="6541951" y="2265455"/>
                  <a:pt x="6541760" y="2263267"/>
                  <a:pt x="6541760" y="2260984"/>
                </a:cubicBezTo>
                <a:cubicBezTo>
                  <a:pt x="6541760" y="2258132"/>
                  <a:pt x="6541951" y="2255280"/>
                  <a:pt x="6542426" y="2252426"/>
                </a:cubicBezTo>
                <a:cubicBezTo>
                  <a:pt x="6542902" y="2249384"/>
                  <a:pt x="6545944" y="2246532"/>
                  <a:pt x="6549177" y="2246341"/>
                </a:cubicBezTo>
                <a:close/>
                <a:moveTo>
                  <a:pt x="6412828" y="2115791"/>
                </a:moveTo>
                <a:lnTo>
                  <a:pt x="6412824" y="2115798"/>
                </a:lnTo>
                <a:lnTo>
                  <a:pt x="6361766" y="2244449"/>
                </a:lnTo>
                <a:lnTo>
                  <a:pt x="6298062" y="2273357"/>
                </a:lnTo>
                <a:lnTo>
                  <a:pt x="6298061" y="2273358"/>
                </a:lnTo>
                <a:cubicBezTo>
                  <a:pt x="6319171" y="2263469"/>
                  <a:pt x="6340470" y="2254055"/>
                  <a:pt x="6361768" y="2244449"/>
                </a:cubicBezTo>
                <a:cubicBezTo>
                  <a:pt x="6378408" y="2201371"/>
                  <a:pt x="6395523" y="2158481"/>
                  <a:pt x="6412828" y="2115791"/>
                </a:cubicBezTo>
                <a:close/>
                <a:moveTo>
                  <a:pt x="7085262" y="2104669"/>
                </a:moveTo>
                <a:cubicBezTo>
                  <a:pt x="7083741" y="2119025"/>
                  <a:pt x="7082124" y="2133287"/>
                  <a:pt x="7080317" y="2147737"/>
                </a:cubicBezTo>
                <a:lnTo>
                  <a:pt x="7082304" y="2131086"/>
                </a:lnTo>
                <a:lnTo>
                  <a:pt x="7083273" y="2122646"/>
                </a:lnTo>
                <a:close/>
                <a:moveTo>
                  <a:pt x="5878745" y="2056087"/>
                </a:moveTo>
                <a:cubicBezTo>
                  <a:pt x="5882928" y="2057514"/>
                  <a:pt x="5887113" y="2062743"/>
                  <a:pt x="5887113" y="2067307"/>
                </a:cubicBezTo>
                <a:cubicBezTo>
                  <a:pt x="5887018" y="2082139"/>
                  <a:pt x="5882834" y="2092884"/>
                  <a:pt x="5871614" y="2102765"/>
                </a:cubicBezTo>
                <a:cubicBezTo>
                  <a:pt x="5860394" y="2112653"/>
                  <a:pt x="5847939" y="2096401"/>
                  <a:pt x="5854499" y="2085562"/>
                </a:cubicBezTo>
                <a:cubicBezTo>
                  <a:pt x="5861250" y="2074058"/>
                  <a:pt x="5858492" y="2049146"/>
                  <a:pt x="5878745" y="2056087"/>
                </a:cubicBezTo>
                <a:close/>
                <a:moveTo>
                  <a:pt x="6663183" y="2042769"/>
                </a:moveTo>
                <a:cubicBezTo>
                  <a:pt x="6664228" y="2042864"/>
                  <a:pt x="6665181" y="2043150"/>
                  <a:pt x="6666226" y="2043720"/>
                </a:cubicBezTo>
                <a:cubicBezTo>
                  <a:pt x="6668317" y="2044766"/>
                  <a:pt x="6670029" y="2046192"/>
                  <a:pt x="6671550" y="2047809"/>
                </a:cubicBezTo>
                <a:cubicBezTo>
                  <a:pt x="6671645" y="2047904"/>
                  <a:pt x="6671645" y="2047904"/>
                  <a:pt x="6671741" y="2047999"/>
                </a:cubicBezTo>
                <a:cubicBezTo>
                  <a:pt x="6673262" y="2049615"/>
                  <a:pt x="6674594" y="2051517"/>
                  <a:pt x="6675639" y="2053609"/>
                </a:cubicBezTo>
                <a:cubicBezTo>
                  <a:pt x="6678586" y="2059315"/>
                  <a:pt x="6680013" y="2066540"/>
                  <a:pt x="6680773" y="2074052"/>
                </a:cubicBezTo>
                <a:cubicBezTo>
                  <a:pt x="6680773" y="2074052"/>
                  <a:pt x="6680773" y="2074147"/>
                  <a:pt x="6680773" y="2074147"/>
                </a:cubicBezTo>
                <a:cubicBezTo>
                  <a:pt x="6681154" y="2077855"/>
                  <a:pt x="6681344" y="2081563"/>
                  <a:pt x="6681439" y="2085272"/>
                </a:cubicBezTo>
                <a:cubicBezTo>
                  <a:pt x="6681439" y="2085842"/>
                  <a:pt x="6681439" y="2086317"/>
                  <a:pt x="6681439" y="2086887"/>
                </a:cubicBezTo>
                <a:cubicBezTo>
                  <a:pt x="6681439" y="2087838"/>
                  <a:pt x="6681535" y="2088885"/>
                  <a:pt x="6681535" y="2089835"/>
                </a:cubicBezTo>
                <a:cubicBezTo>
                  <a:pt x="6681630" y="2092118"/>
                  <a:pt x="6681630" y="2094209"/>
                  <a:pt x="6681724" y="2096302"/>
                </a:cubicBezTo>
                <a:cubicBezTo>
                  <a:pt x="6681819" y="2098393"/>
                  <a:pt x="6681914" y="2100385"/>
                  <a:pt x="6682010" y="2102288"/>
                </a:cubicBezTo>
                <a:cubicBezTo>
                  <a:pt x="6682105" y="2103048"/>
                  <a:pt x="6682105" y="2103904"/>
                  <a:pt x="6682200" y="2104665"/>
                </a:cubicBezTo>
                <a:cubicBezTo>
                  <a:pt x="6682200" y="2104855"/>
                  <a:pt x="6682200" y="2105045"/>
                  <a:pt x="6682200" y="2105235"/>
                </a:cubicBezTo>
                <a:cubicBezTo>
                  <a:pt x="6682295" y="2106472"/>
                  <a:pt x="6682485" y="2107802"/>
                  <a:pt x="6682580" y="2109038"/>
                </a:cubicBezTo>
                <a:cubicBezTo>
                  <a:pt x="6683721" y="2119212"/>
                  <a:pt x="6684957" y="2129671"/>
                  <a:pt x="6685527" y="2140129"/>
                </a:cubicBezTo>
                <a:cubicBezTo>
                  <a:pt x="6685527" y="2140700"/>
                  <a:pt x="6685527" y="2141175"/>
                  <a:pt x="6685338" y="2141841"/>
                </a:cubicBezTo>
                <a:cubicBezTo>
                  <a:pt x="6685527" y="2144598"/>
                  <a:pt x="6685527" y="2147260"/>
                  <a:pt x="6685527" y="2150017"/>
                </a:cubicBezTo>
                <a:cubicBezTo>
                  <a:pt x="6685527" y="2150493"/>
                  <a:pt x="6685527" y="2151063"/>
                  <a:pt x="6685527" y="2151540"/>
                </a:cubicBezTo>
                <a:cubicBezTo>
                  <a:pt x="6685527" y="2154392"/>
                  <a:pt x="6685432" y="2157244"/>
                  <a:pt x="6685147" y="2160098"/>
                </a:cubicBezTo>
                <a:cubicBezTo>
                  <a:pt x="6685147" y="2160382"/>
                  <a:pt x="6685052" y="2160763"/>
                  <a:pt x="6685052" y="2161047"/>
                </a:cubicBezTo>
                <a:cubicBezTo>
                  <a:pt x="6684672" y="2164852"/>
                  <a:pt x="6684196" y="2168560"/>
                  <a:pt x="6683436" y="2172267"/>
                </a:cubicBezTo>
                <a:cubicBezTo>
                  <a:pt x="6683245" y="2173504"/>
                  <a:pt x="6682580" y="2174454"/>
                  <a:pt x="6681819" y="2175217"/>
                </a:cubicBezTo>
                <a:cubicBezTo>
                  <a:pt x="6681724" y="2175405"/>
                  <a:pt x="6681630" y="2175596"/>
                  <a:pt x="6681439" y="2175691"/>
                </a:cubicBezTo>
                <a:cubicBezTo>
                  <a:pt x="6680584" y="2176356"/>
                  <a:pt x="6679633" y="2176927"/>
                  <a:pt x="6678586" y="2177213"/>
                </a:cubicBezTo>
                <a:cubicBezTo>
                  <a:pt x="6678491" y="2177308"/>
                  <a:pt x="6678396" y="2177308"/>
                  <a:pt x="6678301" y="2177308"/>
                </a:cubicBezTo>
                <a:cubicBezTo>
                  <a:pt x="6675924" y="2177878"/>
                  <a:pt x="6673357" y="2177499"/>
                  <a:pt x="6671360" y="2176072"/>
                </a:cubicBezTo>
                <a:cubicBezTo>
                  <a:pt x="6670410" y="2175405"/>
                  <a:pt x="6669554" y="2174550"/>
                  <a:pt x="6669078" y="2173504"/>
                </a:cubicBezTo>
                <a:cubicBezTo>
                  <a:pt x="6667842" y="2170937"/>
                  <a:pt x="6666796" y="2168274"/>
                  <a:pt x="6665845" y="2165612"/>
                </a:cubicBezTo>
                <a:cubicBezTo>
                  <a:pt x="6665275" y="2164185"/>
                  <a:pt x="6664895" y="2162664"/>
                  <a:pt x="6664419" y="2161238"/>
                </a:cubicBezTo>
                <a:cubicBezTo>
                  <a:pt x="6664038" y="2160098"/>
                  <a:pt x="6663658" y="2158861"/>
                  <a:pt x="6663278" y="2157625"/>
                </a:cubicBezTo>
                <a:cubicBezTo>
                  <a:pt x="6662613" y="2155343"/>
                  <a:pt x="6662137" y="2153155"/>
                  <a:pt x="6661567" y="2150873"/>
                </a:cubicBezTo>
                <a:cubicBezTo>
                  <a:pt x="6661472" y="2150398"/>
                  <a:pt x="6661281" y="2149924"/>
                  <a:pt x="6661186" y="2149447"/>
                </a:cubicBezTo>
                <a:cubicBezTo>
                  <a:pt x="6658904" y="2139464"/>
                  <a:pt x="6657573" y="2129195"/>
                  <a:pt x="6656242" y="2119117"/>
                </a:cubicBezTo>
                <a:cubicBezTo>
                  <a:pt x="6655672" y="2114458"/>
                  <a:pt x="6655101" y="2109893"/>
                  <a:pt x="6654435" y="2105330"/>
                </a:cubicBezTo>
                <a:cubicBezTo>
                  <a:pt x="6654150" y="2103143"/>
                  <a:pt x="6653675" y="2100576"/>
                  <a:pt x="6653105" y="2098012"/>
                </a:cubicBezTo>
                <a:cubicBezTo>
                  <a:pt x="6652629" y="2095921"/>
                  <a:pt x="6652058" y="2093639"/>
                  <a:pt x="6651582" y="2091357"/>
                </a:cubicBezTo>
                <a:cubicBezTo>
                  <a:pt x="6651107" y="2089170"/>
                  <a:pt x="6650632" y="2086983"/>
                  <a:pt x="6650156" y="2084796"/>
                </a:cubicBezTo>
                <a:cubicBezTo>
                  <a:pt x="6650156" y="2084605"/>
                  <a:pt x="6650061" y="2084321"/>
                  <a:pt x="6650061" y="2084131"/>
                </a:cubicBezTo>
                <a:cubicBezTo>
                  <a:pt x="6649586" y="2081849"/>
                  <a:pt x="6649205" y="2079472"/>
                  <a:pt x="6648825" y="2077190"/>
                </a:cubicBezTo>
                <a:cubicBezTo>
                  <a:pt x="6648825" y="2077190"/>
                  <a:pt x="6648825" y="2077094"/>
                  <a:pt x="6648825" y="2077094"/>
                </a:cubicBezTo>
                <a:cubicBezTo>
                  <a:pt x="6648065" y="2072435"/>
                  <a:pt x="6647685" y="2067681"/>
                  <a:pt x="6647874" y="2063307"/>
                </a:cubicBezTo>
                <a:cubicBezTo>
                  <a:pt x="6647874" y="2063022"/>
                  <a:pt x="6647874" y="2062832"/>
                  <a:pt x="6647874" y="2062546"/>
                </a:cubicBezTo>
                <a:cubicBezTo>
                  <a:pt x="6648065" y="2060455"/>
                  <a:pt x="6648350" y="2058459"/>
                  <a:pt x="6648825" y="2056556"/>
                </a:cubicBezTo>
                <a:cubicBezTo>
                  <a:pt x="6648921" y="2056271"/>
                  <a:pt x="6649016" y="2055986"/>
                  <a:pt x="6649111" y="2055701"/>
                </a:cubicBezTo>
                <a:cubicBezTo>
                  <a:pt x="6649681" y="2053894"/>
                  <a:pt x="6650347" y="2052088"/>
                  <a:pt x="6651298" y="2050471"/>
                </a:cubicBezTo>
                <a:cubicBezTo>
                  <a:pt x="6651393" y="2050281"/>
                  <a:pt x="6651582" y="2050091"/>
                  <a:pt x="6651678" y="2049900"/>
                </a:cubicBezTo>
                <a:cubicBezTo>
                  <a:pt x="6652724" y="2048284"/>
                  <a:pt x="6653959" y="2046668"/>
                  <a:pt x="6655577" y="2045336"/>
                </a:cubicBezTo>
                <a:cubicBezTo>
                  <a:pt x="6656527" y="2044481"/>
                  <a:pt x="6657668" y="2043911"/>
                  <a:pt x="6658809" y="2043435"/>
                </a:cubicBezTo>
                <a:cubicBezTo>
                  <a:pt x="6659094" y="2043340"/>
                  <a:pt x="6659285" y="2043245"/>
                  <a:pt x="6659569" y="2043150"/>
                </a:cubicBezTo>
                <a:cubicBezTo>
                  <a:pt x="6660806" y="2042769"/>
                  <a:pt x="6661947" y="2042580"/>
                  <a:pt x="6663183" y="2042769"/>
                </a:cubicBezTo>
                <a:close/>
                <a:moveTo>
                  <a:pt x="6593107" y="2040011"/>
                </a:moveTo>
                <a:cubicBezTo>
                  <a:pt x="6598051" y="2039821"/>
                  <a:pt x="6603091" y="2042103"/>
                  <a:pt x="6605754" y="2047238"/>
                </a:cubicBezTo>
                <a:cubicBezTo>
                  <a:pt x="6606609" y="2048949"/>
                  <a:pt x="6607274" y="2050946"/>
                  <a:pt x="6607560" y="2053228"/>
                </a:cubicBezTo>
                <a:cubicBezTo>
                  <a:pt x="6607941" y="2056460"/>
                  <a:pt x="6608416" y="2059788"/>
                  <a:pt x="6608795" y="2063022"/>
                </a:cubicBezTo>
                <a:cubicBezTo>
                  <a:pt x="6608986" y="2064923"/>
                  <a:pt x="6609176" y="2066729"/>
                  <a:pt x="6609461" y="2068631"/>
                </a:cubicBezTo>
                <a:cubicBezTo>
                  <a:pt x="6610698" y="2077759"/>
                  <a:pt x="6611933" y="2087077"/>
                  <a:pt x="6613265" y="2096301"/>
                </a:cubicBezTo>
                <a:cubicBezTo>
                  <a:pt x="6613360" y="2096395"/>
                  <a:pt x="6613360" y="2096585"/>
                  <a:pt x="6613360" y="2096680"/>
                </a:cubicBezTo>
                <a:cubicBezTo>
                  <a:pt x="6614596" y="2105615"/>
                  <a:pt x="6615833" y="2114553"/>
                  <a:pt x="6617163" y="2123490"/>
                </a:cubicBezTo>
                <a:cubicBezTo>
                  <a:pt x="6617354" y="2124725"/>
                  <a:pt x="6617544" y="2126057"/>
                  <a:pt x="6617734" y="2127293"/>
                </a:cubicBezTo>
                <a:cubicBezTo>
                  <a:pt x="6619160" y="2137181"/>
                  <a:pt x="6620587" y="2147165"/>
                  <a:pt x="6622013" y="2157149"/>
                </a:cubicBezTo>
                <a:cubicBezTo>
                  <a:pt x="6622013" y="2157149"/>
                  <a:pt x="6622013" y="2157244"/>
                  <a:pt x="6622013" y="2157244"/>
                </a:cubicBezTo>
                <a:cubicBezTo>
                  <a:pt x="6622013" y="2157244"/>
                  <a:pt x="6622013" y="2157339"/>
                  <a:pt x="6622013" y="2157339"/>
                </a:cubicBezTo>
                <a:cubicBezTo>
                  <a:pt x="6624960" y="2178829"/>
                  <a:pt x="6627718" y="2200413"/>
                  <a:pt x="6629810" y="2221999"/>
                </a:cubicBezTo>
                <a:cubicBezTo>
                  <a:pt x="6629810" y="2221999"/>
                  <a:pt x="6629810" y="2222094"/>
                  <a:pt x="6629810" y="2222094"/>
                </a:cubicBezTo>
                <a:cubicBezTo>
                  <a:pt x="6629810" y="2222189"/>
                  <a:pt x="6629810" y="2222189"/>
                  <a:pt x="6629810" y="2222284"/>
                </a:cubicBezTo>
                <a:cubicBezTo>
                  <a:pt x="6632377" y="2248623"/>
                  <a:pt x="6633899" y="2274773"/>
                  <a:pt x="6633708" y="2300540"/>
                </a:cubicBezTo>
                <a:cubicBezTo>
                  <a:pt x="6633708" y="2300635"/>
                  <a:pt x="6633708" y="2300731"/>
                  <a:pt x="6633708" y="2300826"/>
                </a:cubicBezTo>
                <a:cubicBezTo>
                  <a:pt x="6633708" y="2305675"/>
                  <a:pt x="6633613" y="2310526"/>
                  <a:pt x="6633423" y="2315375"/>
                </a:cubicBezTo>
                <a:cubicBezTo>
                  <a:pt x="6633327" y="2319178"/>
                  <a:pt x="6633043" y="2323076"/>
                  <a:pt x="6632852" y="2326879"/>
                </a:cubicBezTo>
                <a:cubicBezTo>
                  <a:pt x="6632757" y="2328117"/>
                  <a:pt x="6632757" y="2329257"/>
                  <a:pt x="6632662" y="2330493"/>
                </a:cubicBezTo>
                <a:cubicBezTo>
                  <a:pt x="6632473" y="2332395"/>
                  <a:pt x="6631141" y="2333537"/>
                  <a:pt x="6629715" y="2333822"/>
                </a:cubicBezTo>
                <a:cubicBezTo>
                  <a:pt x="6628289" y="2334106"/>
                  <a:pt x="6626767" y="2333441"/>
                  <a:pt x="6626101" y="2331539"/>
                </a:cubicBezTo>
                <a:cubicBezTo>
                  <a:pt x="6623439" y="2323743"/>
                  <a:pt x="6621157" y="2315659"/>
                  <a:pt x="6618874" y="2307577"/>
                </a:cubicBezTo>
                <a:cubicBezTo>
                  <a:pt x="6612028" y="2283234"/>
                  <a:pt x="6606704" y="2258227"/>
                  <a:pt x="6602329" y="2232743"/>
                </a:cubicBezTo>
                <a:cubicBezTo>
                  <a:pt x="6601950" y="2230366"/>
                  <a:pt x="6601570" y="2227989"/>
                  <a:pt x="6601189" y="2225611"/>
                </a:cubicBezTo>
                <a:cubicBezTo>
                  <a:pt x="6596720" y="2198226"/>
                  <a:pt x="6593107" y="2170461"/>
                  <a:pt x="6589874" y="2142886"/>
                </a:cubicBezTo>
                <a:cubicBezTo>
                  <a:pt x="6589874" y="2142886"/>
                  <a:pt x="6589874" y="2142792"/>
                  <a:pt x="6589874" y="2142792"/>
                </a:cubicBezTo>
                <a:cubicBezTo>
                  <a:pt x="6588447" y="2130717"/>
                  <a:pt x="6587021" y="2118642"/>
                  <a:pt x="6585595" y="2106660"/>
                </a:cubicBezTo>
                <a:cubicBezTo>
                  <a:pt x="6584644" y="2098580"/>
                  <a:pt x="6583693" y="2090405"/>
                  <a:pt x="6582742" y="2082418"/>
                </a:cubicBezTo>
                <a:cubicBezTo>
                  <a:pt x="6581887" y="2081182"/>
                  <a:pt x="6580651" y="2080231"/>
                  <a:pt x="6580365" y="2078329"/>
                </a:cubicBezTo>
                <a:cubicBezTo>
                  <a:pt x="6579700" y="2074240"/>
                  <a:pt x="6579225" y="2071388"/>
                  <a:pt x="6578940" y="2068821"/>
                </a:cubicBezTo>
                <a:cubicBezTo>
                  <a:pt x="6578654" y="2066254"/>
                  <a:pt x="6578559" y="2064067"/>
                  <a:pt x="6578654" y="2061119"/>
                </a:cubicBezTo>
                <a:cubicBezTo>
                  <a:pt x="6578750" y="2059123"/>
                  <a:pt x="6578845" y="2056936"/>
                  <a:pt x="6579129" y="2054179"/>
                </a:cubicBezTo>
                <a:cubicBezTo>
                  <a:pt x="6579985" y="2045145"/>
                  <a:pt x="6586451" y="2040297"/>
                  <a:pt x="6593107" y="2040011"/>
                </a:cubicBezTo>
                <a:close/>
                <a:moveTo>
                  <a:pt x="6073663" y="1962905"/>
                </a:moveTo>
                <a:cubicBezTo>
                  <a:pt x="6099144" y="1971843"/>
                  <a:pt x="6072046" y="2008736"/>
                  <a:pt x="6061397" y="2017104"/>
                </a:cubicBezTo>
                <a:cubicBezTo>
                  <a:pt x="6053315" y="2023379"/>
                  <a:pt x="6042665" y="2013871"/>
                  <a:pt x="6044377" y="2005123"/>
                </a:cubicBezTo>
                <a:cubicBezTo>
                  <a:pt x="6046659" y="1992666"/>
                  <a:pt x="6052744" y="1955584"/>
                  <a:pt x="6073663" y="1962905"/>
                </a:cubicBezTo>
                <a:close/>
                <a:moveTo>
                  <a:pt x="8125195" y="1898922"/>
                </a:moveTo>
                <a:cubicBezTo>
                  <a:pt x="8121011" y="1912429"/>
                  <a:pt x="8116827" y="1926022"/>
                  <a:pt x="8112549" y="1939429"/>
                </a:cubicBezTo>
                <a:cubicBezTo>
                  <a:pt x="8134228" y="1927257"/>
                  <a:pt x="8155717" y="1914802"/>
                  <a:pt x="8177206" y="1902252"/>
                </a:cubicBezTo>
                <a:cubicBezTo>
                  <a:pt x="8159806" y="1902252"/>
                  <a:pt x="8142310" y="1901681"/>
                  <a:pt x="8125195" y="1898922"/>
                </a:cubicBezTo>
                <a:close/>
                <a:moveTo>
                  <a:pt x="6705209" y="1887021"/>
                </a:moveTo>
                <a:cubicBezTo>
                  <a:pt x="6708348" y="1886546"/>
                  <a:pt x="6711580" y="1887496"/>
                  <a:pt x="6714242" y="1890254"/>
                </a:cubicBezTo>
                <a:cubicBezTo>
                  <a:pt x="6714813" y="1890824"/>
                  <a:pt x="6715384" y="1891300"/>
                  <a:pt x="6715859" y="1891966"/>
                </a:cubicBezTo>
                <a:cubicBezTo>
                  <a:pt x="6717475" y="1894248"/>
                  <a:pt x="6718806" y="1896720"/>
                  <a:pt x="6720232" y="1899097"/>
                </a:cubicBezTo>
                <a:cubicBezTo>
                  <a:pt x="6723181" y="1904136"/>
                  <a:pt x="6725938" y="1909272"/>
                  <a:pt x="6728410" y="1914595"/>
                </a:cubicBezTo>
                <a:cubicBezTo>
                  <a:pt x="6728410" y="1914690"/>
                  <a:pt x="6728410" y="1914690"/>
                  <a:pt x="6728410" y="1914690"/>
                </a:cubicBezTo>
                <a:cubicBezTo>
                  <a:pt x="6729741" y="1917543"/>
                  <a:pt x="6730977" y="1920396"/>
                  <a:pt x="6732118" y="1923342"/>
                </a:cubicBezTo>
                <a:cubicBezTo>
                  <a:pt x="6732403" y="1924103"/>
                  <a:pt x="6732689" y="1924769"/>
                  <a:pt x="6732974" y="1925529"/>
                </a:cubicBezTo>
                <a:cubicBezTo>
                  <a:pt x="6738774" y="1940553"/>
                  <a:pt x="6742958" y="1956242"/>
                  <a:pt x="6746285" y="1972121"/>
                </a:cubicBezTo>
                <a:cubicBezTo>
                  <a:pt x="6746571" y="1973547"/>
                  <a:pt x="6746857" y="1975069"/>
                  <a:pt x="6747141" y="1976495"/>
                </a:cubicBezTo>
                <a:cubicBezTo>
                  <a:pt x="6748472" y="1982961"/>
                  <a:pt x="6749614" y="1989522"/>
                  <a:pt x="6750755" y="1995988"/>
                </a:cubicBezTo>
                <a:cubicBezTo>
                  <a:pt x="6750944" y="1996843"/>
                  <a:pt x="6751040" y="1997699"/>
                  <a:pt x="6751230" y="1998554"/>
                </a:cubicBezTo>
                <a:cubicBezTo>
                  <a:pt x="6751420" y="1999791"/>
                  <a:pt x="6751706" y="2001122"/>
                  <a:pt x="6751895" y="2002358"/>
                </a:cubicBezTo>
                <a:cubicBezTo>
                  <a:pt x="6752656" y="2007017"/>
                  <a:pt x="6753512" y="2011771"/>
                  <a:pt x="6754273" y="2016621"/>
                </a:cubicBezTo>
                <a:cubicBezTo>
                  <a:pt x="6754368" y="2017381"/>
                  <a:pt x="6754558" y="2018142"/>
                  <a:pt x="6754653" y="2018997"/>
                </a:cubicBezTo>
                <a:cubicBezTo>
                  <a:pt x="6756459" y="2030028"/>
                  <a:pt x="6757886" y="2041342"/>
                  <a:pt x="6758266" y="2052562"/>
                </a:cubicBezTo>
                <a:cubicBezTo>
                  <a:pt x="6758266" y="2055129"/>
                  <a:pt x="6758361" y="2057602"/>
                  <a:pt x="6758266" y="2060263"/>
                </a:cubicBezTo>
                <a:cubicBezTo>
                  <a:pt x="6758266" y="2061405"/>
                  <a:pt x="6758171" y="2062450"/>
                  <a:pt x="6758171" y="2063591"/>
                </a:cubicBezTo>
                <a:cubicBezTo>
                  <a:pt x="6758076" y="2065683"/>
                  <a:pt x="6757981" y="2067775"/>
                  <a:pt x="6757791" y="2069867"/>
                </a:cubicBezTo>
                <a:cubicBezTo>
                  <a:pt x="6757791" y="2069962"/>
                  <a:pt x="6757791" y="2069962"/>
                  <a:pt x="6757791" y="2070057"/>
                </a:cubicBezTo>
                <a:cubicBezTo>
                  <a:pt x="6757410" y="2073575"/>
                  <a:pt x="6756935" y="2077189"/>
                  <a:pt x="6756175" y="2080611"/>
                </a:cubicBezTo>
                <a:cubicBezTo>
                  <a:pt x="6755414" y="2084129"/>
                  <a:pt x="6754463" y="2087647"/>
                  <a:pt x="6753226" y="2091070"/>
                </a:cubicBezTo>
                <a:cubicBezTo>
                  <a:pt x="6752276" y="2093922"/>
                  <a:pt x="6749709" y="2095254"/>
                  <a:pt x="6747141" y="2095254"/>
                </a:cubicBezTo>
                <a:cubicBezTo>
                  <a:pt x="6744479" y="2095254"/>
                  <a:pt x="6741912" y="2093922"/>
                  <a:pt x="6740676" y="2091356"/>
                </a:cubicBezTo>
                <a:cubicBezTo>
                  <a:pt x="6739154" y="2088218"/>
                  <a:pt x="6737823" y="2084985"/>
                  <a:pt x="6736682" y="2081657"/>
                </a:cubicBezTo>
                <a:cubicBezTo>
                  <a:pt x="6736302" y="2080515"/>
                  <a:pt x="6735922" y="2079375"/>
                  <a:pt x="6735541" y="2078233"/>
                </a:cubicBezTo>
                <a:cubicBezTo>
                  <a:pt x="6734876" y="2075952"/>
                  <a:pt x="6734115" y="2073765"/>
                  <a:pt x="6733545" y="2071483"/>
                </a:cubicBezTo>
                <a:cubicBezTo>
                  <a:pt x="6733164" y="2070057"/>
                  <a:pt x="6732784" y="2068725"/>
                  <a:pt x="6732499" y="2067394"/>
                </a:cubicBezTo>
                <a:cubicBezTo>
                  <a:pt x="6732023" y="2065208"/>
                  <a:pt x="6731548" y="2062926"/>
                  <a:pt x="6731073" y="2060739"/>
                </a:cubicBezTo>
                <a:cubicBezTo>
                  <a:pt x="6730787" y="2059407"/>
                  <a:pt x="6730502" y="2058077"/>
                  <a:pt x="6730217" y="2056746"/>
                </a:cubicBezTo>
                <a:cubicBezTo>
                  <a:pt x="6730217" y="2056651"/>
                  <a:pt x="6730217" y="2056651"/>
                  <a:pt x="6730217" y="2056651"/>
                </a:cubicBezTo>
                <a:cubicBezTo>
                  <a:pt x="6730217" y="2056651"/>
                  <a:pt x="6730217" y="2056555"/>
                  <a:pt x="6730217" y="2056460"/>
                </a:cubicBezTo>
                <a:cubicBezTo>
                  <a:pt x="6729361" y="2051420"/>
                  <a:pt x="6728600" y="2046381"/>
                  <a:pt x="6727840" y="2041247"/>
                </a:cubicBezTo>
                <a:cubicBezTo>
                  <a:pt x="6727554" y="2039441"/>
                  <a:pt x="6727364" y="2037634"/>
                  <a:pt x="6727079" y="2035827"/>
                </a:cubicBezTo>
                <a:cubicBezTo>
                  <a:pt x="6726603" y="2032214"/>
                  <a:pt x="6726033" y="2028505"/>
                  <a:pt x="6725558" y="2024893"/>
                </a:cubicBezTo>
                <a:cubicBezTo>
                  <a:pt x="6725558" y="2024513"/>
                  <a:pt x="6725463" y="2024227"/>
                  <a:pt x="6725463" y="2023846"/>
                </a:cubicBezTo>
                <a:cubicBezTo>
                  <a:pt x="6725082" y="2020519"/>
                  <a:pt x="6724511" y="2017381"/>
                  <a:pt x="6724036" y="2014149"/>
                </a:cubicBezTo>
                <a:cubicBezTo>
                  <a:pt x="6723846" y="2013197"/>
                  <a:pt x="6723751" y="2012151"/>
                  <a:pt x="6723560" y="2011200"/>
                </a:cubicBezTo>
                <a:cubicBezTo>
                  <a:pt x="6722895" y="2007492"/>
                  <a:pt x="6722134" y="2003784"/>
                  <a:pt x="6721374" y="2000171"/>
                </a:cubicBezTo>
                <a:cubicBezTo>
                  <a:pt x="6721279" y="1999886"/>
                  <a:pt x="6721279" y="1999600"/>
                  <a:pt x="6721183" y="1999316"/>
                </a:cubicBezTo>
                <a:cubicBezTo>
                  <a:pt x="6721183" y="1999221"/>
                  <a:pt x="6721183" y="1999221"/>
                  <a:pt x="6721183" y="1999126"/>
                </a:cubicBezTo>
                <a:cubicBezTo>
                  <a:pt x="6719376" y="1991424"/>
                  <a:pt x="6717380" y="1983722"/>
                  <a:pt x="6715289" y="1976115"/>
                </a:cubicBezTo>
                <a:cubicBezTo>
                  <a:pt x="6713387" y="1968984"/>
                  <a:pt x="6711295" y="1961852"/>
                  <a:pt x="6709298" y="1954721"/>
                </a:cubicBezTo>
                <a:cubicBezTo>
                  <a:pt x="6709298" y="1954626"/>
                  <a:pt x="6709298" y="1954626"/>
                  <a:pt x="6709298" y="1954626"/>
                </a:cubicBezTo>
                <a:cubicBezTo>
                  <a:pt x="6706825" y="1946163"/>
                  <a:pt x="6704543" y="1937701"/>
                  <a:pt x="6702452" y="1929144"/>
                </a:cubicBezTo>
                <a:cubicBezTo>
                  <a:pt x="6700075" y="1919444"/>
                  <a:pt x="6697982" y="1909556"/>
                  <a:pt x="6696652" y="1899573"/>
                </a:cubicBezTo>
                <a:cubicBezTo>
                  <a:pt x="6696652" y="1899573"/>
                  <a:pt x="6696652" y="1899477"/>
                  <a:pt x="6696652" y="1899477"/>
                </a:cubicBezTo>
                <a:cubicBezTo>
                  <a:pt x="6696462" y="1898051"/>
                  <a:pt x="6696557" y="1896815"/>
                  <a:pt x="6696747" y="1895579"/>
                </a:cubicBezTo>
                <a:cubicBezTo>
                  <a:pt x="6696842" y="1895198"/>
                  <a:pt x="6697032" y="1894818"/>
                  <a:pt x="6697127" y="1894438"/>
                </a:cubicBezTo>
                <a:cubicBezTo>
                  <a:pt x="6697317" y="1893678"/>
                  <a:pt x="6697507" y="1892916"/>
                  <a:pt x="6697888" y="1892250"/>
                </a:cubicBezTo>
                <a:cubicBezTo>
                  <a:pt x="6698173" y="1891680"/>
                  <a:pt x="6698554" y="1891300"/>
                  <a:pt x="6698839" y="1890919"/>
                </a:cubicBezTo>
                <a:cubicBezTo>
                  <a:pt x="6699219" y="1890539"/>
                  <a:pt x="6699505" y="1890064"/>
                  <a:pt x="6699884" y="1889684"/>
                </a:cubicBezTo>
                <a:cubicBezTo>
                  <a:pt x="6700359" y="1889208"/>
                  <a:pt x="6701026" y="1888828"/>
                  <a:pt x="6701596" y="1888447"/>
                </a:cubicBezTo>
                <a:cubicBezTo>
                  <a:pt x="6701882" y="1888256"/>
                  <a:pt x="6702071" y="1888067"/>
                  <a:pt x="6702357" y="1887972"/>
                </a:cubicBezTo>
                <a:cubicBezTo>
                  <a:pt x="6703213" y="1887496"/>
                  <a:pt x="6704068" y="1887306"/>
                  <a:pt x="6704924" y="1887116"/>
                </a:cubicBezTo>
                <a:cubicBezTo>
                  <a:pt x="6705019" y="1887021"/>
                  <a:pt x="6705114" y="1887021"/>
                  <a:pt x="6705209" y="1887021"/>
                </a:cubicBezTo>
                <a:close/>
                <a:moveTo>
                  <a:pt x="6811230" y="1719673"/>
                </a:moveTo>
                <a:cubicBezTo>
                  <a:pt x="6811990" y="1719673"/>
                  <a:pt x="6812656" y="1719673"/>
                  <a:pt x="6813321" y="1719769"/>
                </a:cubicBezTo>
                <a:cubicBezTo>
                  <a:pt x="6813796" y="1719864"/>
                  <a:pt x="6814177" y="1719959"/>
                  <a:pt x="6814652" y="1720053"/>
                </a:cubicBezTo>
                <a:cubicBezTo>
                  <a:pt x="6815889" y="1720339"/>
                  <a:pt x="6817029" y="1720815"/>
                  <a:pt x="6817980" y="1721575"/>
                </a:cubicBezTo>
                <a:cubicBezTo>
                  <a:pt x="6819978" y="1723191"/>
                  <a:pt x="6821688" y="1724998"/>
                  <a:pt x="6823210" y="1726900"/>
                </a:cubicBezTo>
                <a:cubicBezTo>
                  <a:pt x="6823400" y="1727184"/>
                  <a:pt x="6823685" y="1727470"/>
                  <a:pt x="6823970" y="1727851"/>
                </a:cubicBezTo>
                <a:cubicBezTo>
                  <a:pt x="6825302" y="1729752"/>
                  <a:pt x="6826442" y="1731749"/>
                  <a:pt x="6827489" y="1733841"/>
                </a:cubicBezTo>
                <a:cubicBezTo>
                  <a:pt x="6827774" y="1734411"/>
                  <a:pt x="6827965" y="1735076"/>
                  <a:pt x="6828249" y="1735648"/>
                </a:cubicBezTo>
                <a:cubicBezTo>
                  <a:pt x="6829105" y="1737644"/>
                  <a:pt x="6829866" y="1739736"/>
                  <a:pt x="6830531" y="1741923"/>
                </a:cubicBezTo>
                <a:cubicBezTo>
                  <a:pt x="6830817" y="1742874"/>
                  <a:pt x="6831007" y="1743824"/>
                  <a:pt x="6831292" y="1744775"/>
                </a:cubicBezTo>
                <a:cubicBezTo>
                  <a:pt x="6831577" y="1746106"/>
                  <a:pt x="6831863" y="1747533"/>
                  <a:pt x="6832148" y="1748864"/>
                </a:cubicBezTo>
                <a:cubicBezTo>
                  <a:pt x="6832624" y="1751527"/>
                  <a:pt x="6833099" y="1754284"/>
                  <a:pt x="6833479" y="1757041"/>
                </a:cubicBezTo>
                <a:cubicBezTo>
                  <a:pt x="6834810" y="1767215"/>
                  <a:pt x="6835285" y="1777580"/>
                  <a:pt x="6836617" y="1786137"/>
                </a:cubicBezTo>
                <a:cubicBezTo>
                  <a:pt x="6836617" y="1786233"/>
                  <a:pt x="6836617" y="1786233"/>
                  <a:pt x="6836617" y="1786326"/>
                </a:cubicBezTo>
                <a:cubicBezTo>
                  <a:pt x="6837378" y="1790891"/>
                  <a:pt x="6838233" y="1795550"/>
                  <a:pt x="6838994" y="1800209"/>
                </a:cubicBezTo>
                <a:cubicBezTo>
                  <a:pt x="6839090" y="1800875"/>
                  <a:pt x="6839279" y="1801635"/>
                  <a:pt x="6839374" y="1802396"/>
                </a:cubicBezTo>
                <a:cubicBezTo>
                  <a:pt x="6839469" y="1802871"/>
                  <a:pt x="6839565" y="1803443"/>
                  <a:pt x="6839660" y="1803918"/>
                </a:cubicBezTo>
                <a:cubicBezTo>
                  <a:pt x="6840610" y="1809813"/>
                  <a:pt x="6841561" y="1815804"/>
                  <a:pt x="6842227" y="1821794"/>
                </a:cubicBezTo>
                <a:cubicBezTo>
                  <a:pt x="6842227" y="1821794"/>
                  <a:pt x="6842227" y="1821794"/>
                  <a:pt x="6842227" y="1821888"/>
                </a:cubicBezTo>
                <a:cubicBezTo>
                  <a:pt x="6842607" y="1825406"/>
                  <a:pt x="6842893" y="1828924"/>
                  <a:pt x="6843082" y="1832348"/>
                </a:cubicBezTo>
                <a:cubicBezTo>
                  <a:pt x="6843082" y="1832729"/>
                  <a:pt x="6843082" y="1833204"/>
                  <a:pt x="6843082" y="1833583"/>
                </a:cubicBezTo>
                <a:cubicBezTo>
                  <a:pt x="6843177" y="1837483"/>
                  <a:pt x="6843177" y="1841286"/>
                  <a:pt x="6842893" y="1844994"/>
                </a:cubicBezTo>
                <a:cubicBezTo>
                  <a:pt x="6842798" y="1846136"/>
                  <a:pt x="6842417" y="1847181"/>
                  <a:pt x="6842037" y="1848227"/>
                </a:cubicBezTo>
                <a:cubicBezTo>
                  <a:pt x="6841942" y="1848513"/>
                  <a:pt x="6841751" y="1848797"/>
                  <a:pt x="6841656" y="1849082"/>
                </a:cubicBezTo>
                <a:cubicBezTo>
                  <a:pt x="6841181" y="1849938"/>
                  <a:pt x="6840705" y="1850794"/>
                  <a:pt x="6840040" y="1851555"/>
                </a:cubicBezTo>
                <a:cubicBezTo>
                  <a:pt x="6839850" y="1851839"/>
                  <a:pt x="6839565" y="1852125"/>
                  <a:pt x="6839279" y="1852411"/>
                </a:cubicBezTo>
                <a:cubicBezTo>
                  <a:pt x="6838709" y="1852981"/>
                  <a:pt x="6838139" y="1853456"/>
                  <a:pt x="6837567" y="1853932"/>
                </a:cubicBezTo>
                <a:cubicBezTo>
                  <a:pt x="6837092" y="1854311"/>
                  <a:pt x="6836617" y="1854692"/>
                  <a:pt x="6836046" y="1854977"/>
                </a:cubicBezTo>
                <a:cubicBezTo>
                  <a:pt x="6835761" y="1855167"/>
                  <a:pt x="6835571" y="1855263"/>
                  <a:pt x="6835285" y="1855358"/>
                </a:cubicBezTo>
                <a:cubicBezTo>
                  <a:pt x="6831482" y="1857259"/>
                  <a:pt x="6827109" y="1857449"/>
                  <a:pt x="6823876" y="1854787"/>
                </a:cubicBezTo>
                <a:cubicBezTo>
                  <a:pt x="6823495" y="1854502"/>
                  <a:pt x="6823210" y="1854216"/>
                  <a:pt x="6822925" y="1853837"/>
                </a:cubicBezTo>
                <a:cubicBezTo>
                  <a:pt x="6822259" y="1853076"/>
                  <a:pt x="6821499" y="1852125"/>
                  <a:pt x="6821023" y="1850983"/>
                </a:cubicBezTo>
                <a:cubicBezTo>
                  <a:pt x="6819501" y="1847562"/>
                  <a:pt x="6818266" y="1843949"/>
                  <a:pt x="6817029" y="1840335"/>
                </a:cubicBezTo>
                <a:cubicBezTo>
                  <a:pt x="6816745" y="1839384"/>
                  <a:pt x="6816459" y="1838528"/>
                  <a:pt x="6816173" y="1837673"/>
                </a:cubicBezTo>
                <a:cubicBezTo>
                  <a:pt x="6815033" y="1834155"/>
                  <a:pt x="6813987" y="1830541"/>
                  <a:pt x="6813132" y="1826928"/>
                </a:cubicBezTo>
                <a:cubicBezTo>
                  <a:pt x="6813037" y="1826642"/>
                  <a:pt x="6813037" y="1826453"/>
                  <a:pt x="6812941" y="1826167"/>
                </a:cubicBezTo>
                <a:cubicBezTo>
                  <a:pt x="6812086" y="1822649"/>
                  <a:pt x="6811325" y="1819036"/>
                  <a:pt x="6810660" y="1815423"/>
                </a:cubicBezTo>
                <a:cubicBezTo>
                  <a:pt x="6810469" y="1814472"/>
                  <a:pt x="6810279" y="1813616"/>
                  <a:pt x="6810088" y="1812665"/>
                </a:cubicBezTo>
                <a:cubicBezTo>
                  <a:pt x="6809328" y="1808767"/>
                  <a:pt x="6808662" y="1804869"/>
                  <a:pt x="6807997" y="1800970"/>
                </a:cubicBezTo>
                <a:cubicBezTo>
                  <a:pt x="6807141" y="1795835"/>
                  <a:pt x="6806285" y="1790796"/>
                  <a:pt x="6805334" y="1785756"/>
                </a:cubicBezTo>
                <a:cubicBezTo>
                  <a:pt x="6805239" y="1785661"/>
                  <a:pt x="6805239" y="1785566"/>
                  <a:pt x="6805239" y="1785472"/>
                </a:cubicBezTo>
                <a:cubicBezTo>
                  <a:pt x="6804859" y="1783379"/>
                  <a:pt x="6804383" y="1781097"/>
                  <a:pt x="6803813" y="1778815"/>
                </a:cubicBezTo>
                <a:cubicBezTo>
                  <a:pt x="6803623" y="1777960"/>
                  <a:pt x="6803433" y="1777103"/>
                  <a:pt x="6803243" y="1776248"/>
                </a:cubicBezTo>
                <a:cubicBezTo>
                  <a:pt x="6802768" y="1774156"/>
                  <a:pt x="6802292" y="1772064"/>
                  <a:pt x="6801721" y="1769877"/>
                </a:cubicBezTo>
                <a:cubicBezTo>
                  <a:pt x="6801246" y="1767881"/>
                  <a:pt x="6800770" y="1765789"/>
                  <a:pt x="6800295" y="1763792"/>
                </a:cubicBezTo>
                <a:cubicBezTo>
                  <a:pt x="6800200" y="1762936"/>
                  <a:pt x="6800010" y="1762176"/>
                  <a:pt x="6799819" y="1761415"/>
                </a:cubicBezTo>
                <a:cubicBezTo>
                  <a:pt x="6799439" y="1759323"/>
                  <a:pt x="6799059" y="1757326"/>
                  <a:pt x="6798679" y="1755235"/>
                </a:cubicBezTo>
                <a:cubicBezTo>
                  <a:pt x="6798488" y="1754379"/>
                  <a:pt x="6798393" y="1753523"/>
                  <a:pt x="6798298" y="1752667"/>
                </a:cubicBezTo>
                <a:cubicBezTo>
                  <a:pt x="6798013" y="1750955"/>
                  <a:pt x="6797823" y="1749339"/>
                  <a:pt x="6797728" y="1747722"/>
                </a:cubicBezTo>
                <a:cubicBezTo>
                  <a:pt x="6797633" y="1746868"/>
                  <a:pt x="6797537" y="1746012"/>
                  <a:pt x="6797537" y="1745156"/>
                </a:cubicBezTo>
                <a:cubicBezTo>
                  <a:pt x="6797442" y="1742779"/>
                  <a:pt x="6797537" y="1740497"/>
                  <a:pt x="6797728" y="1738214"/>
                </a:cubicBezTo>
                <a:cubicBezTo>
                  <a:pt x="6798013" y="1735837"/>
                  <a:pt x="6798488" y="1733555"/>
                  <a:pt x="6799154" y="1731368"/>
                </a:cubicBezTo>
                <a:cubicBezTo>
                  <a:pt x="6799249" y="1731178"/>
                  <a:pt x="6799249" y="1730893"/>
                  <a:pt x="6799344" y="1730703"/>
                </a:cubicBezTo>
                <a:cubicBezTo>
                  <a:pt x="6800105" y="1728611"/>
                  <a:pt x="6801056" y="1726614"/>
                  <a:pt x="6802292" y="1724713"/>
                </a:cubicBezTo>
                <a:cubicBezTo>
                  <a:pt x="6802387" y="1724428"/>
                  <a:pt x="6802482" y="1724142"/>
                  <a:pt x="6802672" y="1723857"/>
                </a:cubicBezTo>
                <a:cubicBezTo>
                  <a:pt x="6803338" y="1722906"/>
                  <a:pt x="6804194" y="1722146"/>
                  <a:pt x="6805144" y="1721575"/>
                </a:cubicBezTo>
                <a:cubicBezTo>
                  <a:pt x="6805715" y="1721290"/>
                  <a:pt x="6806095" y="1721004"/>
                  <a:pt x="6806665" y="1720719"/>
                </a:cubicBezTo>
                <a:cubicBezTo>
                  <a:pt x="6808092" y="1720053"/>
                  <a:pt x="6809613" y="1719769"/>
                  <a:pt x="6811230" y="1719673"/>
                </a:cubicBezTo>
                <a:close/>
                <a:moveTo>
                  <a:pt x="6576373" y="1709799"/>
                </a:moveTo>
                <a:cubicBezTo>
                  <a:pt x="6550130" y="1719593"/>
                  <a:pt x="6524077" y="1729958"/>
                  <a:pt x="6497928" y="1739845"/>
                </a:cubicBezTo>
                <a:cubicBezTo>
                  <a:pt x="6497833" y="1740321"/>
                  <a:pt x="6497928" y="1740606"/>
                  <a:pt x="6497833" y="1741081"/>
                </a:cubicBezTo>
                <a:cubicBezTo>
                  <a:pt x="6493554" y="1756009"/>
                  <a:pt x="6487754" y="1767990"/>
                  <a:pt x="6474537" y="1776453"/>
                </a:cubicBezTo>
                <a:cubicBezTo>
                  <a:pt x="6467026" y="1781208"/>
                  <a:pt x="6457327" y="1772744"/>
                  <a:pt x="6459894" y="1764663"/>
                </a:cubicBezTo>
                <a:cubicBezTo>
                  <a:pt x="6461226" y="1760384"/>
                  <a:pt x="6462462" y="1756676"/>
                  <a:pt x="6463699" y="1752872"/>
                </a:cubicBezTo>
                <a:cubicBezTo>
                  <a:pt x="6436504" y="1763236"/>
                  <a:pt x="6409595" y="1774171"/>
                  <a:pt x="6382591" y="1784820"/>
                </a:cubicBezTo>
                <a:cubicBezTo>
                  <a:pt x="6377647" y="1800605"/>
                  <a:pt x="6369185" y="1813822"/>
                  <a:pt x="6354827" y="1822474"/>
                </a:cubicBezTo>
                <a:cubicBezTo>
                  <a:pt x="6347125" y="1827133"/>
                  <a:pt x="6337427" y="1818386"/>
                  <a:pt x="6340279" y="1810207"/>
                </a:cubicBezTo>
                <a:cubicBezTo>
                  <a:pt x="6340945" y="1808496"/>
                  <a:pt x="6341705" y="1806785"/>
                  <a:pt x="6342372" y="1805074"/>
                </a:cubicBezTo>
                <a:cubicBezTo>
                  <a:pt x="6341610" y="1803933"/>
                  <a:pt x="6341135" y="1802697"/>
                  <a:pt x="6340849" y="1801364"/>
                </a:cubicBezTo>
                <a:cubicBezTo>
                  <a:pt x="6308046" y="1814392"/>
                  <a:pt x="6275527" y="1827988"/>
                  <a:pt x="6242817" y="1841302"/>
                </a:cubicBezTo>
                <a:cubicBezTo>
                  <a:pt x="6237018" y="1857750"/>
                  <a:pt x="6230362" y="1873440"/>
                  <a:pt x="6221424" y="1888464"/>
                </a:cubicBezTo>
                <a:cubicBezTo>
                  <a:pt x="6214007" y="1901015"/>
                  <a:pt x="6205736" y="1917560"/>
                  <a:pt x="6190236" y="1920124"/>
                </a:cubicBezTo>
                <a:cubicBezTo>
                  <a:pt x="6186433" y="1920695"/>
                  <a:pt x="6182249" y="1918508"/>
                  <a:pt x="6181584" y="1914425"/>
                </a:cubicBezTo>
                <a:cubicBezTo>
                  <a:pt x="6179302" y="1900349"/>
                  <a:pt x="6188715" y="1888939"/>
                  <a:pt x="6194611" y="1876768"/>
                </a:cubicBezTo>
                <a:cubicBezTo>
                  <a:pt x="6197558" y="1870682"/>
                  <a:pt x="6199460" y="1864215"/>
                  <a:pt x="6202027" y="1857940"/>
                </a:cubicBezTo>
                <a:cubicBezTo>
                  <a:pt x="6176830" y="1868304"/>
                  <a:pt x="6151823" y="1879050"/>
                  <a:pt x="6126721" y="1889604"/>
                </a:cubicBezTo>
                <a:cubicBezTo>
                  <a:pt x="6134517" y="1912238"/>
                  <a:pt x="6103140" y="1940475"/>
                  <a:pt x="6084979" y="1949984"/>
                </a:cubicBezTo>
                <a:cubicBezTo>
                  <a:pt x="6075661" y="1954832"/>
                  <a:pt x="6064632" y="1943232"/>
                  <a:pt x="6068911" y="1934008"/>
                </a:cubicBezTo>
                <a:cubicBezTo>
                  <a:pt x="6073664" y="1923929"/>
                  <a:pt x="6080320" y="1916131"/>
                  <a:pt x="6086881" y="1907292"/>
                </a:cubicBezTo>
                <a:cubicBezTo>
                  <a:pt x="6087166" y="1906912"/>
                  <a:pt x="6087451" y="1906436"/>
                  <a:pt x="6087736" y="1906055"/>
                </a:cubicBezTo>
                <a:cubicBezTo>
                  <a:pt x="6032398" y="1929539"/>
                  <a:pt x="5977633" y="1954262"/>
                  <a:pt x="5922582" y="1978414"/>
                </a:cubicBezTo>
                <a:cubicBezTo>
                  <a:pt x="5923912" y="1979269"/>
                  <a:pt x="5925339" y="1979934"/>
                  <a:pt x="5926289" y="1981265"/>
                </a:cubicBezTo>
                <a:cubicBezTo>
                  <a:pt x="5941312" y="2001234"/>
                  <a:pt x="5914309" y="2028713"/>
                  <a:pt x="5897385" y="2037840"/>
                </a:cubicBezTo>
                <a:cubicBezTo>
                  <a:pt x="5886356" y="2043735"/>
                  <a:pt x="5876372" y="2029663"/>
                  <a:pt x="5882363" y="2020155"/>
                </a:cubicBezTo>
                <a:cubicBezTo>
                  <a:pt x="5888829" y="2009887"/>
                  <a:pt x="5894532" y="2000093"/>
                  <a:pt x="5899763" y="1989159"/>
                </a:cubicBezTo>
                <a:cubicBezTo>
                  <a:pt x="5900046" y="1988683"/>
                  <a:pt x="5900333" y="1988493"/>
                  <a:pt x="5900523" y="1988112"/>
                </a:cubicBezTo>
                <a:cubicBezTo>
                  <a:pt x="5861349" y="2005418"/>
                  <a:pt x="5822461" y="2023388"/>
                  <a:pt x="5783383" y="2041073"/>
                </a:cubicBezTo>
                <a:cubicBezTo>
                  <a:pt x="5783383" y="2041168"/>
                  <a:pt x="5783479" y="2041263"/>
                  <a:pt x="5783479" y="2041359"/>
                </a:cubicBezTo>
                <a:cubicBezTo>
                  <a:pt x="5784905" y="2061040"/>
                  <a:pt x="5769121" y="2077394"/>
                  <a:pt x="5758949" y="2093272"/>
                </a:cubicBezTo>
                <a:cubicBezTo>
                  <a:pt x="5748585" y="2109518"/>
                  <a:pt x="5738695" y="2126062"/>
                  <a:pt x="5724814" y="2139656"/>
                </a:cubicBezTo>
                <a:cubicBezTo>
                  <a:pt x="5717777" y="2146500"/>
                  <a:pt x="5705417" y="2139656"/>
                  <a:pt x="5708080" y="2129960"/>
                </a:cubicBezTo>
                <a:cubicBezTo>
                  <a:pt x="5714069" y="2108188"/>
                  <a:pt x="5726240" y="2088803"/>
                  <a:pt x="5736983" y="2069121"/>
                </a:cubicBezTo>
                <a:cubicBezTo>
                  <a:pt x="5738600" y="2066079"/>
                  <a:pt x="5740122" y="2062941"/>
                  <a:pt x="5741738" y="2059803"/>
                </a:cubicBezTo>
                <a:cubicBezTo>
                  <a:pt x="5461441" y="2187391"/>
                  <a:pt x="5184454" y="2322619"/>
                  <a:pt x="4910604" y="2463362"/>
                </a:cubicBezTo>
                <a:cubicBezTo>
                  <a:pt x="4860965" y="2488849"/>
                  <a:pt x="4811720" y="2515571"/>
                  <a:pt x="4762190" y="2541720"/>
                </a:cubicBezTo>
                <a:cubicBezTo>
                  <a:pt x="4765136" y="2553586"/>
                  <a:pt x="4758577" y="2566695"/>
                  <a:pt x="4753540" y="2578987"/>
                </a:cubicBezTo>
                <a:cubicBezTo>
                  <a:pt x="4746023" y="2597435"/>
                  <a:pt x="4736902" y="2616165"/>
                  <a:pt x="4722063" y="2629856"/>
                </a:cubicBezTo>
                <a:cubicBezTo>
                  <a:pt x="4714453" y="2636797"/>
                  <a:pt x="4702945" y="2629287"/>
                  <a:pt x="4705322" y="2619589"/>
                </a:cubicBezTo>
                <a:cubicBezTo>
                  <a:pt x="4710175" y="2599813"/>
                  <a:pt x="4719494" y="2581367"/>
                  <a:pt x="4725392" y="2561751"/>
                </a:cubicBezTo>
                <a:cubicBezTo>
                  <a:pt x="4725488" y="2561470"/>
                  <a:pt x="4725488" y="2561279"/>
                  <a:pt x="4725582" y="2560997"/>
                </a:cubicBezTo>
                <a:cubicBezTo>
                  <a:pt x="4680607" y="2584981"/>
                  <a:pt x="4635251" y="2608180"/>
                  <a:pt x="4590373" y="2632424"/>
                </a:cubicBezTo>
                <a:cubicBezTo>
                  <a:pt x="4587806" y="2648493"/>
                  <a:pt x="4578583" y="2664940"/>
                  <a:pt x="4573638" y="2679583"/>
                </a:cubicBezTo>
                <a:cubicBezTo>
                  <a:pt x="4566126" y="2701544"/>
                  <a:pt x="4559470" y="2724839"/>
                  <a:pt x="4547205" y="2744805"/>
                </a:cubicBezTo>
                <a:cubicBezTo>
                  <a:pt x="4543307" y="2751079"/>
                  <a:pt x="4532372" y="2750700"/>
                  <a:pt x="4531897" y="2742047"/>
                </a:cubicBezTo>
                <a:cubicBezTo>
                  <a:pt x="4530755" y="2721036"/>
                  <a:pt x="4535319" y="2700309"/>
                  <a:pt x="4540834" y="2680152"/>
                </a:cubicBezTo>
                <a:cubicBezTo>
                  <a:pt x="4542734" y="2673117"/>
                  <a:pt x="4544544" y="2664751"/>
                  <a:pt x="4546634" y="2656288"/>
                </a:cubicBezTo>
                <a:cubicBezTo>
                  <a:pt x="4506320" y="2678156"/>
                  <a:pt x="4465809" y="2699738"/>
                  <a:pt x="4425779" y="2722080"/>
                </a:cubicBezTo>
                <a:cubicBezTo>
                  <a:pt x="4424448" y="2735773"/>
                  <a:pt x="4416369" y="2749749"/>
                  <a:pt x="4411041" y="2762679"/>
                </a:cubicBezTo>
                <a:cubicBezTo>
                  <a:pt x="4401721" y="2785402"/>
                  <a:pt x="4393733" y="2808221"/>
                  <a:pt x="4377289" y="2826855"/>
                </a:cubicBezTo>
                <a:cubicBezTo>
                  <a:pt x="4372159" y="2832655"/>
                  <a:pt x="4362647" y="2827616"/>
                  <a:pt x="4362647" y="2820580"/>
                </a:cubicBezTo>
                <a:cubicBezTo>
                  <a:pt x="4362647" y="2795099"/>
                  <a:pt x="4372539" y="2771141"/>
                  <a:pt x="4381188" y="2747466"/>
                </a:cubicBezTo>
                <a:cubicBezTo>
                  <a:pt x="4347142" y="2766673"/>
                  <a:pt x="4312910" y="2785877"/>
                  <a:pt x="4279064" y="2805463"/>
                </a:cubicBezTo>
                <a:cubicBezTo>
                  <a:pt x="4267753" y="2828471"/>
                  <a:pt x="4252442" y="2848534"/>
                  <a:pt x="4241886" y="2872397"/>
                </a:cubicBezTo>
                <a:cubicBezTo>
                  <a:pt x="4230570" y="2898068"/>
                  <a:pt x="4220013" y="2924023"/>
                  <a:pt x="4203759" y="2947033"/>
                </a:cubicBezTo>
                <a:cubicBezTo>
                  <a:pt x="4197006" y="2956635"/>
                  <a:pt x="4182458" y="2946937"/>
                  <a:pt x="4184455" y="2936955"/>
                </a:cubicBezTo>
                <a:cubicBezTo>
                  <a:pt x="4190921" y="2904153"/>
                  <a:pt x="4205185" y="2872778"/>
                  <a:pt x="4218018" y="2842068"/>
                </a:cubicBezTo>
                <a:cubicBezTo>
                  <a:pt x="4218114" y="2841783"/>
                  <a:pt x="4218303" y="2841497"/>
                  <a:pt x="4218398" y="2841212"/>
                </a:cubicBezTo>
                <a:cubicBezTo>
                  <a:pt x="4193299" y="2856044"/>
                  <a:pt x="4167936" y="2870401"/>
                  <a:pt x="4143023" y="2885423"/>
                </a:cubicBezTo>
                <a:cubicBezTo>
                  <a:pt x="4143118" y="2885802"/>
                  <a:pt x="4143403" y="2885993"/>
                  <a:pt x="4143403" y="2886374"/>
                </a:cubicBezTo>
                <a:cubicBezTo>
                  <a:pt x="4143213" y="2902252"/>
                  <a:pt x="4133324" y="2911093"/>
                  <a:pt x="4124386" y="2923264"/>
                </a:cubicBezTo>
                <a:cubicBezTo>
                  <a:pt x="4104132" y="2951025"/>
                  <a:pt x="4092912" y="2983352"/>
                  <a:pt x="4081407" y="3015393"/>
                </a:cubicBezTo>
                <a:cubicBezTo>
                  <a:pt x="4076557" y="3028894"/>
                  <a:pt x="4057635" y="3023188"/>
                  <a:pt x="4057919" y="3009878"/>
                </a:cubicBezTo>
                <a:cubicBezTo>
                  <a:pt x="4058586" y="2980594"/>
                  <a:pt x="4068095" y="2952927"/>
                  <a:pt x="4082167" y="2927352"/>
                </a:cubicBezTo>
                <a:cubicBezTo>
                  <a:pt x="4083403" y="2925070"/>
                  <a:pt x="4084734" y="2922598"/>
                  <a:pt x="4086067" y="2920126"/>
                </a:cubicBezTo>
                <a:cubicBezTo>
                  <a:pt x="4060868" y="2935623"/>
                  <a:pt x="4035575" y="2951121"/>
                  <a:pt x="4010472" y="2966904"/>
                </a:cubicBezTo>
                <a:cubicBezTo>
                  <a:pt x="3999631" y="2988199"/>
                  <a:pt x="3984898" y="3007977"/>
                  <a:pt x="3975672" y="3030223"/>
                </a:cubicBezTo>
                <a:cubicBezTo>
                  <a:pt x="3962454" y="3061980"/>
                  <a:pt x="3952093" y="3094402"/>
                  <a:pt x="3925089" y="3117029"/>
                </a:cubicBezTo>
                <a:cubicBezTo>
                  <a:pt x="3919478" y="3121687"/>
                  <a:pt x="3910920" y="3115033"/>
                  <a:pt x="3912537" y="3108472"/>
                </a:cubicBezTo>
                <a:cubicBezTo>
                  <a:pt x="3920904" y="3073865"/>
                  <a:pt x="3934217" y="3039257"/>
                  <a:pt x="3948479" y="3006455"/>
                </a:cubicBezTo>
                <a:cubicBezTo>
                  <a:pt x="3915293" y="3027847"/>
                  <a:pt x="3882106" y="3049334"/>
                  <a:pt x="3849300" y="3071297"/>
                </a:cubicBezTo>
                <a:cubicBezTo>
                  <a:pt x="3852439" y="3085558"/>
                  <a:pt x="3846353" y="3100390"/>
                  <a:pt x="3839221" y="3113321"/>
                </a:cubicBezTo>
                <a:cubicBezTo>
                  <a:pt x="3823245" y="3142605"/>
                  <a:pt x="3797002" y="3165233"/>
                  <a:pt x="3795671" y="3200792"/>
                </a:cubicBezTo>
                <a:cubicBezTo>
                  <a:pt x="3795292" y="3211915"/>
                  <a:pt x="3777606" y="3212770"/>
                  <a:pt x="3774469" y="3202788"/>
                </a:cubicBezTo>
                <a:cubicBezTo>
                  <a:pt x="3766769" y="3178353"/>
                  <a:pt x="3773613" y="3159244"/>
                  <a:pt x="3786163" y="3137375"/>
                </a:cubicBezTo>
                <a:cubicBezTo>
                  <a:pt x="3793674" y="3124160"/>
                  <a:pt x="3802897" y="3111896"/>
                  <a:pt x="3810123" y="3098584"/>
                </a:cubicBezTo>
                <a:cubicBezTo>
                  <a:pt x="3810312" y="3098299"/>
                  <a:pt x="3810408" y="3098014"/>
                  <a:pt x="3810504" y="3097729"/>
                </a:cubicBezTo>
                <a:cubicBezTo>
                  <a:pt x="3783693" y="3115983"/>
                  <a:pt x="3756692" y="3134047"/>
                  <a:pt x="3730164" y="3152778"/>
                </a:cubicBezTo>
                <a:cubicBezTo>
                  <a:pt x="3725696" y="3176357"/>
                  <a:pt x="3709914" y="3197939"/>
                  <a:pt x="3700027" y="3219807"/>
                </a:cubicBezTo>
                <a:cubicBezTo>
                  <a:pt x="3686050" y="3250899"/>
                  <a:pt x="3677779" y="3283418"/>
                  <a:pt x="3667036" y="3315651"/>
                </a:cubicBezTo>
                <a:cubicBezTo>
                  <a:pt x="3663520" y="3326301"/>
                  <a:pt x="3648877" y="3324969"/>
                  <a:pt x="3647546" y="3313655"/>
                </a:cubicBezTo>
                <a:cubicBezTo>
                  <a:pt x="3643553" y="3279615"/>
                  <a:pt x="3654011" y="3245955"/>
                  <a:pt x="3666657" y="3214577"/>
                </a:cubicBezTo>
                <a:cubicBezTo>
                  <a:pt x="3669412" y="3207827"/>
                  <a:pt x="3672170" y="3200411"/>
                  <a:pt x="3675117" y="3192900"/>
                </a:cubicBezTo>
                <a:cubicBezTo>
                  <a:pt x="3645836" y="3214102"/>
                  <a:pt x="3616363" y="3234926"/>
                  <a:pt x="3587554" y="3256699"/>
                </a:cubicBezTo>
                <a:cubicBezTo>
                  <a:pt x="3579094" y="3280946"/>
                  <a:pt x="3563216" y="3304717"/>
                  <a:pt x="3555229" y="3327918"/>
                </a:cubicBezTo>
                <a:cubicBezTo>
                  <a:pt x="3542676" y="3364334"/>
                  <a:pt x="3538966" y="3403509"/>
                  <a:pt x="3525083" y="3439355"/>
                </a:cubicBezTo>
                <a:cubicBezTo>
                  <a:pt x="3522135" y="3446962"/>
                  <a:pt x="3510058" y="3447628"/>
                  <a:pt x="3508252" y="3438690"/>
                </a:cubicBezTo>
                <a:cubicBezTo>
                  <a:pt x="3499789" y="3395713"/>
                  <a:pt x="3512531" y="3349596"/>
                  <a:pt x="3526319" y="3308806"/>
                </a:cubicBezTo>
                <a:cubicBezTo>
                  <a:pt x="3527081" y="3306619"/>
                  <a:pt x="3527841" y="3304242"/>
                  <a:pt x="3528601" y="3301959"/>
                </a:cubicBezTo>
                <a:cubicBezTo>
                  <a:pt x="3507492" y="3318314"/>
                  <a:pt x="3486475" y="3334763"/>
                  <a:pt x="3465651" y="3351593"/>
                </a:cubicBezTo>
                <a:cubicBezTo>
                  <a:pt x="3460993" y="3379262"/>
                  <a:pt x="3451196" y="3406266"/>
                  <a:pt x="3443306" y="3433080"/>
                </a:cubicBezTo>
                <a:cubicBezTo>
                  <a:pt x="3431992" y="3471209"/>
                  <a:pt x="3423434" y="3512000"/>
                  <a:pt x="3403465" y="3546705"/>
                </a:cubicBezTo>
                <a:cubicBezTo>
                  <a:pt x="3398046" y="3556119"/>
                  <a:pt x="3384067" y="3549748"/>
                  <a:pt x="3384448" y="3540144"/>
                </a:cubicBezTo>
                <a:cubicBezTo>
                  <a:pt x="3385779" y="3501350"/>
                  <a:pt x="3399377" y="3463602"/>
                  <a:pt x="3409551" y="3426424"/>
                </a:cubicBezTo>
                <a:cubicBezTo>
                  <a:pt x="3412784" y="3414444"/>
                  <a:pt x="3415732" y="3402177"/>
                  <a:pt x="3418870" y="3390007"/>
                </a:cubicBezTo>
                <a:cubicBezTo>
                  <a:pt x="3399662" y="3405886"/>
                  <a:pt x="3380454" y="3421670"/>
                  <a:pt x="3361532" y="3437929"/>
                </a:cubicBezTo>
                <a:cubicBezTo>
                  <a:pt x="3361151" y="3438309"/>
                  <a:pt x="3360772" y="3438690"/>
                  <a:pt x="3360391" y="3438976"/>
                </a:cubicBezTo>
                <a:cubicBezTo>
                  <a:pt x="3345940" y="3482618"/>
                  <a:pt x="3326348" y="3524170"/>
                  <a:pt x="3313705" y="3568670"/>
                </a:cubicBezTo>
                <a:cubicBezTo>
                  <a:pt x="3300775" y="3614120"/>
                  <a:pt x="3293928" y="3660615"/>
                  <a:pt x="3283373" y="3706541"/>
                </a:cubicBezTo>
                <a:cubicBezTo>
                  <a:pt x="3280140" y="3720519"/>
                  <a:pt x="3260648" y="3714909"/>
                  <a:pt x="3260170" y="3702358"/>
                </a:cubicBezTo>
                <a:cubicBezTo>
                  <a:pt x="3257795" y="3637700"/>
                  <a:pt x="3271202" y="3561919"/>
                  <a:pt x="3296686" y="3495931"/>
                </a:cubicBezTo>
                <a:cubicBezTo>
                  <a:pt x="3245625" y="3541951"/>
                  <a:pt x="3195514" y="3588733"/>
                  <a:pt x="3147212" y="3637036"/>
                </a:cubicBezTo>
                <a:cubicBezTo>
                  <a:pt x="3135802" y="3668413"/>
                  <a:pt x="3124676" y="3699981"/>
                  <a:pt x="3115073" y="3732024"/>
                </a:cubicBezTo>
                <a:cubicBezTo>
                  <a:pt x="3105185" y="3765113"/>
                  <a:pt x="3098434" y="3800104"/>
                  <a:pt x="3081984" y="3830721"/>
                </a:cubicBezTo>
                <a:cubicBezTo>
                  <a:pt x="3078276" y="3837567"/>
                  <a:pt x="3067246" y="3836236"/>
                  <a:pt x="3066675" y="3827963"/>
                </a:cubicBezTo>
                <a:cubicBezTo>
                  <a:pt x="3063823" y="3785271"/>
                  <a:pt x="3075709" y="3738585"/>
                  <a:pt x="3090636" y="3694371"/>
                </a:cubicBezTo>
                <a:cubicBezTo>
                  <a:pt x="3059641" y="3726795"/>
                  <a:pt x="3029212" y="3759598"/>
                  <a:pt x="2999546" y="3792973"/>
                </a:cubicBezTo>
                <a:cubicBezTo>
                  <a:pt x="2993746" y="3824635"/>
                  <a:pt x="2976726" y="3855633"/>
                  <a:pt x="2965886" y="3885584"/>
                </a:cubicBezTo>
                <a:cubicBezTo>
                  <a:pt x="2954002" y="3918483"/>
                  <a:pt x="2946394" y="3955377"/>
                  <a:pt x="2929374" y="3985898"/>
                </a:cubicBezTo>
                <a:cubicBezTo>
                  <a:pt x="2922339" y="3998544"/>
                  <a:pt x="2905032" y="3993409"/>
                  <a:pt x="2905604" y="3979147"/>
                </a:cubicBezTo>
                <a:cubicBezTo>
                  <a:pt x="2906936" y="3942920"/>
                  <a:pt x="2922624" y="3905552"/>
                  <a:pt x="2934793" y="3871703"/>
                </a:cubicBezTo>
                <a:cubicBezTo>
                  <a:pt x="2935554" y="3869705"/>
                  <a:pt x="2936314" y="3867328"/>
                  <a:pt x="2937075" y="3865237"/>
                </a:cubicBezTo>
                <a:cubicBezTo>
                  <a:pt x="2898850" y="3910686"/>
                  <a:pt x="2861770" y="3956898"/>
                  <a:pt x="2826112" y="4004059"/>
                </a:cubicBezTo>
                <a:cubicBezTo>
                  <a:pt x="2821737" y="4031919"/>
                  <a:pt x="2808809" y="4059303"/>
                  <a:pt x="2800725" y="4085926"/>
                </a:cubicBezTo>
                <a:cubicBezTo>
                  <a:pt x="2789600" y="4122724"/>
                  <a:pt x="2782091" y="4160853"/>
                  <a:pt x="2769062" y="4197080"/>
                </a:cubicBezTo>
                <a:cubicBezTo>
                  <a:pt x="2764691" y="4209156"/>
                  <a:pt x="2748153" y="4203355"/>
                  <a:pt x="2748440" y="4191850"/>
                </a:cubicBezTo>
                <a:cubicBezTo>
                  <a:pt x="2749485" y="4155052"/>
                  <a:pt x="2758985" y="4118255"/>
                  <a:pt x="2768682" y="4082789"/>
                </a:cubicBezTo>
                <a:cubicBezTo>
                  <a:pt x="2746439" y="4114261"/>
                  <a:pt x="2724754" y="4146210"/>
                  <a:pt x="2703549" y="4178443"/>
                </a:cubicBezTo>
                <a:cubicBezTo>
                  <a:pt x="2701457" y="4208014"/>
                  <a:pt x="2689763" y="4237966"/>
                  <a:pt x="2679493" y="4264874"/>
                </a:cubicBezTo>
                <a:cubicBezTo>
                  <a:pt x="2664660" y="4303669"/>
                  <a:pt x="2647164" y="4340466"/>
                  <a:pt x="2620351" y="4372509"/>
                </a:cubicBezTo>
                <a:cubicBezTo>
                  <a:pt x="2614171" y="4379831"/>
                  <a:pt x="2603902" y="4372129"/>
                  <a:pt x="2606944" y="4363857"/>
                </a:cubicBezTo>
                <a:cubicBezTo>
                  <a:pt x="2618354" y="4332955"/>
                  <a:pt x="2632141" y="4303099"/>
                  <a:pt x="2644312" y="4272576"/>
                </a:cubicBezTo>
                <a:cubicBezTo>
                  <a:pt x="2518327" y="4480525"/>
                  <a:pt x="2416589" y="4703497"/>
                  <a:pt x="2346037" y="4941016"/>
                </a:cubicBezTo>
                <a:cubicBezTo>
                  <a:pt x="2369903" y="4918386"/>
                  <a:pt x="2394054" y="4896042"/>
                  <a:pt x="2418205" y="4873697"/>
                </a:cubicBezTo>
                <a:cubicBezTo>
                  <a:pt x="2416208" y="4869324"/>
                  <a:pt x="2415543" y="4864189"/>
                  <a:pt x="2417730" y="4858293"/>
                </a:cubicBezTo>
                <a:cubicBezTo>
                  <a:pt x="2463179" y="4734779"/>
                  <a:pt x="2511576" y="4612406"/>
                  <a:pt x="2558928" y="4489558"/>
                </a:cubicBezTo>
                <a:cubicBezTo>
                  <a:pt x="2568245" y="4462364"/>
                  <a:pt x="2578135" y="4435360"/>
                  <a:pt x="2590019" y="4409022"/>
                </a:cubicBezTo>
                <a:cubicBezTo>
                  <a:pt x="2599148" y="4388674"/>
                  <a:pt x="2632237" y="4397707"/>
                  <a:pt x="2624059" y="4419672"/>
                </a:cubicBezTo>
                <a:cubicBezTo>
                  <a:pt x="2610461" y="4456089"/>
                  <a:pt x="2597341" y="4492696"/>
                  <a:pt x="2584125" y="4529208"/>
                </a:cubicBezTo>
                <a:cubicBezTo>
                  <a:pt x="2557026" y="4619728"/>
                  <a:pt x="2538390" y="4713290"/>
                  <a:pt x="2499596" y="4798866"/>
                </a:cubicBezTo>
                <a:cubicBezTo>
                  <a:pt x="2513858" y="4785839"/>
                  <a:pt x="2528026" y="4772908"/>
                  <a:pt x="2542288" y="4759977"/>
                </a:cubicBezTo>
                <a:cubicBezTo>
                  <a:pt x="2542383" y="4757980"/>
                  <a:pt x="2542193" y="4756078"/>
                  <a:pt x="2543430" y="4754176"/>
                </a:cubicBezTo>
                <a:cubicBezTo>
                  <a:pt x="2557026" y="4732212"/>
                  <a:pt x="2570052" y="4709963"/>
                  <a:pt x="2581843" y="4687048"/>
                </a:cubicBezTo>
                <a:cubicBezTo>
                  <a:pt x="2591921" y="4667365"/>
                  <a:pt x="2600099" y="4646446"/>
                  <a:pt x="2612554" y="4628190"/>
                </a:cubicBezTo>
                <a:cubicBezTo>
                  <a:pt x="2659145" y="4499066"/>
                  <a:pt x="2708303" y="4372985"/>
                  <a:pt x="2739778" y="4237300"/>
                </a:cubicBezTo>
                <a:cubicBezTo>
                  <a:pt x="2744533" y="4216667"/>
                  <a:pt x="2777810" y="4220090"/>
                  <a:pt x="2772960" y="4241103"/>
                </a:cubicBezTo>
                <a:cubicBezTo>
                  <a:pt x="2741775" y="4377263"/>
                  <a:pt x="2712399" y="4540143"/>
                  <a:pt x="2642885" y="4669362"/>
                </a:cubicBezTo>
                <a:cubicBezTo>
                  <a:pt x="2654866" y="4658712"/>
                  <a:pt x="2666751" y="4647872"/>
                  <a:pt x="2678732" y="4637224"/>
                </a:cubicBezTo>
                <a:cubicBezTo>
                  <a:pt x="2678732" y="4635512"/>
                  <a:pt x="2678827" y="4633800"/>
                  <a:pt x="2679968" y="4632184"/>
                </a:cubicBezTo>
                <a:cubicBezTo>
                  <a:pt x="2749579" y="4537956"/>
                  <a:pt x="2779427" y="4412255"/>
                  <a:pt x="2830009" y="4305665"/>
                </a:cubicBezTo>
                <a:cubicBezTo>
                  <a:pt x="2832196" y="4298344"/>
                  <a:pt x="2834384" y="4291118"/>
                  <a:pt x="2836476" y="4283796"/>
                </a:cubicBezTo>
                <a:cubicBezTo>
                  <a:pt x="2849029" y="4234828"/>
                  <a:pt x="2862340" y="4186050"/>
                  <a:pt x="2879646" y="4138508"/>
                </a:cubicBezTo>
                <a:cubicBezTo>
                  <a:pt x="2879930" y="4137842"/>
                  <a:pt x="2880121" y="4137177"/>
                  <a:pt x="2880310" y="4136511"/>
                </a:cubicBezTo>
                <a:lnTo>
                  <a:pt x="2880406" y="4136511"/>
                </a:lnTo>
                <a:cubicBezTo>
                  <a:pt x="2880880" y="4135085"/>
                  <a:pt x="2881260" y="4133658"/>
                  <a:pt x="2881832" y="4132232"/>
                </a:cubicBezTo>
                <a:cubicBezTo>
                  <a:pt x="2888582" y="4114166"/>
                  <a:pt x="2920153" y="4125005"/>
                  <a:pt x="2914162" y="4143643"/>
                </a:cubicBezTo>
                <a:cubicBezTo>
                  <a:pt x="2894856" y="4203736"/>
                  <a:pt x="2878313" y="4269534"/>
                  <a:pt x="2859868" y="4335237"/>
                </a:cubicBezTo>
                <a:cubicBezTo>
                  <a:pt x="2842278" y="4406074"/>
                  <a:pt x="2823260" y="4476341"/>
                  <a:pt x="2790266" y="4539477"/>
                </a:cubicBezTo>
                <a:cubicBezTo>
                  <a:pt x="2816414" y="4516942"/>
                  <a:pt x="2842373" y="4494217"/>
                  <a:pt x="2868615" y="4471873"/>
                </a:cubicBezTo>
                <a:cubicBezTo>
                  <a:pt x="2868806" y="4470161"/>
                  <a:pt x="2868900" y="4468545"/>
                  <a:pt x="2869661" y="4466738"/>
                </a:cubicBezTo>
                <a:cubicBezTo>
                  <a:pt x="2917965" y="4347978"/>
                  <a:pt x="2978152" y="4239202"/>
                  <a:pt x="3019989" y="4118255"/>
                </a:cubicBezTo>
                <a:cubicBezTo>
                  <a:pt x="3025788" y="4100189"/>
                  <a:pt x="3031684" y="4082028"/>
                  <a:pt x="3037198" y="4064057"/>
                </a:cubicBezTo>
                <a:cubicBezTo>
                  <a:pt x="3043472" y="4043329"/>
                  <a:pt x="3077040" y="4049129"/>
                  <a:pt x="3070860" y="4070523"/>
                </a:cubicBezTo>
                <a:cubicBezTo>
                  <a:pt x="3039387" y="4174639"/>
                  <a:pt x="3012667" y="4283512"/>
                  <a:pt x="2972162" y="4384966"/>
                </a:cubicBezTo>
                <a:cubicBezTo>
                  <a:pt x="2998976" y="4362526"/>
                  <a:pt x="3025599" y="4339801"/>
                  <a:pt x="3052608" y="4317457"/>
                </a:cubicBezTo>
                <a:cubicBezTo>
                  <a:pt x="3051655" y="4314984"/>
                  <a:pt x="3051276" y="4312226"/>
                  <a:pt x="3052315" y="4309184"/>
                </a:cubicBezTo>
                <a:cubicBezTo>
                  <a:pt x="3079606" y="4230169"/>
                  <a:pt x="3116595" y="4155433"/>
                  <a:pt x="3161094" y="4084975"/>
                </a:cubicBezTo>
                <a:cubicBezTo>
                  <a:pt x="3180681" y="4030492"/>
                  <a:pt x="3199983" y="3975915"/>
                  <a:pt x="3220237" y="3921716"/>
                </a:cubicBezTo>
                <a:cubicBezTo>
                  <a:pt x="3221663" y="3914775"/>
                  <a:pt x="3227178" y="3910972"/>
                  <a:pt x="3233549" y="3909832"/>
                </a:cubicBezTo>
                <a:cubicBezTo>
                  <a:pt x="3238398" y="3906693"/>
                  <a:pt x="3245911" y="3908309"/>
                  <a:pt x="3249523" y="3913254"/>
                </a:cubicBezTo>
                <a:cubicBezTo>
                  <a:pt x="3254753" y="3917057"/>
                  <a:pt x="3257890" y="3923237"/>
                  <a:pt x="3254753" y="3932461"/>
                </a:cubicBezTo>
                <a:cubicBezTo>
                  <a:pt x="3253422" y="3936550"/>
                  <a:pt x="3251900" y="3940638"/>
                  <a:pt x="3250474" y="3944727"/>
                </a:cubicBezTo>
                <a:cubicBezTo>
                  <a:pt x="3246956" y="3986944"/>
                  <a:pt x="3232123" y="4025833"/>
                  <a:pt x="3217384" y="4066814"/>
                </a:cubicBezTo>
                <a:cubicBezTo>
                  <a:pt x="3197226" y="4122628"/>
                  <a:pt x="3175737" y="4177967"/>
                  <a:pt x="3154437" y="4233402"/>
                </a:cubicBezTo>
                <a:cubicBezTo>
                  <a:pt x="3191426" y="4203450"/>
                  <a:pt x="3228034" y="4173024"/>
                  <a:pt x="3265213" y="4143357"/>
                </a:cubicBezTo>
                <a:cubicBezTo>
                  <a:pt x="3264642" y="4140124"/>
                  <a:pt x="3264736" y="4136606"/>
                  <a:pt x="3266449" y="4132803"/>
                </a:cubicBezTo>
                <a:cubicBezTo>
                  <a:pt x="3297065" y="4063867"/>
                  <a:pt x="3314180" y="3987894"/>
                  <a:pt x="3346890" y="3920576"/>
                </a:cubicBezTo>
                <a:cubicBezTo>
                  <a:pt x="3353070" y="3907739"/>
                  <a:pt x="3372086" y="3916487"/>
                  <a:pt x="3371516" y="3928752"/>
                </a:cubicBezTo>
                <a:cubicBezTo>
                  <a:pt x="3369043" y="3983616"/>
                  <a:pt x="3348317" y="4041807"/>
                  <a:pt x="3325777" y="4095435"/>
                </a:cubicBezTo>
                <a:cubicBezTo>
                  <a:pt x="3345845" y="4079651"/>
                  <a:pt x="3365716" y="4063677"/>
                  <a:pt x="3385874" y="4047988"/>
                </a:cubicBezTo>
                <a:cubicBezTo>
                  <a:pt x="3386065" y="4046182"/>
                  <a:pt x="3386349" y="4044185"/>
                  <a:pt x="3387300" y="4042187"/>
                </a:cubicBezTo>
                <a:cubicBezTo>
                  <a:pt x="3416683" y="3976865"/>
                  <a:pt x="3436746" y="3907929"/>
                  <a:pt x="3465556" y="3842512"/>
                </a:cubicBezTo>
                <a:cubicBezTo>
                  <a:pt x="3469360" y="3833859"/>
                  <a:pt x="3484098" y="3835285"/>
                  <a:pt x="3482863" y="3845935"/>
                </a:cubicBezTo>
                <a:cubicBezTo>
                  <a:pt x="3476491" y="3901084"/>
                  <a:pt x="3458331" y="3955566"/>
                  <a:pt x="3437792" y="4007958"/>
                </a:cubicBezTo>
                <a:cubicBezTo>
                  <a:pt x="3464606" y="3987229"/>
                  <a:pt x="3491325" y="3966311"/>
                  <a:pt x="3518237" y="3945773"/>
                </a:cubicBezTo>
                <a:cubicBezTo>
                  <a:pt x="3517666" y="3944536"/>
                  <a:pt x="3516811" y="3943301"/>
                  <a:pt x="3516906" y="3941684"/>
                </a:cubicBezTo>
                <a:cubicBezTo>
                  <a:pt x="3518523" y="3899372"/>
                  <a:pt x="3536969" y="3854112"/>
                  <a:pt x="3548762" y="3813701"/>
                </a:cubicBezTo>
                <a:cubicBezTo>
                  <a:pt x="3554848" y="3792973"/>
                  <a:pt x="3585844" y="3805999"/>
                  <a:pt x="3579854" y="3826633"/>
                </a:cubicBezTo>
                <a:cubicBezTo>
                  <a:pt x="3569777" y="3857820"/>
                  <a:pt x="3561503" y="3892811"/>
                  <a:pt x="3547716" y="3923618"/>
                </a:cubicBezTo>
                <a:cubicBezTo>
                  <a:pt x="3592878" y="3889293"/>
                  <a:pt x="3638133" y="3854968"/>
                  <a:pt x="3683674" y="3821213"/>
                </a:cubicBezTo>
                <a:cubicBezTo>
                  <a:pt x="3679017" y="3818645"/>
                  <a:pt x="3676069" y="3813701"/>
                  <a:pt x="3677304" y="3806474"/>
                </a:cubicBezTo>
                <a:cubicBezTo>
                  <a:pt x="3681583" y="3781848"/>
                  <a:pt x="3688142" y="3757791"/>
                  <a:pt x="3691374" y="3732975"/>
                </a:cubicBezTo>
                <a:cubicBezTo>
                  <a:pt x="3694132" y="3712246"/>
                  <a:pt x="3690614" y="3688951"/>
                  <a:pt x="3704497" y="3672312"/>
                </a:cubicBezTo>
                <a:cubicBezTo>
                  <a:pt x="3711056" y="3664420"/>
                  <a:pt x="3721989" y="3667653"/>
                  <a:pt x="3727313" y="3674593"/>
                </a:cubicBezTo>
                <a:cubicBezTo>
                  <a:pt x="3740433" y="3691803"/>
                  <a:pt x="3732732" y="3718808"/>
                  <a:pt x="3729596" y="3738680"/>
                </a:cubicBezTo>
                <a:cubicBezTo>
                  <a:pt x="3726459" y="3758552"/>
                  <a:pt x="3722464" y="3778710"/>
                  <a:pt x="3715619" y="3797727"/>
                </a:cubicBezTo>
                <a:cubicBezTo>
                  <a:pt x="3757735" y="3766634"/>
                  <a:pt x="3799760" y="3735446"/>
                  <a:pt x="3842264" y="3704735"/>
                </a:cubicBezTo>
                <a:cubicBezTo>
                  <a:pt x="3839982" y="3702358"/>
                  <a:pt x="3838460" y="3699505"/>
                  <a:pt x="3838270" y="3696272"/>
                </a:cubicBezTo>
                <a:cubicBezTo>
                  <a:pt x="3837414" y="3679632"/>
                  <a:pt x="3840266" y="3662898"/>
                  <a:pt x="3842834" y="3646449"/>
                </a:cubicBezTo>
                <a:cubicBezTo>
                  <a:pt x="3845116" y="3631710"/>
                  <a:pt x="3844926" y="3617352"/>
                  <a:pt x="3858048" y="3608415"/>
                </a:cubicBezTo>
                <a:cubicBezTo>
                  <a:pt x="3863374" y="3604801"/>
                  <a:pt x="3871267" y="3605087"/>
                  <a:pt x="3875260" y="3610792"/>
                </a:cubicBezTo>
                <a:cubicBezTo>
                  <a:pt x="3884104" y="3623343"/>
                  <a:pt x="3880775" y="3632566"/>
                  <a:pt x="3877923" y="3647304"/>
                </a:cubicBezTo>
                <a:cubicBezTo>
                  <a:pt x="3875355" y="3660331"/>
                  <a:pt x="3872313" y="3673167"/>
                  <a:pt x="3868509" y="3685813"/>
                </a:cubicBezTo>
                <a:cubicBezTo>
                  <a:pt x="3901885" y="3661852"/>
                  <a:pt x="3935072" y="3637511"/>
                  <a:pt x="3968635" y="3613740"/>
                </a:cubicBezTo>
                <a:cubicBezTo>
                  <a:pt x="3966355" y="3610507"/>
                  <a:pt x="3965121" y="3606418"/>
                  <a:pt x="3966165" y="3601759"/>
                </a:cubicBezTo>
                <a:cubicBezTo>
                  <a:pt x="3969208" y="3587782"/>
                  <a:pt x="3973580" y="3574375"/>
                  <a:pt x="3977952" y="3560778"/>
                </a:cubicBezTo>
                <a:cubicBezTo>
                  <a:pt x="3979760" y="3555168"/>
                  <a:pt x="3984231" y="3549748"/>
                  <a:pt x="3990314" y="3548512"/>
                </a:cubicBezTo>
                <a:cubicBezTo>
                  <a:pt x="3991645" y="3548227"/>
                  <a:pt x="3992883" y="3547941"/>
                  <a:pt x="3994213" y="3547656"/>
                </a:cubicBezTo>
                <a:cubicBezTo>
                  <a:pt x="3998111" y="3546896"/>
                  <a:pt x="4002675" y="3547656"/>
                  <a:pt x="4005433" y="3550794"/>
                </a:cubicBezTo>
                <a:cubicBezTo>
                  <a:pt x="4006098" y="3551555"/>
                  <a:pt x="4006763" y="3552315"/>
                  <a:pt x="4007428" y="3553076"/>
                </a:cubicBezTo>
                <a:cubicBezTo>
                  <a:pt x="4011422" y="3557640"/>
                  <a:pt x="4014084" y="3564201"/>
                  <a:pt x="4011898" y="3570286"/>
                </a:cubicBezTo>
                <a:cubicBezTo>
                  <a:pt x="4009805" y="3576087"/>
                  <a:pt x="4007809" y="3581886"/>
                  <a:pt x="4005718" y="3587591"/>
                </a:cubicBezTo>
                <a:cubicBezTo>
                  <a:pt x="4044228" y="3560587"/>
                  <a:pt x="4082357" y="3533108"/>
                  <a:pt x="4121058" y="3506485"/>
                </a:cubicBezTo>
                <a:cubicBezTo>
                  <a:pt x="4118300" y="3502777"/>
                  <a:pt x="4116873" y="3498118"/>
                  <a:pt x="4119250" y="3493554"/>
                </a:cubicBezTo>
                <a:cubicBezTo>
                  <a:pt x="4125051" y="3482429"/>
                  <a:pt x="4130947" y="3471114"/>
                  <a:pt x="4135797" y="3459514"/>
                </a:cubicBezTo>
                <a:cubicBezTo>
                  <a:pt x="4140551" y="3448389"/>
                  <a:pt x="4143974" y="3436122"/>
                  <a:pt x="4151961" y="3426900"/>
                </a:cubicBezTo>
                <a:cubicBezTo>
                  <a:pt x="4156811" y="3421290"/>
                  <a:pt x="4167175" y="3424332"/>
                  <a:pt x="4168697" y="3431368"/>
                </a:cubicBezTo>
                <a:cubicBezTo>
                  <a:pt x="4172309" y="3448103"/>
                  <a:pt x="4165368" y="3466359"/>
                  <a:pt x="4155860" y="3482429"/>
                </a:cubicBezTo>
                <a:cubicBezTo>
                  <a:pt x="4186927" y="3461035"/>
                  <a:pt x="4217734" y="3439260"/>
                  <a:pt x="4248921" y="3418152"/>
                </a:cubicBezTo>
                <a:cubicBezTo>
                  <a:pt x="4248921" y="3417486"/>
                  <a:pt x="4248826" y="3416726"/>
                  <a:pt x="4248826" y="3416060"/>
                </a:cubicBezTo>
                <a:cubicBezTo>
                  <a:pt x="4248638" y="3413493"/>
                  <a:pt x="4250158" y="3411971"/>
                  <a:pt x="4252060" y="3411306"/>
                </a:cubicBezTo>
                <a:cubicBezTo>
                  <a:pt x="4258237" y="3390292"/>
                  <a:pt x="4267276" y="3369754"/>
                  <a:pt x="4274024" y="3349026"/>
                </a:cubicBezTo>
                <a:cubicBezTo>
                  <a:pt x="4282775" y="3322212"/>
                  <a:pt x="4284486" y="3284559"/>
                  <a:pt x="4304638" y="3264306"/>
                </a:cubicBezTo>
                <a:cubicBezTo>
                  <a:pt x="4311676" y="3257270"/>
                  <a:pt x="4321471" y="3263070"/>
                  <a:pt x="4324136" y="3270772"/>
                </a:cubicBezTo>
                <a:cubicBezTo>
                  <a:pt x="4333079" y="3296730"/>
                  <a:pt x="4313956" y="3334478"/>
                  <a:pt x="4305114" y="3359390"/>
                </a:cubicBezTo>
                <a:cubicBezTo>
                  <a:pt x="4302833" y="3365571"/>
                  <a:pt x="4300171" y="3375270"/>
                  <a:pt x="4296843" y="3385442"/>
                </a:cubicBezTo>
                <a:cubicBezTo>
                  <a:pt x="4341060" y="3355777"/>
                  <a:pt x="4385465" y="3326776"/>
                  <a:pt x="4430061" y="3297966"/>
                </a:cubicBezTo>
                <a:cubicBezTo>
                  <a:pt x="4429490" y="3295589"/>
                  <a:pt x="4429587" y="3293117"/>
                  <a:pt x="4431013" y="3290929"/>
                </a:cubicBezTo>
                <a:cubicBezTo>
                  <a:pt x="4452032" y="3258696"/>
                  <a:pt x="4465049" y="3218191"/>
                  <a:pt x="4481404" y="3183298"/>
                </a:cubicBezTo>
                <a:cubicBezTo>
                  <a:pt x="4501372" y="3140798"/>
                  <a:pt x="4515065" y="3088601"/>
                  <a:pt x="4546919" y="3053423"/>
                </a:cubicBezTo>
                <a:cubicBezTo>
                  <a:pt x="4553101" y="3046483"/>
                  <a:pt x="4567171" y="3051237"/>
                  <a:pt x="4566508" y="3061124"/>
                </a:cubicBezTo>
                <a:cubicBezTo>
                  <a:pt x="4562893" y="3116934"/>
                  <a:pt x="4524859" y="3175312"/>
                  <a:pt x="4499757" y="3224751"/>
                </a:cubicBezTo>
                <a:cubicBezTo>
                  <a:pt x="4494906" y="3234354"/>
                  <a:pt x="4489112" y="3249759"/>
                  <a:pt x="4481784" y="3264591"/>
                </a:cubicBezTo>
                <a:cubicBezTo>
                  <a:pt x="4523813" y="3237778"/>
                  <a:pt x="4565745" y="3210965"/>
                  <a:pt x="4607963" y="3184534"/>
                </a:cubicBezTo>
                <a:cubicBezTo>
                  <a:pt x="4622130" y="3143745"/>
                  <a:pt x="4640672" y="3104574"/>
                  <a:pt x="4656452" y="3064356"/>
                </a:cubicBezTo>
                <a:cubicBezTo>
                  <a:pt x="4671006" y="3027276"/>
                  <a:pt x="4679467" y="2983827"/>
                  <a:pt x="4704373" y="2952452"/>
                </a:cubicBezTo>
                <a:cubicBezTo>
                  <a:pt x="4710552" y="2944656"/>
                  <a:pt x="4726344" y="2947793"/>
                  <a:pt x="4726438" y="2958918"/>
                </a:cubicBezTo>
                <a:cubicBezTo>
                  <a:pt x="4726630" y="2996852"/>
                  <a:pt x="4708271" y="3031554"/>
                  <a:pt x="4693819" y="3066259"/>
                </a:cubicBezTo>
                <a:cubicBezTo>
                  <a:pt x="4681082" y="3096778"/>
                  <a:pt x="4667964" y="3127297"/>
                  <a:pt x="4652840" y="3156676"/>
                </a:cubicBezTo>
                <a:cubicBezTo>
                  <a:pt x="4692964" y="3131670"/>
                  <a:pt x="4732907" y="3106286"/>
                  <a:pt x="4773313" y="3081756"/>
                </a:cubicBezTo>
                <a:cubicBezTo>
                  <a:pt x="4781489" y="3044296"/>
                  <a:pt x="4797649" y="3008262"/>
                  <a:pt x="4809629" y="2971847"/>
                </a:cubicBezTo>
                <a:cubicBezTo>
                  <a:pt x="4820940" y="2937239"/>
                  <a:pt x="4824554" y="2893409"/>
                  <a:pt x="4850513" y="2866883"/>
                </a:cubicBezTo>
                <a:cubicBezTo>
                  <a:pt x="4856214" y="2861084"/>
                  <a:pt x="4867908" y="2863079"/>
                  <a:pt x="4869714" y="2871732"/>
                </a:cubicBezTo>
                <a:cubicBezTo>
                  <a:pt x="4877605" y="2909953"/>
                  <a:pt x="4853457" y="2954259"/>
                  <a:pt x="4840251" y="2989911"/>
                </a:cubicBezTo>
                <a:cubicBezTo>
                  <a:pt x="4831970" y="3012159"/>
                  <a:pt x="4823794" y="3035358"/>
                  <a:pt x="4813811" y="3057416"/>
                </a:cubicBezTo>
                <a:cubicBezTo>
                  <a:pt x="4847282" y="3037165"/>
                  <a:pt x="4880743" y="3016913"/>
                  <a:pt x="4914410" y="2996946"/>
                </a:cubicBezTo>
                <a:cubicBezTo>
                  <a:pt x="4913744" y="2994476"/>
                  <a:pt x="4913268" y="2991908"/>
                  <a:pt x="4914504" y="2989151"/>
                </a:cubicBezTo>
                <a:cubicBezTo>
                  <a:pt x="4949690" y="2906815"/>
                  <a:pt x="4998097" y="2835602"/>
                  <a:pt x="5023869" y="2748132"/>
                </a:cubicBezTo>
                <a:cubicBezTo>
                  <a:pt x="5031382" y="2722367"/>
                  <a:pt x="5071039" y="2734061"/>
                  <a:pt x="5063810" y="2759826"/>
                </a:cubicBezTo>
                <a:cubicBezTo>
                  <a:pt x="5061053" y="2769808"/>
                  <a:pt x="5059720" y="2774848"/>
                  <a:pt x="5058009" y="2778842"/>
                </a:cubicBezTo>
                <a:cubicBezTo>
                  <a:pt x="5038894" y="2840642"/>
                  <a:pt x="5013312" y="2907385"/>
                  <a:pt x="4975083" y="2961294"/>
                </a:cubicBezTo>
                <a:cubicBezTo>
                  <a:pt x="5005325" y="2943609"/>
                  <a:pt x="5035281" y="2925639"/>
                  <a:pt x="5065616" y="2908146"/>
                </a:cubicBezTo>
                <a:cubicBezTo>
                  <a:pt x="5070467" y="2864031"/>
                  <a:pt x="5089771" y="2820676"/>
                  <a:pt x="5107735" y="2780268"/>
                </a:cubicBezTo>
                <a:cubicBezTo>
                  <a:pt x="5119808" y="2753172"/>
                  <a:pt x="5129503" y="2717517"/>
                  <a:pt x="5157926" y="2705158"/>
                </a:cubicBezTo>
                <a:cubicBezTo>
                  <a:pt x="5164010" y="2702401"/>
                  <a:pt x="5171711" y="2706109"/>
                  <a:pt x="5172756" y="2712954"/>
                </a:cubicBezTo>
                <a:cubicBezTo>
                  <a:pt x="5177417" y="2743855"/>
                  <a:pt x="5153173" y="2772757"/>
                  <a:pt x="5140626" y="2800234"/>
                </a:cubicBezTo>
                <a:cubicBezTo>
                  <a:pt x="5128079" y="2827521"/>
                  <a:pt x="5118666" y="2856519"/>
                  <a:pt x="5107165" y="2884282"/>
                </a:cubicBezTo>
                <a:cubicBezTo>
                  <a:pt x="5117148" y="2878577"/>
                  <a:pt x="5127129" y="2872873"/>
                  <a:pt x="5137015" y="2867167"/>
                </a:cubicBezTo>
                <a:cubicBezTo>
                  <a:pt x="5136633" y="2865838"/>
                  <a:pt x="5136539" y="2864316"/>
                  <a:pt x="5137204" y="2862795"/>
                </a:cubicBezTo>
                <a:cubicBezTo>
                  <a:pt x="5147374" y="2840071"/>
                  <a:pt x="5162204" y="2819629"/>
                  <a:pt x="5173040" y="2797096"/>
                </a:cubicBezTo>
                <a:cubicBezTo>
                  <a:pt x="5180645" y="2781314"/>
                  <a:pt x="5184645" y="2764866"/>
                  <a:pt x="5197489" y="2752507"/>
                </a:cubicBezTo>
                <a:cubicBezTo>
                  <a:pt x="5201865" y="2748227"/>
                  <a:pt x="5209172" y="2752316"/>
                  <a:pt x="5209935" y="2757640"/>
                </a:cubicBezTo>
                <a:cubicBezTo>
                  <a:pt x="5212693" y="2778081"/>
                  <a:pt x="5200633" y="2798903"/>
                  <a:pt x="5190929" y="2816398"/>
                </a:cubicBezTo>
                <a:cubicBezTo>
                  <a:pt x="5185120" y="2826760"/>
                  <a:pt x="5178841" y="2837314"/>
                  <a:pt x="5171616" y="2847106"/>
                </a:cubicBezTo>
                <a:cubicBezTo>
                  <a:pt x="5182271" y="2840927"/>
                  <a:pt x="5192918" y="2834652"/>
                  <a:pt x="5203668" y="2828662"/>
                </a:cubicBezTo>
                <a:cubicBezTo>
                  <a:pt x="5203858" y="2827807"/>
                  <a:pt x="5203765" y="2826951"/>
                  <a:pt x="5204142" y="2826095"/>
                </a:cubicBezTo>
                <a:cubicBezTo>
                  <a:pt x="5266810" y="2681578"/>
                  <a:pt x="5356947" y="2546464"/>
                  <a:pt x="5435674" y="2410204"/>
                </a:cubicBezTo>
                <a:cubicBezTo>
                  <a:pt x="5447369" y="2390043"/>
                  <a:pt x="5476463" y="2410012"/>
                  <a:pt x="5465625" y="2430079"/>
                </a:cubicBezTo>
                <a:cubicBezTo>
                  <a:pt x="5400684" y="2550265"/>
                  <a:pt x="5335268" y="2670074"/>
                  <a:pt x="5271179" y="2790727"/>
                </a:cubicBezTo>
                <a:cubicBezTo>
                  <a:pt x="5279549" y="2786068"/>
                  <a:pt x="5288013" y="2781599"/>
                  <a:pt x="5296475" y="2777035"/>
                </a:cubicBezTo>
                <a:cubicBezTo>
                  <a:pt x="5305695" y="2749558"/>
                  <a:pt x="5321578" y="2724553"/>
                  <a:pt x="5334222" y="2698597"/>
                </a:cubicBezTo>
                <a:cubicBezTo>
                  <a:pt x="5346773" y="2672737"/>
                  <a:pt x="5355141" y="2639841"/>
                  <a:pt x="5375868" y="2619779"/>
                </a:cubicBezTo>
                <a:cubicBezTo>
                  <a:pt x="5379671" y="2616071"/>
                  <a:pt x="5387848" y="2618542"/>
                  <a:pt x="5388133" y="2624152"/>
                </a:cubicBezTo>
                <a:cubicBezTo>
                  <a:pt x="5389846" y="2656003"/>
                  <a:pt x="5368357" y="2689185"/>
                  <a:pt x="5353715" y="2716662"/>
                </a:cubicBezTo>
                <a:cubicBezTo>
                  <a:pt x="5345918" y="2731208"/>
                  <a:pt x="5337645" y="2746041"/>
                  <a:pt x="5328042" y="2759826"/>
                </a:cubicBezTo>
                <a:cubicBezTo>
                  <a:pt x="5338788" y="2754121"/>
                  <a:pt x="5349435" y="2748322"/>
                  <a:pt x="5360181" y="2742427"/>
                </a:cubicBezTo>
                <a:cubicBezTo>
                  <a:pt x="5357992" y="2739005"/>
                  <a:pt x="5357137" y="2734821"/>
                  <a:pt x="5359039" y="2730638"/>
                </a:cubicBezTo>
                <a:cubicBezTo>
                  <a:pt x="5449747" y="2532117"/>
                  <a:pt x="5572685" y="2344682"/>
                  <a:pt x="5680696" y="2154963"/>
                </a:cubicBezTo>
                <a:cubicBezTo>
                  <a:pt x="5691727" y="2135569"/>
                  <a:pt x="5722151" y="2151730"/>
                  <a:pt x="5711312" y="2171510"/>
                </a:cubicBezTo>
                <a:cubicBezTo>
                  <a:pt x="5612999" y="2350387"/>
                  <a:pt x="5516206" y="2530024"/>
                  <a:pt x="5420081" y="2710007"/>
                </a:cubicBezTo>
                <a:cubicBezTo>
                  <a:pt x="5429114" y="2705158"/>
                  <a:pt x="5438240" y="2700404"/>
                  <a:pt x="5447369" y="2695650"/>
                </a:cubicBezTo>
                <a:cubicBezTo>
                  <a:pt x="5447465" y="2695271"/>
                  <a:pt x="5447274" y="2694984"/>
                  <a:pt x="5447465" y="2694604"/>
                </a:cubicBezTo>
                <a:cubicBezTo>
                  <a:pt x="5484639" y="2610271"/>
                  <a:pt x="5536745" y="2532212"/>
                  <a:pt x="5577154" y="2448622"/>
                </a:cubicBezTo>
                <a:cubicBezTo>
                  <a:pt x="5575062" y="2446054"/>
                  <a:pt x="5574588" y="2442155"/>
                  <a:pt x="5577534" y="2438827"/>
                </a:cubicBezTo>
                <a:cubicBezTo>
                  <a:pt x="5581433" y="2434452"/>
                  <a:pt x="5585330" y="2430079"/>
                  <a:pt x="5589229" y="2425703"/>
                </a:cubicBezTo>
                <a:cubicBezTo>
                  <a:pt x="5598357" y="2415528"/>
                  <a:pt x="5611668" y="2428366"/>
                  <a:pt x="5606914" y="2439208"/>
                </a:cubicBezTo>
                <a:cubicBezTo>
                  <a:pt x="5571163" y="2520516"/>
                  <a:pt x="5530089" y="2613027"/>
                  <a:pt x="5471995" y="2682719"/>
                </a:cubicBezTo>
                <a:cubicBezTo>
                  <a:pt x="5486448" y="2675209"/>
                  <a:pt x="5500804" y="2667602"/>
                  <a:pt x="5515162" y="2659996"/>
                </a:cubicBezTo>
                <a:cubicBezTo>
                  <a:pt x="5514114" y="2656764"/>
                  <a:pt x="5514211" y="2652866"/>
                  <a:pt x="5516683" y="2648967"/>
                </a:cubicBezTo>
                <a:cubicBezTo>
                  <a:pt x="5623648" y="2475345"/>
                  <a:pt x="5734322" y="2305881"/>
                  <a:pt x="5832255" y="2126632"/>
                </a:cubicBezTo>
                <a:cubicBezTo>
                  <a:pt x="5841762" y="2109233"/>
                  <a:pt x="5869907" y="2121688"/>
                  <a:pt x="5860589" y="2139465"/>
                </a:cubicBezTo>
                <a:cubicBezTo>
                  <a:pt x="5776252" y="2300462"/>
                  <a:pt x="5691821" y="2462126"/>
                  <a:pt x="5596740" y="2617117"/>
                </a:cubicBezTo>
                <a:cubicBezTo>
                  <a:pt x="5605488" y="2612554"/>
                  <a:pt x="5614236" y="2608180"/>
                  <a:pt x="5622982" y="2603710"/>
                </a:cubicBezTo>
                <a:cubicBezTo>
                  <a:pt x="5622982" y="2603141"/>
                  <a:pt x="5622793" y="2602475"/>
                  <a:pt x="5623079" y="2601904"/>
                </a:cubicBezTo>
                <a:cubicBezTo>
                  <a:pt x="5669002" y="2502731"/>
                  <a:pt x="5727952" y="2408112"/>
                  <a:pt x="5779201" y="2311111"/>
                </a:cubicBezTo>
                <a:cubicBezTo>
                  <a:pt x="5777584" y="2308640"/>
                  <a:pt x="5777109" y="2305216"/>
                  <a:pt x="5779201" y="2302743"/>
                </a:cubicBezTo>
                <a:lnTo>
                  <a:pt x="5792606" y="2286863"/>
                </a:lnTo>
                <a:cubicBezTo>
                  <a:pt x="5800688" y="2277258"/>
                  <a:pt x="5815995" y="2288193"/>
                  <a:pt x="5810481" y="2299226"/>
                </a:cubicBezTo>
                <a:cubicBezTo>
                  <a:pt x="5760565" y="2399172"/>
                  <a:pt x="5707034" y="2507202"/>
                  <a:pt x="5638100" y="2596009"/>
                </a:cubicBezTo>
                <a:cubicBezTo>
                  <a:pt x="5660159" y="2584790"/>
                  <a:pt x="5682313" y="2573369"/>
                  <a:pt x="5704374" y="2562041"/>
                </a:cubicBezTo>
                <a:cubicBezTo>
                  <a:pt x="5704276" y="2560517"/>
                  <a:pt x="5703800" y="2559002"/>
                  <a:pt x="5704752" y="2557288"/>
                </a:cubicBezTo>
                <a:cubicBezTo>
                  <a:pt x="5800118" y="2377110"/>
                  <a:pt x="5922391" y="2207552"/>
                  <a:pt x="6028692" y="2033372"/>
                </a:cubicBezTo>
                <a:cubicBezTo>
                  <a:pt x="6039150" y="2016352"/>
                  <a:pt x="6067105" y="2029568"/>
                  <a:pt x="6056931" y="2047253"/>
                </a:cubicBezTo>
                <a:cubicBezTo>
                  <a:pt x="5966414" y="2203272"/>
                  <a:pt x="5880556" y="2361989"/>
                  <a:pt x="5790134" y="2518138"/>
                </a:cubicBezTo>
                <a:cubicBezTo>
                  <a:pt x="5798786" y="2513763"/>
                  <a:pt x="5807535" y="2509484"/>
                  <a:pt x="5816186" y="2505204"/>
                </a:cubicBezTo>
                <a:cubicBezTo>
                  <a:pt x="5816283" y="2504921"/>
                  <a:pt x="5816091" y="2504730"/>
                  <a:pt x="5816186" y="2504444"/>
                </a:cubicBezTo>
                <a:cubicBezTo>
                  <a:pt x="5867815" y="2400980"/>
                  <a:pt x="5922962" y="2299035"/>
                  <a:pt x="5977252" y="2196901"/>
                </a:cubicBezTo>
                <a:cubicBezTo>
                  <a:pt x="5983528" y="2185109"/>
                  <a:pt x="6003020" y="2192907"/>
                  <a:pt x="5996649" y="2204698"/>
                </a:cubicBezTo>
                <a:cubicBezTo>
                  <a:pt x="5944069" y="2301697"/>
                  <a:pt x="5891870" y="2399077"/>
                  <a:pt x="5837008" y="2494839"/>
                </a:cubicBezTo>
                <a:cubicBezTo>
                  <a:pt x="5847563" y="2489609"/>
                  <a:pt x="5858022" y="2484379"/>
                  <a:pt x="5868575" y="2479148"/>
                </a:cubicBezTo>
                <a:cubicBezTo>
                  <a:pt x="5967934" y="2297798"/>
                  <a:pt x="6067199" y="2110564"/>
                  <a:pt x="6174928" y="1934198"/>
                </a:cubicBezTo>
                <a:cubicBezTo>
                  <a:pt x="6178827" y="1927829"/>
                  <a:pt x="6190522" y="1931536"/>
                  <a:pt x="6187670" y="1939239"/>
                </a:cubicBezTo>
                <a:cubicBezTo>
                  <a:pt x="6123963" y="2114366"/>
                  <a:pt x="6028692" y="2290857"/>
                  <a:pt x="5927051" y="2450048"/>
                </a:cubicBezTo>
                <a:cubicBezTo>
                  <a:pt x="5938365" y="2444438"/>
                  <a:pt x="5949774" y="2439017"/>
                  <a:pt x="5961185" y="2433501"/>
                </a:cubicBezTo>
                <a:cubicBezTo>
                  <a:pt x="5986666" y="2384146"/>
                  <a:pt x="6014619" y="2336219"/>
                  <a:pt x="6042097" y="2288003"/>
                </a:cubicBezTo>
                <a:cubicBezTo>
                  <a:pt x="6057977" y="2260140"/>
                  <a:pt x="6095628" y="2162856"/>
                  <a:pt x="6126245" y="2151444"/>
                </a:cubicBezTo>
                <a:cubicBezTo>
                  <a:pt x="6122537" y="2152871"/>
                  <a:pt x="6119399" y="2148211"/>
                  <a:pt x="6121871" y="2145168"/>
                </a:cubicBezTo>
                <a:cubicBezTo>
                  <a:pt x="6123678" y="2142983"/>
                  <a:pt x="6125485" y="2140796"/>
                  <a:pt x="6127291" y="2138514"/>
                </a:cubicBezTo>
                <a:cubicBezTo>
                  <a:pt x="6132616" y="2131957"/>
                  <a:pt x="6141458" y="2139371"/>
                  <a:pt x="6137466" y="2146309"/>
                </a:cubicBezTo>
                <a:cubicBezTo>
                  <a:pt x="6084123" y="2239694"/>
                  <a:pt x="6032970" y="2334886"/>
                  <a:pt x="5976207" y="2426275"/>
                </a:cubicBezTo>
                <a:cubicBezTo>
                  <a:pt x="5989137" y="2419998"/>
                  <a:pt x="6002069" y="2413721"/>
                  <a:pt x="6014999" y="2407445"/>
                </a:cubicBezTo>
                <a:cubicBezTo>
                  <a:pt x="6014905" y="2404972"/>
                  <a:pt x="6015284" y="2402406"/>
                  <a:pt x="6016712" y="2399837"/>
                </a:cubicBezTo>
                <a:cubicBezTo>
                  <a:pt x="6116642" y="2212877"/>
                  <a:pt x="6217621" y="2015496"/>
                  <a:pt x="6338188" y="1841112"/>
                </a:cubicBezTo>
                <a:cubicBezTo>
                  <a:pt x="6346650" y="1828844"/>
                  <a:pt x="6368709" y="1839019"/>
                  <a:pt x="6362148" y="1853375"/>
                </a:cubicBezTo>
                <a:cubicBezTo>
                  <a:pt x="6278285" y="2035749"/>
                  <a:pt x="6166371" y="2213163"/>
                  <a:pt x="6060923" y="2385099"/>
                </a:cubicBezTo>
                <a:cubicBezTo>
                  <a:pt x="6081556" y="2375113"/>
                  <a:pt x="6102379" y="2365413"/>
                  <a:pt x="6123013" y="2355522"/>
                </a:cubicBezTo>
                <a:cubicBezTo>
                  <a:pt x="6123297" y="2354571"/>
                  <a:pt x="6123488" y="2353622"/>
                  <a:pt x="6124058" y="2352670"/>
                </a:cubicBezTo>
                <a:cubicBezTo>
                  <a:pt x="6181965" y="2260331"/>
                  <a:pt x="6244910" y="2171320"/>
                  <a:pt x="6301105" y="2077773"/>
                </a:cubicBezTo>
                <a:cubicBezTo>
                  <a:pt x="6356919" y="1984880"/>
                  <a:pt x="6400372" y="1882568"/>
                  <a:pt x="6461226" y="1793283"/>
                </a:cubicBezTo>
                <a:cubicBezTo>
                  <a:pt x="6468547" y="1782443"/>
                  <a:pt x="6486613" y="1790145"/>
                  <a:pt x="6482430" y="1803173"/>
                </a:cubicBezTo>
                <a:cubicBezTo>
                  <a:pt x="6423477" y="1987066"/>
                  <a:pt x="6296636" y="2178358"/>
                  <a:pt x="6172741" y="2331843"/>
                </a:cubicBezTo>
                <a:cubicBezTo>
                  <a:pt x="6200601" y="2318626"/>
                  <a:pt x="6228746" y="2305692"/>
                  <a:pt x="6256700" y="2292568"/>
                </a:cubicBezTo>
                <a:cubicBezTo>
                  <a:pt x="6344082" y="2133763"/>
                  <a:pt x="6443350" y="1976702"/>
                  <a:pt x="6537293" y="1820857"/>
                </a:cubicBezTo>
                <a:cubicBezTo>
                  <a:pt x="6543473" y="1806785"/>
                  <a:pt x="6549558" y="1792713"/>
                  <a:pt x="6555740" y="1778640"/>
                </a:cubicBezTo>
                <a:cubicBezTo>
                  <a:pt x="6554979" y="1777499"/>
                  <a:pt x="6554503" y="1775977"/>
                  <a:pt x="6554693" y="1774266"/>
                </a:cubicBezTo>
                <a:cubicBezTo>
                  <a:pt x="6555835" y="1761715"/>
                  <a:pt x="6561254" y="1749354"/>
                  <a:pt x="6566008" y="1737754"/>
                </a:cubicBezTo>
                <a:cubicBezTo>
                  <a:pt x="6569717" y="1728721"/>
                  <a:pt x="6572950" y="1719213"/>
                  <a:pt x="6576373" y="1709799"/>
                </a:cubicBezTo>
                <a:close/>
                <a:moveTo>
                  <a:pt x="8354013" y="1664674"/>
                </a:moveTo>
                <a:cubicBezTo>
                  <a:pt x="8373433" y="1665388"/>
                  <a:pt x="8392236" y="1669809"/>
                  <a:pt x="8405025" y="1681171"/>
                </a:cubicBezTo>
                <a:cubicBezTo>
                  <a:pt x="8410730" y="1686306"/>
                  <a:pt x="8409494" y="1695624"/>
                  <a:pt x="8401412" y="1697431"/>
                </a:cubicBezTo>
                <a:cubicBezTo>
                  <a:pt x="8384962" y="1701234"/>
                  <a:pt x="8368513" y="1696099"/>
                  <a:pt x="8351969" y="1694578"/>
                </a:cubicBezTo>
                <a:cubicBezTo>
                  <a:pt x="8335994" y="1693152"/>
                  <a:pt x="8319735" y="1692486"/>
                  <a:pt x="8303666" y="1692106"/>
                </a:cubicBezTo>
                <a:cubicBezTo>
                  <a:pt x="8292066" y="1691821"/>
                  <a:pt x="8285981" y="1673470"/>
                  <a:pt x="8299292" y="1670427"/>
                </a:cubicBezTo>
                <a:cubicBezTo>
                  <a:pt x="8314553" y="1666957"/>
                  <a:pt x="8334592" y="1663961"/>
                  <a:pt x="8354013" y="1664674"/>
                </a:cubicBezTo>
                <a:close/>
                <a:moveTo>
                  <a:pt x="8359957" y="1593695"/>
                </a:moveTo>
                <a:cubicBezTo>
                  <a:pt x="8377641" y="1594265"/>
                  <a:pt x="8395137" y="1593884"/>
                  <a:pt x="8412823" y="1594645"/>
                </a:cubicBezTo>
                <a:cubicBezTo>
                  <a:pt x="8435072" y="1595596"/>
                  <a:pt x="8454089" y="1600255"/>
                  <a:pt x="8475008" y="1607482"/>
                </a:cubicBezTo>
                <a:cubicBezTo>
                  <a:pt x="8480427" y="1609288"/>
                  <a:pt x="8477480" y="1616229"/>
                  <a:pt x="8473201" y="1617085"/>
                </a:cubicBezTo>
                <a:cubicBezTo>
                  <a:pt x="8454849" y="1620602"/>
                  <a:pt x="8437735" y="1623360"/>
                  <a:pt x="8419099" y="1621553"/>
                </a:cubicBezTo>
                <a:cubicBezTo>
                  <a:pt x="8399035" y="1619557"/>
                  <a:pt x="8379163" y="1616610"/>
                  <a:pt x="8359101" y="1614233"/>
                </a:cubicBezTo>
                <a:cubicBezTo>
                  <a:pt x="8345979" y="1612711"/>
                  <a:pt x="8346455" y="1593219"/>
                  <a:pt x="8359957" y="1593695"/>
                </a:cubicBezTo>
                <a:close/>
                <a:moveTo>
                  <a:pt x="6931415" y="1564306"/>
                </a:moveTo>
                <a:cubicBezTo>
                  <a:pt x="6933697" y="1564781"/>
                  <a:pt x="6935693" y="1565542"/>
                  <a:pt x="6937691" y="1566493"/>
                </a:cubicBezTo>
                <a:cubicBezTo>
                  <a:pt x="6938261" y="1566779"/>
                  <a:pt x="6938832" y="1567159"/>
                  <a:pt x="6939402" y="1567539"/>
                </a:cubicBezTo>
                <a:cubicBezTo>
                  <a:pt x="6940733" y="1568395"/>
                  <a:pt x="6942065" y="1569250"/>
                  <a:pt x="6943301" y="1570296"/>
                </a:cubicBezTo>
                <a:cubicBezTo>
                  <a:pt x="6943871" y="1570772"/>
                  <a:pt x="6944442" y="1571342"/>
                  <a:pt x="6945012" y="1571817"/>
                </a:cubicBezTo>
                <a:cubicBezTo>
                  <a:pt x="6946248" y="1572959"/>
                  <a:pt x="6947389" y="1574290"/>
                  <a:pt x="6948435" y="1575620"/>
                </a:cubicBezTo>
                <a:cubicBezTo>
                  <a:pt x="6948816" y="1576097"/>
                  <a:pt x="6949291" y="1576572"/>
                  <a:pt x="6949671" y="1577142"/>
                </a:cubicBezTo>
                <a:cubicBezTo>
                  <a:pt x="6951097" y="1579139"/>
                  <a:pt x="6952428" y="1581135"/>
                  <a:pt x="6953570" y="1583418"/>
                </a:cubicBezTo>
                <a:cubicBezTo>
                  <a:pt x="6954901" y="1585890"/>
                  <a:pt x="6956042" y="1588647"/>
                  <a:pt x="6957087" y="1591500"/>
                </a:cubicBezTo>
                <a:cubicBezTo>
                  <a:pt x="6957373" y="1592165"/>
                  <a:pt x="6957563" y="1592736"/>
                  <a:pt x="6957753" y="1593402"/>
                </a:cubicBezTo>
                <a:cubicBezTo>
                  <a:pt x="6958514" y="1595779"/>
                  <a:pt x="6959275" y="1598156"/>
                  <a:pt x="6959845" y="1600628"/>
                </a:cubicBezTo>
                <a:cubicBezTo>
                  <a:pt x="6960035" y="1601198"/>
                  <a:pt x="6960130" y="1601769"/>
                  <a:pt x="6960320" y="1602434"/>
                </a:cubicBezTo>
                <a:cubicBezTo>
                  <a:pt x="6960987" y="1605382"/>
                  <a:pt x="6961557" y="1608425"/>
                  <a:pt x="6962032" y="1611563"/>
                </a:cubicBezTo>
                <a:cubicBezTo>
                  <a:pt x="6962032" y="1611942"/>
                  <a:pt x="6962127" y="1612228"/>
                  <a:pt x="6962127" y="1612514"/>
                </a:cubicBezTo>
                <a:cubicBezTo>
                  <a:pt x="6962507" y="1615271"/>
                  <a:pt x="6962697" y="1618028"/>
                  <a:pt x="6962888" y="1620786"/>
                </a:cubicBezTo>
                <a:cubicBezTo>
                  <a:pt x="6962888" y="1621546"/>
                  <a:pt x="6962888" y="1622402"/>
                  <a:pt x="6963078" y="1622972"/>
                </a:cubicBezTo>
                <a:cubicBezTo>
                  <a:pt x="6963173" y="1625540"/>
                  <a:pt x="6963173" y="1628012"/>
                  <a:pt x="6963078" y="1630484"/>
                </a:cubicBezTo>
                <a:cubicBezTo>
                  <a:pt x="6963078" y="1631054"/>
                  <a:pt x="6963078" y="1631531"/>
                  <a:pt x="6963078" y="1632006"/>
                </a:cubicBezTo>
                <a:cubicBezTo>
                  <a:pt x="6962983" y="1634858"/>
                  <a:pt x="6962697" y="1637616"/>
                  <a:pt x="6962317" y="1640277"/>
                </a:cubicBezTo>
                <a:cubicBezTo>
                  <a:pt x="6962222" y="1640848"/>
                  <a:pt x="6962127" y="1641514"/>
                  <a:pt x="6962032" y="1642084"/>
                </a:cubicBezTo>
                <a:cubicBezTo>
                  <a:pt x="6961652" y="1644176"/>
                  <a:pt x="6961271" y="1646078"/>
                  <a:pt x="6960796" y="1647885"/>
                </a:cubicBezTo>
                <a:cubicBezTo>
                  <a:pt x="6960606" y="1648550"/>
                  <a:pt x="6960415" y="1649120"/>
                  <a:pt x="6960225" y="1649786"/>
                </a:cubicBezTo>
                <a:cubicBezTo>
                  <a:pt x="6959560" y="1651973"/>
                  <a:pt x="6958799" y="1654065"/>
                  <a:pt x="6957848" y="1655872"/>
                </a:cubicBezTo>
                <a:cubicBezTo>
                  <a:pt x="6957278" y="1657012"/>
                  <a:pt x="6956612" y="1657963"/>
                  <a:pt x="6955852" y="1658819"/>
                </a:cubicBezTo>
                <a:cubicBezTo>
                  <a:pt x="6953570" y="1661291"/>
                  <a:pt x="6950432" y="1662432"/>
                  <a:pt x="6947389" y="1662337"/>
                </a:cubicBezTo>
                <a:cubicBezTo>
                  <a:pt x="6943301" y="1662147"/>
                  <a:pt x="6939212" y="1659770"/>
                  <a:pt x="6937216" y="1655300"/>
                </a:cubicBezTo>
                <a:cubicBezTo>
                  <a:pt x="6937120" y="1655111"/>
                  <a:pt x="6937120" y="1655016"/>
                  <a:pt x="6937025" y="1654825"/>
                </a:cubicBezTo>
                <a:cubicBezTo>
                  <a:pt x="6936360" y="1653304"/>
                  <a:pt x="6935789" y="1651688"/>
                  <a:pt x="6935218" y="1650167"/>
                </a:cubicBezTo>
                <a:cubicBezTo>
                  <a:pt x="6932366" y="1641799"/>
                  <a:pt x="6931034" y="1632957"/>
                  <a:pt x="6929514" y="1624113"/>
                </a:cubicBezTo>
                <a:cubicBezTo>
                  <a:pt x="6929038" y="1621832"/>
                  <a:pt x="6928657" y="1619550"/>
                  <a:pt x="6928182" y="1617363"/>
                </a:cubicBezTo>
                <a:cubicBezTo>
                  <a:pt x="6927992" y="1616507"/>
                  <a:pt x="6927802" y="1615747"/>
                  <a:pt x="6927612" y="1614986"/>
                </a:cubicBezTo>
                <a:cubicBezTo>
                  <a:pt x="6926947" y="1612038"/>
                  <a:pt x="6926185" y="1609186"/>
                  <a:pt x="6925235" y="1606333"/>
                </a:cubicBezTo>
                <a:cubicBezTo>
                  <a:pt x="6925235" y="1606238"/>
                  <a:pt x="6925140" y="1606143"/>
                  <a:pt x="6925140" y="1606048"/>
                </a:cubicBezTo>
                <a:cubicBezTo>
                  <a:pt x="6925140" y="1605953"/>
                  <a:pt x="6925045" y="1605857"/>
                  <a:pt x="6925045" y="1605762"/>
                </a:cubicBezTo>
                <a:cubicBezTo>
                  <a:pt x="6924284" y="1603671"/>
                  <a:pt x="6923428" y="1601579"/>
                  <a:pt x="6922667" y="1599582"/>
                </a:cubicBezTo>
                <a:cubicBezTo>
                  <a:pt x="6921241" y="1595779"/>
                  <a:pt x="6919815" y="1592165"/>
                  <a:pt x="6918864" y="1588457"/>
                </a:cubicBezTo>
                <a:cubicBezTo>
                  <a:pt x="6918769" y="1588077"/>
                  <a:pt x="6918674" y="1587601"/>
                  <a:pt x="6918579" y="1587221"/>
                </a:cubicBezTo>
                <a:cubicBezTo>
                  <a:pt x="6918294" y="1585985"/>
                  <a:pt x="6918104" y="1584749"/>
                  <a:pt x="6918008" y="1583512"/>
                </a:cubicBezTo>
                <a:cubicBezTo>
                  <a:pt x="6917913" y="1582942"/>
                  <a:pt x="6917913" y="1582372"/>
                  <a:pt x="6917913" y="1581802"/>
                </a:cubicBezTo>
                <a:cubicBezTo>
                  <a:pt x="6917913" y="1580660"/>
                  <a:pt x="6917913" y="1579425"/>
                  <a:pt x="6918104" y="1578188"/>
                </a:cubicBezTo>
                <a:cubicBezTo>
                  <a:pt x="6918104" y="1577713"/>
                  <a:pt x="6918199" y="1577142"/>
                  <a:pt x="6918294" y="1576572"/>
                </a:cubicBezTo>
                <a:cubicBezTo>
                  <a:pt x="6918674" y="1574860"/>
                  <a:pt x="6919149" y="1573054"/>
                  <a:pt x="6920006" y="1571152"/>
                </a:cubicBezTo>
                <a:cubicBezTo>
                  <a:pt x="6920956" y="1569156"/>
                  <a:pt x="6922572" y="1567159"/>
                  <a:pt x="6924570" y="1565828"/>
                </a:cubicBezTo>
                <a:cubicBezTo>
                  <a:pt x="6926566" y="1564497"/>
                  <a:pt x="6929038" y="1563830"/>
                  <a:pt x="6931415" y="1564306"/>
                </a:cubicBezTo>
                <a:close/>
                <a:moveTo>
                  <a:pt x="6893856" y="1463612"/>
                </a:moveTo>
                <a:cubicBezTo>
                  <a:pt x="6894617" y="1463612"/>
                  <a:pt x="6895377" y="1463707"/>
                  <a:pt x="6896043" y="1463896"/>
                </a:cubicBezTo>
                <a:cubicBezTo>
                  <a:pt x="6898896" y="1464563"/>
                  <a:pt x="6901463" y="1466464"/>
                  <a:pt x="6903079" y="1469983"/>
                </a:cubicBezTo>
                <a:cubicBezTo>
                  <a:pt x="6909545" y="1483485"/>
                  <a:pt x="6917722" y="1497272"/>
                  <a:pt x="6911067" y="1511915"/>
                </a:cubicBezTo>
                <a:cubicBezTo>
                  <a:pt x="6910781" y="1512485"/>
                  <a:pt x="6910305" y="1512960"/>
                  <a:pt x="6909926" y="1513436"/>
                </a:cubicBezTo>
                <a:cubicBezTo>
                  <a:pt x="6907928" y="1515814"/>
                  <a:pt x="6904601" y="1516669"/>
                  <a:pt x="6901654" y="1515433"/>
                </a:cubicBezTo>
                <a:cubicBezTo>
                  <a:pt x="6901559" y="1515338"/>
                  <a:pt x="6901559" y="1515338"/>
                  <a:pt x="6901559" y="1515338"/>
                </a:cubicBezTo>
                <a:cubicBezTo>
                  <a:pt x="6901559" y="1515242"/>
                  <a:pt x="6901463" y="1515242"/>
                  <a:pt x="6901463" y="1515242"/>
                </a:cubicBezTo>
                <a:cubicBezTo>
                  <a:pt x="6898040" y="1517525"/>
                  <a:pt x="6892525" y="1516384"/>
                  <a:pt x="6890528" y="1512200"/>
                </a:cubicBezTo>
                <a:cubicBezTo>
                  <a:pt x="6889958" y="1510964"/>
                  <a:pt x="6889483" y="1509633"/>
                  <a:pt x="6888913" y="1508301"/>
                </a:cubicBezTo>
                <a:cubicBezTo>
                  <a:pt x="6885108" y="1499174"/>
                  <a:pt x="6882542" y="1489570"/>
                  <a:pt x="6879499" y="1480157"/>
                </a:cubicBezTo>
                <a:cubicBezTo>
                  <a:pt x="6876551" y="1470838"/>
                  <a:pt x="6885774" y="1463137"/>
                  <a:pt x="6893856" y="1463612"/>
                </a:cubicBezTo>
                <a:close/>
                <a:moveTo>
                  <a:pt x="6987323" y="1299403"/>
                </a:moveTo>
                <a:cubicBezTo>
                  <a:pt x="6988180" y="1299308"/>
                  <a:pt x="6989036" y="1299403"/>
                  <a:pt x="6989890" y="1299688"/>
                </a:cubicBezTo>
                <a:cubicBezTo>
                  <a:pt x="6999494" y="1302635"/>
                  <a:pt x="7002537" y="1309006"/>
                  <a:pt x="7004914" y="1317088"/>
                </a:cubicBezTo>
                <a:cubicBezTo>
                  <a:pt x="7005675" y="1319846"/>
                  <a:pt x="7006435" y="1322698"/>
                  <a:pt x="7007291" y="1325836"/>
                </a:cubicBezTo>
                <a:cubicBezTo>
                  <a:pt x="7011475" y="1340289"/>
                  <a:pt x="7018225" y="1357024"/>
                  <a:pt x="7014137" y="1372046"/>
                </a:cubicBezTo>
                <a:cubicBezTo>
                  <a:pt x="7013947" y="1372522"/>
                  <a:pt x="7013662" y="1372902"/>
                  <a:pt x="7013377" y="1373378"/>
                </a:cubicBezTo>
                <a:cubicBezTo>
                  <a:pt x="7011665" y="1376516"/>
                  <a:pt x="7007862" y="1377846"/>
                  <a:pt x="7004724" y="1375374"/>
                </a:cubicBezTo>
                <a:cubicBezTo>
                  <a:pt x="6999684" y="1371285"/>
                  <a:pt x="6996356" y="1366342"/>
                  <a:pt x="6993695" y="1360922"/>
                </a:cubicBezTo>
                <a:cubicBezTo>
                  <a:pt x="6993029" y="1359495"/>
                  <a:pt x="6992363" y="1358164"/>
                  <a:pt x="6991792" y="1356738"/>
                </a:cubicBezTo>
                <a:cubicBezTo>
                  <a:pt x="6989986" y="1352554"/>
                  <a:pt x="6988465" y="1348085"/>
                  <a:pt x="6986658" y="1343711"/>
                </a:cubicBezTo>
                <a:cubicBezTo>
                  <a:pt x="6985993" y="1342095"/>
                  <a:pt x="6985327" y="1340478"/>
                  <a:pt x="6984566" y="1338768"/>
                </a:cubicBezTo>
                <a:cubicBezTo>
                  <a:pt x="6979337" y="1327072"/>
                  <a:pt x="6973061" y="1313950"/>
                  <a:pt x="6981144" y="1303016"/>
                </a:cubicBezTo>
                <a:cubicBezTo>
                  <a:pt x="6982664" y="1301020"/>
                  <a:pt x="6984852" y="1299593"/>
                  <a:pt x="6987323" y="1299403"/>
                </a:cubicBezTo>
                <a:close/>
                <a:moveTo>
                  <a:pt x="8600519" y="1181517"/>
                </a:moveTo>
                <a:cubicBezTo>
                  <a:pt x="8582833" y="1186557"/>
                  <a:pt x="8565147" y="1191786"/>
                  <a:pt x="8547367" y="1196541"/>
                </a:cubicBezTo>
                <a:cubicBezTo>
                  <a:pt x="8548128" y="1197682"/>
                  <a:pt x="8549078" y="1198727"/>
                  <a:pt x="8549363" y="1200250"/>
                </a:cubicBezTo>
                <a:cubicBezTo>
                  <a:pt x="8556971" y="1236952"/>
                  <a:pt x="8530632" y="1281453"/>
                  <a:pt x="8518557" y="1315777"/>
                </a:cubicBezTo>
                <a:cubicBezTo>
                  <a:pt x="8513898" y="1329088"/>
                  <a:pt x="8510569" y="1346774"/>
                  <a:pt x="8503342" y="1360656"/>
                </a:cubicBezTo>
                <a:cubicBezTo>
                  <a:pt x="8508478" y="1358279"/>
                  <a:pt x="8513517" y="1355807"/>
                  <a:pt x="8518557" y="1353334"/>
                </a:cubicBezTo>
                <a:cubicBezTo>
                  <a:pt x="8522740" y="1340404"/>
                  <a:pt x="8528160" y="1327948"/>
                  <a:pt x="8531868" y="1314731"/>
                </a:cubicBezTo>
                <a:cubicBezTo>
                  <a:pt x="8535006" y="1303512"/>
                  <a:pt x="8537954" y="1294004"/>
                  <a:pt x="8544419" y="1284210"/>
                </a:cubicBezTo>
                <a:cubicBezTo>
                  <a:pt x="8546131" y="1281642"/>
                  <a:pt x="8550315" y="1282784"/>
                  <a:pt x="8551170" y="1285351"/>
                </a:cubicBezTo>
                <a:cubicBezTo>
                  <a:pt x="8557066" y="1302275"/>
                  <a:pt x="8552692" y="1322908"/>
                  <a:pt x="8544609" y="1340784"/>
                </a:cubicBezTo>
                <a:cubicBezTo>
                  <a:pt x="8549173" y="1338502"/>
                  <a:pt x="8553832" y="1336315"/>
                  <a:pt x="8558397" y="1334128"/>
                </a:cubicBezTo>
                <a:cubicBezTo>
                  <a:pt x="8553738" y="1308551"/>
                  <a:pt x="8562390" y="1280407"/>
                  <a:pt x="8569522" y="1256065"/>
                </a:cubicBezTo>
                <a:cubicBezTo>
                  <a:pt x="8576082" y="1233529"/>
                  <a:pt x="8582643" y="1199774"/>
                  <a:pt x="8600519" y="1181517"/>
                </a:cubicBezTo>
                <a:close/>
                <a:moveTo>
                  <a:pt x="7096670" y="1171895"/>
                </a:moveTo>
                <a:cubicBezTo>
                  <a:pt x="7098667" y="1171419"/>
                  <a:pt x="7100949" y="1171989"/>
                  <a:pt x="7102756" y="1173701"/>
                </a:cubicBezTo>
                <a:cubicBezTo>
                  <a:pt x="7109316" y="1179787"/>
                  <a:pt x="7113595" y="1187773"/>
                  <a:pt x="7116447" y="1196616"/>
                </a:cubicBezTo>
                <a:cubicBezTo>
                  <a:pt x="7119395" y="1205364"/>
                  <a:pt x="7121012" y="1214968"/>
                  <a:pt x="7122438" y="1224286"/>
                </a:cubicBezTo>
                <a:cubicBezTo>
                  <a:pt x="7123483" y="1230466"/>
                  <a:pt x="7124339" y="1236457"/>
                  <a:pt x="7125481" y="1242067"/>
                </a:cubicBezTo>
                <a:cubicBezTo>
                  <a:pt x="7129855" y="1263271"/>
                  <a:pt x="7134419" y="1284379"/>
                  <a:pt x="7137271" y="1305773"/>
                </a:cubicBezTo>
                <a:cubicBezTo>
                  <a:pt x="7138222" y="1312809"/>
                  <a:pt x="7139078" y="1320036"/>
                  <a:pt x="7139648" y="1327167"/>
                </a:cubicBezTo>
                <a:cubicBezTo>
                  <a:pt x="7139839" y="1329640"/>
                  <a:pt x="7138792" y="1331445"/>
                  <a:pt x="7137271" y="1332871"/>
                </a:cubicBezTo>
                <a:cubicBezTo>
                  <a:pt x="7135750" y="1334299"/>
                  <a:pt x="7133753" y="1335059"/>
                  <a:pt x="7131756" y="1334869"/>
                </a:cubicBezTo>
                <a:cubicBezTo>
                  <a:pt x="7129379" y="1334678"/>
                  <a:pt x="7127097" y="1333348"/>
                  <a:pt x="7125956" y="1330494"/>
                </a:cubicBezTo>
                <a:cubicBezTo>
                  <a:pt x="7123389" y="1323934"/>
                  <a:pt x="7121106" y="1317373"/>
                  <a:pt x="7118920" y="1310718"/>
                </a:cubicBezTo>
                <a:cubicBezTo>
                  <a:pt x="7114545" y="1297405"/>
                  <a:pt x="7110838" y="1283904"/>
                  <a:pt x="7107320" y="1270402"/>
                </a:cubicBezTo>
                <a:cubicBezTo>
                  <a:pt x="7105513" y="1263651"/>
                  <a:pt x="7103801" y="1256805"/>
                  <a:pt x="7102090" y="1250054"/>
                </a:cubicBezTo>
                <a:cubicBezTo>
                  <a:pt x="7099903" y="1241496"/>
                  <a:pt x="7096670" y="1232178"/>
                  <a:pt x="7093913" y="1222670"/>
                </a:cubicBezTo>
                <a:cubicBezTo>
                  <a:pt x="7093057" y="1219532"/>
                  <a:pt x="7092201" y="1216394"/>
                  <a:pt x="7091441" y="1213161"/>
                </a:cubicBezTo>
                <a:cubicBezTo>
                  <a:pt x="7089254" y="1203652"/>
                  <a:pt x="7088113" y="1194050"/>
                  <a:pt x="7089539" y="1185016"/>
                </a:cubicBezTo>
                <a:cubicBezTo>
                  <a:pt x="7090015" y="1181974"/>
                  <a:pt x="7090775" y="1179026"/>
                  <a:pt x="7091916" y="1176173"/>
                </a:cubicBezTo>
                <a:cubicBezTo>
                  <a:pt x="7092392" y="1174937"/>
                  <a:pt x="7093057" y="1173987"/>
                  <a:pt x="7093913" y="1173321"/>
                </a:cubicBezTo>
                <a:cubicBezTo>
                  <a:pt x="7094674" y="1172560"/>
                  <a:pt x="7095625" y="1172084"/>
                  <a:pt x="7096670" y="1171895"/>
                </a:cubicBezTo>
                <a:close/>
                <a:moveTo>
                  <a:pt x="8665747" y="1162120"/>
                </a:moveTo>
                <a:cubicBezTo>
                  <a:pt x="8652245" y="1166209"/>
                  <a:pt x="8638743" y="1170582"/>
                  <a:pt x="8625146" y="1174481"/>
                </a:cubicBezTo>
                <a:cubicBezTo>
                  <a:pt x="8626476" y="1175717"/>
                  <a:pt x="8627523" y="1177144"/>
                  <a:pt x="8627999" y="1178760"/>
                </a:cubicBezTo>
                <a:cubicBezTo>
                  <a:pt x="8634844" y="1204433"/>
                  <a:pt x="8613071" y="1235906"/>
                  <a:pt x="8604798" y="1259773"/>
                </a:cubicBezTo>
                <a:cubicBezTo>
                  <a:pt x="8598332" y="1278600"/>
                  <a:pt x="8594338" y="1300564"/>
                  <a:pt x="8587017" y="1320246"/>
                </a:cubicBezTo>
                <a:cubicBezTo>
                  <a:pt x="8599188" y="1314256"/>
                  <a:pt x="8611264" y="1308076"/>
                  <a:pt x="8623434" y="1301990"/>
                </a:cubicBezTo>
                <a:cubicBezTo>
                  <a:pt x="8621247" y="1298663"/>
                  <a:pt x="8620107" y="1294574"/>
                  <a:pt x="8621152" y="1290199"/>
                </a:cubicBezTo>
                <a:cubicBezTo>
                  <a:pt x="8631516" y="1246652"/>
                  <a:pt x="8650058" y="1204148"/>
                  <a:pt x="8665747" y="1162120"/>
                </a:cubicBezTo>
                <a:close/>
                <a:moveTo>
                  <a:pt x="8721847" y="1144624"/>
                </a:moveTo>
                <a:cubicBezTo>
                  <a:pt x="8713193" y="1147287"/>
                  <a:pt x="8704731" y="1150234"/>
                  <a:pt x="8696173" y="1152897"/>
                </a:cubicBezTo>
                <a:cubicBezTo>
                  <a:pt x="8700832" y="1157461"/>
                  <a:pt x="8703019" y="1163927"/>
                  <a:pt x="8700072" y="1170392"/>
                </a:cubicBezTo>
                <a:cubicBezTo>
                  <a:pt x="8685999" y="1208712"/>
                  <a:pt x="8672973" y="1248648"/>
                  <a:pt x="8655762" y="1285921"/>
                </a:cubicBezTo>
                <a:cubicBezTo>
                  <a:pt x="8671642" y="1277934"/>
                  <a:pt x="8687330" y="1269567"/>
                  <a:pt x="8703114" y="1261390"/>
                </a:cubicBezTo>
                <a:cubicBezTo>
                  <a:pt x="8702830" y="1261104"/>
                  <a:pt x="8702544" y="1261199"/>
                  <a:pt x="8702259" y="1260915"/>
                </a:cubicBezTo>
                <a:cubicBezTo>
                  <a:pt x="8688756" y="1247222"/>
                  <a:pt x="8697505" y="1229441"/>
                  <a:pt x="8702259" y="1212706"/>
                </a:cubicBezTo>
                <a:cubicBezTo>
                  <a:pt x="8708629" y="1189980"/>
                  <a:pt x="8714715" y="1167160"/>
                  <a:pt x="8721847" y="1144624"/>
                </a:cubicBezTo>
                <a:close/>
                <a:moveTo>
                  <a:pt x="8862000" y="1095940"/>
                </a:moveTo>
                <a:cubicBezTo>
                  <a:pt x="8827769" y="1108682"/>
                  <a:pt x="8793445" y="1121043"/>
                  <a:pt x="8758644" y="1132643"/>
                </a:cubicBezTo>
                <a:cubicBezTo>
                  <a:pt x="8759024" y="1134355"/>
                  <a:pt x="8759024" y="1136066"/>
                  <a:pt x="8758644" y="1137968"/>
                </a:cubicBezTo>
                <a:cubicBezTo>
                  <a:pt x="8758549" y="1138348"/>
                  <a:pt x="8758453" y="1138634"/>
                  <a:pt x="8758358" y="1138918"/>
                </a:cubicBezTo>
                <a:cubicBezTo>
                  <a:pt x="8758073" y="1140060"/>
                  <a:pt x="8758073" y="1141106"/>
                  <a:pt x="8757502" y="1142247"/>
                </a:cubicBezTo>
                <a:cubicBezTo>
                  <a:pt x="8757407" y="1142342"/>
                  <a:pt x="8757407" y="1142532"/>
                  <a:pt x="8757312" y="1142628"/>
                </a:cubicBezTo>
                <a:cubicBezTo>
                  <a:pt x="8750561" y="1170773"/>
                  <a:pt x="8740959" y="1198633"/>
                  <a:pt x="8732020" y="1226113"/>
                </a:cubicBezTo>
                <a:cubicBezTo>
                  <a:pt x="8731165" y="1228680"/>
                  <a:pt x="8727266" y="1241516"/>
                  <a:pt x="8721751" y="1251595"/>
                </a:cubicBezTo>
                <a:cubicBezTo>
                  <a:pt x="8725174" y="1249790"/>
                  <a:pt x="8728597" y="1247887"/>
                  <a:pt x="8732020" y="1246080"/>
                </a:cubicBezTo>
                <a:cubicBezTo>
                  <a:pt x="8730784" y="1234290"/>
                  <a:pt x="8737345" y="1219647"/>
                  <a:pt x="8739722" y="1209378"/>
                </a:cubicBezTo>
                <a:cubicBezTo>
                  <a:pt x="8743050" y="1194829"/>
                  <a:pt x="8744476" y="1175813"/>
                  <a:pt x="8759214" y="1168775"/>
                </a:cubicBezTo>
                <a:cubicBezTo>
                  <a:pt x="8760926" y="1168014"/>
                  <a:pt x="8762923" y="1168871"/>
                  <a:pt x="8763873" y="1170203"/>
                </a:cubicBezTo>
                <a:cubicBezTo>
                  <a:pt x="8773381" y="1182658"/>
                  <a:pt x="8765870" y="1200534"/>
                  <a:pt x="8762447" y="1214227"/>
                </a:cubicBezTo>
                <a:cubicBezTo>
                  <a:pt x="8761211" y="1219266"/>
                  <a:pt x="8760355" y="1225352"/>
                  <a:pt x="8759119" y="1231533"/>
                </a:cubicBezTo>
                <a:cubicBezTo>
                  <a:pt x="8765965" y="1227825"/>
                  <a:pt x="8772811" y="1224211"/>
                  <a:pt x="8779657" y="1220503"/>
                </a:cubicBezTo>
                <a:cubicBezTo>
                  <a:pt x="8776329" y="1218316"/>
                  <a:pt x="8773477" y="1215178"/>
                  <a:pt x="8773286" y="1210613"/>
                </a:cubicBezTo>
                <a:cubicBezTo>
                  <a:pt x="8772241" y="1185606"/>
                  <a:pt x="8781178" y="1158506"/>
                  <a:pt x="8789070" y="1134925"/>
                </a:cubicBezTo>
                <a:cubicBezTo>
                  <a:pt x="8791352" y="1128174"/>
                  <a:pt x="8797532" y="1121043"/>
                  <a:pt x="8805520" y="1121613"/>
                </a:cubicBezTo>
                <a:cubicBezTo>
                  <a:pt x="8811035" y="1121994"/>
                  <a:pt x="8813602" y="1123134"/>
                  <a:pt x="8817976" y="1126367"/>
                </a:cubicBezTo>
                <a:cubicBezTo>
                  <a:pt x="8822540" y="1129695"/>
                  <a:pt x="8824822" y="1137968"/>
                  <a:pt x="8823015" y="1143198"/>
                </a:cubicBezTo>
                <a:cubicBezTo>
                  <a:pt x="8815599" y="1164783"/>
                  <a:pt x="8810179" y="1188078"/>
                  <a:pt x="8801051" y="1209187"/>
                </a:cubicBezTo>
                <a:cubicBezTo>
                  <a:pt x="8803238" y="1208047"/>
                  <a:pt x="8805329" y="1206810"/>
                  <a:pt x="8807422" y="1205669"/>
                </a:cubicBezTo>
                <a:cubicBezTo>
                  <a:pt x="8812841" y="1186652"/>
                  <a:pt x="8820449" y="1166779"/>
                  <a:pt x="8830147" y="1150520"/>
                </a:cubicBezTo>
                <a:cubicBezTo>
                  <a:pt x="8831573" y="1148143"/>
                  <a:pt x="8836232" y="1147096"/>
                  <a:pt x="8837183" y="1150709"/>
                </a:cubicBezTo>
                <a:cubicBezTo>
                  <a:pt x="8840511" y="1163166"/>
                  <a:pt x="8839845" y="1176763"/>
                  <a:pt x="8836136" y="1189505"/>
                </a:cubicBezTo>
                <a:cubicBezTo>
                  <a:pt x="8838134" y="1188269"/>
                  <a:pt x="8840226" y="1187127"/>
                  <a:pt x="8842318" y="1185987"/>
                </a:cubicBezTo>
                <a:cubicBezTo>
                  <a:pt x="8841937" y="1184655"/>
                  <a:pt x="8841081" y="1183514"/>
                  <a:pt x="8841176" y="1181993"/>
                </a:cubicBezTo>
                <a:cubicBezTo>
                  <a:pt x="8842983" y="1153942"/>
                  <a:pt x="8852776" y="1123801"/>
                  <a:pt x="8862000" y="1095940"/>
                </a:cubicBezTo>
                <a:close/>
                <a:moveTo>
                  <a:pt x="8997115" y="1040976"/>
                </a:moveTo>
                <a:cubicBezTo>
                  <a:pt x="8964500" y="1055338"/>
                  <a:pt x="8931602" y="1069221"/>
                  <a:pt x="8898322" y="1082152"/>
                </a:cubicBezTo>
                <a:cubicBezTo>
                  <a:pt x="8898702" y="1084434"/>
                  <a:pt x="8898512" y="1086717"/>
                  <a:pt x="8897752" y="1089284"/>
                </a:cubicBezTo>
                <a:cubicBezTo>
                  <a:pt x="8897941" y="1089284"/>
                  <a:pt x="8898132" y="1089284"/>
                  <a:pt x="8898227" y="1089284"/>
                </a:cubicBezTo>
                <a:cubicBezTo>
                  <a:pt x="8891856" y="1114481"/>
                  <a:pt x="8884820" y="1143103"/>
                  <a:pt x="8873886" y="1168110"/>
                </a:cubicBezTo>
                <a:cubicBezTo>
                  <a:pt x="8888528" y="1159743"/>
                  <a:pt x="8902886" y="1150709"/>
                  <a:pt x="8917434" y="1142152"/>
                </a:cubicBezTo>
                <a:cubicBezTo>
                  <a:pt x="8915912" y="1139395"/>
                  <a:pt x="8915247" y="1136066"/>
                  <a:pt x="8916102" y="1132168"/>
                </a:cubicBezTo>
                <a:cubicBezTo>
                  <a:pt x="8920952" y="1110583"/>
                  <a:pt x="8931602" y="1088999"/>
                  <a:pt x="8941490" y="1069221"/>
                </a:cubicBezTo>
                <a:cubicBezTo>
                  <a:pt x="8944153" y="1063895"/>
                  <a:pt x="8950903" y="1061994"/>
                  <a:pt x="8956323" y="1061899"/>
                </a:cubicBezTo>
                <a:cubicBezTo>
                  <a:pt x="8961458" y="1061804"/>
                  <a:pt x="8964120" y="1063516"/>
                  <a:pt x="8967448" y="1067319"/>
                </a:cubicBezTo>
                <a:cubicBezTo>
                  <a:pt x="8971156" y="1071503"/>
                  <a:pt x="8973058" y="1078254"/>
                  <a:pt x="8970776" y="1083579"/>
                </a:cubicBezTo>
                <a:cubicBezTo>
                  <a:pt x="8965736" y="1095654"/>
                  <a:pt x="8960221" y="1108301"/>
                  <a:pt x="8953946" y="1120377"/>
                </a:cubicBezTo>
                <a:cubicBezTo>
                  <a:pt x="8964500" y="1114006"/>
                  <a:pt x="8974865" y="1107255"/>
                  <a:pt x="8985323" y="1100790"/>
                </a:cubicBezTo>
                <a:cubicBezTo>
                  <a:pt x="8984183" y="1099078"/>
                  <a:pt x="8983516" y="1097176"/>
                  <a:pt x="8983707" y="1095084"/>
                </a:cubicBezTo>
                <a:cubicBezTo>
                  <a:pt x="8984563" y="1083864"/>
                  <a:pt x="8988081" y="1073880"/>
                  <a:pt x="8991504" y="1063325"/>
                </a:cubicBezTo>
                <a:cubicBezTo>
                  <a:pt x="8993786" y="1056099"/>
                  <a:pt x="8995213" y="1048392"/>
                  <a:pt x="8997115" y="1040976"/>
                </a:cubicBezTo>
                <a:close/>
                <a:moveTo>
                  <a:pt x="7051126" y="1026890"/>
                </a:moveTo>
                <a:cubicBezTo>
                  <a:pt x="7052837" y="1027175"/>
                  <a:pt x="7054454" y="1027936"/>
                  <a:pt x="7055880" y="1029267"/>
                </a:cubicBezTo>
                <a:cubicBezTo>
                  <a:pt x="7059779" y="1032975"/>
                  <a:pt x="7062441" y="1036873"/>
                  <a:pt x="7064343" y="1041057"/>
                </a:cubicBezTo>
                <a:cubicBezTo>
                  <a:pt x="7065009" y="1042483"/>
                  <a:pt x="7065579" y="1043909"/>
                  <a:pt x="7066054" y="1045336"/>
                </a:cubicBezTo>
                <a:cubicBezTo>
                  <a:pt x="7068051" y="1051137"/>
                  <a:pt x="7069288" y="1057412"/>
                  <a:pt x="7071094" y="1064259"/>
                </a:cubicBezTo>
                <a:cubicBezTo>
                  <a:pt x="7073471" y="1073387"/>
                  <a:pt x="7076133" y="1082420"/>
                  <a:pt x="7078130" y="1091358"/>
                </a:cubicBezTo>
                <a:cubicBezTo>
                  <a:pt x="7080316" y="1100486"/>
                  <a:pt x="7082028" y="1109614"/>
                  <a:pt x="7082503" y="1119027"/>
                </a:cubicBezTo>
                <a:cubicBezTo>
                  <a:pt x="7082884" y="1124828"/>
                  <a:pt x="7077939" y="1128061"/>
                  <a:pt x="7073090" y="1127775"/>
                </a:cubicBezTo>
                <a:cubicBezTo>
                  <a:pt x="7070238" y="1127680"/>
                  <a:pt x="7067386" y="1126254"/>
                  <a:pt x="7065768" y="1123496"/>
                </a:cubicBezTo>
                <a:cubicBezTo>
                  <a:pt x="7063772" y="1119978"/>
                  <a:pt x="7061966" y="1116365"/>
                  <a:pt x="7060350" y="1112657"/>
                </a:cubicBezTo>
                <a:cubicBezTo>
                  <a:pt x="7055500" y="1101627"/>
                  <a:pt x="7052172" y="1089932"/>
                  <a:pt x="7048369" y="1078427"/>
                </a:cubicBezTo>
                <a:cubicBezTo>
                  <a:pt x="7047798" y="1076620"/>
                  <a:pt x="7047227" y="1074908"/>
                  <a:pt x="7046562" y="1073101"/>
                </a:cubicBezTo>
                <a:cubicBezTo>
                  <a:pt x="7042949" y="1063404"/>
                  <a:pt x="7038955" y="1053419"/>
                  <a:pt x="7038860" y="1043339"/>
                </a:cubicBezTo>
                <a:cubicBezTo>
                  <a:pt x="7038860" y="1040582"/>
                  <a:pt x="7039050" y="1037824"/>
                  <a:pt x="7039716" y="1035067"/>
                </a:cubicBezTo>
                <a:cubicBezTo>
                  <a:pt x="7040952" y="1030027"/>
                  <a:pt x="7046181" y="1026129"/>
                  <a:pt x="7051126" y="1026890"/>
                </a:cubicBezTo>
                <a:close/>
                <a:moveTo>
                  <a:pt x="9062056" y="1010929"/>
                </a:moveTo>
                <a:cubicBezTo>
                  <a:pt x="9050457" y="1016444"/>
                  <a:pt x="9038856" y="1022244"/>
                  <a:pt x="9027160" y="1027569"/>
                </a:cubicBezTo>
                <a:cubicBezTo>
                  <a:pt x="9030298" y="1044114"/>
                  <a:pt x="9024593" y="1065227"/>
                  <a:pt x="9014895" y="1082343"/>
                </a:cubicBezTo>
                <a:cubicBezTo>
                  <a:pt x="9031154" y="1072073"/>
                  <a:pt x="9047224" y="1061519"/>
                  <a:pt x="9063292" y="1051060"/>
                </a:cubicBezTo>
                <a:cubicBezTo>
                  <a:pt x="9057872" y="1048962"/>
                  <a:pt x="9053879" y="1043447"/>
                  <a:pt x="9055686" y="1036031"/>
                </a:cubicBezTo>
                <a:cubicBezTo>
                  <a:pt x="9057683" y="1027663"/>
                  <a:pt x="9058919" y="1018726"/>
                  <a:pt x="9062056" y="1010929"/>
                </a:cubicBezTo>
                <a:close/>
                <a:moveTo>
                  <a:pt x="9211243" y="997618"/>
                </a:moveTo>
                <a:cubicBezTo>
                  <a:pt x="8910208" y="1214607"/>
                  <a:pt x="8575037" y="1380243"/>
                  <a:pt x="8231024" y="1523627"/>
                </a:cubicBezTo>
                <a:cubicBezTo>
                  <a:pt x="8229692" y="1529142"/>
                  <a:pt x="8228266" y="1534562"/>
                  <a:pt x="8226840" y="1539982"/>
                </a:cubicBezTo>
                <a:cubicBezTo>
                  <a:pt x="8235016" y="1536750"/>
                  <a:pt x="8243194" y="1533421"/>
                  <a:pt x="8251371" y="1530093"/>
                </a:cubicBezTo>
                <a:cubicBezTo>
                  <a:pt x="8470349" y="1439765"/>
                  <a:pt x="8685144" y="1341544"/>
                  <a:pt x="8889194" y="1220027"/>
                </a:cubicBezTo>
                <a:cubicBezTo>
                  <a:pt x="9002249" y="1152707"/>
                  <a:pt x="9104749" y="1074355"/>
                  <a:pt x="9211243" y="997618"/>
                </a:cubicBezTo>
                <a:close/>
                <a:moveTo>
                  <a:pt x="9161705" y="960440"/>
                </a:moveTo>
                <a:cubicBezTo>
                  <a:pt x="9136317" y="974036"/>
                  <a:pt x="9110739" y="987349"/>
                  <a:pt x="9084877" y="999995"/>
                </a:cubicBezTo>
                <a:cubicBezTo>
                  <a:pt x="9085256" y="1000280"/>
                  <a:pt x="9085732" y="1000280"/>
                  <a:pt x="9086018" y="1000660"/>
                </a:cubicBezTo>
                <a:cubicBezTo>
                  <a:pt x="9094955" y="1011309"/>
                  <a:pt x="9090962" y="1025953"/>
                  <a:pt x="9083926" y="1037648"/>
                </a:cubicBezTo>
                <a:cubicBezTo>
                  <a:pt x="9109218" y="1020913"/>
                  <a:pt x="9134225" y="1003798"/>
                  <a:pt x="9159137" y="986493"/>
                </a:cubicBezTo>
                <a:cubicBezTo>
                  <a:pt x="9157710" y="976508"/>
                  <a:pt x="9157045" y="968427"/>
                  <a:pt x="9161705" y="960440"/>
                </a:cubicBezTo>
                <a:close/>
                <a:moveTo>
                  <a:pt x="9330479" y="858320"/>
                </a:moveTo>
                <a:cubicBezTo>
                  <a:pt x="9280084" y="892930"/>
                  <a:pt x="9227882" y="924213"/>
                  <a:pt x="9174731" y="953404"/>
                </a:cubicBezTo>
                <a:cubicBezTo>
                  <a:pt x="9176538" y="953879"/>
                  <a:pt x="9178249" y="954639"/>
                  <a:pt x="9179295" y="956065"/>
                </a:cubicBezTo>
                <a:cubicBezTo>
                  <a:pt x="9182623" y="960535"/>
                  <a:pt x="9183954" y="964623"/>
                  <a:pt x="9184524" y="968712"/>
                </a:cubicBezTo>
                <a:cubicBezTo>
                  <a:pt x="9234159" y="933436"/>
                  <a:pt x="9282937" y="896828"/>
                  <a:pt x="9330479" y="858320"/>
                </a:cubicBezTo>
                <a:close/>
                <a:moveTo>
                  <a:pt x="7178158" y="836912"/>
                </a:moveTo>
                <a:cubicBezTo>
                  <a:pt x="7180535" y="836436"/>
                  <a:pt x="7183198" y="837006"/>
                  <a:pt x="7185480" y="838813"/>
                </a:cubicBezTo>
                <a:cubicBezTo>
                  <a:pt x="7189948" y="842236"/>
                  <a:pt x="7193181" y="846705"/>
                  <a:pt x="7195654" y="851935"/>
                </a:cubicBezTo>
                <a:cubicBezTo>
                  <a:pt x="7202975" y="867529"/>
                  <a:pt x="7203070" y="889112"/>
                  <a:pt x="7206018" y="904801"/>
                </a:cubicBezTo>
                <a:cubicBezTo>
                  <a:pt x="7206588" y="907749"/>
                  <a:pt x="7207159" y="910792"/>
                  <a:pt x="7207730" y="913739"/>
                </a:cubicBezTo>
                <a:cubicBezTo>
                  <a:pt x="7210107" y="925624"/>
                  <a:pt x="7212389" y="937700"/>
                  <a:pt x="7213815" y="949870"/>
                </a:cubicBezTo>
                <a:cubicBezTo>
                  <a:pt x="7214196" y="952913"/>
                  <a:pt x="7214480" y="955957"/>
                  <a:pt x="7214480" y="959189"/>
                </a:cubicBezTo>
                <a:cubicBezTo>
                  <a:pt x="7214955" y="965275"/>
                  <a:pt x="7215051" y="971360"/>
                  <a:pt x="7214766" y="977445"/>
                </a:cubicBezTo>
                <a:cubicBezTo>
                  <a:pt x="7214575" y="981914"/>
                  <a:pt x="7211343" y="984101"/>
                  <a:pt x="7207824" y="984291"/>
                </a:cubicBezTo>
                <a:cubicBezTo>
                  <a:pt x="7204306" y="984481"/>
                  <a:pt x="7200408" y="982770"/>
                  <a:pt x="7198791" y="979347"/>
                </a:cubicBezTo>
                <a:cubicBezTo>
                  <a:pt x="7194798" y="971074"/>
                  <a:pt x="7191660" y="962326"/>
                  <a:pt x="7189092" y="953484"/>
                </a:cubicBezTo>
                <a:cubicBezTo>
                  <a:pt x="7186525" y="944641"/>
                  <a:pt x="7184433" y="935513"/>
                  <a:pt x="7182532" y="926480"/>
                </a:cubicBezTo>
                <a:cubicBezTo>
                  <a:pt x="7181296" y="920490"/>
                  <a:pt x="7180060" y="914500"/>
                  <a:pt x="7178728" y="908510"/>
                </a:cubicBezTo>
                <a:cubicBezTo>
                  <a:pt x="7178253" y="906037"/>
                  <a:pt x="7177588" y="903375"/>
                  <a:pt x="7176827" y="900713"/>
                </a:cubicBezTo>
                <a:cubicBezTo>
                  <a:pt x="7173880" y="889873"/>
                  <a:pt x="7169790" y="877322"/>
                  <a:pt x="7168555" y="865531"/>
                </a:cubicBezTo>
                <a:cubicBezTo>
                  <a:pt x="7167889" y="859637"/>
                  <a:pt x="7167984" y="853932"/>
                  <a:pt x="7169220" y="848796"/>
                </a:cubicBezTo>
                <a:cubicBezTo>
                  <a:pt x="7169885" y="846230"/>
                  <a:pt x="7170742" y="843758"/>
                  <a:pt x="7172073" y="841476"/>
                </a:cubicBezTo>
                <a:cubicBezTo>
                  <a:pt x="7173499" y="838908"/>
                  <a:pt x="7175781" y="837387"/>
                  <a:pt x="7178158" y="836912"/>
                </a:cubicBezTo>
                <a:close/>
                <a:moveTo>
                  <a:pt x="9435451" y="834169"/>
                </a:moveTo>
                <a:cubicBezTo>
                  <a:pt x="9248326" y="1027663"/>
                  <a:pt x="9027731" y="1179235"/>
                  <a:pt x="8792208" y="1307410"/>
                </a:cubicBezTo>
                <a:cubicBezTo>
                  <a:pt x="8793920" y="1307220"/>
                  <a:pt x="8795536" y="1306839"/>
                  <a:pt x="8797343" y="1307220"/>
                </a:cubicBezTo>
                <a:cubicBezTo>
                  <a:pt x="8800956" y="1307980"/>
                  <a:pt x="8804570" y="1308836"/>
                  <a:pt x="8808087" y="1309882"/>
                </a:cubicBezTo>
                <a:cubicBezTo>
                  <a:pt x="8817310" y="1312354"/>
                  <a:pt x="8818547" y="1325476"/>
                  <a:pt x="8809133" y="1328709"/>
                </a:cubicBezTo>
                <a:cubicBezTo>
                  <a:pt x="8804759" y="1330230"/>
                  <a:pt x="8800386" y="1331751"/>
                  <a:pt x="8795916" y="1333082"/>
                </a:cubicBezTo>
                <a:cubicBezTo>
                  <a:pt x="8791542" y="1334508"/>
                  <a:pt x="8786123" y="1332131"/>
                  <a:pt x="8783270" y="1328898"/>
                </a:cubicBezTo>
                <a:cubicBezTo>
                  <a:pt x="8782415" y="1328042"/>
                  <a:pt x="8781654" y="1327187"/>
                  <a:pt x="8780893" y="1326332"/>
                </a:cubicBezTo>
                <a:cubicBezTo>
                  <a:pt x="8778611" y="1323764"/>
                  <a:pt x="8777186" y="1319105"/>
                  <a:pt x="8779468" y="1316063"/>
                </a:cubicBezTo>
                <a:lnTo>
                  <a:pt x="8781654" y="1313209"/>
                </a:lnTo>
                <a:cubicBezTo>
                  <a:pt x="8736299" y="1337646"/>
                  <a:pt x="8690469" y="1361226"/>
                  <a:pt x="8644258" y="1384141"/>
                </a:cubicBezTo>
                <a:cubicBezTo>
                  <a:pt x="8650058" y="1381669"/>
                  <a:pt x="8656048" y="1379958"/>
                  <a:pt x="8662514" y="1378817"/>
                </a:cubicBezTo>
                <a:cubicBezTo>
                  <a:pt x="8675065" y="1376630"/>
                  <a:pt x="8680580" y="1395361"/>
                  <a:pt x="8667838" y="1398118"/>
                </a:cubicBezTo>
                <a:cubicBezTo>
                  <a:pt x="8659186" y="1399925"/>
                  <a:pt x="8651008" y="1401446"/>
                  <a:pt x="8642261" y="1400211"/>
                </a:cubicBezTo>
                <a:cubicBezTo>
                  <a:pt x="8635130" y="1399164"/>
                  <a:pt x="8633513" y="1390417"/>
                  <a:pt x="8639218" y="1386518"/>
                </a:cubicBezTo>
                <a:cubicBezTo>
                  <a:pt x="8598522" y="1406581"/>
                  <a:pt x="8557636" y="1426263"/>
                  <a:pt x="8516369" y="1445375"/>
                </a:cubicBezTo>
                <a:cubicBezTo>
                  <a:pt x="8517321" y="1445375"/>
                  <a:pt x="8518367" y="1445470"/>
                  <a:pt x="8519318" y="1445470"/>
                </a:cubicBezTo>
                <a:cubicBezTo>
                  <a:pt x="8539569" y="1446041"/>
                  <a:pt x="8562200" y="1443663"/>
                  <a:pt x="8580266" y="1453932"/>
                </a:cubicBezTo>
                <a:cubicBezTo>
                  <a:pt x="8585211" y="1456784"/>
                  <a:pt x="8586637" y="1465342"/>
                  <a:pt x="8580741" y="1468290"/>
                </a:cubicBezTo>
                <a:cubicBezTo>
                  <a:pt x="8560204" y="1478464"/>
                  <a:pt x="8534626" y="1473519"/>
                  <a:pt x="8512376" y="1472473"/>
                </a:cubicBezTo>
                <a:cubicBezTo>
                  <a:pt x="8496117" y="1471617"/>
                  <a:pt x="8479192" y="1471522"/>
                  <a:pt x="8462552" y="1469906"/>
                </a:cubicBezTo>
                <a:cubicBezTo>
                  <a:pt x="8434598" y="1482552"/>
                  <a:pt x="8406452" y="1494913"/>
                  <a:pt x="8378308" y="1507273"/>
                </a:cubicBezTo>
                <a:cubicBezTo>
                  <a:pt x="8381065" y="1507748"/>
                  <a:pt x="8383823" y="1508129"/>
                  <a:pt x="8386390" y="1508509"/>
                </a:cubicBezTo>
                <a:cubicBezTo>
                  <a:pt x="8410447" y="1512123"/>
                  <a:pt x="8436024" y="1516496"/>
                  <a:pt x="8451903" y="1536369"/>
                </a:cubicBezTo>
                <a:cubicBezTo>
                  <a:pt x="8455516" y="1540838"/>
                  <a:pt x="8450761" y="1546542"/>
                  <a:pt x="8446102" y="1546923"/>
                </a:cubicBezTo>
                <a:cubicBezTo>
                  <a:pt x="8422712" y="1548635"/>
                  <a:pt x="8401128" y="1537605"/>
                  <a:pt x="8378118" y="1534182"/>
                </a:cubicBezTo>
                <a:cubicBezTo>
                  <a:pt x="8361383" y="1531614"/>
                  <a:pt x="8341891" y="1534087"/>
                  <a:pt x="8324966" y="1530569"/>
                </a:cubicBezTo>
                <a:cubicBezTo>
                  <a:pt x="8294444" y="1543786"/>
                  <a:pt x="8263827" y="1556906"/>
                  <a:pt x="8233211" y="1569934"/>
                </a:cubicBezTo>
                <a:cubicBezTo>
                  <a:pt x="8236919" y="1570313"/>
                  <a:pt x="8240628" y="1570599"/>
                  <a:pt x="8244239" y="1570979"/>
                </a:cubicBezTo>
                <a:cubicBezTo>
                  <a:pt x="8270198" y="1573641"/>
                  <a:pt x="8300720" y="1574402"/>
                  <a:pt x="8320877" y="1592563"/>
                </a:cubicBezTo>
                <a:cubicBezTo>
                  <a:pt x="8325917" y="1597127"/>
                  <a:pt x="8322399" y="1605589"/>
                  <a:pt x="8316409" y="1607015"/>
                </a:cubicBezTo>
                <a:cubicBezTo>
                  <a:pt x="8292352" y="1612720"/>
                  <a:pt x="8266870" y="1602546"/>
                  <a:pt x="8242814" y="1599313"/>
                </a:cubicBezTo>
                <a:cubicBezTo>
                  <a:pt x="8232544" y="1597887"/>
                  <a:pt x="8222275" y="1597127"/>
                  <a:pt x="8211912" y="1596461"/>
                </a:cubicBezTo>
                <a:cubicBezTo>
                  <a:pt x="8207633" y="1612720"/>
                  <a:pt x="8203353" y="1628980"/>
                  <a:pt x="8198980" y="1645143"/>
                </a:cubicBezTo>
                <a:cubicBezTo>
                  <a:pt x="8220469" y="1647901"/>
                  <a:pt x="8241482" y="1652370"/>
                  <a:pt x="8259929" y="1661783"/>
                </a:cubicBezTo>
                <a:cubicBezTo>
                  <a:pt x="8267726" y="1665776"/>
                  <a:pt x="8265349" y="1678613"/>
                  <a:pt x="8257076" y="1680324"/>
                </a:cubicBezTo>
                <a:cubicBezTo>
                  <a:pt x="8235397" y="1684888"/>
                  <a:pt x="8212387" y="1683272"/>
                  <a:pt x="8189471" y="1679944"/>
                </a:cubicBezTo>
                <a:cubicBezTo>
                  <a:pt x="8186048" y="1692494"/>
                  <a:pt x="8182435" y="1705140"/>
                  <a:pt x="8178917" y="1717691"/>
                </a:cubicBezTo>
                <a:cubicBezTo>
                  <a:pt x="8219613" y="1719878"/>
                  <a:pt x="8260119" y="1723492"/>
                  <a:pt x="8299578" y="1731003"/>
                </a:cubicBezTo>
                <a:cubicBezTo>
                  <a:pt x="8311369" y="1733189"/>
                  <a:pt x="8307756" y="1749735"/>
                  <a:pt x="8297106" y="1750685"/>
                </a:cubicBezTo>
                <a:cubicBezTo>
                  <a:pt x="8255175" y="1754299"/>
                  <a:pt x="8212387" y="1753347"/>
                  <a:pt x="8169694" y="1750875"/>
                </a:cubicBezTo>
                <a:cubicBezTo>
                  <a:pt x="8166556" y="1761809"/>
                  <a:pt x="8163324" y="1772744"/>
                  <a:pt x="8160090" y="1783679"/>
                </a:cubicBezTo>
                <a:cubicBezTo>
                  <a:pt x="8183386" y="1787008"/>
                  <a:pt x="8206492" y="1791001"/>
                  <a:pt x="8229217" y="1796611"/>
                </a:cubicBezTo>
                <a:cubicBezTo>
                  <a:pt x="8240151" y="1799274"/>
                  <a:pt x="8238345" y="1815439"/>
                  <a:pt x="8227220" y="1816104"/>
                </a:cubicBezTo>
                <a:cubicBezTo>
                  <a:pt x="8201643" y="1817720"/>
                  <a:pt x="8175969" y="1817625"/>
                  <a:pt x="8150297" y="1816581"/>
                </a:cubicBezTo>
                <a:cubicBezTo>
                  <a:pt x="8145162" y="1834075"/>
                  <a:pt x="8139933" y="1851473"/>
                  <a:pt x="8134323" y="1868875"/>
                </a:cubicBezTo>
                <a:cubicBezTo>
                  <a:pt x="8150772" y="1869065"/>
                  <a:pt x="8167317" y="1869921"/>
                  <a:pt x="8183861" y="1869540"/>
                </a:cubicBezTo>
                <a:cubicBezTo>
                  <a:pt x="8200787" y="1869065"/>
                  <a:pt x="8219138" y="1865642"/>
                  <a:pt x="8236444" y="1866974"/>
                </a:cubicBezTo>
                <a:cubicBezTo>
                  <a:pt x="8261830" y="1851569"/>
                  <a:pt x="8287218" y="1836262"/>
                  <a:pt x="8312415" y="1820478"/>
                </a:cubicBezTo>
                <a:cubicBezTo>
                  <a:pt x="8295586" y="1820668"/>
                  <a:pt x="8278756" y="1821334"/>
                  <a:pt x="8262116" y="1819147"/>
                </a:cubicBezTo>
                <a:cubicBezTo>
                  <a:pt x="8249184" y="1817436"/>
                  <a:pt x="8249374" y="1797372"/>
                  <a:pt x="8261260" y="1794233"/>
                </a:cubicBezTo>
                <a:cubicBezTo>
                  <a:pt x="8280942" y="1789004"/>
                  <a:pt x="8302336" y="1788624"/>
                  <a:pt x="8322684" y="1788339"/>
                </a:cubicBezTo>
                <a:cubicBezTo>
                  <a:pt x="8334665" y="1788244"/>
                  <a:pt x="8348261" y="1787198"/>
                  <a:pt x="8360337" y="1790145"/>
                </a:cubicBezTo>
                <a:cubicBezTo>
                  <a:pt x="8375931" y="1780162"/>
                  <a:pt x="8391810" y="1770652"/>
                  <a:pt x="8407214" y="1760479"/>
                </a:cubicBezTo>
                <a:cubicBezTo>
                  <a:pt x="8402174" y="1760004"/>
                  <a:pt x="8397324" y="1759528"/>
                  <a:pt x="8393046" y="1759433"/>
                </a:cubicBezTo>
                <a:cubicBezTo>
                  <a:pt x="8373745" y="1758862"/>
                  <a:pt x="8353872" y="1759242"/>
                  <a:pt x="8334950" y="1755534"/>
                </a:cubicBezTo>
                <a:cubicBezTo>
                  <a:pt x="8322399" y="1753062"/>
                  <a:pt x="8322399" y="1731859"/>
                  <a:pt x="8335330" y="1730052"/>
                </a:cubicBezTo>
                <a:cubicBezTo>
                  <a:pt x="8356819" y="1727009"/>
                  <a:pt x="8379069" y="1728626"/>
                  <a:pt x="8400748" y="1729006"/>
                </a:cubicBezTo>
                <a:cubicBezTo>
                  <a:pt x="8416246" y="1729197"/>
                  <a:pt x="8432981" y="1726820"/>
                  <a:pt x="8446198" y="1734331"/>
                </a:cubicBezTo>
                <a:cubicBezTo>
                  <a:pt x="8457513" y="1726725"/>
                  <a:pt x="8468922" y="1719308"/>
                  <a:pt x="8480238" y="1711511"/>
                </a:cubicBezTo>
                <a:cubicBezTo>
                  <a:pt x="8477195" y="1711511"/>
                  <a:pt x="8474247" y="1711511"/>
                  <a:pt x="8471395" y="1711606"/>
                </a:cubicBezTo>
                <a:cubicBezTo>
                  <a:pt x="8461791" y="1711986"/>
                  <a:pt x="8459984" y="1697725"/>
                  <a:pt x="8469018" y="1694967"/>
                </a:cubicBezTo>
                <a:cubicBezTo>
                  <a:pt x="8484231" y="1690308"/>
                  <a:pt x="8503342" y="1681085"/>
                  <a:pt x="8520363" y="1683272"/>
                </a:cubicBezTo>
                <a:cubicBezTo>
                  <a:pt x="8543278" y="1667107"/>
                  <a:pt x="8565813" y="1650183"/>
                  <a:pt x="8588444" y="1633638"/>
                </a:cubicBezTo>
                <a:cubicBezTo>
                  <a:pt x="8572755" y="1633829"/>
                  <a:pt x="8555734" y="1631452"/>
                  <a:pt x="8542899" y="1630691"/>
                </a:cubicBezTo>
                <a:cubicBezTo>
                  <a:pt x="8523501" y="1629550"/>
                  <a:pt x="8504485" y="1626317"/>
                  <a:pt x="8485182" y="1624796"/>
                </a:cubicBezTo>
                <a:cubicBezTo>
                  <a:pt x="8475769" y="1624035"/>
                  <a:pt x="8476719" y="1610153"/>
                  <a:pt x="8486132" y="1610153"/>
                </a:cubicBezTo>
                <a:cubicBezTo>
                  <a:pt x="8507907" y="1610249"/>
                  <a:pt x="8529491" y="1608442"/>
                  <a:pt x="8551266" y="1609012"/>
                </a:cubicBezTo>
                <a:cubicBezTo>
                  <a:pt x="8570853" y="1609582"/>
                  <a:pt x="8595765" y="1606254"/>
                  <a:pt x="8613450" y="1615478"/>
                </a:cubicBezTo>
                <a:cubicBezTo>
                  <a:pt x="8641690" y="1594559"/>
                  <a:pt x="8669360" y="1573071"/>
                  <a:pt x="8697124" y="1551487"/>
                </a:cubicBezTo>
                <a:cubicBezTo>
                  <a:pt x="8677347" y="1551677"/>
                  <a:pt x="8658235" y="1551012"/>
                  <a:pt x="8638362" y="1549110"/>
                </a:cubicBezTo>
                <a:cubicBezTo>
                  <a:pt x="8631231" y="1548445"/>
                  <a:pt x="8631516" y="1538650"/>
                  <a:pt x="8637982" y="1537129"/>
                </a:cubicBezTo>
                <a:cubicBezTo>
                  <a:pt x="8657189" y="1532661"/>
                  <a:pt x="8675826" y="1529047"/>
                  <a:pt x="8695413" y="1526956"/>
                </a:cubicBezTo>
                <a:cubicBezTo>
                  <a:pt x="8707298" y="1525625"/>
                  <a:pt x="8720419" y="1523248"/>
                  <a:pt x="8732875" y="1523723"/>
                </a:cubicBezTo>
                <a:cubicBezTo>
                  <a:pt x="8754555" y="1506608"/>
                  <a:pt x="8775854" y="1488922"/>
                  <a:pt x="8797248" y="1471333"/>
                </a:cubicBezTo>
                <a:cubicBezTo>
                  <a:pt x="8792684" y="1471712"/>
                  <a:pt x="8788119" y="1471998"/>
                  <a:pt x="8783841" y="1472473"/>
                </a:cubicBezTo>
                <a:cubicBezTo>
                  <a:pt x="8767487" y="1474185"/>
                  <a:pt x="8751987" y="1474566"/>
                  <a:pt x="8735633" y="1473519"/>
                </a:cubicBezTo>
                <a:cubicBezTo>
                  <a:pt x="8726125" y="1472949"/>
                  <a:pt x="8725269" y="1458306"/>
                  <a:pt x="8733732" y="1455358"/>
                </a:cubicBezTo>
                <a:cubicBezTo>
                  <a:pt x="8750847" y="1449368"/>
                  <a:pt x="8767962" y="1445375"/>
                  <a:pt x="8785932" y="1442522"/>
                </a:cubicBezTo>
                <a:cubicBezTo>
                  <a:pt x="8799815" y="1440335"/>
                  <a:pt x="8813317" y="1435772"/>
                  <a:pt x="8825488" y="1444139"/>
                </a:cubicBezTo>
                <a:cubicBezTo>
                  <a:pt x="8826534" y="1444804"/>
                  <a:pt x="8827104" y="1445660"/>
                  <a:pt x="8827769" y="1446516"/>
                </a:cubicBezTo>
                <a:cubicBezTo>
                  <a:pt x="8847737" y="1429781"/>
                  <a:pt x="8867515" y="1412666"/>
                  <a:pt x="8887197" y="1395647"/>
                </a:cubicBezTo>
                <a:cubicBezTo>
                  <a:pt x="8856009" y="1401257"/>
                  <a:pt x="8822826" y="1401446"/>
                  <a:pt x="8791923" y="1403823"/>
                </a:cubicBezTo>
                <a:cubicBezTo>
                  <a:pt x="8756076" y="1406486"/>
                  <a:pt x="8720419" y="1407912"/>
                  <a:pt x="8684573" y="1407342"/>
                </a:cubicBezTo>
                <a:cubicBezTo>
                  <a:pt x="8677442" y="1407247"/>
                  <a:pt x="8677728" y="1396692"/>
                  <a:pt x="8684193" y="1395361"/>
                </a:cubicBezTo>
                <a:cubicBezTo>
                  <a:pt x="8721371" y="1387565"/>
                  <a:pt x="8758739" y="1382050"/>
                  <a:pt x="8796487" y="1377866"/>
                </a:cubicBezTo>
                <a:cubicBezTo>
                  <a:pt x="8833379" y="1373777"/>
                  <a:pt x="8873125" y="1365410"/>
                  <a:pt x="8910113" y="1369309"/>
                </a:cubicBezTo>
                <a:cubicBezTo>
                  <a:pt x="8912014" y="1369594"/>
                  <a:pt x="8913440" y="1370639"/>
                  <a:pt x="8914867" y="1371781"/>
                </a:cubicBezTo>
                <a:cubicBezTo>
                  <a:pt x="8931507" y="1357137"/>
                  <a:pt x="8947480" y="1341735"/>
                  <a:pt x="8963929" y="1326807"/>
                </a:cubicBezTo>
                <a:cubicBezTo>
                  <a:pt x="8948336" y="1330991"/>
                  <a:pt x="8931791" y="1333273"/>
                  <a:pt x="8917909" y="1335745"/>
                </a:cubicBezTo>
                <a:cubicBezTo>
                  <a:pt x="8890430" y="1340594"/>
                  <a:pt x="8862190" y="1345253"/>
                  <a:pt x="8834331" y="1341354"/>
                </a:cubicBezTo>
                <a:cubicBezTo>
                  <a:pt x="8826914" y="1340309"/>
                  <a:pt x="8825203" y="1328613"/>
                  <a:pt x="8832714" y="1326236"/>
                </a:cubicBezTo>
                <a:cubicBezTo>
                  <a:pt x="8862475" y="1316823"/>
                  <a:pt x="8894233" y="1314351"/>
                  <a:pt x="8924660" y="1307600"/>
                </a:cubicBezTo>
                <a:cubicBezTo>
                  <a:pt x="8946815" y="1302750"/>
                  <a:pt x="8970396" y="1291722"/>
                  <a:pt x="8993215" y="1294193"/>
                </a:cubicBezTo>
                <a:cubicBezTo>
                  <a:pt x="8995022" y="1294383"/>
                  <a:pt x="8996353" y="1295144"/>
                  <a:pt x="8997495" y="1296095"/>
                </a:cubicBezTo>
                <a:cubicBezTo>
                  <a:pt x="9010806" y="1283830"/>
                  <a:pt x="9023643" y="1271088"/>
                  <a:pt x="9036764" y="1258727"/>
                </a:cubicBezTo>
                <a:cubicBezTo>
                  <a:pt x="9025449" y="1261104"/>
                  <a:pt x="9013754" y="1262531"/>
                  <a:pt x="9003675" y="1264052"/>
                </a:cubicBezTo>
                <a:cubicBezTo>
                  <a:pt x="8980569" y="1267475"/>
                  <a:pt x="8958225" y="1268426"/>
                  <a:pt x="8934834" y="1266809"/>
                </a:cubicBezTo>
                <a:cubicBezTo>
                  <a:pt x="8926657" y="1266239"/>
                  <a:pt x="8921713" y="1253022"/>
                  <a:pt x="8931697" y="1250930"/>
                </a:cubicBezTo>
                <a:cubicBezTo>
                  <a:pt x="8956893" y="1245605"/>
                  <a:pt x="8982090" y="1240660"/>
                  <a:pt x="9007383" y="1235431"/>
                </a:cubicBezTo>
                <a:cubicBezTo>
                  <a:pt x="9028016" y="1231152"/>
                  <a:pt x="9049601" y="1221454"/>
                  <a:pt x="9070614" y="1225162"/>
                </a:cubicBezTo>
                <a:cubicBezTo>
                  <a:pt x="9070994" y="1225162"/>
                  <a:pt x="9071184" y="1225542"/>
                  <a:pt x="9071565" y="1225637"/>
                </a:cubicBezTo>
                <a:cubicBezTo>
                  <a:pt x="9087444" y="1210424"/>
                  <a:pt x="9102847" y="1194829"/>
                  <a:pt x="9118536" y="1179330"/>
                </a:cubicBezTo>
                <a:cubicBezTo>
                  <a:pt x="9098759" y="1184180"/>
                  <a:pt x="9079932" y="1186937"/>
                  <a:pt x="9059394" y="1185035"/>
                </a:cubicBezTo>
                <a:cubicBezTo>
                  <a:pt x="9049505" y="1184085"/>
                  <a:pt x="9049601" y="1168775"/>
                  <a:pt x="9058348" y="1166209"/>
                </a:cubicBezTo>
                <a:cubicBezTo>
                  <a:pt x="9076034" y="1161074"/>
                  <a:pt x="9093910" y="1157270"/>
                  <a:pt x="9111500" y="1152136"/>
                </a:cubicBezTo>
                <a:cubicBezTo>
                  <a:pt x="9125953" y="1147952"/>
                  <a:pt x="9140216" y="1141867"/>
                  <a:pt x="9155238" y="1143103"/>
                </a:cubicBezTo>
                <a:cubicBezTo>
                  <a:pt x="9165413" y="1132928"/>
                  <a:pt x="9175206" y="1122469"/>
                  <a:pt x="9185286" y="1112199"/>
                </a:cubicBezTo>
                <a:cubicBezTo>
                  <a:pt x="9177964" y="1111915"/>
                  <a:pt x="9170642" y="1110868"/>
                  <a:pt x="9164271" y="1109347"/>
                </a:cubicBezTo>
                <a:cubicBezTo>
                  <a:pt x="9154288" y="1106970"/>
                  <a:pt x="9151150" y="1090520"/>
                  <a:pt x="9162750" y="1087762"/>
                </a:cubicBezTo>
                <a:cubicBezTo>
                  <a:pt x="9177108" y="1084340"/>
                  <a:pt x="9194223" y="1082628"/>
                  <a:pt x="9208010" y="1088809"/>
                </a:cubicBezTo>
                <a:cubicBezTo>
                  <a:pt x="9286930" y="1006841"/>
                  <a:pt x="9363092" y="922216"/>
                  <a:pt x="9435451" y="834169"/>
                </a:cubicBezTo>
                <a:close/>
                <a:moveTo>
                  <a:pt x="7289975" y="553943"/>
                </a:moveTo>
                <a:cubicBezTo>
                  <a:pt x="7290832" y="554037"/>
                  <a:pt x="7291782" y="554227"/>
                  <a:pt x="7292638" y="554608"/>
                </a:cubicBezTo>
                <a:cubicBezTo>
                  <a:pt x="7297392" y="556604"/>
                  <a:pt x="7300815" y="559933"/>
                  <a:pt x="7303383" y="564117"/>
                </a:cubicBezTo>
                <a:cubicBezTo>
                  <a:pt x="7304618" y="566208"/>
                  <a:pt x="7305760" y="568490"/>
                  <a:pt x="7306615" y="570867"/>
                </a:cubicBezTo>
                <a:cubicBezTo>
                  <a:pt x="7308422" y="575621"/>
                  <a:pt x="7309563" y="581041"/>
                  <a:pt x="7310419" y="586461"/>
                </a:cubicBezTo>
                <a:cubicBezTo>
                  <a:pt x="7310894" y="589123"/>
                  <a:pt x="7311274" y="591880"/>
                  <a:pt x="7311559" y="594543"/>
                </a:cubicBezTo>
                <a:cubicBezTo>
                  <a:pt x="7312226" y="599867"/>
                  <a:pt x="7312796" y="605002"/>
                  <a:pt x="7313651" y="609376"/>
                </a:cubicBezTo>
                <a:cubicBezTo>
                  <a:pt x="7315363" y="617838"/>
                  <a:pt x="7317265" y="626301"/>
                  <a:pt x="7318596" y="634859"/>
                </a:cubicBezTo>
                <a:cubicBezTo>
                  <a:pt x="7319261" y="639138"/>
                  <a:pt x="7319737" y="643416"/>
                  <a:pt x="7320117" y="647980"/>
                </a:cubicBezTo>
                <a:cubicBezTo>
                  <a:pt x="7320402" y="652259"/>
                  <a:pt x="7320402" y="656537"/>
                  <a:pt x="7320117" y="660911"/>
                </a:cubicBezTo>
                <a:cubicBezTo>
                  <a:pt x="7319737" y="666236"/>
                  <a:pt x="7314983" y="669944"/>
                  <a:pt x="7310419" y="669850"/>
                </a:cubicBezTo>
                <a:cubicBezTo>
                  <a:pt x="7307661" y="669754"/>
                  <a:pt x="7304999" y="668423"/>
                  <a:pt x="7303288" y="665285"/>
                </a:cubicBezTo>
                <a:cubicBezTo>
                  <a:pt x="7299294" y="657964"/>
                  <a:pt x="7296346" y="650357"/>
                  <a:pt x="7293968" y="642465"/>
                </a:cubicBezTo>
                <a:cubicBezTo>
                  <a:pt x="7293114" y="639898"/>
                  <a:pt x="7292352" y="637236"/>
                  <a:pt x="7291687" y="634573"/>
                </a:cubicBezTo>
                <a:cubicBezTo>
                  <a:pt x="7288834" y="623924"/>
                  <a:pt x="7286648" y="613085"/>
                  <a:pt x="7284080" y="602435"/>
                </a:cubicBezTo>
                <a:cubicBezTo>
                  <a:pt x="7283415" y="599678"/>
                  <a:pt x="7282464" y="596825"/>
                  <a:pt x="7281608" y="593877"/>
                </a:cubicBezTo>
                <a:cubicBezTo>
                  <a:pt x="7279516" y="587032"/>
                  <a:pt x="7277329" y="579805"/>
                  <a:pt x="7277139" y="573054"/>
                </a:cubicBezTo>
                <a:cubicBezTo>
                  <a:pt x="7277139" y="571057"/>
                  <a:pt x="7277234" y="569155"/>
                  <a:pt x="7277614" y="567350"/>
                </a:cubicBezTo>
                <a:cubicBezTo>
                  <a:pt x="7278281" y="563641"/>
                  <a:pt x="7279896" y="560218"/>
                  <a:pt x="7282845" y="557081"/>
                </a:cubicBezTo>
                <a:cubicBezTo>
                  <a:pt x="7284175" y="555653"/>
                  <a:pt x="7285697" y="554703"/>
                  <a:pt x="7287408" y="554227"/>
                </a:cubicBezTo>
                <a:cubicBezTo>
                  <a:pt x="7288169" y="553943"/>
                  <a:pt x="7289120" y="553848"/>
                  <a:pt x="7289975" y="553943"/>
                </a:cubicBezTo>
                <a:close/>
                <a:moveTo>
                  <a:pt x="7459321" y="339054"/>
                </a:moveTo>
                <a:cubicBezTo>
                  <a:pt x="7462173" y="339434"/>
                  <a:pt x="7464931" y="340956"/>
                  <a:pt x="7466548" y="343999"/>
                </a:cubicBezTo>
                <a:cubicBezTo>
                  <a:pt x="7483662" y="375472"/>
                  <a:pt x="7480715" y="419210"/>
                  <a:pt x="7484043" y="454391"/>
                </a:cubicBezTo>
                <a:cubicBezTo>
                  <a:pt x="7486991" y="485293"/>
                  <a:pt x="7492410" y="517432"/>
                  <a:pt x="7492790" y="548905"/>
                </a:cubicBezTo>
                <a:cubicBezTo>
                  <a:pt x="7492981" y="559459"/>
                  <a:pt x="7492506" y="569823"/>
                  <a:pt x="7491269" y="580187"/>
                </a:cubicBezTo>
                <a:cubicBezTo>
                  <a:pt x="7490984" y="583039"/>
                  <a:pt x="7489082" y="585227"/>
                  <a:pt x="7486800" y="586463"/>
                </a:cubicBezTo>
                <a:cubicBezTo>
                  <a:pt x="7483758" y="588079"/>
                  <a:pt x="7479764" y="587984"/>
                  <a:pt x="7477387" y="585322"/>
                </a:cubicBezTo>
                <a:cubicBezTo>
                  <a:pt x="7476817" y="584656"/>
                  <a:pt x="7476342" y="583895"/>
                  <a:pt x="7475961" y="582850"/>
                </a:cubicBezTo>
                <a:cubicBezTo>
                  <a:pt x="7474249" y="578000"/>
                  <a:pt x="7472633" y="573151"/>
                  <a:pt x="7471302" y="568206"/>
                </a:cubicBezTo>
                <a:cubicBezTo>
                  <a:pt x="7464456" y="543485"/>
                  <a:pt x="7461603" y="517242"/>
                  <a:pt x="7458845" y="491379"/>
                </a:cubicBezTo>
                <a:cubicBezTo>
                  <a:pt x="7457800" y="481015"/>
                  <a:pt x="7456753" y="470746"/>
                  <a:pt x="7455423" y="460667"/>
                </a:cubicBezTo>
                <a:cubicBezTo>
                  <a:pt x="7450858" y="425201"/>
                  <a:pt x="7437927" y="381176"/>
                  <a:pt x="7447816" y="346661"/>
                </a:cubicBezTo>
                <a:cubicBezTo>
                  <a:pt x="7449242" y="341431"/>
                  <a:pt x="7454471" y="338484"/>
                  <a:pt x="7459321" y="339054"/>
                </a:cubicBezTo>
                <a:close/>
                <a:moveTo>
                  <a:pt x="7561726" y="54466"/>
                </a:moveTo>
                <a:cubicBezTo>
                  <a:pt x="7567050" y="56273"/>
                  <a:pt x="7571329" y="60456"/>
                  <a:pt x="7570854" y="66542"/>
                </a:cubicBezTo>
                <a:cubicBezTo>
                  <a:pt x="7575703" y="97254"/>
                  <a:pt x="7582264" y="129107"/>
                  <a:pt x="7587779" y="161150"/>
                </a:cubicBezTo>
                <a:cubicBezTo>
                  <a:pt x="7590916" y="179501"/>
                  <a:pt x="7593769" y="197948"/>
                  <a:pt x="7595766" y="216204"/>
                </a:cubicBezTo>
                <a:cubicBezTo>
                  <a:pt x="7597287" y="229895"/>
                  <a:pt x="7598237" y="243588"/>
                  <a:pt x="7598618" y="257090"/>
                </a:cubicBezTo>
                <a:cubicBezTo>
                  <a:pt x="7598904" y="266122"/>
                  <a:pt x="7598808" y="275061"/>
                  <a:pt x="7598332" y="283904"/>
                </a:cubicBezTo>
                <a:cubicBezTo>
                  <a:pt x="7598143" y="288372"/>
                  <a:pt x="7593483" y="291510"/>
                  <a:pt x="7589395" y="291415"/>
                </a:cubicBezTo>
                <a:cubicBezTo>
                  <a:pt x="7588158" y="291320"/>
                  <a:pt x="7587018" y="290844"/>
                  <a:pt x="7585972" y="290179"/>
                </a:cubicBezTo>
                <a:cubicBezTo>
                  <a:pt x="7584927" y="289514"/>
                  <a:pt x="7584071" y="288563"/>
                  <a:pt x="7583500" y="287137"/>
                </a:cubicBezTo>
                <a:cubicBezTo>
                  <a:pt x="7564578" y="236171"/>
                  <a:pt x="7557351" y="178551"/>
                  <a:pt x="7550315" y="122736"/>
                </a:cubicBezTo>
                <a:cubicBezTo>
                  <a:pt x="7549175" y="113513"/>
                  <a:pt x="7548033" y="104195"/>
                  <a:pt x="7546798" y="95066"/>
                </a:cubicBezTo>
                <a:cubicBezTo>
                  <a:pt x="7545656" y="85844"/>
                  <a:pt x="7544326" y="76811"/>
                  <a:pt x="7542995" y="67873"/>
                </a:cubicBezTo>
                <a:cubicBezTo>
                  <a:pt x="7542044" y="61502"/>
                  <a:pt x="7544516" y="57318"/>
                  <a:pt x="7548319" y="55227"/>
                </a:cubicBezTo>
                <a:cubicBezTo>
                  <a:pt x="7552122" y="53135"/>
                  <a:pt x="7557256" y="52945"/>
                  <a:pt x="7561726" y="54466"/>
                </a:cubicBezTo>
                <a:close/>
                <a:moveTo>
                  <a:pt x="7638078" y="1029"/>
                </a:moveTo>
                <a:lnTo>
                  <a:pt x="7666604" y="1029"/>
                </a:lnTo>
                <a:cubicBezTo>
                  <a:pt x="7669646" y="24230"/>
                  <a:pt x="7669932" y="48381"/>
                  <a:pt x="7672214" y="69965"/>
                </a:cubicBezTo>
                <a:cubicBezTo>
                  <a:pt x="7676873" y="113798"/>
                  <a:pt x="7684479" y="158298"/>
                  <a:pt x="7682292" y="202417"/>
                </a:cubicBezTo>
                <a:cubicBezTo>
                  <a:pt x="7682197" y="204128"/>
                  <a:pt x="7681437" y="205555"/>
                  <a:pt x="7680295" y="206505"/>
                </a:cubicBezTo>
                <a:cubicBezTo>
                  <a:pt x="7679155" y="207456"/>
                  <a:pt x="7677633" y="208026"/>
                  <a:pt x="7676112" y="208217"/>
                </a:cubicBezTo>
                <a:cubicBezTo>
                  <a:pt x="7672974" y="208502"/>
                  <a:pt x="7669741" y="207076"/>
                  <a:pt x="7668790" y="203843"/>
                </a:cubicBezTo>
                <a:cubicBezTo>
                  <a:pt x="7662896" y="182924"/>
                  <a:pt x="7659377" y="161530"/>
                  <a:pt x="7656525" y="139851"/>
                </a:cubicBezTo>
                <a:cubicBezTo>
                  <a:pt x="7653672" y="118172"/>
                  <a:pt x="7651676" y="96398"/>
                  <a:pt x="7649013" y="74909"/>
                </a:cubicBezTo>
                <a:cubicBezTo>
                  <a:pt x="7647302" y="60741"/>
                  <a:pt x="7644449" y="45718"/>
                  <a:pt x="7641881" y="30505"/>
                </a:cubicBezTo>
                <a:cubicBezTo>
                  <a:pt x="7640266" y="20711"/>
                  <a:pt x="7638934" y="10823"/>
                  <a:pt x="7638078" y="1029"/>
                </a:cubicBezTo>
                <a:close/>
                <a:moveTo>
                  <a:pt x="7434696" y="0"/>
                </a:moveTo>
                <a:lnTo>
                  <a:pt x="7479099" y="0"/>
                </a:lnTo>
                <a:cubicBezTo>
                  <a:pt x="7243387" y="404961"/>
                  <a:pt x="7030113" y="823044"/>
                  <a:pt x="6834240" y="1248648"/>
                </a:cubicBezTo>
                <a:cubicBezTo>
                  <a:pt x="6773767" y="1379958"/>
                  <a:pt x="6713198" y="1512123"/>
                  <a:pt x="6654056" y="1645143"/>
                </a:cubicBezTo>
                <a:cubicBezTo>
                  <a:pt x="6647781" y="1659311"/>
                  <a:pt x="6641505" y="1673382"/>
                  <a:pt x="6635230" y="1687456"/>
                </a:cubicBezTo>
                <a:cubicBezTo>
                  <a:pt x="6573901" y="1826086"/>
                  <a:pt x="6514473" y="1965768"/>
                  <a:pt x="6458373" y="2106571"/>
                </a:cubicBezTo>
                <a:cubicBezTo>
                  <a:pt x="6449436" y="2129199"/>
                  <a:pt x="6440498" y="2151919"/>
                  <a:pt x="6431655" y="2174648"/>
                </a:cubicBezTo>
                <a:cubicBezTo>
                  <a:pt x="6430608" y="2177216"/>
                  <a:pt x="6429563" y="2179783"/>
                  <a:pt x="6428612" y="2182352"/>
                </a:cubicBezTo>
                <a:cubicBezTo>
                  <a:pt x="6419580" y="2205650"/>
                  <a:pt x="6410642" y="2229043"/>
                  <a:pt x="6401799" y="2252437"/>
                </a:cubicBezTo>
                <a:cubicBezTo>
                  <a:pt x="6395618" y="2268795"/>
                  <a:pt x="6389438" y="2285055"/>
                  <a:pt x="6383352" y="2301413"/>
                </a:cubicBezTo>
                <a:cubicBezTo>
                  <a:pt x="6378123" y="2315677"/>
                  <a:pt x="6372988" y="2329942"/>
                  <a:pt x="6367758" y="2344205"/>
                </a:cubicBezTo>
                <a:cubicBezTo>
                  <a:pt x="6363479" y="2356188"/>
                  <a:pt x="6359106" y="2368074"/>
                  <a:pt x="6354827" y="2380057"/>
                </a:cubicBezTo>
                <a:cubicBezTo>
                  <a:pt x="6351214" y="2390328"/>
                  <a:pt x="6347506" y="2400502"/>
                  <a:pt x="6343892" y="2410774"/>
                </a:cubicBezTo>
                <a:cubicBezTo>
                  <a:pt x="6339614" y="2422946"/>
                  <a:pt x="6335430" y="2435117"/>
                  <a:pt x="6331246" y="2447291"/>
                </a:cubicBezTo>
                <a:cubicBezTo>
                  <a:pt x="6327063" y="2459368"/>
                  <a:pt x="6322784" y="2471351"/>
                  <a:pt x="6318696" y="2483428"/>
                </a:cubicBezTo>
                <a:cubicBezTo>
                  <a:pt x="6314417" y="2495981"/>
                  <a:pt x="6310328" y="2508628"/>
                  <a:pt x="6306144" y="2521181"/>
                </a:cubicBezTo>
                <a:cubicBezTo>
                  <a:pt x="6301866" y="2533829"/>
                  <a:pt x="6297682" y="2546464"/>
                  <a:pt x="6293593" y="2559093"/>
                </a:cubicBezTo>
                <a:cubicBezTo>
                  <a:pt x="6287603" y="2577369"/>
                  <a:pt x="6281802" y="2595630"/>
                  <a:pt x="6276002" y="2613979"/>
                </a:cubicBezTo>
                <a:cubicBezTo>
                  <a:pt x="6273055" y="2623296"/>
                  <a:pt x="6270107" y="2632710"/>
                  <a:pt x="6267255" y="2642026"/>
                </a:cubicBezTo>
                <a:cubicBezTo>
                  <a:pt x="6264116" y="2652200"/>
                  <a:pt x="6260789" y="2662279"/>
                  <a:pt x="6257747" y="2672355"/>
                </a:cubicBezTo>
                <a:cubicBezTo>
                  <a:pt x="6254989" y="2681484"/>
                  <a:pt x="6252326" y="2690706"/>
                  <a:pt x="6249569" y="2699833"/>
                </a:cubicBezTo>
                <a:cubicBezTo>
                  <a:pt x="6247382" y="2707154"/>
                  <a:pt x="6245195" y="2714570"/>
                  <a:pt x="6243008" y="2721986"/>
                </a:cubicBezTo>
                <a:cubicBezTo>
                  <a:pt x="6227889" y="2774183"/>
                  <a:pt x="6213817" y="2826760"/>
                  <a:pt x="6200981" y="2879623"/>
                </a:cubicBezTo>
                <a:cubicBezTo>
                  <a:pt x="6195467" y="2902252"/>
                  <a:pt x="6190236" y="2924879"/>
                  <a:pt x="6185198" y="2947602"/>
                </a:cubicBezTo>
                <a:cubicBezTo>
                  <a:pt x="6100858" y="3328963"/>
                  <a:pt x="6083459" y="3723942"/>
                  <a:pt x="6194801" y="4101520"/>
                </a:cubicBezTo>
                <a:cubicBezTo>
                  <a:pt x="6198509" y="4095054"/>
                  <a:pt x="6202027" y="4088684"/>
                  <a:pt x="6205640" y="4082218"/>
                </a:cubicBezTo>
                <a:cubicBezTo>
                  <a:pt x="6193755" y="4040001"/>
                  <a:pt x="6193469" y="3991983"/>
                  <a:pt x="6188620" y="3948720"/>
                </a:cubicBezTo>
                <a:cubicBezTo>
                  <a:pt x="6183486" y="3902890"/>
                  <a:pt x="6178257" y="3856964"/>
                  <a:pt x="6173122" y="3811134"/>
                </a:cubicBezTo>
                <a:cubicBezTo>
                  <a:pt x="6170935" y="3792022"/>
                  <a:pt x="6199935" y="3787363"/>
                  <a:pt x="6202788" y="3806569"/>
                </a:cubicBezTo>
                <a:cubicBezTo>
                  <a:pt x="6209920" y="3853921"/>
                  <a:pt x="6216956" y="3901178"/>
                  <a:pt x="6223421" y="3948625"/>
                </a:cubicBezTo>
                <a:cubicBezTo>
                  <a:pt x="6227130" y="3975439"/>
                  <a:pt x="6232169" y="4003108"/>
                  <a:pt x="6234546" y="4030683"/>
                </a:cubicBezTo>
                <a:cubicBezTo>
                  <a:pt x="6239870" y="4021079"/>
                  <a:pt x="6245290" y="4011570"/>
                  <a:pt x="6250615" y="4001967"/>
                </a:cubicBezTo>
                <a:cubicBezTo>
                  <a:pt x="6250425" y="4001397"/>
                  <a:pt x="6249854" y="4001206"/>
                  <a:pt x="6249759" y="4000541"/>
                </a:cubicBezTo>
                <a:cubicBezTo>
                  <a:pt x="6228365" y="3875506"/>
                  <a:pt x="6217526" y="3749709"/>
                  <a:pt x="6190142" y="3625435"/>
                </a:cubicBezTo>
                <a:cubicBezTo>
                  <a:pt x="6186053" y="3606894"/>
                  <a:pt x="6214863" y="3600903"/>
                  <a:pt x="6218952" y="3619350"/>
                </a:cubicBezTo>
                <a:cubicBezTo>
                  <a:pt x="6242152" y="3723657"/>
                  <a:pt x="6265163" y="3828059"/>
                  <a:pt x="6288363" y="3932461"/>
                </a:cubicBezTo>
                <a:cubicBezTo>
                  <a:pt x="6290741" y="3927992"/>
                  <a:pt x="6293118" y="3923618"/>
                  <a:pt x="6295495" y="3919150"/>
                </a:cubicBezTo>
                <a:cubicBezTo>
                  <a:pt x="6295589" y="3902319"/>
                  <a:pt x="6296351" y="3885394"/>
                  <a:pt x="6297872" y="3868565"/>
                </a:cubicBezTo>
                <a:cubicBezTo>
                  <a:pt x="6274101" y="3714814"/>
                  <a:pt x="6266114" y="3559542"/>
                  <a:pt x="6234166" y="3406171"/>
                </a:cubicBezTo>
                <a:cubicBezTo>
                  <a:pt x="6230077" y="3386204"/>
                  <a:pt x="6259268" y="3378501"/>
                  <a:pt x="6264878" y="3398184"/>
                </a:cubicBezTo>
                <a:cubicBezTo>
                  <a:pt x="6296636" y="3510669"/>
                  <a:pt x="6323735" y="3631996"/>
                  <a:pt x="6332673" y="3752086"/>
                </a:cubicBezTo>
                <a:cubicBezTo>
                  <a:pt x="6337046" y="3738490"/>
                  <a:pt x="6341325" y="3724797"/>
                  <a:pt x="6346935" y="3711295"/>
                </a:cubicBezTo>
                <a:cubicBezTo>
                  <a:pt x="6339519" y="3652820"/>
                  <a:pt x="6337807" y="3593011"/>
                  <a:pt x="6329534" y="3534725"/>
                </a:cubicBezTo>
                <a:cubicBezTo>
                  <a:pt x="6319455" y="3463412"/>
                  <a:pt x="6305383" y="3392669"/>
                  <a:pt x="6289029" y="3322497"/>
                </a:cubicBezTo>
                <a:cubicBezTo>
                  <a:pt x="6284846" y="3304812"/>
                  <a:pt x="6314131" y="3295303"/>
                  <a:pt x="6319836" y="3312989"/>
                </a:cubicBezTo>
                <a:cubicBezTo>
                  <a:pt x="6320216" y="3314320"/>
                  <a:pt x="6320692" y="3315651"/>
                  <a:pt x="6321073" y="3316983"/>
                </a:cubicBezTo>
                <a:cubicBezTo>
                  <a:pt x="6353305" y="3417677"/>
                  <a:pt x="6380785" y="3525883"/>
                  <a:pt x="6388772" y="3633422"/>
                </a:cubicBezTo>
                <a:cubicBezTo>
                  <a:pt x="6389152" y="3632947"/>
                  <a:pt x="6389532" y="3632376"/>
                  <a:pt x="6389913" y="3631805"/>
                </a:cubicBezTo>
                <a:cubicBezTo>
                  <a:pt x="6397615" y="3528449"/>
                  <a:pt x="6392100" y="3428041"/>
                  <a:pt x="6376221" y="3328772"/>
                </a:cubicBezTo>
                <a:cubicBezTo>
                  <a:pt x="6353972" y="3250804"/>
                  <a:pt x="6331722" y="3172838"/>
                  <a:pt x="6309567" y="3094876"/>
                </a:cubicBezTo>
                <a:cubicBezTo>
                  <a:pt x="6305097" y="3079284"/>
                  <a:pt x="6328964" y="3071013"/>
                  <a:pt x="6333529" y="3086701"/>
                </a:cubicBezTo>
                <a:cubicBezTo>
                  <a:pt x="6335906" y="3094971"/>
                  <a:pt x="6338283" y="3103243"/>
                  <a:pt x="6340660" y="3111515"/>
                </a:cubicBezTo>
                <a:cubicBezTo>
                  <a:pt x="6342847" y="3112275"/>
                  <a:pt x="6344748" y="3113891"/>
                  <a:pt x="6345889" y="3116554"/>
                </a:cubicBezTo>
                <a:cubicBezTo>
                  <a:pt x="6379739" y="3196418"/>
                  <a:pt x="6401608" y="3280755"/>
                  <a:pt x="6413684" y="3366617"/>
                </a:cubicBezTo>
                <a:cubicBezTo>
                  <a:pt x="6425665" y="3408358"/>
                  <a:pt x="6437645" y="3450005"/>
                  <a:pt x="6449530" y="3491747"/>
                </a:cubicBezTo>
                <a:cubicBezTo>
                  <a:pt x="6449530" y="3491652"/>
                  <a:pt x="6449625" y="3491652"/>
                  <a:pt x="6449625" y="3491652"/>
                </a:cubicBezTo>
                <a:cubicBezTo>
                  <a:pt x="6447629" y="3457992"/>
                  <a:pt x="6448960" y="3423382"/>
                  <a:pt x="6448295" y="3390863"/>
                </a:cubicBezTo>
                <a:cubicBezTo>
                  <a:pt x="6447723" y="3363194"/>
                  <a:pt x="6446203" y="3335144"/>
                  <a:pt x="6446489" y="3307189"/>
                </a:cubicBezTo>
                <a:cubicBezTo>
                  <a:pt x="6429278" y="3167705"/>
                  <a:pt x="6406078" y="3029083"/>
                  <a:pt x="6377552" y="2891508"/>
                </a:cubicBezTo>
                <a:cubicBezTo>
                  <a:pt x="6374034" y="2874585"/>
                  <a:pt x="6402940" y="2868214"/>
                  <a:pt x="6407313" y="2885043"/>
                </a:cubicBezTo>
                <a:cubicBezTo>
                  <a:pt x="6448960" y="3044011"/>
                  <a:pt x="6488610" y="3210774"/>
                  <a:pt x="6502587" y="3376600"/>
                </a:cubicBezTo>
                <a:cubicBezTo>
                  <a:pt x="6504013" y="3378026"/>
                  <a:pt x="6504680" y="3380213"/>
                  <a:pt x="6505155" y="3382401"/>
                </a:cubicBezTo>
                <a:cubicBezTo>
                  <a:pt x="6506962" y="3336665"/>
                  <a:pt x="6510100" y="3290929"/>
                  <a:pt x="6509623" y="3245004"/>
                </a:cubicBezTo>
                <a:cubicBezTo>
                  <a:pt x="6508672" y="3158388"/>
                  <a:pt x="6492413" y="3073104"/>
                  <a:pt x="6490227" y="2986964"/>
                </a:cubicBezTo>
                <a:cubicBezTo>
                  <a:pt x="6476914" y="2911949"/>
                  <a:pt x="6461416" y="2837314"/>
                  <a:pt x="6442114" y="2763535"/>
                </a:cubicBezTo>
                <a:cubicBezTo>
                  <a:pt x="6441924" y="2763059"/>
                  <a:pt x="6441829" y="2762584"/>
                  <a:pt x="6441734" y="2762108"/>
                </a:cubicBezTo>
                <a:cubicBezTo>
                  <a:pt x="6441639" y="2761729"/>
                  <a:pt x="6441544" y="2761347"/>
                  <a:pt x="6441449" y="2760967"/>
                </a:cubicBezTo>
                <a:cubicBezTo>
                  <a:pt x="6441449" y="2760967"/>
                  <a:pt x="6441449" y="2760873"/>
                  <a:pt x="6441449" y="2760873"/>
                </a:cubicBezTo>
                <a:cubicBezTo>
                  <a:pt x="6441163" y="2759731"/>
                  <a:pt x="6441068" y="2758686"/>
                  <a:pt x="6440973" y="2757640"/>
                </a:cubicBezTo>
                <a:cubicBezTo>
                  <a:pt x="6440878" y="2757260"/>
                  <a:pt x="6440973" y="2756975"/>
                  <a:pt x="6440973" y="2756594"/>
                </a:cubicBezTo>
                <a:cubicBezTo>
                  <a:pt x="6440973" y="2755834"/>
                  <a:pt x="6440973" y="2755167"/>
                  <a:pt x="6441068" y="2754502"/>
                </a:cubicBezTo>
                <a:cubicBezTo>
                  <a:pt x="6441163" y="2754121"/>
                  <a:pt x="6441258" y="2753742"/>
                  <a:pt x="6441354" y="2753362"/>
                </a:cubicBezTo>
                <a:cubicBezTo>
                  <a:pt x="6441544" y="2752791"/>
                  <a:pt x="6441639" y="2752220"/>
                  <a:pt x="6441829" y="2751649"/>
                </a:cubicBezTo>
                <a:cubicBezTo>
                  <a:pt x="6441924" y="2751269"/>
                  <a:pt x="6442114" y="2750890"/>
                  <a:pt x="6442305" y="2750509"/>
                </a:cubicBezTo>
                <a:cubicBezTo>
                  <a:pt x="6442589" y="2749938"/>
                  <a:pt x="6442780" y="2749463"/>
                  <a:pt x="6443064" y="2748988"/>
                </a:cubicBezTo>
                <a:cubicBezTo>
                  <a:pt x="6443255" y="2748609"/>
                  <a:pt x="6443540" y="2748322"/>
                  <a:pt x="6443731" y="2747941"/>
                </a:cubicBezTo>
                <a:cubicBezTo>
                  <a:pt x="6444016" y="2747562"/>
                  <a:pt x="6444301" y="2747085"/>
                  <a:pt x="6444682" y="2746706"/>
                </a:cubicBezTo>
                <a:cubicBezTo>
                  <a:pt x="6444966" y="2746421"/>
                  <a:pt x="6445252" y="2746041"/>
                  <a:pt x="6445537" y="2745755"/>
                </a:cubicBezTo>
                <a:cubicBezTo>
                  <a:pt x="6445822" y="2745376"/>
                  <a:pt x="6446203" y="2744996"/>
                  <a:pt x="6446583" y="2744709"/>
                </a:cubicBezTo>
                <a:cubicBezTo>
                  <a:pt x="6446868" y="2744425"/>
                  <a:pt x="6447248" y="2744138"/>
                  <a:pt x="6447629" y="2743855"/>
                </a:cubicBezTo>
                <a:cubicBezTo>
                  <a:pt x="6448009" y="2743569"/>
                  <a:pt x="6448390" y="2743378"/>
                  <a:pt x="6448771" y="2743093"/>
                </a:cubicBezTo>
                <a:cubicBezTo>
                  <a:pt x="6449150" y="2742808"/>
                  <a:pt x="6449530" y="2742522"/>
                  <a:pt x="6450006" y="2742332"/>
                </a:cubicBezTo>
                <a:cubicBezTo>
                  <a:pt x="6450386" y="2742143"/>
                  <a:pt x="6450767" y="2741952"/>
                  <a:pt x="6451148" y="2741762"/>
                </a:cubicBezTo>
                <a:cubicBezTo>
                  <a:pt x="6451623" y="2741571"/>
                  <a:pt x="6452098" y="2741382"/>
                  <a:pt x="6452573" y="2741191"/>
                </a:cubicBezTo>
                <a:cubicBezTo>
                  <a:pt x="6452954" y="2741096"/>
                  <a:pt x="6453239" y="2741002"/>
                  <a:pt x="6453619" y="2740906"/>
                </a:cubicBezTo>
                <a:cubicBezTo>
                  <a:pt x="6454095" y="2740716"/>
                  <a:pt x="6454665" y="2740621"/>
                  <a:pt x="6455235" y="2740527"/>
                </a:cubicBezTo>
                <a:cubicBezTo>
                  <a:pt x="6455521" y="2740527"/>
                  <a:pt x="6455807" y="2740431"/>
                  <a:pt x="6456091" y="2740431"/>
                </a:cubicBezTo>
                <a:cubicBezTo>
                  <a:pt x="6456662" y="2740431"/>
                  <a:pt x="6457327" y="2740336"/>
                  <a:pt x="6457898" y="2740336"/>
                </a:cubicBezTo>
                <a:cubicBezTo>
                  <a:pt x="6458089" y="2740336"/>
                  <a:pt x="6458278" y="2740336"/>
                  <a:pt x="6458468" y="2740336"/>
                </a:cubicBezTo>
                <a:cubicBezTo>
                  <a:pt x="6459134" y="2740336"/>
                  <a:pt x="6459799" y="2740431"/>
                  <a:pt x="6460466" y="2740527"/>
                </a:cubicBezTo>
                <a:cubicBezTo>
                  <a:pt x="6460560" y="2740621"/>
                  <a:pt x="6460560" y="2740621"/>
                  <a:pt x="6460655" y="2740621"/>
                </a:cubicBezTo>
                <a:cubicBezTo>
                  <a:pt x="6463888" y="2741382"/>
                  <a:pt x="6466646" y="2743188"/>
                  <a:pt x="6468547" y="2746612"/>
                </a:cubicBezTo>
                <a:cubicBezTo>
                  <a:pt x="6469117" y="2747657"/>
                  <a:pt x="6469593" y="2748797"/>
                  <a:pt x="6469973" y="2750129"/>
                </a:cubicBezTo>
                <a:cubicBezTo>
                  <a:pt x="6515613" y="2917559"/>
                  <a:pt x="6559543" y="3093640"/>
                  <a:pt x="6572855" y="3268490"/>
                </a:cubicBezTo>
                <a:cubicBezTo>
                  <a:pt x="6574471" y="3259742"/>
                  <a:pt x="6576467" y="3251089"/>
                  <a:pt x="6579225" y="3242246"/>
                </a:cubicBezTo>
                <a:cubicBezTo>
                  <a:pt x="6552602" y="3050190"/>
                  <a:pt x="6529306" y="2857660"/>
                  <a:pt x="6504585" y="2665321"/>
                </a:cubicBezTo>
                <a:cubicBezTo>
                  <a:pt x="6502683" y="2650963"/>
                  <a:pt x="6500876" y="2636608"/>
                  <a:pt x="6498975" y="2622251"/>
                </a:cubicBezTo>
                <a:cubicBezTo>
                  <a:pt x="6497738" y="2613027"/>
                  <a:pt x="6496597" y="2603806"/>
                  <a:pt x="6495361" y="2594584"/>
                </a:cubicBezTo>
                <a:cubicBezTo>
                  <a:pt x="6493460" y="2579940"/>
                  <a:pt x="6491558" y="2565270"/>
                  <a:pt x="6489657" y="2550646"/>
                </a:cubicBezTo>
                <a:cubicBezTo>
                  <a:pt x="6488420" y="2541056"/>
                  <a:pt x="6494600" y="2535159"/>
                  <a:pt x="6501732" y="2534020"/>
                </a:cubicBezTo>
                <a:cubicBezTo>
                  <a:pt x="6502587" y="2533924"/>
                  <a:pt x="6503538" y="2533829"/>
                  <a:pt x="6504394" y="2533829"/>
                </a:cubicBezTo>
                <a:cubicBezTo>
                  <a:pt x="6506200" y="2533829"/>
                  <a:pt x="6508007" y="2534115"/>
                  <a:pt x="6509719" y="2534780"/>
                </a:cubicBezTo>
                <a:cubicBezTo>
                  <a:pt x="6510575" y="2535065"/>
                  <a:pt x="6511430" y="2535446"/>
                  <a:pt x="6512191" y="2535921"/>
                </a:cubicBezTo>
                <a:cubicBezTo>
                  <a:pt x="6515329" y="2537823"/>
                  <a:pt x="6517895" y="2540958"/>
                  <a:pt x="6519037" y="2545612"/>
                </a:cubicBezTo>
                <a:cubicBezTo>
                  <a:pt x="6519132" y="2545802"/>
                  <a:pt x="6519132" y="2546084"/>
                  <a:pt x="6519227" y="2546274"/>
                </a:cubicBezTo>
                <a:cubicBezTo>
                  <a:pt x="6524552" y="2568020"/>
                  <a:pt x="6530162" y="2589925"/>
                  <a:pt x="6535772" y="2612077"/>
                </a:cubicBezTo>
                <a:cubicBezTo>
                  <a:pt x="6536532" y="2615405"/>
                  <a:pt x="6537388" y="2618638"/>
                  <a:pt x="6538244" y="2621965"/>
                </a:cubicBezTo>
                <a:cubicBezTo>
                  <a:pt x="6575136" y="2766673"/>
                  <a:pt x="6614596" y="2918889"/>
                  <a:pt x="6631806" y="3068446"/>
                </a:cubicBezTo>
                <a:cubicBezTo>
                  <a:pt x="6635039" y="3055040"/>
                  <a:pt x="6639698" y="3041634"/>
                  <a:pt x="6646069" y="3027751"/>
                </a:cubicBezTo>
                <a:cubicBezTo>
                  <a:pt x="6638842" y="2950455"/>
                  <a:pt x="6638557" y="2871732"/>
                  <a:pt x="6631046" y="2795099"/>
                </a:cubicBezTo>
                <a:cubicBezTo>
                  <a:pt x="6626671" y="2750034"/>
                  <a:pt x="6621347" y="2705063"/>
                  <a:pt x="6615738" y="2660186"/>
                </a:cubicBezTo>
                <a:cubicBezTo>
                  <a:pt x="6614026" y="2646496"/>
                  <a:pt x="6612314" y="2632710"/>
                  <a:pt x="6610508" y="2619018"/>
                </a:cubicBezTo>
                <a:cubicBezTo>
                  <a:pt x="6606895" y="2592397"/>
                  <a:pt x="6603187" y="2565743"/>
                  <a:pt x="6599287" y="2539152"/>
                </a:cubicBezTo>
                <a:cubicBezTo>
                  <a:pt x="6597291" y="2525176"/>
                  <a:pt x="6595009" y="2511197"/>
                  <a:pt x="6592821" y="2497217"/>
                </a:cubicBezTo>
                <a:cubicBezTo>
                  <a:pt x="6592156" y="2492936"/>
                  <a:pt x="6591492" y="2488753"/>
                  <a:pt x="6590825" y="2484569"/>
                </a:cubicBezTo>
                <a:cubicBezTo>
                  <a:pt x="6589209" y="2474297"/>
                  <a:pt x="6587783" y="2464027"/>
                  <a:pt x="6586071" y="2453758"/>
                </a:cubicBezTo>
                <a:cubicBezTo>
                  <a:pt x="6585310" y="2449478"/>
                  <a:pt x="6586642" y="2445865"/>
                  <a:pt x="6589114" y="2443202"/>
                </a:cubicBezTo>
                <a:cubicBezTo>
                  <a:pt x="6590350" y="2441871"/>
                  <a:pt x="6591871" y="2440730"/>
                  <a:pt x="6593488" y="2439873"/>
                </a:cubicBezTo>
                <a:cubicBezTo>
                  <a:pt x="6594249" y="2439398"/>
                  <a:pt x="6595199" y="2439017"/>
                  <a:pt x="6596055" y="2438733"/>
                </a:cubicBezTo>
                <a:cubicBezTo>
                  <a:pt x="6597861" y="2438066"/>
                  <a:pt x="6599763" y="2437781"/>
                  <a:pt x="6601664" y="2437686"/>
                </a:cubicBezTo>
                <a:cubicBezTo>
                  <a:pt x="6608226" y="2437401"/>
                  <a:pt x="6614787" y="2440633"/>
                  <a:pt x="6616308" y="2448146"/>
                </a:cubicBezTo>
                <a:cubicBezTo>
                  <a:pt x="6617353" y="2453377"/>
                  <a:pt x="6618399" y="2458511"/>
                  <a:pt x="6619446" y="2463743"/>
                </a:cubicBezTo>
                <a:cubicBezTo>
                  <a:pt x="6622488" y="2478577"/>
                  <a:pt x="6625341" y="2493412"/>
                  <a:pt x="6628289" y="2508247"/>
                </a:cubicBezTo>
                <a:cubicBezTo>
                  <a:pt x="6628289" y="2508438"/>
                  <a:pt x="6628383" y="2508533"/>
                  <a:pt x="6628383" y="2508724"/>
                </a:cubicBezTo>
                <a:cubicBezTo>
                  <a:pt x="6628383" y="2508724"/>
                  <a:pt x="6628383" y="2508819"/>
                  <a:pt x="6628383" y="2508819"/>
                </a:cubicBezTo>
                <a:cubicBezTo>
                  <a:pt x="6636846" y="2552261"/>
                  <a:pt x="6645118" y="2595915"/>
                  <a:pt x="6652725" y="2639746"/>
                </a:cubicBezTo>
                <a:cubicBezTo>
                  <a:pt x="6652725" y="2639934"/>
                  <a:pt x="6652820" y="2640221"/>
                  <a:pt x="6652820" y="2640411"/>
                </a:cubicBezTo>
                <a:cubicBezTo>
                  <a:pt x="6673929" y="2761538"/>
                  <a:pt x="6690759" y="2884186"/>
                  <a:pt x="6696654" y="3006169"/>
                </a:cubicBezTo>
                <a:cubicBezTo>
                  <a:pt x="6697319" y="3004839"/>
                  <a:pt x="6697891" y="3003508"/>
                  <a:pt x="6698555" y="3002177"/>
                </a:cubicBezTo>
                <a:cubicBezTo>
                  <a:pt x="6699411" y="3000561"/>
                  <a:pt x="6700647" y="2999229"/>
                  <a:pt x="6702169" y="2998089"/>
                </a:cubicBezTo>
                <a:cubicBezTo>
                  <a:pt x="6705686" y="2980023"/>
                  <a:pt x="6709110" y="2961959"/>
                  <a:pt x="6712533" y="2943895"/>
                </a:cubicBezTo>
                <a:cubicBezTo>
                  <a:pt x="6699411" y="2838074"/>
                  <a:pt x="6692185" y="2730638"/>
                  <a:pt x="6686669" y="2622917"/>
                </a:cubicBezTo>
                <a:cubicBezTo>
                  <a:pt x="6686385" y="2616451"/>
                  <a:pt x="6686005" y="2609892"/>
                  <a:pt x="6685719" y="2603330"/>
                </a:cubicBezTo>
                <a:cubicBezTo>
                  <a:pt x="6683912" y="2566214"/>
                  <a:pt x="6682201" y="2529170"/>
                  <a:pt x="6680585" y="2492177"/>
                </a:cubicBezTo>
                <a:cubicBezTo>
                  <a:pt x="6680585" y="2491417"/>
                  <a:pt x="6680490" y="2490750"/>
                  <a:pt x="6680490" y="2489990"/>
                </a:cubicBezTo>
                <a:cubicBezTo>
                  <a:pt x="6680014" y="2479528"/>
                  <a:pt x="6679538" y="2469164"/>
                  <a:pt x="6679063" y="2458797"/>
                </a:cubicBezTo>
                <a:cubicBezTo>
                  <a:pt x="6678874" y="2455185"/>
                  <a:pt x="6678778" y="2451665"/>
                  <a:pt x="6678588" y="2448146"/>
                </a:cubicBezTo>
                <a:cubicBezTo>
                  <a:pt x="6678208" y="2439017"/>
                  <a:pt x="6677732" y="2429984"/>
                  <a:pt x="6677351" y="2420949"/>
                </a:cubicBezTo>
                <a:cubicBezTo>
                  <a:pt x="6677351" y="2419998"/>
                  <a:pt x="6677256" y="2419143"/>
                  <a:pt x="6677256" y="2418191"/>
                </a:cubicBezTo>
                <a:cubicBezTo>
                  <a:pt x="6676686" y="2404783"/>
                  <a:pt x="6676020" y="2391469"/>
                  <a:pt x="6675355" y="2378061"/>
                </a:cubicBezTo>
                <a:cubicBezTo>
                  <a:pt x="6675260" y="2377586"/>
                  <a:pt x="6675260" y="2377110"/>
                  <a:pt x="6675260" y="2376633"/>
                </a:cubicBezTo>
                <a:cubicBezTo>
                  <a:pt x="6674784" y="2367695"/>
                  <a:pt x="6674404" y="2358660"/>
                  <a:pt x="6673929" y="2349627"/>
                </a:cubicBezTo>
                <a:cubicBezTo>
                  <a:pt x="6673168" y="2335457"/>
                  <a:pt x="6672407" y="2321288"/>
                  <a:pt x="6671647" y="2307118"/>
                </a:cubicBezTo>
                <a:cubicBezTo>
                  <a:pt x="6670886" y="2293804"/>
                  <a:pt x="6670125" y="2280396"/>
                  <a:pt x="6669270" y="2267082"/>
                </a:cubicBezTo>
                <a:cubicBezTo>
                  <a:pt x="6668509" y="2255766"/>
                  <a:pt x="6667748" y="2244449"/>
                  <a:pt x="6666988" y="2233132"/>
                </a:cubicBezTo>
                <a:cubicBezTo>
                  <a:pt x="6666607" y="2227523"/>
                  <a:pt x="6666227" y="2221816"/>
                  <a:pt x="6665847" y="2216111"/>
                </a:cubicBezTo>
                <a:cubicBezTo>
                  <a:pt x="6665751" y="2214875"/>
                  <a:pt x="6665751" y="2213638"/>
                  <a:pt x="6665942" y="2212497"/>
                </a:cubicBezTo>
                <a:cubicBezTo>
                  <a:pt x="6666037" y="2212308"/>
                  <a:pt x="6666132" y="2212020"/>
                  <a:pt x="6666132" y="2211831"/>
                </a:cubicBezTo>
                <a:cubicBezTo>
                  <a:pt x="6666323" y="2210974"/>
                  <a:pt x="6666512" y="2210025"/>
                  <a:pt x="6666798" y="2209264"/>
                </a:cubicBezTo>
                <a:cubicBezTo>
                  <a:pt x="6666893" y="2209168"/>
                  <a:pt x="6666893" y="2208979"/>
                  <a:pt x="6666988" y="2208884"/>
                </a:cubicBezTo>
                <a:cubicBezTo>
                  <a:pt x="6667368" y="2208027"/>
                  <a:pt x="6667748" y="2207171"/>
                  <a:pt x="6668224" y="2206411"/>
                </a:cubicBezTo>
                <a:cubicBezTo>
                  <a:pt x="6668319" y="2206411"/>
                  <a:pt x="6668319" y="2206315"/>
                  <a:pt x="6668319" y="2206315"/>
                </a:cubicBezTo>
                <a:cubicBezTo>
                  <a:pt x="6669365" y="2204604"/>
                  <a:pt x="6670696" y="2203272"/>
                  <a:pt x="6672312" y="2202227"/>
                </a:cubicBezTo>
                <a:cubicBezTo>
                  <a:pt x="6673168" y="2201655"/>
                  <a:pt x="6673929" y="2201276"/>
                  <a:pt x="6674784" y="2200895"/>
                </a:cubicBezTo>
                <a:cubicBezTo>
                  <a:pt x="6674784" y="2200799"/>
                  <a:pt x="6674879" y="2200799"/>
                  <a:pt x="6674879" y="2200799"/>
                </a:cubicBezTo>
                <a:cubicBezTo>
                  <a:pt x="6675736" y="2200514"/>
                  <a:pt x="6676591" y="2200229"/>
                  <a:pt x="6677447" y="2200039"/>
                </a:cubicBezTo>
                <a:cubicBezTo>
                  <a:pt x="6677542" y="2199943"/>
                  <a:pt x="6677637" y="2199943"/>
                  <a:pt x="6677732" y="2199943"/>
                </a:cubicBezTo>
                <a:cubicBezTo>
                  <a:pt x="6678588" y="2199849"/>
                  <a:pt x="6679444" y="2199659"/>
                  <a:pt x="6680300" y="2199659"/>
                </a:cubicBezTo>
                <a:cubicBezTo>
                  <a:pt x="6680395" y="2199659"/>
                  <a:pt x="6680490" y="2199659"/>
                  <a:pt x="6680585" y="2199659"/>
                </a:cubicBezTo>
                <a:cubicBezTo>
                  <a:pt x="6681440" y="2199563"/>
                  <a:pt x="6682296" y="2199659"/>
                  <a:pt x="6683152" y="2199754"/>
                </a:cubicBezTo>
                <a:cubicBezTo>
                  <a:pt x="6683247" y="2199754"/>
                  <a:pt x="6683342" y="2199754"/>
                  <a:pt x="6683437" y="2199754"/>
                </a:cubicBezTo>
                <a:cubicBezTo>
                  <a:pt x="6684292" y="2199849"/>
                  <a:pt x="6685054" y="2200039"/>
                  <a:pt x="6685910" y="2200325"/>
                </a:cubicBezTo>
                <a:cubicBezTo>
                  <a:pt x="6686005" y="2200325"/>
                  <a:pt x="6686099" y="2200420"/>
                  <a:pt x="6686194" y="2200420"/>
                </a:cubicBezTo>
                <a:cubicBezTo>
                  <a:pt x="6687050" y="2200704"/>
                  <a:pt x="6687906" y="2201085"/>
                  <a:pt x="6688667" y="2201560"/>
                </a:cubicBezTo>
                <a:cubicBezTo>
                  <a:pt x="6688667" y="2201655"/>
                  <a:pt x="6688762" y="2201655"/>
                  <a:pt x="6688762" y="2201655"/>
                </a:cubicBezTo>
                <a:cubicBezTo>
                  <a:pt x="6689618" y="2202132"/>
                  <a:pt x="6690378" y="2202701"/>
                  <a:pt x="6691139" y="2203368"/>
                </a:cubicBezTo>
                <a:cubicBezTo>
                  <a:pt x="6692185" y="2204319"/>
                  <a:pt x="6693136" y="2205458"/>
                  <a:pt x="6693896" y="2206792"/>
                </a:cubicBezTo>
                <a:cubicBezTo>
                  <a:pt x="6694086" y="2207076"/>
                  <a:pt x="6694182" y="2207266"/>
                  <a:pt x="6694277" y="2207457"/>
                </a:cubicBezTo>
                <a:cubicBezTo>
                  <a:pt x="6695037" y="2208884"/>
                  <a:pt x="6695608" y="2210404"/>
                  <a:pt x="6695988" y="2212116"/>
                </a:cubicBezTo>
                <a:cubicBezTo>
                  <a:pt x="6700457" y="2233132"/>
                  <a:pt x="6704736" y="2254245"/>
                  <a:pt x="6708919" y="2275452"/>
                </a:cubicBezTo>
                <a:cubicBezTo>
                  <a:pt x="6708919" y="2275545"/>
                  <a:pt x="6709014" y="2275736"/>
                  <a:pt x="6709014" y="2275831"/>
                </a:cubicBezTo>
                <a:cubicBezTo>
                  <a:pt x="6709014" y="2275927"/>
                  <a:pt x="6709014" y="2275927"/>
                  <a:pt x="6709014" y="2276022"/>
                </a:cubicBezTo>
                <a:cubicBezTo>
                  <a:pt x="6711772" y="2289716"/>
                  <a:pt x="6714435" y="2303410"/>
                  <a:pt x="6717002" y="2317199"/>
                </a:cubicBezTo>
                <a:cubicBezTo>
                  <a:pt x="6717002" y="2317388"/>
                  <a:pt x="6717097" y="2317578"/>
                  <a:pt x="6717097" y="2317769"/>
                </a:cubicBezTo>
                <a:cubicBezTo>
                  <a:pt x="6717097" y="2317769"/>
                  <a:pt x="6717097" y="2317864"/>
                  <a:pt x="6717097" y="2317959"/>
                </a:cubicBezTo>
                <a:cubicBezTo>
                  <a:pt x="6719855" y="2332699"/>
                  <a:pt x="6722612" y="2347439"/>
                  <a:pt x="6725179" y="2362275"/>
                </a:cubicBezTo>
                <a:cubicBezTo>
                  <a:pt x="6725179" y="2362275"/>
                  <a:pt x="6725179" y="2362369"/>
                  <a:pt x="6725179" y="2362369"/>
                </a:cubicBezTo>
                <a:cubicBezTo>
                  <a:pt x="6736019" y="2423422"/>
                  <a:pt x="6745241" y="2485044"/>
                  <a:pt x="6752373" y="2546936"/>
                </a:cubicBezTo>
                <a:cubicBezTo>
                  <a:pt x="6752373" y="2546936"/>
                  <a:pt x="6752373" y="2547036"/>
                  <a:pt x="6752373" y="2547036"/>
                </a:cubicBezTo>
                <a:cubicBezTo>
                  <a:pt x="6752373" y="2547036"/>
                  <a:pt x="6752373" y="2547135"/>
                  <a:pt x="6752373" y="2547135"/>
                </a:cubicBezTo>
                <a:cubicBezTo>
                  <a:pt x="6753894" y="2560616"/>
                  <a:pt x="6755321" y="2574136"/>
                  <a:pt x="6756652" y="2587643"/>
                </a:cubicBezTo>
                <a:cubicBezTo>
                  <a:pt x="6756652" y="2587738"/>
                  <a:pt x="6756652" y="2587833"/>
                  <a:pt x="6756652" y="2587928"/>
                </a:cubicBezTo>
                <a:cubicBezTo>
                  <a:pt x="6764924" y="2672737"/>
                  <a:pt x="6768822" y="2757831"/>
                  <a:pt x="6765875" y="2841973"/>
                </a:cubicBezTo>
                <a:cubicBezTo>
                  <a:pt x="6765970" y="2841973"/>
                  <a:pt x="6766065" y="2841973"/>
                  <a:pt x="6766065" y="2841973"/>
                </a:cubicBezTo>
                <a:cubicBezTo>
                  <a:pt x="6768727" y="2833226"/>
                  <a:pt x="6772055" y="2824573"/>
                  <a:pt x="6775858" y="2815922"/>
                </a:cubicBezTo>
                <a:cubicBezTo>
                  <a:pt x="6774718" y="2793674"/>
                  <a:pt x="6776334" y="2772472"/>
                  <a:pt x="6780993" y="2748702"/>
                </a:cubicBezTo>
                <a:cubicBezTo>
                  <a:pt x="6781468" y="2746706"/>
                  <a:pt x="6782135" y="2745090"/>
                  <a:pt x="6783085" y="2743664"/>
                </a:cubicBezTo>
                <a:cubicBezTo>
                  <a:pt x="6782324" y="2673877"/>
                  <a:pt x="6780423" y="2604188"/>
                  <a:pt x="6777285" y="2534685"/>
                </a:cubicBezTo>
                <a:cubicBezTo>
                  <a:pt x="6776905" y="2525270"/>
                  <a:pt x="6776429" y="2515856"/>
                  <a:pt x="6775953" y="2506441"/>
                </a:cubicBezTo>
                <a:cubicBezTo>
                  <a:pt x="6775669" y="2499974"/>
                  <a:pt x="6775288" y="2493508"/>
                  <a:pt x="6774908" y="2487042"/>
                </a:cubicBezTo>
                <a:cubicBezTo>
                  <a:pt x="6774813" y="2484663"/>
                  <a:pt x="6774623" y="2482191"/>
                  <a:pt x="6774527" y="2479719"/>
                </a:cubicBezTo>
                <a:cubicBezTo>
                  <a:pt x="6773767" y="2465454"/>
                  <a:pt x="6773006" y="2451095"/>
                  <a:pt x="6772055" y="2436735"/>
                </a:cubicBezTo>
                <a:cubicBezTo>
                  <a:pt x="6771580" y="2429793"/>
                  <a:pt x="6771009" y="2422757"/>
                  <a:pt x="6770534" y="2415814"/>
                </a:cubicBezTo>
                <a:cubicBezTo>
                  <a:pt x="6769583" y="2401929"/>
                  <a:pt x="6768632" y="2388046"/>
                  <a:pt x="6767586" y="2374162"/>
                </a:cubicBezTo>
                <a:cubicBezTo>
                  <a:pt x="6766445" y="2359706"/>
                  <a:pt x="6765114" y="2345252"/>
                  <a:pt x="6763877" y="2330798"/>
                </a:cubicBezTo>
                <a:cubicBezTo>
                  <a:pt x="6763783" y="2330131"/>
                  <a:pt x="6763783" y="2329561"/>
                  <a:pt x="6763688" y="2328896"/>
                </a:cubicBezTo>
                <a:cubicBezTo>
                  <a:pt x="6762547" y="2315297"/>
                  <a:pt x="6761406" y="2301792"/>
                  <a:pt x="6760075" y="2288193"/>
                </a:cubicBezTo>
                <a:cubicBezTo>
                  <a:pt x="6759504" y="2282584"/>
                  <a:pt x="6758839" y="2276877"/>
                  <a:pt x="6758268" y="2271171"/>
                </a:cubicBezTo>
                <a:cubicBezTo>
                  <a:pt x="6757603" y="2264799"/>
                  <a:pt x="6756937" y="2258334"/>
                  <a:pt x="6756271" y="2251961"/>
                </a:cubicBezTo>
                <a:cubicBezTo>
                  <a:pt x="6754940" y="2239505"/>
                  <a:pt x="6753705" y="2226951"/>
                  <a:pt x="6752278" y="2214494"/>
                </a:cubicBezTo>
                <a:cubicBezTo>
                  <a:pt x="6751802" y="2210404"/>
                  <a:pt x="6751232" y="2206315"/>
                  <a:pt x="6750757" y="2202227"/>
                </a:cubicBezTo>
                <a:cubicBezTo>
                  <a:pt x="6748474" y="2182447"/>
                  <a:pt x="6746097" y="2162572"/>
                  <a:pt x="6743435" y="2142698"/>
                </a:cubicBezTo>
                <a:cubicBezTo>
                  <a:pt x="6743245" y="2140891"/>
                  <a:pt x="6743340" y="2139180"/>
                  <a:pt x="6743626" y="2137566"/>
                </a:cubicBezTo>
                <a:cubicBezTo>
                  <a:pt x="6743626" y="2137280"/>
                  <a:pt x="6743626" y="2137089"/>
                  <a:pt x="6743720" y="2136804"/>
                </a:cubicBezTo>
                <a:cubicBezTo>
                  <a:pt x="6744101" y="2135378"/>
                  <a:pt x="6744671" y="2134047"/>
                  <a:pt x="6745337" y="2132812"/>
                </a:cubicBezTo>
                <a:cubicBezTo>
                  <a:pt x="6745432" y="2132623"/>
                  <a:pt x="6745527" y="2132336"/>
                  <a:pt x="6745717" y="2132148"/>
                </a:cubicBezTo>
                <a:cubicBezTo>
                  <a:pt x="6746478" y="2131006"/>
                  <a:pt x="6747428" y="2129960"/>
                  <a:pt x="6748474" y="2129103"/>
                </a:cubicBezTo>
                <a:cubicBezTo>
                  <a:pt x="6748570" y="2129007"/>
                  <a:pt x="6748760" y="2128913"/>
                  <a:pt x="6748855" y="2128819"/>
                </a:cubicBezTo>
                <a:cubicBezTo>
                  <a:pt x="6749900" y="2127962"/>
                  <a:pt x="6751137" y="2127204"/>
                  <a:pt x="6752468" y="2126727"/>
                </a:cubicBezTo>
                <a:cubicBezTo>
                  <a:pt x="6752468" y="2126727"/>
                  <a:pt x="6752563" y="2126727"/>
                  <a:pt x="6752563" y="2126727"/>
                </a:cubicBezTo>
                <a:cubicBezTo>
                  <a:pt x="6753989" y="2126252"/>
                  <a:pt x="6755416" y="2125965"/>
                  <a:pt x="6756841" y="2125775"/>
                </a:cubicBezTo>
                <a:cubicBezTo>
                  <a:pt x="6756937" y="2125775"/>
                  <a:pt x="6757127" y="2125775"/>
                  <a:pt x="6757222" y="2125775"/>
                </a:cubicBezTo>
                <a:cubicBezTo>
                  <a:pt x="6758648" y="2125681"/>
                  <a:pt x="6760075" y="2125775"/>
                  <a:pt x="6761500" y="2126062"/>
                </a:cubicBezTo>
                <a:cubicBezTo>
                  <a:pt x="6761596" y="2126062"/>
                  <a:pt x="6761691" y="2126156"/>
                  <a:pt x="6761786" y="2126156"/>
                </a:cubicBezTo>
                <a:cubicBezTo>
                  <a:pt x="6764734" y="2126822"/>
                  <a:pt x="6767396" y="2128343"/>
                  <a:pt x="6769489" y="2131006"/>
                </a:cubicBezTo>
                <a:cubicBezTo>
                  <a:pt x="6770059" y="2131767"/>
                  <a:pt x="6770629" y="2132717"/>
                  <a:pt x="6771104" y="2133667"/>
                </a:cubicBezTo>
                <a:cubicBezTo>
                  <a:pt x="6771104" y="2133763"/>
                  <a:pt x="6771199" y="2133763"/>
                  <a:pt x="6771199" y="2133858"/>
                </a:cubicBezTo>
                <a:cubicBezTo>
                  <a:pt x="6771675" y="2134809"/>
                  <a:pt x="6772055" y="2135950"/>
                  <a:pt x="6772341" y="2137089"/>
                </a:cubicBezTo>
                <a:cubicBezTo>
                  <a:pt x="6772436" y="2137185"/>
                  <a:pt x="6772436" y="2137185"/>
                  <a:pt x="6772436" y="2137280"/>
                </a:cubicBezTo>
                <a:cubicBezTo>
                  <a:pt x="6774242" y="2144503"/>
                  <a:pt x="6775858" y="2151730"/>
                  <a:pt x="6777570" y="2158957"/>
                </a:cubicBezTo>
                <a:cubicBezTo>
                  <a:pt x="6777570" y="2159052"/>
                  <a:pt x="6777570" y="2159052"/>
                  <a:pt x="6777570" y="2159148"/>
                </a:cubicBezTo>
                <a:cubicBezTo>
                  <a:pt x="6782419" y="2179688"/>
                  <a:pt x="6786984" y="2200325"/>
                  <a:pt x="6791358" y="2220960"/>
                </a:cubicBezTo>
                <a:cubicBezTo>
                  <a:pt x="6791358" y="2221056"/>
                  <a:pt x="6791453" y="2221246"/>
                  <a:pt x="6791453" y="2221341"/>
                </a:cubicBezTo>
                <a:cubicBezTo>
                  <a:pt x="6791548" y="2221436"/>
                  <a:pt x="6791548" y="2221530"/>
                  <a:pt x="6791548" y="2221627"/>
                </a:cubicBezTo>
                <a:cubicBezTo>
                  <a:pt x="6794400" y="2235226"/>
                  <a:pt x="6797252" y="2248918"/>
                  <a:pt x="6799915" y="2262612"/>
                </a:cubicBezTo>
                <a:cubicBezTo>
                  <a:pt x="6799915" y="2262803"/>
                  <a:pt x="6800010" y="2262898"/>
                  <a:pt x="6800010" y="2262993"/>
                </a:cubicBezTo>
                <a:cubicBezTo>
                  <a:pt x="6800010" y="2262993"/>
                  <a:pt x="6800010" y="2263088"/>
                  <a:pt x="6800010" y="2263088"/>
                </a:cubicBezTo>
                <a:cubicBezTo>
                  <a:pt x="6805335" y="2290381"/>
                  <a:pt x="6810184" y="2317769"/>
                  <a:pt x="6814653" y="2345252"/>
                </a:cubicBezTo>
                <a:cubicBezTo>
                  <a:pt x="6820168" y="2379486"/>
                  <a:pt x="6824922" y="2413817"/>
                  <a:pt x="6828915" y="2448242"/>
                </a:cubicBezTo>
                <a:cubicBezTo>
                  <a:pt x="6829011" y="2448908"/>
                  <a:pt x="6829011" y="2449478"/>
                  <a:pt x="6829106" y="2450048"/>
                </a:cubicBezTo>
                <a:cubicBezTo>
                  <a:pt x="6832909" y="2482953"/>
                  <a:pt x="6835952" y="2515951"/>
                  <a:pt x="6838139" y="2548932"/>
                </a:cubicBezTo>
                <a:cubicBezTo>
                  <a:pt x="6838139" y="2548932"/>
                  <a:pt x="6838139" y="2549032"/>
                  <a:pt x="6838139" y="2549032"/>
                </a:cubicBezTo>
                <a:cubicBezTo>
                  <a:pt x="6840801" y="2587738"/>
                  <a:pt x="6842322" y="2626434"/>
                  <a:pt x="6842513" y="2665130"/>
                </a:cubicBezTo>
                <a:cubicBezTo>
                  <a:pt x="6844034" y="2661041"/>
                  <a:pt x="6845271" y="2656954"/>
                  <a:pt x="6846791" y="2652866"/>
                </a:cubicBezTo>
                <a:cubicBezTo>
                  <a:pt x="6848123" y="2638414"/>
                  <a:pt x="6851260" y="2624533"/>
                  <a:pt x="6857250" y="2608369"/>
                </a:cubicBezTo>
                <a:cubicBezTo>
                  <a:pt x="6857346" y="2608085"/>
                  <a:pt x="6857536" y="2607989"/>
                  <a:pt x="6857631" y="2607800"/>
                </a:cubicBezTo>
                <a:cubicBezTo>
                  <a:pt x="6857726" y="2607609"/>
                  <a:pt x="6857726" y="2607514"/>
                  <a:pt x="6857726" y="2607324"/>
                </a:cubicBezTo>
                <a:cubicBezTo>
                  <a:pt x="6858106" y="2592872"/>
                  <a:pt x="6860103" y="2578515"/>
                  <a:pt x="6864192" y="2564509"/>
                </a:cubicBezTo>
                <a:cubicBezTo>
                  <a:pt x="6863335" y="2541621"/>
                  <a:pt x="6862956" y="2518613"/>
                  <a:pt x="6862670" y="2495599"/>
                </a:cubicBezTo>
                <a:cubicBezTo>
                  <a:pt x="6862670" y="2495315"/>
                  <a:pt x="6862670" y="2494934"/>
                  <a:pt x="6862670" y="2494555"/>
                </a:cubicBezTo>
                <a:cubicBezTo>
                  <a:pt x="6862481" y="2469638"/>
                  <a:pt x="6862385" y="2444724"/>
                  <a:pt x="6862290" y="2419807"/>
                </a:cubicBezTo>
                <a:cubicBezTo>
                  <a:pt x="6862290" y="2413912"/>
                  <a:pt x="6862195" y="2408112"/>
                  <a:pt x="6862195" y="2402215"/>
                </a:cubicBezTo>
                <a:cubicBezTo>
                  <a:pt x="6862195" y="2388521"/>
                  <a:pt x="6862005" y="2374827"/>
                  <a:pt x="6861815" y="2361133"/>
                </a:cubicBezTo>
                <a:cubicBezTo>
                  <a:pt x="6861815" y="2360942"/>
                  <a:pt x="6861815" y="2360847"/>
                  <a:pt x="6861815" y="2360752"/>
                </a:cubicBezTo>
                <a:cubicBezTo>
                  <a:pt x="6861625" y="2345347"/>
                  <a:pt x="6861244" y="2330037"/>
                  <a:pt x="6860674" y="2314726"/>
                </a:cubicBezTo>
                <a:cubicBezTo>
                  <a:pt x="6860388" y="2305977"/>
                  <a:pt x="6860103" y="2297228"/>
                  <a:pt x="6859627" y="2288479"/>
                </a:cubicBezTo>
                <a:cubicBezTo>
                  <a:pt x="6859438" y="2284010"/>
                  <a:pt x="6859152" y="2279541"/>
                  <a:pt x="6858867" y="2275071"/>
                </a:cubicBezTo>
                <a:cubicBezTo>
                  <a:pt x="6858106" y="2260615"/>
                  <a:pt x="6857346" y="2246256"/>
                  <a:pt x="6856395" y="2231802"/>
                </a:cubicBezTo>
                <a:cubicBezTo>
                  <a:pt x="6855919" y="2223719"/>
                  <a:pt x="6855349" y="2215730"/>
                  <a:pt x="6854779" y="2207648"/>
                </a:cubicBezTo>
                <a:cubicBezTo>
                  <a:pt x="6854589" y="2204223"/>
                  <a:pt x="6854398" y="2200799"/>
                  <a:pt x="6854113" y="2197376"/>
                </a:cubicBezTo>
                <a:cubicBezTo>
                  <a:pt x="6853257" y="2185013"/>
                  <a:pt x="6852307" y="2172746"/>
                  <a:pt x="6851356" y="2160384"/>
                </a:cubicBezTo>
                <a:cubicBezTo>
                  <a:pt x="6851260" y="2159717"/>
                  <a:pt x="6851260" y="2159052"/>
                  <a:pt x="6851165" y="2158386"/>
                </a:cubicBezTo>
                <a:cubicBezTo>
                  <a:pt x="6850405" y="2149067"/>
                  <a:pt x="6849644" y="2139751"/>
                  <a:pt x="6848883" y="2130437"/>
                </a:cubicBezTo>
                <a:cubicBezTo>
                  <a:pt x="6848123" y="2130340"/>
                  <a:pt x="6847362" y="2130340"/>
                  <a:pt x="6846601" y="2130247"/>
                </a:cubicBezTo>
                <a:cubicBezTo>
                  <a:pt x="6847362" y="2129960"/>
                  <a:pt x="6848028" y="2129675"/>
                  <a:pt x="6848788" y="2129390"/>
                </a:cubicBezTo>
                <a:cubicBezTo>
                  <a:pt x="6848788" y="2128913"/>
                  <a:pt x="6848693" y="2128343"/>
                  <a:pt x="6848693" y="2127869"/>
                </a:cubicBezTo>
                <a:cubicBezTo>
                  <a:pt x="6847742" y="2117507"/>
                  <a:pt x="6846886" y="2107046"/>
                  <a:pt x="6845935" y="2096694"/>
                </a:cubicBezTo>
                <a:cubicBezTo>
                  <a:pt x="6844985" y="2085951"/>
                  <a:pt x="6843939" y="2075301"/>
                  <a:pt x="6842893" y="2064558"/>
                </a:cubicBezTo>
                <a:cubicBezTo>
                  <a:pt x="6841752" y="2053053"/>
                  <a:pt x="6840611" y="2041453"/>
                  <a:pt x="6839375" y="2029949"/>
                </a:cubicBezTo>
                <a:cubicBezTo>
                  <a:pt x="6838044" y="2017873"/>
                  <a:pt x="6836807" y="2005798"/>
                  <a:pt x="6835477" y="1993723"/>
                </a:cubicBezTo>
                <a:cubicBezTo>
                  <a:pt x="6835381" y="1993627"/>
                  <a:pt x="6835381" y="1993437"/>
                  <a:pt x="6835381" y="1993248"/>
                </a:cubicBezTo>
                <a:cubicBezTo>
                  <a:pt x="6833479" y="1976322"/>
                  <a:pt x="6831483" y="1959302"/>
                  <a:pt x="6829486" y="1942281"/>
                </a:cubicBezTo>
                <a:cubicBezTo>
                  <a:pt x="6828536" y="1934389"/>
                  <a:pt x="6827489" y="1926400"/>
                  <a:pt x="6826538" y="1918413"/>
                </a:cubicBezTo>
                <a:cubicBezTo>
                  <a:pt x="6825873" y="1912810"/>
                  <a:pt x="6825112" y="1907102"/>
                  <a:pt x="6824447" y="1901395"/>
                </a:cubicBezTo>
                <a:cubicBezTo>
                  <a:pt x="6824256" y="1900160"/>
                  <a:pt x="6824352" y="1899018"/>
                  <a:pt x="6824447" y="1897878"/>
                </a:cubicBezTo>
                <a:cubicBezTo>
                  <a:pt x="6824447" y="1897497"/>
                  <a:pt x="6824541" y="1897211"/>
                  <a:pt x="6824636" y="1896832"/>
                </a:cubicBezTo>
                <a:cubicBezTo>
                  <a:pt x="6824731" y="1896166"/>
                  <a:pt x="6824922" y="1895405"/>
                  <a:pt x="6825207" y="1894740"/>
                </a:cubicBezTo>
                <a:cubicBezTo>
                  <a:pt x="6825398" y="1894454"/>
                  <a:pt x="6825493" y="1894073"/>
                  <a:pt x="6825682" y="1893789"/>
                </a:cubicBezTo>
                <a:cubicBezTo>
                  <a:pt x="6826063" y="1893123"/>
                  <a:pt x="6826443" y="1892552"/>
                  <a:pt x="6826824" y="1891981"/>
                </a:cubicBezTo>
                <a:cubicBezTo>
                  <a:pt x="6827013" y="1891696"/>
                  <a:pt x="6827204" y="1891411"/>
                  <a:pt x="6827394" y="1891221"/>
                </a:cubicBezTo>
                <a:cubicBezTo>
                  <a:pt x="6827965" y="1890555"/>
                  <a:pt x="6828631" y="1889890"/>
                  <a:pt x="6829390" y="1889319"/>
                </a:cubicBezTo>
                <a:cubicBezTo>
                  <a:pt x="6829486" y="1889225"/>
                  <a:pt x="6829486" y="1889130"/>
                  <a:pt x="6829581" y="1889130"/>
                </a:cubicBezTo>
                <a:cubicBezTo>
                  <a:pt x="6830437" y="1888464"/>
                  <a:pt x="6831388" y="1887988"/>
                  <a:pt x="6832339" y="1887512"/>
                </a:cubicBezTo>
                <a:cubicBezTo>
                  <a:pt x="6832434" y="1887417"/>
                  <a:pt x="6832624" y="1887417"/>
                  <a:pt x="6832814" y="1887321"/>
                </a:cubicBezTo>
                <a:cubicBezTo>
                  <a:pt x="6833670" y="1886940"/>
                  <a:pt x="6834525" y="1886656"/>
                  <a:pt x="6835381" y="1886465"/>
                </a:cubicBezTo>
                <a:cubicBezTo>
                  <a:pt x="6835667" y="1886370"/>
                  <a:pt x="6835856" y="1886370"/>
                  <a:pt x="6836142" y="1886275"/>
                </a:cubicBezTo>
                <a:cubicBezTo>
                  <a:pt x="6836998" y="1886086"/>
                  <a:pt x="6837854" y="1885991"/>
                  <a:pt x="6838709" y="1885896"/>
                </a:cubicBezTo>
                <a:cubicBezTo>
                  <a:pt x="6838994" y="1885800"/>
                  <a:pt x="6839184" y="1885800"/>
                  <a:pt x="6839375" y="1885800"/>
                </a:cubicBezTo>
                <a:cubicBezTo>
                  <a:pt x="6841752" y="1885705"/>
                  <a:pt x="6844224" y="1886086"/>
                  <a:pt x="6846411" y="1886940"/>
                </a:cubicBezTo>
                <a:cubicBezTo>
                  <a:pt x="6846601" y="1886940"/>
                  <a:pt x="6846791" y="1887036"/>
                  <a:pt x="6846981" y="1887131"/>
                </a:cubicBezTo>
                <a:cubicBezTo>
                  <a:pt x="6848218" y="1887607"/>
                  <a:pt x="6849263" y="1888274"/>
                  <a:pt x="6850309" y="1889034"/>
                </a:cubicBezTo>
                <a:cubicBezTo>
                  <a:pt x="6850309" y="1889130"/>
                  <a:pt x="6850405" y="1889130"/>
                  <a:pt x="6850405" y="1889130"/>
                </a:cubicBezTo>
                <a:cubicBezTo>
                  <a:pt x="6851356" y="1889985"/>
                  <a:pt x="6852212" y="1890935"/>
                  <a:pt x="6852972" y="1891981"/>
                </a:cubicBezTo>
                <a:cubicBezTo>
                  <a:pt x="6853162" y="1892267"/>
                  <a:pt x="6853257" y="1892457"/>
                  <a:pt x="6853447" y="1892742"/>
                </a:cubicBezTo>
                <a:cubicBezTo>
                  <a:pt x="6854208" y="1893884"/>
                  <a:pt x="6854779" y="1895120"/>
                  <a:pt x="6855159" y="1896546"/>
                </a:cubicBezTo>
                <a:cubicBezTo>
                  <a:pt x="6855159" y="1896642"/>
                  <a:pt x="6855159" y="1896642"/>
                  <a:pt x="6855159" y="1896642"/>
                </a:cubicBezTo>
                <a:cubicBezTo>
                  <a:pt x="6857061" y="1903678"/>
                  <a:pt x="6858676" y="1910715"/>
                  <a:pt x="6860483" y="1917746"/>
                </a:cubicBezTo>
                <a:cubicBezTo>
                  <a:pt x="6864192" y="1932676"/>
                  <a:pt x="6867899" y="1947606"/>
                  <a:pt x="6871324" y="1962629"/>
                </a:cubicBezTo>
                <a:cubicBezTo>
                  <a:pt x="6871418" y="1962724"/>
                  <a:pt x="6871418" y="1962820"/>
                  <a:pt x="6871418" y="1962915"/>
                </a:cubicBezTo>
                <a:cubicBezTo>
                  <a:pt x="6871513" y="1963010"/>
                  <a:pt x="6871513" y="1963105"/>
                  <a:pt x="6871513" y="1963200"/>
                </a:cubicBezTo>
                <a:cubicBezTo>
                  <a:pt x="6874176" y="1974801"/>
                  <a:pt x="6876837" y="1986400"/>
                  <a:pt x="6879310" y="1998096"/>
                </a:cubicBezTo>
                <a:cubicBezTo>
                  <a:pt x="6879595" y="1999618"/>
                  <a:pt x="6879975" y="2001140"/>
                  <a:pt x="6880261" y="2002661"/>
                </a:cubicBezTo>
                <a:cubicBezTo>
                  <a:pt x="6884254" y="2021106"/>
                  <a:pt x="6887867" y="2039647"/>
                  <a:pt x="6891291" y="2058187"/>
                </a:cubicBezTo>
                <a:cubicBezTo>
                  <a:pt x="6892336" y="2063892"/>
                  <a:pt x="6893477" y="2069502"/>
                  <a:pt x="6894428" y="2075112"/>
                </a:cubicBezTo>
                <a:cubicBezTo>
                  <a:pt x="6894428" y="2075112"/>
                  <a:pt x="6894428" y="2075207"/>
                  <a:pt x="6894428" y="2075207"/>
                </a:cubicBezTo>
                <a:cubicBezTo>
                  <a:pt x="6899562" y="2104194"/>
                  <a:pt x="6904032" y="2133287"/>
                  <a:pt x="6907930" y="2162476"/>
                </a:cubicBezTo>
                <a:cubicBezTo>
                  <a:pt x="6908216" y="2164759"/>
                  <a:pt x="6908596" y="2167135"/>
                  <a:pt x="6908880" y="2169513"/>
                </a:cubicBezTo>
                <a:cubicBezTo>
                  <a:pt x="6912305" y="2196045"/>
                  <a:pt x="6915062" y="2222673"/>
                  <a:pt x="6917439" y="2249395"/>
                </a:cubicBezTo>
                <a:cubicBezTo>
                  <a:pt x="6918199" y="2257858"/>
                  <a:pt x="6918960" y="2266416"/>
                  <a:pt x="6919626" y="2274880"/>
                </a:cubicBezTo>
                <a:cubicBezTo>
                  <a:pt x="6920006" y="2279444"/>
                  <a:pt x="6920291" y="2284200"/>
                  <a:pt x="6920672" y="2288765"/>
                </a:cubicBezTo>
                <a:cubicBezTo>
                  <a:pt x="6920766" y="2289049"/>
                  <a:pt x="6920766" y="2289335"/>
                  <a:pt x="6920766" y="2289621"/>
                </a:cubicBezTo>
                <a:cubicBezTo>
                  <a:pt x="6921812" y="2303410"/>
                  <a:pt x="6922859" y="2317388"/>
                  <a:pt x="6923810" y="2331653"/>
                </a:cubicBezTo>
                <a:cubicBezTo>
                  <a:pt x="6923810" y="2331748"/>
                  <a:pt x="6923810" y="2331748"/>
                  <a:pt x="6923810" y="2331843"/>
                </a:cubicBezTo>
                <a:cubicBezTo>
                  <a:pt x="6923810" y="2331939"/>
                  <a:pt x="6923810" y="2331939"/>
                  <a:pt x="6923810" y="2331939"/>
                </a:cubicBezTo>
                <a:cubicBezTo>
                  <a:pt x="6925045" y="2349627"/>
                  <a:pt x="6926187" y="2367600"/>
                  <a:pt x="6927043" y="2385764"/>
                </a:cubicBezTo>
                <a:cubicBezTo>
                  <a:pt x="6931226" y="2387475"/>
                  <a:pt x="6935314" y="2389281"/>
                  <a:pt x="6939403" y="2390994"/>
                </a:cubicBezTo>
                <a:cubicBezTo>
                  <a:pt x="6941685" y="2373590"/>
                  <a:pt x="6943492" y="2356188"/>
                  <a:pt x="6945108" y="2338690"/>
                </a:cubicBezTo>
                <a:cubicBezTo>
                  <a:pt x="6945108" y="2337929"/>
                  <a:pt x="6945203" y="2337072"/>
                  <a:pt x="6945298" y="2336312"/>
                </a:cubicBezTo>
                <a:cubicBezTo>
                  <a:pt x="6946059" y="2306547"/>
                  <a:pt x="6946725" y="2276973"/>
                  <a:pt x="6947295" y="2247492"/>
                </a:cubicBezTo>
                <a:cubicBezTo>
                  <a:pt x="6947485" y="2236367"/>
                  <a:pt x="6947675" y="2225239"/>
                  <a:pt x="6947770" y="2214112"/>
                </a:cubicBezTo>
                <a:cubicBezTo>
                  <a:pt x="6947865" y="2201466"/>
                  <a:pt x="6948056" y="2188723"/>
                  <a:pt x="6948056" y="2176075"/>
                </a:cubicBezTo>
                <a:cubicBezTo>
                  <a:pt x="6948056" y="2164378"/>
                  <a:pt x="6948056" y="2152776"/>
                  <a:pt x="6947961" y="2141081"/>
                </a:cubicBezTo>
                <a:cubicBezTo>
                  <a:pt x="6947865" y="2128248"/>
                  <a:pt x="6947675" y="2115413"/>
                  <a:pt x="6947390" y="2102578"/>
                </a:cubicBezTo>
                <a:cubicBezTo>
                  <a:pt x="6947009" y="2085951"/>
                  <a:pt x="6946439" y="2069217"/>
                  <a:pt x="6945679" y="2052577"/>
                </a:cubicBezTo>
                <a:cubicBezTo>
                  <a:pt x="6945203" y="2043069"/>
                  <a:pt x="6944728" y="2033467"/>
                  <a:pt x="6944157" y="2023959"/>
                </a:cubicBezTo>
                <a:cubicBezTo>
                  <a:pt x="6944157" y="2023864"/>
                  <a:pt x="6944157" y="2023768"/>
                  <a:pt x="6944157" y="2023673"/>
                </a:cubicBezTo>
                <a:cubicBezTo>
                  <a:pt x="6943492" y="2012739"/>
                  <a:pt x="6942731" y="2001710"/>
                  <a:pt x="6941875" y="1990775"/>
                </a:cubicBezTo>
                <a:cubicBezTo>
                  <a:pt x="6941400" y="1984974"/>
                  <a:pt x="6941020" y="1979174"/>
                  <a:pt x="6940448" y="1973374"/>
                </a:cubicBezTo>
                <a:cubicBezTo>
                  <a:pt x="6939118" y="1958731"/>
                  <a:pt x="6937501" y="1944088"/>
                  <a:pt x="6935789" y="1929349"/>
                </a:cubicBezTo>
                <a:cubicBezTo>
                  <a:pt x="6935410" y="1926305"/>
                  <a:pt x="6935029" y="1923357"/>
                  <a:pt x="6934649" y="1920314"/>
                </a:cubicBezTo>
                <a:cubicBezTo>
                  <a:pt x="6934458" y="1918413"/>
                  <a:pt x="6934269" y="1916512"/>
                  <a:pt x="6933983" y="1914612"/>
                </a:cubicBezTo>
                <a:cubicBezTo>
                  <a:pt x="6932747" y="1905771"/>
                  <a:pt x="6931511" y="1896927"/>
                  <a:pt x="6930180" y="1888083"/>
                </a:cubicBezTo>
                <a:cubicBezTo>
                  <a:pt x="6930085" y="1887417"/>
                  <a:pt x="6929990" y="1886751"/>
                  <a:pt x="6929895" y="1886086"/>
                </a:cubicBezTo>
                <a:cubicBezTo>
                  <a:pt x="6928469" y="1876863"/>
                  <a:pt x="6926947" y="1867639"/>
                  <a:pt x="6925331" y="1858321"/>
                </a:cubicBezTo>
                <a:cubicBezTo>
                  <a:pt x="6923524" y="1847387"/>
                  <a:pt x="6921432" y="1836547"/>
                  <a:pt x="6919246" y="1825610"/>
                </a:cubicBezTo>
                <a:cubicBezTo>
                  <a:pt x="6918295" y="1820668"/>
                  <a:pt x="6917344" y="1815724"/>
                  <a:pt x="6916297" y="1810778"/>
                </a:cubicBezTo>
                <a:cubicBezTo>
                  <a:pt x="6916012" y="1809161"/>
                  <a:pt x="6915918" y="1807736"/>
                  <a:pt x="6915918" y="1806310"/>
                </a:cubicBezTo>
                <a:cubicBezTo>
                  <a:pt x="6915918" y="1805834"/>
                  <a:pt x="6916012" y="1805454"/>
                  <a:pt x="6916012" y="1804978"/>
                </a:cubicBezTo>
                <a:cubicBezTo>
                  <a:pt x="6916107" y="1804028"/>
                  <a:pt x="6916202" y="1803078"/>
                  <a:pt x="6916488" y="1802221"/>
                </a:cubicBezTo>
                <a:cubicBezTo>
                  <a:pt x="6916583" y="1801746"/>
                  <a:pt x="6916678" y="1801269"/>
                  <a:pt x="6916869" y="1800890"/>
                </a:cubicBezTo>
                <a:cubicBezTo>
                  <a:pt x="6917153" y="1800129"/>
                  <a:pt x="6917534" y="1799368"/>
                  <a:pt x="6918009" y="1798608"/>
                </a:cubicBezTo>
                <a:cubicBezTo>
                  <a:pt x="6918199" y="1798322"/>
                  <a:pt x="6918389" y="1797942"/>
                  <a:pt x="6918579" y="1797657"/>
                </a:cubicBezTo>
                <a:cubicBezTo>
                  <a:pt x="6919340" y="1796706"/>
                  <a:pt x="6920102" y="1795755"/>
                  <a:pt x="6920956" y="1794994"/>
                </a:cubicBezTo>
                <a:cubicBezTo>
                  <a:pt x="6921052" y="1794994"/>
                  <a:pt x="6921052" y="1794994"/>
                  <a:pt x="6921052" y="1794994"/>
                </a:cubicBezTo>
                <a:cubicBezTo>
                  <a:pt x="6922003" y="1794233"/>
                  <a:pt x="6922954" y="1793569"/>
                  <a:pt x="6923999" y="1792998"/>
                </a:cubicBezTo>
                <a:cubicBezTo>
                  <a:pt x="6924380" y="1792808"/>
                  <a:pt x="6924665" y="1792713"/>
                  <a:pt x="6925045" y="1792522"/>
                </a:cubicBezTo>
                <a:cubicBezTo>
                  <a:pt x="6925806" y="1792142"/>
                  <a:pt x="6926662" y="1791857"/>
                  <a:pt x="6927422" y="1791571"/>
                </a:cubicBezTo>
                <a:cubicBezTo>
                  <a:pt x="6927897" y="1791382"/>
                  <a:pt x="6928278" y="1791287"/>
                  <a:pt x="6928658" y="1791191"/>
                </a:cubicBezTo>
                <a:cubicBezTo>
                  <a:pt x="6929515" y="1791001"/>
                  <a:pt x="6930370" y="1790810"/>
                  <a:pt x="6931226" y="1790716"/>
                </a:cubicBezTo>
                <a:cubicBezTo>
                  <a:pt x="6931606" y="1790716"/>
                  <a:pt x="6931987" y="1790621"/>
                  <a:pt x="6932367" y="1790621"/>
                </a:cubicBezTo>
                <a:cubicBezTo>
                  <a:pt x="6933603" y="1790525"/>
                  <a:pt x="6934839" y="1790525"/>
                  <a:pt x="6936075" y="1790716"/>
                </a:cubicBezTo>
                <a:cubicBezTo>
                  <a:pt x="6937501" y="1790810"/>
                  <a:pt x="6938833" y="1791287"/>
                  <a:pt x="6940164" y="1791762"/>
                </a:cubicBezTo>
                <a:cubicBezTo>
                  <a:pt x="6940448" y="1791857"/>
                  <a:pt x="6940829" y="1791952"/>
                  <a:pt x="6941115" y="1792142"/>
                </a:cubicBezTo>
                <a:cubicBezTo>
                  <a:pt x="6942446" y="1792713"/>
                  <a:pt x="6943682" y="1793473"/>
                  <a:pt x="6944823" y="1794423"/>
                </a:cubicBezTo>
                <a:cubicBezTo>
                  <a:pt x="6945964" y="1795375"/>
                  <a:pt x="6946914" y="1796516"/>
                  <a:pt x="6947770" y="1797847"/>
                </a:cubicBezTo>
                <a:cubicBezTo>
                  <a:pt x="6948056" y="1798227"/>
                  <a:pt x="6948246" y="1798513"/>
                  <a:pt x="6948437" y="1798893"/>
                </a:cubicBezTo>
                <a:cubicBezTo>
                  <a:pt x="6949197" y="1800319"/>
                  <a:pt x="6949957" y="1801841"/>
                  <a:pt x="6950433" y="1803648"/>
                </a:cubicBezTo>
                <a:cubicBezTo>
                  <a:pt x="6950814" y="1804978"/>
                  <a:pt x="6951098" y="1806310"/>
                  <a:pt x="6951479" y="1807641"/>
                </a:cubicBezTo>
                <a:cubicBezTo>
                  <a:pt x="6960607" y="1842444"/>
                  <a:pt x="6969259" y="1878384"/>
                  <a:pt x="6977056" y="1915088"/>
                </a:cubicBezTo>
                <a:cubicBezTo>
                  <a:pt x="6977056" y="1915183"/>
                  <a:pt x="6977056" y="1915183"/>
                  <a:pt x="6977056" y="1915278"/>
                </a:cubicBezTo>
                <a:cubicBezTo>
                  <a:pt x="6977056" y="1915278"/>
                  <a:pt x="6977056" y="1915374"/>
                  <a:pt x="6977056" y="1915374"/>
                </a:cubicBezTo>
                <a:cubicBezTo>
                  <a:pt x="6978102" y="1920505"/>
                  <a:pt x="6979243" y="1925735"/>
                  <a:pt x="6980289" y="1930966"/>
                </a:cubicBezTo>
                <a:cubicBezTo>
                  <a:pt x="6980384" y="1931060"/>
                  <a:pt x="6980384" y="1931156"/>
                  <a:pt x="6980384" y="1931250"/>
                </a:cubicBezTo>
                <a:cubicBezTo>
                  <a:pt x="6980384" y="1931346"/>
                  <a:pt x="6980384" y="1931346"/>
                  <a:pt x="6980384" y="1931441"/>
                </a:cubicBezTo>
                <a:cubicBezTo>
                  <a:pt x="6985329" y="1955213"/>
                  <a:pt x="6989798" y="1979269"/>
                  <a:pt x="6993886" y="2003516"/>
                </a:cubicBezTo>
                <a:cubicBezTo>
                  <a:pt x="6993886" y="2003706"/>
                  <a:pt x="6993982" y="2003801"/>
                  <a:pt x="6993982" y="2003992"/>
                </a:cubicBezTo>
                <a:cubicBezTo>
                  <a:pt x="6993982" y="2004087"/>
                  <a:pt x="6993982" y="2004087"/>
                  <a:pt x="6993982" y="2004182"/>
                </a:cubicBezTo>
                <a:cubicBezTo>
                  <a:pt x="6998355" y="2030139"/>
                  <a:pt x="7002159" y="2056286"/>
                  <a:pt x="7005296" y="2082528"/>
                </a:cubicBezTo>
                <a:cubicBezTo>
                  <a:pt x="7005296" y="2082622"/>
                  <a:pt x="7005296" y="2082718"/>
                  <a:pt x="7005296" y="2082813"/>
                </a:cubicBezTo>
                <a:cubicBezTo>
                  <a:pt x="7005296" y="2083003"/>
                  <a:pt x="7005296" y="2083099"/>
                  <a:pt x="7005296" y="2083193"/>
                </a:cubicBezTo>
                <a:cubicBezTo>
                  <a:pt x="7009385" y="2117696"/>
                  <a:pt x="7012427" y="2152205"/>
                  <a:pt x="7013949" y="2186726"/>
                </a:cubicBezTo>
                <a:cubicBezTo>
                  <a:pt x="7013949" y="2186820"/>
                  <a:pt x="7013949" y="2186820"/>
                  <a:pt x="7013949" y="2186915"/>
                </a:cubicBezTo>
                <a:cubicBezTo>
                  <a:pt x="7013949" y="2186915"/>
                  <a:pt x="7013949" y="2187012"/>
                  <a:pt x="7013949" y="2187012"/>
                </a:cubicBezTo>
                <a:cubicBezTo>
                  <a:pt x="7014520" y="2200420"/>
                  <a:pt x="7014995" y="2213828"/>
                  <a:pt x="7015185" y="2227237"/>
                </a:cubicBezTo>
                <a:cubicBezTo>
                  <a:pt x="7015185" y="2227237"/>
                  <a:pt x="7015185" y="2227332"/>
                  <a:pt x="7015185" y="2227332"/>
                </a:cubicBezTo>
                <a:cubicBezTo>
                  <a:pt x="7015185" y="2227427"/>
                  <a:pt x="7015185" y="2227427"/>
                  <a:pt x="7015185" y="2227523"/>
                </a:cubicBezTo>
                <a:cubicBezTo>
                  <a:pt x="7015279" y="2238839"/>
                  <a:pt x="7015185" y="2250155"/>
                  <a:pt x="7014995" y="2261377"/>
                </a:cubicBezTo>
                <a:cubicBezTo>
                  <a:pt x="7014995" y="2261377"/>
                  <a:pt x="7014995" y="2261472"/>
                  <a:pt x="7014995" y="2261472"/>
                </a:cubicBezTo>
                <a:cubicBezTo>
                  <a:pt x="7017277" y="2262043"/>
                  <a:pt x="7019559" y="2262518"/>
                  <a:pt x="7021840" y="2263088"/>
                </a:cubicBezTo>
                <a:cubicBezTo>
                  <a:pt x="7019749" y="2270030"/>
                  <a:pt x="7017656" y="2276973"/>
                  <a:pt x="7015565" y="2283914"/>
                </a:cubicBezTo>
                <a:cubicBezTo>
                  <a:pt x="7020224" y="2268604"/>
                  <a:pt x="7024883" y="2253293"/>
                  <a:pt x="7029448" y="2237887"/>
                </a:cubicBezTo>
                <a:cubicBezTo>
                  <a:pt x="7030304" y="2235226"/>
                  <a:pt x="7032014" y="2233227"/>
                  <a:pt x="7033916" y="2231611"/>
                </a:cubicBezTo>
                <a:cubicBezTo>
                  <a:pt x="7032586" y="2193573"/>
                  <a:pt x="7032490" y="2155629"/>
                  <a:pt x="7031825" y="2117696"/>
                </a:cubicBezTo>
                <a:cubicBezTo>
                  <a:pt x="7031539" y="2106856"/>
                  <a:pt x="7031349" y="2096124"/>
                  <a:pt x="7030969" y="2085285"/>
                </a:cubicBezTo>
                <a:cubicBezTo>
                  <a:pt x="7030683" y="2075301"/>
                  <a:pt x="7030208" y="2065318"/>
                  <a:pt x="7029732" y="2055335"/>
                </a:cubicBezTo>
                <a:cubicBezTo>
                  <a:pt x="7029067" y="2042975"/>
                  <a:pt x="7028306" y="2030614"/>
                  <a:pt x="7027260" y="2018254"/>
                </a:cubicBezTo>
                <a:cubicBezTo>
                  <a:pt x="7027260" y="2018254"/>
                  <a:pt x="7027260" y="2018158"/>
                  <a:pt x="7027260" y="2018158"/>
                </a:cubicBezTo>
                <a:cubicBezTo>
                  <a:pt x="7026595" y="2010172"/>
                  <a:pt x="7025740" y="2002280"/>
                  <a:pt x="7024788" y="1994388"/>
                </a:cubicBezTo>
                <a:cubicBezTo>
                  <a:pt x="7024503" y="1991914"/>
                  <a:pt x="7024313" y="1989539"/>
                  <a:pt x="7024028" y="1987161"/>
                </a:cubicBezTo>
                <a:cubicBezTo>
                  <a:pt x="7023743" y="1985165"/>
                  <a:pt x="7023458" y="1983168"/>
                  <a:pt x="7023172" y="1981171"/>
                </a:cubicBezTo>
                <a:cubicBezTo>
                  <a:pt x="7022126" y="1973564"/>
                  <a:pt x="7021081" y="1965957"/>
                  <a:pt x="7019939" y="1958351"/>
                </a:cubicBezTo>
                <a:cubicBezTo>
                  <a:pt x="7018323" y="1947321"/>
                  <a:pt x="7016422" y="1936291"/>
                  <a:pt x="7014424" y="1925355"/>
                </a:cubicBezTo>
                <a:cubicBezTo>
                  <a:pt x="7014329" y="1925260"/>
                  <a:pt x="7014329" y="1925070"/>
                  <a:pt x="7014329" y="1924974"/>
                </a:cubicBezTo>
                <a:cubicBezTo>
                  <a:pt x="7011762" y="1911192"/>
                  <a:pt x="7009100" y="1897402"/>
                  <a:pt x="7006152" y="1883805"/>
                </a:cubicBezTo>
                <a:cubicBezTo>
                  <a:pt x="7005201" y="1879621"/>
                  <a:pt x="7004346" y="1875437"/>
                  <a:pt x="7003395" y="1871347"/>
                </a:cubicBezTo>
                <a:cubicBezTo>
                  <a:pt x="7003395" y="1871157"/>
                  <a:pt x="7003300" y="1871063"/>
                  <a:pt x="7003300" y="1870872"/>
                </a:cubicBezTo>
                <a:cubicBezTo>
                  <a:pt x="6999971" y="1856132"/>
                  <a:pt x="6996454" y="1841587"/>
                  <a:pt x="6992745" y="1826943"/>
                </a:cubicBezTo>
                <a:cubicBezTo>
                  <a:pt x="6992651" y="1826466"/>
                  <a:pt x="6992555" y="1826086"/>
                  <a:pt x="6992460" y="1825705"/>
                </a:cubicBezTo>
                <a:cubicBezTo>
                  <a:pt x="6991414" y="1821238"/>
                  <a:pt x="6990274" y="1816865"/>
                  <a:pt x="6989132" y="1812489"/>
                </a:cubicBezTo>
                <a:cubicBezTo>
                  <a:pt x="6985234" y="1797562"/>
                  <a:pt x="6981240" y="1782729"/>
                  <a:pt x="6977151" y="1767801"/>
                </a:cubicBezTo>
                <a:cubicBezTo>
                  <a:pt x="6973443" y="1754203"/>
                  <a:pt x="6969545" y="1740511"/>
                  <a:pt x="6965647" y="1726914"/>
                </a:cubicBezTo>
                <a:cubicBezTo>
                  <a:pt x="6965551" y="1726249"/>
                  <a:pt x="6965361" y="1725678"/>
                  <a:pt x="6965171" y="1725108"/>
                </a:cubicBezTo>
                <a:cubicBezTo>
                  <a:pt x="6962414" y="1715505"/>
                  <a:pt x="6959656" y="1705901"/>
                  <a:pt x="6956899" y="1696202"/>
                </a:cubicBezTo>
                <a:cubicBezTo>
                  <a:pt x="6956899" y="1696108"/>
                  <a:pt x="6956899" y="1696108"/>
                  <a:pt x="6956899" y="1696013"/>
                </a:cubicBezTo>
                <a:cubicBezTo>
                  <a:pt x="6956518" y="1694871"/>
                  <a:pt x="6956329" y="1693731"/>
                  <a:pt x="6956233" y="1692590"/>
                </a:cubicBezTo>
                <a:cubicBezTo>
                  <a:pt x="6956233" y="1692209"/>
                  <a:pt x="6956233" y="1691829"/>
                  <a:pt x="6956233" y="1691448"/>
                </a:cubicBezTo>
                <a:cubicBezTo>
                  <a:pt x="6956233" y="1690688"/>
                  <a:pt x="6956138" y="1690022"/>
                  <a:pt x="6956233" y="1689261"/>
                </a:cubicBezTo>
                <a:cubicBezTo>
                  <a:pt x="6956233" y="1688786"/>
                  <a:pt x="6956329" y="1688406"/>
                  <a:pt x="6956423" y="1688026"/>
                </a:cubicBezTo>
                <a:cubicBezTo>
                  <a:pt x="6956518" y="1687360"/>
                  <a:pt x="6956613" y="1686694"/>
                  <a:pt x="6956804" y="1686124"/>
                </a:cubicBezTo>
                <a:cubicBezTo>
                  <a:pt x="6956994" y="1685744"/>
                  <a:pt x="6957088" y="1685363"/>
                  <a:pt x="6957279" y="1684983"/>
                </a:cubicBezTo>
                <a:cubicBezTo>
                  <a:pt x="6957564" y="1684412"/>
                  <a:pt x="6957755" y="1683842"/>
                  <a:pt x="6958039" y="1683367"/>
                </a:cubicBezTo>
                <a:cubicBezTo>
                  <a:pt x="6958230" y="1682986"/>
                  <a:pt x="6958420" y="1682701"/>
                  <a:pt x="6958706" y="1682321"/>
                </a:cubicBezTo>
                <a:cubicBezTo>
                  <a:pt x="6958990" y="1681846"/>
                  <a:pt x="6959276" y="1681370"/>
                  <a:pt x="6959656" y="1680990"/>
                </a:cubicBezTo>
                <a:cubicBezTo>
                  <a:pt x="6959941" y="1680704"/>
                  <a:pt x="6960321" y="1680324"/>
                  <a:pt x="6960607" y="1680039"/>
                </a:cubicBezTo>
                <a:cubicBezTo>
                  <a:pt x="6960892" y="1679753"/>
                  <a:pt x="6961272" y="1679373"/>
                  <a:pt x="6961653" y="1679088"/>
                </a:cubicBezTo>
                <a:cubicBezTo>
                  <a:pt x="6962033" y="1678708"/>
                  <a:pt x="6962509" y="1678422"/>
                  <a:pt x="6962889" y="1678137"/>
                </a:cubicBezTo>
                <a:cubicBezTo>
                  <a:pt x="6963174" y="1677852"/>
                  <a:pt x="6963554" y="1677662"/>
                  <a:pt x="6963935" y="1677471"/>
                </a:cubicBezTo>
                <a:cubicBezTo>
                  <a:pt x="6964410" y="1677187"/>
                  <a:pt x="6964886" y="1676901"/>
                  <a:pt x="6965456" y="1676616"/>
                </a:cubicBezTo>
                <a:cubicBezTo>
                  <a:pt x="6965742" y="1676425"/>
                  <a:pt x="6966026" y="1676331"/>
                  <a:pt x="6966312" y="1676236"/>
                </a:cubicBezTo>
                <a:cubicBezTo>
                  <a:pt x="6966977" y="1675950"/>
                  <a:pt x="6967643" y="1675760"/>
                  <a:pt x="6968308" y="1675570"/>
                </a:cubicBezTo>
                <a:cubicBezTo>
                  <a:pt x="6968403" y="1675475"/>
                  <a:pt x="6968499" y="1675475"/>
                  <a:pt x="6968594" y="1675475"/>
                </a:cubicBezTo>
                <a:cubicBezTo>
                  <a:pt x="6974869" y="1673954"/>
                  <a:pt x="6982096" y="1675664"/>
                  <a:pt x="6986565" y="1681655"/>
                </a:cubicBezTo>
                <a:cubicBezTo>
                  <a:pt x="6987516" y="1682986"/>
                  <a:pt x="6988371" y="1684317"/>
                  <a:pt x="6989037" y="1686029"/>
                </a:cubicBezTo>
                <a:cubicBezTo>
                  <a:pt x="6990178" y="1688882"/>
                  <a:pt x="6991224" y="1691924"/>
                  <a:pt x="6992365" y="1694967"/>
                </a:cubicBezTo>
                <a:cubicBezTo>
                  <a:pt x="6994552" y="1700956"/>
                  <a:pt x="6996738" y="1707043"/>
                  <a:pt x="6998925" y="1713032"/>
                </a:cubicBezTo>
                <a:cubicBezTo>
                  <a:pt x="7004346" y="1726629"/>
                  <a:pt x="7009480" y="1740701"/>
                  <a:pt x="7014424" y="1754964"/>
                </a:cubicBezTo>
                <a:cubicBezTo>
                  <a:pt x="7014520" y="1754964"/>
                  <a:pt x="7014520" y="1755059"/>
                  <a:pt x="7014520" y="1755059"/>
                </a:cubicBezTo>
                <a:cubicBezTo>
                  <a:pt x="7014520" y="1755059"/>
                  <a:pt x="7014520" y="1755154"/>
                  <a:pt x="7014520" y="1755154"/>
                </a:cubicBezTo>
                <a:cubicBezTo>
                  <a:pt x="7016706" y="1761524"/>
                  <a:pt x="7018799" y="1767895"/>
                  <a:pt x="7020890" y="1774266"/>
                </a:cubicBezTo>
                <a:cubicBezTo>
                  <a:pt x="7020890" y="1774266"/>
                  <a:pt x="7020890" y="1774361"/>
                  <a:pt x="7020890" y="1774361"/>
                </a:cubicBezTo>
                <a:cubicBezTo>
                  <a:pt x="7020890" y="1774361"/>
                  <a:pt x="7020890" y="1774456"/>
                  <a:pt x="7020890" y="1774456"/>
                </a:cubicBezTo>
                <a:cubicBezTo>
                  <a:pt x="7025549" y="1788719"/>
                  <a:pt x="7029923" y="1803173"/>
                  <a:pt x="7033916" y="1817817"/>
                </a:cubicBezTo>
                <a:cubicBezTo>
                  <a:pt x="7033916" y="1817911"/>
                  <a:pt x="7033916" y="1817911"/>
                  <a:pt x="7033916" y="1817911"/>
                </a:cubicBezTo>
                <a:cubicBezTo>
                  <a:pt x="7036009" y="1825231"/>
                  <a:pt x="7037910" y="1832648"/>
                  <a:pt x="7039812" y="1840066"/>
                </a:cubicBezTo>
                <a:cubicBezTo>
                  <a:pt x="7039812" y="1840066"/>
                  <a:pt x="7039812" y="1840161"/>
                  <a:pt x="7039812" y="1840161"/>
                </a:cubicBezTo>
                <a:cubicBezTo>
                  <a:pt x="7046942" y="1868304"/>
                  <a:pt x="7053124" y="1897020"/>
                  <a:pt x="7058353" y="1926022"/>
                </a:cubicBezTo>
                <a:cubicBezTo>
                  <a:pt x="7058353" y="1926022"/>
                  <a:pt x="7058353" y="1926116"/>
                  <a:pt x="7058353" y="1926116"/>
                </a:cubicBezTo>
                <a:cubicBezTo>
                  <a:pt x="7059018" y="1929729"/>
                  <a:pt x="7059590" y="1933248"/>
                  <a:pt x="7060160" y="1936765"/>
                </a:cubicBezTo>
                <a:cubicBezTo>
                  <a:pt x="7063773" y="1957780"/>
                  <a:pt x="7066910" y="1978889"/>
                  <a:pt x="7069573" y="2000093"/>
                </a:cubicBezTo>
                <a:cubicBezTo>
                  <a:pt x="7073376" y="2030139"/>
                  <a:pt x="7076133" y="2060184"/>
                  <a:pt x="7077940" y="2089944"/>
                </a:cubicBezTo>
                <a:cubicBezTo>
                  <a:pt x="7080887" y="2090230"/>
                  <a:pt x="7083836" y="2090610"/>
                  <a:pt x="7086783" y="2090895"/>
                </a:cubicBezTo>
                <a:cubicBezTo>
                  <a:pt x="7088304" y="2075682"/>
                  <a:pt x="7089826" y="2060469"/>
                  <a:pt x="7091158" y="2045352"/>
                </a:cubicBezTo>
                <a:cubicBezTo>
                  <a:pt x="7092773" y="2026620"/>
                  <a:pt x="7094200" y="2007985"/>
                  <a:pt x="7095341" y="1989349"/>
                </a:cubicBezTo>
                <a:cubicBezTo>
                  <a:pt x="7095912" y="1980695"/>
                  <a:pt x="7096387" y="1971948"/>
                  <a:pt x="7096767" y="1963296"/>
                </a:cubicBezTo>
                <a:cubicBezTo>
                  <a:pt x="7096767" y="1963105"/>
                  <a:pt x="7096767" y="1963010"/>
                  <a:pt x="7096767" y="1962915"/>
                </a:cubicBezTo>
                <a:cubicBezTo>
                  <a:pt x="7097147" y="1953122"/>
                  <a:pt x="7097527" y="1943232"/>
                  <a:pt x="7097813" y="1933437"/>
                </a:cubicBezTo>
                <a:cubicBezTo>
                  <a:pt x="7097908" y="1931441"/>
                  <a:pt x="7097908" y="1929444"/>
                  <a:pt x="7098003" y="1927448"/>
                </a:cubicBezTo>
                <a:cubicBezTo>
                  <a:pt x="7098194" y="1917560"/>
                  <a:pt x="7098384" y="1907672"/>
                  <a:pt x="7098478" y="1897878"/>
                </a:cubicBezTo>
                <a:cubicBezTo>
                  <a:pt x="7098574" y="1883900"/>
                  <a:pt x="7098478" y="1869921"/>
                  <a:pt x="7098194" y="1855943"/>
                </a:cubicBezTo>
                <a:cubicBezTo>
                  <a:pt x="7098194" y="1855943"/>
                  <a:pt x="7098194" y="1855847"/>
                  <a:pt x="7098194" y="1855752"/>
                </a:cubicBezTo>
                <a:cubicBezTo>
                  <a:pt x="7097718" y="1835597"/>
                  <a:pt x="7096862" y="1815439"/>
                  <a:pt x="7095531" y="1795280"/>
                </a:cubicBezTo>
                <a:cubicBezTo>
                  <a:pt x="7094675" y="1782253"/>
                  <a:pt x="7093630" y="1769227"/>
                  <a:pt x="7092393" y="1756199"/>
                </a:cubicBezTo>
                <a:cubicBezTo>
                  <a:pt x="7092298" y="1755724"/>
                  <a:pt x="7092203" y="1755249"/>
                  <a:pt x="7092203" y="1754774"/>
                </a:cubicBezTo>
                <a:cubicBezTo>
                  <a:pt x="7090967" y="1741937"/>
                  <a:pt x="7089540" y="1729102"/>
                  <a:pt x="7087828" y="1716265"/>
                </a:cubicBezTo>
                <a:cubicBezTo>
                  <a:pt x="7087828" y="1716075"/>
                  <a:pt x="7087734" y="1715884"/>
                  <a:pt x="7087734" y="1715695"/>
                </a:cubicBezTo>
                <a:cubicBezTo>
                  <a:pt x="7086593" y="1707137"/>
                  <a:pt x="7085357" y="1698580"/>
                  <a:pt x="7084026" y="1690117"/>
                </a:cubicBezTo>
                <a:cubicBezTo>
                  <a:pt x="7084026" y="1689642"/>
                  <a:pt x="7083931" y="1689261"/>
                  <a:pt x="7083836" y="1688786"/>
                </a:cubicBezTo>
                <a:cubicBezTo>
                  <a:pt x="7082409" y="1680324"/>
                  <a:pt x="7080983" y="1671766"/>
                  <a:pt x="7079461" y="1663304"/>
                </a:cubicBezTo>
                <a:cubicBezTo>
                  <a:pt x="7079461" y="1663209"/>
                  <a:pt x="7079461" y="1663209"/>
                  <a:pt x="7079461" y="1663114"/>
                </a:cubicBezTo>
                <a:cubicBezTo>
                  <a:pt x="7072806" y="1626412"/>
                  <a:pt x="7064153" y="1589805"/>
                  <a:pt x="7053313" y="1553008"/>
                </a:cubicBezTo>
                <a:cubicBezTo>
                  <a:pt x="7053313" y="1552913"/>
                  <a:pt x="7053313" y="1552913"/>
                  <a:pt x="7053313" y="1552913"/>
                </a:cubicBezTo>
                <a:cubicBezTo>
                  <a:pt x="7049415" y="1539697"/>
                  <a:pt x="7045232" y="1526481"/>
                  <a:pt x="7040763" y="1513169"/>
                </a:cubicBezTo>
                <a:cubicBezTo>
                  <a:pt x="7040668" y="1513074"/>
                  <a:pt x="7040668" y="1512883"/>
                  <a:pt x="7040573" y="1512693"/>
                </a:cubicBezTo>
                <a:cubicBezTo>
                  <a:pt x="7038196" y="1505752"/>
                  <a:pt x="7035819" y="1498716"/>
                  <a:pt x="7033251" y="1491775"/>
                </a:cubicBezTo>
                <a:cubicBezTo>
                  <a:pt x="7030683" y="1484644"/>
                  <a:pt x="7028022" y="1477608"/>
                  <a:pt x="7025264" y="1470477"/>
                </a:cubicBezTo>
                <a:cubicBezTo>
                  <a:pt x="7024788" y="1469240"/>
                  <a:pt x="7024218" y="1468004"/>
                  <a:pt x="7023743" y="1466768"/>
                </a:cubicBezTo>
                <a:cubicBezTo>
                  <a:pt x="7021461" y="1460873"/>
                  <a:pt x="7019179" y="1454978"/>
                  <a:pt x="7016706" y="1449083"/>
                </a:cubicBezTo>
                <a:cubicBezTo>
                  <a:pt x="7013759" y="1441857"/>
                  <a:pt x="7010620" y="1434535"/>
                  <a:pt x="7007484" y="1427309"/>
                </a:cubicBezTo>
                <a:cubicBezTo>
                  <a:pt x="7003490" y="1418086"/>
                  <a:pt x="7009575" y="1410954"/>
                  <a:pt x="7017086" y="1409243"/>
                </a:cubicBezTo>
                <a:cubicBezTo>
                  <a:pt x="7018799" y="1408863"/>
                  <a:pt x="7020510" y="1408768"/>
                  <a:pt x="7022221" y="1408958"/>
                </a:cubicBezTo>
                <a:cubicBezTo>
                  <a:pt x="7026500" y="1409433"/>
                  <a:pt x="7030588" y="1411810"/>
                  <a:pt x="7032965" y="1416755"/>
                </a:cubicBezTo>
                <a:cubicBezTo>
                  <a:pt x="7032965" y="1416850"/>
                  <a:pt x="7033061" y="1416945"/>
                  <a:pt x="7033061" y="1417040"/>
                </a:cubicBezTo>
                <a:cubicBezTo>
                  <a:pt x="7037624" y="1426263"/>
                  <a:pt x="7041999" y="1435772"/>
                  <a:pt x="7046372" y="1445375"/>
                </a:cubicBezTo>
                <a:cubicBezTo>
                  <a:pt x="7048274" y="1449558"/>
                  <a:pt x="7050176" y="1453742"/>
                  <a:pt x="7052078" y="1458021"/>
                </a:cubicBezTo>
                <a:cubicBezTo>
                  <a:pt x="7053694" y="1461634"/>
                  <a:pt x="7055215" y="1465342"/>
                  <a:pt x="7056832" y="1469051"/>
                </a:cubicBezTo>
                <a:cubicBezTo>
                  <a:pt x="7061681" y="1480555"/>
                  <a:pt x="7066435" y="1492060"/>
                  <a:pt x="7071094" y="1503850"/>
                </a:cubicBezTo>
                <a:cubicBezTo>
                  <a:pt x="7071094" y="1503945"/>
                  <a:pt x="7071094" y="1503945"/>
                  <a:pt x="7071094" y="1503945"/>
                </a:cubicBezTo>
                <a:cubicBezTo>
                  <a:pt x="7071094" y="1504041"/>
                  <a:pt x="7071094" y="1504041"/>
                  <a:pt x="7071094" y="1504041"/>
                </a:cubicBezTo>
                <a:cubicBezTo>
                  <a:pt x="7084786" y="1538841"/>
                  <a:pt x="7097147" y="1574877"/>
                  <a:pt x="7107892" y="1611959"/>
                </a:cubicBezTo>
                <a:cubicBezTo>
                  <a:pt x="7108463" y="1614052"/>
                  <a:pt x="7109033" y="1616048"/>
                  <a:pt x="7109603" y="1618139"/>
                </a:cubicBezTo>
                <a:cubicBezTo>
                  <a:pt x="7109698" y="1618235"/>
                  <a:pt x="7109698" y="1618330"/>
                  <a:pt x="7109698" y="1618425"/>
                </a:cubicBezTo>
                <a:cubicBezTo>
                  <a:pt x="7118541" y="1649707"/>
                  <a:pt x="7126243" y="1681655"/>
                  <a:pt x="7132709" y="1713888"/>
                </a:cubicBezTo>
                <a:cubicBezTo>
                  <a:pt x="7134230" y="1721875"/>
                  <a:pt x="7135752" y="1729862"/>
                  <a:pt x="7137178" y="1737849"/>
                </a:cubicBezTo>
                <a:cubicBezTo>
                  <a:pt x="7138129" y="1743174"/>
                  <a:pt x="7139080" y="1748593"/>
                  <a:pt x="7139936" y="1754013"/>
                </a:cubicBezTo>
                <a:cubicBezTo>
                  <a:pt x="7140790" y="1759433"/>
                  <a:pt x="7141741" y="1764947"/>
                  <a:pt x="7142597" y="1770463"/>
                </a:cubicBezTo>
                <a:cubicBezTo>
                  <a:pt x="7143643" y="1777689"/>
                  <a:pt x="7144499" y="1784916"/>
                  <a:pt x="7145449" y="1792142"/>
                </a:cubicBezTo>
                <a:cubicBezTo>
                  <a:pt x="7145449" y="1792142"/>
                  <a:pt x="7145449" y="1792237"/>
                  <a:pt x="7145449" y="1792237"/>
                </a:cubicBezTo>
                <a:cubicBezTo>
                  <a:pt x="7148398" y="1815248"/>
                  <a:pt x="7150680" y="1838354"/>
                  <a:pt x="7152106" y="1861459"/>
                </a:cubicBezTo>
                <a:cubicBezTo>
                  <a:pt x="7152676" y="1870111"/>
                  <a:pt x="7153152" y="1878765"/>
                  <a:pt x="7153437" y="1887417"/>
                </a:cubicBezTo>
                <a:cubicBezTo>
                  <a:pt x="7153627" y="1893408"/>
                  <a:pt x="7153722" y="1899399"/>
                  <a:pt x="7153817" y="1905390"/>
                </a:cubicBezTo>
                <a:cubicBezTo>
                  <a:pt x="7153913" y="1911001"/>
                  <a:pt x="7154008" y="1916512"/>
                  <a:pt x="7154008" y="1922121"/>
                </a:cubicBezTo>
                <a:cubicBezTo>
                  <a:pt x="7154103" y="1950459"/>
                  <a:pt x="7152866" y="1978508"/>
                  <a:pt x="7150204" y="2006273"/>
                </a:cubicBezTo>
                <a:cubicBezTo>
                  <a:pt x="7150204" y="2006273"/>
                  <a:pt x="7150204" y="2006369"/>
                  <a:pt x="7150204" y="2006369"/>
                </a:cubicBezTo>
                <a:cubicBezTo>
                  <a:pt x="7149633" y="2012644"/>
                  <a:pt x="7148968" y="2018919"/>
                  <a:pt x="7148207" y="2025194"/>
                </a:cubicBezTo>
                <a:cubicBezTo>
                  <a:pt x="7148207" y="2025290"/>
                  <a:pt x="7148207" y="2025290"/>
                  <a:pt x="7148207" y="2025290"/>
                </a:cubicBezTo>
                <a:lnTo>
                  <a:pt x="7156467" y="2026428"/>
                </a:lnTo>
                <a:lnTo>
                  <a:pt x="7152201" y="2036984"/>
                </a:lnTo>
                <a:cubicBezTo>
                  <a:pt x="7153627" y="2033467"/>
                  <a:pt x="7155053" y="2029949"/>
                  <a:pt x="7156480" y="2026430"/>
                </a:cubicBezTo>
                <a:lnTo>
                  <a:pt x="7156467" y="2026428"/>
                </a:lnTo>
                <a:lnTo>
                  <a:pt x="7181676" y="1964055"/>
                </a:lnTo>
                <a:cubicBezTo>
                  <a:pt x="7183674" y="1939048"/>
                  <a:pt x="7186526" y="1914045"/>
                  <a:pt x="7189379" y="1889130"/>
                </a:cubicBezTo>
                <a:cubicBezTo>
                  <a:pt x="7191185" y="1873345"/>
                  <a:pt x="7192992" y="1857560"/>
                  <a:pt x="7194703" y="1841778"/>
                </a:cubicBezTo>
                <a:cubicBezTo>
                  <a:pt x="7194703" y="1841302"/>
                  <a:pt x="7194799" y="1840922"/>
                  <a:pt x="7194799" y="1840445"/>
                </a:cubicBezTo>
                <a:cubicBezTo>
                  <a:pt x="7195750" y="1831887"/>
                  <a:pt x="7196605" y="1823330"/>
                  <a:pt x="7197366" y="1814678"/>
                </a:cubicBezTo>
                <a:cubicBezTo>
                  <a:pt x="7197652" y="1811824"/>
                  <a:pt x="7197841" y="1808877"/>
                  <a:pt x="7198127" y="1806025"/>
                </a:cubicBezTo>
                <a:cubicBezTo>
                  <a:pt x="7198602" y="1799463"/>
                  <a:pt x="7199077" y="1792903"/>
                  <a:pt x="7199553" y="1786246"/>
                </a:cubicBezTo>
                <a:cubicBezTo>
                  <a:pt x="7199743" y="1783204"/>
                  <a:pt x="7199934" y="1780162"/>
                  <a:pt x="7200123" y="1777119"/>
                </a:cubicBezTo>
                <a:cubicBezTo>
                  <a:pt x="7200599" y="1768466"/>
                  <a:pt x="7200979" y="1759813"/>
                  <a:pt x="7201169" y="1751066"/>
                </a:cubicBezTo>
                <a:cubicBezTo>
                  <a:pt x="7201169" y="1750400"/>
                  <a:pt x="7201264" y="1749735"/>
                  <a:pt x="7201264" y="1749068"/>
                </a:cubicBezTo>
                <a:cubicBezTo>
                  <a:pt x="7201359" y="1746882"/>
                  <a:pt x="7201264" y="1744695"/>
                  <a:pt x="7201264" y="1742508"/>
                </a:cubicBezTo>
                <a:cubicBezTo>
                  <a:pt x="7201359" y="1734426"/>
                  <a:pt x="7201359" y="1726344"/>
                  <a:pt x="7201169" y="1718167"/>
                </a:cubicBezTo>
                <a:cubicBezTo>
                  <a:pt x="7201169" y="1717977"/>
                  <a:pt x="7201169" y="1717786"/>
                  <a:pt x="7201169" y="1717596"/>
                </a:cubicBezTo>
                <a:cubicBezTo>
                  <a:pt x="7200788" y="1706757"/>
                  <a:pt x="7200218" y="1695918"/>
                  <a:pt x="7199553" y="1685079"/>
                </a:cubicBezTo>
                <a:cubicBezTo>
                  <a:pt x="7199172" y="1679944"/>
                  <a:pt x="7198887" y="1674810"/>
                  <a:pt x="7198507" y="1669675"/>
                </a:cubicBezTo>
                <a:cubicBezTo>
                  <a:pt x="7198032" y="1663874"/>
                  <a:pt x="7197461" y="1658170"/>
                  <a:pt x="7196985" y="1652465"/>
                </a:cubicBezTo>
                <a:cubicBezTo>
                  <a:pt x="7196034" y="1642196"/>
                  <a:pt x="7194989" y="1631832"/>
                  <a:pt x="7193752" y="1621563"/>
                </a:cubicBezTo>
                <a:cubicBezTo>
                  <a:pt x="7193468" y="1619376"/>
                  <a:pt x="7193182" y="1617284"/>
                  <a:pt x="7192897" y="1615097"/>
                </a:cubicBezTo>
                <a:cubicBezTo>
                  <a:pt x="7191756" y="1605874"/>
                  <a:pt x="7190615" y="1596652"/>
                  <a:pt x="7189188" y="1587428"/>
                </a:cubicBezTo>
                <a:cubicBezTo>
                  <a:pt x="7187762" y="1578110"/>
                  <a:pt x="7186241" y="1568792"/>
                  <a:pt x="7184625" y="1559474"/>
                </a:cubicBezTo>
                <a:cubicBezTo>
                  <a:pt x="7184434" y="1558809"/>
                  <a:pt x="7184339" y="1558048"/>
                  <a:pt x="7184244" y="1557287"/>
                </a:cubicBezTo>
                <a:cubicBezTo>
                  <a:pt x="7181962" y="1544451"/>
                  <a:pt x="7179490" y="1531710"/>
                  <a:pt x="7176828" y="1518969"/>
                </a:cubicBezTo>
                <a:cubicBezTo>
                  <a:pt x="7176828" y="1518778"/>
                  <a:pt x="7176733" y="1518589"/>
                  <a:pt x="7176733" y="1518398"/>
                </a:cubicBezTo>
                <a:cubicBezTo>
                  <a:pt x="7173785" y="1504136"/>
                  <a:pt x="7170552" y="1489968"/>
                  <a:pt x="7167034" y="1475801"/>
                </a:cubicBezTo>
                <a:cubicBezTo>
                  <a:pt x="7163516" y="1461443"/>
                  <a:pt x="7159712" y="1447086"/>
                  <a:pt x="7155718" y="1432729"/>
                </a:cubicBezTo>
                <a:cubicBezTo>
                  <a:pt x="7155624" y="1432634"/>
                  <a:pt x="7155624" y="1432634"/>
                  <a:pt x="7155624" y="1432539"/>
                </a:cubicBezTo>
                <a:cubicBezTo>
                  <a:pt x="7151631" y="1418467"/>
                  <a:pt x="7147447" y="1404395"/>
                  <a:pt x="7143072" y="1390417"/>
                </a:cubicBezTo>
                <a:cubicBezTo>
                  <a:pt x="7142978" y="1390132"/>
                  <a:pt x="7142883" y="1389846"/>
                  <a:pt x="7142788" y="1389561"/>
                </a:cubicBezTo>
                <a:cubicBezTo>
                  <a:pt x="7142883" y="1389561"/>
                  <a:pt x="7142883" y="1389561"/>
                  <a:pt x="7142978" y="1389561"/>
                </a:cubicBezTo>
                <a:cubicBezTo>
                  <a:pt x="7142978" y="1389561"/>
                  <a:pt x="7143072" y="1389561"/>
                  <a:pt x="7143072" y="1389561"/>
                </a:cubicBezTo>
                <a:cubicBezTo>
                  <a:pt x="7140220" y="1378531"/>
                  <a:pt x="7150299" y="1370260"/>
                  <a:pt x="7159902" y="1370735"/>
                </a:cubicBezTo>
                <a:cubicBezTo>
                  <a:pt x="7165608" y="1370925"/>
                  <a:pt x="7171218" y="1374348"/>
                  <a:pt x="7173785" y="1382240"/>
                </a:cubicBezTo>
                <a:cubicBezTo>
                  <a:pt x="7173881" y="1382620"/>
                  <a:pt x="7173975" y="1382906"/>
                  <a:pt x="7174070" y="1383285"/>
                </a:cubicBezTo>
                <a:cubicBezTo>
                  <a:pt x="7176258" y="1390037"/>
                  <a:pt x="7178444" y="1396978"/>
                  <a:pt x="7180536" y="1403918"/>
                </a:cubicBezTo>
                <a:cubicBezTo>
                  <a:pt x="7181962" y="1408482"/>
                  <a:pt x="7183294" y="1413236"/>
                  <a:pt x="7184720" y="1417895"/>
                </a:cubicBezTo>
                <a:cubicBezTo>
                  <a:pt x="7185481" y="1420273"/>
                  <a:pt x="7186241" y="1422650"/>
                  <a:pt x="7186907" y="1425122"/>
                </a:cubicBezTo>
                <a:cubicBezTo>
                  <a:pt x="7188713" y="1431208"/>
                  <a:pt x="7190425" y="1437388"/>
                  <a:pt x="7192136" y="1443568"/>
                </a:cubicBezTo>
                <a:cubicBezTo>
                  <a:pt x="7192326" y="1444424"/>
                  <a:pt x="7192612" y="1445185"/>
                  <a:pt x="7192802" y="1446041"/>
                </a:cubicBezTo>
                <a:cubicBezTo>
                  <a:pt x="7211438" y="1514214"/>
                  <a:pt x="7226652" y="1589805"/>
                  <a:pt x="7234163" y="1666442"/>
                </a:cubicBezTo>
                <a:cubicBezTo>
                  <a:pt x="7235304" y="1677281"/>
                  <a:pt x="7236161" y="1688121"/>
                  <a:pt x="7236920" y="1698960"/>
                </a:cubicBezTo>
                <a:cubicBezTo>
                  <a:pt x="7236920" y="1699435"/>
                  <a:pt x="7237015" y="1699816"/>
                  <a:pt x="7237015" y="1700291"/>
                </a:cubicBezTo>
                <a:cubicBezTo>
                  <a:pt x="7238252" y="1719973"/>
                  <a:pt x="7239013" y="1739655"/>
                  <a:pt x="7239203" y="1759242"/>
                </a:cubicBezTo>
                <a:cubicBezTo>
                  <a:pt x="7239203" y="1759433"/>
                  <a:pt x="7239203" y="1759623"/>
                  <a:pt x="7239203" y="1759813"/>
                </a:cubicBezTo>
                <a:cubicBezTo>
                  <a:pt x="7239392" y="1782062"/>
                  <a:pt x="7238822" y="1804218"/>
                  <a:pt x="7237206" y="1826086"/>
                </a:cubicBezTo>
                <a:cubicBezTo>
                  <a:pt x="7243481" y="1810397"/>
                  <a:pt x="7249852" y="1794615"/>
                  <a:pt x="7256127" y="1778830"/>
                </a:cubicBezTo>
                <a:cubicBezTo>
                  <a:pt x="7262308" y="1763426"/>
                  <a:pt x="7268488" y="1748023"/>
                  <a:pt x="7274669" y="1732619"/>
                </a:cubicBezTo>
                <a:cubicBezTo>
                  <a:pt x="7274289" y="1724252"/>
                  <a:pt x="7274003" y="1715790"/>
                  <a:pt x="7273718" y="1707327"/>
                </a:cubicBezTo>
                <a:cubicBezTo>
                  <a:pt x="7273433" y="1701908"/>
                  <a:pt x="7273242" y="1696488"/>
                  <a:pt x="7273053" y="1691068"/>
                </a:cubicBezTo>
                <a:cubicBezTo>
                  <a:pt x="7273053" y="1688977"/>
                  <a:pt x="7273053" y="1686980"/>
                  <a:pt x="7272958" y="1684983"/>
                </a:cubicBezTo>
                <a:cubicBezTo>
                  <a:pt x="7272007" y="1649327"/>
                  <a:pt x="7271721" y="1613671"/>
                  <a:pt x="7271436" y="1577919"/>
                </a:cubicBezTo>
                <a:cubicBezTo>
                  <a:pt x="7271341" y="1565559"/>
                  <a:pt x="7271246" y="1553294"/>
                  <a:pt x="7271056" y="1540932"/>
                </a:cubicBezTo>
                <a:cubicBezTo>
                  <a:pt x="7271056" y="1540932"/>
                  <a:pt x="7271056" y="1540838"/>
                  <a:pt x="7271056" y="1540743"/>
                </a:cubicBezTo>
                <a:cubicBezTo>
                  <a:pt x="7270960" y="1526290"/>
                  <a:pt x="7270676" y="1511837"/>
                  <a:pt x="7270295" y="1497385"/>
                </a:cubicBezTo>
                <a:cubicBezTo>
                  <a:pt x="7270295" y="1495863"/>
                  <a:pt x="7270200" y="1494343"/>
                  <a:pt x="7270200" y="1492821"/>
                </a:cubicBezTo>
                <a:cubicBezTo>
                  <a:pt x="7269820" y="1477513"/>
                  <a:pt x="7269344" y="1462299"/>
                  <a:pt x="7268583" y="1446991"/>
                </a:cubicBezTo>
                <a:cubicBezTo>
                  <a:pt x="7267823" y="1431208"/>
                  <a:pt x="7266967" y="1415329"/>
                  <a:pt x="7265731" y="1399545"/>
                </a:cubicBezTo>
                <a:cubicBezTo>
                  <a:pt x="7263259" y="1368262"/>
                  <a:pt x="7259836" y="1337171"/>
                  <a:pt x="7255748" y="1306364"/>
                </a:cubicBezTo>
                <a:cubicBezTo>
                  <a:pt x="7253655" y="1290961"/>
                  <a:pt x="7251468" y="1275557"/>
                  <a:pt x="7249091" y="1260248"/>
                </a:cubicBezTo>
                <a:cubicBezTo>
                  <a:pt x="7237301" y="1183419"/>
                  <a:pt x="7222468" y="1107445"/>
                  <a:pt x="7209917" y="1030231"/>
                </a:cubicBezTo>
                <a:cubicBezTo>
                  <a:pt x="7209061" y="1025286"/>
                  <a:pt x="7211058" y="1021388"/>
                  <a:pt x="7214291" y="1019011"/>
                </a:cubicBezTo>
                <a:cubicBezTo>
                  <a:pt x="7215526" y="1018061"/>
                  <a:pt x="7217048" y="1017300"/>
                  <a:pt x="7218665" y="1016824"/>
                </a:cubicBezTo>
                <a:cubicBezTo>
                  <a:pt x="7219426" y="1016539"/>
                  <a:pt x="7220280" y="1016349"/>
                  <a:pt x="7221137" y="1016254"/>
                </a:cubicBezTo>
                <a:cubicBezTo>
                  <a:pt x="7221993" y="1016159"/>
                  <a:pt x="7222848" y="1016063"/>
                  <a:pt x="7223704" y="1016063"/>
                </a:cubicBezTo>
                <a:cubicBezTo>
                  <a:pt x="7224560" y="1016063"/>
                  <a:pt x="7225415" y="1016159"/>
                  <a:pt x="7226271" y="1016254"/>
                </a:cubicBezTo>
                <a:cubicBezTo>
                  <a:pt x="7227127" y="1016444"/>
                  <a:pt x="7227888" y="1016539"/>
                  <a:pt x="7228744" y="1016824"/>
                </a:cubicBezTo>
                <a:cubicBezTo>
                  <a:pt x="7232832" y="1018061"/>
                  <a:pt x="7236256" y="1020913"/>
                  <a:pt x="7237681" y="1025667"/>
                </a:cubicBezTo>
                <a:cubicBezTo>
                  <a:pt x="7267157" y="1126367"/>
                  <a:pt x="7289693" y="1240946"/>
                  <a:pt x="7301197" y="1357423"/>
                </a:cubicBezTo>
                <a:cubicBezTo>
                  <a:pt x="7301197" y="1357518"/>
                  <a:pt x="7301197" y="1357614"/>
                  <a:pt x="7301197" y="1357709"/>
                </a:cubicBezTo>
                <a:cubicBezTo>
                  <a:pt x="7305191" y="1383285"/>
                  <a:pt x="7308994" y="1409149"/>
                  <a:pt x="7312607" y="1435011"/>
                </a:cubicBezTo>
                <a:cubicBezTo>
                  <a:pt x="7312607" y="1435106"/>
                  <a:pt x="7312607" y="1435106"/>
                  <a:pt x="7312607" y="1435201"/>
                </a:cubicBezTo>
                <a:cubicBezTo>
                  <a:pt x="7312607" y="1435296"/>
                  <a:pt x="7312607" y="1435296"/>
                  <a:pt x="7312607" y="1435391"/>
                </a:cubicBezTo>
                <a:cubicBezTo>
                  <a:pt x="7317742" y="1472759"/>
                  <a:pt x="7322211" y="1510316"/>
                  <a:pt x="7325159" y="1547779"/>
                </a:cubicBezTo>
                <a:cubicBezTo>
                  <a:pt x="7325159" y="1547779"/>
                  <a:pt x="7325159" y="1547874"/>
                  <a:pt x="7325159" y="1547874"/>
                </a:cubicBezTo>
                <a:cubicBezTo>
                  <a:pt x="7325159" y="1547969"/>
                  <a:pt x="7325159" y="1547969"/>
                  <a:pt x="7325159" y="1548064"/>
                </a:cubicBezTo>
                <a:cubicBezTo>
                  <a:pt x="7326109" y="1560139"/>
                  <a:pt x="7326870" y="1572215"/>
                  <a:pt x="7327536" y="1584196"/>
                </a:cubicBezTo>
                <a:cubicBezTo>
                  <a:pt x="7348929" y="1548635"/>
                  <a:pt x="7365094" y="1509365"/>
                  <a:pt x="7377075" y="1469621"/>
                </a:cubicBezTo>
                <a:cubicBezTo>
                  <a:pt x="7379357" y="1359325"/>
                  <a:pt x="7387628" y="1249790"/>
                  <a:pt x="7381829" y="1139109"/>
                </a:cubicBezTo>
                <a:cubicBezTo>
                  <a:pt x="7374317" y="996286"/>
                  <a:pt x="7350356" y="855658"/>
                  <a:pt x="7313939" y="717501"/>
                </a:cubicBezTo>
                <a:cubicBezTo>
                  <a:pt x="7308899" y="699150"/>
                  <a:pt x="7338185" y="693540"/>
                  <a:pt x="7343034" y="711891"/>
                </a:cubicBezTo>
                <a:cubicBezTo>
                  <a:pt x="7378120" y="843867"/>
                  <a:pt x="7405980" y="988584"/>
                  <a:pt x="7415203" y="1133214"/>
                </a:cubicBezTo>
                <a:cubicBezTo>
                  <a:pt x="7421764" y="1207000"/>
                  <a:pt x="7425092" y="1281072"/>
                  <a:pt x="7425282" y="1355427"/>
                </a:cubicBezTo>
                <a:cubicBezTo>
                  <a:pt x="7428325" y="1347819"/>
                  <a:pt x="7431367" y="1340309"/>
                  <a:pt x="7434410" y="1332702"/>
                </a:cubicBezTo>
                <a:cubicBezTo>
                  <a:pt x="7455423" y="1212515"/>
                  <a:pt x="7483758" y="1096510"/>
                  <a:pt x="7490035" y="973942"/>
                </a:cubicBezTo>
                <a:cubicBezTo>
                  <a:pt x="7495834" y="858700"/>
                  <a:pt x="7470257" y="743839"/>
                  <a:pt x="7475486" y="630309"/>
                </a:cubicBezTo>
                <a:cubicBezTo>
                  <a:pt x="7475866" y="621942"/>
                  <a:pt x="7489084" y="617378"/>
                  <a:pt x="7492601" y="626316"/>
                </a:cubicBezTo>
                <a:cubicBezTo>
                  <a:pt x="7535199" y="733190"/>
                  <a:pt x="7526546" y="876576"/>
                  <a:pt x="7518370" y="990106"/>
                </a:cubicBezTo>
                <a:cubicBezTo>
                  <a:pt x="7513520" y="1057050"/>
                  <a:pt x="7505438" y="1125416"/>
                  <a:pt x="7490794" y="1191977"/>
                </a:cubicBezTo>
                <a:cubicBezTo>
                  <a:pt x="7498116" y="1173530"/>
                  <a:pt x="7505627" y="1155084"/>
                  <a:pt x="7513044" y="1136636"/>
                </a:cubicBezTo>
                <a:cubicBezTo>
                  <a:pt x="7532822" y="1006650"/>
                  <a:pt x="7562393" y="878858"/>
                  <a:pt x="7574659" y="747167"/>
                </a:cubicBezTo>
                <a:cubicBezTo>
                  <a:pt x="7587210" y="612433"/>
                  <a:pt x="7584358" y="479031"/>
                  <a:pt x="7581695" y="343918"/>
                </a:cubicBezTo>
                <a:cubicBezTo>
                  <a:pt x="7581410" y="324901"/>
                  <a:pt x="7608889" y="326232"/>
                  <a:pt x="7610696" y="344297"/>
                </a:cubicBezTo>
                <a:cubicBezTo>
                  <a:pt x="7629713" y="539980"/>
                  <a:pt x="7624293" y="767230"/>
                  <a:pt x="7579033" y="972896"/>
                </a:cubicBezTo>
                <a:cubicBezTo>
                  <a:pt x="7589492" y="946938"/>
                  <a:pt x="7600142" y="921075"/>
                  <a:pt x="7610696" y="895118"/>
                </a:cubicBezTo>
                <a:cubicBezTo>
                  <a:pt x="7624769" y="800414"/>
                  <a:pt x="7649110" y="707137"/>
                  <a:pt x="7660424" y="611578"/>
                </a:cubicBezTo>
                <a:cubicBezTo>
                  <a:pt x="7674022" y="496336"/>
                  <a:pt x="7674782" y="381666"/>
                  <a:pt x="7670218" y="265949"/>
                </a:cubicBezTo>
                <a:cubicBezTo>
                  <a:pt x="7669458" y="246267"/>
                  <a:pt x="7699504" y="243604"/>
                  <a:pt x="7700835" y="263381"/>
                </a:cubicBezTo>
                <a:cubicBezTo>
                  <a:pt x="7709583" y="391649"/>
                  <a:pt x="7709869" y="537317"/>
                  <a:pt x="7688664" y="675664"/>
                </a:cubicBezTo>
                <a:cubicBezTo>
                  <a:pt x="7719662" y="572689"/>
                  <a:pt x="7752181" y="471805"/>
                  <a:pt x="7767965" y="364456"/>
                </a:cubicBezTo>
                <a:cubicBezTo>
                  <a:pt x="7784129" y="254443"/>
                  <a:pt x="7770247" y="144146"/>
                  <a:pt x="7782893" y="35085"/>
                </a:cubicBezTo>
                <a:cubicBezTo>
                  <a:pt x="7784319" y="22345"/>
                  <a:pt x="7800959" y="22820"/>
                  <a:pt x="7804192" y="34230"/>
                </a:cubicBezTo>
                <a:cubicBezTo>
                  <a:pt x="7833667" y="137491"/>
                  <a:pt x="7816457" y="263761"/>
                  <a:pt x="7800484" y="368449"/>
                </a:cubicBezTo>
                <a:cubicBezTo>
                  <a:pt x="7794113" y="410571"/>
                  <a:pt x="7785935" y="453359"/>
                  <a:pt x="7775571" y="495766"/>
                </a:cubicBezTo>
                <a:cubicBezTo>
                  <a:pt x="7781276" y="482168"/>
                  <a:pt x="7787077" y="468666"/>
                  <a:pt x="7792781" y="455166"/>
                </a:cubicBezTo>
                <a:cubicBezTo>
                  <a:pt x="7827582" y="329750"/>
                  <a:pt x="7862478" y="206521"/>
                  <a:pt x="7877216" y="76352"/>
                </a:cubicBezTo>
                <a:cubicBezTo>
                  <a:pt x="7880163" y="50964"/>
                  <a:pt x="7881970" y="25767"/>
                  <a:pt x="7883207" y="665"/>
                </a:cubicBezTo>
                <a:lnTo>
                  <a:pt x="7924568" y="665"/>
                </a:lnTo>
                <a:cubicBezTo>
                  <a:pt x="7920955" y="51631"/>
                  <a:pt x="7914298" y="102881"/>
                  <a:pt x="7904791" y="153369"/>
                </a:cubicBezTo>
                <a:lnTo>
                  <a:pt x="7905263" y="151556"/>
                </a:lnTo>
                <a:lnTo>
                  <a:pt x="7924757" y="1043"/>
                </a:lnTo>
                <a:lnTo>
                  <a:pt x="7944437" y="1043"/>
                </a:lnTo>
                <a:lnTo>
                  <a:pt x="7944536" y="665"/>
                </a:lnTo>
                <a:lnTo>
                  <a:pt x="8028875" y="665"/>
                </a:lnTo>
                <a:cubicBezTo>
                  <a:pt x="7916391" y="250545"/>
                  <a:pt x="7809326" y="502897"/>
                  <a:pt x="7705399" y="755819"/>
                </a:cubicBezTo>
                <a:cubicBezTo>
                  <a:pt x="7485756" y="1290485"/>
                  <a:pt x="7277237" y="1830556"/>
                  <a:pt x="7054740" y="2364271"/>
                </a:cubicBezTo>
                <a:lnTo>
                  <a:pt x="7057350" y="2364782"/>
                </a:lnTo>
                <a:lnTo>
                  <a:pt x="7381423" y="1566641"/>
                </a:lnTo>
                <a:cubicBezTo>
                  <a:pt x="7488820" y="1298080"/>
                  <a:pt x="7595861" y="1029388"/>
                  <a:pt x="7705683" y="762060"/>
                </a:cubicBezTo>
                <a:cubicBezTo>
                  <a:pt x="7809515" y="509138"/>
                  <a:pt x="7916579" y="256785"/>
                  <a:pt x="8029158" y="7001"/>
                </a:cubicBezTo>
                <a:lnTo>
                  <a:pt x="8049849" y="7001"/>
                </a:lnTo>
                <a:lnTo>
                  <a:pt x="8052551" y="760"/>
                </a:lnTo>
                <a:lnTo>
                  <a:pt x="8087541" y="760"/>
                </a:lnTo>
                <a:cubicBezTo>
                  <a:pt x="7974392" y="258627"/>
                  <a:pt x="7869039" y="519918"/>
                  <a:pt x="7769296" y="783203"/>
                </a:cubicBezTo>
                <a:cubicBezTo>
                  <a:pt x="7675638" y="1030231"/>
                  <a:pt x="7588826" y="1279646"/>
                  <a:pt x="7499828" y="1528382"/>
                </a:cubicBezTo>
                <a:cubicBezTo>
                  <a:pt x="7500874" y="1527430"/>
                  <a:pt x="7502110" y="1526576"/>
                  <a:pt x="7503441" y="1525720"/>
                </a:cubicBezTo>
                <a:cubicBezTo>
                  <a:pt x="7507054" y="1523532"/>
                  <a:pt x="7510858" y="1525434"/>
                  <a:pt x="7511713" y="1529428"/>
                </a:cubicBezTo>
                <a:cubicBezTo>
                  <a:pt x="7514376" y="1541788"/>
                  <a:pt x="7507909" y="1551582"/>
                  <a:pt x="7499258" y="1560139"/>
                </a:cubicBezTo>
                <a:cubicBezTo>
                  <a:pt x="7496215" y="1563277"/>
                  <a:pt x="7489654" y="1561851"/>
                  <a:pt x="7489749" y="1556811"/>
                </a:cubicBezTo>
                <a:cubicBezTo>
                  <a:pt x="7489749" y="1556811"/>
                  <a:pt x="7489749" y="1556716"/>
                  <a:pt x="7489749" y="1556716"/>
                </a:cubicBezTo>
                <a:cubicBezTo>
                  <a:pt x="7460463" y="1638393"/>
                  <a:pt x="7430987" y="1719878"/>
                  <a:pt x="7400846" y="1801269"/>
                </a:cubicBezTo>
                <a:cubicBezTo>
                  <a:pt x="7340753" y="1963485"/>
                  <a:pt x="7278092" y="2124826"/>
                  <a:pt x="7212864" y="2285150"/>
                </a:cubicBezTo>
                <a:cubicBezTo>
                  <a:pt x="7076133" y="2621014"/>
                  <a:pt x="6928088" y="2952261"/>
                  <a:pt x="6769108" y="3278189"/>
                </a:cubicBezTo>
                <a:cubicBezTo>
                  <a:pt x="6633898" y="3555644"/>
                  <a:pt x="6490132" y="3828819"/>
                  <a:pt x="6339042" y="4097907"/>
                </a:cubicBezTo>
                <a:cubicBezTo>
                  <a:pt x="6490132" y="4035246"/>
                  <a:pt x="6630855" y="3957849"/>
                  <a:pt x="6762167" y="3868470"/>
                </a:cubicBezTo>
                <a:cubicBezTo>
                  <a:pt x="6730313" y="3879690"/>
                  <a:pt x="6698080" y="3889958"/>
                  <a:pt x="6666798" y="3901178"/>
                </a:cubicBezTo>
                <a:cubicBezTo>
                  <a:pt x="6592251" y="3927992"/>
                  <a:pt x="6517801" y="3959085"/>
                  <a:pt x="6440878" y="3978006"/>
                </a:cubicBezTo>
                <a:cubicBezTo>
                  <a:pt x="6432890" y="3979908"/>
                  <a:pt x="6430704" y="3967928"/>
                  <a:pt x="6437360" y="3964695"/>
                </a:cubicBezTo>
                <a:cubicBezTo>
                  <a:pt x="6499830" y="3934458"/>
                  <a:pt x="6566769" y="3913254"/>
                  <a:pt x="6631902" y="3889578"/>
                </a:cubicBezTo>
                <a:cubicBezTo>
                  <a:pt x="6697510" y="3865712"/>
                  <a:pt x="6764353" y="3836046"/>
                  <a:pt x="6832434" y="3818741"/>
                </a:cubicBezTo>
                <a:cubicBezTo>
                  <a:pt x="6885205" y="3780137"/>
                  <a:pt x="6936361" y="3739630"/>
                  <a:pt x="6985994" y="3697318"/>
                </a:cubicBezTo>
                <a:cubicBezTo>
                  <a:pt x="6917914" y="3729837"/>
                  <a:pt x="6846981" y="3759598"/>
                  <a:pt x="6777000" y="3782039"/>
                </a:cubicBezTo>
                <a:cubicBezTo>
                  <a:pt x="6767872" y="3784986"/>
                  <a:pt x="6764734" y="3771389"/>
                  <a:pt x="6771960" y="3767110"/>
                </a:cubicBezTo>
                <a:cubicBezTo>
                  <a:pt x="6859913" y="3714814"/>
                  <a:pt x="6961272" y="3669554"/>
                  <a:pt x="7057022" y="3633517"/>
                </a:cubicBezTo>
                <a:cubicBezTo>
                  <a:pt x="7057497" y="3633327"/>
                  <a:pt x="7057878" y="3633422"/>
                  <a:pt x="7058258" y="3633327"/>
                </a:cubicBezTo>
                <a:cubicBezTo>
                  <a:pt x="7073376" y="3619445"/>
                  <a:pt x="7088780" y="3605848"/>
                  <a:pt x="7103613" y="3591585"/>
                </a:cubicBezTo>
                <a:cubicBezTo>
                  <a:pt x="7049510" y="3608510"/>
                  <a:pt x="6995312" y="3625435"/>
                  <a:pt x="6940924" y="3641409"/>
                </a:cubicBezTo>
                <a:cubicBezTo>
                  <a:pt x="6874651" y="3660806"/>
                  <a:pt x="6808663" y="3685433"/>
                  <a:pt x="6741343" y="3699600"/>
                </a:cubicBezTo>
                <a:cubicBezTo>
                  <a:pt x="6732311" y="3701502"/>
                  <a:pt x="6728127" y="3687905"/>
                  <a:pt x="6736589" y="3684292"/>
                </a:cubicBezTo>
                <a:cubicBezTo>
                  <a:pt x="6804194" y="3655291"/>
                  <a:pt x="6877028" y="3636369"/>
                  <a:pt x="6947009" y="3612789"/>
                </a:cubicBezTo>
                <a:cubicBezTo>
                  <a:pt x="7013759" y="3590254"/>
                  <a:pt x="7081078" y="3569241"/>
                  <a:pt x="7148207" y="3547847"/>
                </a:cubicBezTo>
                <a:cubicBezTo>
                  <a:pt x="7174640" y="3521413"/>
                  <a:pt x="7200693" y="3494504"/>
                  <a:pt x="7226081" y="3467025"/>
                </a:cubicBezTo>
                <a:cubicBezTo>
                  <a:pt x="7169886" y="3493364"/>
                  <a:pt x="7107036" y="3510669"/>
                  <a:pt x="7049700" y="3529114"/>
                </a:cubicBezTo>
                <a:cubicBezTo>
                  <a:pt x="6972111" y="3554122"/>
                  <a:pt x="6889960" y="3585595"/>
                  <a:pt x="6807997" y="3589873"/>
                </a:cubicBezTo>
                <a:cubicBezTo>
                  <a:pt x="6802292" y="3590159"/>
                  <a:pt x="6798964" y="3582267"/>
                  <a:pt x="6804954" y="3579604"/>
                </a:cubicBezTo>
                <a:cubicBezTo>
                  <a:pt x="6879880" y="3546515"/>
                  <a:pt x="6963365" y="3532158"/>
                  <a:pt x="7040953" y="3505629"/>
                </a:cubicBezTo>
                <a:cubicBezTo>
                  <a:pt x="7117020" y="3479576"/>
                  <a:pt x="7190140" y="3440021"/>
                  <a:pt x="7268013" y="3420910"/>
                </a:cubicBezTo>
                <a:cubicBezTo>
                  <a:pt x="7299201" y="3385633"/>
                  <a:pt x="7329818" y="3349882"/>
                  <a:pt x="7359484" y="3313179"/>
                </a:cubicBezTo>
                <a:cubicBezTo>
                  <a:pt x="7269534" y="3367567"/>
                  <a:pt x="7152487" y="3409975"/>
                  <a:pt x="7052743" y="3426519"/>
                </a:cubicBezTo>
                <a:cubicBezTo>
                  <a:pt x="7043615" y="3428041"/>
                  <a:pt x="7039622" y="3415109"/>
                  <a:pt x="7047989" y="3411211"/>
                </a:cubicBezTo>
                <a:cubicBezTo>
                  <a:pt x="7098289" y="3387535"/>
                  <a:pt x="7151916" y="3371086"/>
                  <a:pt x="7203546" y="3350357"/>
                </a:cubicBezTo>
                <a:cubicBezTo>
                  <a:pt x="7262403" y="3326681"/>
                  <a:pt x="7318693" y="3294923"/>
                  <a:pt x="7378501" y="3274289"/>
                </a:cubicBezTo>
                <a:cubicBezTo>
                  <a:pt x="7382779" y="3272863"/>
                  <a:pt x="7386202" y="3274005"/>
                  <a:pt x="7388675" y="3276287"/>
                </a:cubicBezTo>
                <a:cubicBezTo>
                  <a:pt x="7420147" y="3236161"/>
                  <a:pt x="7450955" y="3195468"/>
                  <a:pt x="7480620" y="3153918"/>
                </a:cubicBezTo>
                <a:cubicBezTo>
                  <a:pt x="7435741" y="3186435"/>
                  <a:pt x="7381068" y="3209918"/>
                  <a:pt x="7332005" y="3230551"/>
                </a:cubicBezTo>
                <a:cubicBezTo>
                  <a:pt x="7274669" y="3254702"/>
                  <a:pt x="7209917" y="3282943"/>
                  <a:pt x="7147162" y="3282087"/>
                </a:cubicBezTo>
                <a:cubicBezTo>
                  <a:pt x="7140601" y="3281992"/>
                  <a:pt x="7135752" y="3272293"/>
                  <a:pt x="7142788" y="3268680"/>
                </a:cubicBezTo>
                <a:cubicBezTo>
                  <a:pt x="7205353" y="3236541"/>
                  <a:pt x="7277331" y="3223705"/>
                  <a:pt x="7341798" y="3194136"/>
                </a:cubicBezTo>
                <a:cubicBezTo>
                  <a:pt x="7399419" y="3167705"/>
                  <a:pt x="7450480" y="3128534"/>
                  <a:pt x="7508576" y="3104479"/>
                </a:cubicBezTo>
                <a:cubicBezTo>
                  <a:pt x="7511048" y="3103433"/>
                  <a:pt x="7513330" y="3103624"/>
                  <a:pt x="7515231" y="3104479"/>
                </a:cubicBezTo>
                <a:cubicBezTo>
                  <a:pt x="7541474" y="3066353"/>
                  <a:pt x="7567243" y="3027942"/>
                  <a:pt x="7592059" y="2988771"/>
                </a:cubicBezTo>
                <a:cubicBezTo>
                  <a:pt x="7506959" y="3030510"/>
                  <a:pt x="7418340" y="3079379"/>
                  <a:pt x="7328867" y="3102387"/>
                </a:cubicBezTo>
                <a:cubicBezTo>
                  <a:pt x="7319263" y="3104859"/>
                  <a:pt x="7313369" y="3092499"/>
                  <a:pt x="7321640" y="3086701"/>
                </a:cubicBezTo>
                <a:cubicBezTo>
                  <a:pt x="7409498" y="3024900"/>
                  <a:pt x="7523029" y="2986584"/>
                  <a:pt x="7620394" y="2941518"/>
                </a:cubicBezTo>
                <a:cubicBezTo>
                  <a:pt x="7620869" y="2941233"/>
                  <a:pt x="7621345" y="2941327"/>
                  <a:pt x="7621915" y="2941137"/>
                </a:cubicBezTo>
                <a:cubicBezTo>
                  <a:pt x="7638936" y="2913375"/>
                  <a:pt x="7655290" y="2885043"/>
                  <a:pt x="7671644" y="2856805"/>
                </a:cubicBezTo>
                <a:cubicBezTo>
                  <a:pt x="7647873" y="2867073"/>
                  <a:pt x="7620299" y="2874298"/>
                  <a:pt x="7602899" y="2881620"/>
                </a:cubicBezTo>
                <a:cubicBezTo>
                  <a:pt x="7551839" y="2903202"/>
                  <a:pt x="7500398" y="2929348"/>
                  <a:pt x="7446391" y="2942564"/>
                </a:cubicBezTo>
                <a:cubicBezTo>
                  <a:pt x="7438594" y="2944465"/>
                  <a:pt x="7432794" y="2934197"/>
                  <a:pt x="7440115" y="2929444"/>
                </a:cubicBezTo>
                <a:cubicBezTo>
                  <a:pt x="7478719" y="2904343"/>
                  <a:pt x="7522648" y="2887514"/>
                  <a:pt x="7564580" y="2868594"/>
                </a:cubicBezTo>
                <a:cubicBezTo>
                  <a:pt x="7603659" y="2851006"/>
                  <a:pt x="7658903" y="2838265"/>
                  <a:pt x="7691802" y="2811833"/>
                </a:cubicBezTo>
                <a:cubicBezTo>
                  <a:pt x="7693894" y="2810122"/>
                  <a:pt x="7696366" y="2809742"/>
                  <a:pt x="7698743" y="2809360"/>
                </a:cubicBezTo>
                <a:cubicBezTo>
                  <a:pt x="7713005" y="2783977"/>
                  <a:pt x="7726698" y="2758306"/>
                  <a:pt x="7740390" y="2732634"/>
                </a:cubicBezTo>
                <a:cubicBezTo>
                  <a:pt x="7709963" y="2750985"/>
                  <a:pt x="7674497" y="2764105"/>
                  <a:pt x="7643690" y="2777986"/>
                </a:cubicBezTo>
                <a:cubicBezTo>
                  <a:pt x="7599666" y="2797762"/>
                  <a:pt x="7554881" y="2817729"/>
                  <a:pt x="7507625" y="2828376"/>
                </a:cubicBezTo>
                <a:cubicBezTo>
                  <a:pt x="7500398" y="2830088"/>
                  <a:pt x="7497071" y="2820201"/>
                  <a:pt x="7503156" y="2816492"/>
                </a:cubicBezTo>
                <a:cubicBezTo>
                  <a:pt x="7541949" y="2792913"/>
                  <a:pt x="7584072" y="2775514"/>
                  <a:pt x="7624959" y="2756119"/>
                </a:cubicBezTo>
                <a:cubicBezTo>
                  <a:pt x="7668032" y="2735677"/>
                  <a:pt x="7713767" y="2704682"/>
                  <a:pt x="7760738" y="2694129"/>
                </a:cubicBezTo>
                <a:cubicBezTo>
                  <a:pt x="7785079" y="2647256"/>
                  <a:pt x="7808376" y="2599909"/>
                  <a:pt x="7831005" y="2552162"/>
                </a:cubicBezTo>
                <a:cubicBezTo>
                  <a:pt x="7791070" y="2577184"/>
                  <a:pt x="7747807" y="2601810"/>
                  <a:pt x="7704163" y="2608750"/>
                </a:cubicBezTo>
                <a:cubicBezTo>
                  <a:pt x="7700360" y="2609320"/>
                  <a:pt x="7697793" y="2603997"/>
                  <a:pt x="7700454" y="2601334"/>
                </a:cubicBezTo>
                <a:cubicBezTo>
                  <a:pt x="7721754" y="2580508"/>
                  <a:pt x="7749043" y="2567639"/>
                  <a:pt x="7774716" y="2552923"/>
                </a:cubicBezTo>
                <a:cubicBezTo>
                  <a:pt x="7800863" y="2538013"/>
                  <a:pt x="7826631" y="2522416"/>
                  <a:pt x="7852399" y="2506820"/>
                </a:cubicBezTo>
                <a:cubicBezTo>
                  <a:pt x="7877025" y="2453377"/>
                  <a:pt x="7900321" y="2399361"/>
                  <a:pt x="7922856" y="2345157"/>
                </a:cubicBezTo>
                <a:cubicBezTo>
                  <a:pt x="7907453" y="2354192"/>
                  <a:pt x="7891383" y="2362275"/>
                  <a:pt x="7876360" y="2370929"/>
                </a:cubicBezTo>
                <a:cubicBezTo>
                  <a:pt x="7842321" y="2390614"/>
                  <a:pt x="7808851" y="2410678"/>
                  <a:pt x="7771768" y="2423803"/>
                </a:cubicBezTo>
                <a:cubicBezTo>
                  <a:pt x="7765872" y="2425895"/>
                  <a:pt x="7761499" y="2418571"/>
                  <a:pt x="7766253" y="2414388"/>
                </a:cubicBezTo>
                <a:cubicBezTo>
                  <a:pt x="7795634" y="2388807"/>
                  <a:pt x="7828913" y="2369501"/>
                  <a:pt x="7862288" y="2349721"/>
                </a:cubicBezTo>
                <a:cubicBezTo>
                  <a:pt x="7887104" y="2334982"/>
                  <a:pt x="7911826" y="2317578"/>
                  <a:pt x="7938641" y="2306452"/>
                </a:cubicBezTo>
                <a:cubicBezTo>
                  <a:pt x="7956610" y="2262138"/>
                  <a:pt x="7973536" y="2217632"/>
                  <a:pt x="7990271" y="2173032"/>
                </a:cubicBezTo>
                <a:cubicBezTo>
                  <a:pt x="7925519" y="2217727"/>
                  <a:pt x="7844982" y="2253864"/>
                  <a:pt x="7774145" y="2274500"/>
                </a:cubicBezTo>
                <a:cubicBezTo>
                  <a:pt x="7766823" y="2276687"/>
                  <a:pt x="7763876" y="2266322"/>
                  <a:pt x="7769676" y="2262612"/>
                </a:cubicBezTo>
                <a:cubicBezTo>
                  <a:pt x="7806949" y="2238839"/>
                  <a:pt x="7846789" y="2219440"/>
                  <a:pt x="7885488" y="2198326"/>
                </a:cubicBezTo>
                <a:cubicBezTo>
                  <a:pt x="7926184" y="2176075"/>
                  <a:pt x="7965074" y="2149162"/>
                  <a:pt x="8006815" y="2129103"/>
                </a:cubicBezTo>
                <a:cubicBezTo>
                  <a:pt x="8018796" y="2096124"/>
                  <a:pt x="8029921" y="2063036"/>
                  <a:pt x="8041236" y="2029949"/>
                </a:cubicBezTo>
                <a:cubicBezTo>
                  <a:pt x="7998924" y="2056856"/>
                  <a:pt x="7951856" y="2079771"/>
                  <a:pt x="7903174" y="2085951"/>
                </a:cubicBezTo>
                <a:cubicBezTo>
                  <a:pt x="7903174" y="2085951"/>
                  <a:pt x="7903174" y="2085951"/>
                  <a:pt x="7903079" y="2085951"/>
                </a:cubicBezTo>
                <a:cubicBezTo>
                  <a:pt x="7899942" y="2086236"/>
                  <a:pt x="7897944" y="2084144"/>
                  <a:pt x="7897374" y="2081577"/>
                </a:cubicBezTo>
                <a:cubicBezTo>
                  <a:pt x="7897184" y="2081006"/>
                  <a:pt x="7897184" y="2080341"/>
                  <a:pt x="7897184" y="2079675"/>
                </a:cubicBezTo>
                <a:cubicBezTo>
                  <a:pt x="7897184" y="2079390"/>
                  <a:pt x="7897279" y="2079201"/>
                  <a:pt x="7897279" y="2078915"/>
                </a:cubicBezTo>
                <a:cubicBezTo>
                  <a:pt x="7897279" y="2078439"/>
                  <a:pt x="7897374" y="2078059"/>
                  <a:pt x="7897469" y="2077678"/>
                </a:cubicBezTo>
                <a:cubicBezTo>
                  <a:pt x="7897564" y="2077203"/>
                  <a:pt x="7897849" y="2076823"/>
                  <a:pt x="7898135" y="2076347"/>
                </a:cubicBezTo>
                <a:cubicBezTo>
                  <a:pt x="7898230" y="2076252"/>
                  <a:pt x="7898230" y="2076063"/>
                  <a:pt x="7898325" y="2075967"/>
                </a:cubicBezTo>
                <a:cubicBezTo>
                  <a:pt x="7898705" y="2075491"/>
                  <a:pt x="7899275" y="2075017"/>
                  <a:pt x="7899846" y="2074636"/>
                </a:cubicBezTo>
                <a:cubicBezTo>
                  <a:pt x="7951286" y="2043164"/>
                  <a:pt x="8006055" y="2019394"/>
                  <a:pt x="8056259" y="1985260"/>
                </a:cubicBezTo>
                <a:cubicBezTo>
                  <a:pt x="8056449" y="1985165"/>
                  <a:pt x="8056640" y="1985165"/>
                  <a:pt x="8056830" y="1985070"/>
                </a:cubicBezTo>
                <a:cubicBezTo>
                  <a:pt x="8057400" y="1983263"/>
                  <a:pt x="8058161" y="1981361"/>
                  <a:pt x="8058731" y="1979554"/>
                </a:cubicBezTo>
                <a:cubicBezTo>
                  <a:pt x="8074990" y="1929634"/>
                  <a:pt x="8090490" y="1879526"/>
                  <a:pt x="8105513" y="1829320"/>
                </a:cubicBezTo>
                <a:cubicBezTo>
                  <a:pt x="8093057" y="1836167"/>
                  <a:pt x="8079935" y="1842253"/>
                  <a:pt x="8067574" y="1848052"/>
                </a:cubicBezTo>
                <a:cubicBezTo>
                  <a:pt x="8059017" y="1852140"/>
                  <a:pt x="8050174" y="1856323"/>
                  <a:pt x="8041140" y="1860033"/>
                </a:cubicBezTo>
                <a:cubicBezTo>
                  <a:pt x="8038383" y="1861174"/>
                  <a:pt x="8035625" y="1862219"/>
                  <a:pt x="8032773" y="1863265"/>
                </a:cubicBezTo>
                <a:cubicBezTo>
                  <a:pt x="8032393" y="1863455"/>
                  <a:pt x="8031918" y="1863550"/>
                  <a:pt x="8031442" y="1863741"/>
                </a:cubicBezTo>
                <a:cubicBezTo>
                  <a:pt x="8029065" y="1864501"/>
                  <a:pt x="8026688" y="1865262"/>
                  <a:pt x="8024311" y="1866022"/>
                </a:cubicBezTo>
                <a:cubicBezTo>
                  <a:pt x="8023646" y="1866213"/>
                  <a:pt x="8022885" y="1866498"/>
                  <a:pt x="8022123" y="1866688"/>
                </a:cubicBezTo>
                <a:cubicBezTo>
                  <a:pt x="8019842" y="1867353"/>
                  <a:pt x="8017655" y="1867924"/>
                  <a:pt x="8015373" y="1868400"/>
                </a:cubicBezTo>
                <a:cubicBezTo>
                  <a:pt x="8014517" y="1868590"/>
                  <a:pt x="8013756" y="1868779"/>
                  <a:pt x="8012901" y="1868970"/>
                </a:cubicBezTo>
                <a:cubicBezTo>
                  <a:pt x="8009953" y="1869540"/>
                  <a:pt x="8006911" y="1870016"/>
                  <a:pt x="8003868" y="1870396"/>
                </a:cubicBezTo>
                <a:cubicBezTo>
                  <a:pt x="8002252" y="1870586"/>
                  <a:pt x="8000729" y="1870207"/>
                  <a:pt x="7999494" y="1869540"/>
                </a:cubicBezTo>
                <a:cubicBezTo>
                  <a:pt x="7998258" y="1868875"/>
                  <a:pt x="7997212" y="1867830"/>
                  <a:pt x="7996642" y="1866593"/>
                </a:cubicBezTo>
                <a:cubicBezTo>
                  <a:pt x="7995405" y="1864215"/>
                  <a:pt x="7995595" y="1861078"/>
                  <a:pt x="7998258" y="1858796"/>
                </a:cubicBezTo>
                <a:cubicBezTo>
                  <a:pt x="8000064" y="1857179"/>
                  <a:pt x="8002156" y="1855847"/>
                  <a:pt x="8004153" y="1854326"/>
                </a:cubicBezTo>
                <a:cubicBezTo>
                  <a:pt x="8004818" y="1853850"/>
                  <a:pt x="8005484" y="1853280"/>
                  <a:pt x="8006150" y="1852805"/>
                </a:cubicBezTo>
                <a:cubicBezTo>
                  <a:pt x="8022790" y="1840351"/>
                  <a:pt x="8042377" y="1831031"/>
                  <a:pt x="8060632" y="1821334"/>
                </a:cubicBezTo>
                <a:cubicBezTo>
                  <a:pt x="8066528" y="1818197"/>
                  <a:pt x="8072328" y="1814868"/>
                  <a:pt x="8078223" y="1811538"/>
                </a:cubicBezTo>
                <a:cubicBezTo>
                  <a:pt x="8078890" y="1811253"/>
                  <a:pt x="8079460" y="1810968"/>
                  <a:pt x="8080030" y="1810587"/>
                </a:cubicBezTo>
                <a:cubicBezTo>
                  <a:pt x="8083168" y="1808782"/>
                  <a:pt x="8086401" y="1806975"/>
                  <a:pt x="8089634" y="1805169"/>
                </a:cubicBezTo>
                <a:cubicBezTo>
                  <a:pt x="8093152" y="1803268"/>
                  <a:pt x="8096575" y="1801460"/>
                  <a:pt x="8100093" y="1799653"/>
                </a:cubicBezTo>
                <a:cubicBezTo>
                  <a:pt x="8101329" y="1799083"/>
                  <a:pt x="8102470" y="1798418"/>
                  <a:pt x="8103706" y="1797847"/>
                </a:cubicBezTo>
                <a:cubicBezTo>
                  <a:pt x="8107985" y="1795755"/>
                  <a:pt x="8112263" y="1793665"/>
                  <a:pt x="8116637" y="1791952"/>
                </a:cubicBezTo>
                <a:cubicBezTo>
                  <a:pt x="8117018" y="1790716"/>
                  <a:pt x="8117398" y="1789384"/>
                  <a:pt x="8117778" y="1788054"/>
                </a:cubicBezTo>
                <a:cubicBezTo>
                  <a:pt x="8122818" y="1771033"/>
                  <a:pt x="8127572" y="1754013"/>
                  <a:pt x="8132422" y="1736898"/>
                </a:cubicBezTo>
                <a:cubicBezTo>
                  <a:pt x="8134418" y="1729958"/>
                  <a:pt x="8136415" y="1723111"/>
                  <a:pt x="8138316" y="1716170"/>
                </a:cubicBezTo>
                <a:cubicBezTo>
                  <a:pt x="8142310" y="1701908"/>
                  <a:pt x="8146208" y="1687740"/>
                  <a:pt x="8150107" y="1673478"/>
                </a:cubicBezTo>
                <a:cubicBezTo>
                  <a:pt x="8151153" y="1669675"/>
                  <a:pt x="8152198" y="1665967"/>
                  <a:pt x="8153245" y="1662163"/>
                </a:cubicBezTo>
                <a:cubicBezTo>
                  <a:pt x="8156098" y="1651609"/>
                  <a:pt x="8159045" y="1641150"/>
                  <a:pt x="8161897" y="1630596"/>
                </a:cubicBezTo>
                <a:cubicBezTo>
                  <a:pt x="8159520" y="1634494"/>
                  <a:pt x="8156477" y="1637822"/>
                  <a:pt x="8153054" y="1640770"/>
                </a:cubicBezTo>
                <a:cubicBezTo>
                  <a:pt x="8150677" y="1642671"/>
                  <a:pt x="8148110" y="1644478"/>
                  <a:pt x="8145448" y="1646094"/>
                </a:cubicBezTo>
                <a:cubicBezTo>
                  <a:pt x="8144782" y="1646569"/>
                  <a:pt x="8144117" y="1646950"/>
                  <a:pt x="8143451" y="1647330"/>
                </a:cubicBezTo>
                <a:cubicBezTo>
                  <a:pt x="8137840" y="1650563"/>
                  <a:pt x="8131851" y="1653416"/>
                  <a:pt x="8125861" y="1656077"/>
                </a:cubicBezTo>
                <a:cubicBezTo>
                  <a:pt x="8122628" y="1657504"/>
                  <a:pt x="8119490" y="1658931"/>
                  <a:pt x="8116542" y="1660357"/>
                </a:cubicBezTo>
                <a:cubicBezTo>
                  <a:pt x="8100568" y="1668153"/>
                  <a:pt x="8084784" y="1674904"/>
                  <a:pt x="8067099" y="1677566"/>
                </a:cubicBezTo>
                <a:cubicBezTo>
                  <a:pt x="8060727" y="1678613"/>
                  <a:pt x="8056735" y="1671386"/>
                  <a:pt x="8061299" y="1666632"/>
                </a:cubicBezTo>
                <a:cubicBezTo>
                  <a:pt x="8074231" y="1653035"/>
                  <a:pt x="8089728" y="1644098"/>
                  <a:pt x="8105988" y="1635255"/>
                </a:cubicBezTo>
                <a:cubicBezTo>
                  <a:pt x="8105988" y="1635160"/>
                  <a:pt x="8106083" y="1635160"/>
                  <a:pt x="8106083" y="1635160"/>
                </a:cubicBezTo>
                <a:cubicBezTo>
                  <a:pt x="8107034" y="1634684"/>
                  <a:pt x="8107890" y="1634114"/>
                  <a:pt x="8108840" y="1633638"/>
                </a:cubicBezTo>
                <a:cubicBezTo>
                  <a:pt x="8123673" y="1625652"/>
                  <a:pt x="8139742" y="1612910"/>
                  <a:pt x="8157333" y="1616333"/>
                </a:cubicBezTo>
                <a:cubicBezTo>
                  <a:pt x="8161041" y="1616999"/>
                  <a:pt x="8163324" y="1620232"/>
                  <a:pt x="8163704" y="1623845"/>
                </a:cubicBezTo>
                <a:cubicBezTo>
                  <a:pt x="8168743" y="1604923"/>
                  <a:pt x="8173688" y="1586097"/>
                  <a:pt x="8178632" y="1567175"/>
                </a:cubicBezTo>
                <a:cubicBezTo>
                  <a:pt x="8179393" y="1564323"/>
                  <a:pt x="8180153" y="1561470"/>
                  <a:pt x="8180914" y="1558618"/>
                </a:cubicBezTo>
                <a:cubicBezTo>
                  <a:pt x="8182340" y="1553294"/>
                  <a:pt x="8183766" y="1547969"/>
                  <a:pt x="8185098" y="1542644"/>
                </a:cubicBezTo>
                <a:cubicBezTo>
                  <a:pt x="8186524" y="1537320"/>
                  <a:pt x="8187855" y="1531995"/>
                  <a:pt x="8189186" y="1526670"/>
                </a:cubicBezTo>
                <a:cubicBezTo>
                  <a:pt x="8194226" y="1507083"/>
                  <a:pt x="8199266" y="1487401"/>
                  <a:pt x="8204210" y="1467814"/>
                </a:cubicBezTo>
                <a:cubicBezTo>
                  <a:pt x="8200692" y="1470001"/>
                  <a:pt x="8196984" y="1471998"/>
                  <a:pt x="8193179" y="1473899"/>
                </a:cubicBezTo>
                <a:cubicBezTo>
                  <a:pt x="8189091" y="1475992"/>
                  <a:pt x="8185003" y="1477893"/>
                  <a:pt x="8181009" y="1479890"/>
                </a:cubicBezTo>
                <a:cubicBezTo>
                  <a:pt x="8178347" y="1481221"/>
                  <a:pt x="8175685" y="1482457"/>
                  <a:pt x="8173022" y="1483788"/>
                </a:cubicBezTo>
                <a:cubicBezTo>
                  <a:pt x="8172927" y="1483788"/>
                  <a:pt x="8172927" y="1483788"/>
                  <a:pt x="8172927" y="1483788"/>
                </a:cubicBezTo>
                <a:cubicBezTo>
                  <a:pt x="8168838" y="1485785"/>
                  <a:pt x="8164749" y="1487687"/>
                  <a:pt x="8160566" y="1489589"/>
                </a:cubicBezTo>
                <a:cubicBezTo>
                  <a:pt x="8160376" y="1489683"/>
                  <a:pt x="8160090" y="1489778"/>
                  <a:pt x="8159900" y="1489873"/>
                </a:cubicBezTo>
                <a:cubicBezTo>
                  <a:pt x="8155717" y="1491775"/>
                  <a:pt x="8151533" y="1493581"/>
                  <a:pt x="8147349" y="1495293"/>
                </a:cubicBezTo>
                <a:cubicBezTo>
                  <a:pt x="8138316" y="1499002"/>
                  <a:pt x="8128998" y="1502329"/>
                  <a:pt x="8119490" y="1504801"/>
                </a:cubicBezTo>
                <a:cubicBezTo>
                  <a:pt x="8118919" y="1504896"/>
                  <a:pt x="8118444" y="1505087"/>
                  <a:pt x="8117969" y="1505182"/>
                </a:cubicBezTo>
                <a:cubicBezTo>
                  <a:pt x="8114070" y="1506132"/>
                  <a:pt x="8110172" y="1507083"/>
                  <a:pt x="8106178" y="1507748"/>
                </a:cubicBezTo>
                <a:cubicBezTo>
                  <a:pt x="8104752" y="1508034"/>
                  <a:pt x="8103420" y="1507939"/>
                  <a:pt x="8102185" y="1507748"/>
                </a:cubicBezTo>
                <a:cubicBezTo>
                  <a:pt x="8101329" y="1507654"/>
                  <a:pt x="8100663" y="1507273"/>
                  <a:pt x="8099998" y="1506988"/>
                </a:cubicBezTo>
                <a:cubicBezTo>
                  <a:pt x="8099617" y="1506798"/>
                  <a:pt x="8099142" y="1506703"/>
                  <a:pt x="8098761" y="1506513"/>
                </a:cubicBezTo>
                <a:cubicBezTo>
                  <a:pt x="8097811" y="1505943"/>
                  <a:pt x="8097050" y="1505182"/>
                  <a:pt x="8096289" y="1504421"/>
                </a:cubicBezTo>
                <a:cubicBezTo>
                  <a:pt x="8096289" y="1504326"/>
                  <a:pt x="8096195" y="1504326"/>
                  <a:pt x="8096100" y="1504231"/>
                </a:cubicBezTo>
                <a:cubicBezTo>
                  <a:pt x="8095434" y="1503470"/>
                  <a:pt x="8094863" y="1502519"/>
                  <a:pt x="8094388" y="1501473"/>
                </a:cubicBezTo>
                <a:cubicBezTo>
                  <a:pt x="8094388" y="1501473"/>
                  <a:pt x="8094293" y="1501378"/>
                  <a:pt x="8094293" y="1501378"/>
                </a:cubicBezTo>
                <a:cubicBezTo>
                  <a:pt x="8092391" y="1497100"/>
                  <a:pt x="8093342" y="1491680"/>
                  <a:pt x="8098666" y="1488637"/>
                </a:cubicBezTo>
                <a:cubicBezTo>
                  <a:pt x="8100663" y="1487591"/>
                  <a:pt x="8102660" y="1486545"/>
                  <a:pt x="8104657" y="1485500"/>
                </a:cubicBezTo>
                <a:cubicBezTo>
                  <a:pt x="8107604" y="1483883"/>
                  <a:pt x="8110552" y="1482267"/>
                  <a:pt x="8113594" y="1480746"/>
                </a:cubicBezTo>
                <a:cubicBezTo>
                  <a:pt x="8117113" y="1478939"/>
                  <a:pt x="8120536" y="1477227"/>
                  <a:pt x="8124054" y="1475611"/>
                </a:cubicBezTo>
                <a:cubicBezTo>
                  <a:pt x="8125955" y="1474755"/>
                  <a:pt x="8127762" y="1473805"/>
                  <a:pt x="8129664" y="1472949"/>
                </a:cubicBezTo>
                <a:cubicBezTo>
                  <a:pt x="8136795" y="1469526"/>
                  <a:pt x="8144022" y="1466293"/>
                  <a:pt x="8151153" y="1462869"/>
                </a:cubicBezTo>
                <a:cubicBezTo>
                  <a:pt x="8151248" y="1462869"/>
                  <a:pt x="8151248" y="1462869"/>
                  <a:pt x="8151248" y="1462869"/>
                </a:cubicBezTo>
                <a:cubicBezTo>
                  <a:pt x="8157523" y="1459922"/>
                  <a:pt x="8163799" y="1456880"/>
                  <a:pt x="8169980" y="1453552"/>
                </a:cubicBezTo>
                <a:cubicBezTo>
                  <a:pt x="8173117" y="1451840"/>
                  <a:pt x="8176160" y="1450129"/>
                  <a:pt x="8179298" y="1448323"/>
                </a:cubicBezTo>
                <a:cubicBezTo>
                  <a:pt x="8183196" y="1446136"/>
                  <a:pt x="8187190" y="1443854"/>
                  <a:pt x="8191183" y="1441952"/>
                </a:cubicBezTo>
                <a:cubicBezTo>
                  <a:pt x="8196317" y="1439479"/>
                  <a:pt x="8201452" y="1437483"/>
                  <a:pt x="8206967" y="1436532"/>
                </a:cubicBezTo>
                <a:cubicBezTo>
                  <a:pt x="8207728" y="1436437"/>
                  <a:pt x="8208584" y="1436342"/>
                  <a:pt x="8209344" y="1436247"/>
                </a:cubicBezTo>
                <a:cubicBezTo>
                  <a:pt x="8210295" y="1436151"/>
                  <a:pt x="8211151" y="1435962"/>
                  <a:pt x="8212102" y="1435962"/>
                </a:cubicBezTo>
                <a:cubicBezTo>
                  <a:pt x="8214384" y="1426643"/>
                  <a:pt x="8216571" y="1417325"/>
                  <a:pt x="8218757" y="1408007"/>
                </a:cubicBezTo>
                <a:cubicBezTo>
                  <a:pt x="8218853" y="1407626"/>
                  <a:pt x="8218948" y="1407151"/>
                  <a:pt x="8219043" y="1406772"/>
                </a:cubicBezTo>
                <a:cubicBezTo>
                  <a:pt x="8227885" y="1370164"/>
                  <a:pt x="8236253" y="1333463"/>
                  <a:pt x="8244811" y="1296760"/>
                </a:cubicBezTo>
                <a:cubicBezTo>
                  <a:pt x="8241387" y="1297996"/>
                  <a:pt x="8237965" y="1299137"/>
                  <a:pt x="8234446" y="1300184"/>
                </a:cubicBezTo>
                <a:cubicBezTo>
                  <a:pt x="8227790" y="1310357"/>
                  <a:pt x="8213243" y="1316633"/>
                  <a:pt x="8202688" y="1322338"/>
                </a:cubicBezTo>
                <a:cubicBezTo>
                  <a:pt x="8202213" y="1322528"/>
                  <a:pt x="8201833" y="1322813"/>
                  <a:pt x="8201452" y="1323003"/>
                </a:cubicBezTo>
                <a:cubicBezTo>
                  <a:pt x="8201071" y="1323288"/>
                  <a:pt x="8200692" y="1323478"/>
                  <a:pt x="8200311" y="1323669"/>
                </a:cubicBezTo>
                <a:cubicBezTo>
                  <a:pt x="8197459" y="1325285"/>
                  <a:pt x="8194607" y="1326807"/>
                  <a:pt x="8191753" y="1328423"/>
                </a:cubicBezTo>
                <a:cubicBezTo>
                  <a:pt x="8191088" y="1328803"/>
                  <a:pt x="8190423" y="1329184"/>
                  <a:pt x="8189662" y="1329565"/>
                </a:cubicBezTo>
                <a:cubicBezTo>
                  <a:pt x="8183482" y="1332892"/>
                  <a:pt x="8177111" y="1335934"/>
                  <a:pt x="8170550" y="1338502"/>
                </a:cubicBezTo>
                <a:cubicBezTo>
                  <a:pt x="8169884" y="1338692"/>
                  <a:pt x="8169314" y="1338977"/>
                  <a:pt x="8168649" y="1339167"/>
                </a:cubicBezTo>
                <a:cubicBezTo>
                  <a:pt x="8160376" y="1342210"/>
                  <a:pt x="8151818" y="1344207"/>
                  <a:pt x="8143166" y="1344302"/>
                </a:cubicBezTo>
                <a:cubicBezTo>
                  <a:pt x="8138507" y="1344302"/>
                  <a:pt x="8134704" y="1338787"/>
                  <a:pt x="8138316" y="1334794"/>
                </a:cubicBezTo>
                <a:cubicBezTo>
                  <a:pt x="8146684" y="1325476"/>
                  <a:pt x="8157618" y="1318440"/>
                  <a:pt x="8168743" y="1311974"/>
                </a:cubicBezTo>
                <a:cubicBezTo>
                  <a:pt x="8174829" y="1308455"/>
                  <a:pt x="8181009" y="1305033"/>
                  <a:pt x="8186809" y="1301515"/>
                </a:cubicBezTo>
                <a:cubicBezTo>
                  <a:pt x="8187094" y="1301324"/>
                  <a:pt x="8187380" y="1301135"/>
                  <a:pt x="8187666" y="1300944"/>
                </a:cubicBezTo>
                <a:cubicBezTo>
                  <a:pt x="8192895" y="1297711"/>
                  <a:pt x="8198504" y="1293243"/>
                  <a:pt x="8204400" y="1289439"/>
                </a:cubicBezTo>
                <a:cubicBezTo>
                  <a:pt x="8204400" y="1289439"/>
                  <a:pt x="8204495" y="1289344"/>
                  <a:pt x="8204495" y="1289344"/>
                </a:cubicBezTo>
                <a:cubicBezTo>
                  <a:pt x="8211056" y="1285065"/>
                  <a:pt x="8217902" y="1281547"/>
                  <a:pt x="8224938" y="1281262"/>
                </a:cubicBezTo>
                <a:cubicBezTo>
                  <a:pt x="8233590" y="1274606"/>
                  <a:pt x="8242529" y="1268235"/>
                  <a:pt x="8252132" y="1264527"/>
                </a:cubicBezTo>
                <a:cubicBezTo>
                  <a:pt x="8254889" y="1252642"/>
                  <a:pt x="8257647" y="1240851"/>
                  <a:pt x="8260499" y="1228965"/>
                </a:cubicBezTo>
                <a:cubicBezTo>
                  <a:pt x="8262497" y="1220693"/>
                  <a:pt x="8264493" y="1212325"/>
                  <a:pt x="8266394" y="1203958"/>
                </a:cubicBezTo>
                <a:cubicBezTo>
                  <a:pt x="8263923" y="1204814"/>
                  <a:pt x="8261546" y="1205669"/>
                  <a:pt x="8259264" y="1206525"/>
                </a:cubicBezTo>
                <a:cubicBezTo>
                  <a:pt x="8236538" y="1215083"/>
                  <a:pt x="8211531" y="1223736"/>
                  <a:pt x="8186999" y="1221834"/>
                </a:cubicBezTo>
                <a:cubicBezTo>
                  <a:pt x="8179773" y="1221263"/>
                  <a:pt x="8176160" y="1211755"/>
                  <a:pt x="8183101" y="1207666"/>
                </a:cubicBezTo>
                <a:cubicBezTo>
                  <a:pt x="8203258" y="1195780"/>
                  <a:pt x="8226745" y="1190075"/>
                  <a:pt x="8248423" y="1181422"/>
                </a:cubicBezTo>
                <a:cubicBezTo>
                  <a:pt x="8256410" y="1178284"/>
                  <a:pt x="8265158" y="1173245"/>
                  <a:pt x="8274097" y="1169156"/>
                </a:cubicBezTo>
                <a:cubicBezTo>
                  <a:pt x="8283700" y="1125797"/>
                  <a:pt x="8293398" y="1082533"/>
                  <a:pt x="8302621" y="1039169"/>
                </a:cubicBezTo>
                <a:cubicBezTo>
                  <a:pt x="8294539" y="1044208"/>
                  <a:pt x="8285316" y="1048106"/>
                  <a:pt x="8277709" y="1052390"/>
                </a:cubicBezTo>
                <a:cubicBezTo>
                  <a:pt x="8262021" y="1061138"/>
                  <a:pt x="8245952" y="1069317"/>
                  <a:pt x="8228361" y="1073499"/>
                </a:cubicBezTo>
                <a:cubicBezTo>
                  <a:pt x="8222086" y="1074926"/>
                  <a:pt x="8218092" y="1067414"/>
                  <a:pt x="8222370" y="1062850"/>
                </a:cubicBezTo>
                <a:cubicBezTo>
                  <a:pt x="8237394" y="1046680"/>
                  <a:pt x="8256791" y="1035746"/>
                  <a:pt x="8275618" y="1024526"/>
                </a:cubicBezTo>
                <a:cubicBezTo>
                  <a:pt x="8285887" y="1018441"/>
                  <a:pt x="8296726" y="1010074"/>
                  <a:pt x="8308707" y="1009978"/>
                </a:cubicBezTo>
                <a:cubicBezTo>
                  <a:pt x="8314317" y="983545"/>
                  <a:pt x="8319927" y="957112"/>
                  <a:pt x="8325347" y="930678"/>
                </a:cubicBezTo>
                <a:cubicBezTo>
                  <a:pt x="8313936" y="938095"/>
                  <a:pt x="8300245" y="943419"/>
                  <a:pt x="8289025" y="949410"/>
                </a:cubicBezTo>
                <a:cubicBezTo>
                  <a:pt x="8265253" y="962056"/>
                  <a:pt x="8241673" y="974417"/>
                  <a:pt x="8216190" y="983450"/>
                </a:cubicBezTo>
                <a:cubicBezTo>
                  <a:pt x="8210105" y="985637"/>
                  <a:pt x="8205635" y="976413"/>
                  <a:pt x="8210389" y="972515"/>
                </a:cubicBezTo>
                <a:cubicBezTo>
                  <a:pt x="8231974" y="954925"/>
                  <a:pt x="8255555" y="941042"/>
                  <a:pt x="8279326" y="926875"/>
                </a:cubicBezTo>
                <a:cubicBezTo>
                  <a:pt x="8295680" y="917177"/>
                  <a:pt x="8312225" y="902914"/>
                  <a:pt x="8331337" y="901582"/>
                </a:cubicBezTo>
                <a:cubicBezTo>
                  <a:pt x="8337803" y="870015"/>
                  <a:pt x="8344268" y="838447"/>
                  <a:pt x="8350638" y="806785"/>
                </a:cubicBezTo>
                <a:cubicBezTo>
                  <a:pt x="8320213" y="823329"/>
                  <a:pt x="8289404" y="841205"/>
                  <a:pt x="8256886" y="851664"/>
                </a:cubicBezTo>
                <a:cubicBezTo>
                  <a:pt x="8247948" y="854516"/>
                  <a:pt x="8242148" y="841300"/>
                  <a:pt x="8248899" y="835690"/>
                </a:cubicBezTo>
                <a:cubicBezTo>
                  <a:pt x="8280086" y="810018"/>
                  <a:pt x="8318976" y="792237"/>
                  <a:pt x="8353872" y="772174"/>
                </a:cubicBezTo>
                <a:cubicBezTo>
                  <a:pt x="8355108" y="771413"/>
                  <a:pt x="8356440" y="771223"/>
                  <a:pt x="8357675" y="770938"/>
                </a:cubicBezTo>
                <a:cubicBezTo>
                  <a:pt x="8365472" y="731859"/>
                  <a:pt x="8373269" y="692779"/>
                  <a:pt x="8380876" y="653700"/>
                </a:cubicBezTo>
                <a:cubicBezTo>
                  <a:pt x="8363000" y="668819"/>
                  <a:pt x="8342842" y="681465"/>
                  <a:pt x="8323730" y="695156"/>
                </a:cubicBezTo>
                <a:cubicBezTo>
                  <a:pt x="8285982" y="722160"/>
                  <a:pt x="8249279" y="753442"/>
                  <a:pt x="8205635" y="770082"/>
                </a:cubicBezTo>
                <a:cubicBezTo>
                  <a:pt x="8202213" y="771413"/>
                  <a:pt x="8198029" y="767515"/>
                  <a:pt x="8200692" y="764187"/>
                </a:cubicBezTo>
                <a:cubicBezTo>
                  <a:pt x="8226365" y="732429"/>
                  <a:pt x="8261735" y="709514"/>
                  <a:pt x="8294349" y="685268"/>
                </a:cubicBezTo>
                <a:cubicBezTo>
                  <a:pt x="8323730" y="663398"/>
                  <a:pt x="8353206" y="636679"/>
                  <a:pt x="8387055" y="621942"/>
                </a:cubicBezTo>
                <a:cubicBezTo>
                  <a:pt x="8398180" y="565082"/>
                  <a:pt x="8409210" y="508126"/>
                  <a:pt x="8420240" y="451267"/>
                </a:cubicBezTo>
                <a:cubicBezTo>
                  <a:pt x="8354347" y="506035"/>
                  <a:pt x="8288169" y="567364"/>
                  <a:pt x="8214669" y="609486"/>
                </a:cubicBezTo>
                <a:cubicBezTo>
                  <a:pt x="8206967" y="613955"/>
                  <a:pt x="8200026" y="603971"/>
                  <a:pt x="8205541" y="597600"/>
                </a:cubicBezTo>
                <a:cubicBezTo>
                  <a:pt x="8266870" y="527619"/>
                  <a:pt x="8350068" y="471234"/>
                  <a:pt x="8421761" y="411997"/>
                </a:cubicBezTo>
                <a:cubicBezTo>
                  <a:pt x="8423948" y="410191"/>
                  <a:pt x="8426230" y="409335"/>
                  <a:pt x="8428511" y="408954"/>
                </a:cubicBezTo>
                <a:cubicBezTo>
                  <a:pt x="8434407" y="378908"/>
                  <a:pt x="8440208" y="348767"/>
                  <a:pt x="8446102" y="318720"/>
                </a:cubicBezTo>
                <a:cubicBezTo>
                  <a:pt x="8421380" y="339924"/>
                  <a:pt x="8393237" y="357799"/>
                  <a:pt x="8366803" y="376626"/>
                </a:cubicBezTo>
                <a:cubicBezTo>
                  <a:pt x="8333428" y="400492"/>
                  <a:pt x="8299959" y="427496"/>
                  <a:pt x="8261546" y="442615"/>
                </a:cubicBezTo>
                <a:cubicBezTo>
                  <a:pt x="8258122" y="443945"/>
                  <a:pt x="8256315" y="439382"/>
                  <a:pt x="8258122" y="437100"/>
                </a:cubicBezTo>
                <a:cubicBezTo>
                  <a:pt x="8283510" y="404961"/>
                  <a:pt x="8318881" y="380905"/>
                  <a:pt x="8351019" y="355898"/>
                </a:cubicBezTo>
                <a:cubicBezTo>
                  <a:pt x="8383918" y="330320"/>
                  <a:pt x="8415960" y="301510"/>
                  <a:pt x="8453234" y="282683"/>
                </a:cubicBezTo>
                <a:cubicBezTo>
                  <a:pt x="8460841" y="243794"/>
                  <a:pt x="8468352" y="204905"/>
                  <a:pt x="8476149" y="166015"/>
                </a:cubicBezTo>
                <a:cubicBezTo>
                  <a:pt x="8448100" y="190642"/>
                  <a:pt x="8417197" y="215174"/>
                  <a:pt x="8386580" y="232860"/>
                </a:cubicBezTo>
                <a:cubicBezTo>
                  <a:pt x="8378593" y="237519"/>
                  <a:pt x="8368895" y="228295"/>
                  <a:pt x="8375265" y="220498"/>
                </a:cubicBezTo>
                <a:cubicBezTo>
                  <a:pt x="8405788" y="183320"/>
                  <a:pt x="8446102" y="148805"/>
                  <a:pt x="8483755" y="118854"/>
                </a:cubicBezTo>
                <a:cubicBezTo>
                  <a:pt x="8484517" y="118284"/>
                  <a:pt x="8485278" y="118189"/>
                  <a:pt x="8486038" y="117714"/>
                </a:cubicBezTo>
                <a:cubicBezTo>
                  <a:pt x="8493454" y="81296"/>
                  <a:pt x="8500871" y="44879"/>
                  <a:pt x="8508382" y="8557"/>
                </a:cubicBezTo>
                <a:cubicBezTo>
                  <a:pt x="8491267" y="24436"/>
                  <a:pt x="8472060" y="38604"/>
                  <a:pt x="8454755" y="53437"/>
                </a:cubicBezTo>
                <a:cubicBezTo>
                  <a:pt x="8424994" y="78919"/>
                  <a:pt x="8395518" y="108680"/>
                  <a:pt x="8360527" y="126461"/>
                </a:cubicBezTo>
                <a:cubicBezTo>
                  <a:pt x="8353777" y="129884"/>
                  <a:pt x="8349023" y="121041"/>
                  <a:pt x="8352445" y="115812"/>
                </a:cubicBezTo>
                <a:cubicBezTo>
                  <a:pt x="8374029" y="83103"/>
                  <a:pt x="8406547" y="57906"/>
                  <a:pt x="8435263" y="31377"/>
                </a:cubicBezTo>
                <a:cubicBezTo>
                  <a:pt x="8445627" y="21774"/>
                  <a:pt x="8455896" y="11410"/>
                  <a:pt x="8466451" y="1331"/>
                </a:cubicBezTo>
                <a:lnTo>
                  <a:pt x="8548984" y="1331"/>
                </a:lnTo>
                <a:cubicBezTo>
                  <a:pt x="8503723" y="221449"/>
                  <a:pt x="8462077" y="442329"/>
                  <a:pt x="8419004" y="662923"/>
                </a:cubicBezTo>
                <a:cubicBezTo>
                  <a:pt x="8382682" y="849002"/>
                  <a:pt x="8345220" y="1034985"/>
                  <a:pt x="8303762" y="1220027"/>
                </a:cubicBezTo>
                <a:cubicBezTo>
                  <a:pt x="8395803" y="1200059"/>
                  <a:pt x="8487464" y="1178474"/>
                  <a:pt x="8578364" y="1153752"/>
                </a:cubicBezTo>
                <a:cubicBezTo>
                  <a:pt x="8862190" y="1076448"/>
                  <a:pt x="9175492" y="968427"/>
                  <a:pt x="9395801" y="767420"/>
                </a:cubicBezTo>
                <a:cubicBezTo>
                  <a:pt x="9420713" y="744695"/>
                  <a:pt x="9447146" y="724062"/>
                  <a:pt x="9473960" y="703238"/>
                </a:cubicBezTo>
                <a:cubicBezTo>
                  <a:pt x="9504862" y="679277"/>
                  <a:pt x="9544036" y="653985"/>
                  <a:pt x="9580263" y="668819"/>
                </a:cubicBezTo>
                <a:cubicBezTo>
                  <a:pt x="9586445" y="671290"/>
                  <a:pt x="9592625" y="675569"/>
                  <a:pt x="9594621" y="682035"/>
                </a:cubicBezTo>
                <a:cubicBezTo>
                  <a:pt x="9595858" y="686408"/>
                  <a:pt x="9595097" y="691067"/>
                  <a:pt x="9593766" y="695442"/>
                </a:cubicBezTo>
                <a:cubicBezTo>
                  <a:pt x="9589867" y="708468"/>
                  <a:pt x="9582545" y="721399"/>
                  <a:pt x="9573227" y="734141"/>
                </a:cubicBezTo>
                <a:cubicBezTo>
                  <a:pt x="9549932" y="766088"/>
                  <a:pt x="9514656" y="796516"/>
                  <a:pt x="9493262" y="823329"/>
                </a:cubicBezTo>
                <a:cubicBezTo>
                  <a:pt x="9446101" y="882186"/>
                  <a:pt x="9396086" y="939236"/>
                  <a:pt x="9345882" y="995430"/>
                </a:cubicBezTo>
                <a:cubicBezTo>
                  <a:pt x="9240434" y="1113531"/>
                  <a:pt x="9129186" y="1226397"/>
                  <a:pt x="9012518" y="1333463"/>
                </a:cubicBezTo>
                <a:cubicBezTo>
                  <a:pt x="8781749" y="1545211"/>
                  <a:pt x="8529967" y="1734140"/>
                  <a:pt x="8261450" y="1895405"/>
                </a:cubicBezTo>
                <a:cubicBezTo>
                  <a:pt x="8206967" y="1928112"/>
                  <a:pt x="8152198" y="1958826"/>
                  <a:pt x="8096765" y="1988398"/>
                </a:cubicBezTo>
                <a:cubicBezTo>
                  <a:pt x="8069571" y="2070928"/>
                  <a:pt x="8040856" y="2152965"/>
                  <a:pt x="8009858" y="2234275"/>
                </a:cubicBezTo>
                <a:cubicBezTo>
                  <a:pt x="7913728" y="2485995"/>
                  <a:pt x="7797251" y="2730258"/>
                  <a:pt x="7655005" y="2959297"/>
                </a:cubicBezTo>
                <a:cubicBezTo>
                  <a:pt x="7592534" y="3059794"/>
                  <a:pt x="7525215" y="3157246"/>
                  <a:pt x="7453046" y="3251089"/>
                </a:cubicBezTo>
                <a:cubicBezTo>
                  <a:pt x="7158001" y="3634753"/>
                  <a:pt x="6777190" y="3955852"/>
                  <a:pt x="6322308" y="4128524"/>
                </a:cubicBezTo>
                <a:cubicBezTo>
                  <a:pt x="6305954" y="4157524"/>
                  <a:pt x="6289980" y="4186715"/>
                  <a:pt x="6273435" y="4215526"/>
                </a:cubicBezTo>
                <a:cubicBezTo>
                  <a:pt x="6217336" y="4313652"/>
                  <a:pt x="6161617" y="4415297"/>
                  <a:pt x="6103521" y="4516276"/>
                </a:cubicBezTo>
                <a:cubicBezTo>
                  <a:pt x="6433937" y="4332099"/>
                  <a:pt x="6762452" y="4144308"/>
                  <a:pt x="7095150" y="3964599"/>
                </a:cubicBezTo>
                <a:cubicBezTo>
                  <a:pt x="7347693" y="3512665"/>
                  <a:pt x="7678585" y="3089552"/>
                  <a:pt x="8115401" y="2803562"/>
                </a:cubicBezTo>
                <a:cubicBezTo>
                  <a:pt x="8486418" y="2560616"/>
                  <a:pt x="8919240" y="2437021"/>
                  <a:pt x="9355010" y="2375873"/>
                </a:cubicBezTo>
                <a:cubicBezTo>
                  <a:pt x="9847924" y="2306643"/>
                  <a:pt x="10348637" y="2308450"/>
                  <a:pt x="10845355" y="2301222"/>
                </a:cubicBezTo>
                <a:cubicBezTo>
                  <a:pt x="11294248" y="2294660"/>
                  <a:pt x="11743424" y="2287719"/>
                  <a:pt x="12191459" y="2258714"/>
                </a:cubicBezTo>
                <a:lnTo>
                  <a:pt x="12191459" y="2311018"/>
                </a:lnTo>
                <a:cubicBezTo>
                  <a:pt x="12189938" y="2311397"/>
                  <a:pt x="12188512" y="2311397"/>
                  <a:pt x="12186989" y="2311208"/>
                </a:cubicBezTo>
                <a:cubicBezTo>
                  <a:pt x="12136786" y="2359992"/>
                  <a:pt x="12087437" y="2412391"/>
                  <a:pt x="12031148" y="2453567"/>
                </a:cubicBezTo>
                <a:cubicBezTo>
                  <a:pt x="12023446" y="2459178"/>
                  <a:pt x="12010419" y="2450429"/>
                  <a:pt x="12017360" y="2441586"/>
                </a:cubicBezTo>
                <a:cubicBezTo>
                  <a:pt x="12060909" y="2386334"/>
                  <a:pt x="12115297" y="2338501"/>
                  <a:pt x="12166927" y="2288193"/>
                </a:cubicBezTo>
                <a:cubicBezTo>
                  <a:pt x="12148482" y="2289430"/>
                  <a:pt x="12130129" y="2291046"/>
                  <a:pt x="12111683" y="2292282"/>
                </a:cubicBezTo>
                <a:cubicBezTo>
                  <a:pt x="12111969" y="2294660"/>
                  <a:pt x="12111399" y="2297133"/>
                  <a:pt x="12109592" y="2299226"/>
                </a:cubicBezTo>
                <a:cubicBezTo>
                  <a:pt x="12080972" y="2332318"/>
                  <a:pt x="12043318" y="2357234"/>
                  <a:pt x="12009564" y="2385002"/>
                </a:cubicBezTo>
                <a:cubicBezTo>
                  <a:pt x="11971435" y="2416385"/>
                  <a:pt x="11934733" y="2449669"/>
                  <a:pt x="11893086" y="2476296"/>
                </a:cubicBezTo>
                <a:cubicBezTo>
                  <a:pt x="11885955" y="2480956"/>
                  <a:pt x="11878443" y="2471636"/>
                  <a:pt x="11883673" y="2465264"/>
                </a:cubicBezTo>
                <a:cubicBezTo>
                  <a:pt x="11913718" y="2428938"/>
                  <a:pt x="11950042" y="2398886"/>
                  <a:pt x="11985793" y="2368362"/>
                </a:cubicBezTo>
                <a:cubicBezTo>
                  <a:pt x="12015364" y="2343160"/>
                  <a:pt x="12044364" y="2315772"/>
                  <a:pt x="12077168" y="2294660"/>
                </a:cubicBezTo>
                <a:cubicBezTo>
                  <a:pt x="12047502" y="2296562"/>
                  <a:pt x="12018026" y="2298844"/>
                  <a:pt x="11988360" y="2300651"/>
                </a:cubicBezTo>
                <a:cubicBezTo>
                  <a:pt x="11991212" y="2304360"/>
                  <a:pt x="11992543" y="2309400"/>
                  <a:pt x="11989690" y="2313775"/>
                </a:cubicBezTo>
                <a:cubicBezTo>
                  <a:pt x="11967060" y="2348866"/>
                  <a:pt x="11932165" y="2375683"/>
                  <a:pt x="11901263" y="2403451"/>
                </a:cubicBezTo>
                <a:cubicBezTo>
                  <a:pt x="11864941" y="2435974"/>
                  <a:pt x="11829189" y="2471731"/>
                  <a:pt x="11786496" y="2495409"/>
                </a:cubicBezTo>
                <a:cubicBezTo>
                  <a:pt x="11778795" y="2499593"/>
                  <a:pt x="11771949" y="2490465"/>
                  <a:pt x="11777178" y="2483904"/>
                </a:cubicBezTo>
                <a:cubicBezTo>
                  <a:pt x="11806845" y="2446816"/>
                  <a:pt x="11846114" y="2416860"/>
                  <a:pt x="11880344" y="2384051"/>
                </a:cubicBezTo>
                <a:cubicBezTo>
                  <a:pt x="11909155" y="2356473"/>
                  <a:pt x="11935398" y="2324901"/>
                  <a:pt x="11967917" y="2301792"/>
                </a:cubicBezTo>
                <a:cubicBezTo>
                  <a:pt x="11928838" y="2304074"/>
                  <a:pt x="11889758" y="2306832"/>
                  <a:pt x="11850583" y="2308830"/>
                </a:cubicBezTo>
                <a:cubicBezTo>
                  <a:pt x="11850012" y="2309876"/>
                  <a:pt x="11849348" y="2310923"/>
                  <a:pt x="11848301" y="2311873"/>
                </a:cubicBezTo>
                <a:cubicBezTo>
                  <a:pt x="11767574" y="2381959"/>
                  <a:pt x="11679717" y="2458608"/>
                  <a:pt x="11588817" y="2514430"/>
                </a:cubicBezTo>
                <a:cubicBezTo>
                  <a:pt x="11584348" y="2517187"/>
                  <a:pt x="11579023" y="2510720"/>
                  <a:pt x="11582161" y="2506726"/>
                </a:cubicBezTo>
                <a:cubicBezTo>
                  <a:pt x="11641019" y="2433027"/>
                  <a:pt x="11724407" y="2366175"/>
                  <a:pt x="11804183" y="2311302"/>
                </a:cubicBezTo>
                <a:cubicBezTo>
                  <a:pt x="11775372" y="2312729"/>
                  <a:pt x="11746656" y="2314631"/>
                  <a:pt x="11717846" y="2315867"/>
                </a:cubicBezTo>
                <a:cubicBezTo>
                  <a:pt x="11717465" y="2319575"/>
                  <a:pt x="11715564" y="2323190"/>
                  <a:pt x="11711191" y="2325472"/>
                </a:cubicBezTo>
                <a:cubicBezTo>
                  <a:pt x="11679907" y="2341828"/>
                  <a:pt x="11657562" y="2364937"/>
                  <a:pt x="11634647" y="2391184"/>
                </a:cubicBezTo>
                <a:cubicBezTo>
                  <a:pt x="11626756" y="2400218"/>
                  <a:pt x="11613539" y="2388997"/>
                  <a:pt x="11618388" y="2379011"/>
                </a:cubicBezTo>
                <a:cubicBezTo>
                  <a:pt x="11630369" y="2354476"/>
                  <a:pt x="11649386" y="2334410"/>
                  <a:pt x="11671160" y="2318055"/>
                </a:cubicBezTo>
                <a:cubicBezTo>
                  <a:pt x="11631510" y="2319765"/>
                  <a:pt x="11591859" y="2320811"/>
                  <a:pt x="11552211" y="2322238"/>
                </a:cubicBezTo>
                <a:cubicBezTo>
                  <a:pt x="11481468" y="2389472"/>
                  <a:pt x="11405781" y="2469069"/>
                  <a:pt x="11321632" y="2517662"/>
                </a:cubicBezTo>
                <a:cubicBezTo>
                  <a:pt x="11317828" y="2519849"/>
                  <a:pt x="11312028" y="2515380"/>
                  <a:pt x="11314975" y="2511290"/>
                </a:cubicBezTo>
                <a:cubicBezTo>
                  <a:pt x="11364799" y="2442060"/>
                  <a:pt x="11439535" y="2380913"/>
                  <a:pt x="11507140" y="2323759"/>
                </a:cubicBezTo>
                <a:cubicBezTo>
                  <a:pt x="11469296" y="2324996"/>
                  <a:pt x="11431263" y="2325567"/>
                  <a:pt x="11393419" y="2326708"/>
                </a:cubicBezTo>
                <a:cubicBezTo>
                  <a:pt x="11393229" y="2329180"/>
                  <a:pt x="11392374" y="2331558"/>
                  <a:pt x="11389997" y="2333841"/>
                </a:cubicBezTo>
                <a:cubicBezTo>
                  <a:pt x="11341789" y="2379773"/>
                  <a:pt x="11293677" y="2438352"/>
                  <a:pt x="11235581" y="2471731"/>
                </a:cubicBezTo>
                <a:cubicBezTo>
                  <a:pt x="11230922" y="2474393"/>
                  <a:pt x="11223600" y="2469545"/>
                  <a:pt x="11227022" y="2464122"/>
                </a:cubicBezTo>
                <a:cubicBezTo>
                  <a:pt x="11259921" y="2412295"/>
                  <a:pt x="11313453" y="2369787"/>
                  <a:pt x="11359189" y="2327564"/>
                </a:cubicBezTo>
                <a:cubicBezTo>
                  <a:pt x="11331140" y="2328420"/>
                  <a:pt x="11303090" y="2328896"/>
                  <a:pt x="11275040" y="2329751"/>
                </a:cubicBezTo>
                <a:cubicBezTo>
                  <a:pt x="11277608" y="2333934"/>
                  <a:pt x="11277608" y="2339166"/>
                  <a:pt x="11272948" y="2343826"/>
                </a:cubicBezTo>
                <a:cubicBezTo>
                  <a:pt x="11189560" y="2426560"/>
                  <a:pt x="11101226" y="2527076"/>
                  <a:pt x="10999488" y="2586597"/>
                </a:cubicBezTo>
                <a:cubicBezTo>
                  <a:pt x="10993497" y="2590116"/>
                  <a:pt x="10987221" y="2581367"/>
                  <a:pt x="10991309" y="2576309"/>
                </a:cubicBezTo>
                <a:cubicBezTo>
                  <a:pt x="11064144" y="2486089"/>
                  <a:pt x="11163886" y="2411534"/>
                  <a:pt x="11247276" y="2330512"/>
                </a:cubicBezTo>
                <a:cubicBezTo>
                  <a:pt x="11209432" y="2331558"/>
                  <a:pt x="11171589" y="2332604"/>
                  <a:pt x="11133745" y="2333459"/>
                </a:cubicBezTo>
                <a:cubicBezTo>
                  <a:pt x="11133269" y="2336028"/>
                  <a:pt x="11132224" y="2338595"/>
                  <a:pt x="11129657" y="2340879"/>
                </a:cubicBezTo>
                <a:cubicBezTo>
                  <a:pt x="11066046" y="2396794"/>
                  <a:pt x="10999676" y="2465740"/>
                  <a:pt x="10924845" y="2505966"/>
                </a:cubicBezTo>
                <a:cubicBezTo>
                  <a:pt x="10921423" y="2507773"/>
                  <a:pt x="10917618" y="2503398"/>
                  <a:pt x="10919902" y="2500355"/>
                </a:cubicBezTo>
                <a:cubicBezTo>
                  <a:pt x="10966018" y="2437401"/>
                  <a:pt x="11035238" y="2385193"/>
                  <a:pt x="11095901" y="2334506"/>
                </a:cubicBezTo>
                <a:cubicBezTo>
                  <a:pt x="11095237" y="2334601"/>
                  <a:pt x="11094571" y="2334601"/>
                  <a:pt x="11093905" y="2334601"/>
                </a:cubicBezTo>
                <a:cubicBezTo>
                  <a:pt x="11070800" y="2334982"/>
                  <a:pt x="11047504" y="2335266"/>
                  <a:pt x="11024304" y="2335551"/>
                </a:cubicBezTo>
                <a:cubicBezTo>
                  <a:pt x="10955368" y="2417906"/>
                  <a:pt x="10855815" y="2517757"/>
                  <a:pt x="10763393" y="2563937"/>
                </a:cubicBezTo>
                <a:cubicBezTo>
                  <a:pt x="10758638" y="2566314"/>
                  <a:pt x="10753600" y="2560045"/>
                  <a:pt x="10756833" y="2555863"/>
                </a:cubicBezTo>
                <a:cubicBezTo>
                  <a:pt x="10793536" y="2508438"/>
                  <a:pt x="10844119" y="2471351"/>
                  <a:pt x="10888048" y="2430744"/>
                </a:cubicBezTo>
                <a:cubicBezTo>
                  <a:pt x="10921232" y="2400028"/>
                  <a:pt x="10952611" y="2367219"/>
                  <a:pt x="10985414" y="2336028"/>
                </a:cubicBezTo>
                <a:cubicBezTo>
                  <a:pt x="10957555" y="2336312"/>
                  <a:pt x="10929694" y="2336598"/>
                  <a:pt x="10901645" y="2336788"/>
                </a:cubicBezTo>
                <a:cubicBezTo>
                  <a:pt x="10815880" y="2419333"/>
                  <a:pt x="10729449" y="2519185"/>
                  <a:pt x="10629135" y="2583267"/>
                </a:cubicBezTo>
                <a:cubicBezTo>
                  <a:pt x="10624285" y="2586406"/>
                  <a:pt x="10617535" y="2581272"/>
                  <a:pt x="10621338" y="2575911"/>
                </a:cubicBezTo>
                <a:cubicBezTo>
                  <a:pt x="10684283" y="2487231"/>
                  <a:pt x="10776610" y="2411534"/>
                  <a:pt x="10858192" y="2337072"/>
                </a:cubicBezTo>
                <a:cubicBezTo>
                  <a:pt x="10825864" y="2337263"/>
                  <a:pt x="10793250" y="2337455"/>
                  <a:pt x="10760731" y="2337550"/>
                </a:cubicBezTo>
                <a:cubicBezTo>
                  <a:pt x="10760446" y="2337835"/>
                  <a:pt x="10760446" y="2338215"/>
                  <a:pt x="10760066" y="2338501"/>
                </a:cubicBezTo>
                <a:cubicBezTo>
                  <a:pt x="10759400" y="2339071"/>
                  <a:pt x="10758734" y="2339545"/>
                  <a:pt x="10758069" y="2340117"/>
                </a:cubicBezTo>
                <a:cubicBezTo>
                  <a:pt x="10755216" y="2342399"/>
                  <a:pt x="10752078" y="2342969"/>
                  <a:pt x="10749131" y="2342779"/>
                </a:cubicBezTo>
                <a:cubicBezTo>
                  <a:pt x="10745327" y="2346868"/>
                  <a:pt x="10728782" y="2361228"/>
                  <a:pt x="10725645" y="2364081"/>
                </a:cubicBezTo>
                <a:cubicBezTo>
                  <a:pt x="10717563" y="2371499"/>
                  <a:pt x="10709765" y="2379202"/>
                  <a:pt x="10702065" y="2386905"/>
                </a:cubicBezTo>
                <a:cubicBezTo>
                  <a:pt x="10689798" y="2399172"/>
                  <a:pt x="10678389" y="2412485"/>
                  <a:pt x="10666122" y="2424752"/>
                </a:cubicBezTo>
                <a:cubicBezTo>
                  <a:pt x="10610784" y="2493889"/>
                  <a:pt x="10542894" y="2560235"/>
                  <a:pt x="10478903" y="2607989"/>
                </a:cubicBezTo>
                <a:cubicBezTo>
                  <a:pt x="10472342" y="2612932"/>
                  <a:pt x="10461406" y="2605613"/>
                  <a:pt x="10467111" y="2597912"/>
                </a:cubicBezTo>
                <a:cubicBezTo>
                  <a:pt x="10500201" y="2553114"/>
                  <a:pt x="10540422" y="2513952"/>
                  <a:pt x="10577505" y="2472396"/>
                </a:cubicBezTo>
                <a:cubicBezTo>
                  <a:pt x="10617059" y="2428176"/>
                  <a:pt x="10653667" y="2379583"/>
                  <a:pt x="10696169" y="2338025"/>
                </a:cubicBezTo>
                <a:cubicBezTo>
                  <a:pt x="10666788" y="2338120"/>
                  <a:pt x="10637407" y="2338310"/>
                  <a:pt x="10608026" y="2338406"/>
                </a:cubicBezTo>
                <a:cubicBezTo>
                  <a:pt x="10581022" y="2373210"/>
                  <a:pt x="10547173" y="2403262"/>
                  <a:pt x="10515889" y="2434168"/>
                </a:cubicBezTo>
                <a:cubicBezTo>
                  <a:pt x="10478903" y="2470685"/>
                  <a:pt x="10442579" y="2510340"/>
                  <a:pt x="10399412" y="2539249"/>
                </a:cubicBezTo>
                <a:cubicBezTo>
                  <a:pt x="10394182" y="2542763"/>
                  <a:pt x="10387621" y="2535637"/>
                  <a:pt x="10390950" y="2530500"/>
                </a:cubicBezTo>
                <a:cubicBezTo>
                  <a:pt x="10417477" y="2489704"/>
                  <a:pt x="10454275" y="2455279"/>
                  <a:pt x="10487840" y="2420283"/>
                </a:cubicBezTo>
                <a:cubicBezTo>
                  <a:pt x="10513893" y="2393086"/>
                  <a:pt x="10539660" y="2364176"/>
                  <a:pt x="10567711" y="2338595"/>
                </a:cubicBezTo>
                <a:cubicBezTo>
                  <a:pt x="10526445" y="2338880"/>
                  <a:pt x="10485082" y="2339166"/>
                  <a:pt x="10443626" y="2339545"/>
                </a:cubicBezTo>
                <a:cubicBezTo>
                  <a:pt x="10443721" y="2341544"/>
                  <a:pt x="10443721" y="2343634"/>
                  <a:pt x="10442770" y="2345728"/>
                </a:cubicBezTo>
                <a:cubicBezTo>
                  <a:pt x="10428983" y="2375683"/>
                  <a:pt x="10383629" y="2403357"/>
                  <a:pt x="10360523" y="2428081"/>
                </a:cubicBezTo>
                <a:cubicBezTo>
                  <a:pt x="10318306" y="2473252"/>
                  <a:pt x="10281222" y="2526221"/>
                  <a:pt x="10233205" y="2565362"/>
                </a:cubicBezTo>
                <a:cubicBezTo>
                  <a:pt x="10228736" y="2568972"/>
                  <a:pt x="10223222" y="2564600"/>
                  <a:pt x="10225503" y="2559474"/>
                </a:cubicBezTo>
                <a:cubicBezTo>
                  <a:pt x="10250795" y="2502066"/>
                  <a:pt x="10298432" y="2453092"/>
                  <a:pt x="10340365" y="2407160"/>
                </a:cubicBezTo>
                <a:cubicBezTo>
                  <a:pt x="10360048" y="2385668"/>
                  <a:pt x="10380110" y="2357234"/>
                  <a:pt x="10405118" y="2340022"/>
                </a:cubicBezTo>
                <a:cubicBezTo>
                  <a:pt x="10381726" y="2340307"/>
                  <a:pt x="10358241" y="2340688"/>
                  <a:pt x="10334756" y="2341067"/>
                </a:cubicBezTo>
                <a:cubicBezTo>
                  <a:pt x="10334946" y="2343255"/>
                  <a:pt x="10334565" y="2345728"/>
                  <a:pt x="10332852" y="2348199"/>
                </a:cubicBezTo>
                <a:cubicBezTo>
                  <a:pt x="10303853" y="2390328"/>
                  <a:pt x="10263061" y="2425512"/>
                  <a:pt x="10228927" y="2463743"/>
                </a:cubicBezTo>
                <a:cubicBezTo>
                  <a:pt x="10194601" y="2502161"/>
                  <a:pt x="10163223" y="2544949"/>
                  <a:pt x="10124904" y="2579273"/>
                </a:cubicBezTo>
                <a:cubicBezTo>
                  <a:pt x="10121767" y="2582034"/>
                  <a:pt x="10117963" y="2581842"/>
                  <a:pt x="10114922" y="2580412"/>
                </a:cubicBezTo>
                <a:cubicBezTo>
                  <a:pt x="10115776" y="2581557"/>
                  <a:pt x="10116823" y="2582509"/>
                  <a:pt x="10116537" y="2584125"/>
                </a:cubicBezTo>
                <a:cubicBezTo>
                  <a:pt x="10113495" y="2602000"/>
                  <a:pt x="10102941" y="2613027"/>
                  <a:pt x="10091055" y="2625864"/>
                </a:cubicBezTo>
                <a:cubicBezTo>
                  <a:pt x="10080215" y="2637558"/>
                  <a:pt x="10070326" y="2649919"/>
                  <a:pt x="10058156" y="2660282"/>
                </a:cubicBezTo>
                <a:cubicBezTo>
                  <a:pt x="10049218" y="2667887"/>
                  <a:pt x="10037237" y="2658950"/>
                  <a:pt x="10041896" y="2648112"/>
                </a:cubicBezTo>
                <a:cubicBezTo>
                  <a:pt x="10053212" y="2621870"/>
                  <a:pt x="10078314" y="2582699"/>
                  <a:pt x="10108645" y="2577559"/>
                </a:cubicBezTo>
                <a:cubicBezTo>
                  <a:pt x="10109787" y="2577369"/>
                  <a:pt x="10111022" y="2577935"/>
                  <a:pt x="10112259" y="2578419"/>
                </a:cubicBezTo>
                <a:cubicBezTo>
                  <a:pt x="10109977" y="2575911"/>
                  <a:pt x="10108740" y="2572607"/>
                  <a:pt x="10110737" y="2568690"/>
                </a:cubicBezTo>
                <a:cubicBezTo>
                  <a:pt x="10136600" y="2519468"/>
                  <a:pt x="10176250" y="2476486"/>
                  <a:pt x="10213332" y="2435214"/>
                </a:cubicBezTo>
                <a:cubicBezTo>
                  <a:pt x="10242523" y="2402595"/>
                  <a:pt x="10271715" y="2367410"/>
                  <a:pt x="10307085" y="2341353"/>
                </a:cubicBezTo>
                <a:cubicBezTo>
                  <a:pt x="10283220" y="2341733"/>
                  <a:pt x="10259258" y="2342304"/>
                  <a:pt x="10235298" y="2342779"/>
                </a:cubicBezTo>
                <a:cubicBezTo>
                  <a:pt x="10235298" y="2342874"/>
                  <a:pt x="10235298" y="2342874"/>
                  <a:pt x="10235202" y="2342969"/>
                </a:cubicBezTo>
                <a:cubicBezTo>
                  <a:pt x="10142876" y="2444533"/>
                  <a:pt x="10056159" y="2561188"/>
                  <a:pt x="9952042" y="2650488"/>
                </a:cubicBezTo>
                <a:cubicBezTo>
                  <a:pt x="9946147" y="2655623"/>
                  <a:pt x="9935307" y="2649443"/>
                  <a:pt x="9940157" y="2641741"/>
                </a:cubicBezTo>
                <a:cubicBezTo>
                  <a:pt x="10008237" y="2533733"/>
                  <a:pt x="10104651" y="2438066"/>
                  <a:pt x="10192034" y="2343634"/>
                </a:cubicBezTo>
                <a:cubicBezTo>
                  <a:pt x="10152478" y="2344587"/>
                  <a:pt x="10112923" y="2345728"/>
                  <a:pt x="10073369" y="2347058"/>
                </a:cubicBezTo>
                <a:cubicBezTo>
                  <a:pt x="10005194" y="2432076"/>
                  <a:pt x="9917813" y="2529073"/>
                  <a:pt x="9828052" y="2589925"/>
                </a:cubicBezTo>
                <a:cubicBezTo>
                  <a:pt x="9824535" y="2592301"/>
                  <a:pt x="9819020" y="2588213"/>
                  <a:pt x="9821492" y="2584221"/>
                </a:cubicBezTo>
                <a:cubicBezTo>
                  <a:pt x="9874168" y="2499119"/>
                  <a:pt x="9954610" y="2417430"/>
                  <a:pt x="10031437" y="2348676"/>
                </a:cubicBezTo>
                <a:cubicBezTo>
                  <a:pt x="9988459" y="2350387"/>
                  <a:pt x="9945481" y="2352384"/>
                  <a:pt x="9902504" y="2354666"/>
                </a:cubicBezTo>
                <a:cubicBezTo>
                  <a:pt x="9828719" y="2440443"/>
                  <a:pt x="9759402" y="2537347"/>
                  <a:pt x="9675253" y="2612839"/>
                </a:cubicBezTo>
                <a:cubicBezTo>
                  <a:pt x="9670879" y="2616736"/>
                  <a:pt x="9664128" y="2610461"/>
                  <a:pt x="9666695" y="2605613"/>
                </a:cubicBezTo>
                <a:cubicBezTo>
                  <a:pt x="9715092" y="2515190"/>
                  <a:pt x="9789354" y="2434072"/>
                  <a:pt x="9859145" y="2357139"/>
                </a:cubicBezTo>
                <a:cubicBezTo>
                  <a:pt x="9821207" y="2359422"/>
                  <a:pt x="9783268" y="2361989"/>
                  <a:pt x="9745425" y="2364746"/>
                </a:cubicBezTo>
                <a:cubicBezTo>
                  <a:pt x="9745425" y="2364841"/>
                  <a:pt x="9745520" y="2364937"/>
                  <a:pt x="9745425" y="2365033"/>
                </a:cubicBezTo>
                <a:cubicBezTo>
                  <a:pt x="9722795" y="2401645"/>
                  <a:pt x="9689896" y="2432170"/>
                  <a:pt x="9662131" y="2464978"/>
                </a:cubicBezTo>
                <a:cubicBezTo>
                  <a:pt x="9634937" y="2497217"/>
                  <a:pt x="9609835" y="2532402"/>
                  <a:pt x="9579313" y="2561569"/>
                </a:cubicBezTo>
                <a:cubicBezTo>
                  <a:pt x="9572847" y="2567639"/>
                  <a:pt x="9560487" y="2561751"/>
                  <a:pt x="9565146" y="2552542"/>
                </a:cubicBezTo>
                <a:cubicBezTo>
                  <a:pt x="9585779" y="2511481"/>
                  <a:pt x="9615920" y="2475439"/>
                  <a:pt x="9645016" y="2439968"/>
                </a:cubicBezTo>
                <a:cubicBezTo>
                  <a:pt x="9665174" y="2415337"/>
                  <a:pt x="9685047" y="2389281"/>
                  <a:pt x="9708627" y="2367695"/>
                </a:cubicBezTo>
                <a:cubicBezTo>
                  <a:pt x="9685903" y="2369501"/>
                  <a:pt x="9663272" y="2371879"/>
                  <a:pt x="9640642" y="2373971"/>
                </a:cubicBezTo>
                <a:cubicBezTo>
                  <a:pt x="9640452" y="2374351"/>
                  <a:pt x="9640452" y="2374732"/>
                  <a:pt x="9640166" y="2375113"/>
                </a:cubicBezTo>
                <a:cubicBezTo>
                  <a:pt x="9621816" y="2400693"/>
                  <a:pt x="9601562" y="2425990"/>
                  <a:pt x="9576746" y="2445389"/>
                </a:cubicBezTo>
                <a:cubicBezTo>
                  <a:pt x="9572752" y="2448527"/>
                  <a:pt x="9566381" y="2444724"/>
                  <a:pt x="9568378" y="2439589"/>
                </a:cubicBezTo>
                <a:cubicBezTo>
                  <a:pt x="9576936" y="2417430"/>
                  <a:pt x="9589297" y="2396984"/>
                  <a:pt x="9603084" y="2377489"/>
                </a:cubicBezTo>
                <a:cubicBezTo>
                  <a:pt x="9590533" y="2378726"/>
                  <a:pt x="9577886" y="2379677"/>
                  <a:pt x="9565335" y="2381008"/>
                </a:cubicBezTo>
                <a:cubicBezTo>
                  <a:pt x="9564860" y="2381959"/>
                  <a:pt x="9564671" y="2383005"/>
                  <a:pt x="9564004" y="2383956"/>
                </a:cubicBezTo>
                <a:cubicBezTo>
                  <a:pt x="9547175" y="2407255"/>
                  <a:pt x="9529964" y="2430079"/>
                  <a:pt x="9512564" y="2452997"/>
                </a:cubicBezTo>
                <a:cubicBezTo>
                  <a:pt x="9496305" y="2474393"/>
                  <a:pt x="9481281" y="2497977"/>
                  <a:pt x="9456465" y="2509864"/>
                </a:cubicBezTo>
                <a:cubicBezTo>
                  <a:pt x="9454182" y="2510911"/>
                  <a:pt x="9452091" y="2508438"/>
                  <a:pt x="9452376" y="2506346"/>
                </a:cubicBezTo>
                <a:cubicBezTo>
                  <a:pt x="9455609" y="2483904"/>
                  <a:pt x="9468351" y="2466120"/>
                  <a:pt x="9481091" y="2447766"/>
                </a:cubicBezTo>
                <a:cubicBezTo>
                  <a:pt x="9495639" y="2426655"/>
                  <a:pt x="9510758" y="2405924"/>
                  <a:pt x="9525781" y="2385099"/>
                </a:cubicBezTo>
                <a:cubicBezTo>
                  <a:pt x="9504292" y="2387571"/>
                  <a:pt x="9482707" y="2390137"/>
                  <a:pt x="9461219" y="2392801"/>
                </a:cubicBezTo>
                <a:cubicBezTo>
                  <a:pt x="9462550" y="2396794"/>
                  <a:pt x="9462264" y="2401454"/>
                  <a:pt x="9459032" y="2405828"/>
                </a:cubicBezTo>
                <a:cubicBezTo>
                  <a:pt x="9426893" y="2449288"/>
                  <a:pt x="9396372" y="2499119"/>
                  <a:pt x="9354344" y="2533640"/>
                </a:cubicBezTo>
                <a:cubicBezTo>
                  <a:pt x="9349780" y="2537347"/>
                  <a:pt x="9341317" y="2533353"/>
                  <a:pt x="9343885" y="2526982"/>
                </a:cubicBezTo>
                <a:cubicBezTo>
                  <a:pt x="9362902" y="2479719"/>
                  <a:pt x="9397323" y="2438066"/>
                  <a:pt x="9427844" y="2397080"/>
                </a:cubicBezTo>
                <a:cubicBezTo>
                  <a:pt x="9391427" y="2401834"/>
                  <a:pt x="9355200" y="2407445"/>
                  <a:pt x="9318973" y="2413056"/>
                </a:cubicBezTo>
                <a:cubicBezTo>
                  <a:pt x="9315645" y="2431790"/>
                  <a:pt x="9302238" y="2447197"/>
                  <a:pt x="9291494" y="2463648"/>
                </a:cubicBezTo>
                <a:cubicBezTo>
                  <a:pt x="9275329" y="2488277"/>
                  <a:pt x="9256979" y="2511005"/>
                  <a:pt x="9239863" y="2534970"/>
                </a:cubicBezTo>
                <a:cubicBezTo>
                  <a:pt x="9234064" y="2543045"/>
                  <a:pt x="9220941" y="2533449"/>
                  <a:pt x="9225696" y="2524984"/>
                </a:cubicBezTo>
                <a:cubicBezTo>
                  <a:pt x="9240625" y="2498453"/>
                  <a:pt x="9253555" y="2471066"/>
                  <a:pt x="9269435" y="2445009"/>
                </a:cubicBezTo>
                <a:cubicBezTo>
                  <a:pt x="9274759" y="2436165"/>
                  <a:pt x="9279418" y="2426560"/>
                  <a:pt x="9285123" y="2418001"/>
                </a:cubicBezTo>
                <a:cubicBezTo>
                  <a:pt x="9247850" y="2423993"/>
                  <a:pt x="9210767" y="2430744"/>
                  <a:pt x="9173780" y="2437781"/>
                </a:cubicBezTo>
                <a:cubicBezTo>
                  <a:pt x="9174161" y="2458037"/>
                  <a:pt x="9159233" y="2476675"/>
                  <a:pt x="9148963" y="2493889"/>
                </a:cubicBezTo>
                <a:cubicBezTo>
                  <a:pt x="9134701" y="2517757"/>
                  <a:pt x="9120818" y="2544849"/>
                  <a:pt x="9098664" y="2562231"/>
                </a:cubicBezTo>
                <a:cubicBezTo>
                  <a:pt x="9091247" y="2568020"/>
                  <a:pt x="9081644" y="2561470"/>
                  <a:pt x="9083736" y="2552542"/>
                </a:cubicBezTo>
                <a:cubicBezTo>
                  <a:pt x="9090201" y="2525270"/>
                  <a:pt x="9108552" y="2500735"/>
                  <a:pt x="9122150" y="2476486"/>
                </a:cubicBezTo>
                <a:cubicBezTo>
                  <a:pt x="9127665" y="2466596"/>
                  <a:pt x="9132228" y="2454898"/>
                  <a:pt x="9138409" y="2444724"/>
                </a:cubicBezTo>
                <a:cubicBezTo>
                  <a:pt x="9111785" y="2450048"/>
                  <a:pt x="9085256" y="2455945"/>
                  <a:pt x="9058728" y="2461840"/>
                </a:cubicBezTo>
                <a:cubicBezTo>
                  <a:pt x="9059204" y="2463172"/>
                  <a:pt x="9059775" y="2464408"/>
                  <a:pt x="9059870" y="2466120"/>
                </a:cubicBezTo>
                <a:cubicBezTo>
                  <a:pt x="9061581" y="2488467"/>
                  <a:pt x="9047033" y="2504825"/>
                  <a:pt x="9034197" y="2521751"/>
                </a:cubicBezTo>
                <a:cubicBezTo>
                  <a:pt x="9017842" y="2543234"/>
                  <a:pt x="9001012" y="2570229"/>
                  <a:pt x="8975530" y="2581557"/>
                </a:cubicBezTo>
                <a:cubicBezTo>
                  <a:pt x="8973153" y="2582699"/>
                  <a:pt x="8971251" y="2579940"/>
                  <a:pt x="8971442" y="2577849"/>
                </a:cubicBezTo>
                <a:cubicBezTo>
                  <a:pt x="8973628" y="2556915"/>
                  <a:pt x="8986370" y="2539533"/>
                  <a:pt x="8997779" y="2522416"/>
                </a:cubicBezTo>
                <a:cubicBezTo>
                  <a:pt x="9008905" y="2505776"/>
                  <a:pt x="9027160" y="2487897"/>
                  <a:pt x="9030489" y="2467926"/>
                </a:cubicBezTo>
                <a:cubicBezTo>
                  <a:pt x="9009571" y="2472681"/>
                  <a:pt x="8988842" y="2478007"/>
                  <a:pt x="8968019" y="2483142"/>
                </a:cubicBezTo>
                <a:cubicBezTo>
                  <a:pt x="8968209" y="2484950"/>
                  <a:pt x="8968113" y="2486852"/>
                  <a:pt x="8967638" y="2488944"/>
                </a:cubicBezTo>
                <a:cubicBezTo>
                  <a:pt x="8961172" y="2515571"/>
                  <a:pt x="8944248" y="2556054"/>
                  <a:pt x="8918955" y="2569941"/>
                </a:cubicBezTo>
                <a:cubicBezTo>
                  <a:pt x="8911443" y="2574043"/>
                  <a:pt x="8904693" y="2566595"/>
                  <a:pt x="8905929" y="2559283"/>
                </a:cubicBezTo>
                <a:cubicBezTo>
                  <a:pt x="8908401" y="2544568"/>
                  <a:pt x="8917814" y="2531927"/>
                  <a:pt x="8924090" y="2518422"/>
                </a:cubicBezTo>
                <a:cubicBezTo>
                  <a:pt x="8928178" y="2509484"/>
                  <a:pt x="8931602" y="2500260"/>
                  <a:pt x="8935024" y="2491036"/>
                </a:cubicBezTo>
                <a:cubicBezTo>
                  <a:pt x="8898988" y="2500450"/>
                  <a:pt x="8863236" y="2510530"/>
                  <a:pt x="8827579" y="2521086"/>
                </a:cubicBezTo>
                <a:cubicBezTo>
                  <a:pt x="8827294" y="2522512"/>
                  <a:pt x="8827294" y="2523939"/>
                  <a:pt x="8826534" y="2525461"/>
                </a:cubicBezTo>
                <a:cubicBezTo>
                  <a:pt x="8815314" y="2549413"/>
                  <a:pt x="8806471" y="2580412"/>
                  <a:pt x="8787169" y="2599051"/>
                </a:cubicBezTo>
                <a:cubicBezTo>
                  <a:pt x="8779468" y="2606468"/>
                  <a:pt x="8769388" y="2597056"/>
                  <a:pt x="8769578" y="2588784"/>
                </a:cubicBezTo>
                <a:cubicBezTo>
                  <a:pt x="8770148" y="2570122"/>
                  <a:pt x="8779372" y="2551028"/>
                  <a:pt x="8787930" y="2533069"/>
                </a:cubicBezTo>
                <a:cubicBezTo>
                  <a:pt x="8759024" y="2542001"/>
                  <a:pt x="8730309" y="2551971"/>
                  <a:pt x="8701593" y="2561850"/>
                </a:cubicBezTo>
                <a:cubicBezTo>
                  <a:pt x="8703400" y="2578515"/>
                  <a:pt x="8691609" y="2598767"/>
                  <a:pt x="8684288" y="2611697"/>
                </a:cubicBezTo>
                <a:cubicBezTo>
                  <a:pt x="8677917" y="2622917"/>
                  <a:pt x="8660897" y="2613979"/>
                  <a:pt x="8662228" y="2602761"/>
                </a:cubicBezTo>
                <a:cubicBezTo>
                  <a:pt x="8663179" y="2594963"/>
                  <a:pt x="8664415" y="2583745"/>
                  <a:pt x="8667268" y="2573369"/>
                </a:cubicBezTo>
                <a:cubicBezTo>
                  <a:pt x="8583118" y="2603426"/>
                  <a:pt x="8500395" y="2637843"/>
                  <a:pt x="8419004" y="2676254"/>
                </a:cubicBezTo>
                <a:cubicBezTo>
                  <a:pt x="8423568" y="2678347"/>
                  <a:pt x="8426991" y="2682909"/>
                  <a:pt x="8426420" y="2688709"/>
                </a:cubicBezTo>
                <a:cubicBezTo>
                  <a:pt x="8424519" y="2710007"/>
                  <a:pt x="8405692" y="2728737"/>
                  <a:pt x="8387721" y="2738911"/>
                </a:cubicBezTo>
                <a:cubicBezTo>
                  <a:pt x="8376786" y="2745090"/>
                  <a:pt x="8366137" y="2730162"/>
                  <a:pt x="8372698" y="2720845"/>
                </a:cubicBezTo>
                <a:cubicBezTo>
                  <a:pt x="8380210" y="2710291"/>
                  <a:pt x="8387246" y="2697456"/>
                  <a:pt x="8395709" y="2686999"/>
                </a:cubicBezTo>
                <a:cubicBezTo>
                  <a:pt x="8364236" y="2702304"/>
                  <a:pt x="8332858" y="2718183"/>
                  <a:pt x="8301860" y="2734917"/>
                </a:cubicBezTo>
                <a:cubicBezTo>
                  <a:pt x="8302527" y="2735487"/>
                  <a:pt x="8303383" y="2736058"/>
                  <a:pt x="8303667" y="2736818"/>
                </a:cubicBezTo>
                <a:cubicBezTo>
                  <a:pt x="8312129" y="2755167"/>
                  <a:pt x="8295110" y="2772663"/>
                  <a:pt x="8285601" y="2787684"/>
                </a:cubicBezTo>
                <a:cubicBezTo>
                  <a:pt x="8276188" y="2802516"/>
                  <a:pt x="8266965" y="2816017"/>
                  <a:pt x="8253463" y="2827521"/>
                </a:cubicBezTo>
                <a:cubicBezTo>
                  <a:pt x="8247092" y="2832940"/>
                  <a:pt x="8239485" y="2826664"/>
                  <a:pt x="8240817" y="2819345"/>
                </a:cubicBezTo>
                <a:cubicBezTo>
                  <a:pt x="8244715" y="2798238"/>
                  <a:pt x="8255555" y="2780363"/>
                  <a:pt x="8265539" y="2761633"/>
                </a:cubicBezTo>
                <a:cubicBezTo>
                  <a:pt x="8267251" y="2758495"/>
                  <a:pt x="8268866" y="2755358"/>
                  <a:pt x="8270483" y="2752316"/>
                </a:cubicBezTo>
                <a:cubicBezTo>
                  <a:pt x="8239866" y="2769525"/>
                  <a:pt x="8209725" y="2787304"/>
                  <a:pt x="8180153" y="2805748"/>
                </a:cubicBezTo>
                <a:cubicBezTo>
                  <a:pt x="8176255" y="2828471"/>
                  <a:pt x="8159995" y="2848628"/>
                  <a:pt x="8148776" y="2868594"/>
                </a:cubicBezTo>
                <a:cubicBezTo>
                  <a:pt x="8132802" y="2897117"/>
                  <a:pt x="8120155" y="2929729"/>
                  <a:pt x="8097145" y="2953403"/>
                </a:cubicBezTo>
                <a:cubicBezTo>
                  <a:pt x="8092200" y="2958537"/>
                  <a:pt x="8084309" y="2954924"/>
                  <a:pt x="8084784" y="2947793"/>
                </a:cubicBezTo>
                <a:cubicBezTo>
                  <a:pt x="8087161" y="2915372"/>
                  <a:pt x="8104086" y="2886184"/>
                  <a:pt x="8118823" y="2857756"/>
                </a:cubicBezTo>
                <a:cubicBezTo>
                  <a:pt x="8121867" y="2851956"/>
                  <a:pt x="8124814" y="2845680"/>
                  <a:pt x="8127952" y="2839309"/>
                </a:cubicBezTo>
                <a:cubicBezTo>
                  <a:pt x="8090109" y="2864316"/>
                  <a:pt x="8052837" y="2890272"/>
                  <a:pt x="8016704" y="2917273"/>
                </a:cubicBezTo>
                <a:cubicBezTo>
                  <a:pt x="8012140" y="2934483"/>
                  <a:pt x="8006625" y="2951406"/>
                  <a:pt x="8001301" y="2968235"/>
                </a:cubicBezTo>
                <a:cubicBezTo>
                  <a:pt x="7996070" y="2984682"/>
                  <a:pt x="7991507" y="2999514"/>
                  <a:pt x="7975913" y="3008452"/>
                </a:cubicBezTo>
                <a:cubicBezTo>
                  <a:pt x="7972110" y="3010638"/>
                  <a:pt x="7966784" y="3007787"/>
                  <a:pt x="7965169" y="3004077"/>
                </a:cubicBezTo>
                <a:cubicBezTo>
                  <a:pt x="7957847" y="2986679"/>
                  <a:pt x="7964788" y="2969660"/>
                  <a:pt x="7970779" y="2952831"/>
                </a:cubicBezTo>
                <a:cubicBezTo>
                  <a:pt x="7952523" y="2967188"/>
                  <a:pt x="7934552" y="2981925"/>
                  <a:pt x="7916676" y="2996758"/>
                </a:cubicBezTo>
                <a:cubicBezTo>
                  <a:pt x="7916676" y="2997043"/>
                  <a:pt x="7916961" y="2997327"/>
                  <a:pt x="7916961" y="2997708"/>
                </a:cubicBezTo>
                <a:cubicBezTo>
                  <a:pt x="7914394" y="3020526"/>
                  <a:pt x="7905171" y="3041824"/>
                  <a:pt x="7898230" y="3063596"/>
                </a:cubicBezTo>
                <a:cubicBezTo>
                  <a:pt x="7889387" y="3091264"/>
                  <a:pt x="7884252" y="3121022"/>
                  <a:pt x="7865997" y="3144317"/>
                </a:cubicBezTo>
                <a:cubicBezTo>
                  <a:pt x="7860576" y="3151162"/>
                  <a:pt x="7850307" y="3147834"/>
                  <a:pt x="7848786" y="3139752"/>
                </a:cubicBezTo>
                <a:cubicBezTo>
                  <a:pt x="7843651" y="3113227"/>
                  <a:pt x="7852114" y="3088982"/>
                  <a:pt x="7860576" y="3063882"/>
                </a:cubicBezTo>
                <a:cubicBezTo>
                  <a:pt x="7863619" y="3054659"/>
                  <a:pt x="7866947" y="3045342"/>
                  <a:pt x="7870560" y="3036119"/>
                </a:cubicBezTo>
                <a:cubicBezTo>
                  <a:pt x="7844317" y="3058937"/>
                  <a:pt x="7819215" y="3082802"/>
                  <a:pt x="7793922" y="3106570"/>
                </a:cubicBezTo>
                <a:cubicBezTo>
                  <a:pt x="7782798" y="3132432"/>
                  <a:pt x="7772149" y="3158197"/>
                  <a:pt x="7764161" y="3185675"/>
                </a:cubicBezTo>
                <a:cubicBezTo>
                  <a:pt x="7756649" y="3211250"/>
                  <a:pt x="7754272" y="3239680"/>
                  <a:pt x="7738679" y="3261833"/>
                </a:cubicBezTo>
                <a:cubicBezTo>
                  <a:pt x="7734305" y="3267920"/>
                  <a:pt x="7724321" y="3267539"/>
                  <a:pt x="7722229" y="3259552"/>
                </a:cubicBezTo>
                <a:cubicBezTo>
                  <a:pt x="7714528" y="3229886"/>
                  <a:pt x="7726603" y="3197939"/>
                  <a:pt x="7735350" y="3169511"/>
                </a:cubicBezTo>
                <a:cubicBezTo>
                  <a:pt x="7736206" y="3166659"/>
                  <a:pt x="7737157" y="3163617"/>
                  <a:pt x="7738013" y="3160574"/>
                </a:cubicBezTo>
                <a:cubicBezTo>
                  <a:pt x="7718426" y="3180065"/>
                  <a:pt x="7699504" y="3200221"/>
                  <a:pt x="7680392" y="3220282"/>
                </a:cubicBezTo>
                <a:cubicBezTo>
                  <a:pt x="7678301" y="3246050"/>
                  <a:pt x="7670694" y="3271532"/>
                  <a:pt x="7663277" y="3296159"/>
                </a:cubicBezTo>
                <a:cubicBezTo>
                  <a:pt x="7654055" y="3326395"/>
                  <a:pt x="7645877" y="3360626"/>
                  <a:pt x="7624388" y="3384683"/>
                </a:cubicBezTo>
                <a:cubicBezTo>
                  <a:pt x="7617161" y="3392764"/>
                  <a:pt x="7604040" y="3388486"/>
                  <a:pt x="7604705" y="3377075"/>
                </a:cubicBezTo>
                <a:cubicBezTo>
                  <a:pt x="7606512" y="3344937"/>
                  <a:pt x="7622487" y="3314606"/>
                  <a:pt x="7632280" y="3284369"/>
                </a:cubicBezTo>
                <a:cubicBezTo>
                  <a:pt x="7634277" y="3278093"/>
                  <a:pt x="7636178" y="3271723"/>
                  <a:pt x="7637985" y="3265352"/>
                </a:cubicBezTo>
                <a:cubicBezTo>
                  <a:pt x="7618303" y="3286746"/>
                  <a:pt x="7599191" y="3308615"/>
                  <a:pt x="7580078" y="3330579"/>
                </a:cubicBezTo>
                <a:cubicBezTo>
                  <a:pt x="7570760" y="3361291"/>
                  <a:pt x="7561538" y="3392004"/>
                  <a:pt x="7552599" y="3422811"/>
                </a:cubicBezTo>
                <a:cubicBezTo>
                  <a:pt x="7544042" y="3452572"/>
                  <a:pt x="7538812" y="3484996"/>
                  <a:pt x="7518940" y="3509337"/>
                </a:cubicBezTo>
                <a:cubicBezTo>
                  <a:pt x="7514376" y="3514947"/>
                  <a:pt x="7502775" y="3514567"/>
                  <a:pt x="7502014" y="3505724"/>
                </a:cubicBezTo>
                <a:cubicBezTo>
                  <a:pt x="7498972" y="3470067"/>
                  <a:pt x="7515707" y="3435172"/>
                  <a:pt x="7526641" y="3401702"/>
                </a:cubicBezTo>
                <a:cubicBezTo>
                  <a:pt x="7527972" y="3397614"/>
                  <a:pt x="7529303" y="3393430"/>
                  <a:pt x="7530540" y="3389247"/>
                </a:cubicBezTo>
                <a:cubicBezTo>
                  <a:pt x="7512569" y="3410925"/>
                  <a:pt x="7495453" y="3433366"/>
                  <a:pt x="7477959" y="3455425"/>
                </a:cubicBezTo>
                <a:cubicBezTo>
                  <a:pt x="7482332" y="3459609"/>
                  <a:pt x="7484520" y="3465979"/>
                  <a:pt x="7481096" y="3472921"/>
                </a:cubicBezTo>
                <a:cubicBezTo>
                  <a:pt x="7474345" y="3486612"/>
                  <a:pt x="7473014" y="3501540"/>
                  <a:pt x="7474631" y="3516374"/>
                </a:cubicBezTo>
                <a:cubicBezTo>
                  <a:pt x="7475772" y="3527118"/>
                  <a:pt x="7460558" y="3529591"/>
                  <a:pt x="7455518" y="3521603"/>
                </a:cubicBezTo>
                <a:cubicBezTo>
                  <a:pt x="7450099" y="3512951"/>
                  <a:pt x="7447626" y="3503727"/>
                  <a:pt x="7446866" y="3494504"/>
                </a:cubicBezTo>
                <a:cubicBezTo>
                  <a:pt x="7426804" y="3520367"/>
                  <a:pt x="7407312" y="3546801"/>
                  <a:pt x="7387914" y="3573139"/>
                </a:cubicBezTo>
                <a:cubicBezTo>
                  <a:pt x="7391242" y="3593487"/>
                  <a:pt x="7386868" y="3614025"/>
                  <a:pt x="7381543" y="3633803"/>
                </a:cubicBezTo>
                <a:cubicBezTo>
                  <a:pt x="7376124" y="3653865"/>
                  <a:pt x="7371179" y="3678301"/>
                  <a:pt x="7349975" y="3686764"/>
                </a:cubicBezTo>
                <a:cubicBezTo>
                  <a:pt x="7346077" y="3688380"/>
                  <a:pt x="7341893" y="3685338"/>
                  <a:pt x="7340657" y="3681820"/>
                </a:cubicBezTo>
                <a:cubicBezTo>
                  <a:pt x="7334096" y="3663564"/>
                  <a:pt x="7344746" y="3645593"/>
                  <a:pt x="7350071" y="3628193"/>
                </a:cubicBezTo>
                <a:cubicBezTo>
                  <a:pt x="7350641" y="3626576"/>
                  <a:pt x="7350926" y="3624960"/>
                  <a:pt x="7351401" y="3623343"/>
                </a:cubicBezTo>
                <a:cubicBezTo>
                  <a:pt x="7317361" y="3670885"/>
                  <a:pt x="7284273" y="3719283"/>
                  <a:pt x="7251848" y="3768061"/>
                </a:cubicBezTo>
                <a:cubicBezTo>
                  <a:pt x="7250708" y="3795445"/>
                  <a:pt x="7244907" y="3822164"/>
                  <a:pt x="7237871" y="3848882"/>
                </a:cubicBezTo>
                <a:cubicBezTo>
                  <a:pt x="7234354" y="3862384"/>
                  <a:pt x="7231121" y="3878834"/>
                  <a:pt x="7226081" y="3894237"/>
                </a:cubicBezTo>
                <a:cubicBezTo>
                  <a:pt x="7239678" y="3887201"/>
                  <a:pt x="7253180" y="3879974"/>
                  <a:pt x="7266682" y="3872938"/>
                </a:cubicBezTo>
                <a:cubicBezTo>
                  <a:pt x="7269820" y="3848406"/>
                  <a:pt x="7282466" y="3823114"/>
                  <a:pt x="7289407" y="3799914"/>
                </a:cubicBezTo>
                <a:cubicBezTo>
                  <a:pt x="7297869" y="3771674"/>
                  <a:pt x="7301388" y="3739821"/>
                  <a:pt x="7316126" y="3714053"/>
                </a:cubicBezTo>
                <a:cubicBezTo>
                  <a:pt x="7319929" y="3707587"/>
                  <a:pt x="7331529" y="3708918"/>
                  <a:pt x="7332765" y="3716810"/>
                </a:cubicBezTo>
                <a:cubicBezTo>
                  <a:pt x="7337234" y="3746667"/>
                  <a:pt x="7327441" y="3777855"/>
                  <a:pt x="7319738" y="3806665"/>
                </a:cubicBezTo>
                <a:cubicBezTo>
                  <a:pt x="7316030" y="3820262"/>
                  <a:pt x="7312797" y="3836236"/>
                  <a:pt x="7307948" y="3851354"/>
                </a:cubicBezTo>
                <a:cubicBezTo>
                  <a:pt x="7322401" y="3843843"/>
                  <a:pt x="7336664" y="3836236"/>
                  <a:pt x="7351116" y="3828724"/>
                </a:cubicBezTo>
                <a:cubicBezTo>
                  <a:pt x="7354064" y="3787363"/>
                  <a:pt x="7382209" y="3747713"/>
                  <a:pt x="7395996" y="3708539"/>
                </a:cubicBezTo>
                <a:cubicBezTo>
                  <a:pt x="7414442" y="3656528"/>
                  <a:pt x="7423190" y="3601664"/>
                  <a:pt x="7442872" y="3550224"/>
                </a:cubicBezTo>
                <a:cubicBezTo>
                  <a:pt x="7444964" y="3544614"/>
                  <a:pt x="7453237" y="3546801"/>
                  <a:pt x="7453808" y="3552220"/>
                </a:cubicBezTo>
                <a:cubicBezTo>
                  <a:pt x="7459226" y="3605373"/>
                  <a:pt x="7445440" y="3658524"/>
                  <a:pt x="7429371" y="3708823"/>
                </a:cubicBezTo>
                <a:cubicBezTo>
                  <a:pt x="7419672" y="3739251"/>
                  <a:pt x="7409783" y="3777664"/>
                  <a:pt x="7391717" y="3807425"/>
                </a:cubicBezTo>
                <a:cubicBezTo>
                  <a:pt x="7410544" y="3797727"/>
                  <a:pt x="7429181" y="3787648"/>
                  <a:pt x="7448007" y="3777950"/>
                </a:cubicBezTo>
                <a:cubicBezTo>
                  <a:pt x="7449054" y="3750566"/>
                  <a:pt x="7459226" y="3722801"/>
                  <a:pt x="7465788" y="3696272"/>
                </a:cubicBezTo>
                <a:cubicBezTo>
                  <a:pt x="7472158" y="3670695"/>
                  <a:pt x="7476817" y="3643596"/>
                  <a:pt x="7492696" y="3622011"/>
                </a:cubicBezTo>
                <a:cubicBezTo>
                  <a:pt x="7494883" y="3618969"/>
                  <a:pt x="7500779" y="3618684"/>
                  <a:pt x="7501635" y="3623248"/>
                </a:cubicBezTo>
                <a:cubicBezTo>
                  <a:pt x="7506484" y="3649966"/>
                  <a:pt x="7499067" y="3676210"/>
                  <a:pt x="7493457" y="3702452"/>
                </a:cubicBezTo>
                <a:cubicBezTo>
                  <a:pt x="7489463" y="3720994"/>
                  <a:pt x="7486897" y="3741342"/>
                  <a:pt x="7481952" y="3760454"/>
                </a:cubicBezTo>
                <a:cubicBezTo>
                  <a:pt x="7501539" y="3750471"/>
                  <a:pt x="7521317" y="3740772"/>
                  <a:pt x="7540999" y="3730883"/>
                </a:cubicBezTo>
                <a:cubicBezTo>
                  <a:pt x="7549176" y="3699505"/>
                  <a:pt x="7562964" y="3669554"/>
                  <a:pt x="7572472" y="3638462"/>
                </a:cubicBezTo>
                <a:cubicBezTo>
                  <a:pt x="7579888" y="3614500"/>
                  <a:pt x="7581885" y="3586640"/>
                  <a:pt x="7598620" y="3567244"/>
                </a:cubicBezTo>
                <a:cubicBezTo>
                  <a:pt x="7603089" y="3562014"/>
                  <a:pt x="7611646" y="3564866"/>
                  <a:pt x="7613453" y="3570952"/>
                </a:cubicBezTo>
                <a:cubicBezTo>
                  <a:pt x="7621155" y="3597005"/>
                  <a:pt x="7608319" y="3625530"/>
                  <a:pt x="7600332" y="3650537"/>
                </a:cubicBezTo>
                <a:cubicBezTo>
                  <a:pt x="7593676" y="3671265"/>
                  <a:pt x="7586069" y="3692944"/>
                  <a:pt x="7576275" y="3713198"/>
                </a:cubicBezTo>
                <a:cubicBezTo>
                  <a:pt x="7607273" y="3697698"/>
                  <a:pt x="7638270" y="3682485"/>
                  <a:pt x="7669363" y="3667177"/>
                </a:cubicBezTo>
                <a:cubicBezTo>
                  <a:pt x="7667460" y="3662993"/>
                  <a:pt x="7666985" y="3658049"/>
                  <a:pt x="7669267" y="3653390"/>
                </a:cubicBezTo>
                <a:cubicBezTo>
                  <a:pt x="7678871" y="3633992"/>
                  <a:pt x="7690852" y="3616307"/>
                  <a:pt x="7698649" y="3595959"/>
                </a:cubicBezTo>
                <a:cubicBezTo>
                  <a:pt x="7705304" y="3578748"/>
                  <a:pt x="7708918" y="3560873"/>
                  <a:pt x="7723751" y="3548703"/>
                </a:cubicBezTo>
                <a:cubicBezTo>
                  <a:pt x="7727079" y="3545945"/>
                  <a:pt x="7733829" y="3547561"/>
                  <a:pt x="7735731" y="3551460"/>
                </a:cubicBezTo>
                <a:cubicBezTo>
                  <a:pt x="7746666" y="3573900"/>
                  <a:pt x="7735255" y="3598432"/>
                  <a:pt x="7725557" y="3619540"/>
                </a:cubicBezTo>
                <a:cubicBezTo>
                  <a:pt x="7721373" y="3628668"/>
                  <a:pt x="7716714" y="3637795"/>
                  <a:pt x="7711295" y="3646449"/>
                </a:cubicBezTo>
                <a:cubicBezTo>
                  <a:pt x="7730691" y="3636940"/>
                  <a:pt x="7750184" y="3627812"/>
                  <a:pt x="7769581" y="3618494"/>
                </a:cubicBezTo>
                <a:cubicBezTo>
                  <a:pt x="7771673" y="3594437"/>
                  <a:pt x="7782323" y="3574089"/>
                  <a:pt x="7794493" y="3553456"/>
                </a:cubicBezTo>
                <a:cubicBezTo>
                  <a:pt x="7805427" y="3535010"/>
                  <a:pt x="7816838" y="3512380"/>
                  <a:pt x="7839753" y="3509052"/>
                </a:cubicBezTo>
                <a:cubicBezTo>
                  <a:pt x="7843651" y="3508481"/>
                  <a:pt x="7847170" y="3512190"/>
                  <a:pt x="7847455" y="3515898"/>
                </a:cubicBezTo>
                <a:cubicBezTo>
                  <a:pt x="7848976" y="3537006"/>
                  <a:pt x="7832431" y="3553076"/>
                  <a:pt x="7821592" y="3569811"/>
                </a:cubicBezTo>
                <a:cubicBezTo>
                  <a:pt x="7814365" y="3580935"/>
                  <a:pt x="7807900" y="3592536"/>
                  <a:pt x="7800768" y="3603566"/>
                </a:cubicBezTo>
                <a:cubicBezTo>
                  <a:pt x="7818645" y="3595008"/>
                  <a:pt x="7836425" y="3586260"/>
                  <a:pt x="7854396" y="3577893"/>
                </a:cubicBezTo>
                <a:cubicBezTo>
                  <a:pt x="7867137" y="3571903"/>
                  <a:pt x="7880069" y="3566292"/>
                  <a:pt x="7892905" y="3560398"/>
                </a:cubicBezTo>
                <a:cubicBezTo>
                  <a:pt x="7892905" y="3560017"/>
                  <a:pt x="7892810" y="3559827"/>
                  <a:pt x="7892905" y="3559447"/>
                </a:cubicBezTo>
                <a:cubicBezTo>
                  <a:pt x="7897660" y="3538718"/>
                  <a:pt x="7904696" y="3518751"/>
                  <a:pt x="7912302" y="3498974"/>
                </a:cubicBezTo>
                <a:cubicBezTo>
                  <a:pt x="7917531" y="3485376"/>
                  <a:pt x="7921620" y="3468737"/>
                  <a:pt x="7936834" y="3463982"/>
                </a:cubicBezTo>
                <a:cubicBezTo>
                  <a:pt x="7940066" y="3462936"/>
                  <a:pt x="7944725" y="3463412"/>
                  <a:pt x="7946627" y="3466740"/>
                </a:cubicBezTo>
                <a:cubicBezTo>
                  <a:pt x="7956326" y="3483474"/>
                  <a:pt x="7945677" y="3501921"/>
                  <a:pt x="7939116" y="3518275"/>
                </a:cubicBezTo>
                <a:cubicBezTo>
                  <a:pt x="7935597" y="3527023"/>
                  <a:pt x="7931889" y="3535771"/>
                  <a:pt x="7927991" y="3544328"/>
                </a:cubicBezTo>
                <a:cubicBezTo>
                  <a:pt x="8693796" y="3195088"/>
                  <a:pt x="9495734" y="2980214"/>
                  <a:pt x="10316403" y="2819439"/>
                </a:cubicBezTo>
                <a:cubicBezTo>
                  <a:pt x="10315643" y="2818585"/>
                  <a:pt x="10314597" y="2818109"/>
                  <a:pt x="10314312" y="2816967"/>
                </a:cubicBezTo>
                <a:cubicBezTo>
                  <a:pt x="10310129" y="2801281"/>
                  <a:pt x="10321348" y="2789109"/>
                  <a:pt x="10330001" y="2776561"/>
                </a:cubicBezTo>
                <a:cubicBezTo>
                  <a:pt x="10341031" y="2760682"/>
                  <a:pt x="10353392" y="2741762"/>
                  <a:pt x="10371648" y="2734061"/>
                </a:cubicBezTo>
                <a:cubicBezTo>
                  <a:pt x="10375070" y="2732634"/>
                  <a:pt x="10379824" y="2735106"/>
                  <a:pt x="10379159" y="2739290"/>
                </a:cubicBezTo>
                <a:cubicBezTo>
                  <a:pt x="10376497" y="2756688"/>
                  <a:pt x="10365182" y="2771236"/>
                  <a:pt x="10356053" y="2785877"/>
                </a:cubicBezTo>
                <a:cubicBezTo>
                  <a:pt x="10350159" y="2795386"/>
                  <a:pt x="10345214" y="2807365"/>
                  <a:pt x="10337228" y="2815256"/>
                </a:cubicBezTo>
                <a:cubicBezTo>
                  <a:pt x="10494116" y="2784737"/>
                  <a:pt x="10651669" y="2755928"/>
                  <a:pt x="10809795" y="2728737"/>
                </a:cubicBezTo>
                <a:cubicBezTo>
                  <a:pt x="11269335" y="2649728"/>
                  <a:pt x="11731823" y="2577849"/>
                  <a:pt x="12191459" y="2493033"/>
                </a:cubicBezTo>
                <a:lnTo>
                  <a:pt x="12191459" y="2585265"/>
                </a:lnTo>
                <a:cubicBezTo>
                  <a:pt x="12188226" y="2583933"/>
                  <a:pt x="12184803" y="2582604"/>
                  <a:pt x="12181571" y="2581178"/>
                </a:cubicBezTo>
                <a:cubicBezTo>
                  <a:pt x="12180715" y="2580796"/>
                  <a:pt x="12180334" y="2579940"/>
                  <a:pt x="12179669" y="2579366"/>
                </a:cubicBezTo>
                <a:cubicBezTo>
                  <a:pt x="12158559" y="2583365"/>
                  <a:pt x="12137546" y="2587357"/>
                  <a:pt x="12116438" y="2591256"/>
                </a:cubicBezTo>
                <a:cubicBezTo>
                  <a:pt x="12141636" y="2596295"/>
                  <a:pt x="12166737" y="2604566"/>
                  <a:pt x="12191459" y="2613979"/>
                </a:cubicBezTo>
                <a:lnTo>
                  <a:pt x="12191459" y="2646210"/>
                </a:lnTo>
                <a:cubicBezTo>
                  <a:pt x="12154376" y="2633280"/>
                  <a:pt x="12116913" y="2619779"/>
                  <a:pt x="12085441" y="2597816"/>
                </a:cubicBezTo>
                <a:cubicBezTo>
                  <a:pt x="12085155" y="2597626"/>
                  <a:pt x="12085060" y="2597245"/>
                  <a:pt x="12084870" y="2597056"/>
                </a:cubicBezTo>
                <a:cubicBezTo>
                  <a:pt x="12058721" y="2601810"/>
                  <a:pt x="12032478" y="2606658"/>
                  <a:pt x="12006236" y="2611411"/>
                </a:cubicBezTo>
                <a:cubicBezTo>
                  <a:pt x="12058437" y="2628811"/>
                  <a:pt x="12108926" y="2652105"/>
                  <a:pt x="12159416" y="2673592"/>
                </a:cubicBezTo>
                <a:cubicBezTo>
                  <a:pt x="12169971" y="2678061"/>
                  <a:pt x="12180715" y="2682340"/>
                  <a:pt x="12191459" y="2686618"/>
                </a:cubicBezTo>
                <a:lnTo>
                  <a:pt x="12191459" y="2718944"/>
                </a:lnTo>
                <a:cubicBezTo>
                  <a:pt x="12176531" y="2712004"/>
                  <a:pt x="12161793" y="2705063"/>
                  <a:pt x="12147054" y="2698692"/>
                </a:cubicBezTo>
                <a:cubicBezTo>
                  <a:pt x="12088292" y="2673307"/>
                  <a:pt x="12027630" y="2649919"/>
                  <a:pt x="11972481" y="2617402"/>
                </a:cubicBezTo>
                <a:cubicBezTo>
                  <a:pt x="11946047" y="2622156"/>
                  <a:pt x="11919613" y="2626909"/>
                  <a:pt x="11893181" y="2631568"/>
                </a:cubicBezTo>
                <a:cubicBezTo>
                  <a:pt x="11948615" y="2650679"/>
                  <a:pt x="12002907" y="2674258"/>
                  <a:pt x="12057011" y="2696316"/>
                </a:cubicBezTo>
                <a:cubicBezTo>
                  <a:pt x="12101034" y="2714189"/>
                  <a:pt x="12148101" y="2729782"/>
                  <a:pt x="12191459" y="2750890"/>
                </a:cubicBezTo>
                <a:lnTo>
                  <a:pt x="12191459" y="2781884"/>
                </a:lnTo>
                <a:cubicBezTo>
                  <a:pt x="12141541" y="2766101"/>
                  <a:pt x="12093237" y="2741382"/>
                  <a:pt x="12045411" y="2721606"/>
                </a:cubicBezTo>
                <a:cubicBezTo>
                  <a:pt x="11981513" y="2695080"/>
                  <a:pt x="11916191" y="2670074"/>
                  <a:pt x="11854481" y="2638414"/>
                </a:cubicBezTo>
                <a:cubicBezTo>
                  <a:pt x="11828809" y="2642882"/>
                  <a:pt x="11803040" y="2647447"/>
                  <a:pt x="11777368" y="2651914"/>
                </a:cubicBezTo>
                <a:cubicBezTo>
                  <a:pt x="11805228" y="2659331"/>
                  <a:pt x="11832613" y="2669029"/>
                  <a:pt x="11858950" y="2678726"/>
                </a:cubicBezTo>
                <a:cubicBezTo>
                  <a:pt x="11904972" y="2695650"/>
                  <a:pt x="11960214" y="2713810"/>
                  <a:pt x="11993399" y="2751079"/>
                </a:cubicBezTo>
                <a:cubicBezTo>
                  <a:pt x="11997392" y="2755548"/>
                  <a:pt x="11992638" y="2763249"/>
                  <a:pt x="11986934" y="2762108"/>
                </a:cubicBezTo>
                <a:cubicBezTo>
                  <a:pt x="11939582" y="2752981"/>
                  <a:pt x="11895368" y="2722462"/>
                  <a:pt x="11850678" y="2703922"/>
                </a:cubicBezTo>
                <a:cubicBezTo>
                  <a:pt x="11810077" y="2687093"/>
                  <a:pt x="11767195" y="2676349"/>
                  <a:pt x="11726308" y="2660757"/>
                </a:cubicBezTo>
                <a:cubicBezTo>
                  <a:pt x="11695977" y="2665986"/>
                  <a:pt x="11665550" y="2671216"/>
                  <a:pt x="11635218" y="2676445"/>
                </a:cubicBezTo>
                <a:cubicBezTo>
                  <a:pt x="11661462" y="2683671"/>
                  <a:pt x="11687324" y="2692322"/>
                  <a:pt x="11712997" y="2700404"/>
                </a:cubicBezTo>
                <a:cubicBezTo>
                  <a:pt x="11759207" y="2715046"/>
                  <a:pt x="11813501" y="2725314"/>
                  <a:pt x="11852770" y="2754407"/>
                </a:cubicBezTo>
                <a:cubicBezTo>
                  <a:pt x="11857525" y="2757831"/>
                  <a:pt x="11854862" y="2767242"/>
                  <a:pt x="11848682" y="2766957"/>
                </a:cubicBezTo>
                <a:cubicBezTo>
                  <a:pt x="11800474" y="2764961"/>
                  <a:pt x="11752837" y="2740431"/>
                  <a:pt x="11707291" y="2725314"/>
                </a:cubicBezTo>
                <a:cubicBezTo>
                  <a:pt x="11667261" y="2712098"/>
                  <a:pt x="11626090" y="2700688"/>
                  <a:pt x="11587011" y="2684621"/>
                </a:cubicBezTo>
                <a:cubicBezTo>
                  <a:pt x="11551068" y="2690706"/>
                  <a:pt x="11515127" y="2696886"/>
                  <a:pt x="11479186" y="2703066"/>
                </a:cubicBezTo>
                <a:cubicBezTo>
                  <a:pt x="11515032" y="2712194"/>
                  <a:pt x="11550498" y="2723888"/>
                  <a:pt x="11585299" y="2735203"/>
                </a:cubicBezTo>
                <a:cubicBezTo>
                  <a:pt x="11631984" y="2750413"/>
                  <a:pt x="11687324" y="2762014"/>
                  <a:pt x="11726118" y="2792818"/>
                </a:cubicBezTo>
                <a:cubicBezTo>
                  <a:pt x="11731728" y="2797191"/>
                  <a:pt x="11729922" y="2807935"/>
                  <a:pt x="11721554" y="2807175"/>
                </a:cubicBezTo>
                <a:cubicBezTo>
                  <a:pt x="11671065" y="2802610"/>
                  <a:pt x="11622097" y="2775039"/>
                  <a:pt x="11574555" y="2758022"/>
                </a:cubicBezTo>
                <a:cubicBezTo>
                  <a:pt x="11529009" y="2741667"/>
                  <a:pt x="11481658" y="2728356"/>
                  <a:pt x="11436588" y="2710386"/>
                </a:cubicBezTo>
                <a:cubicBezTo>
                  <a:pt x="11412150" y="2714570"/>
                  <a:pt x="11387715" y="2718754"/>
                  <a:pt x="11363277" y="2722936"/>
                </a:cubicBezTo>
                <a:cubicBezTo>
                  <a:pt x="11487553" y="2754597"/>
                  <a:pt x="11618958" y="2807745"/>
                  <a:pt x="11726213" y="2870020"/>
                </a:cubicBezTo>
                <a:cubicBezTo>
                  <a:pt x="11733059" y="2874013"/>
                  <a:pt x="11726879" y="2883807"/>
                  <a:pt x="11720033" y="2881715"/>
                </a:cubicBezTo>
                <a:cubicBezTo>
                  <a:pt x="11586060" y="2841402"/>
                  <a:pt x="11443815" y="2788636"/>
                  <a:pt x="11315830" y="2731114"/>
                </a:cubicBezTo>
                <a:cubicBezTo>
                  <a:pt x="11285975" y="2736247"/>
                  <a:pt x="11256119" y="2741287"/>
                  <a:pt x="11226358" y="2746516"/>
                </a:cubicBezTo>
                <a:cubicBezTo>
                  <a:pt x="11281030" y="2763820"/>
                  <a:pt x="11336844" y="2793389"/>
                  <a:pt x="11383530" y="2818298"/>
                </a:cubicBezTo>
                <a:cubicBezTo>
                  <a:pt x="11391042" y="2822292"/>
                  <a:pt x="11385907" y="2834556"/>
                  <a:pt x="11377730" y="2832179"/>
                </a:cubicBezTo>
                <a:cubicBezTo>
                  <a:pt x="11315547" y="2814020"/>
                  <a:pt x="11238243" y="2790727"/>
                  <a:pt x="11182334" y="2754216"/>
                </a:cubicBezTo>
                <a:cubicBezTo>
                  <a:pt x="11173395" y="2755739"/>
                  <a:pt x="11164458" y="2757354"/>
                  <a:pt x="11155519" y="2758875"/>
                </a:cubicBezTo>
                <a:cubicBezTo>
                  <a:pt x="11130322" y="2763345"/>
                  <a:pt x="11105315" y="2768383"/>
                  <a:pt x="11080118" y="2773042"/>
                </a:cubicBezTo>
                <a:cubicBezTo>
                  <a:pt x="11137074" y="2790727"/>
                  <a:pt x="11194409" y="2815731"/>
                  <a:pt x="11245470" y="2842258"/>
                </a:cubicBezTo>
                <a:cubicBezTo>
                  <a:pt x="11253266" y="2846347"/>
                  <a:pt x="11248892" y="2857281"/>
                  <a:pt x="11240430" y="2854903"/>
                </a:cubicBezTo>
                <a:cubicBezTo>
                  <a:pt x="11176057" y="2836459"/>
                  <a:pt x="11107692" y="2811263"/>
                  <a:pt x="11047790" y="2779127"/>
                </a:cubicBezTo>
                <a:cubicBezTo>
                  <a:pt x="11011373" y="2785972"/>
                  <a:pt x="10974764" y="2792533"/>
                  <a:pt x="10938348" y="2799663"/>
                </a:cubicBezTo>
                <a:cubicBezTo>
                  <a:pt x="10999392" y="2813070"/>
                  <a:pt x="11062243" y="2840356"/>
                  <a:pt x="11112922" y="2869735"/>
                </a:cubicBezTo>
                <a:cubicBezTo>
                  <a:pt x="11119008" y="2873252"/>
                  <a:pt x="11114729" y="2883236"/>
                  <a:pt x="11107882" y="2881144"/>
                </a:cubicBezTo>
                <a:cubicBezTo>
                  <a:pt x="11069469" y="2869354"/>
                  <a:pt x="11031910" y="2854713"/>
                  <a:pt x="10993877" y="2841783"/>
                </a:cubicBezTo>
                <a:cubicBezTo>
                  <a:pt x="10960312" y="2830374"/>
                  <a:pt x="10925321" y="2822101"/>
                  <a:pt x="10892422" y="2808885"/>
                </a:cubicBezTo>
                <a:cubicBezTo>
                  <a:pt x="10853723" y="2816587"/>
                  <a:pt x="10815119" y="2824194"/>
                  <a:pt x="10776515" y="2832085"/>
                </a:cubicBezTo>
                <a:cubicBezTo>
                  <a:pt x="10850109" y="2847868"/>
                  <a:pt x="10927508" y="2875629"/>
                  <a:pt x="10988362" y="2908146"/>
                </a:cubicBezTo>
                <a:cubicBezTo>
                  <a:pt x="10993402" y="2910903"/>
                  <a:pt x="10989789" y="2918224"/>
                  <a:pt x="10984558" y="2917083"/>
                </a:cubicBezTo>
                <a:cubicBezTo>
                  <a:pt x="10936542" y="2906339"/>
                  <a:pt x="10890711" y="2887514"/>
                  <a:pt x="10843835" y="2872492"/>
                </a:cubicBezTo>
                <a:cubicBezTo>
                  <a:pt x="10808463" y="2861178"/>
                  <a:pt x="10771856" y="2852335"/>
                  <a:pt x="10736580" y="2840356"/>
                </a:cubicBezTo>
                <a:cubicBezTo>
                  <a:pt x="10693887" y="2849294"/>
                  <a:pt x="10651099" y="2857756"/>
                  <a:pt x="10608502" y="2866883"/>
                </a:cubicBezTo>
                <a:cubicBezTo>
                  <a:pt x="10717563" y="2886563"/>
                  <a:pt x="10827480" y="2922026"/>
                  <a:pt x="10924085" y="2973939"/>
                </a:cubicBezTo>
                <a:cubicBezTo>
                  <a:pt x="10928744" y="2976410"/>
                  <a:pt x="10925797" y="2984398"/>
                  <a:pt x="10920567" y="2982686"/>
                </a:cubicBezTo>
                <a:cubicBezTo>
                  <a:pt x="10802758" y="2944561"/>
                  <a:pt x="10686756" y="2907196"/>
                  <a:pt x="10567044" y="2875629"/>
                </a:cubicBezTo>
                <a:cubicBezTo>
                  <a:pt x="10534336" y="2882666"/>
                  <a:pt x="10501437" y="2889130"/>
                  <a:pt x="10468728" y="2896452"/>
                </a:cubicBezTo>
                <a:cubicBezTo>
                  <a:pt x="10471771" y="2897497"/>
                  <a:pt x="10474719" y="2898259"/>
                  <a:pt x="10477855" y="2899399"/>
                </a:cubicBezTo>
                <a:cubicBezTo>
                  <a:pt x="10482705" y="2901110"/>
                  <a:pt x="10483751" y="2905103"/>
                  <a:pt x="10482895" y="2909001"/>
                </a:cubicBezTo>
                <a:cubicBezTo>
                  <a:pt x="10569137" y="2933436"/>
                  <a:pt x="10656519" y="2957966"/>
                  <a:pt x="10738100" y="2992954"/>
                </a:cubicBezTo>
                <a:cubicBezTo>
                  <a:pt x="10744282" y="2995617"/>
                  <a:pt x="10740953" y="3004934"/>
                  <a:pt x="10734583" y="3003889"/>
                </a:cubicBezTo>
                <a:cubicBezTo>
                  <a:pt x="10620957" y="2984588"/>
                  <a:pt x="10508853" y="2945226"/>
                  <a:pt x="10398365" y="2912520"/>
                </a:cubicBezTo>
                <a:cubicBezTo>
                  <a:pt x="10365752" y="2919935"/>
                  <a:pt x="10333233" y="2927066"/>
                  <a:pt x="10300714" y="2934673"/>
                </a:cubicBezTo>
                <a:cubicBezTo>
                  <a:pt x="10326673" y="2944750"/>
                  <a:pt x="10351680" y="2956444"/>
                  <a:pt x="10367559" y="2961769"/>
                </a:cubicBezTo>
                <a:cubicBezTo>
                  <a:pt x="10440774" y="2986108"/>
                  <a:pt x="10521975" y="3006931"/>
                  <a:pt x="10587013" y="3049714"/>
                </a:cubicBezTo>
                <a:cubicBezTo>
                  <a:pt x="10593288" y="3053803"/>
                  <a:pt x="10590626" y="3065878"/>
                  <a:pt x="10582069" y="3063311"/>
                </a:cubicBezTo>
                <a:cubicBezTo>
                  <a:pt x="10467968" y="3028894"/>
                  <a:pt x="10357290" y="2981260"/>
                  <a:pt x="10242238" y="2948459"/>
                </a:cubicBezTo>
                <a:cubicBezTo>
                  <a:pt x="10209243" y="2956255"/>
                  <a:pt x="10176250" y="2963766"/>
                  <a:pt x="10143351" y="2971753"/>
                </a:cubicBezTo>
                <a:cubicBezTo>
                  <a:pt x="10174158" y="2979548"/>
                  <a:pt x="10204395" y="2989911"/>
                  <a:pt x="10234441" y="3000370"/>
                </a:cubicBezTo>
                <a:cubicBezTo>
                  <a:pt x="10285786" y="3018244"/>
                  <a:pt x="10339890" y="3031080"/>
                  <a:pt x="10389714" y="3052568"/>
                </a:cubicBezTo>
                <a:cubicBezTo>
                  <a:pt x="10397987" y="3056180"/>
                  <a:pt x="10395705" y="3067969"/>
                  <a:pt x="10386575" y="3068065"/>
                </a:cubicBezTo>
                <a:cubicBezTo>
                  <a:pt x="10330382" y="3068541"/>
                  <a:pt x="10276468" y="3044867"/>
                  <a:pt x="10224363" y="3025756"/>
                </a:cubicBezTo>
                <a:cubicBezTo>
                  <a:pt x="10183190" y="3010734"/>
                  <a:pt x="10141544" y="2996946"/>
                  <a:pt x="10100183" y="2982496"/>
                </a:cubicBezTo>
                <a:cubicBezTo>
                  <a:pt x="10054447" y="2993810"/>
                  <a:pt x="10008522" y="3004649"/>
                  <a:pt x="9962881" y="3016343"/>
                </a:cubicBezTo>
                <a:cubicBezTo>
                  <a:pt x="10008237" y="3024139"/>
                  <a:pt x="10053972" y="3041063"/>
                  <a:pt x="10096190" y="3054089"/>
                </a:cubicBezTo>
                <a:cubicBezTo>
                  <a:pt x="10153429" y="3071678"/>
                  <a:pt x="10219609" y="3086034"/>
                  <a:pt x="10269147" y="3120357"/>
                </a:cubicBezTo>
                <a:cubicBezTo>
                  <a:pt x="10273806" y="3123590"/>
                  <a:pt x="10272570" y="3132907"/>
                  <a:pt x="10265819" y="3132051"/>
                </a:cubicBezTo>
                <a:cubicBezTo>
                  <a:pt x="10205060" y="3124730"/>
                  <a:pt x="10145633" y="3094876"/>
                  <a:pt x="10087156" y="3076907"/>
                </a:cubicBezTo>
                <a:cubicBezTo>
                  <a:pt x="10033338" y="3060364"/>
                  <a:pt x="9973722" y="3050476"/>
                  <a:pt x="9922472" y="3026611"/>
                </a:cubicBezTo>
                <a:cubicBezTo>
                  <a:pt x="9892805" y="3034313"/>
                  <a:pt x="9862948" y="3041348"/>
                  <a:pt x="9833378" y="3049239"/>
                </a:cubicBezTo>
                <a:cubicBezTo>
                  <a:pt x="9861332" y="3058937"/>
                  <a:pt x="9889002" y="3071393"/>
                  <a:pt x="9904975" y="3076241"/>
                </a:cubicBezTo>
                <a:cubicBezTo>
                  <a:pt x="9972865" y="3096874"/>
                  <a:pt x="10041421" y="3119310"/>
                  <a:pt x="10100278" y="3159814"/>
                </a:cubicBezTo>
                <a:cubicBezTo>
                  <a:pt x="10106458" y="3164092"/>
                  <a:pt x="10104081" y="3175882"/>
                  <a:pt x="10095333" y="3173506"/>
                </a:cubicBezTo>
                <a:cubicBezTo>
                  <a:pt x="9984085" y="3143366"/>
                  <a:pt x="9874263" y="3102102"/>
                  <a:pt x="9763681" y="3068160"/>
                </a:cubicBezTo>
                <a:cubicBezTo>
                  <a:pt x="9732113" y="3076716"/>
                  <a:pt x="9700450" y="3085083"/>
                  <a:pt x="9668882" y="3093925"/>
                </a:cubicBezTo>
                <a:cubicBezTo>
                  <a:pt x="9785455" y="3128913"/>
                  <a:pt x="9902123" y="3171699"/>
                  <a:pt x="10010424" y="3226462"/>
                </a:cubicBezTo>
                <a:cubicBezTo>
                  <a:pt x="10023451" y="3233119"/>
                  <a:pt x="10014228" y="3255464"/>
                  <a:pt x="10000249" y="3250329"/>
                </a:cubicBezTo>
                <a:cubicBezTo>
                  <a:pt x="9875499" y="3204880"/>
                  <a:pt x="9752461" y="3155820"/>
                  <a:pt x="9626665" y="3112656"/>
                </a:cubicBezTo>
                <a:cubicBezTo>
                  <a:pt x="9623812" y="3111705"/>
                  <a:pt x="9622006" y="3109899"/>
                  <a:pt x="9620579" y="3107806"/>
                </a:cubicBezTo>
                <a:cubicBezTo>
                  <a:pt x="9572562" y="3121403"/>
                  <a:pt x="9524544" y="3134904"/>
                  <a:pt x="9476622" y="3149070"/>
                </a:cubicBezTo>
                <a:cubicBezTo>
                  <a:pt x="9642163" y="3192995"/>
                  <a:pt x="9816452" y="3255844"/>
                  <a:pt x="9968968" y="3326395"/>
                </a:cubicBezTo>
                <a:cubicBezTo>
                  <a:pt x="9976004" y="3329628"/>
                  <a:pt x="9972865" y="3341609"/>
                  <a:pt x="9964879" y="3339803"/>
                </a:cubicBezTo>
                <a:cubicBezTo>
                  <a:pt x="9786406" y="3299297"/>
                  <a:pt x="9595572" y="3237208"/>
                  <a:pt x="9427179" y="3163903"/>
                </a:cubicBezTo>
                <a:cubicBezTo>
                  <a:pt x="9389145" y="3175216"/>
                  <a:pt x="9351016" y="3186340"/>
                  <a:pt x="9313079" y="3198033"/>
                </a:cubicBezTo>
                <a:cubicBezTo>
                  <a:pt x="9429936" y="3218666"/>
                  <a:pt x="9562198" y="3256699"/>
                  <a:pt x="9661276" y="3311753"/>
                </a:cubicBezTo>
                <a:cubicBezTo>
                  <a:pt x="9667837" y="3315461"/>
                  <a:pt x="9665460" y="3326776"/>
                  <a:pt x="9657187" y="3325160"/>
                </a:cubicBezTo>
                <a:cubicBezTo>
                  <a:pt x="9589297" y="3312038"/>
                  <a:pt x="9524449" y="3285700"/>
                  <a:pt x="9458272" y="3265922"/>
                </a:cubicBezTo>
                <a:cubicBezTo>
                  <a:pt x="9394946" y="3246905"/>
                  <a:pt x="9330098" y="3232453"/>
                  <a:pt x="9267153" y="3212296"/>
                </a:cubicBezTo>
                <a:cubicBezTo>
                  <a:pt x="9238627" y="3221233"/>
                  <a:pt x="9210007" y="3229695"/>
                  <a:pt x="9181481" y="3238824"/>
                </a:cubicBezTo>
                <a:cubicBezTo>
                  <a:pt x="9204112" y="3243578"/>
                  <a:pt x="9226647" y="3250804"/>
                  <a:pt x="9247185" y="3256604"/>
                </a:cubicBezTo>
                <a:cubicBezTo>
                  <a:pt x="9285503" y="3267539"/>
                  <a:pt x="9324393" y="3277047"/>
                  <a:pt x="9358528" y="3298060"/>
                </a:cubicBezTo>
                <a:cubicBezTo>
                  <a:pt x="9365279" y="3302244"/>
                  <a:pt x="9363853" y="3315556"/>
                  <a:pt x="9354439" y="3314700"/>
                </a:cubicBezTo>
                <a:cubicBezTo>
                  <a:pt x="9313649" y="3311087"/>
                  <a:pt x="9275235" y="3295969"/>
                  <a:pt x="9236250" y="3284464"/>
                </a:cubicBezTo>
                <a:cubicBezTo>
                  <a:pt x="9204017" y="3274956"/>
                  <a:pt x="9168836" y="3268204"/>
                  <a:pt x="9138790" y="3252611"/>
                </a:cubicBezTo>
                <a:cubicBezTo>
                  <a:pt x="9103703" y="3264021"/>
                  <a:pt x="9068427" y="3274861"/>
                  <a:pt x="9033436" y="3286556"/>
                </a:cubicBezTo>
                <a:cubicBezTo>
                  <a:pt x="9122625" y="3308996"/>
                  <a:pt x="9215902" y="3332767"/>
                  <a:pt x="9296914" y="3373463"/>
                </a:cubicBezTo>
                <a:cubicBezTo>
                  <a:pt x="9302333" y="3376125"/>
                  <a:pt x="9300622" y="3385063"/>
                  <a:pt x="9294062" y="3384016"/>
                </a:cubicBezTo>
                <a:cubicBezTo>
                  <a:pt x="9190895" y="3367853"/>
                  <a:pt x="9089061" y="3330295"/>
                  <a:pt x="8988652" y="3301769"/>
                </a:cubicBezTo>
                <a:cubicBezTo>
                  <a:pt x="8945674" y="3316317"/>
                  <a:pt x="8902411" y="3330295"/>
                  <a:pt x="8859528" y="3345412"/>
                </a:cubicBezTo>
                <a:cubicBezTo>
                  <a:pt x="9009095" y="3358249"/>
                  <a:pt x="9167219" y="3393525"/>
                  <a:pt x="9304901" y="3437073"/>
                </a:cubicBezTo>
                <a:cubicBezTo>
                  <a:pt x="9313363" y="3439736"/>
                  <a:pt x="9310797" y="3453618"/>
                  <a:pt x="9301763" y="3452572"/>
                </a:cubicBezTo>
                <a:cubicBezTo>
                  <a:pt x="9200118" y="3440497"/>
                  <a:pt x="9100090" y="3416345"/>
                  <a:pt x="8999397" y="3398184"/>
                </a:cubicBezTo>
                <a:cubicBezTo>
                  <a:pt x="8935880" y="3386679"/>
                  <a:pt x="8871223" y="3378026"/>
                  <a:pt x="8808182" y="3363669"/>
                </a:cubicBezTo>
                <a:cubicBezTo>
                  <a:pt x="8764919" y="3379167"/>
                  <a:pt x="8721371" y="3393810"/>
                  <a:pt x="8678203" y="3409785"/>
                </a:cubicBezTo>
                <a:cubicBezTo>
                  <a:pt x="8759784" y="3412352"/>
                  <a:pt x="8841842" y="3424903"/>
                  <a:pt x="8921713" y="3437169"/>
                </a:cubicBezTo>
                <a:cubicBezTo>
                  <a:pt x="9034672" y="3454474"/>
                  <a:pt x="9166459" y="3466835"/>
                  <a:pt x="9270005" y="3517324"/>
                </a:cubicBezTo>
                <a:cubicBezTo>
                  <a:pt x="9277422" y="3520938"/>
                  <a:pt x="9275235" y="3534154"/>
                  <a:pt x="9266391" y="3533774"/>
                </a:cubicBezTo>
                <a:cubicBezTo>
                  <a:pt x="9155144" y="3528830"/>
                  <a:pt x="9041898" y="3490226"/>
                  <a:pt x="8931507" y="3472730"/>
                </a:cubicBezTo>
                <a:cubicBezTo>
                  <a:pt x="8829005" y="3456376"/>
                  <a:pt x="8724413" y="3449339"/>
                  <a:pt x="8622293" y="3430893"/>
                </a:cubicBezTo>
                <a:cubicBezTo>
                  <a:pt x="8595194" y="3441067"/>
                  <a:pt x="8568095" y="3451052"/>
                  <a:pt x="8541092" y="3461415"/>
                </a:cubicBezTo>
                <a:cubicBezTo>
                  <a:pt x="8615257" y="3466835"/>
                  <a:pt x="8690183" y="3481668"/>
                  <a:pt x="8761116" y="3494124"/>
                </a:cubicBezTo>
                <a:cubicBezTo>
                  <a:pt x="8857151" y="3511049"/>
                  <a:pt x="8957654" y="3526928"/>
                  <a:pt x="9048269" y="3564201"/>
                </a:cubicBezTo>
                <a:cubicBezTo>
                  <a:pt x="9058348" y="3568290"/>
                  <a:pt x="9054450" y="3584074"/>
                  <a:pt x="9043515" y="3582648"/>
                </a:cubicBezTo>
                <a:cubicBezTo>
                  <a:pt x="8935690" y="3568860"/>
                  <a:pt x="8830147" y="3536722"/>
                  <a:pt x="8722701" y="3518941"/>
                </a:cubicBezTo>
                <a:cubicBezTo>
                  <a:pt x="8642546" y="3505724"/>
                  <a:pt x="8559158" y="3500970"/>
                  <a:pt x="8479096" y="3485661"/>
                </a:cubicBezTo>
                <a:cubicBezTo>
                  <a:pt x="8454945" y="3495074"/>
                  <a:pt x="8430794" y="3504298"/>
                  <a:pt x="8406738" y="3513902"/>
                </a:cubicBezTo>
                <a:cubicBezTo>
                  <a:pt x="8472060" y="3518370"/>
                  <a:pt x="8537764" y="3532443"/>
                  <a:pt x="8601185" y="3545279"/>
                </a:cubicBezTo>
                <a:cubicBezTo>
                  <a:pt x="8694081" y="3564011"/>
                  <a:pt x="8795441" y="3581792"/>
                  <a:pt x="8879305" y="3627337"/>
                </a:cubicBezTo>
                <a:cubicBezTo>
                  <a:pt x="8886532" y="3631140"/>
                  <a:pt x="8881302" y="3642835"/>
                  <a:pt x="8873886" y="3641884"/>
                </a:cubicBezTo>
                <a:cubicBezTo>
                  <a:pt x="8790877" y="3631235"/>
                  <a:pt x="8710150" y="3600428"/>
                  <a:pt x="8628474" y="3581697"/>
                </a:cubicBezTo>
                <a:cubicBezTo>
                  <a:pt x="8540806" y="3561633"/>
                  <a:pt x="8449430" y="3553362"/>
                  <a:pt x="8362239" y="3531682"/>
                </a:cubicBezTo>
                <a:cubicBezTo>
                  <a:pt x="8342082" y="3539860"/>
                  <a:pt x="8321828" y="3547752"/>
                  <a:pt x="8301671" y="3556023"/>
                </a:cubicBezTo>
                <a:cubicBezTo>
                  <a:pt x="8372032" y="3563345"/>
                  <a:pt x="8441919" y="3579890"/>
                  <a:pt x="8510189" y="3596149"/>
                </a:cubicBezTo>
                <a:cubicBezTo>
                  <a:pt x="8595194" y="3616402"/>
                  <a:pt x="8691704" y="3631140"/>
                  <a:pt x="8767487" y="3675545"/>
                </a:cubicBezTo>
                <a:cubicBezTo>
                  <a:pt x="8774428" y="3679538"/>
                  <a:pt x="8769959" y="3690567"/>
                  <a:pt x="8762447" y="3689997"/>
                </a:cubicBezTo>
                <a:cubicBezTo>
                  <a:pt x="8680580" y="3684007"/>
                  <a:pt x="8599283" y="3650062"/>
                  <a:pt x="8519602" y="3630379"/>
                </a:cubicBezTo>
                <a:cubicBezTo>
                  <a:pt x="8436119" y="3609746"/>
                  <a:pt x="8349879" y="3595483"/>
                  <a:pt x="8267535" y="3570191"/>
                </a:cubicBezTo>
                <a:cubicBezTo>
                  <a:pt x="8242814" y="3580460"/>
                  <a:pt x="8217997" y="3590443"/>
                  <a:pt x="8193370" y="3600903"/>
                </a:cubicBezTo>
                <a:cubicBezTo>
                  <a:pt x="8283510" y="3611743"/>
                  <a:pt x="8374124" y="3637606"/>
                  <a:pt x="8461031" y="3659000"/>
                </a:cubicBezTo>
                <a:cubicBezTo>
                  <a:pt x="8565147" y="3684577"/>
                  <a:pt x="8674114" y="3707397"/>
                  <a:pt x="8773572" y="3747713"/>
                </a:cubicBezTo>
                <a:cubicBezTo>
                  <a:pt x="8780893" y="3750660"/>
                  <a:pt x="8782699" y="3759789"/>
                  <a:pt x="8779752" y="3765779"/>
                </a:cubicBezTo>
                <a:cubicBezTo>
                  <a:pt x="8817500" y="3770247"/>
                  <a:pt x="8855153" y="3775478"/>
                  <a:pt x="8892331" y="3781753"/>
                </a:cubicBezTo>
                <a:cubicBezTo>
                  <a:pt x="9002533" y="3800200"/>
                  <a:pt x="9110550" y="3825491"/>
                  <a:pt x="9217043" y="3855728"/>
                </a:cubicBezTo>
                <a:cubicBezTo>
                  <a:pt x="9429081" y="3761880"/>
                  <a:pt x="9638075" y="3659856"/>
                  <a:pt x="9850587" y="3570856"/>
                </a:cubicBezTo>
                <a:cubicBezTo>
                  <a:pt x="10288068" y="3387535"/>
                  <a:pt x="10737911" y="3234070"/>
                  <a:pt x="11196121" y="3111705"/>
                </a:cubicBezTo>
                <a:cubicBezTo>
                  <a:pt x="11361615" y="3067494"/>
                  <a:pt x="11528178" y="3028370"/>
                  <a:pt x="11694551" y="2988996"/>
                </a:cubicBezTo>
                <a:lnTo>
                  <a:pt x="11866362" y="2947699"/>
                </a:lnTo>
                <a:lnTo>
                  <a:pt x="11849833" y="2943723"/>
                </a:lnTo>
                <a:cubicBezTo>
                  <a:pt x="11844472" y="2941227"/>
                  <a:pt x="11839315" y="2937995"/>
                  <a:pt x="11833752" y="2935143"/>
                </a:cubicBezTo>
                <a:cubicBezTo>
                  <a:pt x="11819109" y="2927535"/>
                  <a:pt x="11804561" y="2920785"/>
                  <a:pt x="11788776" y="2915746"/>
                </a:cubicBezTo>
                <a:cubicBezTo>
                  <a:pt x="11782121" y="2913654"/>
                  <a:pt x="11783548" y="2902150"/>
                  <a:pt x="11790965" y="2903196"/>
                </a:cubicBezTo>
                <a:cubicBezTo>
                  <a:pt x="11816256" y="2906715"/>
                  <a:pt x="11860946" y="2912418"/>
                  <a:pt x="11873306" y="2938279"/>
                </a:cubicBezTo>
                <a:cubicBezTo>
                  <a:pt x="11874258" y="2940323"/>
                  <a:pt x="11873806" y="2942701"/>
                  <a:pt x="11872570" y="2944578"/>
                </a:cubicBezTo>
                <a:lnTo>
                  <a:pt x="11868130" y="2947273"/>
                </a:lnTo>
                <a:lnTo>
                  <a:pt x="11943810" y="2929082"/>
                </a:lnTo>
                <a:cubicBezTo>
                  <a:pt x="12026744" y="2908603"/>
                  <a:pt x="12109473" y="2887395"/>
                  <a:pt x="12191839" y="2864791"/>
                </a:cubicBezTo>
                <a:lnTo>
                  <a:pt x="12191839" y="2899494"/>
                </a:lnTo>
                <a:cubicBezTo>
                  <a:pt x="11962021" y="2963671"/>
                  <a:pt x="11729351" y="3018910"/>
                  <a:pt x="11494494" y="3074625"/>
                </a:cubicBezTo>
                <a:cubicBezTo>
                  <a:pt x="10984083" y="3195657"/>
                  <a:pt x="10482895" y="3354351"/>
                  <a:pt x="9996351" y="3550509"/>
                </a:cubicBezTo>
                <a:cubicBezTo>
                  <a:pt x="9752651" y="3648731"/>
                  <a:pt x="9515036" y="3765208"/>
                  <a:pt x="9273998" y="3872273"/>
                </a:cubicBezTo>
                <a:cubicBezTo>
                  <a:pt x="9450569" y="3925425"/>
                  <a:pt x="9622956" y="3991413"/>
                  <a:pt x="9793823" y="4062060"/>
                </a:cubicBezTo>
                <a:cubicBezTo>
                  <a:pt x="10023736" y="4039430"/>
                  <a:pt x="10253743" y="4020889"/>
                  <a:pt x="10483466" y="4006436"/>
                </a:cubicBezTo>
                <a:cubicBezTo>
                  <a:pt x="10620198" y="3997784"/>
                  <a:pt x="10757117" y="3991603"/>
                  <a:pt x="10894039" y="3988750"/>
                </a:cubicBezTo>
                <a:cubicBezTo>
                  <a:pt x="11061101" y="3985327"/>
                  <a:pt x="11228259" y="3986944"/>
                  <a:pt x="11395132" y="3995597"/>
                </a:cubicBezTo>
                <a:cubicBezTo>
                  <a:pt x="11561718" y="4004250"/>
                  <a:pt x="11728020" y="4020034"/>
                  <a:pt x="11892991" y="4044660"/>
                </a:cubicBezTo>
                <a:cubicBezTo>
                  <a:pt x="11975523" y="4056926"/>
                  <a:pt x="12057770" y="4071569"/>
                  <a:pt x="12139447" y="4088589"/>
                </a:cubicBezTo>
                <a:cubicBezTo>
                  <a:pt x="12156753" y="4092202"/>
                  <a:pt x="12174344" y="4095530"/>
                  <a:pt x="12191934" y="4099048"/>
                </a:cubicBezTo>
                <a:lnTo>
                  <a:pt x="12191934" y="4129380"/>
                </a:lnTo>
                <a:cubicBezTo>
                  <a:pt x="11704914" y="4021744"/>
                  <a:pt x="11204297" y="4002157"/>
                  <a:pt x="10706343" y="4022695"/>
                </a:cubicBezTo>
                <a:cubicBezTo>
                  <a:pt x="10420901" y="4034391"/>
                  <a:pt x="10135460" y="4056640"/>
                  <a:pt x="9850777" y="4085736"/>
                </a:cubicBezTo>
                <a:cubicBezTo>
                  <a:pt x="9994925" y="4146305"/>
                  <a:pt x="10138311" y="4209346"/>
                  <a:pt x="10282269" y="4270010"/>
                </a:cubicBezTo>
                <a:cubicBezTo>
                  <a:pt x="10911154" y="4157429"/>
                  <a:pt x="11553921" y="4117209"/>
                  <a:pt x="12191934" y="4154291"/>
                </a:cubicBezTo>
                <a:lnTo>
                  <a:pt x="12191934" y="4183768"/>
                </a:lnTo>
                <a:cubicBezTo>
                  <a:pt x="12086201" y="4180725"/>
                  <a:pt x="11980372" y="4178728"/>
                  <a:pt x="11874544" y="4179679"/>
                </a:cubicBezTo>
                <a:cubicBezTo>
                  <a:pt x="11656327" y="4181676"/>
                  <a:pt x="11438299" y="4192230"/>
                  <a:pt x="11220937" y="4210963"/>
                </a:cubicBezTo>
                <a:cubicBezTo>
                  <a:pt x="11078978" y="4223228"/>
                  <a:pt x="10937587" y="4240058"/>
                  <a:pt x="10796482" y="4259360"/>
                </a:cubicBezTo>
                <a:cubicBezTo>
                  <a:pt x="10805990" y="4263923"/>
                  <a:pt x="10815024" y="4269344"/>
                  <a:pt x="10822630" y="4276665"/>
                </a:cubicBezTo>
                <a:cubicBezTo>
                  <a:pt x="10827005" y="4280944"/>
                  <a:pt x="10824818" y="4290737"/>
                  <a:pt x="10817401" y="4289025"/>
                </a:cubicBezTo>
                <a:cubicBezTo>
                  <a:pt x="10796103" y="4284082"/>
                  <a:pt x="10775088" y="4275048"/>
                  <a:pt x="10755406" y="4264874"/>
                </a:cubicBezTo>
                <a:cubicBezTo>
                  <a:pt x="10736770" y="4267537"/>
                  <a:pt x="10718038" y="4269534"/>
                  <a:pt x="10699497" y="4272291"/>
                </a:cubicBezTo>
                <a:cubicBezTo>
                  <a:pt x="10712999" y="4278567"/>
                  <a:pt x="10725265" y="4287410"/>
                  <a:pt x="10732682" y="4298820"/>
                </a:cubicBezTo>
                <a:cubicBezTo>
                  <a:pt x="10736104" y="4303955"/>
                  <a:pt x="10731635" y="4311085"/>
                  <a:pt x="10725455" y="4309944"/>
                </a:cubicBezTo>
                <a:cubicBezTo>
                  <a:pt x="10703586" y="4305760"/>
                  <a:pt x="10677913" y="4292639"/>
                  <a:pt x="10658991" y="4281419"/>
                </a:cubicBezTo>
                <a:cubicBezTo>
                  <a:pt x="10657851" y="4280754"/>
                  <a:pt x="10657470" y="4279707"/>
                  <a:pt x="10656709" y="4278853"/>
                </a:cubicBezTo>
                <a:cubicBezTo>
                  <a:pt x="10630561" y="4282845"/>
                  <a:pt x="10604413" y="4286648"/>
                  <a:pt x="10578361" y="4290832"/>
                </a:cubicBezTo>
                <a:cubicBezTo>
                  <a:pt x="10578550" y="4290832"/>
                  <a:pt x="10578645" y="4290928"/>
                  <a:pt x="10578740" y="4290928"/>
                </a:cubicBezTo>
                <a:cubicBezTo>
                  <a:pt x="10597757" y="4297868"/>
                  <a:pt x="10618580" y="4304430"/>
                  <a:pt x="10634934" y="4316601"/>
                </a:cubicBezTo>
                <a:cubicBezTo>
                  <a:pt x="10640735" y="4320879"/>
                  <a:pt x="10636457" y="4328771"/>
                  <a:pt x="10630085" y="4328771"/>
                </a:cubicBezTo>
                <a:cubicBezTo>
                  <a:pt x="10610880" y="4328771"/>
                  <a:pt x="10592052" y="4320404"/>
                  <a:pt x="10574842" y="4312512"/>
                </a:cubicBezTo>
                <a:cubicBezTo>
                  <a:pt x="10566189" y="4308518"/>
                  <a:pt x="10554780" y="4303764"/>
                  <a:pt x="10548599" y="4295872"/>
                </a:cubicBezTo>
                <a:cubicBezTo>
                  <a:pt x="10524827" y="4299961"/>
                  <a:pt x="10501057" y="4304239"/>
                  <a:pt x="10477286" y="4308518"/>
                </a:cubicBezTo>
                <a:cubicBezTo>
                  <a:pt x="10483086" y="4310515"/>
                  <a:pt x="10488886" y="4312417"/>
                  <a:pt x="10494686" y="4314508"/>
                </a:cubicBezTo>
                <a:cubicBezTo>
                  <a:pt x="10512467" y="4320974"/>
                  <a:pt x="10530438" y="4326489"/>
                  <a:pt x="10544605" y="4339326"/>
                </a:cubicBezTo>
                <a:cubicBezTo>
                  <a:pt x="10550785" y="4344936"/>
                  <a:pt x="10544891" y="4354443"/>
                  <a:pt x="10537664" y="4354634"/>
                </a:cubicBezTo>
                <a:cubicBezTo>
                  <a:pt x="10518266" y="4355110"/>
                  <a:pt x="10499916" y="4346457"/>
                  <a:pt x="10482040" y="4339705"/>
                </a:cubicBezTo>
                <a:cubicBezTo>
                  <a:pt x="10464829" y="4333241"/>
                  <a:pt x="10447810" y="4326299"/>
                  <a:pt x="10432311" y="4316506"/>
                </a:cubicBezTo>
                <a:cubicBezTo>
                  <a:pt x="10423468" y="4318216"/>
                  <a:pt x="10414531" y="4319739"/>
                  <a:pt x="10405592" y="4321260"/>
                </a:cubicBezTo>
                <a:cubicBezTo>
                  <a:pt x="10426700" y="4329912"/>
                  <a:pt x="10447810" y="4338375"/>
                  <a:pt x="10468918" y="4346837"/>
                </a:cubicBezTo>
                <a:cubicBezTo>
                  <a:pt x="10538424" y="4374506"/>
                  <a:pt x="10608407" y="4401034"/>
                  <a:pt x="10678769" y="4425947"/>
                </a:cubicBezTo>
                <a:cubicBezTo>
                  <a:pt x="11165978" y="4261451"/>
                  <a:pt x="11680574" y="4224559"/>
                  <a:pt x="12191744" y="4183768"/>
                </a:cubicBezTo>
                <a:lnTo>
                  <a:pt x="12191744" y="4211817"/>
                </a:lnTo>
                <a:cubicBezTo>
                  <a:pt x="12157895" y="4214861"/>
                  <a:pt x="12123949" y="4217903"/>
                  <a:pt x="12090100" y="4220756"/>
                </a:cubicBezTo>
                <a:cubicBezTo>
                  <a:pt x="11926744" y="4234733"/>
                  <a:pt x="11763391" y="4248044"/>
                  <a:pt x="11600417" y="4265921"/>
                </a:cubicBezTo>
                <a:cubicBezTo>
                  <a:pt x="11438014" y="4283701"/>
                  <a:pt x="11275990" y="4306141"/>
                  <a:pt x="11115680" y="4338279"/>
                </a:cubicBezTo>
                <a:cubicBezTo>
                  <a:pt x="10982848" y="4364998"/>
                  <a:pt x="10851251" y="4398563"/>
                  <a:pt x="10722603" y="4441160"/>
                </a:cubicBezTo>
                <a:cubicBezTo>
                  <a:pt x="10944052" y="4517132"/>
                  <a:pt x="11170448" y="4576274"/>
                  <a:pt x="11404450" y="4602423"/>
                </a:cubicBezTo>
                <a:cubicBezTo>
                  <a:pt x="11424607" y="4601282"/>
                  <a:pt x="11444955" y="4601757"/>
                  <a:pt x="11464733" y="4601376"/>
                </a:cubicBezTo>
                <a:cubicBezTo>
                  <a:pt x="11481658" y="4600997"/>
                  <a:pt x="11498487" y="4600521"/>
                  <a:pt x="11515222" y="4600521"/>
                </a:cubicBezTo>
                <a:cubicBezTo>
                  <a:pt x="11701777" y="4570189"/>
                  <a:pt x="11895178" y="4560871"/>
                  <a:pt x="12081637" y="4542425"/>
                </a:cubicBezTo>
                <a:cubicBezTo>
                  <a:pt x="12095995" y="4540999"/>
                  <a:pt x="12103031" y="4552979"/>
                  <a:pt x="12100844" y="4563533"/>
                </a:cubicBezTo>
                <a:cubicBezTo>
                  <a:pt x="12108166" y="4570285"/>
                  <a:pt x="12109876" y="4582360"/>
                  <a:pt x="12098372" y="4587304"/>
                </a:cubicBezTo>
                <a:cubicBezTo>
                  <a:pt x="11595282" y="4802099"/>
                  <a:pt x="11056347" y="4894235"/>
                  <a:pt x="10515224" y="4949764"/>
                </a:cubicBezTo>
                <a:cubicBezTo>
                  <a:pt x="10514939" y="4949859"/>
                  <a:pt x="10514749" y="4949859"/>
                  <a:pt x="10514559" y="4949859"/>
                </a:cubicBezTo>
                <a:cubicBezTo>
                  <a:pt x="10429744" y="4958607"/>
                  <a:pt x="10344928" y="4966499"/>
                  <a:pt x="10260115" y="4973725"/>
                </a:cubicBezTo>
                <a:cubicBezTo>
                  <a:pt x="10093432" y="4987893"/>
                  <a:pt x="9921805" y="5005673"/>
                  <a:pt x="9748658" y="5018129"/>
                </a:cubicBezTo>
                <a:cubicBezTo>
                  <a:pt x="9745615" y="5022218"/>
                  <a:pt x="9740195" y="5024406"/>
                  <a:pt x="9735536" y="5020031"/>
                </a:cubicBezTo>
                <a:cubicBezTo>
                  <a:pt x="9735251" y="5019746"/>
                  <a:pt x="9734965" y="5019461"/>
                  <a:pt x="9734681" y="5019176"/>
                </a:cubicBezTo>
                <a:cubicBezTo>
                  <a:pt x="9649960" y="5025071"/>
                  <a:pt x="9564860" y="5029635"/>
                  <a:pt x="9479951" y="5031726"/>
                </a:cubicBezTo>
                <a:cubicBezTo>
                  <a:pt x="9361856" y="5098476"/>
                  <a:pt x="9244427" y="5165890"/>
                  <a:pt x="9127474" y="5233019"/>
                </a:cubicBezTo>
                <a:cubicBezTo>
                  <a:pt x="8226554" y="5750086"/>
                  <a:pt x="7294352" y="6299101"/>
                  <a:pt x="6241488" y="6416053"/>
                </a:cubicBezTo>
                <a:cubicBezTo>
                  <a:pt x="5962895" y="6446956"/>
                  <a:pt x="5676800" y="6451235"/>
                  <a:pt x="5402396" y="6387053"/>
                </a:cubicBezTo>
                <a:cubicBezTo>
                  <a:pt x="5118288" y="6320590"/>
                  <a:pt x="4854219" y="6189279"/>
                  <a:pt x="4598262" y="6052644"/>
                </a:cubicBezTo>
                <a:cubicBezTo>
                  <a:pt x="4379287" y="6054640"/>
                  <a:pt x="4160329" y="6045987"/>
                  <a:pt x="3942300" y="6025449"/>
                </a:cubicBezTo>
                <a:cubicBezTo>
                  <a:pt x="3707252" y="6003294"/>
                  <a:pt x="3476587" y="5960982"/>
                  <a:pt x="3243533" y="5924375"/>
                </a:cubicBezTo>
                <a:cubicBezTo>
                  <a:pt x="3157481" y="5910873"/>
                  <a:pt x="3071525" y="5909637"/>
                  <a:pt x="2985093" y="5909351"/>
                </a:cubicBezTo>
                <a:cubicBezTo>
                  <a:pt x="2752424" y="5954136"/>
                  <a:pt x="2516996" y="5989603"/>
                  <a:pt x="2278434" y="6015750"/>
                </a:cubicBezTo>
                <a:cubicBezTo>
                  <a:pt x="1811750" y="6066811"/>
                  <a:pt x="1342321" y="6088775"/>
                  <a:pt x="873083" y="6092958"/>
                </a:cubicBezTo>
                <a:cubicBezTo>
                  <a:pt x="723470" y="6094290"/>
                  <a:pt x="573856" y="6093791"/>
                  <a:pt x="424266" y="6091830"/>
                </a:cubicBezTo>
                <a:lnTo>
                  <a:pt x="0" y="6082468"/>
                </a:lnTo>
                <a:lnTo>
                  <a:pt x="0" y="5911430"/>
                </a:lnTo>
                <a:lnTo>
                  <a:pt x="706831" y="5924791"/>
                </a:lnTo>
                <a:cubicBezTo>
                  <a:pt x="950577" y="5925587"/>
                  <a:pt x="1194324" y="5921951"/>
                  <a:pt x="1438071" y="5912014"/>
                </a:cubicBezTo>
                <a:cubicBezTo>
                  <a:pt x="1433792" y="5906689"/>
                  <a:pt x="1432936" y="5898797"/>
                  <a:pt x="1437595" y="5892712"/>
                </a:cubicBezTo>
                <a:cubicBezTo>
                  <a:pt x="1437976" y="5892141"/>
                  <a:pt x="1438260" y="5891856"/>
                  <a:pt x="1438641" y="5891381"/>
                </a:cubicBezTo>
                <a:cubicBezTo>
                  <a:pt x="1438832" y="5889288"/>
                  <a:pt x="1439497" y="5887197"/>
                  <a:pt x="1441209" y="5885296"/>
                </a:cubicBezTo>
                <a:cubicBezTo>
                  <a:pt x="1712483" y="5571519"/>
                  <a:pt x="1999921" y="5270863"/>
                  <a:pt x="2300398" y="4983234"/>
                </a:cubicBezTo>
                <a:cubicBezTo>
                  <a:pt x="2305912" y="4978005"/>
                  <a:pt x="2307434" y="4954329"/>
                  <a:pt x="2309336" y="4946532"/>
                </a:cubicBezTo>
                <a:cubicBezTo>
                  <a:pt x="2312948" y="4932174"/>
                  <a:pt x="2316656" y="4917816"/>
                  <a:pt x="2320555" y="4903458"/>
                </a:cubicBezTo>
                <a:cubicBezTo>
                  <a:pt x="2328067" y="4876170"/>
                  <a:pt x="2335959" y="4848880"/>
                  <a:pt x="2344326" y="4821782"/>
                </a:cubicBezTo>
                <a:cubicBezTo>
                  <a:pt x="2360965" y="4768059"/>
                  <a:pt x="2379412" y="4715002"/>
                  <a:pt x="2399759" y="4662611"/>
                </a:cubicBezTo>
                <a:cubicBezTo>
                  <a:pt x="2439884" y="4559064"/>
                  <a:pt x="2487045" y="4458276"/>
                  <a:pt x="2540291" y="4360909"/>
                </a:cubicBezTo>
                <a:cubicBezTo>
                  <a:pt x="2646499" y="4166748"/>
                  <a:pt x="2776861" y="3986373"/>
                  <a:pt x="2922909" y="3820262"/>
                </a:cubicBezTo>
                <a:cubicBezTo>
                  <a:pt x="3070860" y="3651963"/>
                  <a:pt x="3234786" y="3498213"/>
                  <a:pt x="3408030" y="3356253"/>
                </a:cubicBezTo>
                <a:cubicBezTo>
                  <a:pt x="3592595" y="3205070"/>
                  <a:pt x="3787304" y="3067685"/>
                  <a:pt x="3988608" y="2939711"/>
                </a:cubicBezTo>
                <a:cubicBezTo>
                  <a:pt x="4159473" y="2831134"/>
                  <a:pt x="4334693" y="2729497"/>
                  <a:pt x="4512593" y="2632899"/>
                </a:cubicBezTo>
                <a:cubicBezTo>
                  <a:pt x="5186075" y="2267177"/>
                  <a:pt x="5883979" y="1919172"/>
                  <a:pt x="6609556" y="1657124"/>
                </a:cubicBezTo>
                <a:cubicBezTo>
                  <a:pt x="6629810" y="1611389"/>
                  <a:pt x="6649967" y="1566035"/>
                  <a:pt x="6669840" y="1521061"/>
                </a:cubicBezTo>
                <a:cubicBezTo>
                  <a:pt x="6898992" y="1003703"/>
                  <a:pt x="7149539" y="491392"/>
                  <a:pt x="7434696" y="0"/>
                </a:cubicBezTo>
                <a:close/>
              </a:path>
            </a:pathLst>
          </a:custGeom>
          <a:solidFill>
            <a:schemeClr val="accent2">
              <a:lumMod val="50000"/>
              <a:alpha val="40000"/>
            </a:schemeClr>
          </a:solidFill>
          <a:ln w="9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1B89943A-B7A8-43AC-BB9A-BB0BF3C24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7575" y="1398372"/>
            <a:ext cx="5622703" cy="2883886"/>
          </a:xfrm>
          <a:custGeom>
            <a:avLst/>
            <a:gdLst>
              <a:gd name="connsiteX0" fmla="*/ 0 w 5622703"/>
              <a:gd name="connsiteY0" fmla="*/ 0 h 2883886"/>
              <a:gd name="connsiteX1" fmla="*/ 4946237 w 5622703"/>
              <a:gd name="connsiteY1" fmla="*/ 0 h 2883886"/>
              <a:gd name="connsiteX2" fmla="*/ 5622703 w 5622703"/>
              <a:gd name="connsiteY2" fmla="*/ 970121 h 2883886"/>
              <a:gd name="connsiteX3" fmla="*/ 5622703 w 5622703"/>
              <a:gd name="connsiteY3" fmla="*/ 2883886 h 2883886"/>
              <a:gd name="connsiteX4" fmla="*/ 0 w 5622703"/>
              <a:gd name="connsiteY4" fmla="*/ 2883886 h 2883886"/>
              <a:gd name="connsiteX5" fmla="*/ 0 w 5622703"/>
              <a:gd name="connsiteY5" fmla="*/ 0 h 288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2703" h="2883886">
                <a:moveTo>
                  <a:pt x="0" y="0"/>
                </a:moveTo>
                <a:lnTo>
                  <a:pt x="4946237" y="0"/>
                </a:lnTo>
                <a:lnTo>
                  <a:pt x="5622703" y="970121"/>
                </a:lnTo>
                <a:lnTo>
                  <a:pt x="5622703" y="2883886"/>
                </a:lnTo>
                <a:lnTo>
                  <a:pt x="0" y="28838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pc="150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091" y="2582092"/>
            <a:ext cx="4604287" cy="1215208"/>
          </a:xfrm>
        </p:spPr>
        <p:txBody>
          <a:bodyPr anchor="b">
            <a:normAutofit/>
          </a:bodyPr>
          <a:lstStyle>
            <a:lvl1pPr>
              <a:defRPr sz="40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lef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8C1507A-4F83-4F33-909C-A26ACB3DE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2516" y="681037"/>
            <a:ext cx="4083463" cy="5185124"/>
          </a:xfrm>
          <a:custGeom>
            <a:avLst/>
            <a:gdLst>
              <a:gd name="connsiteX0" fmla="*/ 0 w 4083463"/>
              <a:gd name="connsiteY0" fmla="*/ 0 h 5185124"/>
              <a:gd name="connsiteX1" fmla="*/ 3406997 w 4083463"/>
              <a:gd name="connsiteY1" fmla="*/ 0 h 5185124"/>
              <a:gd name="connsiteX2" fmla="*/ 4083463 w 4083463"/>
              <a:gd name="connsiteY2" fmla="*/ 970121 h 5185124"/>
              <a:gd name="connsiteX3" fmla="*/ 4083463 w 4083463"/>
              <a:gd name="connsiteY3" fmla="*/ 2746724 h 5185124"/>
              <a:gd name="connsiteX4" fmla="*/ 4083463 w 4083463"/>
              <a:gd name="connsiteY4" fmla="*/ 3082004 h 5185124"/>
              <a:gd name="connsiteX5" fmla="*/ 4083463 w 4083463"/>
              <a:gd name="connsiteY5" fmla="*/ 5185124 h 5185124"/>
              <a:gd name="connsiteX6" fmla="*/ 0 w 4083463"/>
              <a:gd name="connsiteY6" fmla="*/ 5185124 h 5185124"/>
              <a:gd name="connsiteX7" fmla="*/ 0 w 4083463"/>
              <a:gd name="connsiteY7" fmla="*/ 3082004 h 5185124"/>
              <a:gd name="connsiteX8" fmla="*/ 0 w 4083463"/>
              <a:gd name="connsiteY8" fmla="*/ 2746724 h 518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463" h="5185124">
                <a:moveTo>
                  <a:pt x="0" y="0"/>
                </a:moveTo>
                <a:lnTo>
                  <a:pt x="3406997" y="0"/>
                </a:lnTo>
                <a:lnTo>
                  <a:pt x="4083463" y="970121"/>
                </a:lnTo>
                <a:lnTo>
                  <a:pt x="4083463" y="2746724"/>
                </a:lnTo>
                <a:lnTo>
                  <a:pt x="4083463" y="3082004"/>
                </a:lnTo>
                <a:lnTo>
                  <a:pt x="4083463" y="5185124"/>
                </a:lnTo>
                <a:lnTo>
                  <a:pt x="0" y="5185124"/>
                </a:lnTo>
                <a:lnTo>
                  <a:pt x="0" y="3082004"/>
                </a:lnTo>
                <a:lnTo>
                  <a:pt x="0" y="27467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599F637F-0D07-4A8F-9090-329A9D3C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716" y="1362807"/>
            <a:ext cx="2971800" cy="1021205"/>
          </a:xfrm>
        </p:spPr>
        <p:txBody>
          <a:bodyPr anchor="t">
            <a:noAutofit/>
          </a:bodyPr>
          <a:lstStyle>
            <a:lvl1pPr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4" name="Content Placeholder 14">
            <a:extLst>
              <a:ext uri="{FF2B5EF4-FFF2-40B4-BE49-F238E27FC236}">
                <a16:creationId xmlns:a16="http://schemas.microsoft.com/office/drawing/2014/main" id="{CA12D3AB-7BE5-41FE-A3A6-FA101E28CF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05049" y="2647938"/>
            <a:ext cx="2997810" cy="408317"/>
          </a:xfrm>
        </p:spPr>
        <p:txBody>
          <a:bodyPr anchor="b">
            <a:noAutofit/>
          </a:bodyPr>
          <a:lstStyle>
            <a:lvl1pPr marL="0" indent="0" algn="l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3" name="Content Placeholder 3">
            <a:extLst>
              <a:ext uri="{FF2B5EF4-FFF2-40B4-BE49-F238E27FC236}">
                <a16:creationId xmlns:a16="http://schemas.microsoft.com/office/drawing/2014/main" id="{583DBFE0-EF3C-40F9-A951-0474200E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5048" y="3029651"/>
            <a:ext cx="3020537" cy="488405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6" name="Content Placeholder 14">
            <a:extLst>
              <a:ext uri="{FF2B5EF4-FFF2-40B4-BE49-F238E27FC236}">
                <a16:creationId xmlns:a16="http://schemas.microsoft.com/office/drawing/2014/main" id="{D62664C9-CD4D-43A7-B50A-EE711D4C262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05049" y="3673018"/>
            <a:ext cx="2997810" cy="408317"/>
          </a:xfrm>
        </p:spPr>
        <p:txBody>
          <a:bodyPr anchor="b">
            <a:noAutofit/>
          </a:bodyPr>
          <a:lstStyle>
            <a:lvl1pPr marL="0" indent="0" algn="l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5" name="Content Placeholder 3">
            <a:extLst>
              <a:ext uri="{FF2B5EF4-FFF2-40B4-BE49-F238E27FC236}">
                <a16:creationId xmlns:a16="http://schemas.microsoft.com/office/drawing/2014/main" id="{F3BA3C3B-3C9F-49A8-AF29-A47B50B9704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305048" y="4054731"/>
            <a:ext cx="3020537" cy="488405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8" name="Content Placeholder 14">
            <a:extLst>
              <a:ext uri="{FF2B5EF4-FFF2-40B4-BE49-F238E27FC236}">
                <a16:creationId xmlns:a16="http://schemas.microsoft.com/office/drawing/2014/main" id="{329B99E8-4169-4648-9F3D-549F4CF48A7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05049" y="4672687"/>
            <a:ext cx="2997810" cy="408317"/>
          </a:xfrm>
        </p:spPr>
        <p:txBody>
          <a:bodyPr anchor="b">
            <a:noAutofit/>
          </a:bodyPr>
          <a:lstStyle>
            <a:lvl1pPr marL="0" indent="0" algn="l">
              <a:buNone/>
              <a:defRPr sz="1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7" name="Content Placeholder 3">
            <a:extLst>
              <a:ext uri="{FF2B5EF4-FFF2-40B4-BE49-F238E27FC236}">
                <a16:creationId xmlns:a16="http://schemas.microsoft.com/office/drawing/2014/main" id="{D05F737A-03E7-4739-A057-CE7A1364339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05048" y="5054400"/>
            <a:ext cx="3020537" cy="488405"/>
          </a:xfrm>
        </p:spPr>
        <p:txBody>
          <a:bodyPr>
            <a:normAutofit/>
          </a:bodyPr>
          <a:lstStyle>
            <a:lvl1pPr marL="0" indent="0" algn="l">
              <a:lnSpc>
                <a:spcPts val="1600"/>
              </a:lnSpc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99EC6D75-2B58-4F7C-8190-3EBBD2FB3E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19475" y="-15875"/>
            <a:ext cx="7929563" cy="5718175"/>
          </a:xfrm>
          <a:custGeom>
            <a:avLst/>
            <a:gdLst>
              <a:gd name="connsiteX0" fmla="*/ 0 w 7929563"/>
              <a:gd name="connsiteY0" fmla="*/ 0 h 5718175"/>
              <a:gd name="connsiteX1" fmla="*/ 7929563 w 7929563"/>
              <a:gd name="connsiteY1" fmla="*/ 0 h 5718175"/>
              <a:gd name="connsiteX2" fmla="*/ 7929563 w 7929563"/>
              <a:gd name="connsiteY2" fmla="*/ 5718175 h 5718175"/>
              <a:gd name="connsiteX3" fmla="*/ 1495305 w 7929563"/>
              <a:gd name="connsiteY3" fmla="*/ 5718175 h 5718175"/>
              <a:gd name="connsiteX4" fmla="*/ 1495305 w 7929563"/>
              <a:gd name="connsiteY4" fmla="*/ 3778915 h 5718175"/>
              <a:gd name="connsiteX5" fmla="*/ 1495305 w 7929563"/>
              <a:gd name="connsiteY5" fmla="*/ 3443635 h 5718175"/>
              <a:gd name="connsiteX6" fmla="*/ 1495305 w 7929563"/>
              <a:gd name="connsiteY6" fmla="*/ 1667032 h 5718175"/>
              <a:gd name="connsiteX7" fmla="*/ 818839 w 7929563"/>
              <a:gd name="connsiteY7" fmla="*/ 696911 h 5718175"/>
              <a:gd name="connsiteX8" fmla="*/ 0 w 7929563"/>
              <a:gd name="connsiteY8" fmla="*/ 696911 h 571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9563" h="5718175">
                <a:moveTo>
                  <a:pt x="0" y="0"/>
                </a:moveTo>
                <a:lnTo>
                  <a:pt x="7929563" y="0"/>
                </a:lnTo>
                <a:lnTo>
                  <a:pt x="7929563" y="5718175"/>
                </a:lnTo>
                <a:lnTo>
                  <a:pt x="1495305" y="5718175"/>
                </a:lnTo>
                <a:lnTo>
                  <a:pt x="1495305" y="3778915"/>
                </a:lnTo>
                <a:lnTo>
                  <a:pt x="1495305" y="3443635"/>
                </a:lnTo>
                <a:lnTo>
                  <a:pt x="1495305" y="1667032"/>
                </a:lnTo>
                <a:lnTo>
                  <a:pt x="818839" y="696911"/>
                </a:lnTo>
                <a:lnTo>
                  <a:pt x="0" y="6969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3214A-987A-4510-8606-F268720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2B48-9156-44E4-AB9B-2B1B99EE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022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11259-0998-42AE-B945-4AEE91D4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900" y="6332478"/>
            <a:ext cx="977900" cy="388997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AD09EA-B837-47C3-A8EA-738CDA1D7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31959" flipV="1">
            <a:off x="2028405" y="-1773090"/>
            <a:ext cx="8135190" cy="6549670"/>
          </a:xfrm>
          <a:custGeom>
            <a:avLst/>
            <a:gdLst>
              <a:gd name="connsiteX0" fmla="*/ 7219764 w 7953876"/>
              <a:gd name="connsiteY0" fmla="*/ 5105856 h 6403694"/>
              <a:gd name="connsiteX1" fmla="*/ 7229636 w 7953876"/>
              <a:gd name="connsiteY1" fmla="*/ 5109503 h 6403694"/>
              <a:gd name="connsiteX2" fmla="*/ 7293075 w 7953876"/>
              <a:gd name="connsiteY2" fmla="*/ 5078789 h 6403694"/>
              <a:gd name="connsiteX3" fmla="*/ 7273976 w 7953876"/>
              <a:gd name="connsiteY3" fmla="*/ 5048074 h 6403694"/>
              <a:gd name="connsiteX4" fmla="*/ 7220031 w 7953876"/>
              <a:gd name="connsiteY4" fmla="*/ 5078119 h 6403694"/>
              <a:gd name="connsiteX5" fmla="*/ 7219764 w 7953876"/>
              <a:gd name="connsiteY5" fmla="*/ 5105856 h 6403694"/>
              <a:gd name="connsiteX6" fmla="*/ 7325018 w 7953876"/>
              <a:gd name="connsiteY6" fmla="*/ 5291890 h 6403694"/>
              <a:gd name="connsiteX7" fmla="*/ 7515111 w 7953876"/>
              <a:gd name="connsiteY7" fmla="*/ 5304511 h 6403694"/>
              <a:gd name="connsiteX8" fmla="*/ 7640201 w 7953876"/>
              <a:gd name="connsiteY8" fmla="*/ 5290997 h 6403694"/>
              <a:gd name="connsiteX9" fmla="*/ 7639643 w 7953876"/>
              <a:gd name="connsiteY9" fmla="*/ 5276365 h 6403694"/>
              <a:gd name="connsiteX10" fmla="*/ 7553392 w 7953876"/>
              <a:gd name="connsiteY10" fmla="*/ 5268757 h 6403694"/>
              <a:gd name="connsiteX11" fmla="*/ 7466973 w 7953876"/>
              <a:gd name="connsiteY11" fmla="*/ 5279493 h 6403694"/>
              <a:gd name="connsiteX12" fmla="*/ 7327699 w 7953876"/>
              <a:gd name="connsiteY12" fmla="*/ 5281391 h 6403694"/>
              <a:gd name="connsiteX13" fmla="*/ 7325018 w 7953876"/>
              <a:gd name="connsiteY13" fmla="*/ 5291890 h 6403694"/>
              <a:gd name="connsiteX14" fmla="*/ 7143568 w 7953876"/>
              <a:gd name="connsiteY14" fmla="*/ 5140329 h 6403694"/>
              <a:gd name="connsiteX15" fmla="*/ 7157040 w 7953876"/>
              <a:gd name="connsiteY15" fmla="*/ 5137202 h 6403694"/>
              <a:gd name="connsiteX16" fmla="*/ 7203278 w 7953876"/>
              <a:gd name="connsiteY16" fmla="*/ 5085156 h 6403694"/>
              <a:gd name="connsiteX17" fmla="*/ 7199704 w 7953876"/>
              <a:gd name="connsiteY17" fmla="*/ 5075885 h 6403694"/>
              <a:gd name="connsiteX18" fmla="*/ 7175051 w 7953876"/>
              <a:gd name="connsiteY18" fmla="*/ 5070607 h 6403694"/>
              <a:gd name="connsiteX19" fmla="*/ 7133697 w 7953876"/>
              <a:gd name="connsiteY19" fmla="*/ 5130054 h 6403694"/>
              <a:gd name="connsiteX20" fmla="*/ 7143568 w 7953876"/>
              <a:gd name="connsiteY20" fmla="*/ 5140329 h 6403694"/>
              <a:gd name="connsiteX21" fmla="*/ 7346238 w 7953876"/>
              <a:gd name="connsiteY21" fmla="*/ 5352202 h 6403694"/>
              <a:gd name="connsiteX22" fmla="*/ 7454464 w 7953876"/>
              <a:gd name="connsiteY22" fmla="*/ 5397658 h 6403694"/>
              <a:gd name="connsiteX23" fmla="*/ 7542586 w 7953876"/>
              <a:gd name="connsiteY23" fmla="*/ 5432058 h 6403694"/>
              <a:gd name="connsiteX24" fmla="*/ 7550404 w 7953876"/>
              <a:gd name="connsiteY24" fmla="*/ 5418991 h 6403694"/>
              <a:gd name="connsiteX25" fmla="*/ 7351822 w 7953876"/>
              <a:gd name="connsiteY25" fmla="*/ 5335113 h 6403694"/>
              <a:gd name="connsiteX26" fmla="*/ 7346238 w 7953876"/>
              <a:gd name="connsiteY26" fmla="*/ 5352202 h 6403694"/>
              <a:gd name="connsiteX27" fmla="*/ 7176352 w 7953876"/>
              <a:gd name="connsiteY27" fmla="*/ 5295819 h 6403694"/>
              <a:gd name="connsiteX28" fmla="*/ 7236003 w 7953876"/>
              <a:gd name="connsiteY28" fmla="*/ 5319142 h 6403694"/>
              <a:gd name="connsiteX29" fmla="*/ 7333283 w 7953876"/>
              <a:gd name="connsiteY29" fmla="*/ 5326849 h 6403694"/>
              <a:gd name="connsiteX30" fmla="*/ 7334512 w 7953876"/>
              <a:gd name="connsiteY30" fmla="*/ 5313335 h 6403694"/>
              <a:gd name="connsiteX31" fmla="*/ 7262137 w 7953876"/>
              <a:gd name="connsiteY31" fmla="*/ 5295911 h 6403694"/>
              <a:gd name="connsiteX32" fmla="*/ 7169437 w 7953876"/>
              <a:gd name="connsiteY32" fmla="*/ 5271452 h 6403694"/>
              <a:gd name="connsiteX33" fmla="*/ 7162512 w 7953876"/>
              <a:gd name="connsiteY33" fmla="*/ 5279828 h 6403694"/>
              <a:gd name="connsiteX34" fmla="*/ 7176352 w 7953876"/>
              <a:gd name="connsiteY34" fmla="*/ 5295819 h 6403694"/>
              <a:gd name="connsiteX35" fmla="*/ 7037212 w 7953876"/>
              <a:gd name="connsiteY35" fmla="*/ 5160964 h 6403694"/>
              <a:gd name="connsiteX36" fmla="*/ 7056631 w 7953876"/>
              <a:gd name="connsiteY36" fmla="*/ 5166800 h 6403694"/>
              <a:gd name="connsiteX37" fmla="*/ 7105327 w 7953876"/>
              <a:gd name="connsiteY37" fmla="*/ 5112519 h 6403694"/>
              <a:gd name="connsiteX38" fmla="*/ 7096615 w 7953876"/>
              <a:gd name="connsiteY38" fmla="*/ 5102356 h 6403694"/>
              <a:gd name="connsiteX39" fmla="*/ 7037309 w 7953876"/>
              <a:gd name="connsiteY39" fmla="*/ 5141558 h 6403694"/>
              <a:gd name="connsiteX40" fmla="*/ 7037212 w 7953876"/>
              <a:gd name="connsiteY40" fmla="*/ 5160964 h 6403694"/>
              <a:gd name="connsiteX41" fmla="*/ 4923196 w 7953876"/>
              <a:gd name="connsiteY41" fmla="*/ 3039870 h 6403694"/>
              <a:gd name="connsiteX42" fmla="*/ 4929870 w 7953876"/>
              <a:gd name="connsiteY42" fmla="*/ 3046403 h 6403694"/>
              <a:gd name="connsiteX43" fmla="*/ 5022906 w 7953876"/>
              <a:gd name="connsiteY43" fmla="*/ 3018147 h 6403694"/>
              <a:gd name="connsiteX44" fmla="*/ 5020895 w 7953876"/>
              <a:gd name="connsiteY44" fmla="*/ 3004297 h 6403694"/>
              <a:gd name="connsiteX45" fmla="*/ 4996346 w 7953876"/>
              <a:gd name="connsiteY45" fmla="*/ 3002238 h 6403694"/>
              <a:gd name="connsiteX46" fmla="*/ 4926407 w 7953876"/>
              <a:gd name="connsiteY46" fmla="*/ 3031326 h 6403694"/>
              <a:gd name="connsiteX47" fmla="*/ 4923196 w 7953876"/>
              <a:gd name="connsiteY47" fmla="*/ 3039870 h 6403694"/>
              <a:gd name="connsiteX48" fmla="*/ 6948364 w 7953876"/>
              <a:gd name="connsiteY48" fmla="*/ 5185424 h 6403694"/>
              <a:gd name="connsiteX49" fmla="*/ 6968733 w 7953876"/>
              <a:gd name="connsiteY49" fmla="*/ 5184112 h 6403694"/>
              <a:gd name="connsiteX50" fmla="*/ 7001570 w 7953876"/>
              <a:gd name="connsiteY50" fmla="*/ 5150606 h 6403694"/>
              <a:gd name="connsiteX51" fmla="*/ 6995762 w 7953876"/>
              <a:gd name="connsiteY51" fmla="*/ 5138096 h 6403694"/>
              <a:gd name="connsiteX52" fmla="*/ 6943828 w 7953876"/>
              <a:gd name="connsiteY52" fmla="*/ 5165795 h 6403694"/>
              <a:gd name="connsiteX53" fmla="*/ 6948364 w 7953876"/>
              <a:gd name="connsiteY53" fmla="*/ 5185424 h 6403694"/>
              <a:gd name="connsiteX54" fmla="*/ 7014749 w 7953876"/>
              <a:gd name="connsiteY54" fmla="*/ 5287535 h 6403694"/>
              <a:gd name="connsiteX55" fmla="*/ 7148216 w 7953876"/>
              <a:gd name="connsiteY55" fmla="*/ 5337682 h 6403694"/>
              <a:gd name="connsiteX56" fmla="*/ 7156704 w 7953876"/>
              <a:gd name="connsiteY56" fmla="*/ 5322046 h 6403694"/>
              <a:gd name="connsiteX57" fmla="*/ 7055478 w 7953876"/>
              <a:gd name="connsiteY57" fmla="*/ 5269869 h 6403694"/>
              <a:gd name="connsiteX58" fmla="*/ 7018322 w 7953876"/>
              <a:gd name="connsiteY58" fmla="*/ 5270445 h 6403694"/>
              <a:gd name="connsiteX59" fmla="*/ 7014749 w 7953876"/>
              <a:gd name="connsiteY59" fmla="*/ 5287535 h 6403694"/>
              <a:gd name="connsiteX60" fmla="*/ 5064816 w 7953876"/>
              <a:gd name="connsiteY60" fmla="*/ 3318211 h 6403694"/>
              <a:gd name="connsiteX61" fmla="*/ 5085116 w 7953876"/>
              <a:gd name="connsiteY61" fmla="*/ 3331766 h 6403694"/>
              <a:gd name="connsiteX62" fmla="*/ 5126217 w 7953876"/>
              <a:gd name="connsiteY62" fmla="*/ 3352652 h 6403694"/>
              <a:gd name="connsiteX63" fmla="*/ 5137944 w 7953876"/>
              <a:gd name="connsiteY63" fmla="*/ 3340143 h 6403694"/>
              <a:gd name="connsiteX64" fmla="*/ 5059316 w 7953876"/>
              <a:gd name="connsiteY64" fmla="*/ 3282735 h 6403694"/>
              <a:gd name="connsiteX65" fmla="*/ 5048036 w 7953876"/>
              <a:gd name="connsiteY65" fmla="*/ 3301053 h 6403694"/>
              <a:gd name="connsiteX66" fmla="*/ 5064816 w 7953876"/>
              <a:gd name="connsiteY66" fmla="*/ 3318211 h 6403694"/>
              <a:gd name="connsiteX67" fmla="*/ 6834860 w 7953876"/>
              <a:gd name="connsiteY67" fmla="*/ 5192906 h 6403694"/>
              <a:gd name="connsiteX68" fmla="*/ 6846993 w 7953876"/>
              <a:gd name="connsiteY68" fmla="*/ 5198184 h 6403694"/>
              <a:gd name="connsiteX69" fmla="*/ 6890439 w 7953876"/>
              <a:gd name="connsiteY69" fmla="*/ 5174953 h 6403694"/>
              <a:gd name="connsiteX70" fmla="*/ 6883961 w 7953876"/>
              <a:gd name="connsiteY70" fmla="*/ 5159316 h 6403694"/>
              <a:gd name="connsiteX71" fmla="*/ 6838393 w 7953876"/>
              <a:gd name="connsiteY71" fmla="*/ 5179421 h 6403694"/>
              <a:gd name="connsiteX72" fmla="*/ 6834860 w 7953876"/>
              <a:gd name="connsiteY72" fmla="*/ 5192906 h 6403694"/>
              <a:gd name="connsiteX73" fmla="*/ 6913001 w 7953876"/>
              <a:gd name="connsiteY73" fmla="*/ 5281169 h 6403694"/>
              <a:gd name="connsiteX74" fmla="*/ 7068136 w 7953876"/>
              <a:gd name="connsiteY74" fmla="*/ 5371970 h 6403694"/>
              <a:gd name="connsiteX75" fmla="*/ 7209197 w 7953876"/>
              <a:gd name="connsiteY75" fmla="*/ 5436526 h 6403694"/>
              <a:gd name="connsiteX76" fmla="*/ 7220701 w 7953876"/>
              <a:gd name="connsiteY76" fmla="*/ 5421560 h 6403694"/>
              <a:gd name="connsiteX77" fmla="*/ 7059982 w 7953876"/>
              <a:gd name="connsiteY77" fmla="*/ 5329194 h 6403694"/>
              <a:gd name="connsiteX78" fmla="*/ 6917580 w 7953876"/>
              <a:gd name="connsiteY78" fmla="*/ 5274132 h 6403694"/>
              <a:gd name="connsiteX79" fmla="*/ 6913001 w 7953876"/>
              <a:gd name="connsiteY79" fmla="*/ 5281169 h 6403694"/>
              <a:gd name="connsiteX80" fmla="*/ 1897220 w 7953876"/>
              <a:gd name="connsiteY80" fmla="*/ 171542 h 6403694"/>
              <a:gd name="connsiteX81" fmla="*/ 1909045 w 7953876"/>
              <a:gd name="connsiteY81" fmla="*/ 170105 h 6403694"/>
              <a:gd name="connsiteX82" fmla="*/ 1939759 w 7953876"/>
              <a:gd name="connsiteY82" fmla="*/ 126769 h 6403694"/>
              <a:gd name="connsiteX83" fmla="*/ 1927250 w 7953876"/>
              <a:gd name="connsiteY83" fmla="*/ 111914 h 6403694"/>
              <a:gd name="connsiteX84" fmla="*/ 1890840 w 7953876"/>
              <a:gd name="connsiteY84" fmla="*/ 161169 h 6403694"/>
              <a:gd name="connsiteX85" fmla="*/ 1897220 w 7953876"/>
              <a:gd name="connsiteY85" fmla="*/ 171542 h 6403694"/>
              <a:gd name="connsiteX86" fmla="*/ 4781660 w 7953876"/>
              <a:gd name="connsiteY86" fmla="*/ 3187020 h 6403694"/>
              <a:gd name="connsiteX87" fmla="*/ 4895469 w 7953876"/>
              <a:gd name="connsiteY87" fmla="*/ 3151614 h 6403694"/>
              <a:gd name="connsiteX88" fmla="*/ 5046025 w 7953876"/>
              <a:gd name="connsiteY88" fmla="*/ 3076448 h 6403694"/>
              <a:gd name="connsiteX89" fmla="*/ 5046584 w 7953876"/>
              <a:gd name="connsiteY89" fmla="*/ 3076448 h 6403694"/>
              <a:gd name="connsiteX90" fmla="*/ 5207604 w 7953876"/>
              <a:gd name="connsiteY90" fmla="*/ 3033634 h 6403694"/>
              <a:gd name="connsiteX91" fmla="*/ 5259573 w 7953876"/>
              <a:gd name="connsiteY91" fmla="*/ 3038251 h 6403694"/>
              <a:gd name="connsiteX92" fmla="*/ 5382652 w 7953876"/>
              <a:gd name="connsiteY92" fmla="*/ 3090186 h 6403694"/>
              <a:gd name="connsiteX93" fmla="*/ 5282803 w 7953876"/>
              <a:gd name="connsiteY93" fmla="*/ 3139552 h 6403694"/>
              <a:gd name="connsiteX94" fmla="*/ 5287830 w 7953876"/>
              <a:gd name="connsiteY94" fmla="*/ 3183557 h 6403694"/>
              <a:gd name="connsiteX95" fmla="*/ 5506961 w 7953876"/>
              <a:gd name="connsiteY95" fmla="*/ 3254814 h 6403694"/>
              <a:gd name="connsiteX96" fmla="*/ 5593855 w 7953876"/>
              <a:gd name="connsiteY96" fmla="*/ 3323837 h 6403694"/>
              <a:gd name="connsiteX97" fmla="*/ 5572187 w 7953876"/>
              <a:gd name="connsiteY97" fmla="*/ 3324507 h 6403694"/>
              <a:gd name="connsiteX98" fmla="*/ 5187087 w 7953876"/>
              <a:gd name="connsiteY98" fmla="*/ 3198970 h 6403694"/>
              <a:gd name="connsiteX99" fmla="*/ 5082436 w 7953876"/>
              <a:gd name="connsiteY99" fmla="*/ 3190705 h 6403694"/>
              <a:gd name="connsiteX100" fmla="*/ 5148890 w 7953876"/>
              <a:gd name="connsiteY100" fmla="*/ 3168032 h 6403694"/>
              <a:gd name="connsiteX101" fmla="*/ 5264934 w 7953876"/>
              <a:gd name="connsiteY101" fmla="*/ 3135531 h 6403694"/>
              <a:gd name="connsiteX102" fmla="*/ 5314969 w 7953876"/>
              <a:gd name="connsiteY102" fmla="*/ 3110624 h 6403694"/>
              <a:gd name="connsiteX103" fmla="*/ 5307041 w 7953876"/>
              <a:gd name="connsiteY103" fmla="*/ 3098674 h 6403694"/>
              <a:gd name="connsiteX104" fmla="*/ 4958463 w 7953876"/>
              <a:gd name="connsiteY104" fmla="*/ 3182440 h 6403694"/>
              <a:gd name="connsiteX105" fmla="*/ 4982252 w 7953876"/>
              <a:gd name="connsiteY105" fmla="*/ 3175292 h 6403694"/>
              <a:gd name="connsiteX106" fmla="*/ 5108347 w 7953876"/>
              <a:gd name="connsiteY106" fmla="*/ 3125144 h 6403694"/>
              <a:gd name="connsiteX107" fmla="*/ 5201383 w 7953876"/>
              <a:gd name="connsiteY107" fmla="*/ 3087728 h 6403694"/>
              <a:gd name="connsiteX108" fmla="*/ 5197027 w 7953876"/>
              <a:gd name="connsiteY108" fmla="*/ 3075332 h 6403694"/>
              <a:gd name="connsiteX109" fmla="*/ 4996883 w 7953876"/>
              <a:gd name="connsiteY109" fmla="*/ 3134861 h 6403694"/>
              <a:gd name="connsiteX110" fmla="*/ 4805674 w 7953876"/>
              <a:gd name="connsiteY110" fmla="*/ 3186684 h 6403694"/>
              <a:gd name="connsiteX111" fmla="*/ 4781660 w 7953876"/>
              <a:gd name="connsiteY111" fmla="*/ 3187020 h 6403694"/>
              <a:gd name="connsiteX112" fmla="*/ 6856360 w 7953876"/>
              <a:gd name="connsiteY112" fmla="*/ 5308453 h 6403694"/>
              <a:gd name="connsiteX113" fmla="*/ 6934891 w 7953876"/>
              <a:gd name="connsiteY113" fmla="*/ 5356781 h 6403694"/>
              <a:gd name="connsiteX114" fmla="*/ 7112922 w 7953876"/>
              <a:gd name="connsiteY114" fmla="*/ 5456406 h 6403694"/>
              <a:gd name="connsiteX115" fmla="*/ 7123198 w 7953876"/>
              <a:gd name="connsiteY115" fmla="*/ 5443897 h 6403694"/>
              <a:gd name="connsiteX116" fmla="*/ 6979678 w 7953876"/>
              <a:gd name="connsiteY116" fmla="*/ 5352425 h 6403694"/>
              <a:gd name="connsiteX117" fmla="*/ 6845541 w 7953876"/>
              <a:gd name="connsiteY117" fmla="*/ 5276254 h 6403694"/>
              <a:gd name="connsiteX118" fmla="*/ 6838951 w 7953876"/>
              <a:gd name="connsiteY118" fmla="*/ 5284631 h 6403694"/>
              <a:gd name="connsiteX119" fmla="*/ 6856360 w 7953876"/>
              <a:gd name="connsiteY119" fmla="*/ 5308453 h 6403694"/>
              <a:gd name="connsiteX120" fmla="*/ 1804589 w 7953876"/>
              <a:gd name="connsiteY120" fmla="*/ 203554 h 6403694"/>
              <a:gd name="connsiteX121" fmla="*/ 1823157 w 7953876"/>
              <a:gd name="connsiteY121" fmla="*/ 199478 h 6403694"/>
              <a:gd name="connsiteX122" fmla="*/ 1865821 w 7953876"/>
              <a:gd name="connsiteY122" fmla="*/ 134921 h 6403694"/>
              <a:gd name="connsiteX123" fmla="*/ 1854988 w 7953876"/>
              <a:gd name="connsiteY123" fmla="*/ 123083 h 6403694"/>
              <a:gd name="connsiteX124" fmla="*/ 1797580 w 7953876"/>
              <a:gd name="connsiteY124" fmla="*/ 185851 h 6403694"/>
              <a:gd name="connsiteX125" fmla="*/ 1804589 w 7953876"/>
              <a:gd name="connsiteY125" fmla="*/ 203554 h 6403694"/>
              <a:gd name="connsiteX126" fmla="*/ 5334850 w 7953876"/>
              <a:gd name="connsiteY126" fmla="*/ 3805658 h 6403694"/>
              <a:gd name="connsiteX127" fmla="*/ 5560460 w 7953876"/>
              <a:gd name="connsiteY127" fmla="*/ 3683360 h 6403694"/>
              <a:gd name="connsiteX128" fmla="*/ 5417164 w 7953876"/>
              <a:gd name="connsiteY128" fmla="*/ 3827103 h 6403694"/>
              <a:gd name="connsiteX129" fmla="*/ 5334850 w 7953876"/>
              <a:gd name="connsiteY129" fmla="*/ 3805658 h 6403694"/>
              <a:gd name="connsiteX130" fmla="*/ 6878183 w 7953876"/>
              <a:gd name="connsiteY130" fmla="*/ 5389087 h 6403694"/>
              <a:gd name="connsiteX131" fmla="*/ 6919256 w 7953876"/>
              <a:gd name="connsiteY131" fmla="*/ 5415529 h 6403694"/>
              <a:gd name="connsiteX132" fmla="*/ 7004028 w 7953876"/>
              <a:gd name="connsiteY132" fmla="*/ 5457860 h 6403694"/>
              <a:gd name="connsiteX133" fmla="*/ 7011399 w 7953876"/>
              <a:gd name="connsiteY133" fmla="*/ 5444792 h 6403694"/>
              <a:gd name="connsiteX134" fmla="*/ 6933551 w 7953876"/>
              <a:gd name="connsiteY134" fmla="*/ 5391293 h 6403694"/>
              <a:gd name="connsiteX135" fmla="*/ 6887426 w 7953876"/>
              <a:gd name="connsiteY135" fmla="*/ 5359797 h 6403694"/>
              <a:gd name="connsiteX136" fmla="*/ 6853807 w 7953876"/>
              <a:gd name="connsiteY136" fmla="*/ 5332657 h 6403694"/>
              <a:gd name="connsiteX137" fmla="*/ 6846547 w 7953876"/>
              <a:gd name="connsiteY137" fmla="*/ 5335896 h 6403694"/>
              <a:gd name="connsiteX138" fmla="*/ 6843531 w 7953876"/>
              <a:gd name="connsiteY138" fmla="*/ 5341033 h 6403694"/>
              <a:gd name="connsiteX139" fmla="*/ 6844313 w 7953876"/>
              <a:gd name="connsiteY139" fmla="*/ 5354435 h 6403694"/>
              <a:gd name="connsiteX140" fmla="*/ 6878183 w 7953876"/>
              <a:gd name="connsiteY140" fmla="*/ 5389087 h 6403694"/>
              <a:gd name="connsiteX141" fmla="*/ 6755409 w 7953876"/>
              <a:gd name="connsiteY141" fmla="*/ 5286194 h 6403694"/>
              <a:gd name="connsiteX142" fmla="*/ 6820858 w 7953876"/>
              <a:gd name="connsiteY142" fmla="*/ 5324837 h 6403694"/>
              <a:gd name="connsiteX143" fmla="*/ 6832027 w 7953876"/>
              <a:gd name="connsiteY143" fmla="*/ 5314339 h 6403694"/>
              <a:gd name="connsiteX144" fmla="*/ 6764233 w 7953876"/>
              <a:gd name="connsiteY144" fmla="*/ 5271228 h 6403694"/>
              <a:gd name="connsiteX145" fmla="*/ 6755409 w 7953876"/>
              <a:gd name="connsiteY145" fmla="*/ 5286194 h 6403694"/>
              <a:gd name="connsiteX146" fmla="*/ 6339372 w 7953876"/>
              <a:gd name="connsiteY146" fmla="*/ 4875518 h 6403694"/>
              <a:gd name="connsiteX147" fmla="*/ 6410517 w 7953876"/>
              <a:gd name="connsiteY147" fmla="*/ 4844356 h 6403694"/>
              <a:gd name="connsiteX148" fmla="*/ 6479875 w 7953876"/>
              <a:gd name="connsiteY148" fmla="*/ 4844803 h 6403694"/>
              <a:gd name="connsiteX149" fmla="*/ 6576149 w 7953876"/>
              <a:gd name="connsiteY149" fmla="*/ 4866247 h 6403694"/>
              <a:gd name="connsiteX150" fmla="*/ 6583745 w 7953876"/>
              <a:gd name="connsiteY150" fmla="*/ 4852733 h 6403694"/>
              <a:gd name="connsiteX151" fmla="*/ 6501542 w 7953876"/>
              <a:gd name="connsiteY151" fmla="*/ 4814982 h 6403694"/>
              <a:gd name="connsiteX152" fmla="*/ 6577491 w 7953876"/>
              <a:gd name="connsiteY152" fmla="*/ 4787954 h 6403694"/>
              <a:gd name="connsiteX153" fmla="*/ 6721568 w 7953876"/>
              <a:gd name="connsiteY153" fmla="*/ 4730435 h 6403694"/>
              <a:gd name="connsiteX154" fmla="*/ 6633335 w 7953876"/>
              <a:gd name="connsiteY154" fmla="*/ 4828609 h 6403694"/>
              <a:gd name="connsiteX155" fmla="*/ 6533374 w 7953876"/>
              <a:gd name="connsiteY155" fmla="*/ 4899977 h 6403694"/>
              <a:gd name="connsiteX156" fmla="*/ 6529688 w 7953876"/>
              <a:gd name="connsiteY156" fmla="*/ 4902434 h 6403694"/>
              <a:gd name="connsiteX157" fmla="*/ 6420122 w 7953876"/>
              <a:gd name="connsiteY157" fmla="*/ 4885235 h 6403694"/>
              <a:gd name="connsiteX158" fmla="*/ 6339372 w 7953876"/>
              <a:gd name="connsiteY158" fmla="*/ 4875518 h 6403694"/>
              <a:gd name="connsiteX159" fmla="*/ 4538096 w 7953876"/>
              <a:gd name="connsiteY159" fmla="*/ 3084699 h 6403694"/>
              <a:gd name="connsiteX160" fmla="*/ 4549237 w 7953876"/>
              <a:gd name="connsiteY160" fmla="*/ 3084601 h 6403694"/>
              <a:gd name="connsiteX161" fmla="*/ 4615691 w 7953876"/>
              <a:gd name="connsiteY161" fmla="*/ 3035347 h 6403694"/>
              <a:gd name="connsiteX162" fmla="*/ 4657462 w 7953876"/>
              <a:gd name="connsiteY162" fmla="*/ 2997820 h 6403694"/>
              <a:gd name="connsiteX163" fmla="*/ 4650091 w 7953876"/>
              <a:gd name="connsiteY163" fmla="*/ 2984641 h 6403694"/>
              <a:gd name="connsiteX164" fmla="*/ 4585759 w 7953876"/>
              <a:gd name="connsiteY164" fmla="*/ 3012562 h 6403694"/>
              <a:gd name="connsiteX165" fmla="*/ 4533489 w 7953876"/>
              <a:gd name="connsiteY165" fmla="*/ 3074326 h 6403694"/>
              <a:gd name="connsiteX166" fmla="*/ 4538096 w 7953876"/>
              <a:gd name="connsiteY166" fmla="*/ 3084699 h 6403694"/>
              <a:gd name="connsiteX167" fmla="*/ 6674213 w 7953876"/>
              <a:gd name="connsiteY167" fmla="*/ 5276143 h 6403694"/>
              <a:gd name="connsiteX168" fmla="*/ 6751388 w 7953876"/>
              <a:gd name="connsiteY168" fmla="*/ 5321823 h 6403694"/>
              <a:gd name="connsiteX169" fmla="*/ 6761329 w 7953876"/>
              <a:gd name="connsiteY169" fmla="*/ 5311883 h 6403694"/>
              <a:gd name="connsiteX170" fmla="*/ 6679350 w 7953876"/>
              <a:gd name="connsiteY170" fmla="*/ 5263075 h 6403694"/>
              <a:gd name="connsiteX171" fmla="*/ 6674213 w 7953876"/>
              <a:gd name="connsiteY171" fmla="*/ 5276143 h 6403694"/>
              <a:gd name="connsiteX172" fmla="*/ 6709911 w 7953876"/>
              <a:gd name="connsiteY172" fmla="*/ 5375600 h 6403694"/>
              <a:gd name="connsiteX173" fmla="*/ 6729832 w 7953876"/>
              <a:gd name="connsiteY173" fmla="*/ 5386266 h 6403694"/>
              <a:gd name="connsiteX174" fmla="*/ 6743459 w 7953876"/>
              <a:gd name="connsiteY174" fmla="*/ 5375991 h 6403694"/>
              <a:gd name="connsiteX175" fmla="*/ 6708723 w 7953876"/>
              <a:gd name="connsiteY175" fmla="*/ 5338017 h 6403694"/>
              <a:gd name="connsiteX176" fmla="*/ 6694427 w 7953876"/>
              <a:gd name="connsiteY176" fmla="*/ 5358232 h 6403694"/>
              <a:gd name="connsiteX177" fmla="*/ 6709911 w 7953876"/>
              <a:gd name="connsiteY177" fmla="*/ 5375600 h 6403694"/>
              <a:gd name="connsiteX178" fmla="*/ 6618592 w 7953876"/>
              <a:gd name="connsiteY178" fmla="*/ 5286975 h 6403694"/>
              <a:gd name="connsiteX179" fmla="*/ 6690854 w 7953876"/>
              <a:gd name="connsiteY179" fmla="*/ 5328523 h 6403694"/>
              <a:gd name="connsiteX180" fmla="*/ 6699231 w 7953876"/>
              <a:gd name="connsiteY180" fmla="*/ 5315009 h 6403694"/>
              <a:gd name="connsiteX181" fmla="*/ 6625516 w 7953876"/>
              <a:gd name="connsiteY181" fmla="*/ 5271562 h 6403694"/>
              <a:gd name="connsiteX182" fmla="*/ 6618592 w 7953876"/>
              <a:gd name="connsiteY182" fmla="*/ 5286975 h 6403694"/>
              <a:gd name="connsiteX183" fmla="*/ 5258343 w 7953876"/>
              <a:gd name="connsiteY183" fmla="*/ 3945379 h 6403694"/>
              <a:gd name="connsiteX184" fmla="*/ 5307375 w 7953876"/>
              <a:gd name="connsiteY184" fmla="*/ 3915671 h 6403694"/>
              <a:gd name="connsiteX185" fmla="*/ 5296764 w 7953876"/>
              <a:gd name="connsiteY185" fmla="*/ 3904949 h 6403694"/>
              <a:gd name="connsiteX186" fmla="*/ 5258456 w 7953876"/>
              <a:gd name="connsiteY186" fmla="*/ 3918351 h 6403694"/>
              <a:gd name="connsiteX187" fmla="*/ 5258343 w 7953876"/>
              <a:gd name="connsiteY187" fmla="*/ 3945379 h 6403694"/>
              <a:gd name="connsiteX188" fmla="*/ 6933398 w 7953876"/>
              <a:gd name="connsiteY188" fmla="*/ 5653843 h 6403694"/>
              <a:gd name="connsiteX189" fmla="*/ 6961585 w 7953876"/>
              <a:gd name="connsiteY189" fmla="*/ 5678107 h 6403694"/>
              <a:gd name="connsiteX190" fmla="*/ 6970520 w 7953876"/>
              <a:gd name="connsiteY190" fmla="*/ 5671294 h 6403694"/>
              <a:gd name="connsiteX191" fmla="*/ 6930535 w 7953876"/>
              <a:gd name="connsiteY191" fmla="*/ 5611764 h 6403694"/>
              <a:gd name="connsiteX192" fmla="*/ 6919758 w 7953876"/>
              <a:gd name="connsiteY192" fmla="*/ 5610787 h 6403694"/>
              <a:gd name="connsiteX193" fmla="*/ 6916016 w 7953876"/>
              <a:gd name="connsiteY193" fmla="*/ 5620699 h 6403694"/>
              <a:gd name="connsiteX194" fmla="*/ 6933398 w 7953876"/>
              <a:gd name="connsiteY194" fmla="*/ 5653843 h 6403694"/>
              <a:gd name="connsiteX195" fmla="*/ 6213946 w 7953876"/>
              <a:gd name="connsiteY195" fmla="*/ 4941972 h 6403694"/>
              <a:gd name="connsiteX196" fmla="*/ 6282969 w 7953876"/>
              <a:gd name="connsiteY196" fmla="*/ 4905228 h 6403694"/>
              <a:gd name="connsiteX197" fmla="*/ 6396780 w 7953876"/>
              <a:gd name="connsiteY197" fmla="*/ 4913492 h 6403694"/>
              <a:gd name="connsiteX198" fmla="*/ 6461447 w 7953876"/>
              <a:gd name="connsiteY198" fmla="*/ 4917401 h 6403694"/>
              <a:gd name="connsiteX199" fmla="*/ 6496963 w 7953876"/>
              <a:gd name="connsiteY199" fmla="*/ 4924102 h 6403694"/>
              <a:gd name="connsiteX200" fmla="*/ 6432631 w 7953876"/>
              <a:gd name="connsiteY200" fmla="*/ 4959395 h 6403694"/>
              <a:gd name="connsiteX201" fmla="*/ 6213946 w 7953876"/>
              <a:gd name="connsiteY201" fmla="*/ 4941972 h 6403694"/>
              <a:gd name="connsiteX202" fmla="*/ 6519188 w 7953876"/>
              <a:gd name="connsiteY202" fmla="*/ 5271787 h 6403694"/>
              <a:gd name="connsiteX203" fmla="*/ 6604183 w 7953876"/>
              <a:gd name="connsiteY203" fmla="*/ 5331093 h 6403694"/>
              <a:gd name="connsiteX204" fmla="*/ 6658686 w 7953876"/>
              <a:gd name="connsiteY204" fmla="*/ 5364375 h 6403694"/>
              <a:gd name="connsiteX205" fmla="*/ 6670415 w 7953876"/>
              <a:gd name="connsiteY205" fmla="*/ 5350973 h 6403694"/>
              <a:gd name="connsiteX206" fmla="*/ 6599268 w 7953876"/>
              <a:gd name="connsiteY206" fmla="*/ 5286753 h 6403694"/>
              <a:gd name="connsiteX207" fmla="*/ 6524102 w 7953876"/>
              <a:gd name="connsiteY207" fmla="*/ 5257602 h 6403694"/>
              <a:gd name="connsiteX208" fmla="*/ 6519188 w 7953876"/>
              <a:gd name="connsiteY208" fmla="*/ 5271787 h 6403694"/>
              <a:gd name="connsiteX209" fmla="*/ 6935157 w 7953876"/>
              <a:gd name="connsiteY209" fmla="*/ 5739633 h 6403694"/>
              <a:gd name="connsiteX210" fmla="*/ 6957789 w 7953876"/>
              <a:gd name="connsiteY210" fmla="*/ 5761874 h 6403694"/>
              <a:gd name="connsiteX211" fmla="*/ 6970855 w 7953876"/>
              <a:gd name="connsiteY211" fmla="*/ 5753943 h 6403694"/>
              <a:gd name="connsiteX212" fmla="*/ 6944944 w 7953876"/>
              <a:gd name="connsiteY212" fmla="*/ 5694414 h 6403694"/>
              <a:gd name="connsiteX213" fmla="*/ 6926516 w 7953876"/>
              <a:gd name="connsiteY213" fmla="*/ 5693464 h 6403694"/>
              <a:gd name="connsiteX214" fmla="*/ 6920484 w 7953876"/>
              <a:gd name="connsiteY214" fmla="*/ 5710609 h 6403694"/>
              <a:gd name="connsiteX215" fmla="*/ 6935157 w 7953876"/>
              <a:gd name="connsiteY215" fmla="*/ 5739633 h 6403694"/>
              <a:gd name="connsiteX216" fmla="*/ 5163172 w 7953876"/>
              <a:gd name="connsiteY216" fmla="*/ 3942658 h 6403694"/>
              <a:gd name="connsiteX217" fmla="*/ 5172456 w 7953876"/>
              <a:gd name="connsiteY217" fmla="*/ 3951746 h 6403694"/>
              <a:gd name="connsiteX218" fmla="*/ 5214339 w 7953876"/>
              <a:gd name="connsiteY218" fmla="*/ 3930638 h 6403694"/>
              <a:gd name="connsiteX219" fmla="*/ 5206521 w 7953876"/>
              <a:gd name="connsiteY219" fmla="*/ 3917122 h 6403694"/>
              <a:gd name="connsiteX220" fmla="*/ 5167877 w 7953876"/>
              <a:gd name="connsiteY220" fmla="*/ 3930302 h 6403694"/>
              <a:gd name="connsiteX221" fmla="*/ 5163172 w 7953876"/>
              <a:gd name="connsiteY221" fmla="*/ 3942658 h 6403694"/>
              <a:gd name="connsiteX222" fmla="*/ 6421127 w 7953876"/>
              <a:gd name="connsiteY222" fmla="*/ 5247327 h 6403694"/>
              <a:gd name="connsiteX223" fmla="*/ 6507685 w 7953876"/>
              <a:gd name="connsiteY223" fmla="*/ 5316015 h 6403694"/>
              <a:gd name="connsiteX224" fmla="*/ 6580059 w 7953876"/>
              <a:gd name="connsiteY224" fmla="*/ 5376550 h 6403694"/>
              <a:gd name="connsiteX225" fmla="*/ 6591786 w 7953876"/>
              <a:gd name="connsiteY225" fmla="*/ 5363482 h 6403694"/>
              <a:gd name="connsiteX226" fmla="*/ 6498639 w 7953876"/>
              <a:gd name="connsiteY226" fmla="*/ 5271452 h 6403694"/>
              <a:gd name="connsiteX227" fmla="*/ 6428833 w 7953876"/>
              <a:gd name="connsiteY227" fmla="*/ 5237274 h 6403694"/>
              <a:gd name="connsiteX228" fmla="*/ 6421127 w 7953876"/>
              <a:gd name="connsiteY228" fmla="*/ 5247327 h 6403694"/>
              <a:gd name="connsiteX229" fmla="*/ 4425040 w 7953876"/>
              <a:gd name="connsiteY229" fmla="*/ 3220860 h 6403694"/>
              <a:gd name="connsiteX230" fmla="*/ 4583414 w 7953876"/>
              <a:gd name="connsiteY230" fmla="*/ 3151279 h 6403694"/>
              <a:gd name="connsiteX231" fmla="*/ 4720902 w 7953876"/>
              <a:gd name="connsiteY231" fmla="*/ 3066955 h 6403694"/>
              <a:gd name="connsiteX232" fmla="*/ 4781438 w 7953876"/>
              <a:gd name="connsiteY232" fmla="*/ 3054780 h 6403694"/>
              <a:gd name="connsiteX233" fmla="*/ 4821979 w 7953876"/>
              <a:gd name="connsiteY233" fmla="*/ 3034789 h 6403694"/>
              <a:gd name="connsiteX234" fmla="*/ 4822091 w 7953876"/>
              <a:gd name="connsiteY234" fmla="*/ 3034678 h 6403694"/>
              <a:gd name="connsiteX235" fmla="*/ 4904852 w 7953876"/>
              <a:gd name="connsiteY235" fmla="*/ 3000947 h 6403694"/>
              <a:gd name="connsiteX236" fmla="*/ 5073054 w 7953876"/>
              <a:gd name="connsiteY236" fmla="*/ 2972131 h 6403694"/>
              <a:gd name="connsiteX237" fmla="*/ 5056524 w 7953876"/>
              <a:gd name="connsiteY237" fmla="*/ 3009771 h 6403694"/>
              <a:gd name="connsiteX238" fmla="*/ 5015200 w 7953876"/>
              <a:gd name="connsiteY238" fmla="*/ 3038697 h 6403694"/>
              <a:gd name="connsiteX239" fmla="*/ 4985379 w 7953876"/>
              <a:gd name="connsiteY239" fmla="*/ 3076895 h 6403694"/>
              <a:gd name="connsiteX240" fmla="*/ 4848785 w 7953876"/>
              <a:gd name="connsiteY240" fmla="*/ 3129276 h 6403694"/>
              <a:gd name="connsiteX241" fmla="*/ 4667403 w 7953876"/>
              <a:gd name="connsiteY241" fmla="*/ 3199305 h 6403694"/>
              <a:gd name="connsiteX242" fmla="*/ 4601173 w 7953876"/>
              <a:gd name="connsiteY242" fmla="*/ 3207347 h 6403694"/>
              <a:gd name="connsiteX243" fmla="*/ 4692310 w 7953876"/>
              <a:gd name="connsiteY243" fmla="*/ 3158986 h 6403694"/>
              <a:gd name="connsiteX244" fmla="*/ 4900608 w 7953876"/>
              <a:gd name="connsiteY244" fmla="*/ 3073545 h 6403694"/>
              <a:gd name="connsiteX245" fmla="*/ 4891895 w 7953876"/>
              <a:gd name="connsiteY245" fmla="*/ 3054780 h 6403694"/>
              <a:gd name="connsiteX246" fmla="*/ 4647635 w 7953876"/>
              <a:gd name="connsiteY246" fmla="*/ 3133856 h 6403694"/>
              <a:gd name="connsiteX247" fmla="*/ 4480772 w 7953876"/>
              <a:gd name="connsiteY247" fmla="*/ 3216952 h 6403694"/>
              <a:gd name="connsiteX248" fmla="*/ 4425040 w 7953876"/>
              <a:gd name="connsiteY248" fmla="*/ 3220860 h 6403694"/>
              <a:gd name="connsiteX249" fmla="*/ 6715285 w 7953876"/>
              <a:gd name="connsiteY249" fmla="*/ 5558126 h 6403694"/>
              <a:gd name="connsiteX250" fmla="*/ 6758649 w 7953876"/>
              <a:gd name="connsiteY250" fmla="*/ 5594900 h 6403694"/>
              <a:gd name="connsiteX251" fmla="*/ 6840404 w 7953876"/>
              <a:gd name="connsiteY251" fmla="*/ 5657557 h 6403694"/>
              <a:gd name="connsiteX252" fmla="*/ 6852019 w 7953876"/>
              <a:gd name="connsiteY252" fmla="*/ 5646611 h 6403694"/>
              <a:gd name="connsiteX253" fmla="*/ 6771604 w 7953876"/>
              <a:gd name="connsiteY253" fmla="*/ 5565861 h 6403694"/>
              <a:gd name="connsiteX254" fmla="*/ 6690742 w 7953876"/>
              <a:gd name="connsiteY254" fmla="*/ 5505103 h 6403694"/>
              <a:gd name="connsiteX255" fmla="*/ 6681472 w 7953876"/>
              <a:gd name="connsiteY255" fmla="*/ 5512809 h 6403694"/>
              <a:gd name="connsiteX256" fmla="*/ 6715285 w 7953876"/>
              <a:gd name="connsiteY256" fmla="*/ 5558126 h 6403694"/>
              <a:gd name="connsiteX257" fmla="*/ 5631312 w 7953876"/>
              <a:gd name="connsiteY257" fmla="*/ 4461839 h 6403694"/>
              <a:gd name="connsiteX258" fmla="*/ 5647019 w 7953876"/>
              <a:gd name="connsiteY258" fmla="*/ 4466069 h 6403694"/>
              <a:gd name="connsiteX259" fmla="*/ 5667233 w 7953876"/>
              <a:gd name="connsiteY259" fmla="*/ 4395929 h 6403694"/>
              <a:gd name="connsiteX260" fmla="*/ 5651038 w 7953876"/>
              <a:gd name="connsiteY260" fmla="*/ 4395371 h 6403694"/>
              <a:gd name="connsiteX261" fmla="*/ 5628589 w 7953876"/>
              <a:gd name="connsiteY261" fmla="*/ 4444961 h 6403694"/>
              <a:gd name="connsiteX262" fmla="*/ 5631312 w 7953876"/>
              <a:gd name="connsiteY262" fmla="*/ 4461839 h 6403694"/>
              <a:gd name="connsiteX263" fmla="*/ 5095614 w 7953876"/>
              <a:gd name="connsiteY263" fmla="*/ 3923825 h 6403694"/>
              <a:gd name="connsiteX264" fmla="*/ 5154697 w 7953876"/>
              <a:gd name="connsiteY264" fmla="*/ 3902716 h 6403694"/>
              <a:gd name="connsiteX265" fmla="*/ 5149225 w 7953876"/>
              <a:gd name="connsiteY265" fmla="*/ 3894004 h 6403694"/>
              <a:gd name="connsiteX266" fmla="*/ 5122126 w 7953876"/>
              <a:gd name="connsiteY266" fmla="*/ 3893418 h 6403694"/>
              <a:gd name="connsiteX267" fmla="*/ 5096284 w 7953876"/>
              <a:gd name="connsiteY267" fmla="*/ 3905397 h 6403694"/>
              <a:gd name="connsiteX268" fmla="*/ 5095614 w 7953876"/>
              <a:gd name="connsiteY268" fmla="*/ 3923825 h 6403694"/>
              <a:gd name="connsiteX269" fmla="*/ 5010844 w 7953876"/>
              <a:gd name="connsiteY269" fmla="*/ 3921814 h 6403694"/>
              <a:gd name="connsiteX270" fmla="*/ 5229530 w 7953876"/>
              <a:gd name="connsiteY270" fmla="*/ 3831459 h 6403694"/>
              <a:gd name="connsiteX271" fmla="*/ 5260578 w 7953876"/>
              <a:gd name="connsiteY271" fmla="*/ 3824535 h 6403694"/>
              <a:gd name="connsiteX272" fmla="*/ 5294530 w 7953876"/>
              <a:gd name="connsiteY272" fmla="*/ 3839947 h 6403694"/>
              <a:gd name="connsiteX273" fmla="*/ 5411134 w 7953876"/>
              <a:gd name="connsiteY273" fmla="*/ 3928069 h 6403694"/>
              <a:gd name="connsiteX274" fmla="*/ 5146768 w 7953876"/>
              <a:gd name="connsiteY274" fmla="*/ 3950853 h 6403694"/>
              <a:gd name="connsiteX275" fmla="*/ 5010844 w 7953876"/>
              <a:gd name="connsiteY275" fmla="*/ 3921814 h 6403694"/>
              <a:gd name="connsiteX276" fmla="*/ 6285985 w 7953876"/>
              <a:gd name="connsiteY276" fmla="*/ 5226554 h 6403694"/>
              <a:gd name="connsiteX277" fmla="*/ 6627080 w 7953876"/>
              <a:gd name="connsiteY277" fmla="*/ 5469139 h 6403694"/>
              <a:gd name="connsiteX278" fmla="*/ 6633222 w 7953876"/>
              <a:gd name="connsiteY278" fmla="*/ 5460316 h 6403694"/>
              <a:gd name="connsiteX279" fmla="*/ 6442683 w 7953876"/>
              <a:gd name="connsiteY279" fmla="*/ 5292448 h 6403694"/>
              <a:gd name="connsiteX280" fmla="*/ 6289670 w 7953876"/>
              <a:gd name="connsiteY280" fmla="*/ 5210135 h 6403694"/>
              <a:gd name="connsiteX281" fmla="*/ 6285985 w 7953876"/>
              <a:gd name="connsiteY281" fmla="*/ 5226554 h 6403694"/>
              <a:gd name="connsiteX282" fmla="*/ 5545684 w 7953876"/>
              <a:gd name="connsiteY282" fmla="*/ 4498536 h 6403694"/>
              <a:gd name="connsiteX283" fmla="*/ 5574756 w 7953876"/>
              <a:gd name="connsiteY283" fmla="*/ 4504379 h 6403694"/>
              <a:gd name="connsiteX284" fmla="*/ 5602232 w 7953876"/>
              <a:gd name="connsiteY284" fmla="*/ 4443620 h 6403694"/>
              <a:gd name="connsiteX285" fmla="*/ 5585967 w 7953876"/>
              <a:gd name="connsiteY285" fmla="*/ 4431321 h 6403694"/>
              <a:gd name="connsiteX286" fmla="*/ 5566603 w 7953876"/>
              <a:gd name="connsiteY286" fmla="*/ 4442393 h 6403694"/>
              <a:gd name="connsiteX287" fmla="*/ 5552643 w 7953876"/>
              <a:gd name="connsiteY287" fmla="*/ 4474335 h 6403694"/>
              <a:gd name="connsiteX288" fmla="*/ 5544600 w 7953876"/>
              <a:gd name="connsiteY288" fmla="*/ 4488073 h 6403694"/>
              <a:gd name="connsiteX289" fmla="*/ 5545684 w 7953876"/>
              <a:gd name="connsiteY289" fmla="*/ 4498536 h 6403694"/>
              <a:gd name="connsiteX290" fmla="*/ 6089190 w 7953876"/>
              <a:gd name="connsiteY290" fmla="*/ 5072088 h 6403694"/>
              <a:gd name="connsiteX291" fmla="*/ 6262865 w 7953876"/>
              <a:gd name="connsiteY291" fmla="*/ 5053214 h 6403694"/>
              <a:gd name="connsiteX292" fmla="*/ 6263398 w 7953876"/>
              <a:gd name="connsiteY292" fmla="*/ 5022679 h 6403694"/>
              <a:gd name="connsiteX293" fmla="*/ 6250356 w 7953876"/>
              <a:gd name="connsiteY293" fmla="*/ 5022722 h 6403694"/>
              <a:gd name="connsiteX294" fmla="*/ 6168378 w 7953876"/>
              <a:gd name="connsiteY294" fmla="*/ 5056563 h 6403694"/>
              <a:gd name="connsiteX295" fmla="*/ 6090754 w 7953876"/>
              <a:gd name="connsiteY295" fmla="*/ 5060808 h 6403694"/>
              <a:gd name="connsiteX296" fmla="*/ 6089190 w 7953876"/>
              <a:gd name="connsiteY296" fmla="*/ 5072088 h 6403694"/>
              <a:gd name="connsiteX297" fmla="*/ 1403323 w 7953876"/>
              <a:gd name="connsiteY297" fmla="*/ 301226 h 6403694"/>
              <a:gd name="connsiteX298" fmla="*/ 1411253 w 7953876"/>
              <a:gd name="connsiteY298" fmla="*/ 302008 h 6403694"/>
              <a:gd name="connsiteX299" fmla="*/ 1430686 w 7953876"/>
              <a:gd name="connsiteY299" fmla="*/ 242477 h 6403694"/>
              <a:gd name="connsiteX300" fmla="*/ 1420411 w 7953876"/>
              <a:gd name="connsiteY300" fmla="*/ 237676 h 6403694"/>
              <a:gd name="connsiteX301" fmla="*/ 1403323 w 7953876"/>
              <a:gd name="connsiteY301" fmla="*/ 301226 h 6403694"/>
              <a:gd name="connsiteX302" fmla="*/ 4944055 w 7953876"/>
              <a:gd name="connsiteY302" fmla="*/ 3926170 h 6403694"/>
              <a:gd name="connsiteX303" fmla="*/ 5054513 w 7953876"/>
              <a:gd name="connsiteY303" fmla="*/ 3784103 h 6403694"/>
              <a:gd name="connsiteX304" fmla="*/ 5257339 w 7953876"/>
              <a:gd name="connsiteY304" fmla="*/ 3658566 h 6403694"/>
              <a:gd name="connsiteX305" fmla="*/ 5297101 w 7953876"/>
              <a:gd name="connsiteY305" fmla="*/ 3716866 h 6403694"/>
              <a:gd name="connsiteX306" fmla="*/ 5326138 w 7953876"/>
              <a:gd name="connsiteY306" fmla="*/ 3733509 h 6403694"/>
              <a:gd name="connsiteX307" fmla="*/ 5500595 w 7953876"/>
              <a:gd name="connsiteY307" fmla="*/ 3663369 h 6403694"/>
              <a:gd name="connsiteX308" fmla="*/ 5565821 w 7953876"/>
              <a:gd name="connsiteY308" fmla="*/ 3624055 h 6403694"/>
              <a:gd name="connsiteX309" fmla="*/ 5564369 w 7953876"/>
              <a:gd name="connsiteY309" fmla="*/ 3650971 h 6403694"/>
              <a:gd name="connsiteX310" fmla="*/ 5561465 w 7953876"/>
              <a:gd name="connsiteY310" fmla="*/ 3652646 h 6403694"/>
              <a:gd name="connsiteX311" fmla="*/ 5222157 w 7953876"/>
              <a:gd name="connsiteY311" fmla="*/ 3804765 h 6403694"/>
              <a:gd name="connsiteX312" fmla="*/ 5218361 w 7953876"/>
              <a:gd name="connsiteY312" fmla="*/ 3806105 h 6403694"/>
              <a:gd name="connsiteX313" fmla="*/ 5232097 w 7953876"/>
              <a:gd name="connsiteY313" fmla="*/ 3794490 h 6403694"/>
              <a:gd name="connsiteX314" fmla="*/ 5259238 w 7953876"/>
              <a:gd name="connsiteY314" fmla="*/ 3759643 h 6403694"/>
              <a:gd name="connsiteX315" fmla="*/ 5245946 w 7953876"/>
              <a:gd name="connsiteY315" fmla="*/ 3747916 h 6403694"/>
              <a:gd name="connsiteX316" fmla="*/ 5166536 w 7953876"/>
              <a:gd name="connsiteY316" fmla="*/ 3819172 h 6403694"/>
              <a:gd name="connsiteX317" fmla="*/ 5166536 w 7953876"/>
              <a:gd name="connsiteY317" fmla="*/ 3824535 h 6403694"/>
              <a:gd name="connsiteX318" fmla="*/ 5067246 w 7953876"/>
              <a:gd name="connsiteY318" fmla="*/ 3864072 h 6403694"/>
              <a:gd name="connsiteX319" fmla="*/ 5149783 w 7953876"/>
              <a:gd name="connsiteY319" fmla="*/ 3789240 h 6403694"/>
              <a:gd name="connsiteX320" fmla="*/ 5275656 w 7953876"/>
              <a:gd name="connsiteY320" fmla="*/ 3666719 h 6403694"/>
              <a:gd name="connsiteX321" fmla="*/ 5267838 w 7953876"/>
              <a:gd name="connsiteY321" fmla="*/ 3658790 h 6403694"/>
              <a:gd name="connsiteX322" fmla="*/ 5130349 w 7953876"/>
              <a:gd name="connsiteY322" fmla="*/ 3768467 h 6403694"/>
              <a:gd name="connsiteX323" fmla="*/ 5007605 w 7953876"/>
              <a:gd name="connsiteY323" fmla="*/ 3892775 h 6403694"/>
              <a:gd name="connsiteX324" fmla="*/ 4944055 w 7953876"/>
              <a:gd name="connsiteY324" fmla="*/ 3926170 h 6403694"/>
              <a:gd name="connsiteX325" fmla="*/ 4281074 w 7953876"/>
              <a:gd name="connsiteY325" fmla="*/ 3274695 h 6403694"/>
              <a:gd name="connsiteX326" fmla="*/ 4526341 w 7953876"/>
              <a:gd name="connsiteY326" fmla="*/ 3249118 h 6403694"/>
              <a:gd name="connsiteX327" fmla="*/ 4656011 w 7953876"/>
              <a:gd name="connsiteY327" fmla="*/ 3237055 h 6403694"/>
              <a:gd name="connsiteX328" fmla="*/ 4656345 w 7953876"/>
              <a:gd name="connsiteY328" fmla="*/ 3237055 h 6403694"/>
              <a:gd name="connsiteX329" fmla="*/ 4656681 w 7953876"/>
              <a:gd name="connsiteY329" fmla="*/ 3236943 h 6403694"/>
              <a:gd name="connsiteX330" fmla="*/ 4699234 w 7953876"/>
              <a:gd name="connsiteY330" fmla="*/ 3232700 h 6403694"/>
              <a:gd name="connsiteX331" fmla="*/ 4700574 w 7953876"/>
              <a:gd name="connsiteY331" fmla="*/ 3234152 h 6403694"/>
              <a:gd name="connsiteX332" fmla="*/ 4763566 w 7953876"/>
              <a:gd name="connsiteY332" fmla="*/ 3257047 h 6403694"/>
              <a:gd name="connsiteX333" fmla="*/ 4805561 w 7953876"/>
              <a:gd name="connsiteY333" fmla="*/ 3270339 h 6403694"/>
              <a:gd name="connsiteX334" fmla="*/ 4811480 w 7953876"/>
              <a:gd name="connsiteY334" fmla="*/ 3263302 h 6403694"/>
              <a:gd name="connsiteX335" fmla="*/ 4774959 w 7953876"/>
              <a:gd name="connsiteY335" fmla="*/ 3226668 h 6403694"/>
              <a:gd name="connsiteX336" fmla="*/ 4882067 w 7953876"/>
              <a:gd name="connsiteY336" fmla="*/ 3224881 h 6403694"/>
              <a:gd name="connsiteX337" fmla="*/ 5247845 w 7953876"/>
              <a:gd name="connsiteY337" fmla="*/ 3250235 h 6403694"/>
              <a:gd name="connsiteX338" fmla="*/ 5455584 w 7953876"/>
              <a:gd name="connsiteY338" fmla="*/ 3320933 h 6403694"/>
              <a:gd name="connsiteX339" fmla="*/ 5262365 w 7953876"/>
              <a:gd name="connsiteY339" fmla="*/ 3271901 h 6403694"/>
              <a:gd name="connsiteX340" fmla="*/ 5237682 w 7953876"/>
              <a:gd name="connsiteY340" fmla="*/ 3304516 h 6403694"/>
              <a:gd name="connsiteX341" fmla="*/ 5293638 w 7953876"/>
              <a:gd name="connsiteY341" fmla="*/ 3386494 h 6403694"/>
              <a:gd name="connsiteX342" fmla="*/ 5166983 w 7953876"/>
              <a:gd name="connsiteY342" fmla="*/ 3359131 h 6403694"/>
              <a:gd name="connsiteX343" fmla="*/ 5137722 w 7953876"/>
              <a:gd name="connsiteY343" fmla="*/ 3386271 h 6403694"/>
              <a:gd name="connsiteX344" fmla="*/ 5054848 w 7953876"/>
              <a:gd name="connsiteY344" fmla="*/ 3423686 h 6403694"/>
              <a:gd name="connsiteX345" fmla="*/ 5088132 w 7953876"/>
              <a:gd name="connsiteY345" fmla="*/ 3415197 h 6403694"/>
              <a:gd name="connsiteX346" fmla="*/ 5079419 w 7953876"/>
              <a:gd name="connsiteY346" fmla="*/ 3376442 h 6403694"/>
              <a:gd name="connsiteX347" fmla="*/ 4998781 w 7953876"/>
              <a:gd name="connsiteY347" fmla="*/ 3400120 h 6403694"/>
              <a:gd name="connsiteX348" fmla="*/ 4984486 w 7953876"/>
              <a:gd name="connsiteY348" fmla="*/ 3391631 h 6403694"/>
              <a:gd name="connsiteX349" fmla="*/ 4981358 w 7953876"/>
              <a:gd name="connsiteY349" fmla="*/ 3389175 h 6403694"/>
              <a:gd name="connsiteX350" fmla="*/ 5012854 w 7953876"/>
              <a:gd name="connsiteY350" fmla="*/ 3377335 h 6403694"/>
              <a:gd name="connsiteX351" fmla="*/ 4998111 w 7953876"/>
              <a:gd name="connsiteY351" fmla="*/ 3342936 h 6403694"/>
              <a:gd name="connsiteX352" fmla="*/ 4947852 w 7953876"/>
              <a:gd name="connsiteY352" fmla="*/ 3355445 h 6403694"/>
              <a:gd name="connsiteX353" fmla="*/ 4940927 w 7953876"/>
              <a:gd name="connsiteY353" fmla="*/ 3356673 h 6403694"/>
              <a:gd name="connsiteX354" fmla="*/ 4828792 w 7953876"/>
              <a:gd name="connsiteY354" fmla="*/ 3279609 h 6403694"/>
              <a:gd name="connsiteX355" fmla="*/ 4811593 w 7953876"/>
              <a:gd name="connsiteY355" fmla="*/ 3302281 h 6403694"/>
              <a:gd name="connsiteX356" fmla="*/ 4863415 w 7953876"/>
              <a:gd name="connsiteY356" fmla="*/ 3351647 h 6403694"/>
              <a:gd name="connsiteX357" fmla="*/ 4871457 w 7953876"/>
              <a:gd name="connsiteY357" fmla="*/ 3469925 h 6403694"/>
              <a:gd name="connsiteX358" fmla="*/ 4712301 w 7953876"/>
              <a:gd name="connsiteY358" fmla="*/ 3436641 h 6403694"/>
              <a:gd name="connsiteX359" fmla="*/ 4762226 w 7953876"/>
              <a:gd name="connsiteY359" fmla="*/ 3420112 h 6403694"/>
              <a:gd name="connsiteX360" fmla="*/ 4758652 w 7953876"/>
              <a:gd name="connsiteY360" fmla="*/ 3404699 h 6403694"/>
              <a:gd name="connsiteX361" fmla="*/ 4715764 w 7953876"/>
              <a:gd name="connsiteY361" fmla="*/ 3407938 h 6403694"/>
              <a:gd name="connsiteX362" fmla="*/ 4682592 w 7953876"/>
              <a:gd name="connsiteY362" fmla="*/ 3415644 h 6403694"/>
              <a:gd name="connsiteX363" fmla="*/ 4669078 w 7953876"/>
              <a:gd name="connsiteY363" fmla="*/ 3419553 h 6403694"/>
              <a:gd name="connsiteX364" fmla="*/ 4638475 w 7953876"/>
              <a:gd name="connsiteY364" fmla="*/ 3405593 h 6403694"/>
              <a:gd name="connsiteX365" fmla="*/ 4665505 w 7953876"/>
              <a:gd name="connsiteY365" fmla="*/ 3389844 h 6403694"/>
              <a:gd name="connsiteX366" fmla="*/ 4659585 w 7953876"/>
              <a:gd name="connsiteY366" fmla="*/ 3373650 h 6403694"/>
              <a:gd name="connsiteX367" fmla="*/ 4601842 w 7953876"/>
              <a:gd name="connsiteY367" fmla="*/ 3375994 h 6403694"/>
              <a:gd name="connsiteX368" fmla="*/ 4579281 w 7953876"/>
              <a:gd name="connsiteY368" fmla="*/ 3377783 h 6403694"/>
              <a:gd name="connsiteX369" fmla="*/ 4538739 w 7953876"/>
              <a:gd name="connsiteY369" fmla="*/ 3358125 h 6403694"/>
              <a:gd name="connsiteX370" fmla="*/ 4606645 w 7953876"/>
              <a:gd name="connsiteY370" fmla="*/ 3332995 h 6403694"/>
              <a:gd name="connsiteX371" fmla="*/ 4601842 w 7953876"/>
              <a:gd name="connsiteY371" fmla="*/ 3315572 h 6403694"/>
              <a:gd name="connsiteX372" fmla="*/ 4509811 w 7953876"/>
              <a:gd name="connsiteY372" fmla="*/ 3321715 h 6403694"/>
              <a:gd name="connsiteX373" fmla="*/ 4466923 w 7953876"/>
              <a:gd name="connsiteY373" fmla="*/ 3326629 h 6403694"/>
              <a:gd name="connsiteX374" fmla="*/ 4363612 w 7953876"/>
              <a:gd name="connsiteY374" fmla="*/ 3295803 h 6403694"/>
              <a:gd name="connsiteX375" fmla="*/ 4281074 w 7953876"/>
              <a:gd name="connsiteY375" fmla="*/ 3274695 h 6403694"/>
              <a:gd name="connsiteX376" fmla="*/ 5092821 w 7953876"/>
              <a:gd name="connsiteY376" fmla="*/ 4109003 h 6403694"/>
              <a:gd name="connsiteX377" fmla="*/ 5125322 w 7953876"/>
              <a:gd name="connsiteY377" fmla="*/ 4068908 h 6403694"/>
              <a:gd name="connsiteX378" fmla="*/ 5112033 w 7953876"/>
              <a:gd name="connsiteY378" fmla="*/ 4067902 h 6403694"/>
              <a:gd name="connsiteX379" fmla="*/ 5091370 w 7953876"/>
              <a:gd name="connsiteY379" fmla="*/ 4085436 h 6403694"/>
              <a:gd name="connsiteX380" fmla="*/ 5092821 w 7953876"/>
              <a:gd name="connsiteY380" fmla="*/ 4109003 h 6403694"/>
              <a:gd name="connsiteX381" fmla="*/ 1419517 w 7953876"/>
              <a:gd name="connsiteY381" fmla="*/ 406995 h 6403694"/>
              <a:gd name="connsiteX382" fmla="*/ 1433255 w 7953876"/>
              <a:gd name="connsiteY382" fmla="*/ 409340 h 6403694"/>
              <a:gd name="connsiteX383" fmla="*/ 1447775 w 7953876"/>
              <a:gd name="connsiteY383" fmla="*/ 328366 h 6403694"/>
              <a:gd name="connsiteX384" fmla="*/ 1440055 w 7953876"/>
              <a:gd name="connsiteY384" fmla="*/ 319333 h 6403694"/>
              <a:gd name="connsiteX385" fmla="*/ 1429904 w 7953876"/>
              <a:gd name="connsiteY385" fmla="*/ 325462 h 6403694"/>
              <a:gd name="connsiteX386" fmla="*/ 1419517 w 7953876"/>
              <a:gd name="connsiteY386" fmla="*/ 406995 h 6403694"/>
              <a:gd name="connsiteX387" fmla="*/ 5467870 w 7953876"/>
              <a:gd name="connsiteY387" fmla="*/ 4544699 h 6403694"/>
              <a:gd name="connsiteX388" fmla="*/ 5516789 w 7953876"/>
              <a:gd name="connsiteY388" fmla="*/ 4478132 h 6403694"/>
              <a:gd name="connsiteX389" fmla="*/ 5508943 w 7953876"/>
              <a:gd name="connsiteY389" fmla="*/ 4473720 h 6403694"/>
              <a:gd name="connsiteX390" fmla="*/ 5500594 w 7953876"/>
              <a:gd name="connsiteY390" fmla="*/ 4477015 h 6403694"/>
              <a:gd name="connsiteX391" fmla="*/ 5465636 w 7953876"/>
              <a:gd name="connsiteY391" fmla="*/ 4527945 h 6403694"/>
              <a:gd name="connsiteX392" fmla="*/ 5467870 w 7953876"/>
              <a:gd name="connsiteY392" fmla="*/ 4544699 h 6403694"/>
              <a:gd name="connsiteX393" fmla="*/ 5004114 w 7953876"/>
              <a:gd name="connsiteY393" fmla="*/ 4104759 h 6403694"/>
              <a:gd name="connsiteX394" fmla="*/ 5014640 w 7953876"/>
              <a:gd name="connsiteY394" fmla="*/ 4112130 h 6403694"/>
              <a:gd name="connsiteX395" fmla="*/ 5048146 w 7953876"/>
              <a:gd name="connsiteY395" fmla="*/ 4091244 h 6403694"/>
              <a:gd name="connsiteX396" fmla="*/ 5039435 w 7953876"/>
              <a:gd name="connsiteY396" fmla="*/ 4080634 h 6403694"/>
              <a:gd name="connsiteX397" fmla="*/ 5009837 w 7953876"/>
              <a:gd name="connsiteY397" fmla="*/ 4093031 h 6403694"/>
              <a:gd name="connsiteX398" fmla="*/ 5004114 w 7953876"/>
              <a:gd name="connsiteY398" fmla="*/ 4104759 h 6403694"/>
              <a:gd name="connsiteX399" fmla="*/ 1449114 w 7953876"/>
              <a:gd name="connsiteY399" fmla="*/ 506061 h 6403694"/>
              <a:gd name="connsiteX400" fmla="*/ 1484966 w 7953876"/>
              <a:gd name="connsiteY400" fmla="*/ 421178 h 6403694"/>
              <a:gd name="connsiteX401" fmla="*/ 1490662 w 7953876"/>
              <a:gd name="connsiteY401" fmla="*/ 282574 h 6403694"/>
              <a:gd name="connsiteX402" fmla="*/ 1495241 w 7953876"/>
              <a:gd name="connsiteY402" fmla="*/ 279224 h 6403694"/>
              <a:gd name="connsiteX403" fmla="*/ 1561584 w 7953876"/>
              <a:gd name="connsiteY403" fmla="*/ 187080 h 6403694"/>
              <a:gd name="connsiteX404" fmla="*/ 1572753 w 7953876"/>
              <a:gd name="connsiteY404" fmla="*/ 276654 h 6403694"/>
              <a:gd name="connsiteX405" fmla="*/ 1584033 w 7953876"/>
              <a:gd name="connsiteY405" fmla="*/ 272522 h 6403694"/>
              <a:gd name="connsiteX406" fmla="*/ 1605142 w 7953876"/>
              <a:gd name="connsiteY406" fmla="*/ 171110 h 6403694"/>
              <a:gd name="connsiteX407" fmla="*/ 1621225 w 7953876"/>
              <a:gd name="connsiteY407" fmla="*/ 141847 h 6403694"/>
              <a:gd name="connsiteX408" fmla="*/ 1618211 w 7953876"/>
              <a:gd name="connsiteY408" fmla="*/ 198473 h 6403694"/>
              <a:gd name="connsiteX409" fmla="*/ 1628933 w 7953876"/>
              <a:gd name="connsiteY409" fmla="*/ 199478 h 6403694"/>
              <a:gd name="connsiteX410" fmla="*/ 1652387 w 7953876"/>
              <a:gd name="connsiteY410" fmla="*/ 129226 h 6403694"/>
              <a:gd name="connsiteX411" fmla="*/ 1673161 w 7953876"/>
              <a:gd name="connsiteY411" fmla="*/ 84998 h 6403694"/>
              <a:gd name="connsiteX412" fmla="*/ 1683437 w 7953876"/>
              <a:gd name="connsiteY412" fmla="*/ 188644 h 6403694"/>
              <a:gd name="connsiteX413" fmla="*/ 1722638 w 7953876"/>
              <a:gd name="connsiteY413" fmla="*/ 207073 h 6403694"/>
              <a:gd name="connsiteX414" fmla="*/ 1817238 w 7953876"/>
              <a:gd name="connsiteY414" fmla="*/ 126881 h 6403694"/>
              <a:gd name="connsiteX415" fmla="*/ 1976953 w 7953876"/>
              <a:gd name="connsiteY415" fmla="*/ 107894 h 6403694"/>
              <a:gd name="connsiteX416" fmla="*/ 2020734 w 7953876"/>
              <a:gd name="connsiteY416" fmla="*/ 109905 h 6403694"/>
              <a:gd name="connsiteX417" fmla="*/ 1841809 w 7953876"/>
              <a:gd name="connsiteY417" fmla="*/ 224831 h 6403694"/>
              <a:gd name="connsiteX418" fmla="*/ 1723085 w 7953876"/>
              <a:gd name="connsiteY418" fmla="*/ 318202 h 6403694"/>
              <a:gd name="connsiteX419" fmla="*/ 1636750 w 7953876"/>
              <a:gd name="connsiteY419" fmla="*/ 385662 h 6403694"/>
              <a:gd name="connsiteX420" fmla="*/ 1687904 w 7953876"/>
              <a:gd name="connsiteY420" fmla="*/ 259343 h 6403694"/>
              <a:gd name="connsiteX421" fmla="*/ 1671597 w 7953876"/>
              <a:gd name="connsiteY421" fmla="*/ 252865 h 6403694"/>
              <a:gd name="connsiteX422" fmla="*/ 1615306 w 7953876"/>
              <a:gd name="connsiteY422" fmla="*/ 362431 h 6403694"/>
              <a:gd name="connsiteX423" fmla="*/ 1572195 w 7953876"/>
              <a:gd name="connsiteY423" fmla="*/ 425199 h 6403694"/>
              <a:gd name="connsiteX424" fmla="*/ 1538242 w 7953876"/>
              <a:gd name="connsiteY424" fmla="*/ 452786 h 6403694"/>
              <a:gd name="connsiteX425" fmla="*/ 1449114 w 7953876"/>
              <a:gd name="connsiteY425" fmla="*/ 506061 h 6403694"/>
              <a:gd name="connsiteX426" fmla="*/ 4931098 w 7953876"/>
              <a:gd name="connsiteY426" fmla="*/ 4089123 h 6403694"/>
              <a:gd name="connsiteX427" fmla="*/ 4979125 w 7953876"/>
              <a:gd name="connsiteY427" fmla="*/ 4064999 h 6403694"/>
              <a:gd name="connsiteX428" fmla="*/ 4970972 w 7953876"/>
              <a:gd name="connsiteY428" fmla="*/ 4053272 h 6403694"/>
              <a:gd name="connsiteX429" fmla="*/ 4933333 w 7953876"/>
              <a:gd name="connsiteY429" fmla="*/ 4069689 h 6403694"/>
              <a:gd name="connsiteX430" fmla="*/ 4931098 w 7953876"/>
              <a:gd name="connsiteY430" fmla="*/ 4089123 h 6403694"/>
              <a:gd name="connsiteX431" fmla="*/ 5383016 w 7953876"/>
              <a:gd name="connsiteY431" fmla="*/ 4558407 h 6403694"/>
              <a:gd name="connsiteX432" fmla="*/ 5406666 w 7953876"/>
              <a:gd name="connsiteY432" fmla="*/ 4557318 h 6403694"/>
              <a:gd name="connsiteX433" fmla="*/ 5433135 w 7953876"/>
              <a:gd name="connsiteY433" fmla="*/ 4495554 h 6403694"/>
              <a:gd name="connsiteX434" fmla="*/ 5425024 w 7953876"/>
              <a:gd name="connsiteY434" fmla="*/ 4486299 h 6403694"/>
              <a:gd name="connsiteX435" fmla="*/ 5412808 w 7953876"/>
              <a:gd name="connsiteY435" fmla="*/ 4486843 h 6403694"/>
              <a:gd name="connsiteX436" fmla="*/ 5375616 w 7953876"/>
              <a:gd name="connsiteY436" fmla="*/ 4536879 h 6403694"/>
              <a:gd name="connsiteX437" fmla="*/ 5383016 w 7953876"/>
              <a:gd name="connsiteY437" fmla="*/ 4558407 h 6403694"/>
              <a:gd name="connsiteX438" fmla="*/ 4873131 w 7953876"/>
              <a:gd name="connsiteY438" fmla="*/ 4067455 h 6403694"/>
              <a:gd name="connsiteX439" fmla="*/ 4911552 w 7953876"/>
              <a:gd name="connsiteY439" fmla="*/ 4051483 h 6403694"/>
              <a:gd name="connsiteX440" fmla="*/ 4902728 w 7953876"/>
              <a:gd name="connsiteY440" fmla="*/ 4040873 h 6403694"/>
              <a:gd name="connsiteX441" fmla="*/ 4871457 w 7953876"/>
              <a:gd name="connsiteY441" fmla="*/ 4053382 h 6403694"/>
              <a:gd name="connsiteX442" fmla="*/ 4873131 w 7953876"/>
              <a:gd name="connsiteY442" fmla="*/ 4067455 h 6403694"/>
              <a:gd name="connsiteX443" fmla="*/ 5951320 w 7953876"/>
              <a:gd name="connsiteY443" fmla="*/ 5187904 h 6403694"/>
              <a:gd name="connsiteX444" fmla="*/ 6056913 w 7953876"/>
              <a:gd name="connsiteY444" fmla="*/ 5277037 h 6403694"/>
              <a:gd name="connsiteX445" fmla="*/ 6179881 w 7953876"/>
              <a:gd name="connsiteY445" fmla="*/ 5347399 h 6403694"/>
              <a:gd name="connsiteX446" fmla="*/ 6188145 w 7953876"/>
              <a:gd name="connsiteY446" fmla="*/ 5332434 h 6403694"/>
              <a:gd name="connsiteX447" fmla="*/ 6044961 w 7953876"/>
              <a:gd name="connsiteY447" fmla="*/ 5225325 h 6403694"/>
              <a:gd name="connsiteX448" fmla="*/ 5929588 w 7953876"/>
              <a:gd name="connsiteY448" fmla="*/ 5144574 h 6403694"/>
              <a:gd name="connsiteX449" fmla="*/ 5922887 w 7953876"/>
              <a:gd name="connsiteY449" fmla="*/ 5152281 h 6403694"/>
              <a:gd name="connsiteX450" fmla="*/ 5951320 w 7953876"/>
              <a:gd name="connsiteY450" fmla="*/ 5187904 h 6403694"/>
              <a:gd name="connsiteX451" fmla="*/ 1327263 w 7953876"/>
              <a:gd name="connsiteY451" fmla="*/ 503827 h 6403694"/>
              <a:gd name="connsiteX452" fmla="*/ 1341894 w 7953876"/>
              <a:gd name="connsiteY452" fmla="*/ 500142 h 6403694"/>
              <a:gd name="connsiteX453" fmla="*/ 1341446 w 7953876"/>
              <a:gd name="connsiteY453" fmla="*/ 442064 h 6403694"/>
              <a:gd name="connsiteX454" fmla="*/ 1341223 w 7953876"/>
              <a:gd name="connsiteY454" fmla="*/ 381864 h 6403694"/>
              <a:gd name="connsiteX455" fmla="*/ 1331688 w 7953876"/>
              <a:gd name="connsiteY455" fmla="*/ 372328 h 6403694"/>
              <a:gd name="connsiteX456" fmla="*/ 1319221 w 7953876"/>
              <a:gd name="connsiteY456" fmla="*/ 378961 h 6403694"/>
              <a:gd name="connsiteX457" fmla="*/ 1327263 w 7953876"/>
              <a:gd name="connsiteY457" fmla="*/ 503827 h 6403694"/>
              <a:gd name="connsiteX458" fmla="*/ 4712036 w 7953876"/>
              <a:gd name="connsiteY458" fmla="*/ 3953045 h 6403694"/>
              <a:gd name="connsiteX459" fmla="*/ 4722130 w 7953876"/>
              <a:gd name="connsiteY459" fmla="*/ 3962133 h 6403694"/>
              <a:gd name="connsiteX460" fmla="*/ 4743796 w 7953876"/>
              <a:gd name="connsiteY460" fmla="*/ 3960904 h 6403694"/>
              <a:gd name="connsiteX461" fmla="*/ 4746812 w 7953876"/>
              <a:gd name="connsiteY461" fmla="*/ 3928235 h 6403694"/>
              <a:gd name="connsiteX462" fmla="*/ 4731400 w 7953876"/>
              <a:gd name="connsiteY462" fmla="*/ 3928627 h 6403694"/>
              <a:gd name="connsiteX463" fmla="*/ 4714759 w 7953876"/>
              <a:gd name="connsiteY463" fmla="*/ 3939684 h 6403694"/>
              <a:gd name="connsiteX464" fmla="*/ 4712036 w 7953876"/>
              <a:gd name="connsiteY464" fmla="*/ 3953045 h 6403694"/>
              <a:gd name="connsiteX465" fmla="*/ 3933207 w 7953876"/>
              <a:gd name="connsiteY465" fmla="*/ 3178447 h 6403694"/>
              <a:gd name="connsiteX466" fmla="*/ 3938303 w 7953876"/>
              <a:gd name="connsiteY466" fmla="*/ 3182104 h 6403694"/>
              <a:gd name="connsiteX467" fmla="*/ 4036030 w 7953876"/>
              <a:gd name="connsiteY467" fmla="*/ 3134860 h 6403694"/>
              <a:gd name="connsiteX468" fmla="*/ 4150399 w 7953876"/>
              <a:gd name="connsiteY468" fmla="*/ 3051764 h 6403694"/>
              <a:gd name="connsiteX469" fmla="*/ 4142357 w 7953876"/>
              <a:gd name="connsiteY469" fmla="*/ 3040261 h 6403694"/>
              <a:gd name="connsiteX470" fmla="*/ 4041503 w 7953876"/>
              <a:gd name="connsiteY470" fmla="*/ 3099679 h 6403694"/>
              <a:gd name="connsiteX471" fmla="*/ 3936740 w 7953876"/>
              <a:gd name="connsiteY471" fmla="*/ 3173282 h 6403694"/>
              <a:gd name="connsiteX472" fmla="*/ 3933207 w 7953876"/>
              <a:gd name="connsiteY472" fmla="*/ 3178447 h 6403694"/>
              <a:gd name="connsiteX473" fmla="*/ 5165084 w 7953876"/>
              <a:gd name="connsiteY473" fmla="*/ 4440380 h 6403694"/>
              <a:gd name="connsiteX474" fmla="*/ 5216348 w 7953876"/>
              <a:gd name="connsiteY474" fmla="*/ 4388223 h 6403694"/>
              <a:gd name="connsiteX475" fmla="*/ 5206186 w 7953876"/>
              <a:gd name="connsiteY475" fmla="*/ 4385207 h 6403694"/>
              <a:gd name="connsiteX476" fmla="*/ 5163633 w 7953876"/>
              <a:gd name="connsiteY476" fmla="*/ 4429211 h 6403694"/>
              <a:gd name="connsiteX477" fmla="*/ 5165084 w 7953876"/>
              <a:gd name="connsiteY477" fmla="*/ 4440380 h 6403694"/>
              <a:gd name="connsiteX478" fmla="*/ 5817789 w 7953876"/>
              <a:gd name="connsiteY478" fmla="*/ 5127710 h 6403694"/>
              <a:gd name="connsiteX479" fmla="*/ 5979178 w 7953876"/>
              <a:gd name="connsiteY479" fmla="*/ 5260506 h 6403694"/>
              <a:gd name="connsiteX480" fmla="*/ 6121580 w 7953876"/>
              <a:gd name="connsiteY480" fmla="*/ 5373312 h 6403694"/>
              <a:gd name="connsiteX481" fmla="*/ 6129957 w 7953876"/>
              <a:gd name="connsiteY481" fmla="*/ 5360802 h 6403694"/>
              <a:gd name="connsiteX482" fmla="*/ 5976944 w 7953876"/>
              <a:gd name="connsiteY482" fmla="*/ 5225995 h 6403694"/>
              <a:gd name="connsiteX483" fmla="*/ 5820581 w 7953876"/>
              <a:gd name="connsiteY483" fmla="*/ 5123465 h 6403694"/>
              <a:gd name="connsiteX484" fmla="*/ 5817789 w 7953876"/>
              <a:gd name="connsiteY484" fmla="*/ 5127710 h 6403694"/>
              <a:gd name="connsiteX485" fmla="*/ 4774368 w 7953876"/>
              <a:gd name="connsiteY485" fmla="*/ 4084401 h 6403694"/>
              <a:gd name="connsiteX486" fmla="*/ 4786238 w 7953876"/>
              <a:gd name="connsiteY486" fmla="*/ 4087783 h 6403694"/>
              <a:gd name="connsiteX487" fmla="*/ 4824436 w 7953876"/>
              <a:gd name="connsiteY487" fmla="*/ 4078289 h 6403694"/>
              <a:gd name="connsiteX488" fmla="*/ 4827116 w 7953876"/>
              <a:gd name="connsiteY488" fmla="*/ 4062094 h 6403694"/>
              <a:gd name="connsiteX489" fmla="*/ 4805072 w 7953876"/>
              <a:gd name="connsiteY489" fmla="*/ 4049432 h 6403694"/>
              <a:gd name="connsiteX490" fmla="*/ 4779425 w 7953876"/>
              <a:gd name="connsiteY490" fmla="*/ 4055282 h 6403694"/>
              <a:gd name="connsiteX491" fmla="*/ 4774368 w 7953876"/>
              <a:gd name="connsiteY491" fmla="*/ 4084401 h 6403694"/>
              <a:gd name="connsiteX492" fmla="*/ 4662498 w 7953876"/>
              <a:gd name="connsiteY492" fmla="*/ 4026739 h 6403694"/>
              <a:gd name="connsiteX493" fmla="*/ 4672317 w 7953876"/>
              <a:gd name="connsiteY493" fmla="*/ 4029594 h 6403694"/>
              <a:gd name="connsiteX494" fmla="*/ 4711072 w 7953876"/>
              <a:gd name="connsiteY494" fmla="*/ 4017531 h 6403694"/>
              <a:gd name="connsiteX495" fmla="*/ 4718444 w 7953876"/>
              <a:gd name="connsiteY495" fmla="*/ 4007256 h 6403694"/>
              <a:gd name="connsiteX496" fmla="*/ 4718444 w 7953876"/>
              <a:gd name="connsiteY496" fmla="*/ 4006809 h 6403694"/>
              <a:gd name="connsiteX497" fmla="*/ 4719002 w 7953876"/>
              <a:gd name="connsiteY497" fmla="*/ 3998097 h 6403694"/>
              <a:gd name="connsiteX498" fmla="*/ 4718109 w 7953876"/>
              <a:gd name="connsiteY498" fmla="*/ 4000442 h 6403694"/>
              <a:gd name="connsiteX499" fmla="*/ 4697782 w 7953876"/>
              <a:gd name="connsiteY499" fmla="*/ 3986035 h 6403694"/>
              <a:gd name="connsiteX500" fmla="*/ 4663047 w 7953876"/>
              <a:gd name="connsiteY500" fmla="*/ 4001671 h 6403694"/>
              <a:gd name="connsiteX501" fmla="*/ 4662498 w 7953876"/>
              <a:gd name="connsiteY501" fmla="*/ 4026739 h 6403694"/>
              <a:gd name="connsiteX502" fmla="*/ 5203017 w 7953876"/>
              <a:gd name="connsiteY502" fmla="*/ 4591914 h 6403694"/>
              <a:gd name="connsiteX503" fmla="*/ 5214005 w 7953876"/>
              <a:gd name="connsiteY503" fmla="*/ 4600318 h 6403694"/>
              <a:gd name="connsiteX504" fmla="*/ 5275767 w 7953876"/>
              <a:gd name="connsiteY504" fmla="*/ 4605455 h 6403694"/>
              <a:gd name="connsiteX505" fmla="*/ 5292855 w 7953876"/>
              <a:gd name="connsiteY505" fmla="*/ 4598977 h 6403694"/>
              <a:gd name="connsiteX506" fmla="*/ 5296430 w 7953876"/>
              <a:gd name="connsiteY506" fmla="*/ 4582448 h 6403694"/>
              <a:gd name="connsiteX507" fmla="*/ 5252815 w 7953876"/>
              <a:gd name="connsiteY507" fmla="*/ 4563837 h 6403694"/>
              <a:gd name="connsiteX508" fmla="*/ 5206521 w 7953876"/>
              <a:gd name="connsiteY508" fmla="*/ 4577980 h 6403694"/>
              <a:gd name="connsiteX509" fmla="*/ 5203017 w 7953876"/>
              <a:gd name="connsiteY509" fmla="*/ 4591914 h 6403694"/>
              <a:gd name="connsiteX510" fmla="*/ 5723525 w 7953876"/>
              <a:gd name="connsiteY510" fmla="*/ 5138654 h 6403694"/>
              <a:gd name="connsiteX511" fmla="*/ 6235836 w 7953876"/>
              <a:gd name="connsiteY511" fmla="*/ 5597021 h 6403694"/>
              <a:gd name="connsiteX512" fmla="*/ 6246335 w 7953876"/>
              <a:gd name="connsiteY512" fmla="*/ 5587974 h 6403694"/>
              <a:gd name="connsiteX513" fmla="*/ 5964547 w 7953876"/>
              <a:gd name="connsiteY513" fmla="*/ 5284519 h 6403694"/>
              <a:gd name="connsiteX514" fmla="*/ 5726986 w 7953876"/>
              <a:gd name="connsiteY514" fmla="*/ 5127373 h 6403694"/>
              <a:gd name="connsiteX515" fmla="*/ 5723525 w 7953876"/>
              <a:gd name="connsiteY515" fmla="*/ 5138654 h 6403694"/>
              <a:gd name="connsiteX516" fmla="*/ 1136835 w 7953876"/>
              <a:gd name="connsiteY516" fmla="*/ 479256 h 6403694"/>
              <a:gd name="connsiteX517" fmla="*/ 1150013 w 7953876"/>
              <a:gd name="connsiteY517" fmla="*/ 478251 h 6403694"/>
              <a:gd name="connsiteX518" fmla="*/ 1154594 w 7953876"/>
              <a:gd name="connsiteY518" fmla="*/ 377396 h 6403694"/>
              <a:gd name="connsiteX519" fmla="*/ 1148115 w 7953876"/>
              <a:gd name="connsiteY519" fmla="*/ 376280 h 6403694"/>
              <a:gd name="connsiteX520" fmla="*/ 1136835 w 7953876"/>
              <a:gd name="connsiteY520" fmla="*/ 479256 h 6403694"/>
              <a:gd name="connsiteX521" fmla="*/ 1259692 w 7953876"/>
              <a:gd name="connsiteY521" fmla="*/ 617191 h 6403694"/>
              <a:gd name="connsiteX522" fmla="*/ 1259803 w 7953876"/>
              <a:gd name="connsiteY522" fmla="*/ 564363 h 6403694"/>
              <a:gd name="connsiteX523" fmla="*/ 1260809 w 7953876"/>
              <a:gd name="connsiteY523" fmla="*/ 563580 h 6403694"/>
              <a:gd name="connsiteX524" fmla="*/ 1287614 w 7953876"/>
              <a:gd name="connsiteY524" fmla="*/ 482718 h 6403694"/>
              <a:gd name="connsiteX525" fmla="*/ 1256006 w 7953876"/>
              <a:gd name="connsiteY525" fmla="*/ 481378 h 6403694"/>
              <a:gd name="connsiteX526" fmla="*/ 1255895 w 7953876"/>
              <a:gd name="connsiteY526" fmla="*/ 481936 h 6403694"/>
              <a:gd name="connsiteX527" fmla="*/ 1232217 w 7953876"/>
              <a:gd name="connsiteY527" fmla="*/ 406101 h 6403694"/>
              <a:gd name="connsiteX528" fmla="*/ 1282923 w 7953876"/>
              <a:gd name="connsiteY528" fmla="*/ 249849 h 6403694"/>
              <a:gd name="connsiteX529" fmla="*/ 1261256 w 7953876"/>
              <a:gd name="connsiteY529" fmla="*/ 413025 h 6403694"/>
              <a:gd name="connsiteX530" fmla="*/ 1275886 w 7953876"/>
              <a:gd name="connsiteY530" fmla="*/ 412467 h 6403694"/>
              <a:gd name="connsiteX531" fmla="*/ 1324917 w 7953876"/>
              <a:gd name="connsiteY531" fmla="*/ 239910 h 6403694"/>
              <a:gd name="connsiteX532" fmla="*/ 1358312 w 7953876"/>
              <a:gd name="connsiteY532" fmla="*/ 183953 h 6403694"/>
              <a:gd name="connsiteX533" fmla="*/ 1354514 w 7953876"/>
              <a:gd name="connsiteY533" fmla="*/ 193559 h 6403694"/>
              <a:gd name="connsiteX534" fmla="*/ 1333852 w 7953876"/>
              <a:gd name="connsiteY534" fmla="*/ 322558 h 6403694"/>
              <a:gd name="connsiteX535" fmla="*/ 1345580 w 7953876"/>
              <a:gd name="connsiteY535" fmla="*/ 322335 h 6403694"/>
              <a:gd name="connsiteX536" fmla="*/ 1380650 w 7953876"/>
              <a:gd name="connsiteY536" fmla="*/ 212098 h 6403694"/>
              <a:gd name="connsiteX537" fmla="*/ 1415608 w 7953876"/>
              <a:gd name="connsiteY537" fmla="*/ 150670 h 6403694"/>
              <a:gd name="connsiteX538" fmla="*/ 1455593 w 7953876"/>
              <a:gd name="connsiteY538" fmla="*/ 272634 h 6403694"/>
              <a:gd name="connsiteX539" fmla="*/ 1463969 w 7953876"/>
              <a:gd name="connsiteY539" fmla="*/ 283132 h 6403694"/>
              <a:gd name="connsiteX540" fmla="*/ 1452019 w 7953876"/>
              <a:gd name="connsiteY540" fmla="*/ 414924 h 6403694"/>
              <a:gd name="connsiteX541" fmla="*/ 1390590 w 7953876"/>
              <a:gd name="connsiteY541" fmla="*/ 537893 h 6403694"/>
              <a:gd name="connsiteX542" fmla="*/ 1390590 w 7953876"/>
              <a:gd name="connsiteY542" fmla="*/ 538004 h 6403694"/>
              <a:gd name="connsiteX543" fmla="*/ 1388580 w 7953876"/>
              <a:gd name="connsiteY543" fmla="*/ 539121 h 6403694"/>
              <a:gd name="connsiteX544" fmla="*/ 1259692 w 7953876"/>
              <a:gd name="connsiteY544" fmla="*/ 617191 h 6403694"/>
              <a:gd name="connsiteX545" fmla="*/ 3571297 w 7953876"/>
              <a:gd name="connsiteY545" fmla="*/ 2973137 h 6403694"/>
              <a:gd name="connsiteX546" fmla="*/ 3580791 w 7953876"/>
              <a:gd name="connsiteY546" fmla="*/ 2932706 h 6403694"/>
              <a:gd name="connsiteX547" fmla="*/ 3579227 w 7953876"/>
              <a:gd name="connsiteY547" fmla="*/ 2927122 h 6403694"/>
              <a:gd name="connsiteX548" fmla="*/ 3671705 w 7953876"/>
              <a:gd name="connsiteY548" fmla="*/ 2892498 h 6403694"/>
              <a:gd name="connsiteX549" fmla="*/ 3671816 w 7953876"/>
              <a:gd name="connsiteY549" fmla="*/ 2894509 h 6403694"/>
              <a:gd name="connsiteX550" fmla="*/ 3571297 w 7953876"/>
              <a:gd name="connsiteY550" fmla="*/ 2973137 h 6403694"/>
              <a:gd name="connsiteX551" fmla="*/ 3814554 w 7953876"/>
              <a:gd name="connsiteY551" fmla="*/ 3222870 h 6403694"/>
              <a:gd name="connsiteX552" fmla="*/ 3880896 w 7953876"/>
              <a:gd name="connsiteY552" fmla="*/ 3205671 h 6403694"/>
              <a:gd name="connsiteX553" fmla="*/ 3869280 w 7953876"/>
              <a:gd name="connsiteY553" fmla="*/ 3196176 h 6403694"/>
              <a:gd name="connsiteX554" fmla="*/ 3818462 w 7953876"/>
              <a:gd name="connsiteY554" fmla="*/ 3202878 h 6403694"/>
              <a:gd name="connsiteX555" fmla="*/ 3814554 w 7953876"/>
              <a:gd name="connsiteY555" fmla="*/ 3222870 h 6403694"/>
              <a:gd name="connsiteX556" fmla="*/ 5061884 w 7953876"/>
              <a:gd name="connsiteY556" fmla="*/ 4497440 h 6403694"/>
              <a:gd name="connsiteX557" fmla="*/ 5068139 w 7953876"/>
              <a:gd name="connsiteY557" fmla="*/ 4497901 h 6403694"/>
              <a:gd name="connsiteX558" fmla="*/ 5144868 w 7953876"/>
              <a:gd name="connsiteY558" fmla="*/ 4392019 h 6403694"/>
              <a:gd name="connsiteX559" fmla="*/ 5139772 w 7953876"/>
              <a:gd name="connsiteY559" fmla="*/ 4386966 h 6403694"/>
              <a:gd name="connsiteX560" fmla="*/ 5132582 w 7953876"/>
              <a:gd name="connsiteY560" fmla="*/ 4388781 h 6403694"/>
              <a:gd name="connsiteX561" fmla="*/ 5095949 w 7953876"/>
              <a:gd name="connsiteY561" fmla="*/ 4439264 h 6403694"/>
              <a:gd name="connsiteX562" fmla="*/ 5061326 w 7953876"/>
              <a:gd name="connsiteY562" fmla="*/ 4491198 h 6403694"/>
              <a:gd name="connsiteX563" fmla="*/ 5061884 w 7953876"/>
              <a:gd name="connsiteY563" fmla="*/ 4497440 h 6403694"/>
              <a:gd name="connsiteX564" fmla="*/ 5896891 w 7953876"/>
              <a:gd name="connsiteY564" fmla="*/ 5381995 h 6403694"/>
              <a:gd name="connsiteX565" fmla="*/ 5911272 w 7953876"/>
              <a:gd name="connsiteY565" fmla="*/ 5391070 h 6403694"/>
              <a:gd name="connsiteX566" fmla="*/ 5920207 w 7953876"/>
              <a:gd name="connsiteY566" fmla="*/ 5385931 h 6403694"/>
              <a:gd name="connsiteX567" fmla="*/ 5872292 w 7953876"/>
              <a:gd name="connsiteY567" fmla="*/ 5307080 h 6403694"/>
              <a:gd name="connsiteX568" fmla="*/ 5863274 w 7953876"/>
              <a:gd name="connsiteY568" fmla="*/ 5302642 h 6403694"/>
              <a:gd name="connsiteX569" fmla="*/ 5852970 w 7953876"/>
              <a:gd name="connsiteY569" fmla="*/ 5323610 h 6403694"/>
              <a:gd name="connsiteX570" fmla="*/ 5886700 w 7953876"/>
              <a:gd name="connsiteY570" fmla="*/ 5367391 h 6403694"/>
              <a:gd name="connsiteX571" fmla="*/ 5896891 w 7953876"/>
              <a:gd name="connsiteY571" fmla="*/ 5381995 h 6403694"/>
              <a:gd name="connsiteX572" fmla="*/ 3846719 w 7953876"/>
              <a:gd name="connsiteY572" fmla="*/ 3295469 h 6403694"/>
              <a:gd name="connsiteX573" fmla="*/ 3855542 w 7953876"/>
              <a:gd name="connsiteY573" fmla="*/ 3297032 h 6403694"/>
              <a:gd name="connsiteX574" fmla="*/ 3957515 w 7953876"/>
              <a:gd name="connsiteY574" fmla="*/ 3233371 h 6403694"/>
              <a:gd name="connsiteX575" fmla="*/ 4081710 w 7953876"/>
              <a:gd name="connsiteY575" fmla="*/ 3143908 h 6403694"/>
              <a:gd name="connsiteX576" fmla="*/ 4075009 w 7953876"/>
              <a:gd name="connsiteY576" fmla="*/ 3134526 h 6403694"/>
              <a:gd name="connsiteX577" fmla="*/ 3993253 w 7953876"/>
              <a:gd name="connsiteY577" fmla="*/ 3177861 h 6403694"/>
              <a:gd name="connsiteX578" fmla="*/ 3915631 w 7953876"/>
              <a:gd name="connsiteY578" fmla="*/ 3228679 h 6403694"/>
              <a:gd name="connsiteX579" fmla="*/ 3846719 w 7953876"/>
              <a:gd name="connsiteY579" fmla="*/ 3295469 h 6403694"/>
              <a:gd name="connsiteX580" fmla="*/ 4806678 w 7953876"/>
              <a:gd name="connsiteY580" fmla="*/ 4278433 h 6403694"/>
              <a:gd name="connsiteX581" fmla="*/ 4888545 w 7953876"/>
              <a:gd name="connsiteY581" fmla="*/ 4238561 h 6403694"/>
              <a:gd name="connsiteX582" fmla="*/ 4875366 w 7953876"/>
              <a:gd name="connsiteY582" fmla="*/ 4225828 h 6403694"/>
              <a:gd name="connsiteX583" fmla="*/ 4844205 w 7953876"/>
              <a:gd name="connsiteY583" fmla="*/ 4242470 h 6403694"/>
              <a:gd name="connsiteX584" fmla="*/ 4805450 w 7953876"/>
              <a:gd name="connsiteY584" fmla="*/ 4258777 h 6403694"/>
              <a:gd name="connsiteX585" fmla="*/ 4806678 w 7953876"/>
              <a:gd name="connsiteY585" fmla="*/ 4278433 h 6403694"/>
              <a:gd name="connsiteX586" fmla="*/ 3762312 w 7953876"/>
              <a:gd name="connsiteY586" fmla="*/ 3275392 h 6403694"/>
              <a:gd name="connsiteX587" fmla="*/ 3774346 w 7953876"/>
              <a:gd name="connsiteY587" fmla="*/ 3282178 h 6403694"/>
              <a:gd name="connsiteX588" fmla="*/ 3846608 w 7953876"/>
              <a:gd name="connsiteY588" fmla="*/ 3260956 h 6403694"/>
              <a:gd name="connsiteX589" fmla="*/ 3841359 w 7953876"/>
              <a:gd name="connsiteY589" fmla="*/ 3244873 h 6403694"/>
              <a:gd name="connsiteX590" fmla="*/ 3822631 w 7953876"/>
              <a:gd name="connsiteY590" fmla="*/ 3239645 h 6403694"/>
              <a:gd name="connsiteX591" fmla="*/ 3765523 w 7953876"/>
              <a:gd name="connsiteY591" fmla="*/ 3262073 h 6403694"/>
              <a:gd name="connsiteX592" fmla="*/ 3762312 w 7953876"/>
              <a:gd name="connsiteY592" fmla="*/ 3275392 h 6403694"/>
              <a:gd name="connsiteX593" fmla="*/ 3833205 w 7953876"/>
              <a:gd name="connsiteY593" fmla="*/ 3347849 h 6403694"/>
              <a:gd name="connsiteX594" fmla="*/ 3921774 w 7953876"/>
              <a:gd name="connsiteY594" fmla="*/ 3292005 h 6403694"/>
              <a:gd name="connsiteX595" fmla="*/ 3914067 w 7953876"/>
              <a:gd name="connsiteY595" fmla="*/ 3284522 h 6403694"/>
              <a:gd name="connsiteX596" fmla="*/ 3834099 w 7953876"/>
              <a:gd name="connsiteY596" fmla="*/ 3335116 h 6403694"/>
              <a:gd name="connsiteX597" fmla="*/ 3832646 w 7953876"/>
              <a:gd name="connsiteY597" fmla="*/ 3346509 h 6403694"/>
              <a:gd name="connsiteX598" fmla="*/ 3833205 w 7953876"/>
              <a:gd name="connsiteY598" fmla="*/ 3347849 h 6403694"/>
              <a:gd name="connsiteX599" fmla="*/ 4962231 w 7953876"/>
              <a:gd name="connsiteY599" fmla="*/ 4515309 h 6403694"/>
              <a:gd name="connsiteX600" fmla="*/ 4970524 w 7953876"/>
              <a:gd name="connsiteY600" fmla="*/ 4519680 h 6403694"/>
              <a:gd name="connsiteX601" fmla="*/ 5044908 w 7953876"/>
              <a:gd name="connsiteY601" fmla="*/ 4449986 h 6403694"/>
              <a:gd name="connsiteX602" fmla="*/ 5038541 w 7953876"/>
              <a:gd name="connsiteY602" fmla="*/ 4441944 h 6403694"/>
              <a:gd name="connsiteX603" fmla="*/ 5002801 w 7953876"/>
              <a:gd name="connsiteY603" fmla="*/ 4467744 h 6403694"/>
              <a:gd name="connsiteX604" fmla="*/ 4964158 w 7953876"/>
              <a:gd name="connsiteY604" fmla="*/ 4505830 h 6403694"/>
              <a:gd name="connsiteX605" fmla="*/ 4962231 w 7953876"/>
              <a:gd name="connsiteY605" fmla="*/ 4515309 h 6403694"/>
              <a:gd name="connsiteX606" fmla="*/ 1079204 w 7953876"/>
              <a:gd name="connsiteY606" fmla="*/ 564698 h 6403694"/>
              <a:gd name="connsiteX607" fmla="*/ 1094840 w 7953876"/>
              <a:gd name="connsiteY607" fmla="*/ 565703 h 6403694"/>
              <a:gd name="connsiteX608" fmla="*/ 1097745 w 7953876"/>
              <a:gd name="connsiteY608" fmla="*/ 510752 h 6403694"/>
              <a:gd name="connsiteX609" fmla="*/ 1087874 w 7953876"/>
              <a:gd name="connsiteY609" fmla="*/ 501900 h 6403694"/>
              <a:gd name="connsiteX610" fmla="*/ 1077752 w 7953876"/>
              <a:gd name="connsiteY610" fmla="*/ 509970 h 6403694"/>
              <a:gd name="connsiteX611" fmla="*/ 1079204 w 7953876"/>
              <a:gd name="connsiteY611" fmla="*/ 564698 h 6403694"/>
              <a:gd name="connsiteX612" fmla="*/ 4538403 w 7953876"/>
              <a:gd name="connsiteY612" fmla="*/ 4106434 h 6403694"/>
              <a:gd name="connsiteX613" fmla="*/ 4682928 w 7953876"/>
              <a:gd name="connsiteY613" fmla="*/ 3948508 h 6403694"/>
              <a:gd name="connsiteX614" fmla="*/ 4824325 w 7953876"/>
              <a:gd name="connsiteY614" fmla="*/ 3714745 h 6403694"/>
              <a:gd name="connsiteX615" fmla="*/ 4755971 w 7953876"/>
              <a:gd name="connsiteY615" fmla="*/ 3877474 h 6403694"/>
              <a:gd name="connsiteX616" fmla="*/ 4764237 w 7953876"/>
              <a:gd name="connsiteY616" fmla="*/ 3915113 h 6403694"/>
              <a:gd name="connsiteX617" fmla="*/ 4863751 w 7953876"/>
              <a:gd name="connsiteY617" fmla="*/ 3759309 h 6403694"/>
              <a:gd name="connsiteX618" fmla="*/ 5077745 w 7953876"/>
              <a:gd name="connsiteY618" fmla="*/ 3675431 h 6403694"/>
              <a:gd name="connsiteX619" fmla="*/ 5021901 w 7953876"/>
              <a:gd name="connsiteY619" fmla="*/ 3765228 h 6403694"/>
              <a:gd name="connsiteX620" fmla="*/ 5020225 w 7953876"/>
              <a:gd name="connsiteY620" fmla="*/ 3776732 h 6403694"/>
              <a:gd name="connsiteX621" fmla="*/ 4981693 w 7953876"/>
              <a:gd name="connsiteY621" fmla="*/ 3840170 h 6403694"/>
              <a:gd name="connsiteX622" fmla="*/ 4916467 w 7953876"/>
              <a:gd name="connsiteY622" fmla="*/ 3908747 h 6403694"/>
              <a:gd name="connsiteX623" fmla="*/ 4845880 w 7953876"/>
              <a:gd name="connsiteY623" fmla="*/ 3964926 h 6403694"/>
              <a:gd name="connsiteX624" fmla="*/ 4837504 w 7953876"/>
              <a:gd name="connsiteY624" fmla="*/ 3969952 h 6403694"/>
              <a:gd name="connsiteX625" fmla="*/ 4860846 w 7953876"/>
              <a:gd name="connsiteY625" fmla="*/ 3948284 h 6403694"/>
              <a:gd name="connsiteX626" fmla="*/ 4958127 w 7953876"/>
              <a:gd name="connsiteY626" fmla="*/ 3786672 h 6403694"/>
              <a:gd name="connsiteX627" fmla="*/ 4947294 w 7953876"/>
              <a:gd name="connsiteY627" fmla="*/ 3777179 h 6403694"/>
              <a:gd name="connsiteX628" fmla="*/ 4814608 w 7953876"/>
              <a:gd name="connsiteY628" fmla="*/ 3946721 h 6403694"/>
              <a:gd name="connsiteX629" fmla="*/ 4726263 w 7953876"/>
              <a:gd name="connsiteY629" fmla="*/ 4036518 h 6403694"/>
              <a:gd name="connsiteX630" fmla="*/ 4684827 w 7953876"/>
              <a:gd name="connsiteY630" fmla="*/ 4054053 h 6403694"/>
              <a:gd name="connsiteX631" fmla="*/ 4682928 w 7953876"/>
              <a:gd name="connsiteY631" fmla="*/ 4045453 h 6403694"/>
              <a:gd name="connsiteX632" fmla="*/ 4626860 w 7953876"/>
              <a:gd name="connsiteY632" fmla="*/ 4058632 h 6403694"/>
              <a:gd name="connsiteX633" fmla="*/ 4622840 w 7953876"/>
              <a:gd name="connsiteY633" fmla="*/ 4075163 h 6403694"/>
              <a:gd name="connsiteX634" fmla="*/ 4579728 w 7953876"/>
              <a:gd name="connsiteY634" fmla="*/ 4089123 h 6403694"/>
              <a:gd name="connsiteX635" fmla="*/ 4538403 w 7953876"/>
              <a:gd name="connsiteY635" fmla="*/ 4106434 h 6403694"/>
              <a:gd name="connsiteX636" fmla="*/ 5421066 w 7953876"/>
              <a:gd name="connsiteY636" fmla="*/ 5028014 h 6403694"/>
              <a:gd name="connsiteX637" fmla="*/ 5426769 w 7953876"/>
              <a:gd name="connsiteY637" fmla="*/ 5032217 h 6403694"/>
              <a:gd name="connsiteX638" fmla="*/ 5516789 w 7953876"/>
              <a:gd name="connsiteY638" fmla="*/ 5079795 h 6403694"/>
              <a:gd name="connsiteX639" fmla="*/ 5521926 w 7953876"/>
              <a:gd name="connsiteY639" fmla="*/ 5074433 h 6403694"/>
              <a:gd name="connsiteX640" fmla="*/ 5432689 w 7953876"/>
              <a:gd name="connsiteY640" fmla="*/ 5014569 h 6403694"/>
              <a:gd name="connsiteX641" fmla="*/ 5421066 w 7953876"/>
              <a:gd name="connsiteY641" fmla="*/ 5028014 h 6403694"/>
              <a:gd name="connsiteX642" fmla="*/ 5719057 w 7953876"/>
              <a:gd name="connsiteY642" fmla="*/ 5341256 h 6403694"/>
              <a:gd name="connsiteX643" fmla="*/ 5728327 w 7953876"/>
              <a:gd name="connsiteY643" fmla="*/ 5335783 h 6403694"/>
              <a:gd name="connsiteX644" fmla="*/ 5655618 w 7953876"/>
              <a:gd name="connsiteY644" fmla="*/ 5212480 h 6403694"/>
              <a:gd name="connsiteX645" fmla="*/ 5558339 w 7953876"/>
              <a:gd name="connsiteY645" fmla="*/ 5126146 h 6403694"/>
              <a:gd name="connsiteX646" fmla="*/ 5554765 w 7953876"/>
              <a:gd name="connsiteY646" fmla="*/ 5130949 h 6403694"/>
              <a:gd name="connsiteX647" fmla="*/ 5643109 w 7953876"/>
              <a:gd name="connsiteY647" fmla="*/ 5239062 h 6403694"/>
              <a:gd name="connsiteX648" fmla="*/ 5719057 w 7953876"/>
              <a:gd name="connsiteY648" fmla="*/ 5341256 h 6403694"/>
              <a:gd name="connsiteX649" fmla="*/ 3478819 w 7953876"/>
              <a:gd name="connsiteY649" fmla="*/ 3068407 h 6403694"/>
              <a:gd name="connsiteX650" fmla="*/ 3488871 w 7953876"/>
              <a:gd name="connsiteY650" fmla="*/ 3043166 h 6403694"/>
              <a:gd name="connsiteX651" fmla="*/ 3502275 w 7953876"/>
              <a:gd name="connsiteY651" fmla="*/ 2964425 h 6403694"/>
              <a:gd name="connsiteX652" fmla="*/ 3560575 w 7953876"/>
              <a:gd name="connsiteY652" fmla="*/ 2936279 h 6403694"/>
              <a:gd name="connsiteX653" fmla="*/ 3523718 w 7953876"/>
              <a:gd name="connsiteY653" fmla="*/ 3020269 h 6403694"/>
              <a:gd name="connsiteX654" fmla="*/ 3478819 w 7953876"/>
              <a:gd name="connsiteY654" fmla="*/ 3068407 h 6403694"/>
              <a:gd name="connsiteX655" fmla="*/ 3737712 w 7953876"/>
              <a:gd name="connsiteY655" fmla="*/ 3353819 h 6403694"/>
              <a:gd name="connsiteX656" fmla="*/ 3812096 w 7953876"/>
              <a:gd name="connsiteY656" fmla="*/ 3323726 h 6403694"/>
              <a:gd name="connsiteX657" fmla="*/ 3805395 w 7953876"/>
              <a:gd name="connsiteY657" fmla="*/ 3311328 h 6403694"/>
              <a:gd name="connsiteX658" fmla="*/ 3775798 w 7953876"/>
              <a:gd name="connsiteY658" fmla="*/ 3313339 h 6403694"/>
              <a:gd name="connsiteX659" fmla="*/ 3733245 w 7953876"/>
              <a:gd name="connsiteY659" fmla="*/ 3320375 h 6403694"/>
              <a:gd name="connsiteX660" fmla="*/ 3725203 w 7953876"/>
              <a:gd name="connsiteY660" fmla="*/ 3328863 h 6403694"/>
              <a:gd name="connsiteX661" fmla="*/ 3737712 w 7953876"/>
              <a:gd name="connsiteY661" fmla="*/ 3353819 h 6403694"/>
              <a:gd name="connsiteX662" fmla="*/ 4439559 w 7953876"/>
              <a:gd name="connsiteY662" fmla="*/ 4072927 h 6403694"/>
              <a:gd name="connsiteX663" fmla="*/ 4445701 w 7953876"/>
              <a:gd name="connsiteY663" fmla="*/ 4076725 h 6403694"/>
              <a:gd name="connsiteX664" fmla="*/ 4509923 w 7953876"/>
              <a:gd name="connsiteY664" fmla="*/ 4006586 h 6403694"/>
              <a:gd name="connsiteX665" fmla="*/ 4555715 w 7953876"/>
              <a:gd name="connsiteY665" fmla="*/ 3944263 h 6403694"/>
              <a:gd name="connsiteX666" fmla="*/ 4547227 w 7953876"/>
              <a:gd name="connsiteY666" fmla="*/ 3936110 h 6403694"/>
              <a:gd name="connsiteX667" fmla="*/ 4481219 w 7953876"/>
              <a:gd name="connsiteY667" fmla="*/ 4007702 h 6403694"/>
              <a:gd name="connsiteX668" fmla="*/ 4439559 w 7953876"/>
              <a:gd name="connsiteY668" fmla="*/ 4072927 h 6403694"/>
              <a:gd name="connsiteX669" fmla="*/ 3480048 w 7953876"/>
              <a:gd name="connsiteY669" fmla="*/ 3095770 h 6403694"/>
              <a:gd name="connsiteX670" fmla="*/ 3548178 w 7953876"/>
              <a:gd name="connsiteY670" fmla="*/ 3029762 h 6403694"/>
              <a:gd name="connsiteX671" fmla="*/ 3671928 w 7953876"/>
              <a:gd name="connsiteY671" fmla="*/ 2916622 h 6403694"/>
              <a:gd name="connsiteX672" fmla="*/ 3643337 w 7953876"/>
              <a:gd name="connsiteY672" fmla="*/ 3059136 h 6403694"/>
              <a:gd name="connsiteX673" fmla="*/ 3581572 w 7953876"/>
              <a:gd name="connsiteY673" fmla="*/ 3076001 h 6403694"/>
              <a:gd name="connsiteX674" fmla="*/ 3525394 w 7953876"/>
              <a:gd name="connsiteY674" fmla="*/ 3083372 h 6403694"/>
              <a:gd name="connsiteX675" fmla="*/ 3480048 w 7953876"/>
              <a:gd name="connsiteY675" fmla="*/ 3095770 h 6403694"/>
              <a:gd name="connsiteX676" fmla="*/ 1008059 w 7953876"/>
              <a:gd name="connsiteY676" fmla="*/ 617637 h 6403694"/>
              <a:gd name="connsiteX677" fmla="*/ 1020568 w 7953876"/>
              <a:gd name="connsiteY677" fmla="*/ 618307 h 6403694"/>
              <a:gd name="connsiteX678" fmla="*/ 1021908 w 7953876"/>
              <a:gd name="connsiteY678" fmla="*/ 526723 h 6403694"/>
              <a:gd name="connsiteX679" fmla="*/ 1013713 w 7953876"/>
              <a:gd name="connsiteY679" fmla="*/ 520217 h 6403694"/>
              <a:gd name="connsiteX680" fmla="*/ 1004596 w 7953876"/>
              <a:gd name="connsiteY680" fmla="*/ 526612 h 6403694"/>
              <a:gd name="connsiteX681" fmla="*/ 1008059 w 7953876"/>
              <a:gd name="connsiteY681" fmla="*/ 617637 h 6403694"/>
              <a:gd name="connsiteX682" fmla="*/ 3820697 w 7953876"/>
              <a:gd name="connsiteY682" fmla="*/ 3511584 h 6403694"/>
              <a:gd name="connsiteX683" fmla="*/ 3803609 w 7953876"/>
              <a:gd name="connsiteY683" fmla="*/ 3493490 h 6403694"/>
              <a:gd name="connsiteX684" fmla="*/ 3894187 w 7953876"/>
              <a:gd name="connsiteY684" fmla="*/ 3478189 h 6403694"/>
              <a:gd name="connsiteX685" fmla="*/ 3890167 w 7953876"/>
              <a:gd name="connsiteY685" fmla="*/ 3463893 h 6403694"/>
              <a:gd name="connsiteX686" fmla="*/ 3817904 w 7953876"/>
              <a:gd name="connsiteY686" fmla="*/ 3469812 h 6403694"/>
              <a:gd name="connsiteX687" fmla="*/ 3780376 w 7953876"/>
              <a:gd name="connsiteY687" fmla="*/ 3464229 h 6403694"/>
              <a:gd name="connsiteX688" fmla="*/ 3767757 w 7953876"/>
              <a:gd name="connsiteY688" fmla="*/ 3448257 h 6403694"/>
              <a:gd name="connsiteX689" fmla="*/ 3764406 w 7953876"/>
              <a:gd name="connsiteY689" fmla="*/ 3425137 h 6403694"/>
              <a:gd name="connsiteX690" fmla="*/ 3842364 w 7953876"/>
              <a:gd name="connsiteY690" fmla="*/ 3393866 h 6403694"/>
              <a:gd name="connsiteX691" fmla="*/ 3845044 w 7953876"/>
              <a:gd name="connsiteY691" fmla="*/ 3398332 h 6403694"/>
              <a:gd name="connsiteX692" fmla="*/ 3940202 w 7953876"/>
              <a:gd name="connsiteY692" fmla="*/ 3420335 h 6403694"/>
              <a:gd name="connsiteX693" fmla="*/ 3938415 w 7953876"/>
              <a:gd name="connsiteY693" fmla="*/ 3406151 h 6403694"/>
              <a:gd name="connsiteX694" fmla="*/ 3891171 w 7953876"/>
              <a:gd name="connsiteY694" fmla="*/ 3395093 h 6403694"/>
              <a:gd name="connsiteX695" fmla="*/ 3864478 w 7953876"/>
              <a:gd name="connsiteY695" fmla="*/ 3385153 h 6403694"/>
              <a:gd name="connsiteX696" fmla="*/ 4119016 w 7953876"/>
              <a:gd name="connsiteY696" fmla="*/ 3302505 h 6403694"/>
              <a:gd name="connsiteX697" fmla="*/ 4182566 w 7953876"/>
              <a:gd name="connsiteY697" fmla="*/ 3290553 h 6403694"/>
              <a:gd name="connsiteX698" fmla="*/ 4260635 w 7953876"/>
              <a:gd name="connsiteY698" fmla="*/ 3301500 h 6403694"/>
              <a:gd name="connsiteX699" fmla="*/ 4304194 w 7953876"/>
              <a:gd name="connsiteY699" fmla="*/ 3307643 h 6403694"/>
              <a:gd name="connsiteX700" fmla="*/ 4311230 w 7953876"/>
              <a:gd name="connsiteY700" fmla="*/ 3313897 h 6403694"/>
              <a:gd name="connsiteX701" fmla="*/ 4498307 w 7953876"/>
              <a:gd name="connsiteY701" fmla="*/ 3386271 h 6403694"/>
              <a:gd name="connsiteX702" fmla="*/ 4665616 w 7953876"/>
              <a:gd name="connsiteY702" fmla="*/ 3551569 h 6403694"/>
              <a:gd name="connsiteX703" fmla="*/ 4457207 w 7953876"/>
              <a:gd name="connsiteY703" fmla="*/ 3545984 h 6403694"/>
              <a:gd name="connsiteX704" fmla="*/ 4450617 w 7953876"/>
              <a:gd name="connsiteY704" fmla="*/ 3544309 h 6403694"/>
              <a:gd name="connsiteX705" fmla="*/ 4478092 w 7953876"/>
              <a:gd name="connsiteY705" fmla="*/ 3521413 h 6403694"/>
              <a:gd name="connsiteX706" fmla="*/ 4469268 w 7953876"/>
              <a:gd name="connsiteY706" fmla="*/ 3505106 h 6403694"/>
              <a:gd name="connsiteX707" fmla="*/ 4400915 w 7953876"/>
              <a:gd name="connsiteY707" fmla="*/ 3531130 h 6403694"/>
              <a:gd name="connsiteX708" fmla="*/ 4400470 w 7953876"/>
              <a:gd name="connsiteY708" fmla="*/ 3531688 h 6403694"/>
              <a:gd name="connsiteX709" fmla="*/ 4352332 w 7953876"/>
              <a:gd name="connsiteY709" fmla="*/ 3515828 h 6403694"/>
              <a:gd name="connsiteX710" fmla="*/ 4433640 w 7953876"/>
              <a:gd name="connsiteY710" fmla="*/ 3465457 h 6403694"/>
              <a:gd name="connsiteX711" fmla="*/ 4424035 w 7953876"/>
              <a:gd name="connsiteY711" fmla="*/ 3450715 h 6403694"/>
              <a:gd name="connsiteX712" fmla="*/ 4368749 w 7953876"/>
              <a:gd name="connsiteY712" fmla="*/ 3474615 h 6403694"/>
              <a:gd name="connsiteX713" fmla="*/ 4296710 w 7953876"/>
              <a:gd name="connsiteY713" fmla="*/ 3495277 h 6403694"/>
              <a:gd name="connsiteX714" fmla="*/ 4264879 w 7953876"/>
              <a:gd name="connsiteY714" fmla="*/ 3483550 h 6403694"/>
              <a:gd name="connsiteX715" fmla="*/ 4277389 w 7953876"/>
              <a:gd name="connsiteY715" fmla="*/ 3481429 h 6403694"/>
              <a:gd name="connsiteX716" fmla="*/ 4367521 w 7953876"/>
              <a:gd name="connsiteY716" fmla="*/ 3436195 h 6403694"/>
              <a:gd name="connsiteX717" fmla="*/ 4357468 w 7953876"/>
              <a:gd name="connsiteY717" fmla="*/ 3421787 h 6403694"/>
              <a:gd name="connsiteX718" fmla="*/ 4285319 w 7953876"/>
              <a:gd name="connsiteY718" fmla="*/ 3447252 h 6403694"/>
              <a:gd name="connsiteX719" fmla="*/ 4203228 w 7953876"/>
              <a:gd name="connsiteY719" fmla="*/ 3459539 h 6403694"/>
              <a:gd name="connsiteX720" fmla="*/ 4184018 w 7953876"/>
              <a:gd name="connsiteY720" fmla="*/ 3448815 h 6403694"/>
              <a:gd name="connsiteX721" fmla="*/ 4242096 w 7953876"/>
              <a:gd name="connsiteY721" fmla="*/ 3427595 h 6403694"/>
              <a:gd name="connsiteX722" fmla="*/ 4237181 w 7953876"/>
              <a:gd name="connsiteY722" fmla="*/ 3409949 h 6403694"/>
              <a:gd name="connsiteX723" fmla="*/ 4158329 w 7953876"/>
              <a:gd name="connsiteY723" fmla="*/ 3419665 h 6403694"/>
              <a:gd name="connsiteX724" fmla="*/ 4123036 w 7953876"/>
              <a:gd name="connsiteY724" fmla="*/ 3422681 h 6403694"/>
              <a:gd name="connsiteX725" fmla="*/ 3982086 w 7953876"/>
              <a:gd name="connsiteY725" fmla="*/ 3404811 h 6403694"/>
              <a:gd name="connsiteX726" fmla="*/ 3979183 w 7953876"/>
              <a:gd name="connsiteY726" fmla="*/ 3422681 h 6403694"/>
              <a:gd name="connsiteX727" fmla="*/ 4265327 w 7953876"/>
              <a:gd name="connsiteY727" fmla="*/ 3545426 h 6403694"/>
              <a:gd name="connsiteX728" fmla="*/ 4403150 w 7953876"/>
              <a:gd name="connsiteY728" fmla="*/ 3667166 h 6403694"/>
              <a:gd name="connsiteX729" fmla="*/ 4055353 w 7953876"/>
              <a:gd name="connsiteY729" fmla="*/ 3659459 h 6403694"/>
              <a:gd name="connsiteX730" fmla="*/ 4065070 w 7953876"/>
              <a:gd name="connsiteY730" fmla="*/ 3660130 h 6403694"/>
              <a:gd name="connsiteX731" fmla="*/ 4190383 w 7953876"/>
              <a:gd name="connsiteY731" fmla="*/ 3639355 h 6403694"/>
              <a:gd name="connsiteX732" fmla="*/ 4183348 w 7953876"/>
              <a:gd name="connsiteY732" fmla="*/ 3621485 h 6403694"/>
              <a:gd name="connsiteX733" fmla="*/ 3975384 w 7953876"/>
              <a:gd name="connsiteY733" fmla="*/ 3623943 h 6403694"/>
              <a:gd name="connsiteX734" fmla="*/ 3937969 w 7953876"/>
              <a:gd name="connsiteY734" fmla="*/ 3603615 h 6403694"/>
              <a:gd name="connsiteX735" fmla="*/ 4079255 w 7953876"/>
              <a:gd name="connsiteY735" fmla="*/ 3582171 h 6403694"/>
              <a:gd name="connsiteX736" fmla="*/ 4073559 w 7953876"/>
              <a:gd name="connsiteY736" fmla="*/ 3566982 h 6403694"/>
              <a:gd name="connsiteX737" fmla="*/ 3954723 w 7953876"/>
              <a:gd name="connsiteY737" fmla="*/ 3573572 h 6403694"/>
              <a:gd name="connsiteX738" fmla="*/ 3878440 w 7953876"/>
              <a:gd name="connsiteY738" fmla="*/ 3561285 h 6403694"/>
              <a:gd name="connsiteX739" fmla="*/ 3871738 w 7953876"/>
              <a:gd name="connsiteY739" fmla="*/ 3559275 h 6403694"/>
              <a:gd name="connsiteX740" fmla="*/ 3860570 w 7953876"/>
              <a:gd name="connsiteY740" fmla="*/ 3549447 h 6403694"/>
              <a:gd name="connsiteX741" fmla="*/ 3967007 w 7953876"/>
              <a:gd name="connsiteY741" fmla="*/ 3540735 h 6403694"/>
              <a:gd name="connsiteX742" fmla="*/ 3964551 w 7953876"/>
              <a:gd name="connsiteY742" fmla="*/ 3524652 h 6403694"/>
              <a:gd name="connsiteX743" fmla="*/ 3862579 w 7953876"/>
              <a:gd name="connsiteY743" fmla="*/ 3517057 h 6403694"/>
              <a:gd name="connsiteX744" fmla="*/ 3820697 w 7953876"/>
              <a:gd name="connsiteY744" fmla="*/ 3511584 h 6403694"/>
              <a:gd name="connsiteX745" fmla="*/ 5736062 w 7953876"/>
              <a:gd name="connsiteY745" fmla="*/ 5464197 h 6403694"/>
              <a:gd name="connsiteX746" fmla="*/ 5757924 w 7953876"/>
              <a:gd name="connsiteY746" fmla="*/ 5486003 h 6403694"/>
              <a:gd name="connsiteX747" fmla="*/ 5769875 w 7953876"/>
              <a:gd name="connsiteY747" fmla="*/ 5478073 h 6403694"/>
              <a:gd name="connsiteX748" fmla="*/ 5734805 w 7953876"/>
              <a:gd name="connsiteY748" fmla="*/ 5412736 h 6403694"/>
              <a:gd name="connsiteX749" fmla="*/ 5682536 w 7953876"/>
              <a:gd name="connsiteY749" fmla="*/ 5358791 h 6403694"/>
              <a:gd name="connsiteX750" fmla="*/ 5671143 w 7953876"/>
              <a:gd name="connsiteY750" fmla="*/ 5369402 h 6403694"/>
              <a:gd name="connsiteX751" fmla="*/ 5717716 w 7953876"/>
              <a:gd name="connsiteY751" fmla="*/ 5439206 h 6403694"/>
              <a:gd name="connsiteX752" fmla="*/ 5736062 w 7953876"/>
              <a:gd name="connsiteY752" fmla="*/ 5464197 h 6403694"/>
              <a:gd name="connsiteX753" fmla="*/ 3558998 w 7953876"/>
              <a:gd name="connsiteY753" fmla="*/ 3283727 h 6403694"/>
              <a:gd name="connsiteX754" fmla="*/ 3565936 w 7953876"/>
              <a:gd name="connsiteY754" fmla="*/ 3290218 h 6403694"/>
              <a:gd name="connsiteX755" fmla="*/ 3649925 w 7953876"/>
              <a:gd name="connsiteY755" fmla="*/ 3273800 h 6403694"/>
              <a:gd name="connsiteX756" fmla="*/ 3690022 w 7953876"/>
              <a:gd name="connsiteY756" fmla="*/ 3244985 h 6403694"/>
              <a:gd name="connsiteX757" fmla="*/ 3682202 w 7953876"/>
              <a:gd name="connsiteY757" fmla="*/ 3232476 h 6403694"/>
              <a:gd name="connsiteX758" fmla="*/ 3615637 w 7953876"/>
              <a:gd name="connsiteY758" fmla="*/ 3256601 h 6403694"/>
              <a:gd name="connsiteX759" fmla="*/ 3564373 w 7953876"/>
              <a:gd name="connsiteY759" fmla="*/ 3275476 h 6403694"/>
              <a:gd name="connsiteX760" fmla="*/ 3558998 w 7953876"/>
              <a:gd name="connsiteY760" fmla="*/ 3283727 h 6403694"/>
              <a:gd name="connsiteX761" fmla="*/ 4640709 w 7953876"/>
              <a:gd name="connsiteY761" fmla="*/ 4431780 h 6403694"/>
              <a:gd name="connsiteX762" fmla="*/ 4691415 w 7953876"/>
              <a:gd name="connsiteY762" fmla="*/ 4423517 h 6403694"/>
              <a:gd name="connsiteX763" fmla="*/ 4680694 w 7953876"/>
              <a:gd name="connsiteY763" fmla="*/ 4411230 h 6403694"/>
              <a:gd name="connsiteX764" fmla="*/ 4648080 w 7953876"/>
              <a:gd name="connsiteY764" fmla="*/ 4418266 h 6403694"/>
              <a:gd name="connsiteX765" fmla="*/ 4640709 w 7953876"/>
              <a:gd name="connsiteY765" fmla="*/ 4431780 h 6403694"/>
              <a:gd name="connsiteX766" fmla="*/ 3527516 w 7953876"/>
              <a:gd name="connsiteY766" fmla="*/ 3359576 h 6403694"/>
              <a:gd name="connsiteX767" fmla="*/ 3591514 w 7953876"/>
              <a:gd name="connsiteY767" fmla="*/ 3344946 h 6403694"/>
              <a:gd name="connsiteX768" fmla="*/ 3588386 w 7953876"/>
              <a:gd name="connsiteY768" fmla="*/ 3332437 h 6403694"/>
              <a:gd name="connsiteX769" fmla="*/ 3558565 w 7953876"/>
              <a:gd name="connsiteY769" fmla="*/ 3332045 h 6403694"/>
              <a:gd name="connsiteX770" fmla="*/ 3528744 w 7953876"/>
              <a:gd name="connsiteY770" fmla="*/ 3338356 h 6403694"/>
              <a:gd name="connsiteX771" fmla="*/ 3527516 w 7953876"/>
              <a:gd name="connsiteY771" fmla="*/ 3359576 h 6403694"/>
              <a:gd name="connsiteX772" fmla="*/ 5767193 w 7953876"/>
              <a:gd name="connsiteY772" fmla="*/ 5654988 h 6403694"/>
              <a:gd name="connsiteX773" fmla="*/ 5779257 w 7953876"/>
              <a:gd name="connsiteY773" fmla="*/ 5647841 h 6403694"/>
              <a:gd name="connsiteX774" fmla="*/ 5727992 w 7953876"/>
              <a:gd name="connsiteY774" fmla="*/ 5534812 h 6403694"/>
              <a:gd name="connsiteX775" fmla="*/ 5651262 w 7953876"/>
              <a:gd name="connsiteY775" fmla="*/ 5437420 h 6403694"/>
              <a:gd name="connsiteX776" fmla="*/ 5638641 w 7953876"/>
              <a:gd name="connsiteY776" fmla="*/ 5448701 h 6403694"/>
              <a:gd name="connsiteX777" fmla="*/ 5706771 w 7953876"/>
              <a:gd name="connsiteY777" fmla="*/ 5560948 h 6403694"/>
              <a:gd name="connsiteX778" fmla="*/ 5767193 w 7953876"/>
              <a:gd name="connsiteY778" fmla="*/ 5654988 h 6403694"/>
              <a:gd name="connsiteX779" fmla="*/ 4560518 w 7953876"/>
              <a:gd name="connsiteY779" fmla="*/ 4428766 h 6403694"/>
              <a:gd name="connsiteX780" fmla="*/ 4611559 w 7953876"/>
              <a:gd name="connsiteY780" fmla="*/ 4417821 h 6403694"/>
              <a:gd name="connsiteX781" fmla="*/ 4606198 w 7953876"/>
              <a:gd name="connsiteY781" fmla="*/ 4404530 h 6403694"/>
              <a:gd name="connsiteX782" fmla="*/ 4561635 w 7953876"/>
              <a:gd name="connsiteY782" fmla="*/ 4413800 h 6403694"/>
              <a:gd name="connsiteX783" fmla="*/ 4560518 w 7953876"/>
              <a:gd name="connsiteY783" fmla="*/ 4428766 h 6403694"/>
              <a:gd name="connsiteX784" fmla="*/ 3447659 w 7953876"/>
              <a:gd name="connsiteY784" fmla="*/ 3308535 h 6403694"/>
              <a:gd name="connsiteX785" fmla="*/ 3535111 w 7953876"/>
              <a:gd name="connsiteY785" fmla="*/ 3291782 h 6403694"/>
              <a:gd name="connsiteX786" fmla="*/ 3530309 w 7953876"/>
              <a:gd name="connsiteY786" fmla="*/ 3278269 h 6403694"/>
              <a:gd name="connsiteX787" fmla="*/ 3487742 w 7953876"/>
              <a:gd name="connsiteY787" fmla="*/ 3276035 h 6403694"/>
              <a:gd name="connsiteX788" fmla="*/ 3444754 w 7953876"/>
              <a:gd name="connsiteY788" fmla="*/ 3286533 h 6403694"/>
              <a:gd name="connsiteX789" fmla="*/ 3447659 w 7953876"/>
              <a:gd name="connsiteY789" fmla="*/ 3308535 h 6403694"/>
              <a:gd name="connsiteX790" fmla="*/ 945849 w 7953876"/>
              <a:gd name="connsiteY790" fmla="*/ 773330 h 6403694"/>
              <a:gd name="connsiteX791" fmla="*/ 962714 w 7953876"/>
              <a:gd name="connsiteY791" fmla="*/ 776457 h 6403694"/>
              <a:gd name="connsiteX792" fmla="*/ 975781 w 7953876"/>
              <a:gd name="connsiteY792" fmla="*/ 688113 h 6403694"/>
              <a:gd name="connsiteX793" fmla="*/ 969067 w 7953876"/>
              <a:gd name="connsiteY793" fmla="*/ 679401 h 6403694"/>
              <a:gd name="connsiteX794" fmla="*/ 960257 w 7953876"/>
              <a:gd name="connsiteY794" fmla="*/ 684092 h 6403694"/>
              <a:gd name="connsiteX795" fmla="*/ 945849 w 7953876"/>
              <a:gd name="connsiteY795" fmla="*/ 773330 h 6403694"/>
              <a:gd name="connsiteX796" fmla="*/ 5675722 w 7953876"/>
              <a:gd name="connsiteY796" fmla="*/ 5659008 h 6403694"/>
              <a:gd name="connsiteX797" fmla="*/ 5689683 w 7953876"/>
              <a:gd name="connsiteY797" fmla="*/ 5654765 h 6403694"/>
              <a:gd name="connsiteX798" fmla="*/ 5656736 w 7953876"/>
              <a:gd name="connsiteY798" fmla="*/ 5572338 h 6403694"/>
              <a:gd name="connsiteX799" fmla="*/ 5648401 w 7953876"/>
              <a:gd name="connsiteY799" fmla="*/ 5569700 h 6403694"/>
              <a:gd name="connsiteX800" fmla="*/ 5642327 w 7953876"/>
              <a:gd name="connsiteY800" fmla="*/ 5576359 h 6403694"/>
              <a:gd name="connsiteX801" fmla="*/ 5675722 w 7953876"/>
              <a:gd name="connsiteY801" fmla="*/ 5659008 h 6403694"/>
              <a:gd name="connsiteX802" fmla="*/ 3413036 w 7953876"/>
              <a:gd name="connsiteY802" fmla="*/ 3359242 h 6403694"/>
              <a:gd name="connsiteX803" fmla="*/ 3498029 w 7953876"/>
              <a:gd name="connsiteY803" fmla="*/ 3347626 h 6403694"/>
              <a:gd name="connsiteX804" fmla="*/ 3488424 w 7953876"/>
              <a:gd name="connsiteY804" fmla="*/ 3332326 h 6403694"/>
              <a:gd name="connsiteX805" fmla="*/ 3417503 w 7953876"/>
              <a:gd name="connsiteY805" fmla="*/ 3339138 h 6403694"/>
              <a:gd name="connsiteX806" fmla="*/ 3413036 w 7953876"/>
              <a:gd name="connsiteY806" fmla="*/ 3359242 h 6403694"/>
              <a:gd name="connsiteX807" fmla="*/ 5047635 w 7953876"/>
              <a:gd name="connsiteY807" fmla="*/ 5039266 h 6403694"/>
              <a:gd name="connsiteX808" fmla="*/ 5060098 w 7953876"/>
              <a:gd name="connsiteY808" fmla="*/ 5048856 h 6403694"/>
              <a:gd name="connsiteX809" fmla="*/ 5074729 w 7953876"/>
              <a:gd name="connsiteY809" fmla="*/ 5041709 h 6403694"/>
              <a:gd name="connsiteX810" fmla="*/ 5032512 w 7953876"/>
              <a:gd name="connsiteY810" fmla="*/ 4982179 h 6403694"/>
              <a:gd name="connsiteX811" fmla="*/ 5023353 w 7953876"/>
              <a:gd name="connsiteY811" fmla="*/ 4998933 h 6403694"/>
              <a:gd name="connsiteX812" fmla="*/ 5047635 w 7953876"/>
              <a:gd name="connsiteY812" fmla="*/ 5039266 h 6403694"/>
              <a:gd name="connsiteX813" fmla="*/ 3406920 w 7953876"/>
              <a:gd name="connsiteY813" fmla="*/ 3413927 h 6403694"/>
              <a:gd name="connsiteX814" fmla="*/ 3416943 w 7953876"/>
              <a:gd name="connsiteY814" fmla="*/ 3417878 h 6403694"/>
              <a:gd name="connsiteX815" fmla="*/ 3459609 w 7953876"/>
              <a:gd name="connsiteY815" fmla="*/ 3398555 h 6403694"/>
              <a:gd name="connsiteX816" fmla="*/ 3455364 w 7953876"/>
              <a:gd name="connsiteY816" fmla="*/ 3389844 h 6403694"/>
              <a:gd name="connsiteX817" fmla="*/ 3410802 w 7953876"/>
              <a:gd name="connsiteY817" fmla="*/ 3402688 h 6403694"/>
              <a:gd name="connsiteX818" fmla="*/ 3406920 w 7953876"/>
              <a:gd name="connsiteY818" fmla="*/ 3413927 h 6403694"/>
              <a:gd name="connsiteX819" fmla="*/ 3398558 w 7953876"/>
              <a:gd name="connsiteY819" fmla="*/ 3444333 h 6403694"/>
              <a:gd name="connsiteX820" fmla="*/ 3411137 w 7953876"/>
              <a:gd name="connsiteY820" fmla="*/ 3452836 h 6403694"/>
              <a:gd name="connsiteX821" fmla="*/ 3441739 w 7953876"/>
              <a:gd name="connsiteY821" fmla="*/ 3440438 h 6403694"/>
              <a:gd name="connsiteX822" fmla="*/ 3443303 w 7953876"/>
              <a:gd name="connsiteY822" fmla="*/ 3433961 h 6403694"/>
              <a:gd name="connsiteX823" fmla="*/ 3441628 w 7953876"/>
              <a:gd name="connsiteY823" fmla="*/ 3427371 h 6403694"/>
              <a:gd name="connsiteX824" fmla="*/ 3424092 w 7953876"/>
              <a:gd name="connsiteY824" fmla="*/ 3426589 h 6403694"/>
              <a:gd name="connsiteX825" fmla="*/ 3404325 w 7953876"/>
              <a:gd name="connsiteY825" fmla="*/ 3431727 h 6403694"/>
              <a:gd name="connsiteX826" fmla="*/ 3398558 w 7953876"/>
              <a:gd name="connsiteY826" fmla="*/ 3444333 h 6403694"/>
              <a:gd name="connsiteX827" fmla="*/ 4951747 w 7953876"/>
              <a:gd name="connsiteY827" fmla="*/ 5074277 h 6403694"/>
              <a:gd name="connsiteX828" fmla="*/ 4966280 w 7953876"/>
              <a:gd name="connsiteY828" fmla="*/ 5082364 h 6403694"/>
              <a:gd name="connsiteX829" fmla="*/ 4981245 w 7953876"/>
              <a:gd name="connsiteY829" fmla="*/ 5072759 h 6403694"/>
              <a:gd name="connsiteX830" fmla="*/ 4965834 w 7953876"/>
              <a:gd name="connsiteY830" fmla="*/ 5028978 h 6403694"/>
              <a:gd name="connsiteX831" fmla="*/ 4949932 w 7953876"/>
              <a:gd name="connsiteY831" fmla="*/ 5017906 h 6403694"/>
              <a:gd name="connsiteX832" fmla="*/ 4935789 w 7953876"/>
              <a:gd name="connsiteY832" fmla="*/ 5029200 h 6403694"/>
              <a:gd name="connsiteX833" fmla="*/ 4951747 w 7953876"/>
              <a:gd name="connsiteY833" fmla="*/ 5074277 h 6403694"/>
              <a:gd name="connsiteX834" fmla="*/ 3568282 w 7953876"/>
              <a:gd name="connsiteY834" fmla="*/ 3674202 h 6403694"/>
              <a:gd name="connsiteX835" fmla="*/ 3619323 w 7953876"/>
              <a:gd name="connsiteY835" fmla="*/ 3665936 h 6403694"/>
              <a:gd name="connsiteX836" fmla="*/ 3612398 w 7953876"/>
              <a:gd name="connsiteY836" fmla="*/ 3651976 h 6403694"/>
              <a:gd name="connsiteX837" fmla="*/ 3590131 w 7953876"/>
              <a:gd name="connsiteY837" fmla="*/ 3651095 h 6403694"/>
              <a:gd name="connsiteX838" fmla="*/ 3569622 w 7953876"/>
              <a:gd name="connsiteY838" fmla="*/ 3660687 h 6403694"/>
              <a:gd name="connsiteX839" fmla="*/ 3568282 w 7953876"/>
              <a:gd name="connsiteY839" fmla="*/ 3674202 h 6403694"/>
              <a:gd name="connsiteX840" fmla="*/ 936914 w 7953876"/>
              <a:gd name="connsiteY840" fmla="*/ 997265 h 6403694"/>
              <a:gd name="connsiteX841" fmla="*/ 940935 w 7953876"/>
              <a:gd name="connsiteY841" fmla="*/ 955717 h 6403694"/>
              <a:gd name="connsiteX842" fmla="*/ 949870 w 7953876"/>
              <a:gd name="connsiteY842" fmla="*/ 949016 h 6403694"/>
              <a:gd name="connsiteX843" fmla="*/ 976675 w 7953876"/>
              <a:gd name="connsiteY843" fmla="*/ 883679 h 6403694"/>
              <a:gd name="connsiteX844" fmla="*/ 947636 w 7953876"/>
              <a:gd name="connsiteY844" fmla="*/ 868043 h 6403694"/>
              <a:gd name="connsiteX845" fmla="*/ 937026 w 7953876"/>
              <a:gd name="connsiteY845" fmla="*/ 884348 h 6403694"/>
              <a:gd name="connsiteX846" fmla="*/ 955231 w 7953876"/>
              <a:gd name="connsiteY846" fmla="*/ 824595 h 6403694"/>
              <a:gd name="connsiteX847" fmla="*/ 932558 w 7953876"/>
              <a:gd name="connsiteY847" fmla="*/ 801699 h 6403694"/>
              <a:gd name="connsiteX848" fmla="*/ 927643 w 7953876"/>
              <a:gd name="connsiteY848" fmla="*/ 482830 h 6403694"/>
              <a:gd name="connsiteX849" fmla="*/ 939482 w 7953876"/>
              <a:gd name="connsiteY849" fmla="*/ 453121 h 6403694"/>
              <a:gd name="connsiteX850" fmla="*/ 937584 w 7953876"/>
              <a:gd name="connsiteY850" fmla="*/ 634949 h 6403694"/>
              <a:gd name="connsiteX851" fmla="*/ 956236 w 7953876"/>
              <a:gd name="connsiteY851" fmla="*/ 637295 h 6403694"/>
              <a:gd name="connsiteX852" fmla="*/ 965840 w 7953876"/>
              <a:gd name="connsiteY852" fmla="*/ 496903 h 6403694"/>
              <a:gd name="connsiteX853" fmla="*/ 1006383 w 7953876"/>
              <a:gd name="connsiteY853" fmla="*/ 348357 h 6403694"/>
              <a:gd name="connsiteX854" fmla="*/ 1037545 w 7953876"/>
              <a:gd name="connsiteY854" fmla="*/ 318872 h 6403694"/>
              <a:gd name="connsiteX855" fmla="*/ 1011968 w 7953876"/>
              <a:gd name="connsiteY855" fmla="*/ 488079 h 6403694"/>
              <a:gd name="connsiteX856" fmla="*/ 1027158 w 7953876"/>
              <a:gd name="connsiteY856" fmla="*/ 489531 h 6403694"/>
              <a:gd name="connsiteX857" fmla="*/ 1054297 w 7953876"/>
              <a:gd name="connsiteY857" fmla="*/ 371142 h 6403694"/>
              <a:gd name="connsiteX858" fmla="*/ 1112375 w 7953876"/>
              <a:gd name="connsiteY858" fmla="*/ 268613 h 6403694"/>
              <a:gd name="connsiteX859" fmla="*/ 1115055 w 7953876"/>
              <a:gd name="connsiteY859" fmla="*/ 267049 h 6403694"/>
              <a:gd name="connsiteX860" fmla="*/ 1094394 w 7953876"/>
              <a:gd name="connsiteY860" fmla="*/ 325015 h 6403694"/>
              <a:gd name="connsiteX861" fmla="*/ 1076859 w 7953876"/>
              <a:gd name="connsiteY861" fmla="*/ 440612 h 6403694"/>
              <a:gd name="connsiteX862" fmla="*/ 1090931 w 7953876"/>
              <a:gd name="connsiteY862" fmla="*/ 443515 h 6403694"/>
              <a:gd name="connsiteX863" fmla="*/ 1114051 w 7953876"/>
              <a:gd name="connsiteY863" fmla="*/ 352491 h 6403694"/>
              <a:gd name="connsiteX864" fmla="*/ 1147781 w 7953876"/>
              <a:gd name="connsiteY864" fmla="*/ 262358 h 6403694"/>
              <a:gd name="connsiteX865" fmla="*/ 1197593 w 7953876"/>
              <a:gd name="connsiteY865" fmla="*/ 454797 h 6403694"/>
              <a:gd name="connsiteX866" fmla="*/ 1199157 w 7953876"/>
              <a:gd name="connsiteY866" fmla="*/ 469874 h 6403694"/>
              <a:gd name="connsiteX867" fmla="*/ 1205746 w 7953876"/>
              <a:gd name="connsiteY867" fmla="*/ 479368 h 6403694"/>
              <a:gd name="connsiteX868" fmla="*/ 1210326 w 7953876"/>
              <a:gd name="connsiteY868" fmla="*/ 490313 h 6403694"/>
              <a:gd name="connsiteX869" fmla="*/ 1210102 w 7953876"/>
              <a:gd name="connsiteY869" fmla="*/ 491431 h 6403694"/>
              <a:gd name="connsiteX870" fmla="*/ 1220266 w 7953876"/>
              <a:gd name="connsiteY870" fmla="*/ 597645 h 6403694"/>
              <a:gd name="connsiteX871" fmla="*/ 1191003 w 7953876"/>
              <a:gd name="connsiteY871" fmla="*/ 676720 h 6403694"/>
              <a:gd name="connsiteX872" fmla="*/ 1143760 w 7953876"/>
              <a:gd name="connsiteY872" fmla="*/ 732677 h 6403694"/>
              <a:gd name="connsiteX873" fmla="*/ 1064126 w 7953876"/>
              <a:gd name="connsiteY873" fmla="*/ 838780 h 6403694"/>
              <a:gd name="connsiteX874" fmla="*/ 1043464 w 7953876"/>
              <a:gd name="connsiteY874" fmla="*/ 665998 h 6403694"/>
              <a:gd name="connsiteX875" fmla="*/ 1026487 w 7953876"/>
              <a:gd name="connsiteY875" fmla="*/ 669125 h 6403694"/>
              <a:gd name="connsiteX876" fmla="*/ 1034529 w 7953876"/>
              <a:gd name="connsiteY876" fmla="*/ 875860 h 6403694"/>
              <a:gd name="connsiteX877" fmla="*/ 1034864 w 7953876"/>
              <a:gd name="connsiteY877" fmla="*/ 877312 h 6403694"/>
              <a:gd name="connsiteX878" fmla="*/ 936914 w 7953876"/>
              <a:gd name="connsiteY878" fmla="*/ 997265 h 6403694"/>
              <a:gd name="connsiteX879" fmla="*/ 3505737 w 7953876"/>
              <a:gd name="connsiteY879" fmla="*/ 3628395 h 6403694"/>
              <a:gd name="connsiteX880" fmla="*/ 3517464 w 7953876"/>
              <a:gd name="connsiteY880" fmla="*/ 3632877 h 6403694"/>
              <a:gd name="connsiteX881" fmla="*/ 3631050 w 7953876"/>
              <a:gd name="connsiteY881" fmla="*/ 3572566 h 6403694"/>
              <a:gd name="connsiteX882" fmla="*/ 3623567 w 7953876"/>
              <a:gd name="connsiteY882" fmla="*/ 3558605 h 6403694"/>
              <a:gd name="connsiteX883" fmla="*/ 3556220 w 7953876"/>
              <a:gd name="connsiteY883" fmla="*/ 3581165 h 6403694"/>
              <a:gd name="connsiteX884" fmla="*/ 3506742 w 7953876"/>
              <a:gd name="connsiteY884" fmla="*/ 3615789 h 6403694"/>
              <a:gd name="connsiteX885" fmla="*/ 3505737 w 7953876"/>
              <a:gd name="connsiteY885" fmla="*/ 3628395 h 6403694"/>
              <a:gd name="connsiteX886" fmla="*/ 3441097 w 7953876"/>
              <a:gd name="connsiteY886" fmla="*/ 3569661 h 6403694"/>
              <a:gd name="connsiteX887" fmla="*/ 3451122 w 7953876"/>
              <a:gd name="connsiteY887" fmla="*/ 3577368 h 6403694"/>
              <a:gd name="connsiteX888" fmla="*/ 3551753 w 7953876"/>
              <a:gd name="connsiteY888" fmla="*/ 3542969 h 6403694"/>
              <a:gd name="connsiteX889" fmla="*/ 3546502 w 7953876"/>
              <a:gd name="connsiteY889" fmla="*/ 3529789 h 6403694"/>
              <a:gd name="connsiteX890" fmla="*/ 3445984 w 7953876"/>
              <a:gd name="connsiteY890" fmla="*/ 3557265 h 6403694"/>
              <a:gd name="connsiteX891" fmla="*/ 3441097 w 7953876"/>
              <a:gd name="connsiteY891" fmla="*/ 3569661 h 6403694"/>
              <a:gd name="connsiteX892" fmla="*/ 696059 w 7953876"/>
              <a:gd name="connsiteY892" fmla="*/ 791591 h 6403694"/>
              <a:gd name="connsiteX893" fmla="*/ 709405 w 7953876"/>
              <a:gd name="connsiteY893" fmla="*/ 790531 h 6403694"/>
              <a:gd name="connsiteX894" fmla="*/ 749836 w 7953876"/>
              <a:gd name="connsiteY894" fmla="*/ 751886 h 6403694"/>
              <a:gd name="connsiteX895" fmla="*/ 742800 w 7953876"/>
              <a:gd name="connsiteY895" fmla="*/ 737814 h 6403694"/>
              <a:gd name="connsiteX896" fmla="*/ 692764 w 7953876"/>
              <a:gd name="connsiteY896" fmla="*/ 777910 h 6403694"/>
              <a:gd name="connsiteX897" fmla="*/ 696059 w 7953876"/>
              <a:gd name="connsiteY897" fmla="*/ 791591 h 6403694"/>
              <a:gd name="connsiteX898" fmla="*/ 4843199 w 7953876"/>
              <a:gd name="connsiteY898" fmla="*/ 5062036 h 6403694"/>
              <a:gd name="connsiteX899" fmla="*/ 4858613 w 7953876"/>
              <a:gd name="connsiteY899" fmla="*/ 5058909 h 6403694"/>
              <a:gd name="connsiteX900" fmla="*/ 4838509 w 7953876"/>
              <a:gd name="connsiteY900" fmla="*/ 4993125 h 6403694"/>
              <a:gd name="connsiteX901" fmla="*/ 4826461 w 7953876"/>
              <a:gd name="connsiteY901" fmla="*/ 4990137 h 6403694"/>
              <a:gd name="connsiteX902" fmla="*/ 4819186 w 7953876"/>
              <a:gd name="connsiteY902" fmla="*/ 4999715 h 6403694"/>
              <a:gd name="connsiteX903" fmla="*/ 4843199 w 7953876"/>
              <a:gd name="connsiteY903" fmla="*/ 5062036 h 6403694"/>
              <a:gd name="connsiteX904" fmla="*/ 693224 w 7953876"/>
              <a:gd name="connsiteY904" fmla="*/ 862933 h 6403694"/>
              <a:gd name="connsiteX905" fmla="*/ 711192 w 7953876"/>
              <a:gd name="connsiteY905" fmla="*/ 868825 h 6403694"/>
              <a:gd name="connsiteX906" fmla="*/ 750953 w 7953876"/>
              <a:gd name="connsiteY906" fmla="*/ 813650 h 6403694"/>
              <a:gd name="connsiteX907" fmla="*/ 735875 w 7953876"/>
              <a:gd name="connsiteY907" fmla="*/ 806502 h 6403694"/>
              <a:gd name="connsiteX908" fmla="*/ 696114 w 7953876"/>
              <a:gd name="connsiteY908" fmla="*/ 844141 h 6403694"/>
              <a:gd name="connsiteX909" fmla="*/ 693224 w 7953876"/>
              <a:gd name="connsiteY909" fmla="*/ 862933 h 6403694"/>
              <a:gd name="connsiteX910" fmla="*/ 3127896 w 7953876"/>
              <a:gd name="connsiteY910" fmla="*/ 3484221 h 6403694"/>
              <a:gd name="connsiteX911" fmla="*/ 3175921 w 7953876"/>
              <a:gd name="connsiteY911" fmla="*/ 3490922 h 6403694"/>
              <a:gd name="connsiteX912" fmla="*/ 3468210 w 7953876"/>
              <a:gd name="connsiteY912" fmla="*/ 3514265 h 6403694"/>
              <a:gd name="connsiteX913" fmla="*/ 3737824 w 7953876"/>
              <a:gd name="connsiteY913" fmla="*/ 3435525 h 6403694"/>
              <a:gd name="connsiteX914" fmla="*/ 3740840 w 7953876"/>
              <a:gd name="connsiteY914" fmla="*/ 3455182 h 6403694"/>
              <a:gd name="connsiteX915" fmla="*/ 3740393 w 7953876"/>
              <a:gd name="connsiteY915" fmla="*/ 3458086 h 6403694"/>
              <a:gd name="connsiteX916" fmla="*/ 3818798 w 7953876"/>
              <a:gd name="connsiteY916" fmla="*/ 3574130 h 6403694"/>
              <a:gd name="connsiteX917" fmla="*/ 3930932 w 7953876"/>
              <a:gd name="connsiteY917" fmla="*/ 3697768 h 6403694"/>
              <a:gd name="connsiteX918" fmla="*/ 3984431 w 7953876"/>
              <a:gd name="connsiteY918" fmla="*/ 3745459 h 6403694"/>
              <a:gd name="connsiteX919" fmla="*/ 4046976 w 7953876"/>
              <a:gd name="connsiteY919" fmla="*/ 3787342 h 6403694"/>
              <a:gd name="connsiteX920" fmla="*/ 3863026 w 7953876"/>
              <a:gd name="connsiteY920" fmla="*/ 3832352 h 6403694"/>
              <a:gd name="connsiteX921" fmla="*/ 3918536 w 7953876"/>
              <a:gd name="connsiteY921" fmla="*/ 3803872 h 6403694"/>
              <a:gd name="connsiteX922" fmla="*/ 3915409 w 7953876"/>
              <a:gd name="connsiteY922" fmla="*/ 3792256 h 6403694"/>
              <a:gd name="connsiteX923" fmla="*/ 3832870 w 7953876"/>
              <a:gd name="connsiteY923" fmla="*/ 3818167 h 6403694"/>
              <a:gd name="connsiteX924" fmla="*/ 3773899 w 7953876"/>
              <a:gd name="connsiteY924" fmla="*/ 3835926 h 6403694"/>
              <a:gd name="connsiteX925" fmla="*/ 3708674 w 7953876"/>
              <a:gd name="connsiteY925" fmla="*/ 3831906 h 6403694"/>
              <a:gd name="connsiteX926" fmla="*/ 3829185 w 7953876"/>
              <a:gd name="connsiteY926" fmla="*/ 3778854 h 6403694"/>
              <a:gd name="connsiteX927" fmla="*/ 3821925 w 7953876"/>
              <a:gd name="connsiteY927" fmla="*/ 3764446 h 6403694"/>
              <a:gd name="connsiteX928" fmla="*/ 3729782 w 7953876"/>
              <a:gd name="connsiteY928" fmla="*/ 3793820 h 6403694"/>
              <a:gd name="connsiteX929" fmla="*/ 3611617 w 7953876"/>
              <a:gd name="connsiteY929" fmla="*/ 3806441 h 6403694"/>
              <a:gd name="connsiteX930" fmla="*/ 3601342 w 7953876"/>
              <a:gd name="connsiteY930" fmla="*/ 3808339 h 6403694"/>
              <a:gd name="connsiteX931" fmla="*/ 3586263 w 7953876"/>
              <a:gd name="connsiteY931" fmla="*/ 3803984 h 6403694"/>
              <a:gd name="connsiteX932" fmla="*/ 3763178 w 7953876"/>
              <a:gd name="connsiteY932" fmla="*/ 3726919 h 6403694"/>
              <a:gd name="connsiteX933" fmla="*/ 3753125 w 7953876"/>
              <a:gd name="connsiteY933" fmla="*/ 3719213 h 6403694"/>
              <a:gd name="connsiteX934" fmla="*/ 3511879 w 7953876"/>
              <a:gd name="connsiteY934" fmla="*/ 3772934 h 6403694"/>
              <a:gd name="connsiteX935" fmla="*/ 3456259 w 7953876"/>
              <a:gd name="connsiteY935" fmla="*/ 3743113 h 6403694"/>
              <a:gd name="connsiteX936" fmla="*/ 3520479 w 7953876"/>
              <a:gd name="connsiteY936" fmla="*/ 3747469 h 6403694"/>
              <a:gd name="connsiteX937" fmla="*/ 3693484 w 7953876"/>
              <a:gd name="connsiteY937" fmla="*/ 3705139 h 6403694"/>
              <a:gd name="connsiteX938" fmla="*/ 3690915 w 7953876"/>
              <a:gd name="connsiteY938" fmla="*/ 3686487 h 6403694"/>
              <a:gd name="connsiteX939" fmla="*/ 3562697 w 7953876"/>
              <a:gd name="connsiteY939" fmla="*/ 3715303 h 6403694"/>
              <a:gd name="connsiteX940" fmla="*/ 3393267 w 7953876"/>
              <a:gd name="connsiteY940" fmla="*/ 3698662 h 6403694"/>
              <a:gd name="connsiteX941" fmla="*/ 3378188 w 7953876"/>
              <a:gd name="connsiteY941" fmla="*/ 3687828 h 6403694"/>
              <a:gd name="connsiteX942" fmla="*/ 3544269 w 7953876"/>
              <a:gd name="connsiteY942" fmla="*/ 3695757 h 6403694"/>
              <a:gd name="connsiteX943" fmla="*/ 3540360 w 7953876"/>
              <a:gd name="connsiteY943" fmla="*/ 3670405 h 6403694"/>
              <a:gd name="connsiteX944" fmla="*/ 3384890 w 7953876"/>
              <a:gd name="connsiteY944" fmla="*/ 3652089 h 6403694"/>
              <a:gd name="connsiteX945" fmla="*/ 3304699 w 7953876"/>
              <a:gd name="connsiteY945" fmla="*/ 3620256 h 6403694"/>
              <a:gd name="connsiteX946" fmla="*/ 3300119 w 7953876"/>
              <a:gd name="connsiteY946" fmla="*/ 3615678 h 6403694"/>
              <a:gd name="connsiteX947" fmla="*/ 3472006 w 7953876"/>
              <a:gd name="connsiteY947" fmla="*/ 3643153 h 6403694"/>
              <a:gd name="connsiteX948" fmla="*/ 3474241 w 7953876"/>
              <a:gd name="connsiteY948" fmla="*/ 3618358 h 6403694"/>
              <a:gd name="connsiteX949" fmla="*/ 3340997 w 7953876"/>
              <a:gd name="connsiteY949" fmla="*/ 3592558 h 6403694"/>
              <a:gd name="connsiteX950" fmla="*/ 3330945 w 7953876"/>
              <a:gd name="connsiteY950" fmla="*/ 3589319 h 6403694"/>
              <a:gd name="connsiteX951" fmla="*/ 3398516 w 7953876"/>
              <a:gd name="connsiteY951" fmla="*/ 3579826 h 6403694"/>
              <a:gd name="connsiteX952" fmla="*/ 3396283 w 7953876"/>
              <a:gd name="connsiteY952" fmla="*/ 3563072 h 6403694"/>
              <a:gd name="connsiteX953" fmla="*/ 3271639 w 7953876"/>
              <a:gd name="connsiteY953" fmla="*/ 3541405 h 6403694"/>
              <a:gd name="connsiteX954" fmla="*/ 3190553 w 7953876"/>
              <a:gd name="connsiteY954" fmla="*/ 3514823 h 6403694"/>
              <a:gd name="connsiteX955" fmla="*/ 3155595 w 7953876"/>
              <a:gd name="connsiteY955" fmla="*/ 3497512 h 6403694"/>
              <a:gd name="connsiteX956" fmla="*/ 3127896 w 7953876"/>
              <a:gd name="connsiteY956" fmla="*/ 3484221 h 6403694"/>
              <a:gd name="connsiteX957" fmla="*/ 4675109 w 7953876"/>
              <a:gd name="connsiteY957" fmla="*/ 5080911 h 6403694"/>
              <a:gd name="connsiteX958" fmla="*/ 4692086 w 7953876"/>
              <a:gd name="connsiteY958" fmla="*/ 5075774 h 6403694"/>
              <a:gd name="connsiteX959" fmla="*/ 4682034 w 7953876"/>
              <a:gd name="connsiteY959" fmla="*/ 5022722 h 6403694"/>
              <a:gd name="connsiteX960" fmla="*/ 4661706 w 7953876"/>
              <a:gd name="connsiteY960" fmla="*/ 4964755 h 6403694"/>
              <a:gd name="connsiteX961" fmla="*/ 4649687 w 7953876"/>
              <a:gd name="connsiteY961" fmla="*/ 4959059 h 6403694"/>
              <a:gd name="connsiteX962" fmla="*/ 4640934 w 7953876"/>
              <a:gd name="connsiteY962" fmla="*/ 4969112 h 6403694"/>
              <a:gd name="connsiteX963" fmla="*/ 4675109 w 7953876"/>
              <a:gd name="connsiteY963" fmla="*/ 5080911 h 6403694"/>
              <a:gd name="connsiteX964" fmla="*/ 3048821 w 7953876"/>
              <a:gd name="connsiteY964" fmla="*/ 3449151 h 6403694"/>
              <a:gd name="connsiteX965" fmla="*/ 3095172 w 7953876"/>
              <a:gd name="connsiteY965" fmla="*/ 3443231 h 6403694"/>
              <a:gd name="connsiteX966" fmla="*/ 3169220 w 7953876"/>
              <a:gd name="connsiteY966" fmla="*/ 3402019 h 6403694"/>
              <a:gd name="connsiteX967" fmla="*/ 3225288 w 7953876"/>
              <a:gd name="connsiteY967" fmla="*/ 3357790 h 6403694"/>
              <a:gd name="connsiteX968" fmla="*/ 3259464 w 7953876"/>
              <a:gd name="connsiteY968" fmla="*/ 3355445 h 6403694"/>
              <a:gd name="connsiteX969" fmla="*/ 3306485 w 7953876"/>
              <a:gd name="connsiteY969" fmla="*/ 3353323 h 6403694"/>
              <a:gd name="connsiteX970" fmla="*/ 3393267 w 7953876"/>
              <a:gd name="connsiteY970" fmla="*/ 3315907 h 6403694"/>
              <a:gd name="connsiteX971" fmla="*/ 3384778 w 7953876"/>
              <a:gd name="connsiteY971" fmla="*/ 3304403 h 6403694"/>
              <a:gd name="connsiteX972" fmla="*/ 3341220 w 7953876"/>
              <a:gd name="connsiteY972" fmla="*/ 3320486 h 6403694"/>
              <a:gd name="connsiteX973" fmla="*/ 3276218 w 7953876"/>
              <a:gd name="connsiteY973" fmla="*/ 3331432 h 6403694"/>
              <a:gd name="connsiteX974" fmla="*/ 3255444 w 7953876"/>
              <a:gd name="connsiteY974" fmla="*/ 3333108 h 6403694"/>
              <a:gd name="connsiteX975" fmla="*/ 3355405 w 7953876"/>
              <a:gd name="connsiteY975" fmla="*/ 3234376 h 6403694"/>
              <a:gd name="connsiteX976" fmla="*/ 3422528 w 7953876"/>
              <a:gd name="connsiteY976" fmla="*/ 3211143 h 6403694"/>
              <a:gd name="connsiteX977" fmla="*/ 3492110 w 7953876"/>
              <a:gd name="connsiteY977" fmla="*/ 3173840 h 6403694"/>
              <a:gd name="connsiteX978" fmla="*/ 3482059 w 7953876"/>
              <a:gd name="connsiteY978" fmla="*/ 3159432 h 6403694"/>
              <a:gd name="connsiteX979" fmla="*/ 3405999 w 7953876"/>
              <a:gd name="connsiteY979" fmla="*/ 3188025 h 6403694"/>
              <a:gd name="connsiteX980" fmla="*/ 3390028 w 7953876"/>
              <a:gd name="connsiteY980" fmla="*/ 3194279 h 6403694"/>
              <a:gd name="connsiteX981" fmla="*/ 3448552 w 7953876"/>
              <a:gd name="connsiteY981" fmla="*/ 3126261 h 6403694"/>
              <a:gd name="connsiteX982" fmla="*/ 3572973 w 7953876"/>
              <a:gd name="connsiteY982" fmla="*/ 3104035 h 6403694"/>
              <a:gd name="connsiteX983" fmla="*/ 3627587 w 7953876"/>
              <a:gd name="connsiteY983" fmla="*/ 3093313 h 6403694"/>
              <a:gd name="connsiteX984" fmla="*/ 3495127 w 7953876"/>
              <a:gd name="connsiteY984" fmla="*/ 3216617 h 6403694"/>
              <a:gd name="connsiteX985" fmla="*/ 3503056 w 7953876"/>
              <a:gd name="connsiteY985" fmla="*/ 3255818 h 6403694"/>
              <a:gd name="connsiteX986" fmla="*/ 3573866 w 7953876"/>
              <a:gd name="connsiteY986" fmla="*/ 3227897 h 6403694"/>
              <a:gd name="connsiteX987" fmla="*/ 3673156 w 7953876"/>
              <a:gd name="connsiteY987" fmla="*/ 3189365 h 6403694"/>
              <a:gd name="connsiteX988" fmla="*/ 3790205 w 7953876"/>
              <a:gd name="connsiteY988" fmla="*/ 3108503 h 6403694"/>
              <a:gd name="connsiteX989" fmla="*/ 3782387 w 7953876"/>
              <a:gd name="connsiteY989" fmla="*/ 3096105 h 6403694"/>
              <a:gd name="connsiteX990" fmla="*/ 3670253 w 7953876"/>
              <a:gd name="connsiteY990" fmla="*/ 3155634 h 6403694"/>
              <a:gd name="connsiteX991" fmla="*/ 3629934 w 7953876"/>
              <a:gd name="connsiteY991" fmla="*/ 3175404 h 6403694"/>
              <a:gd name="connsiteX992" fmla="*/ 3666902 w 7953876"/>
              <a:gd name="connsiteY992" fmla="*/ 3116767 h 6403694"/>
              <a:gd name="connsiteX993" fmla="*/ 3725092 w 7953876"/>
              <a:gd name="connsiteY993" fmla="*/ 3086835 h 6403694"/>
              <a:gd name="connsiteX994" fmla="*/ 3810309 w 7953876"/>
              <a:gd name="connsiteY994" fmla="*/ 3047856 h 6403694"/>
              <a:gd name="connsiteX995" fmla="*/ 3805507 w 7953876"/>
              <a:gd name="connsiteY995" fmla="*/ 3033895 h 6403694"/>
              <a:gd name="connsiteX996" fmla="*/ 3733581 w 7953876"/>
              <a:gd name="connsiteY996" fmla="*/ 3050536 h 6403694"/>
              <a:gd name="connsiteX997" fmla="*/ 3691361 w 7953876"/>
              <a:gd name="connsiteY997" fmla="*/ 3057573 h 6403694"/>
              <a:gd name="connsiteX998" fmla="*/ 3694378 w 7953876"/>
              <a:gd name="connsiteY998" fmla="*/ 3048525 h 6403694"/>
              <a:gd name="connsiteX999" fmla="*/ 3930820 w 7953876"/>
              <a:gd name="connsiteY999" fmla="*/ 2930807 h 6403694"/>
              <a:gd name="connsiteX1000" fmla="*/ 3924677 w 7953876"/>
              <a:gd name="connsiteY1000" fmla="*/ 2916511 h 6403694"/>
              <a:gd name="connsiteX1001" fmla="*/ 3749552 w 7953876"/>
              <a:gd name="connsiteY1001" fmla="*/ 2983748 h 6403694"/>
              <a:gd name="connsiteX1002" fmla="*/ 3740282 w 7953876"/>
              <a:gd name="connsiteY1002" fmla="*/ 2988885 h 6403694"/>
              <a:gd name="connsiteX1003" fmla="*/ 4012800 w 7953876"/>
              <a:gd name="connsiteY1003" fmla="*/ 2856870 h 6403694"/>
              <a:gd name="connsiteX1004" fmla="*/ 3965556 w 7953876"/>
              <a:gd name="connsiteY1004" fmla="*/ 3068630 h 6403694"/>
              <a:gd name="connsiteX1005" fmla="*/ 3866824 w 7953876"/>
              <a:gd name="connsiteY1005" fmla="*/ 3139552 h 6403694"/>
              <a:gd name="connsiteX1006" fmla="*/ 3887933 w 7953876"/>
              <a:gd name="connsiteY1006" fmla="*/ 3176409 h 6403694"/>
              <a:gd name="connsiteX1007" fmla="*/ 3991915 w 7953876"/>
              <a:gd name="connsiteY1007" fmla="*/ 3102024 h 6403694"/>
              <a:gd name="connsiteX1008" fmla="*/ 4084727 w 7953876"/>
              <a:gd name="connsiteY1008" fmla="*/ 3021162 h 6403694"/>
              <a:gd name="connsiteX1009" fmla="*/ 4089864 w 7953876"/>
              <a:gd name="connsiteY1009" fmla="*/ 3037134 h 6403694"/>
              <a:gd name="connsiteX1010" fmla="*/ 4171956 w 7953876"/>
              <a:gd name="connsiteY1010" fmla="*/ 3004745 h 6403694"/>
              <a:gd name="connsiteX1011" fmla="*/ 4267225 w 7953876"/>
              <a:gd name="connsiteY1011" fmla="*/ 2945774 h 6403694"/>
              <a:gd name="connsiteX1012" fmla="*/ 4260635 w 7953876"/>
              <a:gd name="connsiteY1012" fmla="*/ 2930807 h 6403694"/>
              <a:gd name="connsiteX1013" fmla="*/ 4175976 w 7953876"/>
              <a:gd name="connsiteY1013" fmla="*/ 2968781 h 6403694"/>
              <a:gd name="connsiteX1014" fmla="*/ 4084616 w 7953876"/>
              <a:gd name="connsiteY1014" fmla="*/ 3021162 h 6403694"/>
              <a:gd name="connsiteX1015" fmla="*/ 4402814 w 7953876"/>
              <a:gd name="connsiteY1015" fmla="*/ 2851285 h 6403694"/>
              <a:gd name="connsiteX1016" fmla="*/ 4450617 w 7953876"/>
              <a:gd name="connsiteY1016" fmla="*/ 2852737 h 6403694"/>
              <a:gd name="connsiteX1017" fmla="*/ 4394214 w 7953876"/>
              <a:gd name="connsiteY1017" fmla="*/ 2887137 h 6403694"/>
              <a:gd name="connsiteX1018" fmla="*/ 4312012 w 7953876"/>
              <a:gd name="connsiteY1018" fmla="*/ 2966324 h 6403694"/>
              <a:gd name="connsiteX1019" fmla="*/ 4335131 w 7953876"/>
              <a:gd name="connsiteY1019" fmla="*/ 2981290 h 6403694"/>
              <a:gd name="connsiteX1020" fmla="*/ 4408287 w 7953876"/>
              <a:gd name="connsiteY1020" fmla="*/ 2916622 h 6403694"/>
              <a:gd name="connsiteX1021" fmla="*/ 4456090 w 7953876"/>
              <a:gd name="connsiteY1021" fmla="*/ 2887137 h 6403694"/>
              <a:gd name="connsiteX1022" fmla="*/ 4479656 w 7953876"/>
              <a:gd name="connsiteY1022" fmla="*/ 2875410 h 6403694"/>
              <a:gd name="connsiteX1023" fmla="*/ 4489752 w 7953876"/>
              <a:gd name="connsiteY1023" fmla="*/ 2871175 h 6403694"/>
              <a:gd name="connsiteX1024" fmla="*/ 4489499 w 7953876"/>
              <a:gd name="connsiteY1024" fmla="*/ 2870630 h 6403694"/>
              <a:gd name="connsiteX1025" fmla="*/ 4484011 w 7953876"/>
              <a:gd name="connsiteY1025" fmla="*/ 2866363 h 6403694"/>
              <a:gd name="connsiteX1026" fmla="*/ 4487362 w 7953876"/>
              <a:gd name="connsiteY1026" fmla="*/ 2866028 h 6403694"/>
              <a:gd name="connsiteX1027" fmla="*/ 4489499 w 7953876"/>
              <a:gd name="connsiteY1027" fmla="*/ 2870630 h 6403694"/>
              <a:gd name="connsiteX1028" fmla="*/ 4490043 w 7953876"/>
              <a:gd name="connsiteY1028" fmla="*/ 2871054 h 6403694"/>
              <a:gd name="connsiteX1029" fmla="*/ 4489752 w 7953876"/>
              <a:gd name="connsiteY1029" fmla="*/ 2871175 h 6403694"/>
              <a:gd name="connsiteX1030" fmla="*/ 4495487 w 7953876"/>
              <a:gd name="connsiteY1030" fmla="*/ 2883534 h 6403694"/>
              <a:gd name="connsiteX1031" fmla="*/ 4486693 w 7953876"/>
              <a:gd name="connsiteY1031" fmla="*/ 2910927 h 6403694"/>
              <a:gd name="connsiteX1032" fmla="*/ 4431518 w 7953876"/>
              <a:gd name="connsiteY1032" fmla="*/ 2982853 h 6403694"/>
              <a:gd name="connsiteX1033" fmla="*/ 4302631 w 7953876"/>
              <a:gd name="connsiteY1033" fmla="*/ 3105264 h 6403694"/>
              <a:gd name="connsiteX1034" fmla="*/ 4308103 w 7953876"/>
              <a:gd name="connsiteY1034" fmla="*/ 3135419 h 6403694"/>
              <a:gd name="connsiteX1035" fmla="*/ 4452627 w 7953876"/>
              <a:gd name="connsiteY1035" fmla="*/ 3094541 h 6403694"/>
              <a:gd name="connsiteX1036" fmla="*/ 4596369 w 7953876"/>
              <a:gd name="connsiteY1036" fmla="*/ 2953368 h 6403694"/>
              <a:gd name="connsiteX1037" fmla="*/ 4726151 w 7953876"/>
              <a:gd name="connsiteY1037" fmla="*/ 3005191 h 6403694"/>
              <a:gd name="connsiteX1038" fmla="*/ 4723805 w 7953876"/>
              <a:gd name="connsiteY1038" fmla="*/ 3015132 h 6403694"/>
              <a:gd name="connsiteX1039" fmla="*/ 4254046 w 7953876"/>
              <a:gd name="connsiteY1039" fmla="*/ 3241411 h 6403694"/>
              <a:gd name="connsiteX1040" fmla="*/ 4252148 w 7953876"/>
              <a:gd name="connsiteY1040" fmla="*/ 3241746 h 6403694"/>
              <a:gd name="connsiteX1041" fmla="*/ 4132752 w 7953876"/>
              <a:gd name="connsiteY1041" fmla="*/ 3267769 h 6403694"/>
              <a:gd name="connsiteX1042" fmla="*/ 4201441 w 7953876"/>
              <a:gd name="connsiteY1042" fmla="*/ 3232253 h 6403694"/>
              <a:gd name="connsiteX1043" fmla="*/ 4278506 w 7953876"/>
              <a:gd name="connsiteY1043" fmla="*/ 3162113 h 6403694"/>
              <a:gd name="connsiteX1044" fmla="*/ 4263092 w 7953876"/>
              <a:gd name="connsiteY1044" fmla="*/ 3148375 h 6403694"/>
              <a:gd name="connsiteX1045" fmla="*/ 4218306 w 7953876"/>
              <a:gd name="connsiteY1045" fmla="*/ 3184227 h 6403694"/>
              <a:gd name="connsiteX1046" fmla="*/ 4144368 w 7953876"/>
              <a:gd name="connsiteY1046" fmla="*/ 3237614 h 6403694"/>
              <a:gd name="connsiteX1047" fmla="*/ 4093551 w 7953876"/>
              <a:gd name="connsiteY1047" fmla="*/ 3278045 h 6403694"/>
              <a:gd name="connsiteX1048" fmla="*/ 4050103 w 7953876"/>
              <a:gd name="connsiteY1048" fmla="*/ 3289549 h 6403694"/>
              <a:gd name="connsiteX1049" fmla="*/ 4160675 w 7953876"/>
              <a:gd name="connsiteY1049" fmla="*/ 3194279 h 6403694"/>
              <a:gd name="connsiteX1050" fmla="*/ 4298498 w 7953876"/>
              <a:gd name="connsiteY1050" fmla="*/ 3060365 h 6403694"/>
              <a:gd name="connsiteX1051" fmla="*/ 4291014 w 7953876"/>
              <a:gd name="connsiteY1051" fmla="*/ 3049532 h 6403694"/>
              <a:gd name="connsiteX1052" fmla="*/ 4145819 w 7953876"/>
              <a:gd name="connsiteY1052" fmla="*/ 3178754 h 6403694"/>
              <a:gd name="connsiteX1053" fmla="*/ 4057028 w 7953876"/>
              <a:gd name="connsiteY1053" fmla="*/ 3258723 h 6403694"/>
              <a:gd name="connsiteX1054" fmla="*/ 4078249 w 7953876"/>
              <a:gd name="connsiteY1054" fmla="*/ 3236943 h 6403694"/>
              <a:gd name="connsiteX1055" fmla="*/ 4150847 w 7953876"/>
              <a:gd name="connsiteY1055" fmla="*/ 3153178 h 6403694"/>
              <a:gd name="connsiteX1056" fmla="*/ 4296599 w 7953876"/>
              <a:gd name="connsiteY1056" fmla="*/ 2997150 h 6403694"/>
              <a:gd name="connsiteX1057" fmla="*/ 4288893 w 7953876"/>
              <a:gd name="connsiteY1057" fmla="*/ 2990449 h 6403694"/>
              <a:gd name="connsiteX1058" fmla="*/ 4118680 w 7953876"/>
              <a:gd name="connsiteY1058" fmla="*/ 3155970 h 6403694"/>
              <a:gd name="connsiteX1059" fmla="*/ 4027878 w 7953876"/>
              <a:gd name="connsiteY1059" fmla="*/ 3258500 h 6403694"/>
              <a:gd name="connsiteX1060" fmla="*/ 3953605 w 7953876"/>
              <a:gd name="connsiteY1060" fmla="*/ 3317025 h 6403694"/>
              <a:gd name="connsiteX1061" fmla="*/ 3867495 w 7953876"/>
              <a:gd name="connsiteY1061" fmla="*/ 3350083 h 6403694"/>
              <a:gd name="connsiteX1062" fmla="*/ 3522825 w 7953876"/>
              <a:gd name="connsiteY1062" fmla="*/ 3475397 h 6403694"/>
              <a:gd name="connsiteX1063" fmla="*/ 3501604 w 7953876"/>
              <a:gd name="connsiteY1063" fmla="*/ 3479530 h 6403694"/>
              <a:gd name="connsiteX1064" fmla="*/ 3638087 w 7953876"/>
              <a:gd name="connsiteY1064" fmla="*/ 3359689 h 6403694"/>
              <a:gd name="connsiteX1065" fmla="*/ 3630715 w 7953876"/>
              <a:gd name="connsiteY1065" fmla="*/ 3354105 h 6403694"/>
              <a:gd name="connsiteX1066" fmla="*/ 3507077 w 7953876"/>
              <a:gd name="connsiteY1066" fmla="*/ 3448592 h 6403694"/>
              <a:gd name="connsiteX1067" fmla="*/ 3402648 w 7953876"/>
              <a:gd name="connsiteY1067" fmla="*/ 3493603 h 6403694"/>
              <a:gd name="connsiteX1068" fmla="*/ 3308273 w 7953876"/>
              <a:gd name="connsiteY1068" fmla="*/ 3492486 h 6403694"/>
              <a:gd name="connsiteX1069" fmla="*/ 3146771 w 7953876"/>
              <a:gd name="connsiteY1069" fmla="*/ 3462219 h 6403694"/>
              <a:gd name="connsiteX1070" fmla="*/ 3048821 w 7953876"/>
              <a:gd name="connsiteY1070" fmla="*/ 3449151 h 6403694"/>
              <a:gd name="connsiteX1071" fmla="*/ 666489 w 7953876"/>
              <a:gd name="connsiteY1071" fmla="*/ 1064207 h 6403694"/>
              <a:gd name="connsiteX1072" fmla="*/ 683493 w 7953876"/>
              <a:gd name="connsiteY1072" fmla="*/ 1064836 h 6403694"/>
              <a:gd name="connsiteX1073" fmla="*/ 749613 w 7953876"/>
              <a:gd name="connsiteY1073" fmla="*/ 992016 h 6403694"/>
              <a:gd name="connsiteX1074" fmla="*/ 759665 w 7953876"/>
              <a:gd name="connsiteY1074" fmla="*/ 936283 h 6403694"/>
              <a:gd name="connsiteX1075" fmla="*/ 744810 w 7953876"/>
              <a:gd name="connsiteY1075" fmla="*/ 930922 h 6403694"/>
              <a:gd name="connsiteX1076" fmla="*/ 706166 w 7953876"/>
              <a:gd name="connsiteY1076" fmla="*/ 976713 h 6403694"/>
              <a:gd name="connsiteX1077" fmla="*/ 660373 w 7953876"/>
              <a:gd name="connsiteY1077" fmla="*/ 1048418 h 6403694"/>
              <a:gd name="connsiteX1078" fmla="*/ 666489 w 7953876"/>
              <a:gd name="connsiteY1078" fmla="*/ 1064207 h 6403694"/>
              <a:gd name="connsiteX1079" fmla="*/ 4643763 w 7953876"/>
              <a:gd name="connsiteY1079" fmla="*/ 5141571 h 6403694"/>
              <a:gd name="connsiteX1080" fmla="*/ 4658579 w 7953876"/>
              <a:gd name="connsiteY1080" fmla="*/ 5150270 h 6403694"/>
              <a:gd name="connsiteX1081" fmla="*/ 4672206 w 7953876"/>
              <a:gd name="connsiteY1081" fmla="*/ 5143122 h 6403694"/>
              <a:gd name="connsiteX1082" fmla="*/ 4646406 w 7953876"/>
              <a:gd name="connsiteY1082" fmla="*/ 5082253 h 6403694"/>
              <a:gd name="connsiteX1083" fmla="*/ 4636955 w 7953876"/>
              <a:gd name="connsiteY1083" fmla="*/ 5081261 h 6403694"/>
              <a:gd name="connsiteX1084" fmla="*/ 4631105 w 7953876"/>
              <a:gd name="connsiteY1084" fmla="*/ 5089065 h 6403694"/>
              <a:gd name="connsiteX1085" fmla="*/ 4643763 w 7953876"/>
              <a:gd name="connsiteY1085" fmla="*/ 5141571 h 6403694"/>
              <a:gd name="connsiteX1086" fmla="*/ 4815054 w 7953876"/>
              <a:gd name="connsiteY1086" fmla="*/ 5384255 h 6403694"/>
              <a:gd name="connsiteX1087" fmla="*/ 4825440 w 7953876"/>
              <a:gd name="connsiteY1087" fmla="*/ 5376661 h 6403694"/>
              <a:gd name="connsiteX1088" fmla="*/ 4759770 w 7953876"/>
              <a:gd name="connsiteY1088" fmla="*/ 5261510 h 6403694"/>
              <a:gd name="connsiteX1089" fmla="*/ 4701468 w 7953876"/>
              <a:gd name="connsiteY1089" fmla="*/ 5168586 h 6403694"/>
              <a:gd name="connsiteX1090" fmla="*/ 4693552 w 7953876"/>
              <a:gd name="connsiteY1090" fmla="*/ 5166898 h 6403694"/>
              <a:gd name="connsiteX1091" fmla="*/ 4688736 w 7953876"/>
              <a:gd name="connsiteY1091" fmla="*/ 5173500 h 6403694"/>
              <a:gd name="connsiteX1092" fmla="*/ 4742122 w 7953876"/>
              <a:gd name="connsiteY1092" fmla="*/ 5285748 h 6403694"/>
              <a:gd name="connsiteX1093" fmla="*/ 4815054 w 7953876"/>
              <a:gd name="connsiteY1093" fmla="*/ 5384255 h 6403694"/>
              <a:gd name="connsiteX1094" fmla="*/ 4670418 w 7953876"/>
              <a:gd name="connsiteY1094" fmla="*/ 5311323 h 6403694"/>
              <a:gd name="connsiteX1095" fmla="*/ 4686054 w 7953876"/>
              <a:gd name="connsiteY1095" fmla="*/ 5304847 h 6403694"/>
              <a:gd name="connsiteX1096" fmla="*/ 4642496 w 7953876"/>
              <a:gd name="connsiteY1096" fmla="*/ 5227335 h 6403694"/>
              <a:gd name="connsiteX1097" fmla="*/ 4626524 w 7953876"/>
              <a:gd name="connsiteY1097" fmla="*/ 5241407 h 6403694"/>
              <a:gd name="connsiteX1098" fmla="*/ 4670418 w 7953876"/>
              <a:gd name="connsiteY1098" fmla="*/ 5311323 h 6403694"/>
              <a:gd name="connsiteX1099" fmla="*/ 1945009 w 7953876"/>
              <a:gd name="connsiteY1099" fmla="*/ 2581671 h 6403694"/>
              <a:gd name="connsiteX1100" fmla="*/ 1963772 w 7953876"/>
              <a:gd name="connsiteY1100" fmla="*/ 2563354 h 6403694"/>
              <a:gd name="connsiteX1101" fmla="*/ 2150850 w 7953876"/>
              <a:gd name="connsiteY1101" fmla="*/ 2497122 h 6403694"/>
              <a:gd name="connsiteX1102" fmla="*/ 2150850 w 7953876"/>
              <a:gd name="connsiteY1102" fmla="*/ 2497235 h 6403694"/>
              <a:gd name="connsiteX1103" fmla="*/ 2171847 w 7953876"/>
              <a:gd name="connsiteY1103" fmla="*/ 2508404 h 6403694"/>
              <a:gd name="connsiteX1104" fmla="*/ 2199881 w 7953876"/>
              <a:gd name="connsiteY1104" fmla="*/ 2476683 h 6403694"/>
              <a:gd name="connsiteX1105" fmla="*/ 2466257 w 7953876"/>
              <a:gd name="connsiteY1105" fmla="*/ 2327357 h 6403694"/>
              <a:gd name="connsiteX1106" fmla="*/ 2668189 w 7953876"/>
              <a:gd name="connsiteY1106" fmla="*/ 2277544 h 6403694"/>
              <a:gd name="connsiteX1107" fmla="*/ 2878386 w 7953876"/>
              <a:gd name="connsiteY1107" fmla="*/ 2242474 h 6403694"/>
              <a:gd name="connsiteX1108" fmla="*/ 2864759 w 7953876"/>
              <a:gd name="connsiteY1108" fmla="*/ 2215893 h 6403694"/>
              <a:gd name="connsiteX1109" fmla="*/ 2641719 w 7953876"/>
              <a:gd name="connsiteY1109" fmla="*/ 2245378 h 6403694"/>
              <a:gd name="connsiteX1110" fmla="*/ 2531929 w 7953876"/>
              <a:gd name="connsiteY1110" fmla="*/ 2274082 h 6403694"/>
              <a:gd name="connsiteX1111" fmla="*/ 2575376 w 7953876"/>
              <a:gd name="connsiteY1111" fmla="*/ 2235214 h 6403694"/>
              <a:gd name="connsiteX1112" fmla="*/ 2830136 w 7953876"/>
              <a:gd name="connsiteY1112" fmla="*/ 2137487 h 6403694"/>
              <a:gd name="connsiteX1113" fmla="*/ 3055076 w 7953876"/>
              <a:gd name="connsiteY1113" fmla="*/ 2116154 h 6403694"/>
              <a:gd name="connsiteX1114" fmla="*/ 3057310 w 7953876"/>
              <a:gd name="connsiteY1114" fmla="*/ 2093929 h 6403694"/>
              <a:gd name="connsiteX1115" fmla="*/ 2797076 w 7953876"/>
              <a:gd name="connsiteY1115" fmla="*/ 2105879 h 6403694"/>
              <a:gd name="connsiteX1116" fmla="*/ 2676342 w 7953876"/>
              <a:gd name="connsiteY1116" fmla="*/ 2144412 h 6403694"/>
              <a:gd name="connsiteX1117" fmla="*/ 2694212 w 7953876"/>
              <a:gd name="connsiteY1117" fmla="*/ 2128664 h 6403694"/>
              <a:gd name="connsiteX1118" fmla="*/ 2971422 w 7953876"/>
              <a:gd name="connsiteY1118" fmla="*/ 2021778 h 6403694"/>
              <a:gd name="connsiteX1119" fmla="*/ 3244834 w 7953876"/>
              <a:gd name="connsiteY1119" fmla="*/ 2033952 h 6403694"/>
              <a:gd name="connsiteX1120" fmla="*/ 3254774 w 7953876"/>
              <a:gd name="connsiteY1120" fmla="*/ 2007482 h 6403694"/>
              <a:gd name="connsiteX1121" fmla="*/ 2832705 w 7953876"/>
              <a:gd name="connsiteY1121" fmla="*/ 2010051 h 6403694"/>
              <a:gd name="connsiteX1122" fmla="*/ 2895250 w 7953876"/>
              <a:gd name="connsiteY1122" fmla="*/ 1959791 h 6403694"/>
              <a:gd name="connsiteX1123" fmla="*/ 2940819 w 7953876"/>
              <a:gd name="connsiteY1123" fmla="*/ 1927849 h 6403694"/>
              <a:gd name="connsiteX1124" fmla="*/ 3117844 w 7953876"/>
              <a:gd name="connsiteY1124" fmla="*/ 1902942 h 6403694"/>
              <a:gd name="connsiteX1125" fmla="*/ 3411919 w 7953876"/>
              <a:gd name="connsiteY1125" fmla="*/ 1930752 h 6403694"/>
              <a:gd name="connsiteX1126" fmla="*/ 3423646 w 7953876"/>
              <a:gd name="connsiteY1126" fmla="*/ 1915116 h 6403694"/>
              <a:gd name="connsiteX1127" fmla="*/ 3094279 w 7953876"/>
              <a:gd name="connsiteY1127" fmla="*/ 1863964 h 6403694"/>
              <a:gd name="connsiteX1128" fmla="*/ 3046587 w 7953876"/>
              <a:gd name="connsiteY1128" fmla="*/ 1868989 h 6403694"/>
              <a:gd name="connsiteX1129" fmla="*/ 3227187 w 7953876"/>
              <a:gd name="connsiteY1129" fmla="*/ 1814150 h 6403694"/>
              <a:gd name="connsiteX1130" fmla="*/ 3481501 w 7953876"/>
              <a:gd name="connsiteY1130" fmla="*/ 1840621 h 6403694"/>
              <a:gd name="connsiteX1131" fmla="*/ 3770437 w 7953876"/>
              <a:gd name="connsiteY1131" fmla="*/ 1909979 h 6403694"/>
              <a:gd name="connsiteX1132" fmla="*/ 3779596 w 7953876"/>
              <a:gd name="connsiteY1132" fmla="*/ 1889540 h 6403694"/>
              <a:gd name="connsiteX1133" fmla="*/ 3489430 w 7953876"/>
              <a:gd name="connsiteY1133" fmla="*/ 1801194 h 6403694"/>
              <a:gd name="connsiteX1134" fmla="*/ 3424986 w 7953876"/>
              <a:gd name="connsiteY1134" fmla="*/ 1794047 h 6403694"/>
              <a:gd name="connsiteX1135" fmla="*/ 3686224 w 7953876"/>
              <a:gd name="connsiteY1135" fmla="*/ 1779863 h 6403694"/>
              <a:gd name="connsiteX1136" fmla="*/ 3771666 w 7953876"/>
              <a:gd name="connsiteY1136" fmla="*/ 1807115 h 6403694"/>
              <a:gd name="connsiteX1137" fmla="*/ 3941320 w 7953876"/>
              <a:gd name="connsiteY1137" fmla="*/ 1895906 h 6403694"/>
              <a:gd name="connsiteX1138" fmla="*/ 3955058 w 7953876"/>
              <a:gd name="connsiteY1138" fmla="*/ 1881163 h 6403694"/>
              <a:gd name="connsiteX1139" fmla="*/ 3837227 w 7953876"/>
              <a:gd name="connsiteY1139" fmla="*/ 1785224 h 6403694"/>
              <a:gd name="connsiteX1140" fmla="*/ 4177987 w 7953876"/>
              <a:gd name="connsiteY1140" fmla="*/ 1882503 h 6403694"/>
              <a:gd name="connsiteX1141" fmla="*/ 4488813 w 7953876"/>
              <a:gd name="connsiteY1141" fmla="*/ 2034511 h 6403694"/>
              <a:gd name="connsiteX1142" fmla="*/ 4274373 w 7953876"/>
              <a:gd name="connsiteY1142" fmla="*/ 1991288 h 6403694"/>
              <a:gd name="connsiteX1143" fmla="*/ 4100139 w 7953876"/>
              <a:gd name="connsiteY1143" fmla="*/ 1938571 h 6403694"/>
              <a:gd name="connsiteX1144" fmla="*/ 4034132 w 7953876"/>
              <a:gd name="connsiteY1144" fmla="*/ 1921036 h 6403694"/>
              <a:gd name="connsiteX1145" fmla="*/ 4025532 w 7953876"/>
              <a:gd name="connsiteY1145" fmla="*/ 1953202 h 6403694"/>
              <a:gd name="connsiteX1146" fmla="*/ 4193957 w 7953876"/>
              <a:gd name="connsiteY1146" fmla="*/ 2122968 h 6403694"/>
              <a:gd name="connsiteX1147" fmla="*/ 3840688 w 7953876"/>
              <a:gd name="connsiteY1147" fmla="*/ 1989724 h 6403694"/>
              <a:gd name="connsiteX1148" fmla="*/ 3818239 w 7953876"/>
              <a:gd name="connsiteY1148" fmla="*/ 2000893 h 6403694"/>
              <a:gd name="connsiteX1149" fmla="*/ 3814219 w 7953876"/>
              <a:gd name="connsiteY1149" fmla="*/ 2018651 h 6403694"/>
              <a:gd name="connsiteX1150" fmla="*/ 3951260 w 7953876"/>
              <a:gd name="connsiteY1150" fmla="*/ 2212095 h 6403694"/>
              <a:gd name="connsiteX1151" fmla="*/ 3694042 w 7953876"/>
              <a:gd name="connsiteY1151" fmla="*/ 2152341 h 6403694"/>
              <a:gd name="connsiteX1152" fmla="*/ 3439840 w 7953876"/>
              <a:gd name="connsiteY1152" fmla="*/ 2018651 h 6403694"/>
              <a:gd name="connsiteX1153" fmla="*/ 3428002 w 7953876"/>
              <a:gd name="connsiteY1153" fmla="*/ 2036410 h 6403694"/>
              <a:gd name="connsiteX1154" fmla="*/ 3613180 w 7953876"/>
              <a:gd name="connsiteY1154" fmla="*/ 2163287 h 6403694"/>
              <a:gd name="connsiteX1155" fmla="*/ 3707556 w 7953876"/>
              <a:gd name="connsiteY1155" fmla="*/ 2284133 h 6403694"/>
              <a:gd name="connsiteX1156" fmla="*/ 3521262 w 7953876"/>
              <a:gd name="connsiteY1156" fmla="*/ 2293962 h 6403694"/>
              <a:gd name="connsiteX1157" fmla="*/ 3292190 w 7953876"/>
              <a:gd name="connsiteY1157" fmla="*/ 2216340 h 6403694"/>
              <a:gd name="connsiteX1158" fmla="*/ 2930655 w 7953876"/>
              <a:gd name="connsiteY1158" fmla="*/ 2177361 h 6403694"/>
              <a:gd name="connsiteX1159" fmla="*/ 2931437 w 7953876"/>
              <a:gd name="connsiteY1159" fmla="*/ 2206287 h 6403694"/>
              <a:gd name="connsiteX1160" fmla="*/ 3262480 w 7953876"/>
              <a:gd name="connsiteY1160" fmla="*/ 2249957 h 6403694"/>
              <a:gd name="connsiteX1161" fmla="*/ 3313745 w 7953876"/>
              <a:gd name="connsiteY1161" fmla="*/ 2281118 h 6403694"/>
              <a:gd name="connsiteX1162" fmla="*/ 3515008 w 7953876"/>
              <a:gd name="connsiteY1162" fmla="*/ 2457139 h 6403694"/>
              <a:gd name="connsiteX1163" fmla="*/ 3322009 w 7953876"/>
              <a:gd name="connsiteY1163" fmla="*/ 2461271 h 6403694"/>
              <a:gd name="connsiteX1164" fmla="*/ 3377966 w 7953876"/>
              <a:gd name="connsiteY1164" fmla="*/ 2426424 h 6403694"/>
              <a:gd name="connsiteX1165" fmla="*/ 3382098 w 7953876"/>
              <a:gd name="connsiteY1165" fmla="*/ 2394147 h 6403694"/>
              <a:gd name="connsiteX1166" fmla="*/ 3349821 w 7953876"/>
              <a:gd name="connsiteY1166" fmla="*/ 2390013 h 6403694"/>
              <a:gd name="connsiteX1167" fmla="*/ 3261810 w 7953876"/>
              <a:gd name="connsiteY1167" fmla="*/ 2440943 h 6403694"/>
              <a:gd name="connsiteX1168" fmla="*/ 3202169 w 7953876"/>
              <a:gd name="connsiteY1168" fmla="*/ 2419612 h 6403694"/>
              <a:gd name="connsiteX1169" fmla="*/ 3275213 w 7953876"/>
              <a:gd name="connsiteY1169" fmla="*/ 2391019 h 6403694"/>
              <a:gd name="connsiteX1170" fmla="*/ 3264267 w 7953876"/>
              <a:gd name="connsiteY1170" fmla="*/ 2344111 h 6403694"/>
              <a:gd name="connsiteX1171" fmla="*/ 3186756 w 7953876"/>
              <a:gd name="connsiteY1171" fmla="*/ 2375383 h 6403694"/>
              <a:gd name="connsiteX1172" fmla="*/ 3118179 w 7953876"/>
              <a:gd name="connsiteY1172" fmla="*/ 2398390 h 6403694"/>
              <a:gd name="connsiteX1173" fmla="*/ 3063899 w 7953876"/>
              <a:gd name="connsiteY1173" fmla="*/ 2395263 h 6403694"/>
              <a:gd name="connsiteX1174" fmla="*/ 3049491 w 7953876"/>
              <a:gd name="connsiteY1174" fmla="*/ 2388003 h 6403694"/>
              <a:gd name="connsiteX1175" fmla="*/ 3199935 w 7953876"/>
              <a:gd name="connsiteY1175" fmla="*/ 2313396 h 6403694"/>
              <a:gd name="connsiteX1176" fmla="*/ 3173912 w 7953876"/>
              <a:gd name="connsiteY1176" fmla="*/ 2277545 h 6403694"/>
              <a:gd name="connsiteX1177" fmla="*/ 3089811 w 7953876"/>
              <a:gd name="connsiteY1177" fmla="*/ 2324787 h 6403694"/>
              <a:gd name="connsiteX1178" fmla="*/ 2979463 w 7953876"/>
              <a:gd name="connsiteY1178" fmla="*/ 2355502 h 6403694"/>
              <a:gd name="connsiteX1179" fmla="*/ 2979351 w 7953876"/>
              <a:gd name="connsiteY1179" fmla="*/ 2355614 h 6403694"/>
              <a:gd name="connsiteX1180" fmla="*/ 2972649 w 7953876"/>
              <a:gd name="connsiteY1180" fmla="*/ 2352710 h 6403694"/>
              <a:gd name="connsiteX1181" fmla="*/ 3001465 w 7953876"/>
              <a:gd name="connsiteY1181" fmla="*/ 2341541 h 6403694"/>
              <a:gd name="connsiteX1182" fmla="*/ 3067585 w 7953876"/>
              <a:gd name="connsiteY1182" fmla="*/ 2280225 h 6403694"/>
              <a:gd name="connsiteX1183" fmla="*/ 3003699 w 7953876"/>
              <a:gd name="connsiteY1183" fmla="*/ 2288601 h 6403694"/>
              <a:gd name="connsiteX1184" fmla="*/ 2880284 w 7953876"/>
              <a:gd name="connsiteY1184" fmla="*/ 2320767 h 6403694"/>
              <a:gd name="connsiteX1185" fmla="*/ 2876263 w 7953876"/>
              <a:gd name="connsiteY1185" fmla="*/ 2322666 h 6403694"/>
              <a:gd name="connsiteX1186" fmla="*/ 2587438 w 7953876"/>
              <a:gd name="connsiteY1186" fmla="*/ 2391800 h 6403694"/>
              <a:gd name="connsiteX1187" fmla="*/ 2600505 w 7953876"/>
              <a:gd name="connsiteY1187" fmla="*/ 2407772 h 6403694"/>
              <a:gd name="connsiteX1188" fmla="*/ 2987839 w 7953876"/>
              <a:gd name="connsiteY1188" fmla="*/ 2411011 h 6403694"/>
              <a:gd name="connsiteX1189" fmla="*/ 3232101 w 7953876"/>
              <a:gd name="connsiteY1189" fmla="*/ 2569831 h 6403694"/>
              <a:gd name="connsiteX1190" fmla="*/ 3056751 w 7953876"/>
              <a:gd name="connsiteY1190" fmla="*/ 2636956 h 6403694"/>
              <a:gd name="connsiteX1191" fmla="*/ 3093161 w 7953876"/>
              <a:gd name="connsiteY1191" fmla="*/ 2585579 h 6403694"/>
              <a:gd name="connsiteX1192" fmla="*/ 3095283 w 7953876"/>
              <a:gd name="connsiteY1192" fmla="*/ 2575192 h 6403694"/>
              <a:gd name="connsiteX1193" fmla="*/ 3090258 w 7953876"/>
              <a:gd name="connsiteY1193" fmla="*/ 2558663 h 6403694"/>
              <a:gd name="connsiteX1194" fmla="*/ 3090593 w 7953876"/>
              <a:gd name="connsiteY1194" fmla="*/ 2561790 h 6403694"/>
              <a:gd name="connsiteX1195" fmla="*/ 3054852 w 7953876"/>
              <a:gd name="connsiteY1195" fmla="*/ 2562461 h 6403694"/>
              <a:gd name="connsiteX1196" fmla="*/ 2942717 w 7953876"/>
              <a:gd name="connsiteY1196" fmla="*/ 2652592 h 6403694"/>
              <a:gd name="connsiteX1197" fmla="*/ 2940819 w 7953876"/>
              <a:gd name="connsiteY1197" fmla="*/ 2649018 h 6403694"/>
              <a:gd name="connsiteX1198" fmla="*/ 2923061 w 7953876"/>
              <a:gd name="connsiteY1198" fmla="*/ 2642764 h 6403694"/>
              <a:gd name="connsiteX1199" fmla="*/ 2969299 w 7953876"/>
              <a:gd name="connsiteY1199" fmla="*/ 2514770 h 6403694"/>
              <a:gd name="connsiteX1200" fmla="*/ 2950425 w 7953876"/>
              <a:gd name="connsiteY1200" fmla="*/ 2513206 h 6403694"/>
              <a:gd name="connsiteX1201" fmla="*/ 2889220 w 7953876"/>
              <a:gd name="connsiteY1201" fmla="*/ 2615065 h 6403694"/>
              <a:gd name="connsiteX1202" fmla="*/ 2816733 w 7953876"/>
              <a:gd name="connsiteY1202" fmla="*/ 2672249 h 6403694"/>
              <a:gd name="connsiteX1203" fmla="*/ 2720794 w 7953876"/>
              <a:gd name="connsiteY1203" fmla="*/ 2662980 h 6403694"/>
              <a:gd name="connsiteX1204" fmla="*/ 2779765 w 7953876"/>
              <a:gd name="connsiteY1204" fmla="*/ 2633494 h 6403694"/>
              <a:gd name="connsiteX1205" fmla="*/ 2824216 w 7953876"/>
              <a:gd name="connsiteY1205" fmla="*/ 2548610 h 6403694"/>
              <a:gd name="connsiteX1206" fmla="*/ 2802772 w 7953876"/>
              <a:gd name="connsiteY1206" fmla="*/ 2542021 h 6403694"/>
              <a:gd name="connsiteX1207" fmla="*/ 2774292 w 7953876"/>
              <a:gd name="connsiteY1207" fmla="*/ 2586920 h 6403694"/>
              <a:gd name="connsiteX1208" fmla="*/ 2735537 w 7953876"/>
              <a:gd name="connsiteY1208" fmla="*/ 2616740 h 6403694"/>
              <a:gd name="connsiteX1209" fmla="*/ 2671986 w 7953876"/>
              <a:gd name="connsiteY1209" fmla="*/ 2656948 h 6403694"/>
              <a:gd name="connsiteX1210" fmla="*/ 2505347 w 7953876"/>
              <a:gd name="connsiteY1210" fmla="*/ 2648125 h 6403694"/>
              <a:gd name="connsiteX1211" fmla="*/ 2500992 w 7953876"/>
              <a:gd name="connsiteY1211" fmla="*/ 2676605 h 6403694"/>
              <a:gd name="connsiteX1212" fmla="*/ 2682820 w 7953876"/>
              <a:gd name="connsiteY1212" fmla="*/ 2721504 h 6403694"/>
              <a:gd name="connsiteX1213" fmla="*/ 2840858 w 7953876"/>
              <a:gd name="connsiteY1213" fmla="*/ 2799126 h 6403694"/>
              <a:gd name="connsiteX1214" fmla="*/ 2964496 w 7953876"/>
              <a:gd name="connsiteY1214" fmla="*/ 2909027 h 6403694"/>
              <a:gd name="connsiteX1215" fmla="*/ 2793168 w 7953876"/>
              <a:gd name="connsiteY1215" fmla="*/ 2903444 h 6403694"/>
              <a:gd name="connsiteX1216" fmla="*/ 2793279 w 7953876"/>
              <a:gd name="connsiteY1216" fmla="*/ 2903444 h 6403694"/>
              <a:gd name="connsiteX1217" fmla="*/ 2867775 w 7953876"/>
              <a:gd name="connsiteY1217" fmla="*/ 2890822 h 6403694"/>
              <a:gd name="connsiteX1218" fmla="*/ 2868222 w 7953876"/>
              <a:gd name="connsiteY1218" fmla="*/ 2869267 h 6403694"/>
              <a:gd name="connsiteX1219" fmla="*/ 2778648 w 7953876"/>
              <a:gd name="connsiteY1219" fmla="*/ 2868150 h 6403694"/>
              <a:gd name="connsiteX1220" fmla="*/ 2768372 w 7953876"/>
              <a:gd name="connsiteY1220" fmla="*/ 2869490 h 6403694"/>
              <a:gd name="connsiteX1221" fmla="*/ 2812601 w 7953876"/>
              <a:gd name="connsiteY1221" fmla="*/ 2850616 h 6403694"/>
              <a:gd name="connsiteX1222" fmla="*/ 2808469 w 7953876"/>
              <a:gd name="connsiteY1222" fmla="*/ 2832186 h 6403694"/>
              <a:gd name="connsiteX1223" fmla="*/ 2705827 w 7953876"/>
              <a:gd name="connsiteY1223" fmla="*/ 2832745 h 6403694"/>
              <a:gd name="connsiteX1224" fmla="*/ 2606984 w 7953876"/>
              <a:gd name="connsiteY1224" fmla="*/ 2814987 h 6403694"/>
              <a:gd name="connsiteX1225" fmla="*/ 2597602 w 7953876"/>
              <a:gd name="connsiteY1225" fmla="*/ 2812195 h 6403694"/>
              <a:gd name="connsiteX1226" fmla="*/ 2659923 w 7953876"/>
              <a:gd name="connsiteY1226" fmla="*/ 2801026 h 6403694"/>
              <a:gd name="connsiteX1227" fmla="*/ 2658918 w 7953876"/>
              <a:gd name="connsiteY1227" fmla="*/ 2780363 h 6403694"/>
              <a:gd name="connsiteX1228" fmla="*/ 2525004 w 7953876"/>
              <a:gd name="connsiteY1228" fmla="*/ 2758026 h 6403694"/>
              <a:gd name="connsiteX1229" fmla="*/ 2436436 w 7953876"/>
              <a:gd name="connsiteY1229" fmla="*/ 2744734 h 6403694"/>
              <a:gd name="connsiteX1230" fmla="*/ 2146382 w 7953876"/>
              <a:gd name="connsiteY1230" fmla="*/ 2597083 h 6403694"/>
              <a:gd name="connsiteX1231" fmla="*/ 1945009 w 7953876"/>
              <a:gd name="connsiteY1231" fmla="*/ 2581671 h 6403694"/>
              <a:gd name="connsiteX1232" fmla="*/ 5503122 w 7953876"/>
              <a:gd name="connsiteY1232" fmla="*/ 6253999 h 6403694"/>
              <a:gd name="connsiteX1233" fmla="*/ 5534101 w 7953876"/>
              <a:gd name="connsiteY1233" fmla="*/ 6266367 h 6403694"/>
              <a:gd name="connsiteX1234" fmla="*/ 5540914 w 7953876"/>
              <a:gd name="connsiteY1234" fmla="*/ 6253412 h 6403694"/>
              <a:gd name="connsiteX1235" fmla="*/ 5493336 w 7953876"/>
              <a:gd name="connsiteY1235" fmla="*/ 6214880 h 6403694"/>
              <a:gd name="connsiteX1236" fmla="*/ 5480268 w 7953876"/>
              <a:gd name="connsiteY1236" fmla="*/ 6228729 h 6403694"/>
              <a:gd name="connsiteX1237" fmla="*/ 5503122 w 7953876"/>
              <a:gd name="connsiteY1237" fmla="*/ 6253999 h 6403694"/>
              <a:gd name="connsiteX1238" fmla="*/ 4117674 w 7953876"/>
              <a:gd name="connsiteY1238" fmla="*/ 4862436 h 6403694"/>
              <a:gd name="connsiteX1239" fmla="*/ 4128173 w 7953876"/>
              <a:gd name="connsiteY1239" fmla="*/ 4859210 h 6403694"/>
              <a:gd name="connsiteX1240" fmla="*/ 4139565 w 7953876"/>
              <a:gd name="connsiteY1240" fmla="*/ 4790188 h 6403694"/>
              <a:gd name="connsiteX1241" fmla="*/ 4127838 w 7953876"/>
              <a:gd name="connsiteY1241" fmla="*/ 4788512 h 6403694"/>
              <a:gd name="connsiteX1242" fmla="*/ 4110527 w 7953876"/>
              <a:gd name="connsiteY1242" fmla="*/ 4854185 h 6403694"/>
              <a:gd name="connsiteX1243" fmla="*/ 4117674 w 7953876"/>
              <a:gd name="connsiteY1243" fmla="*/ 4862436 h 6403694"/>
              <a:gd name="connsiteX1244" fmla="*/ 4021511 w 7953876"/>
              <a:gd name="connsiteY1244" fmla="*/ 4782816 h 6403694"/>
              <a:gd name="connsiteX1245" fmla="*/ 4042285 w 7953876"/>
              <a:gd name="connsiteY1245" fmla="*/ 4782593 h 6403694"/>
              <a:gd name="connsiteX1246" fmla="*/ 4051331 w 7953876"/>
              <a:gd name="connsiteY1246" fmla="*/ 4699162 h 6403694"/>
              <a:gd name="connsiteX1247" fmla="*/ 4035514 w 7953876"/>
              <a:gd name="connsiteY1247" fmla="*/ 4681501 h 6403694"/>
              <a:gd name="connsiteX1248" fmla="*/ 4014250 w 7953876"/>
              <a:gd name="connsiteY1248" fmla="*/ 4694917 h 6403694"/>
              <a:gd name="connsiteX1249" fmla="*/ 4021511 w 7953876"/>
              <a:gd name="connsiteY1249" fmla="*/ 4782816 h 6403694"/>
              <a:gd name="connsiteX1250" fmla="*/ 4146588 w 7953876"/>
              <a:gd name="connsiteY1250" fmla="*/ 4927424 h 6403694"/>
              <a:gd name="connsiteX1251" fmla="*/ 4160227 w 7953876"/>
              <a:gd name="connsiteY1251" fmla="*/ 4925888 h 6403694"/>
              <a:gd name="connsiteX1252" fmla="*/ 4164137 w 7953876"/>
              <a:gd name="connsiteY1252" fmla="*/ 4882219 h 6403694"/>
              <a:gd name="connsiteX1253" fmla="*/ 4153190 w 7953876"/>
              <a:gd name="connsiteY1253" fmla="*/ 4881548 h 6403694"/>
              <a:gd name="connsiteX1254" fmla="*/ 4139230 w 7953876"/>
              <a:gd name="connsiteY1254" fmla="*/ 4915055 h 6403694"/>
              <a:gd name="connsiteX1255" fmla="*/ 4146588 w 7953876"/>
              <a:gd name="connsiteY1255" fmla="*/ 4927424 h 6403694"/>
              <a:gd name="connsiteX1256" fmla="*/ 2595659 w 7953876"/>
              <a:gd name="connsiteY1256" fmla="*/ 3351500 h 6403694"/>
              <a:gd name="connsiteX1257" fmla="*/ 2750725 w 7953876"/>
              <a:gd name="connsiteY1257" fmla="*/ 3423684 h 6403694"/>
              <a:gd name="connsiteX1258" fmla="*/ 2756422 w 7953876"/>
              <a:gd name="connsiteY1258" fmla="*/ 3396992 h 6403694"/>
              <a:gd name="connsiteX1259" fmla="*/ 2562084 w 7953876"/>
              <a:gd name="connsiteY1259" fmla="*/ 3307083 h 6403694"/>
              <a:gd name="connsiteX1260" fmla="*/ 2558622 w 7953876"/>
              <a:gd name="connsiteY1260" fmla="*/ 3310433 h 6403694"/>
              <a:gd name="connsiteX1261" fmla="*/ 2595659 w 7953876"/>
              <a:gd name="connsiteY1261" fmla="*/ 3351500 h 6403694"/>
              <a:gd name="connsiteX1262" fmla="*/ 5400313 w 7953876"/>
              <a:gd name="connsiteY1262" fmla="*/ 6212352 h 6403694"/>
              <a:gd name="connsiteX1263" fmla="*/ 5428220 w 7953876"/>
              <a:gd name="connsiteY1263" fmla="*/ 6231855 h 6403694"/>
              <a:gd name="connsiteX1264" fmla="*/ 5438831 w 7953876"/>
              <a:gd name="connsiteY1264" fmla="*/ 6223031 h 6403694"/>
              <a:gd name="connsiteX1265" fmla="*/ 5407000 w 7953876"/>
              <a:gd name="connsiteY1265" fmla="*/ 6174671 h 6403694"/>
              <a:gd name="connsiteX1266" fmla="*/ 5395231 w 7953876"/>
              <a:gd name="connsiteY1266" fmla="*/ 6170819 h 6403694"/>
              <a:gd name="connsiteX1267" fmla="*/ 5388236 w 7953876"/>
              <a:gd name="connsiteY1267" fmla="*/ 6181038 h 6403694"/>
              <a:gd name="connsiteX1268" fmla="*/ 5400313 w 7953876"/>
              <a:gd name="connsiteY1268" fmla="*/ 6212352 h 6403694"/>
              <a:gd name="connsiteX1269" fmla="*/ 334246 w 7953876"/>
              <a:gd name="connsiteY1269" fmla="*/ 1058022 h 6403694"/>
              <a:gd name="connsiteX1270" fmla="*/ 353903 w 7953876"/>
              <a:gd name="connsiteY1270" fmla="*/ 1057911 h 6403694"/>
              <a:gd name="connsiteX1271" fmla="*/ 376575 w 7953876"/>
              <a:gd name="connsiteY1271" fmla="*/ 1003631 h 6403694"/>
              <a:gd name="connsiteX1272" fmla="*/ 397014 w 7953876"/>
              <a:gd name="connsiteY1272" fmla="*/ 947452 h 6403694"/>
              <a:gd name="connsiteX1273" fmla="*/ 381489 w 7953876"/>
              <a:gd name="connsiteY1273" fmla="*/ 936283 h 6403694"/>
              <a:gd name="connsiteX1274" fmla="*/ 334246 w 7953876"/>
              <a:gd name="connsiteY1274" fmla="*/ 1058022 h 6403694"/>
              <a:gd name="connsiteX1275" fmla="*/ 4772612 w 7953876"/>
              <a:gd name="connsiteY1275" fmla="*/ 5580157 h 6403694"/>
              <a:gd name="connsiteX1276" fmla="*/ 4784452 w 7953876"/>
              <a:gd name="connsiteY1276" fmla="*/ 5578034 h 6403694"/>
              <a:gd name="connsiteX1277" fmla="*/ 4766469 w 7953876"/>
              <a:gd name="connsiteY1277" fmla="*/ 5446020 h 6403694"/>
              <a:gd name="connsiteX1278" fmla="*/ 4730842 w 7953876"/>
              <a:gd name="connsiteY1278" fmla="*/ 5299038 h 6403694"/>
              <a:gd name="connsiteX1279" fmla="*/ 4720790 w 7953876"/>
              <a:gd name="connsiteY1279" fmla="*/ 5294990 h 6403694"/>
              <a:gd name="connsiteX1280" fmla="*/ 4714088 w 7953876"/>
              <a:gd name="connsiteY1280" fmla="*/ 5303506 h 6403694"/>
              <a:gd name="connsiteX1281" fmla="*/ 4735756 w 7953876"/>
              <a:gd name="connsiteY1281" fmla="*/ 5433733 h 6403694"/>
              <a:gd name="connsiteX1282" fmla="*/ 4772612 w 7953876"/>
              <a:gd name="connsiteY1282" fmla="*/ 5580157 h 6403694"/>
              <a:gd name="connsiteX1283" fmla="*/ 5478843 w 7953876"/>
              <a:gd name="connsiteY1283" fmla="*/ 6306561 h 6403694"/>
              <a:gd name="connsiteX1284" fmla="*/ 5512769 w 7953876"/>
              <a:gd name="connsiteY1284" fmla="*/ 6308586 h 6403694"/>
              <a:gd name="connsiteX1285" fmla="*/ 5516119 w 7953876"/>
              <a:gd name="connsiteY1285" fmla="*/ 6300434 h 6403694"/>
              <a:gd name="connsiteX1286" fmla="*/ 5476247 w 7953876"/>
              <a:gd name="connsiteY1286" fmla="*/ 6260561 h 6403694"/>
              <a:gd name="connsiteX1287" fmla="*/ 5466017 w 7953876"/>
              <a:gd name="connsiteY1287" fmla="*/ 6256434 h 6403694"/>
              <a:gd name="connsiteX1288" fmla="*/ 5452793 w 7953876"/>
              <a:gd name="connsiteY1288" fmla="*/ 6279994 h 6403694"/>
              <a:gd name="connsiteX1289" fmla="*/ 5478843 w 7953876"/>
              <a:gd name="connsiteY1289" fmla="*/ 6306561 h 6403694"/>
              <a:gd name="connsiteX1290" fmla="*/ 5214548 w 7953876"/>
              <a:gd name="connsiteY1290" fmla="*/ 6050055 h 6403694"/>
              <a:gd name="connsiteX1291" fmla="*/ 5325244 w 7953876"/>
              <a:gd name="connsiteY1291" fmla="*/ 6137926 h 6403694"/>
              <a:gd name="connsiteX1292" fmla="*/ 5336078 w 7953876"/>
              <a:gd name="connsiteY1292" fmla="*/ 6127986 h 6403694"/>
              <a:gd name="connsiteX1293" fmla="*/ 5141741 w 7953876"/>
              <a:gd name="connsiteY1293" fmla="*/ 5926166 h 6403694"/>
              <a:gd name="connsiteX1294" fmla="*/ 5031393 w 7953876"/>
              <a:gd name="connsiteY1294" fmla="*/ 5797501 h 6403694"/>
              <a:gd name="connsiteX1295" fmla="*/ 4958462 w 7953876"/>
              <a:gd name="connsiteY1295" fmla="*/ 5681570 h 6403694"/>
              <a:gd name="connsiteX1296" fmla="*/ 4954650 w 7953876"/>
              <a:gd name="connsiteY1296" fmla="*/ 5680787 h 6403694"/>
              <a:gd name="connsiteX1297" fmla="*/ 4953100 w 7953876"/>
              <a:gd name="connsiteY1297" fmla="*/ 5684696 h 6403694"/>
              <a:gd name="connsiteX1298" fmla="*/ 5118511 w 7953876"/>
              <a:gd name="connsiteY1298" fmla="*/ 5944260 h 6403694"/>
              <a:gd name="connsiteX1299" fmla="*/ 5214548 w 7953876"/>
              <a:gd name="connsiteY1299" fmla="*/ 6050055 h 6403694"/>
              <a:gd name="connsiteX1300" fmla="*/ 249656 w 7953876"/>
              <a:gd name="connsiteY1300" fmla="*/ 1055831 h 6403694"/>
              <a:gd name="connsiteX1301" fmla="*/ 262654 w 7953876"/>
              <a:gd name="connsiteY1301" fmla="*/ 1053890 h 6403694"/>
              <a:gd name="connsiteX1302" fmla="*/ 326762 w 7953876"/>
              <a:gd name="connsiteY1302" fmla="*/ 952589 h 6403694"/>
              <a:gd name="connsiteX1303" fmla="*/ 313137 w 7953876"/>
              <a:gd name="connsiteY1303" fmla="*/ 943320 h 6403694"/>
              <a:gd name="connsiteX1304" fmla="*/ 245789 w 7953876"/>
              <a:gd name="connsiteY1304" fmla="*/ 1043615 h 6403694"/>
              <a:gd name="connsiteX1305" fmla="*/ 249656 w 7953876"/>
              <a:gd name="connsiteY1305" fmla="*/ 1055831 h 6403694"/>
              <a:gd name="connsiteX1306" fmla="*/ 707507 w 7953876"/>
              <a:gd name="connsiteY1306" fmla="*/ 1532962 h 6403694"/>
              <a:gd name="connsiteX1307" fmla="*/ 730962 w 7953876"/>
              <a:gd name="connsiteY1307" fmla="*/ 1533256 h 6403694"/>
              <a:gd name="connsiteX1308" fmla="*/ 783008 w 7953876"/>
              <a:gd name="connsiteY1308" fmla="*/ 1486681 h 6403694"/>
              <a:gd name="connsiteX1309" fmla="*/ 800095 w 7953876"/>
              <a:gd name="connsiteY1309" fmla="*/ 1450494 h 6403694"/>
              <a:gd name="connsiteX1310" fmla="*/ 790156 w 7953876"/>
              <a:gd name="connsiteY1310" fmla="*/ 1440443 h 6403694"/>
              <a:gd name="connsiteX1311" fmla="*/ 750283 w 7953876"/>
              <a:gd name="connsiteY1311" fmla="*/ 1457755 h 6403694"/>
              <a:gd name="connsiteX1312" fmla="*/ 704156 w 7953876"/>
              <a:gd name="connsiteY1312" fmla="*/ 1510806 h 6403694"/>
              <a:gd name="connsiteX1313" fmla="*/ 707507 w 7953876"/>
              <a:gd name="connsiteY1313" fmla="*/ 1532962 h 6403694"/>
              <a:gd name="connsiteX1314" fmla="*/ 4989958 w 7953876"/>
              <a:gd name="connsiteY1314" fmla="*/ 5931528 h 6403694"/>
              <a:gd name="connsiteX1315" fmla="*/ 5000791 w 7953876"/>
              <a:gd name="connsiteY1315" fmla="*/ 5924044 h 6403694"/>
              <a:gd name="connsiteX1316" fmla="*/ 4908761 w 7953876"/>
              <a:gd name="connsiteY1316" fmla="*/ 5623716 h 6403694"/>
              <a:gd name="connsiteX1317" fmla="*/ 4801653 w 7953876"/>
              <a:gd name="connsiteY1317" fmla="*/ 5416311 h 6403694"/>
              <a:gd name="connsiteX1318" fmla="*/ 4794839 w 7953876"/>
              <a:gd name="connsiteY1318" fmla="*/ 5420108 h 6403694"/>
              <a:gd name="connsiteX1319" fmla="*/ 4858502 w 7953876"/>
              <a:gd name="connsiteY1319" fmla="*/ 5567759 h 6403694"/>
              <a:gd name="connsiteX1320" fmla="*/ 4899045 w 7953876"/>
              <a:gd name="connsiteY1320" fmla="*/ 5721443 h 6403694"/>
              <a:gd name="connsiteX1321" fmla="*/ 4989958 w 7953876"/>
              <a:gd name="connsiteY1321" fmla="*/ 5931528 h 6403694"/>
              <a:gd name="connsiteX1322" fmla="*/ 3093832 w 7953876"/>
              <a:gd name="connsiteY1322" fmla="*/ 4034731 h 6403694"/>
              <a:gd name="connsiteX1323" fmla="*/ 3110361 w 7953876"/>
              <a:gd name="connsiteY1323" fmla="*/ 4027023 h 6403694"/>
              <a:gd name="connsiteX1324" fmla="*/ 3090481 w 7953876"/>
              <a:gd name="connsiteY1324" fmla="*/ 3961128 h 6403694"/>
              <a:gd name="connsiteX1325" fmla="*/ 3093832 w 7953876"/>
              <a:gd name="connsiteY1325" fmla="*/ 4034731 h 6403694"/>
              <a:gd name="connsiteX1326" fmla="*/ 5273435 w 7953876"/>
              <a:gd name="connsiteY1326" fmla="*/ 6277522 h 6403694"/>
              <a:gd name="connsiteX1327" fmla="*/ 5315192 w 7953876"/>
              <a:gd name="connsiteY1327" fmla="*/ 6309479 h 6403694"/>
              <a:gd name="connsiteX1328" fmla="*/ 5324685 w 7953876"/>
              <a:gd name="connsiteY1328" fmla="*/ 6298645 h 6403694"/>
              <a:gd name="connsiteX1329" fmla="*/ 5258120 w 7953876"/>
              <a:gd name="connsiteY1329" fmla="*/ 6222139 h 6403694"/>
              <a:gd name="connsiteX1330" fmla="*/ 5243154 w 7953876"/>
              <a:gd name="connsiteY1330" fmla="*/ 6233755 h 6403694"/>
              <a:gd name="connsiteX1331" fmla="*/ 5273435 w 7953876"/>
              <a:gd name="connsiteY1331" fmla="*/ 6277522 h 6403694"/>
              <a:gd name="connsiteX1332" fmla="*/ 319391 w 7953876"/>
              <a:gd name="connsiteY1332" fmla="*/ 1233820 h 6403694"/>
              <a:gd name="connsiteX1333" fmla="*/ 335138 w 7953876"/>
              <a:gd name="connsiteY1333" fmla="*/ 1234826 h 6403694"/>
              <a:gd name="connsiteX1334" fmla="*/ 364513 w 7953876"/>
              <a:gd name="connsiteY1334" fmla="*/ 1169041 h 6403694"/>
              <a:gd name="connsiteX1335" fmla="*/ 386626 w 7953876"/>
              <a:gd name="connsiteY1335" fmla="*/ 1102587 h 6403694"/>
              <a:gd name="connsiteX1336" fmla="*/ 379619 w 7953876"/>
              <a:gd name="connsiteY1336" fmla="*/ 1093903 h 6403694"/>
              <a:gd name="connsiteX1337" fmla="*/ 368422 w 7953876"/>
              <a:gd name="connsiteY1337" fmla="*/ 1095439 h 6403694"/>
              <a:gd name="connsiteX1338" fmla="*/ 327321 w 7953876"/>
              <a:gd name="connsiteY1338" fmla="*/ 1162899 h 6403694"/>
              <a:gd name="connsiteX1339" fmla="*/ 319391 w 7953876"/>
              <a:gd name="connsiteY1339" fmla="*/ 1233820 h 6403694"/>
              <a:gd name="connsiteX1340" fmla="*/ 3011463 w 7953876"/>
              <a:gd name="connsiteY1340" fmla="*/ 3980836 h 6403694"/>
              <a:gd name="connsiteX1341" fmla="*/ 3024250 w 7953876"/>
              <a:gd name="connsiteY1341" fmla="*/ 3987709 h 6403694"/>
              <a:gd name="connsiteX1342" fmla="*/ 3033743 w 7953876"/>
              <a:gd name="connsiteY1342" fmla="*/ 3983130 h 6403694"/>
              <a:gd name="connsiteX1343" fmla="*/ 3023132 w 7953876"/>
              <a:gd name="connsiteY1343" fmla="*/ 3931754 h 6403694"/>
              <a:gd name="connsiteX1344" fmla="*/ 3007595 w 7953876"/>
              <a:gd name="connsiteY1344" fmla="*/ 3926309 h 6403694"/>
              <a:gd name="connsiteX1345" fmla="*/ 2998003 w 7953876"/>
              <a:gd name="connsiteY1345" fmla="*/ 3939796 h 6403694"/>
              <a:gd name="connsiteX1346" fmla="*/ 3011463 w 7953876"/>
              <a:gd name="connsiteY1346" fmla="*/ 3980836 h 6403694"/>
              <a:gd name="connsiteX1347" fmla="*/ 5188455 w 7953876"/>
              <a:gd name="connsiteY1347" fmla="*/ 6207424 h 6403694"/>
              <a:gd name="connsiteX1348" fmla="*/ 5213781 w 7953876"/>
              <a:gd name="connsiteY1348" fmla="*/ 6226496 h 6403694"/>
              <a:gd name="connsiteX1349" fmla="*/ 5222269 w 7953876"/>
              <a:gd name="connsiteY1349" fmla="*/ 6217447 h 6403694"/>
              <a:gd name="connsiteX1350" fmla="*/ 5192001 w 7953876"/>
              <a:gd name="connsiteY1350" fmla="*/ 6172103 h 6403694"/>
              <a:gd name="connsiteX1351" fmla="*/ 5179953 w 7953876"/>
              <a:gd name="connsiteY1351" fmla="*/ 6168124 h 6403694"/>
              <a:gd name="connsiteX1352" fmla="*/ 5174689 w 7953876"/>
              <a:gd name="connsiteY1352" fmla="*/ 6178469 h 6403694"/>
              <a:gd name="connsiteX1353" fmla="*/ 5188455 w 7953876"/>
              <a:gd name="connsiteY1353" fmla="*/ 6207424 h 6403694"/>
              <a:gd name="connsiteX1354" fmla="*/ 924292 w 7953876"/>
              <a:gd name="connsiteY1354" fmla="*/ 1866420 h 6403694"/>
              <a:gd name="connsiteX1355" fmla="*/ 1065243 w 7953876"/>
              <a:gd name="connsiteY1355" fmla="*/ 1897804 h 6403694"/>
              <a:gd name="connsiteX1356" fmla="*/ 1161406 w 7953876"/>
              <a:gd name="connsiteY1356" fmla="*/ 1869324 h 6403694"/>
              <a:gd name="connsiteX1357" fmla="*/ 1150350 w 7953876"/>
              <a:gd name="connsiteY1357" fmla="*/ 1848215 h 6403694"/>
              <a:gd name="connsiteX1358" fmla="*/ 1096181 w 7953876"/>
              <a:gd name="connsiteY1358" fmla="*/ 1858937 h 6403694"/>
              <a:gd name="connsiteX1359" fmla="*/ 1027716 w 7953876"/>
              <a:gd name="connsiteY1359" fmla="*/ 1858714 h 6403694"/>
              <a:gd name="connsiteX1360" fmla="*/ 927644 w 7953876"/>
              <a:gd name="connsiteY1360" fmla="*/ 1849666 h 6403694"/>
              <a:gd name="connsiteX1361" fmla="*/ 924292 w 7953876"/>
              <a:gd name="connsiteY1361" fmla="*/ 1866420 h 6403694"/>
              <a:gd name="connsiteX1362" fmla="*/ 4977159 w 7953876"/>
              <a:gd name="connsiteY1362" fmla="*/ 6019818 h 6403694"/>
              <a:gd name="connsiteX1363" fmla="*/ 4999451 w 7953876"/>
              <a:gd name="connsiteY1363" fmla="*/ 6039417 h 6403694"/>
              <a:gd name="connsiteX1364" fmla="*/ 5012184 w 7953876"/>
              <a:gd name="connsiteY1364" fmla="*/ 6031376 h 6403694"/>
              <a:gd name="connsiteX1365" fmla="*/ 4949415 w 7953876"/>
              <a:gd name="connsiteY1365" fmla="*/ 5924155 h 6403694"/>
              <a:gd name="connsiteX1366" fmla="*/ 4898038 w 7953876"/>
              <a:gd name="connsiteY1366" fmla="*/ 5821291 h 6403694"/>
              <a:gd name="connsiteX1367" fmla="*/ 4884161 w 7953876"/>
              <a:gd name="connsiteY1367" fmla="*/ 5815791 h 6403694"/>
              <a:gd name="connsiteX1368" fmla="*/ 4875143 w 7953876"/>
              <a:gd name="connsiteY1368" fmla="*/ 5827546 h 6403694"/>
              <a:gd name="connsiteX1369" fmla="*/ 4925737 w 7953876"/>
              <a:gd name="connsiteY1369" fmla="*/ 5942026 h 6403694"/>
              <a:gd name="connsiteX1370" fmla="*/ 4977159 w 7953876"/>
              <a:gd name="connsiteY1370" fmla="*/ 6019818 h 6403694"/>
              <a:gd name="connsiteX1371" fmla="*/ 2915313 w 7953876"/>
              <a:gd name="connsiteY1371" fmla="*/ 3941667 h 6403694"/>
              <a:gd name="connsiteX1372" fmla="*/ 2936464 w 7953876"/>
              <a:gd name="connsiteY1372" fmla="*/ 3959007 h 6403694"/>
              <a:gd name="connsiteX1373" fmla="*/ 2952323 w 7953876"/>
              <a:gd name="connsiteY1373" fmla="*/ 3949736 h 6403694"/>
              <a:gd name="connsiteX1374" fmla="*/ 2913120 w 7953876"/>
              <a:gd name="connsiteY1374" fmla="*/ 3886745 h 6403694"/>
              <a:gd name="connsiteX1375" fmla="*/ 2904632 w 7953876"/>
              <a:gd name="connsiteY1375" fmla="*/ 3915113 h 6403694"/>
              <a:gd name="connsiteX1376" fmla="*/ 2915313 w 7953876"/>
              <a:gd name="connsiteY1376" fmla="*/ 3941667 h 6403694"/>
              <a:gd name="connsiteX1377" fmla="*/ 249831 w 7953876"/>
              <a:gd name="connsiteY1377" fmla="*/ 1252826 h 6403694"/>
              <a:gd name="connsiteX1378" fmla="*/ 283426 w 7953876"/>
              <a:gd name="connsiteY1378" fmla="*/ 1242979 h 6403694"/>
              <a:gd name="connsiteX1379" fmla="*/ 311460 w 7953876"/>
              <a:gd name="connsiteY1379" fmla="*/ 1058358 h 6403694"/>
              <a:gd name="connsiteX1380" fmla="*/ 300990 w 7953876"/>
              <a:gd name="connsiteY1380" fmla="*/ 1051614 h 6403694"/>
              <a:gd name="connsiteX1381" fmla="*/ 289681 w 7953876"/>
              <a:gd name="connsiteY1381" fmla="*/ 1057353 h 6403694"/>
              <a:gd name="connsiteX1382" fmla="*/ 260419 w 7953876"/>
              <a:gd name="connsiteY1382" fmla="*/ 1148043 h 6403694"/>
              <a:gd name="connsiteX1383" fmla="*/ 244336 w 7953876"/>
              <a:gd name="connsiteY1383" fmla="*/ 1237952 h 6403694"/>
              <a:gd name="connsiteX1384" fmla="*/ 249831 w 7953876"/>
              <a:gd name="connsiteY1384" fmla="*/ 1252826 h 6403694"/>
              <a:gd name="connsiteX1385" fmla="*/ 4945682 w 7953876"/>
              <a:gd name="connsiteY1385" fmla="*/ 6052564 h 6403694"/>
              <a:gd name="connsiteX1386" fmla="*/ 4974098 w 7953876"/>
              <a:gd name="connsiteY1386" fmla="*/ 6071137 h 6403694"/>
              <a:gd name="connsiteX1387" fmla="*/ 4984486 w 7953876"/>
              <a:gd name="connsiteY1387" fmla="*/ 6060415 h 6403694"/>
              <a:gd name="connsiteX1388" fmla="*/ 4938135 w 7953876"/>
              <a:gd name="connsiteY1388" fmla="*/ 6006359 h 6403694"/>
              <a:gd name="connsiteX1389" fmla="*/ 4899043 w 7953876"/>
              <a:gd name="connsiteY1389" fmla="*/ 5956099 h 6403694"/>
              <a:gd name="connsiteX1390" fmla="*/ 4888294 w 7953876"/>
              <a:gd name="connsiteY1390" fmla="*/ 5953782 h 6403694"/>
              <a:gd name="connsiteX1391" fmla="*/ 4884412 w 7953876"/>
              <a:gd name="connsiteY1391" fmla="*/ 5964029 h 6403694"/>
              <a:gd name="connsiteX1392" fmla="*/ 4945682 w 7953876"/>
              <a:gd name="connsiteY1392" fmla="*/ 6052564 h 6403694"/>
              <a:gd name="connsiteX1393" fmla="*/ 3980857 w 7953876"/>
              <a:gd name="connsiteY1393" fmla="*/ 5081693 h 6403694"/>
              <a:gd name="connsiteX1394" fmla="*/ 3993254 w 7953876"/>
              <a:gd name="connsiteY1394" fmla="*/ 5076556 h 6403694"/>
              <a:gd name="connsiteX1395" fmla="*/ 3984989 w 7953876"/>
              <a:gd name="connsiteY1395" fmla="*/ 5031323 h 6403694"/>
              <a:gd name="connsiteX1396" fmla="*/ 3969884 w 7953876"/>
              <a:gd name="connsiteY1396" fmla="*/ 5026129 h 6403694"/>
              <a:gd name="connsiteX1397" fmla="*/ 3960306 w 7953876"/>
              <a:gd name="connsiteY1397" fmla="*/ 5039698 h 6403694"/>
              <a:gd name="connsiteX1398" fmla="*/ 3980857 w 7953876"/>
              <a:gd name="connsiteY1398" fmla="*/ 5081693 h 6403694"/>
              <a:gd name="connsiteX1399" fmla="*/ 2813299 w 7953876"/>
              <a:gd name="connsiteY1399" fmla="*/ 3892283 h 6403694"/>
              <a:gd name="connsiteX1400" fmla="*/ 2829466 w 7953876"/>
              <a:gd name="connsiteY1400" fmla="*/ 3900370 h 6403694"/>
              <a:gd name="connsiteX1401" fmla="*/ 2843204 w 7953876"/>
              <a:gd name="connsiteY1401" fmla="*/ 3890875 h 6403694"/>
              <a:gd name="connsiteX1402" fmla="*/ 2810703 w 7953876"/>
              <a:gd name="connsiteY1402" fmla="*/ 3830900 h 6403694"/>
              <a:gd name="connsiteX1403" fmla="*/ 2796630 w 7953876"/>
              <a:gd name="connsiteY1403" fmla="*/ 3830089 h 6403694"/>
              <a:gd name="connsiteX1404" fmla="*/ 2789928 w 7953876"/>
              <a:gd name="connsiteY1404" fmla="*/ 3843186 h 6403694"/>
              <a:gd name="connsiteX1405" fmla="*/ 2813299 w 7953876"/>
              <a:gd name="connsiteY1405" fmla="*/ 3892283 h 6403694"/>
              <a:gd name="connsiteX1406" fmla="*/ 4052284 w 7953876"/>
              <a:gd name="connsiteY1406" fmla="*/ 5157758 h 6403694"/>
              <a:gd name="connsiteX1407" fmla="*/ 4068755 w 7953876"/>
              <a:gd name="connsiteY1407" fmla="*/ 5167469 h 6403694"/>
              <a:gd name="connsiteX1408" fmla="*/ 4080482 w 7953876"/>
              <a:gd name="connsiteY1408" fmla="*/ 5159316 h 6403694"/>
              <a:gd name="connsiteX1409" fmla="*/ 4065070 w 7953876"/>
              <a:gd name="connsiteY1409" fmla="*/ 5095654 h 6403694"/>
              <a:gd name="connsiteX1410" fmla="*/ 4049350 w 7953876"/>
              <a:gd name="connsiteY1410" fmla="*/ 5090725 h 6403694"/>
              <a:gd name="connsiteX1411" fmla="*/ 4038823 w 7953876"/>
              <a:gd name="connsiteY1411" fmla="*/ 5102802 h 6403694"/>
              <a:gd name="connsiteX1412" fmla="*/ 4052284 w 7953876"/>
              <a:gd name="connsiteY1412" fmla="*/ 5157758 h 6403694"/>
              <a:gd name="connsiteX1413" fmla="*/ 4997567 w 7953876"/>
              <a:gd name="connsiteY1413" fmla="*/ 6140496 h 6403694"/>
              <a:gd name="connsiteX1414" fmla="*/ 5033069 w 7953876"/>
              <a:gd name="connsiteY1414" fmla="*/ 6162610 h 6403694"/>
              <a:gd name="connsiteX1415" fmla="*/ 5037983 w 7953876"/>
              <a:gd name="connsiteY1415" fmla="*/ 6155462 h 6403694"/>
              <a:gd name="connsiteX1416" fmla="*/ 4978900 w 7953876"/>
              <a:gd name="connsiteY1416" fmla="*/ 6100958 h 6403694"/>
              <a:gd name="connsiteX1417" fmla="*/ 4968514 w 7953876"/>
              <a:gd name="connsiteY1417" fmla="*/ 6110004 h 6403694"/>
              <a:gd name="connsiteX1418" fmla="*/ 4997567 w 7953876"/>
              <a:gd name="connsiteY1418" fmla="*/ 6140496 h 6403694"/>
              <a:gd name="connsiteX1419" fmla="*/ 3763513 w 7953876"/>
              <a:gd name="connsiteY1419" fmla="*/ 4896962 h 6403694"/>
              <a:gd name="connsiteX1420" fmla="*/ 3780376 w 7953876"/>
              <a:gd name="connsiteY1420" fmla="*/ 4891266 h 6403694"/>
              <a:gd name="connsiteX1421" fmla="*/ 3748770 w 7953876"/>
              <a:gd name="connsiteY1421" fmla="*/ 4822241 h 6403694"/>
              <a:gd name="connsiteX1422" fmla="*/ 3735157 w 7953876"/>
              <a:gd name="connsiteY1422" fmla="*/ 4819394 h 6403694"/>
              <a:gd name="connsiteX1423" fmla="*/ 3727326 w 7953876"/>
              <a:gd name="connsiteY1423" fmla="*/ 4830618 h 6403694"/>
              <a:gd name="connsiteX1424" fmla="*/ 3763513 w 7953876"/>
              <a:gd name="connsiteY1424" fmla="*/ 4896962 h 6403694"/>
              <a:gd name="connsiteX1425" fmla="*/ 358356 w 7953876"/>
              <a:gd name="connsiteY1425" fmla="*/ 1430460 h 6403694"/>
              <a:gd name="connsiteX1426" fmla="*/ 371773 w 7953876"/>
              <a:gd name="connsiteY1426" fmla="*/ 1425476 h 6403694"/>
              <a:gd name="connsiteX1427" fmla="*/ 399248 w 7953876"/>
              <a:gd name="connsiteY1427" fmla="*/ 1363713 h 6403694"/>
              <a:gd name="connsiteX1428" fmla="*/ 422143 w 7953876"/>
              <a:gd name="connsiteY1428" fmla="*/ 1286536 h 6403694"/>
              <a:gd name="connsiteX1429" fmla="*/ 414423 w 7953876"/>
              <a:gd name="connsiteY1429" fmla="*/ 1275451 h 6403694"/>
              <a:gd name="connsiteX1430" fmla="*/ 401259 w 7953876"/>
              <a:gd name="connsiteY1430" fmla="*/ 1277937 h 6403694"/>
              <a:gd name="connsiteX1431" fmla="*/ 362725 w 7953876"/>
              <a:gd name="connsiteY1431" fmla="*/ 1350087 h 6403694"/>
              <a:gd name="connsiteX1432" fmla="*/ 348542 w 7953876"/>
              <a:gd name="connsiteY1432" fmla="*/ 1420115 h 6403694"/>
              <a:gd name="connsiteX1433" fmla="*/ 358356 w 7953876"/>
              <a:gd name="connsiteY1433" fmla="*/ 1430460 h 6403694"/>
              <a:gd name="connsiteX1434" fmla="*/ 392952 w 7953876"/>
              <a:gd name="connsiteY1434" fmla="*/ 1515414 h 6403694"/>
              <a:gd name="connsiteX1435" fmla="*/ 408853 w 7953876"/>
              <a:gd name="connsiteY1435" fmla="*/ 1515274 h 6403694"/>
              <a:gd name="connsiteX1436" fmla="*/ 435436 w 7953876"/>
              <a:gd name="connsiteY1436" fmla="*/ 1430838 h 6403694"/>
              <a:gd name="connsiteX1437" fmla="*/ 426543 w 7953876"/>
              <a:gd name="connsiteY1437" fmla="*/ 1425533 h 6403694"/>
              <a:gd name="connsiteX1438" fmla="*/ 416560 w 7953876"/>
              <a:gd name="connsiteY1438" fmla="*/ 1429274 h 6403694"/>
              <a:gd name="connsiteX1439" fmla="*/ 388526 w 7953876"/>
              <a:gd name="connsiteY1439" fmla="*/ 1500978 h 6403694"/>
              <a:gd name="connsiteX1440" fmla="*/ 392952 w 7953876"/>
              <a:gd name="connsiteY1440" fmla="*/ 1515414 h 6403694"/>
              <a:gd name="connsiteX1441" fmla="*/ 3051166 w 7953876"/>
              <a:gd name="connsiteY1441" fmla="*/ 4224376 h 6403694"/>
              <a:gd name="connsiteX1442" fmla="*/ 3009060 w 7953876"/>
              <a:gd name="connsiteY1442" fmla="*/ 4112019 h 6403694"/>
              <a:gd name="connsiteX1443" fmla="*/ 2977564 w 7953876"/>
              <a:gd name="connsiteY1443" fmla="*/ 4061201 h 6403694"/>
              <a:gd name="connsiteX1444" fmla="*/ 3047592 w 7953876"/>
              <a:gd name="connsiteY1444" fmla="*/ 4091133 h 6403694"/>
              <a:gd name="connsiteX1445" fmla="*/ 3050384 w 7953876"/>
              <a:gd name="connsiteY1445" fmla="*/ 4092138 h 6403694"/>
              <a:gd name="connsiteX1446" fmla="*/ 3066803 w 7953876"/>
              <a:gd name="connsiteY1446" fmla="*/ 4107887 h 6403694"/>
              <a:gd name="connsiteX1447" fmla="*/ 3101091 w 7953876"/>
              <a:gd name="connsiteY1447" fmla="*/ 4151557 h 6403694"/>
              <a:gd name="connsiteX1448" fmla="*/ 3158164 w 7953876"/>
              <a:gd name="connsiteY1448" fmla="*/ 4227839 h 6403694"/>
              <a:gd name="connsiteX1449" fmla="*/ 3171120 w 7953876"/>
              <a:gd name="connsiteY1449" fmla="*/ 4217230 h 6403694"/>
              <a:gd name="connsiteX1450" fmla="*/ 3124434 w 7953876"/>
              <a:gd name="connsiteY1450" fmla="*/ 4121065 h 6403694"/>
              <a:gd name="connsiteX1451" fmla="*/ 3123205 w 7953876"/>
              <a:gd name="connsiteY1451" fmla="*/ 4119502 h 6403694"/>
              <a:gd name="connsiteX1452" fmla="*/ 3271639 w 7953876"/>
              <a:gd name="connsiteY1452" fmla="*/ 4213767 h 6403694"/>
              <a:gd name="connsiteX1453" fmla="*/ 3078754 w 7953876"/>
              <a:gd name="connsiteY1453" fmla="*/ 4230073 h 6403694"/>
              <a:gd name="connsiteX1454" fmla="*/ 3051166 w 7953876"/>
              <a:gd name="connsiteY1454" fmla="*/ 4224376 h 6403694"/>
              <a:gd name="connsiteX1455" fmla="*/ 2612833 w 7953876"/>
              <a:gd name="connsiteY1455" fmla="*/ 3778337 h 6403694"/>
              <a:gd name="connsiteX1456" fmla="*/ 2432304 w 7953876"/>
              <a:gd name="connsiteY1456" fmla="*/ 3489917 h 6403694"/>
              <a:gd name="connsiteX1457" fmla="*/ 2429399 w 7953876"/>
              <a:gd name="connsiteY1457" fmla="*/ 3479083 h 6403694"/>
              <a:gd name="connsiteX1458" fmla="*/ 2431186 w 7953876"/>
              <a:gd name="connsiteY1458" fmla="*/ 3476962 h 6403694"/>
              <a:gd name="connsiteX1459" fmla="*/ 2448498 w 7953876"/>
              <a:gd name="connsiteY1459" fmla="*/ 3509909 h 6403694"/>
              <a:gd name="connsiteX1460" fmla="*/ 2531818 w 7953876"/>
              <a:gd name="connsiteY1460" fmla="*/ 3629416 h 6403694"/>
              <a:gd name="connsiteX1461" fmla="*/ 2715320 w 7953876"/>
              <a:gd name="connsiteY1461" fmla="*/ 3800297 h 6403694"/>
              <a:gd name="connsiteX1462" fmla="*/ 2725820 w 7953876"/>
              <a:gd name="connsiteY1462" fmla="*/ 3795048 h 6403694"/>
              <a:gd name="connsiteX1463" fmla="*/ 2553038 w 7953876"/>
              <a:gd name="connsiteY1463" fmla="*/ 3614114 h 6403694"/>
              <a:gd name="connsiteX1464" fmla="*/ 2689297 w 7953876"/>
              <a:gd name="connsiteY1464" fmla="*/ 3678558 h 6403694"/>
              <a:gd name="connsiteX1465" fmla="*/ 2731069 w 7953876"/>
              <a:gd name="connsiteY1465" fmla="*/ 3731386 h 6403694"/>
              <a:gd name="connsiteX1466" fmla="*/ 2773511 w 7953876"/>
              <a:gd name="connsiteY1466" fmla="*/ 3808116 h 6403694"/>
              <a:gd name="connsiteX1467" fmla="*/ 2788923 w 7953876"/>
              <a:gd name="connsiteY1467" fmla="*/ 3804542 h 6403694"/>
              <a:gd name="connsiteX1468" fmla="*/ 2755975 w 7953876"/>
              <a:gd name="connsiteY1468" fmla="*/ 3714410 h 6403694"/>
              <a:gd name="connsiteX1469" fmla="*/ 2743243 w 7953876"/>
              <a:gd name="connsiteY1469" fmla="*/ 3697991 h 6403694"/>
              <a:gd name="connsiteX1470" fmla="*/ 2747375 w 7953876"/>
              <a:gd name="connsiteY1470" fmla="*/ 3699443 h 6403694"/>
              <a:gd name="connsiteX1471" fmla="*/ 2793279 w 7953876"/>
              <a:gd name="connsiteY1471" fmla="*/ 3716308 h 6403694"/>
              <a:gd name="connsiteX1472" fmla="*/ 2850352 w 7953876"/>
              <a:gd name="connsiteY1472" fmla="*/ 3797952 h 6403694"/>
              <a:gd name="connsiteX1473" fmla="*/ 2892682 w 7953876"/>
              <a:gd name="connsiteY1473" fmla="*/ 3875799 h 6403694"/>
              <a:gd name="connsiteX1474" fmla="*/ 2910775 w 7953876"/>
              <a:gd name="connsiteY1474" fmla="*/ 3867870 h 6403694"/>
              <a:gd name="connsiteX1475" fmla="*/ 2871908 w 7953876"/>
              <a:gd name="connsiteY1475" fmla="*/ 3760872 h 6403694"/>
              <a:gd name="connsiteX1476" fmla="*/ 2862079 w 7953876"/>
              <a:gd name="connsiteY1476" fmla="*/ 3744900 h 6403694"/>
              <a:gd name="connsiteX1477" fmla="*/ 2889331 w 7953876"/>
              <a:gd name="connsiteY1477" fmla="*/ 3757969 h 6403694"/>
              <a:gd name="connsiteX1478" fmla="*/ 2937245 w 7953876"/>
              <a:gd name="connsiteY1478" fmla="*/ 3820625 h 6403694"/>
              <a:gd name="connsiteX1479" fmla="*/ 2981473 w 7953876"/>
              <a:gd name="connsiteY1479" fmla="*/ 3884287 h 6403694"/>
              <a:gd name="connsiteX1480" fmla="*/ 2997556 w 7953876"/>
              <a:gd name="connsiteY1480" fmla="*/ 3878032 h 6403694"/>
              <a:gd name="connsiteX1481" fmla="*/ 2955450 w 7953876"/>
              <a:gd name="connsiteY1481" fmla="*/ 3794825 h 6403694"/>
              <a:gd name="connsiteX1482" fmla="*/ 2955226 w 7953876"/>
              <a:gd name="connsiteY1482" fmla="*/ 3794602 h 6403694"/>
              <a:gd name="connsiteX1483" fmla="*/ 2983372 w 7953876"/>
              <a:gd name="connsiteY1483" fmla="*/ 3813924 h 6403694"/>
              <a:gd name="connsiteX1484" fmla="*/ 3020787 w 7953876"/>
              <a:gd name="connsiteY1484" fmla="*/ 3871444 h 6403694"/>
              <a:gd name="connsiteX1485" fmla="*/ 3059766 w 7953876"/>
              <a:gd name="connsiteY1485" fmla="*/ 3919357 h 6403694"/>
              <a:gd name="connsiteX1486" fmla="*/ 3071828 w 7953876"/>
              <a:gd name="connsiteY1486" fmla="*/ 3911316 h 6403694"/>
              <a:gd name="connsiteX1487" fmla="*/ 3071047 w 7953876"/>
              <a:gd name="connsiteY1487" fmla="*/ 3891212 h 6403694"/>
              <a:gd name="connsiteX1488" fmla="*/ 3105447 w 7953876"/>
              <a:gd name="connsiteY1488" fmla="*/ 3934100 h 6403694"/>
              <a:gd name="connsiteX1489" fmla="*/ 3249077 w 7953876"/>
              <a:gd name="connsiteY1489" fmla="*/ 4144854 h 6403694"/>
              <a:gd name="connsiteX1490" fmla="*/ 3162966 w 7953876"/>
              <a:gd name="connsiteY1490" fmla="*/ 4096829 h 6403694"/>
              <a:gd name="connsiteX1491" fmla="*/ 2897148 w 7953876"/>
              <a:gd name="connsiteY1491" fmla="*/ 3976206 h 6403694"/>
              <a:gd name="connsiteX1492" fmla="*/ 2612833 w 7953876"/>
              <a:gd name="connsiteY1492" fmla="*/ 3778337 h 6403694"/>
              <a:gd name="connsiteX1493" fmla="*/ 257516 w 7953876"/>
              <a:gd name="connsiteY1493" fmla="*/ 1458536 h 6403694"/>
              <a:gd name="connsiteX1494" fmla="*/ 279741 w 7953876"/>
              <a:gd name="connsiteY1494" fmla="*/ 1462222 h 6403694"/>
              <a:gd name="connsiteX1495" fmla="*/ 305765 w 7953876"/>
              <a:gd name="connsiteY1495" fmla="*/ 1342604 h 6403694"/>
              <a:gd name="connsiteX1496" fmla="*/ 273710 w 7953876"/>
              <a:gd name="connsiteY1496" fmla="*/ 1332440 h 6403694"/>
              <a:gd name="connsiteX1497" fmla="*/ 253858 w 7953876"/>
              <a:gd name="connsiteY1497" fmla="*/ 1313147 h 6403694"/>
              <a:gd name="connsiteX1498" fmla="*/ 231492 w 7953876"/>
              <a:gd name="connsiteY1498" fmla="*/ 1330207 h 6403694"/>
              <a:gd name="connsiteX1499" fmla="*/ 216973 w 7953876"/>
              <a:gd name="connsiteY1499" fmla="*/ 1379238 h 6403694"/>
              <a:gd name="connsiteX1500" fmla="*/ 231045 w 7953876"/>
              <a:gd name="connsiteY1500" fmla="*/ 1392752 h 6403694"/>
              <a:gd name="connsiteX1501" fmla="*/ 255840 w 7953876"/>
              <a:gd name="connsiteY1501" fmla="*/ 1382030 h 6403694"/>
              <a:gd name="connsiteX1502" fmla="*/ 257516 w 7953876"/>
              <a:gd name="connsiteY1502" fmla="*/ 1458536 h 6403694"/>
              <a:gd name="connsiteX1503" fmla="*/ 4332400 w 7953876"/>
              <a:gd name="connsiteY1503" fmla="*/ 5653725 h 6403694"/>
              <a:gd name="connsiteX1504" fmla="*/ 4404152 w 7953876"/>
              <a:gd name="connsiteY1504" fmla="*/ 5726824 h 6403694"/>
              <a:gd name="connsiteX1505" fmla="*/ 4394549 w 7953876"/>
              <a:gd name="connsiteY1505" fmla="*/ 5708710 h 6403694"/>
              <a:gd name="connsiteX1506" fmla="*/ 4338580 w 7953876"/>
              <a:gd name="connsiteY1506" fmla="*/ 5657655 h 6403694"/>
              <a:gd name="connsiteX1507" fmla="*/ 4120552 w 7953876"/>
              <a:gd name="connsiteY1507" fmla="*/ 5437902 h 6403694"/>
              <a:gd name="connsiteX1508" fmla="*/ 4162888 w 7953876"/>
              <a:gd name="connsiteY1508" fmla="*/ 5481032 h 6403694"/>
              <a:gd name="connsiteX1509" fmla="*/ 4156234 w 7953876"/>
              <a:gd name="connsiteY1509" fmla="*/ 5458794 h 6403694"/>
              <a:gd name="connsiteX1510" fmla="*/ 4134093 w 7953876"/>
              <a:gd name="connsiteY1510" fmla="*/ 5432729 h 6403694"/>
              <a:gd name="connsiteX1511" fmla="*/ 4124404 w 7953876"/>
              <a:gd name="connsiteY1511" fmla="*/ 5431445 h 6403694"/>
              <a:gd name="connsiteX1512" fmla="*/ 2604497 w 7953876"/>
              <a:gd name="connsiteY1512" fmla="*/ 3893393 h 6403694"/>
              <a:gd name="connsiteX1513" fmla="*/ 2707191 w 7953876"/>
              <a:gd name="connsiteY1513" fmla="*/ 3998015 h 6403694"/>
              <a:gd name="connsiteX1514" fmla="*/ 2682428 w 7953876"/>
              <a:gd name="connsiteY1514" fmla="*/ 3964437 h 6403694"/>
              <a:gd name="connsiteX1515" fmla="*/ 2631890 w 7953876"/>
              <a:gd name="connsiteY1515" fmla="*/ 3898025 h 6403694"/>
              <a:gd name="connsiteX1516" fmla="*/ 2561191 w 7953876"/>
              <a:gd name="connsiteY1516" fmla="*/ 3781869 h 6403694"/>
              <a:gd name="connsiteX1517" fmla="*/ 2553890 w 7953876"/>
              <a:gd name="connsiteY1517" fmla="*/ 3780319 h 6403694"/>
              <a:gd name="connsiteX1518" fmla="*/ 2550357 w 7953876"/>
              <a:gd name="connsiteY1518" fmla="*/ 3786895 h 6403694"/>
              <a:gd name="connsiteX1519" fmla="*/ 2580415 w 7953876"/>
              <a:gd name="connsiteY1519" fmla="*/ 3857677 h 6403694"/>
              <a:gd name="connsiteX1520" fmla="*/ 2416512 w 7953876"/>
              <a:gd name="connsiteY1520" fmla="*/ 3701881 h 6403694"/>
              <a:gd name="connsiteX1521" fmla="*/ 2437020 w 7953876"/>
              <a:gd name="connsiteY1521" fmla="*/ 3722773 h 6403694"/>
              <a:gd name="connsiteX1522" fmla="*/ 2437372 w 7953876"/>
              <a:gd name="connsiteY1522" fmla="*/ 3720594 h 6403694"/>
              <a:gd name="connsiteX1523" fmla="*/ 2438112 w 7953876"/>
              <a:gd name="connsiteY1523" fmla="*/ 3612774 h 6403694"/>
              <a:gd name="connsiteX1524" fmla="*/ 2467486 w 7953876"/>
              <a:gd name="connsiteY1524" fmla="*/ 3709942 h 6403694"/>
              <a:gd name="connsiteX1525" fmla="*/ 2462663 w 7953876"/>
              <a:gd name="connsiteY1525" fmla="*/ 3748898 h 6403694"/>
              <a:gd name="connsiteX1526" fmla="*/ 2517637 w 7953876"/>
              <a:gd name="connsiteY1526" fmla="*/ 3804903 h 6403694"/>
              <a:gd name="connsiteX1527" fmla="*/ 2515958 w 7953876"/>
              <a:gd name="connsiteY1527" fmla="*/ 3798511 h 6403694"/>
              <a:gd name="connsiteX1528" fmla="*/ 2501326 w 7953876"/>
              <a:gd name="connsiteY1528" fmla="*/ 3742555 h 6403694"/>
              <a:gd name="connsiteX1529" fmla="*/ 2497194 w 7953876"/>
              <a:gd name="connsiteY1529" fmla="*/ 3692183 h 6403694"/>
              <a:gd name="connsiteX1530" fmla="*/ 2703371 w 7953876"/>
              <a:gd name="connsiteY1530" fmla="*/ 3889872 h 6403694"/>
              <a:gd name="connsiteX1531" fmla="*/ 2789816 w 7953876"/>
              <a:gd name="connsiteY1531" fmla="*/ 3980004 h 6403694"/>
              <a:gd name="connsiteX1532" fmla="*/ 2858840 w 7953876"/>
              <a:gd name="connsiteY1532" fmla="*/ 4050256 h 6403694"/>
              <a:gd name="connsiteX1533" fmla="*/ 2868222 w 7953876"/>
              <a:gd name="connsiteY1533" fmla="*/ 4041768 h 6403694"/>
              <a:gd name="connsiteX1534" fmla="*/ 2847559 w 7953876"/>
              <a:gd name="connsiteY1534" fmla="*/ 4000219 h 6403694"/>
              <a:gd name="connsiteX1535" fmla="*/ 2869562 w 7953876"/>
              <a:gd name="connsiteY1535" fmla="*/ 4015967 h 6403694"/>
              <a:gd name="connsiteX1536" fmla="*/ 2926747 w 7953876"/>
              <a:gd name="connsiteY1536" fmla="*/ 4062430 h 6403694"/>
              <a:gd name="connsiteX1537" fmla="*/ 2933559 w 7953876"/>
              <a:gd name="connsiteY1537" fmla="*/ 4063323 h 6403694"/>
              <a:gd name="connsiteX1538" fmla="*/ 2989292 w 7953876"/>
              <a:gd name="connsiteY1538" fmla="*/ 4148430 h 6403694"/>
              <a:gd name="connsiteX1539" fmla="*/ 3010065 w 7953876"/>
              <a:gd name="connsiteY1539" fmla="*/ 4211980 h 6403694"/>
              <a:gd name="connsiteX1540" fmla="*/ 2842779 w 7953876"/>
              <a:gd name="connsiteY1540" fmla="*/ 4112450 h 6403694"/>
              <a:gd name="connsiteX1541" fmla="*/ 2787669 w 7953876"/>
              <a:gd name="connsiteY1541" fmla="*/ 4080004 h 6403694"/>
              <a:gd name="connsiteX1542" fmla="*/ 2925697 w 7953876"/>
              <a:gd name="connsiteY1542" fmla="*/ 4220622 h 6403694"/>
              <a:gd name="connsiteX1543" fmla="*/ 2954557 w 7953876"/>
              <a:gd name="connsiteY1543" fmla="*/ 4239790 h 6403694"/>
              <a:gd name="connsiteX1544" fmla="*/ 2977330 w 7953876"/>
              <a:gd name="connsiteY1544" fmla="*/ 4273224 h 6403694"/>
              <a:gd name="connsiteX1545" fmla="*/ 3050559 w 7953876"/>
              <a:gd name="connsiteY1545" fmla="*/ 4347828 h 6403694"/>
              <a:gd name="connsiteX1546" fmla="*/ 3045736 w 7953876"/>
              <a:gd name="connsiteY1546" fmla="*/ 4332016 h 6403694"/>
              <a:gd name="connsiteX1547" fmla="*/ 2999456 w 7953876"/>
              <a:gd name="connsiteY1547" fmla="*/ 4257996 h 6403694"/>
              <a:gd name="connsiteX1548" fmla="*/ 3011741 w 7953876"/>
              <a:gd name="connsiteY1548" fmla="*/ 4262128 h 6403694"/>
              <a:gd name="connsiteX1549" fmla="*/ 3032962 w 7953876"/>
              <a:gd name="connsiteY1549" fmla="*/ 4267042 h 6403694"/>
              <a:gd name="connsiteX1550" fmla="*/ 3100756 w 7953876"/>
              <a:gd name="connsiteY1550" fmla="*/ 4383867 h 6403694"/>
              <a:gd name="connsiteX1551" fmla="*/ 3108580 w 7953876"/>
              <a:gd name="connsiteY1551" fmla="*/ 4406937 h 6403694"/>
              <a:gd name="connsiteX1552" fmla="*/ 3159633 w 7953876"/>
              <a:gd name="connsiteY1552" fmla="*/ 4458948 h 6403694"/>
              <a:gd name="connsiteX1553" fmla="*/ 3141634 w 7953876"/>
              <a:gd name="connsiteY1553" fmla="*/ 4397718 h 6403694"/>
              <a:gd name="connsiteX1554" fmla="*/ 3153696 w 7953876"/>
              <a:gd name="connsiteY1554" fmla="*/ 4419608 h 6403694"/>
              <a:gd name="connsiteX1555" fmla="*/ 3182741 w 7953876"/>
              <a:gd name="connsiteY1555" fmla="*/ 4482490 h 6403694"/>
              <a:gd name="connsiteX1556" fmla="*/ 3272038 w 7953876"/>
              <a:gd name="connsiteY1556" fmla="*/ 4573463 h 6403694"/>
              <a:gd name="connsiteX1557" fmla="*/ 3257330 w 7953876"/>
              <a:gd name="connsiteY1557" fmla="*/ 4545951 h 6403694"/>
              <a:gd name="connsiteX1558" fmla="*/ 3102767 w 7953876"/>
              <a:gd name="connsiteY1558" fmla="*/ 4282120 h 6403694"/>
              <a:gd name="connsiteX1559" fmla="*/ 3201052 w 7953876"/>
              <a:gd name="connsiteY1559" fmla="*/ 4283683 h 6403694"/>
              <a:gd name="connsiteX1560" fmla="*/ 3324467 w 7953876"/>
              <a:gd name="connsiteY1560" fmla="*/ 4246938 h 6403694"/>
              <a:gd name="connsiteX1561" fmla="*/ 3339545 w 7953876"/>
              <a:gd name="connsiteY1561" fmla="*/ 4212873 h 6403694"/>
              <a:gd name="connsiteX1562" fmla="*/ 3156153 w 7953876"/>
              <a:gd name="connsiteY1562" fmla="*/ 3938121 h 6403694"/>
              <a:gd name="connsiteX1563" fmla="*/ 2966508 w 7953876"/>
              <a:gd name="connsiteY1563" fmla="*/ 3751044 h 6403694"/>
              <a:gd name="connsiteX1564" fmla="*/ 2796071 w 7953876"/>
              <a:gd name="connsiteY1564" fmla="*/ 3678892 h 6403694"/>
              <a:gd name="connsiteX1565" fmla="*/ 2595257 w 7953876"/>
              <a:gd name="connsiteY1565" fmla="*/ 3619921 h 6403694"/>
              <a:gd name="connsiteX1566" fmla="*/ 2427725 w 7953876"/>
              <a:gd name="connsiteY1566" fmla="*/ 3391855 h 6403694"/>
              <a:gd name="connsiteX1567" fmla="*/ 2381150 w 7953876"/>
              <a:gd name="connsiteY1567" fmla="*/ 3263190 h 6403694"/>
              <a:gd name="connsiteX1568" fmla="*/ 2676788 w 7953876"/>
              <a:gd name="connsiteY1568" fmla="*/ 3495837 h 6403694"/>
              <a:gd name="connsiteX1569" fmla="*/ 3142862 w 7953876"/>
              <a:gd name="connsiteY1569" fmla="*/ 3854019 h 6403694"/>
              <a:gd name="connsiteX1570" fmla="*/ 3329492 w 7953876"/>
              <a:gd name="connsiteY1570" fmla="*/ 4011053 h 6403694"/>
              <a:gd name="connsiteX1571" fmla="*/ 3483400 w 7953876"/>
              <a:gd name="connsiteY1571" fmla="*/ 4196232 h 6403694"/>
              <a:gd name="connsiteX1572" fmla="*/ 3436937 w 7953876"/>
              <a:gd name="connsiteY1572" fmla="*/ 4666687 h 6403694"/>
              <a:gd name="connsiteX1573" fmla="*/ 3404720 w 7953876"/>
              <a:gd name="connsiteY1573" fmla="*/ 4708636 h 6403694"/>
              <a:gd name="connsiteX1574" fmla="*/ 3436206 w 7953876"/>
              <a:gd name="connsiteY1574" fmla="*/ 4740712 h 6403694"/>
              <a:gd name="connsiteX1575" fmla="*/ 3442409 w 7953876"/>
              <a:gd name="connsiteY1575" fmla="*/ 4733450 h 6403694"/>
              <a:gd name="connsiteX1576" fmla="*/ 3443773 w 7953876"/>
              <a:gd name="connsiteY1576" fmla="*/ 4748421 h 6403694"/>
              <a:gd name="connsiteX1577" fmla="*/ 3479234 w 7953876"/>
              <a:gd name="connsiteY1577" fmla="*/ 4784547 h 6403694"/>
              <a:gd name="connsiteX1578" fmla="*/ 3479085 w 7953876"/>
              <a:gd name="connsiteY1578" fmla="*/ 4779494 h 6403694"/>
              <a:gd name="connsiteX1579" fmla="*/ 3475134 w 7953876"/>
              <a:gd name="connsiteY1579" fmla="*/ 4738923 h 6403694"/>
              <a:gd name="connsiteX1580" fmla="*/ 3482059 w 7953876"/>
              <a:gd name="connsiteY1580" fmla="*/ 4686877 h 6403694"/>
              <a:gd name="connsiteX1581" fmla="*/ 3486749 w 7953876"/>
              <a:gd name="connsiteY1581" fmla="*/ 4677048 h 6403694"/>
              <a:gd name="connsiteX1582" fmla="*/ 3522713 w 7953876"/>
              <a:gd name="connsiteY1582" fmla="*/ 4581555 h 6403694"/>
              <a:gd name="connsiteX1583" fmla="*/ 3517910 w 7953876"/>
              <a:gd name="connsiteY1583" fmla="*/ 4248836 h 6403694"/>
              <a:gd name="connsiteX1584" fmla="*/ 3497360 w 7953876"/>
              <a:gd name="connsiteY1584" fmla="*/ 4116040 h 6403694"/>
              <a:gd name="connsiteX1585" fmla="*/ 3372492 w 7953876"/>
              <a:gd name="connsiteY1585" fmla="*/ 4006139 h 6403694"/>
              <a:gd name="connsiteX1586" fmla="*/ 3012412 w 7953876"/>
              <a:gd name="connsiteY1586" fmla="*/ 3714968 h 6403694"/>
              <a:gd name="connsiteX1587" fmla="*/ 2689633 w 7953876"/>
              <a:gd name="connsiteY1587" fmla="*/ 3470707 h 6403694"/>
              <a:gd name="connsiteX1588" fmla="*/ 2339156 w 7953876"/>
              <a:gd name="connsiteY1588" fmla="*/ 3209581 h 6403694"/>
              <a:gd name="connsiteX1589" fmla="*/ 2330333 w 7953876"/>
              <a:gd name="connsiteY1589" fmla="*/ 3210027 h 6403694"/>
              <a:gd name="connsiteX1590" fmla="*/ 2318493 w 7953876"/>
              <a:gd name="connsiteY1590" fmla="*/ 3214717 h 6403694"/>
              <a:gd name="connsiteX1591" fmla="*/ 2404605 w 7953876"/>
              <a:gd name="connsiteY1591" fmla="*/ 3499411 h 6403694"/>
              <a:gd name="connsiteX1592" fmla="*/ 2420465 w 7953876"/>
              <a:gd name="connsiteY1592" fmla="*/ 3667278 h 6403694"/>
              <a:gd name="connsiteX1593" fmla="*/ 1635780 w 7953876"/>
              <a:gd name="connsiteY1593" fmla="*/ 2906496 h 6403694"/>
              <a:gd name="connsiteX1594" fmla="*/ 1739693 w 7953876"/>
              <a:gd name="connsiteY1594" fmla="*/ 3012359 h 6403694"/>
              <a:gd name="connsiteX1595" fmla="*/ 1732019 w 7953876"/>
              <a:gd name="connsiteY1595" fmla="*/ 2999607 h 6403694"/>
              <a:gd name="connsiteX1596" fmla="*/ 1774014 w 7953876"/>
              <a:gd name="connsiteY1596" fmla="*/ 3029428 h 6403694"/>
              <a:gd name="connsiteX1597" fmla="*/ 1798405 w 7953876"/>
              <a:gd name="connsiteY1597" fmla="*/ 3062250 h 6403694"/>
              <a:gd name="connsiteX1598" fmla="*/ 1811177 w 7953876"/>
              <a:gd name="connsiteY1598" fmla="*/ 3085184 h 6403694"/>
              <a:gd name="connsiteX1599" fmla="*/ 1877818 w 7953876"/>
              <a:gd name="connsiteY1599" fmla="*/ 3153076 h 6403694"/>
              <a:gd name="connsiteX1600" fmla="*/ 1865711 w 7953876"/>
              <a:gd name="connsiteY1600" fmla="*/ 3116320 h 6403694"/>
              <a:gd name="connsiteX1601" fmla="*/ 1892963 w 7953876"/>
              <a:gd name="connsiteY1601" fmla="*/ 3147258 h 6403694"/>
              <a:gd name="connsiteX1602" fmla="*/ 2006562 w 7953876"/>
              <a:gd name="connsiteY1602" fmla="*/ 3284237 h 6403694"/>
              <a:gd name="connsiteX1603" fmla="*/ 2199550 w 7953876"/>
              <a:gd name="connsiteY1603" fmla="*/ 3480846 h 6403694"/>
              <a:gd name="connsiteX1604" fmla="*/ 2200244 w 7953876"/>
              <a:gd name="connsiteY1604" fmla="*/ 3480312 h 6403694"/>
              <a:gd name="connsiteX1605" fmla="*/ 2197647 w 7953876"/>
              <a:gd name="connsiteY1605" fmla="*/ 3454065 h 6403694"/>
              <a:gd name="connsiteX1606" fmla="*/ 1949700 w 7953876"/>
              <a:gd name="connsiteY1606" fmla="*/ 3135978 h 6403694"/>
              <a:gd name="connsiteX1607" fmla="*/ 1705214 w 7953876"/>
              <a:gd name="connsiteY1607" fmla="*/ 2927456 h 6403694"/>
              <a:gd name="connsiteX1608" fmla="*/ 1438422 w 7953876"/>
              <a:gd name="connsiteY1608" fmla="*/ 2705434 h 6403694"/>
              <a:gd name="connsiteX1609" fmla="*/ 1489272 w 7953876"/>
              <a:gd name="connsiteY1609" fmla="*/ 2757238 h 6403694"/>
              <a:gd name="connsiteX1610" fmla="*/ 1540922 w 7953876"/>
              <a:gd name="connsiteY1610" fmla="*/ 2775673 h 6403694"/>
              <a:gd name="connsiteX1611" fmla="*/ 2093555 w 7953876"/>
              <a:gd name="connsiteY1611" fmla="*/ 3077006 h 6403694"/>
              <a:gd name="connsiteX1612" fmla="*/ 2262649 w 7953876"/>
              <a:gd name="connsiteY1612" fmla="*/ 3237950 h 6403694"/>
              <a:gd name="connsiteX1613" fmla="*/ 2300065 w 7953876"/>
              <a:gd name="connsiteY1613" fmla="*/ 3362816 h 6403694"/>
              <a:gd name="connsiteX1614" fmla="*/ 2350324 w 7953876"/>
              <a:gd name="connsiteY1614" fmla="*/ 3574018 h 6403694"/>
              <a:gd name="connsiteX1615" fmla="*/ 2354326 w 7953876"/>
              <a:gd name="connsiteY1615" fmla="*/ 3636550 h 6403694"/>
              <a:gd name="connsiteX1616" fmla="*/ 2353961 w 7953876"/>
              <a:gd name="connsiteY1616" fmla="*/ 3638155 h 6403694"/>
              <a:gd name="connsiteX1617" fmla="*/ 2395216 w 7953876"/>
              <a:gd name="connsiteY1617" fmla="*/ 3680185 h 6403694"/>
              <a:gd name="connsiteX1618" fmla="*/ 2398015 w 7953876"/>
              <a:gd name="connsiteY1618" fmla="*/ 3669959 h 6403694"/>
              <a:gd name="connsiteX1619" fmla="*/ 2345745 w 7953876"/>
              <a:gd name="connsiteY1619" fmla="*/ 3382138 h 6403694"/>
              <a:gd name="connsiteX1620" fmla="*/ 2269462 w 7953876"/>
              <a:gd name="connsiteY1620" fmla="*/ 3173505 h 6403694"/>
              <a:gd name="connsiteX1621" fmla="*/ 1737940 w 7953876"/>
              <a:gd name="connsiteY1621" fmla="*/ 2819901 h 6403694"/>
              <a:gd name="connsiteX1622" fmla="*/ 1578617 w 7953876"/>
              <a:gd name="connsiteY1622" fmla="*/ 2750831 h 6403694"/>
              <a:gd name="connsiteX1623" fmla="*/ 1353644 w 7953876"/>
              <a:gd name="connsiteY1623" fmla="*/ 2619065 h 6403694"/>
              <a:gd name="connsiteX1624" fmla="*/ 1380578 w 7953876"/>
              <a:gd name="connsiteY1624" fmla="*/ 2646504 h 6403694"/>
              <a:gd name="connsiteX1625" fmla="*/ 1424989 w 7953876"/>
              <a:gd name="connsiteY1625" fmla="*/ 2658819 h 6403694"/>
              <a:gd name="connsiteX1626" fmla="*/ 1508532 w 7953876"/>
              <a:gd name="connsiteY1626" fmla="*/ 2664543 h 6403694"/>
              <a:gd name="connsiteX1627" fmla="*/ 1504176 w 7953876"/>
              <a:gd name="connsiteY1627" fmla="*/ 2641201 h 6403694"/>
              <a:gd name="connsiteX1628" fmla="*/ 1424138 w 7953876"/>
              <a:gd name="connsiteY1628" fmla="*/ 2634722 h 6403694"/>
              <a:gd name="connsiteX1629" fmla="*/ 1276143 w 7953876"/>
              <a:gd name="connsiteY1629" fmla="*/ 2540109 h 6403694"/>
              <a:gd name="connsiteX1630" fmla="*/ 1331844 w 7953876"/>
              <a:gd name="connsiteY1630" fmla="*/ 2596856 h 6403694"/>
              <a:gd name="connsiteX1631" fmla="*/ 1395780 w 7953876"/>
              <a:gd name="connsiteY1631" fmla="*/ 2613393 h 6403694"/>
              <a:gd name="connsiteX1632" fmla="*/ 1817238 w 7953876"/>
              <a:gd name="connsiteY1632" fmla="*/ 2548276 h 6403694"/>
              <a:gd name="connsiteX1633" fmla="*/ 1994041 w 7953876"/>
              <a:gd name="connsiteY1633" fmla="*/ 2285697 h 6403694"/>
              <a:gd name="connsiteX1634" fmla="*/ 1995716 w 7953876"/>
              <a:gd name="connsiteY1634" fmla="*/ 2117719 h 6403694"/>
              <a:gd name="connsiteX1635" fmla="*/ 2030339 w 7953876"/>
              <a:gd name="connsiteY1635" fmla="*/ 2199139 h 6403694"/>
              <a:gd name="connsiteX1636" fmla="*/ 2048320 w 7953876"/>
              <a:gd name="connsiteY1636" fmla="*/ 2195789 h 6403694"/>
              <a:gd name="connsiteX1637" fmla="*/ 2011575 w 7953876"/>
              <a:gd name="connsiteY1637" fmla="*/ 2006589 h 6403694"/>
              <a:gd name="connsiteX1638" fmla="*/ 2002640 w 7953876"/>
              <a:gd name="connsiteY1638" fmla="*/ 1847434 h 6403694"/>
              <a:gd name="connsiteX1639" fmla="*/ 2008113 w 7953876"/>
              <a:gd name="connsiteY1639" fmla="*/ 1830793 h 6403694"/>
              <a:gd name="connsiteX1640" fmla="*/ 2005209 w 7953876"/>
              <a:gd name="connsiteY1640" fmla="*/ 1861283 h 6403694"/>
              <a:gd name="connsiteX1641" fmla="*/ 2023414 w 7953876"/>
              <a:gd name="connsiteY1641" fmla="*/ 2018987 h 6403694"/>
              <a:gd name="connsiteX1642" fmla="*/ 2041843 w 7953876"/>
              <a:gd name="connsiteY1642" fmla="*/ 2017535 h 6403694"/>
              <a:gd name="connsiteX1643" fmla="*/ 2036035 w 7953876"/>
              <a:gd name="connsiteY1643" fmla="*/ 1840509 h 6403694"/>
              <a:gd name="connsiteX1644" fmla="*/ 2047427 w 7953876"/>
              <a:gd name="connsiteY1644" fmla="*/ 1753951 h 6403694"/>
              <a:gd name="connsiteX1645" fmla="*/ 2058261 w 7953876"/>
              <a:gd name="connsiteY1645" fmla="*/ 1834367 h 6403694"/>
              <a:gd name="connsiteX1646" fmla="*/ 2082720 w 7953876"/>
              <a:gd name="connsiteY1646" fmla="*/ 1831574 h 6403694"/>
              <a:gd name="connsiteX1647" fmla="*/ 2100479 w 7953876"/>
              <a:gd name="connsiteY1647" fmla="*/ 1667617 h 6403694"/>
              <a:gd name="connsiteX1648" fmla="*/ 2174752 w 7953876"/>
              <a:gd name="connsiteY1648" fmla="*/ 1810353 h 6403694"/>
              <a:gd name="connsiteX1649" fmla="*/ 2186144 w 7953876"/>
              <a:gd name="connsiteY1649" fmla="*/ 1860836 h 6403694"/>
              <a:gd name="connsiteX1650" fmla="*/ 2187595 w 7953876"/>
              <a:gd name="connsiteY1650" fmla="*/ 2014742 h 6403694"/>
              <a:gd name="connsiteX1651" fmla="*/ 2162466 w 7953876"/>
              <a:gd name="connsiteY1651" fmla="*/ 2238677 h 6403694"/>
              <a:gd name="connsiteX1652" fmla="*/ 2196977 w 7953876"/>
              <a:gd name="connsiteY1652" fmla="*/ 2246830 h 6403694"/>
              <a:gd name="connsiteX1653" fmla="*/ 2220208 w 7953876"/>
              <a:gd name="connsiteY1653" fmla="*/ 2155357 h 6403694"/>
              <a:gd name="connsiteX1654" fmla="*/ 2230372 w 7953876"/>
              <a:gd name="connsiteY1654" fmla="*/ 2237337 h 6403694"/>
              <a:gd name="connsiteX1655" fmla="*/ 2248353 w 7953876"/>
              <a:gd name="connsiteY1655" fmla="*/ 2237113 h 6403694"/>
              <a:gd name="connsiteX1656" fmla="*/ 2257624 w 7953876"/>
              <a:gd name="connsiteY1656" fmla="*/ 2160607 h 6403694"/>
              <a:gd name="connsiteX1657" fmla="*/ 2252486 w 7953876"/>
              <a:gd name="connsiteY1657" fmla="*/ 2040095 h 6403694"/>
              <a:gd name="connsiteX1658" fmla="*/ 2249805 w 7953876"/>
              <a:gd name="connsiteY1658" fmla="*/ 2033618 h 6403694"/>
              <a:gd name="connsiteX1659" fmla="*/ 2253714 w 7953876"/>
              <a:gd name="connsiteY1659" fmla="*/ 2005473 h 6403694"/>
              <a:gd name="connsiteX1660" fmla="*/ 2313468 w 7953876"/>
              <a:gd name="connsiteY1660" fmla="*/ 2136818 h 6403694"/>
              <a:gd name="connsiteX1661" fmla="*/ 2333460 w 7953876"/>
              <a:gd name="connsiteY1661" fmla="*/ 2124643 h 6403694"/>
              <a:gd name="connsiteX1662" fmla="*/ 2278732 w 7953876"/>
              <a:gd name="connsiteY1662" fmla="*/ 1915229 h 6403694"/>
              <a:gd name="connsiteX1663" fmla="*/ 2236068 w 7953876"/>
              <a:gd name="connsiteY1663" fmla="*/ 1746579 h 6403694"/>
              <a:gd name="connsiteX1664" fmla="*/ 2251369 w 7953876"/>
              <a:gd name="connsiteY1664" fmla="*/ 1676998 h 6403694"/>
              <a:gd name="connsiteX1665" fmla="*/ 2271585 w 7953876"/>
              <a:gd name="connsiteY1665" fmla="*/ 1782990 h 6403694"/>
              <a:gd name="connsiteX1666" fmla="*/ 2325306 w 7953876"/>
              <a:gd name="connsiteY1666" fmla="*/ 1943262 h 6403694"/>
              <a:gd name="connsiteX1667" fmla="*/ 2339602 w 7953876"/>
              <a:gd name="connsiteY1667" fmla="*/ 1937120 h 6403694"/>
              <a:gd name="connsiteX1668" fmla="*/ 2303639 w 7953876"/>
              <a:gd name="connsiteY1668" fmla="*/ 1754732 h 6403694"/>
              <a:gd name="connsiteX1669" fmla="*/ 2280297 w 7953876"/>
              <a:gd name="connsiteY1669" fmla="*/ 1643826 h 6403694"/>
              <a:gd name="connsiteX1670" fmla="*/ 2308778 w 7953876"/>
              <a:gd name="connsiteY1670" fmla="*/ 1673870 h 6403694"/>
              <a:gd name="connsiteX1671" fmla="*/ 2342507 w 7953876"/>
              <a:gd name="connsiteY1671" fmla="*/ 1653208 h 6403694"/>
              <a:gd name="connsiteX1672" fmla="*/ 2367078 w 7953876"/>
              <a:gd name="connsiteY1672" fmla="*/ 1494947 h 6403694"/>
              <a:gd name="connsiteX1673" fmla="*/ 2389974 w 7953876"/>
              <a:gd name="connsiteY1673" fmla="*/ 1529347 h 6403694"/>
              <a:gd name="connsiteX1674" fmla="*/ 2422029 w 7953876"/>
              <a:gd name="connsiteY1674" fmla="*/ 1520634 h 6403694"/>
              <a:gd name="connsiteX1675" fmla="*/ 2453748 w 7953876"/>
              <a:gd name="connsiteY1675" fmla="*/ 1387726 h 6403694"/>
              <a:gd name="connsiteX1676" fmla="*/ 2586098 w 7953876"/>
              <a:gd name="connsiteY1676" fmla="*/ 1777629 h 6403694"/>
              <a:gd name="connsiteX1677" fmla="*/ 2408961 w 7953876"/>
              <a:gd name="connsiteY1677" fmla="*/ 2102418 h 6403694"/>
              <a:gd name="connsiteX1678" fmla="*/ 2422698 w 7953876"/>
              <a:gd name="connsiteY1678" fmla="*/ 2130004 h 6403694"/>
              <a:gd name="connsiteX1679" fmla="*/ 2624854 w 7953876"/>
              <a:gd name="connsiteY1679" fmla="*/ 1754174 h 6403694"/>
              <a:gd name="connsiteX1680" fmla="*/ 2613350 w 7953876"/>
              <a:gd name="connsiteY1680" fmla="*/ 1658234 h 6403694"/>
              <a:gd name="connsiteX1681" fmla="*/ 2614243 w 7953876"/>
              <a:gd name="connsiteY1681" fmla="*/ 1646172 h 6403694"/>
              <a:gd name="connsiteX1682" fmla="*/ 2695216 w 7953876"/>
              <a:gd name="connsiteY1682" fmla="*/ 1439325 h 6403694"/>
              <a:gd name="connsiteX1683" fmla="*/ 2713311 w 7953876"/>
              <a:gd name="connsiteY1683" fmla="*/ 1466131 h 6403694"/>
              <a:gd name="connsiteX1684" fmla="*/ 2714204 w 7953876"/>
              <a:gd name="connsiteY1684" fmla="*/ 1496064 h 6403694"/>
              <a:gd name="connsiteX1685" fmla="*/ 2741903 w 7953876"/>
              <a:gd name="connsiteY1685" fmla="*/ 1588206 h 6403694"/>
              <a:gd name="connsiteX1686" fmla="*/ 2760331 w 7953876"/>
              <a:gd name="connsiteY1686" fmla="*/ 1580834 h 6403694"/>
              <a:gd name="connsiteX1687" fmla="*/ 2749720 w 7953876"/>
              <a:gd name="connsiteY1687" fmla="*/ 1490814 h 6403694"/>
              <a:gd name="connsiteX1688" fmla="*/ 2749274 w 7953876"/>
              <a:gd name="connsiteY1688" fmla="*/ 1477635 h 6403694"/>
              <a:gd name="connsiteX1689" fmla="*/ 2754077 w 7953876"/>
              <a:gd name="connsiteY1689" fmla="*/ 1465461 h 6403694"/>
              <a:gd name="connsiteX1690" fmla="*/ 2774292 w 7953876"/>
              <a:gd name="connsiteY1690" fmla="*/ 1389960 h 6403694"/>
              <a:gd name="connsiteX1691" fmla="*/ 2764016 w 7953876"/>
              <a:gd name="connsiteY1691" fmla="*/ 1501871 h 6403694"/>
              <a:gd name="connsiteX1692" fmla="*/ 2787918 w 7953876"/>
              <a:gd name="connsiteY1692" fmla="*/ 1500419 h 6403694"/>
              <a:gd name="connsiteX1693" fmla="*/ 2798529 w 7953876"/>
              <a:gd name="connsiteY1693" fmla="*/ 1407159 h 6403694"/>
              <a:gd name="connsiteX1694" fmla="*/ 2810479 w 7953876"/>
              <a:gd name="connsiteY1694" fmla="*/ 1367845 h 6403694"/>
              <a:gd name="connsiteX1695" fmla="*/ 2832482 w 7953876"/>
              <a:gd name="connsiteY1695" fmla="*/ 1336685 h 6403694"/>
              <a:gd name="connsiteX1696" fmla="*/ 2852697 w 7953876"/>
              <a:gd name="connsiteY1696" fmla="*/ 1307869 h 6403694"/>
              <a:gd name="connsiteX1697" fmla="*/ 2861186 w 7953876"/>
              <a:gd name="connsiteY1697" fmla="*/ 1319932 h 6403694"/>
              <a:gd name="connsiteX1698" fmla="*/ 2848899 w 7953876"/>
              <a:gd name="connsiteY1698" fmla="*/ 1572793 h 6403694"/>
              <a:gd name="connsiteX1699" fmla="*/ 2865653 w 7953876"/>
              <a:gd name="connsiteY1699" fmla="*/ 1568325 h 6403694"/>
              <a:gd name="connsiteX1700" fmla="*/ 2876822 w 7953876"/>
              <a:gd name="connsiteY1700" fmla="*/ 1420786 h 6403694"/>
              <a:gd name="connsiteX1701" fmla="*/ 2902622 w 7953876"/>
              <a:gd name="connsiteY1701" fmla="*/ 1306864 h 6403694"/>
              <a:gd name="connsiteX1702" fmla="*/ 2905861 w 7953876"/>
              <a:gd name="connsiteY1702" fmla="*/ 1301839 h 6403694"/>
              <a:gd name="connsiteX1703" fmla="*/ 2935793 w 7953876"/>
              <a:gd name="connsiteY1703" fmla="*/ 1556374 h 6403694"/>
              <a:gd name="connsiteX1704" fmla="*/ 2926747 w 7953876"/>
              <a:gd name="connsiteY1704" fmla="*/ 1603843 h 6403694"/>
              <a:gd name="connsiteX1705" fmla="*/ 2832593 w 7953876"/>
              <a:gd name="connsiteY1705" fmla="*/ 1818059 h 6403694"/>
              <a:gd name="connsiteX1706" fmla="*/ 2857611 w 7953876"/>
              <a:gd name="connsiteY1706" fmla="*/ 1835594 h 6403694"/>
              <a:gd name="connsiteX1707" fmla="*/ 2972203 w 7953876"/>
              <a:gd name="connsiteY1707" fmla="*/ 1552578 h 6403694"/>
              <a:gd name="connsiteX1708" fmla="*/ 3078083 w 7953876"/>
              <a:gd name="connsiteY1708" fmla="*/ 1332664 h 6403694"/>
              <a:gd name="connsiteX1709" fmla="*/ 3093385 w 7953876"/>
              <a:gd name="connsiteY1709" fmla="*/ 1391858 h 6403694"/>
              <a:gd name="connsiteX1710" fmla="*/ 3130019 w 7953876"/>
              <a:gd name="connsiteY1710" fmla="*/ 1392417 h 6403694"/>
              <a:gd name="connsiteX1711" fmla="*/ 3303470 w 7953876"/>
              <a:gd name="connsiteY1711" fmla="*/ 1263194 h 6403694"/>
              <a:gd name="connsiteX1712" fmla="*/ 3233552 w 7953876"/>
              <a:gd name="connsiteY1712" fmla="*/ 1566427 h 6403694"/>
              <a:gd name="connsiteX1713" fmla="*/ 3259688 w 7953876"/>
              <a:gd name="connsiteY1713" fmla="*/ 1581839 h 6403694"/>
              <a:gd name="connsiteX1714" fmla="*/ 3327929 w 7953876"/>
              <a:gd name="connsiteY1714" fmla="*/ 1411739 h 6403694"/>
              <a:gd name="connsiteX1715" fmla="*/ 3447324 w 7953876"/>
              <a:gd name="connsiteY1715" fmla="*/ 1318033 h 6403694"/>
              <a:gd name="connsiteX1716" fmla="*/ 3570403 w 7953876"/>
              <a:gd name="connsiteY1716" fmla="*/ 1285643 h 6403694"/>
              <a:gd name="connsiteX1717" fmla="*/ 3571185 w 7953876"/>
              <a:gd name="connsiteY1717" fmla="*/ 1287430 h 6403694"/>
              <a:gd name="connsiteX1718" fmla="*/ 3592294 w 7953876"/>
              <a:gd name="connsiteY1718" fmla="*/ 1298487 h 6403694"/>
              <a:gd name="connsiteX1719" fmla="*/ 3598102 w 7953876"/>
              <a:gd name="connsiteY1719" fmla="*/ 1298376 h 6403694"/>
              <a:gd name="connsiteX1720" fmla="*/ 3593301 w 7953876"/>
              <a:gd name="connsiteY1720" fmla="*/ 1300609 h 6403694"/>
              <a:gd name="connsiteX1721" fmla="*/ 3472342 w 7953876"/>
              <a:gd name="connsiteY1721" fmla="*/ 1387168 h 6403694"/>
              <a:gd name="connsiteX1722" fmla="*/ 3496131 w 7953876"/>
              <a:gd name="connsiteY1722" fmla="*/ 1408612 h 6403694"/>
              <a:gd name="connsiteX1723" fmla="*/ 3620106 w 7953876"/>
              <a:gd name="connsiteY1723" fmla="*/ 1332440 h 6403694"/>
              <a:gd name="connsiteX1724" fmla="*/ 3690580 w 7953876"/>
              <a:gd name="connsiteY1724" fmla="*/ 1312560 h 6403694"/>
              <a:gd name="connsiteX1725" fmla="*/ 3751227 w 7953876"/>
              <a:gd name="connsiteY1725" fmla="*/ 1317809 h 6403694"/>
              <a:gd name="connsiteX1726" fmla="*/ 3524612 w 7953876"/>
              <a:gd name="connsiteY1726" fmla="*/ 1557156 h 6403694"/>
              <a:gd name="connsiteX1727" fmla="*/ 3541253 w 7953876"/>
              <a:gd name="connsiteY1727" fmla="*/ 1580946 h 6403694"/>
              <a:gd name="connsiteX1728" fmla="*/ 3578669 w 7953876"/>
              <a:gd name="connsiteY1728" fmla="*/ 1561177 h 6403694"/>
              <a:gd name="connsiteX1729" fmla="*/ 3585370 w 7953876"/>
              <a:gd name="connsiteY1729" fmla="*/ 1559055 h 6403694"/>
              <a:gd name="connsiteX1730" fmla="*/ 3642219 w 7953876"/>
              <a:gd name="connsiteY1730" fmla="*/ 1530016 h 6403694"/>
              <a:gd name="connsiteX1731" fmla="*/ 3647469 w 7953876"/>
              <a:gd name="connsiteY1731" fmla="*/ 1529235 h 6403694"/>
              <a:gd name="connsiteX1732" fmla="*/ 3916078 w 7953876"/>
              <a:gd name="connsiteY1732" fmla="*/ 1456079 h 6403694"/>
              <a:gd name="connsiteX1733" fmla="*/ 4048652 w 7953876"/>
              <a:gd name="connsiteY1733" fmla="*/ 1471492 h 6403694"/>
              <a:gd name="connsiteX1734" fmla="*/ 3890501 w 7953876"/>
              <a:gd name="connsiteY1734" fmla="*/ 1595577 h 6403694"/>
              <a:gd name="connsiteX1735" fmla="*/ 3891730 w 7953876"/>
              <a:gd name="connsiteY1735" fmla="*/ 1627521 h 6403694"/>
              <a:gd name="connsiteX1736" fmla="*/ 3953941 w 7953876"/>
              <a:gd name="connsiteY1736" fmla="*/ 1622494 h 6403694"/>
              <a:gd name="connsiteX1737" fmla="*/ 3979628 w 7953876"/>
              <a:gd name="connsiteY1737" fmla="*/ 1620484 h 6403694"/>
              <a:gd name="connsiteX1738" fmla="*/ 3982532 w 7953876"/>
              <a:gd name="connsiteY1738" fmla="*/ 1619926 h 6403694"/>
              <a:gd name="connsiteX1739" fmla="*/ 3984208 w 7953876"/>
              <a:gd name="connsiteY1739" fmla="*/ 1619590 h 6403694"/>
              <a:gd name="connsiteX1740" fmla="*/ 4035249 w 7953876"/>
              <a:gd name="connsiteY1740" fmla="*/ 1602614 h 6403694"/>
              <a:gd name="connsiteX1741" fmla="*/ 4059150 w 7953876"/>
              <a:gd name="connsiteY1741" fmla="*/ 1587536 h 6403694"/>
              <a:gd name="connsiteX1742" fmla="*/ 4058705 w 7953876"/>
              <a:gd name="connsiteY1742" fmla="*/ 1584297 h 6403694"/>
              <a:gd name="connsiteX1743" fmla="*/ 4164249 w 7953876"/>
              <a:gd name="connsiteY1743" fmla="*/ 1596359 h 6403694"/>
              <a:gd name="connsiteX1744" fmla="*/ 4112762 w 7953876"/>
              <a:gd name="connsiteY1744" fmla="*/ 1613559 h 6403694"/>
              <a:gd name="connsiteX1745" fmla="*/ 4120803 w 7953876"/>
              <a:gd name="connsiteY1745" fmla="*/ 1642486 h 6403694"/>
              <a:gd name="connsiteX1746" fmla="*/ 4224896 w 7953876"/>
              <a:gd name="connsiteY1746" fmla="*/ 1625733 h 6403694"/>
              <a:gd name="connsiteX1747" fmla="*/ 4243993 w 7953876"/>
              <a:gd name="connsiteY1747" fmla="*/ 1622718 h 6403694"/>
              <a:gd name="connsiteX1748" fmla="*/ 4288000 w 7953876"/>
              <a:gd name="connsiteY1748" fmla="*/ 1635785 h 6403694"/>
              <a:gd name="connsiteX1749" fmla="*/ 4215848 w 7953876"/>
              <a:gd name="connsiteY1749" fmla="*/ 1690846 h 6403694"/>
              <a:gd name="connsiteX1750" fmla="*/ 4186810 w 7953876"/>
              <a:gd name="connsiteY1750" fmla="*/ 1676775 h 6403694"/>
              <a:gd name="connsiteX1751" fmla="*/ 4165366 w 7953876"/>
              <a:gd name="connsiteY1751" fmla="*/ 1700452 h 6403694"/>
              <a:gd name="connsiteX1752" fmla="*/ 4164025 w 7953876"/>
              <a:gd name="connsiteY1752" fmla="*/ 1706707 h 6403694"/>
              <a:gd name="connsiteX1753" fmla="*/ 4119239 w 7953876"/>
              <a:gd name="connsiteY1753" fmla="*/ 1717987 h 6403694"/>
              <a:gd name="connsiteX1754" fmla="*/ 4092991 w 7953876"/>
              <a:gd name="connsiteY1754" fmla="*/ 1720221 h 6403694"/>
              <a:gd name="connsiteX1755" fmla="*/ 4024527 w 7953876"/>
              <a:gd name="connsiteY1755" fmla="*/ 1717764 h 6403694"/>
              <a:gd name="connsiteX1756" fmla="*/ 4022740 w 7953876"/>
              <a:gd name="connsiteY1756" fmla="*/ 1729156 h 6403694"/>
              <a:gd name="connsiteX1757" fmla="*/ 4101480 w 7953876"/>
              <a:gd name="connsiteY1757" fmla="*/ 1749148 h 6403694"/>
              <a:gd name="connsiteX1758" fmla="*/ 4137555 w 7953876"/>
              <a:gd name="connsiteY1758" fmla="*/ 1751047 h 6403694"/>
              <a:gd name="connsiteX1759" fmla="*/ 4237181 w 7953876"/>
              <a:gd name="connsiteY1759" fmla="*/ 1734630 h 6403694"/>
              <a:gd name="connsiteX1760" fmla="*/ 4296153 w 7953876"/>
              <a:gd name="connsiteY1760" fmla="*/ 1758306 h 6403694"/>
              <a:gd name="connsiteX1761" fmla="*/ 4207249 w 7953876"/>
              <a:gd name="connsiteY1761" fmla="*/ 1773609 h 6403694"/>
              <a:gd name="connsiteX1762" fmla="*/ 4210153 w 7953876"/>
              <a:gd name="connsiteY1762" fmla="*/ 1795611 h 6403694"/>
              <a:gd name="connsiteX1763" fmla="*/ 4311007 w 7953876"/>
              <a:gd name="connsiteY1763" fmla="*/ 1795833 h 6403694"/>
              <a:gd name="connsiteX1764" fmla="*/ 4377126 w 7953876"/>
              <a:gd name="connsiteY1764" fmla="*/ 1800414 h 6403694"/>
              <a:gd name="connsiteX1765" fmla="*/ 4406724 w 7953876"/>
              <a:gd name="connsiteY1765" fmla="*/ 1821075 h 6403694"/>
              <a:gd name="connsiteX1766" fmla="*/ 4397788 w 7953876"/>
              <a:gd name="connsiteY1766" fmla="*/ 1820293 h 6403694"/>
              <a:gd name="connsiteX1767" fmla="*/ 4324409 w 7953876"/>
              <a:gd name="connsiteY1767" fmla="*/ 1824425 h 6403694"/>
              <a:gd name="connsiteX1768" fmla="*/ 4326420 w 7953876"/>
              <a:gd name="connsiteY1768" fmla="*/ 1856034 h 6403694"/>
              <a:gd name="connsiteX1769" fmla="*/ 4433417 w 7953876"/>
              <a:gd name="connsiteY1769" fmla="*/ 1867202 h 6403694"/>
              <a:gd name="connsiteX1770" fmla="*/ 4455978 w 7953876"/>
              <a:gd name="connsiteY1770" fmla="*/ 1865193 h 6403694"/>
              <a:gd name="connsiteX1771" fmla="*/ 4496520 w 7953876"/>
              <a:gd name="connsiteY1771" fmla="*/ 1912101 h 6403694"/>
              <a:gd name="connsiteX1772" fmla="*/ 4563087 w 7953876"/>
              <a:gd name="connsiteY1772" fmla="*/ 1982241 h 6403694"/>
              <a:gd name="connsiteX1773" fmla="*/ 4300396 w 7953876"/>
              <a:gd name="connsiteY1773" fmla="*/ 1893225 h 6403694"/>
              <a:gd name="connsiteX1774" fmla="*/ 4070208 w 7953876"/>
              <a:gd name="connsiteY1774" fmla="*/ 1781091 h 6403694"/>
              <a:gd name="connsiteX1775" fmla="*/ 3804167 w 7953876"/>
              <a:gd name="connsiteY1775" fmla="*/ 1736639 h 6403694"/>
              <a:gd name="connsiteX1776" fmla="*/ 3879222 w 7953876"/>
              <a:gd name="connsiteY1776" fmla="*/ 1710281 h 6403694"/>
              <a:gd name="connsiteX1777" fmla="*/ 3913174 w 7953876"/>
              <a:gd name="connsiteY1777" fmla="*/ 1697214 h 6403694"/>
              <a:gd name="connsiteX1778" fmla="*/ 4040052 w 7953876"/>
              <a:gd name="connsiteY1778" fmla="*/ 1665159 h 6403694"/>
              <a:gd name="connsiteX1779" fmla="*/ 4068978 w 7953876"/>
              <a:gd name="connsiteY1779" fmla="*/ 1654548 h 6403694"/>
              <a:gd name="connsiteX1780" fmla="*/ 4068644 w 7953876"/>
              <a:gd name="connsiteY1780" fmla="*/ 1637460 h 6403694"/>
              <a:gd name="connsiteX1781" fmla="*/ 3950813 w 7953876"/>
              <a:gd name="connsiteY1781" fmla="*/ 1647289 h 6403694"/>
              <a:gd name="connsiteX1782" fmla="*/ 3871850 w 7953876"/>
              <a:gd name="connsiteY1782" fmla="*/ 1675546 h 6403694"/>
              <a:gd name="connsiteX1783" fmla="*/ 3852863 w 7953876"/>
              <a:gd name="connsiteY1783" fmla="*/ 1680013 h 6403694"/>
              <a:gd name="connsiteX1784" fmla="*/ 3850964 w 7953876"/>
              <a:gd name="connsiteY1784" fmla="*/ 1673983 h 6403694"/>
              <a:gd name="connsiteX1785" fmla="*/ 3738606 w 7953876"/>
              <a:gd name="connsiteY1785" fmla="*/ 1676997 h 6403694"/>
              <a:gd name="connsiteX1786" fmla="*/ 3637975 w 7953876"/>
              <a:gd name="connsiteY1786" fmla="*/ 1734182 h 6403694"/>
              <a:gd name="connsiteX1787" fmla="*/ 3589503 w 7953876"/>
              <a:gd name="connsiteY1787" fmla="*/ 1736304 h 6403694"/>
              <a:gd name="connsiteX1788" fmla="*/ 3718725 w 7953876"/>
              <a:gd name="connsiteY1788" fmla="*/ 1652873 h 6403694"/>
              <a:gd name="connsiteX1789" fmla="*/ 3830190 w 7953876"/>
              <a:gd name="connsiteY1789" fmla="*/ 1599040 h 6403694"/>
              <a:gd name="connsiteX1790" fmla="*/ 3822037 w 7953876"/>
              <a:gd name="connsiteY1790" fmla="*/ 1577372 h 6403694"/>
              <a:gd name="connsiteX1791" fmla="*/ 3752456 w 7953876"/>
              <a:gd name="connsiteY1791" fmla="*/ 1593232 h 6403694"/>
              <a:gd name="connsiteX1792" fmla="*/ 3873525 w 7953876"/>
              <a:gd name="connsiteY1792" fmla="*/ 1491595 h 6403694"/>
              <a:gd name="connsiteX1793" fmla="*/ 3862021 w 7953876"/>
              <a:gd name="connsiteY1793" fmla="*/ 1470487 h 6403694"/>
              <a:gd name="connsiteX1794" fmla="*/ 3657855 w 7953876"/>
              <a:gd name="connsiteY1794" fmla="*/ 1620819 h 6403694"/>
              <a:gd name="connsiteX1795" fmla="*/ 3437942 w 7953876"/>
              <a:gd name="connsiteY1795" fmla="*/ 1723237 h 6403694"/>
              <a:gd name="connsiteX1796" fmla="*/ 3351495 w 7953876"/>
              <a:gd name="connsiteY1796" fmla="*/ 1749707 h 6403694"/>
              <a:gd name="connsiteX1797" fmla="*/ 3338316 w 7953876"/>
              <a:gd name="connsiteY1797" fmla="*/ 1750600 h 6403694"/>
              <a:gd name="connsiteX1798" fmla="*/ 3399857 w 7953876"/>
              <a:gd name="connsiteY1798" fmla="*/ 1711397 h 6403694"/>
              <a:gd name="connsiteX1799" fmla="*/ 3517353 w 7953876"/>
              <a:gd name="connsiteY1799" fmla="*/ 1609204 h 6403694"/>
              <a:gd name="connsiteX1800" fmla="*/ 3490659 w 7953876"/>
              <a:gd name="connsiteY1800" fmla="*/ 1586866 h 6403694"/>
              <a:gd name="connsiteX1801" fmla="*/ 3355069 w 7953876"/>
              <a:gd name="connsiteY1801" fmla="*/ 1696320 h 6403694"/>
              <a:gd name="connsiteX1802" fmla="*/ 3265942 w 7953876"/>
              <a:gd name="connsiteY1802" fmla="*/ 1759200 h 6403694"/>
              <a:gd name="connsiteX1803" fmla="*/ 3220374 w 7953876"/>
              <a:gd name="connsiteY1803" fmla="*/ 1765120 h 6403694"/>
              <a:gd name="connsiteX1804" fmla="*/ 3185303 w 7953876"/>
              <a:gd name="connsiteY1804" fmla="*/ 1772602 h 6403694"/>
              <a:gd name="connsiteX1805" fmla="*/ 3331057 w 7953876"/>
              <a:gd name="connsiteY1805" fmla="*/ 1660803 h 6403694"/>
              <a:gd name="connsiteX1806" fmla="*/ 3456817 w 7953876"/>
              <a:gd name="connsiteY1806" fmla="*/ 1488804 h 6403694"/>
              <a:gd name="connsiteX1807" fmla="*/ 3433363 w 7953876"/>
              <a:gd name="connsiteY1807" fmla="*/ 1475959 h 6403694"/>
              <a:gd name="connsiteX1808" fmla="*/ 3277670 w 7953876"/>
              <a:gd name="connsiteY1808" fmla="*/ 1657118 h 6403694"/>
              <a:gd name="connsiteX1809" fmla="*/ 3123875 w 7953876"/>
              <a:gd name="connsiteY1809" fmla="*/ 1789132 h 6403694"/>
              <a:gd name="connsiteX1810" fmla="*/ 3110920 w 7953876"/>
              <a:gd name="connsiteY1810" fmla="*/ 1793042 h 6403694"/>
              <a:gd name="connsiteX1811" fmla="*/ 3215906 w 7953876"/>
              <a:gd name="connsiteY1811" fmla="*/ 1614787 h 6403694"/>
              <a:gd name="connsiteX1812" fmla="*/ 3195356 w 7953876"/>
              <a:gd name="connsiteY1812" fmla="*/ 1603060 h 6403694"/>
              <a:gd name="connsiteX1813" fmla="*/ 3133369 w 7953876"/>
              <a:gd name="connsiteY1813" fmla="*/ 1712515 h 6403694"/>
              <a:gd name="connsiteX1814" fmla="*/ 3050161 w 7953876"/>
              <a:gd name="connsiteY1814" fmla="*/ 1816943 h 6403694"/>
              <a:gd name="connsiteX1815" fmla="*/ 3001130 w 7953876"/>
              <a:gd name="connsiteY1815" fmla="*/ 1840509 h 6403694"/>
              <a:gd name="connsiteX1816" fmla="*/ 3151127 w 7953876"/>
              <a:gd name="connsiteY1816" fmla="*/ 1516614 h 6403694"/>
              <a:gd name="connsiteX1817" fmla="*/ 3133257 w 7953876"/>
              <a:gd name="connsiteY1817" fmla="*/ 1513710 h 6403694"/>
              <a:gd name="connsiteX1818" fmla="*/ 3042120 w 7953876"/>
              <a:gd name="connsiteY1818" fmla="*/ 1721785 h 6403694"/>
              <a:gd name="connsiteX1819" fmla="*/ 2962263 w 7953876"/>
              <a:gd name="connsiteY1819" fmla="*/ 1861619 h 6403694"/>
              <a:gd name="connsiteX1820" fmla="*/ 2902845 w 7953876"/>
              <a:gd name="connsiteY1820" fmla="*/ 1898475 h 6403694"/>
              <a:gd name="connsiteX1821" fmla="*/ 2789705 w 7953876"/>
              <a:gd name="connsiteY1821" fmla="*/ 1984251 h 6403694"/>
              <a:gd name="connsiteX1822" fmla="*/ 2551251 w 7953876"/>
              <a:gd name="connsiteY1822" fmla="*/ 2197463 h 6403694"/>
              <a:gd name="connsiteX1823" fmla="*/ 2246008 w 7953876"/>
              <a:gd name="connsiteY1823" fmla="*/ 2410899 h 6403694"/>
              <a:gd name="connsiteX1824" fmla="*/ 2286551 w 7953876"/>
              <a:gd name="connsiteY1824" fmla="*/ 2343440 h 6403694"/>
              <a:gd name="connsiteX1825" fmla="*/ 2386400 w 7953876"/>
              <a:gd name="connsiteY1825" fmla="*/ 2168425 h 6403694"/>
              <a:gd name="connsiteX1826" fmla="*/ 2376460 w 7953876"/>
              <a:gd name="connsiteY1826" fmla="*/ 2161165 h 6403694"/>
              <a:gd name="connsiteX1827" fmla="*/ 2254385 w 7953876"/>
              <a:gd name="connsiteY1827" fmla="*/ 2322220 h 6403694"/>
              <a:gd name="connsiteX1828" fmla="*/ 2170730 w 7953876"/>
              <a:gd name="connsiteY1828" fmla="*/ 2443066 h 6403694"/>
              <a:gd name="connsiteX1829" fmla="*/ 2158445 w 7953876"/>
              <a:gd name="connsiteY1829" fmla="*/ 2447868 h 6403694"/>
              <a:gd name="connsiteX1830" fmla="*/ 2016042 w 7953876"/>
              <a:gd name="connsiteY1830" fmla="*/ 2494219 h 6403694"/>
              <a:gd name="connsiteX1831" fmla="*/ 2060271 w 7953876"/>
              <a:gd name="connsiteY1831" fmla="*/ 2406990 h 6403694"/>
              <a:gd name="connsiteX1832" fmla="*/ 2101037 w 7953876"/>
              <a:gd name="connsiteY1832" fmla="*/ 1878148 h 6403694"/>
              <a:gd name="connsiteX1833" fmla="*/ 2079928 w 7953876"/>
              <a:gd name="connsiteY1833" fmla="*/ 1884961 h 6403694"/>
              <a:gd name="connsiteX1834" fmla="*/ 2058484 w 7953876"/>
              <a:gd name="connsiteY1834" fmla="*/ 2316970 h 6403694"/>
              <a:gd name="connsiteX1835" fmla="*/ 1953386 w 7953876"/>
              <a:gd name="connsiteY1835" fmla="*/ 2512089 h 6403694"/>
              <a:gd name="connsiteX1836" fmla="*/ 1911280 w 7953876"/>
              <a:gd name="connsiteY1836" fmla="*/ 2536214 h 6403694"/>
              <a:gd name="connsiteX1837" fmla="*/ 1905918 w 7953876"/>
              <a:gd name="connsiteY1837" fmla="*/ 2538670 h 6403694"/>
              <a:gd name="connsiteX1838" fmla="*/ 1947578 w 7953876"/>
              <a:gd name="connsiteY1838" fmla="*/ 2489528 h 6403694"/>
              <a:gd name="connsiteX1839" fmla="*/ 1988902 w 7953876"/>
              <a:gd name="connsiteY1839" fmla="*/ 2381525 h 6403694"/>
              <a:gd name="connsiteX1840" fmla="*/ 1974830 w 7953876"/>
              <a:gd name="connsiteY1840" fmla="*/ 2378733 h 6403694"/>
              <a:gd name="connsiteX1841" fmla="*/ 1901227 w 7953876"/>
              <a:gd name="connsiteY1841" fmla="*/ 2504717 h 6403694"/>
              <a:gd name="connsiteX1842" fmla="*/ 1843932 w 7953876"/>
              <a:gd name="connsiteY1842" fmla="*/ 2569385 h 6403694"/>
              <a:gd name="connsiteX1843" fmla="*/ 1775467 w 7953876"/>
              <a:gd name="connsiteY1843" fmla="*/ 2603896 h 6403694"/>
              <a:gd name="connsiteX1844" fmla="*/ 1671708 w 7953876"/>
              <a:gd name="connsiteY1844" fmla="*/ 2633047 h 6403694"/>
              <a:gd name="connsiteX1845" fmla="*/ 1673161 w 7953876"/>
              <a:gd name="connsiteY1845" fmla="*/ 2643323 h 6403694"/>
              <a:gd name="connsiteX1846" fmla="*/ 1811095 w 7953876"/>
              <a:gd name="connsiteY1846" fmla="*/ 2629138 h 6403694"/>
              <a:gd name="connsiteX1847" fmla="*/ 1870736 w 7953876"/>
              <a:gd name="connsiteY1847" fmla="*/ 2619421 h 6403694"/>
              <a:gd name="connsiteX1848" fmla="*/ 2044412 w 7953876"/>
              <a:gd name="connsiteY1848" fmla="*/ 2611937 h 6403694"/>
              <a:gd name="connsiteX1849" fmla="*/ 2253156 w 7953876"/>
              <a:gd name="connsiteY1849" fmla="*/ 2691906 h 6403694"/>
              <a:gd name="connsiteX1850" fmla="*/ 2520650 w 7953876"/>
              <a:gd name="connsiteY1850" fmla="*/ 2835649 h 6403694"/>
              <a:gd name="connsiteX1851" fmla="*/ 2912338 w 7953876"/>
              <a:gd name="connsiteY1851" fmla="*/ 2972579 h 6403694"/>
              <a:gd name="connsiteX1852" fmla="*/ 2670869 w 7953876"/>
              <a:gd name="connsiteY1852" fmla="*/ 3062487 h 6403694"/>
              <a:gd name="connsiteX1853" fmla="*/ 2461454 w 7953876"/>
              <a:gd name="connsiteY1853" fmla="*/ 3024736 h 6403694"/>
              <a:gd name="connsiteX1854" fmla="*/ 2534052 w 7953876"/>
              <a:gd name="connsiteY1854" fmla="*/ 3034453 h 6403694"/>
              <a:gd name="connsiteX1855" fmla="*/ 2675561 w 7953876"/>
              <a:gd name="connsiteY1855" fmla="*/ 2990114 h 6403694"/>
              <a:gd name="connsiteX1856" fmla="*/ 2662269 w 7953876"/>
              <a:gd name="connsiteY1856" fmla="*/ 2967999 h 6403694"/>
              <a:gd name="connsiteX1857" fmla="*/ 2557841 w 7953876"/>
              <a:gd name="connsiteY1857" fmla="*/ 2995028 h 6403694"/>
              <a:gd name="connsiteX1858" fmla="*/ 2432973 w 7953876"/>
              <a:gd name="connsiteY1858" fmla="*/ 2985422 h 6403694"/>
              <a:gd name="connsiteX1859" fmla="*/ 2433308 w 7953876"/>
              <a:gd name="connsiteY1859" fmla="*/ 2976040 h 6403694"/>
              <a:gd name="connsiteX1860" fmla="*/ 2430739 w 7953876"/>
              <a:gd name="connsiteY1860" fmla="*/ 2972579 h 6403694"/>
              <a:gd name="connsiteX1861" fmla="*/ 2591347 w 7953876"/>
              <a:gd name="connsiteY1861" fmla="*/ 2983970 h 6403694"/>
              <a:gd name="connsiteX1862" fmla="*/ 2582748 w 7953876"/>
              <a:gd name="connsiteY1862" fmla="*/ 2942981 h 6403694"/>
              <a:gd name="connsiteX1863" fmla="*/ 2226909 w 7953876"/>
              <a:gd name="connsiteY1863" fmla="*/ 2833304 h 6403694"/>
              <a:gd name="connsiteX1864" fmla="*/ 2213618 w 7953876"/>
              <a:gd name="connsiteY1864" fmla="*/ 2820348 h 6403694"/>
              <a:gd name="connsiteX1865" fmla="*/ 2287779 w 7953876"/>
              <a:gd name="connsiteY1865" fmla="*/ 2855306 h 6403694"/>
              <a:gd name="connsiteX1866" fmla="*/ 2488706 w 7953876"/>
              <a:gd name="connsiteY1866" fmla="*/ 2883004 h 6403694"/>
              <a:gd name="connsiteX1867" fmla="*/ 2472958 w 7953876"/>
              <a:gd name="connsiteY1867" fmla="*/ 2852961 h 6403694"/>
              <a:gd name="connsiteX1868" fmla="*/ 2099249 w 7953876"/>
              <a:gd name="connsiteY1868" fmla="*/ 2721727 h 6403694"/>
              <a:gd name="connsiteX1869" fmla="*/ 2071104 w 7953876"/>
              <a:gd name="connsiteY1869" fmla="*/ 2702517 h 6403694"/>
              <a:gd name="connsiteX1870" fmla="*/ 2173857 w 7953876"/>
              <a:gd name="connsiteY1870" fmla="*/ 2733901 h 6403694"/>
              <a:gd name="connsiteX1871" fmla="*/ 2317824 w 7953876"/>
              <a:gd name="connsiteY1871" fmla="*/ 2789969 h 6403694"/>
              <a:gd name="connsiteX1872" fmla="*/ 2326759 w 7953876"/>
              <a:gd name="connsiteY1872" fmla="*/ 2771652 h 6403694"/>
              <a:gd name="connsiteX1873" fmla="*/ 2171959 w 7953876"/>
              <a:gd name="connsiteY1873" fmla="*/ 2693804 h 6403694"/>
              <a:gd name="connsiteX1874" fmla="*/ 2018834 w 7953876"/>
              <a:gd name="connsiteY1874" fmla="*/ 2665660 h 6403694"/>
              <a:gd name="connsiteX1875" fmla="*/ 2016936 w 7953876"/>
              <a:gd name="connsiteY1875" fmla="*/ 2662532 h 6403694"/>
              <a:gd name="connsiteX1876" fmla="*/ 2047762 w 7953876"/>
              <a:gd name="connsiteY1876" fmla="*/ 2642205 h 6403694"/>
              <a:gd name="connsiteX1877" fmla="*/ 2041284 w 7953876"/>
              <a:gd name="connsiteY1877" fmla="*/ 2621432 h 6403694"/>
              <a:gd name="connsiteX1878" fmla="*/ 1990355 w 7953876"/>
              <a:gd name="connsiteY1878" fmla="*/ 2624335 h 6403694"/>
              <a:gd name="connsiteX1879" fmla="*/ 1987003 w 7953876"/>
              <a:gd name="connsiteY1879" fmla="*/ 2624893 h 6403694"/>
              <a:gd name="connsiteX1880" fmla="*/ 1842367 w 7953876"/>
              <a:gd name="connsiteY1880" fmla="*/ 2633270 h 6403694"/>
              <a:gd name="connsiteX1881" fmla="*/ 1606706 w 7953876"/>
              <a:gd name="connsiteY1881" fmla="*/ 2670351 h 6403694"/>
              <a:gd name="connsiteX1882" fmla="*/ 1558680 w 7953876"/>
              <a:gd name="connsiteY1882" fmla="*/ 2672696 h 6403694"/>
              <a:gd name="connsiteX1883" fmla="*/ 1554883 w 7953876"/>
              <a:gd name="connsiteY1883" fmla="*/ 2675042 h 6403694"/>
              <a:gd name="connsiteX1884" fmla="*/ 1532322 w 7953876"/>
              <a:gd name="connsiteY1884" fmla="*/ 2678281 h 6403694"/>
              <a:gd name="connsiteX1885" fmla="*/ 1529530 w 7953876"/>
              <a:gd name="connsiteY1885" fmla="*/ 2701065 h 6403694"/>
              <a:gd name="connsiteX1886" fmla="*/ 1537460 w 7953876"/>
              <a:gd name="connsiteY1886" fmla="*/ 2706091 h 6403694"/>
              <a:gd name="connsiteX1887" fmla="*/ 1914741 w 7953876"/>
              <a:gd name="connsiteY1887" fmla="*/ 2845477 h 6403694"/>
              <a:gd name="connsiteX1888" fmla="*/ 2156547 w 7953876"/>
              <a:gd name="connsiteY1888" fmla="*/ 2998044 h 6403694"/>
              <a:gd name="connsiteX1889" fmla="*/ 2673996 w 7953876"/>
              <a:gd name="connsiteY1889" fmla="*/ 3348967 h 6403694"/>
              <a:gd name="connsiteX1890" fmla="*/ 3006826 w 7953876"/>
              <a:gd name="connsiteY1890" fmla="*/ 3384371 h 6403694"/>
              <a:gd name="connsiteX1891" fmla="*/ 3050720 w 7953876"/>
              <a:gd name="connsiteY1891" fmla="*/ 3380017 h 6403694"/>
              <a:gd name="connsiteX1892" fmla="*/ 3131023 w 7953876"/>
              <a:gd name="connsiteY1892" fmla="*/ 3349860 h 6403694"/>
              <a:gd name="connsiteX1893" fmla="*/ 3125551 w 7953876"/>
              <a:gd name="connsiteY1893" fmla="*/ 3340255 h 6403694"/>
              <a:gd name="connsiteX1894" fmla="*/ 3067138 w 7953876"/>
              <a:gd name="connsiteY1894" fmla="*/ 3358684 h 6403694"/>
              <a:gd name="connsiteX1895" fmla="*/ 3051724 w 7953876"/>
              <a:gd name="connsiteY1895" fmla="*/ 3360694 h 6403694"/>
              <a:gd name="connsiteX1896" fmla="*/ 3065909 w 7953876"/>
              <a:gd name="connsiteY1896" fmla="*/ 3352206 h 6403694"/>
              <a:gd name="connsiteX1897" fmla="*/ 3118850 w 7953876"/>
              <a:gd name="connsiteY1897" fmla="*/ 3308201 h 6403694"/>
              <a:gd name="connsiteX1898" fmla="*/ 3160956 w 7953876"/>
              <a:gd name="connsiteY1898" fmla="*/ 3288209 h 6403694"/>
              <a:gd name="connsiteX1899" fmla="*/ 3245503 w 7953876"/>
              <a:gd name="connsiteY1899" fmla="*/ 3241635 h 6403694"/>
              <a:gd name="connsiteX1900" fmla="*/ 3239696 w 7953876"/>
              <a:gd name="connsiteY1900" fmla="*/ 3230800 h 6403694"/>
              <a:gd name="connsiteX1901" fmla="*/ 3168327 w 7953876"/>
              <a:gd name="connsiteY1901" fmla="*/ 3257160 h 6403694"/>
              <a:gd name="connsiteX1902" fmla="*/ 3171789 w 7953876"/>
              <a:gd name="connsiteY1902" fmla="*/ 3252915 h 6403694"/>
              <a:gd name="connsiteX1903" fmla="*/ 3296657 w 7953876"/>
              <a:gd name="connsiteY1903" fmla="*/ 3185120 h 6403694"/>
              <a:gd name="connsiteX1904" fmla="*/ 3392373 w 7953876"/>
              <a:gd name="connsiteY1904" fmla="*/ 3148822 h 6403694"/>
              <a:gd name="connsiteX1905" fmla="*/ 3386454 w 7953876"/>
              <a:gd name="connsiteY1905" fmla="*/ 3138435 h 6403694"/>
              <a:gd name="connsiteX1906" fmla="*/ 3268623 w 7953876"/>
              <a:gd name="connsiteY1906" fmla="*/ 3163229 h 6403694"/>
              <a:gd name="connsiteX1907" fmla="*/ 3219369 w 7953876"/>
              <a:gd name="connsiteY1907" fmla="*/ 3190481 h 6403694"/>
              <a:gd name="connsiteX1908" fmla="*/ 3228527 w 7953876"/>
              <a:gd name="connsiteY1908" fmla="*/ 3177191 h 6403694"/>
              <a:gd name="connsiteX1909" fmla="*/ 3244499 w 7953876"/>
              <a:gd name="connsiteY1909" fmla="*/ 3152731 h 6403694"/>
              <a:gd name="connsiteX1910" fmla="*/ 3255668 w 7953876"/>
              <a:gd name="connsiteY1910" fmla="*/ 3145248 h 6403694"/>
              <a:gd name="connsiteX1911" fmla="*/ 3330275 w 7953876"/>
              <a:gd name="connsiteY1911" fmla="*/ 3101578 h 6403694"/>
              <a:gd name="connsiteX1912" fmla="*/ 3391256 w 7953876"/>
              <a:gd name="connsiteY1912" fmla="*/ 3072092 h 6403694"/>
              <a:gd name="connsiteX1913" fmla="*/ 3386901 w 7953876"/>
              <a:gd name="connsiteY1913" fmla="*/ 3059471 h 6403694"/>
              <a:gd name="connsiteX1914" fmla="*/ 3302018 w 7953876"/>
              <a:gd name="connsiteY1914" fmla="*/ 3074773 h 6403694"/>
              <a:gd name="connsiteX1915" fmla="*/ 3330051 w 7953876"/>
              <a:gd name="connsiteY1915" fmla="*/ 3042048 h 6403694"/>
              <a:gd name="connsiteX1916" fmla="*/ 3334296 w 7953876"/>
              <a:gd name="connsiteY1916" fmla="*/ 3042384 h 6403694"/>
              <a:gd name="connsiteX1917" fmla="*/ 3456706 w 7953876"/>
              <a:gd name="connsiteY1917" fmla="*/ 3001618 h 6403694"/>
              <a:gd name="connsiteX1918" fmla="*/ 3453020 w 7953876"/>
              <a:gd name="connsiteY1918" fmla="*/ 2991119 h 6403694"/>
              <a:gd name="connsiteX1919" fmla="*/ 3351272 w 7953876"/>
              <a:gd name="connsiteY1919" fmla="*/ 3019711 h 6403694"/>
              <a:gd name="connsiteX1920" fmla="*/ 3466199 w 7953876"/>
              <a:gd name="connsiteY1920" fmla="*/ 2971461 h 6403694"/>
              <a:gd name="connsiteX1921" fmla="*/ 3475134 w 7953876"/>
              <a:gd name="connsiteY1921" fmla="*/ 2974366 h 6403694"/>
              <a:gd name="connsiteX1922" fmla="*/ 3468433 w 7953876"/>
              <a:gd name="connsiteY1922" fmla="*/ 3026747 h 6403694"/>
              <a:gd name="connsiteX1923" fmla="*/ 3427108 w 7953876"/>
              <a:gd name="connsiteY1923" fmla="*/ 3122687 h 6403694"/>
              <a:gd name="connsiteX1924" fmla="*/ 3428560 w 7953876"/>
              <a:gd name="connsiteY1924" fmla="*/ 3125367 h 6403694"/>
              <a:gd name="connsiteX1925" fmla="*/ 3315308 w 7953876"/>
              <a:gd name="connsiteY1925" fmla="*/ 3237726 h 6403694"/>
              <a:gd name="connsiteX1926" fmla="*/ 3133927 w 7953876"/>
              <a:gd name="connsiteY1926" fmla="*/ 3395987 h 6403694"/>
              <a:gd name="connsiteX1927" fmla="*/ 2988287 w 7953876"/>
              <a:gd name="connsiteY1927" fmla="*/ 3439099 h 6403694"/>
              <a:gd name="connsiteX1928" fmla="*/ 2820420 w 7953876"/>
              <a:gd name="connsiteY1928" fmla="*/ 3410954 h 6403694"/>
              <a:gd name="connsiteX1929" fmla="*/ 2800650 w 7953876"/>
              <a:gd name="connsiteY1929" fmla="*/ 3409836 h 6403694"/>
              <a:gd name="connsiteX1930" fmla="*/ 2786913 w 7953876"/>
              <a:gd name="connsiteY1930" fmla="*/ 3422681 h 6403694"/>
              <a:gd name="connsiteX1931" fmla="*/ 2796071 w 7953876"/>
              <a:gd name="connsiteY1931" fmla="*/ 3441668 h 6403694"/>
              <a:gd name="connsiteX1932" fmla="*/ 3325808 w 7953876"/>
              <a:gd name="connsiteY1932" fmla="*/ 3897467 h 6403694"/>
              <a:gd name="connsiteX1933" fmla="*/ 3871403 w 7953876"/>
              <a:gd name="connsiteY1933" fmla="*/ 4161720 h 6403694"/>
              <a:gd name="connsiteX1934" fmla="*/ 4135657 w 7953876"/>
              <a:gd name="connsiteY1934" fmla="*/ 4119837 h 6403694"/>
              <a:gd name="connsiteX1935" fmla="*/ 4248685 w 7953876"/>
              <a:gd name="connsiteY1935" fmla="*/ 3966936 h 6403694"/>
              <a:gd name="connsiteX1936" fmla="*/ 4378913 w 7953876"/>
              <a:gd name="connsiteY1936" fmla="*/ 3824981 h 6403694"/>
              <a:gd name="connsiteX1937" fmla="*/ 4360373 w 7953876"/>
              <a:gd name="connsiteY1937" fmla="*/ 3850334 h 6403694"/>
              <a:gd name="connsiteX1938" fmla="*/ 4281745 w 7953876"/>
              <a:gd name="connsiteY1938" fmla="*/ 3954651 h 6403694"/>
              <a:gd name="connsiteX1939" fmla="*/ 4295481 w 7953876"/>
              <a:gd name="connsiteY1939" fmla="*/ 3968389 h 6403694"/>
              <a:gd name="connsiteX1940" fmla="*/ 4374446 w 7953876"/>
              <a:gd name="connsiteY1940" fmla="*/ 3873900 h 6403694"/>
              <a:gd name="connsiteX1941" fmla="*/ 4419567 w 7953876"/>
              <a:gd name="connsiteY1941" fmla="*/ 3820848 h 6403694"/>
              <a:gd name="connsiteX1942" fmla="*/ 4425599 w 7953876"/>
              <a:gd name="connsiteY1942" fmla="*/ 3815487 h 6403694"/>
              <a:gd name="connsiteX1943" fmla="*/ 4347193 w 7953876"/>
              <a:gd name="connsiteY1943" fmla="*/ 3940689 h 6403694"/>
              <a:gd name="connsiteX1944" fmla="*/ 4253042 w 7953876"/>
              <a:gd name="connsiteY1944" fmla="*/ 4079071 h 6403694"/>
              <a:gd name="connsiteX1945" fmla="*/ 4259630 w 7953876"/>
              <a:gd name="connsiteY1945" fmla="*/ 4084656 h 6403694"/>
              <a:gd name="connsiteX1946" fmla="*/ 4376345 w 7953876"/>
              <a:gd name="connsiteY1946" fmla="*/ 3933318 h 6403694"/>
              <a:gd name="connsiteX1947" fmla="*/ 4459886 w 7953876"/>
              <a:gd name="connsiteY1947" fmla="*/ 3819173 h 6403694"/>
              <a:gd name="connsiteX1948" fmla="*/ 4431518 w 7953876"/>
              <a:gd name="connsiteY1948" fmla="*/ 3937786 h 6403694"/>
              <a:gd name="connsiteX1949" fmla="*/ 4367744 w 7953876"/>
              <a:gd name="connsiteY1949" fmla="*/ 4044671 h 6403694"/>
              <a:gd name="connsiteX1950" fmla="*/ 4395108 w 7953876"/>
              <a:gd name="connsiteY1950" fmla="*/ 4073040 h 6403694"/>
              <a:gd name="connsiteX1951" fmla="*/ 4551359 w 7953876"/>
              <a:gd name="connsiteY1951" fmla="*/ 3862396 h 6403694"/>
              <a:gd name="connsiteX1952" fmla="*/ 4805115 w 7953876"/>
              <a:gd name="connsiteY1952" fmla="*/ 3676771 h 6403694"/>
              <a:gd name="connsiteX1953" fmla="*/ 4666287 w 7953876"/>
              <a:gd name="connsiteY1953" fmla="*/ 3837491 h 6403694"/>
              <a:gd name="connsiteX1954" fmla="*/ 4685497 w 7953876"/>
              <a:gd name="connsiteY1954" fmla="*/ 3852903 h 6403694"/>
              <a:gd name="connsiteX1955" fmla="*/ 4754186 w 7953876"/>
              <a:gd name="connsiteY1955" fmla="*/ 3777067 h 6403694"/>
              <a:gd name="connsiteX1956" fmla="*/ 4676562 w 7953876"/>
              <a:gd name="connsiteY1956" fmla="*/ 3911092 h 6403694"/>
              <a:gd name="connsiteX1957" fmla="*/ 4499647 w 7953876"/>
              <a:gd name="connsiteY1957" fmla="*/ 4124081 h 6403694"/>
              <a:gd name="connsiteX1958" fmla="*/ 4499536 w 7953876"/>
              <a:gd name="connsiteY1958" fmla="*/ 4127320 h 6403694"/>
              <a:gd name="connsiteX1959" fmla="*/ 4477869 w 7953876"/>
              <a:gd name="connsiteY1959" fmla="*/ 4138712 h 6403694"/>
              <a:gd name="connsiteX1960" fmla="*/ 4537845 w 7953876"/>
              <a:gd name="connsiteY1960" fmla="*/ 4063881 h 6403694"/>
              <a:gd name="connsiteX1961" fmla="*/ 4662154 w 7953876"/>
              <a:gd name="connsiteY1961" fmla="*/ 3876357 h 6403694"/>
              <a:gd name="connsiteX1962" fmla="*/ 4649644 w 7953876"/>
              <a:gd name="connsiteY1962" fmla="*/ 3865970 h 6403694"/>
              <a:gd name="connsiteX1963" fmla="*/ 4515172 w 7953876"/>
              <a:gd name="connsiteY1963" fmla="*/ 4042996 h 6403694"/>
              <a:gd name="connsiteX1964" fmla="*/ 4381259 w 7953876"/>
              <a:gd name="connsiteY1964" fmla="*/ 4174006 h 6403694"/>
              <a:gd name="connsiteX1965" fmla="*/ 4375450 w 7953876"/>
              <a:gd name="connsiteY1965" fmla="*/ 4186403 h 6403694"/>
              <a:gd name="connsiteX1966" fmla="*/ 4314357 w 7953876"/>
              <a:gd name="connsiteY1966" fmla="*/ 4198242 h 6403694"/>
              <a:gd name="connsiteX1967" fmla="*/ 4341944 w 7953876"/>
              <a:gd name="connsiteY1967" fmla="*/ 4181042 h 6403694"/>
              <a:gd name="connsiteX1968" fmla="*/ 4386061 w 7953876"/>
              <a:gd name="connsiteY1968" fmla="*/ 4117827 h 6403694"/>
              <a:gd name="connsiteX1969" fmla="*/ 4378355 w 7953876"/>
              <a:gd name="connsiteY1969" fmla="*/ 4111125 h 6403694"/>
              <a:gd name="connsiteX1970" fmla="*/ 4340157 w 7953876"/>
              <a:gd name="connsiteY1970" fmla="*/ 4135808 h 6403694"/>
              <a:gd name="connsiteX1971" fmla="*/ 4279958 w 7953876"/>
              <a:gd name="connsiteY1971" fmla="*/ 4190201 h 6403694"/>
              <a:gd name="connsiteX1972" fmla="*/ 4276384 w 7953876"/>
              <a:gd name="connsiteY1972" fmla="*/ 4199694 h 6403694"/>
              <a:gd name="connsiteX1973" fmla="*/ 4148055 w 7953876"/>
              <a:gd name="connsiteY1973" fmla="*/ 4203268 h 6403694"/>
              <a:gd name="connsiteX1974" fmla="*/ 4147942 w 7953876"/>
              <a:gd name="connsiteY1974" fmla="*/ 4206619 h 6403694"/>
              <a:gd name="connsiteX1975" fmla="*/ 4347640 w 7953876"/>
              <a:gd name="connsiteY1975" fmla="*/ 4216001 h 6403694"/>
              <a:gd name="connsiteX1976" fmla="*/ 4499201 w 7953876"/>
              <a:gd name="connsiteY1976" fmla="*/ 4147870 h 6403694"/>
              <a:gd name="connsiteX1977" fmla="*/ 4707164 w 7953876"/>
              <a:gd name="connsiteY1977" fmla="*/ 4075050 h 6403694"/>
              <a:gd name="connsiteX1978" fmla="*/ 4793610 w 7953876"/>
              <a:gd name="connsiteY1978" fmla="*/ 4020211 h 6403694"/>
              <a:gd name="connsiteX1979" fmla="*/ 4892231 w 7953876"/>
              <a:gd name="connsiteY1979" fmla="*/ 3972632 h 6403694"/>
              <a:gd name="connsiteX1980" fmla="*/ 4954441 w 7953876"/>
              <a:gd name="connsiteY1980" fmla="*/ 3949401 h 6403694"/>
              <a:gd name="connsiteX1981" fmla="*/ 5075176 w 7953876"/>
              <a:gd name="connsiteY1981" fmla="*/ 3986370 h 6403694"/>
              <a:gd name="connsiteX1982" fmla="*/ 5195799 w 7953876"/>
              <a:gd name="connsiteY1982" fmla="*/ 4070918 h 6403694"/>
              <a:gd name="connsiteX1983" fmla="*/ 5140737 w 7953876"/>
              <a:gd name="connsiteY1983" fmla="*/ 4125644 h 6403694"/>
              <a:gd name="connsiteX1984" fmla="*/ 4847555 w 7953876"/>
              <a:gd name="connsiteY1984" fmla="*/ 4088006 h 6403694"/>
              <a:gd name="connsiteX1985" fmla="*/ 4833148 w 7953876"/>
              <a:gd name="connsiteY1985" fmla="*/ 4108669 h 6403694"/>
              <a:gd name="connsiteX1986" fmla="*/ 4848561 w 7953876"/>
              <a:gd name="connsiteY1986" fmla="*/ 4123523 h 6403694"/>
              <a:gd name="connsiteX1987" fmla="*/ 4994314 w 7953876"/>
              <a:gd name="connsiteY1987" fmla="*/ 4253863 h 6403694"/>
              <a:gd name="connsiteX1988" fmla="*/ 4733187 w 7953876"/>
              <a:gd name="connsiteY1988" fmla="*/ 4262127 h 6403694"/>
              <a:gd name="connsiteX1989" fmla="*/ 4805896 w 7953876"/>
              <a:gd name="connsiteY1989" fmla="*/ 4213767 h 6403694"/>
              <a:gd name="connsiteX1990" fmla="*/ 4795286 w 7953876"/>
              <a:gd name="connsiteY1990" fmla="*/ 4200811 h 6403694"/>
              <a:gd name="connsiteX1991" fmla="*/ 4707835 w 7953876"/>
              <a:gd name="connsiteY1991" fmla="*/ 4252076 h 6403694"/>
              <a:gd name="connsiteX1992" fmla="*/ 4659809 w 7953876"/>
              <a:gd name="connsiteY1992" fmla="*/ 4233982 h 6403694"/>
              <a:gd name="connsiteX1993" fmla="*/ 4704930 w 7953876"/>
              <a:gd name="connsiteY1993" fmla="*/ 4196232 h 6403694"/>
              <a:gd name="connsiteX1994" fmla="*/ 4696553 w 7953876"/>
              <a:gd name="connsiteY1994" fmla="*/ 4184951 h 6403694"/>
              <a:gd name="connsiteX1995" fmla="*/ 4608096 w 7953876"/>
              <a:gd name="connsiteY1995" fmla="*/ 4211644 h 6403694"/>
              <a:gd name="connsiteX1996" fmla="*/ 4602402 w 7953876"/>
              <a:gd name="connsiteY1996" fmla="*/ 4213990 h 6403694"/>
              <a:gd name="connsiteX1997" fmla="*/ 4561634 w 7953876"/>
              <a:gd name="connsiteY1997" fmla="*/ 4203491 h 6403694"/>
              <a:gd name="connsiteX1998" fmla="*/ 4584865 w 7953876"/>
              <a:gd name="connsiteY1998" fmla="*/ 4195114 h 6403694"/>
              <a:gd name="connsiteX1999" fmla="*/ 4656457 w 7953876"/>
              <a:gd name="connsiteY1999" fmla="*/ 4157252 h 6403694"/>
              <a:gd name="connsiteX2000" fmla="*/ 4651320 w 7953876"/>
              <a:gd name="connsiteY2000" fmla="*/ 4144854 h 6403694"/>
              <a:gd name="connsiteX2001" fmla="*/ 4576154 w 7953876"/>
              <a:gd name="connsiteY2001" fmla="*/ 4169650 h 6403694"/>
              <a:gd name="connsiteX2002" fmla="*/ 4505679 w 7953876"/>
              <a:gd name="connsiteY2002" fmla="*/ 4191988 h 6403694"/>
              <a:gd name="connsiteX2003" fmla="*/ 4502217 w 7953876"/>
              <a:gd name="connsiteY2003" fmla="*/ 4196791 h 6403694"/>
              <a:gd name="connsiteX2004" fmla="*/ 4464689 w 7953876"/>
              <a:gd name="connsiteY2004" fmla="*/ 4199136 h 6403694"/>
              <a:gd name="connsiteX2005" fmla="*/ 4463126 w 7953876"/>
              <a:gd name="connsiteY2005" fmla="*/ 4213208 h 6403694"/>
              <a:gd name="connsiteX2006" fmla="*/ 4632221 w 7953876"/>
              <a:gd name="connsiteY2006" fmla="*/ 4273854 h 6403694"/>
              <a:gd name="connsiteX2007" fmla="*/ 4759322 w 7953876"/>
              <a:gd name="connsiteY2007" fmla="*/ 4442392 h 6403694"/>
              <a:gd name="connsiteX2008" fmla="*/ 4458323 w 7953876"/>
              <a:gd name="connsiteY2008" fmla="*/ 4407322 h 6403694"/>
              <a:gd name="connsiteX2009" fmla="*/ 4470944 w 7953876"/>
              <a:gd name="connsiteY2009" fmla="*/ 4404195 h 6403694"/>
              <a:gd name="connsiteX2010" fmla="*/ 4531590 w 7953876"/>
              <a:gd name="connsiteY2010" fmla="*/ 4369236 h 6403694"/>
              <a:gd name="connsiteX2011" fmla="*/ 4525000 w 7953876"/>
              <a:gd name="connsiteY2011" fmla="*/ 4359072 h 6403694"/>
              <a:gd name="connsiteX2012" fmla="*/ 4474183 w 7953876"/>
              <a:gd name="connsiteY2012" fmla="*/ 4380294 h 6403694"/>
              <a:gd name="connsiteX2013" fmla="*/ 4418563 w 7953876"/>
              <a:gd name="connsiteY2013" fmla="*/ 4391908 h 6403694"/>
              <a:gd name="connsiteX2014" fmla="*/ 4344290 w 7953876"/>
              <a:gd name="connsiteY2014" fmla="*/ 4360971 h 6403694"/>
              <a:gd name="connsiteX2015" fmla="*/ 4351885 w 7953876"/>
              <a:gd name="connsiteY2015" fmla="*/ 4360859 h 6403694"/>
              <a:gd name="connsiteX2016" fmla="*/ 4429731 w 7953876"/>
              <a:gd name="connsiteY2016" fmla="*/ 4351478 h 6403694"/>
              <a:gd name="connsiteX2017" fmla="*/ 4430402 w 7953876"/>
              <a:gd name="connsiteY2017" fmla="*/ 4336846 h 6403694"/>
              <a:gd name="connsiteX2018" fmla="*/ 4368526 w 7953876"/>
              <a:gd name="connsiteY2018" fmla="*/ 4335506 h 6403694"/>
              <a:gd name="connsiteX2019" fmla="*/ 4302742 w 7953876"/>
              <a:gd name="connsiteY2019" fmla="*/ 4343325 h 6403694"/>
              <a:gd name="connsiteX2020" fmla="*/ 4241202 w 7953876"/>
              <a:gd name="connsiteY2020" fmla="*/ 4318195 h 6403694"/>
              <a:gd name="connsiteX2021" fmla="*/ 4231820 w 7953876"/>
              <a:gd name="connsiteY2021" fmla="*/ 4314956 h 6403694"/>
              <a:gd name="connsiteX2022" fmla="*/ 4307657 w 7953876"/>
              <a:gd name="connsiteY2022" fmla="*/ 4292618 h 6403694"/>
              <a:gd name="connsiteX2023" fmla="*/ 4303301 w 7953876"/>
              <a:gd name="connsiteY2023" fmla="*/ 4284243 h 6403694"/>
              <a:gd name="connsiteX2024" fmla="*/ 4208925 w 7953876"/>
              <a:gd name="connsiteY2024" fmla="*/ 4294963 h 6403694"/>
              <a:gd name="connsiteX2025" fmla="*/ 4150735 w 7953876"/>
              <a:gd name="connsiteY2025" fmla="*/ 4286810 h 6403694"/>
              <a:gd name="connsiteX2026" fmla="*/ 3984097 w 7953876"/>
              <a:gd name="connsiteY2026" fmla="*/ 4235769 h 6403694"/>
              <a:gd name="connsiteX2027" fmla="*/ 3783393 w 7953876"/>
              <a:gd name="connsiteY2027" fmla="*/ 4175011 h 6403694"/>
              <a:gd name="connsiteX2028" fmla="*/ 3763066 w 7953876"/>
              <a:gd name="connsiteY2028" fmla="*/ 4175346 h 6403694"/>
              <a:gd name="connsiteX2029" fmla="*/ 3761279 w 7953876"/>
              <a:gd name="connsiteY2029" fmla="*/ 4192434 h 6403694"/>
              <a:gd name="connsiteX2030" fmla="*/ 3774458 w 7953876"/>
              <a:gd name="connsiteY2030" fmla="*/ 4205390 h 6403694"/>
              <a:gd name="connsiteX2031" fmla="*/ 4035584 w 7953876"/>
              <a:gd name="connsiteY2031" fmla="*/ 4378394 h 6403694"/>
              <a:gd name="connsiteX2032" fmla="*/ 4304641 w 7953876"/>
              <a:gd name="connsiteY2032" fmla="*/ 4530290 h 6403694"/>
              <a:gd name="connsiteX2033" fmla="*/ 4479097 w 7953876"/>
              <a:gd name="connsiteY2033" fmla="*/ 4606573 h 6403694"/>
              <a:gd name="connsiteX2034" fmla="*/ 4488144 w 7953876"/>
              <a:gd name="connsiteY2034" fmla="*/ 4609253 h 6403694"/>
              <a:gd name="connsiteX2035" fmla="*/ 4884636 w 7953876"/>
              <a:gd name="connsiteY2035" fmla="*/ 4521355 h 6403694"/>
              <a:gd name="connsiteX2036" fmla="*/ 5103544 w 7953876"/>
              <a:gd name="connsiteY2036" fmla="*/ 4323109 h 6403694"/>
              <a:gd name="connsiteX2037" fmla="*/ 5173462 w 7953876"/>
              <a:gd name="connsiteY2037" fmla="*/ 4251517 h 6403694"/>
              <a:gd name="connsiteX2038" fmla="*/ 5152240 w 7953876"/>
              <a:gd name="connsiteY2038" fmla="*/ 4289044 h 6403694"/>
              <a:gd name="connsiteX2039" fmla="*/ 5064230 w 7953876"/>
              <a:gd name="connsiteY2039" fmla="*/ 4400063 h 6403694"/>
              <a:gd name="connsiteX2040" fmla="*/ 5077856 w 7953876"/>
              <a:gd name="connsiteY2040" fmla="*/ 4414358 h 6403694"/>
              <a:gd name="connsiteX2041" fmla="*/ 5175360 w 7953876"/>
              <a:gd name="connsiteY2041" fmla="*/ 4308813 h 6403694"/>
              <a:gd name="connsiteX2042" fmla="*/ 5217466 w 7953876"/>
              <a:gd name="connsiteY2042" fmla="*/ 4249841 h 6403694"/>
              <a:gd name="connsiteX2043" fmla="*/ 5222827 w 7953876"/>
              <a:gd name="connsiteY2043" fmla="*/ 4346564 h 6403694"/>
              <a:gd name="connsiteX2044" fmla="*/ 5239692 w 7953876"/>
              <a:gd name="connsiteY2044" fmla="*/ 4351366 h 6403694"/>
              <a:gd name="connsiteX2045" fmla="*/ 5381759 w 7953876"/>
              <a:gd name="connsiteY2045" fmla="*/ 4187967 h 6403694"/>
              <a:gd name="connsiteX2046" fmla="*/ 5325804 w 7953876"/>
              <a:gd name="connsiteY2046" fmla="*/ 4296862 h 6403694"/>
              <a:gd name="connsiteX2047" fmla="*/ 5345125 w 7953876"/>
              <a:gd name="connsiteY2047" fmla="*/ 4304122 h 6403694"/>
              <a:gd name="connsiteX2048" fmla="*/ 5407894 w 7953876"/>
              <a:gd name="connsiteY2048" fmla="*/ 4195339 h 6403694"/>
              <a:gd name="connsiteX2049" fmla="*/ 5431460 w 7953876"/>
              <a:gd name="connsiteY2049" fmla="*/ 4167974 h 6403694"/>
              <a:gd name="connsiteX2050" fmla="*/ 5402086 w 7953876"/>
              <a:gd name="connsiteY2050" fmla="*/ 4225494 h 6403694"/>
              <a:gd name="connsiteX2051" fmla="*/ 5410574 w 7953876"/>
              <a:gd name="connsiteY2051" fmla="*/ 4233200 h 6403694"/>
              <a:gd name="connsiteX2052" fmla="*/ 5475130 w 7953876"/>
              <a:gd name="connsiteY2052" fmla="*/ 4167081 h 6403694"/>
              <a:gd name="connsiteX2053" fmla="*/ 5473344 w 7953876"/>
              <a:gd name="connsiteY2053" fmla="*/ 4176128 h 6403694"/>
              <a:gd name="connsiteX2054" fmla="*/ 5477029 w 7953876"/>
              <a:gd name="connsiteY2054" fmla="*/ 4183052 h 6403694"/>
              <a:gd name="connsiteX2055" fmla="*/ 5468318 w 7953876"/>
              <a:gd name="connsiteY2055" fmla="*/ 4210863 h 6403694"/>
              <a:gd name="connsiteX2056" fmla="*/ 5495681 w 7953876"/>
              <a:gd name="connsiteY2056" fmla="*/ 4221920 h 6403694"/>
              <a:gd name="connsiteX2057" fmla="*/ 5710904 w 7953876"/>
              <a:gd name="connsiteY2057" fmla="*/ 4059079 h 6403694"/>
              <a:gd name="connsiteX2058" fmla="*/ 5806062 w 7953876"/>
              <a:gd name="connsiteY2058" fmla="*/ 4021440 h 6403694"/>
              <a:gd name="connsiteX2059" fmla="*/ 5891056 w 7953876"/>
              <a:gd name="connsiteY2059" fmla="*/ 3925723 h 6403694"/>
              <a:gd name="connsiteX2060" fmla="*/ 5782273 w 7953876"/>
              <a:gd name="connsiteY2060" fmla="*/ 4103084 h 6403694"/>
              <a:gd name="connsiteX2061" fmla="*/ 5784618 w 7953876"/>
              <a:gd name="connsiteY2061" fmla="*/ 4136590 h 6403694"/>
              <a:gd name="connsiteX2062" fmla="*/ 5823820 w 7953876"/>
              <a:gd name="connsiteY2062" fmla="*/ 4126650 h 6403694"/>
              <a:gd name="connsiteX2063" fmla="*/ 5832420 w 7953876"/>
              <a:gd name="connsiteY2063" fmla="*/ 4129107 h 6403694"/>
              <a:gd name="connsiteX2064" fmla="*/ 5878883 w 7953876"/>
              <a:gd name="connsiteY2064" fmla="*/ 4127208 h 6403694"/>
              <a:gd name="connsiteX2065" fmla="*/ 5729444 w 7953876"/>
              <a:gd name="connsiteY2065" fmla="*/ 4332715 h 6403694"/>
              <a:gd name="connsiteX2066" fmla="*/ 5664665 w 7953876"/>
              <a:gd name="connsiteY2066" fmla="*/ 4331263 h 6403694"/>
              <a:gd name="connsiteX2067" fmla="*/ 5662877 w 7953876"/>
              <a:gd name="connsiteY2067" fmla="*/ 4368343 h 6403694"/>
              <a:gd name="connsiteX2068" fmla="*/ 5735140 w 7953876"/>
              <a:gd name="connsiteY2068" fmla="*/ 4370577 h 6403694"/>
              <a:gd name="connsiteX2069" fmla="*/ 5754015 w 7953876"/>
              <a:gd name="connsiteY2069" fmla="*/ 4373034 h 6403694"/>
              <a:gd name="connsiteX2070" fmla="*/ 5344232 w 7953876"/>
              <a:gd name="connsiteY2070" fmla="*/ 4575300 h 6403694"/>
              <a:gd name="connsiteX2071" fmla="*/ 5335408 w 7953876"/>
              <a:gd name="connsiteY2071" fmla="*/ 4612939 h 6403694"/>
              <a:gd name="connsiteX2072" fmla="*/ 5497357 w 7953876"/>
              <a:gd name="connsiteY2072" fmla="*/ 4662417 h 6403694"/>
              <a:gd name="connsiteX2073" fmla="*/ 5471110 w 7953876"/>
              <a:gd name="connsiteY2073" fmla="*/ 4730324 h 6403694"/>
              <a:gd name="connsiteX2074" fmla="*/ 5408230 w 7953876"/>
              <a:gd name="connsiteY2074" fmla="*/ 4750427 h 6403694"/>
              <a:gd name="connsiteX2075" fmla="*/ 5421298 w 7953876"/>
              <a:gd name="connsiteY2075" fmla="*/ 4730324 h 6403694"/>
              <a:gd name="connsiteX2076" fmla="*/ 5411803 w 7953876"/>
              <a:gd name="connsiteY2076" fmla="*/ 4716586 h 6403694"/>
              <a:gd name="connsiteX2077" fmla="*/ 5348253 w 7953876"/>
              <a:gd name="connsiteY2077" fmla="*/ 4745402 h 6403694"/>
              <a:gd name="connsiteX2078" fmla="*/ 5315976 w 7953876"/>
              <a:gd name="connsiteY2078" fmla="*/ 4764501 h 6403694"/>
              <a:gd name="connsiteX2079" fmla="*/ 5260132 w 7953876"/>
              <a:gd name="connsiteY2079" fmla="*/ 4763271 h 6403694"/>
              <a:gd name="connsiteX2080" fmla="*/ 5222716 w 7953876"/>
              <a:gd name="connsiteY2080" fmla="*/ 4759027 h 6403694"/>
              <a:gd name="connsiteX2081" fmla="*/ 5268508 w 7953876"/>
              <a:gd name="connsiteY2081" fmla="*/ 4730770 h 6403694"/>
              <a:gd name="connsiteX2082" fmla="*/ 5311619 w 7953876"/>
              <a:gd name="connsiteY2082" fmla="*/ 4675373 h 6403694"/>
              <a:gd name="connsiteX2083" fmla="*/ 5304918 w 7953876"/>
              <a:gd name="connsiteY2083" fmla="*/ 4665321 h 6403694"/>
              <a:gd name="connsiteX2084" fmla="*/ 5254993 w 7953876"/>
              <a:gd name="connsiteY2084" fmla="*/ 4689222 h 6403694"/>
              <a:gd name="connsiteX2085" fmla="*/ 5184407 w 7953876"/>
              <a:gd name="connsiteY2085" fmla="*/ 4739594 h 6403694"/>
              <a:gd name="connsiteX2086" fmla="*/ 5177594 w 7953876"/>
              <a:gd name="connsiteY2086" fmla="*/ 4753890 h 6403694"/>
              <a:gd name="connsiteX2087" fmla="*/ 5119181 w 7953876"/>
              <a:gd name="connsiteY2087" fmla="*/ 4747189 h 6403694"/>
              <a:gd name="connsiteX2088" fmla="*/ 5174243 w 7953876"/>
              <a:gd name="connsiteY2088" fmla="*/ 4695141 h 6403694"/>
              <a:gd name="connsiteX2089" fmla="*/ 5162962 w 7953876"/>
              <a:gd name="connsiteY2089" fmla="*/ 4688106 h 6403694"/>
              <a:gd name="connsiteX2090" fmla="*/ 5102650 w 7953876"/>
              <a:gd name="connsiteY2090" fmla="*/ 4722728 h 6403694"/>
              <a:gd name="connsiteX2091" fmla="*/ 5062555 w 7953876"/>
              <a:gd name="connsiteY2091" fmla="*/ 4738587 h 6403694"/>
              <a:gd name="connsiteX2092" fmla="*/ 4707164 w 7953876"/>
              <a:gd name="connsiteY2092" fmla="*/ 4674926 h 6403694"/>
              <a:gd name="connsiteX2093" fmla="*/ 4753179 w 7953876"/>
              <a:gd name="connsiteY2093" fmla="*/ 4672246 h 6403694"/>
              <a:gd name="connsiteX2094" fmla="*/ 4902059 w 7953876"/>
              <a:gd name="connsiteY2094" fmla="*/ 4636394 h 6403694"/>
              <a:gd name="connsiteX2095" fmla="*/ 4958463 w 7953876"/>
              <a:gd name="connsiteY2095" fmla="*/ 4628576 h 6403694"/>
              <a:gd name="connsiteX2096" fmla="*/ 5207638 w 7953876"/>
              <a:gd name="connsiteY2096" fmla="*/ 4538667 h 6403694"/>
              <a:gd name="connsiteX2097" fmla="*/ 5520028 w 7953876"/>
              <a:gd name="connsiteY2097" fmla="*/ 4318307 h 6403694"/>
              <a:gd name="connsiteX2098" fmla="*/ 5754015 w 7953876"/>
              <a:gd name="connsiteY2098" fmla="*/ 4142063 h 6403694"/>
              <a:gd name="connsiteX2099" fmla="*/ 5731566 w 7953876"/>
              <a:gd name="connsiteY2099" fmla="*/ 4113917 h 6403694"/>
              <a:gd name="connsiteX2100" fmla="*/ 5610161 w 7953876"/>
              <a:gd name="connsiteY2100" fmla="*/ 4234876 h 6403694"/>
              <a:gd name="connsiteX2101" fmla="*/ 5603795 w 7953876"/>
              <a:gd name="connsiteY2101" fmla="*/ 4238561 h 6403694"/>
              <a:gd name="connsiteX2102" fmla="*/ 5616751 w 7953876"/>
              <a:gd name="connsiteY2102" fmla="*/ 4215442 h 6403694"/>
              <a:gd name="connsiteX2103" fmla="*/ 5648358 w 7953876"/>
              <a:gd name="connsiteY2103" fmla="*/ 4131118 h 6403694"/>
              <a:gd name="connsiteX2104" fmla="*/ 5633169 w 7953876"/>
              <a:gd name="connsiteY2104" fmla="*/ 4125199 h 6403694"/>
              <a:gd name="connsiteX2105" fmla="*/ 5589723 w 7953876"/>
              <a:gd name="connsiteY2105" fmla="*/ 4199806 h 6403694"/>
              <a:gd name="connsiteX2106" fmla="*/ 5552194 w 7953876"/>
              <a:gd name="connsiteY2106" fmla="*/ 4265590 h 6403694"/>
              <a:gd name="connsiteX2107" fmla="*/ 5477476 w 7953876"/>
              <a:gd name="connsiteY2107" fmla="*/ 4302112 h 6403694"/>
              <a:gd name="connsiteX2108" fmla="*/ 5426657 w 7953876"/>
              <a:gd name="connsiteY2108" fmla="*/ 4336624 h 6403694"/>
              <a:gd name="connsiteX2109" fmla="*/ 5458489 w 7953876"/>
              <a:gd name="connsiteY2109" fmla="*/ 4284353 h 6403694"/>
              <a:gd name="connsiteX2110" fmla="*/ 5431126 w 7953876"/>
              <a:gd name="connsiteY2110" fmla="*/ 4273296 h 6403694"/>
              <a:gd name="connsiteX2111" fmla="*/ 5370479 w 7953876"/>
              <a:gd name="connsiteY2111" fmla="*/ 4372364 h 6403694"/>
              <a:gd name="connsiteX2112" fmla="*/ 5373606 w 7953876"/>
              <a:gd name="connsiteY2112" fmla="*/ 4375714 h 6403694"/>
              <a:gd name="connsiteX2113" fmla="*/ 5215009 w 7953876"/>
              <a:gd name="connsiteY2113" fmla="*/ 4496672 h 6403694"/>
              <a:gd name="connsiteX2114" fmla="*/ 5094722 w 7953876"/>
              <a:gd name="connsiteY2114" fmla="*/ 4568711 h 6403694"/>
              <a:gd name="connsiteX2115" fmla="*/ 5165196 w 7953876"/>
              <a:gd name="connsiteY2115" fmla="*/ 4466405 h 6403694"/>
              <a:gd name="connsiteX2116" fmla="*/ 5142189 w 7953876"/>
              <a:gd name="connsiteY2116" fmla="*/ 4461714 h 6403694"/>
              <a:gd name="connsiteX2117" fmla="*/ 5022571 w 7953876"/>
              <a:gd name="connsiteY2117" fmla="*/ 4568041 h 6403694"/>
              <a:gd name="connsiteX2118" fmla="*/ 4925068 w 7953876"/>
              <a:gd name="connsiteY2118" fmla="*/ 4597974 h 6403694"/>
              <a:gd name="connsiteX2119" fmla="*/ 4867772 w 7953876"/>
              <a:gd name="connsiteY2119" fmla="*/ 4611712 h 6403694"/>
              <a:gd name="connsiteX2120" fmla="*/ 4595812 w 7953876"/>
              <a:gd name="connsiteY2120" fmla="*/ 4648457 h 6403694"/>
              <a:gd name="connsiteX2121" fmla="*/ 4594694 w 7953876"/>
              <a:gd name="connsiteY2121" fmla="*/ 4665321 h 6403694"/>
              <a:gd name="connsiteX2122" fmla="*/ 4608543 w 7953876"/>
              <a:gd name="connsiteY2122" fmla="*/ 4666660 h 6403694"/>
              <a:gd name="connsiteX2123" fmla="*/ 4687060 w 7953876"/>
              <a:gd name="connsiteY2123" fmla="*/ 4694583 h 6403694"/>
              <a:gd name="connsiteX2124" fmla="*/ 4762003 w 7953876"/>
              <a:gd name="connsiteY2124" fmla="*/ 4709549 h 6403694"/>
              <a:gd name="connsiteX2125" fmla="*/ 4903958 w 7953876"/>
              <a:gd name="connsiteY2125" fmla="*/ 4756570 h 6403694"/>
              <a:gd name="connsiteX2126" fmla="*/ 5116724 w 7953876"/>
              <a:gd name="connsiteY2126" fmla="*/ 4841006 h 6403694"/>
              <a:gd name="connsiteX2127" fmla="*/ 5501824 w 7953876"/>
              <a:gd name="connsiteY2127" fmla="*/ 4878198 h 6403694"/>
              <a:gd name="connsiteX2128" fmla="*/ 5630153 w 7953876"/>
              <a:gd name="connsiteY2128" fmla="*/ 4773434 h 6403694"/>
              <a:gd name="connsiteX2129" fmla="*/ 5715036 w 7953876"/>
              <a:gd name="connsiteY2129" fmla="*/ 4580215 h 6403694"/>
              <a:gd name="connsiteX2130" fmla="*/ 5846493 w 7953876"/>
              <a:gd name="connsiteY2130" fmla="*/ 4479361 h 6403694"/>
              <a:gd name="connsiteX2131" fmla="*/ 5818124 w 7953876"/>
              <a:gd name="connsiteY2131" fmla="*/ 4572174 h 6403694"/>
              <a:gd name="connsiteX2132" fmla="*/ 5850066 w 7953876"/>
              <a:gd name="connsiteY2132" fmla="*/ 4588814 h 6403694"/>
              <a:gd name="connsiteX2133" fmla="*/ 5865480 w 7953876"/>
              <a:gd name="connsiteY2133" fmla="*/ 4559776 h 6403694"/>
              <a:gd name="connsiteX2134" fmla="*/ 6006654 w 7953876"/>
              <a:gd name="connsiteY2134" fmla="*/ 4402408 h 6403694"/>
              <a:gd name="connsiteX2135" fmla="*/ 5994703 w 7953876"/>
              <a:gd name="connsiteY2135" fmla="*/ 4418156 h 6403694"/>
              <a:gd name="connsiteX2136" fmla="*/ 5938970 w 7953876"/>
              <a:gd name="connsiteY2136" fmla="*/ 4535205 h 6403694"/>
              <a:gd name="connsiteX2137" fmla="*/ 5960191 w 7953876"/>
              <a:gd name="connsiteY2137" fmla="*/ 4544028 h 6403694"/>
              <a:gd name="connsiteX2138" fmla="*/ 6006653 w 7953876"/>
              <a:gd name="connsiteY2138" fmla="*/ 4445854 h 6403694"/>
              <a:gd name="connsiteX2139" fmla="*/ 6049653 w 7953876"/>
              <a:gd name="connsiteY2139" fmla="*/ 4395817 h 6403694"/>
              <a:gd name="connsiteX2140" fmla="*/ 6069199 w 7953876"/>
              <a:gd name="connsiteY2140" fmla="*/ 4385095 h 6403694"/>
              <a:gd name="connsiteX2141" fmla="*/ 6059259 w 7953876"/>
              <a:gd name="connsiteY2141" fmla="*/ 4401403 h 6403694"/>
              <a:gd name="connsiteX2142" fmla="*/ 6030331 w 7953876"/>
              <a:gd name="connsiteY2142" fmla="*/ 4506723 h 6403694"/>
              <a:gd name="connsiteX2143" fmla="*/ 6036922 w 7953876"/>
              <a:gd name="connsiteY2143" fmla="*/ 4507171 h 6403694"/>
              <a:gd name="connsiteX2144" fmla="*/ 6083607 w 7953876"/>
              <a:gd name="connsiteY2144" fmla="*/ 4413688 h 6403694"/>
              <a:gd name="connsiteX2145" fmla="*/ 6137328 w 7953876"/>
              <a:gd name="connsiteY2145" fmla="*/ 4357174 h 6403694"/>
              <a:gd name="connsiteX2146" fmla="*/ 6132862 w 7953876"/>
              <a:gd name="connsiteY2146" fmla="*/ 4428097 h 6403694"/>
              <a:gd name="connsiteX2147" fmla="*/ 6131074 w 7953876"/>
              <a:gd name="connsiteY2147" fmla="*/ 4430777 h 6403694"/>
              <a:gd name="connsiteX2148" fmla="*/ 6150619 w 7953876"/>
              <a:gd name="connsiteY2148" fmla="*/ 4443620 h 6403694"/>
              <a:gd name="connsiteX2149" fmla="*/ 6152184 w 7953876"/>
              <a:gd name="connsiteY2149" fmla="*/ 4440828 h 6403694"/>
              <a:gd name="connsiteX2150" fmla="*/ 6250356 w 7953876"/>
              <a:gd name="connsiteY2150" fmla="*/ 4365774 h 6403694"/>
              <a:gd name="connsiteX2151" fmla="*/ 6328762 w 7953876"/>
              <a:gd name="connsiteY2151" fmla="*/ 4360637 h 6403694"/>
              <a:gd name="connsiteX2152" fmla="*/ 6345068 w 7953876"/>
              <a:gd name="connsiteY2152" fmla="*/ 4378729 h 6403694"/>
              <a:gd name="connsiteX2153" fmla="*/ 6444135 w 7953876"/>
              <a:gd name="connsiteY2153" fmla="*/ 4364657 h 6403694"/>
              <a:gd name="connsiteX2154" fmla="*/ 6304525 w 7953876"/>
              <a:gd name="connsiteY2154" fmla="*/ 4440717 h 6403694"/>
              <a:gd name="connsiteX2155" fmla="*/ 6148274 w 7953876"/>
              <a:gd name="connsiteY2155" fmla="*/ 4509181 h 6403694"/>
              <a:gd name="connsiteX2156" fmla="*/ 5938188 w 7953876"/>
              <a:gd name="connsiteY2156" fmla="*/ 4656832 h 6403694"/>
              <a:gd name="connsiteX2157" fmla="*/ 5792324 w 7953876"/>
              <a:gd name="connsiteY2157" fmla="*/ 4734568 h 6403694"/>
              <a:gd name="connsiteX2158" fmla="*/ 5705096 w 7953876"/>
              <a:gd name="connsiteY2158" fmla="*/ 4804708 h 6403694"/>
              <a:gd name="connsiteX2159" fmla="*/ 5700517 w 7953876"/>
              <a:gd name="connsiteY2159" fmla="*/ 4808169 h 6403694"/>
              <a:gd name="connsiteX2160" fmla="*/ 5763174 w 7953876"/>
              <a:gd name="connsiteY2160" fmla="*/ 4585687 h 6403694"/>
              <a:gd name="connsiteX2161" fmla="*/ 5749324 w 7953876"/>
              <a:gd name="connsiteY2161" fmla="*/ 4581666 h 6403694"/>
              <a:gd name="connsiteX2162" fmla="*/ 5712691 w 7953876"/>
              <a:gd name="connsiteY2162" fmla="*/ 4700391 h 6403694"/>
              <a:gd name="connsiteX2163" fmla="*/ 5675833 w 7953876"/>
              <a:gd name="connsiteY2163" fmla="*/ 4827268 h 6403694"/>
              <a:gd name="connsiteX2164" fmla="*/ 5375952 w 7953876"/>
              <a:gd name="connsiteY2164" fmla="*/ 4970899 h 6403694"/>
              <a:gd name="connsiteX2165" fmla="*/ 5368580 w 7953876"/>
              <a:gd name="connsiteY2165" fmla="*/ 4994912 h 6403694"/>
              <a:gd name="connsiteX2166" fmla="*/ 5594302 w 7953876"/>
              <a:gd name="connsiteY2166" fmla="*/ 4928123 h 6403694"/>
              <a:gd name="connsiteX2167" fmla="*/ 5930482 w 7953876"/>
              <a:gd name="connsiteY2167" fmla="*/ 4701620 h 6403694"/>
              <a:gd name="connsiteX2168" fmla="*/ 5996043 w 7953876"/>
              <a:gd name="connsiteY2168" fmla="*/ 4652030 h 6403694"/>
              <a:gd name="connsiteX2169" fmla="*/ 6101923 w 7953876"/>
              <a:gd name="connsiteY2169" fmla="*/ 4647339 h 6403694"/>
              <a:gd name="connsiteX2170" fmla="*/ 6183792 w 7953876"/>
              <a:gd name="connsiteY2170" fmla="*/ 4646446 h 6403694"/>
              <a:gd name="connsiteX2171" fmla="*/ 6185466 w 7953876"/>
              <a:gd name="connsiteY2171" fmla="*/ 4633043 h 6403694"/>
              <a:gd name="connsiteX2172" fmla="*/ 6040718 w 7953876"/>
              <a:gd name="connsiteY2172" fmla="*/ 4614614 h 6403694"/>
              <a:gd name="connsiteX2173" fmla="*/ 6052781 w 7953876"/>
              <a:gd name="connsiteY2173" fmla="*/ 4605345 h 6403694"/>
              <a:gd name="connsiteX2174" fmla="*/ 6118229 w 7953876"/>
              <a:gd name="connsiteY2174" fmla="*/ 4563797 h 6403694"/>
              <a:gd name="connsiteX2175" fmla="*/ 6174967 w 7953876"/>
              <a:gd name="connsiteY2175" fmla="*/ 4571169 h 6403694"/>
              <a:gd name="connsiteX2176" fmla="*/ 6231034 w 7953876"/>
              <a:gd name="connsiteY2176" fmla="*/ 4587140 h 6403694"/>
              <a:gd name="connsiteX2177" fmla="*/ 6238518 w 7953876"/>
              <a:gd name="connsiteY2177" fmla="*/ 4575747 h 6403694"/>
              <a:gd name="connsiteX2178" fmla="*/ 6164133 w 7953876"/>
              <a:gd name="connsiteY2178" fmla="*/ 4537326 h 6403694"/>
              <a:gd name="connsiteX2179" fmla="*/ 6219308 w 7953876"/>
              <a:gd name="connsiteY2179" fmla="*/ 4507283 h 6403694"/>
              <a:gd name="connsiteX2180" fmla="*/ 6378127 w 7953876"/>
              <a:gd name="connsiteY2180" fmla="*/ 4443732 h 6403694"/>
              <a:gd name="connsiteX2181" fmla="*/ 6445588 w 7953876"/>
              <a:gd name="connsiteY2181" fmla="*/ 4400956 h 6403694"/>
              <a:gd name="connsiteX2182" fmla="*/ 6419005 w 7953876"/>
              <a:gd name="connsiteY2182" fmla="*/ 4437143 h 6403694"/>
              <a:gd name="connsiteX2183" fmla="*/ 6274592 w 7953876"/>
              <a:gd name="connsiteY2183" fmla="*/ 4561787 h 6403694"/>
              <a:gd name="connsiteX2184" fmla="*/ 6271019 w 7953876"/>
              <a:gd name="connsiteY2184" fmla="*/ 4578316 h 6403694"/>
              <a:gd name="connsiteX2185" fmla="*/ 6114097 w 7953876"/>
              <a:gd name="connsiteY2185" fmla="*/ 4727867 h 6403694"/>
              <a:gd name="connsiteX2186" fmla="*/ 5937072 w 7953876"/>
              <a:gd name="connsiteY2186" fmla="*/ 4802139 h 6403694"/>
              <a:gd name="connsiteX2187" fmla="*/ 5927467 w 7953876"/>
              <a:gd name="connsiteY2187" fmla="*/ 4830731 h 6403694"/>
              <a:gd name="connsiteX2188" fmla="*/ 5800254 w 7953876"/>
              <a:gd name="connsiteY2188" fmla="*/ 4849048 h 6403694"/>
              <a:gd name="connsiteX2189" fmla="*/ 5669691 w 7953876"/>
              <a:gd name="connsiteY2189" fmla="*/ 4912263 h 6403694"/>
              <a:gd name="connsiteX2190" fmla="*/ 5672930 w 7953876"/>
              <a:gd name="connsiteY2190" fmla="*/ 4937951 h 6403694"/>
              <a:gd name="connsiteX2191" fmla="*/ 6046972 w 7953876"/>
              <a:gd name="connsiteY2191" fmla="*/ 4899307 h 6403694"/>
              <a:gd name="connsiteX2192" fmla="*/ 6213722 w 7953876"/>
              <a:gd name="connsiteY2192" fmla="*/ 4754112 h 6403694"/>
              <a:gd name="connsiteX2193" fmla="*/ 6373995 w 7953876"/>
              <a:gd name="connsiteY2193" fmla="*/ 4712454 h 6403694"/>
              <a:gd name="connsiteX2194" fmla="*/ 6392870 w 7953876"/>
              <a:gd name="connsiteY2194" fmla="*/ 4729654 h 6403694"/>
              <a:gd name="connsiteX2195" fmla="*/ 6581623 w 7953876"/>
              <a:gd name="connsiteY2195" fmla="*/ 4699162 h 6403694"/>
              <a:gd name="connsiteX2196" fmla="*/ 6671421 w 7953876"/>
              <a:gd name="connsiteY2196" fmla="*/ 4703295 h 6403694"/>
              <a:gd name="connsiteX2197" fmla="*/ 6512711 w 7953876"/>
              <a:gd name="connsiteY2197" fmla="*/ 4773882 h 6403694"/>
              <a:gd name="connsiteX2198" fmla="*/ 6290117 w 7953876"/>
              <a:gd name="connsiteY2198" fmla="*/ 4862897 h 6403694"/>
              <a:gd name="connsiteX2199" fmla="*/ 6304860 w 7953876"/>
              <a:gd name="connsiteY2199" fmla="*/ 4840895 h 6403694"/>
              <a:gd name="connsiteX2200" fmla="*/ 6363273 w 7953876"/>
              <a:gd name="connsiteY2200" fmla="*/ 4746965 h 6403694"/>
              <a:gd name="connsiteX2201" fmla="*/ 6352440 w 7953876"/>
              <a:gd name="connsiteY2201" fmla="*/ 4738365 h 6403694"/>
              <a:gd name="connsiteX2202" fmla="*/ 6281294 w 7953876"/>
              <a:gd name="connsiteY2202" fmla="*/ 4823024 h 6403694"/>
              <a:gd name="connsiteX2203" fmla="*/ 6237736 w 7953876"/>
              <a:gd name="connsiteY2203" fmla="*/ 4890037 h 6403694"/>
              <a:gd name="connsiteX2204" fmla="*/ 6167149 w 7953876"/>
              <a:gd name="connsiteY2204" fmla="*/ 4925778 h 6403694"/>
              <a:gd name="connsiteX2205" fmla="*/ 6202553 w 7953876"/>
              <a:gd name="connsiteY2205" fmla="*/ 4882443 h 6403694"/>
              <a:gd name="connsiteX2206" fmla="*/ 6262642 w 7953876"/>
              <a:gd name="connsiteY2206" fmla="*/ 4772876 h 6403694"/>
              <a:gd name="connsiteX2207" fmla="*/ 6248681 w 7953876"/>
              <a:gd name="connsiteY2207" fmla="*/ 4768408 h 6403694"/>
              <a:gd name="connsiteX2208" fmla="*/ 6182227 w 7953876"/>
              <a:gd name="connsiteY2208" fmla="*/ 4865019 h 6403694"/>
              <a:gd name="connsiteX2209" fmla="*/ 6119904 w 7953876"/>
              <a:gd name="connsiteY2209" fmla="*/ 4946328 h 6403694"/>
              <a:gd name="connsiteX2210" fmla="*/ 6061827 w 7953876"/>
              <a:gd name="connsiteY2210" fmla="*/ 4969894 h 6403694"/>
              <a:gd name="connsiteX2211" fmla="*/ 6107508 w 7953876"/>
              <a:gd name="connsiteY2211" fmla="*/ 4916731 h 6403694"/>
              <a:gd name="connsiteX2212" fmla="*/ 6182450 w 7953876"/>
              <a:gd name="connsiteY2212" fmla="*/ 4825704 h 6403694"/>
              <a:gd name="connsiteX2213" fmla="*/ 6174521 w 7953876"/>
              <a:gd name="connsiteY2213" fmla="*/ 4813755 h 6403694"/>
              <a:gd name="connsiteX2214" fmla="*/ 6084611 w 7953876"/>
              <a:gd name="connsiteY2214" fmla="*/ 4912152 h 6403694"/>
              <a:gd name="connsiteX2215" fmla="*/ 6008888 w 7953876"/>
              <a:gd name="connsiteY2215" fmla="*/ 4990891 h 6403694"/>
              <a:gd name="connsiteX2216" fmla="*/ 5954049 w 7953876"/>
              <a:gd name="connsiteY2216" fmla="*/ 5012671 h 6403694"/>
              <a:gd name="connsiteX2217" fmla="*/ 5942433 w 7953876"/>
              <a:gd name="connsiteY2217" fmla="*/ 5017362 h 6403694"/>
              <a:gd name="connsiteX2218" fmla="*/ 5969350 w 7953876"/>
              <a:gd name="connsiteY2218" fmla="*/ 4962188 h 6403694"/>
              <a:gd name="connsiteX2219" fmla="*/ 5953155 w 7953876"/>
              <a:gd name="connsiteY2219" fmla="*/ 4965315 h 6403694"/>
              <a:gd name="connsiteX2220" fmla="*/ 5903789 w 7953876"/>
              <a:gd name="connsiteY2220" fmla="*/ 5019260 h 6403694"/>
              <a:gd name="connsiteX2221" fmla="*/ 5877207 w 7953876"/>
              <a:gd name="connsiteY2221" fmla="*/ 5042827 h 6403694"/>
              <a:gd name="connsiteX2222" fmla="*/ 5621218 w 7953876"/>
              <a:gd name="connsiteY2222" fmla="*/ 5088730 h 6403694"/>
              <a:gd name="connsiteX2223" fmla="*/ 5589610 w 7953876"/>
              <a:gd name="connsiteY2223" fmla="*/ 5081917 h 6403694"/>
              <a:gd name="connsiteX2224" fmla="*/ 5586707 w 7953876"/>
              <a:gd name="connsiteY2224" fmla="*/ 5099787 h 6403694"/>
              <a:gd name="connsiteX2225" fmla="*/ 5743070 w 7953876"/>
              <a:gd name="connsiteY2225" fmla="*/ 5200306 h 6403694"/>
              <a:gd name="connsiteX2226" fmla="*/ 5855652 w 7953876"/>
              <a:gd name="connsiteY2226" fmla="*/ 5290774 h 6403694"/>
              <a:gd name="connsiteX2227" fmla="*/ 5861571 w 7953876"/>
              <a:gd name="connsiteY2227" fmla="*/ 5283291 h 6403694"/>
              <a:gd name="connsiteX2228" fmla="*/ 5734358 w 7953876"/>
              <a:gd name="connsiteY2228" fmla="*/ 5159317 h 6403694"/>
              <a:gd name="connsiteX2229" fmla="*/ 5671590 w 7953876"/>
              <a:gd name="connsiteY2229" fmla="*/ 5110509 h 6403694"/>
              <a:gd name="connsiteX2230" fmla="*/ 5854312 w 7953876"/>
              <a:gd name="connsiteY2230" fmla="*/ 5075663 h 6403694"/>
              <a:gd name="connsiteX2231" fmla="*/ 5951368 w 7953876"/>
              <a:gd name="connsiteY2231" fmla="*/ 5074993 h 6403694"/>
              <a:gd name="connsiteX2232" fmla="*/ 6049542 w 7953876"/>
              <a:gd name="connsiteY2232" fmla="*/ 5076891 h 6403694"/>
              <a:gd name="connsiteX2233" fmla="*/ 6051329 w 7953876"/>
              <a:gd name="connsiteY2233" fmla="*/ 5066170 h 6403694"/>
              <a:gd name="connsiteX2234" fmla="*/ 5949692 w 7953876"/>
              <a:gd name="connsiteY2234" fmla="*/ 5054777 h 6403694"/>
              <a:gd name="connsiteX2235" fmla="*/ 5908145 w 7953876"/>
              <a:gd name="connsiteY2235" fmla="*/ 5058128 h 6403694"/>
              <a:gd name="connsiteX2236" fmla="*/ 6157209 w 7953876"/>
              <a:gd name="connsiteY2236" fmla="*/ 4969113 h 6403694"/>
              <a:gd name="connsiteX2237" fmla="*/ 6307876 w 7953876"/>
              <a:gd name="connsiteY2237" fmla="*/ 4972909 h 6403694"/>
              <a:gd name="connsiteX2238" fmla="*/ 6376340 w 7953876"/>
              <a:gd name="connsiteY2238" fmla="*/ 4982404 h 6403694"/>
              <a:gd name="connsiteX2239" fmla="*/ 6312232 w 7953876"/>
              <a:gd name="connsiteY2239" fmla="*/ 4999157 h 6403694"/>
              <a:gd name="connsiteX2240" fmla="*/ 6318375 w 7953876"/>
              <a:gd name="connsiteY2240" fmla="*/ 5030540 h 6403694"/>
              <a:gd name="connsiteX2241" fmla="*/ 6463011 w 7953876"/>
              <a:gd name="connsiteY2241" fmla="*/ 4987205 h 6403694"/>
              <a:gd name="connsiteX2242" fmla="*/ 6464351 w 7953876"/>
              <a:gd name="connsiteY2242" fmla="*/ 4987206 h 6403694"/>
              <a:gd name="connsiteX2243" fmla="*/ 6469600 w 7953876"/>
              <a:gd name="connsiteY2243" fmla="*/ 4983743 h 6403694"/>
              <a:gd name="connsiteX2244" fmla="*/ 6558168 w 7953876"/>
              <a:gd name="connsiteY2244" fmla="*/ 4927005 h 6403694"/>
              <a:gd name="connsiteX2245" fmla="*/ 6652433 w 7953876"/>
              <a:gd name="connsiteY2245" fmla="*/ 4863344 h 6403694"/>
              <a:gd name="connsiteX2246" fmla="*/ 6919479 w 7953876"/>
              <a:gd name="connsiteY2246" fmla="*/ 4861333 h 6403694"/>
              <a:gd name="connsiteX2247" fmla="*/ 6935226 w 7953876"/>
              <a:gd name="connsiteY2247" fmla="*/ 4876411 h 6403694"/>
              <a:gd name="connsiteX2248" fmla="*/ 7054398 w 7953876"/>
              <a:gd name="connsiteY2248" fmla="*/ 4884564 h 6403694"/>
              <a:gd name="connsiteX2249" fmla="*/ 6917021 w 7953876"/>
              <a:gd name="connsiteY2249" fmla="*/ 4920975 h 6403694"/>
              <a:gd name="connsiteX2250" fmla="*/ 6666059 w 7953876"/>
              <a:gd name="connsiteY2250" fmla="*/ 5029536 h 6403694"/>
              <a:gd name="connsiteX2251" fmla="*/ 6673766 w 7953876"/>
              <a:gd name="connsiteY2251" fmla="*/ 5044614 h 6403694"/>
              <a:gd name="connsiteX2252" fmla="*/ 7077629 w 7953876"/>
              <a:gd name="connsiteY2252" fmla="*/ 4919411 h 6403694"/>
              <a:gd name="connsiteX2253" fmla="*/ 7040213 w 7953876"/>
              <a:gd name="connsiteY2253" fmla="*/ 4953923 h 6403694"/>
              <a:gd name="connsiteX2254" fmla="*/ 7030498 w 7953876"/>
              <a:gd name="connsiteY2254" fmla="*/ 4954035 h 6403694"/>
              <a:gd name="connsiteX2255" fmla="*/ 6986714 w 7953876"/>
              <a:gd name="connsiteY2255" fmla="*/ 4952247 h 6403694"/>
              <a:gd name="connsiteX2256" fmla="*/ 6980014 w 7953876"/>
              <a:gd name="connsiteY2256" fmla="*/ 4970229 h 6403694"/>
              <a:gd name="connsiteX2257" fmla="*/ 6986269 w 7953876"/>
              <a:gd name="connsiteY2257" fmla="*/ 4974586 h 6403694"/>
              <a:gd name="connsiteX2258" fmla="*/ 6923500 w 7953876"/>
              <a:gd name="connsiteY2258" fmla="*/ 4990221 h 6403694"/>
              <a:gd name="connsiteX2259" fmla="*/ 6923389 w 7953876"/>
              <a:gd name="connsiteY2259" fmla="*/ 5017250 h 6403694"/>
              <a:gd name="connsiteX2260" fmla="*/ 6993081 w 7953876"/>
              <a:gd name="connsiteY2260" fmla="*/ 5010772 h 6403694"/>
              <a:gd name="connsiteX2261" fmla="*/ 6957230 w 7953876"/>
              <a:gd name="connsiteY2261" fmla="*/ 5051985 h 6403694"/>
              <a:gd name="connsiteX2262" fmla="*/ 6927409 w 7953876"/>
              <a:gd name="connsiteY2262" fmla="*/ 5046513 h 6403694"/>
              <a:gd name="connsiteX2263" fmla="*/ 6840069 w 7953876"/>
              <a:gd name="connsiteY2263" fmla="*/ 5044614 h 6403694"/>
              <a:gd name="connsiteX2264" fmla="*/ 6837724 w 7953876"/>
              <a:gd name="connsiteY2264" fmla="*/ 5065387 h 6403694"/>
              <a:gd name="connsiteX2265" fmla="*/ 6914678 w 7953876"/>
              <a:gd name="connsiteY2265" fmla="*/ 5081135 h 6403694"/>
              <a:gd name="connsiteX2266" fmla="*/ 6907193 w 7953876"/>
              <a:gd name="connsiteY2266" fmla="*/ 5085156 h 6403694"/>
              <a:gd name="connsiteX2267" fmla="*/ 6872346 w 7953876"/>
              <a:gd name="connsiteY2267" fmla="*/ 5097330 h 6403694"/>
              <a:gd name="connsiteX2268" fmla="*/ 6812483 w 7953876"/>
              <a:gd name="connsiteY2268" fmla="*/ 5092304 h 6403694"/>
              <a:gd name="connsiteX2269" fmla="*/ 6755299 w 7953876"/>
              <a:gd name="connsiteY2269" fmla="*/ 5080242 h 6403694"/>
              <a:gd name="connsiteX2270" fmla="*/ 6749937 w 7953876"/>
              <a:gd name="connsiteY2270" fmla="*/ 5088842 h 6403694"/>
              <a:gd name="connsiteX2271" fmla="*/ 6807455 w 7953876"/>
              <a:gd name="connsiteY2271" fmla="*/ 5121008 h 6403694"/>
              <a:gd name="connsiteX2272" fmla="*/ 6803547 w 7953876"/>
              <a:gd name="connsiteY2272" fmla="*/ 5125029 h 6403694"/>
              <a:gd name="connsiteX2273" fmla="*/ 6790032 w 7953876"/>
              <a:gd name="connsiteY2273" fmla="*/ 5127821 h 6403694"/>
              <a:gd name="connsiteX2274" fmla="*/ 6766579 w 7953876"/>
              <a:gd name="connsiteY2274" fmla="*/ 5126146 h 6403694"/>
              <a:gd name="connsiteX2275" fmla="*/ 6671867 w 7953876"/>
              <a:gd name="connsiteY2275" fmla="*/ 5107382 h 6403694"/>
              <a:gd name="connsiteX2276" fmla="*/ 6667511 w 7953876"/>
              <a:gd name="connsiteY2276" fmla="*/ 5115535 h 6403694"/>
              <a:gd name="connsiteX2277" fmla="*/ 6721233 w 7953876"/>
              <a:gd name="connsiteY2277" fmla="*/ 5142340 h 6403694"/>
              <a:gd name="connsiteX2278" fmla="*/ 6308992 w 7953876"/>
              <a:gd name="connsiteY2278" fmla="*/ 5183106 h 6403694"/>
              <a:gd name="connsiteX2279" fmla="*/ 6484119 w 7953876"/>
              <a:gd name="connsiteY2279" fmla="*/ 5115312 h 6403694"/>
              <a:gd name="connsiteX2280" fmla="*/ 6627973 w 7953876"/>
              <a:gd name="connsiteY2280" fmla="*/ 5059691 h 6403694"/>
              <a:gd name="connsiteX2281" fmla="*/ 6618704 w 7953876"/>
              <a:gd name="connsiteY2281" fmla="*/ 5046066 h 6403694"/>
              <a:gd name="connsiteX2282" fmla="*/ 6407948 w 7953876"/>
              <a:gd name="connsiteY2282" fmla="*/ 5132289 h 6403694"/>
              <a:gd name="connsiteX2283" fmla="*/ 6216403 w 7953876"/>
              <a:gd name="connsiteY2283" fmla="*/ 5176405 h 6403694"/>
              <a:gd name="connsiteX2284" fmla="*/ 6208473 w 7953876"/>
              <a:gd name="connsiteY2284" fmla="*/ 5184000 h 6403694"/>
              <a:gd name="connsiteX2285" fmla="*/ 6076011 w 7953876"/>
              <a:gd name="connsiteY2285" fmla="*/ 5181878 h 6403694"/>
              <a:gd name="connsiteX2286" fmla="*/ 6073331 w 7953876"/>
              <a:gd name="connsiteY2286" fmla="*/ 5182994 h 6403694"/>
              <a:gd name="connsiteX2287" fmla="*/ 6019609 w 7953876"/>
              <a:gd name="connsiteY2287" fmla="*/ 5177857 h 6403694"/>
              <a:gd name="connsiteX2288" fmla="*/ 6018603 w 7953876"/>
              <a:gd name="connsiteY2288" fmla="*/ 5185228 h 6403694"/>
              <a:gd name="connsiteX2289" fmla="*/ 6148497 w 7953876"/>
              <a:gd name="connsiteY2289" fmla="*/ 5246992 h 6403694"/>
              <a:gd name="connsiteX2290" fmla="*/ 6268450 w 7953876"/>
              <a:gd name="connsiteY2290" fmla="*/ 5311994 h 6403694"/>
              <a:gd name="connsiteX2291" fmla="*/ 6277050 w 7953876"/>
              <a:gd name="connsiteY2291" fmla="*/ 5303506 h 6403694"/>
              <a:gd name="connsiteX2292" fmla="*/ 6161341 w 7953876"/>
              <a:gd name="connsiteY2292" fmla="*/ 5225771 h 6403694"/>
              <a:gd name="connsiteX2293" fmla="*/ 6120798 w 7953876"/>
              <a:gd name="connsiteY2293" fmla="*/ 5204438 h 6403694"/>
              <a:gd name="connsiteX2294" fmla="*/ 6151848 w 7953876"/>
              <a:gd name="connsiteY2294" fmla="*/ 5205443 h 6403694"/>
              <a:gd name="connsiteX2295" fmla="*/ 6157097 w 7953876"/>
              <a:gd name="connsiteY2295" fmla="*/ 5211810 h 6403694"/>
              <a:gd name="connsiteX2296" fmla="*/ 6457985 w 7953876"/>
              <a:gd name="connsiteY2296" fmla="*/ 5388947 h 6403694"/>
              <a:gd name="connsiteX2297" fmla="*/ 6464910 w 7953876"/>
              <a:gd name="connsiteY2297" fmla="*/ 5375211 h 6403694"/>
              <a:gd name="connsiteX2298" fmla="*/ 6289112 w 7953876"/>
              <a:gd name="connsiteY2298" fmla="*/ 5244981 h 6403694"/>
              <a:gd name="connsiteX2299" fmla="*/ 6215845 w 7953876"/>
              <a:gd name="connsiteY2299" fmla="*/ 5205556 h 6403694"/>
              <a:gd name="connsiteX2300" fmla="*/ 6392201 w 7953876"/>
              <a:gd name="connsiteY2300" fmla="*/ 5197850 h 6403694"/>
              <a:gd name="connsiteX2301" fmla="*/ 6718329 w 7953876"/>
              <a:gd name="connsiteY2301" fmla="*/ 5172273 h 6403694"/>
              <a:gd name="connsiteX2302" fmla="*/ 6793942 w 7953876"/>
              <a:gd name="connsiteY2302" fmla="*/ 5157418 h 6403694"/>
              <a:gd name="connsiteX2303" fmla="*/ 6825885 w 7953876"/>
              <a:gd name="connsiteY2303" fmla="*/ 5151163 h 6403694"/>
              <a:gd name="connsiteX2304" fmla="*/ 7023014 w 7953876"/>
              <a:gd name="connsiteY2304" fmla="*/ 5114083 h 6403694"/>
              <a:gd name="connsiteX2305" fmla="*/ 7145982 w 7953876"/>
              <a:gd name="connsiteY2305" fmla="*/ 5072200 h 6403694"/>
              <a:gd name="connsiteX2306" fmla="*/ 7363103 w 7953876"/>
              <a:gd name="connsiteY2306" fmla="*/ 5046177 h 6403694"/>
              <a:gd name="connsiteX2307" fmla="*/ 7238124 w 7953876"/>
              <a:gd name="connsiteY2307" fmla="*/ 5191595 h 6403694"/>
              <a:gd name="connsiteX2308" fmla="*/ 7251191 w 7953876"/>
              <a:gd name="connsiteY2308" fmla="*/ 5221415 h 6403694"/>
              <a:gd name="connsiteX2309" fmla="*/ 7274089 w 7953876"/>
              <a:gd name="connsiteY2309" fmla="*/ 5210917 h 6403694"/>
              <a:gd name="connsiteX2310" fmla="*/ 7284811 w 7953876"/>
              <a:gd name="connsiteY2310" fmla="*/ 5209688 h 6403694"/>
              <a:gd name="connsiteX2311" fmla="*/ 7595750 w 7953876"/>
              <a:gd name="connsiteY2311" fmla="*/ 5116093 h 6403694"/>
              <a:gd name="connsiteX2312" fmla="*/ 7702412 w 7953876"/>
              <a:gd name="connsiteY2312" fmla="*/ 5125252 h 6403694"/>
              <a:gd name="connsiteX2313" fmla="*/ 7649918 w 7953876"/>
              <a:gd name="connsiteY2313" fmla="*/ 5178193 h 6403694"/>
              <a:gd name="connsiteX2314" fmla="*/ 7640314 w 7953876"/>
              <a:gd name="connsiteY2314" fmla="*/ 5199860 h 6403694"/>
              <a:gd name="connsiteX2315" fmla="*/ 7636851 w 7953876"/>
              <a:gd name="connsiteY2315" fmla="*/ 5209800 h 6403694"/>
              <a:gd name="connsiteX2316" fmla="*/ 7637185 w 7953876"/>
              <a:gd name="connsiteY2316" fmla="*/ 5211811 h 6403694"/>
              <a:gd name="connsiteX2317" fmla="*/ 7644446 w 7953876"/>
              <a:gd name="connsiteY2317" fmla="*/ 5224542 h 6403694"/>
              <a:gd name="connsiteX2318" fmla="*/ 7663432 w 7953876"/>
              <a:gd name="connsiteY2318" fmla="*/ 5223538 h 6403694"/>
              <a:gd name="connsiteX2319" fmla="*/ 7799692 w 7953876"/>
              <a:gd name="connsiteY2319" fmla="*/ 5217394 h 6403694"/>
              <a:gd name="connsiteX2320" fmla="*/ 7889154 w 7953876"/>
              <a:gd name="connsiteY2320" fmla="*/ 5217841 h 6403694"/>
              <a:gd name="connsiteX2321" fmla="*/ 7874746 w 7953876"/>
              <a:gd name="connsiteY2321" fmla="*/ 5234930 h 6403694"/>
              <a:gd name="connsiteX2322" fmla="*/ 7868269 w 7953876"/>
              <a:gd name="connsiteY2322" fmla="*/ 5233366 h 6403694"/>
              <a:gd name="connsiteX2323" fmla="*/ 7791427 w 7953876"/>
              <a:gd name="connsiteY2323" fmla="*/ 5272010 h 6403694"/>
              <a:gd name="connsiteX2324" fmla="*/ 7715926 w 7953876"/>
              <a:gd name="connsiteY2324" fmla="*/ 5275807 h 6403694"/>
              <a:gd name="connsiteX2325" fmla="*/ 7701518 w 7953876"/>
              <a:gd name="connsiteY2325" fmla="*/ 5296022 h 6403694"/>
              <a:gd name="connsiteX2326" fmla="*/ 7782268 w 7953876"/>
              <a:gd name="connsiteY2326" fmla="*/ 5312776 h 6403694"/>
              <a:gd name="connsiteX2327" fmla="*/ 7736923 w 7953876"/>
              <a:gd name="connsiteY2327" fmla="*/ 5345612 h 6403694"/>
              <a:gd name="connsiteX2328" fmla="*/ 7719834 w 7953876"/>
              <a:gd name="connsiteY2328" fmla="*/ 5347735 h 6403694"/>
              <a:gd name="connsiteX2329" fmla="*/ 7676054 w 7953876"/>
              <a:gd name="connsiteY2329" fmla="*/ 5343603 h 6403694"/>
              <a:gd name="connsiteX2330" fmla="*/ 7661757 w 7953876"/>
              <a:gd name="connsiteY2330" fmla="*/ 5340810 h 6403694"/>
              <a:gd name="connsiteX2331" fmla="*/ 7556771 w 7953876"/>
              <a:gd name="connsiteY2331" fmla="*/ 5318473 h 6403694"/>
              <a:gd name="connsiteX2332" fmla="*/ 7552191 w 7953876"/>
              <a:gd name="connsiteY2332" fmla="*/ 5338800 h 6403694"/>
              <a:gd name="connsiteX2333" fmla="*/ 7668906 w 7953876"/>
              <a:gd name="connsiteY2333" fmla="*/ 5368732 h 6403694"/>
              <a:gd name="connsiteX2334" fmla="*/ 7765850 w 7953876"/>
              <a:gd name="connsiteY2334" fmla="*/ 5379678 h 6403694"/>
              <a:gd name="connsiteX2335" fmla="*/ 7771546 w 7953876"/>
              <a:gd name="connsiteY2335" fmla="*/ 5373199 h 6403694"/>
              <a:gd name="connsiteX2336" fmla="*/ 7789528 w 7953876"/>
              <a:gd name="connsiteY2336" fmla="*/ 5382581 h 6403694"/>
              <a:gd name="connsiteX2337" fmla="*/ 7751778 w 7953876"/>
              <a:gd name="connsiteY2337" fmla="*/ 5386155 h 6403694"/>
              <a:gd name="connsiteX2338" fmla="*/ 7711681 w 7953876"/>
              <a:gd name="connsiteY2338" fmla="*/ 5384926 h 6403694"/>
              <a:gd name="connsiteX2339" fmla="*/ 7711012 w 7953876"/>
              <a:gd name="connsiteY2339" fmla="*/ 5399557 h 6403694"/>
              <a:gd name="connsiteX2340" fmla="*/ 7791092 w 7953876"/>
              <a:gd name="connsiteY2340" fmla="*/ 5412402 h 6403694"/>
              <a:gd name="connsiteX2341" fmla="*/ 7788411 w 7953876"/>
              <a:gd name="connsiteY2341" fmla="*/ 5417763 h 6403694"/>
              <a:gd name="connsiteX2342" fmla="*/ 7751442 w 7953876"/>
              <a:gd name="connsiteY2342" fmla="*/ 5422342 h 6403694"/>
              <a:gd name="connsiteX2343" fmla="*/ 7677282 w 7953876"/>
              <a:gd name="connsiteY2343" fmla="*/ 5416088 h 6403694"/>
              <a:gd name="connsiteX2344" fmla="*/ 7672367 w 7953876"/>
              <a:gd name="connsiteY2344" fmla="*/ 5427703 h 6403694"/>
              <a:gd name="connsiteX2345" fmla="*/ 7721287 w 7953876"/>
              <a:gd name="connsiteY2345" fmla="*/ 5448254 h 6403694"/>
              <a:gd name="connsiteX2346" fmla="*/ 7705986 w 7953876"/>
              <a:gd name="connsiteY2346" fmla="*/ 5449147 h 6403694"/>
              <a:gd name="connsiteX2347" fmla="*/ 7601446 w 7953876"/>
              <a:gd name="connsiteY2347" fmla="*/ 5445126 h 6403694"/>
              <a:gd name="connsiteX2348" fmla="*/ 7596532 w 7953876"/>
              <a:gd name="connsiteY2348" fmla="*/ 5454397 h 6403694"/>
              <a:gd name="connsiteX2349" fmla="*/ 7683983 w 7953876"/>
              <a:gd name="connsiteY2349" fmla="*/ 5476623 h 6403694"/>
              <a:gd name="connsiteX2350" fmla="*/ 7711123 w 7953876"/>
              <a:gd name="connsiteY2350" fmla="*/ 5475394 h 6403694"/>
              <a:gd name="connsiteX2351" fmla="*/ 7691355 w 7953876"/>
              <a:gd name="connsiteY2351" fmla="*/ 5482318 h 6403694"/>
              <a:gd name="connsiteX2352" fmla="*/ 7562243 w 7953876"/>
              <a:gd name="connsiteY2352" fmla="*/ 5502199 h 6403694"/>
              <a:gd name="connsiteX2353" fmla="*/ 7341771 w 7953876"/>
              <a:gd name="connsiteY2353" fmla="*/ 5442557 h 6403694"/>
              <a:gd name="connsiteX2354" fmla="*/ 7339761 w 7953876"/>
              <a:gd name="connsiteY2354" fmla="*/ 5437420 h 6403694"/>
              <a:gd name="connsiteX2355" fmla="*/ 7486407 w 7953876"/>
              <a:gd name="connsiteY2355" fmla="*/ 5479080 h 6403694"/>
              <a:gd name="connsiteX2356" fmla="*/ 7488194 w 7953876"/>
              <a:gd name="connsiteY2356" fmla="*/ 5466570 h 6403694"/>
              <a:gd name="connsiteX2357" fmla="*/ 7392701 w 7953876"/>
              <a:gd name="connsiteY2357" fmla="*/ 5440325 h 6403694"/>
              <a:gd name="connsiteX2358" fmla="*/ 7322896 w 7953876"/>
              <a:gd name="connsiteY2358" fmla="*/ 5407041 h 6403694"/>
              <a:gd name="connsiteX2359" fmla="*/ 7315189 w 7953876"/>
              <a:gd name="connsiteY2359" fmla="*/ 5397548 h 6403694"/>
              <a:gd name="connsiteX2360" fmla="*/ 7340542 w 7953876"/>
              <a:gd name="connsiteY2360" fmla="*/ 5408716 h 6403694"/>
              <a:gd name="connsiteX2361" fmla="*/ 7433690 w 7953876"/>
              <a:gd name="connsiteY2361" fmla="*/ 5438872 h 6403694"/>
              <a:gd name="connsiteX2362" fmla="*/ 7438158 w 7953876"/>
              <a:gd name="connsiteY2362" fmla="*/ 5427368 h 6403694"/>
              <a:gd name="connsiteX2363" fmla="*/ 7349030 w 7953876"/>
              <a:gd name="connsiteY2363" fmla="*/ 5387608 h 6403694"/>
              <a:gd name="connsiteX2364" fmla="*/ 7250857 w 7953876"/>
              <a:gd name="connsiteY2364" fmla="*/ 5343602 h 6403694"/>
              <a:gd name="connsiteX2365" fmla="*/ 7240471 w 7953876"/>
              <a:gd name="connsiteY2365" fmla="*/ 5345165 h 6403694"/>
              <a:gd name="connsiteX2366" fmla="*/ 7191215 w 7953876"/>
              <a:gd name="connsiteY2366" fmla="*/ 5321600 h 6403694"/>
              <a:gd name="connsiteX2367" fmla="*/ 7184738 w 7953876"/>
              <a:gd name="connsiteY2367" fmla="*/ 5339357 h 6403694"/>
              <a:gd name="connsiteX2368" fmla="*/ 7268057 w 7953876"/>
              <a:gd name="connsiteY2368" fmla="*/ 5385709 h 6403694"/>
              <a:gd name="connsiteX2369" fmla="*/ 7307818 w 7953876"/>
              <a:gd name="connsiteY2369" fmla="*/ 5422900 h 6403694"/>
              <a:gd name="connsiteX2370" fmla="*/ 7325688 w 7953876"/>
              <a:gd name="connsiteY2370" fmla="*/ 5445015 h 6403694"/>
              <a:gd name="connsiteX2371" fmla="*/ 7328145 w 7953876"/>
              <a:gd name="connsiteY2371" fmla="*/ 5448478 h 6403694"/>
              <a:gd name="connsiteX2372" fmla="*/ 7422298 w 7953876"/>
              <a:gd name="connsiteY2372" fmla="*/ 5541736 h 6403694"/>
              <a:gd name="connsiteX2373" fmla="*/ 7463623 w 7953876"/>
              <a:gd name="connsiteY2373" fmla="*/ 5594006 h 6403694"/>
              <a:gd name="connsiteX2374" fmla="*/ 7411017 w 7953876"/>
              <a:gd name="connsiteY2374" fmla="*/ 5577477 h 6403694"/>
              <a:gd name="connsiteX2375" fmla="*/ 7321444 w 7953876"/>
              <a:gd name="connsiteY2375" fmla="*/ 5554023 h 6403694"/>
              <a:gd name="connsiteX2376" fmla="*/ 7317981 w 7953876"/>
              <a:gd name="connsiteY2376" fmla="*/ 5562622 h 6403694"/>
              <a:gd name="connsiteX2377" fmla="*/ 7405545 w 7953876"/>
              <a:gd name="connsiteY2377" fmla="*/ 5601154 h 6403694"/>
              <a:gd name="connsiteX2378" fmla="*/ 7436706 w 7953876"/>
              <a:gd name="connsiteY2378" fmla="*/ 5612435 h 6403694"/>
              <a:gd name="connsiteX2379" fmla="*/ 7395939 w 7953876"/>
              <a:gd name="connsiteY2379" fmla="*/ 5617014 h 6403694"/>
              <a:gd name="connsiteX2380" fmla="*/ 7315748 w 7953876"/>
              <a:gd name="connsiteY2380" fmla="*/ 5599145 h 6403694"/>
              <a:gd name="connsiteX2381" fmla="*/ 7216345 w 7953876"/>
              <a:gd name="connsiteY2381" fmla="*/ 5559495 h 6403694"/>
              <a:gd name="connsiteX2382" fmla="*/ 7209310 w 7953876"/>
              <a:gd name="connsiteY2382" fmla="*/ 5571781 h 6403694"/>
              <a:gd name="connsiteX2383" fmla="*/ 7306477 w 7953876"/>
              <a:gd name="connsiteY2383" fmla="*/ 5619583 h 6403694"/>
              <a:gd name="connsiteX2384" fmla="*/ 7271966 w 7953876"/>
              <a:gd name="connsiteY2384" fmla="*/ 5621928 h 6403694"/>
              <a:gd name="connsiteX2385" fmla="*/ 7164857 w 7953876"/>
              <a:gd name="connsiteY2385" fmla="*/ 5581051 h 6403694"/>
              <a:gd name="connsiteX2386" fmla="*/ 7054062 w 7953876"/>
              <a:gd name="connsiteY2386" fmla="*/ 5546203 h 6403694"/>
              <a:gd name="connsiteX2387" fmla="*/ 7051382 w 7953876"/>
              <a:gd name="connsiteY2387" fmla="*/ 5556703 h 6403694"/>
              <a:gd name="connsiteX2388" fmla="*/ 7213553 w 7953876"/>
              <a:gd name="connsiteY2388" fmla="*/ 5613440 h 6403694"/>
              <a:gd name="connsiteX2389" fmla="*/ 7242592 w 7953876"/>
              <a:gd name="connsiteY2389" fmla="*/ 5623715 h 6403694"/>
              <a:gd name="connsiteX2390" fmla="*/ 7055291 w 7953876"/>
              <a:gd name="connsiteY2390" fmla="*/ 5598362 h 6403694"/>
              <a:gd name="connsiteX2391" fmla="*/ 6976105 w 7953876"/>
              <a:gd name="connsiteY2391" fmla="*/ 5564633 h 6403694"/>
              <a:gd name="connsiteX2392" fmla="*/ 6755633 w 7953876"/>
              <a:gd name="connsiteY2392" fmla="*/ 5395873 h 6403694"/>
              <a:gd name="connsiteX2393" fmla="*/ 6747368 w 7953876"/>
              <a:gd name="connsiteY2393" fmla="*/ 5410838 h 6403694"/>
              <a:gd name="connsiteX2394" fmla="*/ 6993528 w 7953876"/>
              <a:gd name="connsiteY2394" fmla="*/ 5752156 h 6403694"/>
              <a:gd name="connsiteX2395" fmla="*/ 6977668 w 7953876"/>
              <a:gd name="connsiteY2395" fmla="*/ 5842624 h 6403694"/>
              <a:gd name="connsiteX2396" fmla="*/ 6976776 w 7953876"/>
              <a:gd name="connsiteY2396" fmla="*/ 5844635 h 6403694"/>
              <a:gd name="connsiteX2397" fmla="*/ 6937573 w 7953876"/>
              <a:gd name="connsiteY2397" fmla="*/ 5791359 h 6403694"/>
              <a:gd name="connsiteX2398" fmla="*/ 6868214 w 7953876"/>
              <a:gd name="connsiteY2398" fmla="*/ 5715858 h 6403694"/>
              <a:gd name="connsiteX2399" fmla="*/ 6861625 w 7953876"/>
              <a:gd name="connsiteY2399" fmla="*/ 5720437 h 6403694"/>
              <a:gd name="connsiteX2400" fmla="*/ 6930871 w 7953876"/>
              <a:gd name="connsiteY2400" fmla="*/ 5825090 h 6403694"/>
              <a:gd name="connsiteX2401" fmla="*/ 6933104 w 7953876"/>
              <a:gd name="connsiteY2401" fmla="*/ 5828662 h 6403694"/>
              <a:gd name="connsiteX2402" fmla="*/ 6790591 w 7953876"/>
              <a:gd name="connsiteY2402" fmla="*/ 5717981 h 6403694"/>
              <a:gd name="connsiteX2403" fmla="*/ 6769928 w 7953876"/>
              <a:gd name="connsiteY2403" fmla="*/ 5723341 h 6403694"/>
              <a:gd name="connsiteX2404" fmla="*/ 6761217 w 7953876"/>
              <a:gd name="connsiteY2404" fmla="*/ 5762767 h 6403694"/>
              <a:gd name="connsiteX2405" fmla="*/ 6727375 w 7953876"/>
              <a:gd name="connsiteY2405" fmla="*/ 5730936 h 6403694"/>
              <a:gd name="connsiteX2406" fmla="*/ 6670749 w 7953876"/>
              <a:gd name="connsiteY2406" fmla="*/ 5664705 h 6403694"/>
              <a:gd name="connsiteX2407" fmla="*/ 6662150 w 7953876"/>
              <a:gd name="connsiteY2407" fmla="*/ 5669396 h 6403694"/>
              <a:gd name="connsiteX2408" fmla="*/ 6702580 w 7953876"/>
              <a:gd name="connsiteY2408" fmla="*/ 5736073 h 6403694"/>
              <a:gd name="connsiteX2409" fmla="*/ 6701018 w 7953876"/>
              <a:gd name="connsiteY2409" fmla="*/ 5735404 h 6403694"/>
              <a:gd name="connsiteX2410" fmla="*/ 6678233 w 7953876"/>
              <a:gd name="connsiteY2410" fmla="*/ 5711055 h 6403694"/>
              <a:gd name="connsiteX2411" fmla="*/ 6622500 w 7953876"/>
              <a:gd name="connsiteY2411" fmla="*/ 5641808 h 6403694"/>
              <a:gd name="connsiteX2412" fmla="*/ 6557946 w 7953876"/>
              <a:gd name="connsiteY2412" fmla="*/ 5563293 h 6403694"/>
              <a:gd name="connsiteX2413" fmla="*/ 6543537 w 7953876"/>
              <a:gd name="connsiteY2413" fmla="*/ 5575020 h 6403694"/>
              <a:gd name="connsiteX2414" fmla="*/ 6624512 w 7953876"/>
              <a:gd name="connsiteY2414" fmla="*/ 5683581 h 6403694"/>
              <a:gd name="connsiteX2415" fmla="*/ 6672648 w 7953876"/>
              <a:gd name="connsiteY2415" fmla="*/ 5731717 h 6403694"/>
              <a:gd name="connsiteX2416" fmla="*/ 6622836 w 7953876"/>
              <a:gd name="connsiteY2416" fmla="*/ 5696090 h 6403694"/>
              <a:gd name="connsiteX2417" fmla="*/ 6548787 w 7953876"/>
              <a:gd name="connsiteY2417" fmla="*/ 5633544 h 6403694"/>
              <a:gd name="connsiteX2418" fmla="*/ 6343505 w 7953876"/>
              <a:gd name="connsiteY2418" fmla="*/ 5417763 h 6403694"/>
              <a:gd name="connsiteX2419" fmla="*/ 6330660 w 7953876"/>
              <a:gd name="connsiteY2419" fmla="*/ 5441217 h 6403694"/>
              <a:gd name="connsiteX2420" fmla="*/ 6530134 w 7953876"/>
              <a:gd name="connsiteY2420" fmla="*/ 5697876 h 6403694"/>
              <a:gd name="connsiteX2421" fmla="*/ 6570901 w 7953876"/>
              <a:gd name="connsiteY2421" fmla="*/ 5923375 h 6403694"/>
              <a:gd name="connsiteX2422" fmla="*/ 6292575 w 7953876"/>
              <a:gd name="connsiteY2422" fmla="*/ 5610648 h 6403694"/>
              <a:gd name="connsiteX2423" fmla="*/ 6281964 w 7953876"/>
              <a:gd name="connsiteY2423" fmla="*/ 5622152 h 6403694"/>
              <a:gd name="connsiteX2424" fmla="*/ 6550574 w 7953876"/>
              <a:gd name="connsiteY2424" fmla="*/ 5947053 h 6403694"/>
              <a:gd name="connsiteX2425" fmla="*/ 6534491 w 7953876"/>
              <a:gd name="connsiteY2425" fmla="*/ 5937558 h 6403694"/>
              <a:gd name="connsiteX2426" fmla="*/ 6535048 w 7953876"/>
              <a:gd name="connsiteY2426" fmla="*/ 5935101 h 6403694"/>
              <a:gd name="connsiteX2427" fmla="*/ 6493166 w 7953876"/>
              <a:gd name="connsiteY2427" fmla="*/ 5858930 h 6403694"/>
              <a:gd name="connsiteX2428" fmla="*/ 6435759 w 7953876"/>
              <a:gd name="connsiteY2428" fmla="*/ 5785440 h 6403694"/>
              <a:gd name="connsiteX2429" fmla="*/ 6420569 w 7953876"/>
              <a:gd name="connsiteY2429" fmla="*/ 5795938 h 6403694"/>
              <a:gd name="connsiteX2430" fmla="*/ 6471722 w 7953876"/>
              <a:gd name="connsiteY2430" fmla="*/ 5874455 h 6403694"/>
              <a:gd name="connsiteX2431" fmla="*/ 6491380 w 7953876"/>
              <a:gd name="connsiteY2431" fmla="*/ 5906398 h 6403694"/>
              <a:gd name="connsiteX2432" fmla="*/ 6432855 w 7953876"/>
              <a:gd name="connsiteY2432" fmla="*/ 5850108 h 6403694"/>
              <a:gd name="connsiteX2433" fmla="*/ 6406050 w 7953876"/>
              <a:gd name="connsiteY2433" fmla="*/ 5801300 h 6403694"/>
              <a:gd name="connsiteX2434" fmla="*/ 6339148 w 7953876"/>
              <a:gd name="connsiteY2434" fmla="*/ 5714517 h 6403694"/>
              <a:gd name="connsiteX2435" fmla="*/ 6323401 w 7953876"/>
              <a:gd name="connsiteY2435" fmla="*/ 5724793 h 6403694"/>
              <a:gd name="connsiteX2436" fmla="*/ 6376787 w 7953876"/>
              <a:gd name="connsiteY2436" fmla="*/ 5804092 h 6403694"/>
              <a:gd name="connsiteX2437" fmla="*/ 6394434 w 7953876"/>
              <a:gd name="connsiteY2437" fmla="*/ 5833018 h 6403694"/>
              <a:gd name="connsiteX2438" fmla="*/ 6391976 w 7953876"/>
              <a:gd name="connsiteY2438" fmla="*/ 5836816 h 6403694"/>
              <a:gd name="connsiteX2439" fmla="*/ 6381255 w 7953876"/>
              <a:gd name="connsiteY2439" fmla="*/ 5844970 h 6403694"/>
              <a:gd name="connsiteX2440" fmla="*/ 6306200 w 7953876"/>
              <a:gd name="connsiteY2440" fmla="*/ 5765223 h 6403694"/>
              <a:gd name="connsiteX2441" fmla="*/ 6226902 w 7953876"/>
              <a:gd name="connsiteY2441" fmla="*/ 5644824 h 6403694"/>
              <a:gd name="connsiteX2442" fmla="*/ 6212606 w 7953876"/>
              <a:gd name="connsiteY2442" fmla="*/ 5650967 h 6403694"/>
              <a:gd name="connsiteX2443" fmla="*/ 6285874 w 7953876"/>
              <a:gd name="connsiteY2443" fmla="*/ 5781307 h 6403694"/>
              <a:gd name="connsiteX2444" fmla="*/ 6307541 w 7953876"/>
              <a:gd name="connsiteY2444" fmla="*/ 5804650 h 6403694"/>
              <a:gd name="connsiteX2445" fmla="*/ 6251585 w 7953876"/>
              <a:gd name="connsiteY2445" fmla="*/ 5754837 h 6403694"/>
              <a:gd name="connsiteX2446" fmla="*/ 6251249 w 7953876"/>
              <a:gd name="connsiteY2446" fmla="*/ 5750370 h 6403694"/>
              <a:gd name="connsiteX2447" fmla="*/ 6188706 w 7953876"/>
              <a:gd name="connsiteY2447" fmla="*/ 5665375 h 6403694"/>
              <a:gd name="connsiteX2448" fmla="*/ 6115773 w 7953876"/>
              <a:gd name="connsiteY2448" fmla="*/ 5553129 h 6403694"/>
              <a:gd name="connsiteX2449" fmla="*/ 6110188 w 7953876"/>
              <a:gd name="connsiteY2449" fmla="*/ 5554805 h 6403694"/>
              <a:gd name="connsiteX2450" fmla="*/ 6161341 w 7953876"/>
              <a:gd name="connsiteY2450" fmla="*/ 5669955 h 6403694"/>
              <a:gd name="connsiteX2451" fmla="*/ 6163687 w 7953876"/>
              <a:gd name="connsiteY2451" fmla="*/ 5673641 h 6403694"/>
              <a:gd name="connsiteX2452" fmla="*/ 6018716 w 7953876"/>
              <a:gd name="connsiteY2452" fmla="*/ 5521410 h 6403694"/>
              <a:gd name="connsiteX2453" fmla="*/ 5941539 w 7953876"/>
              <a:gd name="connsiteY2453" fmla="*/ 5417987 h 6403694"/>
              <a:gd name="connsiteX2454" fmla="*/ 5919760 w 7953876"/>
              <a:gd name="connsiteY2454" fmla="*/ 5431389 h 6403694"/>
              <a:gd name="connsiteX2455" fmla="*/ 6019052 w 7953876"/>
              <a:gd name="connsiteY2455" fmla="*/ 5572786 h 6403694"/>
              <a:gd name="connsiteX2456" fmla="*/ 6087292 w 7953876"/>
              <a:gd name="connsiteY2456" fmla="*/ 5736073 h 6403694"/>
              <a:gd name="connsiteX2457" fmla="*/ 6048202 w 7953876"/>
              <a:gd name="connsiteY2457" fmla="*/ 5732499 h 6403694"/>
              <a:gd name="connsiteX2458" fmla="*/ 6039601 w 7953876"/>
              <a:gd name="connsiteY2458" fmla="*/ 5756290 h 6403694"/>
              <a:gd name="connsiteX2459" fmla="*/ 6093211 w 7953876"/>
              <a:gd name="connsiteY2459" fmla="*/ 5881267 h 6403694"/>
              <a:gd name="connsiteX2460" fmla="*/ 6078468 w 7953876"/>
              <a:gd name="connsiteY2460" fmla="*/ 5904723 h 6403694"/>
              <a:gd name="connsiteX2461" fmla="*/ 6154082 w 7953876"/>
              <a:gd name="connsiteY2461" fmla="*/ 6062538 h 6403694"/>
              <a:gd name="connsiteX2462" fmla="*/ 6126830 w 7953876"/>
              <a:gd name="connsiteY2462" fmla="*/ 6051257 h 6403694"/>
              <a:gd name="connsiteX2463" fmla="*/ 6080591 w 7953876"/>
              <a:gd name="connsiteY2463" fmla="*/ 6013953 h 6403694"/>
              <a:gd name="connsiteX2464" fmla="*/ 6009557 w 7953876"/>
              <a:gd name="connsiteY2464" fmla="*/ 5944037 h 6403694"/>
              <a:gd name="connsiteX2465" fmla="*/ 6004309 w 7953876"/>
              <a:gd name="connsiteY2465" fmla="*/ 5948505 h 6403694"/>
              <a:gd name="connsiteX2466" fmla="*/ 6055684 w 7953876"/>
              <a:gd name="connsiteY2466" fmla="*/ 6019873 h 6403694"/>
              <a:gd name="connsiteX2467" fmla="*/ 6023741 w 7953876"/>
              <a:gd name="connsiteY2467" fmla="*/ 6003678 h 6403694"/>
              <a:gd name="connsiteX2468" fmla="*/ 6024858 w 7953876"/>
              <a:gd name="connsiteY2468" fmla="*/ 6000663 h 6403694"/>
              <a:gd name="connsiteX2469" fmla="*/ 5966334 w 7953876"/>
              <a:gd name="connsiteY2469" fmla="*/ 5932756 h 6403694"/>
              <a:gd name="connsiteX2470" fmla="*/ 5903118 w 7953876"/>
              <a:gd name="connsiteY2470" fmla="*/ 5846533 h 6403694"/>
              <a:gd name="connsiteX2471" fmla="*/ 5892732 w 7953876"/>
              <a:gd name="connsiteY2471" fmla="*/ 5849437 h 6403694"/>
              <a:gd name="connsiteX2472" fmla="*/ 5938636 w 7953876"/>
              <a:gd name="connsiteY2472" fmla="*/ 5937447 h 6403694"/>
              <a:gd name="connsiteX2473" fmla="*/ 5964771 w 7953876"/>
              <a:gd name="connsiteY2473" fmla="*/ 5967492 h 6403694"/>
              <a:gd name="connsiteX2474" fmla="*/ 5859337 w 7953876"/>
              <a:gd name="connsiteY2474" fmla="*/ 5860270 h 6403694"/>
              <a:gd name="connsiteX2475" fmla="*/ 5828846 w 7953876"/>
              <a:gd name="connsiteY2475" fmla="*/ 5870993 h 6403694"/>
              <a:gd name="connsiteX2476" fmla="*/ 5816337 w 7953876"/>
              <a:gd name="connsiteY2476" fmla="*/ 5938229 h 6403694"/>
              <a:gd name="connsiteX2477" fmla="*/ 5735587 w 7953876"/>
              <a:gd name="connsiteY2477" fmla="*/ 5855133 h 6403694"/>
              <a:gd name="connsiteX2478" fmla="*/ 5675051 w 7953876"/>
              <a:gd name="connsiteY2478" fmla="*/ 5730043 h 6403694"/>
              <a:gd name="connsiteX2479" fmla="*/ 5663100 w 7953876"/>
              <a:gd name="connsiteY2479" fmla="*/ 5664146 h 6403694"/>
              <a:gd name="connsiteX2480" fmla="*/ 5643333 w 7953876"/>
              <a:gd name="connsiteY2480" fmla="*/ 5675427 h 6403694"/>
              <a:gd name="connsiteX2481" fmla="*/ 5647800 w 7953876"/>
              <a:gd name="connsiteY2481" fmla="*/ 5707705 h 6403694"/>
              <a:gd name="connsiteX2482" fmla="*/ 5644896 w 7953876"/>
              <a:gd name="connsiteY2482" fmla="*/ 5715635 h 6403694"/>
              <a:gd name="connsiteX2483" fmla="*/ 5647130 w 7953876"/>
              <a:gd name="connsiteY2483" fmla="*/ 5723900 h 6403694"/>
              <a:gd name="connsiteX2484" fmla="*/ 5605135 w 7953876"/>
              <a:gd name="connsiteY2484" fmla="*/ 5823078 h 6403694"/>
              <a:gd name="connsiteX2485" fmla="*/ 5564034 w 7953876"/>
              <a:gd name="connsiteY2485" fmla="*/ 5740765 h 6403694"/>
              <a:gd name="connsiteX2486" fmla="*/ 5542032 w 7953876"/>
              <a:gd name="connsiteY2486" fmla="*/ 5586636 h 6403694"/>
              <a:gd name="connsiteX2487" fmla="*/ 5576766 w 7953876"/>
              <a:gd name="connsiteY2487" fmla="*/ 5659232 h 6403694"/>
              <a:gd name="connsiteX2488" fmla="*/ 5586036 w 7953876"/>
              <a:gd name="connsiteY2488" fmla="*/ 5655882 h 6403694"/>
              <a:gd name="connsiteX2489" fmla="*/ 5537787 w 7953876"/>
              <a:gd name="connsiteY2489" fmla="*/ 5485445 h 6403694"/>
              <a:gd name="connsiteX2490" fmla="*/ 5481608 w 7953876"/>
              <a:gd name="connsiteY2490" fmla="*/ 5338688 h 6403694"/>
              <a:gd name="connsiteX2491" fmla="*/ 5627696 w 7953876"/>
              <a:gd name="connsiteY2491" fmla="*/ 5554581 h 6403694"/>
              <a:gd name="connsiteX2492" fmla="*/ 5640317 w 7953876"/>
              <a:gd name="connsiteY2492" fmla="*/ 5547657 h 6403694"/>
              <a:gd name="connsiteX2493" fmla="*/ 5490431 w 7953876"/>
              <a:gd name="connsiteY2493" fmla="*/ 5295800 h 6403694"/>
              <a:gd name="connsiteX2494" fmla="*/ 5376063 w 7953876"/>
              <a:gd name="connsiteY2494" fmla="*/ 5134745 h 6403694"/>
              <a:gd name="connsiteX2495" fmla="*/ 5405772 w 7953876"/>
              <a:gd name="connsiteY2495" fmla="*/ 5164343 h 6403694"/>
              <a:gd name="connsiteX2496" fmla="*/ 5612394 w 7953876"/>
              <a:gd name="connsiteY2496" fmla="*/ 5418210 h 6403694"/>
              <a:gd name="connsiteX2497" fmla="*/ 5624010 w 7953876"/>
              <a:gd name="connsiteY2497" fmla="*/ 5411844 h 6403694"/>
              <a:gd name="connsiteX2498" fmla="*/ 5427439 w 7953876"/>
              <a:gd name="connsiteY2498" fmla="*/ 5138654 h 6403694"/>
              <a:gd name="connsiteX2499" fmla="*/ 5343897 w 7953876"/>
              <a:gd name="connsiteY2499" fmla="*/ 5055224 h 6403694"/>
              <a:gd name="connsiteX2500" fmla="*/ 5438050 w 7953876"/>
              <a:gd name="connsiteY2500" fmla="*/ 5124806 h 6403694"/>
              <a:gd name="connsiteX2501" fmla="*/ 5642104 w 7953876"/>
              <a:gd name="connsiteY2501" fmla="*/ 5348516 h 6403694"/>
              <a:gd name="connsiteX2502" fmla="*/ 5652937 w 7953876"/>
              <a:gd name="connsiteY2502" fmla="*/ 5341033 h 6403694"/>
              <a:gd name="connsiteX2503" fmla="*/ 5375058 w 7953876"/>
              <a:gd name="connsiteY2503" fmla="*/ 5043608 h 6403694"/>
              <a:gd name="connsiteX2504" fmla="*/ 5205292 w 7953876"/>
              <a:gd name="connsiteY2504" fmla="*/ 4937392 h 6403694"/>
              <a:gd name="connsiteX2505" fmla="*/ 5116724 w 7953876"/>
              <a:gd name="connsiteY2505" fmla="*/ 4894504 h 6403694"/>
              <a:gd name="connsiteX2506" fmla="*/ 5029719 w 7953876"/>
              <a:gd name="connsiteY2506" fmla="*/ 4869152 h 6403694"/>
              <a:gd name="connsiteX2507" fmla="*/ 4943384 w 7953876"/>
              <a:gd name="connsiteY2507" fmla="*/ 4835198 h 6403694"/>
              <a:gd name="connsiteX2508" fmla="*/ 4742569 w 7953876"/>
              <a:gd name="connsiteY2508" fmla="*/ 4754448 h 6403694"/>
              <a:gd name="connsiteX2509" fmla="*/ 4626191 w 7953876"/>
              <a:gd name="connsiteY2509" fmla="*/ 4706981 h 6403694"/>
              <a:gd name="connsiteX2510" fmla="*/ 4591120 w 7953876"/>
              <a:gd name="connsiteY2510" fmla="*/ 4724740 h 6403694"/>
              <a:gd name="connsiteX2511" fmla="*/ 4600502 w 7953876"/>
              <a:gd name="connsiteY2511" fmla="*/ 4744731 h 6403694"/>
              <a:gd name="connsiteX2512" fmla="*/ 4660702 w 7953876"/>
              <a:gd name="connsiteY2512" fmla="*/ 4860887 h 6403694"/>
              <a:gd name="connsiteX2513" fmla="*/ 4746367 w 7953876"/>
              <a:gd name="connsiteY2513" fmla="*/ 4976931 h 6403694"/>
              <a:gd name="connsiteX2514" fmla="*/ 4755748 w 7953876"/>
              <a:gd name="connsiteY2514" fmla="*/ 4967995 h 6403694"/>
              <a:gd name="connsiteX2515" fmla="*/ 4701915 w 7953876"/>
              <a:gd name="connsiteY2515" fmla="*/ 4865801 h 6403694"/>
              <a:gd name="connsiteX2516" fmla="*/ 4744245 w 7953876"/>
              <a:gd name="connsiteY2516" fmla="*/ 4889367 h 6403694"/>
              <a:gd name="connsiteX2517" fmla="*/ 4744580 w 7953876"/>
              <a:gd name="connsiteY2517" fmla="*/ 4894951 h 6403694"/>
              <a:gd name="connsiteX2518" fmla="*/ 4765577 w 7953876"/>
              <a:gd name="connsiteY2518" fmla="*/ 4932144 h 6403694"/>
              <a:gd name="connsiteX2519" fmla="*/ 4798971 w 7953876"/>
              <a:gd name="connsiteY2519" fmla="*/ 4980393 h 6403694"/>
              <a:gd name="connsiteX2520" fmla="*/ 4816284 w 7953876"/>
              <a:gd name="connsiteY2520" fmla="*/ 4975479 h 6403694"/>
              <a:gd name="connsiteX2521" fmla="*/ 4797966 w 7953876"/>
              <a:gd name="connsiteY2521" fmla="*/ 4909582 h 6403694"/>
              <a:gd name="connsiteX2522" fmla="*/ 4839961 w 7953876"/>
              <a:gd name="connsiteY2522" fmla="*/ 4919077 h 6403694"/>
              <a:gd name="connsiteX2523" fmla="*/ 4871904 w 7953876"/>
              <a:gd name="connsiteY2523" fmla="*/ 4962188 h 6403694"/>
              <a:gd name="connsiteX2524" fmla="*/ 4898598 w 7953876"/>
              <a:gd name="connsiteY2524" fmla="*/ 4994131 h 6403694"/>
              <a:gd name="connsiteX2525" fmla="*/ 4912893 w 7953876"/>
              <a:gd name="connsiteY2525" fmla="*/ 4989551 h 6403694"/>
              <a:gd name="connsiteX2526" fmla="*/ 4898262 w 7953876"/>
              <a:gd name="connsiteY2526" fmla="*/ 4927787 h 6403694"/>
              <a:gd name="connsiteX2527" fmla="*/ 4934450 w 7953876"/>
              <a:gd name="connsiteY2527" fmla="*/ 4933373 h 6403694"/>
              <a:gd name="connsiteX2528" fmla="*/ 4945059 w 7953876"/>
              <a:gd name="connsiteY2528" fmla="*/ 4950908 h 6403694"/>
              <a:gd name="connsiteX2529" fmla="*/ 4980576 w 7953876"/>
              <a:gd name="connsiteY2529" fmla="*/ 4999268 h 6403694"/>
              <a:gd name="connsiteX2530" fmla="*/ 4994985 w 7953876"/>
              <a:gd name="connsiteY2530" fmla="*/ 4992009 h 6403694"/>
              <a:gd name="connsiteX2531" fmla="*/ 4984039 w 7953876"/>
              <a:gd name="connsiteY2531" fmla="*/ 4943760 h 6403694"/>
              <a:gd name="connsiteX2532" fmla="*/ 5125099 w 7953876"/>
              <a:gd name="connsiteY2532" fmla="*/ 5031323 h 6403694"/>
              <a:gd name="connsiteX2533" fmla="*/ 5244383 w 7953876"/>
              <a:gd name="connsiteY2533" fmla="*/ 5208572 h 6403694"/>
              <a:gd name="connsiteX2534" fmla="*/ 5149002 w 7953876"/>
              <a:gd name="connsiteY2534" fmla="*/ 5236158 h 6403694"/>
              <a:gd name="connsiteX2535" fmla="*/ 5002691 w 7953876"/>
              <a:gd name="connsiteY2535" fmla="*/ 5256039 h 6403694"/>
              <a:gd name="connsiteX2536" fmla="*/ 4981917 w 7953876"/>
              <a:gd name="connsiteY2536" fmla="*/ 5248780 h 6403694"/>
              <a:gd name="connsiteX2537" fmla="*/ 4930205 w 7953876"/>
              <a:gd name="connsiteY2537" fmla="*/ 5229792 h 6403694"/>
              <a:gd name="connsiteX2538" fmla="*/ 4896364 w 7953876"/>
              <a:gd name="connsiteY2538" fmla="*/ 5201424 h 6403694"/>
              <a:gd name="connsiteX2539" fmla="*/ 4882738 w 7953876"/>
              <a:gd name="connsiteY2539" fmla="*/ 5205332 h 6403694"/>
              <a:gd name="connsiteX2540" fmla="*/ 4754186 w 7953876"/>
              <a:gd name="connsiteY2540" fmla="*/ 5099229 h 6403694"/>
              <a:gd name="connsiteX2541" fmla="*/ 4734081 w 7953876"/>
              <a:gd name="connsiteY2541" fmla="*/ 5116875 h 6403694"/>
              <a:gd name="connsiteX2542" fmla="*/ 4900050 w 7953876"/>
              <a:gd name="connsiteY2542" fmla="*/ 5254699 h 6403694"/>
              <a:gd name="connsiteX2543" fmla="*/ 4939922 w 7953876"/>
              <a:gd name="connsiteY2543" fmla="*/ 5307080 h 6403694"/>
              <a:gd name="connsiteX2544" fmla="*/ 4957345 w 7953876"/>
              <a:gd name="connsiteY2544" fmla="*/ 5295911 h 6403694"/>
              <a:gd name="connsiteX2545" fmla="*/ 4953660 w 7953876"/>
              <a:gd name="connsiteY2545" fmla="*/ 5277148 h 6403694"/>
              <a:gd name="connsiteX2546" fmla="*/ 5002467 w 7953876"/>
              <a:gd name="connsiteY2546" fmla="*/ 5295017 h 6403694"/>
              <a:gd name="connsiteX2547" fmla="*/ 5012295 w 7953876"/>
              <a:gd name="connsiteY2547" fmla="*/ 5298703 h 6403694"/>
              <a:gd name="connsiteX2548" fmla="*/ 5041669 w 7953876"/>
              <a:gd name="connsiteY2548" fmla="*/ 5359014 h 6403694"/>
              <a:gd name="connsiteX2549" fmla="*/ 5053396 w 7953876"/>
              <a:gd name="connsiteY2549" fmla="*/ 5352984 h 6403694"/>
              <a:gd name="connsiteX2550" fmla="*/ 5039436 w 7953876"/>
              <a:gd name="connsiteY2550" fmla="*/ 5308867 h 6403694"/>
              <a:gd name="connsiteX2551" fmla="*/ 5069703 w 7953876"/>
              <a:gd name="connsiteY2551" fmla="*/ 5321934 h 6403694"/>
              <a:gd name="connsiteX2552" fmla="*/ 5088132 w 7953876"/>
              <a:gd name="connsiteY2552" fmla="*/ 5356111 h 6403694"/>
              <a:gd name="connsiteX2553" fmla="*/ 5119293 w 7953876"/>
              <a:gd name="connsiteY2553" fmla="*/ 5402573 h 6403694"/>
              <a:gd name="connsiteX2554" fmla="*/ 5136269 w 7953876"/>
              <a:gd name="connsiteY2554" fmla="*/ 5397213 h 6403694"/>
              <a:gd name="connsiteX2555" fmla="*/ 5132694 w 7953876"/>
              <a:gd name="connsiteY2555" fmla="*/ 5352872 h 6403694"/>
              <a:gd name="connsiteX2556" fmla="*/ 5151793 w 7953876"/>
              <a:gd name="connsiteY2556" fmla="*/ 5364265 h 6403694"/>
              <a:gd name="connsiteX2557" fmla="*/ 5171673 w 7953876"/>
              <a:gd name="connsiteY2557" fmla="*/ 5421895 h 6403694"/>
              <a:gd name="connsiteX2558" fmla="*/ 5199373 w 7953876"/>
              <a:gd name="connsiteY2558" fmla="*/ 5477739 h 6403694"/>
              <a:gd name="connsiteX2559" fmla="*/ 5217802 w 7953876"/>
              <a:gd name="connsiteY2559" fmla="*/ 5473607 h 6403694"/>
              <a:gd name="connsiteX2560" fmla="*/ 5198703 w 7953876"/>
              <a:gd name="connsiteY2560" fmla="*/ 5395873 h 6403694"/>
              <a:gd name="connsiteX2561" fmla="*/ 5233214 w 7953876"/>
              <a:gd name="connsiteY2561" fmla="*/ 5426587 h 6403694"/>
              <a:gd name="connsiteX2562" fmla="*/ 5233214 w 7953876"/>
              <a:gd name="connsiteY2562" fmla="*/ 5428932 h 6403694"/>
              <a:gd name="connsiteX2563" fmla="*/ 5269736 w 7953876"/>
              <a:gd name="connsiteY2563" fmla="*/ 5506443 h 6403694"/>
              <a:gd name="connsiteX2564" fmla="*/ 5284143 w 7953876"/>
              <a:gd name="connsiteY2564" fmla="*/ 5499183 h 6403694"/>
              <a:gd name="connsiteX2565" fmla="*/ 5283139 w 7953876"/>
              <a:gd name="connsiteY2565" fmla="*/ 5491142 h 6403694"/>
              <a:gd name="connsiteX2566" fmla="*/ 5331723 w 7953876"/>
              <a:gd name="connsiteY2566" fmla="*/ 5563069 h 6403694"/>
              <a:gd name="connsiteX2567" fmla="*/ 5224056 w 7953876"/>
              <a:gd name="connsiteY2567" fmla="*/ 5592554 h 6403694"/>
              <a:gd name="connsiteX2568" fmla="*/ 5167653 w 7953876"/>
              <a:gd name="connsiteY2568" fmla="*/ 5590656 h 6403694"/>
              <a:gd name="connsiteX2569" fmla="*/ 4994090 w 7953876"/>
              <a:gd name="connsiteY2569" fmla="*/ 5540508 h 6403694"/>
              <a:gd name="connsiteX2570" fmla="*/ 4883519 w 7953876"/>
              <a:gd name="connsiteY2570" fmla="*/ 5441217 h 6403694"/>
              <a:gd name="connsiteX2571" fmla="*/ 4868665 w 7953876"/>
              <a:gd name="connsiteY2571" fmla="*/ 5454732 h 6403694"/>
              <a:gd name="connsiteX2572" fmla="*/ 5105890 w 7953876"/>
              <a:gd name="connsiteY2572" fmla="*/ 5608749 h 6403694"/>
              <a:gd name="connsiteX2573" fmla="*/ 5119740 w 7953876"/>
              <a:gd name="connsiteY2573" fmla="*/ 5610648 h 6403694"/>
              <a:gd name="connsiteX2574" fmla="*/ 5150342 w 7953876"/>
              <a:gd name="connsiteY2574" fmla="*/ 5666828 h 6403694"/>
              <a:gd name="connsiteX2575" fmla="*/ 5171897 w 7953876"/>
              <a:gd name="connsiteY2575" fmla="*/ 5697207 h 6403694"/>
              <a:gd name="connsiteX2576" fmla="*/ 5184742 w 7953876"/>
              <a:gd name="connsiteY2576" fmla="*/ 5692180 h 6403694"/>
              <a:gd name="connsiteX2577" fmla="*/ 5154251 w 7953876"/>
              <a:gd name="connsiteY2577" fmla="*/ 5615450 h 6403694"/>
              <a:gd name="connsiteX2578" fmla="*/ 5187198 w 7953876"/>
              <a:gd name="connsiteY2578" fmla="*/ 5625056 h 6403694"/>
              <a:gd name="connsiteX2579" fmla="*/ 5240028 w 7953876"/>
              <a:gd name="connsiteY2579" fmla="*/ 5716082 h 6403694"/>
              <a:gd name="connsiteX2580" fmla="*/ 5255106 w 7953876"/>
              <a:gd name="connsiteY2580" fmla="*/ 5712173 h 6403694"/>
              <a:gd name="connsiteX2581" fmla="*/ 5236230 w 7953876"/>
              <a:gd name="connsiteY2581" fmla="*/ 5645271 h 6403694"/>
              <a:gd name="connsiteX2582" fmla="*/ 5292520 w 7953876"/>
              <a:gd name="connsiteY2582" fmla="*/ 5680900 h 6403694"/>
              <a:gd name="connsiteX2583" fmla="*/ 5291180 w 7953876"/>
              <a:gd name="connsiteY2583" fmla="*/ 5689277 h 6403694"/>
              <a:gd name="connsiteX2584" fmla="*/ 5324910 w 7953876"/>
              <a:gd name="connsiteY2584" fmla="*/ 5766229 h 6403694"/>
              <a:gd name="connsiteX2585" fmla="*/ 5342556 w 7953876"/>
              <a:gd name="connsiteY2585" fmla="*/ 5761315 h 6403694"/>
              <a:gd name="connsiteX2586" fmla="*/ 5337195 w 7953876"/>
              <a:gd name="connsiteY2586" fmla="*/ 5718538 h 6403694"/>
              <a:gd name="connsiteX2587" fmla="*/ 5452235 w 7953876"/>
              <a:gd name="connsiteY2587" fmla="*/ 5851113 h 6403694"/>
              <a:gd name="connsiteX2588" fmla="*/ 5289952 w 7953876"/>
              <a:gd name="connsiteY2588" fmla="*/ 5841730 h 6403694"/>
              <a:gd name="connsiteX2589" fmla="*/ 5140513 w 7953876"/>
              <a:gd name="connsiteY2589" fmla="*/ 5786668 h 6403694"/>
              <a:gd name="connsiteX2590" fmla="*/ 5134928 w 7953876"/>
              <a:gd name="connsiteY2590" fmla="*/ 5799289 h 6403694"/>
              <a:gd name="connsiteX2591" fmla="*/ 5220482 w 7953876"/>
              <a:gd name="connsiteY2591" fmla="*/ 5841061 h 6403694"/>
              <a:gd name="connsiteX2592" fmla="*/ 5344790 w 7953876"/>
              <a:gd name="connsiteY2592" fmla="*/ 5908855 h 6403694"/>
              <a:gd name="connsiteX2593" fmla="*/ 5508526 w 7953876"/>
              <a:gd name="connsiteY2593" fmla="*/ 6028026 h 6403694"/>
              <a:gd name="connsiteX2594" fmla="*/ 5568837 w 7953876"/>
              <a:gd name="connsiteY2594" fmla="*/ 6097048 h 6403694"/>
              <a:gd name="connsiteX2595" fmla="*/ 5460163 w 7953876"/>
              <a:gd name="connsiteY2595" fmla="*/ 6094145 h 6403694"/>
              <a:gd name="connsiteX2596" fmla="*/ 5404097 w 7953876"/>
              <a:gd name="connsiteY2596" fmla="*/ 6076834 h 6403694"/>
              <a:gd name="connsiteX2597" fmla="*/ 5398625 w 7953876"/>
              <a:gd name="connsiteY2597" fmla="*/ 6091912 h 6403694"/>
              <a:gd name="connsiteX2598" fmla="*/ 5498362 w 7953876"/>
              <a:gd name="connsiteY2598" fmla="*/ 6158031 h 6403694"/>
              <a:gd name="connsiteX2599" fmla="*/ 5569841 w 7953876"/>
              <a:gd name="connsiteY2599" fmla="*/ 6226384 h 6403694"/>
              <a:gd name="connsiteX2600" fmla="*/ 5633392 w 7953876"/>
              <a:gd name="connsiteY2600" fmla="*/ 6300992 h 6403694"/>
              <a:gd name="connsiteX2601" fmla="*/ 5612842 w 7953876"/>
              <a:gd name="connsiteY2601" fmla="*/ 6298200 h 6403694"/>
              <a:gd name="connsiteX2602" fmla="*/ 5550520 w 7953876"/>
              <a:gd name="connsiteY2602" fmla="*/ 6281223 h 6403694"/>
              <a:gd name="connsiteX2603" fmla="*/ 5546053 w 7953876"/>
              <a:gd name="connsiteY2603" fmla="*/ 6296860 h 6403694"/>
              <a:gd name="connsiteX2604" fmla="*/ 5653944 w 7953876"/>
              <a:gd name="connsiteY2604" fmla="*/ 6324894 h 6403694"/>
              <a:gd name="connsiteX2605" fmla="*/ 5657294 w 7953876"/>
              <a:gd name="connsiteY2605" fmla="*/ 6328802 h 6403694"/>
              <a:gd name="connsiteX2606" fmla="*/ 5423307 w 7953876"/>
              <a:gd name="connsiteY2606" fmla="*/ 6310038 h 6403694"/>
              <a:gd name="connsiteX2607" fmla="*/ 5414037 w 7953876"/>
              <a:gd name="connsiteY2607" fmla="*/ 6251290 h 6403694"/>
              <a:gd name="connsiteX2608" fmla="*/ 5391588 w 7953876"/>
              <a:gd name="connsiteY2608" fmla="*/ 6260673 h 6403694"/>
              <a:gd name="connsiteX2609" fmla="*/ 5393710 w 7953876"/>
              <a:gd name="connsiteY2609" fmla="*/ 6304901 h 6403694"/>
              <a:gd name="connsiteX2610" fmla="*/ 5340993 w 7953876"/>
              <a:gd name="connsiteY2610" fmla="*/ 6267485 h 6403694"/>
              <a:gd name="connsiteX2611" fmla="*/ 5332728 w 7953876"/>
              <a:gd name="connsiteY2611" fmla="*/ 6280999 h 6403694"/>
              <a:gd name="connsiteX2612" fmla="*/ 5388237 w 7953876"/>
              <a:gd name="connsiteY2612" fmla="*/ 6331371 h 6403694"/>
              <a:gd name="connsiteX2613" fmla="*/ 5391923 w 7953876"/>
              <a:gd name="connsiteY2613" fmla="*/ 6331706 h 6403694"/>
              <a:gd name="connsiteX2614" fmla="*/ 5387232 w 7953876"/>
              <a:gd name="connsiteY2614" fmla="*/ 6354267 h 6403694"/>
              <a:gd name="connsiteX2615" fmla="*/ 5356629 w 7953876"/>
              <a:gd name="connsiteY2615" fmla="*/ 6327796 h 6403694"/>
              <a:gd name="connsiteX2616" fmla="*/ 5342221 w 7953876"/>
              <a:gd name="connsiteY2616" fmla="*/ 6339523 h 6403694"/>
              <a:gd name="connsiteX2617" fmla="*/ 5358975 w 7953876"/>
              <a:gd name="connsiteY2617" fmla="*/ 6365100 h 6403694"/>
              <a:gd name="connsiteX2618" fmla="*/ 5243155 w 7953876"/>
              <a:gd name="connsiteY2618" fmla="*/ 6295183 h 6403694"/>
              <a:gd name="connsiteX2619" fmla="*/ 5129121 w 7953876"/>
              <a:gd name="connsiteY2619" fmla="*/ 6160488 h 6403694"/>
              <a:gd name="connsiteX2620" fmla="*/ 5110469 w 7953876"/>
              <a:gd name="connsiteY2620" fmla="*/ 6115589 h 6403694"/>
              <a:gd name="connsiteX2621" fmla="*/ 5103097 w 7953876"/>
              <a:gd name="connsiteY2621" fmla="*/ 5970060 h 6403694"/>
              <a:gd name="connsiteX2622" fmla="*/ 5092599 w 7953876"/>
              <a:gd name="connsiteY2622" fmla="*/ 5975309 h 6403694"/>
              <a:gd name="connsiteX2623" fmla="*/ 5082771 w 7953876"/>
              <a:gd name="connsiteY2623" fmla="*/ 6133571 h 6403694"/>
              <a:gd name="connsiteX2624" fmla="*/ 5060544 w 7953876"/>
              <a:gd name="connsiteY2624" fmla="*/ 6214880 h 6403694"/>
              <a:gd name="connsiteX2625" fmla="*/ 5002467 w 7953876"/>
              <a:gd name="connsiteY2625" fmla="*/ 6185506 h 6403694"/>
              <a:gd name="connsiteX2626" fmla="*/ 4887429 w 7953876"/>
              <a:gd name="connsiteY2626" fmla="*/ 6036515 h 6403694"/>
              <a:gd name="connsiteX2627" fmla="*/ 4858389 w 7953876"/>
              <a:gd name="connsiteY2627" fmla="*/ 5888080 h 6403694"/>
              <a:gd name="connsiteX2628" fmla="*/ 4852247 w 7953876"/>
              <a:gd name="connsiteY2628" fmla="*/ 5878251 h 6403694"/>
              <a:gd name="connsiteX2629" fmla="*/ 4847556 w 7953876"/>
              <a:gd name="connsiteY2629" fmla="*/ 5739760 h 6403694"/>
              <a:gd name="connsiteX2630" fmla="*/ 4835493 w 7953876"/>
              <a:gd name="connsiteY2630" fmla="*/ 5745121 h 6403694"/>
              <a:gd name="connsiteX2631" fmla="*/ 4758205 w 7953876"/>
              <a:gd name="connsiteY2631" fmla="*/ 5970618 h 6403694"/>
              <a:gd name="connsiteX2632" fmla="*/ 4689406 w 7953876"/>
              <a:gd name="connsiteY2632" fmla="*/ 5833467 h 6403694"/>
              <a:gd name="connsiteX2633" fmla="*/ 4642385 w 7953876"/>
              <a:gd name="connsiteY2633" fmla="*/ 5631086 h 6403694"/>
              <a:gd name="connsiteX2634" fmla="*/ 4710069 w 7953876"/>
              <a:gd name="connsiteY2634" fmla="*/ 5527553 h 6403694"/>
              <a:gd name="connsiteX2635" fmla="*/ 4695884 w 7953876"/>
              <a:gd name="connsiteY2635" fmla="*/ 5344496 h 6403694"/>
              <a:gd name="connsiteX2636" fmla="*/ 4661260 w 7953876"/>
              <a:gd name="connsiteY2636" fmla="*/ 5359014 h 6403694"/>
              <a:gd name="connsiteX2637" fmla="*/ 4677455 w 7953876"/>
              <a:gd name="connsiteY2637" fmla="*/ 5492482 h 6403694"/>
              <a:gd name="connsiteX2638" fmla="*/ 4602959 w 7953876"/>
              <a:gd name="connsiteY2638" fmla="*/ 5620924 h 6403694"/>
              <a:gd name="connsiteX2639" fmla="*/ 4554486 w 7953876"/>
              <a:gd name="connsiteY2639" fmla="*/ 5587418 h 6403694"/>
              <a:gd name="connsiteX2640" fmla="*/ 4525782 w 7953876"/>
              <a:gd name="connsiteY2640" fmla="*/ 5505996 h 6403694"/>
              <a:gd name="connsiteX2641" fmla="*/ 4547338 w 7953876"/>
              <a:gd name="connsiteY2641" fmla="*/ 5531461 h 6403694"/>
              <a:gd name="connsiteX2642" fmla="*/ 4561523 w 7953876"/>
              <a:gd name="connsiteY2642" fmla="*/ 5524425 h 6403694"/>
              <a:gd name="connsiteX2643" fmla="*/ 4521651 w 7953876"/>
              <a:gd name="connsiteY2643" fmla="*/ 5444457 h 6403694"/>
              <a:gd name="connsiteX2644" fmla="*/ 4500542 w 7953876"/>
              <a:gd name="connsiteY2644" fmla="*/ 5409945 h 6403694"/>
              <a:gd name="connsiteX2645" fmla="*/ 4492947 w 7953876"/>
              <a:gd name="connsiteY2645" fmla="*/ 5317468 h 6403694"/>
              <a:gd name="connsiteX2646" fmla="*/ 4584418 w 7953876"/>
              <a:gd name="connsiteY2646" fmla="*/ 5471149 h 6403694"/>
              <a:gd name="connsiteX2647" fmla="*/ 4598715 w 7953876"/>
              <a:gd name="connsiteY2647" fmla="*/ 5465008 h 6403694"/>
              <a:gd name="connsiteX2648" fmla="*/ 4524889 w 7953876"/>
              <a:gd name="connsiteY2648" fmla="*/ 5307751 h 6403694"/>
              <a:gd name="connsiteX2649" fmla="*/ 4514390 w 7953876"/>
              <a:gd name="connsiteY2649" fmla="*/ 5188133 h 6403694"/>
              <a:gd name="connsiteX2650" fmla="*/ 4575372 w 7953876"/>
              <a:gd name="connsiteY2650" fmla="*/ 5336901 h 6403694"/>
              <a:gd name="connsiteX2651" fmla="*/ 4590897 w 7953876"/>
              <a:gd name="connsiteY2651" fmla="*/ 5331429 h 6403694"/>
              <a:gd name="connsiteX2652" fmla="*/ 4556273 w 7953876"/>
              <a:gd name="connsiteY2652" fmla="*/ 5230574 h 6403694"/>
              <a:gd name="connsiteX2653" fmla="*/ 4535389 w 7953876"/>
              <a:gd name="connsiteY2653" fmla="*/ 5077674 h 6403694"/>
              <a:gd name="connsiteX2654" fmla="*/ 4541977 w 7953876"/>
              <a:gd name="connsiteY2654" fmla="*/ 5051649 h 6403694"/>
              <a:gd name="connsiteX2655" fmla="*/ 4608990 w 7953876"/>
              <a:gd name="connsiteY2655" fmla="*/ 5220076 h 6403694"/>
              <a:gd name="connsiteX2656" fmla="*/ 4621946 w 7953876"/>
              <a:gd name="connsiteY2656" fmla="*/ 5213262 h 6403694"/>
              <a:gd name="connsiteX2657" fmla="*/ 4570794 w 7953876"/>
              <a:gd name="connsiteY2657" fmla="*/ 5059357 h 6403694"/>
              <a:gd name="connsiteX2658" fmla="*/ 4563533 w 7953876"/>
              <a:gd name="connsiteY2658" fmla="*/ 4981398 h 6403694"/>
              <a:gd name="connsiteX2659" fmla="*/ 4617031 w 7953876"/>
              <a:gd name="connsiteY2659" fmla="*/ 5078901 h 6403694"/>
              <a:gd name="connsiteX2660" fmla="*/ 4629205 w 7953876"/>
              <a:gd name="connsiteY2660" fmla="*/ 5069185 h 6403694"/>
              <a:gd name="connsiteX2661" fmla="*/ 4570905 w 7953876"/>
              <a:gd name="connsiteY2661" fmla="*/ 4906679 h 6403694"/>
              <a:gd name="connsiteX2662" fmla="*/ 4570458 w 7953876"/>
              <a:gd name="connsiteY2662" fmla="*/ 4904333 h 6403694"/>
              <a:gd name="connsiteX2663" fmla="*/ 4574256 w 7953876"/>
              <a:gd name="connsiteY2663" fmla="*/ 4853291 h 6403694"/>
              <a:gd name="connsiteX2664" fmla="*/ 4622281 w 7953876"/>
              <a:gd name="connsiteY2664" fmla="*/ 4936834 h 6403694"/>
              <a:gd name="connsiteX2665" fmla="*/ 4629653 w 7953876"/>
              <a:gd name="connsiteY2665" fmla="*/ 4931139 h 6403694"/>
              <a:gd name="connsiteX2666" fmla="*/ 4586987 w 7953876"/>
              <a:gd name="connsiteY2666" fmla="*/ 4811297 h 6403694"/>
              <a:gd name="connsiteX2667" fmla="*/ 4567442 w 7953876"/>
              <a:gd name="connsiteY2667" fmla="*/ 4760033 h 6403694"/>
              <a:gd name="connsiteX2668" fmla="*/ 4565432 w 7953876"/>
              <a:gd name="connsiteY2668" fmla="*/ 4747636 h 6403694"/>
              <a:gd name="connsiteX2669" fmla="*/ 4428279 w 7953876"/>
              <a:gd name="connsiteY2669" fmla="*/ 4638181 h 6403694"/>
              <a:gd name="connsiteX2670" fmla="*/ 4138114 w 7953876"/>
              <a:gd name="connsiteY2670" fmla="*/ 4501698 h 6403694"/>
              <a:gd name="connsiteX2671" fmla="*/ 3829408 w 7953876"/>
              <a:gd name="connsiteY2671" fmla="*/ 4295858 h 6403694"/>
              <a:gd name="connsiteX2672" fmla="*/ 3536116 w 7953876"/>
              <a:gd name="connsiteY2672" fmla="*/ 4095489 h 6403694"/>
              <a:gd name="connsiteX2673" fmla="*/ 3533994 w 7953876"/>
              <a:gd name="connsiteY2673" fmla="*/ 4094707 h 6403694"/>
              <a:gd name="connsiteX2674" fmla="*/ 3514001 w 7953876"/>
              <a:gd name="connsiteY2674" fmla="*/ 4097834 h 6403694"/>
              <a:gd name="connsiteX2675" fmla="*/ 3514559 w 7953876"/>
              <a:gd name="connsiteY2675" fmla="*/ 4105206 h 6403694"/>
              <a:gd name="connsiteX2676" fmla="*/ 3529526 w 7953876"/>
              <a:gd name="connsiteY2676" fmla="*/ 4226163 h 6403694"/>
              <a:gd name="connsiteX2677" fmla="*/ 3525506 w 7953876"/>
              <a:gd name="connsiteY2677" fmla="*/ 4231637 h 6403694"/>
              <a:gd name="connsiteX2678" fmla="*/ 3556666 w 7953876"/>
              <a:gd name="connsiteY2678" fmla="*/ 4364545 h 6403694"/>
              <a:gd name="connsiteX2679" fmla="*/ 3570851 w 7953876"/>
              <a:gd name="connsiteY2679" fmla="*/ 4450992 h 6403694"/>
              <a:gd name="connsiteX2680" fmla="*/ 3543711 w 7953876"/>
              <a:gd name="connsiteY2680" fmla="*/ 4649908 h 6403694"/>
              <a:gd name="connsiteX2681" fmla="*/ 3536228 w 7953876"/>
              <a:gd name="connsiteY2681" fmla="*/ 4836873 h 6403694"/>
              <a:gd name="connsiteX2682" fmla="*/ 3556107 w 7953876"/>
              <a:gd name="connsiteY2682" fmla="*/ 4832853 h 6403694"/>
              <a:gd name="connsiteX2683" fmla="*/ 3575653 w 7953876"/>
              <a:gd name="connsiteY2683" fmla="*/ 4601548 h 6403694"/>
              <a:gd name="connsiteX2684" fmla="*/ 3584365 w 7953876"/>
              <a:gd name="connsiteY2684" fmla="*/ 4547044 h 6403694"/>
              <a:gd name="connsiteX2685" fmla="*/ 3594081 w 7953876"/>
              <a:gd name="connsiteY2685" fmla="*/ 4610706 h 6403694"/>
              <a:gd name="connsiteX2686" fmla="*/ 3588609 w 7953876"/>
              <a:gd name="connsiteY2686" fmla="*/ 4713458 h 6403694"/>
              <a:gd name="connsiteX2687" fmla="*/ 3575988 w 7953876"/>
              <a:gd name="connsiteY2687" fmla="*/ 4839331 h 6403694"/>
              <a:gd name="connsiteX2688" fmla="*/ 3585482 w 7953876"/>
              <a:gd name="connsiteY2688" fmla="*/ 4840783 h 6403694"/>
              <a:gd name="connsiteX2689" fmla="*/ 3612286 w 7953876"/>
              <a:gd name="connsiteY2689" fmla="*/ 4751209 h 6403694"/>
              <a:gd name="connsiteX2690" fmla="*/ 3620328 w 7953876"/>
              <a:gd name="connsiteY2690" fmla="*/ 4793093 h 6403694"/>
              <a:gd name="connsiteX2691" fmla="*/ 3615302 w 7953876"/>
              <a:gd name="connsiteY2691" fmla="*/ 4879427 h 6403694"/>
              <a:gd name="connsiteX2692" fmla="*/ 3611126 w 7953876"/>
              <a:gd name="connsiteY2692" fmla="*/ 4918915 h 6403694"/>
              <a:gd name="connsiteX2693" fmla="*/ 3635139 w 7953876"/>
              <a:gd name="connsiteY2693" fmla="*/ 4943379 h 6403694"/>
              <a:gd name="connsiteX2694" fmla="*/ 3638604 w 7953876"/>
              <a:gd name="connsiteY2694" fmla="*/ 4932102 h 6403694"/>
              <a:gd name="connsiteX2695" fmla="*/ 3642330 w 7953876"/>
              <a:gd name="connsiteY2695" fmla="*/ 4890372 h 6403694"/>
              <a:gd name="connsiteX2696" fmla="*/ 3665487 w 7953876"/>
              <a:gd name="connsiteY2696" fmla="*/ 4974297 h 6403694"/>
              <a:gd name="connsiteX2697" fmla="*/ 3699529 w 7953876"/>
              <a:gd name="connsiteY2697" fmla="*/ 5008977 h 6403694"/>
              <a:gd name="connsiteX2698" fmla="*/ 3656403 w 7953876"/>
              <a:gd name="connsiteY2698" fmla="*/ 4852622 h 6403694"/>
              <a:gd name="connsiteX2699" fmla="*/ 3620663 w 7953876"/>
              <a:gd name="connsiteY2699" fmla="*/ 4666549 h 6403694"/>
              <a:gd name="connsiteX2700" fmla="*/ 3620663 w 7953876"/>
              <a:gd name="connsiteY2700" fmla="*/ 4665768 h 6403694"/>
              <a:gd name="connsiteX2701" fmla="*/ 3628705 w 7953876"/>
              <a:gd name="connsiteY2701" fmla="*/ 4683415 h 6403694"/>
              <a:gd name="connsiteX2702" fmla="*/ 3703090 w 7953876"/>
              <a:gd name="connsiteY2702" fmla="*/ 4790635 h 6403694"/>
              <a:gd name="connsiteX2703" fmla="*/ 3716715 w 7953876"/>
              <a:gd name="connsiteY2703" fmla="*/ 4782929 h 6403694"/>
              <a:gd name="connsiteX2704" fmla="*/ 3654058 w 7953876"/>
              <a:gd name="connsiteY2704" fmla="*/ 4670458 h 6403694"/>
              <a:gd name="connsiteX2705" fmla="*/ 3609384 w 7953876"/>
              <a:gd name="connsiteY2705" fmla="*/ 4553074 h 6403694"/>
              <a:gd name="connsiteX2706" fmla="*/ 3586599 w 7953876"/>
              <a:gd name="connsiteY2706" fmla="*/ 4419272 h 6403694"/>
              <a:gd name="connsiteX2707" fmla="*/ 3616532 w 7953876"/>
              <a:gd name="connsiteY2707" fmla="*/ 4469979 h 6403694"/>
              <a:gd name="connsiteX2708" fmla="*/ 3782723 w 7953876"/>
              <a:gd name="connsiteY2708" fmla="*/ 4660295 h 6403694"/>
              <a:gd name="connsiteX2709" fmla="*/ 3795790 w 7953876"/>
              <a:gd name="connsiteY2709" fmla="*/ 4653482 h 6403694"/>
              <a:gd name="connsiteX2710" fmla="*/ 3649703 w 7953876"/>
              <a:gd name="connsiteY2710" fmla="*/ 4478244 h 6403694"/>
              <a:gd name="connsiteX2711" fmla="*/ 3559012 w 7953876"/>
              <a:gd name="connsiteY2711" fmla="*/ 4280445 h 6403694"/>
              <a:gd name="connsiteX2712" fmla="*/ 3540806 w 7953876"/>
              <a:gd name="connsiteY2712" fmla="*/ 4161050 h 6403694"/>
              <a:gd name="connsiteX2713" fmla="*/ 3658973 w 7953876"/>
              <a:gd name="connsiteY2713" fmla="*/ 4405423 h 6403694"/>
              <a:gd name="connsiteX2714" fmla="*/ 3872409 w 7953876"/>
              <a:gd name="connsiteY2714" fmla="*/ 4506836 h 6403694"/>
              <a:gd name="connsiteX2715" fmla="*/ 3921663 w 7953876"/>
              <a:gd name="connsiteY2715" fmla="*/ 4523589 h 6403694"/>
              <a:gd name="connsiteX2716" fmla="*/ 3922668 w 7953876"/>
              <a:gd name="connsiteY2716" fmla="*/ 4525153 h 6403694"/>
              <a:gd name="connsiteX2717" fmla="*/ 3933725 w 7953876"/>
              <a:gd name="connsiteY2717" fmla="*/ 4527721 h 6403694"/>
              <a:gd name="connsiteX2718" fmla="*/ 3943776 w 7953876"/>
              <a:gd name="connsiteY2718" fmla="*/ 4531296 h 6403694"/>
              <a:gd name="connsiteX2719" fmla="*/ 3961535 w 7953876"/>
              <a:gd name="connsiteY2719" fmla="*/ 4546708 h 6403694"/>
              <a:gd name="connsiteX2720" fmla="*/ 3988005 w 7953876"/>
              <a:gd name="connsiteY2720" fmla="*/ 4580773 h 6403694"/>
              <a:gd name="connsiteX2721" fmla="*/ 4015034 w 7953876"/>
              <a:gd name="connsiteY2721" fmla="*/ 4646334 h 6403694"/>
              <a:gd name="connsiteX2722" fmla="*/ 4034244 w 7953876"/>
              <a:gd name="connsiteY2722" fmla="*/ 4640303 h 6403694"/>
              <a:gd name="connsiteX2723" fmla="*/ 4004534 w 7953876"/>
              <a:gd name="connsiteY2723" fmla="*/ 4555086 h 6403694"/>
              <a:gd name="connsiteX2724" fmla="*/ 4027208 w 7953876"/>
              <a:gd name="connsiteY2724" fmla="*/ 4565025 h 6403694"/>
              <a:gd name="connsiteX2725" fmla="*/ 4046082 w 7953876"/>
              <a:gd name="connsiteY2725" fmla="*/ 4586358 h 6403694"/>
              <a:gd name="connsiteX2726" fmla="*/ 4094109 w 7953876"/>
              <a:gd name="connsiteY2726" fmla="*/ 4733898 h 6403694"/>
              <a:gd name="connsiteX2727" fmla="*/ 4105612 w 7953876"/>
              <a:gd name="connsiteY2727" fmla="*/ 4733340 h 6403694"/>
              <a:gd name="connsiteX2728" fmla="*/ 4107399 w 7953876"/>
              <a:gd name="connsiteY2728" fmla="*/ 4653371 h 6403694"/>
              <a:gd name="connsiteX2729" fmla="*/ 4112873 w 7953876"/>
              <a:gd name="connsiteY2729" fmla="*/ 4666996 h 6403694"/>
              <a:gd name="connsiteX2730" fmla="*/ 4123371 w 7953876"/>
              <a:gd name="connsiteY2730" fmla="*/ 4754672 h 6403694"/>
              <a:gd name="connsiteX2731" fmla="*/ 4147495 w 7953876"/>
              <a:gd name="connsiteY2731" fmla="*/ 4757576 h 6403694"/>
              <a:gd name="connsiteX2732" fmla="*/ 4144927 w 7953876"/>
              <a:gd name="connsiteY2732" fmla="*/ 4665544 h 6403694"/>
              <a:gd name="connsiteX2733" fmla="*/ 4145262 w 7953876"/>
              <a:gd name="connsiteY2733" fmla="*/ 4665991 h 6403694"/>
              <a:gd name="connsiteX2734" fmla="*/ 4164361 w 7953876"/>
              <a:gd name="connsiteY2734" fmla="*/ 4699275 h 6403694"/>
              <a:gd name="connsiteX2735" fmla="*/ 4171397 w 7953876"/>
              <a:gd name="connsiteY2735" fmla="*/ 4740599 h 6403694"/>
              <a:gd name="connsiteX2736" fmla="*/ 4174860 w 7953876"/>
              <a:gd name="connsiteY2736" fmla="*/ 4849160 h 6403694"/>
              <a:gd name="connsiteX2737" fmla="*/ 4188932 w 7953876"/>
              <a:gd name="connsiteY2737" fmla="*/ 4852064 h 6403694"/>
              <a:gd name="connsiteX2738" fmla="*/ 4201999 w 7953876"/>
              <a:gd name="connsiteY2738" fmla="*/ 4770195 h 6403694"/>
              <a:gd name="connsiteX2739" fmla="*/ 4232825 w 7953876"/>
              <a:gd name="connsiteY2739" fmla="*/ 4837544 h 6403694"/>
              <a:gd name="connsiteX2740" fmla="*/ 4231038 w 7953876"/>
              <a:gd name="connsiteY2740" fmla="*/ 4838773 h 6403694"/>
              <a:gd name="connsiteX2741" fmla="*/ 4208366 w 7953876"/>
              <a:gd name="connsiteY2741" fmla="*/ 4907237 h 6403694"/>
              <a:gd name="connsiteX2742" fmla="*/ 4224449 w 7953876"/>
              <a:gd name="connsiteY2742" fmla="*/ 4925778 h 6403694"/>
              <a:gd name="connsiteX2743" fmla="*/ 4251589 w 7953876"/>
              <a:gd name="connsiteY2743" fmla="*/ 4879203 h 6403694"/>
              <a:gd name="connsiteX2744" fmla="*/ 4289340 w 7953876"/>
              <a:gd name="connsiteY2744" fmla="*/ 4965315 h 6403694"/>
              <a:gd name="connsiteX2745" fmla="*/ 4112648 w 7953876"/>
              <a:gd name="connsiteY2745" fmla="*/ 4990891 h 6403694"/>
              <a:gd name="connsiteX2746" fmla="*/ 3862579 w 7953876"/>
              <a:gd name="connsiteY2746" fmla="*/ 4708544 h 6403694"/>
              <a:gd name="connsiteX2747" fmla="*/ 3846832 w 7953876"/>
              <a:gd name="connsiteY2747" fmla="*/ 4712676 h 6403694"/>
              <a:gd name="connsiteX2748" fmla="*/ 3919316 w 7953876"/>
              <a:gd name="connsiteY2748" fmla="*/ 4893164 h 6403694"/>
              <a:gd name="connsiteX2749" fmla="*/ 3929592 w 7953876"/>
              <a:gd name="connsiteY2749" fmla="*/ 4920529 h 6403694"/>
              <a:gd name="connsiteX2750" fmla="*/ 3956398 w 7953876"/>
              <a:gd name="connsiteY2750" fmla="*/ 4996365 h 6403694"/>
              <a:gd name="connsiteX2751" fmla="*/ 3972146 w 7953876"/>
              <a:gd name="connsiteY2751" fmla="*/ 4993125 h 6403694"/>
              <a:gd name="connsiteX2752" fmla="*/ 3972257 w 7953876"/>
              <a:gd name="connsiteY2752" fmla="*/ 4946440 h 6403694"/>
              <a:gd name="connsiteX2753" fmla="*/ 3991467 w 7953876"/>
              <a:gd name="connsiteY2753" fmla="*/ 4961741 h 6403694"/>
              <a:gd name="connsiteX2754" fmla="*/ 4022740 w 7953876"/>
              <a:gd name="connsiteY2754" fmla="*/ 5021383 h 6403694"/>
              <a:gd name="connsiteX2755" fmla="*/ 4043626 w 7953876"/>
              <a:gd name="connsiteY2755" fmla="*/ 5065834 h 6403694"/>
              <a:gd name="connsiteX2756" fmla="*/ 4057251 w 7953876"/>
              <a:gd name="connsiteY2756" fmla="*/ 5061255 h 6403694"/>
              <a:gd name="connsiteX2757" fmla="*/ 4040834 w 7953876"/>
              <a:gd name="connsiteY2757" fmla="*/ 4991338 h 6403694"/>
              <a:gd name="connsiteX2758" fmla="*/ 4062501 w 7953876"/>
              <a:gd name="connsiteY2758" fmla="*/ 5001837 h 6403694"/>
              <a:gd name="connsiteX2759" fmla="*/ 4099806 w 7953876"/>
              <a:gd name="connsiteY2759" fmla="*/ 5072647 h 6403694"/>
              <a:gd name="connsiteX2760" fmla="*/ 4131636 w 7953876"/>
              <a:gd name="connsiteY2760" fmla="*/ 5161550 h 6403694"/>
              <a:gd name="connsiteX2761" fmla="*/ 4147384 w 7953876"/>
              <a:gd name="connsiteY2761" fmla="*/ 5158758 h 6403694"/>
              <a:gd name="connsiteX2762" fmla="*/ 4125940 w 7953876"/>
              <a:gd name="connsiteY2762" fmla="*/ 5051202 h 6403694"/>
              <a:gd name="connsiteX2763" fmla="*/ 4113319 w 7953876"/>
              <a:gd name="connsiteY2763" fmla="*/ 5026408 h 6403694"/>
              <a:gd name="connsiteX2764" fmla="*/ 4153750 w 7953876"/>
              <a:gd name="connsiteY2764" fmla="*/ 5047628 h 6403694"/>
              <a:gd name="connsiteX2765" fmla="*/ 4172179 w 7953876"/>
              <a:gd name="connsiteY2765" fmla="*/ 5089065 h 6403694"/>
              <a:gd name="connsiteX2766" fmla="*/ 4193734 w 7953876"/>
              <a:gd name="connsiteY2766" fmla="*/ 5155296 h 6403694"/>
              <a:gd name="connsiteX2767" fmla="*/ 4208031 w 7953876"/>
              <a:gd name="connsiteY2767" fmla="*/ 5154403 h 6403694"/>
              <a:gd name="connsiteX2768" fmla="*/ 4200436 w 7953876"/>
              <a:gd name="connsiteY2768" fmla="*/ 5079795 h 6403694"/>
              <a:gd name="connsiteX2769" fmla="*/ 4216519 w 7953876"/>
              <a:gd name="connsiteY2769" fmla="*/ 5094873 h 6403694"/>
              <a:gd name="connsiteX2770" fmla="*/ 4231820 w 7953876"/>
              <a:gd name="connsiteY2770" fmla="*/ 5113078 h 6403694"/>
              <a:gd name="connsiteX2771" fmla="*/ 4260859 w 7953876"/>
              <a:gd name="connsiteY2771" fmla="*/ 5182437 h 6403694"/>
              <a:gd name="connsiteX2772" fmla="*/ 4272921 w 7953876"/>
              <a:gd name="connsiteY2772" fmla="*/ 5176629 h 6403694"/>
              <a:gd name="connsiteX2773" fmla="*/ 4271916 w 7953876"/>
              <a:gd name="connsiteY2773" fmla="*/ 5163337 h 6403694"/>
              <a:gd name="connsiteX2774" fmla="*/ 4307879 w 7953876"/>
              <a:gd name="connsiteY2774" fmla="*/ 5203099 h 6403694"/>
              <a:gd name="connsiteX2775" fmla="*/ 4114771 w 7953876"/>
              <a:gd name="connsiteY2775" fmla="*/ 5246657 h 6403694"/>
              <a:gd name="connsiteX2776" fmla="*/ 3956621 w 7953876"/>
              <a:gd name="connsiteY2776" fmla="*/ 5173278 h 6403694"/>
              <a:gd name="connsiteX2777" fmla="*/ 3810645 w 7953876"/>
              <a:gd name="connsiteY2777" fmla="*/ 4944429 h 6403694"/>
              <a:gd name="connsiteX2778" fmla="*/ 3789201 w 7953876"/>
              <a:gd name="connsiteY2778" fmla="*/ 4954593 h 6403694"/>
              <a:gd name="connsiteX2779" fmla="*/ 3840018 w 7953876"/>
              <a:gd name="connsiteY2779" fmla="*/ 5082141 h 6403694"/>
              <a:gd name="connsiteX2780" fmla="*/ 3849847 w 7953876"/>
              <a:gd name="connsiteY2780" fmla="*/ 5109169 h 6403694"/>
              <a:gd name="connsiteX2781" fmla="*/ 3869951 w 7953876"/>
              <a:gd name="connsiteY2781" fmla="*/ 5171644 h 6403694"/>
              <a:gd name="connsiteX2782" fmla="*/ 3877331 w 7953876"/>
              <a:gd name="connsiteY2782" fmla="*/ 5190116 h 6403694"/>
              <a:gd name="connsiteX2783" fmla="*/ 3913863 w 7953876"/>
              <a:gd name="connsiteY2783" fmla="*/ 5227333 h 6403694"/>
              <a:gd name="connsiteX2784" fmla="*/ 3916749 w 7953876"/>
              <a:gd name="connsiteY2784" fmla="*/ 5224431 h 6403694"/>
              <a:gd name="connsiteX2785" fmla="*/ 3913733 w 7953876"/>
              <a:gd name="connsiteY2785" fmla="*/ 5182772 h 6403694"/>
              <a:gd name="connsiteX2786" fmla="*/ 3943553 w 7953876"/>
              <a:gd name="connsiteY2786" fmla="*/ 5210246 h 6403694"/>
              <a:gd name="connsiteX2787" fmla="*/ 3962987 w 7953876"/>
              <a:gd name="connsiteY2787" fmla="*/ 5245429 h 6403694"/>
              <a:gd name="connsiteX2788" fmla="*/ 3982058 w 7953876"/>
              <a:gd name="connsiteY2788" fmla="*/ 5290146 h 6403694"/>
              <a:gd name="connsiteX2789" fmla="*/ 3990778 w 7953876"/>
              <a:gd name="connsiteY2789" fmla="*/ 5305692 h 6403694"/>
              <a:gd name="connsiteX2790" fmla="*/ 4013720 w 7953876"/>
              <a:gd name="connsiteY2790" fmla="*/ 5329065 h 6403694"/>
              <a:gd name="connsiteX2791" fmla="*/ 4016109 w 7953876"/>
              <a:gd name="connsiteY2791" fmla="*/ 5329055 h 6403694"/>
              <a:gd name="connsiteX2792" fmla="*/ 4018944 w 7953876"/>
              <a:gd name="connsiteY2792" fmla="*/ 5322828 h 6403694"/>
              <a:gd name="connsiteX2793" fmla="*/ 3987112 w 7953876"/>
              <a:gd name="connsiteY2793" fmla="*/ 5239732 h 6403694"/>
              <a:gd name="connsiteX2794" fmla="*/ 4002525 w 7953876"/>
              <a:gd name="connsiteY2794" fmla="*/ 5248555 h 6403694"/>
              <a:gd name="connsiteX2795" fmla="*/ 4055017 w 7953876"/>
              <a:gd name="connsiteY2795" fmla="*/ 5300714 h 6403694"/>
              <a:gd name="connsiteX2796" fmla="*/ 4123482 w 7953876"/>
              <a:gd name="connsiteY2796" fmla="*/ 5403914 h 6403694"/>
              <a:gd name="connsiteX2797" fmla="*/ 4133535 w 7953876"/>
              <a:gd name="connsiteY2797" fmla="*/ 5397882 h 6403694"/>
              <a:gd name="connsiteX2798" fmla="*/ 4063618 w 7953876"/>
              <a:gd name="connsiteY2798" fmla="*/ 5276589 h 6403694"/>
              <a:gd name="connsiteX2799" fmla="*/ 4056805 w 7953876"/>
              <a:gd name="connsiteY2799" fmla="*/ 5269218 h 6403694"/>
              <a:gd name="connsiteX2800" fmla="*/ 4108628 w 7953876"/>
              <a:gd name="connsiteY2800" fmla="*/ 5284743 h 6403694"/>
              <a:gd name="connsiteX2801" fmla="*/ 4161011 w 7953876"/>
              <a:gd name="connsiteY2801" fmla="*/ 5373535 h 6403694"/>
              <a:gd name="connsiteX2802" fmla="*/ 4213727 w 7953876"/>
              <a:gd name="connsiteY2802" fmla="*/ 5493153 h 6403694"/>
              <a:gd name="connsiteX2803" fmla="*/ 4224114 w 7953876"/>
              <a:gd name="connsiteY2803" fmla="*/ 5488908 h 6403694"/>
              <a:gd name="connsiteX2804" fmla="*/ 4207360 w 7953876"/>
              <a:gd name="connsiteY2804" fmla="*/ 5420667 h 6403694"/>
              <a:gd name="connsiteX2805" fmla="*/ 4174078 w 7953876"/>
              <a:gd name="connsiteY2805" fmla="*/ 5331652 h 6403694"/>
              <a:gd name="connsiteX2806" fmla="*/ 4155984 w 7953876"/>
              <a:gd name="connsiteY2806" fmla="*/ 5300714 h 6403694"/>
              <a:gd name="connsiteX2807" fmla="*/ 4168939 w 7953876"/>
              <a:gd name="connsiteY2807" fmla="*/ 5306186 h 6403694"/>
              <a:gd name="connsiteX2808" fmla="*/ 4234277 w 7953876"/>
              <a:gd name="connsiteY2808" fmla="*/ 5389282 h 6403694"/>
              <a:gd name="connsiteX2809" fmla="*/ 4284760 w 7953876"/>
              <a:gd name="connsiteY2809" fmla="*/ 5537604 h 6403694"/>
              <a:gd name="connsiteX2810" fmla="*/ 4295147 w 7953876"/>
              <a:gd name="connsiteY2810" fmla="*/ 5534700 h 6403694"/>
              <a:gd name="connsiteX2811" fmla="*/ 4268453 w 7953876"/>
              <a:gd name="connsiteY2811" fmla="*/ 5401456 h 6403694"/>
              <a:gd name="connsiteX2812" fmla="*/ 4287106 w 7953876"/>
              <a:gd name="connsiteY2812" fmla="*/ 5433064 h 6403694"/>
              <a:gd name="connsiteX2813" fmla="*/ 4308885 w 7953876"/>
              <a:gd name="connsiteY2813" fmla="*/ 5513592 h 6403694"/>
              <a:gd name="connsiteX2814" fmla="*/ 4317149 w 7953876"/>
              <a:gd name="connsiteY2814" fmla="*/ 5518058 h 6403694"/>
              <a:gd name="connsiteX2815" fmla="*/ 4333232 w 7953876"/>
              <a:gd name="connsiteY2815" fmla="*/ 5483324 h 6403694"/>
              <a:gd name="connsiteX2816" fmla="*/ 4371765 w 7953876"/>
              <a:gd name="connsiteY2816" fmla="*/ 5562399 h 6403694"/>
              <a:gd name="connsiteX2817" fmla="*/ 4335802 w 7953876"/>
              <a:gd name="connsiteY2817" fmla="*/ 5567871 h 6403694"/>
              <a:gd name="connsiteX2818" fmla="*/ 4256908 w 7953876"/>
              <a:gd name="connsiteY2818" fmla="*/ 5573540 h 6403694"/>
              <a:gd name="connsiteX2819" fmla="*/ 4253432 w 7953876"/>
              <a:gd name="connsiteY2819" fmla="*/ 5573275 h 6403694"/>
              <a:gd name="connsiteX2820" fmla="*/ 4283445 w 7953876"/>
              <a:gd name="connsiteY2820" fmla="*/ 5603852 h 6403694"/>
              <a:gd name="connsiteX2821" fmla="*/ 4323390 w 7953876"/>
              <a:gd name="connsiteY2821" fmla="*/ 5604268 h 6403694"/>
              <a:gd name="connsiteX2822" fmla="*/ 4401697 w 7953876"/>
              <a:gd name="connsiteY2822" fmla="*/ 5601266 h 6403694"/>
              <a:gd name="connsiteX2823" fmla="*/ 4420796 w 7953876"/>
              <a:gd name="connsiteY2823" fmla="*/ 5573456 h 6403694"/>
              <a:gd name="connsiteX2824" fmla="*/ 4194628 w 7953876"/>
              <a:gd name="connsiteY2824" fmla="*/ 5276478 h 6403694"/>
              <a:gd name="connsiteX2825" fmla="*/ 4345741 w 7953876"/>
              <a:gd name="connsiteY2825" fmla="*/ 5227223 h 6403694"/>
              <a:gd name="connsiteX2826" fmla="*/ 4350544 w 7953876"/>
              <a:gd name="connsiteY2826" fmla="*/ 5195503 h 6403694"/>
              <a:gd name="connsiteX2827" fmla="*/ 4241313 w 7953876"/>
              <a:gd name="connsiteY2827" fmla="*/ 5071866 h 6403694"/>
              <a:gd name="connsiteX2828" fmla="*/ 4171173 w 7953876"/>
              <a:gd name="connsiteY2828" fmla="*/ 5024063 h 6403694"/>
              <a:gd name="connsiteX2829" fmla="*/ 4314916 w 7953876"/>
              <a:gd name="connsiteY2829" fmla="*/ 4995694 h 6403694"/>
              <a:gd name="connsiteX2830" fmla="*/ 4327983 w 7953876"/>
              <a:gd name="connsiteY2830" fmla="*/ 4973134 h 6403694"/>
              <a:gd name="connsiteX2831" fmla="*/ 4178768 w 7953876"/>
              <a:gd name="connsiteY2831" fmla="*/ 4653036 h 6403694"/>
              <a:gd name="connsiteX2832" fmla="*/ 4145820 w 7953876"/>
              <a:gd name="connsiteY2832" fmla="*/ 4611152 h 6403694"/>
              <a:gd name="connsiteX2833" fmla="*/ 4046418 w 7953876"/>
              <a:gd name="connsiteY2833" fmla="*/ 4535539 h 6403694"/>
              <a:gd name="connsiteX2834" fmla="*/ 3984766 w 7953876"/>
              <a:gd name="connsiteY2834" fmla="*/ 4509963 h 6403694"/>
              <a:gd name="connsiteX2835" fmla="*/ 3981751 w 7953876"/>
              <a:gd name="connsiteY2835" fmla="*/ 4508846 h 6403694"/>
              <a:gd name="connsiteX2836" fmla="*/ 3699514 w 7953876"/>
              <a:gd name="connsiteY2836" fmla="*/ 4395036 h 6403694"/>
              <a:gd name="connsiteX2837" fmla="*/ 3572415 w 7953876"/>
              <a:gd name="connsiteY2837" fmla="*/ 4166858 h 6403694"/>
              <a:gd name="connsiteX2838" fmla="*/ 3948915 w 7953876"/>
              <a:gd name="connsiteY2838" fmla="*/ 4416704 h 6403694"/>
              <a:gd name="connsiteX2839" fmla="*/ 4417222 w 7953876"/>
              <a:gd name="connsiteY2839" fmla="*/ 4672804 h 6403694"/>
              <a:gd name="connsiteX2840" fmla="*/ 4537845 w 7953876"/>
              <a:gd name="connsiteY2840" fmla="*/ 4810068 h 6403694"/>
              <a:gd name="connsiteX2841" fmla="*/ 4541754 w 7953876"/>
              <a:gd name="connsiteY2841" fmla="*/ 4861110 h 6403694"/>
              <a:gd name="connsiteX2842" fmla="*/ 4450728 w 7953876"/>
              <a:gd name="connsiteY2842" fmla="*/ 5269217 h 6403694"/>
              <a:gd name="connsiteX2843" fmla="*/ 4493728 w 7953876"/>
              <a:gd name="connsiteY2843" fmla="*/ 5543189 h 6403694"/>
              <a:gd name="connsiteX2844" fmla="*/ 4560294 w 7953876"/>
              <a:gd name="connsiteY2844" fmla="*/ 5713401 h 6403694"/>
              <a:gd name="connsiteX2845" fmla="*/ 4585089 w 7953876"/>
              <a:gd name="connsiteY2845" fmla="*/ 5715969 h 6403694"/>
              <a:gd name="connsiteX2846" fmla="*/ 4620159 w 7953876"/>
              <a:gd name="connsiteY2846" fmla="*/ 5680007 h 6403694"/>
              <a:gd name="connsiteX2847" fmla="*/ 4741117 w 7953876"/>
              <a:gd name="connsiteY2847" fmla="*/ 5996642 h 6403694"/>
              <a:gd name="connsiteX2848" fmla="*/ 4757870 w 7953876"/>
              <a:gd name="connsiteY2848" fmla="*/ 6001109 h 6403694"/>
              <a:gd name="connsiteX2849" fmla="*/ 4829016 w 7953876"/>
              <a:gd name="connsiteY2849" fmla="*/ 5924379 h 6403694"/>
              <a:gd name="connsiteX2850" fmla="*/ 4869781 w 7953876"/>
              <a:gd name="connsiteY2850" fmla="*/ 6072925 h 6403694"/>
              <a:gd name="connsiteX2851" fmla="*/ 5044797 w 7953876"/>
              <a:gd name="connsiteY2851" fmla="*/ 6256427 h 6403694"/>
              <a:gd name="connsiteX2852" fmla="*/ 5061885 w 7953876"/>
              <a:gd name="connsiteY2852" fmla="*/ 6255869 h 6403694"/>
              <a:gd name="connsiteX2853" fmla="*/ 5103321 w 7953876"/>
              <a:gd name="connsiteY2853" fmla="*/ 6151107 h 6403694"/>
              <a:gd name="connsiteX2854" fmla="*/ 5377850 w 7953876"/>
              <a:gd name="connsiteY2854" fmla="*/ 6402851 h 6403694"/>
              <a:gd name="connsiteX2855" fmla="*/ 5392928 w 7953876"/>
              <a:gd name="connsiteY2855" fmla="*/ 6398271 h 6403694"/>
              <a:gd name="connsiteX2856" fmla="*/ 5419399 w 7953876"/>
              <a:gd name="connsiteY2856" fmla="*/ 6334721 h 6403694"/>
              <a:gd name="connsiteX2857" fmla="*/ 5519024 w 7953876"/>
              <a:gd name="connsiteY2857" fmla="*/ 6365213 h 6403694"/>
              <a:gd name="connsiteX2858" fmla="*/ 5689794 w 7953876"/>
              <a:gd name="connsiteY2858" fmla="*/ 6356836 h 6403694"/>
              <a:gd name="connsiteX2859" fmla="*/ 5700070 w 7953876"/>
              <a:gd name="connsiteY2859" fmla="*/ 6330365 h 6403694"/>
              <a:gd name="connsiteX2860" fmla="*/ 5546834 w 7953876"/>
              <a:gd name="connsiteY2860" fmla="*/ 6164061 h 6403694"/>
              <a:gd name="connsiteX2861" fmla="*/ 5511094 w 7953876"/>
              <a:gd name="connsiteY2861" fmla="*/ 6131784 h 6403694"/>
              <a:gd name="connsiteX2862" fmla="*/ 5612172 w 7953876"/>
              <a:gd name="connsiteY2862" fmla="*/ 6135582 h 6403694"/>
              <a:gd name="connsiteX2863" fmla="*/ 5622001 w 7953876"/>
              <a:gd name="connsiteY2863" fmla="*/ 6103192 h 6403694"/>
              <a:gd name="connsiteX2864" fmla="*/ 5357858 w 7953876"/>
              <a:gd name="connsiteY2864" fmla="*/ 5882496 h 6403694"/>
              <a:gd name="connsiteX2865" fmla="*/ 5348364 w 7953876"/>
              <a:gd name="connsiteY2865" fmla="*/ 5877024 h 6403694"/>
              <a:gd name="connsiteX2866" fmla="*/ 5484847 w 7953876"/>
              <a:gd name="connsiteY2866" fmla="*/ 5890315 h 6403694"/>
              <a:gd name="connsiteX2867" fmla="*/ 5501489 w 7953876"/>
              <a:gd name="connsiteY2867" fmla="*/ 5861388 h 6403694"/>
              <a:gd name="connsiteX2868" fmla="*/ 5238798 w 7953876"/>
              <a:gd name="connsiteY2868" fmla="*/ 5618689 h 6403694"/>
              <a:gd name="connsiteX2869" fmla="*/ 5235225 w 7953876"/>
              <a:gd name="connsiteY2869" fmla="*/ 5616903 h 6403694"/>
              <a:gd name="connsiteX2870" fmla="*/ 5360092 w 7953876"/>
              <a:gd name="connsiteY2870" fmla="*/ 5588646 h 6403694"/>
              <a:gd name="connsiteX2871" fmla="*/ 5369139 w 7953876"/>
              <a:gd name="connsiteY2871" fmla="*/ 5561952 h 6403694"/>
              <a:gd name="connsiteX2872" fmla="*/ 5258232 w 7953876"/>
              <a:gd name="connsiteY2872" fmla="*/ 5406929 h 6403694"/>
              <a:gd name="connsiteX2873" fmla="*/ 5131354 w 7953876"/>
              <a:gd name="connsiteY2873" fmla="*/ 5310878 h 6403694"/>
              <a:gd name="connsiteX2874" fmla="*/ 5077186 w 7953876"/>
              <a:gd name="connsiteY2874" fmla="*/ 5285524 h 6403694"/>
              <a:gd name="connsiteX2875" fmla="*/ 5154920 w 7953876"/>
              <a:gd name="connsiteY2875" fmla="*/ 5272456 h 6403694"/>
              <a:gd name="connsiteX2876" fmla="*/ 5277555 w 7953876"/>
              <a:gd name="connsiteY2876" fmla="*/ 5239621 h 6403694"/>
              <a:gd name="connsiteX2877" fmla="*/ 5287717 w 7953876"/>
              <a:gd name="connsiteY2877" fmla="*/ 5213151 h 6403694"/>
              <a:gd name="connsiteX2878" fmla="*/ 5153804 w 7953876"/>
              <a:gd name="connsiteY2878" fmla="*/ 5006751 h 6403694"/>
              <a:gd name="connsiteX2879" fmla="*/ 4985044 w 7953876"/>
              <a:gd name="connsiteY2879" fmla="*/ 4896515 h 6403694"/>
              <a:gd name="connsiteX2880" fmla="*/ 4639927 w 7953876"/>
              <a:gd name="connsiteY2880" fmla="*/ 4734233 h 6403694"/>
              <a:gd name="connsiteX2881" fmla="*/ 4796290 w 7953876"/>
              <a:gd name="connsiteY2881" fmla="*/ 4815317 h 6403694"/>
              <a:gd name="connsiteX2882" fmla="*/ 4969854 w 7953876"/>
              <a:gd name="connsiteY2882" fmla="*/ 4871162 h 6403694"/>
              <a:gd name="connsiteX2883" fmla="*/ 5353390 w 7953876"/>
              <a:gd name="connsiteY2883" fmla="*/ 5177969 h 6403694"/>
              <a:gd name="connsiteX2884" fmla="*/ 5500595 w 7953876"/>
              <a:gd name="connsiteY2884" fmla="*/ 5570888 h 6403694"/>
              <a:gd name="connsiteX2885" fmla="*/ 5593966 w 7953876"/>
              <a:gd name="connsiteY2885" fmla="*/ 5860494 h 6403694"/>
              <a:gd name="connsiteX2886" fmla="*/ 5617755 w 7953876"/>
              <a:gd name="connsiteY2886" fmla="*/ 5854686 h 6403694"/>
              <a:gd name="connsiteX2887" fmla="*/ 5659751 w 7953876"/>
              <a:gd name="connsiteY2887" fmla="*/ 5771926 h 6403694"/>
              <a:gd name="connsiteX2888" fmla="*/ 5693704 w 7953876"/>
              <a:gd name="connsiteY2888" fmla="*/ 5852118 h 6403694"/>
              <a:gd name="connsiteX2889" fmla="*/ 5809971 w 7953876"/>
              <a:gd name="connsiteY2889" fmla="*/ 5979442 h 6403694"/>
              <a:gd name="connsiteX2890" fmla="*/ 5839569 w 7953876"/>
              <a:gd name="connsiteY2890" fmla="*/ 5972071 h 6403694"/>
              <a:gd name="connsiteX2891" fmla="*/ 5858779 w 7953876"/>
              <a:gd name="connsiteY2891" fmla="*/ 5916003 h 6403694"/>
              <a:gd name="connsiteX2892" fmla="*/ 6169829 w 7953876"/>
              <a:gd name="connsiteY2892" fmla="*/ 6108888 h 6403694"/>
              <a:gd name="connsiteX2893" fmla="*/ 6193842 w 7953876"/>
              <a:gd name="connsiteY2893" fmla="*/ 6089231 h 6403694"/>
              <a:gd name="connsiteX2894" fmla="*/ 6124037 w 7953876"/>
              <a:gd name="connsiteY2894" fmla="*/ 5917121 h 6403694"/>
              <a:gd name="connsiteX2895" fmla="*/ 6154082 w 7953876"/>
              <a:gd name="connsiteY2895" fmla="*/ 5925720 h 6403694"/>
              <a:gd name="connsiteX2896" fmla="*/ 6170052 w 7953876"/>
              <a:gd name="connsiteY2896" fmla="*/ 5910977 h 6403694"/>
              <a:gd name="connsiteX2897" fmla="*/ 6094329 w 7953876"/>
              <a:gd name="connsiteY2897" fmla="*/ 5769915 h 6403694"/>
              <a:gd name="connsiteX2898" fmla="*/ 6106949 w 7953876"/>
              <a:gd name="connsiteY2898" fmla="*/ 5773153 h 6403694"/>
              <a:gd name="connsiteX2899" fmla="*/ 6125377 w 7953876"/>
              <a:gd name="connsiteY2899" fmla="*/ 5753832 h 6403694"/>
              <a:gd name="connsiteX2900" fmla="*/ 6064619 w 7953876"/>
              <a:gd name="connsiteY2900" fmla="*/ 5611542 h 6403694"/>
              <a:gd name="connsiteX2901" fmla="*/ 6168154 w 7953876"/>
              <a:gd name="connsiteY2901" fmla="*/ 5712061 h 6403694"/>
              <a:gd name="connsiteX2902" fmla="*/ 6385164 w 7953876"/>
              <a:gd name="connsiteY2902" fmla="*/ 5887969 h 6403694"/>
              <a:gd name="connsiteX2903" fmla="*/ 6402476 w 7953876"/>
              <a:gd name="connsiteY2903" fmla="*/ 5879816 h 6403694"/>
              <a:gd name="connsiteX2904" fmla="*/ 6573693 w 7953876"/>
              <a:gd name="connsiteY2904" fmla="*/ 5983798 h 6403694"/>
              <a:gd name="connsiteX2905" fmla="*/ 6591898 w 7953876"/>
              <a:gd name="connsiteY2905" fmla="*/ 5976427 h 6403694"/>
              <a:gd name="connsiteX2906" fmla="*/ 6561296 w 7953876"/>
              <a:gd name="connsiteY2906" fmla="*/ 5667944 h 6403694"/>
              <a:gd name="connsiteX2907" fmla="*/ 6651763 w 7953876"/>
              <a:gd name="connsiteY2907" fmla="*/ 5752380 h 6403694"/>
              <a:gd name="connsiteX2908" fmla="*/ 6755857 w 7953876"/>
              <a:gd name="connsiteY2908" fmla="*/ 5810905 h 6403694"/>
              <a:gd name="connsiteX2909" fmla="*/ 6777188 w 7953876"/>
              <a:gd name="connsiteY2909" fmla="*/ 5802416 h 6403694"/>
              <a:gd name="connsiteX2910" fmla="*/ 6778306 w 7953876"/>
              <a:gd name="connsiteY2910" fmla="*/ 5797390 h 6403694"/>
              <a:gd name="connsiteX2911" fmla="*/ 6780317 w 7953876"/>
              <a:gd name="connsiteY2911" fmla="*/ 5788902 h 6403694"/>
              <a:gd name="connsiteX2912" fmla="*/ 6788357 w 7953876"/>
              <a:gd name="connsiteY2912" fmla="*/ 5749811 h 6403694"/>
              <a:gd name="connsiteX2913" fmla="*/ 6973425 w 7953876"/>
              <a:gd name="connsiteY2913" fmla="*/ 5885513 h 6403694"/>
              <a:gd name="connsiteX2914" fmla="*/ 6994422 w 7953876"/>
              <a:gd name="connsiteY2914" fmla="*/ 5880374 h 6403694"/>
              <a:gd name="connsiteX2915" fmla="*/ 6985599 w 7953876"/>
              <a:gd name="connsiteY2915" fmla="*/ 5579152 h 6403694"/>
              <a:gd name="connsiteX2916" fmla="*/ 7108566 w 7953876"/>
              <a:gd name="connsiteY2916" fmla="*/ 5631868 h 6403694"/>
              <a:gd name="connsiteX2917" fmla="*/ 7249851 w 7953876"/>
              <a:gd name="connsiteY2917" fmla="*/ 5643484 h 6403694"/>
              <a:gd name="connsiteX2918" fmla="*/ 7310387 w 7953876"/>
              <a:gd name="connsiteY2918" fmla="*/ 5643931 h 6403694"/>
              <a:gd name="connsiteX2919" fmla="*/ 7326805 w 7953876"/>
              <a:gd name="connsiteY2919" fmla="*/ 5646723 h 6403694"/>
              <a:gd name="connsiteX2920" fmla="*/ 7329597 w 7953876"/>
              <a:gd name="connsiteY2920" fmla="*/ 5644490 h 6403694"/>
              <a:gd name="connsiteX2921" fmla="*/ 7476020 w 7953876"/>
              <a:gd name="connsiteY2921" fmla="*/ 5628295 h 6403694"/>
              <a:gd name="connsiteX2922" fmla="*/ 7493444 w 7953876"/>
              <a:gd name="connsiteY2922" fmla="*/ 5582503 h 6403694"/>
              <a:gd name="connsiteX2923" fmla="*/ 7381309 w 7953876"/>
              <a:gd name="connsiteY2923" fmla="*/ 5488797 h 6403694"/>
              <a:gd name="connsiteX2924" fmla="*/ 7379856 w 7953876"/>
              <a:gd name="connsiteY2924" fmla="*/ 5487233 h 6403694"/>
              <a:gd name="connsiteX2925" fmla="*/ 7616412 w 7953876"/>
              <a:gd name="connsiteY2925" fmla="*/ 5525319 h 6403694"/>
              <a:gd name="connsiteX2926" fmla="*/ 7831859 w 7953876"/>
              <a:gd name="connsiteY2926" fmla="*/ 5380348 h 6403694"/>
              <a:gd name="connsiteX2927" fmla="*/ 7823369 w 7953876"/>
              <a:gd name="connsiteY2927" fmla="*/ 5372194 h 6403694"/>
              <a:gd name="connsiteX2928" fmla="*/ 7779923 w 7953876"/>
              <a:gd name="connsiteY2928" fmla="*/ 5360690 h 6403694"/>
              <a:gd name="connsiteX2929" fmla="*/ 7781933 w 7953876"/>
              <a:gd name="connsiteY2929" fmla="*/ 5355776 h 6403694"/>
              <a:gd name="connsiteX2930" fmla="*/ 7883123 w 7953876"/>
              <a:gd name="connsiteY2930" fmla="*/ 5289434 h 6403694"/>
              <a:gd name="connsiteX2931" fmla="*/ 7953598 w 7953876"/>
              <a:gd name="connsiteY2931" fmla="*/ 5188132 h 6403694"/>
              <a:gd name="connsiteX2932" fmla="*/ 7923219 w 7953876"/>
              <a:gd name="connsiteY2932" fmla="*/ 5160098 h 6403694"/>
              <a:gd name="connsiteX2933" fmla="*/ 7840346 w 7953876"/>
              <a:gd name="connsiteY2933" fmla="*/ 5172497 h 6403694"/>
              <a:gd name="connsiteX2934" fmla="*/ 7786178 w 7953876"/>
              <a:gd name="connsiteY2934" fmla="*/ 5166242 h 6403694"/>
              <a:gd name="connsiteX2935" fmla="*/ 7732121 w 7953876"/>
              <a:gd name="connsiteY2935" fmla="*/ 5163450 h 6403694"/>
              <a:gd name="connsiteX2936" fmla="*/ 7742172 w 7953876"/>
              <a:gd name="connsiteY2936" fmla="*/ 5102356 h 6403694"/>
              <a:gd name="connsiteX2937" fmla="*/ 7618757 w 7953876"/>
              <a:gd name="connsiteY2937" fmla="*/ 5079907 h 6403694"/>
              <a:gd name="connsiteX2938" fmla="*/ 7357743 w 7953876"/>
              <a:gd name="connsiteY2938" fmla="*/ 5126146 h 6403694"/>
              <a:gd name="connsiteX2939" fmla="*/ 7410459 w 7953876"/>
              <a:gd name="connsiteY2939" fmla="*/ 5041710 h 6403694"/>
              <a:gd name="connsiteX2940" fmla="*/ 7399515 w 7953876"/>
              <a:gd name="connsiteY2940" fmla="*/ 5013676 h 6403694"/>
              <a:gd name="connsiteX2941" fmla="*/ 7133249 w 7953876"/>
              <a:gd name="connsiteY2941" fmla="*/ 5040258 h 6403694"/>
              <a:gd name="connsiteX2942" fmla="*/ 6972307 w 7953876"/>
              <a:gd name="connsiteY2942" fmla="*/ 5088060 h 6403694"/>
              <a:gd name="connsiteX2943" fmla="*/ 6988837 w 7953876"/>
              <a:gd name="connsiteY2943" fmla="*/ 5071866 h 6403694"/>
              <a:gd name="connsiteX2944" fmla="*/ 7076177 w 7953876"/>
              <a:gd name="connsiteY2944" fmla="*/ 4964421 h 6403694"/>
              <a:gd name="connsiteX2945" fmla="*/ 7146206 w 7953876"/>
              <a:gd name="connsiteY2945" fmla="*/ 4887244 h 6403694"/>
              <a:gd name="connsiteX2946" fmla="*/ 7138611 w 7953876"/>
              <a:gd name="connsiteY2946" fmla="*/ 4864684 h 6403694"/>
              <a:gd name="connsiteX2947" fmla="*/ 7001570 w 7953876"/>
              <a:gd name="connsiteY2947" fmla="*/ 4846143 h 6403694"/>
              <a:gd name="connsiteX2948" fmla="*/ 6944944 w 7953876"/>
              <a:gd name="connsiteY2948" fmla="*/ 4841118 h 6403694"/>
              <a:gd name="connsiteX2949" fmla="*/ 6874357 w 7953876"/>
              <a:gd name="connsiteY2949" fmla="*/ 4817217 h 6403694"/>
              <a:gd name="connsiteX2950" fmla="*/ 6693087 w 7953876"/>
              <a:gd name="connsiteY2950" fmla="*/ 4824477 h 6403694"/>
              <a:gd name="connsiteX2951" fmla="*/ 6781768 w 7953876"/>
              <a:gd name="connsiteY2951" fmla="*/ 4715358 h 6403694"/>
              <a:gd name="connsiteX2952" fmla="*/ 6776630 w 7953876"/>
              <a:gd name="connsiteY2952" fmla="*/ 4686319 h 6403694"/>
              <a:gd name="connsiteX2953" fmla="*/ 6552472 w 7953876"/>
              <a:gd name="connsiteY2953" fmla="*/ 4663086 h 6403694"/>
              <a:gd name="connsiteX2954" fmla="*/ 6406161 w 7953876"/>
              <a:gd name="connsiteY2954" fmla="*/ 4694918 h 6403694"/>
              <a:gd name="connsiteX2955" fmla="*/ 6250245 w 7953876"/>
              <a:gd name="connsiteY2955" fmla="*/ 4693466 h 6403694"/>
              <a:gd name="connsiteX2956" fmla="*/ 6048535 w 7953876"/>
              <a:gd name="connsiteY2956" fmla="*/ 4856419 h 6403694"/>
              <a:gd name="connsiteX2957" fmla="*/ 5709339 w 7953876"/>
              <a:gd name="connsiteY2957" fmla="*/ 4920863 h 6403694"/>
              <a:gd name="connsiteX2958" fmla="*/ 5870841 w 7953876"/>
              <a:gd name="connsiteY2958" fmla="*/ 4868816 h 6403694"/>
              <a:gd name="connsiteX2959" fmla="*/ 5951703 w 7953876"/>
              <a:gd name="connsiteY2959" fmla="*/ 4832294 h 6403694"/>
              <a:gd name="connsiteX2960" fmla="*/ 6110076 w 7953876"/>
              <a:gd name="connsiteY2960" fmla="*/ 4771536 h 6403694"/>
              <a:gd name="connsiteX2961" fmla="*/ 6310780 w 7953876"/>
              <a:gd name="connsiteY2961" fmla="*/ 4614503 h 6403694"/>
              <a:gd name="connsiteX2962" fmla="*/ 6305753 w 7953876"/>
              <a:gd name="connsiteY2962" fmla="*/ 4585687 h 6403694"/>
              <a:gd name="connsiteX2963" fmla="*/ 6380473 w 7953876"/>
              <a:gd name="connsiteY2963" fmla="*/ 4534982 h 6403694"/>
              <a:gd name="connsiteX2964" fmla="*/ 6502324 w 7953876"/>
              <a:gd name="connsiteY2964" fmla="*/ 4360748 h 6403694"/>
              <a:gd name="connsiteX2965" fmla="*/ 6489927 w 7953876"/>
              <a:gd name="connsiteY2965" fmla="*/ 4341426 h 6403694"/>
              <a:gd name="connsiteX2966" fmla="*/ 6366624 w 7953876"/>
              <a:gd name="connsiteY2966" fmla="*/ 4345335 h 6403694"/>
              <a:gd name="connsiteX2967" fmla="*/ 6367517 w 7953876"/>
              <a:gd name="connsiteY2967" fmla="*/ 4343437 h 6403694"/>
              <a:gd name="connsiteX2968" fmla="*/ 6353891 w 7953876"/>
              <a:gd name="connsiteY2968" fmla="*/ 4321768 h 6403694"/>
              <a:gd name="connsiteX2969" fmla="*/ 6174521 w 7953876"/>
              <a:gd name="connsiteY2969" fmla="*/ 4378953 h 6403694"/>
              <a:gd name="connsiteX2970" fmla="*/ 6179435 w 7953876"/>
              <a:gd name="connsiteY2970" fmla="*/ 4332937 h 6403694"/>
              <a:gd name="connsiteX2971" fmla="*/ 6163910 w 7953876"/>
              <a:gd name="connsiteY2971" fmla="*/ 4321210 h 6403694"/>
              <a:gd name="connsiteX2972" fmla="*/ 6138668 w 7953876"/>
              <a:gd name="connsiteY2972" fmla="*/ 4327800 h 6403694"/>
              <a:gd name="connsiteX2973" fmla="*/ 6129175 w 7953876"/>
              <a:gd name="connsiteY2973" fmla="*/ 4327131 h 6403694"/>
              <a:gd name="connsiteX2974" fmla="*/ 6121469 w 7953876"/>
              <a:gd name="connsiteY2974" fmla="*/ 4331821 h 6403694"/>
              <a:gd name="connsiteX2975" fmla="*/ 5961085 w 7953876"/>
              <a:gd name="connsiteY2975" fmla="*/ 4393472 h 6403694"/>
              <a:gd name="connsiteX2976" fmla="*/ 5885473 w 7953876"/>
              <a:gd name="connsiteY2976" fmla="*/ 4482154 h 6403694"/>
              <a:gd name="connsiteX2977" fmla="*/ 5861906 w 7953876"/>
              <a:gd name="connsiteY2977" fmla="*/ 4433345 h 6403694"/>
              <a:gd name="connsiteX2978" fmla="*/ 5669020 w 7953876"/>
              <a:gd name="connsiteY2978" fmla="*/ 4571615 h 6403694"/>
              <a:gd name="connsiteX2979" fmla="*/ 5578777 w 7953876"/>
              <a:gd name="connsiteY2979" fmla="*/ 4774329 h 6403694"/>
              <a:gd name="connsiteX2980" fmla="*/ 5155368 w 7953876"/>
              <a:gd name="connsiteY2980" fmla="*/ 4832405 h 6403694"/>
              <a:gd name="connsiteX2981" fmla="*/ 4939140 w 7953876"/>
              <a:gd name="connsiteY2981" fmla="*/ 4748864 h 6403694"/>
              <a:gd name="connsiteX2982" fmla="*/ 4920264 w 7953876"/>
              <a:gd name="connsiteY2982" fmla="*/ 4742163 h 6403694"/>
              <a:gd name="connsiteX2983" fmla="*/ 5151458 w 7953876"/>
              <a:gd name="connsiteY2983" fmla="*/ 4786390 h 6403694"/>
              <a:gd name="connsiteX2984" fmla="*/ 5449442 w 7953876"/>
              <a:gd name="connsiteY2984" fmla="*/ 4773769 h 6403694"/>
              <a:gd name="connsiteX2985" fmla="*/ 5568277 w 7953876"/>
              <a:gd name="connsiteY2985" fmla="*/ 4676378 h 6403694"/>
              <a:gd name="connsiteX2986" fmla="*/ 5536893 w 7953876"/>
              <a:gd name="connsiteY2986" fmla="*/ 4639409 h 6403694"/>
              <a:gd name="connsiteX2987" fmla="*/ 5450448 w 7953876"/>
              <a:gd name="connsiteY2987" fmla="*/ 4613274 h 6403694"/>
              <a:gd name="connsiteX2988" fmla="*/ 5795004 w 7953876"/>
              <a:gd name="connsiteY2988" fmla="*/ 4369459 h 6403694"/>
              <a:gd name="connsiteX2989" fmla="*/ 5787745 w 7953876"/>
              <a:gd name="connsiteY2989" fmla="*/ 4344665 h 6403694"/>
              <a:gd name="connsiteX2990" fmla="*/ 5780373 w 7953876"/>
              <a:gd name="connsiteY2990" fmla="*/ 4342878 h 6403694"/>
              <a:gd name="connsiteX2991" fmla="*/ 5919425 w 7953876"/>
              <a:gd name="connsiteY2991" fmla="*/ 4103977 h 6403694"/>
              <a:gd name="connsiteX2992" fmla="*/ 5896529 w 7953876"/>
              <a:gd name="connsiteY2992" fmla="*/ 4087894 h 6403694"/>
              <a:gd name="connsiteX2993" fmla="*/ 5874862 w 7953876"/>
              <a:gd name="connsiteY2993" fmla="*/ 4095600 h 6403694"/>
              <a:gd name="connsiteX2994" fmla="*/ 5895077 w 7953876"/>
              <a:gd name="connsiteY2994" fmla="*/ 3876581 h 6403694"/>
              <a:gd name="connsiteX2995" fmla="*/ 5864810 w 7953876"/>
              <a:gd name="connsiteY2995" fmla="*/ 3886856 h 6403694"/>
              <a:gd name="connsiteX2996" fmla="*/ 5598323 w 7953876"/>
              <a:gd name="connsiteY2996" fmla="*/ 4053494 h 6403694"/>
              <a:gd name="connsiteX2997" fmla="*/ 5509865 w 7953876"/>
              <a:gd name="connsiteY2997" fmla="*/ 4140499 h 6403694"/>
              <a:gd name="connsiteX2998" fmla="*/ 5501154 w 7953876"/>
              <a:gd name="connsiteY2998" fmla="*/ 4095601 h 6403694"/>
              <a:gd name="connsiteX2999" fmla="*/ 5484065 w 7953876"/>
              <a:gd name="connsiteY2999" fmla="*/ 4086443 h 6403694"/>
              <a:gd name="connsiteX3000" fmla="*/ 5451788 w 7953876"/>
              <a:gd name="connsiteY3000" fmla="*/ 4102526 h 6403694"/>
              <a:gd name="connsiteX3001" fmla="*/ 5418169 w 7953876"/>
              <a:gd name="connsiteY3001" fmla="*/ 4118497 h 6403694"/>
              <a:gd name="connsiteX3002" fmla="*/ 5258567 w 7953876"/>
              <a:gd name="connsiteY3002" fmla="*/ 4283125 h 6403694"/>
              <a:gd name="connsiteX3003" fmla="*/ 5239916 w 7953876"/>
              <a:gd name="connsiteY3003" fmla="*/ 4202262 h 6403694"/>
              <a:gd name="connsiteX3004" fmla="*/ 5220035 w 7953876"/>
              <a:gd name="connsiteY3004" fmla="*/ 4188638 h 6403694"/>
              <a:gd name="connsiteX3005" fmla="*/ 4945058 w 7953876"/>
              <a:gd name="connsiteY3005" fmla="*/ 4441163 h 6403694"/>
              <a:gd name="connsiteX3006" fmla="*/ 4496968 w 7953876"/>
              <a:gd name="connsiteY3006" fmla="*/ 4573960 h 6403694"/>
              <a:gd name="connsiteX3007" fmla="*/ 4289675 w 7953876"/>
              <a:gd name="connsiteY3007" fmla="*/ 4479919 h 6403694"/>
              <a:gd name="connsiteX3008" fmla="*/ 4116223 w 7953876"/>
              <a:gd name="connsiteY3008" fmla="*/ 4383086 h 6403694"/>
              <a:gd name="connsiteX3009" fmla="*/ 3892735 w 7953876"/>
              <a:gd name="connsiteY3009" fmla="*/ 4250065 h 6403694"/>
              <a:gd name="connsiteX3010" fmla="*/ 3972481 w 7953876"/>
              <a:gd name="connsiteY3010" fmla="*/ 4271733 h 6403694"/>
              <a:gd name="connsiteX3011" fmla="*/ 4322064 w 7953876"/>
              <a:gd name="connsiteY3011" fmla="*/ 4398722 h 6403694"/>
              <a:gd name="connsiteX3012" fmla="*/ 4811593 w 7953876"/>
              <a:gd name="connsiteY3012" fmla="*/ 4468080 h 6403694"/>
              <a:gd name="connsiteX3013" fmla="*/ 4813603 w 7953876"/>
              <a:gd name="connsiteY3013" fmla="*/ 4431000 h 6403694"/>
              <a:gd name="connsiteX3014" fmla="*/ 4685720 w 7953876"/>
              <a:gd name="connsiteY3014" fmla="*/ 4291389 h 6403694"/>
              <a:gd name="connsiteX3015" fmla="*/ 5050381 w 7953876"/>
              <a:gd name="connsiteY3015" fmla="*/ 4263691 h 6403694"/>
              <a:gd name="connsiteX3016" fmla="*/ 5041781 w 7953876"/>
              <a:gd name="connsiteY3016" fmla="*/ 4227839 h 6403694"/>
              <a:gd name="connsiteX3017" fmla="*/ 4915797 w 7953876"/>
              <a:gd name="connsiteY3017" fmla="*/ 4155800 h 6403694"/>
              <a:gd name="connsiteX3018" fmla="*/ 5087014 w 7953876"/>
              <a:gd name="connsiteY3018" fmla="*/ 4171101 h 6403694"/>
              <a:gd name="connsiteX3019" fmla="*/ 5259461 w 7953876"/>
              <a:gd name="connsiteY3019" fmla="*/ 4067121 h 6403694"/>
              <a:gd name="connsiteX3020" fmla="*/ 5245836 w 7953876"/>
              <a:gd name="connsiteY3020" fmla="*/ 4048469 h 6403694"/>
              <a:gd name="connsiteX3021" fmla="*/ 5152018 w 7953876"/>
              <a:gd name="connsiteY3021" fmla="*/ 4001001 h 6403694"/>
              <a:gd name="connsiteX3022" fmla="*/ 5460388 w 7953876"/>
              <a:gd name="connsiteY3022" fmla="*/ 3943482 h 6403694"/>
              <a:gd name="connsiteX3023" fmla="*/ 5457149 w 7953876"/>
              <a:gd name="connsiteY3023" fmla="*/ 3908300 h 6403694"/>
              <a:gd name="connsiteX3024" fmla="*/ 5389912 w 7953876"/>
              <a:gd name="connsiteY3024" fmla="*/ 3870549 h 6403694"/>
              <a:gd name="connsiteX3025" fmla="*/ 5502940 w 7953876"/>
              <a:gd name="connsiteY3025" fmla="*/ 3855137 h 6403694"/>
              <a:gd name="connsiteX3026" fmla="*/ 5601115 w 7953876"/>
              <a:gd name="connsiteY3026" fmla="*/ 3590324 h 6403694"/>
              <a:gd name="connsiteX3027" fmla="*/ 5572299 w 7953876"/>
              <a:gd name="connsiteY3027" fmla="*/ 3575805 h 6403694"/>
              <a:gd name="connsiteX3028" fmla="*/ 5385333 w 7953876"/>
              <a:gd name="connsiteY3028" fmla="*/ 3662809 h 6403694"/>
              <a:gd name="connsiteX3029" fmla="*/ 5338647 w 7953876"/>
              <a:gd name="connsiteY3029" fmla="*/ 3682355 h 6403694"/>
              <a:gd name="connsiteX3030" fmla="*/ 5305476 w 7953876"/>
              <a:gd name="connsiteY3030" fmla="*/ 3603392 h 6403694"/>
              <a:gd name="connsiteX3031" fmla="*/ 5108571 w 7953876"/>
              <a:gd name="connsiteY3031" fmla="*/ 3700449 h 6403694"/>
              <a:gd name="connsiteX3032" fmla="*/ 5121080 w 7953876"/>
              <a:gd name="connsiteY3032" fmla="*/ 3653093 h 6403694"/>
              <a:gd name="connsiteX3033" fmla="*/ 5097178 w 7953876"/>
              <a:gd name="connsiteY3033" fmla="*/ 3634665 h 6403694"/>
              <a:gd name="connsiteX3034" fmla="*/ 4863527 w 7953876"/>
              <a:gd name="connsiteY3034" fmla="*/ 3716421 h 6403694"/>
              <a:gd name="connsiteX3035" fmla="*/ 4846886 w 7953876"/>
              <a:gd name="connsiteY3035" fmla="*/ 3624277 h 6403694"/>
              <a:gd name="connsiteX3036" fmla="*/ 4816730 w 7953876"/>
              <a:gd name="connsiteY3036" fmla="*/ 3617242 h 6403694"/>
              <a:gd name="connsiteX3037" fmla="*/ 4560630 w 7953876"/>
              <a:gd name="connsiteY3037" fmla="*/ 3789911 h 6403694"/>
              <a:gd name="connsiteX3038" fmla="*/ 4509476 w 7953876"/>
              <a:gd name="connsiteY3038" fmla="*/ 3851227 h 6403694"/>
              <a:gd name="connsiteX3039" fmla="*/ 4511263 w 7953876"/>
              <a:gd name="connsiteY3039" fmla="*/ 3842739 h 6403694"/>
              <a:gd name="connsiteX3040" fmla="*/ 4499647 w 7953876"/>
              <a:gd name="connsiteY3040" fmla="*/ 3737530 h 6403694"/>
              <a:gd name="connsiteX3041" fmla="*/ 4473736 w 7953876"/>
              <a:gd name="connsiteY3041" fmla="*/ 3730046 h 6403694"/>
              <a:gd name="connsiteX3042" fmla="*/ 4420460 w 7953876"/>
              <a:gd name="connsiteY3042" fmla="*/ 3754618 h 6403694"/>
              <a:gd name="connsiteX3043" fmla="*/ 4215179 w 7953876"/>
              <a:gd name="connsiteY3043" fmla="*/ 3948284 h 6403694"/>
              <a:gd name="connsiteX3044" fmla="*/ 4137778 w 7953876"/>
              <a:gd name="connsiteY3044" fmla="*/ 4069019 h 6403694"/>
              <a:gd name="connsiteX3045" fmla="*/ 3935959 w 7953876"/>
              <a:gd name="connsiteY3045" fmla="*/ 4125199 h 6403694"/>
              <a:gd name="connsiteX3046" fmla="*/ 3492557 w 7953876"/>
              <a:gd name="connsiteY3046" fmla="*/ 3985588 h 6403694"/>
              <a:gd name="connsiteX3047" fmla="*/ 3262144 w 7953876"/>
              <a:gd name="connsiteY3047" fmla="*/ 3802197 h 6403694"/>
              <a:gd name="connsiteX3048" fmla="*/ 3036870 w 7953876"/>
              <a:gd name="connsiteY3048" fmla="*/ 3615231 h 6403694"/>
              <a:gd name="connsiteX3049" fmla="*/ 2928868 w 7953876"/>
              <a:gd name="connsiteY3049" fmla="*/ 3520184 h 6403694"/>
              <a:gd name="connsiteX3050" fmla="*/ 2893016 w 7953876"/>
              <a:gd name="connsiteY3050" fmla="*/ 3482768 h 6403694"/>
              <a:gd name="connsiteX3051" fmla="*/ 3158164 w 7953876"/>
              <a:gd name="connsiteY3051" fmla="*/ 3548442 h 6403694"/>
              <a:gd name="connsiteX3052" fmla="*/ 3452685 w 7953876"/>
              <a:gd name="connsiteY3052" fmla="*/ 3795942 h 6403694"/>
              <a:gd name="connsiteX3053" fmla="*/ 4106394 w 7953876"/>
              <a:gd name="connsiteY3053" fmla="*/ 3803871 h 6403694"/>
              <a:gd name="connsiteX3054" fmla="*/ 4101257 w 7953876"/>
              <a:gd name="connsiteY3054" fmla="*/ 3769583 h 6403694"/>
              <a:gd name="connsiteX3055" fmla="*/ 3950143 w 7953876"/>
              <a:gd name="connsiteY3055" fmla="*/ 3660130 h 6403694"/>
              <a:gd name="connsiteX3056" fmla="*/ 4019836 w 7953876"/>
              <a:gd name="connsiteY3056" fmla="*/ 3690174 h 6403694"/>
              <a:gd name="connsiteX3057" fmla="*/ 4452851 w 7953876"/>
              <a:gd name="connsiteY3057" fmla="*/ 3708155 h 6403694"/>
              <a:gd name="connsiteX3058" fmla="*/ 4469268 w 7953876"/>
              <a:gd name="connsiteY3058" fmla="*/ 3673197 h 6403694"/>
              <a:gd name="connsiteX3059" fmla="*/ 4332674 w 7953876"/>
              <a:gd name="connsiteY3059" fmla="*/ 3553579 h 6403694"/>
              <a:gd name="connsiteX3060" fmla="*/ 4416440 w 7953876"/>
              <a:gd name="connsiteY3060" fmla="*/ 3576028 h 6403694"/>
              <a:gd name="connsiteX3061" fmla="*/ 4725592 w 7953876"/>
              <a:gd name="connsiteY3061" fmla="*/ 3593005 h 6403694"/>
              <a:gd name="connsiteX3062" fmla="*/ 4737879 w 7953876"/>
              <a:gd name="connsiteY3062" fmla="*/ 3561398 h 6403694"/>
              <a:gd name="connsiteX3063" fmla="*/ 4560964 w 7953876"/>
              <a:gd name="connsiteY3063" fmla="*/ 3413076 h 6403694"/>
              <a:gd name="connsiteX3064" fmla="*/ 4642162 w 7953876"/>
              <a:gd name="connsiteY3064" fmla="*/ 3447587 h 6403694"/>
              <a:gd name="connsiteX3065" fmla="*/ 4961142 w 7953876"/>
              <a:gd name="connsiteY3065" fmla="*/ 3496506 h 6403694"/>
              <a:gd name="connsiteX3066" fmla="*/ 4973428 w 7953876"/>
              <a:gd name="connsiteY3066" fmla="*/ 3477854 h 6403694"/>
              <a:gd name="connsiteX3067" fmla="*/ 4950868 w 7953876"/>
              <a:gd name="connsiteY3067" fmla="*/ 3421340 h 6403694"/>
              <a:gd name="connsiteX3068" fmla="*/ 5105666 w 7953876"/>
              <a:gd name="connsiteY3068" fmla="*/ 3478636 h 6403694"/>
              <a:gd name="connsiteX3069" fmla="*/ 5121192 w 7953876"/>
              <a:gd name="connsiteY3069" fmla="*/ 3477409 h 6403694"/>
              <a:gd name="connsiteX3070" fmla="*/ 5180721 w 7953876"/>
              <a:gd name="connsiteY3070" fmla="*/ 3478078 h 6403694"/>
              <a:gd name="connsiteX3071" fmla="*/ 5198479 w 7953876"/>
              <a:gd name="connsiteY3071" fmla="*/ 3452725 h 6403694"/>
              <a:gd name="connsiteX3072" fmla="*/ 5183848 w 7953876"/>
              <a:gd name="connsiteY3072" fmla="*/ 3423910 h 6403694"/>
              <a:gd name="connsiteX3073" fmla="*/ 5185747 w 7953876"/>
              <a:gd name="connsiteY3073" fmla="*/ 3413299 h 6403694"/>
              <a:gd name="connsiteX3074" fmla="*/ 5338424 w 7953876"/>
              <a:gd name="connsiteY3074" fmla="*/ 3420447 h 6403694"/>
              <a:gd name="connsiteX3075" fmla="*/ 5349146 w 7953876"/>
              <a:gd name="connsiteY3075" fmla="*/ 3387723 h 6403694"/>
              <a:gd name="connsiteX3076" fmla="*/ 5309943 w 7953876"/>
              <a:gd name="connsiteY3076" fmla="*/ 3335899 h 6403694"/>
              <a:gd name="connsiteX3077" fmla="*/ 5666899 w 7953876"/>
              <a:gd name="connsiteY3077" fmla="*/ 3359465 h 6403694"/>
              <a:gd name="connsiteX3078" fmla="*/ 5673153 w 7953876"/>
              <a:gd name="connsiteY3078" fmla="*/ 3318588 h 6403694"/>
              <a:gd name="connsiteX3079" fmla="*/ 5465191 w 7953876"/>
              <a:gd name="connsiteY3079" fmla="*/ 3164794 h 6403694"/>
              <a:gd name="connsiteX3080" fmla="*/ 5392258 w 7953876"/>
              <a:gd name="connsiteY3080" fmla="*/ 3141563 h 6403694"/>
              <a:gd name="connsiteX3081" fmla="*/ 5439837 w 7953876"/>
              <a:gd name="connsiteY3081" fmla="*/ 3090744 h 6403694"/>
              <a:gd name="connsiteX3082" fmla="*/ 5426770 w 7953876"/>
              <a:gd name="connsiteY3082" fmla="*/ 3057684 h 6403694"/>
              <a:gd name="connsiteX3083" fmla="*/ 5238241 w 7953876"/>
              <a:gd name="connsiteY3083" fmla="*/ 2989778 h 6403694"/>
              <a:gd name="connsiteX3084" fmla="*/ 5102762 w 7953876"/>
              <a:gd name="connsiteY3084" fmla="*/ 3019152 h 6403694"/>
              <a:gd name="connsiteX3085" fmla="*/ 5112926 w 7953876"/>
              <a:gd name="connsiteY3085" fmla="*/ 2956496 h 6403694"/>
              <a:gd name="connsiteX3086" fmla="*/ 5112926 w 7953876"/>
              <a:gd name="connsiteY3086" fmla="*/ 2931031 h 6403694"/>
              <a:gd name="connsiteX3087" fmla="*/ 5088802 w 7953876"/>
              <a:gd name="connsiteY3087" fmla="*/ 2923882 h 6403694"/>
              <a:gd name="connsiteX3088" fmla="*/ 4938023 w 7953876"/>
              <a:gd name="connsiteY3088" fmla="*/ 2944768 h 6403694"/>
              <a:gd name="connsiteX3089" fmla="*/ 4776187 w 7953876"/>
              <a:gd name="connsiteY3089" fmla="*/ 2999271 h 6403694"/>
              <a:gd name="connsiteX3090" fmla="*/ 4794616 w 7953876"/>
              <a:gd name="connsiteY3090" fmla="*/ 2916846 h 6403694"/>
              <a:gd name="connsiteX3091" fmla="*/ 4777862 w 7953876"/>
              <a:gd name="connsiteY3091" fmla="*/ 2894397 h 6403694"/>
              <a:gd name="connsiteX3092" fmla="*/ 4530921 w 7953876"/>
              <a:gd name="connsiteY3092" fmla="*/ 2948230 h 6403694"/>
              <a:gd name="connsiteX3093" fmla="*/ 4356464 w 7953876"/>
              <a:gd name="connsiteY3093" fmla="*/ 3107721 h 6403694"/>
              <a:gd name="connsiteX3094" fmla="*/ 4502552 w 7953876"/>
              <a:gd name="connsiteY3094" fmla="*/ 2819901 h 6403694"/>
              <a:gd name="connsiteX3095" fmla="*/ 4044185 w 7953876"/>
              <a:gd name="connsiteY3095" fmla="*/ 3002510 h 6403694"/>
              <a:gd name="connsiteX3096" fmla="*/ 4050216 w 7953876"/>
              <a:gd name="connsiteY3096" fmla="*/ 2829172 h 6403694"/>
              <a:gd name="connsiteX3097" fmla="*/ 4023075 w 7953876"/>
              <a:gd name="connsiteY3097" fmla="*/ 2813200 h 6403694"/>
              <a:gd name="connsiteX3098" fmla="*/ 3714593 w 7953876"/>
              <a:gd name="connsiteY3098" fmla="*/ 2960404 h 6403694"/>
              <a:gd name="connsiteX3099" fmla="*/ 3712359 w 7953876"/>
              <a:gd name="connsiteY3099" fmla="*/ 2858880 h 6403694"/>
              <a:gd name="connsiteX3100" fmla="*/ 3685442 w 7953876"/>
              <a:gd name="connsiteY3100" fmla="*/ 2842015 h 6403694"/>
              <a:gd name="connsiteX3101" fmla="*/ 3464189 w 7953876"/>
              <a:gd name="connsiteY3101" fmla="*/ 2913608 h 6403694"/>
              <a:gd name="connsiteX3102" fmla="*/ 3441852 w 7953876"/>
              <a:gd name="connsiteY3102" fmla="*/ 2912713 h 6403694"/>
              <a:gd name="connsiteX3103" fmla="*/ 3238914 w 7953876"/>
              <a:gd name="connsiteY3103" fmla="*/ 3079464 h 6403694"/>
              <a:gd name="connsiteX3104" fmla="*/ 3017102 w 7953876"/>
              <a:gd name="connsiteY3104" fmla="*/ 3334224 h 6403694"/>
              <a:gd name="connsiteX3105" fmla="*/ 2353117 w 7953876"/>
              <a:gd name="connsiteY3105" fmla="*/ 3097223 h 6403694"/>
              <a:gd name="connsiteX3106" fmla="*/ 1836337 w 7953876"/>
              <a:gd name="connsiteY3106" fmla="*/ 2765062 h 6403694"/>
              <a:gd name="connsiteX3107" fmla="*/ 1686451 w 7953876"/>
              <a:gd name="connsiteY3107" fmla="*/ 2696598 h 6403694"/>
              <a:gd name="connsiteX3108" fmla="*/ 2000964 w 7953876"/>
              <a:gd name="connsiteY3108" fmla="*/ 2711341 h 6403694"/>
              <a:gd name="connsiteX3109" fmla="*/ 2336141 w 7953876"/>
              <a:gd name="connsiteY3109" fmla="*/ 2994134 h 6403694"/>
              <a:gd name="connsiteX3110" fmla="*/ 2676119 w 7953876"/>
              <a:gd name="connsiteY3110" fmla="*/ 3104258 h 6403694"/>
              <a:gd name="connsiteX3111" fmla="*/ 3046029 w 7953876"/>
              <a:gd name="connsiteY3111" fmla="*/ 2976040 h 6403694"/>
              <a:gd name="connsiteX3112" fmla="*/ 3058203 w 7953876"/>
              <a:gd name="connsiteY3112" fmla="*/ 2937955 h 6403694"/>
              <a:gd name="connsiteX3113" fmla="*/ 2864871 w 7953876"/>
              <a:gd name="connsiteY3113" fmla="*/ 2762046 h 6403694"/>
              <a:gd name="connsiteX3114" fmla="*/ 2803554 w 7953876"/>
              <a:gd name="connsiteY3114" fmla="*/ 2728652 h 6403694"/>
              <a:gd name="connsiteX3115" fmla="*/ 2903291 w 7953876"/>
              <a:gd name="connsiteY3115" fmla="*/ 2722509 h 6403694"/>
              <a:gd name="connsiteX3116" fmla="*/ 3284706 w 7953876"/>
              <a:gd name="connsiteY3116" fmla="*/ 2604567 h 6403694"/>
              <a:gd name="connsiteX3117" fmla="*/ 3298891 w 7953876"/>
              <a:gd name="connsiteY3117" fmla="*/ 2564693 h 6403694"/>
              <a:gd name="connsiteX3118" fmla="*/ 3204179 w 7953876"/>
              <a:gd name="connsiteY3118" fmla="*/ 2485731 h 6403694"/>
              <a:gd name="connsiteX3119" fmla="*/ 3344460 w 7953876"/>
              <a:gd name="connsiteY3119" fmla="*/ 2519349 h 6403694"/>
              <a:gd name="connsiteX3120" fmla="*/ 3573084 w 7953876"/>
              <a:gd name="connsiteY3120" fmla="*/ 2478805 h 6403694"/>
              <a:gd name="connsiteX3121" fmla="*/ 3573866 w 7953876"/>
              <a:gd name="connsiteY3121" fmla="*/ 2441949 h 6403694"/>
              <a:gd name="connsiteX3122" fmla="*/ 3444196 w 7953876"/>
              <a:gd name="connsiteY3122" fmla="*/ 2330931 h 6403694"/>
              <a:gd name="connsiteX3123" fmla="*/ 3454583 w 7953876"/>
              <a:gd name="connsiteY3123" fmla="*/ 2332942 h 6403694"/>
              <a:gd name="connsiteX3124" fmla="*/ 3773675 w 7953876"/>
              <a:gd name="connsiteY3124" fmla="*/ 2332048 h 6403694"/>
              <a:gd name="connsiteX3125" fmla="*/ 3788307 w 7953876"/>
              <a:gd name="connsiteY3125" fmla="*/ 2294297 h 6403694"/>
              <a:gd name="connsiteX3126" fmla="*/ 3684103 w 7953876"/>
              <a:gd name="connsiteY3126" fmla="*/ 2193667 h 6403694"/>
              <a:gd name="connsiteX3127" fmla="*/ 3999509 w 7953876"/>
              <a:gd name="connsiteY3127" fmla="*/ 2263584 h 6403694"/>
              <a:gd name="connsiteX3128" fmla="*/ 4020618 w 7953876"/>
              <a:gd name="connsiteY3128" fmla="*/ 2226391 h 6403694"/>
              <a:gd name="connsiteX3129" fmla="*/ 3912951 w 7953876"/>
              <a:gd name="connsiteY3129" fmla="*/ 2074719 h 6403694"/>
              <a:gd name="connsiteX3130" fmla="*/ 4225007 w 7953876"/>
              <a:gd name="connsiteY3130" fmla="*/ 2168760 h 6403694"/>
              <a:gd name="connsiteX3131" fmla="*/ 4247233 w 7953876"/>
              <a:gd name="connsiteY3131" fmla="*/ 2142066 h 6403694"/>
              <a:gd name="connsiteX3132" fmla="*/ 4172402 w 7953876"/>
              <a:gd name="connsiteY3132" fmla="*/ 2006477 h 6403694"/>
              <a:gd name="connsiteX3133" fmla="*/ 4235506 w 7953876"/>
              <a:gd name="connsiteY3133" fmla="*/ 2026693 h 6403694"/>
              <a:gd name="connsiteX3134" fmla="*/ 4376456 w 7953876"/>
              <a:gd name="connsiteY3134" fmla="*/ 2072485 h 6403694"/>
              <a:gd name="connsiteX3135" fmla="*/ 4642385 w 7953876"/>
              <a:gd name="connsiteY3135" fmla="*/ 2006030 h 6403694"/>
              <a:gd name="connsiteX3136" fmla="*/ 4635014 w 7953876"/>
              <a:gd name="connsiteY3136" fmla="*/ 1972413 h 6403694"/>
              <a:gd name="connsiteX3137" fmla="*/ 4396895 w 7953876"/>
              <a:gd name="connsiteY3137" fmla="*/ 1755403 h 6403694"/>
              <a:gd name="connsiteX3138" fmla="*/ 4279398 w 7953876"/>
              <a:gd name="connsiteY3138" fmla="*/ 1707154 h 6403694"/>
              <a:gd name="connsiteX3139" fmla="*/ 4340381 w 7953876"/>
              <a:gd name="connsiteY3139" fmla="*/ 1629530 h 6403694"/>
              <a:gd name="connsiteX3140" fmla="*/ 4330441 w 7953876"/>
              <a:gd name="connsiteY3140" fmla="*/ 1600827 h 6403694"/>
              <a:gd name="connsiteX3141" fmla="*/ 4325415 w 7953876"/>
              <a:gd name="connsiteY3141" fmla="*/ 1597141 h 6403694"/>
              <a:gd name="connsiteX3142" fmla="*/ 4316479 w 7953876"/>
              <a:gd name="connsiteY3142" fmla="*/ 1595130 h 6403694"/>
              <a:gd name="connsiteX3143" fmla="*/ 4292132 w 7953876"/>
              <a:gd name="connsiteY3143" fmla="*/ 1585860 h 6403694"/>
              <a:gd name="connsiteX3144" fmla="*/ 4230369 w 7953876"/>
              <a:gd name="connsiteY3144" fmla="*/ 1566650 h 6403694"/>
              <a:gd name="connsiteX3145" fmla="*/ 4190048 w 7953876"/>
              <a:gd name="connsiteY3145" fmla="*/ 1561624 h 6403694"/>
              <a:gd name="connsiteX3146" fmla="*/ 4052895 w 7953876"/>
              <a:gd name="connsiteY3146" fmla="*/ 1542525 h 6403694"/>
              <a:gd name="connsiteX3147" fmla="*/ 4103491 w 7953876"/>
              <a:gd name="connsiteY3147" fmla="*/ 1457642 h 6403694"/>
              <a:gd name="connsiteX3148" fmla="*/ 4081042 w 7953876"/>
              <a:gd name="connsiteY3148" fmla="*/ 1427934 h 6403694"/>
              <a:gd name="connsiteX3149" fmla="*/ 3805507 w 7953876"/>
              <a:gd name="connsiteY3149" fmla="*/ 1418775 h 6403694"/>
              <a:gd name="connsiteX3150" fmla="*/ 3699850 w 7953876"/>
              <a:gd name="connsiteY3150" fmla="*/ 1459430 h 6403694"/>
              <a:gd name="connsiteX3151" fmla="*/ 3803721 w 7953876"/>
              <a:gd name="connsiteY3151" fmla="*/ 1297929 h 6403694"/>
              <a:gd name="connsiteX3152" fmla="*/ 3790876 w 7953876"/>
              <a:gd name="connsiteY3152" fmla="*/ 1271571 h 6403694"/>
              <a:gd name="connsiteX3153" fmla="*/ 3599889 w 7953876"/>
              <a:gd name="connsiteY3153" fmla="*/ 1255152 h 6403694"/>
              <a:gd name="connsiteX3154" fmla="*/ 3574424 w 7953876"/>
              <a:gd name="connsiteY3154" fmla="*/ 1241414 h 6403694"/>
              <a:gd name="connsiteX3155" fmla="*/ 3337312 w 7953876"/>
              <a:gd name="connsiteY3155" fmla="*/ 1331547 h 6403694"/>
              <a:gd name="connsiteX3156" fmla="*/ 3345241 w 7953876"/>
              <a:gd name="connsiteY3156" fmla="*/ 1241527 h 6403694"/>
              <a:gd name="connsiteX3157" fmla="*/ 3323573 w 7953876"/>
              <a:gd name="connsiteY3157" fmla="*/ 1218183 h 6403694"/>
              <a:gd name="connsiteX3158" fmla="*/ 3115276 w 7953876"/>
              <a:gd name="connsiteY3158" fmla="*/ 1326744 h 6403694"/>
              <a:gd name="connsiteX3159" fmla="*/ 3101091 w 7953876"/>
              <a:gd name="connsiteY3159" fmla="*/ 1281622 h 6403694"/>
              <a:gd name="connsiteX3160" fmla="*/ 3066580 w 7953876"/>
              <a:gd name="connsiteY3160" fmla="*/ 1277267 h 6403694"/>
              <a:gd name="connsiteX3161" fmla="*/ 2969411 w 7953876"/>
              <a:gd name="connsiteY3161" fmla="*/ 1452058 h 6403694"/>
              <a:gd name="connsiteX3162" fmla="*/ 2931772 w 7953876"/>
              <a:gd name="connsiteY3162" fmla="*/ 1246888 h 6403694"/>
              <a:gd name="connsiteX3163" fmla="*/ 2895027 w 7953876"/>
              <a:gd name="connsiteY3163" fmla="*/ 1245435 h 6403694"/>
              <a:gd name="connsiteX3164" fmla="*/ 2876375 w 7953876"/>
              <a:gd name="connsiteY3164" fmla="*/ 1272911 h 6403694"/>
              <a:gd name="connsiteX3165" fmla="*/ 2869003 w 7953876"/>
              <a:gd name="connsiteY3165" fmla="*/ 1262412 h 6403694"/>
              <a:gd name="connsiteX3166" fmla="*/ 2837172 w 7953876"/>
              <a:gd name="connsiteY3166" fmla="*/ 1260178 h 6403694"/>
              <a:gd name="connsiteX3167" fmla="*/ 2728389 w 7953876"/>
              <a:gd name="connsiteY3167" fmla="*/ 1397219 h 6403694"/>
              <a:gd name="connsiteX3168" fmla="*/ 2719118 w 7953876"/>
              <a:gd name="connsiteY3168" fmla="*/ 1403474 h 6403694"/>
              <a:gd name="connsiteX3169" fmla="*/ 2707168 w 7953876"/>
              <a:gd name="connsiteY3169" fmla="*/ 1388173 h 6403694"/>
              <a:gd name="connsiteX3170" fmla="*/ 2673326 w 7953876"/>
              <a:gd name="connsiteY3170" fmla="*/ 1392641 h 6403694"/>
              <a:gd name="connsiteX3171" fmla="*/ 2588332 w 7953876"/>
              <a:gd name="connsiteY3171" fmla="*/ 1561513 h 6403694"/>
              <a:gd name="connsiteX3172" fmla="*/ 2457433 w 7953876"/>
              <a:gd name="connsiteY3172" fmla="*/ 1341264 h 6403694"/>
              <a:gd name="connsiteX3173" fmla="*/ 2430405 w 7953876"/>
              <a:gd name="connsiteY3173" fmla="*/ 1349528 h 6403694"/>
              <a:gd name="connsiteX3174" fmla="*/ 2395335 w 7953876"/>
              <a:gd name="connsiteY3174" fmla="*/ 1467806 h 6403694"/>
              <a:gd name="connsiteX3175" fmla="*/ 2383272 w 7953876"/>
              <a:gd name="connsiteY3175" fmla="*/ 1446697 h 6403694"/>
              <a:gd name="connsiteX3176" fmla="*/ 2351665 w 7953876"/>
              <a:gd name="connsiteY3176" fmla="*/ 1445692 h 6403694"/>
              <a:gd name="connsiteX3177" fmla="*/ 2295598 w 7953876"/>
              <a:gd name="connsiteY3177" fmla="*/ 1601720 h 6403694"/>
              <a:gd name="connsiteX3178" fmla="*/ 2265888 w 7953876"/>
              <a:gd name="connsiteY3178" fmla="*/ 1570112 h 6403694"/>
              <a:gd name="connsiteX3179" fmla="*/ 2231488 w 7953876"/>
              <a:gd name="connsiteY3179" fmla="*/ 1579383 h 6403694"/>
              <a:gd name="connsiteX3180" fmla="*/ 2194296 w 7953876"/>
              <a:gd name="connsiteY3180" fmla="*/ 1739767 h 6403694"/>
              <a:gd name="connsiteX3181" fmla="*/ 2067196 w 7953876"/>
              <a:gd name="connsiteY3181" fmla="*/ 1602056 h 6403694"/>
              <a:gd name="connsiteX3182" fmla="*/ 2043965 w 7953876"/>
              <a:gd name="connsiteY3182" fmla="*/ 1614341 h 6403694"/>
              <a:gd name="connsiteX3183" fmla="*/ 1950034 w 7953876"/>
              <a:gd name="connsiteY3183" fmla="*/ 1882950 h 6403694"/>
              <a:gd name="connsiteX3184" fmla="*/ 1957742 w 7953876"/>
              <a:gd name="connsiteY3184" fmla="*/ 2152118 h 6403694"/>
              <a:gd name="connsiteX3185" fmla="*/ 1791438 w 7953876"/>
              <a:gd name="connsiteY3185" fmla="*/ 2512647 h 6403694"/>
              <a:gd name="connsiteX3186" fmla="*/ 1545837 w 7953876"/>
              <a:gd name="connsiteY3186" fmla="*/ 2598648 h 6403694"/>
              <a:gd name="connsiteX3187" fmla="*/ 1401647 w 7953876"/>
              <a:gd name="connsiteY3187" fmla="*/ 2574160 h 6403694"/>
              <a:gd name="connsiteX3188" fmla="*/ 785303 w 7953876"/>
              <a:gd name="connsiteY3188" fmla="*/ 2040057 h 6403694"/>
              <a:gd name="connsiteX3189" fmla="*/ 822380 w 7953876"/>
              <a:gd name="connsiteY3189" fmla="*/ 2077830 h 6403694"/>
              <a:gd name="connsiteX3190" fmla="*/ 841198 w 7953876"/>
              <a:gd name="connsiteY3190" fmla="*/ 2076728 h 6403694"/>
              <a:gd name="connsiteX3191" fmla="*/ 1120194 w 7953876"/>
              <a:gd name="connsiteY3191" fmla="*/ 2102863 h 6403694"/>
              <a:gd name="connsiteX3192" fmla="*/ 1124550 w 7953876"/>
              <a:gd name="connsiteY3192" fmla="*/ 2075165 h 6403694"/>
              <a:gd name="connsiteX3193" fmla="*/ 897125 w 7953876"/>
              <a:gd name="connsiteY3193" fmla="*/ 2030163 h 6403694"/>
              <a:gd name="connsiteX3194" fmla="*/ 815593 w 7953876"/>
              <a:gd name="connsiteY3194" fmla="*/ 2033031 h 6403694"/>
              <a:gd name="connsiteX3195" fmla="*/ 627092 w 7953876"/>
              <a:gd name="connsiteY3195" fmla="*/ 1878877 h 6403694"/>
              <a:gd name="connsiteX3196" fmla="*/ 650512 w 7953876"/>
              <a:gd name="connsiteY3196" fmla="*/ 1902737 h 6403694"/>
              <a:gd name="connsiteX3197" fmla="*/ 681371 w 7953876"/>
              <a:gd name="connsiteY3197" fmla="*/ 1864187 h 6403694"/>
              <a:gd name="connsiteX3198" fmla="*/ 703708 w 7953876"/>
              <a:gd name="connsiteY3198" fmla="*/ 1827107 h 6403694"/>
              <a:gd name="connsiteX3199" fmla="*/ 691312 w 7953876"/>
              <a:gd name="connsiteY3199" fmla="*/ 1814932 h 6403694"/>
              <a:gd name="connsiteX3200" fmla="*/ 647753 w 7953876"/>
              <a:gd name="connsiteY3200" fmla="*/ 1845758 h 6403694"/>
              <a:gd name="connsiteX3201" fmla="*/ 366246 w 7953876"/>
              <a:gd name="connsiteY3201" fmla="*/ 1613135 h 6403694"/>
              <a:gd name="connsiteX3202" fmla="*/ 406995 w 7953876"/>
              <a:gd name="connsiteY3202" fmla="*/ 1654649 h 6403694"/>
              <a:gd name="connsiteX3203" fmla="*/ 410277 w 7953876"/>
              <a:gd name="connsiteY3203" fmla="*/ 1627687 h 6403694"/>
              <a:gd name="connsiteX3204" fmla="*/ 409187 w 7953876"/>
              <a:gd name="connsiteY3204" fmla="*/ 1582955 h 6403694"/>
              <a:gd name="connsiteX3205" fmla="*/ 396316 w 7953876"/>
              <a:gd name="connsiteY3205" fmla="*/ 1570000 h 6403694"/>
              <a:gd name="connsiteX3206" fmla="*/ 379926 w 7953876"/>
              <a:gd name="connsiteY3206" fmla="*/ 1576478 h 6403694"/>
              <a:gd name="connsiteX3207" fmla="*/ 288278 w 7953876"/>
              <a:gd name="connsiteY3207" fmla="*/ 1533703 h 6403694"/>
              <a:gd name="connsiteX3208" fmla="*/ 339724 w 7953876"/>
              <a:gd name="connsiteY3208" fmla="*/ 1586115 h 6403694"/>
              <a:gd name="connsiteX3209" fmla="*/ 340137 w 7953876"/>
              <a:gd name="connsiteY3209" fmla="*/ 1582580 h 6403694"/>
              <a:gd name="connsiteX3210" fmla="*/ 338713 w 7953876"/>
              <a:gd name="connsiteY3210" fmla="*/ 1555481 h 6403694"/>
              <a:gd name="connsiteX3211" fmla="*/ 346197 w 7953876"/>
              <a:gd name="connsiteY3211" fmla="*/ 1483554 h 6403694"/>
              <a:gd name="connsiteX3212" fmla="*/ 313528 w 7953876"/>
              <a:gd name="connsiteY3212" fmla="*/ 1456901 h 6403694"/>
              <a:gd name="connsiteX3213" fmla="*/ 301968 w 7953876"/>
              <a:gd name="connsiteY3213" fmla="*/ 1468924 h 6403694"/>
              <a:gd name="connsiteX3214" fmla="*/ 291860 w 7953876"/>
              <a:gd name="connsiteY3214" fmla="*/ 1504477 h 6403694"/>
              <a:gd name="connsiteX3215" fmla="*/ 58581 w 7953876"/>
              <a:gd name="connsiteY3215" fmla="*/ 1299696 h 6403694"/>
              <a:gd name="connsiteX3216" fmla="*/ 97048 w 7953876"/>
              <a:gd name="connsiteY3216" fmla="*/ 1338884 h 6403694"/>
              <a:gd name="connsiteX3217" fmla="*/ 91436 w 7953876"/>
              <a:gd name="connsiteY3217" fmla="*/ 1242196 h 6403694"/>
              <a:gd name="connsiteX3218" fmla="*/ 73119 w 7953876"/>
              <a:gd name="connsiteY3218" fmla="*/ 1238287 h 6403694"/>
              <a:gd name="connsiteX3219" fmla="*/ 0 w 7953876"/>
              <a:gd name="connsiteY3219" fmla="*/ 1240016 h 6403694"/>
              <a:gd name="connsiteX3220" fmla="*/ 31900 w 7953876"/>
              <a:gd name="connsiteY3220" fmla="*/ 1272515 h 6403694"/>
              <a:gd name="connsiteX3221" fmla="*/ 42405 w 7953876"/>
              <a:gd name="connsiteY3221" fmla="*/ 1244821 h 6403694"/>
              <a:gd name="connsiteX3222" fmla="*/ 96238 w 7953876"/>
              <a:gd name="connsiteY3222" fmla="*/ 1111856 h 6403694"/>
              <a:gd name="connsiteX3223" fmla="*/ 206475 w 7953876"/>
              <a:gd name="connsiteY3223" fmla="*/ 1296700 h 6403694"/>
              <a:gd name="connsiteX3224" fmla="*/ 238194 w 7953876"/>
              <a:gd name="connsiteY3224" fmla="*/ 1278384 h 6403694"/>
              <a:gd name="connsiteX3225" fmla="*/ 222222 w 7953876"/>
              <a:gd name="connsiteY3225" fmla="*/ 1001286 h 6403694"/>
              <a:gd name="connsiteX3226" fmla="*/ 363172 w 7953876"/>
              <a:gd name="connsiteY3226" fmla="*/ 802035 h 6403694"/>
              <a:gd name="connsiteX3227" fmla="*/ 515403 w 7953876"/>
              <a:gd name="connsiteY3227" fmla="*/ 1095104 h 6403694"/>
              <a:gd name="connsiteX3228" fmla="*/ 582527 w 7953876"/>
              <a:gd name="connsiteY3228" fmla="*/ 1298823 h 6403694"/>
              <a:gd name="connsiteX3229" fmla="*/ 603637 w 7953876"/>
              <a:gd name="connsiteY3229" fmla="*/ 1287319 h 6403694"/>
              <a:gd name="connsiteX3230" fmla="*/ 586101 w 7953876"/>
              <a:gd name="connsiteY3230" fmla="*/ 1218407 h 6403694"/>
              <a:gd name="connsiteX3231" fmla="*/ 615922 w 7953876"/>
              <a:gd name="connsiteY3231" fmla="*/ 1179540 h 6403694"/>
              <a:gd name="connsiteX3232" fmla="*/ 641611 w 7953876"/>
              <a:gd name="connsiteY3232" fmla="*/ 1101916 h 6403694"/>
              <a:gd name="connsiteX3233" fmla="*/ 623629 w 7953876"/>
              <a:gd name="connsiteY3233" fmla="*/ 1093428 h 6403694"/>
              <a:gd name="connsiteX3234" fmla="*/ 582863 w 7953876"/>
              <a:gd name="connsiteY3234" fmla="*/ 1157091 h 6403694"/>
              <a:gd name="connsiteX3235" fmla="*/ 575938 w 7953876"/>
              <a:gd name="connsiteY3235" fmla="*/ 1170940 h 6403694"/>
              <a:gd name="connsiteX3236" fmla="*/ 554941 w 7953876"/>
              <a:gd name="connsiteY3236" fmla="*/ 1072655 h 6403694"/>
              <a:gd name="connsiteX3237" fmla="*/ 615029 w 7953876"/>
              <a:gd name="connsiteY3237" fmla="*/ 998941 h 6403694"/>
              <a:gd name="connsiteX3238" fmla="*/ 648200 w 7953876"/>
              <a:gd name="connsiteY3238" fmla="*/ 912718 h 6403694"/>
              <a:gd name="connsiteX3239" fmla="*/ 637144 w 7953876"/>
              <a:gd name="connsiteY3239" fmla="*/ 905681 h 6403694"/>
              <a:gd name="connsiteX3240" fmla="*/ 576273 w 7953876"/>
              <a:gd name="connsiteY3240" fmla="*/ 978166 h 6403694"/>
              <a:gd name="connsiteX3241" fmla="*/ 544219 w 7953876"/>
              <a:gd name="connsiteY3241" fmla="*/ 1032781 h 6403694"/>
              <a:gd name="connsiteX3242" fmla="*/ 540979 w 7953876"/>
              <a:gd name="connsiteY3242" fmla="*/ 1020943 h 6403694"/>
              <a:gd name="connsiteX3243" fmla="*/ 544777 w 7953876"/>
              <a:gd name="connsiteY3243" fmla="*/ 1010779 h 6403694"/>
              <a:gd name="connsiteX3244" fmla="*/ 601179 w 7953876"/>
              <a:gd name="connsiteY3244" fmla="*/ 863798 h 6403694"/>
              <a:gd name="connsiteX3245" fmla="*/ 673442 w 7953876"/>
              <a:gd name="connsiteY3245" fmla="*/ 763949 h 6403694"/>
              <a:gd name="connsiteX3246" fmla="*/ 660598 w 7953876"/>
              <a:gd name="connsiteY3246" fmla="*/ 753674 h 6403694"/>
              <a:gd name="connsiteX3247" fmla="*/ 535172 w 7953876"/>
              <a:gd name="connsiteY3247" fmla="*/ 884684 h 6403694"/>
              <a:gd name="connsiteX3248" fmla="*/ 528024 w 7953876"/>
              <a:gd name="connsiteY3248" fmla="*/ 898422 h 6403694"/>
              <a:gd name="connsiteX3249" fmla="*/ 537852 w 7953876"/>
              <a:gd name="connsiteY3249" fmla="*/ 859107 h 6403694"/>
              <a:gd name="connsiteX3250" fmla="*/ 642392 w 7953876"/>
              <a:gd name="connsiteY3250" fmla="*/ 740159 h 6403694"/>
              <a:gd name="connsiteX3251" fmla="*/ 725041 w 7953876"/>
              <a:gd name="connsiteY3251" fmla="*/ 664211 h 6403694"/>
              <a:gd name="connsiteX3252" fmla="*/ 713761 w 7953876"/>
              <a:gd name="connsiteY3252" fmla="*/ 654160 h 6403694"/>
              <a:gd name="connsiteX3253" fmla="*/ 657135 w 7953876"/>
              <a:gd name="connsiteY3253" fmla="*/ 686773 h 6403694"/>
              <a:gd name="connsiteX3254" fmla="*/ 617151 w 7953876"/>
              <a:gd name="connsiteY3254" fmla="*/ 715365 h 6403694"/>
              <a:gd name="connsiteX3255" fmla="*/ 740008 w 7953876"/>
              <a:gd name="connsiteY3255" fmla="*/ 579105 h 6403694"/>
              <a:gd name="connsiteX3256" fmla="*/ 870682 w 7953876"/>
              <a:gd name="connsiteY3256" fmla="*/ 841572 h 6403694"/>
              <a:gd name="connsiteX3257" fmla="*/ 888999 w 7953876"/>
              <a:gd name="connsiteY3257" fmla="*/ 908473 h 6403694"/>
              <a:gd name="connsiteX3258" fmla="*/ 890116 w 7953876"/>
              <a:gd name="connsiteY3258" fmla="*/ 913164 h 6403694"/>
              <a:gd name="connsiteX3259" fmla="*/ 894919 w 7953876"/>
              <a:gd name="connsiteY3259" fmla="*/ 982299 h 6403694"/>
              <a:gd name="connsiteX3260" fmla="*/ 892686 w 7953876"/>
              <a:gd name="connsiteY3260" fmla="*/ 1020161 h 6403694"/>
              <a:gd name="connsiteX3261" fmla="*/ 892350 w 7953876"/>
              <a:gd name="connsiteY3261" fmla="*/ 1021390 h 6403694"/>
              <a:gd name="connsiteX3262" fmla="*/ 867890 w 7953876"/>
              <a:gd name="connsiteY3262" fmla="*/ 1071649 h 6403694"/>
              <a:gd name="connsiteX3263" fmla="*/ 868784 w 7953876"/>
              <a:gd name="connsiteY3263" fmla="*/ 1080584 h 6403694"/>
              <a:gd name="connsiteX3264" fmla="*/ 634575 w 7953876"/>
              <a:gd name="connsiteY3264" fmla="*/ 1441225 h 6403694"/>
              <a:gd name="connsiteX3265" fmla="*/ 633904 w 7953876"/>
              <a:gd name="connsiteY3265" fmla="*/ 1433964 h 6403694"/>
              <a:gd name="connsiteX3266" fmla="*/ 610115 w 7953876"/>
              <a:gd name="connsiteY3266" fmla="*/ 1359134 h 6403694"/>
              <a:gd name="connsiteX3267" fmla="*/ 600397 w 7953876"/>
              <a:gd name="connsiteY3267" fmla="*/ 1361926 h 6403694"/>
              <a:gd name="connsiteX3268" fmla="*/ 599057 w 7953876"/>
              <a:gd name="connsiteY3268" fmla="*/ 1398337 h 6403694"/>
              <a:gd name="connsiteX3269" fmla="*/ 600286 w 7953876"/>
              <a:gd name="connsiteY3269" fmla="*/ 1466801 h 6403694"/>
              <a:gd name="connsiteX3270" fmla="*/ 593696 w 7953876"/>
              <a:gd name="connsiteY3270" fmla="*/ 1531469 h 6403694"/>
              <a:gd name="connsiteX3271" fmla="*/ 551814 w 7953876"/>
              <a:gd name="connsiteY3271" fmla="*/ 1646284 h 6403694"/>
              <a:gd name="connsiteX3272" fmla="*/ 522645 w 7953876"/>
              <a:gd name="connsiteY3272" fmla="*/ 1772469 h 6403694"/>
              <a:gd name="connsiteX3273" fmla="*/ 557102 w 7953876"/>
              <a:gd name="connsiteY3273" fmla="*/ 1807573 h 6403694"/>
              <a:gd name="connsiteX3274" fmla="*/ 560636 w 7953876"/>
              <a:gd name="connsiteY3274" fmla="*/ 1786117 h 6403694"/>
              <a:gd name="connsiteX3275" fmla="*/ 954896 w 7953876"/>
              <a:gd name="connsiteY3275" fmla="*/ 1034681 h 6403694"/>
              <a:gd name="connsiteX3276" fmla="*/ 1189552 w 7953876"/>
              <a:gd name="connsiteY3276" fmla="*/ 733458 h 6403694"/>
              <a:gd name="connsiteX3277" fmla="*/ 1544608 w 7953876"/>
              <a:gd name="connsiteY3277" fmla="*/ 489084 h 6403694"/>
              <a:gd name="connsiteX3278" fmla="*/ 1881012 w 7953876"/>
              <a:gd name="connsiteY3278" fmla="*/ 242701 h 6403694"/>
              <a:gd name="connsiteX3279" fmla="*/ 2076354 w 7953876"/>
              <a:gd name="connsiteY3279" fmla="*/ 101639 h 6403694"/>
              <a:gd name="connsiteX3280" fmla="*/ 1922113 w 7953876"/>
              <a:gd name="connsiteY3280" fmla="*/ 283914 h 6403694"/>
              <a:gd name="connsiteX3281" fmla="*/ 1926134 w 7953876"/>
              <a:gd name="connsiteY3281" fmla="*/ 332052 h 6403694"/>
              <a:gd name="connsiteX3282" fmla="*/ 2011575 w 7953876"/>
              <a:gd name="connsiteY3282" fmla="*/ 336742 h 6403694"/>
              <a:gd name="connsiteX3283" fmla="*/ 1613966 w 7953876"/>
              <a:gd name="connsiteY3283" fmla="*/ 579999 h 6403694"/>
              <a:gd name="connsiteX3284" fmla="*/ 1614971 w 7953876"/>
              <a:gd name="connsiteY3284" fmla="*/ 627466 h 6403694"/>
              <a:gd name="connsiteX3285" fmla="*/ 1775020 w 7953876"/>
              <a:gd name="connsiteY3285" fmla="*/ 604459 h 6403694"/>
              <a:gd name="connsiteX3286" fmla="*/ 1874199 w 7953876"/>
              <a:gd name="connsiteY3286" fmla="*/ 642320 h 6403694"/>
              <a:gd name="connsiteX3287" fmla="*/ 1671597 w 7953876"/>
              <a:gd name="connsiteY3287" fmla="*/ 772772 h 6403694"/>
              <a:gd name="connsiteX3288" fmla="*/ 1654509 w 7953876"/>
              <a:gd name="connsiteY3288" fmla="*/ 779139 h 6403694"/>
              <a:gd name="connsiteX3289" fmla="*/ 1663333 w 7953876"/>
              <a:gd name="connsiteY3289" fmla="*/ 709333 h 6403694"/>
              <a:gd name="connsiteX3290" fmla="*/ 1651604 w 7953876"/>
              <a:gd name="connsiteY3290" fmla="*/ 705648 h 6403694"/>
              <a:gd name="connsiteX3291" fmla="*/ 1603132 w 7953876"/>
              <a:gd name="connsiteY3291" fmla="*/ 783606 h 6403694"/>
              <a:gd name="connsiteX3292" fmla="*/ 1593639 w 7953876"/>
              <a:gd name="connsiteY3292" fmla="*/ 799019 h 6403694"/>
              <a:gd name="connsiteX3293" fmla="*/ 1498592 w 7953876"/>
              <a:gd name="connsiteY3293" fmla="*/ 816331 h 6403694"/>
              <a:gd name="connsiteX3294" fmla="*/ 1563594 w 7953876"/>
              <a:gd name="connsiteY3294" fmla="*/ 735804 h 6403694"/>
              <a:gd name="connsiteX3295" fmla="*/ 1560802 w 7953876"/>
              <a:gd name="connsiteY3295" fmla="*/ 710786 h 6403694"/>
              <a:gd name="connsiteX3296" fmla="*/ 1546060 w 7953876"/>
              <a:gd name="connsiteY3296" fmla="*/ 704419 h 6403694"/>
              <a:gd name="connsiteX3297" fmla="*/ 1528301 w 7953876"/>
              <a:gd name="connsiteY3297" fmla="*/ 714360 h 6403694"/>
              <a:gd name="connsiteX3298" fmla="*/ 1420858 w 7953876"/>
              <a:gd name="connsiteY3298" fmla="*/ 809741 h 6403694"/>
              <a:gd name="connsiteX3299" fmla="*/ 1412928 w 7953876"/>
              <a:gd name="connsiteY3299" fmla="*/ 820351 h 6403694"/>
              <a:gd name="connsiteX3300" fmla="*/ 1323242 w 7953876"/>
              <a:gd name="connsiteY3300" fmla="*/ 817447 h 6403694"/>
              <a:gd name="connsiteX3301" fmla="*/ 1318775 w 7953876"/>
              <a:gd name="connsiteY3301" fmla="*/ 835988 h 6403694"/>
              <a:gd name="connsiteX3302" fmla="*/ 1519032 w 7953876"/>
              <a:gd name="connsiteY3302" fmla="*/ 855645 h 6403694"/>
              <a:gd name="connsiteX3303" fmla="*/ 1525733 w 7953876"/>
              <a:gd name="connsiteY3303" fmla="*/ 861006 h 6403694"/>
              <a:gd name="connsiteX3304" fmla="*/ 1708454 w 7953876"/>
              <a:gd name="connsiteY3304" fmla="*/ 917073 h 6403694"/>
              <a:gd name="connsiteX3305" fmla="*/ 1532210 w 7953876"/>
              <a:gd name="connsiteY3305" fmla="*/ 1082706 h 6403694"/>
              <a:gd name="connsiteX3306" fmla="*/ 1572865 w 7953876"/>
              <a:gd name="connsiteY3306" fmla="*/ 1044174 h 6403694"/>
              <a:gd name="connsiteX3307" fmla="*/ 1604026 w 7953876"/>
              <a:gd name="connsiteY3307" fmla="*/ 934496 h 6403694"/>
              <a:gd name="connsiteX3308" fmla="*/ 1590623 w 7953876"/>
              <a:gd name="connsiteY3308" fmla="*/ 933491 h 6403694"/>
              <a:gd name="connsiteX3309" fmla="*/ 1550974 w 7953876"/>
              <a:gd name="connsiteY3309" fmla="*/ 1013683 h 6403694"/>
              <a:gd name="connsiteX3310" fmla="*/ 1457603 w 7953876"/>
              <a:gd name="connsiteY3310" fmla="*/ 1091306 h 6403694"/>
              <a:gd name="connsiteX3311" fmla="*/ 1457044 w 7953876"/>
              <a:gd name="connsiteY3311" fmla="*/ 1091306 h 6403694"/>
              <a:gd name="connsiteX3312" fmla="*/ 1451683 w 7953876"/>
              <a:gd name="connsiteY3312" fmla="*/ 1090747 h 6403694"/>
              <a:gd name="connsiteX3313" fmla="*/ 1473686 w 7953876"/>
              <a:gd name="connsiteY3313" fmla="*/ 1067070 h 6403694"/>
              <a:gd name="connsiteX3314" fmla="*/ 1499709 w 7953876"/>
              <a:gd name="connsiteY3314" fmla="*/ 971689 h 6403694"/>
              <a:gd name="connsiteX3315" fmla="*/ 1483068 w 7953876"/>
              <a:gd name="connsiteY3315" fmla="*/ 969678 h 6403694"/>
              <a:gd name="connsiteX3316" fmla="*/ 1439621 w 7953876"/>
              <a:gd name="connsiteY3316" fmla="*/ 1041270 h 6403694"/>
              <a:gd name="connsiteX3317" fmla="*/ 1386681 w 7953876"/>
              <a:gd name="connsiteY3317" fmla="*/ 1084940 h 6403694"/>
              <a:gd name="connsiteX3318" fmla="*/ 1326035 w 7953876"/>
              <a:gd name="connsiteY3318" fmla="*/ 1094322 h 6403694"/>
              <a:gd name="connsiteX3319" fmla="*/ 1303809 w 7953876"/>
              <a:gd name="connsiteY3319" fmla="*/ 1094099 h 6403694"/>
              <a:gd name="connsiteX3320" fmla="*/ 1379980 w 7953876"/>
              <a:gd name="connsiteY3320" fmla="*/ 1035686 h 6403694"/>
              <a:gd name="connsiteX3321" fmla="*/ 1440850 w 7953876"/>
              <a:gd name="connsiteY3321" fmla="*/ 923216 h 6403694"/>
              <a:gd name="connsiteX3322" fmla="*/ 1427112 w 7953876"/>
              <a:gd name="connsiteY3322" fmla="*/ 918301 h 6403694"/>
              <a:gd name="connsiteX3323" fmla="*/ 1395728 w 7953876"/>
              <a:gd name="connsiteY3323" fmla="*/ 951697 h 6403694"/>
              <a:gd name="connsiteX3324" fmla="*/ 1346697 w 7953876"/>
              <a:gd name="connsiteY3324" fmla="*/ 1008992 h 6403694"/>
              <a:gd name="connsiteX3325" fmla="*/ 1277786 w 7953876"/>
              <a:gd name="connsiteY3325" fmla="*/ 1061820 h 6403694"/>
              <a:gd name="connsiteX3326" fmla="*/ 1224845 w 7953876"/>
              <a:gd name="connsiteY3326" fmla="*/ 1072766 h 6403694"/>
              <a:gd name="connsiteX3327" fmla="*/ 1249081 w 7953876"/>
              <a:gd name="connsiteY3327" fmla="*/ 1051880 h 6403694"/>
              <a:gd name="connsiteX3328" fmla="*/ 1294315 w 7953876"/>
              <a:gd name="connsiteY3328" fmla="*/ 942203 h 6403694"/>
              <a:gd name="connsiteX3329" fmla="*/ 1277115 w 7953876"/>
              <a:gd name="connsiteY3329" fmla="*/ 939187 h 6403694"/>
              <a:gd name="connsiteX3330" fmla="*/ 1248411 w 7953876"/>
              <a:gd name="connsiteY3330" fmla="*/ 996372 h 6403694"/>
              <a:gd name="connsiteX3331" fmla="*/ 1199716 w 7953876"/>
              <a:gd name="connsiteY3331" fmla="*/ 1054896 h 6403694"/>
              <a:gd name="connsiteX3332" fmla="*/ 1121757 w 7953876"/>
              <a:gd name="connsiteY3332" fmla="*/ 1106384 h 6403694"/>
              <a:gd name="connsiteX3333" fmla="*/ 1119523 w 7953876"/>
              <a:gd name="connsiteY3333" fmla="*/ 1108842 h 6403694"/>
              <a:gd name="connsiteX3334" fmla="*/ 992758 w 7953876"/>
              <a:gd name="connsiteY3334" fmla="*/ 1173174 h 6403694"/>
              <a:gd name="connsiteX3335" fmla="*/ 1006048 w 7953876"/>
              <a:gd name="connsiteY3335" fmla="*/ 1188586 h 6403694"/>
              <a:gd name="connsiteX3336" fmla="*/ 1570742 w 7953876"/>
              <a:gd name="connsiteY3336" fmla="*/ 1255934 h 6403694"/>
              <a:gd name="connsiteX3337" fmla="*/ 1443195 w 7953876"/>
              <a:gd name="connsiteY3337" fmla="*/ 1342940 h 6403694"/>
              <a:gd name="connsiteX3338" fmla="*/ 1441408 w 7953876"/>
              <a:gd name="connsiteY3338" fmla="*/ 1293126 h 6403694"/>
              <a:gd name="connsiteX3339" fmla="*/ 1421640 w 7953876"/>
              <a:gd name="connsiteY3339" fmla="*/ 1293015 h 6403694"/>
              <a:gd name="connsiteX3340" fmla="*/ 1392823 w 7953876"/>
              <a:gd name="connsiteY3340" fmla="*/ 1356229 h 6403694"/>
              <a:gd name="connsiteX3341" fmla="*/ 1331061 w 7953876"/>
              <a:gd name="connsiteY3341" fmla="*/ 1364718 h 6403694"/>
              <a:gd name="connsiteX3342" fmla="*/ 1378081 w 7953876"/>
              <a:gd name="connsiteY3342" fmla="*/ 1297371 h 6403694"/>
              <a:gd name="connsiteX3343" fmla="*/ 1378639 w 7953876"/>
              <a:gd name="connsiteY3343" fmla="*/ 1284973 h 6403694"/>
              <a:gd name="connsiteX3344" fmla="*/ 1378639 w 7953876"/>
              <a:gd name="connsiteY3344" fmla="*/ 1284862 h 6403694"/>
              <a:gd name="connsiteX3345" fmla="*/ 1373725 w 7953876"/>
              <a:gd name="connsiteY3345" fmla="*/ 1275703 h 6403694"/>
              <a:gd name="connsiteX3346" fmla="*/ 1372831 w 7953876"/>
              <a:gd name="connsiteY3346" fmla="*/ 1273916 h 6403694"/>
              <a:gd name="connsiteX3347" fmla="*/ 1373055 w 7953876"/>
              <a:gd name="connsiteY3347" fmla="*/ 1274698 h 6403694"/>
              <a:gd name="connsiteX3348" fmla="*/ 1334635 w 7953876"/>
              <a:gd name="connsiteY3348" fmla="*/ 1277379 h 6403694"/>
              <a:gd name="connsiteX3349" fmla="*/ 1233222 w 7953876"/>
              <a:gd name="connsiteY3349" fmla="*/ 1382477 h 6403694"/>
              <a:gd name="connsiteX3350" fmla="*/ 1231658 w 7953876"/>
              <a:gd name="connsiteY3350" fmla="*/ 1384041 h 6403694"/>
              <a:gd name="connsiteX3351" fmla="*/ 1182068 w 7953876"/>
              <a:gd name="connsiteY3351" fmla="*/ 1369409 h 6403694"/>
              <a:gd name="connsiteX3352" fmla="*/ 1237243 w 7953876"/>
              <a:gd name="connsiteY3352" fmla="*/ 1333111 h 6403694"/>
              <a:gd name="connsiteX3353" fmla="*/ 1267398 w 7953876"/>
              <a:gd name="connsiteY3353" fmla="*/ 1241080 h 6403694"/>
              <a:gd name="connsiteX3354" fmla="*/ 1248970 w 7953876"/>
              <a:gd name="connsiteY3354" fmla="*/ 1240410 h 6403694"/>
              <a:gd name="connsiteX3355" fmla="*/ 1227972 w 7953876"/>
              <a:gd name="connsiteY3355" fmla="*/ 1276708 h 6403694"/>
              <a:gd name="connsiteX3356" fmla="*/ 1198375 w 7953876"/>
              <a:gd name="connsiteY3356" fmla="*/ 1311220 h 6403694"/>
              <a:gd name="connsiteX3357" fmla="*/ 1134825 w 7953876"/>
              <a:gd name="connsiteY3357" fmla="*/ 1354331 h 6403694"/>
              <a:gd name="connsiteX3358" fmla="*/ 1131474 w 7953876"/>
              <a:gd name="connsiteY3358" fmla="*/ 1359804 h 6403694"/>
              <a:gd name="connsiteX3359" fmla="*/ 1094171 w 7953876"/>
              <a:gd name="connsiteY3359" fmla="*/ 1356007 h 6403694"/>
              <a:gd name="connsiteX3360" fmla="*/ 1099979 w 7953876"/>
              <a:gd name="connsiteY3360" fmla="*/ 1351204 h 6403694"/>
              <a:gd name="connsiteX3361" fmla="*/ 1129687 w 7953876"/>
              <a:gd name="connsiteY3361" fmla="*/ 1267997 h 6403694"/>
              <a:gd name="connsiteX3362" fmla="*/ 1113269 w 7953876"/>
              <a:gd name="connsiteY3362" fmla="*/ 1264869 h 6403694"/>
              <a:gd name="connsiteX3363" fmla="*/ 1078981 w 7953876"/>
              <a:gd name="connsiteY3363" fmla="*/ 1312448 h 6403694"/>
              <a:gd name="connsiteX3364" fmla="*/ 1005154 w 7953876"/>
              <a:gd name="connsiteY3364" fmla="*/ 1361703 h 6403694"/>
              <a:gd name="connsiteX3365" fmla="*/ 999235 w 7953876"/>
              <a:gd name="connsiteY3365" fmla="*/ 1366952 h 6403694"/>
              <a:gd name="connsiteX3366" fmla="*/ 967069 w 7953876"/>
              <a:gd name="connsiteY3366" fmla="*/ 1378791 h 6403694"/>
              <a:gd name="connsiteX3367" fmla="*/ 958916 w 7953876"/>
              <a:gd name="connsiteY3367" fmla="*/ 1379908 h 6403694"/>
              <a:gd name="connsiteX3368" fmla="*/ 940375 w 7953876"/>
              <a:gd name="connsiteY3368" fmla="*/ 1387502 h 6403694"/>
              <a:gd name="connsiteX3369" fmla="*/ 957465 w 7953876"/>
              <a:gd name="connsiteY3369" fmla="*/ 1361144 h 6403694"/>
              <a:gd name="connsiteX3370" fmla="*/ 986504 w 7953876"/>
              <a:gd name="connsiteY3370" fmla="*/ 1307087 h 6403694"/>
              <a:gd name="connsiteX3371" fmla="*/ 989518 w 7953876"/>
              <a:gd name="connsiteY3371" fmla="*/ 1291004 h 6403694"/>
              <a:gd name="connsiteX3372" fmla="*/ 988402 w 7953876"/>
              <a:gd name="connsiteY3372" fmla="*/ 1286649 h 6403694"/>
              <a:gd name="connsiteX3373" fmla="*/ 967627 w 7953876"/>
              <a:gd name="connsiteY3373" fmla="*/ 1279054 h 6403694"/>
              <a:gd name="connsiteX3374" fmla="*/ 927532 w 7953876"/>
              <a:gd name="connsiteY3374" fmla="*/ 1347183 h 6403694"/>
              <a:gd name="connsiteX3375" fmla="*/ 881182 w 7953876"/>
              <a:gd name="connsiteY3375" fmla="*/ 1407272 h 6403694"/>
              <a:gd name="connsiteX3376" fmla="*/ 847563 w 7953876"/>
              <a:gd name="connsiteY3376" fmla="*/ 1420897 h 6403694"/>
              <a:gd name="connsiteX3377" fmla="*/ 860854 w 7953876"/>
              <a:gd name="connsiteY3377" fmla="*/ 1452394 h 6403694"/>
              <a:gd name="connsiteX3378" fmla="*/ 884085 w 7953876"/>
              <a:gd name="connsiteY3378" fmla="*/ 1444017 h 6403694"/>
              <a:gd name="connsiteX3379" fmla="*/ 968074 w 7953876"/>
              <a:gd name="connsiteY3379" fmla="*/ 1418664 h 6403694"/>
              <a:gd name="connsiteX3380" fmla="*/ 1267733 w 7953876"/>
              <a:gd name="connsiteY3380" fmla="*/ 1438098 h 6403694"/>
              <a:gd name="connsiteX3381" fmla="*/ 1435823 w 7953876"/>
              <a:gd name="connsiteY3381" fmla="*/ 1519965 h 6403694"/>
              <a:gd name="connsiteX3382" fmla="*/ 1137393 w 7953876"/>
              <a:gd name="connsiteY3382" fmla="*/ 1655666 h 6403694"/>
              <a:gd name="connsiteX3383" fmla="*/ 1148786 w 7953876"/>
              <a:gd name="connsiteY3383" fmla="*/ 1641481 h 6403694"/>
              <a:gd name="connsiteX3384" fmla="*/ 1174809 w 7953876"/>
              <a:gd name="connsiteY3384" fmla="*/ 1543307 h 6403694"/>
              <a:gd name="connsiteX3385" fmla="*/ 1155710 w 7953876"/>
              <a:gd name="connsiteY3385" fmla="*/ 1541185 h 6403694"/>
              <a:gd name="connsiteX3386" fmla="*/ 1115949 w 7953876"/>
              <a:gd name="connsiteY3386" fmla="*/ 1612889 h 6403694"/>
              <a:gd name="connsiteX3387" fmla="*/ 1064350 w 7953876"/>
              <a:gd name="connsiteY3387" fmla="*/ 1668509 h 6403694"/>
              <a:gd name="connsiteX3388" fmla="*/ 1024589 w 7953876"/>
              <a:gd name="connsiteY3388" fmla="*/ 1674094 h 6403694"/>
              <a:gd name="connsiteX3389" fmla="*/ 1023248 w 7953876"/>
              <a:gd name="connsiteY3389" fmla="*/ 1674652 h 6403694"/>
              <a:gd name="connsiteX3390" fmla="*/ 1056643 w 7953876"/>
              <a:gd name="connsiteY3390" fmla="*/ 1566985 h 6403694"/>
              <a:gd name="connsiteX3391" fmla="*/ 1038996 w 7953876"/>
              <a:gd name="connsiteY3391" fmla="*/ 1562518 h 6403694"/>
              <a:gd name="connsiteX3392" fmla="*/ 987955 w 7953876"/>
              <a:gd name="connsiteY3392" fmla="*/ 1644385 h 6403694"/>
              <a:gd name="connsiteX3393" fmla="*/ 934456 w 7953876"/>
              <a:gd name="connsiteY3393" fmla="*/ 1692076 h 6403694"/>
              <a:gd name="connsiteX3394" fmla="*/ 857168 w 7953876"/>
              <a:gd name="connsiteY3394" fmla="*/ 1716535 h 6403694"/>
              <a:gd name="connsiteX3395" fmla="*/ 908656 w 7953876"/>
              <a:gd name="connsiteY3395" fmla="*/ 1600604 h 6403694"/>
              <a:gd name="connsiteX3396" fmla="*/ 888776 w 7953876"/>
              <a:gd name="connsiteY3396" fmla="*/ 1597364 h 6403694"/>
              <a:gd name="connsiteX3397" fmla="*/ 857615 w 7953876"/>
              <a:gd name="connsiteY3397" fmla="*/ 1653321 h 6403694"/>
              <a:gd name="connsiteX3398" fmla="*/ 817743 w 7953876"/>
              <a:gd name="connsiteY3398" fmla="*/ 1698442 h 6403694"/>
              <a:gd name="connsiteX3399" fmla="*/ 789933 w 7953876"/>
              <a:gd name="connsiteY3399" fmla="*/ 1724130 h 6403694"/>
              <a:gd name="connsiteX3400" fmla="*/ 726828 w 7953876"/>
              <a:gd name="connsiteY3400" fmla="*/ 1801418 h 6403694"/>
              <a:gd name="connsiteX3401" fmla="*/ 727834 w 7953876"/>
              <a:gd name="connsiteY3401" fmla="*/ 1804099 h 6403694"/>
              <a:gd name="connsiteX3402" fmla="*/ 727387 w 7953876"/>
              <a:gd name="connsiteY3402" fmla="*/ 1804546 h 6403694"/>
              <a:gd name="connsiteX3403" fmla="*/ 736434 w 7953876"/>
              <a:gd name="connsiteY3403" fmla="*/ 1815490 h 6403694"/>
              <a:gd name="connsiteX3404" fmla="*/ 903966 w 7953876"/>
              <a:gd name="connsiteY3404" fmla="*/ 1745686 h 6403694"/>
              <a:gd name="connsiteX3405" fmla="*/ 909774 w 7953876"/>
              <a:gd name="connsiteY3405" fmla="*/ 1746915 h 6403694"/>
              <a:gd name="connsiteX3406" fmla="*/ 938588 w 7953876"/>
              <a:gd name="connsiteY3406" fmla="*/ 1737980 h 6403694"/>
              <a:gd name="connsiteX3407" fmla="*/ 980472 w 7953876"/>
              <a:gd name="connsiteY3407" fmla="*/ 1730385 h 6403694"/>
              <a:gd name="connsiteX3408" fmla="*/ 1272201 w 7953876"/>
              <a:gd name="connsiteY3408" fmla="*/ 1834478 h 6403694"/>
              <a:gd name="connsiteX3409" fmla="*/ 1238248 w 7953876"/>
              <a:gd name="connsiteY3409" fmla="*/ 1841402 h 6403694"/>
              <a:gd name="connsiteX3410" fmla="*/ 1229759 w 7953876"/>
              <a:gd name="connsiteY3410" fmla="*/ 1887418 h 6403694"/>
              <a:gd name="connsiteX3411" fmla="*/ 1384000 w 7953876"/>
              <a:gd name="connsiteY3411" fmla="*/ 2019880 h 6403694"/>
              <a:gd name="connsiteX3412" fmla="*/ 979802 w 7953876"/>
              <a:gd name="connsiteY3412" fmla="*/ 1937454 h 6403694"/>
              <a:gd name="connsiteX3413" fmla="*/ 795991 w 7953876"/>
              <a:gd name="connsiteY3413" fmla="*/ 1949488 h 6403694"/>
              <a:gd name="connsiteX3414" fmla="*/ 723030 w 7953876"/>
              <a:gd name="connsiteY3414" fmla="*/ 1976616 h 6403694"/>
              <a:gd name="connsiteX3415" fmla="*/ 759646 w 7953876"/>
              <a:gd name="connsiteY3415" fmla="*/ 2013918 h 6403694"/>
              <a:gd name="connsiteX3416" fmla="*/ 851221 w 7953876"/>
              <a:gd name="connsiteY3416" fmla="*/ 1991218 h 6403694"/>
              <a:gd name="connsiteX3417" fmla="*/ 1056531 w 7953876"/>
              <a:gd name="connsiteY3417" fmla="*/ 1991288 h 6403694"/>
              <a:gd name="connsiteX3418" fmla="*/ 1364789 w 7953876"/>
              <a:gd name="connsiteY3418" fmla="*/ 2061539 h 6403694"/>
              <a:gd name="connsiteX3419" fmla="*/ 954185 w 7953876"/>
              <a:gd name="connsiteY3419" fmla="*/ 2098638 h 6403694"/>
              <a:gd name="connsiteX3420" fmla="*/ 838773 w 7953876"/>
              <a:gd name="connsiteY3420" fmla="*/ 2094531 h 6403694"/>
              <a:gd name="connsiteX3421" fmla="*/ 889979 w 7953876"/>
              <a:gd name="connsiteY3421" fmla="*/ 2146698 h 6403694"/>
              <a:gd name="connsiteX3422" fmla="*/ 1011522 w 7953876"/>
              <a:gd name="connsiteY3422" fmla="*/ 2151896 h 6403694"/>
              <a:gd name="connsiteX3423" fmla="*/ 1451125 w 7953876"/>
              <a:gd name="connsiteY3423" fmla="*/ 2056849 h 6403694"/>
              <a:gd name="connsiteX3424" fmla="*/ 1450566 w 7953876"/>
              <a:gd name="connsiteY3424" fmla="*/ 2023230 h 6403694"/>
              <a:gd name="connsiteX3425" fmla="*/ 1312073 w 7953876"/>
              <a:gd name="connsiteY3425" fmla="*/ 1879935 h 6403694"/>
              <a:gd name="connsiteX3426" fmla="*/ 1342340 w 7953876"/>
              <a:gd name="connsiteY3426" fmla="*/ 1864522 h 6403694"/>
              <a:gd name="connsiteX3427" fmla="*/ 1344352 w 7953876"/>
              <a:gd name="connsiteY3427" fmla="*/ 1827330 h 6403694"/>
              <a:gd name="connsiteX3428" fmla="*/ 1164534 w 7953876"/>
              <a:gd name="connsiteY3428" fmla="*/ 1718881 h 6403694"/>
              <a:gd name="connsiteX3429" fmla="*/ 1499375 w 7953876"/>
              <a:gd name="connsiteY3429" fmla="*/ 1531803 h 6403694"/>
              <a:gd name="connsiteX3430" fmla="*/ 1490104 w 7953876"/>
              <a:gd name="connsiteY3430" fmla="*/ 1490926 h 6403694"/>
              <a:gd name="connsiteX3431" fmla="*/ 1305372 w 7953876"/>
              <a:gd name="connsiteY3431" fmla="*/ 1412967 h 6403694"/>
              <a:gd name="connsiteX3432" fmla="*/ 1629826 w 7953876"/>
              <a:gd name="connsiteY3432" fmla="*/ 1258950 h 6403694"/>
              <a:gd name="connsiteX3433" fmla="*/ 1617205 w 7953876"/>
              <a:gd name="connsiteY3433" fmla="*/ 1222540 h 6403694"/>
              <a:gd name="connsiteX3434" fmla="*/ 1425437 w 7953876"/>
              <a:gd name="connsiteY3434" fmla="*/ 1143018 h 6403694"/>
              <a:gd name="connsiteX3435" fmla="*/ 1579231 w 7953876"/>
              <a:gd name="connsiteY3435" fmla="*/ 1116659 h 6403694"/>
              <a:gd name="connsiteX3436" fmla="*/ 1761618 w 7953876"/>
              <a:gd name="connsiteY3436" fmla="*/ 910595 h 6403694"/>
              <a:gd name="connsiteX3437" fmla="*/ 1743189 w 7953876"/>
              <a:gd name="connsiteY3437" fmla="*/ 878987 h 6403694"/>
              <a:gd name="connsiteX3438" fmla="*/ 1602797 w 7953876"/>
              <a:gd name="connsiteY3438" fmla="*/ 844476 h 6403694"/>
              <a:gd name="connsiteX3439" fmla="*/ 1608382 w 7953876"/>
              <a:gd name="connsiteY3439" fmla="*/ 840231 h 6403694"/>
              <a:gd name="connsiteX3440" fmla="*/ 1657078 w 7953876"/>
              <a:gd name="connsiteY3440" fmla="*/ 827611 h 6403694"/>
              <a:gd name="connsiteX3441" fmla="*/ 1931606 w 7953876"/>
              <a:gd name="connsiteY3441" fmla="*/ 663877 h 6403694"/>
              <a:gd name="connsiteX3442" fmla="*/ 1935963 w 7953876"/>
              <a:gd name="connsiteY3442" fmla="*/ 621436 h 6403694"/>
              <a:gd name="connsiteX3443" fmla="*/ 1850968 w 7953876"/>
              <a:gd name="connsiteY3443" fmla="*/ 575643 h 6403694"/>
              <a:gd name="connsiteX3444" fmla="*/ 2066191 w 7953876"/>
              <a:gd name="connsiteY3444" fmla="*/ 310272 h 6403694"/>
              <a:gd name="connsiteX3445" fmla="*/ 2034471 w 7953876"/>
              <a:gd name="connsiteY3445" fmla="*/ 282015 h 6403694"/>
              <a:gd name="connsiteX3446" fmla="*/ 2127172 w 7953876"/>
              <a:gd name="connsiteY3446" fmla="*/ 57188 h 6403694"/>
              <a:gd name="connsiteX3447" fmla="*/ 2087970 w 7953876"/>
              <a:gd name="connsiteY3447" fmla="*/ 38758 h 6403694"/>
              <a:gd name="connsiteX3448" fmla="*/ 1837453 w 7953876"/>
              <a:gd name="connsiteY3448" fmla="*/ 61656 h 6403694"/>
              <a:gd name="connsiteX3449" fmla="*/ 1730233 w 7953876"/>
              <a:gd name="connsiteY3449" fmla="*/ 136597 h 6403694"/>
              <a:gd name="connsiteX3450" fmla="*/ 1706890 w 7953876"/>
              <a:gd name="connsiteY3450" fmla="*/ 14969 h 6403694"/>
              <a:gd name="connsiteX3451" fmla="*/ 1690584 w 7953876"/>
              <a:gd name="connsiteY3451" fmla="*/ 631 h 6403694"/>
              <a:gd name="connsiteX3452" fmla="*/ 1668916 w 7953876"/>
              <a:gd name="connsiteY3452" fmla="*/ 4805 h 6403694"/>
              <a:gd name="connsiteX3453" fmla="*/ 1485748 w 7953876"/>
              <a:gd name="connsiteY3453" fmla="*/ 213215 h 6403694"/>
              <a:gd name="connsiteX3454" fmla="*/ 1423203 w 7953876"/>
              <a:gd name="connsiteY3454" fmla="*/ 79079 h 6403694"/>
              <a:gd name="connsiteX3455" fmla="*/ 1387909 w 7953876"/>
              <a:gd name="connsiteY3455" fmla="*/ 82987 h 6403694"/>
              <a:gd name="connsiteX3456" fmla="*/ 1213118 w 7953876"/>
              <a:gd name="connsiteY3456" fmla="*/ 274756 h 6403694"/>
              <a:gd name="connsiteX3457" fmla="*/ 1207086 w 7953876"/>
              <a:gd name="connsiteY3457" fmla="*/ 299550 h 6403694"/>
              <a:gd name="connsiteX3458" fmla="*/ 1176820 w 7953876"/>
              <a:gd name="connsiteY3458" fmla="*/ 212098 h 6403694"/>
              <a:gd name="connsiteX3459" fmla="*/ 1146552 w 7953876"/>
              <a:gd name="connsiteY3459" fmla="*/ 201489 h 6403694"/>
              <a:gd name="connsiteX3460" fmla="*/ 906758 w 7953876"/>
              <a:gd name="connsiteY3460" fmla="*/ 410791 h 6403694"/>
              <a:gd name="connsiteX3461" fmla="*/ 891904 w 7953876"/>
              <a:gd name="connsiteY3461" fmla="*/ 803486 h 6403694"/>
              <a:gd name="connsiteX3462" fmla="*/ 757096 w 7953876"/>
              <a:gd name="connsiteY3462" fmla="*/ 532532 h 6403694"/>
              <a:gd name="connsiteX3463" fmla="*/ 727946 w 7953876"/>
              <a:gd name="connsiteY3463" fmla="*/ 532196 h 6403694"/>
              <a:gd name="connsiteX3464" fmla="*/ 478100 w 7953876"/>
              <a:gd name="connsiteY3464" fmla="*/ 888704 h 6403694"/>
              <a:gd name="connsiteX3465" fmla="*/ 376017 w 7953876"/>
              <a:gd name="connsiteY3465" fmla="*/ 757806 h 6403694"/>
              <a:gd name="connsiteX3466" fmla="*/ 347871 w 7953876"/>
              <a:gd name="connsiteY3466" fmla="*/ 760263 h 6403694"/>
              <a:gd name="connsiteX3467" fmla="*/ 176318 w 7953876"/>
              <a:gd name="connsiteY3467" fmla="*/ 1012455 h 6403694"/>
              <a:gd name="connsiteX3468" fmla="*/ 179670 w 7953876"/>
              <a:gd name="connsiteY3468" fmla="*/ 1193725 h 6403694"/>
              <a:gd name="connsiteX3469" fmla="*/ 104615 w 7953876"/>
              <a:gd name="connsiteY3469" fmla="*/ 1056794 h 6403694"/>
              <a:gd name="connsiteX3470" fmla="*/ 70550 w 7953876"/>
              <a:gd name="connsiteY3470" fmla="*/ 1066623 h 6403694"/>
              <a:gd name="connsiteX3471" fmla="*/ 6232 w 7953876"/>
              <a:gd name="connsiteY3471" fmla="*/ 1223620 h 64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</a:cxnLst>
            <a:rect l="l" t="t" r="r" b="b"/>
            <a:pathLst>
              <a:path w="7953876" h="6403694">
                <a:moveTo>
                  <a:pt x="7219764" y="5105856"/>
                </a:moveTo>
                <a:cubicBezTo>
                  <a:pt x="7222258" y="5108059"/>
                  <a:pt x="7225560" y="5109448"/>
                  <a:pt x="7229636" y="5109503"/>
                </a:cubicBezTo>
                <a:cubicBezTo>
                  <a:pt x="7252309" y="5109839"/>
                  <a:pt x="7278891" y="5096212"/>
                  <a:pt x="7293075" y="5078789"/>
                </a:cubicBezTo>
                <a:cubicBezTo>
                  <a:pt x="7305026" y="5064270"/>
                  <a:pt x="7289613" y="5046847"/>
                  <a:pt x="7273976" y="5048074"/>
                </a:cubicBezTo>
                <a:cubicBezTo>
                  <a:pt x="7254765" y="5049527"/>
                  <a:pt x="7233769" y="5065722"/>
                  <a:pt x="7220031" y="5078119"/>
                </a:cubicBezTo>
                <a:cubicBezTo>
                  <a:pt x="7212074" y="5085323"/>
                  <a:pt x="7212283" y="5099249"/>
                  <a:pt x="7219764" y="5105856"/>
                </a:cubicBezTo>
                <a:close/>
                <a:moveTo>
                  <a:pt x="7325018" y="5291890"/>
                </a:moveTo>
                <a:cubicBezTo>
                  <a:pt x="7390914" y="5323499"/>
                  <a:pt x="7446311" y="5306298"/>
                  <a:pt x="7515111" y="5304511"/>
                </a:cubicBezTo>
                <a:cubicBezTo>
                  <a:pt x="7557887" y="5303506"/>
                  <a:pt x="7600776" y="5309760"/>
                  <a:pt x="7640201" y="5290997"/>
                </a:cubicBezTo>
                <a:cubicBezTo>
                  <a:pt x="7645897" y="5288204"/>
                  <a:pt x="7646568" y="5278152"/>
                  <a:pt x="7639643" y="5276365"/>
                </a:cubicBezTo>
                <a:cubicBezTo>
                  <a:pt x="7611944" y="5269106"/>
                  <a:pt x="7582683" y="5267404"/>
                  <a:pt x="7553392" y="5268757"/>
                </a:cubicBezTo>
                <a:cubicBezTo>
                  <a:pt x="7524102" y="5270111"/>
                  <a:pt x="7494783" y="5274524"/>
                  <a:pt x="7466973" y="5279493"/>
                </a:cubicBezTo>
                <a:cubicBezTo>
                  <a:pt x="7419617" y="5287981"/>
                  <a:pt x="7374497" y="5275248"/>
                  <a:pt x="7327699" y="5281391"/>
                </a:cubicBezTo>
                <a:cubicBezTo>
                  <a:pt x="7322673" y="5282062"/>
                  <a:pt x="7319435" y="5289210"/>
                  <a:pt x="7325018" y="5291890"/>
                </a:cubicBezTo>
                <a:close/>
                <a:moveTo>
                  <a:pt x="7143568" y="5140329"/>
                </a:moveTo>
                <a:cubicBezTo>
                  <a:pt x="7148216" y="5141893"/>
                  <a:pt x="7153466" y="5141223"/>
                  <a:pt x="7157040" y="5137202"/>
                </a:cubicBezTo>
                <a:cubicBezTo>
                  <a:pt x="7170218" y="5122683"/>
                  <a:pt x="7201044" y="5108274"/>
                  <a:pt x="7203278" y="5085156"/>
                </a:cubicBezTo>
                <a:cubicBezTo>
                  <a:pt x="7203613" y="5081805"/>
                  <a:pt x="7202609" y="5077895"/>
                  <a:pt x="7199704" y="5075885"/>
                </a:cubicBezTo>
                <a:cubicBezTo>
                  <a:pt x="7191830" y="5070441"/>
                  <a:pt x="7183300" y="5069080"/>
                  <a:pt x="7175051" y="5070607"/>
                </a:cubicBezTo>
                <a:cubicBezTo>
                  <a:pt x="7150303" y="5075187"/>
                  <a:pt x="7128084" y="5105763"/>
                  <a:pt x="7133697" y="5130054"/>
                </a:cubicBezTo>
                <a:cubicBezTo>
                  <a:pt x="7134870" y="5134968"/>
                  <a:pt x="7138918" y="5138766"/>
                  <a:pt x="7143568" y="5140329"/>
                </a:cubicBezTo>
                <a:close/>
                <a:moveTo>
                  <a:pt x="7346238" y="5352202"/>
                </a:moveTo>
                <a:cubicBezTo>
                  <a:pt x="7381309" y="5369290"/>
                  <a:pt x="7418835" y="5381688"/>
                  <a:pt x="7454464" y="5397658"/>
                </a:cubicBezTo>
                <a:cubicBezTo>
                  <a:pt x="7483727" y="5410726"/>
                  <a:pt x="7510978" y="5425580"/>
                  <a:pt x="7542586" y="5432058"/>
                </a:cubicBezTo>
                <a:cubicBezTo>
                  <a:pt x="7549622" y="5433511"/>
                  <a:pt x="7554983" y="5424463"/>
                  <a:pt x="7550404" y="5418991"/>
                </a:cubicBezTo>
                <a:cubicBezTo>
                  <a:pt x="7507293" y="5367949"/>
                  <a:pt x="7416825" y="5338911"/>
                  <a:pt x="7351822" y="5335113"/>
                </a:cubicBezTo>
                <a:cubicBezTo>
                  <a:pt x="7343111" y="5334666"/>
                  <a:pt x="7337527" y="5348068"/>
                  <a:pt x="7346238" y="5352202"/>
                </a:cubicBezTo>
                <a:close/>
                <a:moveTo>
                  <a:pt x="7176352" y="5295819"/>
                </a:moveTo>
                <a:cubicBezTo>
                  <a:pt x="7192780" y="5309090"/>
                  <a:pt x="7215899" y="5314870"/>
                  <a:pt x="7236003" y="5319142"/>
                </a:cubicBezTo>
                <a:cubicBezTo>
                  <a:pt x="7266270" y="5325508"/>
                  <a:pt x="7302903" y="5336677"/>
                  <a:pt x="7333283" y="5326849"/>
                </a:cubicBezTo>
                <a:cubicBezTo>
                  <a:pt x="7339091" y="5324950"/>
                  <a:pt x="7338979" y="5316350"/>
                  <a:pt x="7334512" y="5313335"/>
                </a:cubicBezTo>
                <a:cubicBezTo>
                  <a:pt x="7313402" y="5298814"/>
                  <a:pt x="7286486" y="5300155"/>
                  <a:pt x="7262137" y="5295911"/>
                </a:cubicBezTo>
                <a:cubicBezTo>
                  <a:pt x="7230195" y="5290326"/>
                  <a:pt x="7200598" y="5279604"/>
                  <a:pt x="7169437" y="5271452"/>
                </a:cubicBezTo>
                <a:cubicBezTo>
                  <a:pt x="7164746" y="5270223"/>
                  <a:pt x="7159832" y="5275137"/>
                  <a:pt x="7162512" y="5279828"/>
                </a:cubicBezTo>
                <a:cubicBezTo>
                  <a:pt x="7166142" y="5286138"/>
                  <a:pt x="7170875" y="5291394"/>
                  <a:pt x="7176352" y="5295819"/>
                </a:cubicBezTo>
                <a:close/>
                <a:moveTo>
                  <a:pt x="7037212" y="5160964"/>
                </a:moveTo>
                <a:cubicBezTo>
                  <a:pt x="7041721" y="5166381"/>
                  <a:pt x="7049483" y="5169536"/>
                  <a:pt x="7056631" y="5166800"/>
                </a:cubicBezTo>
                <a:cubicBezTo>
                  <a:pt x="7079751" y="5157977"/>
                  <a:pt x="7100301" y="5136979"/>
                  <a:pt x="7105327" y="5112519"/>
                </a:cubicBezTo>
                <a:cubicBezTo>
                  <a:pt x="7106332" y="5107493"/>
                  <a:pt x="7101306" y="5102690"/>
                  <a:pt x="7096615" y="5102356"/>
                </a:cubicBezTo>
                <a:cubicBezTo>
                  <a:pt x="7070257" y="5100234"/>
                  <a:pt x="7053615" y="5123912"/>
                  <a:pt x="7037309" y="5141558"/>
                </a:cubicBezTo>
                <a:cubicBezTo>
                  <a:pt x="7031445" y="5147868"/>
                  <a:pt x="7032702" y="5155547"/>
                  <a:pt x="7037212" y="5160964"/>
                </a:cubicBezTo>
                <a:close/>
                <a:moveTo>
                  <a:pt x="4923196" y="3039870"/>
                </a:moveTo>
                <a:cubicBezTo>
                  <a:pt x="4924034" y="3042941"/>
                  <a:pt x="4926519" y="3045677"/>
                  <a:pt x="4929870" y="3046403"/>
                </a:cubicBezTo>
                <a:cubicBezTo>
                  <a:pt x="4960919" y="3052993"/>
                  <a:pt x="4999899" y="3038921"/>
                  <a:pt x="5022906" y="3018147"/>
                </a:cubicBezTo>
                <a:cubicBezTo>
                  <a:pt x="5026927" y="3014461"/>
                  <a:pt x="5027151" y="3006084"/>
                  <a:pt x="5020895" y="3004297"/>
                </a:cubicBezTo>
                <a:cubicBezTo>
                  <a:pt x="5012882" y="3001980"/>
                  <a:pt x="5004630" y="3001456"/>
                  <a:pt x="4996346" y="3002238"/>
                </a:cubicBezTo>
                <a:cubicBezTo>
                  <a:pt x="4971495" y="3004584"/>
                  <a:pt x="4946344" y="3018678"/>
                  <a:pt x="4926407" y="3031326"/>
                </a:cubicBezTo>
                <a:cubicBezTo>
                  <a:pt x="4923168" y="3033392"/>
                  <a:pt x="4922358" y="3036799"/>
                  <a:pt x="4923196" y="3039870"/>
                </a:cubicBezTo>
                <a:close/>
                <a:moveTo>
                  <a:pt x="6948364" y="5185424"/>
                </a:moveTo>
                <a:cubicBezTo>
                  <a:pt x="6954018" y="5189529"/>
                  <a:pt x="6962311" y="5190143"/>
                  <a:pt x="6968733" y="5184112"/>
                </a:cubicBezTo>
                <a:cubicBezTo>
                  <a:pt x="6980684" y="5172719"/>
                  <a:pt x="6994422" y="5165795"/>
                  <a:pt x="7001570" y="5150606"/>
                </a:cubicBezTo>
                <a:cubicBezTo>
                  <a:pt x="7003915" y="5145580"/>
                  <a:pt x="7001346" y="5139437"/>
                  <a:pt x="6995762" y="5138096"/>
                </a:cubicBezTo>
                <a:cubicBezTo>
                  <a:pt x="6973536" y="5132847"/>
                  <a:pt x="6953879" y="5146361"/>
                  <a:pt x="6943828" y="5165795"/>
                </a:cubicBezTo>
                <a:cubicBezTo>
                  <a:pt x="6939695" y="5173725"/>
                  <a:pt x="6942710" y="5181319"/>
                  <a:pt x="6948364" y="5185424"/>
                </a:cubicBezTo>
                <a:close/>
                <a:moveTo>
                  <a:pt x="7014749" y="5287535"/>
                </a:moveTo>
                <a:cubicBezTo>
                  <a:pt x="7050712" y="5312440"/>
                  <a:pt x="7103541" y="5338240"/>
                  <a:pt x="7148216" y="5337682"/>
                </a:cubicBezTo>
                <a:cubicBezTo>
                  <a:pt x="7156704" y="5337571"/>
                  <a:pt x="7161841" y="5329305"/>
                  <a:pt x="7156704" y="5322046"/>
                </a:cubicBezTo>
                <a:cubicBezTo>
                  <a:pt x="7136014" y="5292560"/>
                  <a:pt x="7094403" y="5274132"/>
                  <a:pt x="7055478" y="5269869"/>
                </a:cubicBezTo>
                <a:cubicBezTo>
                  <a:pt x="7042503" y="5268450"/>
                  <a:pt x="7029826" y="5268603"/>
                  <a:pt x="7018322" y="5270445"/>
                </a:cubicBezTo>
                <a:cubicBezTo>
                  <a:pt x="7010170" y="5271786"/>
                  <a:pt x="7008160" y="5282955"/>
                  <a:pt x="7014749" y="5287535"/>
                </a:cubicBezTo>
                <a:close/>
                <a:moveTo>
                  <a:pt x="5064816" y="3318211"/>
                </a:moveTo>
                <a:cubicBezTo>
                  <a:pt x="5071266" y="3322887"/>
                  <a:pt x="5078303" y="3326964"/>
                  <a:pt x="5085116" y="3331766"/>
                </a:cubicBezTo>
                <a:cubicBezTo>
                  <a:pt x="5099412" y="3341930"/>
                  <a:pt x="5108124" y="3352652"/>
                  <a:pt x="5126217" y="3352652"/>
                </a:cubicBezTo>
                <a:cubicBezTo>
                  <a:pt x="5132583" y="3352652"/>
                  <a:pt x="5138503" y="3346509"/>
                  <a:pt x="5137944" y="3340143"/>
                </a:cubicBezTo>
                <a:cubicBezTo>
                  <a:pt x="5135263" y="3310658"/>
                  <a:pt x="5087237" y="3283406"/>
                  <a:pt x="5059316" y="3282735"/>
                </a:cubicBezTo>
                <a:cubicBezTo>
                  <a:pt x="5049152" y="3282512"/>
                  <a:pt x="5042339" y="3291783"/>
                  <a:pt x="5048036" y="3301053"/>
                </a:cubicBezTo>
                <a:cubicBezTo>
                  <a:pt x="5052503" y="3308257"/>
                  <a:pt x="5058366" y="3313534"/>
                  <a:pt x="5064816" y="3318211"/>
                </a:cubicBezTo>
                <a:close/>
                <a:moveTo>
                  <a:pt x="6834860" y="5192906"/>
                </a:moveTo>
                <a:cubicBezTo>
                  <a:pt x="6836661" y="5197262"/>
                  <a:pt x="6841072" y="5200249"/>
                  <a:pt x="6846993" y="5198184"/>
                </a:cubicBezTo>
                <a:cubicBezTo>
                  <a:pt x="6863299" y="5192599"/>
                  <a:pt x="6881170" y="5190925"/>
                  <a:pt x="6890439" y="5174953"/>
                </a:cubicBezTo>
                <a:cubicBezTo>
                  <a:pt x="6894013" y="5168921"/>
                  <a:pt x="6892003" y="5160210"/>
                  <a:pt x="6883961" y="5159316"/>
                </a:cubicBezTo>
                <a:cubicBezTo>
                  <a:pt x="6865309" y="5157305"/>
                  <a:pt x="6852801" y="5168587"/>
                  <a:pt x="6838393" y="5179421"/>
                </a:cubicBezTo>
                <a:cubicBezTo>
                  <a:pt x="6833870" y="5182827"/>
                  <a:pt x="6833060" y="5188550"/>
                  <a:pt x="6834860" y="5192906"/>
                </a:cubicBezTo>
                <a:close/>
                <a:moveTo>
                  <a:pt x="6913001" y="5281169"/>
                </a:moveTo>
                <a:cubicBezTo>
                  <a:pt x="6956894" y="5323275"/>
                  <a:pt x="7013520" y="5346840"/>
                  <a:pt x="7068136" y="5371970"/>
                </a:cubicBezTo>
                <a:cubicBezTo>
                  <a:pt x="7114710" y="5393415"/>
                  <a:pt x="7159719" y="5422454"/>
                  <a:pt x="7209197" y="5436526"/>
                </a:cubicBezTo>
                <a:cubicBezTo>
                  <a:pt x="7217574" y="5438983"/>
                  <a:pt x="7228073" y="5429602"/>
                  <a:pt x="7220701" y="5421560"/>
                </a:cubicBezTo>
                <a:cubicBezTo>
                  <a:pt x="7179265" y="5375768"/>
                  <a:pt x="7115714" y="5353094"/>
                  <a:pt x="7059982" y="5329194"/>
                </a:cubicBezTo>
                <a:cubicBezTo>
                  <a:pt x="7012850" y="5309090"/>
                  <a:pt x="6967169" y="5287199"/>
                  <a:pt x="6917580" y="5274132"/>
                </a:cubicBezTo>
                <a:cubicBezTo>
                  <a:pt x="6913671" y="5273127"/>
                  <a:pt x="6909651" y="5277929"/>
                  <a:pt x="6913001" y="5281169"/>
                </a:cubicBezTo>
                <a:close/>
                <a:moveTo>
                  <a:pt x="1897220" y="171542"/>
                </a:moveTo>
                <a:cubicBezTo>
                  <a:pt x="1900724" y="173427"/>
                  <a:pt x="1905136" y="173343"/>
                  <a:pt x="1909045" y="170105"/>
                </a:cubicBezTo>
                <a:cubicBezTo>
                  <a:pt x="1922559" y="159047"/>
                  <a:pt x="1935515" y="143969"/>
                  <a:pt x="1939759" y="126769"/>
                </a:cubicBezTo>
                <a:cubicBezTo>
                  <a:pt x="1941657" y="118951"/>
                  <a:pt x="1936297" y="110016"/>
                  <a:pt x="1927250" y="111914"/>
                </a:cubicBezTo>
                <a:cubicBezTo>
                  <a:pt x="1904577" y="116717"/>
                  <a:pt x="1889500" y="137937"/>
                  <a:pt x="1890840" y="161169"/>
                </a:cubicBezTo>
                <a:cubicBezTo>
                  <a:pt x="1891119" y="165804"/>
                  <a:pt x="1893716" y="169657"/>
                  <a:pt x="1897220" y="171542"/>
                </a:cubicBezTo>
                <a:close/>
                <a:moveTo>
                  <a:pt x="4781660" y="3187020"/>
                </a:moveTo>
                <a:cubicBezTo>
                  <a:pt x="4819410" y="3174510"/>
                  <a:pt x="4857719" y="3163900"/>
                  <a:pt x="4895469" y="3151614"/>
                </a:cubicBezTo>
                <a:cubicBezTo>
                  <a:pt x="4949080" y="3134079"/>
                  <a:pt x="5003360" y="3112859"/>
                  <a:pt x="5046025" y="3076448"/>
                </a:cubicBezTo>
                <a:lnTo>
                  <a:pt x="5046584" y="3076448"/>
                </a:lnTo>
                <a:cubicBezTo>
                  <a:pt x="5095921" y="3071253"/>
                  <a:pt x="5153805" y="3039550"/>
                  <a:pt x="5207604" y="3033634"/>
                </a:cubicBezTo>
                <a:cubicBezTo>
                  <a:pt x="5225536" y="3031662"/>
                  <a:pt x="5243015" y="3032555"/>
                  <a:pt x="5259573" y="3038251"/>
                </a:cubicBezTo>
                <a:cubicBezTo>
                  <a:pt x="5302460" y="3052994"/>
                  <a:pt x="5340769" y="3074996"/>
                  <a:pt x="5382652" y="3090186"/>
                </a:cubicBezTo>
                <a:cubicBezTo>
                  <a:pt x="5355959" y="3119225"/>
                  <a:pt x="5324128" y="3132069"/>
                  <a:pt x="5282803" y="3139552"/>
                </a:cubicBezTo>
                <a:cubicBezTo>
                  <a:pt x="5257785" y="3144019"/>
                  <a:pt x="5262476" y="3184562"/>
                  <a:pt x="5287830" y="3183557"/>
                </a:cubicBezTo>
                <a:cubicBezTo>
                  <a:pt x="5381313" y="3179872"/>
                  <a:pt x="5433247" y="3188918"/>
                  <a:pt x="5506961" y="3254814"/>
                </a:cubicBezTo>
                <a:cubicBezTo>
                  <a:pt x="5535219" y="3280167"/>
                  <a:pt x="5563363" y="3303398"/>
                  <a:pt x="5593855" y="3323837"/>
                </a:cubicBezTo>
                <a:cubicBezTo>
                  <a:pt x="5586483" y="3324618"/>
                  <a:pt x="5579335" y="3324060"/>
                  <a:pt x="5572187" y="3324507"/>
                </a:cubicBezTo>
                <a:cubicBezTo>
                  <a:pt x="5441737" y="3292118"/>
                  <a:pt x="5320554" y="3216952"/>
                  <a:pt x="5187087" y="3198970"/>
                </a:cubicBezTo>
                <a:cubicBezTo>
                  <a:pt x="5152464" y="3194279"/>
                  <a:pt x="5117505" y="3192157"/>
                  <a:pt x="5082436" y="3190705"/>
                </a:cubicBezTo>
                <a:cubicBezTo>
                  <a:pt x="5104884" y="3184115"/>
                  <a:pt x="5126998" y="3176297"/>
                  <a:pt x="5148890" y="3168032"/>
                </a:cubicBezTo>
                <a:cubicBezTo>
                  <a:pt x="5187533" y="3153401"/>
                  <a:pt x="5224614" y="3143350"/>
                  <a:pt x="5264934" y="3135531"/>
                </a:cubicBezTo>
                <a:cubicBezTo>
                  <a:pt x="5289393" y="3130729"/>
                  <a:pt x="5300003" y="3129276"/>
                  <a:pt x="5314969" y="3110624"/>
                </a:cubicBezTo>
                <a:cubicBezTo>
                  <a:pt x="5319549" y="3104929"/>
                  <a:pt x="5313071" y="3097892"/>
                  <a:pt x="5307041" y="3098674"/>
                </a:cubicBezTo>
                <a:cubicBezTo>
                  <a:pt x="5186417" y="3113306"/>
                  <a:pt x="5078303" y="3164905"/>
                  <a:pt x="4958463" y="3182440"/>
                </a:cubicBezTo>
                <a:cubicBezTo>
                  <a:pt x="4966392" y="3180094"/>
                  <a:pt x="4974322" y="3178084"/>
                  <a:pt x="4982252" y="3175292"/>
                </a:cubicBezTo>
                <a:cubicBezTo>
                  <a:pt x="5025251" y="3160326"/>
                  <a:pt x="5063336" y="3135643"/>
                  <a:pt x="5108347" y="3125144"/>
                </a:cubicBezTo>
                <a:cubicBezTo>
                  <a:pt x="5143529" y="3116991"/>
                  <a:pt x="5174243" y="3112300"/>
                  <a:pt x="5201383" y="3087728"/>
                </a:cubicBezTo>
                <a:cubicBezTo>
                  <a:pt x="5206074" y="3083372"/>
                  <a:pt x="5204287" y="3074885"/>
                  <a:pt x="5197027" y="3075332"/>
                </a:cubicBezTo>
                <a:cubicBezTo>
                  <a:pt x="5126440" y="3079464"/>
                  <a:pt x="5060657" y="3106827"/>
                  <a:pt x="4996883" y="3134861"/>
                </a:cubicBezTo>
                <a:cubicBezTo>
                  <a:pt x="4934560" y="3162336"/>
                  <a:pt x="4870340" y="3172500"/>
                  <a:pt x="4805674" y="3186684"/>
                </a:cubicBezTo>
                <a:cubicBezTo>
                  <a:pt x="4797630" y="3187020"/>
                  <a:pt x="4789701" y="3186460"/>
                  <a:pt x="4781660" y="3187020"/>
                </a:cubicBezTo>
                <a:close/>
                <a:moveTo>
                  <a:pt x="6856360" y="5308453"/>
                </a:moveTo>
                <a:cubicBezTo>
                  <a:pt x="6878203" y="5329055"/>
                  <a:pt x="6911101" y="5341284"/>
                  <a:pt x="6934891" y="5356781"/>
                </a:cubicBezTo>
                <a:cubicBezTo>
                  <a:pt x="6990288" y="5392856"/>
                  <a:pt x="7050154" y="5434740"/>
                  <a:pt x="7112922" y="5456406"/>
                </a:cubicBezTo>
                <a:cubicBezTo>
                  <a:pt x="7119735" y="5458753"/>
                  <a:pt x="7129675" y="5450711"/>
                  <a:pt x="7123198" y="5443897"/>
                </a:cubicBezTo>
                <a:cubicBezTo>
                  <a:pt x="7084329" y="5402127"/>
                  <a:pt x="7027033" y="5383028"/>
                  <a:pt x="6979678" y="5352425"/>
                </a:cubicBezTo>
                <a:cubicBezTo>
                  <a:pt x="6938130" y="5325508"/>
                  <a:pt x="6892450" y="5291667"/>
                  <a:pt x="6845541" y="5276254"/>
                </a:cubicBezTo>
                <a:cubicBezTo>
                  <a:pt x="6840292" y="5274579"/>
                  <a:pt x="6837053" y="5280387"/>
                  <a:pt x="6838951" y="5284631"/>
                </a:cubicBezTo>
                <a:cubicBezTo>
                  <a:pt x="6843028" y="5293790"/>
                  <a:pt x="6849080" y="5301586"/>
                  <a:pt x="6856360" y="5308453"/>
                </a:cubicBezTo>
                <a:close/>
                <a:moveTo>
                  <a:pt x="1804589" y="203554"/>
                </a:moveTo>
                <a:cubicBezTo>
                  <a:pt x="1810592" y="206737"/>
                  <a:pt x="1818522" y="206290"/>
                  <a:pt x="1823157" y="199478"/>
                </a:cubicBezTo>
                <a:cubicBezTo>
                  <a:pt x="1836448" y="179932"/>
                  <a:pt x="1862359" y="158264"/>
                  <a:pt x="1865821" y="134921"/>
                </a:cubicBezTo>
                <a:cubicBezTo>
                  <a:pt x="1866827" y="128332"/>
                  <a:pt x="1861689" y="122524"/>
                  <a:pt x="1854988" y="123083"/>
                </a:cubicBezTo>
                <a:cubicBezTo>
                  <a:pt x="1825726" y="125317"/>
                  <a:pt x="1807521" y="161280"/>
                  <a:pt x="1797580" y="185851"/>
                </a:cubicBezTo>
                <a:cubicBezTo>
                  <a:pt x="1794509" y="193558"/>
                  <a:pt x="1798585" y="200371"/>
                  <a:pt x="1804589" y="203554"/>
                </a:cubicBezTo>
                <a:close/>
                <a:moveTo>
                  <a:pt x="5334850" y="3805658"/>
                </a:moveTo>
                <a:cubicBezTo>
                  <a:pt x="5418840" y="3781647"/>
                  <a:pt x="5502605" y="3745347"/>
                  <a:pt x="5560460" y="3683360"/>
                </a:cubicBezTo>
                <a:cubicBezTo>
                  <a:pt x="5547504" y="3762994"/>
                  <a:pt x="5506737" y="3842850"/>
                  <a:pt x="5417164" y="3827103"/>
                </a:cubicBezTo>
                <a:cubicBezTo>
                  <a:pt x="5388236" y="3821965"/>
                  <a:pt x="5361655" y="3812806"/>
                  <a:pt x="5334850" y="3805658"/>
                </a:cubicBezTo>
                <a:close/>
                <a:moveTo>
                  <a:pt x="6878183" y="5389087"/>
                </a:moveTo>
                <a:cubicBezTo>
                  <a:pt x="6891585" y="5399083"/>
                  <a:pt x="6906188" y="5407711"/>
                  <a:pt x="6919256" y="5415529"/>
                </a:cubicBezTo>
                <a:cubicBezTo>
                  <a:pt x="6944275" y="5430496"/>
                  <a:pt x="6974318" y="5454732"/>
                  <a:pt x="7004028" y="5457860"/>
                </a:cubicBezTo>
                <a:cubicBezTo>
                  <a:pt x="7011623" y="5458641"/>
                  <a:pt x="7015196" y="5450599"/>
                  <a:pt x="7011399" y="5444792"/>
                </a:cubicBezTo>
                <a:cubicBezTo>
                  <a:pt x="6995427" y="5420219"/>
                  <a:pt x="6957677" y="5406819"/>
                  <a:pt x="6933551" y="5391293"/>
                </a:cubicBezTo>
                <a:cubicBezTo>
                  <a:pt x="6918027" y="5381352"/>
                  <a:pt x="6901720" y="5371525"/>
                  <a:pt x="6887426" y="5359797"/>
                </a:cubicBezTo>
                <a:cubicBezTo>
                  <a:pt x="6876703" y="5350862"/>
                  <a:pt x="6867769" y="5335672"/>
                  <a:pt x="6853807" y="5332657"/>
                </a:cubicBezTo>
                <a:cubicBezTo>
                  <a:pt x="6851237" y="5332098"/>
                  <a:pt x="6847888" y="5333774"/>
                  <a:pt x="6846547" y="5335896"/>
                </a:cubicBezTo>
                <a:cubicBezTo>
                  <a:pt x="6845542" y="5337572"/>
                  <a:pt x="6844536" y="5339246"/>
                  <a:pt x="6843531" y="5341033"/>
                </a:cubicBezTo>
                <a:cubicBezTo>
                  <a:pt x="6841074" y="5345054"/>
                  <a:pt x="6841968" y="5350639"/>
                  <a:pt x="6844313" y="5354435"/>
                </a:cubicBezTo>
                <a:cubicBezTo>
                  <a:pt x="6852578" y="5367727"/>
                  <a:pt x="6864780" y="5379091"/>
                  <a:pt x="6878183" y="5389087"/>
                </a:cubicBezTo>
                <a:close/>
                <a:moveTo>
                  <a:pt x="6755409" y="5286194"/>
                </a:moveTo>
                <a:cubicBezTo>
                  <a:pt x="6769929" y="5302500"/>
                  <a:pt x="6798409" y="5324056"/>
                  <a:pt x="6820858" y="5324837"/>
                </a:cubicBezTo>
                <a:cubicBezTo>
                  <a:pt x="6826667" y="5325061"/>
                  <a:pt x="6831915" y="5320259"/>
                  <a:pt x="6832027" y="5314339"/>
                </a:cubicBezTo>
                <a:cubicBezTo>
                  <a:pt x="6832362" y="5282062"/>
                  <a:pt x="6788357" y="5276701"/>
                  <a:pt x="6764233" y="5271228"/>
                </a:cubicBezTo>
                <a:cubicBezTo>
                  <a:pt x="6755299" y="5269106"/>
                  <a:pt x="6749378" y="5279381"/>
                  <a:pt x="6755409" y="5286194"/>
                </a:cubicBezTo>
                <a:close/>
                <a:moveTo>
                  <a:pt x="6339372" y="4875518"/>
                </a:moveTo>
                <a:cubicBezTo>
                  <a:pt x="6362379" y="4863902"/>
                  <a:pt x="6386058" y="4853627"/>
                  <a:pt x="6410517" y="4844356"/>
                </a:cubicBezTo>
                <a:cubicBezTo>
                  <a:pt x="6433747" y="4841900"/>
                  <a:pt x="6457760" y="4841676"/>
                  <a:pt x="6479875" y="4844803"/>
                </a:cubicBezTo>
                <a:cubicBezTo>
                  <a:pt x="6511148" y="4849271"/>
                  <a:pt x="6545435" y="4870604"/>
                  <a:pt x="6576149" y="4866247"/>
                </a:cubicBezTo>
                <a:cubicBezTo>
                  <a:pt x="6582739" y="4865354"/>
                  <a:pt x="6585755" y="4858652"/>
                  <a:pt x="6583745" y="4852733"/>
                </a:cubicBezTo>
                <a:cubicBezTo>
                  <a:pt x="6573469" y="4822131"/>
                  <a:pt x="6532145" y="4817551"/>
                  <a:pt x="6501542" y="4814982"/>
                </a:cubicBezTo>
                <a:cubicBezTo>
                  <a:pt x="6527231" y="4806941"/>
                  <a:pt x="6552696" y="4798341"/>
                  <a:pt x="6577491" y="4787954"/>
                </a:cubicBezTo>
                <a:cubicBezTo>
                  <a:pt x="6627192" y="4766957"/>
                  <a:pt x="6668404" y="4739370"/>
                  <a:pt x="6721568" y="4730435"/>
                </a:cubicBezTo>
                <a:cubicBezTo>
                  <a:pt x="6694763" y="4765506"/>
                  <a:pt x="6669074" y="4801581"/>
                  <a:pt x="6633335" y="4828609"/>
                </a:cubicBezTo>
                <a:cubicBezTo>
                  <a:pt x="6600721" y="4853403"/>
                  <a:pt x="6566323" y="4875629"/>
                  <a:pt x="6533374" y="4899977"/>
                </a:cubicBezTo>
                <a:cubicBezTo>
                  <a:pt x="6532145" y="4900871"/>
                  <a:pt x="6530917" y="4901541"/>
                  <a:pt x="6529688" y="4902434"/>
                </a:cubicBezTo>
                <a:cubicBezTo>
                  <a:pt x="6503331" y="4880768"/>
                  <a:pt x="6447932" y="4886017"/>
                  <a:pt x="6420122" y="4885235"/>
                </a:cubicBezTo>
                <a:cubicBezTo>
                  <a:pt x="6396780" y="4884564"/>
                  <a:pt x="6367516" y="4877751"/>
                  <a:pt x="6339372" y="4875518"/>
                </a:cubicBezTo>
                <a:close/>
                <a:moveTo>
                  <a:pt x="4538096" y="3084699"/>
                </a:moveTo>
                <a:cubicBezTo>
                  <a:pt x="4541307" y="3086947"/>
                  <a:pt x="4545607" y="3087449"/>
                  <a:pt x="4549237" y="3084601"/>
                </a:cubicBezTo>
                <a:cubicBezTo>
                  <a:pt x="4571463" y="3067290"/>
                  <a:pt x="4591120" y="3049756"/>
                  <a:pt x="4615691" y="3035347"/>
                </a:cubicBezTo>
                <a:cubicBezTo>
                  <a:pt x="4631439" y="3025965"/>
                  <a:pt x="4653777" y="3017923"/>
                  <a:pt x="4657462" y="2997820"/>
                </a:cubicBezTo>
                <a:cubicBezTo>
                  <a:pt x="4658467" y="2992347"/>
                  <a:pt x="4656234" y="2985982"/>
                  <a:pt x="4650091" y="2984641"/>
                </a:cubicBezTo>
                <a:cubicBezTo>
                  <a:pt x="4627083" y="2979615"/>
                  <a:pt x="4603629" y="2999718"/>
                  <a:pt x="4585759" y="3012562"/>
                </a:cubicBezTo>
                <a:cubicBezTo>
                  <a:pt x="4564315" y="3027976"/>
                  <a:pt x="4538403" y="3046628"/>
                  <a:pt x="4533489" y="3074326"/>
                </a:cubicBezTo>
                <a:cubicBezTo>
                  <a:pt x="4532763" y="3078458"/>
                  <a:pt x="4534885" y="3082451"/>
                  <a:pt x="4538096" y="3084699"/>
                </a:cubicBezTo>
                <a:close/>
                <a:moveTo>
                  <a:pt x="6674213" y="5276143"/>
                </a:moveTo>
                <a:cubicBezTo>
                  <a:pt x="6688285" y="5295465"/>
                  <a:pt x="6726147" y="5325620"/>
                  <a:pt x="6751388" y="5321823"/>
                </a:cubicBezTo>
                <a:cubicBezTo>
                  <a:pt x="6756079" y="5321152"/>
                  <a:pt x="6761216" y="5317020"/>
                  <a:pt x="6761329" y="5311883"/>
                </a:cubicBezTo>
                <a:cubicBezTo>
                  <a:pt x="6761999" y="5276923"/>
                  <a:pt x="6707383" y="5261399"/>
                  <a:pt x="6679350" y="5263075"/>
                </a:cubicBezTo>
                <a:cubicBezTo>
                  <a:pt x="6672983" y="5263521"/>
                  <a:pt x="6670861" y="5271562"/>
                  <a:pt x="6674213" y="5276143"/>
                </a:cubicBezTo>
                <a:close/>
                <a:moveTo>
                  <a:pt x="6709911" y="5375600"/>
                </a:moveTo>
                <a:cubicBezTo>
                  <a:pt x="6715453" y="5380654"/>
                  <a:pt x="6721735" y="5384591"/>
                  <a:pt x="6729832" y="5386266"/>
                </a:cubicBezTo>
                <a:cubicBezTo>
                  <a:pt x="6736198" y="5387607"/>
                  <a:pt x="6743905" y="5383363"/>
                  <a:pt x="6743459" y="5375991"/>
                </a:cubicBezTo>
                <a:cubicBezTo>
                  <a:pt x="6742007" y="5354994"/>
                  <a:pt x="6727599" y="5345724"/>
                  <a:pt x="6708723" y="5338017"/>
                </a:cubicBezTo>
                <a:cubicBezTo>
                  <a:pt x="6696885" y="5333215"/>
                  <a:pt x="6686386" y="5348628"/>
                  <a:pt x="6694427" y="5358232"/>
                </a:cubicBezTo>
                <a:cubicBezTo>
                  <a:pt x="6699565" y="5364375"/>
                  <a:pt x="6704367" y="5370546"/>
                  <a:pt x="6709911" y="5375600"/>
                </a:cubicBezTo>
                <a:close/>
                <a:moveTo>
                  <a:pt x="6618592" y="5286975"/>
                </a:moveTo>
                <a:cubicBezTo>
                  <a:pt x="6638920" y="5305739"/>
                  <a:pt x="6662708" y="5325396"/>
                  <a:pt x="6690854" y="5328523"/>
                </a:cubicBezTo>
                <a:cubicBezTo>
                  <a:pt x="6697890" y="5329305"/>
                  <a:pt x="6702357" y="5320705"/>
                  <a:pt x="6699231" y="5315009"/>
                </a:cubicBezTo>
                <a:cubicBezTo>
                  <a:pt x="6684935" y="5289656"/>
                  <a:pt x="6655003" y="5271116"/>
                  <a:pt x="6625516" y="5271562"/>
                </a:cubicBezTo>
                <a:cubicBezTo>
                  <a:pt x="6618033" y="5271674"/>
                  <a:pt x="6612338" y="5281278"/>
                  <a:pt x="6618592" y="5286975"/>
                </a:cubicBezTo>
                <a:close/>
                <a:moveTo>
                  <a:pt x="5258343" y="3945379"/>
                </a:moveTo>
                <a:cubicBezTo>
                  <a:pt x="5281576" y="3953310"/>
                  <a:pt x="5305030" y="3940689"/>
                  <a:pt x="5307375" y="3915671"/>
                </a:cubicBezTo>
                <a:cubicBezTo>
                  <a:pt x="5307933" y="3910421"/>
                  <a:pt x="5302238" y="3904278"/>
                  <a:pt x="5296764" y="3904949"/>
                </a:cubicBezTo>
                <a:cubicBezTo>
                  <a:pt x="5282469" y="3906624"/>
                  <a:pt x="5272417" y="3915113"/>
                  <a:pt x="5258456" y="3918351"/>
                </a:cubicBezTo>
                <a:cubicBezTo>
                  <a:pt x="5244049" y="3921703"/>
                  <a:pt x="5245723" y="3941136"/>
                  <a:pt x="5258343" y="3945379"/>
                </a:cubicBezTo>
                <a:close/>
                <a:moveTo>
                  <a:pt x="6933398" y="5653843"/>
                </a:moveTo>
                <a:cubicBezTo>
                  <a:pt x="6940950" y="5663560"/>
                  <a:pt x="6950304" y="5671797"/>
                  <a:pt x="6961585" y="5678107"/>
                </a:cubicBezTo>
                <a:cubicBezTo>
                  <a:pt x="6965828" y="5680452"/>
                  <a:pt x="6971301" y="5675762"/>
                  <a:pt x="6970520" y="5671294"/>
                </a:cubicBezTo>
                <a:cubicBezTo>
                  <a:pt x="6966387" y="5645829"/>
                  <a:pt x="6949412" y="5628406"/>
                  <a:pt x="6930535" y="5611764"/>
                </a:cubicBezTo>
                <a:cubicBezTo>
                  <a:pt x="6927352" y="5608917"/>
                  <a:pt x="6922969" y="5608945"/>
                  <a:pt x="6919758" y="5610787"/>
                </a:cubicBezTo>
                <a:cubicBezTo>
                  <a:pt x="6916546" y="5612630"/>
                  <a:pt x="6914509" y="5616288"/>
                  <a:pt x="6916016" y="5620699"/>
                </a:cubicBezTo>
                <a:cubicBezTo>
                  <a:pt x="6920093" y="5632929"/>
                  <a:pt x="6925844" y="5644125"/>
                  <a:pt x="6933398" y="5653843"/>
                </a:cubicBezTo>
                <a:close/>
                <a:moveTo>
                  <a:pt x="6213946" y="4941972"/>
                </a:moveTo>
                <a:cubicBezTo>
                  <a:pt x="6237401" y="4930245"/>
                  <a:pt x="6260184" y="4917736"/>
                  <a:pt x="6282969" y="4905228"/>
                </a:cubicBezTo>
                <a:cubicBezTo>
                  <a:pt x="6321278" y="4906119"/>
                  <a:pt x="6358136" y="4909806"/>
                  <a:pt x="6396780" y="4913492"/>
                </a:cubicBezTo>
                <a:cubicBezTo>
                  <a:pt x="6418336" y="4915502"/>
                  <a:pt x="6439891" y="4915278"/>
                  <a:pt x="6461447" y="4917401"/>
                </a:cubicBezTo>
                <a:cubicBezTo>
                  <a:pt x="6473398" y="4918519"/>
                  <a:pt x="6485125" y="4921422"/>
                  <a:pt x="6496963" y="4924102"/>
                </a:cubicBezTo>
                <a:cubicBezTo>
                  <a:pt x="6476190" y="4937170"/>
                  <a:pt x="6454857" y="4949232"/>
                  <a:pt x="6432631" y="4959395"/>
                </a:cubicBezTo>
                <a:cubicBezTo>
                  <a:pt x="6365842" y="4936500"/>
                  <a:pt x="6287994" y="4935940"/>
                  <a:pt x="6213946" y="4941972"/>
                </a:cubicBezTo>
                <a:close/>
                <a:moveTo>
                  <a:pt x="6519188" y="5271787"/>
                </a:moveTo>
                <a:cubicBezTo>
                  <a:pt x="6547893" y="5292002"/>
                  <a:pt x="6577266" y="5307862"/>
                  <a:pt x="6604183" y="5331093"/>
                </a:cubicBezTo>
                <a:cubicBezTo>
                  <a:pt x="6620489" y="5345165"/>
                  <a:pt x="6636572" y="5361248"/>
                  <a:pt x="6658686" y="5364375"/>
                </a:cubicBezTo>
                <a:cubicBezTo>
                  <a:pt x="6665611" y="5365269"/>
                  <a:pt x="6673988" y="5358568"/>
                  <a:pt x="6670415" y="5350973"/>
                </a:cubicBezTo>
                <a:cubicBezTo>
                  <a:pt x="6657123" y="5322717"/>
                  <a:pt x="6624510" y="5303060"/>
                  <a:pt x="6599268" y="5286753"/>
                </a:cubicBezTo>
                <a:cubicBezTo>
                  <a:pt x="6576821" y="5272122"/>
                  <a:pt x="6551689" y="5256485"/>
                  <a:pt x="6524102" y="5257602"/>
                </a:cubicBezTo>
                <a:cubicBezTo>
                  <a:pt x="6516731" y="5257937"/>
                  <a:pt x="6512375" y="5266984"/>
                  <a:pt x="6519188" y="5271787"/>
                </a:cubicBezTo>
                <a:close/>
                <a:moveTo>
                  <a:pt x="6935157" y="5739633"/>
                </a:moveTo>
                <a:cubicBezTo>
                  <a:pt x="6940923" y="5748722"/>
                  <a:pt x="6948015" y="5756679"/>
                  <a:pt x="6957789" y="5761874"/>
                </a:cubicBezTo>
                <a:cubicBezTo>
                  <a:pt x="6963707" y="5765112"/>
                  <a:pt x="6969850" y="5759415"/>
                  <a:pt x="6970855" y="5753943"/>
                </a:cubicBezTo>
                <a:cubicBezTo>
                  <a:pt x="6975100" y="5731271"/>
                  <a:pt x="6960358" y="5709826"/>
                  <a:pt x="6944944" y="5694414"/>
                </a:cubicBezTo>
                <a:cubicBezTo>
                  <a:pt x="6939805" y="5689219"/>
                  <a:pt x="6932127" y="5689834"/>
                  <a:pt x="6926516" y="5693464"/>
                </a:cubicBezTo>
                <a:cubicBezTo>
                  <a:pt x="6920903" y="5697095"/>
                  <a:pt x="6917357" y="5703740"/>
                  <a:pt x="6920484" y="5710609"/>
                </a:cubicBezTo>
                <a:cubicBezTo>
                  <a:pt x="6924952" y="5720326"/>
                  <a:pt x="6929391" y="5730545"/>
                  <a:pt x="6935157" y="5739633"/>
                </a:cubicBezTo>
                <a:close/>
                <a:moveTo>
                  <a:pt x="5163172" y="3942658"/>
                </a:moveTo>
                <a:cubicBezTo>
                  <a:pt x="5163967" y="3947000"/>
                  <a:pt x="5167094" y="3950797"/>
                  <a:pt x="5172456" y="3951746"/>
                </a:cubicBezTo>
                <a:cubicBezTo>
                  <a:pt x="5190325" y="3954985"/>
                  <a:pt x="5208419" y="3948730"/>
                  <a:pt x="5214339" y="3930638"/>
                </a:cubicBezTo>
                <a:cubicBezTo>
                  <a:pt x="5216237" y="3924606"/>
                  <a:pt x="5213221" y="3918016"/>
                  <a:pt x="5206521" y="3917122"/>
                </a:cubicBezTo>
                <a:cubicBezTo>
                  <a:pt x="5191890" y="3915336"/>
                  <a:pt x="5179379" y="3921478"/>
                  <a:pt x="5167877" y="3930302"/>
                </a:cubicBezTo>
                <a:cubicBezTo>
                  <a:pt x="5163911" y="3933429"/>
                  <a:pt x="5162376" y="3938316"/>
                  <a:pt x="5163172" y="3942658"/>
                </a:cubicBezTo>
                <a:close/>
                <a:moveTo>
                  <a:pt x="6421127" y="5247327"/>
                </a:moveTo>
                <a:cubicBezTo>
                  <a:pt x="6446257" y="5273908"/>
                  <a:pt x="6480656" y="5290662"/>
                  <a:pt x="6507685" y="5316015"/>
                </a:cubicBezTo>
                <a:cubicBezTo>
                  <a:pt x="6530023" y="5337012"/>
                  <a:pt x="6551467" y="5364264"/>
                  <a:pt x="6580059" y="5376550"/>
                </a:cubicBezTo>
                <a:cubicBezTo>
                  <a:pt x="6587654" y="5379789"/>
                  <a:pt x="6595694" y="5370630"/>
                  <a:pt x="6591786" y="5363482"/>
                </a:cubicBezTo>
                <a:cubicBezTo>
                  <a:pt x="6571794" y="5327073"/>
                  <a:pt x="6530581" y="5297251"/>
                  <a:pt x="6498639" y="5271452"/>
                </a:cubicBezTo>
                <a:cubicBezTo>
                  <a:pt x="6477751" y="5254586"/>
                  <a:pt x="6453404" y="5246991"/>
                  <a:pt x="6428833" y="5237274"/>
                </a:cubicBezTo>
                <a:cubicBezTo>
                  <a:pt x="6423138" y="5235042"/>
                  <a:pt x="6416436" y="5242301"/>
                  <a:pt x="6421127" y="5247327"/>
                </a:cubicBezTo>
                <a:close/>
                <a:moveTo>
                  <a:pt x="4425040" y="3220860"/>
                </a:moveTo>
                <a:cubicBezTo>
                  <a:pt x="4479544" y="3199529"/>
                  <a:pt x="4532708" y="3174398"/>
                  <a:pt x="4583414" y="3151279"/>
                </a:cubicBezTo>
                <a:cubicBezTo>
                  <a:pt x="4633003" y="3128718"/>
                  <a:pt x="4682370" y="3103142"/>
                  <a:pt x="4720902" y="3066955"/>
                </a:cubicBezTo>
                <a:cubicBezTo>
                  <a:pt x="4741228" y="3064609"/>
                  <a:pt x="4761556" y="3059025"/>
                  <a:pt x="4781438" y="3054780"/>
                </a:cubicBezTo>
                <a:cubicBezTo>
                  <a:pt x="4797519" y="3051319"/>
                  <a:pt x="4810699" y="3047520"/>
                  <a:pt x="4821979" y="3034789"/>
                </a:cubicBezTo>
                <a:lnTo>
                  <a:pt x="4822091" y="3034678"/>
                </a:lnTo>
                <a:cubicBezTo>
                  <a:pt x="4848560" y="3027417"/>
                  <a:pt x="4874027" y="3014014"/>
                  <a:pt x="4904852" y="3000947"/>
                </a:cubicBezTo>
                <a:cubicBezTo>
                  <a:pt x="4959243" y="2978051"/>
                  <a:pt x="5017992" y="2986204"/>
                  <a:pt x="5073054" y="2972131"/>
                </a:cubicBezTo>
                <a:cubicBezTo>
                  <a:pt x="5069033" y="2985422"/>
                  <a:pt x="5063783" y="2998490"/>
                  <a:pt x="5056524" y="3009771"/>
                </a:cubicBezTo>
                <a:cubicBezTo>
                  <a:pt x="5041669" y="3017701"/>
                  <a:pt x="5027932" y="3028423"/>
                  <a:pt x="5015200" y="3038697"/>
                </a:cubicBezTo>
                <a:cubicBezTo>
                  <a:pt x="5002355" y="3049085"/>
                  <a:pt x="4988171" y="3059918"/>
                  <a:pt x="4985379" y="3076895"/>
                </a:cubicBezTo>
                <a:cubicBezTo>
                  <a:pt x="4943607" y="3099790"/>
                  <a:pt x="4899156" y="3115538"/>
                  <a:pt x="4848785" y="3129276"/>
                </a:cubicBezTo>
                <a:cubicBezTo>
                  <a:pt x="4798079" y="3143126"/>
                  <a:pt x="4710627" y="3157422"/>
                  <a:pt x="4667403" y="3199305"/>
                </a:cubicBezTo>
                <a:cubicBezTo>
                  <a:pt x="4645177" y="3202209"/>
                  <a:pt x="4623174" y="3205001"/>
                  <a:pt x="4601173" y="3207347"/>
                </a:cubicBezTo>
                <a:cubicBezTo>
                  <a:pt x="4632668" y="3190928"/>
                  <a:pt x="4663382" y="3172835"/>
                  <a:pt x="4692310" y="3158986"/>
                </a:cubicBezTo>
                <a:cubicBezTo>
                  <a:pt x="4759992" y="3126820"/>
                  <a:pt x="4835940" y="3111071"/>
                  <a:pt x="4900608" y="3073545"/>
                </a:cubicBezTo>
                <a:cubicBezTo>
                  <a:pt x="4910772" y="3067625"/>
                  <a:pt x="4903064" y="3050648"/>
                  <a:pt x="4891895" y="3054780"/>
                </a:cubicBezTo>
                <a:cubicBezTo>
                  <a:pt x="4811033" y="3084714"/>
                  <a:pt x="4726263" y="3097892"/>
                  <a:pt x="4647635" y="3133856"/>
                </a:cubicBezTo>
                <a:cubicBezTo>
                  <a:pt x="4593689" y="3158539"/>
                  <a:pt x="4525783" y="3176409"/>
                  <a:pt x="4480772" y="3216952"/>
                </a:cubicBezTo>
                <a:cubicBezTo>
                  <a:pt x="4462232" y="3218180"/>
                  <a:pt x="4443581" y="3219409"/>
                  <a:pt x="4425040" y="3220860"/>
                </a:cubicBezTo>
                <a:close/>
                <a:moveTo>
                  <a:pt x="6715285" y="5558126"/>
                </a:moveTo>
                <a:cubicBezTo>
                  <a:pt x="6728493" y="5571138"/>
                  <a:pt x="6743291" y="5582725"/>
                  <a:pt x="6758649" y="5594900"/>
                </a:cubicBezTo>
                <a:cubicBezTo>
                  <a:pt x="6784560" y="5615450"/>
                  <a:pt x="6810025" y="5643930"/>
                  <a:pt x="6840404" y="5657557"/>
                </a:cubicBezTo>
                <a:cubicBezTo>
                  <a:pt x="6846770" y="5660348"/>
                  <a:pt x="6854030" y="5652754"/>
                  <a:pt x="6852019" y="5646611"/>
                </a:cubicBezTo>
                <a:cubicBezTo>
                  <a:pt x="6840404" y="5610089"/>
                  <a:pt x="6800643" y="5587863"/>
                  <a:pt x="6771604" y="5565861"/>
                </a:cubicBezTo>
                <a:cubicBezTo>
                  <a:pt x="6744687" y="5545421"/>
                  <a:pt x="6718106" y="5524760"/>
                  <a:pt x="6690742" y="5505103"/>
                </a:cubicBezTo>
                <a:cubicBezTo>
                  <a:pt x="6685717" y="5501529"/>
                  <a:pt x="6678791" y="5507336"/>
                  <a:pt x="6681472" y="5512809"/>
                </a:cubicBezTo>
                <a:cubicBezTo>
                  <a:pt x="6690462" y="5530679"/>
                  <a:pt x="6702078" y="5545115"/>
                  <a:pt x="6715285" y="5558126"/>
                </a:cubicBezTo>
                <a:close/>
                <a:moveTo>
                  <a:pt x="5631312" y="4461839"/>
                </a:moveTo>
                <a:cubicBezTo>
                  <a:pt x="5634733" y="4466544"/>
                  <a:pt x="5640318" y="4469141"/>
                  <a:pt x="5647019" y="4466069"/>
                </a:cubicBezTo>
                <a:cubicBezTo>
                  <a:pt x="5671700" y="4454678"/>
                  <a:pt x="5693815" y="4416815"/>
                  <a:pt x="5667233" y="4395929"/>
                </a:cubicBezTo>
                <a:cubicBezTo>
                  <a:pt x="5662431" y="4392132"/>
                  <a:pt x="5656288" y="4392020"/>
                  <a:pt x="5651038" y="4395371"/>
                </a:cubicBezTo>
                <a:cubicBezTo>
                  <a:pt x="5633839" y="4406205"/>
                  <a:pt x="5635179" y="4427091"/>
                  <a:pt x="5628589" y="4444961"/>
                </a:cubicBezTo>
                <a:cubicBezTo>
                  <a:pt x="5626635" y="4450322"/>
                  <a:pt x="5627892" y="4457134"/>
                  <a:pt x="5631312" y="4461839"/>
                </a:cubicBezTo>
                <a:close/>
                <a:moveTo>
                  <a:pt x="5095614" y="3923825"/>
                </a:moveTo>
                <a:cubicBezTo>
                  <a:pt x="5116053" y="3940577"/>
                  <a:pt x="5153803" y="3932201"/>
                  <a:pt x="5154697" y="3902716"/>
                </a:cubicBezTo>
                <a:cubicBezTo>
                  <a:pt x="5154810" y="3899365"/>
                  <a:pt x="5152240" y="3895344"/>
                  <a:pt x="5149225" y="3894004"/>
                </a:cubicBezTo>
                <a:cubicBezTo>
                  <a:pt x="5140402" y="3890038"/>
                  <a:pt x="5131158" y="3890681"/>
                  <a:pt x="5122126" y="3893418"/>
                </a:cubicBezTo>
                <a:cubicBezTo>
                  <a:pt x="5113093" y="3896155"/>
                  <a:pt x="5104269" y="3900984"/>
                  <a:pt x="5096284" y="3905397"/>
                </a:cubicBezTo>
                <a:cubicBezTo>
                  <a:pt x="5089583" y="3909082"/>
                  <a:pt x="5090253" y="3919469"/>
                  <a:pt x="5095614" y="3923825"/>
                </a:cubicBezTo>
                <a:close/>
                <a:moveTo>
                  <a:pt x="5010844" y="3921814"/>
                </a:moveTo>
                <a:cubicBezTo>
                  <a:pt x="5081878" y="3886633"/>
                  <a:pt x="5151906" y="3847877"/>
                  <a:pt x="5229530" y="3831459"/>
                </a:cubicBezTo>
                <a:cubicBezTo>
                  <a:pt x="5239581" y="3829336"/>
                  <a:pt x="5250191" y="3826880"/>
                  <a:pt x="5260578" y="3824535"/>
                </a:cubicBezTo>
                <a:cubicBezTo>
                  <a:pt x="5271076" y="3829560"/>
                  <a:pt x="5282245" y="3834697"/>
                  <a:pt x="5294530" y="3839947"/>
                </a:cubicBezTo>
                <a:cubicBezTo>
                  <a:pt x="5331276" y="3873230"/>
                  <a:pt x="5367910" y="3904950"/>
                  <a:pt x="5411134" y="3928069"/>
                </a:cubicBezTo>
                <a:cubicBezTo>
                  <a:pt x="5326138" y="3974531"/>
                  <a:pt x="5245388" y="3975759"/>
                  <a:pt x="5146768" y="3950853"/>
                </a:cubicBezTo>
                <a:cubicBezTo>
                  <a:pt x="5102316" y="3939573"/>
                  <a:pt x="5056746" y="3925612"/>
                  <a:pt x="5010844" y="3921814"/>
                </a:cubicBezTo>
                <a:close/>
                <a:moveTo>
                  <a:pt x="6285985" y="5226554"/>
                </a:moveTo>
                <a:cubicBezTo>
                  <a:pt x="6420346" y="5277594"/>
                  <a:pt x="6498192" y="5413296"/>
                  <a:pt x="6627080" y="5469139"/>
                </a:cubicBezTo>
                <a:cubicBezTo>
                  <a:pt x="6632776" y="5471596"/>
                  <a:pt x="6637467" y="5464895"/>
                  <a:pt x="6633222" y="5460316"/>
                </a:cubicBezTo>
                <a:cubicBezTo>
                  <a:pt x="6575591" y="5399111"/>
                  <a:pt x="6508803" y="5344607"/>
                  <a:pt x="6442683" y="5292448"/>
                </a:cubicBezTo>
                <a:cubicBezTo>
                  <a:pt x="6396891" y="5256262"/>
                  <a:pt x="6349982" y="5215049"/>
                  <a:pt x="6289670" y="5210135"/>
                </a:cubicBezTo>
                <a:cubicBezTo>
                  <a:pt x="6281182" y="5209464"/>
                  <a:pt x="6278055" y="5223537"/>
                  <a:pt x="6285985" y="5226554"/>
                </a:cubicBezTo>
                <a:close/>
                <a:moveTo>
                  <a:pt x="5545684" y="4498536"/>
                </a:moveTo>
                <a:cubicBezTo>
                  <a:pt x="5550945" y="4507080"/>
                  <a:pt x="5566715" y="4509656"/>
                  <a:pt x="5574756" y="4504379"/>
                </a:cubicBezTo>
                <a:cubicBezTo>
                  <a:pt x="5595978" y="4490865"/>
                  <a:pt x="5607592" y="4468527"/>
                  <a:pt x="5602232" y="4443620"/>
                </a:cubicBezTo>
                <a:cubicBezTo>
                  <a:pt x="5599942" y="4433066"/>
                  <a:pt x="5593212" y="4430245"/>
                  <a:pt x="5585967" y="4431321"/>
                </a:cubicBezTo>
                <a:cubicBezTo>
                  <a:pt x="5578720" y="4432396"/>
                  <a:pt x="5570959" y="4437365"/>
                  <a:pt x="5566603" y="4442393"/>
                </a:cubicBezTo>
                <a:cubicBezTo>
                  <a:pt x="5558897" y="4451326"/>
                  <a:pt x="5559789" y="4465064"/>
                  <a:pt x="5552643" y="4474335"/>
                </a:cubicBezTo>
                <a:cubicBezTo>
                  <a:pt x="5549402" y="4478579"/>
                  <a:pt x="5546275" y="4482823"/>
                  <a:pt x="5544600" y="4488073"/>
                </a:cubicBezTo>
                <a:cubicBezTo>
                  <a:pt x="5543343" y="4492177"/>
                  <a:pt x="5543929" y="4495688"/>
                  <a:pt x="5545684" y="4498536"/>
                </a:cubicBezTo>
                <a:close/>
                <a:moveTo>
                  <a:pt x="6089190" y="5072088"/>
                </a:moveTo>
                <a:cubicBezTo>
                  <a:pt x="6143805" y="5085715"/>
                  <a:pt x="6212940" y="5080465"/>
                  <a:pt x="6262865" y="5053214"/>
                </a:cubicBezTo>
                <a:cubicBezTo>
                  <a:pt x="6276520" y="5045674"/>
                  <a:pt x="6274027" y="5027768"/>
                  <a:pt x="6263398" y="5022679"/>
                </a:cubicBezTo>
                <a:cubicBezTo>
                  <a:pt x="6259856" y="5020984"/>
                  <a:pt x="6255410" y="5020712"/>
                  <a:pt x="6250356" y="5022722"/>
                </a:cubicBezTo>
                <a:cubicBezTo>
                  <a:pt x="6223663" y="5033333"/>
                  <a:pt x="6196411" y="5050309"/>
                  <a:pt x="6168378" y="5056563"/>
                </a:cubicBezTo>
                <a:cubicBezTo>
                  <a:pt x="6142242" y="5062372"/>
                  <a:pt x="6117224" y="5062818"/>
                  <a:pt x="6090754" y="5060808"/>
                </a:cubicBezTo>
                <a:cubicBezTo>
                  <a:pt x="6084276" y="5060249"/>
                  <a:pt x="6082824" y="5070525"/>
                  <a:pt x="6089190" y="5072088"/>
                </a:cubicBezTo>
                <a:close/>
                <a:moveTo>
                  <a:pt x="1403323" y="301226"/>
                </a:moveTo>
                <a:cubicBezTo>
                  <a:pt x="1405444" y="303013"/>
                  <a:pt x="1408795" y="302901"/>
                  <a:pt x="1411253" y="302008"/>
                </a:cubicBezTo>
                <a:cubicBezTo>
                  <a:pt x="1430239" y="294301"/>
                  <a:pt x="1439286" y="260125"/>
                  <a:pt x="1430686" y="242477"/>
                </a:cubicBezTo>
                <a:cubicBezTo>
                  <a:pt x="1428899" y="238792"/>
                  <a:pt x="1424432" y="236670"/>
                  <a:pt x="1420411" y="237676"/>
                </a:cubicBezTo>
                <a:cubicBezTo>
                  <a:pt x="1397068" y="243260"/>
                  <a:pt x="1384448" y="285254"/>
                  <a:pt x="1403323" y="301226"/>
                </a:cubicBezTo>
                <a:close/>
                <a:moveTo>
                  <a:pt x="4944055" y="3926170"/>
                </a:moveTo>
                <a:cubicBezTo>
                  <a:pt x="4986273" y="3889313"/>
                  <a:pt x="5032510" y="3838607"/>
                  <a:pt x="5054513" y="3784103"/>
                </a:cubicBezTo>
                <a:cubicBezTo>
                  <a:pt x="5120298" y="3737418"/>
                  <a:pt x="5183514" y="3692072"/>
                  <a:pt x="5257339" y="3658566"/>
                </a:cubicBezTo>
                <a:cubicBezTo>
                  <a:pt x="5315528" y="3632207"/>
                  <a:pt x="5301457" y="3668172"/>
                  <a:pt x="5297101" y="3716866"/>
                </a:cubicBezTo>
                <a:cubicBezTo>
                  <a:pt x="5295760" y="3732391"/>
                  <a:pt x="5313183" y="3743560"/>
                  <a:pt x="5326138" y="3733509"/>
                </a:cubicBezTo>
                <a:cubicBezTo>
                  <a:pt x="5380084" y="3691626"/>
                  <a:pt x="5442629" y="3693748"/>
                  <a:pt x="5500595" y="3663369"/>
                </a:cubicBezTo>
                <a:cubicBezTo>
                  <a:pt x="5523268" y="3651529"/>
                  <a:pt x="5544599" y="3637904"/>
                  <a:pt x="5565821" y="3624055"/>
                </a:cubicBezTo>
                <a:cubicBezTo>
                  <a:pt x="5565597" y="3632877"/>
                  <a:pt x="5564928" y="3641925"/>
                  <a:pt x="5564369" y="3650971"/>
                </a:cubicBezTo>
                <a:cubicBezTo>
                  <a:pt x="5563363" y="3651640"/>
                  <a:pt x="5562247" y="3651529"/>
                  <a:pt x="5561465" y="3652646"/>
                </a:cubicBezTo>
                <a:cubicBezTo>
                  <a:pt x="5477699" y="3774610"/>
                  <a:pt x="5346690" y="3763329"/>
                  <a:pt x="5222157" y="3804765"/>
                </a:cubicBezTo>
                <a:cubicBezTo>
                  <a:pt x="5220928" y="3805212"/>
                  <a:pt x="5219588" y="3805658"/>
                  <a:pt x="5218361" y="3806105"/>
                </a:cubicBezTo>
                <a:cubicBezTo>
                  <a:pt x="5222940" y="3802197"/>
                  <a:pt x="5227518" y="3798288"/>
                  <a:pt x="5232097" y="3794490"/>
                </a:cubicBezTo>
                <a:cubicBezTo>
                  <a:pt x="5244607" y="3784326"/>
                  <a:pt x="5254659" y="3775615"/>
                  <a:pt x="5259238" y="3759643"/>
                </a:cubicBezTo>
                <a:cubicBezTo>
                  <a:pt x="5261583" y="3751379"/>
                  <a:pt x="5252760" y="3746465"/>
                  <a:pt x="5245946" y="3747916"/>
                </a:cubicBezTo>
                <a:cubicBezTo>
                  <a:pt x="5215790" y="3754506"/>
                  <a:pt x="5177147" y="3790580"/>
                  <a:pt x="5166536" y="3819172"/>
                </a:cubicBezTo>
                <a:cubicBezTo>
                  <a:pt x="5165866" y="3821072"/>
                  <a:pt x="5166201" y="3822859"/>
                  <a:pt x="5166536" y="3824535"/>
                </a:cubicBezTo>
                <a:cubicBezTo>
                  <a:pt x="5133030" y="3836820"/>
                  <a:pt x="5099636" y="3849776"/>
                  <a:pt x="5067246" y="3864072"/>
                </a:cubicBezTo>
                <a:cubicBezTo>
                  <a:pt x="5095504" y="3839723"/>
                  <a:pt x="5122421" y="3812807"/>
                  <a:pt x="5149783" y="3789240"/>
                </a:cubicBezTo>
                <a:cubicBezTo>
                  <a:pt x="5193230" y="3751825"/>
                  <a:pt x="5245500" y="3716085"/>
                  <a:pt x="5275656" y="3666719"/>
                </a:cubicBezTo>
                <a:cubicBezTo>
                  <a:pt x="5278784" y="3661582"/>
                  <a:pt x="5272865" y="3656444"/>
                  <a:pt x="5267838" y="3658790"/>
                </a:cubicBezTo>
                <a:cubicBezTo>
                  <a:pt x="5216126" y="3683473"/>
                  <a:pt x="5171673" y="3729488"/>
                  <a:pt x="5130349" y="3768467"/>
                </a:cubicBezTo>
                <a:cubicBezTo>
                  <a:pt x="5089137" y="3807446"/>
                  <a:pt x="5037648" y="3844192"/>
                  <a:pt x="5007605" y="3892775"/>
                </a:cubicBezTo>
                <a:cubicBezTo>
                  <a:pt x="4986496" y="3904168"/>
                  <a:pt x="4965498" y="3915784"/>
                  <a:pt x="4944055" y="3926170"/>
                </a:cubicBezTo>
                <a:close/>
                <a:moveTo>
                  <a:pt x="4281074" y="3274695"/>
                </a:moveTo>
                <a:cubicBezTo>
                  <a:pt x="4362160" y="3263190"/>
                  <a:pt x="4443357" y="3254926"/>
                  <a:pt x="4526341" y="3249118"/>
                </a:cubicBezTo>
                <a:cubicBezTo>
                  <a:pt x="4569007" y="3246103"/>
                  <a:pt x="4612452" y="3241522"/>
                  <a:pt x="4656011" y="3237055"/>
                </a:cubicBezTo>
                <a:lnTo>
                  <a:pt x="4656345" y="3237055"/>
                </a:lnTo>
                <a:cubicBezTo>
                  <a:pt x="4656345" y="3237055"/>
                  <a:pt x="4656457" y="3236944"/>
                  <a:pt x="4656681" y="3236943"/>
                </a:cubicBezTo>
                <a:cubicBezTo>
                  <a:pt x="4670866" y="3235492"/>
                  <a:pt x="4685049" y="3234152"/>
                  <a:pt x="4699234" y="3232700"/>
                </a:cubicBezTo>
                <a:cubicBezTo>
                  <a:pt x="4699680" y="3233146"/>
                  <a:pt x="4699904" y="3233816"/>
                  <a:pt x="4700574" y="3234152"/>
                </a:cubicBezTo>
                <a:cubicBezTo>
                  <a:pt x="4720902" y="3243980"/>
                  <a:pt x="4743462" y="3246884"/>
                  <a:pt x="4763566" y="3257047"/>
                </a:cubicBezTo>
                <a:cubicBezTo>
                  <a:pt x="4778309" y="3264419"/>
                  <a:pt x="4788919" y="3274694"/>
                  <a:pt x="4805561" y="3270339"/>
                </a:cubicBezTo>
                <a:cubicBezTo>
                  <a:pt x="4808576" y="3269556"/>
                  <a:pt x="4811704" y="3266765"/>
                  <a:pt x="4811480" y="3263302"/>
                </a:cubicBezTo>
                <a:cubicBezTo>
                  <a:pt x="4810475" y="3245432"/>
                  <a:pt x="4794616" y="3233927"/>
                  <a:pt x="4774959" y="3226668"/>
                </a:cubicBezTo>
                <a:cubicBezTo>
                  <a:pt x="4811033" y="3224434"/>
                  <a:pt x="4846886" y="3223429"/>
                  <a:pt x="4882067" y="3224881"/>
                </a:cubicBezTo>
                <a:cubicBezTo>
                  <a:pt x="5003583" y="3229795"/>
                  <a:pt x="5129568" y="3217510"/>
                  <a:pt x="5247845" y="3250235"/>
                </a:cubicBezTo>
                <a:cubicBezTo>
                  <a:pt x="5318209" y="3269780"/>
                  <a:pt x="5386338" y="3297255"/>
                  <a:pt x="5455584" y="3320933"/>
                </a:cubicBezTo>
                <a:cubicBezTo>
                  <a:pt x="5390136" y="3313115"/>
                  <a:pt x="5325580" y="3297032"/>
                  <a:pt x="5262365" y="3271901"/>
                </a:cubicBezTo>
                <a:cubicBezTo>
                  <a:pt x="5242931" y="3264195"/>
                  <a:pt x="5230087" y="3289437"/>
                  <a:pt x="5237682" y="3304516"/>
                </a:cubicBezTo>
                <a:cubicBezTo>
                  <a:pt x="5252983" y="3334671"/>
                  <a:pt x="5273310" y="3360247"/>
                  <a:pt x="5293638" y="3386494"/>
                </a:cubicBezTo>
                <a:cubicBezTo>
                  <a:pt x="5249632" y="3392748"/>
                  <a:pt x="5208420" y="3377001"/>
                  <a:pt x="5166983" y="3359131"/>
                </a:cubicBezTo>
                <a:cubicBezTo>
                  <a:pt x="5149449" y="3351536"/>
                  <a:pt x="5131578" y="3368401"/>
                  <a:pt x="5137722" y="3386271"/>
                </a:cubicBezTo>
                <a:cubicBezTo>
                  <a:pt x="5157490" y="3444348"/>
                  <a:pt x="5104438" y="3439881"/>
                  <a:pt x="5054848" y="3423686"/>
                </a:cubicBezTo>
                <a:cubicBezTo>
                  <a:pt x="5065459" y="3421005"/>
                  <a:pt x="5076293" y="3417991"/>
                  <a:pt x="5088132" y="3415197"/>
                </a:cubicBezTo>
                <a:cubicBezTo>
                  <a:pt x="5110470" y="3409949"/>
                  <a:pt x="5101535" y="3373874"/>
                  <a:pt x="5079419" y="3376442"/>
                </a:cubicBezTo>
                <a:cubicBezTo>
                  <a:pt x="5052391" y="3379570"/>
                  <a:pt x="5026145" y="3402688"/>
                  <a:pt x="4998781" y="3400120"/>
                </a:cubicBezTo>
                <a:cubicBezTo>
                  <a:pt x="4992414" y="3396769"/>
                  <a:pt x="4987389" y="3393753"/>
                  <a:pt x="4984486" y="3391631"/>
                </a:cubicBezTo>
                <a:cubicBezTo>
                  <a:pt x="4983368" y="3390850"/>
                  <a:pt x="4982476" y="3389957"/>
                  <a:pt x="4981358" y="3389175"/>
                </a:cubicBezTo>
                <a:cubicBezTo>
                  <a:pt x="4993085" y="3387163"/>
                  <a:pt x="5004478" y="3382697"/>
                  <a:pt x="5012854" y="3377335"/>
                </a:cubicBezTo>
                <a:cubicBezTo>
                  <a:pt x="5030723" y="3366055"/>
                  <a:pt x="5018997" y="3336682"/>
                  <a:pt x="4998111" y="3342936"/>
                </a:cubicBezTo>
                <a:cubicBezTo>
                  <a:pt x="4981470" y="3347962"/>
                  <a:pt x="4965834" y="3357008"/>
                  <a:pt x="4947852" y="3355445"/>
                </a:cubicBezTo>
                <a:cubicBezTo>
                  <a:pt x="4945282" y="3355221"/>
                  <a:pt x="4942938" y="3355668"/>
                  <a:pt x="4940927" y="3356673"/>
                </a:cubicBezTo>
                <a:cubicBezTo>
                  <a:pt x="4905857" y="3327300"/>
                  <a:pt x="4871010" y="3297813"/>
                  <a:pt x="4828792" y="3279609"/>
                </a:cubicBezTo>
                <a:cubicBezTo>
                  <a:pt x="4816172" y="3274136"/>
                  <a:pt x="4800870" y="3291671"/>
                  <a:pt x="4811593" y="3302281"/>
                </a:cubicBezTo>
                <a:cubicBezTo>
                  <a:pt x="4828234" y="3318699"/>
                  <a:pt x="4845546" y="3335341"/>
                  <a:pt x="4863415" y="3351647"/>
                </a:cubicBezTo>
                <a:cubicBezTo>
                  <a:pt x="4885865" y="3392860"/>
                  <a:pt x="4954218" y="3474504"/>
                  <a:pt x="4871457" y="3469925"/>
                </a:cubicBezTo>
                <a:cubicBezTo>
                  <a:pt x="4816171" y="3466909"/>
                  <a:pt x="4763790" y="3455182"/>
                  <a:pt x="4712301" y="3436641"/>
                </a:cubicBezTo>
                <a:cubicBezTo>
                  <a:pt x="4730619" y="3435748"/>
                  <a:pt x="4748377" y="3432956"/>
                  <a:pt x="4762226" y="3420112"/>
                </a:cubicBezTo>
                <a:cubicBezTo>
                  <a:pt x="4766805" y="3415868"/>
                  <a:pt x="4765577" y="3405927"/>
                  <a:pt x="4758652" y="3404699"/>
                </a:cubicBezTo>
                <a:cubicBezTo>
                  <a:pt x="4743351" y="3402019"/>
                  <a:pt x="4730953" y="3405035"/>
                  <a:pt x="4715764" y="3407938"/>
                </a:cubicBezTo>
                <a:cubicBezTo>
                  <a:pt x="4712414" y="3408609"/>
                  <a:pt x="4683262" y="3417208"/>
                  <a:pt x="4682592" y="3415644"/>
                </a:cubicBezTo>
                <a:cubicBezTo>
                  <a:pt x="4679466" y="3408385"/>
                  <a:pt x="4668966" y="3412517"/>
                  <a:pt x="4669078" y="3419553"/>
                </a:cubicBezTo>
                <a:cubicBezTo>
                  <a:pt x="4658915" y="3414975"/>
                  <a:pt x="4648751" y="3410396"/>
                  <a:pt x="4638475" y="3405593"/>
                </a:cubicBezTo>
                <a:cubicBezTo>
                  <a:pt x="4649645" y="3402354"/>
                  <a:pt x="4659361" y="3397327"/>
                  <a:pt x="4665505" y="3389844"/>
                </a:cubicBezTo>
                <a:cubicBezTo>
                  <a:pt x="4670195" y="3384037"/>
                  <a:pt x="4665505" y="3375772"/>
                  <a:pt x="4659585" y="3373650"/>
                </a:cubicBezTo>
                <a:cubicBezTo>
                  <a:pt x="4641380" y="3366948"/>
                  <a:pt x="4620718" y="3374543"/>
                  <a:pt x="4601842" y="3375994"/>
                </a:cubicBezTo>
                <a:cubicBezTo>
                  <a:pt x="4594360" y="3376554"/>
                  <a:pt x="4586765" y="3376777"/>
                  <a:pt x="4579281" y="3377783"/>
                </a:cubicBezTo>
                <a:cubicBezTo>
                  <a:pt x="4565655" y="3371080"/>
                  <a:pt x="4552252" y="3364492"/>
                  <a:pt x="4538739" y="3358125"/>
                </a:cubicBezTo>
                <a:cubicBezTo>
                  <a:pt x="4565097" y="3356561"/>
                  <a:pt x="4590115" y="3349078"/>
                  <a:pt x="4606645" y="3332995"/>
                </a:cubicBezTo>
                <a:cubicBezTo>
                  <a:pt x="4612564" y="3327187"/>
                  <a:pt x="4610890" y="3317025"/>
                  <a:pt x="4601842" y="3315572"/>
                </a:cubicBezTo>
                <a:cubicBezTo>
                  <a:pt x="4571351" y="3310657"/>
                  <a:pt x="4540303" y="3319370"/>
                  <a:pt x="4509811" y="3321715"/>
                </a:cubicBezTo>
                <a:cubicBezTo>
                  <a:pt x="4495179" y="3322831"/>
                  <a:pt x="4481107" y="3324284"/>
                  <a:pt x="4466923" y="3326629"/>
                </a:cubicBezTo>
                <a:cubicBezTo>
                  <a:pt x="4432969" y="3313115"/>
                  <a:pt x="4398459" y="3302281"/>
                  <a:pt x="4363612" y="3295803"/>
                </a:cubicBezTo>
                <a:cubicBezTo>
                  <a:pt x="4342503" y="3280391"/>
                  <a:pt x="4305646" y="3276146"/>
                  <a:pt x="4281074" y="3274695"/>
                </a:cubicBezTo>
                <a:close/>
                <a:moveTo>
                  <a:pt x="5092821" y="4109003"/>
                </a:moveTo>
                <a:cubicBezTo>
                  <a:pt x="5118063" y="4120730"/>
                  <a:pt x="5145650" y="4091245"/>
                  <a:pt x="5125322" y="4068908"/>
                </a:cubicBezTo>
                <a:cubicBezTo>
                  <a:pt x="5121637" y="4064886"/>
                  <a:pt x="5116389" y="4064886"/>
                  <a:pt x="5112033" y="4067902"/>
                </a:cubicBezTo>
                <a:cubicBezTo>
                  <a:pt x="5104549" y="4073263"/>
                  <a:pt x="5099635" y="4081193"/>
                  <a:pt x="5091370" y="4085436"/>
                </a:cubicBezTo>
                <a:cubicBezTo>
                  <a:pt x="5080760" y="4091133"/>
                  <a:pt x="5082882" y="4104424"/>
                  <a:pt x="5092821" y="4109003"/>
                </a:cubicBezTo>
                <a:close/>
                <a:moveTo>
                  <a:pt x="1419517" y="406995"/>
                </a:moveTo>
                <a:cubicBezTo>
                  <a:pt x="1420635" y="413137"/>
                  <a:pt x="1430240" y="415370"/>
                  <a:pt x="1433255" y="409340"/>
                </a:cubicBezTo>
                <a:cubicBezTo>
                  <a:pt x="1446658" y="383539"/>
                  <a:pt x="1448669" y="357181"/>
                  <a:pt x="1447775" y="328366"/>
                </a:cubicBezTo>
                <a:cubicBezTo>
                  <a:pt x="1447608" y="323228"/>
                  <a:pt x="1444034" y="320017"/>
                  <a:pt x="1440055" y="319333"/>
                </a:cubicBezTo>
                <a:cubicBezTo>
                  <a:pt x="1436077" y="318649"/>
                  <a:pt x="1431692" y="320491"/>
                  <a:pt x="1429904" y="325462"/>
                </a:cubicBezTo>
                <a:cubicBezTo>
                  <a:pt x="1420411" y="352267"/>
                  <a:pt x="1414269" y="378737"/>
                  <a:pt x="1419517" y="406995"/>
                </a:cubicBezTo>
                <a:close/>
                <a:moveTo>
                  <a:pt x="5467870" y="4544699"/>
                </a:moveTo>
                <a:cubicBezTo>
                  <a:pt x="5504505" y="4557655"/>
                  <a:pt x="5541808" y="4509628"/>
                  <a:pt x="5516789" y="4478132"/>
                </a:cubicBezTo>
                <a:cubicBezTo>
                  <a:pt x="5514667" y="4475507"/>
                  <a:pt x="5511847" y="4473972"/>
                  <a:pt x="5508943" y="4473720"/>
                </a:cubicBezTo>
                <a:cubicBezTo>
                  <a:pt x="5506039" y="4473469"/>
                  <a:pt x="5503052" y="4474502"/>
                  <a:pt x="5500594" y="4477015"/>
                </a:cubicBezTo>
                <a:cubicBezTo>
                  <a:pt x="5485071" y="4492876"/>
                  <a:pt x="5483953" y="4513426"/>
                  <a:pt x="5465636" y="4527945"/>
                </a:cubicBezTo>
                <a:cubicBezTo>
                  <a:pt x="5460164" y="4532301"/>
                  <a:pt x="5460722" y="4542130"/>
                  <a:pt x="5467870" y="4544699"/>
                </a:cubicBezTo>
                <a:close/>
                <a:moveTo>
                  <a:pt x="5004114" y="4104759"/>
                </a:moveTo>
                <a:cubicBezTo>
                  <a:pt x="5005203" y="4109254"/>
                  <a:pt x="5009000" y="4113024"/>
                  <a:pt x="5014640" y="4112130"/>
                </a:cubicBezTo>
                <a:cubicBezTo>
                  <a:pt x="5030499" y="4109561"/>
                  <a:pt x="5041446" y="4106211"/>
                  <a:pt x="5048146" y="4091244"/>
                </a:cubicBezTo>
                <a:cubicBezTo>
                  <a:pt x="5050603" y="4085772"/>
                  <a:pt x="5045131" y="4079517"/>
                  <a:pt x="5039435" y="4080634"/>
                </a:cubicBezTo>
                <a:cubicBezTo>
                  <a:pt x="5028378" y="4082756"/>
                  <a:pt x="5020225" y="4089011"/>
                  <a:pt x="5009837" y="4093031"/>
                </a:cubicBezTo>
                <a:cubicBezTo>
                  <a:pt x="5004644" y="4095042"/>
                  <a:pt x="5003025" y="4100263"/>
                  <a:pt x="5004114" y="4104759"/>
                </a:cubicBezTo>
                <a:close/>
                <a:moveTo>
                  <a:pt x="1449114" y="506061"/>
                </a:moveTo>
                <a:cubicBezTo>
                  <a:pt x="1465309" y="479144"/>
                  <a:pt x="1480498" y="451334"/>
                  <a:pt x="1484966" y="421178"/>
                </a:cubicBezTo>
                <a:cubicBezTo>
                  <a:pt x="1491780" y="375498"/>
                  <a:pt x="1491220" y="328813"/>
                  <a:pt x="1490662" y="282574"/>
                </a:cubicBezTo>
                <a:cubicBezTo>
                  <a:pt x="1492227" y="281457"/>
                  <a:pt x="1494014" y="280898"/>
                  <a:pt x="1495241" y="279224"/>
                </a:cubicBezTo>
                <a:cubicBezTo>
                  <a:pt x="1518250" y="248620"/>
                  <a:pt x="1539582" y="217459"/>
                  <a:pt x="1561584" y="187080"/>
                </a:cubicBezTo>
                <a:cubicBezTo>
                  <a:pt x="1550751" y="224273"/>
                  <a:pt x="1550862" y="258785"/>
                  <a:pt x="1572753" y="276654"/>
                </a:cubicBezTo>
                <a:cubicBezTo>
                  <a:pt x="1576439" y="279670"/>
                  <a:pt x="1582917" y="276990"/>
                  <a:pt x="1584033" y="272522"/>
                </a:cubicBezTo>
                <a:cubicBezTo>
                  <a:pt x="1593080" y="238123"/>
                  <a:pt x="1589394" y="205732"/>
                  <a:pt x="1605142" y="171110"/>
                </a:cubicBezTo>
                <a:cubicBezTo>
                  <a:pt x="1609610" y="161281"/>
                  <a:pt x="1615306" y="151564"/>
                  <a:pt x="1621225" y="141847"/>
                </a:cubicBezTo>
                <a:cubicBezTo>
                  <a:pt x="1617651" y="161504"/>
                  <a:pt x="1615864" y="181161"/>
                  <a:pt x="1618211" y="198473"/>
                </a:cubicBezTo>
                <a:cubicBezTo>
                  <a:pt x="1618992" y="204503"/>
                  <a:pt x="1627146" y="205621"/>
                  <a:pt x="1628933" y="199478"/>
                </a:cubicBezTo>
                <a:cubicBezTo>
                  <a:pt x="1635745" y="176135"/>
                  <a:pt x="1643229" y="151675"/>
                  <a:pt x="1652387" y="129226"/>
                </a:cubicBezTo>
                <a:cubicBezTo>
                  <a:pt x="1658418" y="114372"/>
                  <a:pt x="1666683" y="99963"/>
                  <a:pt x="1673161" y="84998"/>
                </a:cubicBezTo>
                <a:cubicBezTo>
                  <a:pt x="1679303" y="118840"/>
                  <a:pt x="1682096" y="152680"/>
                  <a:pt x="1683437" y="188644"/>
                </a:cubicBezTo>
                <a:cubicBezTo>
                  <a:pt x="1684106" y="207073"/>
                  <a:pt x="1708008" y="218577"/>
                  <a:pt x="1722638" y="207073"/>
                </a:cubicBezTo>
                <a:cubicBezTo>
                  <a:pt x="1754470" y="182278"/>
                  <a:pt x="1783062" y="147766"/>
                  <a:pt x="1817238" y="126881"/>
                </a:cubicBezTo>
                <a:cubicBezTo>
                  <a:pt x="1870179" y="94715"/>
                  <a:pt x="1918651" y="101528"/>
                  <a:pt x="1976953" y="107894"/>
                </a:cubicBezTo>
                <a:cubicBezTo>
                  <a:pt x="1992589" y="109792"/>
                  <a:pt x="2006885" y="110239"/>
                  <a:pt x="2020734" y="109905"/>
                </a:cubicBezTo>
                <a:cubicBezTo>
                  <a:pt x="1967794" y="156701"/>
                  <a:pt x="1901116" y="187304"/>
                  <a:pt x="1841809" y="224831"/>
                </a:cubicBezTo>
                <a:cubicBezTo>
                  <a:pt x="1798475" y="252306"/>
                  <a:pt x="1762287" y="285031"/>
                  <a:pt x="1723085" y="318202"/>
                </a:cubicBezTo>
                <a:cubicBezTo>
                  <a:pt x="1694717" y="342103"/>
                  <a:pt x="1665900" y="364218"/>
                  <a:pt x="1636750" y="385662"/>
                </a:cubicBezTo>
                <a:cubicBezTo>
                  <a:pt x="1658306" y="345119"/>
                  <a:pt x="1674277" y="303013"/>
                  <a:pt x="1687904" y="259343"/>
                </a:cubicBezTo>
                <a:cubicBezTo>
                  <a:pt x="1691031" y="249291"/>
                  <a:pt x="1676735" y="244824"/>
                  <a:pt x="1671597" y="252865"/>
                </a:cubicBezTo>
                <a:cubicBezTo>
                  <a:pt x="1649259" y="287712"/>
                  <a:pt x="1634963" y="325908"/>
                  <a:pt x="1615306" y="362431"/>
                </a:cubicBezTo>
                <a:cubicBezTo>
                  <a:pt x="1603355" y="384544"/>
                  <a:pt x="1590623" y="407776"/>
                  <a:pt x="1572195" y="425199"/>
                </a:cubicBezTo>
                <a:cubicBezTo>
                  <a:pt x="1561249" y="435474"/>
                  <a:pt x="1549075" y="443069"/>
                  <a:pt x="1538242" y="452786"/>
                </a:cubicBezTo>
                <a:cubicBezTo>
                  <a:pt x="1509091" y="471214"/>
                  <a:pt x="1479605" y="489084"/>
                  <a:pt x="1449114" y="506061"/>
                </a:cubicBezTo>
                <a:close/>
                <a:moveTo>
                  <a:pt x="4931098" y="4089123"/>
                </a:moveTo>
                <a:cubicBezTo>
                  <a:pt x="4949416" y="4104982"/>
                  <a:pt x="4977337" y="4086889"/>
                  <a:pt x="4979125" y="4064999"/>
                </a:cubicBezTo>
                <a:cubicBezTo>
                  <a:pt x="4979571" y="4060084"/>
                  <a:pt x="4976780" y="4053494"/>
                  <a:pt x="4970972" y="4053272"/>
                </a:cubicBezTo>
                <a:cubicBezTo>
                  <a:pt x="4952766" y="4052377"/>
                  <a:pt x="4949861" y="4062876"/>
                  <a:pt x="4933333" y="4069689"/>
                </a:cubicBezTo>
                <a:cubicBezTo>
                  <a:pt x="4924956" y="4073151"/>
                  <a:pt x="4924956" y="4083762"/>
                  <a:pt x="4931098" y="4089123"/>
                </a:cubicBezTo>
                <a:close/>
                <a:moveTo>
                  <a:pt x="5383016" y="4558407"/>
                </a:moveTo>
                <a:cubicBezTo>
                  <a:pt x="5390191" y="4562735"/>
                  <a:pt x="5400076" y="4563294"/>
                  <a:pt x="5406666" y="4557318"/>
                </a:cubicBezTo>
                <a:cubicBezTo>
                  <a:pt x="5424312" y="4541459"/>
                  <a:pt x="5441736" y="4520126"/>
                  <a:pt x="5433135" y="4495554"/>
                </a:cubicBezTo>
                <a:cubicBezTo>
                  <a:pt x="5431628" y="4491199"/>
                  <a:pt x="5428668" y="4487932"/>
                  <a:pt x="5425024" y="4486299"/>
                </a:cubicBezTo>
                <a:cubicBezTo>
                  <a:pt x="5421379" y="4484665"/>
                  <a:pt x="5417052" y="4484665"/>
                  <a:pt x="5412808" y="4486843"/>
                </a:cubicBezTo>
                <a:cubicBezTo>
                  <a:pt x="5393709" y="4496784"/>
                  <a:pt x="5384439" y="4518003"/>
                  <a:pt x="5375616" y="4536879"/>
                </a:cubicBezTo>
                <a:cubicBezTo>
                  <a:pt x="5371372" y="4545981"/>
                  <a:pt x="5375840" y="4554079"/>
                  <a:pt x="5383016" y="4558407"/>
                </a:cubicBezTo>
                <a:close/>
                <a:moveTo>
                  <a:pt x="4873131" y="4067455"/>
                </a:moveTo>
                <a:cubicBezTo>
                  <a:pt x="4889439" y="4076836"/>
                  <a:pt x="4906080" y="4068347"/>
                  <a:pt x="4911552" y="4051483"/>
                </a:cubicBezTo>
                <a:cubicBezTo>
                  <a:pt x="4913228" y="4046345"/>
                  <a:pt x="4908089" y="4040203"/>
                  <a:pt x="4902728" y="4040873"/>
                </a:cubicBezTo>
                <a:cubicBezTo>
                  <a:pt x="4891225" y="4042437"/>
                  <a:pt x="4881062" y="4047016"/>
                  <a:pt x="4871457" y="4053382"/>
                </a:cubicBezTo>
                <a:cubicBezTo>
                  <a:pt x="4865761" y="4057067"/>
                  <a:pt x="4868217" y="4064662"/>
                  <a:pt x="4873131" y="4067455"/>
                </a:cubicBezTo>
                <a:close/>
                <a:moveTo>
                  <a:pt x="5951320" y="5187904"/>
                </a:moveTo>
                <a:cubicBezTo>
                  <a:pt x="5982402" y="5221730"/>
                  <a:pt x="6020474" y="5250483"/>
                  <a:pt x="6056913" y="5277037"/>
                </a:cubicBezTo>
                <a:cubicBezTo>
                  <a:pt x="6094663" y="5304512"/>
                  <a:pt x="6132972" y="5338464"/>
                  <a:pt x="6179881" y="5347399"/>
                </a:cubicBezTo>
                <a:cubicBezTo>
                  <a:pt x="6189151" y="5349188"/>
                  <a:pt x="6193619" y="5339246"/>
                  <a:pt x="6188145" y="5332434"/>
                </a:cubicBezTo>
                <a:cubicBezTo>
                  <a:pt x="6152294" y="5288093"/>
                  <a:pt x="6090977" y="5259055"/>
                  <a:pt x="6044961" y="5225325"/>
                </a:cubicBezTo>
                <a:cubicBezTo>
                  <a:pt x="6007100" y="5197626"/>
                  <a:pt x="5971136" y="5166577"/>
                  <a:pt x="5929588" y="5144574"/>
                </a:cubicBezTo>
                <a:cubicBezTo>
                  <a:pt x="5924897" y="5142117"/>
                  <a:pt x="5919982" y="5148036"/>
                  <a:pt x="5922887" y="5152281"/>
                </a:cubicBezTo>
                <a:cubicBezTo>
                  <a:pt x="5931375" y="5164790"/>
                  <a:pt x="5940960" y="5176629"/>
                  <a:pt x="5951320" y="5187904"/>
                </a:cubicBezTo>
                <a:close/>
                <a:moveTo>
                  <a:pt x="1327263" y="503827"/>
                </a:moveTo>
                <a:cubicBezTo>
                  <a:pt x="1331953" y="509188"/>
                  <a:pt x="1340441" y="507290"/>
                  <a:pt x="1341894" y="500142"/>
                </a:cubicBezTo>
                <a:cubicBezTo>
                  <a:pt x="1345914" y="480373"/>
                  <a:pt x="1342117" y="461945"/>
                  <a:pt x="1341446" y="442064"/>
                </a:cubicBezTo>
                <a:cubicBezTo>
                  <a:pt x="1340777" y="421960"/>
                  <a:pt x="1343346" y="401856"/>
                  <a:pt x="1341223" y="381864"/>
                </a:cubicBezTo>
                <a:cubicBezTo>
                  <a:pt x="1340554" y="375609"/>
                  <a:pt x="1336365" y="372621"/>
                  <a:pt x="1331688" y="372328"/>
                </a:cubicBezTo>
                <a:cubicBezTo>
                  <a:pt x="1327012" y="372035"/>
                  <a:pt x="1321845" y="374437"/>
                  <a:pt x="1319221" y="378961"/>
                </a:cubicBezTo>
                <a:cubicBezTo>
                  <a:pt x="1299340" y="413249"/>
                  <a:pt x="1300569" y="473225"/>
                  <a:pt x="1327263" y="503827"/>
                </a:cubicBezTo>
                <a:close/>
                <a:moveTo>
                  <a:pt x="4712036" y="3953045"/>
                </a:moveTo>
                <a:cubicBezTo>
                  <a:pt x="4713502" y="3957582"/>
                  <a:pt x="4717104" y="3961407"/>
                  <a:pt x="4722130" y="3962133"/>
                </a:cubicBezTo>
                <a:cubicBezTo>
                  <a:pt x="4730282" y="3963250"/>
                  <a:pt x="4735756" y="3962356"/>
                  <a:pt x="4743796" y="3960904"/>
                </a:cubicBezTo>
                <a:cubicBezTo>
                  <a:pt x="4761890" y="3957553"/>
                  <a:pt x="4759315" y="3934664"/>
                  <a:pt x="4746812" y="3928235"/>
                </a:cubicBezTo>
                <a:cubicBezTo>
                  <a:pt x="4742645" y="3926093"/>
                  <a:pt x="4737376" y="3925779"/>
                  <a:pt x="4731400" y="3928627"/>
                </a:cubicBezTo>
                <a:cubicBezTo>
                  <a:pt x="4724921" y="3931642"/>
                  <a:pt x="4719896" y="3934546"/>
                  <a:pt x="4714759" y="3939684"/>
                </a:cubicBezTo>
                <a:cubicBezTo>
                  <a:pt x="4711241" y="3943258"/>
                  <a:pt x="4710570" y="3948507"/>
                  <a:pt x="4712036" y="3953045"/>
                </a:cubicBezTo>
                <a:close/>
                <a:moveTo>
                  <a:pt x="3933207" y="3178447"/>
                </a:moveTo>
                <a:cubicBezTo>
                  <a:pt x="3933584" y="3180513"/>
                  <a:pt x="3935399" y="3182328"/>
                  <a:pt x="3938303" y="3182104"/>
                </a:cubicBezTo>
                <a:cubicBezTo>
                  <a:pt x="3978288" y="3179089"/>
                  <a:pt x="4003306" y="3156081"/>
                  <a:pt x="4036030" y="3134860"/>
                </a:cubicBezTo>
                <a:cubicBezTo>
                  <a:pt x="4073334" y="3110513"/>
                  <a:pt x="4126163" y="3090633"/>
                  <a:pt x="4150399" y="3051764"/>
                </a:cubicBezTo>
                <a:cubicBezTo>
                  <a:pt x="4153637" y="3046627"/>
                  <a:pt x="4148947" y="3038139"/>
                  <a:pt x="4142357" y="3040261"/>
                </a:cubicBezTo>
                <a:cubicBezTo>
                  <a:pt x="4106394" y="3051877"/>
                  <a:pt x="4073222" y="3079351"/>
                  <a:pt x="4041503" y="3099679"/>
                </a:cubicBezTo>
                <a:cubicBezTo>
                  <a:pt x="4009225" y="3120341"/>
                  <a:pt x="3973038" y="3162671"/>
                  <a:pt x="3936740" y="3173282"/>
                </a:cubicBezTo>
                <a:cubicBezTo>
                  <a:pt x="3933892" y="3174063"/>
                  <a:pt x="3932830" y="3176380"/>
                  <a:pt x="3933207" y="3178447"/>
                </a:cubicBezTo>
                <a:close/>
                <a:moveTo>
                  <a:pt x="5165084" y="4440380"/>
                </a:moveTo>
                <a:cubicBezTo>
                  <a:pt x="5194011" y="4449204"/>
                  <a:pt x="5223385" y="4416255"/>
                  <a:pt x="5216348" y="4388223"/>
                </a:cubicBezTo>
                <a:cubicBezTo>
                  <a:pt x="5215232" y="4383532"/>
                  <a:pt x="5209536" y="4383308"/>
                  <a:pt x="5206186" y="4385207"/>
                </a:cubicBezTo>
                <a:cubicBezTo>
                  <a:pt x="5188204" y="4395258"/>
                  <a:pt x="5179381" y="4415922"/>
                  <a:pt x="5163633" y="4429211"/>
                </a:cubicBezTo>
                <a:cubicBezTo>
                  <a:pt x="5160171" y="4432116"/>
                  <a:pt x="5160058" y="4438817"/>
                  <a:pt x="5165084" y="4440380"/>
                </a:cubicBezTo>
                <a:close/>
                <a:moveTo>
                  <a:pt x="5817789" y="5127710"/>
                </a:moveTo>
                <a:cubicBezTo>
                  <a:pt x="5862129" y="5179198"/>
                  <a:pt x="5928807" y="5213709"/>
                  <a:pt x="5979178" y="5260506"/>
                </a:cubicBezTo>
                <a:cubicBezTo>
                  <a:pt x="6023071" y="5301273"/>
                  <a:pt x="6067300" y="5346953"/>
                  <a:pt x="6121580" y="5373312"/>
                </a:cubicBezTo>
                <a:cubicBezTo>
                  <a:pt x="6128951" y="5376885"/>
                  <a:pt x="6134648" y="5366275"/>
                  <a:pt x="6129957" y="5360802"/>
                </a:cubicBezTo>
                <a:cubicBezTo>
                  <a:pt x="6086399" y="5309538"/>
                  <a:pt x="6027315" y="5270223"/>
                  <a:pt x="5976944" y="5225995"/>
                </a:cubicBezTo>
                <a:cubicBezTo>
                  <a:pt x="5931487" y="5185899"/>
                  <a:pt x="5878100" y="5144239"/>
                  <a:pt x="5820581" y="5123465"/>
                </a:cubicBezTo>
                <a:cubicBezTo>
                  <a:pt x="5818013" y="5122460"/>
                  <a:pt x="5816114" y="5125810"/>
                  <a:pt x="5817789" y="5127710"/>
                </a:cubicBezTo>
                <a:close/>
                <a:moveTo>
                  <a:pt x="4774368" y="4084401"/>
                </a:moveTo>
                <a:cubicBezTo>
                  <a:pt x="4777198" y="4086757"/>
                  <a:pt x="4781156" y="4088118"/>
                  <a:pt x="4786238" y="4087783"/>
                </a:cubicBezTo>
                <a:cubicBezTo>
                  <a:pt x="4800087" y="4086889"/>
                  <a:pt x="4813154" y="4087112"/>
                  <a:pt x="4824436" y="4078289"/>
                </a:cubicBezTo>
                <a:cubicBezTo>
                  <a:pt x="4829350" y="4074492"/>
                  <a:pt x="4831024" y="4067344"/>
                  <a:pt x="4827116" y="4062094"/>
                </a:cubicBezTo>
                <a:cubicBezTo>
                  <a:pt x="4821030" y="4054053"/>
                  <a:pt x="4813351" y="4050199"/>
                  <a:pt x="4805072" y="4049432"/>
                </a:cubicBezTo>
                <a:cubicBezTo>
                  <a:pt x="4796794" y="4048663"/>
                  <a:pt x="4787914" y="4050982"/>
                  <a:pt x="4779425" y="4055282"/>
                </a:cubicBezTo>
                <a:cubicBezTo>
                  <a:pt x="4767530" y="4061313"/>
                  <a:pt x="4765876" y="4077333"/>
                  <a:pt x="4774368" y="4084401"/>
                </a:cubicBezTo>
                <a:close/>
                <a:moveTo>
                  <a:pt x="4662498" y="4026739"/>
                </a:moveTo>
                <a:cubicBezTo>
                  <a:pt x="4665002" y="4028602"/>
                  <a:pt x="4668296" y="4029705"/>
                  <a:pt x="4672317" y="4029594"/>
                </a:cubicBezTo>
                <a:cubicBezTo>
                  <a:pt x="4687059" y="4029147"/>
                  <a:pt x="4699234" y="4026131"/>
                  <a:pt x="4711072" y="4017531"/>
                </a:cubicBezTo>
                <a:cubicBezTo>
                  <a:pt x="4714424" y="4015074"/>
                  <a:pt x="4716993" y="4011388"/>
                  <a:pt x="4718444" y="4007256"/>
                </a:cubicBezTo>
                <a:lnTo>
                  <a:pt x="4718444" y="4006809"/>
                </a:lnTo>
                <a:cubicBezTo>
                  <a:pt x="4719449" y="4003905"/>
                  <a:pt x="4720231" y="4001002"/>
                  <a:pt x="4719002" y="3998097"/>
                </a:cubicBezTo>
                <a:cubicBezTo>
                  <a:pt x="4718779" y="3998879"/>
                  <a:pt x="4718444" y="3999661"/>
                  <a:pt x="4718109" y="4000442"/>
                </a:cubicBezTo>
                <a:cubicBezTo>
                  <a:pt x="4716880" y="3991620"/>
                  <a:pt x="4709620" y="3983912"/>
                  <a:pt x="4697782" y="3986035"/>
                </a:cubicBezTo>
                <a:cubicBezTo>
                  <a:pt x="4684938" y="3988381"/>
                  <a:pt x="4673098" y="3993294"/>
                  <a:pt x="4663047" y="4001671"/>
                </a:cubicBezTo>
                <a:cubicBezTo>
                  <a:pt x="4654587" y="4008708"/>
                  <a:pt x="4654985" y="4021147"/>
                  <a:pt x="4662498" y="4026739"/>
                </a:cubicBezTo>
                <a:close/>
                <a:moveTo>
                  <a:pt x="5203017" y="4591914"/>
                </a:moveTo>
                <a:cubicBezTo>
                  <a:pt x="5204204" y="4596632"/>
                  <a:pt x="5207806" y="4600429"/>
                  <a:pt x="5214005" y="4600318"/>
                </a:cubicBezTo>
                <a:cubicBezTo>
                  <a:pt x="5235002" y="4599984"/>
                  <a:pt x="5255217" y="4602999"/>
                  <a:pt x="5275767" y="4605455"/>
                </a:cubicBezTo>
                <a:cubicBezTo>
                  <a:pt x="5282803" y="4606238"/>
                  <a:pt x="5287717" y="4603110"/>
                  <a:pt x="5292855" y="4598977"/>
                </a:cubicBezTo>
                <a:cubicBezTo>
                  <a:pt x="5297881" y="4594957"/>
                  <a:pt x="5300339" y="4588256"/>
                  <a:pt x="5296430" y="4582448"/>
                </a:cubicBezTo>
                <a:cubicBezTo>
                  <a:pt x="5288556" y="4570721"/>
                  <a:pt x="5270909" y="4564549"/>
                  <a:pt x="5252815" y="4563837"/>
                </a:cubicBezTo>
                <a:cubicBezTo>
                  <a:pt x="5234723" y="4563125"/>
                  <a:pt x="5216182" y="4567873"/>
                  <a:pt x="5206521" y="4577980"/>
                </a:cubicBezTo>
                <a:cubicBezTo>
                  <a:pt x="5203059" y="4581555"/>
                  <a:pt x="5201830" y="4587195"/>
                  <a:pt x="5203017" y="4591914"/>
                </a:cubicBezTo>
                <a:close/>
                <a:moveTo>
                  <a:pt x="5723525" y="5138654"/>
                </a:moveTo>
                <a:cubicBezTo>
                  <a:pt x="5943884" y="5225100"/>
                  <a:pt x="6063167" y="5448923"/>
                  <a:pt x="6235836" y="5597021"/>
                </a:cubicBezTo>
                <a:cubicBezTo>
                  <a:pt x="6241645" y="5602047"/>
                  <a:pt x="6251250" y="5594453"/>
                  <a:pt x="6246335" y="5587974"/>
                </a:cubicBezTo>
                <a:cubicBezTo>
                  <a:pt x="6164244" y="5480978"/>
                  <a:pt x="6064172" y="5375432"/>
                  <a:pt x="5964547" y="5284519"/>
                </a:cubicBezTo>
                <a:cubicBezTo>
                  <a:pt x="5893625" y="5219851"/>
                  <a:pt x="5824044" y="5147366"/>
                  <a:pt x="5726986" y="5127373"/>
                </a:cubicBezTo>
                <a:cubicBezTo>
                  <a:pt x="5719615" y="5125810"/>
                  <a:pt x="5716376" y="5135861"/>
                  <a:pt x="5723525" y="5138654"/>
                </a:cubicBezTo>
                <a:close/>
                <a:moveTo>
                  <a:pt x="1136835" y="479256"/>
                </a:moveTo>
                <a:cubicBezTo>
                  <a:pt x="1138733" y="486292"/>
                  <a:pt x="1148562" y="484394"/>
                  <a:pt x="1150013" y="478251"/>
                </a:cubicBezTo>
                <a:cubicBezTo>
                  <a:pt x="1157721" y="446196"/>
                  <a:pt x="1156715" y="410121"/>
                  <a:pt x="1154594" y="377396"/>
                </a:cubicBezTo>
                <a:cubicBezTo>
                  <a:pt x="1154370" y="373822"/>
                  <a:pt x="1149679" y="373376"/>
                  <a:pt x="1148115" y="376280"/>
                </a:cubicBezTo>
                <a:cubicBezTo>
                  <a:pt x="1132032" y="407217"/>
                  <a:pt x="1127788" y="445638"/>
                  <a:pt x="1136835" y="479256"/>
                </a:cubicBezTo>
                <a:close/>
                <a:moveTo>
                  <a:pt x="1259692" y="617191"/>
                </a:moveTo>
                <a:cubicBezTo>
                  <a:pt x="1262596" y="599879"/>
                  <a:pt x="1262149" y="582009"/>
                  <a:pt x="1259803" y="564363"/>
                </a:cubicBezTo>
                <a:cubicBezTo>
                  <a:pt x="1260138" y="564027"/>
                  <a:pt x="1260585" y="564027"/>
                  <a:pt x="1260809" y="563580"/>
                </a:cubicBezTo>
                <a:cubicBezTo>
                  <a:pt x="1277562" y="540907"/>
                  <a:pt x="1284152" y="510306"/>
                  <a:pt x="1287614" y="482718"/>
                </a:cubicBezTo>
                <a:cubicBezTo>
                  <a:pt x="1290182" y="462279"/>
                  <a:pt x="1258910" y="461498"/>
                  <a:pt x="1256006" y="481378"/>
                </a:cubicBezTo>
                <a:lnTo>
                  <a:pt x="1255895" y="481936"/>
                </a:lnTo>
                <a:cubicBezTo>
                  <a:pt x="1246400" y="457031"/>
                  <a:pt x="1238471" y="431789"/>
                  <a:pt x="1232217" y="406101"/>
                </a:cubicBezTo>
                <a:cubicBezTo>
                  <a:pt x="1237131" y="337413"/>
                  <a:pt x="1252208" y="291286"/>
                  <a:pt x="1282923" y="249849"/>
                </a:cubicBezTo>
                <a:cubicBezTo>
                  <a:pt x="1255113" y="304576"/>
                  <a:pt x="1240705" y="365558"/>
                  <a:pt x="1261256" y="413025"/>
                </a:cubicBezTo>
                <a:cubicBezTo>
                  <a:pt x="1263824" y="418944"/>
                  <a:pt x="1274099" y="419280"/>
                  <a:pt x="1275886" y="412467"/>
                </a:cubicBezTo>
                <a:cubicBezTo>
                  <a:pt x="1291522" y="351932"/>
                  <a:pt x="1291969" y="295976"/>
                  <a:pt x="1324917" y="239910"/>
                </a:cubicBezTo>
                <a:cubicBezTo>
                  <a:pt x="1335863" y="221369"/>
                  <a:pt x="1347702" y="202940"/>
                  <a:pt x="1358312" y="183953"/>
                </a:cubicBezTo>
                <a:cubicBezTo>
                  <a:pt x="1356861" y="187527"/>
                  <a:pt x="1355520" y="190878"/>
                  <a:pt x="1354514" y="193559"/>
                </a:cubicBezTo>
                <a:cubicBezTo>
                  <a:pt x="1339660" y="230750"/>
                  <a:pt x="1320338" y="282238"/>
                  <a:pt x="1333852" y="322558"/>
                </a:cubicBezTo>
                <a:cubicBezTo>
                  <a:pt x="1335751" y="328142"/>
                  <a:pt x="1343681" y="327026"/>
                  <a:pt x="1345580" y="322335"/>
                </a:cubicBezTo>
                <a:cubicBezTo>
                  <a:pt x="1360435" y="286930"/>
                  <a:pt x="1365907" y="247838"/>
                  <a:pt x="1380650" y="212098"/>
                </a:cubicBezTo>
                <a:cubicBezTo>
                  <a:pt x="1389696" y="190431"/>
                  <a:pt x="1400530" y="168876"/>
                  <a:pt x="1415608" y="150670"/>
                </a:cubicBezTo>
                <a:cubicBezTo>
                  <a:pt x="1434260" y="188867"/>
                  <a:pt x="1442413" y="230862"/>
                  <a:pt x="1455593" y="272634"/>
                </a:cubicBezTo>
                <a:cubicBezTo>
                  <a:pt x="1457045" y="277324"/>
                  <a:pt x="1460172" y="280675"/>
                  <a:pt x="1463969" y="283132"/>
                </a:cubicBezTo>
                <a:cubicBezTo>
                  <a:pt x="1459836" y="327360"/>
                  <a:pt x="1463299" y="372706"/>
                  <a:pt x="1452019" y="414924"/>
                </a:cubicBezTo>
                <a:cubicBezTo>
                  <a:pt x="1439733" y="460492"/>
                  <a:pt x="1411588" y="496456"/>
                  <a:pt x="1390590" y="537893"/>
                </a:cubicBezTo>
                <a:lnTo>
                  <a:pt x="1390590" y="538004"/>
                </a:lnTo>
                <a:cubicBezTo>
                  <a:pt x="1389920" y="538340"/>
                  <a:pt x="1389250" y="538786"/>
                  <a:pt x="1388580" y="539121"/>
                </a:cubicBezTo>
                <a:cubicBezTo>
                  <a:pt x="1342229" y="563134"/>
                  <a:pt x="1299230" y="588041"/>
                  <a:pt x="1259692" y="617191"/>
                </a:cubicBezTo>
                <a:close/>
                <a:moveTo>
                  <a:pt x="3571297" y="2973137"/>
                </a:moveTo>
                <a:cubicBezTo>
                  <a:pt x="3575318" y="2958841"/>
                  <a:pt x="3578445" y="2944656"/>
                  <a:pt x="3580791" y="2932706"/>
                </a:cubicBezTo>
                <a:cubicBezTo>
                  <a:pt x="3581238" y="2930360"/>
                  <a:pt x="3580456" y="2928573"/>
                  <a:pt x="3579227" y="2927122"/>
                </a:cubicBezTo>
                <a:cubicBezTo>
                  <a:pt x="3609271" y="2913942"/>
                  <a:pt x="3639874" y="2902103"/>
                  <a:pt x="3671705" y="2892498"/>
                </a:cubicBezTo>
                <a:cubicBezTo>
                  <a:pt x="3671816" y="2893168"/>
                  <a:pt x="3671705" y="2893950"/>
                  <a:pt x="3671816" y="2894509"/>
                </a:cubicBezTo>
                <a:cubicBezTo>
                  <a:pt x="3635965" y="2916735"/>
                  <a:pt x="3602905" y="2943652"/>
                  <a:pt x="3571297" y="2973137"/>
                </a:cubicBezTo>
                <a:close/>
                <a:moveTo>
                  <a:pt x="3814554" y="3222870"/>
                </a:moveTo>
                <a:cubicBezTo>
                  <a:pt x="3828738" y="3230576"/>
                  <a:pt x="3892736" y="3236497"/>
                  <a:pt x="3880896" y="3205671"/>
                </a:cubicBezTo>
                <a:cubicBezTo>
                  <a:pt x="3879221" y="3201203"/>
                  <a:pt x="3874530" y="3196401"/>
                  <a:pt x="3869280" y="3196176"/>
                </a:cubicBezTo>
                <a:cubicBezTo>
                  <a:pt x="3851968" y="3195507"/>
                  <a:pt x="3835551" y="3200197"/>
                  <a:pt x="3818462" y="3202878"/>
                </a:cubicBezTo>
                <a:cubicBezTo>
                  <a:pt x="3809415" y="3204330"/>
                  <a:pt x="3806177" y="3218291"/>
                  <a:pt x="3814554" y="3222870"/>
                </a:cubicBezTo>
                <a:close/>
                <a:moveTo>
                  <a:pt x="5061884" y="4497440"/>
                </a:moveTo>
                <a:cubicBezTo>
                  <a:pt x="5063420" y="4498962"/>
                  <a:pt x="5065905" y="4499520"/>
                  <a:pt x="5068139" y="4497901"/>
                </a:cubicBezTo>
                <a:cubicBezTo>
                  <a:pt x="5098964" y="4475451"/>
                  <a:pt x="5150676" y="4435690"/>
                  <a:pt x="5144868" y="4392019"/>
                </a:cubicBezTo>
                <a:cubicBezTo>
                  <a:pt x="5144422" y="4388893"/>
                  <a:pt x="5142272" y="4387357"/>
                  <a:pt x="5139772" y="4386966"/>
                </a:cubicBezTo>
                <a:cubicBezTo>
                  <a:pt x="5137273" y="4386575"/>
                  <a:pt x="5134425" y="4387330"/>
                  <a:pt x="5132582" y="4388781"/>
                </a:cubicBezTo>
                <a:cubicBezTo>
                  <a:pt x="5116612" y="4401402"/>
                  <a:pt x="5107229" y="4422623"/>
                  <a:pt x="5095949" y="4439264"/>
                </a:cubicBezTo>
                <a:cubicBezTo>
                  <a:pt x="5084334" y="4456576"/>
                  <a:pt x="5073165" y="4474111"/>
                  <a:pt x="5061326" y="4491198"/>
                </a:cubicBezTo>
                <a:cubicBezTo>
                  <a:pt x="5059762" y="4493432"/>
                  <a:pt x="5060349" y="4495918"/>
                  <a:pt x="5061884" y="4497440"/>
                </a:cubicBezTo>
                <a:close/>
                <a:moveTo>
                  <a:pt x="5896891" y="5381995"/>
                </a:moveTo>
                <a:cubicBezTo>
                  <a:pt x="5900298" y="5385821"/>
                  <a:pt x="5904403" y="5388725"/>
                  <a:pt x="5911272" y="5391070"/>
                </a:cubicBezTo>
                <a:cubicBezTo>
                  <a:pt x="5914957" y="5392298"/>
                  <a:pt x="5919425" y="5389618"/>
                  <a:pt x="5920207" y="5385931"/>
                </a:cubicBezTo>
                <a:cubicBezTo>
                  <a:pt x="5926797" y="5357228"/>
                  <a:pt x="5889492" y="5326849"/>
                  <a:pt x="5872292" y="5307080"/>
                </a:cubicBezTo>
                <a:cubicBezTo>
                  <a:pt x="5869583" y="5303981"/>
                  <a:pt x="5866387" y="5302669"/>
                  <a:pt x="5863274" y="5302642"/>
                </a:cubicBezTo>
                <a:cubicBezTo>
                  <a:pt x="5853932" y="5302563"/>
                  <a:pt x="5845347" y="5314061"/>
                  <a:pt x="5852970" y="5323610"/>
                </a:cubicBezTo>
                <a:cubicBezTo>
                  <a:pt x="5864362" y="5338017"/>
                  <a:pt x="5876313" y="5352202"/>
                  <a:pt x="5886700" y="5367391"/>
                </a:cubicBezTo>
                <a:cubicBezTo>
                  <a:pt x="5890776" y="5373423"/>
                  <a:pt x="5893485" y="5378170"/>
                  <a:pt x="5896891" y="5381995"/>
                </a:cubicBezTo>
                <a:close/>
                <a:moveTo>
                  <a:pt x="3846719" y="3295469"/>
                </a:moveTo>
                <a:cubicBezTo>
                  <a:pt x="3848283" y="3299154"/>
                  <a:pt x="3852862" y="3300048"/>
                  <a:pt x="3855542" y="3297032"/>
                </a:cubicBezTo>
                <a:cubicBezTo>
                  <a:pt x="3884247" y="3265313"/>
                  <a:pt x="3920657" y="3252915"/>
                  <a:pt x="3957515" y="3233371"/>
                </a:cubicBezTo>
                <a:cubicBezTo>
                  <a:pt x="3997498" y="3212373"/>
                  <a:pt x="4058814" y="3184228"/>
                  <a:pt x="4081710" y="3143908"/>
                </a:cubicBezTo>
                <a:cubicBezTo>
                  <a:pt x="4084391" y="3139329"/>
                  <a:pt x="4079589" y="3134192"/>
                  <a:pt x="4075009" y="3134526"/>
                </a:cubicBezTo>
                <a:cubicBezTo>
                  <a:pt x="4043289" y="3136648"/>
                  <a:pt x="4018384" y="3160103"/>
                  <a:pt x="3993253" y="3177861"/>
                </a:cubicBezTo>
                <a:cubicBezTo>
                  <a:pt x="3968124" y="3195620"/>
                  <a:pt x="3942659" y="3213825"/>
                  <a:pt x="3915631" y="3228679"/>
                </a:cubicBezTo>
                <a:cubicBezTo>
                  <a:pt x="3897314" y="3238730"/>
                  <a:pt x="3834209" y="3265759"/>
                  <a:pt x="3846719" y="3295469"/>
                </a:cubicBezTo>
                <a:close/>
                <a:moveTo>
                  <a:pt x="4806678" y="4278433"/>
                </a:moveTo>
                <a:cubicBezTo>
                  <a:pt x="4836611" y="4288262"/>
                  <a:pt x="4881844" y="4272179"/>
                  <a:pt x="4888545" y="4238561"/>
                </a:cubicBezTo>
                <a:cubicBezTo>
                  <a:pt x="4890110" y="4230296"/>
                  <a:pt x="4883407" y="4224265"/>
                  <a:pt x="4875366" y="4225828"/>
                </a:cubicBezTo>
                <a:cubicBezTo>
                  <a:pt x="4862858" y="4228286"/>
                  <a:pt x="4854592" y="4235545"/>
                  <a:pt x="4844205" y="4242470"/>
                </a:cubicBezTo>
                <a:cubicBezTo>
                  <a:pt x="4832143" y="4250624"/>
                  <a:pt x="4819410" y="4254867"/>
                  <a:pt x="4805450" y="4258777"/>
                </a:cubicBezTo>
                <a:cubicBezTo>
                  <a:pt x="4794616" y="4261903"/>
                  <a:pt x="4797966" y="4275642"/>
                  <a:pt x="4806678" y="4278433"/>
                </a:cubicBezTo>
                <a:close/>
                <a:moveTo>
                  <a:pt x="3762312" y="3275392"/>
                </a:moveTo>
                <a:cubicBezTo>
                  <a:pt x="3764322" y="3279860"/>
                  <a:pt x="3768874" y="3283238"/>
                  <a:pt x="3774346" y="3282178"/>
                </a:cubicBezTo>
                <a:cubicBezTo>
                  <a:pt x="3799587" y="3277375"/>
                  <a:pt x="3831754" y="3286197"/>
                  <a:pt x="3846608" y="3260956"/>
                </a:cubicBezTo>
                <a:cubicBezTo>
                  <a:pt x="3850071" y="3254926"/>
                  <a:pt x="3846609" y="3248112"/>
                  <a:pt x="3841359" y="3244873"/>
                </a:cubicBezTo>
                <a:cubicBezTo>
                  <a:pt x="3835636" y="3241328"/>
                  <a:pt x="3829269" y="3239770"/>
                  <a:pt x="3822631" y="3239645"/>
                </a:cubicBezTo>
                <a:cubicBezTo>
                  <a:pt x="3802716" y="3239267"/>
                  <a:pt x="3780349" y="3251771"/>
                  <a:pt x="3765523" y="3262073"/>
                </a:cubicBezTo>
                <a:cubicBezTo>
                  <a:pt x="3760831" y="3265368"/>
                  <a:pt x="3760301" y="3270924"/>
                  <a:pt x="3762312" y="3275392"/>
                </a:cubicBezTo>
                <a:close/>
                <a:moveTo>
                  <a:pt x="3833205" y="3347849"/>
                </a:moveTo>
                <a:cubicBezTo>
                  <a:pt x="3842699" y="3370634"/>
                  <a:pt x="3913956" y="3304403"/>
                  <a:pt x="3921774" y="3292005"/>
                </a:cubicBezTo>
                <a:cubicBezTo>
                  <a:pt x="3925013" y="3286867"/>
                  <a:pt x="3918647" y="3282288"/>
                  <a:pt x="3914067" y="3284522"/>
                </a:cubicBezTo>
                <a:cubicBezTo>
                  <a:pt x="3885363" y="3298148"/>
                  <a:pt x="3856549" y="3311885"/>
                  <a:pt x="3834099" y="3335116"/>
                </a:cubicBezTo>
                <a:cubicBezTo>
                  <a:pt x="3831307" y="3338021"/>
                  <a:pt x="3831195" y="3343047"/>
                  <a:pt x="3832646" y="3346509"/>
                </a:cubicBezTo>
                <a:cubicBezTo>
                  <a:pt x="3832871" y="3346956"/>
                  <a:pt x="3832982" y="3347403"/>
                  <a:pt x="3833205" y="3347849"/>
                </a:cubicBezTo>
                <a:close/>
                <a:moveTo>
                  <a:pt x="4962231" y="4515309"/>
                </a:moveTo>
                <a:cubicBezTo>
                  <a:pt x="4963515" y="4518395"/>
                  <a:pt x="4966503" y="4520628"/>
                  <a:pt x="4970524" y="4519680"/>
                </a:cubicBezTo>
                <a:cubicBezTo>
                  <a:pt x="5000456" y="4512419"/>
                  <a:pt x="5032845" y="4477796"/>
                  <a:pt x="5044908" y="4449986"/>
                </a:cubicBezTo>
                <a:cubicBezTo>
                  <a:pt x="5046807" y="4445630"/>
                  <a:pt x="5043568" y="4440827"/>
                  <a:pt x="5038541" y="4441944"/>
                </a:cubicBezTo>
                <a:cubicBezTo>
                  <a:pt x="5022347" y="4445741"/>
                  <a:pt x="5013635" y="4455347"/>
                  <a:pt x="5002801" y="4467744"/>
                </a:cubicBezTo>
                <a:cubicBezTo>
                  <a:pt x="4990740" y="4481481"/>
                  <a:pt x="4977783" y="4493657"/>
                  <a:pt x="4964158" y="4505830"/>
                </a:cubicBezTo>
                <a:cubicBezTo>
                  <a:pt x="4961365" y="4508287"/>
                  <a:pt x="4960946" y="4512224"/>
                  <a:pt x="4962231" y="4515309"/>
                </a:cubicBezTo>
                <a:close/>
                <a:moveTo>
                  <a:pt x="1079204" y="564698"/>
                </a:moveTo>
                <a:cubicBezTo>
                  <a:pt x="1082107" y="571064"/>
                  <a:pt x="1091602" y="572851"/>
                  <a:pt x="1094840" y="565703"/>
                </a:cubicBezTo>
                <a:cubicBezTo>
                  <a:pt x="1102993" y="547944"/>
                  <a:pt x="1101653" y="529627"/>
                  <a:pt x="1097745" y="510752"/>
                </a:cubicBezTo>
                <a:cubicBezTo>
                  <a:pt x="1096572" y="505335"/>
                  <a:pt x="1092244" y="502208"/>
                  <a:pt x="1087874" y="501900"/>
                </a:cubicBezTo>
                <a:cubicBezTo>
                  <a:pt x="1083505" y="501593"/>
                  <a:pt x="1079092" y="504106"/>
                  <a:pt x="1077752" y="509970"/>
                </a:cubicBezTo>
                <a:cubicBezTo>
                  <a:pt x="1073620" y="528399"/>
                  <a:pt x="1071274" y="547162"/>
                  <a:pt x="1079204" y="564698"/>
                </a:cubicBezTo>
                <a:close/>
                <a:moveTo>
                  <a:pt x="4538403" y="4106434"/>
                </a:moveTo>
                <a:cubicBezTo>
                  <a:pt x="4598157" y="4067679"/>
                  <a:pt x="4644954" y="4007255"/>
                  <a:pt x="4682928" y="3948508"/>
                </a:cubicBezTo>
                <a:cubicBezTo>
                  <a:pt x="4730842" y="3874347"/>
                  <a:pt x="4788584" y="3795942"/>
                  <a:pt x="4824325" y="3714745"/>
                </a:cubicBezTo>
                <a:cubicBezTo>
                  <a:pt x="4829351" y="3783991"/>
                  <a:pt x="4817065" y="3866417"/>
                  <a:pt x="4755971" y="3877474"/>
                </a:cubicBezTo>
                <a:cubicBezTo>
                  <a:pt x="4731512" y="3881830"/>
                  <a:pt x="4739777" y="3919246"/>
                  <a:pt x="4764237" y="3915113"/>
                </a:cubicBezTo>
                <a:cubicBezTo>
                  <a:pt x="4834377" y="3903274"/>
                  <a:pt x="4860177" y="3832576"/>
                  <a:pt x="4863751" y="3759309"/>
                </a:cubicBezTo>
                <a:cubicBezTo>
                  <a:pt x="4914233" y="3696093"/>
                  <a:pt x="5001016" y="3686822"/>
                  <a:pt x="5077745" y="3675431"/>
                </a:cubicBezTo>
                <a:cubicBezTo>
                  <a:pt x="5066241" y="3708379"/>
                  <a:pt x="5038765" y="3735965"/>
                  <a:pt x="5021901" y="3765228"/>
                </a:cubicBezTo>
                <a:cubicBezTo>
                  <a:pt x="5019555" y="3769249"/>
                  <a:pt x="5019332" y="3773157"/>
                  <a:pt x="5020225" y="3776732"/>
                </a:cubicBezTo>
                <a:cubicBezTo>
                  <a:pt x="5007605" y="3797841"/>
                  <a:pt x="4996659" y="3820513"/>
                  <a:pt x="4981693" y="3840170"/>
                </a:cubicBezTo>
                <a:cubicBezTo>
                  <a:pt x="4962148" y="3865858"/>
                  <a:pt x="4941039" y="3888196"/>
                  <a:pt x="4916467" y="3908747"/>
                </a:cubicBezTo>
                <a:cubicBezTo>
                  <a:pt x="4894129" y="3927399"/>
                  <a:pt x="4870675" y="3947503"/>
                  <a:pt x="4845880" y="3964926"/>
                </a:cubicBezTo>
                <a:cubicBezTo>
                  <a:pt x="4842976" y="3966378"/>
                  <a:pt x="4840296" y="3968389"/>
                  <a:pt x="4837504" y="3969952"/>
                </a:cubicBezTo>
                <a:cubicBezTo>
                  <a:pt x="4845769" y="3963251"/>
                  <a:pt x="4854034" y="3956438"/>
                  <a:pt x="4860846" y="3948284"/>
                </a:cubicBezTo>
                <a:cubicBezTo>
                  <a:pt x="4898820" y="3902716"/>
                  <a:pt x="4933779" y="3840505"/>
                  <a:pt x="4958127" y="3786672"/>
                </a:cubicBezTo>
                <a:cubicBezTo>
                  <a:pt x="4960919" y="3780418"/>
                  <a:pt x="4952989" y="3774052"/>
                  <a:pt x="4947294" y="3777179"/>
                </a:cubicBezTo>
                <a:cubicBezTo>
                  <a:pt x="4882515" y="3812360"/>
                  <a:pt x="4868666" y="3898583"/>
                  <a:pt x="4814608" y="3946721"/>
                </a:cubicBezTo>
                <a:cubicBezTo>
                  <a:pt x="4785457" y="3972744"/>
                  <a:pt x="4747707" y="4002229"/>
                  <a:pt x="4726263" y="4036518"/>
                </a:cubicBezTo>
                <a:cubicBezTo>
                  <a:pt x="4712525" y="4042884"/>
                  <a:pt x="4698787" y="4048803"/>
                  <a:pt x="4684827" y="4054053"/>
                </a:cubicBezTo>
                <a:cubicBezTo>
                  <a:pt x="4684938" y="4051372"/>
                  <a:pt x="4684491" y="4048469"/>
                  <a:pt x="4682928" y="4045453"/>
                </a:cubicBezTo>
                <a:cubicBezTo>
                  <a:pt x="4671871" y="4024567"/>
                  <a:pt x="4636800" y="4049585"/>
                  <a:pt x="4626860" y="4058632"/>
                </a:cubicBezTo>
                <a:cubicBezTo>
                  <a:pt x="4622058" y="4063099"/>
                  <a:pt x="4621164" y="4069689"/>
                  <a:pt x="4622840" y="4075163"/>
                </a:cubicBezTo>
                <a:cubicBezTo>
                  <a:pt x="4608656" y="4079741"/>
                  <a:pt x="4594360" y="4084209"/>
                  <a:pt x="4579728" y="4089123"/>
                </a:cubicBezTo>
                <a:cubicBezTo>
                  <a:pt x="4565543" y="4093925"/>
                  <a:pt x="4552029" y="4100179"/>
                  <a:pt x="4538403" y="4106434"/>
                </a:cubicBezTo>
                <a:close/>
                <a:moveTo>
                  <a:pt x="5421066" y="5028014"/>
                </a:moveTo>
                <a:cubicBezTo>
                  <a:pt x="5421974" y="5029969"/>
                  <a:pt x="5423809" y="5031546"/>
                  <a:pt x="5426769" y="5032217"/>
                </a:cubicBezTo>
                <a:cubicBezTo>
                  <a:pt x="5459828" y="5039698"/>
                  <a:pt x="5488643" y="5061702"/>
                  <a:pt x="5516789" y="5079795"/>
                </a:cubicBezTo>
                <a:cubicBezTo>
                  <a:pt x="5520251" y="5082141"/>
                  <a:pt x="5523379" y="5077561"/>
                  <a:pt x="5521926" y="5074433"/>
                </a:cubicBezTo>
                <a:cubicBezTo>
                  <a:pt x="5506179" y="5041486"/>
                  <a:pt x="5467200" y="5021270"/>
                  <a:pt x="5432689" y="5014569"/>
                </a:cubicBezTo>
                <a:cubicBezTo>
                  <a:pt x="5423976" y="5012894"/>
                  <a:pt x="5418343" y="5022150"/>
                  <a:pt x="5421066" y="5028014"/>
                </a:cubicBezTo>
                <a:close/>
                <a:moveTo>
                  <a:pt x="5719057" y="5341256"/>
                </a:moveTo>
                <a:cubicBezTo>
                  <a:pt x="5722966" y="5345054"/>
                  <a:pt x="5729890" y="5341033"/>
                  <a:pt x="5728327" y="5335783"/>
                </a:cubicBezTo>
                <a:cubicBezTo>
                  <a:pt x="5714702" y="5289881"/>
                  <a:pt x="5685215" y="5249784"/>
                  <a:pt x="5655618" y="5212480"/>
                </a:cubicBezTo>
                <a:cubicBezTo>
                  <a:pt x="5630600" y="5180761"/>
                  <a:pt x="5598210" y="5138654"/>
                  <a:pt x="5558339" y="5126146"/>
                </a:cubicBezTo>
                <a:cubicBezTo>
                  <a:pt x="5555211" y="5125141"/>
                  <a:pt x="5553200" y="5128379"/>
                  <a:pt x="5554765" y="5130949"/>
                </a:cubicBezTo>
                <a:cubicBezTo>
                  <a:pt x="5578441" y="5169704"/>
                  <a:pt x="5616416" y="5201647"/>
                  <a:pt x="5643109" y="5239062"/>
                </a:cubicBezTo>
                <a:cubicBezTo>
                  <a:pt x="5668016" y="5273797"/>
                  <a:pt x="5688343" y="5311324"/>
                  <a:pt x="5719057" y="5341256"/>
                </a:cubicBezTo>
                <a:close/>
                <a:moveTo>
                  <a:pt x="3478819" y="3068407"/>
                </a:moveTo>
                <a:cubicBezTo>
                  <a:pt x="3482729" y="3059472"/>
                  <a:pt x="3486191" y="3050648"/>
                  <a:pt x="3488871" y="3043166"/>
                </a:cubicBezTo>
                <a:cubicBezTo>
                  <a:pt x="3496467" y="3021498"/>
                  <a:pt x="3503168" y="2989890"/>
                  <a:pt x="3502275" y="2964425"/>
                </a:cubicBezTo>
                <a:cubicBezTo>
                  <a:pt x="3521484" y="2954149"/>
                  <a:pt x="3541031" y="2945327"/>
                  <a:pt x="3560575" y="2936279"/>
                </a:cubicBezTo>
                <a:cubicBezTo>
                  <a:pt x="3544381" y="2960070"/>
                  <a:pt x="3530085" y="2991901"/>
                  <a:pt x="3523718" y="3020269"/>
                </a:cubicBezTo>
                <a:cubicBezTo>
                  <a:pt x="3508529" y="3036016"/>
                  <a:pt x="3493675" y="3052212"/>
                  <a:pt x="3478819" y="3068407"/>
                </a:cubicBezTo>
                <a:close/>
                <a:moveTo>
                  <a:pt x="3737712" y="3353819"/>
                </a:moveTo>
                <a:cubicBezTo>
                  <a:pt x="3760810" y="3368289"/>
                  <a:pt x="3808159" y="3353043"/>
                  <a:pt x="3812096" y="3323726"/>
                </a:cubicBezTo>
                <a:cubicBezTo>
                  <a:pt x="3812767" y="3319034"/>
                  <a:pt x="3810309" y="3312891"/>
                  <a:pt x="3805395" y="3311328"/>
                </a:cubicBezTo>
                <a:cubicBezTo>
                  <a:pt x="3794785" y="3307977"/>
                  <a:pt x="3786073" y="3308983"/>
                  <a:pt x="3775798" y="3313339"/>
                </a:cubicBezTo>
                <a:cubicBezTo>
                  <a:pt x="3761279" y="3319594"/>
                  <a:pt x="3748770" y="3319594"/>
                  <a:pt x="3733245" y="3320375"/>
                </a:cubicBezTo>
                <a:cubicBezTo>
                  <a:pt x="3729335" y="3320598"/>
                  <a:pt x="3725315" y="3325066"/>
                  <a:pt x="3725203" y="3328863"/>
                </a:cubicBezTo>
                <a:cubicBezTo>
                  <a:pt x="3725008" y="3340870"/>
                  <a:pt x="3730013" y="3348995"/>
                  <a:pt x="3737712" y="3353819"/>
                </a:cubicBezTo>
                <a:close/>
                <a:moveTo>
                  <a:pt x="4439559" y="4072927"/>
                </a:moveTo>
                <a:cubicBezTo>
                  <a:pt x="4439224" y="4076279"/>
                  <a:pt x="4443021" y="4077954"/>
                  <a:pt x="4445701" y="4076725"/>
                </a:cubicBezTo>
                <a:cubicBezTo>
                  <a:pt x="4472060" y="4064663"/>
                  <a:pt x="4491159" y="4028252"/>
                  <a:pt x="4509923" y="4006586"/>
                </a:cubicBezTo>
                <a:cubicBezTo>
                  <a:pt x="4525783" y="3988269"/>
                  <a:pt x="4549683" y="3968388"/>
                  <a:pt x="4555715" y="3944263"/>
                </a:cubicBezTo>
                <a:cubicBezTo>
                  <a:pt x="4556943" y="3939461"/>
                  <a:pt x="4552699" y="3933207"/>
                  <a:pt x="4547227" y="3936110"/>
                </a:cubicBezTo>
                <a:cubicBezTo>
                  <a:pt x="4520645" y="3950071"/>
                  <a:pt x="4500206" y="3984695"/>
                  <a:pt x="4481219" y="4007702"/>
                </a:cubicBezTo>
                <a:cubicBezTo>
                  <a:pt x="4465694" y="4026689"/>
                  <a:pt x="4441793" y="4047575"/>
                  <a:pt x="4439559" y="4072927"/>
                </a:cubicBezTo>
                <a:close/>
                <a:moveTo>
                  <a:pt x="3480048" y="3095770"/>
                </a:moveTo>
                <a:cubicBezTo>
                  <a:pt x="3502385" y="3073321"/>
                  <a:pt x="3524389" y="3050648"/>
                  <a:pt x="3548178" y="3029762"/>
                </a:cubicBezTo>
                <a:cubicBezTo>
                  <a:pt x="3587826" y="2995028"/>
                  <a:pt x="3627365" y="2944879"/>
                  <a:pt x="3671928" y="2916622"/>
                </a:cubicBezTo>
                <a:cubicBezTo>
                  <a:pt x="3672375" y="2962191"/>
                  <a:pt x="3662100" y="3012562"/>
                  <a:pt x="3643337" y="3059136"/>
                </a:cubicBezTo>
                <a:cubicBezTo>
                  <a:pt x="3622562" y="3063157"/>
                  <a:pt x="3603240" y="3073098"/>
                  <a:pt x="3581572" y="3076001"/>
                </a:cubicBezTo>
                <a:cubicBezTo>
                  <a:pt x="3562810" y="3078459"/>
                  <a:pt x="3543933" y="3080133"/>
                  <a:pt x="3525394" y="3083372"/>
                </a:cubicBezTo>
                <a:cubicBezTo>
                  <a:pt x="3508864" y="3086277"/>
                  <a:pt x="3494009" y="3090073"/>
                  <a:pt x="3480048" y="3095770"/>
                </a:cubicBezTo>
                <a:close/>
                <a:moveTo>
                  <a:pt x="1008059" y="617637"/>
                </a:moveTo>
                <a:cubicBezTo>
                  <a:pt x="1010404" y="622328"/>
                  <a:pt x="1018445" y="624561"/>
                  <a:pt x="1020568" y="618307"/>
                </a:cubicBezTo>
                <a:cubicBezTo>
                  <a:pt x="1030955" y="590162"/>
                  <a:pt x="1026041" y="555986"/>
                  <a:pt x="1021908" y="526723"/>
                </a:cubicBezTo>
                <a:cubicBezTo>
                  <a:pt x="1021239" y="521920"/>
                  <a:pt x="1017553" y="519993"/>
                  <a:pt x="1013713" y="520217"/>
                </a:cubicBezTo>
                <a:cubicBezTo>
                  <a:pt x="1009874" y="520440"/>
                  <a:pt x="1005882" y="522814"/>
                  <a:pt x="1004596" y="526612"/>
                </a:cubicBezTo>
                <a:cubicBezTo>
                  <a:pt x="994991" y="555092"/>
                  <a:pt x="994656" y="590497"/>
                  <a:pt x="1008059" y="617637"/>
                </a:cubicBezTo>
                <a:close/>
                <a:moveTo>
                  <a:pt x="3820697" y="3511584"/>
                </a:moveTo>
                <a:cubicBezTo>
                  <a:pt x="3815001" y="3505554"/>
                  <a:pt x="3809082" y="3499746"/>
                  <a:pt x="3803609" y="3493490"/>
                </a:cubicBezTo>
                <a:cubicBezTo>
                  <a:pt x="3835327" y="3500080"/>
                  <a:pt x="3871627" y="3494943"/>
                  <a:pt x="3894187" y="3478189"/>
                </a:cubicBezTo>
                <a:cubicBezTo>
                  <a:pt x="3899548" y="3474280"/>
                  <a:pt x="3897203" y="3464117"/>
                  <a:pt x="3890167" y="3463893"/>
                </a:cubicBezTo>
                <a:cubicBezTo>
                  <a:pt x="3865819" y="3463111"/>
                  <a:pt x="3842475" y="3471712"/>
                  <a:pt x="3817904" y="3469812"/>
                </a:cubicBezTo>
                <a:cubicBezTo>
                  <a:pt x="3805172" y="3468808"/>
                  <a:pt x="3792886" y="3466351"/>
                  <a:pt x="3780376" y="3464229"/>
                </a:cubicBezTo>
                <a:cubicBezTo>
                  <a:pt x="3776356" y="3458756"/>
                  <a:pt x="3771665" y="3453953"/>
                  <a:pt x="3767757" y="3448257"/>
                </a:cubicBezTo>
                <a:cubicBezTo>
                  <a:pt x="3766527" y="3440662"/>
                  <a:pt x="3765300" y="3432956"/>
                  <a:pt x="3764406" y="3425137"/>
                </a:cubicBezTo>
                <a:cubicBezTo>
                  <a:pt x="3790429" y="3414863"/>
                  <a:pt x="3816341" y="3404253"/>
                  <a:pt x="3842364" y="3393866"/>
                </a:cubicBezTo>
                <a:cubicBezTo>
                  <a:pt x="3842922" y="3395540"/>
                  <a:pt x="3843593" y="3397216"/>
                  <a:pt x="3845044" y="3398332"/>
                </a:cubicBezTo>
                <a:cubicBezTo>
                  <a:pt x="3869169" y="3416203"/>
                  <a:pt x="3912839" y="3442673"/>
                  <a:pt x="3940202" y="3420335"/>
                </a:cubicBezTo>
                <a:cubicBezTo>
                  <a:pt x="3944558" y="3416761"/>
                  <a:pt x="3943330" y="3408720"/>
                  <a:pt x="3938415" y="3406151"/>
                </a:cubicBezTo>
                <a:cubicBezTo>
                  <a:pt x="3923115" y="3398332"/>
                  <a:pt x="3907590" y="3401125"/>
                  <a:pt x="3891171" y="3395093"/>
                </a:cubicBezTo>
                <a:cubicBezTo>
                  <a:pt x="3882236" y="3391744"/>
                  <a:pt x="3873413" y="3388392"/>
                  <a:pt x="3864478" y="3385153"/>
                </a:cubicBezTo>
                <a:cubicBezTo>
                  <a:pt x="3947575" y="3352206"/>
                  <a:pt x="4031228" y="3321045"/>
                  <a:pt x="4119016" y="3302505"/>
                </a:cubicBezTo>
                <a:cubicBezTo>
                  <a:pt x="4140236" y="3298037"/>
                  <a:pt x="4161456" y="3294352"/>
                  <a:pt x="4182566" y="3290553"/>
                </a:cubicBezTo>
                <a:cubicBezTo>
                  <a:pt x="4199876" y="3304627"/>
                  <a:pt x="4241425" y="3299153"/>
                  <a:pt x="4260635" y="3301500"/>
                </a:cubicBezTo>
                <a:cubicBezTo>
                  <a:pt x="4275044" y="3303287"/>
                  <a:pt x="4289675" y="3305074"/>
                  <a:pt x="4304194" y="3307643"/>
                </a:cubicBezTo>
                <a:cubicBezTo>
                  <a:pt x="4305534" y="3310435"/>
                  <a:pt x="4307768" y="3312780"/>
                  <a:pt x="4311230" y="3313897"/>
                </a:cubicBezTo>
                <a:cubicBezTo>
                  <a:pt x="4375339" y="3335787"/>
                  <a:pt x="4436990" y="3360582"/>
                  <a:pt x="4498307" y="3386271"/>
                </a:cubicBezTo>
                <a:cubicBezTo>
                  <a:pt x="4554039" y="3441556"/>
                  <a:pt x="4604747" y="3502538"/>
                  <a:pt x="4665616" y="3551569"/>
                </a:cubicBezTo>
                <a:cubicBezTo>
                  <a:pt x="4595923" y="3549000"/>
                  <a:pt x="4525894" y="3558940"/>
                  <a:pt x="4457207" y="3545984"/>
                </a:cubicBezTo>
                <a:cubicBezTo>
                  <a:pt x="4454972" y="3545538"/>
                  <a:pt x="4452851" y="3544755"/>
                  <a:pt x="4450617" y="3544309"/>
                </a:cubicBezTo>
                <a:cubicBezTo>
                  <a:pt x="4462121" y="3539060"/>
                  <a:pt x="4472395" y="3531577"/>
                  <a:pt x="4478092" y="3521413"/>
                </a:cubicBezTo>
                <a:cubicBezTo>
                  <a:pt x="4481554" y="3515158"/>
                  <a:pt x="4476417" y="3505554"/>
                  <a:pt x="4469268" y="3505106"/>
                </a:cubicBezTo>
                <a:cubicBezTo>
                  <a:pt x="4446485" y="3503878"/>
                  <a:pt x="4420573" y="3519626"/>
                  <a:pt x="4400915" y="3531130"/>
                </a:cubicBezTo>
                <a:lnTo>
                  <a:pt x="4400470" y="3531688"/>
                </a:lnTo>
                <a:cubicBezTo>
                  <a:pt x="4384274" y="3526774"/>
                  <a:pt x="4368191" y="3521524"/>
                  <a:pt x="4352332" y="3515828"/>
                </a:cubicBezTo>
                <a:cubicBezTo>
                  <a:pt x="4386061" y="3507341"/>
                  <a:pt x="4418897" y="3488689"/>
                  <a:pt x="4433640" y="3465457"/>
                </a:cubicBezTo>
                <a:cubicBezTo>
                  <a:pt x="4437773" y="3458868"/>
                  <a:pt x="4432523" y="3448481"/>
                  <a:pt x="4424035" y="3450715"/>
                </a:cubicBezTo>
                <a:cubicBezTo>
                  <a:pt x="4404490" y="3455852"/>
                  <a:pt x="4387289" y="3467020"/>
                  <a:pt x="4368749" y="3474615"/>
                </a:cubicBezTo>
                <a:cubicBezTo>
                  <a:pt x="4345071" y="3484332"/>
                  <a:pt x="4321170" y="3489693"/>
                  <a:pt x="4296710" y="3495277"/>
                </a:cubicBezTo>
                <a:cubicBezTo>
                  <a:pt x="4286100" y="3491369"/>
                  <a:pt x="4275490" y="3487348"/>
                  <a:pt x="4264879" y="3483550"/>
                </a:cubicBezTo>
                <a:cubicBezTo>
                  <a:pt x="4269125" y="3482881"/>
                  <a:pt x="4273592" y="3482210"/>
                  <a:pt x="4277389" y="3481429"/>
                </a:cubicBezTo>
                <a:cubicBezTo>
                  <a:pt x="4307433" y="3474951"/>
                  <a:pt x="4349986" y="3463782"/>
                  <a:pt x="4367521" y="3436195"/>
                </a:cubicBezTo>
                <a:cubicBezTo>
                  <a:pt x="4371876" y="3429382"/>
                  <a:pt x="4364394" y="3421229"/>
                  <a:pt x="4357468" y="3421787"/>
                </a:cubicBezTo>
                <a:cubicBezTo>
                  <a:pt x="4332115" y="3423797"/>
                  <a:pt x="4309332" y="3439881"/>
                  <a:pt x="4285319" y="3447252"/>
                </a:cubicBezTo>
                <a:cubicBezTo>
                  <a:pt x="4257396" y="3455740"/>
                  <a:pt x="4231596" y="3460096"/>
                  <a:pt x="4203228" y="3459539"/>
                </a:cubicBezTo>
                <a:cubicBezTo>
                  <a:pt x="4196862" y="3455964"/>
                  <a:pt x="4190495" y="3452167"/>
                  <a:pt x="4184018" y="3448815"/>
                </a:cubicBezTo>
                <a:cubicBezTo>
                  <a:pt x="4205126" y="3446023"/>
                  <a:pt x="4226123" y="3440997"/>
                  <a:pt x="4242096" y="3427595"/>
                </a:cubicBezTo>
                <a:cubicBezTo>
                  <a:pt x="4248239" y="3422458"/>
                  <a:pt x="4244552" y="3411512"/>
                  <a:pt x="4237181" y="3409949"/>
                </a:cubicBezTo>
                <a:cubicBezTo>
                  <a:pt x="4210822" y="3404475"/>
                  <a:pt x="4184465" y="3415644"/>
                  <a:pt x="4158329" y="3419665"/>
                </a:cubicBezTo>
                <a:cubicBezTo>
                  <a:pt x="4146826" y="3421452"/>
                  <a:pt x="4134987" y="3422123"/>
                  <a:pt x="4123036" y="3422681"/>
                </a:cubicBezTo>
                <a:cubicBezTo>
                  <a:pt x="4079143" y="3407826"/>
                  <a:pt x="4032569" y="3400455"/>
                  <a:pt x="3982086" y="3404811"/>
                </a:cubicBezTo>
                <a:cubicBezTo>
                  <a:pt x="3972593" y="3405593"/>
                  <a:pt x="3968236" y="3420335"/>
                  <a:pt x="3979183" y="3422681"/>
                </a:cubicBezTo>
                <a:cubicBezTo>
                  <a:pt x="4086402" y="3446470"/>
                  <a:pt x="4178321" y="3473164"/>
                  <a:pt x="4265327" y="3545426"/>
                </a:cubicBezTo>
                <a:cubicBezTo>
                  <a:pt x="4312460" y="3584628"/>
                  <a:pt x="4357469" y="3626288"/>
                  <a:pt x="4403150" y="3667166"/>
                </a:cubicBezTo>
                <a:cubicBezTo>
                  <a:pt x="4287887" y="3669846"/>
                  <a:pt x="4163243" y="3695535"/>
                  <a:pt x="4055353" y="3659459"/>
                </a:cubicBezTo>
                <a:cubicBezTo>
                  <a:pt x="4058591" y="3659682"/>
                  <a:pt x="4061943" y="3659794"/>
                  <a:pt x="4065070" y="3660130"/>
                </a:cubicBezTo>
                <a:cubicBezTo>
                  <a:pt x="4109075" y="3664150"/>
                  <a:pt x="4154532" y="3668952"/>
                  <a:pt x="4190383" y="3639355"/>
                </a:cubicBezTo>
                <a:cubicBezTo>
                  <a:pt x="4198202" y="3632877"/>
                  <a:pt x="4193399" y="3620927"/>
                  <a:pt x="4183348" y="3621485"/>
                </a:cubicBezTo>
                <a:cubicBezTo>
                  <a:pt x="4113653" y="3625395"/>
                  <a:pt x="4044967" y="3624613"/>
                  <a:pt x="3975384" y="3623943"/>
                </a:cubicBezTo>
                <a:cubicBezTo>
                  <a:pt x="3962652" y="3617464"/>
                  <a:pt x="3950143" y="3610875"/>
                  <a:pt x="3937969" y="3603615"/>
                </a:cubicBezTo>
                <a:cubicBezTo>
                  <a:pt x="3986777" y="3611434"/>
                  <a:pt x="4039047" y="3605067"/>
                  <a:pt x="4079255" y="3582171"/>
                </a:cubicBezTo>
                <a:cubicBezTo>
                  <a:pt x="4087408" y="3577481"/>
                  <a:pt x="4080818" y="3567205"/>
                  <a:pt x="4073559" y="3566982"/>
                </a:cubicBezTo>
                <a:cubicBezTo>
                  <a:pt x="4033685" y="3565753"/>
                  <a:pt x="3994706" y="3575805"/>
                  <a:pt x="3954723" y="3573572"/>
                </a:cubicBezTo>
                <a:cubicBezTo>
                  <a:pt x="3928698" y="3572119"/>
                  <a:pt x="3903457" y="3567317"/>
                  <a:pt x="3878440" y="3561285"/>
                </a:cubicBezTo>
                <a:cubicBezTo>
                  <a:pt x="3876429" y="3560058"/>
                  <a:pt x="3874083" y="3559387"/>
                  <a:pt x="3871738" y="3559275"/>
                </a:cubicBezTo>
                <a:cubicBezTo>
                  <a:pt x="3867828" y="3556259"/>
                  <a:pt x="3864367" y="3552686"/>
                  <a:pt x="3860570" y="3549447"/>
                </a:cubicBezTo>
                <a:cubicBezTo>
                  <a:pt x="3898432" y="3557042"/>
                  <a:pt x="3939979" y="3555477"/>
                  <a:pt x="3967007" y="3540735"/>
                </a:cubicBezTo>
                <a:cubicBezTo>
                  <a:pt x="3973373" y="3537273"/>
                  <a:pt x="3972146" y="3525769"/>
                  <a:pt x="3964551" y="3524652"/>
                </a:cubicBezTo>
                <a:cubicBezTo>
                  <a:pt x="3930710" y="3519515"/>
                  <a:pt x="3896532" y="3523089"/>
                  <a:pt x="3862579" y="3517057"/>
                </a:cubicBezTo>
                <a:cubicBezTo>
                  <a:pt x="3848395" y="3514600"/>
                  <a:pt x="3834547" y="3511808"/>
                  <a:pt x="3820697" y="3511584"/>
                </a:cubicBezTo>
                <a:close/>
                <a:moveTo>
                  <a:pt x="5736062" y="5464197"/>
                </a:moveTo>
                <a:cubicBezTo>
                  <a:pt x="5742455" y="5472154"/>
                  <a:pt x="5749436" y="5479581"/>
                  <a:pt x="5757924" y="5486003"/>
                </a:cubicBezTo>
                <a:cubicBezTo>
                  <a:pt x="5763510" y="5490247"/>
                  <a:pt x="5771104" y="5484439"/>
                  <a:pt x="5769875" y="5478073"/>
                </a:cubicBezTo>
                <a:cubicBezTo>
                  <a:pt x="5765297" y="5452944"/>
                  <a:pt x="5749772" y="5432840"/>
                  <a:pt x="5734805" y="5412736"/>
                </a:cubicBezTo>
                <a:cubicBezTo>
                  <a:pt x="5719503" y="5392185"/>
                  <a:pt x="5704426" y="5372529"/>
                  <a:pt x="5682536" y="5358791"/>
                </a:cubicBezTo>
                <a:cubicBezTo>
                  <a:pt x="5676058" y="5354770"/>
                  <a:pt x="5668574" y="5363147"/>
                  <a:pt x="5671143" y="5369402"/>
                </a:cubicBezTo>
                <a:cubicBezTo>
                  <a:pt x="5681976" y="5395537"/>
                  <a:pt x="5701299" y="5416534"/>
                  <a:pt x="5717716" y="5439206"/>
                </a:cubicBezTo>
                <a:cubicBezTo>
                  <a:pt x="5723859" y="5447750"/>
                  <a:pt x="5729667" y="5456238"/>
                  <a:pt x="5736062" y="5464197"/>
                </a:cubicBezTo>
                <a:close/>
                <a:moveTo>
                  <a:pt x="3558998" y="3283727"/>
                </a:moveTo>
                <a:cubicBezTo>
                  <a:pt x="3559207" y="3287036"/>
                  <a:pt x="3561469" y="3290051"/>
                  <a:pt x="3565936" y="3290218"/>
                </a:cubicBezTo>
                <a:cubicBezTo>
                  <a:pt x="3594417" y="3291001"/>
                  <a:pt x="3623344" y="3283852"/>
                  <a:pt x="3649925" y="3273800"/>
                </a:cubicBezTo>
                <a:cubicBezTo>
                  <a:pt x="3666344" y="3267547"/>
                  <a:pt x="3684214" y="3262855"/>
                  <a:pt x="3690022" y="3244985"/>
                </a:cubicBezTo>
                <a:cubicBezTo>
                  <a:pt x="3691808" y="3239512"/>
                  <a:pt x="3687341" y="3233705"/>
                  <a:pt x="3682202" y="3232476"/>
                </a:cubicBezTo>
                <a:cubicBezTo>
                  <a:pt x="3660536" y="3227338"/>
                  <a:pt x="3635182" y="3248670"/>
                  <a:pt x="3615637" y="3256601"/>
                </a:cubicBezTo>
                <a:cubicBezTo>
                  <a:pt x="3598772" y="3263413"/>
                  <a:pt x="3581461" y="3269334"/>
                  <a:pt x="3564373" y="3275476"/>
                </a:cubicBezTo>
                <a:cubicBezTo>
                  <a:pt x="3560631" y="3276816"/>
                  <a:pt x="3558788" y="3280418"/>
                  <a:pt x="3558998" y="3283727"/>
                </a:cubicBezTo>
                <a:close/>
                <a:moveTo>
                  <a:pt x="4640709" y="4431780"/>
                </a:moveTo>
                <a:cubicBezTo>
                  <a:pt x="4655675" y="4451885"/>
                  <a:pt x="4686614" y="4451104"/>
                  <a:pt x="4691415" y="4423517"/>
                </a:cubicBezTo>
                <a:cubicBezTo>
                  <a:pt x="4692533" y="4417038"/>
                  <a:pt x="4687507" y="4410672"/>
                  <a:pt x="4680694" y="4411230"/>
                </a:cubicBezTo>
                <a:cubicBezTo>
                  <a:pt x="4669078" y="4412124"/>
                  <a:pt x="4660031" y="4418825"/>
                  <a:pt x="4648080" y="4418266"/>
                </a:cubicBezTo>
                <a:cubicBezTo>
                  <a:pt x="4641714" y="4418043"/>
                  <a:pt x="4636800" y="4426531"/>
                  <a:pt x="4640709" y="4431780"/>
                </a:cubicBezTo>
                <a:close/>
                <a:moveTo>
                  <a:pt x="3527516" y="3359576"/>
                </a:moveTo>
                <a:cubicBezTo>
                  <a:pt x="3552199" y="3367060"/>
                  <a:pt x="3572191" y="3360805"/>
                  <a:pt x="3591514" y="3344946"/>
                </a:cubicBezTo>
                <a:cubicBezTo>
                  <a:pt x="3595981" y="3341261"/>
                  <a:pt x="3593300" y="3334000"/>
                  <a:pt x="3588386" y="3332437"/>
                </a:cubicBezTo>
                <a:cubicBezTo>
                  <a:pt x="3577329" y="3328918"/>
                  <a:pt x="3567947" y="3329924"/>
                  <a:pt x="3558565" y="3332045"/>
                </a:cubicBezTo>
                <a:cubicBezTo>
                  <a:pt x="3549183" y="3334168"/>
                  <a:pt x="3539802" y="3337406"/>
                  <a:pt x="3528744" y="3338356"/>
                </a:cubicBezTo>
                <a:cubicBezTo>
                  <a:pt x="3517464" y="3339249"/>
                  <a:pt x="3517575" y="3356561"/>
                  <a:pt x="3527516" y="3359576"/>
                </a:cubicBezTo>
                <a:close/>
                <a:moveTo>
                  <a:pt x="5767193" y="5654988"/>
                </a:moveTo>
                <a:cubicBezTo>
                  <a:pt x="5772444" y="5660238"/>
                  <a:pt x="5780933" y="5654765"/>
                  <a:pt x="5779257" y="5647841"/>
                </a:cubicBezTo>
                <a:cubicBezTo>
                  <a:pt x="5769987" y="5607521"/>
                  <a:pt x="5748543" y="5570329"/>
                  <a:pt x="5727992" y="5534812"/>
                </a:cubicBezTo>
                <a:cubicBezTo>
                  <a:pt x="5706994" y="5498401"/>
                  <a:pt x="5684210" y="5464225"/>
                  <a:pt x="5651262" y="5437420"/>
                </a:cubicBezTo>
                <a:cubicBezTo>
                  <a:pt x="5643778" y="5431277"/>
                  <a:pt x="5633392" y="5440436"/>
                  <a:pt x="5638641" y="5448701"/>
                </a:cubicBezTo>
                <a:cubicBezTo>
                  <a:pt x="5662208" y="5485558"/>
                  <a:pt x="5686220" y="5522192"/>
                  <a:pt x="5706771" y="5560948"/>
                </a:cubicBezTo>
                <a:cubicBezTo>
                  <a:pt x="5724418" y="5594006"/>
                  <a:pt x="5739942" y="5628519"/>
                  <a:pt x="5767193" y="5654988"/>
                </a:cubicBezTo>
                <a:close/>
                <a:moveTo>
                  <a:pt x="4560518" y="4428766"/>
                </a:moveTo>
                <a:cubicBezTo>
                  <a:pt x="4578835" y="4437254"/>
                  <a:pt x="4600279" y="4436026"/>
                  <a:pt x="4611559" y="4417821"/>
                </a:cubicBezTo>
                <a:cubicBezTo>
                  <a:pt x="4614351" y="4413241"/>
                  <a:pt x="4611894" y="4405535"/>
                  <a:pt x="4606198" y="4404530"/>
                </a:cubicBezTo>
                <a:cubicBezTo>
                  <a:pt x="4590115" y="4401850"/>
                  <a:pt x="4576824" y="4408997"/>
                  <a:pt x="4561635" y="4413800"/>
                </a:cubicBezTo>
                <a:cubicBezTo>
                  <a:pt x="4554039" y="4416145"/>
                  <a:pt x="4553258" y="4425416"/>
                  <a:pt x="4560518" y="4428766"/>
                </a:cubicBezTo>
                <a:close/>
                <a:moveTo>
                  <a:pt x="3447659" y="3308535"/>
                </a:moveTo>
                <a:cubicBezTo>
                  <a:pt x="3472007" y="3311104"/>
                  <a:pt x="3522266" y="3320821"/>
                  <a:pt x="3535111" y="3291782"/>
                </a:cubicBezTo>
                <a:cubicBezTo>
                  <a:pt x="3537232" y="3286757"/>
                  <a:pt x="3535446" y="3280614"/>
                  <a:pt x="3530309" y="3278269"/>
                </a:cubicBezTo>
                <a:cubicBezTo>
                  <a:pt x="3518637" y="3272962"/>
                  <a:pt x="3503224" y="3273438"/>
                  <a:pt x="3487742" y="3276035"/>
                </a:cubicBezTo>
                <a:cubicBezTo>
                  <a:pt x="3472258" y="3278631"/>
                  <a:pt x="3456705" y="3283349"/>
                  <a:pt x="3444754" y="3286533"/>
                </a:cubicBezTo>
                <a:cubicBezTo>
                  <a:pt x="3433363" y="3289549"/>
                  <a:pt x="3436825" y="3307419"/>
                  <a:pt x="3447659" y="3308535"/>
                </a:cubicBezTo>
                <a:close/>
                <a:moveTo>
                  <a:pt x="945849" y="773330"/>
                </a:moveTo>
                <a:cubicBezTo>
                  <a:pt x="947525" y="780925"/>
                  <a:pt x="958581" y="783605"/>
                  <a:pt x="962714" y="776457"/>
                </a:cubicBezTo>
                <a:cubicBezTo>
                  <a:pt x="978127" y="750099"/>
                  <a:pt x="974330" y="717821"/>
                  <a:pt x="975781" y="688113"/>
                </a:cubicBezTo>
                <a:cubicBezTo>
                  <a:pt x="975949" y="683868"/>
                  <a:pt x="972682" y="680518"/>
                  <a:pt x="969067" y="679401"/>
                </a:cubicBezTo>
                <a:cubicBezTo>
                  <a:pt x="965451" y="678284"/>
                  <a:pt x="961485" y="679401"/>
                  <a:pt x="960257" y="684092"/>
                </a:cubicBezTo>
                <a:cubicBezTo>
                  <a:pt x="952662" y="712796"/>
                  <a:pt x="939036" y="743398"/>
                  <a:pt x="945849" y="773330"/>
                </a:cubicBezTo>
                <a:close/>
                <a:moveTo>
                  <a:pt x="5675722" y="5659008"/>
                </a:moveTo>
                <a:cubicBezTo>
                  <a:pt x="5680414" y="5664481"/>
                  <a:pt x="5688566" y="5661465"/>
                  <a:pt x="5689683" y="5654765"/>
                </a:cubicBezTo>
                <a:cubicBezTo>
                  <a:pt x="5694708" y="5625614"/>
                  <a:pt x="5673153" y="5595011"/>
                  <a:pt x="5656736" y="5572338"/>
                </a:cubicBezTo>
                <a:cubicBezTo>
                  <a:pt x="5654670" y="5569435"/>
                  <a:pt x="5651346" y="5568792"/>
                  <a:pt x="5648401" y="5569700"/>
                </a:cubicBezTo>
                <a:cubicBezTo>
                  <a:pt x="5645454" y="5570607"/>
                  <a:pt x="5642886" y="5573065"/>
                  <a:pt x="5642327" y="5576359"/>
                </a:cubicBezTo>
                <a:cubicBezTo>
                  <a:pt x="5638306" y="5605287"/>
                  <a:pt x="5657181" y="5637899"/>
                  <a:pt x="5675722" y="5659008"/>
                </a:cubicBezTo>
                <a:close/>
                <a:moveTo>
                  <a:pt x="3413036" y="3359242"/>
                </a:moveTo>
                <a:cubicBezTo>
                  <a:pt x="3439170" y="3375548"/>
                  <a:pt x="3481946" y="3379122"/>
                  <a:pt x="3498029" y="3347626"/>
                </a:cubicBezTo>
                <a:cubicBezTo>
                  <a:pt x="3501939" y="3339920"/>
                  <a:pt x="3496131" y="3332995"/>
                  <a:pt x="3488424" y="3332326"/>
                </a:cubicBezTo>
                <a:cubicBezTo>
                  <a:pt x="3466310" y="3330427"/>
                  <a:pt x="3439616" y="3336234"/>
                  <a:pt x="3417503" y="3339138"/>
                </a:cubicBezTo>
                <a:cubicBezTo>
                  <a:pt x="3408121" y="3340367"/>
                  <a:pt x="3404994" y="3354105"/>
                  <a:pt x="3413036" y="3359242"/>
                </a:cubicBezTo>
                <a:close/>
                <a:moveTo>
                  <a:pt x="5047635" y="5039266"/>
                </a:moveTo>
                <a:cubicBezTo>
                  <a:pt x="5050835" y="5043224"/>
                  <a:pt x="5054793" y="5046567"/>
                  <a:pt x="5060098" y="5048856"/>
                </a:cubicBezTo>
                <a:cubicBezTo>
                  <a:pt x="5065683" y="5051314"/>
                  <a:pt x="5073947" y="5048745"/>
                  <a:pt x="5074729" y="5041709"/>
                </a:cubicBezTo>
                <a:cubicBezTo>
                  <a:pt x="5077856" y="5014903"/>
                  <a:pt x="5055295" y="4992565"/>
                  <a:pt x="5032512" y="4982179"/>
                </a:cubicBezTo>
                <a:cubicBezTo>
                  <a:pt x="5021788" y="4977264"/>
                  <a:pt x="5015982" y="4992120"/>
                  <a:pt x="5023353" y="4998933"/>
                </a:cubicBezTo>
                <a:cubicBezTo>
                  <a:pt x="5035247" y="5009990"/>
                  <a:pt x="5038033" y="5027392"/>
                  <a:pt x="5047635" y="5039266"/>
                </a:cubicBezTo>
                <a:close/>
                <a:moveTo>
                  <a:pt x="3406920" y="3413927"/>
                </a:moveTo>
                <a:cubicBezTo>
                  <a:pt x="3408372" y="3417682"/>
                  <a:pt x="3412141" y="3420223"/>
                  <a:pt x="3416943" y="3417878"/>
                </a:cubicBezTo>
                <a:cubicBezTo>
                  <a:pt x="3432245" y="3410506"/>
                  <a:pt x="3446541" y="3410059"/>
                  <a:pt x="3459609" y="3398555"/>
                </a:cubicBezTo>
                <a:cubicBezTo>
                  <a:pt x="3463071" y="3395540"/>
                  <a:pt x="3459609" y="3389286"/>
                  <a:pt x="3455364" y="3389844"/>
                </a:cubicBezTo>
                <a:cubicBezTo>
                  <a:pt x="3439394" y="3391966"/>
                  <a:pt x="3424985" y="3394758"/>
                  <a:pt x="3410802" y="3402688"/>
                </a:cubicBezTo>
                <a:cubicBezTo>
                  <a:pt x="3406334" y="3405201"/>
                  <a:pt x="3405468" y="3410171"/>
                  <a:pt x="3406920" y="3413927"/>
                </a:cubicBezTo>
                <a:close/>
                <a:moveTo>
                  <a:pt x="3398558" y="3444333"/>
                </a:moveTo>
                <a:cubicBezTo>
                  <a:pt x="3400415" y="3449122"/>
                  <a:pt x="3405329" y="3453227"/>
                  <a:pt x="3411137" y="3452836"/>
                </a:cubicBezTo>
                <a:cubicBezTo>
                  <a:pt x="3424875" y="3451942"/>
                  <a:pt x="3432135" y="3450491"/>
                  <a:pt x="3441739" y="3440438"/>
                </a:cubicBezTo>
                <a:cubicBezTo>
                  <a:pt x="3443526" y="3438428"/>
                  <a:pt x="3443750" y="3436195"/>
                  <a:pt x="3443303" y="3433961"/>
                </a:cubicBezTo>
                <a:cubicBezTo>
                  <a:pt x="3444643" y="3431727"/>
                  <a:pt x="3444643" y="3429047"/>
                  <a:pt x="3441628" y="3427371"/>
                </a:cubicBezTo>
                <a:cubicBezTo>
                  <a:pt x="3434815" y="3423574"/>
                  <a:pt x="3429565" y="3424244"/>
                  <a:pt x="3424092" y="3426589"/>
                </a:cubicBezTo>
                <a:cubicBezTo>
                  <a:pt x="3417949" y="3427260"/>
                  <a:pt x="3412031" y="3428934"/>
                  <a:pt x="3404325" y="3431727"/>
                </a:cubicBezTo>
                <a:cubicBezTo>
                  <a:pt x="3397902" y="3434072"/>
                  <a:pt x="3396701" y="3439545"/>
                  <a:pt x="3398558" y="3444333"/>
                </a:cubicBezTo>
                <a:close/>
                <a:moveTo>
                  <a:pt x="4951747" y="5074277"/>
                </a:moveTo>
                <a:cubicBezTo>
                  <a:pt x="4955865" y="5077882"/>
                  <a:pt x="4960724" y="5080689"/>
                  <a:pt x="4966280" y="5082364"/>
                </a:cubicBezTo>
                <a:cubicBezTo>
                  <a:pt x="4973763" y="5084597"/>
                  <a:pt x="4979906" y="5080130"/>
                  <a:pt x="4981245" y="5072759"/>
                </a:cubicBezTo>
                <a:cubicBezTo>
                  <a:pt x="4984262" y="5055670"/>
                  <a:pt x="4971305" y="5044278"/>
                  <a:pt x="4965834" y="5028978"/>
                </a:cubicBezTo>
                <a:cubicBezTo>
                  <a:pt x="4963543" y="5022500"/>
                  <a:pt x="4956591" y="5018339"/>
                  <a:pt x="4949932" y="5017906"/>
                </a:cubicBezTo>
                <a:cubicBezTo>
                  <a:pt x="4943272" y="5017474"/>
                  <a:pt x="4936906" y="5020769"/>
                  <a:pt x="4935789" y="5029200"/>
                </a:cubicBezTo>
                <a:cubicBezTo>
                  <a:pt x="4933694" y="5045451"/>
                  <a:pt x="4939391" y="5063460"/>
                  <a:pt x="4951747" y="5074277"/>
                </a:cubicBezTo>
                <a:close/>
                <a:moveTo>
                  <a:pt x="3568282" y="3674202"/>
                </a:moveTo>
                <a:cubicBezTo>
                  <a:pt x="3584701" y="3690843"/>
                  <a:pt x="3609830" y="3687827"/>
                  <a:pt x="3619323" y="3665936"/>
                </a:cubicBezTo>
                <a:cubicBezTo>
                  <a:pt x="3621668" y="3660464"/>
                  <a:pt x="3617760" y="3653652"/>
                  <a:pt x="3612398" y="3651976"/>
                </a:cubicBezTo>
                <a:cubicBezTo>
                  <a:pt x="3604748" y="3649629"/>
                  <a:pt x="3597293" y="3649490"/>
                  <a:pt x="3590131" y="3651095"/>
                </a:cubicBezTo>
                <a:cubicBezTo>
                  <a:pt x="3582968" y="3652700"/>
                  <a:pt x="3576101" y="3656052"/>
                  <a:pt x="3569622" y="3660687"/>
                </a:cubicBezTo>
                <a:cubicBezTo>
                  <a:pt x="3565713" y="3663479"/>
                  <a:pt x="3564708" y="3670628"/>
                  <a:pt x="3568282" y="3674202"/>
                </a:cubicBezTo>
                <a:close/>
                <a:moveTo>
                  <a:pt x="936914" y="997265"/>
                </a:moveTo>
                <a:cubicBezTo>
                  <a:pt x="939482" y="982187"/>
                  <a:pt x="940711" y="967779"/>
                  <a:pt x="940935" y="955717"/>
                </a:cubicBezTo>
                <a:cubicBezTo>
                  <a:pt x="944620" y="954824"/>
                  <a:pt x="947859" y="952925"/>
                  <a:pt x="949870" y="949016"/>
                </a:cubicBezTo>
                <a:cubicBezTo>
                  <a:pt x="960257" y="928241"/>
                  <a:pt x="971648" y="906239"/>
                  <a:pt x="976675" y="883679"/>
                </a:cubicBezTo>
                <a:cubicBezTo>
                  <a:pt x="980136" y="867818"/>
                  <a:pt x="958805" y="854081"/>
                  <a:pt x="947636" y="868043"/>
                </a:cubicBezTo>
                <a:cubicBezTo>
                  <a:pt x="943503" y="873180"/>
                  <a:pt x="940041" y="878652"/>
                  <a:pt x="937026" y="884348"/>
                </a:cubicBezTo>
                <a:cubicBezTo>
                  <a:pt x="943615" y="864468"/>
                  <a:pt x="947301" y="844029"/>
                  <a:pt x="955231" y="824595"/>
                </a:cubicBezTo>
                <a:cubicBezTo>
                  <a:pt x="961932" y="808178"/>
                  <a:pt x="945514" y="797456"/>
                  <a:pt x="932558" y="801699"/>
                </a:cubicBezTo>
                <a:cubicBezTo>
                  <a:pt x="941046" y="694926"/>
                  <a:pt x="894137" y="586254"/>
                  <a:pt x="927643" y="482830"/>
                </a:cubicBezTo>
                <a:cubicBezTo>
                  <a:pt x="931106" y="472220"/>
                  <a:pt x="935461" y="462950"/>
                  <a:pt x="939482" y="453121"/>
                </a:cubicBezTo>
                <a:cubicBezTo>
                  <a:pt x="927866" y="513991"/>
                  <a:pt x="931329" y="580892"/>
                  <a:pt x="937584" y="634949"/>
                </a:cubicBezTo>
                <a:cubicBezTo>
                  <a:pt x="938701" y="644331"/>
                  <a:pt x="953109" y="646565"/>
                  <a:pt x="956236" y="637295"/>
                </a:cubicBezTo>
                <a:cubicBezTo>
                  <a:pt x="971761" y="591503"/>
                  <a:pt x="964277" y="544594"/>
                  <a:pt x="965840" y="496903"/>
                </a:cubicBezTo>
                <a:cubicBezTo>
                  <a:pt x="967740" y="439942"/>
                  <a:pt x="980807" y="396831"/>
                  <a:pt x="1006383" y="348357"/>
                </a:cubicBezTo>
                <a:cubicBezTo>
                  <a:pt x="1016212" y="337971"/>
                  <a:pt x="1026487" y="328031"/>
                  <a:pt x="1037545" y="318872"/>
                </a:cubicBezTo>
                <a:cubicBezTo>
                  <a:pt x="1013867" y="372148"/>
                  <a:pt x="1007166" y="436927"/>
                  <a:pt x="1011968" y="488079"/>
                </a:cubicBezTo>
                <a:cubicBezTo>
                  <a:pt x="1012749" y="496233"/>
                  <a:pt x="1024365" y="496456"/>
                  <a:pt x="1027158" y="489531"/>
                </a:cubicBezTo>
                <a:cubicBezTo>
                  <a:pt x="1042459" y="451335"/>
                  <a:pt x="1043799" y="410569"/>
                  <a:pt x="1054297" y="371142"/>
                </a:cubicBezTo>
                <a:cubicBezTo>
                  <a:pt x="1065579" y="328366"/>
                  <a:pt x="1084454" y="297987"/>
                  <a:pt x="1112375" y="268613"/>
                </a:cubicBezTo>
                <a:cubicBezTo>
                  <a:pt x="1113268" y="268166"/>
                  <a:pt x="1114162" y="267608"/>
                  <a:pt x="1115055" y="267049"/>
                </a:cubicBezTo>
                <a:cubicBezTo>
                  <a:pt x="1105227" y="286372"/>
                  <a:pt x="1098750" y="309156"/>
                  <a:pt x="1094394" y="325015"/>
                </a:cubicBezTo>
                <a:cubicBezTo>
                  <a:pt x="1084900" y="359639"/>
                  <a:pt x="1067924" y="404648"/>
                  <a:pt x="1076859" y="440612"/>
                </a:cubicBezTo>
                <a:cubicBezTo>
                  <a:pt x="1078311" y="446643"/>
                  <a:pt x="1087357" y="449770"/>
                  <a:pt x="1090931" y="443515"/>
                </a:cubicBezTo>
                <a:cubicBezTo>
                  <a:pt x="1106009" y="416599"/>
                  <a:pt x="1106791" y="382199"/>
                  <a:pt x="1114051" y="352491"/>
                </a:cubicBezTo>
                <a:cubicBezTo>
                  <a:pt x="1122092" y="319989"/>
                  <a:pt x="1133819" y="291620"/>
                  <a:pt x="1147781" y="262358"/>
                </a:cubicBezTo>
                <a:cubicBezTo>
                  <a:pt x="1170565" y="325126"/>
                  <a:pt x="1178383" y="391581"/>
                  <a:pt x="1197593" y="454797"/>
                </a:cubicBezTo>
                <a:cubicBezTo>
                  <a:pt x="1198264" y="459823"/>
                  <a:pt x="1198375" y="464960"/>
                  <a:pt x="1199157" y="469874"/>
                </a:cubicBezTo>
                <a:cubicBezTo>
                  <a:pt x="1199938" y="474454"/>
                  <a:pt x="1202507" y="477581"/>
                  <a:pt x="1205746" y="479368"/>
                </a:cubicBezTo>
                <a:cubicBezTo>
                  <a:pt x="1207086" y="483054"/>
                  <a:pt x="1208873" y="486628"/>
                  <a:pt x="1210326" y="490313"/>
                </a:cubicBezTo>
                <a:cubicBezTo>
                  <a:pt x="1210214" y="490871"/>
                  <a:pt x="1209991" y="491095"/>
                  <a:pt x="1210102" y="491431"/>
                </a:cubicBezTo>
                <a:cubicBezTo>
                  <a:pt x="1218368" y="526165"/>
                  <a:pt x="1227861" y="561793"/>
                  <a:pt x="1220266" y="597645"/>
                </a:cubicBezTo>
                <a:cubicBezTo>
                  <a:pt x="1214347" y="625343"/>
                  <a:pt x="1200832" y="650474"/>
                  <a:pt x="1191003" y="676720"/>
                </a:cubicBezTo>
                <a:cubicBezTo>
                  <a:pt x="1174362" y="693809"/>
                  <a:pt x="1158390" y="712013"/>
                  <a:pt x="1143760" y="732677"/>
                </a:cubicBezTo>
                <a:cubicBezTo>
                  <a:pt x="1117849" y="768975"/>
                  <a:pt x="1091044" y="803822"/>
                  <a:pt x="1064126" y="838780"/>
                </a:cubicBezTo>
                <a:cubicBezTo>
                  <a:pt x="1069599" y="780926"/>
                  <a:pt x="1061892" y="719608"/>
                  <a:pt x="1043464" y="665998"/>
                </a:cubicBezTo>
                <a:cubicBezTo>
                  <a:pt x="1040225" y="656616"/>
                  <a:pt x="1026376" y="659297"/>
                  <a:pt x="1026487" y="669125"/>
                </a:cubicBezTo>
                <a:cubicBezTo>
                  <a:pt x="1027045" y="740494"/>
                  <a:pt x="1049942" y="803486"/>
                  <a:pt x="1034529" y="875860"/>
                </a:cubicBezTo>
                <a:cubicBezTo>
                  <a:pt x="1034417" y="876418"/>
                  <a:pt x="1034864" y="876753"/>
                  <a:pt x="1034864" y="877312"/>
                </a:cubicBezTo>
                <a:cubicBezTo>
                  <a:pt x="1003033" y="917632"/>
                  <a:pt x="970308" y="957393"/>
                  <a:pt x="936914" y="997265"/>
                </a:cubicBezTo>
                <a:close/>
                <a:moveTo>
                  <a:pt x="3505737" y="3628395"/>
                </a:moveTo>
                <a:cubicBezTo>
                  <a:pt x="3507998" y="3632067"/>
                  <a:pt x="3512382" y="3634385"/>
                  <a:pt x="3517464" y="3632877"/>
                </a:cubicBezTo>
                <a:cubicBezTo>
                  <a:pt x="3553539" y="3622043"/>
                  <a:pt x="3612733" y="3609310"/>
                  <a:pt x="3631050" y="3572566"/>
                </a:cubicBezTo>
                <a:cubicBezTo>
                  <a:pt x="3634066" y="3566646"/>
                  <a:pt x="3631050" y="3558605"/>
                  <a:pt x="3623567" y="3558605"/>
                </a:cubicBezTo>
                <a:cubicBezTo>
                  <a:pt x="3599108" y="3558492"/>
                  <a:pt x="3577551" y="3570108"/>
                  <a:pt x="3556220" y="3581165"/>
                </a:cubicBezTo>
                <a:cubicBezTo>
                  <a:pt x="3537679" y="3590771"/>
                  <a:pt x="3520703" y="3599929"/>
                  <a:pt x="3506742" y="3615789"/>
                </a:cubicBezTo>
                <a:cubicBezTo>
                  <a:pt x="3503335" y="3619698"/>
                  <a:pt x="3503475" y="3624724"/>
                  <a:pt x="3505737" y="3628395"/>
                </a:cubicBezTo>
                <a:close/>
                <a:moveTo>
                  <a:pt x="3441097" y="3569661"/>
                </a:moveTo>
                <a:cubicBezTo>
                  <a:pt x="3441935" y="3574073"/>
                  <a:pt x="3445258" y="3577703"/>
                  <a:pt x="3451122" y="3577368"/>
                </a:cubicBezTo>
                <a:cubicBezTo>
                  <a:pt x="3485633" y="3575470"/>
                  <a:pt x="3528297" y="3570667"/>
                  <a:pt x="3551753" y="3542969"/>
                </a:cubicBezTo>
                <a:cubicBezTo>
                  <a:pt x="3555549" y="3538501"/>
                  <a:pt x="3552646" y="3530236"/>
                  <a:pt x="3546502" y="3529789"/>
                </a:cubicBezTo>
                <a:cubicBezTo>
                  <a:pt x="3513555" y="3527108"/>
                  <a:pt x="3473347" y="3538390"/>
                  <a:pt x="3445984" y="3557265"/>
                </a:cubicBezTo>
                <a:cubicBezTo>
                  <a:pt x="3441907" y="3560056"/>
                  <a:pt x="3440260" y="3565250"/>
                  <a:pt x="3441097" y="3569661"/>
                </a:cubicBezTo>
                <a:close/>
                <a:moveTo>
                  <a:pt x="696059" y="791591"/>
                </a:moveTo>
                <a:cubicBezTo>
                  <a:pt x="700051" y="794690"/>
                  <a:pt x="705719" y="795333"/>
                  <a:pt x="709405" y="790531"/>
                </a:cubicBezTo>
                <a:cubicBezTo>
                  <a:pt x="721578" y="774447"/>
                  <a:pt x="737997" y="766964"/>
                  <a:pt x="749836" y="751886"/>
                </a:cubicBezTo>
                <a:cubicBezTo>
                  <a:pt x="754751" y="745744"/>
                  <a:pt x="750283" y="737925"/>
                  <a:pt x="742800" y="737814"/>
                </a:cubicBezTo>
                <a:cubicBezTo>
                  <a:pt x="718898" y="737367"/>
                  <a:pt x="704044" y="759034"/>
                  <a:pt x="692764" y="777910"/>
                </a:cubicBezTo>
                <a:cubicBezTo>
                  <a:pt x="689748" y="782936"/>
                  <a:pt x="692066" y="788492"/>
                  <a:pt x="696059" y="791591"/>
                </a:cubicBezTo>
                <a:close/>
                <a:moveTo>
                  <a:pt x="4843199" y="5062036"/>
                </a:moveTo>
                <a:cubicBezTo>
                  <a:pt x="4847555" y="5068626"/>
                  <a:pt x="4856714" y="5065610"/>
                  <a:pt x="4858613" y="5058909"/>
                </a:cubicBezTo>
                <a:cubicBezTo>
                  <a:pt x="4865873" y="5033668"/>
                  <a:pt x="4854257" y="5012559"/>
                  <a:pt x="4838509" y="4993125"/>
                </a:cubicBezTo>
                <a:cubicBezTo>
                  <a:pt x="4835661" y="4989607"/>
                  <a:pt x="4830663" y="4988825"/>
                  <a:pt x="4826461" y="4990137"/>
                </a:cubicBezTo>
                <a:cubicBezTo>
                  <a:pt x="4822259" y="4991450"/>
                  <a:pt x="4818852" y="4994857"/>
                  <a:pt x="4819186" y="4999715"/>
                </a:cubicBezTo>
                <a:cubicBezTo>
                  <a:pt x="4820750" y="5023392"/>
                  <a:pt x="4830468" y="5042491"/>
                  <a:pt x="4843199" y="5062036"/>
                </a:cubicBezTo>
                <a:close/>
                <a:moveTo>
                  <a:pt x="693224" y="862933"/>
                </a:moveTo>
                <a:cubicBezTo>
                  <a:pt x="696533" y="868434"/>
                  <a:pt x="703318" y="871784"/>
                  <a:pt x="711192" y="868825"/>
                </a:cubicBezTo>
                <a:cubicBezTo>
                  <a:pt x="731742" y="861006"/>
                  <a:pt x="762568" y="838892"/>
                  <a:pt x="750953" y="813650"/>
                </a:cubicBezTo>
                <a:cubicBezTo>
                  <a:pt x="748161" y="807731"/>
                  <a:pt x="742464" y="804492"/>
                  <a:pt x="735875" y="806502"/>
                </a:cubicBezTo>
                <a:cubicBezTo>
                  <a:pt x="718564" y="811863"/>
                  <a:pt x="709182" y="831856"/>
                  <a:pt x="696114" y="844141"/>
                </a:cubicBezTo>
                <a:cubicBezTo>
                  <a:pt x="690083" y="849781"/>
                  <a:pt x="689915" y="857432"/>
                  <a:pt x="693224" y="862933"/>
                </a:cubicBezTo>
                <a:close/>
                <a:moveTo>
                  <a:pt x="3127896" y="3484221"/>
                </a:moveTo>
                <a:cubicBezTo>
                  <a:pt x="3143979" y="3485115"/>
                  <a:pt x="3160174" y="3487125"/>
                  <a:pt x="3175921" y="3490922"/>
                </a:cubicBezTo>
                <a:cubicBezTo>
                  <a:pt x="3272979" y="3513707"/>
                  <a:pt x="3368360" y="3529566"/>
                  <a:pt x="3468210" y="3514265"/>
                </a:cubicBezTo>
                <a:cubicBezTo>
                  <a:pt x="3561915" y="3499969"/>
                  <a:pt x="3650484" y="3469478"/>
                  <a:pt x="3737824" y="3435525"/>
                </a:cubicBezTo>
                <a:cubicBezTo>
                  <a:pt x="3737042" y="3442449"/>
                  <a:pt x="3738270" y="3449039"/>
                  <a:pt x="3740840" y="3455182"/>
                </a:cubicBezTo>
                <a:cubicBezTo>
                  <a:pt x="3740840" y="3456187"/>
                  <a:pt x="3740058" y="3456969"/>
                  <a:pt x="3740393" y="3458086"/>
                </a:cubicBezTo>
                <a:cubicBezTo>
                  <a:pt x="3751673" y="3505106"/>
                  <a:pt x="3784063" y="3542187"/>
                  <a:pt x="3818798" y="3574130"/>
                </a:cubicBezTo>
                <a:cubicBezTo>
                  <a:pt x="3860122" y="3612103"/>
                  <a:pt x="3891730" y="3658119"/>
                  <a:pt x="3930932" y="3697768"/>
                </a:cubicBezTo>
                <a:cubicBezTo>
                  <a:pt x="3947351" y="3714410"/>
                  <a:pt x="3966114" y="3730717"/>
                  <a:pt x="3984431" y="3745459"/>
                </a:cubicBezTo>
                <a:cubicBezTo>
                  <a:pt x="3992696" y="3752160"/>
                  <a:pt x="4036590" y="3791363"/>
                  <a:pt x="4046976" y="3787342"/>
                </a:cubicBezTo>
                <a:cubicBezTo>
                  <a:pt x="3985549" y="3811131"/>
                  <a:pt x="3924008" y="3825539"/>
                  <a:pt x="3863026" y="3832352"/>
                </a:cubicBezTo>
                <a:cubicBezTo>
                  <a:pt x="3882796" y="3824869"/>
                  <a:pt x="3902452" y="3816380"/>
                  <a:pt x="3918536" y="3803872"/>
                </a:cubicBezTo>
                <a:cubicBezTo>
                  <a:pt x="3922668" y="3800633"/>
                  <a:pt x="3921327" y="3792480"/>
                  <a:pt x="3915409" y="3792256"/>
                </a:cubicBezTo>
                <a:cubicBezTo>
                  <a:pt x="3886034" y="3791028"/>
                  <a:pt x="3859453" y="3807334"/>
                  <a:pt x="3832870" y="3818167"/>
                </a:cubicBezTo>
                <a:cubicBezTo>
                  <a:pt x="3813325" y="3826209"/>
                  <a:pt x="3793668" y="3831123"/>
                  <a:pt x="3773899" y="3835926"/>
                </a:cubicBezTo>
                <a:cubicBezTo>
                  <a:pt x="3752008" y="3835368"/>
                  <a:pt x="3730229" y="3834697"/>
                  <a:pt x="3708674" y="3831906"/>
                </a:cubicBezTo>
                <a:cubicBezTo>
                  <a:pt x="3743743" y="3823752"/>
                  <a:pt x="3808634" y="3810797"/>
                  <a:pt x="3829185" y="3778854"/>
                </a:cubicBezTo>
                <a:cubicBezTo>
                  <a:pt x="3833429" y="3772376"/>
                  <a:pt x="3828626" y="3765675"/>
                  <a:pt x="3821925" y="3764446"/>
                </a:cubicBezTo>
                <a:cubicBezTo>
                  <a:pt x="3793780" y="3759196"/>
                  <a:pt x="3755471" y="3785221"/>
                  <a:pt x="3729782" y="3793820"/>
                </a:cubicBezTo>
                <a:cubicBezTo>
                  <a:pt x="3699292" y="3804096"/>
                  <a:pt x="3641102" y="3829672"/>
                  <a:pt x="3611617" y="3806441"/>
                </a:cubicBezTo>
                <a:cubicBezTo>
                  <a:pt x="3608043" y="3803536"/>
                  <a:pt x="3603799" y="3805324"/>
                  <a:pt x="3601342" y="3808339"/>
                </a:cubicBezTo>
                <a:cubicBezTo>
                  <a:pt x="3596316" y="3806776"/>
                  <a:pt x="3591178" y="3805659"/>
                  <a:pt x="3586263" y="3803984"/>
                </a:cubicBezTo>
                <a:cubicBezTo>
                  <a:pt x="3658860" y="3810126"/>
                  <a:pt x="3732016" y="3791475"/>
                  <a:pt x="3763178" y="3726919"/>
                </a:cubicBezTo>
                <a:cubicBezTo>
                  <a:pt x="3766193" y="3720664"/>
                  <a:pt x="3758263" y="3715861"/>
                  <a:pt x="3753125" y="3719213"/>
                </a:cubicBezTo>
                <a:cubicBezTo>
                  <a:pt x="3679970" y="3768131"/>
                  <a:pt x="3596092" y="3788235"/>
                  <a:pt x="3511879" y="3772934"/>
                </a:cubicBezTo>
                <a:cubicBezTo>
                  <a:pt x="3493115" y="3763776"/>
                  <a:pt x="3474465" y="3754282"/>
                  <a:pt x="3456259" y="3743113"/>
                </a:cubicBezTo>
                <a:cubicBezTo>
                  <a:pt x="3479378" y="3746576"/>
                  <a:pt x="3502274" y="3747692"/>
                  <a:pt x="3520479" y="3747469"/>
                </a:cubicBezTo>
                <a:cubicBezTo>
                  <a:pt x="3581572" y="3746687"/>
                  <a:pt x="3639538" y="3734960"/>
                  <a:pt x="3693484" y="3705139"/>
                </a:cubicBezTo>
                <a:cubicBezTo>
                  <a:pt x="3701414" y="3700784"/>
                  <a:pt x="3701414" y="3687493"/>
                  <a:pt x="3690915" y="3686487"/>
                </a:cubicBezTo>
                <a:cubicBezTo>
                  <a:pt x="3645905" y="3681797"/>
                  <a:pt x="3607485" y="3710500"/>
                  <a:pt x="3562697" y="3715303"/>
                </a:cubicBezTo>
                <a:cubicBezTo>
                  <a:pt x="3508082" y="3721111"/>
                  <a:pt x="3446766" y="3717761"/>
                  <a:pt x="3393267" y="3698662"/>
                </a:cubicBezTo>
                <a:cubicBezTo>
                  <a:pt x="3388352" y="3694753"/>
                  <a:pt x="3382992" y="3691848"/>
                  <a:pt x="3378188" y="3687828"/>
                </a:cubicBezTo>
                <a:cubicBezTo>
                  <a:pt x="3436825" y="3708379"/>
                  <a:pt x="3502275" y="3714634"/>
                  <a:pt x="3544269" y="3695757"/>
                </a:cubicBezTo>
                <a:cubicBezTo>
                  <a:pt x="3555327" y="3690732"/>
                  <a:pt x="3551753" y="3672415"/>
                  <a:pt x="3540360" y="3670405"/>
                </a:cubicBezTo>
                <a:cubicBezTo>
                  <a:pt x="3488313" y="3661135"/>
                  <a:pt x="3437271" y="3668952"/>
                  <a:pt x="3384890" y="3652089"/>
                </a:cubicBezTo>
                <a:cubicBezTo>
                  <a:pt x="3357415" y="3643265"/>
                  <a:pt x="3331168" y="3631314"/>
                  <a:pt x="3304699" y="3620256"/>
                </a:cubicBezTo>
                <a:cubicBezTo>
                  <a:pt x="3303135" y="3618693"/>
                  <a:pt x="3301683" y="3617242"/>
                  <a:pt x="3300119" y="3615678"/>
                </a:cubicBezTo>
                <a:cubicBezTo>
                  <a:pt x="3350154" y="3632765"/>
                  <a:pt x="3419290" y="3655774"/>
                  <a:pt x="3472006" y="3643153"/>
                </a:cubicBezTo>
                <a:cubicBezTo>
                  <a:pt x="3484962" y="3640026"/>
                  <a:pt x="3486080" y="3623831"/>
                  <a:pt x="3474241" y="3618358"/>
                </a:cubicBezTo>
                <a:cubicBezTo>
                  <a:pt x="3434257" y="3599706"/>
                  <a:pt x="3383661" y="3604174"/>
                  <a:pt x="3340997" y="3592558"/>
                </a:cubicBezTo>
                <a:cubicBezTo>
                  <a:pt x="3337535" y="3591664"/>
                  <a:pt x="3334407" y="3590324"/>
                  <a:pt x="3330945" y="3589319"/>
                </a:cubicBezTo>
                <a:cubicBezTo>
                  <a:pt x="3354511" y="3593675"/>
                  <a:pt x="3377966" y="3593004"/>
                  <a:pt x="3398516" y="3579826"/>
                </a:cubicBezTo>
                <a:cubicBezTo>
                  <a:pt x="3404325" y="3576141"/>
                  <a:pt x="3403207" y="3564972"/>
                  <a:pt x="3396283" y="3563072"/>
                </a:cubicBezTo>
                <a:cubicBezTo>
                  <a:pt x="3355739" y="3551569"/>
                  <a:pt x="3312851" y="3552908"/>
                  <a:pt x="3271639" y="3541405"/>
                </a:cubicBezTo>
                <a:cubicBezTo>
                  <a:pt x="3244275" y="3533698"/>
                  <a:pt x="3217135" y="3524876"/>
                  <a:pt x="3190553" y="3514823"/>
                </a:cubicBezTo>
                <a:cubicBezTo>
                  <a:pt x="3178490" y="3510244"/>
                  <a:pt x="3166988" y="3503767"/>
                  <a:pt x="3155595" y="3497512"/>
                </a:cubicBezTo>
                <a:cubicBezTo>
                  <a:pt x="3146660" y="3492485"/>
                  <a:pt x="3137389" y="3487682"/>
                  <a:pt x="3127896" y="3484221"/>
                </a:cubicBezTo>
                <a:close/>
                <a:moveTo>
                  <a:pt x="4675109" y="5080911"/>
                </a:moveTo>
                <a:cubicBezTo>
                  <a:pt x="4680582" y="5087165"/>
                  <a:pt x="4691081" y="5084374"/>
                  <a:pt x="4692086" y="5075774"/>
                </a:cubicBezTo>
                <a:cubicBezTo>
                  <a:pt x="4694431" y="5057122"/>
                  <a:pt x="4687842" y="5040481"/>
                  <a:pt x="4682034" y="5022722"/>
                </a:cubicBezTo>
                <a:cubicBezTo>
                  <a:pt x="4675668" y="5003399"/>
                  <a:pt x="4670307" y="4983184"/>
                  <a:pt x="4661706" y="4964755"/>
                </a:cubicBezTo>
                <a:cubicBezTo>
                  <a:pt x="4659416" y="4959786"/>
                  <a:pt x="4654280" y="4958111"/>
                  <a:pt x="4649687" y="4959059"/>
                </a:cubicBezTo>
                <a:cubicBezTo>
                  <a:pt x="4645094" y="4960009"/>
                  <a:pt x="4641044" y="4963583"/>
                  <a:pt x="4640934" y="4969112"/>
                </a:cubicBezTo>
                <a:cubicBezTo>
                  <a:pt x="4640040" y="5002953"/>
                  <a:pt x="4651990" y="5055000"/>
                  <a:pt x="4675109" y="5080911"/>
                </a:cubicBezTo>
                <a:close/>
                <a:moveTo>
                  <a:pt x="3048821" y="3449151"/>
                </a:moveTo>
                <a:cubicBezTo>
                  <a:pt x="3064234" y="3449486"/>
                  <a:pt x="3079536" y="3449375"/>
                  <a:pt x="3095172" y="3443231"/>
                </a:cubicBezTo>
                <a:cubicBezTo>
                  <a:pt x="3122870" y="3432509"/>
                  <a:pt x="3145543" y="3420670"/>
                  <a:pt x="3169220" y="3402019"/>
                </a:cubicBezTo>
                <a:cubicBezTo>
                  <a:pt x="3187650" y="3387499"/>
                  <a:pt x="3206524" y="3372756"/>
                  <a:pt x="3225288" y="3357790"/>
                </a:cubicBezTo>
                <a:cubicBezTo>
                  <a:pt x="3236345" y="3358013"/>
                  <a:pt x="3247737" y="3356003"/>
                  <a:pt x="3259464" y="3355445"/>
                </a:cubicBezTo>
                <a:cubicBezTo>
                  <a:pt x="3275101" y="3354775"/>
                  <a:pt x="3290849" y="3354886"/>
                  <a:pt x="3306485" y="3353323"/>
                </a:cubicBezTo>
                <a:cubicBezTo>
                  <a:pt x="3337423" y="3350195"/>
                  <a:pt x="3377519" y="3345728"/>
                  <a:pt x="3393267" y="3315907"/>
                </a:cubicBezTo>
                <a:cubicBezTo>
                  <a:pt x="3396282" y="3310099"/>
                  <a:pt x="3390475" y="3303956"/>
                  <a:pt x="3384778" y="3304403"/>
                </a:cubicBezTo>
                <a:cubicBezTo>
                  <a:pt x="3367466" y="3305967"/>
                  <a:pt x="3357973" y="3315013"/>
                  <a:pt x="3341220" y="3320486"/>
                </a:cubicBezTo>
                <a:cubicBezTo>
                  <a:pt x="3319888" y="3327411"/>
                  <a:pt x="3298444" y="3329532"/>
                  <a:pt x="3276218" y="3331432"/>
                </a:cubicBezTo>
                <a:cubicBezTo>
                  <a:pt x="3269964" y="3331990"/>
                  <a:pt x="3262815" y="3332437"/>
                  <a:pt x="3255444" y="3333108"/>
                </a:cubicBezTo>
                <a:cubicBezTo>
                  <a:pt x="3291743" y="3302729"/>
                  <a:pt x="3326477" y="3270561"/>
                  <a:pt x="3355405" y="3234376"/>
                </a:cubicBezTo>
                <a:cubicBezTo>
                  <a:pt x="3377966" y="3228121"/>
                  <a:pt x="3400303" y="3217064"/>
                  <a:pt x="3422528" y="3211143"/>
                </a:cubicBezTo>
                <a:cubicBezTo>
                  <a:pt x="3447435" y="3204443"/>
                  <a:pt x="3479714" y="3198970"/>
                  <a:pt x="3492110" y="3173840"/>
                </a:cubicBezTo>
                <a:cubicBezTo>
                  <a:pt x="3495797" y="3166357"/>
                  <a:pt x="3489430" y="3159655"/>
                  <a:pt x="3482059" y="3159432"/>
                </a:cubicBezTo>
                <a:cubicBezTo>
                  <a:pt x="3456929" y="3158762"/>
                  <a:pt x="3428672" y="3178084"/>
                  <a:pt x="3405999" y="3188025"/>
                </a:cubicBezTo>
                <a:cubicBezTo>
                  <a:pt x="3400973" y="3190258"/>
                  <a:pt x="3395501" y="3192268"/>
                  <a:pt x="3390028" y="3194279"/>
                </a:cubicBezTo>
                <a:cubicBezTo>
                  <a:pt x="3409238" y="3171382"/>
                  <a:pt x="3428113" y="3148040"/>
                  <a:pt x="3448552" y="3126261"/>
                </a:cubicBezTo>
                <a:cubicBezTo>
                  <a:pt x="3488760" y="3107274"/>
                  <a:pt x="3531536" y="3109061"/>
                  <a:pt x="3572973" y="3104035"/>
                </a:cubicBezTo>
                <a:cubicBezTo>
                  <a:pt x="3590173" y="3101913"/>
                  <a:pt x="3610053" y="3099568"/>
                  <a:pt x="3627587" y="3093313"/>
                </a:cubicBezTo>
                <a:cubicBezTo>
                  <a:pt x="3596986" y="3151726"/>
                  <a:pt x="3551752" y="3199529"/>
                  <a:pt x="3495127" y="3216617"/>
                </a:cubicBezTo>
                <a:cubicBezTo>
                  <a:pt x="3473459" y="3223094"/>
                  <a:pt x="3480160" y="3259281"/>
                  <a:pt x="3503056" y="3255818"/>
                </a:cubicBezTo>
                <a:cubicBezTo>
                  <a:pt x="3528856" y="3251910"/>
                  <a:pt x="3552422" y="3242082"/>
                  <a:pt x="3573866" y="3227897"/>
                </a:cubicBezTo>
                <a:cubicBezTo>
                  <a:pt x="3608490" y="3223094"/>
                  <a:pt x="3642666" y="3204666"/>
                  <a:pt x="3673156" y="3189365"/>
                </a:cubicBezTo>
                <a:cubicBezTo>
                  <a:pt x="3713699" y="3169150"/>
                  <a:pt x="3765634" y="3148152"/>
                  <a:pt x="3790205" y="3108503"/>
                </a:cubicBezTo>
                <a:cubicBezTo>
                  <a:pt x="3793557" y="3103029"/>
                  <a:pt x="3789647" y="3094541"/>
                  <a:pt x="3782387" y="3096105"/>
                </a:cubicBezTo>
                <a:cubicBezTo>
                  <a:pt x="3741398" y="3105376"/>
                  <a:pt x="3706775" y="3135643"/>
                  <a:pt x="3670253" y="3155634"/>
                </a:cubicBezTo>
                <a:cubicBezTo>
                  <a:pt x="3657408" y="3162671"/>
                  <a:pt x="3643670" y="3169037"/>
                  <a:pt x="3629934" y="3175404"/>
                </a:cubicBezTo>
                <a:cubicBezTo>
                  <a:pt x="3644006" y="3157757"/>
                  <a:pt x="3656069" y="3137765"/>
                  <a:pt x="3666902" y="3116767"/>
                </a:cubicBezTo>
                <a:cubicBezTo>
                  <a:pt x="3685107" y="3104818"/>
                  <a:pt x="3704653" y="3095212"/>
                  <a:pt x="3725092" y="3086835"/>
                </a:cubicBezTo>
                <a:cubicBezTo>
                  <a:pt x="3753125" y="3075443"/>
                  <a:pt x="3787971" y="3069189"/>
                  <a:pt x="3810309" y="3047856"/>
                </a:cubicBezTo>
                <a:cubicBezTo>
                  <a:pt x="3814665" y="3043611"/>
                  <a:pt x="3811762" y="3034453"/>
                  <a:pt x="3805507" y="3033895"/>
                </a:cubicBezTo>
                <a:cubicBezTo>
                  <a:pt x="3782388" y="3031773"/>
                  <a:pt x="3756699" y="3039926"/>
                  <a:pt x="3733581" y="3050536"/>
                </a:cubicBezTo>
                <a:cubicBezTo>
                  <a:pt x="3720847" y="3049196"/>
                  <a:pt x="3705547" y="3053106"/>
                  <a:pt x="3691361" y="3057573"/>
                </a:cubicBezTo>
                <a:cubicBezTo>
                  <a:pt x="3692367" y="3054557"/>
                  <a:pt x="3693373" y="3051542"/>
                  <a:pt x="3694378" y="3048525"/>
                </a:cubicBezTo>
                <a:cubicBezTo>
                  <a:pt x="3761837" y="2991230"/>
                  <a:pt x="3857665" y="2977158"/>
                  <a:pt x="3930820" y="2930807"/>
                </a:cubicBezTo>
                <a:cubicBezTo>
                  <a:pt x="3938416" y="2926004"/>
                  <a:pt x="3931714" y="2916287"/>
                  <a:pt x="3924677" y="2916511"/>
                </a:cubicBezTo>
                <a:cubicBezTo>
                  <a:pt x="3863808" y="2918633"/>
                  <a:pt x="3800816" y="2952921"/>
                  <a:pt x="3749552" y="2983748"/>
                </a:cubicBezTo>
                <a:cubicBezTo>
                  <a:pt x="3746648" y="2985535"/>
                  <a:pt x="3743297" y="2987209"/>
                  <a:pt x="3740282" y="2988885"/>
                </a:cubicBezTo>
                <a:cubicBezTo>
                  <a:pt x="3816452" y="2921649"/>
                  <a:pt x="3911275" y="2887137"/>
                  <a:pt x="4012800" y="2856870"/>
                </a:cubicBezTo>
                <a:cubicBezTo>
                  <a:pt x="4020842" y="2938960"/>
                  <a:pt x="4010790" y="3012898"/>
                  <a:pt x="3965556" y="3068630"/>
                </a:cubicBezTo>
                <a:cubicBezTo>
                  <a:pt x="3932161" y="3095994"/>
                  <a:pt x="3899326" y="3120788"/>
                  <a:pt x="3866824" y="3139552"/>
                </a:cubicBezTo>
                <a:cubicBezTo>
                  <a:pt x="3845379" y="3151949"/>
                  <a:pt x="3866153" y="3185678"/>
                  <a:pt x="3887933" y="3176409"/>
                </a:cubicBezTo>
                <a:cubicBezTo>
                  <a:pt x="3932832" y="3157422"/>
                  <a:pt x="3966226" y="3131734"/>
                  <a:pt x="3991915" y="3102024"/>
                </a:cubicBezTo>
                <a:cubicBezTo>
                  <a:pt x="4022852" y="3076337"/>
                  <a:pt x="4053566" y="3048525"/>
                  <a:pt x="4084727" y="3021162"/>
                </a:cubicBezTo>
                <a:cubicBezTo>
                  <a:pt x="4078026" y="3025742"/>
                  <a:pt x="4080929" y="3038139"/>
                  <a:pt x="4089864" y="3037134"/>
                </a:cubicBezTo>
                <a:cubicBezTo>
                  <a:pt x="4119574" y="3033560"/>
                  <a:pt x="4146155" y="3019264"/>
                  <a:pt x="4171956" y="3004745"/>
                </a:cubicBezTo>
                <a:cubicBezTo>
                  <a:pt x="4202781" y="2987322"/>
                  <a:pt x="4242430" y="2971797"/>
                  <a:pt x="4267225" y="2945774"/>
                </a:cubicBezTo>
                <a:cubicBezTo>
                  <a:pt x="4272363" y="2940412"/>
                  <a:pt x="4268565" y="2930249"/>
                  <a:pt x="4260635" y="2930807"/>
                </a:cubicBezTo>
                <a:cubicBezTo>
                  <a:pt x="4229251" y="2933041"/>
                  <a:pt x="4202558" y="2953256"/>
                  <a:pt x="4175976" y="2968781"/>
                </a:cubicBezTo>
                <a:cubicBezTo>
                  <a:pt x="4145820" y="2986427"/>
                  <a:pt x="4113542" y="3001394"/>
                  <a:pt x="4084616" y="3021162"/>
                </a:cubicBezTo>
                <a:cubicBezTo>
                  <a:pt x="4181114" y="2936392"/>
                  <a:pt x="4281521" y="2855306"/>
                  <a:pt x="4402814" y="2851285"/>
                </a:cubicBezTo>
                <a:cubicBezTo>
                  <a:pt x="4416440" y="2850838"/>
                  <a:pt x="4434199" y="2850727"/>
                  <a:pt x="4450617" y="2852737"/>
                </a:cubicBezTo>
                <a:cubicBezTo>
                  <a:pt x="4430736" y="2862678"/>
                  <a:pt x="4411525" y="2874851"/>
                  <a:pt x="4394214" y="2887137"/>
                </a:cubicBezTo>
                <a:cubicBezTo>
                  <a:pt x="4365510" y="2907353"/>
                  <a:pt x="4325861" y="2932482"/>
                  <a:pt x="4312012" y="2966324"/>
                </a:cubicBezTo>
                <a:cubicBezTo>
                  <a:pt x="4306763" y="2979168"/>
                  <a:pt x="4325638" y="2991677"/>
                  <a:pt x="4335131" y="2981290"/>
                </a:cubicBezTo>
                <a:cubicBezTo>
                  <a:pt x="4357693" y="2956719"/>
                  <a:pt x="4380477" y="2935274"/>
                  <a:pt x="4408287" y="2916622"/>
                </a:cubicBezTo>
                <a:cubicBezTo>
                  <a:pt x="4423812" y="2906236"/>
                  <a:pt x="4439560" y="2895960"/>
                  <a:pt x="4456090" y="2887137"/>
                </a:cubicBezTo>
                <a:cubicBezTo>
                  <a:pt x="4463796" y="2883005"/>
                  <a:pt x="4471615" y="2878873"/>
                  <a:pt x="4479656" y="2875410"/>
                </a:cubicBezTo>
                <a:lnTo>
                  <a:pt x="4489752" y="2871175"/>
                </a:lnTo>
                <a:lnTo>
                  <a:pt x="4489499" y="2870630"/>
                </a:lnTo>
                <a:lnTo>
                  <a:pt x="4484011" y="2866363"/>
                </a:lnTo>
                <a:cubicBezTo>
                  <a:pt x="4484235" y="2865805"/>
                  <a:pt x="4485799" y="2865916"/>
                  <a:pt x="4487362" y="2866028"/>
                </a:cubicBezTo>
                <a:lnTo>
                  <a:pt x="4489499" y="2870630"/>
                </a:lnTo>
                <a:lnTo>
                  <a:pt x="4490043" y="2871054"/>
                </a:lnTo>
                <a:lnTo>
                  <a:pt x="4489752" y="2871175"/>
                </a:lnTo>
                <a:lnTo>
                  <a:pt x="4495487" y="2883534"/>
                </a:lnTo>
                <a:cubicBezTo>
                  <a:pt x="4495711" y="2890878"/>
                  <a:pt x="4493113" y="2899870"/>
                  <a:pt x="4486693" y="2910927"/>
                </a:cubicBezTo>
                <a:cubicBezTo>
                  <a:pt x="4471503" y="2937062"/>
                  <a:pt x="4452293" y="2960851"/>
                  <a:pt x="4431518" y="2982853"/>
                </a:cubicBezTo>
                <a:cubicBezTo>
                  <a:pt x="4391533" y="3025183"/>
                  <a:pt x="4348087" y="3068742"/>
                  <a:pt x="4302631" y="3105264"/>
                </a:cubicBezTo>
                <a:cubicBezTo>
                  <a:pt x="4292243" y="3113640"/>
                  <a:pt x="4295817" y="3131176"/>
                  <a:pt x="4308103" y="3135419"/>
                </a:cubicBezTo>
                <a:cubicBezTo>
                  <a:pt x="4365176" y="3155412"/>
                  <a:pt x="4413424" y="3142009"/>
                  <a:pt x="4452627" y="3094541"/>
                </a:cubicBezTo>
                <a:cubicBezTo>
                  <a:pt x="4495179" y="3043053"/>
                  <a:pt x="4529580" y="2977940"/>
                  <a:pt x="4596369" y="2953368"/>
                </a:cubicBezTo>
                <a:cubicBezTo>
                  <a:pt x="4656123" y="2931365"/>
                  <a:pt x="4804220" y="2886578"/>
                  <a:pt x="4726151" y="3005191"/>
                </a:cubicBezTo>
                <a:cubicBezTo>
                  <a:pt x="4723918" y="3008542"/>
                  <a:pt x="4723470" y="3011892"/>
                  <a:pt x="4723805" y="3015132"/>
                </a:cubicBezTo>
                <a:cubicBezTo>
                  <a:pt x="4606310" y="3142232"/>
                  <a:pt x="4405160" y="3168926"/>
                  <a:pt x="4254046" y="3241411"/>
                </a:cubicBezTo>
                <a:cubicBezTo>
                  <a:pt x="4253375" y="3241522"/>
                  <a:pt x="4252706" y="3241635"/>
                  <a:pt x="4252148" y="3241746"/>
                </a:cubicBezTo>
                <a:cubicBezTo>
                  <a:pt x="4211381" y="3249006"/>
                  <a:pt x="4171844" y="3258053"/>
                  <a:pt x="4132752" y="3267769"/>
                </a:cubicBezTo>
                <a:cubicBezTo>
                  <a:pt x="4156207" y="3256265"/>
                  <a:pt x="4179997" y="3245320"/>
                  <a:pt x="4201441" y="3232253"/>
                </a:cubicBezTo>
                <a:cubicBezTo>
                  <a:pt x="4229251" y="3215276"/>
                  <a:pt x="4268789" y="3195284"/>
                  <a:pt x="4278506" y="3162113"/>
                </a:cubicBezTo>
                <a:cubicBezTo>
                  <a:pt x="4280963" y="3153848"/>
                  <a:pt x="4271134" y="3144912"/>
                  <a:pt x="4263092" y="3148375"/>
                </a:cubicBezTo>
                <a:cubicBezTo>
                  <a:pt x="4244776" y="3156194"/>
                  <a:pt x="4233495" y="3171606"/>
                  <a:pt x="4218306" y="3184227"/>
                </a:cubicBezTo>
                <a:cubicBezTo>
                  <a:pt x="4195186" y="3203548"/>
                  <a:pt x="4169721" y="3221420"/>
                  <a:pt x="4144368" y="3237614"/>
                </a:cubicBezTo>
                <a:cubicBezTo>
                  <a:pt x="4124041" y="3250681"/>
                  <a:pt x="4108517" y="3263637"/>
                  <a:pt x="4093551" y="3278045"/>
                </a:cubicBezTo>
                <a:cubicBezTo>
                  <a:pt x="4079142" y="3281954"/>
                  <a:pt x="4064511" y="3285416"/>
                  <a:pt x="4050103" y="3289549"/>
                </a:cubicBezTo>
                <a:cubicBezTo>
                  <a:pt x="4089641" y="3261180"/>
                  <a:pt x="4126163" y="3228232"/>
                  <a:pt x="4160675" y="3194279"/>
                </a:cubicBezTo>
                <a:cubicBezTo>
                  <a:pt x="4205685" y="3150162"/>
                  <a:pt x="4258625" y="3108950"/>
                  <a:pt x="4298498" y="3060365"/>
                </a:cubicBezTo>
                <a:cubicBezTo>
                  <a:pt x="4302518" y="3055451"/>
                  <a:pt x="4297381" y="3046404"/>
                  <a:pt x="4291014" y="3049532"/>
                </a:cubicBezTo>
                <a:cubicBezTo>
                  <a:pt x="4233496" y="3077006"/>
                  <a:pt x="4190830" y="3134861"/>
                  <a:pt x="4145819" y="3178754"/>
                </a:cubicBezTo>
                <a:cubicBezTo>
                  <a:pt x="4117340" y="3206564"/>
                  <a:pt x="4086737" y="3232140"/>
                  <a:pt x="4057028" y="3258723"/>
                </a:cubicBezTo>
                <a:cubicBezTo>
                  <a:pt x="4064177" y="3251575"/>
                  <a:pt x="4071436" y="3244427"/>
                  <a:pt x="4078249" y="3236943"/>
                </a:cubicBezTo>
                <a:cubicBezTo>
                  <a:pt x="4102932" y="3209580"/>
                  <a:pt x="4124935" y="3179536"/>
                  <a:pt x="4150847" y="3153178"/>
                </a:cubicBezTo>
                <a:cubicBezTo>
                  <a:pt x="4199765" y="3103364"/>
                  <a:pt x="4263316" y="3059360"/>
                  <a:pt x="4296599" y="2997150"/>
                </a:cubicBezTo>
                <a:cubicBezTo>
                  <a:pt x="4298944" y="2992682"/>
                  <a:pt x="4293137" y="2987098"/>
                  <a:pt x="4288893" y="2990449"/>
                </a:cubicBezTo>
                <a:cubicBezTo>
                  <a:pt x="4228357" y="3039032"/>
                  <a:pt x="4171062" y="3098563"/>
                  <a:pt x="4118680" y="3155970"/>
                </a:cubicBezTo>
                <a:cubicBezTo>
                  <a:pt x="4087966" y="3189588"/>
                  <a:pt x="4061832" y="3227897"/>
                  <a:pt x="4027878" y="3258500"/>
                </a:cubicBezTo>
                <a:cubicBezTo>
                  <a:pt x="4004647" y="3279385"/>
                  <a:pt x="3981751" y="3302729"/>
                  <a:pt x="3953605" y="3317025"/>
                </a:cubicBezTo>
                <a:cubicBezTo>
                  <a:pt x="3926242" y="3330985"/>
                  <a:pt x="3895192" y="3339249"/>
                  <a:pt x="3867495" y="3350083"/>
                </a:cubicBezTo>
                <a:cubicBezTo>
                  <a:pt x="3754131" y="3394313"/>
                  <a:pt x="3642890" y="3449262"/>
                  <a:pt x="3522825" y="3475397"/>
                </a:cubicBezTo>
                <a:cubicBezTo>
                  <a:pt x="3515788" y="3476962"/>
                  <a:pt x="3508640" y="3478078"/>
                  <a:pt x="3501604" y="3479530"/>
                </a:cubicBezTo>
                <a:cubicBezTo>
                  <a:pt x="3561692" y="3451608"/>
                  <a:pt x="3618988" y="3412741"/>
                  <a:pt x="3638087" y="3359689"/>
                </a:cubicBezTo>
                <a:cubicBezTo>
                  <a:pt x="3639539" y="3355445"/>
                  <a:pt x="3634401" y="3350642"/>
                  <a:pt x="3630715" y="3354105"/>
                </a:cubicBezTo>
                <a:cubicBezTo>
                  <a:pt x="3591513" y="3390179"/>
                  <a:pt x="3555214" y="3424468"/>
                  <a:pt x="3507077" y="3448592"/>
                </a:cubicBezTo>
                <a:cubicBezTo>
                  <a:pt x="3473012" y="3465680"/>
                  <a:pt x="3437718" y="3479194"/>
                  <a:pt x="3402648" y="3493603"/>
                </a:cubicBezTo>
                <a:cubicBezTo>
                  <a:pt x="3371152" y="3495948"/>
                  <a:pt x="3339657" y="3496284"/>
                  <a:pt x="3308273" y="3492486"/>
                </a:cubicBezTo>
                <a:cubicBezTo>
                  <a:pt x="3254216" y="3485896"/>
                  <a:pt x="3200939" y="3466240"/>
                  <a:pt x="3146771" y="3462219"/>
                </a:cubicBezTo>
                <a:cubicBezTo>
                  <a:pt x="3113711" y="3459538"/>
                  <a:pt x="3081210" y="3454624"/>
                  <a:pt x="3048821" y="3449151"/>
                </a:cubicBezTo>
                <a:close/>
                <a:moveTo>
                  <a:pt x="666489" y="1064207"/>
                </a:moveTo>
                <a:cubicBezTo>
                  <a:pt x="671515" y="1067767"/>
                  <a:pt x="678356" y="1068801"/>
                  <a:pt x="683493" y="1064836"/>
                </a:cubicBezTo>
                <a:cubicBezTo>
                  <a:pt x="707842" y="1046073"/>
                  <a:pt x="732971" y="1018374"/>
                  <a:pt x="749613" y="992016"/>
                </a:cubicBezTo>
                <a:cubicBezTo>
                  <a:pt x="760559" y="974815"/>
                  <a:pt x="771503" y="955940"/>
                  <a:pt x="759665" y="936283"/>
                </a:cubicBezTo>
                <a:cubicBezTo>
                  <a:pt x="756425" y="930922"/>
                  <a:pt x="750841" y="928353"/>
                  <a:pt x="744810" y="930922"/>
                </a:cubicBezTo>
                <a:cubicBezTo>
                  <a:pt x="724930" y="939299"/>
                  <a:pt x="717558" y="959737"/>
                  <a:pt x="706166" y="976713"/>
                </a:cubicBezTo>
                <a:cubicBezTo>
                  <a:pt x="690306" y="1000280"/>
                  <a:pt x="669533" y="1021166"/>
                  <a:pt x="660373" y="1048418"/>
                </a:cubicBezTo>
                <a:cubicBezTo>
                  <a:pt x="658252" y="1054560"/>
                  <a:pt x="661463" y="1060647"/>
                  <a:pt x="666489" y="1064207"/>
                </a:cubicBezTo>
                <a:close/>
                <a:moveTo>
                  <a:pt x="4643763" y="5141571"/>
                </a:moveTo>
                <a:cubicBezTo>
                  <a:pt x="4647809" y="5145907"/>
                  <a:pt x="4652744" y="5149042"/>
                  <a:pt x="4658579" y="5150270"/>
                </a:cubicBezTo>
                <a:cubicBezTo>
                  <a:pt x="4663829" y="5151386"/>
                  <a:pt x="4671088" y="5149377"/>
                  <a:pt x="4672206" y="5143122"/>
                </a:cubicBezTo>
                <a:cubicBezTo>
                  <a:pt x="4675780" y="5122460"/>
                  <a:pt x="4662600" y="5094985"/>
                  <a:pt x="4646406" y="5082253"/>
                </a:cubicBezTo>
                <a:cubicBezTo>
                  <a:pt x="4643222" y="5079740"/>
                  <a:pt x="4639788" y="5079768"/>
                  <a:pt x="4636955" y="5081261"/>
                </a:cubicBezTo>
                <a:cubicBezTo>
                  <a:pt x="4634119" y="5082755"/>
                  <a:pt x="4631885" y="5085715"/>
                  <a:pt x="4631105" y="5089065"/>
                </a:cubicBezTo>
                <a:cubicBezTo>
                  <a:pt x="4627503" y="5104729"/>
                  <a:pt x="4631628" y="5128561"/>
                  <a:pt x="4643763" y="5141571"/>
                </a:cubicBezTo>
                <a:close/>
                <a:moveTo>
                  <a:pt x="4815054" y="5384255"/>
                </a:moveTo>
                <a:cubicBezTo>
                  <a:pt x="4819745" y="5388723"/>
                  <a:pt x="4828233" y="5382580"/>
                  <a:pt x="4825440" y="5376661"/>
                </a:cubicBezTo>
                <a:cubicBezTo>
                  <a:pt x="4806567" y="5336900"/>
                  <a:pt x="4782888" y="5298926"/>
                  <a:pt x="4759770" y="5261510"/>
                </a:cubicBezTo>
                <a:cubicBezTo>
                  <a:pt x="4741229" y="5231467"/>
                  <a:pt x="4724922" y="5194610"/>
                  <a:pt x="4701468" y="5168586"/>
                </a:cubicBezTo>
                <a:cubicBezTo>
                  <a:pt x="4699178" y="5166073"/>
                  <a:pt x="4696106" y="5165794"/>
                  <a:pt x="4693552" y="5166898"/>
                </a:cubicBezTo>
                <a:cubicBezTo>
                  <a:pt x="4690997" y="5167999"/>
                  <a:pt x="4688959" y="5170485"/>
                  <a:pt x="4688736" y="5173500"/>
                </a:cubicBezTo>
                <a:cubicBezTo>
                  <a:pt x="4685497" y="5213150"/>
                  <a:pt x="4722801" y="5253246"/>
                  <a:pt x="4742122" y="5285748"/>
                </a:cubicBezTo>
                <a:cubicBezTo>
                  <a:pt x="4763342" y="5321599"/>
                  <a:pt x="4784787" y="5355552"/>
                  <a:pt x="4815054" y="5384255"/>
                </a:cubicBezTo>
                <a:close/>
                <a:moveTo>
                  <a:pt x="4670418" y="5311323"/>
                </a:moveTo>
                <a:cubicBezTo>
                  <a:pt x="4676450" y="5315233"/>
                  <a:pt x="4685049" y="5312776"/>
                  <a:pt x="4686054" y="5304847"/>
                </a:cubicBezTo>
                <a:cubicBezTo>
                  <a:pt x="4689852" y="5275138"/>
                  <a:pt x="4668519" y="5240849"/>
                  <a:pt x="4642496" y="5227335"/>
                </a:cubicBezTo>
                <a:cubicBezTo>
                  <a:pt x="4632333" y="5222086"/>
                  <a:pt x="4622728" y="5230685"/>
                  <a:pt x="4626524" y="5241407"/>
                </a:cubicBezTo>
                <a:cubicBezTo>
                  <a:pt x="4634789" y="5265197"/>
                  <a:pt x="4647969" y="5297363"/>
                  <a:pt x="4670418" y="5311323"/>
                </a:cubicBezTo>
                <a:close/>
                <a:moveTo>
                  <a:pt x="1945009" y="2581671"/>
                </a:moveTo>
                <a:cubicBezTo>
                  <a:pt x="1951487" y="2576086"/>
                  <a:pt x="1957630" y="2569831"/>
                  <a:pt x="1963772" y="2563354"/>
                </a:cubicBezTo>
                <a:cubicBezTo>
                  <a:pt x="2026764" y="2543250"/>
                  <a:pt x="2089421" y="2521471"/>
                  <a:pt x="2150850" y="2497122"/>
                </a:cubicBezTo>
                <a:cubicBezTo>
                  <a:pt x="2150850" y="2497122"/>
                  <a:pt x="2150850" y="2497235"/>
                  <a:pt x="2150850" y="2497235"/>
                </a:cubicBezTo>
                <a:cubicBezTo>
                  <a:pt x="2149063" y="2507956"/>
                  <a:pt x="2163917" y="2515886"/>
                  <a:pt x="2171847" y="2508404"/>
                </a:cubicBezTo>
                <a:cubicBezTo>
                  <a:pt x="2181787" y="2499021"/>
                  <a:pt x="2190834" y="2487965"/>
                  <a:pt x="2199881" y="2476683"/>
                </a:cubicBezTo>
                <a:cubicBezTo>
                  <a:pt x="2294034" y="2436141"/>
                  <a:pt x="2384390" y="2388226"/>
                  <a:pt x="2466257" y="2327357"/>
                </a:cubicBezTo>
                <a:cubicBezTo>
                  <a:pt x="2534386" y="2316970"/>
                  <a:pt x="2598048" y="2282793"/>
                  <a:pt x="2668189" y="2277544"/>
                </a:cubicBezTo>
                <a:cubicBezTo>
                  <a:pt x="2735537" y="2272517"/>
                  <a:pt x="2822653" y="2287931"/>
                  <a:pt x="2878386" y="2242474"/>
                </a:cubicBezTo>
                <a:cubicBezTo>
                  <a:pt x="2891676" y="2231529"/>
                  <a:pt x="2881289" y="2211425"/>
                  <a:pt x="2864759" y="2215893"/>
                </a:cubicBezTo>
                <a:cubicBezTo>
                  <a:pt x="2790822" y="2235996"/>
                  <a:pt x="2715098" y="2227508"/>
                  <a:pt x="2641719" y="2245378"/>
                </a:cubicBezTo>
                <a:cubicBezTo>
                  <a:pt x="2605421" y="2254201"/>
                  <a:pt x="2568563" y="2263807"/>
                  <a:pt x="2531929" y="2274082"/>
                </a:cubicBezTo>
                <a:cubicBezTo>
                  <a:pt x="2546561" y="2261349"/>
                  <a:pt x="2560968" y="2248170"/>
                  <a:pt x="2575376" y="2235214"/>
                </a:cubicBezTo>
                <a:cubicBezTo>
                  <a:pt x="2650430" y="2184173"/>
                  <a:pt x="2742014" y="2154799"/>
                  <a:pt x="2830136" y="2137487"/>
                </a:cubicBezTo>
                <a:cubicBezTo>
                  <a:pt x="2904856" y="2122856"/>
                  <a:pt x="2981809" y="2130563"/>
                  <a:pt x="3055076" y="2116154"/>
                </a:cubicBezTo>
                <a:cubicBezTo>
                  <a:pt x="3066356" y="2113921"/>
                  <a:pt x="3065351" y="2098955"/>
                  <a:pt x="3057310" y="2093929"/>
                </a:cubicBezTo>
                <a:cubicBezTo>
                  <a:pt x="2989961" y="2051153"/>
                  <a:pt x="2867440" y="2087115"/>
                  <a:pt x="2797076" y="2105879"/>
                </a:cubicBezTo>
                <a:cubicBezTo>
                  <a:pt x="2758544" y="2116155"/>
                  <a:pt x="2716549" y="2128105"/>
                  <a:pt x="2676342" y="2144412"/>
                </a:cubicBezTo>
                <a:cubicBezTo>
                  <a:pt x="2682261" y="2139051"/>
                  <a:pt x="2688293" y="2133913"/>
                  <a:pt x="2694212" y="2128664"/>
                </a:cubicBezTo>
                <a:cubicBezTo>
                  <a:pt x="2782780" y="2080750"/>
                  <a:pt x="2869338" y="2037303"/>
                  <a:pt x="2971422" y="2021778"/>
                </a:cubicBezTo>
                <a:cubicBezTo>
                  <a:pt x="3068478" y="2007036"/>
                  <a:pt x="3149676" y="2023230"/>
                  <a:pt x="3244834" y="2033952"/>
                </a:cubicBezTo>
                <a:cubicBezTo>
                  <a:pt x="3260023" y="2035628"/>
                  <a:pt x="3265831" y="2016306"/>
                  <a:pt x="3254774" y="2007482"/>
                </a:cubicBezTo>
                <a:cubicBezTo>
                  <a:pt x="3161291" y="1932986"/>
                  <a:pt x="2977564" y="1952196"/>
                  <a:pt x="2832705" y="2010051"/>
                </a:cubicBezTo>
                <a:cubicBezTo>
                  <a:pt x="2853479" y="1993186"/>
                  <a:pt x="2873806" y="1975763"/>
                  <a:pt x="2895250" y="1959791"/>
                </a:cubicBezTo>
                <a:cubicBezTo>
                  <a:pt x="2910440" y="1948400"/>
                  <a:pt x="2925629" y="1937901"/>
                  <a:pt x="2940819" y="1927849"/>
                </a:cubicBezTo>
                <a:cubicBezTo>
                  <a:pt x="3000125" y="1911542"/>
                  <a:pt x="3064680" y="1906070"/>
                  <a:pt x="3117844" y="1902942"/>
                </a:cubicBezTo>
                <a:cubicBezTo>
                  <a:pt x="3218699" y="1897135"/>
                  <a:pt x="3314303" y="1904283"/>
                  <a:pt x="3411919" y="1930752"/>
                </a:cubicBezTo>
                <a:cubicBezTo>
                  <a:pt x="3420184" y="1932986"/>
                  <a:pt x="3429230" y="1922711"/>
                  <a:pt x="3423646" y="1915116"/>
                </a:cubicBezTo>
                <a:cubicBezTo>
                  <a:pt x="3362664" y="1833138"/>
                  <a:pt x="3180389" y="1854918"/>
                  <a:pt x="3094279" y="1863964"/>
                </a:cubicBezTo>
                <a:cubicBezTo>
                  <a:pt x="3080429" y="1865415"/>
                  <a:pt x="3064122" y="1866980"/>
                  <a:pt x="3046587" y="1868989"/>
                </a:cubicBezTo>
                <a:cubicBezTo>
                  <a:pt x="3103772" y="1842966"/>
                  <a:pt x="3163301" y="1825319"/>
                  <a:pt x="3227187" y="1814150"/>
                </a:cubicBezTo>
                <a:cubicBezTo>
                  <a:pt x="3310729" y="1830680"/>
                  <a:pt x="3396841" y="1828335"/>
                  <a:pt x="3481501" y="1840621"/>
                </a:cubicBezTo>
                <a:cubicBezTo>
                  <a:pt x="3581014" y="1855028"/>
                  <a:pt x="3672822" y="1889764"/>
                  <a:pt x="3770437" y="1909979"/>
                </a:cubicBezTo>
                <a:cubicBezTo>
                  <a:pt x="3781383" y="1912213"/>
                  <a:pt x="3789089" y="1896019"/>
                  <a:pt x="3779596" y="1889540"/>
                </a:cubicBezTo>
                <a:cubicBezTo>
                  <a:pt x="3696387" y="1832021"/>
                  <a:pt x="3588609" y="1812363"/>
                  <a:pt x="3489430" y="1801194"/>
                </a:cubicBezTo>
                <a:cubicBezTo>
                  <a:pt x="3468210" y="1798738"/>
                  <a:pt x="3446653" y="1796280"/>
                  <a:pt x="3424986" y="1794047"/>
                </a:cubicBezTo>
                <a:cubicBezTo>
                  <a:pt x="3510874" y="1787233"/>
                  <a:pt x="3598773" y="1780757"/>
                  <a:pt x="3686224" y="1779863"/>
                </a:cubicBezTo>
                <a:cubicBezTo>
                  <a:pt x="3714817" y="1788463"/>
                  <a:pt x="3744079" y="1795722"/>
                  <a:pt x="3771666" y="1807115"/>
                </a:cubicBezTo>
                <a:cubicBezTo>
                  <a:pt x="3831195" y="1831798"/>
                  <a:pt x="3883129" y="1868878"/>
                  <a:pt x="3941320" y="1895906"/>
                </a:cubicBezTo>
                <a:cubicBezTo>
                  <a:pt x="3950144" y="1899926"/>
                  <a:pt x="3961647" y="1890211"/>
                  <a:pt x="3955058" y="1881163"/>
                </a:cubicBezTo>
                <a:cubicBezTo>
                  <a:pt x="3928811" y="1845089"/>
                  <a:pt x="3885810" y="1811135"/>
                  <a:pt x="3837227" y="1785224"/>
                </a:cubicBezTo>
                <a:cubicBezTo>
                  <a:pt x="3956286" y="1795833"/>
                  <a:pt x="4072105" y="1823309"/>
                  <a:pt x="4177987" y="1882503"/>
                </a:cubicBezTo>
                <a:cubicBezTo>
                  <a:pt x="4254716" y="1925504"/>
                  <a:pt x="4377685" y="2014630"/>
                  <a:pt x="4488813" y="2034511"/>
                </a:cubicBezTo>
                <a:cubicBezTo>
                  <a:pt x="4418673" y="2041771"/>
                  <a:pt x="4342614" y="2016753"/>
                  <a:pt x="4274373" y="1991288"/>
                </a:cubicBezTo>
                <a:cubicBezTo>
                  <a:pt x="4222996" y="1972077"/>
                  <a:pt x="4157883" y="1935220"/>
                  <a:pt x="4100139" y="1938571"/>
                </a:cubicBezTo>
                <a:cubicBezTo>
                  <a:pt x="4080260" y="1927625"/>
                  <a:pt x="4058369" y="1920924"/>
                  <a:pt x="4034132" y="1921036"/>
                </a:cubicBezTo>
                <a:cubicBezTo>
                  <a:pt x="4017379" y="1921036"/>
                  <a:pt x="4009784" y="1945272"/>
                  <a:pt x="4025532" y="1953202"/>
                </a:cubicBezTo>
                <a:cubicBezTo>
                  <a:pt x="4108181" y="1995420"/>
                  <a:pt x="4154196" y="2047243"/>
                  <a:pt x="4193957" y="2122968"/>
                </a:cubicBezTo>
                <a:cubicBezTo>
                  <a:pt x="4065964" y="2102529"/>
                  <a:pt x="3954276" y="2055285"/>
                  <a:pt x="3840688" y="1989724"/>
                </a:cubicBezTo>
                <a:cubicBezTo>
                  <a:pt x="3829185" y="1983135"/>
                  <a:pt x="3819692" y="1991064"/>
                  <a:pt x="3818239" y="2000893"/>
                </a:cubicBezTo>
                <a:cubicBezTo>
                  <a:pt x="3811985" y="2003350"/>
                  <a:pt x="3809193" y="2013179"/>
                  <a:pt x="3814219" y="2018651"/>
                </a:cubicBezTo>
                <a:cubicBezTo>
                  <a:pt x="3868611" y="2077400"/>
                  <a:pt x="3903346" y="2149661"/>
                  <a:pt x="3951260" y="2212095"/>
                </a:cubicBezTo>
                <a:cubicBezTo>
                  <a:pt x="3863696" y="2201150"/>
                  <a:pt x="3773564" y="2189646"/>
                  <a:pt x="3694042" y="2152341"/>
                </a:cubicBezTo>
                <a:cubicBezTo>
                  <a:pt x="3608155" y="2112022"/>
                  <a:pt x="3531536" y="2043669"/>
                  <a:pt x="3439840" y="2018651"/>
                </a:cubicBezTo>
                <a:cubicBezTo>
                  <a:pt x="3430124" y="2015971"/>
                  <a:pt x="3419625" y="2028144"/>
                  <a:pt x="3428002" y="2036410"/>
                </a:cubicBezTo>
                <a:cubicBezTo>
                  <a:pt x="3484628" y="2091471"/>
                  <a:pt x="3547061" y="2132015"/>
                  <a:pt x="3613180" y="2163287"/>
                </a:cubicBezTo>
                <a:cubicBezTo>
                  <a:pt x="3643894" y="2202601"/>
                  <a:pt x="3672375" y="2248394"/>
                  <a:pt x="3707556" y="2284133"/>
                </a:cubicBezTo>
                <a:cubicBezTo>
                  <a:pt x="3645682" y="2283910"/>
                  <a:pt x="3585705" y="2295190"/>
                  <a:pt x="3521262" y="2293962"/>
                </a:cubicBezTo>
                <a:cubicBezTo>
                  <a:pt x="3436378" y="2292287"/>
                  <a:pt x="3367802" y="2235884"/>
                  <a:pt x="3292190" y="2216340"/>
                </a:cubicBezTo>
                <a:cubicBezTo>
                  <a:pt x="3179496" y="2165744"/>
                  <a:pt x="3052731" y="2169318"/>
                  <a:pt x="2930655" y="2177361"/>
                </a:cubicBezTo>
                <a:cubicBezTo>
                  <a:pt x="2913231" y="2178477"/>
                  <a:pt x="2915912" y="2203719"/>
                  <a:pt x="2931437" y="2206287"/>
                </a:cubicBezTo>
                <a:cubicBezTo>
                  <a:pt x="3040221" y="2224157"/>
                  <a:pt x="3160398" y="2201150"/>
                  <a:pt x="3262480" y="2249957"/>
                </a:cubicBezTo>
                <a:cubicBezTo>
                  <a:pt x="3278340" y="2260791"/>
                  <a:pt x="3295651" y="2271290"/>
                  <a:pt x="3313745" y="2281118"/>
                </a:cubicBezTo>
                <a:cubicBezTo>
                  <a:pt x="3385784" y="2334169"/>
                  <a:pt x="3442632" y="2404645"/>
                  <a:pt x="3515008" y="2457139"/>
                </a:cubicBezTo>
                <a:cubicBezTo>
                  <a:pt x="3447771" y="2488187"/>
                  <a:pt x="3384554" y="2480034"/>
                  <a:pt x="3322009" y="2461271"/>
                </a:cubicBezTo>
                <a:cubicBezTo>
                  <a:pt x="3344571" y="2454569"/>
                  <a:pt x="3365568" y="2442954"/>
                  <a:pt x="3377966" y="2426424"/>
                </a:cubicBezTo>
                <a:cubicBezTo>
                  <a:pt x="3385448" y="2416372"/>
                  <a:pt x="3391369" y="2406096"/>
                  <a:pt x="3382098" y="2394147"/>
                </a:cubicBezTo>
                <a:cubicBezTo>
                  <a:pt x="3374504" y="2384318"/>
                  <a:pt x="3359761" y="2382307"/>
                  <a:pt x="3349821" y="2390013"/>
                </a:cubicBezTo>
                <a:cubicBezTo>
                  <a:pt x="3321786" y="2412017"/>
                  <a:pt x="3291854" y="2423632"/>
                  <a:pt x="3261810" y="2440943"/>
                </a:cubicBezTo>
                <a:cubicBezTo>
                  <a:pt x="3242042" y="2433684"/>
                  <a:pt x="3222161" y="2426313"/>
                  <a:pt x="3202169" y="2419612"/>
                </a:cubicBezTo>
                <a:cubicBezTo>
                  <a:pt x="3225957" y="2408107"/>
                  <a:pt x="3249635" y="2395710"/>
                  <a:pt x="3275213" y="2391019"/>
                </a:cubicBezTo>
                <a:cubicBezTo>
                  <a:pt x="3305703" y="2385434"/>
                  <a:pt x="3294758" y="2337967"/>
                  <a:pt x="3264267" y="2344111"/>
                </a:cubicBezTo>
                <a:cubicBezTo>
                  <a:pt x="3236345" y="2349806"/>
                  <a:pt x="3211663" y="2361868"/>
                  <a:pt x="3186756" y="2375383"/>
                </a:cubicBezTo>
                <a:cubicBezTo>
                  <a:pt x="3163525" y="2388004"/>
                  <a:pt x="3142415" y="2395263"/>
                  <a:pt x="3118179" y="2398390"/>
                </a:cubicBezTo>
                <a:cubicBezTo>
                  <a:pt x="3100309" y="2395821"/>
                  <a:pt x="3082328" y="2394481"/>
                  <a:pt x="3063899" y="2395263"/>
                </a:cubicBezTo>
                <a:cubicBezTo>
                  <a:pt x="3059208" y="2392694"/>
                  <a:pt x="3054293" y="2390461"/>
                  <a:pt x="3049491" y="2388003"/>
                </a:cubicBezTo>
                <a:cubicBezTo>
                  <a:pt x="3104889" y="2376611"/>
                  <a:pt x="3161738" y="2342657"/>
                  <a:pt x="3199935" y="2313396"/>
                </a:cubicBezTo>
                <a:cubicBezTo>
                  <a:pt x="3221490" y="2296866"/>
                  <a:pt x="3195467" y="2268274"/>
                  <a:pt x="3173912" y="2277545"/>
                </a:cubicBezTo>
                <a:cubicBezTo>
                  <a:pt x="3144426" y="2290165"/>
                  <a:pt x="3118626" y="2310491"/>
                  <a:pt x="3089811" y="2324787"/>
                </a:cubicBezTo>
                <a:cubicBezTo>
                  <a:pt x="3053400" y="2342882"/>
                  <a:pt x="3019336" y="2350141"/>
                  <a:pt x="2979463" y="2355502"/>
                </a:cubicBezTo>
                <a:lnTo>
                  <a:pt x="2979351" y="2355614"/>
                </a:lnTo>
                <a:cubicBezTo>
                  <a:pt x="2977118" y="2354720"/>
                  <a:pt x="2974883" y="2353604"/>
                  <a:pt x="2972649" y="2352710"/>
                </a:cubicBezTo>
                <a:cubicBezTo>
                  <a:pt x="2982478" y="2349806"/>
                  <a:pt x="2992195" y="2346120"/>
                  <a:pt x="3001465" y="2341541"/>
                </a:cubicBezTo>
                <a:cubicBezTo>
                  <a:pt x="3020229" y="2332271"/>
                  <a:pt x="3073281" y="2307142"/>
                  <a:pt x="3067585" y="2280225"/>
                </a:cubicBezTo>
                <a:cubicBezTo>
                  <a:pt x="3059432" y="2242027"/>
                  <a:pt x="3019894" y="2277209"/>
                  <a:pt x="3003699" y="2288601"/>
                </a:cubicBezTo>
                <a:cubicBezTo>
                  <a:pt x="2964943" y="2315965"/>
                  <a:pt x="2925965" y="2317975"/>
                  <a:pt x="2880284" y="2320767"/>
                </a:cubicBezTo>
                <a:cubicBezTo>
                  <a:pt x="2878609" y="2320879"/>
                  <a:pt x="2877604" y="2322107"/>
                  <a:pt x="2876263" y="2322666"/>
                </a:cubicBezTo>
                <a:cubicBezTo>
                  <a:pt x="2769713" y="2299323"/>
                  <a:pt x="2665844" y="2311832"/>
                  <a:pt x="2587438" y="2391800"/>
                </a:cubicBezTo>
                <a:cubicBezTo>
                  <a:pt x="2578503" y="2400848"/>
                  <a:pt x="2590565" y="2412463"/>
                  <a:pt x="2600505" y="2407772"/>
                </a:cubicBezTo>
                <a:cubicBezTo>
                  <a:pt x="2733192" y="2344445"/>
                  <a:pt x="2848007" y="2345674"/>
                  <a:pt x="2987839" y="2411011"/>
                </a:cubicBezTo>
                <a:cubicBezTo>
                  <a:pt x="3076631" y="2452447"/>
                  <a:pt x="3158387" y="2505611"/>
                  <a:pt x="3232101" y="2569831"/>
                </a:cubicBezTo>
                <a:cubicBezTo>
                  <a:pt x="3173576" y="2590271"/>
                  <a:pt x="3115610" y="2616182"/>
                  <a:pt x="3056751" y="2636956"/>
                </a:cubicBezTo>
                <a:cubicBezTo>
                  <a:pt x="3072499" y="2620203"/>
                  <a:pt x="3085566" y="2601998"/>
                  <a:pt x="3093161" y="2585579"/>
                </a:cubicBezTo>
                <a:cubicBezTo>
                  <a:pt x="3094837" y="2582005"/>
                  <a:pt x="3095395" y="2578544"/>
                  <a:pt x="3095283" y="2575192"/>
                </a:cubicBezTo>
                <a:cubicBezTo>
                  <a:pt x="3095730" y="2569496"/>
                  <a:pt x="3094725" y="2563912"/>
                  <a:pt x="3090258" y="2558663"/>
                </a:cubicBezTo>
                <a:cubicBezTo>
                  <a:pt x="3090369" y="2559668"/>
                  <a:pt x="3090481" y="2560673"/>
                  <a:pt x="3090593" y="2561790"/>
                </a:cubicBezTo>
                <a:cubicBezTo>
                  <a:pt x="3081769" y="2549728"/>
                  <a:pt x="3063117" y="2545483"/>
                  <a:pt x="3054852" y="2562461"/>
                </a:cubicBezTo>
                <a:cubicBezTo>
                  <a:pt x="3031063" y="2611491"/>
                  <a:pt x="2992530" y="2639636"/>
                  <a:pt x="2942717" y="2652592"/>
                </a:cubicBezTo>
                <a:cubicBezTo>
                  <a:pt x="2941936" y="2651363"/>
                  <a:pt x="2941936" y="2650247"/>
                  <a:pt x="2940819" y="2649018"/>
                </a:cubicBezTo>
                <a:cubicBezTo>
                  <a:pt x="2936462" y="2644104"/>
                  <a:pt x="2929538" y="2641981"/>
                  <a:pt x="2923061" y="2642764"/>
                </a:cubicBezTo>
                <a:cubicBezTo>
                  <a:pt x="2965949" y="2606354"/>
                  <a:pt x="2996328" y="2560672"/>
                  <a:pt x="2969299" y="2514770"/>
                </a:cubicBezTo>
                <a:cubicBezTo>
                  <a:pt x="2965614" y="2508515"/>
                  <a:pt x="2955115" y="2507175"/>
                  <a:pt x="2950425" y="2513206"/>
                </a:cubicBezTo>
                <a:cubicBezTo>
                  <a:pt x="2924847" y="2546154"/>
                  <a:pt x="2923954" y="2586026"/>
                  <a:pt x="2889220" y="2615065"/>
                </a:cubicBezTo>
                <a:cubicBezTo>
                  <a:pt x="2866322" y="2634275"/>
                  <a:pt x="2839071" y="2651252"/>
                  <a:pt x="2816733" y="2672249"/>
                </a:cubicBezTo>
                <a:cubicBezTo>
                  <a:pt x="2784680" y="2670351"/>
                  <a:pt x="2752736" y="2666888"/>
                  <a:pt x="2720794" y="2662980"/>
                </a:cubicBezTo>
                <a:cubicBezTo>
                  <a:pt x="2741009" y="2654044"/>
                  <a:pt x="2761448" y="2645444"/>
                  <a:pt x="2779765" y="2633494"/>
                </a:cubicBezTo>
                <a:cubicBezTo>
                  <a:pt x="2802549" y="2618527"/>
                  <a:pt x="2845214" y="2578766"/>
                  <a:pt x="2824216" y="2548610"/>
                </a:cubicBezTo>
                <a:cubicBezTo>
                  <a:pt x="2819749" y="2542356"/>
                  <a:pt x="2810478" y="2536660"/>
                  <a:pt x="2802772" y="2542021"/>
                </a:cubicBezTo>
                <a:cubicBezTo>
                  <a:pt x="2786242" y="2553749"/>
                  <a:pt x="2787807" y="2572512"/>
                  <a:pt x="2774292" y="2586920"/>
                </a:cubicBezTo>
                <a:cubicBezTo>
                  <a:pt x="2762789" y="2599094"/>
                  <a:pt x="2750391" y="2608923"/>
                  <a:pt x="2735537" y="2616740"/>
                </a:cubicBezTo>
                <a:cubicBezTo>
                  <a:pt x="2712528" y="2628914"/>
                  <a:pt x="2690526" y="2639971"/>
                  <a:pt x="2671986" y="2656948"/>
                </a:cubicBezTo>
                <a:cubicBezTo>
                  <a:pt x="2616477" y="2650247"/>
                  <a:pt x="2561080" y="2644663"/>
                  <a:pt x="2505347" y="2648125"/>
                </a:cubicBezTo>
                <a:cubicBezTo>
                  <a:pt x="2489823" y="2649018"/>
                  <a:pt x="2487924" y="2670573"/>
                  <a:pt x="2500992" y="2676605"/>
                </a:cubicBezTo>
                <a:cubicBezTo>
                  <a:pt x="2552144" y="2700172"/>
                  <a:pt x="2616590" y="2714244"/>
                  <a:pt x="2682820" y="2721504"/>
                </a:cubicBezTo>
                <a:cubicBezTo>
                  <a:pt x="2733861" y="2750096"/>
                  <a:pt x="2793279" y="2761711"/>
                  <a:pt x="2840858" y="2799126"/>
                </a:cubicBezTo>
                <a:cubicBezTo>
                  <a:pt x="2884416" y="2833639"/>
                  <a:pt x="2924513" y="2871277"/>
                  <a:pt x="2964496" y="2909027"/>
                </a:cubicBezTo>
                <a:cubicBezTo>
                  <a:pt x="2908988" y="2921201"/>
                  <a:pt x="2851134" y="2917069"/>
                  <a:pt x="2793168" y="2903444"/>
                </a:cubicBezTo>
                <a:lnTo>
                  <a:pt x="2793279" y="2903444"/>
                </a:lnTo>
                <a:cubicBezTo>
                  <a:pt x="2818409" y="2901210"/>
                  <a:pt x="2844991" y="2902885"/>
                  <a:pt x="2867775" y="2890822"/>
                </a:cubicBezTo>
                <a:cubicBezTo>
                  <a:pt x="2875593" y="2886690"/>
                  <a:pt x="2876822" y="2873511"/>
                  <a:pt x="2868222" y="2869267"/>
                </a:cubicBezTo>
                <a:cubicBezTo>
                  <a:pt x="2840635" y="2855641"/>
                  <a:pt x="2808133" y="2863683"/>
                  <a:pt x="2778648" y="2868150"/>
                </a:cubicBezTo>
                <a:cubicBezTo>
                  <a:pt x="2775185" y="2868709"/>
                  <a:pt x="2771835" y="2868933"/>
                  <a:pt x="2768372" y="2869490"/>
                </a:cubicBezTo>
                <a:cubicBezTo>
                  <a:pt x="2784680" y="2865693"/>
                  <a:pt x="2799869" y="2859996"/>
                  <a:pt x="2812601" y="2850616"/>
                </a:cubicBezTo>
                <a:cubicBezTo>
                  <a:pt x="2818855" y="2845924"/>
                  <a:pt x="2816175" y="2833750"/>
                  <a:pt x="2808469" y="2832186"/>
                </a:cubicBezTo>
                <a:cubicBezTo>
                  <a:pt x="2773734" y="2825598"/>
                  <a:pt x="2741121" y="2835984"/>
                  <a:pt x="2705827" y="2832745"/>
                </a:cubicBezTo>
                <a:cubicBezTo>
                  <a:pt x="2672098" y="2829618"/>
                  <a:pt x="2639597" y="2824145"/>
                  <a:pt x="2606984" y="2814987"/>
                </a:cubicBezTo>
                <a:cubicBezTo>
                  <a:pt x="2603856" y="2814093"/>
                  <a:pt x="2600729" y="2813088"/>
                  <a:pt x="2597602" y="2812195"/>
                </a:cubicBezTo>
                <a:cubicBezTo>
                  <a:pt x="2620944" y="2813311"/>
                  <a:pt x="2642613" y="2810742"/>
                  <a:pt x="2659923" y="2801026"/>
                </a:cubicBezTo>
                <a:cubicBezTo>
                  <a:pt x="2667965" y="2796557"/>
                  <a:pt x="2668858" y="2783603"/>
                  <a:pt x="2658918" y="2780363"/>
                </a:cubicBezTo>
                <a:cubicBezTo>
                  <a:pt x="2616365" y="2766402"/>
                  <a:pt x="2569232" y="2769307"/>
                  <a:pt x="2525004" y="2758026"/>
                </a:cubicBezTo>
                <a:cubicBezTo>
                  <a:pt x="2495518" y="2750542"/>
                  <a:pt x="2466368" y="2743953"/>
                  <a:pt x="2436436" y="2744734"/>
                </a:cubicBezTo>
                <a:cubicBezTo>
                  <a:pt x="2341948" y="2693917"/>
                  <a:pt x="2249136" y="2628133"/>
                  <a:pt x="2146382" y="2597083"/>
                </a:cubicBezTo>
                <a:cubicBezTo>
                  <a:pt x="2078587" y="2576533"/>
                  <a:pt x="2011799" y="2574635"/>
                  <a:pt x="1945009" y="2581671"/>
                </a:cubicBezTo>
                <a:close/>
                <a:moveTo>
                  <a:pt x="5503122" y="6253999"/>
                </a:moveTo>
                <a:cubicBezTo>
                  <a:pt x="5512350" y="6261035"/>
                  <a:pt x="5522933" y="6265921"/>
                  <a:pt x="5534101" y="6266367"/>
                </a:cubicBezTo>
                <a:cubicBezTo>
                  <a:pt x="5541138" y="6266703"/>
                  <a:pt x="5545158" y="6259108"/>
                  <a:pt x="5540914" y="6253412"/>
                </a:cubicBezTo>
                <a:cubicBezTo>
                  <a:pt x="5529298" y="6237775"/>
                  <a:pt x="5508190" y="6227724"/>
                  <a:pt x="5493336" y="6214880"/>
                </a:cubicBezTo>
                <a:cubicBezTo>
                  <a:pt x="5484400" y="6207061"/>
                  <a:pt x="5474907" y="6220241"/>
                  <a:pt x="5480268" y="6228729"/>
                </a:cubicBezTo>
                <a:cubicBezTo>
                  <a:pt x="5486019" y="6237775"/>
                  <a:pt x="5493894" y="6246962"/>
                  <a:pt x="5503122" y="6253999"/>
                </a:cubicBezTo>
                <a:close/>
                <a:moveTo>
                  <a:pt x="4117674" y="4862436"/>
                </a:moveTo>
                <a:cubicBezTo>
                  <a:pt x="4121444" y="4863511"/>
                  <a:pt x="4125772" y="4862673"/>
                  <a:pt x="4128173" y="4859210"/>
                </a:cubicBezTo>
                <a:cubicBezTo>
                  <a:pt x="4141352" y="4840112"/>
                  <a:pt x="4153192" y="4811297"/>
                  <a:pt x="4139565" y="4790188"/>
                </a:cubicBezTo>
                <a:cubicBezTo>
                  <a:pt x="4136774" y="4785832"/>
                  <a:pt x="4131747" y="4785386"/>
                  <a:pt x="4127838" y="4788512"/>
                </a:cubicBezTo>
                <a:cubicBezTo>
                  <a:pt x="4109409" y="4802920"/>
                  <a:pt x="4109744" y="4832517"/>
                  <a:pt x="4110527" y="4854185"/>
                </a:cubicBezTo>
                <a:cubicBezTo>
                  <a:pt x="4110694" y="4858374"/>
                  <a:pt x="4113905" y="4861361"/>
                  <a:pt x="4117674" y="4862436"/>
                </a:cubicBezTo>
                <a:close/>
                <a:moveTo>
                  <a:pt x="4021511" y="4782816"/>
                </a:moveTo>
                <a:cubicBezTo>
                  <a:pt x="4026201" y="4790188"/>
                  <a:pt x="4037483" y="4788848"/>
                  <a:pt x="4042285" y="4782593"/>
                </a:cubicBezTo>
                <a:cubicBezTo>
                  <a:pt x="4059597" y="4760143"/>
                  <a:pt x="4049879" y="4725856"/>
                  <a:pt x="4051331" y="4699162"/>
                </a:cubicBezTo>
                <a:cubicBezTo>
                  <a:pt x="4051946" y="4688105"/>
                  <a:pt x="4044183" y="4682214"/>
                  <a:pt x="4035514" y="4681501"/>
                </a:cubicBezTo>
                <a:cubicBezTo>
                  <a:pt x="4026844" y="4680789"/>
                  <a:pt x="4017267" y="4685257"/>
                  <a:pt x="4014250" y="4694917"/>
                </a:cubicBezTo>
                <a:cubicBezTo>
                  <a:pt x="4006322" y="4720941"/>
                  <a:pt x="4006545" y="4759139"/>
                  <a:pt x="4021511" y="4782816"/>
                </a:cubicBezTo>
                <a:close/>
                <a:moveTo>
                  <a:pt x="4146588" y="4927424"/>
                </a:moveTo>
                <a:cubicBezTo>
                  <a:pt x="4150706" y="4929993"/>
                  <a:pt x="4155872" y="4930244"/>
                  <a:pt x="4160227" y="4925888"/>
                </a:cubicBezTo>
                <a:cubicBezTo>
                  <a:pt x="4173072" y="4913157"/>
                  <a:pt x="4174859" y="4896515"/>
                  <a:pt x="4164137" y="4882219"/>
                </a:cubicBezTo>
                <a:cubicBezTo>
                  <a:pt x="4161679" y="4878868"/>
                  <a:pt x="4156095" y="4878868"/>
                  <a:pt x="4153190" y="4881548"/>
                </a:cubicBezTo>
                <a:cubicBezTo>
                  <a:pt x="4143697" y="4890372"/>
                  <a:pt x="4138894" y="4901987"/>
                  <a:pt x="4139230" y="4915055"/>
                </a:cubicBezTo>
                <a:cubicBezTo>
                  <a:pt x="4139398" y="4919969"/>
                  <a:pt x="4142469" y="4924856"/>
                  <a:pt x="4146588" y="4927424"/>
                </a:cubicBezTo>
                <a:close/>
                <a:moveTo>
                  <a:pt x="2595659" y="3351500"/>
                </a:moveTo>
                <a:cubicBezTo>
                  <a:pt x="2639087" y="3389006"/>
                  <a:pt x="2698958" y="3415141"/>
                  <a:pt x="2750725" y="3423684"/>
                </a:cubicBezTo>
                <a:cubicBezTo>
                  <a:pt x="2768149" y="3426478"/>
                  <a:pt x="2773733" y="3398890"/>
                  <a:pt x="2756422" y="3396992"/>
                </a:cubicBezTo>
                <a:cubicBezTo>
                  <a:pt x="2683266" y="3388615"/>
                  <a:pt x="2623848" y="3342600"/>
                  <a:pt x="2562084" y="3307083"/>
                </a:cubicBezTo>
                <a:cubicBezTo>
                  <a:pt x="2560075" y="3305966"/>
                  <a:pt x="2557170" y="3308311"/>
                  <a:pt x="2558622" y="3310433"/>
                </a:cubicBezTo>
                <a:cubicBezTo>
                  <a:pt x="2568534" y="3325232"/>
                  <a:pt x="2581183" y="3338997"/>
                  <a:pt x="2595659" y="3351500"/>
                </a:cubicBezTo>
                <a:close/>
                <a:moveTo>
                  <a:pt x="5400313" y="6212352"/>
                </a:moveTo>
                <a:cubicBezTo>
                  <a:pt x="5407893" y="6221469"/>
                  <a:pt x="5418112" y="6228616"/>
                  <a:pt x="5428220" y="6231855"/>
                </a:cubicBezTo>
                <a:cubicBezTo>
                  <a:pt x="5433247" y="6233531"/>
                  <a:pt x="5439613" y="6228394"/>
                  <a:pt x="5438831" y="6223031"/>
                </a:cubicBezTo>
                <a:cubicBezTo>
                  <a:pt x="5435815" y="6203710"/>
                  <a:pt x="5418839" y="6189525"/>
                  <a:pt x="5407000" y="6174671"/>
                </a:cubicBezTo>
                <a:cubicBezTo>
                  <a:pt x="5403649" y="6170483"/>
                  <a:pt x="5399042" y="6169479"/>
                  <a:pt x="5395231" y="6170819"/>
                </a:cubicBezTo>
                <a:cubicBezTo>
                  <a:pt x="5391420" y="6172160"/>
                  <a:pt x="5388404" y="6175844"/>
                  <a:pt x="5388236" y="6181038"/>
                </a:cubicBezTo>
                <a:cubicBezTo>
                  <a:pt x="5387789" y="6192150"/>
                  <a:pt x="5392732" y="6203235"/>
                  <a:pt x="5400313" y="6212352"/>
                </a:cubicBezTo>
                <a:close/>
                <a:moveTo>
                  <a:pt x="334246" y="1058022"/>
                </a:moveTo>
                <a:cubicBezTo>
                  <a:pt x="338713" y="1063160"/>
                  <a:pt x="349547" y="1063719"/>
                  <a:pt x="353903" y="1057911"/>
                </a:cubicBezTo>
                <a:cubicBezTo>
                  <a:pt x="365853" y="1042163"/>
                  <a:pt x="368199" y="1021501"/>
                  <a:pt x="376575" y="1003631"/>
                </a:cubicBezTo>
                <a:cubicBezTo>
                  <a:pt x="384729" y="986431"/>
                  <a:pt x="397684" y="967331"/>
                  <a:pt x="397014" y="947452"/>
                </a:cubicBezTo>
                <a:cubicBezTo>
                  <a:pt x="396791" y="939522"/>
                  <a:pt x="388972" y="934161"/>
                  <a:pt x="381489" y="936283"/>
                </a:cubicBezTo>
                <a:cubicBezTo>
                  <a:pt x="345302" y="946558"/>
                  <a:pt x="307441" y="1027532"/>
                  <a:pt x="334246" y="1058022"/>
                </a:cubicBezTo>
                <a:close/>
                <a:moveTo>
                  <a:pt x="4772612" y="5580157"/>
                </a:moveTo>
                <a:cubicBezTo>
                  <a:pt x="4775405" y="5585071"/>
                  <a:pt x="4784339" y="5584735"/>
                  <a:pt x="4784452" y="5578034"/>
                </a:cubicBezTo>
                <a:cubicBezTo>
                  <a:pt x="4785122" y="5533360"/>
                  <a:pt x="4773730" y="5490025"/>
                  <a:pt x="4766469" y="5446020"/>
                </a:cubicBezTo>
                <a:cubicBezTo>
                  <a:pt x="4758316" y="5396542"/>
                  <a:pt x="4752508" y="5344718"/>
                  <a:pt x="4730842" y="5299038"/>
                </a:cubicBezTo>
                <a:cubicBezTo>
                  <a:pt x="4729000" y="5295074"/>
                  <a:pt x="4724616" y="5293985"/>
                  <a:pt x="4720790" y="5294990"/>
                </a:cubicBezTo>
                <a:cubicBezTo>
                  <a:pt x="4716964" y="5295994"/>
                  <a:pt x="4713696" y="5299095"/>
                  <a:pt x="4714088" y="5303506"/>
                </a:cubicBezTo>
                <a:cubicBezTo>
                  <a:pt x="4717886" y="5347288"/>
                  <a:pt x="4728720" y="5390399"/>
                  <a:pt x="4735756" y="5433733"/>
                </a:cubicBezTo>
                <a:cubicBezTo>
                  <a:pt x="4743797" y="5483323"/>
                  <a:pt x="4747483" y="5535817"/>
                  <a:pt x="4772612" y="5580157"/>
                </a:cubicBezTo>
                <a:close/>
                <a:moveTo>
                  <a:pt x="5478843" y="6306561"/>
                </a:moveTo>
                <a:cubicBezTo>
                  <a:pt x="5489370" y="6313277"/>
                  <a:pt x="5501209" y="6315902"/>
                  <a:pt x="5512769" y="6308586"/>
                </a:cubicBezTo>
                <a:cubicBezTo>
                  <a:pt x="5515449" y="6306910"/>
                  <a:pt x="5517125" y="6303561"/>
                  <a:pt x="5516119" y="6300434"/>
                </a:cubicBezTo>
                <a:cubicBezTo>
                  <a:pt x="5510200" y="6282116"/>
                  <a:pt x="5489425" y="6273851"/>
                  <a:pt x="5476247" y="6260561"/>
                </a:cubicBezTo>
                <a:cubicBezTo>
                  <a:pt x="5473175" y="6257490"/>
                  <a:pt x="5469559" y="6256288"/>
                  <a:pt x="5466017" y="6256434"/>
                </a:cubicBezTo>
                <a:cubicBezTo>
                  <a:pt x="5455390" y="6256874"/>
                  <a:pt x="5445422" y="6269440"/>
                  <a:pt x="5452793" y="6279994"/>
                </a:cubicBezTo>
                <a:cubicBezTo>
                  <a:pt x="5459103" y="6289040"/>
                  <a:pt x="5468317" y="6299846"/>
                  <a:pt x="5478843" y="6306561"/>
                </a:cubicBezTo>
                <a:close/>
                <a:moveTo>
                  <a:pt x="5214548" y="6050055"/>
                </a:moveTo>
                <a:cubicBezTo>
                  <a:pt x="5248878" y="6085013"/>
                  <a:pt x="5285651" y="6116984"/>
                  <a:pt x="5325244" y="6137926"/>
                </a:cubicBezTo>
                <a:cubicBezTo>
                  <a:pt x="5331499" y="6141277"/>
                  <a:pt x="5340211" y="6135022"/>
                  <a:pt x="5336078" y="6127986"/>
                </a:cubicBezTo>
                <a:cubicBezTo>
                  <a:pt x="5289951" y="6050251"/>
                  <a:pt x="5203617" y="5991838"/>
                  <a:pt x="5141741" y="5926166"/>
                </a:cubicBezTo>
                <a:cubicBezTo>
                  <a:pt x="5102762" y="5884842"/>
                  <a:pt x="5066686" y="5841842"/>
                  <a:pt x="5031393" y="5797501"/>
                </a:cubicBezTo>
                <a:cubicBezTo>
                  <a:pt x="5002467" y="5761092"/>
                  <a:pt x="4984150" y="5720213"/>
                  <a:pt x="4958462" y="5681570"/>
                </a:cubicBezTo>
                <a:cubicBezTo>
                  <a:pt x="4957400" y="5680007"/>
                  <a:pt x="4955837" y="5680006"/>
                  <a:pt x="4954650" y="5680787"/>
                </a:cubicBezTo>
                <a:cubicBezTo>
                  <a:pt x="4953464" y="5681569"/>
                  <a:pt x="4952654" y="5683134"/>
                  <a:pt x="4953100" y="5684696"/>
                </a:cubicBezTo>
                <a:cubicBezTo>
                  <a:pt x="4979571" y="5778850"/>
                  <a:pt x="5053396" y="5872557"/>
                  <a:pt x="5118511" y="5944260"/>
                </a:cubicBezTo>
                <a:cubicBezTo>
                  <a:pt x="5148332" y="5977152"/>
                  <a:pt x="5180218" y="6015097"/>
                  <a:pt x="5214548" y="6050055"/>
                </a:cubicBezTo>
                <a:close/>
                <a:moveTo>
                  <a:pt x="249656" y="1055831"/>
                </a:moveTo>
                <a:cubicBezTo>
                  <a:pt x="253523" y="1058078"/>
                  <a:pt x="258912" y="1057967"/>
                  <a:pt x="262654" y="1053890"/>
                </a:cubicBezTo>
                <a:cubicBezTo>
                  <a:pt x="286332" y="1027978"/>
                  <a:pt x="327656" y="990675"/>
                  <a:pt x="326762" y="952589"/>
                </a:cubicBezTo>
                <a:cubicBezTo>
                  <a:pt x="326540" y="946334"/>
                  <a:pt x="319838" y="938963"/>
                  <a:pt x="313137" y="943320"/>
                </a:cubicBezTo>
                <a:cubicBezTo>
                  <a:pt x="281865" y="963870"/>
                  <a:pt x="260420" y="1010779"/>
                  <a:pt x="245789" y="1043615"/>
                </a:cubicBezTo>
                <a:cubicBezTo>
                  <a:pt x="243443" y="1048976"/>
                  <a:pt x="245789" y="1053583"/>
                  <a:pt x="249656" y="1055831"/>
                </a:cubicBezTo>
                <a:close/>
                <a:moveTo>
                  <a:pt x="707507" y="1532962"/>
                </a:moveTo>
                <a:cubicBezTo>
                  <a:pt x="713733" y="1537779"/>
                  <a:pt x="723310" y="1538952"/>
                  <a:pt x="730962" y="1533256"/>
                </a:cubicBezTo>
                <a:cubicBezTo>
                  <a:pt x="749725" y="1519071"/>
                  <a:pt x="765808" y="1502542"/>
                  <a:pt x="783008" y="1486681"/>
                </a:cubicBezTo>
                <a:cubicBezTo>
                  <a:pt x="795517" y="1475178"/>
                  <a:pt x="803447" y="1467806"/>
                  <a:pt x="800095" y="1450494"/>
                </a:cubicBezTo>
                <a:cubicBezTo>
                  <a:pt x="799202" y="1445580"/>
                  <a:pt x="794736" y="1441672"/>
                  <a:pt x="790156" y="1440443"/>
                </a:cubicBezTo>
                <a:cubicBezTo>
                  <a:pt x="772174" y="1435529"/>
                  <a:pt x="762568" y="1445804"/>
                  <a:pt x="750283" y="1457755"/>
                </a:cubicBezTo>
                <a:cubicBezTo>
                  <a:pt x="733082" y="1474396"/>
                  <a:pt x="717224" y="1490702"/>
                  <a:pt x="704156" y="1510806"/>
                </a:cubicBezTo>
                <a:cubicBezTo>
                  <a:pt x="698404" y="1519685"/>
                  <a:pt x="701280" y="1528146"/>
                  <a:pt x="707507" y="1532962"/>
                </a:cubicBezTo>
                <a:close/>
                <a:moveTo>
                  <a:pt x="4989958" y="5931528"/>
                </a:moveTo>
                <a:cubicBezTo>
                  <a:pt x="4995208" y="5936888"/>
                  <a:pt x="5002244" y="5929852"/>
                  <a:pt x="5000791" y="5924044"/>
                </a:cubicBezTo>
                <a:cubicBezTo>
                  <a:pt x="4975997" y="5823861"/>
                  <a:pt x="4936907" y="5723900"/>
                  <a:pt x="4908761" y="5623716"/>
                </a:cubicBezTo>
                <a:cubicBezTo>
                  <a:pt x="4887763" y="5548884"/>
                  <a:pt x="4858278" y="5471262"/>
                  <a:pt x="4801653" y="5416311"/>
                </a:cubicBezTo>
                <a:cubicBezTo>
                  <a:pt x="4798861" y="5413518"/>
                  <a:pt x="4793723" y="5416199"/>
                  <a:pt x="4794839" y="5420108"/>
                </a:cubicBezTo>
                <a:cubicBezTo>
                  <a:pt x="4810476" y="5471932"/>
                  <a:pt x="4841302" y="5516495"/>
                  <a:pt x="4858502" y="5567759"/>
                </a:cubicBezTo>
                <a:cubicBezTo>
                  <a:pt x="4875478" y="5618243"/>
                  <a:pt x="4885307" y="5670066"/>
                  <a:pt x="4899045" y="5721443"/>
                </a:cubicBezTo>
                <a:cubicBezTo>
                  <a:pt x="4918701" y="5794821"/>
                  <a:pt x="4935901" y="5875795"/>
                  <a:pt x="4989958" y="5931528"/>
                </a:cubicBezTo>
                <a:close/>
                <a:moveTo>
                  <a:pt x="3093832" y="4034731"/>
                </a:moveTo>
                <a:cubicBezTo>
                  <a:pt x="3100756" y="4037523"/>
                  <a:pt x="3107570" y="4033278"/>
                  <a:pt x="3110361" y="4027023"/>
                </a:cubicBezTo>
                <a:cubicBezTo>
                  <a:pt x="3117733" y="4010494"/>
                  <a:pt x="3107793" y="3969505"/>
                  <a:pt x="3090481" y="3961128"/>
                </a:cubicBezTo>
                <a:cubicBezTo>
                  <a:pt x="3059655" y="3946274"/>
                  <a:pt x="3066468" y="4023562"/>
                  <a:pt x="3093832" y="4034731"/>
                </a:cubicBezTo>
                <a:close/>
                <a:moveTo>
                  <a:pt x="5273435" y="6277522"/>
                </a:moveTo>
                <a:cubicBezTo>
                  <a:pt x="5285288" y="6290939"/>
                  <a:pt x="5299053" y="6302386"/>
                  <a:pt x="5315192" y="6309479"/>
                </a:cubicBezTo>
                <a:cubicBezTo>
                  <a:pt x="5321782" y="6312382"/>
                  <a:pt x="5327256" y="6304453"/>
                  <a:pt x="5324685" y="6298645"/>
                </a:cubicBezTo>
                <a:cubicBezTo>
                  <a:pt x="5311282" y="6268042"/>
                  <a:pt x="5281686" y="6244924"/>
                  <a:pt x="5258120" y="6222139"/>
                </a:cubicBezTo>
                <a:cubicBezTo>
                  <a:pt x="5251195" y="6215438"/>
                  <a:pt x="5238350" y="6225266"/>
                  <a:pt x="5243154" y="6233755"/>
                </a:cubicBezTo>
                <a:cubicBezTo>
                  <a:pt x="5251642" y="6248722"/>
                  <a:pt x="5261582" y="6264106"/>
                  <a:pt x="5273435" y="6277522"/>
                </a:cubicBezTo>
                <a:close/>
                <a:moveTo>
                  <a:pt x="319391" y="1233820"/>
                </a:moveTo>
                <a:cubicBezTo>
                  <a:pt x="322182" y="1241192"/>
                  <a:pt x="331453" y="1241080"/>
                  <a:pt x="335138" y="1234826"/>
                </a:cubicBezTo>
                <a:cubicBezTo>
                  <a:pt x="347424" y="1214163"/>
                  <a:pt x="353567" y="1190485"/>
                  <a:pt x="364513" y="1169041"/>
                </a:cubicBezTo>
                <a:cubicBezTo>
                  <a:pt x="375011" y="1148156"/>
                  <a:pt x="390200" y="1126712"/>
                  <a:pt x="386626" y="1102587"/>
                </a:cubicBezTo>
                <a:cubicBezTo>
                  <a:pt x="386013" y="1098231"/>
                  <a:pt x="383164" y="1095215"/>
                  <a:pt x="379619" y="1093903"/>
                </a:cubicBezTo>
                <a:cubicBezTo>
                  <a:pt x="376073" y="1092591"/>
                  <a:pt x="371828" y="1092981"/>
                  <a:pt x="368422" y="1095439"/>
                </a:cubicBezTo>
                <a:cubicBezTo>
                  <a:pt x="348205" y="1110069"/>
                  <a:pt x="336590" y="1140226"/>
                  <a:pt x="327321" y="1162899"/>
                </a:cubicBezTo>
                <a:cubicBezTo>
                  <a:pt x="317715" y="1186353"/>
                  <a:pt x="310232" y="1209248"/>
                  <a:pt x="319391" y="1233820"/>
                </a:cubicBezTo>
                <a:close/>
                <a:moveTo>
                  <a:pt x="3011463" y="3980836"/>
                </a:moveTo>
                <a:cubicBezTo>
                  <a:pt x="3014791" y="3984149"/>
                  <a:pt x="3018972" y="3986592"/>
                  <a:pt x="3024250" y="3987709"/>
                </a:cubicBezTo>
                <a:cubicBezTo>
                  <a:pt x="3027935" y="3988492"/>
                  <a:pt x="3031956" y="3986481"/>
                  <a:pt x="3033743" y="3983130"/>
                </a:cubicBezTo>
                <a:cubicBezTo>
                  <a:pt x="3041785" y="3965819"/>
                  <a:pt x="3031621" y="3946832"/>
                  <a:pt x="3023132" y="3931754"/>
                </a:cubicBezTo>
                <a:cubicBezTo>
                  <a:pt x="3019782" y="3925778"/>
                  <a:pt x="3013192" y="3924466"/>
                  <a:pt x="3007595" y="3926309"/>
                </a:cubicBezTo>
                <a:cubicBezTo>
                  <a:pt x="3001995" y="3928152"/>
                  <a:pt x="2997389" y="3933149"/>
                  <a:pt x="2998003" y="3939796"/>
                </a:cubicBezTo>
                <a:cubicBezTo>
                  <a:pt x="2999175" y="3953114"/>
                  <a:pt x="3001479" y="3970893"/>
                  <a:pt x="3011463" y="3980836"/>
                </a:cubicBezTo>
                <a:close/>
                <a:moveTo>
                  <a:pt x="5188455" y="6207424"/>
                </a:moveTo>
                <a:cubicBezTo>
                  <a:pt x="5194626" y="6215745"/>
                  <a:pt x="5202724" y="6222418"/>
                  <a:pt x="5213781" y="6226496"/>
                </a:cubicBezTo>
                <a:cubicBezTo>
                  <a:pt x="5219030" y="6228394"/>
                  <a:pt x="5223609" y="6222139"/>
                  <a:pt x="5222269" y="6217447"/>
                </a:cubicBezTo>
                <a:cubicBezTo>
                  <a:pt x="5217020" y="6198795"/>
                  <a:pt x="5202947" y="6187964"/>
                  <a:pt x="5192001" y="6172103"/>
                </a:cubicBezTo>
                <a:cubicBezTo>
                  <a:pt x="5189265" y="6168139"/>
                  <a:pt x="5184043" y="6166938"/>
                  <a:pt x="5179953" y="6168124"/>
                </a:cubicBezTo>
                <a:cubicBezTo>
                  <a:pt x="5175862" y="6169311"/>
                  <a:pt x="5172902" y="6172885"/>
                  <a:pt x="5174689" y="6178469"/>
                </a:cubicBezTo>
                <a:cubicBezTo>
                  <a:pt x="5178040" y="6189135"/>
                  <a:pt x="5182284" y="6199103"/>
                  <a:pt x="5188455" y="6207424"/>
                </a:cubicBezTo>
                <a:close/>
                <a:moveTo>
                  <a:pt x="924292" y="1866420"/>
                </a:moveTo>
                <a:cubicBezTo>
                  <a:pt x="970979" y="1876584"/>
                  <a:pt x="1017329" y="1895348"/>
                  <a:pt x="1065243" y="1897804"/>
                </a:cubicBezTo>
                <a:cubicBezTo>
                  <a:pt x="1096627" y="1899369"/>
                  <a:pt x="1144654" y="1901378"/>
                  <a:pt x="1161406" y="1869324"/>
                </a:cubicBezTo>
                <a:cubicBezTo>
                  <a:pt x="1165540" y="1861395"/>
                  <a:pt x="1159843" y="1848773"/>
                  <a:pt x="1150350" y="1848215"/>
                </a:cubicBezTo>
                <a:cubicBezTo>
                  <a:pt x="1130693" y="1847098"/>
                  <a:pt x="1115726" y="1856927"/>
                  <a:pt x="1096181" y="1858937"/>
                </a:cubicBezTo>
                <a:cubicBezTo>
                  <a:pt x="1073285" y="1861282"/>
                  <a:pt x="1050612" y="1859719"/>
                  <a:pt x="1027716" y="1858714"/>
                </a:cubicBezTo>
                <a:cubicBezTo>
                  <a:pt x="993987" y="1857150"/>
                  <a:pt x="961261" y="1853129"/>
                  <a:pt x="927644" y="1849666"/>
                </a:cubicBezTo>
                <a:cubicBezTo>
                  <a:pt x="916922" y="1848550"/>
                  <a:pt x="913348" y="1864075"/>
                  <a:pt x="924292" y="1866420"/>
                </a:cubicBezTo>
                <a:close/>
                <a:moveTo>
                  <a:pt x="4977159" y="6019818"/>
                </a:moveTo>
                <a:cubicBezTo>
                  <a:pt x="4984003" y="6027425"/>
                  <a:pt x="4991381" y="6034140"/>
                  <a:pt x="4999451" y="6039417"/>
                </a:cubicBezTo>
                <a:cubicBezTo>
                  <a:pt x="5004700" y="6042880"/>
                  <a:pt x="5013189" y="6037631"/>
                  <a:pt x="5012184" y="6031376"/>
                </a:cubicBezTo>
                <a:cubicBezTo>
                  <a:pt x="5005705" y="5992286"/>
                  <a:pt x="4970077" y="5957104"/>
                  <a:pt x="4949415" y="5924155"/>
                </a:cubicBezTo>
                <a:cubicBezTo>
                  <a:pt x="4928530" y="5890872"/>
                  <a:pt x="4915239" y="5856138"/>
                  <a:pt x="4898038" y="5821291"/>
                </a:cubicBezTo>
                <a:cubicBezTo>
                  <a:pt x="4895414" y="5815931"/>
                  <a:pt x="4889383" y="5814422"/>
                  <a:pt x="4884161" y="5815791"/>
                </a:cubicBezTo>
                <a:cubicBezTo>
                  <a:pt x="4878939" y="5817159"/>
                  <a:pt x="4874528" y="5821403"/>
                  <a:pt x="4875143" y="5827546"/>
                </a:cubicBezTo>
                <a:cubicBezTo>
                  <a:pt x="4879275" y="5868423"/>
                  <a:pt x="4904294" y="5907961"/>
                  <a:pt x="4925737" y="5942026"/>
                </a:cubicBezTo>
                <a:cubicBezTo>
                  <a:pt x="4940900" y="5966151"/>
                  <a:pt x="4956626" y="5996997"/>
                  <a:pt x="4977159" y="6019818"/>
                </a:cubicBezTo>
                <a:close/>
                <a:moveTo>
                  <a:pt x="2915313" y="3941667"/>
                </a:moveTo>
                <a:cubicBezTo>
                  <a:pt x="2920129" y="3949736"/>
                  <a:pt x="2926691" y="3956270"/>
                  <a:pt x="2936464" y="3959007"/>
                </a:cubicBezTo>
                <a:cubicBezTo>
                  <a:pt x="2943834" y="3961129"/>
                  <a:pt x="2950760" y="3957889"/>
                  <a:pt x="2952323" y="3949736"/>
                </a:cubicBezTo>
                <a:cubicBezTo>
                  <a:pt x="2956008" y="3929633"/>
                  <a:pt x="2936686" y="3886744"/>
                  <a:pt x="2913120" y="3886745"/>
                </a:cubicBezTo>
                <a:cubicBezTo>
                  <a:pt x="2899159" y="3886856"/>
                  <a:pt x="2902398" y="3908077"/>
                  <a:pt x="2904632" y="3915113"/>
                </a:cubicBezTo>
                <a:cubicBezTo>
                  <a:pt x="2907425" y="3923992"/>
                  <a:pt x="2910496" y="3933597"/>
                  <a:pt x="2915313" y="3941667"/>
                </a:cubicBezTo>
                <a:close/>
                <a:moveTo>
                  <a:pt x="249831" y="1252826"/>
                </a:moveTo>
                <a:cubicBezTo>
                  <a:pt x="259930" y="1263773"/>
                  <a:pt x="280662" y="1262328"/>
                  <a:pt x="283426" y="1242979"/>
                </a:cubicBezTo>
                <a:cubicBezTo>
                  <a:pt x="291468" y="1186017"/>
                  <a:pt x="332011" y="1114537"/>
                  <a:pt x="311460" y="1058358"/>
                </a:cubicBezTo>
                <a:cubicBezTo>
                  <a:pt x="309786" y="1053834"/>
                  <a:pt x="305458" y="1051685"/>
                  <a:pt x="300990" y="1051614"/>
                </a:cubicBezTo>
                <a:cubicBezTo>
                  <a:pt x="296523" y="1051545"/>
                  <a:pt x="291915" y="1053555"/>
                  <a:pt x="289681" y="1057353"/>
                </a:cubicBezTo>
                <a:cubicBezTo>
                  <a:pt x="273710" y="1084716"/>
                  <a:pt x="268572" y="1117553"/>
                  <a:pt x="260419" y="1148043"/>
                </a:cubicBezTo>
                <a:cubicBezTo>
                  <a:pt x="252378" y="1177752"/>
                  <a:pt x="244671" y="1207014"/>
                  <a:pt x="244336" y="1237952"/>
                </a:cubicBezTo>
                <a:cubicBezTo>
                  <a:pt x="244280" y="1244151"/>
                  <a:pt x="246465" y="1249177"/>
                  <a:pt x="249831" y="1252826"/>
                </a:cubicBezTo>
                <a:close/>
                <a:moveTo>
                  <a:pt x="4945682" y="6052564"/>
                </a:moveTo>
                <a:cubicBezTo>
                  <a:pt x="4954510" y="6060485"/>
                  <a:pt x="4963990" y="6066949"/>
                  <a:pt x="4974098" y="6071137"/>
                </a:cubicBezTo>
                <a:cubicBezTo>
                  <a:pt x="4980687" y="6073930"/>
                  <a:pt x="4987166" y="6066894"/>
                  <a:pt x="4984486" y="6060415"/>
                </a:cubicBezTo>
                <a:cubicBezTo>
                  <a:pt x="4975438" y="6038748"/>
                  <a:pt x="4954217" y="6023000"/>
                  <a:pt x="4938135" y="6006359"/>
                </a:cubicBezTo>
                <a:cubicBezTo>
                  <a:pt x="4923168" y="5990722"/>
                  <a:pt x="4910212" y="5974639"/>
                  <a:pt x="4899043" y="5956099"/>
                </a:cubicBezTo>
                <a:cubicBezTo>
                  <a:pt x="4896643" y="5952023"/>
                  <a:pt x="4891897" y="5951856"/>
                  <a:pt x="4888294" y="5953782"/>
                </a:cubicBezTo>
                <a:cubicBezTo>
                  <a:pt x="4884692" y="5955708"/>
                  <a:pt x="4882235" y="5959730"/>
                  <a:pt x="4884412" y="5964029"/>
                </a:cubicBezTo>
                <a:cubicBezTo>
                  <a:pt x="4898569" y="5991923"/>
                  <a:pt x="4919196" y="6028801"/>
                  <a:pt x="4945682" y="6052564"/>
                </a:cubicBezTo>
                <a:close/>
                <a:moveTo>
                  <a:pt x="3980857" y="5081693"/>
                </a:moveTo>
                <a:cubicBezTo>
                  <a:pt x="3986107" y="5085827"/>
                  <a:pt x="3992361" y="5083034"/>
                  <a:pt x="3993254" y="5076556"/>
                </a:cubicBezTo>
                <a:cubicBezTo>
                  <a:pt x="3995488" y="5059021"/>
                  <a:pt x="3994483" y="5046623"/>
                  <a:pt x="3984989" y="5031323"/>
                </a:cubicBezTo>
                <a:cubicBezTo>
                  <a:pt x="3981192" y="5025124"/>
                  <a:pt x="3975078" y="5024064"/>
                  <a:pt x="3969884" y="5026129"/>
                </a:cubicBezTo>
                <a:cubicBezTo>
                  <a:pt x="3964690" y="5028196"/>
                  <a:pt x="3960417" y="5033389"/>
                  <a:pt x="3960306" y="5039698"/>
                </a:cubicBezTo>
                <a:cubicBezTo>
                  <a:pt x="3959971" y="5057904"/>
                  <a:pt x="3966783" y="5070748"/>
                  <a:pt x="3980857" y="5081693"/>
                </a:cubicBezTo>
                <a:close/>
                <a:moveTo>
                  <a:pt x="2813299" y="3892283"/>
                </a:moveTo>
                <a:cubicBezTo>
                  <a:pt x="2818053" y="3896063"/>
                  <a:pt x="2823463" y="3898890"/>
                  <a:pt x="2829466" y="3900370"/>
                </a:cubicBezTo>
                <a:cubicBezTo>
                  <a:pt x="2835496" y="3901821"/>
                  <a:pt x="2842422" y="3896907"/>
                  <a:pt x="2843204" y="3890875"/>
                </a:cubicBezTo>
                <a:cubicBezTo>
                  <a:pt x="2845996" y="3867645"/>
                  <a:pt x="2827232" y="3845866"/>
                  <a:pt x="2810703" y="3830900"/>
                </a:cubicBezTo>
                <a:cubicBezTo>
                  <a:pt x="2806012" y="3826655"/>
                  <a:pt x="2800706" y="3827214"/>
                  <a:pt x="2796630" y="3830089"/>
                </a:cubicBezTo>
                <a:cubicBezTo>
                  <a:pt x="2792553" y="3832965"/>
                  <a:pt x="2789705" y="3838159"/>
                  <a:pt x="2789928" y="3843186"/>
                </a:cubicBezTo>
                <a:cubicBezTo>
                  <a:pt x="2790682" y="3861028"/>
                  <a:pt x="2799038" y="3880943"/>
                  <a:pt x="2813299" y="3892283"/>
                </a:cubicBezTo>
                <a:close/>
                <a:moveTo>
                  <a:pt x="4052284" y="5157758"/>
                </a:moveTo>
                <a:cubicBezTo>
                  <a:pt x="4056407" y="5162241"/>
                  <a:pt x="4061775" y="5165654"/>
                  <a:pt x="4068755" y="5167469"/>
                </a:cubicBezTo>
                <a:cubicBezTo>
                  <a:pt x="4074228" y="5168921"/>
                  <a:pt x="4079367" y="5164342"/>
                  <a:pt x="4080482" y="5159316"/>
                </a:cubicBezTo>
                <a:cubicBezTo>
                  <a:pt x="4085062" y="5138096"/>
                  <a:pt x="4078026" y="5112854"/>
                  <a:pt x="4065070" y="5095654"/>
                </a:cubicBezTo>
                <a:cubicBezTo>
                  <a:pt x="4061553" y="5090964"/>
                  <a:pt x="4055019" y="5089427"/>
                  <a:pt x="4049350" y="5090725"/>
                </a:cubicBezTo>
                <a:cubicBezTo>
                  <a:pt x="4043683" y="5092024"/>
                  <a:pt x="4038880" y="5096157"/>
                  <a:pt x="4038823" y="5102802"/>
                </a:cubicBezTo>
                <a:cubicBezTo>
                  <a:pt x="4038740" y="5121230"/>
                  <a:pt x="4039913" y="5144308"/>
                  <a:pt x="4052284" y="5157758"/>
                </a:cubicBezTo>
                <a:close/>
                <a:moveTo>
                  <a:pt x="4997567" y="6140496"/>
                </a:moveTo>
                <a:cubicBezTo>
                  <a:pt x="5008023" y="6149347"/>
                  <a:pt x="5019555" y="6156802"/>
                  <a:pt x="5033069" y="6162610"/>
                </a:cubicBezTo>
                <a:cubicBezTo>
                  <a:pt x="5037201" y="6164397"/>
                  <a:pt x="5040999" y="6158700"/>
                  <a:pt x="5037983" y="6155462"/>
                </a:cubicBezTo>
                <a:cubicBezTo>
                  <a:pt x="5019443" y="6135693"/>
                  <a:pt x="4997551" y="6120502"/>
                  <a:pt x="4978900" y="6100958"/>
                </a:cubicBezTo>
                <a:cubicBezTo>
                  <a:pt x="4973427" y="6095262"/>
                  <a:pt x="4963376" y="6103862"/>
                  <a:pt x="4968514" y="6110004"/>
                </a:cubicBezTo>
                <a:cubicBezTo>
                  <a:pt x="4977727" y="6121396"/>
                  <a:pt x="4987110" y="6131644"/>
                  <a:pt x="4997567" y="6140496"/>
                </a:cubicBezTo>
                <a:close/>
                <a:moveTo>
                  <a:pt x="3763513" y="4896962"/>
                </a:moveTo>
                <a:cubicBezTo>
                  <a:pt x="3769097" y="4901318"/>
                  <a:pt x="3779594" y="4899754"/>
                  <a:pt x="3780376" y="4891266"/>
                </a:cubicBezTo>
                <a:cubicBezTo>
                  <a:pt x="3783057" y="4864125"/>
                  <a:pt x="3765411" y="4842234"/>
                  <a:pt x="3748770" y="4822241"/>
                </a:cubicBezTo>
                <a:cubicBezTo>
                  <a:pt x="3745475" y="4818277"/>
                  <a:pt x="3739835" y="4817663"/>
                  <a:pt x="3735157" y="4819394"/>
                </a:cubicBezTo>
                <a:cubicBezTo>
                  <a:pt x="3730481" y="4821125"/>
                  <a:pt x="3726768" y="4825203"/>
                  <a:pt x="3727326" y="4830618"/>
                </a:cubicBezTo>
                <a:cubicBezTo>
                  <a:pt x="3730006" y="4856084"/>
                  <a:pt x="3743185" y="4881101"/>
                  <a:pt x="3763513" y="4896962"/>
                </a:cubicBezTo>
                <a:close/>
                <a:moveTo>
                  <a:pt x="358356" y="1430460"/>
                </a:moveTo>
                <a:cubicBezTo>
                  <a:pt x="363396" y="1431591"/>
                  <a:pt x="369036" y="1430167"/>
                  <a:pt x="371773" y="1425476"/>
                </a:cubicBezTo>
                <a:cubicBezTo>
                  <a:pt x="383165" y="1405931"/>
                  <a:pt x="390201" y="1384486"/>
                  <a:pt x="399248" y="1363713"/>
                </a:cubicBezTo>
                <a:cubicBezTo>
                  <a:pt x="409858" y="1339476"/>
                  <a:pt x="425159" y="1313677"/>
                  <a:pt x="422143" y="1286536"/>
                </a:cubicBezTo>
                <a:cubicBezTo>
                  <a:pt x="421585" y="1281231"/>
                  <a:pt x="418458" y="1277210"/>
                  <a:pt x="414423" y="1275451"/>
                </a:cubicBezTo>
                <a:cubicBezTo>
                  <a:pt x="410390" y="1273692"/>
                  <a:pt x="405447" y="1274195"/>
                  <a:pt x="401259" y="1277937"/>
                </a:cubicBezTo>
                <a:cubicBezTo>
                  <a:pt x="381266" y="1295918"/>
                  <a:pt x="371996" y="1325404"/>
                  <a:pt x="362725" y="1350087"/>
                </a:cubicBezTo>
                <a:cubicBezTo>
                  <a:pt x="354014" y="1373318"/>
                  <a:pt x="346978" y="1395097"/>
                  <a:pt x="348542" y="1420115"/>
                </a:cubicBezTo>
                <a:cubicBezTo>
                  <a:pt x="348877" y="1425644"/>
                  <a:pt x="353316" y="1429330"/>
                  <a:pt x="358356" y="1430460"/>
                </a:cubicBezTo>
                <a:close/>
                <a:moveTo>
                  <a:pt x="392952" y="1515414"/>
                </a:moveTo>
                <a:cubicBezTo>
                  <a:pt x="397489" y="1518262"/>
                  <a:pt x="403939" y="1518681"/>
                  <a:pt x="408853" y="1515274"/>
                </a:cubicBezTo>
                <a:cubicBezTo>
                  <a:pt x="432196" y="1499192"/>
                  <a:pt x="449061" y="1456750"/>
                  <a:pt x="435436" y="1430838"/>
                </a:cubicBezTo>
                <a:cubicBezTo>
                  <a:pt x="433481" y="1427097"/>
                  <a:pt x="430103" y="1425561"/>
                  <a:pt x="426543" y="1425533"/>
                </a:cubicBezTo>
                <a:cubicBezTo>
                  <a:pt x="422982" y="1425504"/>
                  <a:pt x="419240" y="1426984"/>
                  <a:pt x="416560" y="1429274"/>
                </a:cubicBezTo>
                <a:cubicBezTo>
                  <a:pt x="397126" y="1445804"/>
                  <a:pt x="398020" y="1478641"/>
                  <a:pt x="388526" y="1500978"/>
                </a:cubicBezTo>
                <a:cubicBezTo>
                  <a:pt x="385789" y="1507289"/>
                  <a:pt x="388414" y="1512566"/>
                  <a:pt x="392952" y="1515414"/>
                </a:cubicBezTo>
                <a:close/>
                <a:moveTo>
                  <a:pt x="3051166" y="4224376"/>
                </a:moveTo>
                <a:cubicBezTo>
                  <a:pt x="3045023" y="4185510"/>
                  <a:pt x="3026819" y="4144855"/>
                  <a:pt x="3009060" y="4112019"/>
                </a:cubicBezTo>
                <a:cubicBezTo>
                  <a:pt x="3000237" y="4095824"/>
                  <a:pt x="2989850" y="4077954"/>
                  <a:pt x="2977564" y="4061201"/>
                </a:cubicBezTo>
                <a:cubicBezTo>
                  <a:pt x="3000460" y="4072146"/>
                  <a:pt x="3023692" y="4082422"/>
                  <a:pt x="3047592" y="4091133"/>
                </a:cubicBezTo>
                <a:cubicBezTo>
                  <a:pt x="3048486" y="4091468"/>
                  <a:pt x="3049491" y="4091804"/>
                  <a:pt x="3050384" y="4092138"/>
                </a:cubicBezTo>
                <a:cubicBezTo>
                  <a:pt x="3055858" y="4097276"/>
                  <a:pt x="3061442" y="4102302"/>
                  <a:pt x="3066803" y="4107887"/>
                </a:cubicBezTo>
                <a:cubicBezTo>
                  <a:pt x="3079759" y="4121289"/>
                  <a:pt x="3091598" y="4135361"/>
                  <a:pt x="3101091" y="4151557"/>
                </a:cubicBezTo>
                <a:cubicBezTo>
                  <a:pt x="3116169" y="4177245"/>
                  <a:pt x="3128790" y="4215443"/>
                  <a:pt x="3158164" y="4227839"/>
                </a:cubicBezTo>
                <a:cubicBezTo>
                  <a:pt x="3165535" y="4230967"/>
                  <a:pt x="3171566" y="4224153"/>
                  <a:pt x="3171120" y="4217230"/>
                </a:cubicBezTo>
                <a:cubicBezTo>
                  <a:pt x="3169109" y="4186180"/>
                  <a:pt x="3142862" y="4145525"/>
                  <a:pt x="3124434" y="4121065"/>
                </a:cubicBezTo>
                <a:cubicBezTo>
                  <a:pt x="3124099" y="4120618"/>
                  <a:pt x="3123651" y="4120060"/>
                  <a:pt x="3123205" y="4119502"/>
                </a:cubicBezTo>
                <a:cubicBezTo>
                  <a:pt x="3178937" y="4142063"/>
                  <a:pt x="3235117" y="4170767"/>
                  <a:pt x="3271639" y="4213767"/>
                </a:cubicBezTo>
                <a:cubicBezTo>
                  <a:pt x="3208088" y="4228285"/>
                  <a:pt x="3150234" y="4239343"/>
                  <a:pt x="3078754" y="4230073"/>
                </a:cubicBezTo>
                <a:cubicBezTo>
                  <a:pt x="3069036" y="4228845"/>
                  <a:pt x="3060214" y="4226499"/>
                  <a:pt x="3051166" y="4224376"/>
                </a:cubicBezTo>
                <a:close/>
                <a:moveTo>
                  <a:pt x="2612833" y="3778337"/>
                </a:moveTo>
                <a:cubicBezTo>
                  <a:pt x="2530701" y="3698494"/>
                  <a:pt x="2465866" y="3603559"/>
                  <a:pt x="2432304" y="3489917"/>
                </a:cubicBezTo>
                <a:cubicBezTo>
                  <a:pt x="2431299" y="3486343"/>
                  <a:pt x="2430293" y="3482657"/>
                  <a:pt x="2429399" y="3479083"/>
                </a:cubicBezTo>
                <a:cubicBezTo>
                  <a:pt x="2430181" y="3478525"/>
                  <a:pt x="2430628" y="3477631"/>
                  <a:pt x="2431186" y="3476962"/>
                </a:cubicBezTo>
                <a:cubicBezTo>
                  <a:pt x="2436547" y="3488242"/>
                  <a:pt x="2442021" y="3499299"/>
                  <a:pt x="2448498" y="3509909"/>
                </a:cubicBezTo>
                <a:cubicBezTo>
                  <a:pt x="2469607" y="3552239"/>
                  <a:pt x="2494178" y="3592335"/>
                  <a:pt x="2531818" y="3629416"/>
                </a:cubicBezTo>
                <a:cubicBezTo>
                  <a:pt x="2590789" y="3687493"/>
                  <a:pt x="2653557" y="3746129"/>
                  <a:pt x="2715320" y="3800297"/>
                </a:cubicBezTo>
                <a:cubicBezTo>
                  <a:pt x="2719230" y="3803760"/>
                  <a:pt x="2727718" y="3801526"/>
                  <a:pt x="2725820" y="3795048"/>
                </a:cubicBezTo>
                <a:cubicBezTo>
                  <a:pt x="2700802" y="3713739"/>
                  <a:pt x="2607989" y="3673309"/>
                  <a:pt x="2553038" y="3614114"/>
                </a:cubicBezTo>
                <a:cubicBezTo>
                  <a:pt x="2594363" y="3641589"/>
                  <a:pt x="2639485" y="3660353"/>
                  <a:pt x="2689297" y="3678558"/>
                </a:cubicBezTo>
                <a:cubicBezTo>
                  <a:pt x="2698903" y="3697991"/>
                  <a:pt x="2719230" y="3714074"/>
                  <a:pt x="2731069" y="3731386"/>
                </a:cubicBezTo>
                <a:cubicBezTo>
                  <a:pt x="2747488" y="3755399"/>
                  <a:pt x="2755641" y="3785666"/>
                  <a:pt x="2773511" y="3808116"/>
                </a:cubicBezTo>
                <a:cubicBezTo>
                  <a:pt x="2777754" y="3813477"/>
                  <a:pt x="2787249" y="3810797"/>
                  <a:pt x="2788923" y="3804542"/>
                </a:cubicBezTo>
                <a:cubicBezTo>
                  <a:pt x="2797189" y="3773157"/>
                  <a:pt x="2774515" y="3738199"/>
                  <a:pt x="2755975" y="3714410"/>
                </a:cubicBezTo>
                <a:cubicBezTo>
                  <a:pt x="2752066" y="3709384"/>
                  <a:pt x="2747822" y="3703688"/>
                  <a:pt x="2743243" y="3697991"/>
                </a:cubicBezTo>
                <a:cubicBezTo>
                  <a:pt x="2744694" y="3698550"/>
                  <a:pt x="2745924" y="3698997"/>
                  <a:pt x="2747375" y="3699443"/>
                </a:cubicBezTo>
                <a:cubicBezTo>
                  <a:pt x="2762900" y="3704917"/>
                  <a:pt x="2778201" y="3710500"/>
                  <a:pt x="2793279" y="3716308"/>
                </a:cubicBezTo>
                <a:cubicBezTo>
                  <a:pt x="2812154" y="3743448"/>
                  <a:pt x="2835832" y="3766568"/>
                  <a:pt x="2850352" y="3797952"/>
                </a:cubicBezTo>
                <a:cubicBezTo>
                  <a:pt x="2861968" y="3823195"/>
                  <a:pt x="2869450" y="3858822"/>
                  <a:pt x="2892682" y="3875799"/>
                </a:cubicBezTo>
                <a:cubicBezTo>
                  <a:pt x="2899941" y="3881048"/>
                  <a:pt x="2909435" y="3876357"/>
                  <a:pt x="2910775" y="3867870"/>
                </a:cubicBezTo>
                <a:cubicBezTo>
                  <a:pt x="2916136" y="3833915"/>
                  <a:pt x="2888102" y="3789576"/>
                  <a:pt x="2871908" y="3760872"/>
                </a:cubicBezTo>
                <a:cubicBezTo>
                  <a:pt x="2869003" y="3755622"/>
                  <a:pt x="2865430" y="3750261"/>
                  <a:pt x="2862079" y="3744900"/>
                </a:cubicBezTo>
                <a:cubicBezTo>
                  <a:pt x="2871349" y="3749032"/>
                  <a:pt x="2880396" y="3753500"/>
                  <a:pt x="2889331" y="3757969"/>
                </a:cubicBezTo>
                <a:cubicBezTo>
                  <a:pt x="2906643" y="3777849"/>
                  <a:pt x="2923061" y="3798846"/>
                  <a:pt x="2937245" y="3820625"/>
                </a:cubicBezTo>
                <a:cubicBezTo>
                  <a:pt x="2950312" y="3840618"/>
                  <a:pt x="2960811" y="3871555"/>
                  <a:pt x="2981473" y="3884287"/>
                </a:cubicBezTo>
                <a:cubicBezTo>
                  <a:pt x="2986946" y="3887638"/>
                  <a:pt x="2997333" y="3886520"/>
                  <a:pt x="2997556" y="3878032"/>
                </a:cubicBezTo>
                <a:cubicBezTo>
                  <a:pt x="2998227" y="3848659"/>
                  <a:pt x="2972538" y="3817274"/>
                  <a:pt x="2955450" y="3794825"/>
                </a:cubicBezTo>
                <a:lnTo>
                  <a:pt x="2955226" y="3794602"/>
                </a:lnTo>
                <a:cubicBezTo>
                  <a:pt x="2964832" y="3800633"/>
                  <a:pt x="2974102" y="3807334"/>
                  <a:pt x="2983372" y="3813924"/>
                </a:cubicBezTo>
                <a:cubicBezTo>
                  <a:pt x="2999456" y="3830900"/>
                  <a:pt x="3010959" y="3848993"/>
                  <a:pt x="3020787" y="3871444"/>
                </a:cubicBezTo>
                <a:cubicBezTo>
                  <a:pt x="3030393" y="3893446"/>
                  <a:pt x="3036423" y="3912879"/>
                  <a:pt x="3059766" y="3919357"/>
                </a:cubicBezTo>
                <a:cubicBezTo>
                  <a:pt x="3064904" y="3920809"/>
                  <a:pt x="3071048" y="3916564"/>
                  <a:pt x="3071828" y="3911316"/>
                </a:cubicBezTo>
                <a:cubicBezTo>
                  <a:pt x="3072834" y="3904726"/>
                  <a:pt x="3072388" y="3897913"/>
                  <a:pt x="3071047" y="3891212"/>
                </a:cubicBezTo>
                <a:cubicBezTo>
                  <a:pt x="3082997" y="3904614"/>
                  <a:pt x="3094501" y="3918799"/>
                  <a:pt x="3105447" y="3934100"/>
                </a:cubicBezTo>
                <a:cubicBezTo>
                  <a:pt x="3153697" y="4002229"/>
                  <a:pt x="3203733" y="4072928"/>
                  <a:pt x="3249077" y="4144854"/>
                </a:cubicBezTo>
                <a:cubicBezTo>
                  <a:pt x="3221825" y="4125644"/>
                  <a:pt x="3190777" y="4110567"/>
                  <a:pt x="3162966" y="4096829"/>
                </a:cubicBezTo>
                <a:cubicBezTo>
                  <a:pt x="3075515" y="4053606"/>
                  <a:pt x="2984153" y="4021328"/>
                  <a:pt x="2897148" y="3976206"/>
                </a:cubicBezTo>
                <a:cubicBezTo>
                  <a:pt x="2794396" y="3922931"/>
                  <a:pt x="2694966" y="3858180"/>
                  <a:pt x="2612833" y="3778337"/>
                </a:cubicBezTo>
                <a:close/>
                <a:moveTo>
                  <a:pt x="257516" y="1458536"/>
                </a:moveTo>
                <a:cubicBezTo>
                  <a:pt x="261313" y="1466690"/>
                  <a:pt x="273710" y="1468700"/>
                  <a:pt x="279741" y="1462222"/>
                </a:cubicBezTo>
                <a:cubicBezTo>
                  <a:pt x="305765" y="1434300"/>
                  <a:pt x="307217" y="1378903"/>
                  <a:pt x="305765" y="1342604"/>
                </a:cubicBezTo>
                <a:cubicBezTo>
                  <a:pt x="304872" y="1323059"/>
                  <a:pt x="283762" y="1321049"/>
                  <a:pt x="273710" y="1332440"/>
                </a:cubicBezTo>
                <a:cubicBezTo>
                  <a:pt x="272147" y="1320992"/>
                  <a:pt x="263212" y="1314040"/>
                  <a:pt x="253858" y="1313147"/>
                </a:cubicBezTo>
                <a:cubicBezTo>
                  <a:pt x="244504" y="1312253"/>
                  <a:pt x="234732" y="1317419"/>
                  <a:pt x="231492" y="1330207"/>
                </a:cubicBezTo>
                <a:cubicBezTo>
                  <a:pt x="227248" y="1346848"/>
                  <a:pt x="214739" y="1361591"/>
                  <a:pt x="216973" y="1379238"/>
                </a:cubicBezTo>
                <a:cubicBezTo>
                  <a:pt x="217978" y="1387168"/>
                  <a:pt x="222892" y="1392194"/>
                  <a:pt x="231045" y="1392752"/>
                </a:cubicBezTo>
                <a:cubicBezTo>
                  <a:pt x="241544" y="1393423"/>
                  <a:pt x="249362" y="1388620"/>
                  <a:pt x="255840" y="1382030"/>
                </a:cubicBezTo>
                <a:cubicBezTo>
                  <a:pt x="249921" y="1408946"/>
                  <a:pt x="247799" y="1437427"/>
                  <a:pt x="257516" y="1458536"/>
                </a:cubicBezTo>
                <a:close/>
                <a:moveTo>
                  <a:pt x="4332400" y="5653725"/>
                </a:moveTo>
                <a:lnTo>
                  <a:pt x="4404152" y="5726824"/>
                </a:lnTo>
                <a:lnTo>
                  <a:pt x="4394549" y="5708710"/>
                </a:lnTo>
                <a:cubicBezTo>
                  <a:pt x="4379025" y="5689500"/>
                  <a:pt x="4359479" y="5672719"/>
                  <a:pt x="4338580" y="5657655"/>
                </a:cubicBezTo>
                <a:close/>
                <a:moveTo>
                  <a:pt x="4120552" y="5437902"/>
                </a:moveTo>
                <a:lnTo>
                  <a:pt x="4162888" y="5481032"/>
                </a:lnTo>
                <a:lnTo>
                  <a:pt x="4156234" y="5458794"/>
                </a:lnTo>
                <a:cubicBezTo>
                  <a:pt x="4150315" y="5449175"/>
                  <a:pt x="4142302" y="5440547"/>
                  <a:pt x="4134093" y="5432729"/>
                </a:cubicBezTo>
                <a:cubicBezTo>
                  <a:pt x="4131579" y="5430329"/>
                  <a:pt x="4127586" y="5430105"/>
                  <a:pt x="4124404" y="5431445"/>
                </a:cubicBezTo>
                <a:close/>
                <a:moveTo>
                  <a:pt x="2604497" y="3893393"/>
                </a:moveTo>
                <a:lnTo>
                  <a:pt x="2707191" y="3998015"/>
                </a:lnTo>
                <a:lnTo>
                  <a:pt x="2682428" y="3964437"/>
                </a:lnTo>
                <a:cubicBezTo>
                  <a:pt x="2664922" y="3942784"/>
                  <a:pt x="2647247" y="3921256"/>
                  <a:pt x="2631890" y="3898025"/>
                </a:cubicBezTo>
                <a:cubicBezTo>
                  <a:pt x="2607318" y="3860720"/>
                  <a:pt x="2589672" y="3816045"/>
                  <a:pt x="2561191" y="3781869"/>
                </a:cubicBezTo>
                <a:cubicBezTo>
                  <a:pt x="2559237" y="3779468"/>
                  <a:pt x="2556250" y="3779217"/>
                  <a:pt x="2553890" y="3780319"/>
                </a:cubicBezTo>
                <a:cubicBezTo>
                  <a:pt x="2551531" y="3781423"/>
                  <a:pt x="2549800" y="3783879"/>
                  <a:pt x="2550357" y="3786895"/>
                </a:cubicBezTo>
                <a:cubicBezTo>
                  <a:pt x="2554881" y="3811523"/>
                  <a:pt x="2566524" y="3835116"/>
                  <a:pt x="2580415" y="3857677"/>
                </a:cubicBezTo>
                <a:close/>
                <a:moveTo>
                  <a:pt x="2416512" y="3701881"/>
                </a:moveTo>
                <a:lnTo>
                  <a:pt x="2437020" y="3722773"/>
                </a:lnTo>
                <a:lnTo>
                  <a:pt x="2437372" y="3720594"/>
                </a:lnTo>
                <a:cubicBezTo>
                  <a:pt x="2440318" y="3684561"/>
                  <a:pt x="2440457" y="3648682"/>
                  <a:pt x="2438112" y="3612774"/>
                </a:cubicBezTo>
                <a:cubicBezTo>
                  <a:pt x="2447940" y="3645163"/>
                  <a:pt x="2457991" y="3677441"/>
                  <a:pt x="2467486" y="3709942"/>
                </a:cubicBezTo>
                <a:lnTo>
                  <a:pt x="2462663" y="3748898"/>
                </a:lnTo>
                <a:lnTo>
                  <a:pt x="2517637" y="3804903"/>
                </a:lnTo>
                <a:lnTo>
                  <a:pt x="2515958" y="3798511"/>
                </a:lnTo>
                <a:cubicBezTo>
                  <a:pt x="2511379" y="3779747"/>
                  <a:pt x="2506353" y="3761207"/>
                  <a:pt x="2501326" y="3742555"/>
                </a:cubicBezTo>
                <a:cubicBezTo>
                  <a:pt x="2505906" y="3726472"/>
                  <a:pt x="2502891" y="3709160"/>
                  <a:pt x="2497194" y="3692183"/>
                </a:cubicBezTo>
                <a:cubicBezTo>
                  <a:pt x="2555272" y="3769583"/>
                  <a:pt x="2633789" y="3837937"/>
                  <a:pt x="2703371" y="3889872"/>
                </a:cubicBezTo>
                <a:cubicBezTo>
                  <a:pt x="2723697" y="3924830"/>
                  <a:pt x="2763236" y="3949179"/>
                  <a:pt x="2789816" y="3980004"/>
                </a:cubicBezTo>
                <a:cubicBezTo>
                  <a:pt x="2810703" y="4004240"/>
                  <a:pt x="2829355" y="4036071"/>
                  <a:pt x="2858840" y="4050256"/>
                </a:cubicBezTo>
                <a:cubicBezTo>
                  <a:pt x="2864648" y="4053047"/>
                  <a:pt x="2869450" y="4047351"/>
                  <a:pt x="2868222" y="4041768"/>
                </a:cubicBezTo>
                <a:cubicBezTo>
                  <a:pt x="2864871" y="4027471"/>
                  <a:pt x="2857165" y="4013622"/>
                  <a:pt x="2847559" y="4000219"/>
                </a:cubicBezTo>
                <a:cubicBezTo>
                  <a:pt x="2854931" y="4005580"/>
                  <a:pt x="2862303" y="4010941"/>
                  <a:pt x="2869562" y="4015967"/>
                </a:cubicBezTo>
                <a:cubicBezTo>
                  <a:pt x="2889555" y="4029705"/>
                  <a:pt x="2905861" y="4051038"/>
                  <a:pt x="2926747" y="4062430"/>
                </a:cubicBezTo>
                <a:cubicBezTo>
                  <a:pt x="2928868" y="4063546"/>
                  <a:pt x="2931214" y="4063658"/>
                  <a:pt x="2933559" y="4063323"/>
                </a:cubicBezTo>
                <a:cubicBezTo>
                  <a:pt x="2956008" y="4086778"/>
                  <a:pt x="2974325" y="4112689"/>
                  <a:pt x="2989292" y="4148430"/>
                </a:cubicBezTo>
                <a:cubicBezTo>
                  <a:pt x="2997892" y="4169203"/>
                  <a:pt x="3004035" y="4190647"/>
                  <a:pt x="3010065" y="4211980"/>
                </a:cubicBezTo>
                <a:cubicBezTo>
                  <a:pt x="2948162" y="4188525"/>
                  <a:pt x="2898384" y="4148674"/>
                  <a:pt x="2842779" y="4112450"/>
                </a:cubicBezTo>
                <a:lnTo>
                  <a:pt x="2787669" y="4080004"/>
                </a:lnTo>
                <a:lnTo>
                  <a:pt x="2925697" y="4220622"/>
                </a:lnTo>
                <a:lnTo>
                  <a:pt x="2954557" y="4239790"/>
                </a:lnTo>
                <a:lnTo>
                  <a:pt x="2977330" y="4273224"/>
                </a:lnTo>
                <a:lnTo>
                  <a:pt x="3050559" y="4347828"/>
                </a:lnTo>
                <a:lnTo>
                  <a:pt x="3045736" y="4332016"/>
                </a:lnTo>
                <a:cubicBezTo>
                  <a:pt x="3034469" y="4305798"/>
                  <a:pt x="3017549" y="4280389"/>
                  <a:pt x="2999456" y="4257996"/>
                </a:cubicBezTo>
                <a:cubicBezTo>
                  <a:pt x="3003588" y="4259224"/>
                  <a:pt x="3007609" y="4261122"/>
                  <a:pt x="3011741" y="4262128"/>
                </a:cubicBezTo>
                <a:cubicBezTo>
                  <a:pt x="3018442" y="4263803"/>
                  <a:pt x="3025813" y="4265366"/>
                  <a:pt x="3032962" y="4267042"/>
                </a:cubicBezTo>
                <a:cubicBezTo>
                  <a:pt x="3057198" y="4305239"/>
                  <a:pt x="3082997" y="4341538"/>
                  <a:pt x="3100756" y="4383867"/>
                </a:cubicBezTo>
                <a:lnTo>
                  <a:pt x="3108580" y="4406937"/>
                </a:lnTo>
                <a:lnTo>
                  <a:pt x="3159633" y="4458948"/>
                </a:lnTo>
                <a:lnTo>
                  <a:pt x="3141634" y="4397718"/>
                </a:lnTo>
                <a:cubicBezTo>
                  <a:pt x="3145655" y="4404977"/>
                  <a:pt x="3149899" y="4412014"/>
                  <a:pt x="3153696" y="4419608"/>
                </a:cubicBezTo>
                <a:lnTo>
                  <a:pt x="3182741" y="4482490"/>
                </a:lnTo>
                <a:lnTo>
                  <a:pt x="3272038" y="4573463"/>
                </a:lnTo>
                <a:lnTo>
                  <a:pt x="3257330" y="4545951"/>
                </a:lnTo>
                <a:cubicBezTo>
                  <a:pt x="3213505" y="4455054"/>
                  <a:pt x="3170952" y="4350808"/>
                  <a:pt x="3102767" y="4282120"/>
                </a:cubicBezTo>
                <a:cubicBezTo>
                  <a:pt x="3136384" y="4287034"/>
                  <a:pt x="3170226" y="4288933"/>
                  <a:pt x="3201052" y="4283683"/>
                </a:cubicBezTo>
                <a:cubicBezTo>
                  <a:pt x="3244163" y="4276312"/>
                  <a:pt x="3282137" y="4256767"/>
                  <a:pt x="3324467" y="4246938"/>
                </a:cubicBezTo>
                <a:cubicBezTo>
                  <a:pt x="3341219" y="4243028"/>
                  <a:pt x="3347809" y="4227839"/>
                  <a:pt x="3339545" y="4212873"/>
                </a:cubicBezTo>
                <a:cubicBezTo>
                  <a:pt x="3287051" y="4118943"/>
                  <a:pt x="3219369" y="4026243"/>
                  <a:pt x="3156153" y="3938121"/>
                </a:cubicBezTo>
                <a:cubicBezTo>
                  <a:pt x="3104889" y="3866752"/>
                  <a:pt x="3047592" y="3790580"/>
                  <a:pt x="2966508" y="3751044"/>
                </a:cubicBezTo>
                <a:cubicBezTo>
                  <a:pt x="2911668" y="3724238"/>
                  <a:pt x="2853702" y="3698438"/>
                  <a:pt x="2796071" y="3678892"/>
                </a:cubicBezTo>
                <a:cubicBezTo>
                  <a:pt x="2736989" y="3658901"/>
                  <a:pt x="2647191" y="3652422"/>
                  <a:pt x="2595257" y="3619921"/>
                </a:cubicBezTo>
                <a:cubicBezTo>
                  <a:pt x="2508252" y="3565418"/>
                  <a:pt x="2456317" y="3488577"/>
                  <a:pt x="2427725" y="3391855"/>
                </a:cubicBezTo>
                <a:cubicBezTo>
                  <a:pt x="2415439" y="3350195"/>
                  <a:pt x="2391872" y="3306637"/>
                  <a:pt x="2381150" y="3263190"/>
                </a:cubicBezTo>
                <a:cubicBezTo>
                  <a:pt x="2481669" y="3336904"/>
                  <a:pt x="2573031" y="3426032"/>
                  <a:pt x="2676788" y="3495837"/>
                </a:cubicBezTo>
                <a:cubicBezTo>
                  <a:pt x="2837843" y="3604174"/>
                  <a:pt x="2994317" y="3728817"/>
                  <a:pt x="3142862" y="3854019"/>
                </a:cubicBezTo>
                <a:cubicBezTo>
                  <a:pt x="3204960" y="3906402"/>
                  <a:pt x="3267618" y="3958336"/>
                  <a:pt x="3329492" y="4011053"/>
                </a:cubicBezTo>
                <a:cubicBezTo>
                  <a:pt x="3390698" y="4063212"/>
                  <a:pt x="3477925" y="4107887"/>
                  <a:pt x="3483400" y="4196232"/>
                </a:cubicBezTo>
                <a:cubicBezTo>
                  <a:pt x="3493954" y="4365788"/>
                  <a:pt x="3526227" y="4524227"/>
                  <a:pt x="3436937" y="4666687"/>
                </a:cubicBezTo>
                <a:lnTo>
                  <a:pt x="3404720" y="4708636"/>
                </a:lnTo>
                <a:lnTo>
                  <a:pt x="3436206" y="4740712"/>
                </a:lnTo>
                <a:lnTo>
                  <a:pt x="3442409" y="4733450"/>
                </a:lnTo>
                <a:lnTo>
                  <a:pt x="3443773" y="4748421"/>
                </a:lnTo>
                <a:lnTo>
                  <a:pt x="3479234" y="4784547"/>
                </a:lnTo>
                <a:lnTo>
                  <a:pt x="3479085" y="4779494"/>
                </a:lnTo>
                <a:cubicBezTo>
                  <a:pt x="3477396" y="4765896"/>
                  <a:pt x="3475246" y="4752270"/>
                  <a:pt x="3475134" y="4738923"/>
                </a:cubicBezTo>
                <a:cubicBezTo>
                  <a:pt x="3475023" y="4722058"/>
                  <a:pt x="3474687" y="4702514"/>
                  <a:pt x="3482059" y="4686877"/>
                </a:cubicBezTo>
                <a:cubicBezTo>
                  <a:pt x="3483510" y="4683750"/>
                  <a:pt x="3485297" y="4680510"/>
                  <a:pt x="3486749" y="4677048"/>
                </a:cubicBezTo>
                <a:cubicBezTo>
                  <a:pt x="3504172" y="4648790"/>
                  <a:pt x="3516459" y="4618078"/>
                  <a:pt x="3522713" y="4581555"/>
                </a:cubicBezTo>
                <a:cubicBezTo>
                  <a:pt x="3542370" y="4466404"/>
                  <a:pt x="3524276" y="4363316"/>
                  <a:pt x="3517910" y="4248836"/>
                </a:cubicBezTo>
                <a:cubicBezTo>
                  <a:pt x="3515677" y="4207959"/>
                  <a:pt x="3517575" y="4153567"/>
                  <a:pt x="3497360" y="4116040"/>
                </a:cubicBezTo>
                <a:cubicBezTo>
                  <a:pt x="3470332" y="4066004"/>
                  <a:pt x="3415269" y="4041321"/>
                  <a:pt x="3372492" y="4006139"/>
                </a:cubicBezTo>
                <a:cubicBezTo>
                  <a:pt x="3253211" y="3907965"/>
                  <a:pt x="3132922" y="3811466"/>
                  <a:pt x="3012412" y="3714968"/>
                </a:cubicBezTo>
                <a:cubicBezTo>
                  <a:pt x="2906530" y="3630198"/>
                  <a:pt x="2801209" y="3547883"/>
                  <a:pt x="2689633" y="3470707"/>
                </a:cubicBezTo>
                <a:cubicBezTo>
                  <a:pt x="2572919" y="3389957"/>
                  <a:pt x="2465810" y="3273130"/>
                  <a:pt x="2339156" y="3209581"/>
                </a:cubicBezTo>
                <a:cubicBezTo>
                  <a:pt x="2335805" y="3207905"/>
                  <a:pt x="2332790" y="3208575"/>
                  <a:pt x="2330333" y="3210027"/>
                </a:cubicBezTo>
                <a:cubicBezTo>
                  <a:pt x="2326312" y="3202433"/>
                  <a:pt x="2315143" y="3207123"/>
                  <a:pt x="2318493" y="3214717"/>
                </a:cubicBezTo>
                <a:cubicBezTo>
                  <a:pt x="2359036" y="3305074"/>
                  <a:pt x="2377911" y="3404029"/>
                  <a:pt x="2404605" y="3499411"/>
                </a:cubicBezTo>
                <a:cubicBezTo>
                  <a:pt x="2408068" y="3555366"/>
                  <a:pt x="2423033" y="3611210"/>
                  <a:pt x="2420465" y="3667278"/>
                </a:cubicBezTo>
                <a:close/>
                <a:moveTo>
                  <a:pt x="1635780" y="2906496"/>
                </a:moveTo>
                <a:lnTo>
                  <a:pt x="1739693" y="3012359"/>
                </a:lnTo>
                <a:lnTo>
                  <a:pt x="1732019" y="2999607"/>
                </a:lnTo>
                <a:cubicBezTo>
                  <a:pt x="1746428" y="3008653"/>
                  <a:pt x="1760389" y="3018706"/>
                  <a:pt x="1774014" y="3029428"/>
                </a:cubicBezTo>
                <a:cubicBezTo>
                  <a:pt x="1782615" y="3040094"/>
                  <a:pt x="1790852" y="3050872"/>
                  <a:pt x="1798405" y="3062250"/>
                </a:cubicBezTo>
                <a:lnTo>
                  <a:pt x="1811177" y="3085184"/>
                </a:lnTo>
                <a:lnTo>
                  <a:pt x="1877818" y="3153076"/>
                </a:lnTo>
                <a:lnTo>
                  <a:pt x="1865711" y="3116320"/>
                </a:lnTo>
                <a:cubicBezTo>
                  <a:pt x="1874980" y="3126596"/>
                  <a:pt x="1884251" y="3136760"/>
                  <a:pt x="1892963" y="3147258"/>
                </a:cubicBezTo>
                <a:lnTo>
                  <a:pt x="2006562" y="3284237"/>
                </a:lnTo>
                <a:lnTo>
                  <a:pt x="2199550" y="3480846"/>
                </a:lnTo>
                <a:lnTo>
                  <a:pt x="2200244" y="3480312"/>
                </a:lnTo>
                <a:cubicBezTo>
                  <a:pt x="2203846" y="3472634"/>
                  <a:pt x="2203511" y="3463279"/>
                  <a:pt x="2197647" y="3454065"/>
                </a:cubicBezTo>
                <a:cubicBezTo>
                  <a:pt x="2125163" y="3340479"/>
                  <a:pt x="2036593" y="3238619"/>
                  <a:pt x="1949700" y="3135978"/>
                </a:cubicBezTo>
                <a:cubicBezTo>
                  <a:pt x="1880341" y="3053999"/>
                  <a:pt x="1808414" y="2966882"/>
                  <a:pt x="1705214" y="2927456"/>
                </a:cubicBezTo>
                <a:close/>
                <a:moveTo>
                  <a:pt x="1438422" y="2705434"/>
                </a:moveTo>
                <a:lnTo>
                  <a:pt x="1489272" y="2757238"/>
                </a:lnTo>
                <a:lnTo>
                  <a:pt x="1540922" y="2775673"/>
                </a:lnTo>
                <a:cubicBezTo>
                  <a:pt x="1736487" y="2844584"/>
                  <a:pt x="1927251" y="2953033"/>
                  <a:pt x="2093555" y="3077006"/>
                </a:cubicBezTo>
                <a:cubicBezTo>
                  <a:pt x="2149174" y="3118443"/>
                  <a:pt x="2234393" y="3170601"/>
                  <a:pt x="2262649" y="3237950"/>
                </a:cubicBezTo>
                <a:cubicBezTo>
                  <a:pt x="2279850" y="3279051"/>
                  <a:pt x="2289008" y="3320039"/>
                  <a:pt x="2300065" y="3362816"/>
                </a:cubicBezTo>
                <a:cubicBezTo>
                  <a:pt x="2318270" y="3432956"/>
                  <a:pt x="2337481" y="3502314"/>
                  <a:pt x="2350324" y="3574018"/>
                </a:cubicBezTo>
                <a:cubicBezTo>
                  <a:pt x="2354429" y="3596942"/>
                  <a:pt x="2355713" y="3617548"/>
                  <a:pt x="2354326" y="3636550"/>
                </a:cubicBezTo>
                <a:lnTo>
                  <a:pt x="2353961" y="3638155"/>
                </a:lnTo>
                <a:lnTo>
                  <a:pt x="2395216" y="3680185"/>
                </a:lnTo>
                <a:lnTo>
                  <a:pt x="2398015" y="3669959"/>
                </a:lnTo>
                <a:cubicBezTo>
                  <a:pt x="2407062" y="3574465"/>
                  <a:pt x="2369981" y="3473946"/>
                  <a:pt x="2345745" y="3382138"/>
                </a:cubicBezTo>
                <a:cubicBezTo>
                  <a:pt x="2328210" y="3316018"/>
                  <a:pt x="2318382" y="3226334"/>
                  <a:pt x="2269462" y="3173505"/>
                </a:cubicBezTo>
                <a:cubicBezTo>
                  <a:pt x="2125832" y="3018146"/>
                  <a:pt x="1924235" y="2914948"/>
                  <a:pt x="1737940" y="2819901"/>
                </a:cubicBezTo>
                <a:cubicBezTo>
                  <a:pt x="1686033" y="2793459"/>
                  <a:pt x="1632779" y="2770835"/>
                  <a:pt x="1578617" y="2750831"/>
                </a:cubicBezTo>
                <a:close/>
                <a:moveTo>
                  <a:pt x="1353644" y="2619065"/>
                </a:moveTo>
                <a:lnTo>
                  <a:pt x="1380578" y="2646504"/>
                </a:lnTo>
                <a:lnTo>
                  <a:pt x="1424989" y="2658819"/>
                </a:lnTo>
                <a:cubicBezTo>
                  <a:pt x="1453386" y="2666051"/>
                  <a:pt x="1481894" y="2670406"/>
                  <a:pt x="1508532" y="2664543"/>
                </a:cubicBezTo>
                <a:cubicBezTo>
                  <a:pt x="1521822" y="2661640"/>
                  <a:pt x="1517579" y="2638967"/>
                  <a:pt x="1504176" y="2641201"/>
                </a:cubicBezTo>
                <a:cubicBezTo>
                  <a:pt x="1483290" y="2644718"/>
                  <a:pt x="1453749" y="2640670"/>
                  <a:pt x="1424138" y="2634722"/>
                </a:cubicBezTo>
                <a:close/>
                <a:moveTo>
                  <a:pt x="1276143" y="2540109"/>
                </a:moveTo>
                <a:lnTo>
                  <a:pt x="1331844" y="2596856"/>
                </a:lnTo>
                <a:lnTo>
                  <a:pt x="1395780" y="2613393"/>
                </a:lnTo>
                <a:cubicBezTo>
                  <a:pt x="1542109" y="2646847"/>
                  <a:pt x="1684888" y="2656083"/>
                  <a:pt x="1817238" y="2548276"/>
                </a:cubicBezTo>
                <a:cubicBezTo>
                  <a:pt x="1901563" y="2479588"/>
                  <a:pt x="1977286" y="2397609"/>
                  <a:pt x="1994041" y="2285697"/>
                </a:cubicBezTo>
                <a:cubicBezTo>
                  <a:pt x="2002193" y="2230858"/>
                  <a:pt x="1999737" y="2174345"/>
                  <a:pt x="1995716" y="2117719"/>
                </a:cubicBezTo>
                <a:cubicBezTo>
                  <a:pt x="2004651" y="2148433"/>
                  <a:pt x="2016266" y="2176466"/>
                  <a:pt x="2030339" y="2199139"/>
                </a:cubicBezTo>
                <a:cubicBezTo>
                  <a:pt x="2034806" y="2206287"/>
                  <a:pt x="2048320" y="2206176"/>
                  <a:pt x="2048320" y="2195789"/>
                </a:cubicBezTo>
                <a:cubicBezTo>
                  <a:pt x="2047986" y="2132126"/>
                  <a:pt x="2019170" y="2070252"/>
                  <a:pt x="2011575" y="2006589"/>
                </a:cubicBezTo>
                <a:cubicBezTo>
                  <a:pt x="2005209" y="1953426"/>
                  <a:pt x="2006549" y="1900486"/>
                  <a:pt x="2002640" y="1847434"/>
                </a:cubicBezTo>
                <a:cubicBezTo>
                  <a:pt x="2004092" y="1842742"/>
                  <a:pt x="2005878" y="1837381"/>
                  <a:pt x="2008113" y="1830793"/>
                </a:cubicBezTo>
                <a:cubicBezTo>
                  <a:pt x="2006549" y="1840844"/>
                  <a:pt x="2005209" y="1850897"/>
                  <a:pt x="2005209" y="1861283"/>
                </a:cubicBezTo>
                <a:cubicBezTo>
                  <a:pt x="2005320" y="1913888"/>
                  <a:pt x="2009118" y="1968280"/>
                  <a:pt x="2023414" y="2018987"/>
                </a:cubicBezTo>
                <a:cubicBezTo>
                  <a:pt x="2026429" y="2029597"/>
                  <a:pt x="2040055" y="2027586"/>
                  <a:pt x="2041843" y="2017535"/>
                </a:cubicBezTo>
                <a:cubicBezTo>
                  <a:pt x="2052341" y="1958228"/>
                  <a:pt x="2029110" y="1899927"/>
                  <a:pt x="2036035" y="1840509"/>
                </a:cubicBezTo>
                <a:cubicBezTo>
                  <a:pt x="2039498" y="1811358"/>
                  <a:pt x="2043965" y="1782766"/>
                  <a:pt x="2047427" y="1753951"/>
                </a:cubicBezTo>
                <a:cubicBezTo>
                  <a:pt x="2048320" y="1782766"/>
                  <a:pt x="2052788" y="1811136"/>
                  <a:pt x="2058261" y="1834367"/>
                </a:cubicBezTo>
                <a:cubicBezTo>
                  <a:pt x="2061388" y="1847769"/>
                  <a:pt x="2083726" y="1845870"/>
                  <a:pt x="2082720" y="1831574"/>
                </a:cubicBezTo>
                <a:cubicBezTo>
                  <a:pt x="2079034" y="1777740"/>
                  <a:pt x="2076912" y="1717318"/>
                  <a:pt x="2100479" y="1667617"/>
                </a:cubicBezTo>
                <a:cubicBezTo>
                  <a:pt x="2136890" y="1707377"/>
                  <a:pt x="2159450" y="1759200"/>
                  <a:pt x="2174752" y="1810353"/>
                </a:cubicBezTo>
                <a:cubicBezTo>
                  <a:pt x="2179889" y="1827441"/>
                  <a:pt x="2183352" y="1844195"/>
                  <a:pt x="2186144" y="1860836"/>
                </a:cubicBezTo>
                <a:cubicBezTo>
                  <a:pt x="2185697" y="1912102"/>
                  <a:pt x="2186590" y="1963478"/>
                  <a:pt x="2187595" y="2014742"/>
                </a:cubicBezTo>
                <a:cubicBezTo>
                  <a:pt x="2179778" y="2087786"/>
                  <a:pt x="2164588" y="2160718"/>
                  <a:pt x="2162466" y="2238677"/>
                </a:cubicBezTo>
                <a:cubicBezTo>
                  <a:pt x="2161908" y="2257887"/>
                  <a:pt x="2190722" y="2267156"/>
                  <a:pt x="2196977" y="2246830"/>
                </a:cubicBezTo>
                <a:cubicBezTo>
                  <a:pt x="2205801" y="2217791"/>
                  <a:pt x="2213395" y="2186854"/>
                  <a:pt x="2220208" y="2155357"/>
                </a:cubicBezTo>
                <a:cubicBezTo>
                  <a:pt x="2220208" y="2183280"/>
                  <a:pt x="2215294" y="2213435"/>
                  <a:pt x="2230372" y="2237337"/>
                </a:cubicBezTo>
                <a:cubicBezTo>
                  <a:pt x="2234393" y="2243591"/>
                  <a:pt x="2244332" y="2242474"/>
                  <a:pt x="2248353" y="2237113"/>
                </a:cubicBezTo>
                <a:cubicBezTo>
                  <a:pt x="2264883" y="2214553"/>
                  <a:pt x="2258964" y="2187523"/>
                  <a:pt x="2257624" y="2160607"/>
                </a:cubicBezTo>
                <a:cubicBezTo>
                  <a:pt x="2255613" y="2120399"/>
                  <a:pt x="2253603" y="2080303"/>
                  <a:pt x="2252486" y="2040095"/>
                </a:cubicBezTo>
                <a:cubicBezTo>
                  <a:pt x="2252374" y="2037192"/>
                  <a:pt x="2250923" y="2035516"/>
                  <a:pt x="2249805" y="2033618"/>
                </a:cubicBezTo>
                <a:cubicBezTo>
                  <a:pt x="2250811" y="2024124"/>
                  <a:pt x="2252374" y="2014855"/>
                  <a:pt x="2253714" y="2005473"/>
                </a:cubicBezTo>
                <a:cubicBezTo>
                  <a:pt x="2264548" y="2053386"/>
                  <a:pt x="2280519" y="2099848"/>
                  <a:pt x="2313468" y="2136818"/>
                </a:cubicBezTo>
                <a:cubicBezTo>
                  <a:pt x="2322067" y="2146533"/>
                  <a:pt x="2336028" y="2135477"/>
                  <a:pt x="2333460" y="2124643"/>
                </a:cubicBezTo>
                <a:cubicBezTo>
                  <a:pt x="2316595" y="2054168"/>
                  <a:pt x="2291465" y="1987156"/>
                  <a:pt x="2278732" y="1915229"/>
                </a:cubicBezTo>
                <a:cubicBezTo>
                  <a:pt x="2269015" y="1860501"/>
                  <a:pt x="2262315" y="1797509"/>
                  <a:pt x="2236068" y="1746579"/>
                </a:cubicBezTo>
                <a:cubicBezTo>
                  <a:pt x="2240536" y="1723237"/>
                  <a:pt x="2245673" y="1700117"/>
                  <a:pt x="2251369" y="1676998"/>
                </a:cubicBezTo>
                <a:cubicBezTo>
                  <a:pt x="2257735" y="1712515"/>
                  <a:pt x="2264660" y="1747808"/>
                  <a:pt x="2271585" y="1782990"/>
                </a:cubicBezTo>
                <a:cubicBezTo>
                  <a:pt x="2282753" y="1839839"/>
                  <a:pt x="2293364" y="1894119"/>
                  <a:pt x="2325306" y="1943262"/>
                </a:cubicBezTo>
                <a:cubicBezTo>
                  <a:pt x="2329886" y="1950298"/>
                  <a:pt x="2340497" y="1944490"/>
                  <a:pt x="2339602" y="1937120"/>
                </a:cubicBezTo>
                <a:cubicBezTo>
                  <a:pt x="2332007" y="1875468"/>
                  <a:pt x="2315255" y="1815603"/>
                  <a:pt x="2303639" y="1754732"/>
                </a:cubicBezTo>
                <a:cubicBezTo>
                  <a:pt x="2296603" y="1717765"/>
                  <a:pt x="2290013" y="1680349"/>
                  <a:pt x="2280297" y="1643826"/>
                </a:cubicBezTo>
                <a:cubicBezTo>
                  <a:pt x="2289790" y="1653879"/>
                  <a:pt x="2299172" y="1663930"/>
                  <a:pt x="2308778" y="1673870"/>
                </a:cubicBezTo>
                <a:cubicBezTo>
                  <a:pt x="2324078" y="1689955"/>
                  <a:pt x="2346303" y="1671860"/>
                  <a:pt x="2342507" y="1653208"/>
                </a:cubicBezTo>
                <a:cubicBezTo>
                  <a:pt x="2325306" y="1595689"/>
                  <a:pt x="2334577" y="1543196"/>
                  <a:pt x="2367078" y="1494947"/>
                </a:cubicBezTo>
                <a:cubicBezTo>
                  <a:pt x="2374337" y="1506562"/>
                  <a:pt x="2381932" y="1517954"/>
                  <a:pt x="2389974" y="1529347"/>
                </a:cubicBezTo>
                <a:cubicBezTo>
                  <a:pt x="2400361" y="1543978"/>
                  <a:pt x="2419906" y="1537612"/>
                  <a:pt x="2422029" y="1520634"/>
                </a:cubicBezTo>
                <a:cubicBezTo>
                  <a:pt x="2427948" y="1473167"/>
                  <a:pt x="2435878" y="1430614"/>
                  <a:pt x="2453748" y="1387726"/>
                </a:cubicBezTo>
                <a:cubicBezTo>
                  <a:pt x="2539078" y="1480204"/>
                  <a:pt x="2595368" y="1656336"/>
                  <a:pt x="2586098" y="1777629"/>
                </a:cubicBezTo>
                <a:cubicBezTo>
                  <a:pt x="2575376" y="1917797"/>
                  <a:pt x="2517522" y="2017311"/>
                  <a:pt x="2408961" y="2102418"/>
                </a:cubicBezTo>
                <a:cubicBezTo>
                  <a:pt x="2396563" y="2112134"/>
                  <a:pt x="2407621" y="2133913"/>
                  <a:pt x="2422698" y="2130004"/>
                </a:cubicBezTo>
                <a:cubicBezTo>
                  <a:pt x="2562085" y="2093929"/>
                  <a:pt x="2631444" y="1882280"/>
                  <a:pt x="2624854" y="1754174"/>
                </a:cubicBezTo>
                <a:cubicBezTo>
                  <a:pt x="2623290" y="1723461"/>
                  <a:pt x="2619269" y="1691071"/>
                  <a:pt x="2613350" y="1658234"/>
                </a:cubicBezTo>
                <a:cubicBezTo>
                  <a:pt x="2613796" y="1654102"/>
                  <a:pt x="2613908" y="1650305"/>
                  <a:pt x="2614243" y="1646172"/>
                </a:cubicBezTo>
                <a:cubicBezTo>
                  <a:pt x="2626529" y="1570224"/>
                  <a:pt x="2659700" y="1509243"/>
                  <a:pt x="2695216" y="1439325"/>
                </a:cubicBezTo>
                <a:cubicBezTo>
                  <a:pt x="2701249" y="1448262"/>
                  <a:pt x="2707503" y="1457084"/>
                  <a:pt x="2713311" y="1466131"/>
                </a:cubicBezTo>
                <a:cubicBezTo>
                  <a:pt x="2713422" y="1476406"/>
                  <a:pt x="2713757" y="1486570"/>
                  <a:pt x="2714204" y="1496064"/>
                </a:cubicBezTo>
                <a:cubicBezTo>
                  <a:pt x="2715991" y="1529347"/>
                  <a:pt x="2718894" y="1562629"/>
                  <a:pt x="2741903" y="1588206"/>
                </a:cubicBezTo>
                <a:cubicBezTo>
                  <a:pt x="2748380" y="1595354"/>
                  <a:pt x="2760108" y="1589881"/>
                  <a:pt x="2760331" y="1580834"/>
                </a:cubicBezTo>
                <a:cubicBezTo>
                  <a:pt x="2760889" y="1550679"/>
                  <a:pt x="2751285" y="1521081"/>
                  <a:pt x="2749720" y="1490814"/>
                </a:cubicBezTo>
                <a:cubicBezTo>
                  <a:pt x="2749498" y="1486458"/>
                  <a:pt x="2749386" y="1481991"/>
                  <a:pt x="2749274" y="1477635"/>
                </a:cubicBezTo>
                <a:cubicBezTo>
                  <a:pt x="2752289" y="1474843"/>
                  <a:pt x="2754301" y="1470934"/>
                  <a:pt x="2754077" y="1465461"/>
                </a:cubicBezTo>
                <a:cubicBezTo>
                  <a:pt x="2753518" y="1437539"/>
                  <a:pt x="2761560" y="1412633"/>
                  <a:pt x="2774292" y="1389960"/>
                </a:cubicBezTo>
                <a:cubicBezTo>
                  <a:pt x="2761895" y="1426370"/>
                  <a:pt x="2757874" y="1466354"/>
                  <a:pt x="2764016" y="1501871"/>
                </a:cubicBezTo>
                <a:cubicBezTo>
                  <a:pt x="2766698" y="1517060"/>
                  <a:pt x="2787024" y="1515944"/>
                  <a:pt x="2787918" y="1500419"/>
                </a:cubicBezTo>
                <a:cubicBezTo>
                  <a:pt x="2789594" y="1469035"/>
                  <a:pt x="2789036" y="1437651"/>
                  <a:pt x="2798529" y="1407159"/>
                </a:cubicBezTo>
                <a:cubicBezTo>
                  <a:pt x="2802550" y="1394204"/>
                  <a:pt x="2806793" y="1381136"/>
                  <a:pt x="2810479" y="1367845"/>
                </a:cubicBezTo>
                <a:cubicBezTo>
                  <a:pt x="2818856" y="1358463"/>
                  <a:pt x="2825445" y="1347183"/>
                  <a:pt x="2832482" y="1336685"/>
                </a:cubicBezTo>
                <a:cubicBezTo>
                  <a:pt x="2838737" y="1327303"/>
                  <a:pt x="2846554" y="1317922"/>
                  <a:pt x="2852697" y="1307869"/>
                </a:cubicBezTo>
                <a:cubicBezTo>
                  <a:pt x="2855601" y="1311890"/>
                  <a:pt x="2858505" y="1315799"/>
                  <a:pt x="2861186" y="1319932"/>
                </a:cubicBezTo>
                <a:cubicBezTo>
                  <a:pt x="2837284" y="1400347"/>
                  <a:pt x="2807798" y="1503770"/>
                  <a:pt x="2848899" y="1572793"/>
                </a:cubicBezTo>
                <a:cubicBezTo>
                  <a:pt x="2853926" y="1581170"/>
                  <a:pt x="2864535" y="1576702"/>
                  <a:pt x="2865653" y="1568325"/>
                </a:cubicBezTo>
                <a:cubicBezTo>
                  <a:pt x="2872243" y="1519182"/>
                  <a:pt x="2866993" y="1470040"/>
                  <a:pt x="2876822" y="1420786"/>
                </a:cubicBezTo>
                <a:cubicBezTo>
                  <a:pt x="2884417" y="1382588"/>
                  <a:pt x="2894357" y="1344838"/>
                  <a:pt x="2902622" y="1306864"/>
                </a:cubicBezTo>
                <a:cubicBezTo>
                  <a:pt x="2903738" y="1305077"/>
                  <a:pt x="2904743" y="1303513"/>
                  <a:pt x="2905861" y="1301839"/>
                </a:cubicBezTo>
                <a:cubicBezTo>
                  <a:pt x="2927081" y="1384041"/>
                  <a:pt x="2946626" y="1472609"/>
                  <a:pt x="2935793" y="1556374"/>
                </a:cubicBezTo>
                <a:cubicBezTo>
                  <a:pt x="2932108" y="1572011"/>
                  <a:pt x="2929092" y="1587871"/>
                  <a:pt x="2926747" y="1603843"/>
                </a:cubicBezTo>
                <a:cubicBezTo>
                  <a:pt x="2907201" y="1680796"/>
                  <a:pt x="2868222" y="1745128"/>
                  <a:pt x="2832593" y="1818059"/>
                </a:cubicBezTo>
                <a:cubicBezTo>
                  <a:pt x="2824999" y="1833585"/>
                  <a:pt x="2845660" y="1848774"/>
                  <a:pt x="2857611" y="1835594"/>
                </a:cubicBezTo>
                <a:cubicBezTo>
                  <a:pt x="2934230" y="1749930"/>
                  <a:pt x="2966061" y="1653432"/>
                  <a:pt x="2972203" y="1552578"/>
                </a:cubicBezTo>
                <a:cubicBezTo>
                  <a:pt x="3002135" y="1476294"/>
                  <a:pt x="3034636" y="1403138"/>
                  <a:pt x="3078083" y="1332664"/>
                </a:cubicBezTo>
                <a:cubicBezTo>
                  <a:pt x="3083444" y="1352209"/>
                  <a:pt x="3088471" y="1371978"/>
                  <a:pt x="3093385" y="1391858"/>
                </a:cubicBezTo>
                <a:cubicBezTo>
                  <a:pt x="3097740" y="1409505"/>
                  <a:pt x="3125774" y="1411180"/>
                  <a:pt x="3130019" y="1392417"/>
                </a:cubicBezTo>
                <a:cubicBezTo>
                  <a:pt x="3151350" y="1299716"/>
                  <a:pt x="3223390" y="1279054"/>
                  <a:pt x="3303470" y="1263194"/>
                </a:cubicBezTo>
                <a:cubicBezTo>
                  <a:pt x="3291854" y="1369856"/>
                  <a:pt x="3274207" y="1464232"/>
                  <a:pt x="3233552" y="1566427"/>
                </a:cubicBezTo>
                <a:cubicBezTo>
                  <a:pt x="3227857" y="1580723"/>
                  <a:pt x="3249971" y="1593902"/>
                  <a:pt x="3259688" y="1581839"/>
                </a:cubicBezTo>
                <a:cubicBezTo>
                  <a:pt x="3298667" y="1533143"/>
                  <a:pt x="3317319" y="1473614"/>
                  <a:pt x="3327929" y="1411739"/>
                </a:cubicBezTo>
                <a:cubicBezTo>
                  <a:pt x="3349151" y="1367287"/>
                  <a:pt x="3380534" y="1335791"/>
                  <a:pt x="3447324" y="1318033"/>
                </a:cubicBezTo>
                <a:cubicBezTo>
                  <a:pt x="3488425" y="1307087"/>
                  <a:pt x="3529749" y="1297929"/>
                  <a:pt x="3570403" y="1285643"/>
                </a:cubicBezTo>
                <a:cubicBezTo>
                  <a:pt x="3570739" y="1286202"/>
                  <a:pt x="3570962" y="1286760"/>
                  <a:pt x="3571185" y="1287430"/>
                </a:cubicBezTo>
                <a:cubicBezTo>
                  <a:pt x="3575653" y="1295807"/>
                  <a:pt x="3583025" y="1299158"/>
                  <a:pt x="3592294" y="1298487"/>
                </a:cubicBezTo>
                <a:cubicBezTo>
                  <a:pt x="3594305" y="1298376"/>
                  <a:pt x="3596092" y="1298487"/>
                  <a:pt x="3598102" y="1298376"/>
                </a:cubicBezTo>
                <a:cubicBezTo>
                  <a:pt x="3596539" y="1299045"/>
                  <a:pt x="3594752" y="1299939"/>
                  <a:pt x="3593301" y="1300609"/>
                </a:cubicBezTo>
                <a:cubicBezTo>
                  <a:pt x="3547619" y="1321942"/>
                  <a:pt x="3504731" y="1347965"/>
                  <a:pt x="3472342" y="1387168"/>
                </a:cubicBezTo>
                <a:cubicBezTo>
                  <a:pt x="3460391" y="1401576"/>
                  <a:pt x="3482506" y="1420339"/>
                  <a:pt x="3496131" y="1408612"/>
                </a:cubicBezTo>
                <a:cubicBezTo>
                  <a:pt x="3532876" y="1377004"/>
                  <a:pt x="3574759" y="1349863"/>
                  <a:pt x="3620106" y="1332440"/>
                </a:cubicBezTo>
                <a:cubicBezTo>
                  <a:pt x="3642889" y="1323729"/>
                  <a:pt x="3666343" y="1316246"/>
                  <a:pt x="3690580" y="1312560"/>
                </a:cubicBezTo>
                <a:cubicBezTo>
                  <a:pt x="3710684" y="1318144"/>
                  <a:pt x="3734921" y="1321607"/>
                  <a:pt x="3751227" y="1317809"/>
                </a:cubicBezTo>
                <a:cubicBezTo>
                  <a:pt x="3693148" y="1416653"/>
                  <a:pt x="3606925" y="1475736"/>
                  <a:pt x="3524612" y="1557156"/>
                </a:cubicBezTo>
                <a:cubicBezTo>
                  <a:pt x="3514112" y="1567543"/>
                  <a:pt x="3527962" y="1586866"/>
                  <a:pt x="3541253" y="1580946"/>
                </a:cubicBezTo>
                <a:cubicBezTo>
                  <a:pt x="3554097" y="1575250"/>
                  <a:pt x="3566495" y="1568325"/>
                  <a:pt x="3578669" y="1561177"/>
                </a:cubicBezTo>
                <a:cubicBezTo>
                  <a:pt x="3580791" y="1561401"/>
                  <a:pt x="3583137" y="1560842"/>
                  <a:pt x="3585370" y="1559055"/>
                </a:cubicBezTo>
                <a:cubicBezTo>
                  <a:pt x="3602012" y="1544760"/>
                  <a:pt x="3622897" y="1539064"/>
                  <a:pt x="3642219" y="1530016"/>
                </a:cubicBezTo>
                <a:cubicBezTo>
                  <a:pt x="3644006" y="1529904"/>
                  <a:pt x="3645570" y="1530240"/>
                  <a:pt x="3647469" y="1529235"/>
                </a:cubicBezTo>
                <a:cubicBezTo>
                  <a:pt x="3733356" y="1487463"/>
                  <a:pt x="3816899" y="1441559"/>
                  <a:pt x="3916078" y="1456079"/>
                </a:cubicBezTo>
                <a:cubicBezTo>
                  <a:pt x="3960753" y="1462669"/>
                  <a:pt x="4004201" y="1470264"/>
                  <a:pt x="4048652" y="1471492"/>
                </a:cubicBezTo>
                <a:cubicBezTo>
                  <a:pt x="4011124" y="1536606"/>
                  <a:pt x="3971028" y="1570894"/>
                  <a:pt x="3890501" y="1595577"/>
                </a:cubicBezTo>
                <a:cubicBezTo>
                  <a:pt x="3873414" y="1600827"/>
                  <a:pt x="3872632" y="1624728"/>
                  <a:pt x="3891730" y="1627521"/>
                </a:cubicBezTo>
                <a:cubicBezTo>
                  <a:pt x="3914402" y="1630871"/>
                  <a:pt x="3934953" y="1628525"/>
                  <a:pt x="3953941" y="1622494"/>
                </a:cubicBezTo>
                <a:cubicBezTo>
                  <a:pt x="3962987" y="1623053"/>
                  <a:pt x="3972035" y="1622047"/>
                  <a:pt x="3979628" y="1620484"/>
                </a:cubicBezTo>
                <a:cubicBezTo>
                  <a:pt x="3980634" y="1620595"/>
                  <a:pt x="3981527" y="1620037"/>
                  <a:pt x="3982532" y="1619926"/>
                </a:cubicBezTo>
                <a:cubicBezTo>
                  <a:pt x="3982979" y="1619814"/>
                  <a:pt x="3983761" y="1619702"/>
                  <a:pt x="3984208" y="1619590"/>
                </a:cubicBezTo>
                <a:cubicBezTo>
                  <a:pt x="4001520" y="1615011"/>
                  <a:pt x="4018496" y="1608868"/>
                  <a:pt x="4035249" y="1602614"/>
                </a:cubicBezTo>
                <a:cubicBezTo>
                  <a:pt x="4045636" y="1598704"/>
                  <a:pt x="4053454" y="1596917"/>
                  <a:pt x="4059150" y="1587536"/>
                </a:cubicBezTo>
                <a:cubicBezTo>
                  <a:pt x="4059932" y="1586308"/>
                  <a:pt x="4058815" y="1585302"/>
                  <a:pt x="4058705" y="1584297"/>
                </a:cubicBezTo>
                <a:cubicBezTo>
                  <a:pt x="4092098" y="1579159"/>
                  <a:pt x="4128062" y="1585749"/>
                  <a:pt x="4164249" y="1596359"/>
                </a:cubicBezTo>
                <a:cubicBezTo>
                  <a:pt x="4146715" y="1600938"/>
                  <a:pt x="4129402" y="1606188"/>
                  <a:pt x="4112762" y="1613559"/>
                </a:cubicBezTo>
                <a:cubicBezTo>
                  <a:pt x="4098912" y="1619702"/>
                  <a:pt x="4105836" y="1644273"/>
                  <a:pt x="4120803" y="1642486"/>
                </a:cubicBezTo>
                <a:cubicBezTo>
                  <a:pt x="4155649" y="1638242"/>
                  <a:pt x="4190272" y="1631429"/>
                  <a:pt x="4224896" y="1625733"/>
                </a:cubicBezTo>
                <a:cubicBezTo>
                  <a:pt x="4231262" y="1624727"/>
                  <a:pt x="4237739" y="1623723"/>
                  <a:pt x="4243993" y="1622718"/>
                </a:cubicBezTo>
                <a:cubicBezTo>
                  <a:pt x="4258961" y="1627632"/>
                  <a:pt x="4273704" y="1632322"/>
                  <a:pt x="4288000" y="1635785"/>
                </a:cubicBezTo>
                <a:cubicBezTo>
                  <a:pt x="4268789" y="1664601"/>
                  <a:pt x="4243883" y="1680013"/>
                  <a:pt x="4215848" y="1690846"/>
                </a:cubicBezTo>
                <a:cubicBezTo>
                  <a:pt x="4219311" y="1675546"/>
                  <a:pt x="4197309" y="1661361"/>
                  <a:pt x="4186810" y="1676775"/>
                </a:cubicBezTo>
                <a:cubicBezTo>
                  <a:pt x="4180779" y="1685598"/>
                  <a:pt x="4171956" y="1691964"/>
                  <a:pt x="4165366" y="1700452"/>
                </a:cubicBezTo>
                <a:cubicBezTo>
                  <a:pt x="4164025" y="1702128"/>
                  <a:pt x="4164137" y="1704473"/>
                  <a:pt x="4164025" y="1706707"/>
                </a:cubicBezTo>
                <a:cubicBezTo>
                  <a:pt x="4149507" y="1710281"/>
                  <a:pt x="4134764" y="1713744"/>
                  <a:pt x="4119239" y="1717987"/>
                </a:cubicBezTo>
                <a:cubicBezTo>
                  <a:pt x="4109745" y="1719998"/>
                  <a:pt x="4101480" y="1721003"/>
                  <a:pt x="4092991" y="1720221"/>
                </a:cubicBezTo>
                <a:cubicBezTo>
                  <a:pt x="4070542" y="1718322"/>
                  <a:pt x="4046530" y="1711063"/>
                  <a:pt x="4024527" y="1717764"/>
                </a:cubicBezTo>
                <a:cubicBezTo>
                  <a:pt x="4019836" y="1719216"/>
                  <a:pt x="4018719" y="1726364"/>
                  <a:pt x="4022740" y="1729156"/>
                </a:cubicBezTo>
                <a:cubicBezTo>
                  <a:pt x="4044296" y="1744234"/>
                  <a:pt x="4075679" y="1746579"/>
                  <a:pt x="4101480" y="1749148"/>
                </a:cubicBezTo>
                <a:cubicBezTo>
                  <a:pt x="4113095" y="1750265"/>
                  <a:pt x="4125493" y="1751718"/>
                  <a:pt x="4137555" y="1751047"/>
                </a:cubicBezTo>
                <a:cubicBezTo>
                  <a:pt x="4171285" y="1757079"/>
                  <a:pt x="4205685" y="1750264"/>
                  <a:pt x="4237181" y="1734630"/>
                </a:cubicBezTo>
                <a:cubicBezTo>
                  <a:pt x="4257731" y="1742223"/>
                  <a:pt x="4277166" y="1750042"/>
                  <a:pt x="4296153" y="1758306"/>
                </a:cubicBezTo>
                <a:cubicBezTo>
                  <a:pt x="4265662" y="1759535"/>
                  <a:pt x="4236510" y="1763220"/>
                  <a:pt x="4207249" y="1773609"/>
                </a:cubicBezTo>
                <a:cubicBezTo>
                  <a:pt x="4196638" y="1777405"/>
                  <a:pt x="4198649" y="1795052"/>
                  <a:pt x="4210153" y="1795611"/>
                </a:cubicBezTo>
                <a:cubicBezTo>
                  <a:pt x="4243771" y="1797398"/>
                  <a:pt x="4277388" y="1794046"/>
                  <a:pt x="4311007" y="1795833"/>
                </a:cubicBezTo>
                <a:cubicBezTo>
                  <a:pt x="4332562" y="1796951"/>
                  <a:pt x="4355235" y="1801194"/>
                  <a:pt x="4377126" y="1800414"/>
                </a:cubicBezTo>
                <a:cubicBezTo>
                  <a:pt x="4387178" y="1806779"/>
                  <a:pt x="4397007" y="1813816"/>
                  <a:pt x="4406724" y="1821075"/>
                </a:cubicBezTo>
                <a:cubicBezTo>
                  <a:pt x="4403708" y="1820853"/>
                  <a:pt x="4400692" y="1820629"/>
                  <a:pt x="4397788" y="1820293"/>
                </a:cubicBezTo>
                <a:cubicBezTo>
                  <a:pt x="4372882" y="1817948"/>
                  <a:pt x="4348646" y="1816832"/>
                  <a:pt x="4324409" y="1824425"/>
                </a:cubicBezTo>
                <a:cubicBezTo>
                  <a:pt x="4308103" y="1829564"/>
                  <a:pt x="4307099" y="1855251"/>
                  <a:pt x="4326420" y="1856034"/>
                </a:cubicBezTo>
                <a:cubicBezTo>
                  <a:pt x="4362383" y="1857598"/>
                  <a:pt x="4397787" y="1861841"/>
                  <a:pt x="4433417" y="1867202"/>
                </a:cubicBezTo>
                <a:cubicBezTo>
                  <a:pt x="4442575" y="1868542"/>
                  <a:pt x="4449388" y="1867649"/>
                  <a:pt x="4455978" y="1865193"/>
                </a:cubicBezTo>
                <a:cubicBezTo>
                  <a:pt x="4469827" y="1879376"/>
                  <a:pt x="4483341" y="1894565"/>
                  <a:pt x="4496520" y="1912101"/>
                </a:cubicBezTo>
                <a:cubicBezTo>
                  <a:pt x="4516959" y="1939241"/>
                  <a:pt x="4537956" y="1963365"/>
                  <a:pt x="4563087" y="1982241"/>
                </a:cubicBezTo>
                <a:cubicBezTo>
                  <a:pt x="4479768" y="2003015"/>
                  <a:pt x="4365510" y="1929189"/>
                  <a:pt x="4300396" y="1893225"/>
                </a:cubicBezTo>
                <a:cubicBezTo>
                  <a:pt x="4225677" y="1851901"/>
                  <a:pt x="4152969" y="1804657"/>
                  <a:pt x="4070208" y="1781091"/>
                </a:cubicBezTo>
                <a:cubicBezTo>
                  <a:pt x="3982644" y="1756185"/>
                  <a:pt x="3893851" y="1742336"/>
                  <a:pt x="3804167" y="1736639"/>
                </a:cubicBezTo>
                <a:cubicBezTo>
                  <a:pt x="3829296" y="1730831"/>
                  <a:pt x="3857218" y="1723237"/>
                  <a:pt x="3879222" y="1710281"/>
                </a:cubicBezTo>
                <a:cubicBezTo>
                  <a:pt x="3890502" y="1705702"/>
                  <a:pt x="3901782" y="1701123"/>
                  <a:pt x="3913174" y="1697214"/>
                </a:cubicBezTo>
                <a:cubicBezTo>
                  <a:pt x="3956286" y="1682358"/>
                  <a:pt x="3995266" y="1672196"/>
                  <a:pt x="4040052" y="1665159"/>
                </a:cubicBezTo>
                <a:cubicBezTo>
                  <a:pt x="4052337" y="1663261"/>
                  <a:pt x="4059709" y="1662590"/>
                  <a:pt x="4068978" y="1654548"/>
                </a:cubicBezTo>
                <a:cubicBezTo>
                  <a:pt x="4074117" y="1650192"/>
                  <a:pt x="4072888" y="1641704"/>
                  <a:pt x="4068644" y="1637460"/>
                </a:cubicBezTo>
                <a:cubicBezTo>
                  <a:pt x="4043180" y="1611884"/>
                  <a:pt x="3978511" y="1638465"/>
                  <a:pt x="3950813" y="1647289"/>
                </a:cubicBezTo>
                <a:cubicBezTo>
                  <a:pt x="3925906" y="1655331"/>
                  <a:pt x="3898432" y="1664601"/>
                  <a:pt x="3871850" y="1675546"/>
                </a:cubicBezTo>
                <a:cubicBezTo>
                  <a:pt x="3865483" y="1676328"/>
                  <a:pt x="3859229" y="1678003"/>
                  <a:pt x="3852863" y="1680013"/>
                </a:cubicBezTo>
                <a:cubicBezTo>
                  <a:pt x="3853199" y="1677779"/>
                  <a:pt x="3852975" y="1675658"/>
                  <a:pt x="3850964" y="1673983"/>
                </a:cubicBezTo>
                <a:cubicBezTo>
                  <a:pt x="3821702" y="1649188"/>
                  <a:pt x="3771108" y="1665495"/>
                  <a:pt x="3738606" y="1676997"/>
                </a:cubicBezTo>
                <a:cubicBezTo>
                  <a:pt x="3701749" y="1689954"/>
                  <a:pt x="3665115" y="1705478"/>
                  <a:pt x="3637975" y="1734182"/>
                </a:cubicBezTo>
                <a:cubicBezTo>
                  <a:pt x="3622004" y="1734964"/>
                  <a:pt x="3605697" y="1735634"/>
                  <a:pt x="3589503" y="1736304"/>
                </a:cubicBezTo>
                <a:cubicBezTo>
                  <a:pt x="3631833" y="1707265"/>
                  <a:pt x="3673380" y="1677110"/>
                  <a:pt x="3718725" y="1652873"/>
                </a:cubicBezTo>
                <a:cubicBezTo>
                  <a:pt x="3752455" y="1634891"/>
                  <a:pt x="3802939" y="1624951"/>
                  <a:pt x="3830190" y="1599040"/>
                </a:cubicBezTo>
                <a:cubicBezTo>
                  <a:pt x="3837897" y="1591668"/>
                  <a:pt x="3830972" y="1579047"/>
                  <a:pt x="3822037" y="1577372"/>
                </a:cubicBezTo>
                <a:cubicBezTo>
                  <a:pt x="3801374" y="1573351"/>
                  <a:pt x="3776468" y="1581505"/>
                  <a:pt x="3752456" y="1593232"/>
                </a:cubicBezTo>
                <a:cubicBezTo>
                  <a:pt x="3792999" y="1559279"/>
                  <a:pt x="3833429" y="1525214"/>
                  <a:pt x="3873525" y="1491595"/>
                </a:cubicBezTo>
                <a:cubicBezTo>
                  <a:pt x="3883911" y="1482884"/>
                  <a:pt x="3873190" y="1468811"/>
                  <a:pt x="3862021" y="1470487"/>
                </a:cubicBezTo>
                <a:cubicBezTo>
                  <a:pt x="3778256" y="1482996"/>
                  <a:pt x="3717832" y="1567767"/>
                  <a:pt x="3657855" y="1620819"/>
                </a:cubicBezTo>
                <a:cubicBezTo>
                  <a:pt x="3590843" y="1680125"/>
                  <a:pt x="3525170" y="1707601"/>
                  <a:pt x="3437942" y="1723237"/>
                </a:cubicBezTo>
                <a:cubicBezTo>
                  <a:pt x="3406334" y="1728933"/>
                  <a:pt x="3378524" y="1736081"/>
                  <a:pt x="3351495" y="1749707"/>
                </a:cubicBezTo>
                <a:cubicBezTo>
                  <a:pt x="3347140" y="1750042"/>
                  <a:pt x="3342672" y="1750153"/>
                  <a:pt x="3338316" y="1750600"/>
                </a:cubicBezTo>
                <a:cubicBezTo>
                  <a:pt x="3358756" y="1737533"/>
                  <a:pt x="3379306" y="1724466"/>
                  <a:pt x="3399857" y="1711397"/>
                </a:cubicBezTo>
                <a:cubicBezTo>
                  <a:pt x="3442298" y="1684481"/>
                  <a:pt x="3491441" y="1653321"/>
                  <a:pt x="3517353" y="1609204"/>
                </a:cubicBezTo>
                <a:cubicBezTo>
                  <a:pt x="3527292" y="1592339"/>
                  <a:pt x="3505513" y="1572793"/>
                  <a:pt x="3490659" y="1586866"/>
                </a:cubicBezTo>
                <a:cubicBezTo>
                  <a:pt x="3447324" y="1627855"/>
                  <a:pt x="3405105" y="1663148"/>
                  <a:pt x="3355069" y="1696320"/>
                </a:cubicBezTo>
                <a:cubicBezTo>
                  <a:pt x="3324803" y="1716424"/>
                  <a:pt x="3293530" y="1735635"/>
                  <a:pt x="3265942" y="1759200"/>
                </a:cubicBezTo>
                <a:cubicBezTo>
                  <a:pt x="3250753" y="1761211"/>
                  <a:pt x="3235339" y="1762551"/>
                  <a:pt x="3220374" y="1765120"/>
                </a:cubicBezTo>
                <a:cubicBezTo>
                  <a:pt x="3208423" y="1767130"/>
                  <a:pt x="3196919" y="1769922"/>
                  <a:pt x="3185303" y="1772602"/>
                </a:cubicBezTo>
                <a:cubicBezTo>
                  <a:pt x="3236121" y="1737868"/>
                  <a:pt x="3286382" y="1699559"/>
                  <a:pt x="3331057" y="1660803"/>
                </a:cubicBezTo>
                <a:cubicBezTo>
                  <a:pt x="3382880" y="1615905"/>
                  <a:pt x="3444308" y="1559167"/>
                  <a:pt x="3456817" y="1488804"/>
                </a:cubicBezTo>
                <a:cubicBezTo>
                  <a:pt x="3458939" y="1476741"/>
                  <a:pt x="3442298" y="1464009"/>
                  <a:pt x="3433363" y="1475959"/>
                </a:cubicBezTo>
                <a:cubicBezTo>
                  <a:pt x="3383549" y="1543307"/>
                  <a:pt x="3345576" y="1604847"/>
                  <a:pt x="3277670" y="1657118"/>
                </a:cubicBezTo>
                <a:cubicBezTo>
                  <a:pt x="3225735" y="1697102"/>
                  <a:pt x="3164753" y="1736415"/>
                  <a:pt x="3123875" y="1789132"/>
                </a:cubicBezTo>
                <a:cubicBezTo>
                  <a:pt x="3119631" y="1790474"/>
                  <a:pt x="3115163" y="1791590"/>
                  <a:pt x="3110920" y="1793042"/>
                </a:cubicBezTo>
                <a:cubicBezTo>
                  <a:pt x="3158945" y="1741889"/>
                  <a:pt x="3198930" y="1673647"/>
                  <a:pt x="3215906" y="1614787"/>
                </a:cubicBezTo>
                <a:cubicBezTo>
                  <a:pt x="3219145" y="1603619"/>
                  <a:pt x="3203173" y="1593456"/>
                  <a:pt x="3195356" y="1603060"/>
                </a:cubicBezTo>
                <a:cubicBezTo>
                  <a:pt x="3168997" y="1635449"/>
                  <a:pt x="3155037" y="1676886"/>
                  <a:pt x="3133369" y="1712515"/>
                </a:cubicBezTo>
                <a:cubicBezTo>
                  <a:pt x="3109468" y="1751829"/>
                  <a:pt x="3080763" y="1783883"/>
                  <a:pt x="3050161" y="1816943"/>
                </a:cubicBezTo>
                <a:cubicBezTo>
                  <a:pt x="3033520" y="1824314"/>
                  <a:pt x="3017214" y="1832133"/>
                  <a:pt x="3001130" y="1840509"/>
                </a:cubicBezTo>
                <a:cubicBezTo>
                  <a:pt x="3069148" y="1745463"/>
                  <a:pt x="3150792" y="1627743"/>
                  <a:pt x="3151127" y="1516614"/>
                </a:cubicBezTo>
                <a:cubicBezTo>
                  <a:pt x="3151127" y="1505891"/>
                  <a:pt x="3136943" y="1504217"/>
                  <a:pt x="3133257" y="1513710"/>
                </a:cubicBezTo>
                <a:cubicBezTo>
                  <a:pt x="3104441" y="1585637"/>
                  <a:pt x="3082774" y="1654660"/>
                  <a:pt x="3042120" y="1721785"/>
                </a:cubicBezTo>
                <a:cubicBezTo>
                  <a:pt x="3014197" y="1767912"/>
                  <a:pt x="2984600" y="1812699"/>
                  <a:pt x="2962263" y="1861619"/>
                </a:cubicBezTo>
                <a:cubicBezTo>
                  <a:pt x="2942159" y="1873345"/>
                  <a:pt x="2922167" y="1885408"/>
                  <a:pt x="2902845" y="1898475"/>
                </a:cubicBezTo>
                <a:cubicBezTo>
                  <a:pt x="2851804" y="1915452"/>
                  <a:pt x="2808022" y="1941921"/>
                  <a:pt x="2789705" y="1984251"/>
                </a:cubicBezTo>
                <a:cubicBezTo>
                  <a:pt x="2708396" y="2051711"/>
                  <a:pt x="2631108" y="2126430"/>
                  <a:pt x="2551251" y="2197463"/>
                </a:cubicBezTo>
                <a:cubicBezTo>
                  <a:pt x="2454417" y="2283575"/>
                  <a:pt x="2359148" y="2356955"/>
                  <a:pt x="2246008" y="2410899"/>
                </a:cubicBezTo>
                <a:cubicBezTo>
                  <a:pt x="2260080" y="2387779"/>
                  <a:pt x="2273484" y="2364549"/>
                  <a:pt x="2286551" y="2343440"/>
                </a:cubicBezTo>
                <a:cubicBezTo>
                  <a:pt x="2321285" y="2287260"/>
                  <a:pt x="2369534" y="2233092"/>
                  <a:pt x="2386400" y="2168425"/>
                </a:cubicBezTo>
                <a:cubicBezTo>
                  <a:pt x="2387851" y="2163065"/>
                  <a:pt x="2381485" y="2156028"/>
                  <a:pt x="2376460" y="2161165"/>
                </a:cubicBezTo>
                <a:cubicBezTo>
                  <a:pt x="2330220" y="2208074"/>
                  <a:pt x="2294033" y="2269279"/>
                  <a:pt x="2254385" y="2322220"/>
                </a:cubicBezTo>
                <a:cubicBezTo>
                  <a:pt x="2226909" y="2358965"/>
                  <a:pt x="2192398" y="2399395"/>
                  <a:pt x="2170730" y="2443066"/>
                </a:cubicBezTo>
                <a:cubicBezTo>
                  <a:pt x="2166598" y="2444629"/>
                  <a:pt x="2162688" y="2446416"/>
                  <a:pt x="2158445" y="2447868"/>
                </a:cubicBezTo>
                <a:cubicBezTo>
                  <a:pt x="2112876" y="2464063"/>
                  <a:pt x="2064180" y="2478136"/>
                  <a:pt x="2016042" y="2494219"/>
                </a:cubicBezTo>
                <a:cubicBezTo>
                  <a:pt x="2034583" y="2463058"/>
                  <a:pt x="2049549" y="2431674"/>
                  <a:pt x="2060271" y="2406990"/>
                </a:cubicBezTo>
                <a:cubicBezTo>
                  <a:pt x="2130300" y="2245490"/>
                  <a:pt x="2174416" y="2047021"/>
                  <a:pt x="2101037" y="1878148"/>
                </a:cubicBezTo>
                <a:cubicBezTo>
                  <a:pt x="2095788" y="1866086"/>
                  <a:pt x="2078365" y="1872676"/>
                  <a:pt x="2079928" y="1884961"/>
                </a:cubicBezTo>
                <a:cubicBezTo>
                  <a:pt x="2098803" y="2033394"/>
                  <a:pt x="2114663" y="2173116"/>
                  <a:pt x="2058484" y="2316970"/>
                </a:cubicBezTo>
                <a:cubicBezTo>
                  <a:pt x="2033466" y="2381191"/>
                  <a:pt x="2001635" y="2457139"/>
                  <a:pt x="1953386" y="2512089"/>
                </a:cubicBezTo>
                <a:cubicBezTo>
                  <a:pt x="1938420" y="2514770"/>
                  <a:pt x="1924124" y="2525714"/>
                  <a:pt x="1911280" y="2536214"/>
                </a:cubicBezTo>
                <a:cubicBezTo>
                  <a:pt x="1909493" y="2537107"/>
                  <a:pt x="1907706" y="2537889"/>
                  <a:pt x="1905918" y="2538670"/>
                </a:cubicBezTo>
                <a:cubicBezTo>
                  <a:pt x="1921442" y="2523928"/>
                  <a:pt x="1936074" y="2508404"/>
                  <a:pt x="1947578" y="2489528"/>
                </a:cubicBezTo>
                <a:cubicBezTo>
                  <a:pt x="1967458" y="2456803"/>
                  <a:pt x="1992923" y="2421174"/>
                  <a:pt x="1988902" y="2381525"/>
                </a:cubicBezTo>
                <a:cubicBezTo>
                  <a:pt x="1988121" y="2374154"/>
                  <a:pt x="1978626" y="2373930"/>
                  <a:pt x="1974830" y="2378733"/>
                </a:cubicBezTo>
                <a:cubicBezTo>
                  <a:pt x="1944786" y="2416931"/>
                  <a:pt x="1935738" y="2468754"/>
                  <a:pt x="1901227" y="2504717"/>
                </a:cubicBezTo>
                <a:cubicBezTo>
                  <a:pt x="1881123" y="2525714"/>
                  <a:pt x="1858786" y="2544813"/>
                  <a:pt x="1843932" y="2569385"/>
                </a:cubicBezTo>
                <a:cubicBezTo>
                  <a:pt x="1821147" y="2581112"/>
                  <a:pt x="1798363" y="2592616"/>
                  <a:pt x="1775467" y="2603896"/>
                </a:cubicBezTo>
                <a:cubicBezTo>
                  <a:pt x="1739615" y="2610709"/>
                  <a:pt x="1700413" y="2615065"/>
                  <a:pt x="1671708" y="2633047"/>
                </a:cubicBezTo>
                <a:cubicBezTo>
                  <a:pt x="1667576" y="2635615"/>
                  <a:pt x="1668358" y="2641981"/>
                  <a:pt x="1673161" y="2643323"/>
                </a:cubicBezTo>
                <a:cubicBezTo>
                  <a:pt x="1717277" y="2654603"/>
                  <a:pt x="1767760" y="2638854"/>
                  <a:pt x="1811095" y="2629138"/>
                </a:cubicBezTo>
                <a:cubicBezTo>
                  <a:pt x="1829858" y="2624894"/>
                  <a:pt x="1850522" y="2622771"/>
                  <a:pt x="1870736" y="2619421"/>
                </a:cubicBezTo>
                <a:cubicBezTo>
                  <a:pt x="1928703" y="2615512"/>
                  <a:pt x="1986557" y="2602891"/>
                  <a:pt x="2044412" y="2611937"/>
                </a:cubicBezTo>
                <a:cubicBezTo>
                  <a:pt x="2120360" y="2623777"/>
                  <a:pt x="2186590" y="2654268"/>
                  <a:pt x="2253156" y="2691906"/>
                </a:cubicBezTo>
                <a:cubicBezTo>
                  <a:pt x="2341278" y="2741831"/>
                  <a:pt x="2429512" y="2791197"/>
                  <a:pt x="2520650" y="2835649"/>
                </a:cubicBezTo>
                <a:cubicBezTo>
                  <a:pt x="2590565" y="2869714"/>
                  <a:pt x="2783451" y="2976264"/>
                  <a:pt x="2912338" y="2972579"/>
                </a:cubicBezTo>
                <a:cubicBezTo>
                  <a:pt x="2832705" y="3006197"/>
                  <a:pt x="2756534" y="3049754"/>
                  <a:pt x="2670869" y="3062487"/>
                </a:cubicBezTo>
                <a:cubicBezTo>
                  <a:pt x="2592352" y="3074103"/>
                  <a:pt x="2523777" y="3057015"/>
                  <a:pt x="2461454" y="3024736"/>
                </a:cubicBezTo>
                <a:cubicBezTo>
                  <a:pt x="2485021" y="3031215"/>
                  <a:pt x="2509816" y="3034565"/>
                  <a:pt x="2534052" y="3034453"/>
                </a:cubicBezTo>
                <a:cubicBezTo>
                  <a:pt x="2575041" y="3034118"/>
                  <a:pt x="2656238" y="3036017"/>
                  <a:pt x="2675561" y="2990114"/>
                </a:cubicBezTo>
                <a:cubicBezTo>
                  <a:pt x="2679357" y="2981178"/>
                  <a:pt x="2672767" y="2967999"/>
                  <a:pt x="2662269" y="2967999"/>
                </a:cubicBezTo>
                <a:cubicBezTo>
                  <a:pt x="2627758" y="2967887"/>
                  <a:pt x="2593581" y="2990672"/>
                  <a:pt x="2557841" y="2995028"/>
                </a:cubicBezTo>
                <a:cubicBezTo>
                  <a:pt x="2519867" y="2999607"/>
                  <a:pt x="2473181" y="2997931"/>
                  <a:pt x="2432973" y="2985422"/>
                </a:cubicBezTo>
                <a:cubicBezTo>
                  <a:pt x="2433979" y="2982407"/>
                  <a:pt x="2434649" y="2979168"/>
                  <a:pt x="2433308" y="2976040"/>
                </a:cubicBezTo>
                <a:cubicBezTo>
                  <a:pt x="2432751" y="2974700"/>
                  <a:pt x="2431410" y="2973918"/>
                  <a:pt x="2430739" y="2972579"/>
                </a:cubicBezTo>
                <a:cubicBezTo>
                  <a:pt x="2483456" y="2986316"/>
                  <a:pt x="2538072" y="2991677"/>
                  <a:pt x="2591347" y="2983970"/>
                </a:cubicBezTo>
                <a:cubicBezTo>
                  <a:pt x="2618264" y="2980061"/>
                  <a:pt x="2609217" y="2939965"/>
                  <a:pt x="2582748" y="2942981"/>
                </a:cubicBezTo>
                <a:cubicBezTo>
                  <a:pt x="2448498" y="2958283"/>
                  <a:pt x="2335023" y="2905342"/>
                  <a:pt x="2226909" y="2833304"/>
                </a:cubicBezTo>
                <a:cubicBezTo>
                  <a:pt x="2222554" y="2828947"/>
                  <a:pt x="2218086" y="2824703"/>
                  <a:pt x="2213618" y="2820348"/>
                </a:cubicBezTo>
                <a:cubicBezTo>
                  <a:pt x="2238636" y="2832745"/>
                  <a:pt x="2263767" y="2844584"/>
                  <a:pt x="2287779" y="2855306"/>
                </a:cubicBezTo>
                <a:cubicBezTo>
                  <a:pt x="2341949" y="2879542"/>
                  <a:pt x="2432304" y="2924552"/>
                  <a:pt x="2488706" y="2883004"/>
                </a:cubicBezTo>
                <a:cubicBezTo>
                  <a:pt x="2503113" y="2872394"/>
                  <a:pt x="2489152" y="2848940"/>
                  <a:pt x="2472958" y="2852961"/>
                </a:cubicBezTo>
                <a:cubicBezTo>
                  <a:pt x="2338486" y="2886914"/>
                  <a:pt x="2219761" y="2765174"/>
                  <a:pt x="2099249" y="2721727"/>
                </a:cubicBezTo>
                <a:cubicBezTo>
                  <a:pt x="2089980" y="2715137"/>
                  <a:pt x="2080710" y="2708324"/>
                  <a:pt x="2071104" y="2702517"/>
                </a:cubicBezTo>
                <a:cubicBezTo>
                  <a:pt x="2105728" y="2710670"/>
                  <a:pt x="2139904" y="2719940"/>
                  <a:pt x="2173857" y="2733901"/>
                </a:cubicBezTo>
                <a:cubicBezTo>
                  <a:pt x="2215518" y="2750990"/>
                  <a:pt x="2271361" y="2792202"/>
                  <a:pt x="2317824" y="2789969"/>
                </a:cubicBezTo>
                <a:cubicBezTo>
                  <a:pt x="2327652" y="2789522"/>
                  <a:pt x="2332454" y="2779805"/>
                  <a:pt x="2326759" y="2771652"/>
                </a:cubicBezTo>
                <a:cubicBezTo>
                  <a:pt x="2297161" y="2730438"/>
                  <a:pt x="2217192" y="2709887"/>
                  <a:pt x="2171959" y="2693804"/>
                </a:cubicBezTo>
                <a:cubicBezTo>
                  <a:pt x="2128177" y="2678281"/>
                  <a:pt x="2068201" y="2654491"/>
                  <a:pt x="2018834" y="2665660"/>
                </a:cubicBezTo>
                <a:cubicBezTo>
                  <a:pt x="2018276" y="2664543"/>
                  <a:pt x="2017718" y="2663426"/>
                  <a:pt x="2016936" y="2662532"/>
                </a:cubicBezTo>
                <a:cubicBezTo>
                  <a:pt x="2029109" y="2659629"/>
                  <a:pt x="2040167" y="2654268"/>
                  <a:pt x="2047762" y="2642205"/>
                </a:cubicBezTo>
                <a:cubicBezTo>
                  <a:pt x="2051895" y="2635616"/>
                  <a:pt x="2048544" y="2624335"/>
                  <a:pt x="2041284" y="2621432"/>
                </a:cubicBezTo>
                <a:cubicBezTo>
                  <a:pt x="2021850" y="2613725"/>
                  <a:pt x="2010793" y="2619979"/>
                  <a:pt x="1990355" y="2624335"/>
                </a:cubicBezTo>
                <a:cubicBezTo>
                  <a:pt x="1989237" y="2624559"/>
                  <a:pt x="1988121" y="2624670"/>
                  <a:pt x="1987003" y="2624893"/>
                </a:cubicBezTo>
                <a:cubicBezTo>
                  <a:pt x="1943668" y="2603561"/>
                  <a:pt x="1887043" y="2626569"/>
                  <a:pt x="1842367" y="2633270"/>
                </a:cubicBezTo>
                <a:cubicBezTo>
                  <a:pt x="1763516" y="2645221"/>
                  <a:pt x="1685223" y="2656837"/>
                  <a:pt x="1606706" y="2670351"/>
                </a:cubicBezTo>
                <a:cubicBezTo>
                  <a:pt x="1590735" y="2671356"/>
                  <a:pt x="1574763" y="2672696"/>
                  <a:pt x="1558680" y="2672696"/>
                </a:cubicBezTo>
                <a:cubicBezTo>
                  <a:pt x="1557005" y="2672696"/>
                  <a:pt x="1556223" y="2674260"/>
                  <a:pt x="1554883" y="2675042"/>
                </a:cubicBezTo>
                <a:cubicBezTo>
                  <a:pt x="1547288" y="2676270"/>
                  <a:pt x="1539694" y="2677610"/>
                  <a:pt x="1532322" y="2678281"/>
                </a:cubicBezTo>
                <a:cubicBezTo>
                  <a:pt x="1518472" y="2679397"/>
                  <a:pt x="1518138" y="2697491"/>
                  <a:pt x="1529530" y="2701065"/>
                </a:cubicBezTo>
                <a:cubicBezTo>
                  <a:pt x="1530981" y="2704080"/>
                  <a:pt x="1533774" y="2706426"/>
                  <a:pt x="1537460" y="2706091"/>
                </a:cubicBezTo>
                <a:cubicBezTo>
                  <a:pt x="1675395" y="2692688"/>
                  <a:pt x="1801601" y="2775673"/>
                  <a:pt x="1914741" y="2845477"/>
                </a:cubicBezTo>
                <a:cubicBezTo>
                  <a:pt x="1995827" y="2895513"/>
                  <a:pt x="2078365" y="2943427"/>
                  <a:pt x="2156547" y="2998044"/>
                </a:cubicBezTo>
                <a:cubicBezTo>
                  <a:pt x="2324972" y="3115538"/>
                  <a:pt x="2485802" y="3263079"/>
                  <a:pt x="2673996" y="3348967"/>
                </a:cubicBezTo>
                <a:cubicBezTo>
                  <a:pt x="2779541" y="3397104"/>
                  <a:pt x="2899606" y="3428264"/>
                  <a:pt x="3006826" y="3384371"/>
                </a:cubicBezTo>
                <a:cubicBezTo>
                  <a:pt x="3021458" y="3383144"/>
                  <a:pt x="3036201" y="3382138"/>
                  <a:pt x="3050720" y="3380017"/>
                </a:cubicBezTo>
                <a:cubicBezTo>
                  <a:pt x="3077971" y="3376107"/>
                  <a:pt x="3111813" y="3371416"/>
                  <a:pt x="3131023" y="3349860"/>
                </a:cubicBezTo>
                <a:cubicBezTo>
                  <a:pt x="3134709" y="3345616"/>
                  <a:pt x="3131359" y="3338914"/>
                  <a:pt x="3125551" y="3340255"/>
                </a:cubicBezTo>
                <a:cubicBezTo>
                  <a:pt x="3105559" y="3344723"/>
                  <a:pt x="3087688" y="3355110"/>
                  <a:pt x="3067138" y="3358684"/>
                </a:cubicBezTo>
                <a:cubicBezTo>
                  <a:pt x="3062000" y="3359577"/>
                  <a:pt x="3056863" y="3359911"/>
                  <a:pt x="3051724" y="3360694"/>
                </a:cubicBezTo>
                <a:cubicBezTo>
                  <a:pt x="3056416" y="3357679"/>
                  <a:pt x="3061219" y="3355556"/>
                  <a:pt x="3065909" y="3352206"/>
                </a:cubicBezTo>
                <a:cubicBezTo>
                  <a:pt x="3084337" y="3338580"/>
                  <a:pt x="3101873" y="3323726"/>
                  <a:pt x="3118850" y="3308201"/>
                </a:cubicBezTo>
                <a:cubicBezTo>
                  <a:pt x="3132699" y="3301276"/>
                  <a:pt x="3146549" y="3294463"/>
                  <a:pt x="3160956" y="3288209"/>
                </a:cubicBezTo>
                <a:cubicBezTo>
                  <a:pt x="3189213" y="3275924"/>
                  <a:pt x="3226517" y="3267658"/>
                  <a:pt x="3245503" y="3241635"/>
                </a:cubicBezTo>
                <a:cubicBezTo>
                  <a:pt x="3248966" y="3236832"/>
                  <a:pt x="3245504" y="3230578"/>
                  <a:pt x="3239696" y="3230800"/>
                </a:cubicBezTo>
                <a:cubicBezTo>
                  <a:pt x="3215460" y="3231918"/>
                  <a:pt x="3191000" y="3244650"/>
                  <a:pt x="3168327" y="3257160"/>
                </a:cubicBezTo>
                <a:cubicBezTo>
                  <a:pt x="3169555" y="3255818"/>
                  <a:pt x="3170561" y="3254255"/>
                  <a:pt x="3171789" y="3252915"/>
                </a:cubicBezTo>
                <a:cubicBezTo>
                  <a:pt x="3216800" y="3234710"/>
                  <a:pt x="3247068" y="3195284"/>
                  <a:pt x="3296657" y="3185120"/>
                </a:cubicBezTo>
                <a:cubicBezTo>
                  <a:pt x="3328711" y="3178643"/>
                  <a:pt x="3372716" y="3178978"/>
                  <a:pt x="3392373" y="3148822"/>
                </a:cubicBezTo>
                <a:cubicBezTo>
                  <a:pt x="3395389" y="3144243"/>
                  <a:pt x="3392374" y="3137765"/>
                  <a:pt x="3386454" y="3138435"/>
                </a:cubicBezTo>
                <a:cubicBezTo>
                  <a:pt x="3348814" y="3142679"/>
                  <a:pt x="3303916" y="3150051"/>
                  <a:pt x="3268623" y="3163229"/>
                </a:cubicBezTo>
                <a:cubicBezTo>
                  <a:pt x="3250864" y="3169819"/>
                  <a:pt x="3234670" y="3179536"/>
                  <a:pt x="3219369" y="3190481"/>
                </a:cubicBezTo>
                <a:cubicBezTo>
                  <a:pt x="3222384" y="3186014"/>
                  <a:pt x="3225623" y="3181770"/>
                  <a:pt x="3228527" y="3177191"/>
                </a:cubicBezTo>
                <a:cubicBezTo>
                  <a:pt x="3231432" y="3172500"/>
                  <a:pt x="3237126" y="3163787"/>
                  <a:pt x="3244499" y="3152731"/>
                </a:cubicBezTo>
                <a:cubicBezTo>
                  <a:pt x="3249301" y="3152396"/>
                  <a:pt x="3253880" y="3150385"/>
                  <a:pt x="3255668" y="3145248"/>
                </a:cubicBezTo>
                <a:cubicBezTo>
                  <a:pt x="3265496" y="3118107"/>
                  <a:pt x="3305479" y="3109061"/>
                  <a:pt x="3330275" y="3101578"/>
                </a:cubicBezTo>
                <a:cubicBezTo>
                  <a:pt x="3346247" y="3096775"/>
                  <a:pt x="3386566" y="3092420"/>
                  <a:pt x="3391256" y="3072092"/>
                </a:cubicBezTo>
                <a:cubicBezTo>
                  <a:pt x="3392485" y="3067066"/>
                  <a:pt x="3391256" y="3062599"/>
                  <a:pt x="3386901" y="3059471"/>
                </a:cubicBezTo>
                <a:cubicBezTo>
                  <a:pt x="3368026" y="3045734"/>
                  <a:pt x="3324467" y="3065168"/>
                  <a:pt x="3302018" y="3074773"/>
                </a:cubicBezTo>
                <a:cubicBezTo>
                  <a:pt x="3310953" y="3063716"/>
                  <a:pt x="3320446" y="3052770"/>
                  <a:pt x="3330051" y="3042048"/>
                </a:cubicBezTo>
                <a:cubicBezTo>
                  <a:pt x="3331279" y="3042495"/>
                  <a:pt x="3332620" y="3042830"/>
                  <a:pt x="3334296" y="3042384"/>
                </a:cubicBezTo>
                <a:cubicBezTo>
                  <a:pt x="3375285" y="3030544"/>
                  <a:pt x="3423422" y="3031102"/>
                  <a:pt x="3456706" y="3001618"/>
                </a:cubicBezTo>
                <a:cubicBezTo>
                  <a:pt x="3460280" y="2998378"/>
                  <a:pt x="3458492" y="2990783"/>
                  <a:pt x="3453020" y="2991119"/>
                </a:cubicBezTo>
                <a:cubicBezTo>
                  <a:pt x="3417838" y="2992794"/>
                  <a:pt x="3383550" y="3005079"/>
                  <a:pt x="3351272" y="3019711"/>
                </a:cubicBezTo>
                <a:cubicBezTo>
                  <a:pt x="3393378" y="2977716"/>
                  <a:pt x="3437049" y="2949347"/>
                  <a:pt x="3466199" y="2971461"/>
                </a:cubicBezTo>
                <a:cubicBezTo>
                  <a:pt x="3468657" y="2973360"/>
                  <a:pt x="3471895" y="2973918"/>
                  <a:pt x="3475134" y="2974366"/>
                </a:cubicBezTo>
                <a:cubicBezTo>
                  <a:pt x="3471448" y="2991565"/>
                  <a:pt x="3472678" y="3012005"/>
                  <a:pt x="3468433" y="3026747"/>
                </a:cubicBezTo>
                <a:cubicBezTo>
                  <a:pt x="3458715" y="3059918"/>
                  <a:pt x="3431687" y="3089181"/>
                  <a:pt x="3427108" y="3122687"/>
                </a:cubicBezTo>
                <a:cubicBezTo>
                  <a:pt x="3426884" y="3124028"/>
                  <a:pt x="3428113" y="3124362"/>
                  <a:pt x="3428560" y="3125367"/>
                </a:cubicBezTo>
                <a:cubicBezTo>
                  <a:pt x="3391927" y="3165352"/>
                  <a:pt x="3354957" y="3204330"/>
                  <a:pt x="3315308" y="3237726"/>
                </a:cubicBezTo>
                <a:cubicBezTo>
                  <a:pt x="3254774" y="3288879"/>
                  <a:pt x="3201275" y="3353323"/>
                  <a:pt x="3133927" y="3395987"/>
                </a:cubicBezTo>
                <a:cubicBezTo>
                  <a:pt x="3082663" y="3428489"/>
                  <a:pt x="3030504" y="3411177"/>
                  <a:pt x="2988287" y="3439099"/>
                </a:cubicBezTo>
                <a:cubicBezTo>
                  <a:pt x="2932219" y="3428489"/>
                  <a:pt x="2876263" y="3421676"/>
                  <a:pt x="2820420" y="3410954"/>
                </a:cubicBezTo>
                <a:cubicBezTo>
                  <a:pt x="2813830" y="3409725"/>
                  <a:pt x="2807128" y="3408496"/>
                  <a:pt x="2800650" y="3409836"/>
                </a:cubicBezTo>
                <a:cubicBezTo>
                  <a:pt x="2794173" y="3411289"/>
                  <a:pt x="2787918" y="3416091"/>
                  <a:pt x="2786913" y="3422681"/>
                </a:cubicBezTo>
                <a:cubicBezTo>
                  <a:pt x="2785907" y="3429829"/>
                  <a:pt x="2791157" y="3436306"/>
                  <a:pt x="2796071" y="3441668"/>
                </a:cubicBezTo>
                <a:cubicBezTo>
                  <a:pt x="2954221" y="3614449"/>
                  <a:pt x="3148894" y="3745905"/>
                  <a:pt x="3325808" y="3897467"/>
                </a:cubicBezTo>
                <a:cubicBezTo>
                  <a:pt x="3480384" y="4029928"/>
                  <a:pt x="3659866" y="4154796"/>
                  <a:pt x="3871403" y="4161720"/>
                </a:cubicBezTo>
                <a:cubicBezTo>
                  <a:pt x="3950255" y="4164289"/>
                  <a:pt x="4066968" y="4169650"/>
                  <a:pt x="4135657" y="4119837"/>
                </a:cubicBezTo>
                <a:cubicBezTo>
                  <a:pt x="4189267" y="4080969"/>
                  <a:pt x="4211046" y="4019430"/>
                  <a:pt x="4248685" y="3966936"/>
                </a:cubicBezTo>
                <a:cubicBezTo>
                  <a:pt x="4282192" y="3920140"/>
                  <a:pt x="4327761" y="3861280"/>
                  <a:pt x="4378913" y="3824981"/>
                </a:cubicBezTo>
                <a:cubicBezTo>
                  <a:pt x="4372100" y="3833804"/>
                  <a:pt x="4365846" y="3842628"/>
                  <a:pt x="4360373" y="3850334"/>
                </a:cubicBezTo>
                <a:cubicBezTo>
                  <a:pt x="4334909" y="3886074"/>
                  <a:pt x="4309555" y="3920921"/>
                  <a:pt x="4281745" y="3954651"/>
                </a:cubicBezTo>
                <a:cubicBezTo>
                  <a:pt x="4274597" y="3963250"/>
                  <a:pt x="4286882" y="3975313"/>
                  <a:pt x="4295481" y="3968389"/>
                </a:cubicBezTo>
                <a:cubicBezTo>
                  <a:pt x="4327425" y="3942365"/>
                  <a:pt x="4349651" y="3906290"/>
                  <a:pt x="4374446" y="3873900"/>
                </a:cubicBezTo>
                <a:cubicBezTo>
                  <a:pt x="4388406" y="3855583"/>
                  <a:pt x="4402815" y="3836708"/>
                  <a:pt x="4419567" y="3820848"/>
                </a:cubicBezTo>
                <a:cubicBezTo>
                  <a:pt x="4421578" y="3818950"/>
                  <a:pt x="4423588" y="3817274"/>
                  <a:pt x="4425599" y="3815487"/>
                </a:cubicBezTo>
                <a:cubicBezTo>
                  <a:pt x="4401921" y="3858488"/>
                  <a:pt x="4371542" y="3897690"/>
                  <a:pt x="4347193" y="3940689"/>
                </a:cubicBezTo>
                <a:cubicBezTo>
                  <a:pt x="4319161" y="3990167"/>
                  <a:pt x="4289787" y="4035624"/>
                  <a:pt x="4253042" y="4079071"/>
                </a:cubicBezTo>
                <a:cubicBezTo>
                  <a:pt x="4249579" y="4083204"/>
                  <a:pt x="4255945" y="4087112"/>
                  <a:pt x="4259630" y="4084656"/>
                </a:cubicBezTo>
                <a:cubicBezTo>
                  <a:pt x="4315140" y="4046570"/>
                  <a:pt x="4339041" y="3987152"/>
                  <a:pt x="4376345" y="3933318"/>
                </a:cubicBezTo>
                <a:cubicBezTo>
                  <a:pt x="4403708" y="3893781"/>
                  <a:pt x="4436990" y="3860386"/>
                  <a:pt x="4459886" y="3819173"/>
                </a:cubicBezTo>
                <a:cubicBezTo>
                  <a:pt x="4465806" y="3855806"/>
                  <a:pt x="4436544" y="3927957"/>
                  <a:pt x="4431518" y="3937786"/>
                </a:cubicBezTo>
                <a:cubicBezTo>
                  <a:pt x="4412643" y="3974866"/>
                  <a:pt x="4391646" y="4010606"/>
                  <a:pt x="4367744" y="4044671"/>
                </a:cubicBezTo>
                <a:cubicBezTo>
                  <a:pt x="4355012" y="4062876"/>
                  <a:pt x="4376233" y="4086442"/>
                  <a:pt x="4395108" y="4073040"/>
                </a:cubicBezTo>
                <a:cubicBezTo>
                  <a:pt x="4471950" y="4018312"/>
                  <a:pt x="4495739" y="3934212"/>
                  <a:pt x="4551359" y="3862396"/>
                </a:cubicBezTo>
                <a:cubicBezTo>
                  <a:pt x="4618149" y="3776062"/>
                  <a:pt x="4719562" y="3738646"/>
                  <a:pt x="4805115" y="3676771"/>
                </a:cubicBezTo>
                <a:cubicBezTo>
                  <a:pt x="4758541" y="3729711"/>
                  <a:pt x="4706606" y="3779859"/>
                  <a:pt x="4666287" y="3837491"/>
                </a:cubicBezTo>
                <a:cubicBezTo>
                  <a:pt x="4658356" y="3848882"/>
                  <a:pt x="4676338" y="3863514"/>
                  <a:pt x="4685497" y="3852903"/>
                </a:cubicBezTo>
                <a:cubicBezTo>
                  <a:pt x="4707500" y="3827327"/>
                  <a:pt x="4730953" y="3802420"/>
                  <a:pt x="4754186" y="3777067"/>
                </a:cubicBezTo>
                <a:cubicBezTo>
                  <a:pt x="4726486" y="3820960"/>
                  <a:pt x="4702920" y="3868762"/>
                  <a:pt x="4676562" y="3911092"/>
                </a:cubicBezTo>
                <a:cubicBezTo>
                  <a:pt x="4625855" y="3992289"/>
                  <a:pt x="4566214" y="4056175"/>
                  <a:pt x="4499647" y="4124081"/>
                </a:cubicBezTo>
                <a:cubicBezTo>
                  <a:pt x="4498531" y="4125199"/>
                  <a:pt x="4498755" y="4126426"/>
                  <a:pt x="4499536" y="4127320"/>
                </a:cubicBezTo>
                <a:cubicBezTo>
                  <a:pt x="4492388" y="4131229"/>
                  <a:pt x="4485017" y="4134803"/>
                  <a:pt x="4477869" y="4138712"/>
                </a:cubicBezTo>
                <a:cubicBezTo>
                  <a:pt x="4500318" y="4115258"/>
                  <a:pt x="4519752" y="4088118"/>
                  <a:pt x="4537845" y="4063881"/>
                </a:cubicBezTo>
                <a:cubicBezTo>
                  <a:pt x="4580845" y="4006363"/>
                  <a:pt x="4633450" y="3942588"/>
                  <a:pt x="4662154" y="3876357"/>
                </a:cubicBezTo>
                <a:cubicBezTo>
                  <a:pt x="4665505" y="3868539"/>
                  <a:pt x="4656681" y="3861280"/>
                  <a:pt x="4649644" y="3865970"/>
                </a:cubicBezTo>
                <a:cubicBezTo>
                  <a:pt x="4590339" y="3906513"/>
                  <a:pt x="4557837" y="3986481"/>
                  <a:pt x="4515172" y="4042996"/>
                </a:cubicBezTo>
                <a:cubicBezTo>
                  <a:pt x="4475523" y="4095378"/>
                  <a:pt x="4440564" y="4143067"/>
                  <a:pt x="4381259" y="4174006"/>
                </a:cubicBezTo>
                <a:cubicBezTo>
                  <a:pt x="4376568" y="4176463"/>
                  <a:pt x="4374669" y="4181936"/>
                  <a:pt x="4375450" y="4186403"/>
                </a:cubicBezTo>
                <a:cubicBezTo>
                  <a:pt x="4354677" y="4193105"/>
                  <a:pt x="4334350" y="4196455"/>
                  <a:pt x="4314357" y="4198242"/>
                </a:cubicBezTo>
                <a:cubicBezTo>
                  <a:pt x="4323739" y="4194332"/>
                  <a:pt x="4332450" y="4188637"/>
                  <a:pt x="4341944" y="4181042"/>
                </a:cubicBezTo>
                <a:cubicBezTo>
                  <a:pt x="4359256" y="4167305"/>
                  <a:pt x="4389523" y="4143180"/>
                  <a:pt x="4386061" y="4117827"/>
                </a:cubicBezTo>
                <a:cubicBezTo>
                  <a:pt x="4385614" y="4114364"/>
                  <a:pt x="4381371" y="4111908"/>
                  <a:pt x="4378355" y="4111125"/>
                </a:cubicBezTo>
                <a:cubicBezTo>
                  <a:pt x="4361043" y="4106658"/>
                  <a:pt x="4349985" y="4124304"/>
                  <a:pt x="4340157" y="4135808"/>
                </a:cubicBezTo>
                <a:cubicBezTo>
                  <a:pt x="4323293" y="4155465"/>
                  <a:pt x="4304418" y="4179590"/>
                  <a:pt x="4279958" y="4190201"/>
                </a:cubicBezTo>
                <a:cubicBezTo>
                  <a:pt x="4276384" y="4191765"/>
                  <a:pt x="4275043" y="4196343"/>
                  <a:pt x="4276384" y="4199694"/>
                </a:cubicBezTo>
                <a:cubicBezTo>
                  <a:pt x="4234054" y="4199806"/>
                  <a:pt x="4192170" y="4196119"/>
                  <a:pt x="4148055" y="4203268"/>
                </a:cubicBezTo>
                <a:cubicBezTo>
                  <a:pt x="4146155" y="4203603"/>
                  <a:pt x="4146043" y="4206395"/>
                  <a:pt x="4147942" y="4206619"/>
                </a:cubicBezTo>
                <a:cubicBezTo>
                  <a:pt x="4214396" y="4216223"/>
                  <a:pt x="4280851" y="4224489"/>
                  <a:pt x="4347640" y="4216001"/>
                </a:cubicBezTo>
                <a:cubicBezTo>
                  <a:pt x="4400692" y="4209300"/>
                  <a:pt x="4452180" y="4169985"/>
                  <a:pt x="4499201" y="4147870"/>
                </a:cubicBezTo>
                <a:cubicBezTo>
                  <a:pt x="4566437" y="4116151"/>
                  <a:pt x="4639704" y="4105318"/>
                  <a:pt x="4707164" y="4075050"/>
                </a:cubicBezTo>
                <a:cubicBezTo>
                  <a:pt x="4737432" y="4061425"/>
                  <a:pt x="4765242" y="4039981"/>
                  <a:pt x="4793610" y="4020211"/>
                </a:cubicBezTo>
                <a:cubicBezTo>
                  <a:pt x="4825218" y="4021328"/>
                  <a:pt x="4861069" y="3997873"/>
                  <a:pt x="4892231" y="3972632"/>
                </a:cubicBezTo>
                <a:cubicBezTo>
                  <a:pt x="4913340" y="3965931"/>
                  <a:pt x="4934003" y="3958225"/>
                  <a:pt x="4954441" y="3949401"/>
                </a:cubicBezTo>
                <a:cubicBezTo>
                  <a:pt x="4993532" y="3963362"/>
                  <a:pt x="5034075" y="3976206"/>
                  <a:pt x="5075176" y="3986370"/>
                </a:cubicBezTo>
                <a:cubicBezTo>
                  <a:pt x="5110357" y="4021217"/>
                  <a:pt x="5153469" y="4053048"/>
                  <a:pt x="5195799" y="4070918"/>
                </a:cubicBezTo>
                <a:cubicBezTo>
                  <a:pt x="5250749" y="4094037"/>
                  <a:pt x="5169663" y="4121401"/>
                  <a:pt x="5140737" y="4125644"/>
                </a:cubicBezTo>
                <a:cubicBezTo>
                  <a:pt x="5035527" y="4141281"/>
                  <a:pt x="4948187" y="4104089"/>
                  <a:pt x="4847555" y="4088006"/>
                </a:cubicBezTo>
                <a:cubicBezTo>
                  <a:pt x="4836834" y="4086331"/>
                  <a:pt x="4825553" y="4098505"/>
                  <a:pt x="4833148" y="4108669"/>
                </a:cubicBezTo>
                <a:cubicBezTo>
                  <a:pt x="4837282" y="4114253"/>
                  <a:pt x="4842977" y="4118832"/>
                  <a:pt x="4848561" y="4123523"/>
                </a:cubicBezTo>
                <a:cubicBezTo>
                  <a:pt x="4886312" y="4180819"/>
                  <a:pt x="4932438" y="4229961"/>
                  <a:pt x="4994314" y="4253863"/>
                </a:cubicBezTo>
                <a:cubicBezTo>
                  <a:pt x="4910325" y="4297868"/>
                  <a:pt x="4827676" y="4296974"/>
                  <a:pt x="4733187" y="4262127"/>
                </a:cubicBezTo>
                <a:cubicBezTo>
                  <a:pt x="4761779" y="4252857"/>
                  <a:pt x="4792271" y="4241019"/>
                  <a:pt x="4805896" y="4213767"/>
                </a:cubicBezTo>
                <a:cubicBezTo>
                  <a:pt x="4809359" y="4206731"/>
                  <a:pt x="4801987" y="4200029"/>
                  <a:pt x="4795286" y="4200811"/>
                </a:cubicBezTo>
                <a:cubicBezTo>
                  <a:pt x="4763119" y="4204496"/>
                  <a:pt x="4730731" y="4230186"/>
                  <a:pt x="4707835" y="4252076"/>
                </a:cubicBezTo>
                <a:cubicBezTo>
                  <a:pt x="4691752" y="4246380"/>
                  <a:pt x="4675892" y="4240126"/>
                  <a:pt x="4659809" y="4233982"/>
                </a:cubicBezTo>
                <a:cubicBezTo>
                  <a:pt x="4681811" y="4226722"/>
                  <a:pt x="4701467" y="4213767"/>
                  <a:pt x="4704930" y="4196232"/>
                </a:cubicBezTo>
                <a:cubicBezTo>
                  <a:pt x="4706048" y="4190870"/>
                  <a:pt x="4701692" y="4185844"/>
                  <a:pt x="4696553" y="4184951"/>
                </a:cubicBezTo>
                <a:cubicBezTo>
                  <a:pt x="4667067" y="4179925"/>
                  <a:pt x="4638587" y="4210751"/>
                  <a:pt x="4608096" y="4211644"/>
                </a:cubicBezTo>
                <a:cubicBezTo>
                  <a:pt x="4605640" y="4211756"/>
                  <a:pt x="4604189" y="4213096"/>
                  <a:pt x="4602402" y="4213990"/>
                </a:cubicBezTo>
                <a:cubicBezTo>
                  <a:pt x="4588886" y="4209969"/>
                  <a:pt x="4575372" y="4206283"/>
                  <a:pt x="4561634" y="4203491"/>
                </a:cubicBezTo>
                <a:cubicBezTo>
                  <a:pt x="4569900" y="4200811"/>
                  <a:pt x="4577828" y="4198019"/>
                  <a:pt x="4584865" y="4195114"/>
                </a:cubicBezTo>
                <a:cubicBezTo>
                  <a:pt x="4609437" y="4185286"/>
                  <a:pt x="4637360" y="4176351"/>
                  <a:pt x="4656457" y="4157252"/>
                </a:cubicBezTo>
                <a:cubicBezTo>
                  <a:pt x="4661037" y="4152673"/>
                  <a:pt x="4657463" y="4145079"/>
                  <a:pt x="4651320" y="4144854"/>
                </a:cubicBezTo>
                <a:cubicBezTo>
                  <a:pt x="4624404" y="4143627"/>
                  <a:pt x="4600167" y="4160045"/>
                  <a:pt x="4576154" y="4169650"/>
                </a:cubicBezTo>
                <a:cubicBezTo>
                  <a:pt x="4553259" y="4178920"/>
                  <a:pt x="4527794" y="4182048"/>
                  <a:pt x="4505679" y="4191988"/>
                </a:cubicBezTo>
                <a:cubicBezTo>
                  <a:pt x="4503556" y="4192881"/>
                  <a:pt x="4502775" y="4194892"/>
                  <a:pt x="4502217" y="4196791"/>
                </a:cubicBezTo>
                <a:cubicBezTo>
                  <a:pt x="4489820" y="4196679"/>
                  <a:pt x="4477309" y="4197348"/>
                  <a:pt x="4464689" y="4199136"/>
                </a:cubicBezTo>
                <a:cubicBezTo>
                  <a:pt x="4456759" y="4200252"/>
                  <a:pt x="4455084" y="4210639"/>
                  <a:pt x="4463126" y="4213208"/>
                </a:cubicBezTo>
                <a:cubicBezTo>
                  <a:pt x="4519081" y="4231190"/>
                  <a:pt x="4575596" y="4253750"/>
                  <a:pt x="4632221" y="4273854"/>
                </a:cubicBezTo>
                <a:cubicBezTo>
                  <a:pt x="4678683" y="4327018"/>
                  <a:pt x="4704259" y="4398163"/>
                  <a:pt x="4759322" y="4442392"/>
                </a:cubicBezTo>
                <a:cubicBezTo>
                  <a:pt x="4651320" y="4464617"/>
                  <a:pt x="4553928" y="4442615"/>
                  <a:pt x="4458323" y="4407322"/>
                </a:cubicBezTo>
                <a:cubicBezTo>
                  <a:pt x="4462568" y="4406428"/>
                  <a:pt x="4466923" y="4405535"/>
                  <a:pt x="4470944" y="4404195"/>
                </a:cubicBezTo>
                <a:cubicBezTo>
                  <a:pt x="4491718" y="4397829"/>
                  <a:pt x="4521315" y="4390346"/>
                  <a:pt x="4531590" y="4369236"/>
                </a:cubicBezTo>
                <a:cubicBezTo>
                  <a:pt x="4533713" y="4364880"/>
                  <a:pt x="4530474" y="4358291"/>
                  <a:pt x="4525000" y="4359072"/>
                </a:cubicBezTo>
                <a:cubicBezTo>
                  <a:pt x="4506797" y="4361865"/>
                  <a:pt x="4491830" y="4374821"/>
                  <a:pt x="4474183" y="4380294"/>
                </a:cubicBezTo>
                <a:cubicBezTo>
                  <a:pt x="4455866" y="4385989"/>
                  <a:pt x="4437326" y="4389005"/>
                  <a:pt x="4418563" y="4391908"/>
                </a:cubicBezTo>
                <a:cubicBezTo>
                  <a:pt x="4393880" y="4381969"/>
                  <a:pt x="4369084" y="4371582"/>
                  <a:pt x="4344290" y="4360971"/>
                </a:cubicBezTo>
                <a:cubicBezTo>
                  <a:pt x="4346858" y="4360748"/>
                  <a:pt x="4349316" y="4361084"/>
                  <a:pt x="4351885" y="4360859"/>
                </a:cubicBezTo>
                <a:cubicBezTo>
                  <a:pt x="4377126" y="4358179"/>
                  <a:pt x="4405829" y="4359854"/>
                  <a:pt x="4429731" y="4351478"/>
                </a:cubicBezTo>
                <a:cubicBezTo>
                  <a:pt x="4436991" y="4348909"/>
                  <a:pt x="4437661" y="4339973"/>
                  <a:pt x="4430402" y="4336846"/>
                </a:cubicBezTo>
                <a:cubicBezTo>
                  <a:pt x="4410744" y="4328358"/>
                  <a:pt x="4389188" y="4332825"/>
                  <a:pt x="4368526" y="4335506"/>
                </a:cubicBezTo>
                <a:cubicBezTo>
                  <a:pt x="4346635" y="4338411"/>
                  <a:pt x="4324745" y="4341203"/>
                  <a:pt x="4302742" y="4343325"/>
                </a:cubicBezTo>
                <a:cubicBezTo>
                  <a:pt x="4282415" y="4334724"/>
                  <a:pt x="4261864" y="4326237"/>
                  <a:pt x="4241202" y="4318195"/>
                </a:cubicBezTo>
                <a:cubicBezTo>
                  <a:pt x="4238075" y="4316967"/>
                  <a:pt x="4234947" y="4316073"/>
                  <a:pt x="4231820" y="4314956"/>
                </a:cubicBezTo>
                <a:cubicBezTo>
                  <a:pt x="4259183" y="4315849"/>
                  <a:pt x="4288893" y="4314398"/>
                  <a:pt x="4307657" y="4292618"/>
                </a:cubicBezTo>
                <a:cubicBezTo>
                  <a:pt x="4310337" y="4289490"/>
                  <a:pt x="4307768" y="4283347"/>
                  <a:pt x="4303301" y="4284243"/>
                </a:cubicBezTo>
                <a:cubicBezTo>
                  <a:pt x="4271023" y="4290943"/>
                  <a:pt x="4242542" y="4297979"/>
                  <a:pt x="4208925" y="4294963"/>
                </a:cubicBezTo>
                <a:cubicBezTo>
                  <a:pt x="4190943" y="4293289"/>
                  <a:pt x="4170168" y="4287592"/>
                  <a:pt x="4150735" y="4286810"/>
                </a:cubicBezTo>
                <a:cubicBezTo>
                  <a:pt x="4095560" y="4268493"/>
                  <a:pt x="4039941" y="4251406"/>
                  <a:pt x="3984097" y="4235769"/>
                </a:cubicBezTo>
                <a:cubicBezTo>
                  <a:pt x="3916413" y="4216894"/>
                  <a:pt x="3849958" y="4197348"/>
                  <a:pt x="3783393" y="4175011"/>
                </a:cubicBezTo>
                <a:cubicBezTo>
                  <a:pt x="3776692" y="4172777"/>
                  <a:pt x="3768427" y="4170767"/>
                  <a:pt x="3763066" y="4175346"/>
                </a:cubicBezTo>
                <a:cubicBezTo>
                  <a:pt x="3758375" y="4179367"/>
                  <a:pt x="3758263" y="4186962"/>
                  <a:pt x="3761279" y="4192434"/>
                </a:cubicBezTo>
                <a:cubicBezTo>
                  <a:pt x="3764182" y="4197906"/>
                  <a:pt x="3769432" y="4201705"/>
                  <a:pt x="3774458" y="4205390"/>
                </a:cubicBezTo>
                <a:cubicBezTo>
                  <a:pt x="3859229" y="4266372"/>
                  <a:pt x="3946346" y="4324003"/>
                  <a:pt x="4035584" y="4378394"/>
                </a:cubicBezTo>
                <a:cubicBezTo>
                  <a:pt x="4122143" y="4431111"/>
                  <a:pt x="4211605" y="4489748"/>
                  <a:pt x="4304641" y="4530290"/>
                </a:cubicBezTo>
                <a:cubicBezTo>
                  <a:pt x="4363054" y="4555755"/>
                  <a:pt x="4425152" y="4571951"/>
                  <a:pt x="4479097" y="4606573"/>
                </a:cubicBezTo>
                <a:cubicBezTo>
                  <a:pt x="4482224" y="4608584"/>
                  <a:pt x="4485239" y="4609253"/>
                  <a:pt x="4488144" y="4609253"/>
                </a:cubicBezTo>
                <a:cubicBezTo>
                  <a:pt x="4597263" y="4677382"/>
                  <a:pt x="4796179" y="4574519"/>
                  <a:pt x="4884636" y="4521355"/>
                </a:cubicBezTo>
                <a:cubicBezTo>
                  <a:pt x="4974991" y="4467075"/>
                  <a:pt x="5043568" y="4410226"/>
                  <a:pt x="5103544" y="4323109"/>
                </a:cubicBezTo>
                <a:cubicBezTo>
                  <a:pt x="5108458" y="4315962"/>
                  <a:pt x="5143863" y="4277317"/>
                  <a:pt x="5173462" y="4251517"/>
                </a:cubicBezTo>
                <a:cubicBezTo>
                  <a:pt x="5166536" y="4264920"/>
                  <a:pt x="5159835" y="4278322"/>
                  <a:pt x="5152240" y="4289044"/>
                </a:cubicBezTo>
                <a:cubicBezTo>
                  <a:pt x="5124877" y="4327688"/>
                  <a:pt x="5091482" y="4361529"/>
                  <a:pt x="5064230" y="4400063"/>
                </a:cubicBezTo>
                <a:cubicBezTo>
                  <a:pt x="5057642" y="4409444"/>
                  <a:pt x="5068251" y="4420500"/>
                  <a:pt x="5077856" y="4414358"/>
                </a:cubicBezTo>
                <a:cubicBezTo>
                  <a:pt x="5117618" y="4389005"/>
                  <a:pt x="5148443" y="4347010"/>
                  <a:pt x="5175360" y="4308813"/>
                </a:cubicBezTo>
                <a:cubicBezTo>
                  <a:pt x="5187198" y="4292060"/>
                  <a:pt x="5205069" y="4271509"/>
                  <a:pt x="5217466" y="4249841"/>
                </a:cubicBezTo>
                <a:cubicBezTo>
                  <a:pt x="5222269" y="4285247"/>
                  <a:pt x="5220817" y="4311048"/>
                  <a:pt x="5222827" y="4346564"/>
                </a:cubicBezTo>
                <a:cubicBezTo>
                  <a:pt x="5223385" y="4355274"/>
                  <a:pt x="5234778" y="4359520"/>
                  <a:pt x="5239692" y="4351366"/>
                </a:cubicBezTo>
                <a:cubicBezTo>
                  <a:pt x="5277219" y="4288375"/>
                  <a:pt x="5327814" y="4236998"/>
                  <a:pt x="5381759" y="4187967"/>
                </a:cubicBezTo>
                <a:cubicBezTo>
                  <a:pt x="5359533" y="4221584"/>
                  <a:pt x="5337866" y="4258777"/>
                  <a:pt x="5325804" y="4296862"/>
                </a:cubicBezTo>
                <a:cubicBezTo>
                  <a:pt x="5322119" y="4308590"/>
                  <a:pt x="5339318" y="4313726"/>
                  <a:pt x="5345125" y="4304122"/>
                </a:cubicBezTo>
                <a:cubicBezTo>
                  <a:pt x="5366905" y="4268159"/>
                  <a:pt x="5382095" y="4229179"/>
                  <a:pt x="5407894" y="4195339"/>
                </a:cubicBezTo>
                <a:cubicBezTo>
                  <a:pt x="5415043" y="4185956"/>
                  <a:pt x="5422972" y="4176574"/>
                  <a:pt x="5431460" y="4167974"/>
                </a:cubicBezTo>
                <a:cubicBezTo>
                  <a:pt x="5418058" y="4185956"/>
                  <a:pt x="5407112" y="4206060"/>
                  <a:pt x="5402086" y="4225494"/>
                </a:cubicBezTo>
                <a:cubicBezTo>
                  <a:pt x="5400969" y="4230073"/>
                  <a:pt x="5405437" y="4236328"/>
                  <a:pt x="5410574" y="4233200"/>
                </a:cubicBezTo>
                <a:cubicBezTo>
                  <a:pt x="5436374" y="4217787"/>
                  <a:pt x="5454245" y="4189754"/>
                  <a:pt x="5475130" y="4167081"/>
                </a:cubicBezTo>
                <a:cubicBezTo>
                  <a:pt x="5474572" y="4170543"/>
                  <a:pt x="5474013" y="4173112"/>
                  <a:pt x="5473344" y="4176128"/>
                </a:cubicBezTo>
                <a:cubicBezTo>
                  <a:pt x="5472672" y="4179255"/>
                  <a:pt x="5474572" y="4181601"/>
                  <a:pt x="5477029" y="4183052"/>
                </a:cubicBezTo>
                <a:cubicBezTo>
                  <a:pt x="5476582" y="4191094"/>
                  <a:pt x="5474237" y="4200140"/>
                  <a:pt x="5468318" y="4210863"/>
                </a:cubicBezTo>
                <a:cubicBezTo>
                  <a:pt x="5459829" y="4228063"/>
                  <a:pt x="5486970" y="4238450"/>
                  <a:pt x="5495681" y="4221920"/>
                </a:cubicBezTo>
                <a:cubicBezTo>
                  <a:pt x="5543930" y="4130112"/>
                  <a:pt x="5613401" y="4089570"/>
                  <a:pt x="5710904" y="4059079"/>
                </a:cubicBezTo>
                <a:cubicBezTo>
                  <a:pt x="5742846" y="4049138"/>
                  <a:pt x="5777358" y="4039421"/>
                  <a:pt x="5806062" y="4021440"/>
                </a:cubicBezTo>
                <a:cubicBezTo>
                  <a:pt x="5847610" y="3995305"/>
                  <a:pt x="5874526" y="3966936"/>
                  <a:pt x="5891056" y="3925723"/>
                </a:cubicBezTo>
                <a:cubicBezTo>
                  <a:pt x="5949805" y="4001895"/>
                  <a:pt x="5854200" y="4094373"/>
                  <a:pt x="5782273" y="4103084"/>
                </a:cubicBezTo>
                <a:cubicBezTo>
                  <a:pt x="5760827" y="4105653"/>
                  <a:pt x="5763174" y="4138935"/>
                  <a:pt x="5784618" y="4136590"/>
                </a:cubicBezTo>
                <a:cubicBezTo>
                  <a:pt x="5798132" y="4135026"/>
                  <a:pt x="5811311" y="4131565"/>
                  <a:pt x="5823820" y="4126650"/>
                </a:cubicBezTo>
                <a:cubicBezTo>
                  <a:pt x="5826166" y="4128213"/>
                  <a:pt x="5828734" y="4129442"/>
                  <a:pt x="5832420" y="4129107"/>
                </a:cubicBezTo>
                <a:cubicBezTo>
                  <a:pt x="5851295" y="4127655"/>
                  <a:pt x="5865145" y="4128660"/>
                  <a:pt x="5878883" y="4127208"/>
                </a:cubicBezTo>
                <a:cubicBezTo>
                  <a:pt x="5854646" y="4192099"/>
                  <a:pt x="5796010" y="4307027"/>
                  <a:pt x="5729444" y="4332715"/>
                </a:cubicBezTo>
                <a:cubicBezTo>
                  <a:pt x="5708782" y="4329810"/>
                  <a:pt x="5688008" y="4329029"/>
                  <a:pt x="5664665" y="4331263"/>
                </a:cubicBezTo>
                <a:cubicBezTo>
                  <a:pt x="5643556" y="4333272"/>
                  <a:pt x="5647800" y="4361529"/>
                  <a:pt x="5662877" y="4368343"/>
                </a:cubicBezTo>
                <a:cubicBezTo>
                  <a:pt x="5687673" y="4379512"/>
                  <a:pt x="5712020" y="4378841"/>
                  <a:pt x="5735140" y="4370577"/>
                </a:cubicBezTo>
                <a:cubicBezTo>
                  <a:pt x="5741394" y="4371357"/>
                  <a:pt x="5747760" y="4372140"/>
                  <a:pt x="5754015" y="4373034"/>
                </a:cubicBezTo>
                <a:cubicBezTo>
                  <a:pt x="5666676" y="4504825"/>
                  <a:pt x="5504393" y="4598867"/>
                  <a:pt x="5344232" y="4575300"/>
                </a:cubicBezTo>
                <a:cubicBezTo>
                  <a:pt x="5322677" y="4572062"/>
                  <a:pt x="5314075" y="4606909"/>
                  <a:pt x="5335408" y="4612939"/>
                </a:cubicBezTo>
                <a:cubicBezTo>
                  <a:pt x="5387679" y="4627906"/>
                  <a:pt x="5442741" y="4662529"/>
                  <a:pt x="5497357" y="4662417"/>
                </a:cubicBezTo>
                <a:cubicBezTo>
                  <a:pt x="5563922" y="4662305"/>
                  <a:pt x="5498808" y="4719155"/>
                  <a:pt x="5471110" y="4730324"/>
                </a:cubicBezTo>
                <a:cubicBezTo>
                  <a:pt x="5450559" y="4738587"/>
                  <a:pt x="5429451" y="4744955"/>
                  <a:pt x="5408230" y="4750427"/>
                </a:cubicBezTo>
                <a:cubicBezTo>
                  <a:pt x="5414483" y="4744842"/>
                  <a:pt x="5419621" y="4738476"/>
                  <a:pt x="5421298" y="4730324"/>
                </a:cubicBezTo>
                <a:cubicBezTo>
                  <a:pt x="5422414" y="4724627"/>
                  <a:pt x="5418058" y="4716921"/>
                  <a:pt x="5411803" y="4716586"/>
                </a:cubicBezTo>
                <a:cubicBezTo>
                  <a:pt x="5388349" y="4715469"/>
                  <a:pt x="5368357" y="4735909"/>
                  <a:pt x="5348253" y="4745402"/>
                </a:cubicBezTo>
                <a:cubicBezTo>
                  <a:pt x="5338201" y="4750092"/>
                  <a:pt x="5321448" y="4753890"/>
                  <a:pt x="5315976" y="4764501"/>
                </a:cubicBezTo>
                <a:cubicBezTo>
                  <a:pt x="5297435" y="4765282"/>
                  <a:pt x="5278784" y="4764948"/>
                  <a:pt x="5260132" y="4763271"/>
                </a:cubicBezTo>
                <a:cubicBezTo>
                  <a:pt x="5247623" y="4762154"/>
                  <a:pt x="5235113" y="4760256"/>
                  <a:pt x="5222716" y="4759027"/>
                </a:cubicBezTo>
                <a:cubicBezTo>
                  <a:pt x="5239358" y="4752550"/>
                  <a:pt x="5254770" y="4742721"/>
                  <a:pt x="5268508" y="4730770"/>
                </a:cubicBezTo>
                <a:cubicBezTo>
                  <a:pt x="5286265" y="4715469"/>
                  <a:pt x="5309050" y="4700503"/>
                  <a:pt x="5311619" y="4675373"/>
                </a:cubicBezTo>
                <a:cubicBezTo>
                  <a:pt x="5312066" y="4671128"/>
                  <a:pt x="5309832" y="4665769"/>
                  <a:pt x="5304918" y="4665321"/>
                </a:cubicBezTo>
                <a:cubicBezTo>
                  <a:pt x="5283362" y="4663310"/>
                  <a:pt x="5270407" y="4675038"/>
                  <a:pt x="5254993" y="4689222"/>
                </a:cubicBezTo>
                <a:cubicBezTo>
                  <a:pt x="5232991" y="4709326"/>
                  <a:pt x="5209424" y="4723622"/>
                  <a:pt x="5184407" y="4739594"/>
                </a:cubicBezTo>
                <a:cubicBezTo>
                  <a:pt x="5179716" y="4742610"/>
                  <a:pt x="5177594" y="4748418"/>
                  <a:pt x="5177594" y="4753890"/>
                </a:cubicBezTo>
                <a:cubicBezTo>
                  <a:pt x="5158160" y="4751544"/>
                  <a:pt x="5138615" y="4749869"/>
                  <a:pt x="5119181" y="4747189"/>
                </a:cubicBezTo>
                <a:cubicBezTo>
                  <a:pt x="5150008" y="4739259"/>
                  <a:pt x="5177929" y="4722729"/>
                  <a:pt x="5174243" y="4695141"/>
                </a:cubicBezTo>
                <a:cubicBezTo>
                  <a:pt x="5173462" y="4689558"/>
                  <a:pt x="5168212" y="4686430"/>
                  <a:pt x="5162962" y="4688106"/>
                </a:cubicBezTo>
                <a:cubicBezTo>
                  <a:pt x="5141071" y="4695141"/>
                  <a:pt x="5124654" y="4714240"/>
                  <a:pt x="5102650" y="4722728"/>
                </a:cubicBezTo>
                <a:cubicBezTo>
                  <a:pt x="5088801" y="4728089"/>
                  <a:pt x="5075288" y="4731775"/>
                  <a:pt x="5062555" y="4738587"/>
                </a:cubicBezTo>
                <a:cubicBezTo>
                  <a:pt x="4943496" y="4720717"/>
                  <a:pt x="4824771" y="4698380"/>
                  <a:pt x="4707164" y="4674926"/>
                </a:cubicBezTo>
                <a:cubicBezTo>
                  <a:pt x="4722801" y="4675262"/>
                  <a:pt x="4738214" y="4674702"/>
                  <a:pt x="4753179" y="4672246"/>
                </a:cubicBezTo>
                <a:cubicBezTo>
                  <a:pt x="4803885" y="4663758"/>
                  <a:pt x="4851242" y="4644101"/>
                  <a:pt x="4902059" y="4636394"/>
                </a:cubicBezTo>
                <a:cubicBezTo>
                  <a:pt x="4919036" y="4637399"/>
                  <a:pt x="4938804" y="4633825"/>
                  <a:pt x="4958463" y="4628576"/>
                </a:cubicBezTo>
                <a:cubicBezTo>
                  <a:pt x="5050046" y="4615619"/>
                  <a:pt x="5125994" y="4595851"/>
                  <a:pt x="5207638" y="4538667"/>
                </a:cubicBezTo>
                <a:cubicBezTo>
                  <a:pt x="5308827" y="4467968"/>
                  <a:pt x="5404432" y="4363651"/>
                  <a:pt x="5520028" y="4318307"/>
                </a:cubicBezTo>
                <a:cubicBezTo>
                  <a:pt x="5626021" y="4276647"/>
                  <a:pt x="5669914" y="4214325"/>
                  <a:pt x="5754015" y="4142063"/>
                </a:cubicBezTo>
                <a:cubicBezTo>
                  <a:pt x="5771549" y="4126984"/>
                  <a:pt x="5749659" y="4099174"/>
                  <a:pt x="5731566" y="4113917"/>
                </a:cubicBezTo>
                <a:cubicBezTo>
                  <a:pt x="5687784" y="4149546"/>
                  <a:pt x="5656512" y="4203603"/>
                  <a:pt x="5610161" y="4234876"/>
                </a:cubicBezTo>
                <a:cubicBezTo>
                  <a:pt x="5608039" y="4236328"/>
                  <a:pt x="5605917" y="4237221"/>
                  <a:pt x="5603795" y="4238561"/>
                </a:cubicBezTo>
                <a:cubicBezTo>
                  <a:pt x="5608374" y="4231077"/>
                  <a:pt x="5612619" y="4223260"/>
                  <a:pt x="5616751" y="4215442"/>
                </a:cubicBezTo>
                <a:cubicBezTo>
                  <a:pt x="5630712" y="4188638"/>
                  <a:pt x="5647130" y="4161944"/>
                  <a:pt x="5648358" y="4131118"/>
                </a:cubicBezTo>
                <a:cubicBezTo>
                  <a:pt x="5648693" y="4122517"/>
                  <a:pt x="5638530" y="4120730"/>
                  <a:pt x="5633169" y="4125199"/>
                </a:cubicBezTo>
                <a:cubicBezTo>
                  <a:pt x="5610161" y="4144185"/>
                  <a:pt x="5602566" y="4173895"/>
                  <a:pt x="5589723" y="4199806"/>
                </a:cubicBezTo>
                <a:cubicBezTo>
                  <a:pt x="5578442" y="4222590"/>
                  <a:pt x="5564927" y="4243810"/>
                  <a:pt x="5552194" y="4265590"/>
                </a:cubicBezTo>
                <a:cubicBezTo>
                  <a:pt x="5526953" y="4276870"/>
                  <a:pt x="5501489" y="4287370"/>
                  <a:pt x="5477476" y="4302112"/>
                </a:cubicBezTo>
                <a:cubicBezTo>
                  <a:pt x="5460052" y="4312834"/>
                  <a:pt x="5443411" y="4324672"/>
                  <a:pt x="5426657" y="4336624"/>
                </a:cubicBezTo>
                <a:cubicBezTo>
                  <a:pt x="5439837" y="4320205"/>
                  <a:pt x="5450559" y="4301331"/>
                  <a:pt x="5458489" y="4284353"/>
                </a:cubicBezTo>
                <a:cubicBezTo>
                  <a:pt x="5466530" y="4267153"/>
                  <a:pt x="5439055" y="4256096"/>
                  <a:pt x="5431126" y="4273296"/>
                </a:cubicBezTo>
                <a:cubicBezTo>
                  <a:pt x="5414708" y="4308701"/>
                  <a:pt x="5385668" y="4337070"/>
                  <a:pt x="5370479" y="4372364"/>
                </a:cubicBezTo>
                <a:cubicBezTo>
                  <a:pt x="5369697" y="4374151"/>
                  <a:pt x="5371819" y="4376160"/>
                  <a:pt x="5373606" y="4375714"/>
                </a:cubicBezTo>
                <a:cubicBezTo>
                  <a:pt x="5321337" y="4416257"/>
                  <a:pt x="5269848" y="4459145"/>
                  <a:pt x="5215009" y="4496672"/>
                </a:cubicBezTo>
                <a:cubicBezTo>
                  <a:pt x="5177817" y="4522137"/>
                  <a:pt x="5137609" y="4549835"/>
                  <a:pt x="5094722" y="4568711"/>
                </a:cubicBezTo>
                <a:cubicBezTo>
                  <a:pt x="5134147" y="4543916"/>
                  <a:pt x="5171339" y="4509405"/>
                  <a:pt x="5165196" y="4466405"/>
                </a:cubicBezTo>
                <a:cubicBezTo>
                  <a:pt x="5163744" y="4456018"/>
                  <a:pt x="5147326" y="4451886"/>
                  <a:pt x="5142189" y="4461714"/>
                </a:cubicBezTo>
                <a:cubicBezTo>
                  <a:pt x="5114267" y="4514543"/>
                  <a:pt x="5078861" y="4545479"/>
                  <a:pt x="5022571" y="4568041"/>
                </a:cubicBezTo>
                <a:cubicBezTo>
                  <a:pt x="4991298" y="4580550"/>
                  <a:pt x="4958574" y="4592613"/>
                  <a:pt x="4925068" y="4597974"/>
                </a:cubicBezTo>
                <a:cubicBezTo>
                  <a:pt x="4906638" y="4600877"/>
                  <a:pt x="4882626" y="4599090"/>
                  <a:pt x="4867772" y="4611712"/>
                </a:cubicBezTo>
                <a:cubicBezTo>
                  <a:pt x="4773283" y="4635389"/>
                  <a:pt x="4694431" y="4650466"/>
                  <a:pt x="4595812" y="4648457"/>
                </a:cubicBezTo>
                <a:cubicBezTo>
                  <a:pt x="4586206" y="4648233"/>
                  <a:pt x="4585090" y="4664763"/>
                  <a:pt x="4594694" y="4665321"/>
                </a:cubicBezTo>
                <a:cubicBezTo>
                  <a:pt x="4599162" y="4665656"/>
                  <a:pt x="4603964" y="4666214"/>
                  <a:pt x="4608543" y="4666660"/>
                </a:cubicBezTo>
                <a:cubicBezTo>
                  <a:pt x="4626860" y="4680510"/>
                  <a:pt x="4663271" y="4697711"/>
                  <a:pt x="4687060" y="4694583"/>
                </a:cubicBezTo>
                <a:cubicBezTo>
                  <a:pt x="4712078" y="4699497"/>
                  <a:pt x="4736985" y="4704412"/>
                  <a:pt x="4762003" y="4709549"/>
                </a:cubicBezTo>
                <a:cubicBezTo>
                  <a:pt x="4808576" y="4726749"/>
                  <a:pt x="4857943" y="4737583"/>
                  <a:pt x="4903958" y="4756570"/>
                </a:cubicBezTo>
                <a:cubicBezTo>
                  <a:pt x="4974433" y="4785609"/>
                  <a:pt x="5043904" y="4817776"/>
                  <a:pt x="5116724" y="4841006"/>
                </a:cubicBezTo>
                <a:cubicBezTo>
                  <a:pt x="5232768" y="4877975"/>
                  <a:pt x="5382877" y="4936834"/>
                  <a:pt x="5501824" y="4878198"/>
                </a:cubicBezTo>
                <a:cubicBezTo>
                  <a:pt x="5551302" y="4853851"/>
                  <a:pt x="5602119" y="4823472"/>
                  <a:pt x="5630153" y="4773434"/>
                </a:cubicBezTo>
                <a:cubicBezTo>
                  <a:pt x="5665112" y="4711001"/>
                  <a:pt x="5667011" y="4635723"/>
                  <a:pt x="5715036" y="4580215"/>
                </a:cubicBezTo>
                <a:cubicBezTo>
                  <a:pt x="5753346" y="4536098"/>
                  <a:pt x="5803382" y="4514765"/>
                  <a:pt x="5846493" y="4479361"/>
                </a:cubicBezTo>
                <a:cubicBezTo>
                  <a:pt x="5829629" y="4493210"/>
                  <a:pt x="5822927" y="4549166"/>
                  <a:pt x="5818124" y="4572174"/>
                </a:cubicBezTo>
                <a:cubicBezTo>
                  <a:pt x="5814439" y="4589932"/>
                  <a:pt x="5837558" y="4603446"/>
                  <a:pt x="5850066" y="4588814"/>
                </a:cubicBezTo>
                <a:cubicBezTo>
                  <a:pt x="5853865" y="4584347"/>
                  <a:pt x="5859673" y="4573514"/>
                  <a:pt x="5865480" y="4559776"/>
                </a:cubicBezTo>
                <a:cubicBezTo>
                  <a:pt x="5911719" y="4504043"/>
                  <a:pt x="5941316" y="4437925"/>
                  <a:pt x="6006654" y="4402408"/>
                </a:cubicBezTo>
                <a:cubicBezTo>
                  <a:pt x="6001962" y="4407991"/>
                  <a:pt x="5997718" y="4413576"/>
                  <a:pt x="5994703" y="4418156"/>
                </a:cubicBezTo>
                <a:cubicBezTo>
                  <a:pt x="5970467" y="4454342"/>
                  <a:pt x="5954161" y="4494550"/>
                  <a:pt x="5938970" y="4535205"/>
                </a:cubicBezTo>
                <a:cubicBezTo>
                  <a:pt x="5933833" y="4549054"/>
                  <a:pt x="5954384" y="4557766"/>
                  <a:pt x="5960191" y="4544028"/>
                </a:cubicBezTo>
                <a:cubicBezTo>
                  <a:pt x="5974376" y="4510857"/>
                  <a:pt x="5987444" y="4476568"/>
                  <a:pt x="6006653" y="4445854"/>
                </a:cubicBezTo>
                <a:cubicBezTo>
                  <a:pt x="6017934" y="4427873"/>
                  <a:pt x="6030555" y="4406651"/>
                  <a:pt x="6049653" y="4395817"/>
                </a:cubicBezTo>
                <a:cubicBezTo>
                  <a:pt x="6056690" y="4391797"/>
                  <a:pt x="6063167" y="4389563"/>
                  <a:pt x="6069199" y="4385095"/>
                </a:cubicBezTo>
                <a:cubicBezTo>
                  <a:pt x="6065513" y="4390680"/>
                  <a:pt x="6061827" y="4396265"/>
                  <a:pt x="6059259" y="4401403"/>
                </a:cubicBezTo>
                <a:cubicBezTo>
                  <a:pt x="6043957" y="4432005"/>
                  <a:pt x="6021061" y="4471765"/>
                  <a:pt x="6030331" y="4506723"/>
                </a:cubicBezTo>
                <a:cubicBezTo>
                  <a:pt x="6031225" y="4510075"/>
                  <a:pt x="6035469" y="4509516"/>
                  <a:pt x="6036922" y="4507171"/>
                </a:cubicBezTo>
                <a:cubicBezTo>
                  <a:pt x="6054903" y="4477462"/>
                  <a:pt x="6064173" y="4442615"/>
                  <a:pt x="6083607" y="4413688"/>
                </a:cubicBezTo>
                <a:cubicBezTo>
                  <a:pt x="6097791" y="4392579"/>
                  <a:pt x="6123703" y="4377948"/>
                  <a:pt x="6137328" y="4357174"/>
                </a:cubicBezTo>
                <a:cubicBezTo>
                  <a:pt x="6160671" y="4357509"/>
                  <a:pt x="6168600" y="4373815"/>
                  <a:pt x="6132862" y="4428097"/>
                </a:cubicBezTo>
                <a:cubicBezTo>
                  <a:pt x="6132414" y="4429101"/>
                  <a:pt x="6131631" y="4429883"/>
                  <a:pt x="6131074" y="4430777"/>
                </a:cubicBezTo>
                <a:cubicBezTo>
                  <a:pt x="6123814" y="4442057"/>
                  <a:pt x="6142689" y="4454231"/>
                  <a:pt x="6150619" y="4443620"/>
                </a:cubicBezTo>
                <a:cubicBezTo>
                  <a:pt x="6151289" y="4442727"/>
                  <a:pt x="6151513" y="4441833"/>
                  <a:pt x="6152184" y="4440828"/>
                </a:cubicBezTo>
                <a:cubicBezTo>
                  <a:pt x="6173515" y="4405646"/>
                  <a:pt x="6212047" y="4380070"/>
                  <a:pt x="6250356" y="4365774"/>
                </a:cubicBezTo>
                <a:cubicBezTo>
                  <a:pt x="6259626" y="4362311"/>
                  <a:pt x="6337026" y="4337293"/>
                  <a:pt x="6328762" y="4360637"/>
                </a:cubicBezTo>
                <a:cubicBezTo>
                  <a:pt x="6325299" y="4370465"/>
                  <a:pt x="6335016" y="4380852"/>
                  <a:pt x="6345068" y="4378729"/>
                </a:cubicBezTo>
                <a:cubicBezTo>
                  <a:pt x="6350876" y="4376832"/>
                  <a:pt x="6414650" y="4359519"/>
                  <a:pt x="6444135" y="4364657"/>
                </a:cubicBezTo>
                <a:cubicBezTo>
                  <a:pt x="6397561" y="4389563"/>
                  <a:pt x="6356683" y="4422064"/>
                  <a:pt x="6304525" y="4440717"/>
                </a:cubicBezTo>
                <a:cubicBezTo>
                  <a:pt x="6251249" y="4459816"/>
                  <a:pt x="6198310" y="4482264"/>
                  <a:pt x="6148274" y="4509181"/>
                </a:cubicBezTo>
                <a:cubicBezTo>
                  <a:pt x="6070315" y="4551065"/>
                  <a:pt x="6009110" y="4605791"/>
                  <a:pt x="5938188" y="4656832"/>
                </a:cubicBezTo>
                <a:cubicBezTo>
                  <a:pt x="5892508" y="4689669"/>
                  <a:pt x="5837669" y="4702513"/>
                  <a:pt x="5792324" y="4734568"/>
                </a:cubicBezTo>
                <a:cubicBezTo>
                  <a:pt x="5761721" y="4756235"/>
                  <a:pt x="5735251" y="4782705"/>
                  <a:pt x="5705096" y="4804708"/>
                </a:cubicBezTo>
                <a:cubicBezTo>
                  <a:pt x="5703644" y="4805825"/>
                  <a:pt x="5701969" y="4807054"/>
                  <a:pt x="5700517" y="4808169"/>
                </a:cubicBezTo>
                <a:cubicBezTo>
                  <a:pt x="5729110" y="4737696"/>
                  <a:pt x="5762727" y="4659959"/>
                  <a:pt x="5763174" y="4585687"/>
                </a:cubicBezTo>
                <a:cubicBezTo>
                  <a:pt x="5763174" y="4578428"/>
                  <a:pt x="5753122" y="4574965"/>
                  <a:pt x="5749324" y="4581666"/>
                </a:cubicBezTo>
                <a:cubicBezTo>
                  <a:pt x="5729110" y="4617742"/>
                  <a:pt x="5722520" y="4660406"/>
                  <a:pt x="5712691" y="4700391"/>
                </a:cubicBezTo>
                <a:cubicBezTo>
                  <a:pt x="5702416" y="4742497"/>
                  <a:pt x="5680078" y="4783934"/>
                  <a:pt x="5675833" y="4827268"/>
                </a:cubicBezTo>
                <a:cubicBezTo>
                  <a:pt x="5592961" y="4893834"/>
                  <a:pt x="5479040" y="4999492"/>
                  <a:pt x="5375952" y="4970899"/>
                </a:cubicBezTo>
                <a:cubicBezTo>
                  <a:pt x="5360315" y="4966543"/>
                  <a:pt x="5352945" y="4990333"/>
                  <a:pt x="5368580" y="4994912"/>
                </a:cubicBezTo>
                <a:cubicBezTo>
                  <a:pt x="5450783" y="5018925"/>
                  <a:pt x="5530416" y="4980393"/>
                  <a:pt x="5594302" y="4928123"/>
                </a:cubicBezTo>
                <a:cubicBezTo>
                  <a:pt x="5701187" y="4840783"/>
                  <a:pt x="5809301" y="4766175"/>
                  <a:pt x="5930482" y="4701620"/>
                </a:cubicBezTo>
                <a:cubicBezTo>
                  <a:pt x="5954495" y="4688776"/>
                  <a:pt x="5975381" y="4670570"/>
                  <a:pt x="5996043" y="4652030"/>
                </a:cubicBezTo>
                <a:cubicBezTo>
                  <a:pt x="6030554" y="4655157"/>
                  <a:pt x="6066741" y="4644771"/>
                  <a:pt x="6101923" y="4647339"/>
                </a:cubicBezTo>
                <a:cubicBezTo>
                  <a:pt x="6130850" y="4649350"/>
                  <a:pt x="6155309" y="4653259"/>
                  <a:pt x="6183792" y="4646446"/>
                </a:cubicBezTo>
                <a:cubicBezTo>
                  <a:pt x="6190156" y="4644994"/>
                  <a:pt x="6190827" y="4636170"/>
                  <a:pt x="6185466" y="4633043"/>
                </a:cubicBezTo>
                <a:cubicBezTo>
                  <a:pt x="6153299" y="4614392"/>
                  <a:pt x="6090979" y="4606127"/>
                  <a:pt x="6040718" y="4614614"/>
                </a:cubicBezTo>
                <a:cubicBezTo>
                  <a:pt x="6044739" y="4611599"/>
                  <a:pt x="6048648" y="4608137"/>
                  <a:pt x="6052781" y="4605345"/>
                </a:cubicBezTo>
                <a:cubicBezTo>
                  <a:pt x="6074224" y="4591159"/>
                  <a:pt x="6096227" y="4577423"/>
                  <a:pt x="6118229" y="4563797"/>
                </a:cubicBezTo>
                <a:cubicBezTo>
                  <a:pt x="6137440" y="4564690"/>
                  <a:pt x="6156762" y="4566701"/>
                  <a:pt x="6174967" y="4571169"/>
                </a:cubicBezTo>
                <a:cubicBezTo>
                  <a:pt x="6193730" y="4575859"/>
                  <a:pt x="6211602" y="4586247"/>
                  <a:pt x="6231034" y="4587140"/>
                </a:cubicBezTo>
                <a:cubicBezTo>
                  <a:pt x="6237065" y="4587363"/>
                  <a:pt x="6239746" y="4580550"/>
                  <a:pt x="6238518" y="4575747"/>
                </a:cubicBezTo>
                <a:cubicBezTo>
                  <a:pt x="6231481" y="4548272"/>
                  <a:pt x="6197863" y="4538220"/>
                  <a:pt x="6164133" y="4537326"/>
                </a:cubicBezTo>
                <a:cubicBezTo>
                  <a:pt x="6182450" y="4527052"/>
                  <a:pt x="6200544" y="4516330"/>
                  <a:pt x="6219308" y="4507283"/>
                </a:cubicBezTo>
                <a:cubicBezTo>
                  <a:pt x="6270348" y="4482600"/>
                  <a:pt x="6328650" y="4470202"/>
                  <a:pt x="6378127" y="4443732"/>
                </a:cubicBezTo>
                <a:cubicBezTo>
                  <a:pt x="6401916" y="4430999"/>
                  <a:pt x="6423473" y="4415588"/>
                  <a:pt x="6445588" y="4400956"/>
                </a:cubicBezTo>
                <a:cubicBezTo>
                  <a:pt x="6436318" y="4412683"/>
                  <a:pt x="6426823" y="4424523"/>
                  <a:pt x="6419005" y="4437143"/>
                </a:cubicBezTo>
                <a:cubicBezTo>
                  <a:pt x="6382484" y="4495779"/>
                  <a:pt x="6329096" y="4523477"/>
                  <a:pt x="6274592" y="4561787"/>
                </a:cubicBezTo>
                <a:cubicBezTo>
                  <a:pt x="6269455" y="4565360"/>
                  <a:pt x="6267110" y="4572844"/>
                  <a:pt x="6271019" y="4578316"/>
                </a:cubicBezTo>
                <a:cubicBezTo>
                  <a:pt x="6305418" y="4626677"/>
                  <a:pt x="6139785" y="4709997"/>
                  <a:pt x="6114097" y="4727867"/>
                </a:cubicBezTo>
                <a:cubicBezTo>
                  <a:pt x="6060040" y="4765393"/>
                  <a:pt x="6008552" y="4810068"/>
                  <a:pt x="5937072" y="4802139"/>
                </a:cubicBezTo>
                <a:cubicBezTo>
                  <a:pt x="5920095" y="4800240"/>
                  <a:pt x="5911829" y="4822131"/>
                  <a:pt x="5927467" y="4830731"/>
                </a:cubicBezTo>
                <a:cubicBezTo>
                  <a:pt x="5918979" y="4826039"/>
                  <a:pt x="5820246" y="4842347"/>
                  <a:pt x="5800254" y="4849048"/>
                </a:cubicBezTo>
                <a:cubicBezTo>
                  <a:pt x="5753123" y="4864796"/>
                  <a:pt x="5711126" y="4884899"/>
                  <a:pt x="5669691" y="4912263"/>
                </a:cubicBezTo>
                <a:cubicBezTo>
                  <a:pt x="5658968" y="4919300"/>
                  <a:pt x="5661315" y="4933596"/>
                  <a:pt x="5672930" y="4937951"/>
                </a:cubicBezTo>
                <a:cubicBezTo>
                  <a:pt x="5801594" y="4986536"/>
                  <a:pt x="5932940" y="4983520"/>
                  <a:pt x="6046972" y="4899307"/>
                </a:cubicBezTo>
                <a:cubicBezTo>
                  <a:pt x="6106502" y="4855302"/>
                  <a:pt x="6149390" y="4794431"/>
                  <a:pt x="6213722" y="4754112"/>
                </a:cubicBezTo>
                <a:cubicBezTo>
                  <a:pt x="6231146" y="4743168"/>
                  <a:pt x="6380585" y="4645552"/>
                  <a:pt x="6373995" y="4712454"/>
                </a:cubicBezTo>
                <a:cubicBezTo>
                  <a:pt x="6372990" y="4722840"/>
                  <a:pt x="6382707" y="4731441"/>
                  <a:pt x="6392870" y="4729654"/>
                </a:cubicBezTo>
                <a:cubicBezTo>
                  <a:pt x="6463234" y="4717591"/>
                  <a:pt x="6495288" y="4686430"/>
                  <a:pt x="6581623" y="4699162"/>
                </a:cubicBezTo>
                <a:cubicBezTo>
                  <a:pt x="6607200" y="4702960"/>
                  <a:pt x="6639590" y="4702290"/>
                  <a:pt x="6671421" y="4703295"/>
                </a:cubicBezTo>
                <a:cubicBezTo>
                  <a:pt x="6617139" y="4721388"/>
                  <a:pt x="6567663" y="4756235"/>
                  <a:pt x="6512711" y="4773882"/>
                </a:cubicBezTo>
                <a:cubicBezTo>
                  <a:pt x="6433747" y="4799347"/>
                  <a:pt x="6361933" y="4825593"/>
                  <a:pt x="6290117" y="4862897"/>
                </a:cubicBezTo>
                <a:cubicBezTo>
                  <a:pt x="6295031" y="4855414"/>
                  <a:pt x="6299834" y="4847931"/>
                  <a:pt x="6304860" y="4840895"/>
                </a:cubicBezTo>
                <a:cubicBezTo>
                  <a:pt x="6324741" y="4812861"/>
                  <a:pt x="6357130" y="4781589"/>
                  <a:pt x="6363273" y="4746965"/>
                </a:cubicBezTo>
                <a:cubicBezTo>
                  <a:pt x="6364390" y="4740487"/>
                  <a:pt x="6358694" y="4735349"/>
                  <a:pt x="6352440" y="4738365"/>
                </a:cubicBezTo>
                <a:cubicBezTo>
                  <a:pt x="6320161" y="4753666"/>
                  <a:pt x="6300504" y="4794209"/>
                  <a:pt x="6281294" y="4823024"/>
                </a:cubicBezTo>
                <a:cubicBezTo>
                  <a:pt x="6267110" y="4844245"/>
                  <a:pt x="6249129" y="4866136"/>
                  <a:pt x="6237736" y="4890037"/>
                </a:cubicBezTo>
                <a:cubicBezTo>
                  <a:pt x="6214393" y="4902658"/>
                  <a:pt x="6191050" y="4914944"/>
                  <a:pt x="6167149" y="4925778"/>
                </a:cubicBezTo>
                <a:cubicBezTo>
                  <a:pt x="6179435" y="4911927"/>
                  <a:pt x="6190827" y="4897186"/>
                  <a:pt x="6202553" y="4882443"/>
                </a:cubicBezTo>
                <a:cubicBezTo>
                  <a:pt x="6228018" y="4850164"/>
                  <a:pt x="6262531" y="4816323"/>
                  <a:pt x="6262642" y="4772876"/>
                </a:cubicBezTo>
                <a:cubicBezTo>
                  <a:pt x="6262642" y="4765058"/>
                  <a:pt x="6253148" y="4762154"/>
                  <a:pt x="6248681" y="4768408"/>
                </a:cubicBezTo>
                <a:cubicBezTo>
                  <a:pt x="6225673" y="4800016"/>
                  <a:pt x="6205234" y="4833301"/>
                  <a:pt x="6182227" y="4865019"/>
                </a:cubicBezTo>
                <a:cubicBezTo>
                  <a:pt x="6162235" y="4892494"/>
                  <a:pt x="6139227" y="4918406"/>
                  <a:pt x="6119904" y="4946328"/>
                </a:cubicBezTo>
                <a:cubicBezTo>
                  <a:pt x="6100583" y="4954370"/>
                  <a:pt x="6081261" y="4962187"/>
                  <a:pt x="6061827" y="4969894"/>
                </a:cubicBezTo>
                <a:cubicBezTo>
                  <a:pt x="6079027" y="4952470"/>
                  <a:pt x="6094775" y="4933595"/>
                  <a:pt x="6107508" y="4916731"/>
                </a:cubicBezTo>
                <a:cubicBezTo>
                  <a:pt x="6130850" y="4886128"/>
                  <a:pt x="6162234" y="4857759"/>
                  <a:pt x="6182450" y="4825704"/>
                </a:cubicBezTo>
                <a:cubicBezTo>
                  <a:pt x="6185801" y="4820345"/>
                  <a:pt x="6181334" y="4811855"/>
                  <a:pt x="6174521" y="4813755"/>
                </a:cubicBezTo>
                <a:cubicBezTo>
                  <a:pt x="6132414" y="4825259"/>
                  <a:pt x="6110747" y="4880990"/>
                  <a:pt x="6084611" y="4912152"/>
                </a:cubicBezTo>
                <a:cubicBezTo>
                  <a:pt x="6062497" y="4938398"/>
                  <a:pt x="6031001" y="4962634"/>
                  <a:pt x="6008888" y="4990891"/>
                </a:cubicBezTo>
                <a:cubicBezTo>
                  <a:pt x="5990571" y="4998039"/>
                  <a:pt x="5972365" y="5005187"/>
                  <a:pt x="5954049" y="5012671"/>
                </a:cubicBezTo>
                <a:cubicBezTo>
                  <a:pt x="5950139" y="5014235"/>
                  <a:pt x="5946342" y="5015798"/>
                  <a:pt x="5942433" y="5017362"/>
                </a:cubicBezTo>
                <a:cubicBezTo>
                  <a:pt x="5961866" y="4998486"/>
                  <a:pt x="5988113" y="4968889"/>
                  <a:pt x="5969350" y="4962188"/>
                </a:cubicBezTo>
                <a:cubicBezTo>
                  <a:pt x="5963095" y="4959954"/>
                  <a:pt x="5958180" y="4960736"/>
                  <a:pt x="5953155" y="4965315"/>
                </a:cubicBezTo>
                <a:cubicBezTo>
                  <a:pt x="5935396" y="4981286"/>
                  <a:pt x="5920989" y="5002284"/>
                  <a:pt x="5903789" y="5019260"/>
                </a:cubicBezTo>
                <a:cubicBezTo>
                  <a:pt x="5895524" y="5027414"/>
                  <a:pt x="5886700" y="5035567"/>
                  <a:pt x="5877207" y="5042827"/>
                </a:cubicBezTo>
                <a:cubicBezTo>
                  <a:pt x="5794894" y="5072982"/>
                  <a:pt x="5711797" y="5094203"/>
                  <a:pt x="5621218" y="5088730"/>
                </a:cubicBezTo>
                <a:cubicBezTo>
                  <a:pt x="5610943" y="5085826"/>
                  <a:pt x="5600667" y="5082923"/>
                  <a:pt x="5589610" y="5081917"/>
                </a:cubicBezTo>
                <a:cubicBezTo>
                  <a:pt x="5579224" y="5081024"/>
                  <a:pt x="5576879" y="5096996"/>
                  <a:pt x="5586707" y="5099787"/>
                </a:cubicBezTo>
                <a:cubicBezTo>
                  <a:pt x="5650928" y="5118662"/>
                  <a:pt x="5696384" y="5153175"/>
                  <a:pt x="5743070" y="5200306"/>
                </a:cubicBezTo>
                <a:cubicBezTo>
                  <a:pt x="5776241" y="5233812"/>
                  <a:pt x="5809300" y="5276365"/>
                  <a:pt x="5855652" y="5290774"/>
                </a:cubicBezTo>
                <a:cubicBezTo>
                  <a:pt x="5859896" y="5292114"/>
                  <a:pt x="5865144" y="5287423"/>
                  <a:pt x="5861571" y="5283291"/>
                </a:cubicBezTo>
                <a:cubicBezTo>
                  <a:pt x="5823485" y="5239509"/>
                  <a:pt x="5777023" y="5198744"/>
                  <a:pt x="5734358" y="5159317"/>
                </a:cubicBezTo>
                <a:cubicBezTo>
                  <a:pt x="5714812" y="5141335"/>
                  <a:pt x="5694039" y="5124247"/>
                  <a:pt x="5671590" y="5110509"/>
                </a:cubicBezTo>
                <a:cubicBezTo>
                  <a:pt x="5734024" y="5108611"/>
                  <a:pt x="5794000" y="5094873"/>
                  <a:pt x="5854312" y="5075663"/>
                </a:cubicBezTo>
                <a:cubicBezTo>
                  <a:pt x="5886253" y="5081247"/>
                  <a:pt x="5918866" y="5076220"/>
                  <a:pt x="5951368" y="5074993"/>
                </a:cubicBezTo>
                <a:cubicBezTo>
                  <a:pt x="5983757" y="5073764"/>
                  <a:pt x="6018269" y="5082699"/>
                  <a:pt x="6049542" y="5076891"/>
                </a:cubicBezTo>
                <a:cubicBezTo>
                  <a:pt x="6054903" y="5075887"/>
                  <a:pt x="6055461" y="5068962"/>
                  <a:pt x="6051329" y="5066170"/>
                </a:cubicBezTo>
                <a:cubicBezTo>
                  <a:pt x="6023853" y="5047071"/>
                  <a:pt x="5981635" y="5052320"/>
                  <a:pt x="5949692" y="5054777"/>
                </a:cubicBezTo>
                <a:cubicBezTo>
                  <a:pt x="5935843" y="5055783"/>
                  <a:pt x="5921995" y="5056899"/>
                  <a:pt x="5908145" y="5058128"/>
                </a:cubicBezTo>
                <a:cubicBezTo>
                  <a:pt x="5991576" y="5030318"/>
                  <a:pt x="6076236" y="5002842"/>
                  <a:pt x="6157209" y="4969113"/>
                </a:cubicBezTo>
                <a:cubicBezTo>
                  <a:pt x="6208921" y="4967437"/>
                  <a:pt x="6298494" y="4972127"/>
                  <a:pt x="6307876" y="4972909"/>
                </a:cubicBezTo>
                <a:cubicBezTo>
                  <a:pt x="6330549" y="4974921"/>
                  <a:pt x="6353445" y="4978941"/>
                  <a:pt x="6376340" y="4982404"/>
                </a:cubicBezTo>
                <a:cubicBezTo>
                  <a:pt x="6355455" y="4989216"/>
                  <a:pt x="6334123" y="4995025"/>
                  <a:pt x="6312232" y="4999157"/>
                </a:cubicBezTo>
                <a:cubicBezTo>
                  <a:pt x="6291681" y="5003066"/>
                  <a:pt x="6298271" y="5032663"/>
                  <a:pt x="6318375" y="5030540"/>
                </a:cubicBezTo>
                <a:cubicBezTo>
                  <a:pt x="6370421" y="5025180"/>
                  <a:pt x="6418112" y="5009544"/>
                  <a:pt x="6463011" y="4987205"/>
                </a:cubicBezTo>
                <a:cubicBezTo>
                  <a:pt x="6463457" y="4987206"/>
                  <a:pt x="6464351" y="4987206"/>
                  <a:pt x="6464351" y="4987206"/>
                </a:cubicBezTo>
                <a:cubicBezTo>
                  <a:pt x="6466695" y="4986983"/>
                  <a:pt x="6468371" y="4985531"/>
                  <a:pt x="6469600" y="4983743"/>
                </a:cubicBezTo>
                <a:cubicBezTo>
                  <a:pt x="6500426" y="4967884"/>
                  <a:pt x="6530134" y="4949343"/>
                  <a:pt x="6558168" y="4927005"/>
                </a:cubicBezTo>
                <a:cubicBezTo>
                  <a:pt x="6586091" y="4904668"/>
                  <a:pt x="6621943" y="4885682"/>
                  <a:pt x="6652433" y="4863344"/>
                </a:cubicBezTo>
                <a:cubicBezTo>
                  <a:pt x="6727823" y="4855750"/>
                  <a:pt x="6915569" y="4828833"/>
                  <a:pt x="6919479" y="4861333"/>
                </a:cubicBezTo>
                <a:cubicBezTo>
                  <a:pt x="6920484" y="4869487"/>
                  <a:pt x="6926180" y="4876858"/>
                  <a:pt x="6935226" y="4876411"/>
                </a:cubicBezTo>
                <a:cubicBezTo>
                  <a:pt x="6925511" y="4876858"/>
                  <a:pt x="7004027" y="4876858"/>
                  <a:pt x="7054398" y="4884564"/>
                </a:cubicBezTo>
                <a:cubicBezTo>
                  <a:pt x="7007489" y="4889479"/>
                  <a:pt x="6960356" y="4906567"/>
                  <a:pt x="6917021" y="4920975"/>
                </a:cubicBezTo>
                <a:cubicBezTo>
                  <a:pt x="6832027" y="4949009"/>
                  <a:pt x="6742565" y="4982627"/>
                  <a:pt x="6666059" y="5029536"/>
                </a:cubicBezTo>
                <a:cubicBezTo>
                  <a:pt x="6657571" y="5034786"/>
                  <a:pt x="6664719" y="5047517"/>
                  <a:pt x="6673766" y="5044614"/>
                </a:cubicBezTo>
                <a:cubicBezTo>
                  <a:pt x="6803993" y="5002954"/>
                  <a:pt x="6938131" y="4925778"/>
                  <a:pt x="7077629" y="4919411"/>
                </a:cubicBezTo>
                <a:cubicBezTo>
                  <a:pt x="7064785" y="4930468"/>
                  <a:pt x="7052275" y="4941972"/>
                  <a:pt x="7040213" y="4953923"/>
                </a:cubicBezTo>
                <a:cubicBezTo>
                  <a:pt x="7037421" y="4953811"/>
                  <a:pt x="7034852" y="4953810"/>
                  <a:pt x="7030498" y="4954035"/>
                </a:cubicBezTo>
                <a:cubicBezTo>
                  <a:pt x="7015642" y="4954704"/>
                  <a:pt x="7001458" y="4951690"/>
                  <a:pt x="6986714" y="4952247"/>
                </a:cubicBezTo>
                <a:cubicBezTo>
                  <a:pt x="6977222" y="4952583"/>
                  <a:pt x="6974094" y="4963863"/>
                  <a:pt x="6980014" y="4970229"/>
                </a:cubicBezTo>
                <a:cubicBezTo>
                  <a:pt x="6981690" y="4972016"/>
                  <a:pt x="6984258" y="4973021"/>
                  <a:pt x="6986269" y="4974586"/>
                </a:cubicBezTo>
                <a:cubicBezTo>
                  <a:pt x="6965271" y="4979053"/>
                  <a:pt x="6944162" y="4984972"/>
                  <a:pt x="6923500" y="4990221"/>
                </a:cubicBezTo>
                <a:cubicBezTo>
                  <a:pt x="6910656" y="4993573"/>
                  <a:pt x="6908981" y="5014905"/>
                  <a:pt x="6923389" y="5017250"/>
                </a:cubicBezTo>
                <a:cubicBezTo>
                  <a:pt x="6933886" y="5018925"/>
                  <a:pt x="6968175" y="5017920"/>
                  <a:pt x="6993081" y="5010772"/>
                </a:cubicBezTo>
                <a:cubicBezTo>
                  <a:pt x="6981913" y="5025404"/>
                  <a:pt x="6970298" y="5039587"/>
                  <a:pt x="6957230" y="5051985"/>
                </a:cubicBezTo>
                <a:cubicBezTo>
                  <a:pt x="6949524" y="5046177"/>
                  <a:pt x="6940365" y="5046959"/>
                  <a:pt x="6927409" y="5046513"/>
                </a:cubicBezTo>
                <a:cubicBezTo>
                  <a:pt x="6898147" y="5045619"/>
                  <a:pt x="6869330" y="5044167"/>
                  <a:pt x="6840069" y="5044614"/>
                </a:cubicBezTo>
                <a:cubicBezTo>
                  <a:pt x="6827784" y="5044837"/>
                  <a:pt x="6826555" y="5061925"/>
                  <a:pt x="6837724" y="5065387"/>
                </a:cubicBezTo>
                <a:cubicBezTo>
                  <a:pt x="6863077" y="5073429"/>
                  <a:pt x="6888429" y="5078343"/>
                  <a:pt x="6914678" y="5081135"/>
                </a:cubicBezTo>
                <a:cubicBezTo>
                  <a:pt x="6911996" y="5082364"/>
                  <a:pt x="6909986" y="5084151"/>
                  <a:pt x="6907193" y="5085156"/>
                </a:cubicBezTo>
                <a:cubicBezTo>
                  <a:pt x="6895690" y="5089624"/>
                  <a:pt x="6883963" y="5093421"/>
                  <a:pt x="6872346" y="5097330"/>
                </a:cubicBezTo>
                <a:cubicBezTo>
                  <a:pt x="6852355" y="5096437"/>
                  <a:pt x="6832585" y="5095766"/>
                  <a:pt x="6812483" y="5092304"/>
                </a:cubicBezTo>
                <a:cubicBezTo>
                  <a:pt x="6794613" y="5089289"/>
                  <a:pt x="6771827" y="5087837"/>
                  <a:pt x="6755299" y="5080242"/>
                </a:cubicBezTo>
                <a:cubicBezTo>
                  <a:pt x="6749714" y="5077674"/>
                  <a:pt x="6745916" y="5084933"/>
                  <a:pt x="6749937" y="5088842"/>
                </a:cubicBezTo>
                <a:cubicBezTo>
                  <a:pt x="6763898" y="5102692"/>
                  <a:pt x="6785007" y="5113748"/>
                  <a:pt x="6807455" y="5121008"/>
                </a:cubicBezTo>
                <a:cubicBezTo>
                  <a:pt x="6805446" y="5121902"/>
                  <a:pt x="6804775" y="5123576"/>
                  <a:pt x="6803547" y="5125029"/>
                </a:cubicBezTo>
                <a:cubicBezTo>
                  <a:pt x="6799079" y="5126145"/>
                  <a:pt x="6794500" y="5126817"/>
                  <a:pt x="6790032" y="5127821"/>
                </a:cubicBezTo>
                <a:cubicBezTo>
                  <a:pt x="6781880" y="5127486"/>
                  <a:pt x="6773726" y="5127151"/>
                  <a:pt x="6766579" y="5126146"/>
                </a:cubicBezTo>
                <a:cubicBezTo>
                  <a:pt x="6736087" y="5121455"/>
                  <a:pt x="6701240" y="5116430"/>
                  <a:pt x="6671867" y="5107382"/>
                </a:cubicBezTo>
                <a:cubicBezTo>
                  <a:pt x="6666953" y="5105819"/>
                  <a:pt x="6663155" y="5112296"/>
                  <a:pt x="6667511" y="5115535"/>
                </a:cubicBezTo>
                <a:cubicBezTo>
                  <a:pt x="6684711" y="5128044"/>
                  <a:pt x="6702357" y="5136309"/>
                  <a:pt x="6721233" y="5142340"/>
                </a:cubicBezTo>
                <a:cubicBezTo>
                  <a:pt x="6586202" y="5168922"/>
                  <a:pt x="6447709" y="5180426"/>
                  <a:pt x="6308992" y="5183106"/>
                </a:cubicBezTo>
                <a:cubicBezTo>
                  <a:pt x="6369305" y="5168476"/>
                  <a:pt x="6424142" y="5143458"/>
                  <a:pt x="6484119" y="5115312"/>
                </a:cubicBezTo>
                <a:cubicBezTo>
                  <a:pt x="6530582" y="5093422"/>
                  <a:pt x="6590334" y="5095990"/>
                  <a:pt x="6627973" y="5059691"/>
                </a:cubicBezTo>
                <a:cubicBezTo>
                  <a:pt x="6634227" y="5053660"/>
                  <a:pt x="6626410" y="5043161"/>
                  <a:pt x="6618704" y="5046066"/>
                </a:cubicBezTo>
                <a:cubicBezTo>
                  <a:pt x="6546999" y="5073093"/>
                  <a:pt x="6481773" y="5109615"/>
                  <a:pt x="6407948" y="5132289"/>
                </a:cubicBezTo>
                <a:cubicBezTo>
                  <a:pt x="6344287" y="5151722"/>
                  <a:pt x="6282522" y="5166353"/>
                  <a:pt x="6216403" y="5176405"/>
                </a:cubicBezTo>
                <a:cubicBezTo>
                  <a:pt x="6211489" y="5177186"/>
                  <a:pt x="6209367" y="5180426"/>
                  <a:pt x="6208473" y="5184000"/>
                </a:cubicBezTo>
                <a:cubicBezTo>
                  <a:pt x="6164133" y="5183776"/>
                  <a:pt x="6119905" y="5183106"/>
                  <a:pt x="6076011" y="5181878"/>
                </a:cubicBezTo>
                <a:cubicBezTo>
                  <a:pt x="6074895" y="5181878"/>
                  <a:pt x="6074224" y="5182547"/>
                  <a:pt x="6073331" y="5182994"/>
                </a:cubicBezTo>
                <a:cubicBezTo>
                  <a:pt x="6055572" y="5177186"/>
                  <a:pt x="6037591" y="5174395"/>
                  <a:pt x="6019609" y="5177857"/>
                </a:cubicBezTo>
                <a:cubicBezTo>
                  <a:pt x="6016260" y="5178528"/>
                  <a:pt x="6015365" y="5183777"/>
                  <a:pt x="6018603" y="5185228"/>
                </a:cubicBezTo>
                <a:cubicBezTo>
                  <a:pt x="6063056" y="5205109"/>
                  <a:pt x="6104827" y="5224319"/>
                  <a:pt x="6148497" y="5246992"/>
                </a:cubicBezTo>
                <a:cubicBezTo>
                  <a:pt x="6188370" y="5267766"/>
                  <a:pt x="6227349" y="5294682"/>
                  <a:pt x="6268450" y="5311994"/>
                </a:cubicBezTo>
                <a:cubicBezTo>
                  <a:pt x="6273588" y="5314117"/>
                  <a:pt x="6279284" y="5308756"/>
                  <a:pt x="6277050" y="5303506"/>
                </a:cubicBezTo>
                <a:cubicBezTo>
                  <a:pt x="6257951" y="5260283"/>
                  <a:pt x="6200767" y="5244759"/>
                  <a:pt x="6161341" y="5225771"/>
                </a:cubicBezTo>
                <a:cubicBezTo>
                  <a:pt x="6148386" y="5219517"/>
                  <a:pt x="6134760" y="5211922"/>
                  <a:pt x="6120798" y="5204438"/>
                </a:cubicBezTo>
                <a:cubicBezTo>
                  <a:pt x="6131073" y="5205332"/>
                  <a:pt x="6141572" y="5205109"/>
                  <a:pt x="6151848" y="5205443"/>
                </a:cubicBezTo>
                <a:cubicBezTo>
                  <a:pt x="6151624" y="5208348"/>
                  <a:pt x="6153411" y="5211475"/>
                  <a:pt x="6157097" y="5211810"/>
                </a:cubicBezTo>
                <a:cubicBezTo>
                  <a:pt x="6279619" y="5220745"/>
                  <a:pt x="6349759" y="5349857"/>
                  <a:pt x="6457985" y="5388947"/>
                </a:cubicBezTo>
                <a:cubicBezTo>
                  <a:pt x="6466808" y="5392075"/>
                  <a:pt x="6471387" y="5380571"/>
                  <a:pt x="6464910" y="5375211"/>
                </a:cubicBezTo>
                <a:cubicBezTo>
                  <a:pt x="6410182" y="5329976"/>
                  <a:pt x="6350317" y="5281168"/>
                  <a:pt x="6289112" y="5244981"/>
                </a:cubicBezTo>
                <a:cubicBezTo>
                  <a:pt x="6266774" y="5231803"/>
                  <a:pt x="6241868" y="5215160"/>
                  <a:pt x="6215845" y="5205556"/>
                </a:cubicBezTo>
                <a:cubicBezTo>
                  <a:pt x="6274705" y="5203322"/>
                  <a:pt x="6333787" y="5197626"/>
                  <a:pt x="6392201" y="5197850"/>
                </a:cubicBezTo>
                <a:cubicBezTo>
                  <a:pt x="6503331" y="5198408"/>
                  <a:pt x="6609210" y="5195392"/>
                  <a:pt x="6718329" y="5172273"/>
                </a:cubicBezTo>
                <a:cubicBezTo>
                  <a:pt x="6743459" y="5166911"/>
                  <a:pt x="6768701" y="5162332"/>
                  <a:pt x="6793942" y="5157418"/>
                </a:cubicBezTo>
                <a:cubicBezTo>
                  <a:pt x="6805892" y="5158535"/>
                  <a:pt x="6817061" y="5156972"/>
                  <a:pt x="6825885" y="5151163"/>
                </a:cubicBezTo>
                <a:cubicBezTo>
                  <a:pt x="6891558" y="5138655"/>
                  <a:pt x="6957342" y="5126593"/>
                  <a:pt x="7023014" y="5114083"/>
                </a:cubicBezTo>
                <a:cubicBezTo>
                  <a:pt x="7067466" y="5105595"/>
                  <a:pt x="7105328" y="5092639"/>
                  <a:pt x="7145982" y="5072200"/>
                </a:cubicBezTo>
                <a:cubicBezTo>
                  <a:pt x="7215675" y="5037242"/>
                  <a:pt x="7288832" y="5035120"/>
                  <a:pt x="7363103" y="5046177"/>
                </a:cubicBezTo>
                <a:cubicBezTo>
                  <a:pt x="7326692" y="5101463"/>
                  <a:pt x="7300335" y="5155408"/>
                  <a:pt x="7238124" y="5191595"/>
                </a:cubicBezTo>
                <a:cubicBezTo>
                  <a:pt x="7220143" y="5202093"/>
                  <a:pt x="7231088" y="5228563"/>
                  <a:pt x="7251191" y="5221415"/>
                </a:cubicBezTo>
                <a:cubicBezTo>
                  <a:pt x="7259568" y="5218400"/>
                  <a:pt x="7266829" y="5214714"/>
                  <a:pt x="7274089" y="5210917"/>
                </a:cubicBezTo>
                <a:cubicBezTo>
                  <a:pt x="7277551" y="5212592"/>
                  <a:pt x="7281348" y="5213040"/>
                  <a:pt x="7284811" y="5209688"/>
                </a:cubicBezTo>
                <a:cubicBezTo>
                  <a:pt x="7355398" y="5139883"/>
                  <a:pt x="7499698" y="5107271"/>
                  <a:pt x="7595750" y="5116093"/>
                </a:cubicBezTo>
                <a:cubicBezTo>
                  <a:pt x="7630708" y="5119333"/>
                  <a:pt x="7667788" y="5120002"/>
                  <a:pt x="7702412" y="5125252"/>
                </a:cubicBezTo>
                <a:cubicBezTo>
                  <a:pt x="7701630" y="5125140"/>
                  <a:pt x="7653939" y="5174284"/>
                  <a:pt x="7649918" y="5178193"/>
                </a:cubicBezTo>
                <a:cubicBezTo>
                  <a:pt x="7645339" y="5182660"/>
                  <a:pt x="7642435" y="5191818"/>
                  <a:pt x="7640314" y="5199860"/>
                </a:cubicBezTo>
                <a:cubicBezTo>
                  <a:pt x="7639085" y="5202987"/>
                  <a:pt x="7637633" y="5206114"/>
                  <a:pt x="7636851" y="5209800"/>
                </a:cubicBezTo>
                <a:cubicBezTo>
                  <a:pt x="7636738" y="5210581"/>
                  <a:pt x="7637185" y="5211140"/>
                  <a:pt x="7637185" y="5211811"/>
                </a:cubicBezTo>
                <a:cubicBezTo>
                  <a:pt x="7635287" y="5218288"/>
                  <a:pt x="7639308" y="5222644"/>
                  <a:pt x="7644446" y="5224542"/>
                </a:cubicBezTo>
                <a:cubicBezTo>
                  <a:pt x="7650365" y="5228005"/>
                  <a:pt x="7658295" y="5228563"/>
                  <a:pt x="7663432" y="5223538"/>
                </a:cubicBezTo>
                <a:cubicBezTo>
                  <a:pt x="7693142" y="5194834"/>
                  <a:pt x="7763058" y="5211140"/>
                  <a:pt x="7799692" y="5217394"/>
                </a:cubicBezTo>
                <a:cubicBezTo>
                  <a:pt x="7832751" y="5222756"/>
                  <a:pt x="7859669" y="5221751"/>
                  <a:pt x="7889154" y="5217841"/>
                </a:cubicBezTo>
                <a:cubicBezTo>
                  <a:pt x="7885356" y="5224319"/>
                  <a:pt x="7879884" y="5229569"/>
                  <a:pt x="7874746" y="5234930"/>
                </a:cubicBezTo>
                <a:cubicBezTo>
                  <a:pt x="7872736" y="5233812"/>
                  <a:pt x="7870614" y="5233031"/>
                  <a:pt x="7868269" y="5233366"/>
                </a:cubicBezTo>
                <a:cubicBezTo>
                  <a:pt x="7840346" y="5237498"/>
                  <a:pt x="7819460" y="5263298"/>
                  <a:pt x="7791427" y="5272010"/>
                </a:cubicBezTo>
                <a:cubicBezTo>
                  <a:pt x="7766632" y="5279828"/>
                  <a:pt x="7741056" y="5285525"/>
                  <a:pt x="7715926" y="5275807"/>
                </a:cubicBezTo>
                <a:cubicBezTo>
                  <a:pt x="7703864" y="5271117"/>
                  <a:pt x="7693811" y="5286306"/>
                  <a:pt x="7701518" y="5296022"/>
                </a:cubicBezTo>
                <a:cubicBezTo>
                  <a:pt x="7720394" y="5319700"/>
                  <a:pt x="7754681" y="5317802"/>
                  <a:pt x="7782268" y="5312776"/>
                </a:cubicBezTo>
                <a:cubicBezTo>
                  <a:pt x="7768196" y="5325509"/>
                  <a:pt x="7753677" y="5337459"/>
                  <a:pt x="7736923" y="5345612"/>
                </a:cubicBezTo>
                <a:cubicBezTo>
                  <a:pt x="7731227" y="5346618"/>
                  <a:pt x="7725419" y="5347512"/>
                  <a:pt x="7719834" y="5347735"/>
                </a:cubicBezTo>
                <a:cubicBezTo>
                  <a:pt x="7705651" y="5348516"/>
                  <a:pt x="7690797" y="5345725"/>
                  <a:pt x="7676054" y="5343603"/>
                </a:cubicBezTo>
                <a:cubicBezTo>
                  <a:pt x="7671251" y="5342709"/>
                  <a:pt x="7666448" y="5341927"/>
                  <a:pt x="7661757" y="5340810"/>
                </a:cubicBezTo>
                <a:cubicBezTo>
                  <a:pt x="7627023" y="5332098"/>
                  <a:pt x="7592399" y="5322158"/>
                  <a:pt x="7556771" y="5318473"/>
                </a:cubicBezTo>
                <a:cubicBezTo>
                  <a:pt x="7543814" y="5317131"/>
                  <a:pt x="7538677" y="5335784"/>
                  <a:pt x="7552191" y="5338800"/>
                </a:cubicBezTo>
                <a:cubicBezTo>
                  <a:pt x="7591505" y="5347623"/>
                  <a:pt x="7629926" y="5358904"/>
                  <a:pt x="7668906" y="5368732"/>
                </a:cubicBezTo>
                <a:cubicBezTo>
                  <a:pt x="7700848" y="5376774"/>
                  <a:pt x="7733238" y="5387496"/>
                  <a:pt x="7765850" y="5379678"/>
                </a:cubicBezTo>
                <a:cubicBezTo>
                  <a:pt x="7769760" y="5378785"/>
                  <a:pt x="7771211" y="5376104"/>
                  <a:pt x="7771546" y="5373199"/>
                </a:cubicBezTo>
                <a:cubicBezTo>
                  <a:pt x="7780034" y="5375433"/>
                  <a:pt x="7785508" y="5378784"/>
                  <a:pt x="7789528" y="5382581"/>
                </a:cubicBezTo>
                <a:cubicBezTo>
                  <a:pt x="7777131" y="5384926"/>
                  <a:pt x="7764846" y="5387608"/>
                  <a:pt x="7751778" y="5386155"/>
                </a:cubicBezTo>
                <a:cubicBezTo>
                  <a:pt x="7738040" y="5384592"/>
                  <a:pt x="7725531" y="5383252"/>
                  <a:pt x="7711681" y="5384926"/>
                </a:cubicBezTo>
                <a:cubicBezTo>
                  <a:pt x="7703193" y="5385933"/>
                  <a:pt x="7704980" y="5396766"/>
                  <a:pt x="7711012" y="5399557"/>
                </a:cubicBezTo>
                <a:cubicBezTo>
                  <a:pt x="7731785" y="5409275"/>
                  <a:pt x="7764287" y="5416311"/>
                  <a:pt x="7791092" y="5412402"/>
                </a:cubicBezTo>
                <a:cubicBezTo>
                  <a:pt x="7790087" y="5414189"/>
                  <a:pt x="7789640" y="5415865"/>
                  <a:pt x="7788411" y="5417763"/>
                </a:cubicBezTo>
                <a:cubicBezTo>
                  <a:pt x="7776238" y="5418545"/>
                  <a:pt x="7763729" y="5421337"/>
                  <a:pt x="7751442" y="5422342"/>
                </a:cubicBezTo>
                <a:cubicBezTo>
                  <a:pt x="7725977" y="5424464"/>
                  <a:pt x="7702300" y="5420444"/>
                  <a:pt x="7677282" y="5416088"/>
                </a:cubicBezTo>
                <a:cubicBezTo>
                  <a:pt x="7670245" y="5414858"/>
                  <a:pt x="7668124" y="5423571"/>
                  <a:pt x="7672367" y="5427703"/>
                </a:cubicBezTo>
                <a:cubicBezTo>
                  <a:pt x="7686441" y="5441217"/>
                  <a:pt x="7703193" y="5446579"/>
                  <a:pt x="7721287" y="5448254"/>
                </a:cubicBezTo>
                <a:cubicBezTo>
                  <a:pt x="7716149" y="5448589"/>
                  <a:pt x="7710900" y="5448812"/>
                  <a:pt x="7705986" y="5449147"/>
                </a:cubicBezTo>
                <a:cubicBezTo>
                  <a:pt x="7669129" y="5451828"/>
                  <a:pt x="7638191" y="5451493"/>
                  <a:pt x="7601446" y="5445126"/>
                </a:cubicBezTo>
                <a:cubicBezTo>
                  <a:pt x="7596197" y="5444233"/>
                  <a:pt x="7592399" y="5450599"/>
                  <a:pt x="7596532" y="5454397"/>
                </a:cubicBezTo>
                <a:cubicBezTo>
                  <a:pt x="7620321" y="5476399"/>
                  <a:pt x="7653268" y="5476176"/>
                  <a:pt x="7683983" y="5476623"/>
                </a:cubicBezTo>
                <a:cubicBezTo>
                  <a:pt x="7693029" y="5476734"/>
                  <a:pt x="7702077" y="5476064"/>
                  <a:pt x="7711123" y="5475394"/>
                </a:cubicBezTo>
                <a:cubicBezTo>
                  <a:pt x="7704311" y="5478186"/>
                  <a:pt x="7697721" y="5480644"/>
                  <a:pt x="7691355" y="5482318"/>
                </a:cubicBezTo>
                <a:cubicBezTo>
                  <a:pt x="7649472" y="5493264"/>
                  <a:pt x="7605690" y="5501528"/>
                  <a:pt x="7562243" y="5502199"/>
                </a:cubicBezTo>
                <a:cubicBezTo>
                  <a:pt x="7479148" y="5503540"/>
                  <a:pt x="7402976" y="5509123"/>
                  <a:pt x="7341771" y="5442557"/>
                </a:cubicBezTo>
                <a:cubicBezTo>
                  <a:pt x="7341435" y="5440770"/>
                  <a:pt x="7340208" y="5439207"/>
                  <a:pt x="7339761" y="5437420"/>
                </a:cubicBezTo>
                <a:cubicBezTo>
                  <a:pt x="7382425" y="5467799"/>
                  <a:pt x="7446199" y="5487121"/>
                  <a:pt x="7486407" y="5479080"/>
                </a:cubicBezTo>
                <a:cubicBezTo>
                  <a:pt x="7492773" y="5477851"/>
                  <a:pt x="7494337" y="5469475"/>
                  <a:pt x="7488194" y="5466570"/>
                </a:cubicBezTo>
                <a:cubicBezTo>
                  <a:pt x="7458038" y="5452721"/>
                  <a:pt x="7423750" y="5451939"/>
                  <a:pt x="7392701" y="5440325"/>
                </a:cubicBezTo>
                <a:cubicBezTo>
                  <a:pt x="7368242" y="5431166"/>
                  <a:pt x="7345904" y="5418545"/>
                  <a:pt x="7322896" y="5407041"/>
                </a:cubicBezTo>
                <a:cubicBezTo>
                  <a:pt x="7320215" y="5403914"/>
                  <a:pt x="7318094" y="5400451"/>
                  <a:pt x="7315189" y="5397548"/>
                </a:cubicBezTo>
                <a:cubicBezTo>
                  <a:pt x="7323678" y="5401234"/>
                  <a:pt x="7331831" y="5405366"/>
                  <a:pt x="7340542" y="5408716"/>
                </a:cubicBezTo>
                <a:cubicBezTo>
                  <a:pt x="7371033" y="5420555"/>
                  <a:pt x="7400742" y="5435744"/>
                  <a:pt x="7433690" y="5438872"/>
                </a:cubicBezTo>
                <a:cubicBezTo>
                  <a:pt x="7440503" y="5439542"/>
                  <a:pt x="7442625" y="5431501"/>
                  <a:pt x="7438158" y="5427368"/>
                </a:cubicBezTo>
                <a:cubicBezTo>
                  <a:pt x="7413140" y="5404249"/>
                  <a:pt x="7380638" y="5398217"/>
                  <a:pt x="7349030" y="5387608"/>
                </a:cubicBezTo>
                <a:cubicBezTo>
                  <a:pt x="7314407" y="5375880"/>
                  <a:pt x="7282465" y="5362030"/>
                  <a:pt x="7250857" y="5343602"/>
                </a:cubicBezTo>
                <a:cubicBezTo>
                  <a:pt x="7246837" y="5341257"/>
                  <a:pt x="7242927" y="5342597"/>
                  <a:pt x="7240471" y="5345165"/>
                </a:cubicBezTo>
                <a:cubicBezTo>
                  <a:pt x="7224387" y="5336789"/>
                  <a:pt x="7207970" y="5328971"/>
                  <a:pt x="7191215" y="5321600"/>
                </a:cubicBezTo>
                <a:cubicBezTo>
                  <a:pt x="7179824" y="5316573"/>
                  <a:pt x="7174016" y="5334220"/>
                  <a:pt x="7184738" y="5339357"/>
                </a:cubicBezTo>
                <a:cubicBezTo>
                  <a:pt x="7213106" y="5353207"/>
                  <a:pt x="7242592" y="5366833"/>
                  <a:pt x="7268057" y="5385709"/>
                </a:cubicBezTo>
                <a:cubicBezTo>
                  <a:pt x="7282688" y="5396542"/>
                  <a:pt x="7296649" y="5408381"/>
                  <a:pt x="7307818" y="5422900"/>
                </a:cubicBezTo>
                <a:cubicBezTo>
                  <a:pt x="7313961" y="5430831"/>
                  <a:pt x="7319322" y="5438202"/>
                  <a:pt x="7325688" y="5445015"/>
                </a:cubicBezTo>
                <a:cubicBezTo>
                  <a:pt x="7326470" y="5446131"/>
                  <a:pt x="7327363" y="5447471"/>
                  <a:pt x="7328145" y="5448478"/>
                </a:cubicBezTo>
                <a:cubicBezTo>
                  <a:pt x="7355955" y="5483324"/>
                  <a:pt x="7386670" y="5514597"/>
                  <a:pt x="7422298" y="5541736"/>
                </a:cubicBezTo>
                <a:cubicBezTo>
                  <a:pt x="7454799" y="5566420"/>
                  <a:pt x="7465521" y="5582838"/>
                  <a:pt x="7463623" y="5594006"/>
                </a:cubicBezTo>
                <a:cubicBezTo>
                  <a:pt x="7447428" y="5585964"/>
                  <a:pt x="7428329" y="5582615"/>
                  <a:pt x="7411017" y="5577477"/>
                </a:cubicBezTo>
                <a:cubicBezTo>
                  <a:pt x="7381309" y="5568765"/>
                  <a:pt x="7352381" y="5557372"/>
                  <a:pt x="7321444" y="5554023"/>
                </a:cubicBezTo>
                <a:cubicBezTo>
                  <a:pt x="7316641" y="5553464"/>
                  <a:pt x="7314072" y="5559719"/>
                  <a:pt x="7317981" y="5562622"/>
                </a:cubicBezTo>
                <a:cubicBezTo>
                  <a:pt x="7343782" y="5582614"/>
                  <a:pt x="7374942" y="5590879"/>
                  <a:pt x="7405545" y="5601154"/>
                </a:cubicBezTo>
                <a:cubicBezTo>
                  <a:pt x="7415820" y="5604617"/>
                  <a:pt x="7426207" y="5608861"/>
                  <a:pt x="7436706" y="5612435"/>
                </a:cubicBezTo>
                <a:cubicBezTo>
                  <a:pt x="7425091" y="5615004"/>
                  <a:pt x="7410795" y="5616344"/>
                  <a:pt x="7395939" y="5617014"/>
                </a:cubicBezTo>
                <a:cubicBezTo>
                  <a:pt x="7370698" y="5607520"/>
                  <a:pt x="7341659" y="5607074"/>
                  <a:pt x="7315748" y="5599145"/>
                </a:cubicBezTo>
                <a:cubicBezTo>
                  <a:pt x="7281348" y="5588758"/>
                  <a:pt x="7250410" y="5568542"/>
                  <a:pt x="7216345" y="5559495"/>
                </a:cubicBezTo>
                <a:cubicBezTo>
                  <a:pt x="7208863" y="5557485"/>
                  <a:pt x="7204842" y="5566420"/>
                  <a:pt x="7209310" y="5571781"/>
                </a:cubicBezTo>
                <a:cubicBezTo>
                  <a:pt x="7231870" y="5598251"/>
                  <a:pt x="7273530" y="5610649"/>
                  <a:pt x="7306477" y="5619583"/>
                </a:cubicBezTo>
                <a:cubicBezTo>
                  <a:pt x="7294751" y="5620365"/>
                  <a:pt x="7283247" y="5621147"/>
                  <a:pt x="7271966" y="5621928"/>
                </a:cubicBezTo>
                <a:cubicBezTo>
                  <a:pt x="7235557" y="5610872"/>
                  <a:pt x="7201380" y="5597246"/>
                  <a:pt x="7164857" y="5581051"/>
                </a:cubicBezTo>
                <a:cubicBezTo>
                  <a:pt x="7128559" y="5564967"/>
                  <a:pt x="7094271" y="5547099"/>
                  <a:pt x="7054062" y="5546203"/>
                </a:cubicBezTo>
                <a:cubicBezTo>
                  <a:pt x="7048591" y="5546093"/>
                  <a:pt x="7046357" y="5554245"/>
                  <a:pt x="7051382" y="5556703"/>
                </a:cubicBezTo>
                <a:cubicBezTo>
                  <a:pt x="7101977" y="5581386"/>
                  <a:pt x="7160278" y="5595459"/>
                  <a:pt x="7213553" y="5613440"/>
                </a:cubicBezTo>
                <a:cubicBezTo>
                  <a:pt x="7223381" y="5616679"/>
                  <a:pt x="7232987" y="5620253"/>
                  <a:pt x="7242592" y="5623715"/>
                </a:cubicBezTo>
                <a:cubicBezTo>
                  <a:pt x="7179265" y="5626843"/>
                  <a:pt x="7121299" y="5624944"/>
                  <a:pt x="7055291" y="5598362"/>
                </a:cubicBezTo>
                <a:cubicBezTo>
                  <a:pt x="7032730" y="5589316"/>
                  <a:pt x="7002464" y="5569436"/>
                  <a:pt x="6976105" y="5564633"/>
                </a:cubicBezTo>
                <a:cubicBezTo>
                  <a:pt x="6921824" y="5493040"/>
                  <a:pt x="6842750" y="5419326"/>
                  <a:pt x="6755633" y="5395873"/>
                </a:cubicBezTo>
                <a:cubicBezTo>
                  <a:pt x="6746697" y="5393414"/>
                  <a:pt x="6741561" y="5404584"/>
                  <a:pt x="6747368" y="5410838"/>
                </a:cubicBezTo>
                <a:cubicBezTo>
                  <a:pt x="6845318" y="5516384"/>
                  <a:pt x="7015084" y="5573233"/>
                  <a:pt x="6993528" y="5752156"/>
                </a:cubicBezTo>
                <a:cubicBezTo>
                  <a:pt x="6989843" y="5782759"/>
                  <a:pt x="6984482" y="5812579"/>
                  <a:pt x="6977668" y="5842624"/>
                </a:cubicBezTo>
                <a:cubicBezTo>
                  <a:pt x="6977446" y="5843740"/>
                  <a:pt x="6976999" y="5843741"/>
                  <a:pt x="6976776" y="5844635"/>
                </a:cubicBezTo>
                <a:cubicBezTo>
                  <a:pt x="6965607" y="5825312"/>
                  <a:pt x="6948853" y="5806884"/>
                  <a:pt x="6937573" y="5791359"/>
                </a:cubicBezTo>
                <a:cubicBezTo>
                  <a:pt x="6918809" y="5765671"/>
                  <a:pt x="6897812" y="5729931"/>
                  <a:pt x="6868214" y="5715858"/>
                </a:cubicBezTo>
                <a:cubicBezTo>
                  <a:pt x="6865198" y="5714406"/>
                  <a:pt x="6860396" y="5716304"/>
                  <a:pt x="6861625" y="5720437"/>
                </a:cubicBezTo>
                <a:cubicBezTo>
                  <a:pt x="6872794" y="5757852"/>
                  <a:pt x="6910208" y="5795045"/>
                  <a:pt x="6930871" y="5825090"/>
                </a:cubicBezTo>
                <a:cubicBezTo>
                  <a:pt x="6931652" y="5826205"/>
                  <a:pt x="6932435" y="5827546"/>
                  <a:pt x="6933104" y="5828662"/>
                </a:cubicBezTo>
                <a:cubicBezTo>
                  <a:pt x="6877931" y="5800741"/>
                  <a:pt x="6831692" y="5766341"/>
                  <a:pt x="6790591" y="5717981"/>
                </a:cubicBezTo>
                <a:cubicBezTo>
                  <a:pt x="6784336" y="5710609"/>
                  <a:pt x="6771157" y="5712730"/>
                  <a:pt x="6769928" y="5723341"/>
                </a:cubicBezTo>
                <a:cubicBezTo>
                  <a:pt x="6768701" y="5734397"/>
                  <a:pt x="6765014" y="5748583"/>
                  <a:pt x="6761217" y="5762767"/>
                </a:cubicBezTo>
                <a:cubicBezTo>
                  <a:pt x="6749825" y="5751934"/>
                  <a:pt x="6736646" y="5741994"/>
                  <a:pt x="6727375" y="5730936"/>
                </a:cubicBezTo>
                <a:cubicBezTo>
                  <a:pt x="6708389" y="5708710"/>
                  <a:pt x="6690629" y="5686038"/>
                  <a:pt x="6670749" y="5664705"/>
                </a:cubicBezTo>
                <a:cubicBezTo>
                  <a:pt x="6667176" y="5660796"/>
                  <a:pt x="6659916" y="5663812"/>
                  <a:pt x="6662150" y="5669396"/>
                </a:cubicBezTo>
                <a:cubicBezTo>
                  <a:pt x="6672090" y="5694302"/>
                  <a:pt x="6686497" y="5715522"/>
                  <a:pt x="6702580" y="5736073"/>
                </a:cubicBezTo>
                <a:cubicBezTo>
                  <a:pt x="6702135" y="5735851"/>
                  <a:pt x="6701576" y="5735628"/>
                  <a:pt x="6701018" y="5735404"/>
                </a:cubicBezTo>
                <a:cubicBezTo>
                  <a:pt x="6693981" y="5726916"/>
                  <a:pt x="6686274" y="5719208"/>
                  <a:pt x="6678233" y="5711055"/>
                </a:cubicBezTo>
                <a:cubicBezTo>
                  <a:pt x="6657123" y="5689946"/>
                  <a:pt x="6638808" y="5666828"/>
                  <a:pt x="6622500" y="5641808"/>
                </a:cubicBezTo>
                <a:cubicBezTo>
                  <a:pt x="6604295" y="5614111"/>
                  <a:pt x="6585644" y="5582279"/>
                  <a:pt x="6557946" y="5563293"/>
                </a:cubicBezTo>
                <a:cubicBezTo>
                  <a:pt x="6550686" y="5558267"/>
                  <a:pt x="6538177" y="5566196"/>
                  <a:pt x="6543537" y="5575020"/>
                </a:cubicBezTo>
                <a:cubicBezTo>
                  <a:pt x="6566099" y="5612212"/>
                  <a:pt x="6595361" y="5651303"/>
                  <a:pt x="6624512" y="5683581"/>
                </a:cubicBezTo>
                <a:cubicBezTo>
                  <a:pt x="6639031" y="5699664"/>
                  <a:pt x="6655225" y="5716752"/>
                  <a:pt x="6672648" y="5731717"/>
                </a:cubicBezTo>
                <a:cubicBezTo>
                  <a:pt x="6655113" y="5721219"/>
                  <a:pt x="6637914" y="5710050"/>
                  <a:pt x="6622836" y="5696090"/>
                </a:cubicBezTo>
                <a:cubicBezTo>
                  <a:pt x="6598711" y="5673974"/>
                  <a:pt x="6574251" y="5653536"/>
                  <a:pt x="6548787" y="5633544"/>
                </a:cubicBezTo>
                <a:cubicBezTo>
                  <a:pt x="6505340" y="5529675"/>
                  <a:pt x="6436093" y="5441887"/>
                  <a:pt x="6343505" y="5417763"/>
                </a:cubicBezTo>
                <a:cubicBezTo>
                  <a:pt x="6330325" y="5414301"/>
                  <a:pt x="6320496" y="5431948"/>
                  <a:pt x="6330660" y="5441217"/>
                </a:cubicBezTo>
                <a:cubicBezTo>
                  <a:pt x="6419453" y="5521521"/>
                  <a:pt x="6486129" y="5580716"/>
                  <a:pt x="6530134" y="5697876"/>
                </a:cubicBezTo>
                <a:cubicBezTo>
                  <a:pt x="6536388" y="5714406"/>
                  <a:pt x="6573469" y="5861834"/>
                  <a:pt x="6570901" y="5923375"/>
                </a:cubicBezTo>
                <a:cubicBezTo>
                  <a:pt x="6518631" y="5792812"/>
                  <a:pt x="6411187" y="5683580"/>
                  <a:pt x="6292575" y="5610648"/>
                </a:cubicBezTo>
                <a:cubicBezTo>
                  <a:pt x="6285427" y="5606181"/>
                  <a:pt x="6274928" y="5615674"/>
                  <a:pt x="6281964" y="5622152"/>
                </a:cubicBezTo>
                <a:cubicBezTo>
                  <a:pt x="6384830" y="5717869"/>
                  <a:pt x="6502435" y="5810011"/>
                  <a:pt x="6550574" y="5947053"/>
                </a:cubicBezTo>
                <a:cubicBezTo>
                  <a:pt x="6544877" y="5944372"/>
                  <a:pt x="6539851" y="5940798"/>
                  <a:pt x="6534491" y="5937558"/>
                </a:cubicBezTo>
                <a:cubicBezTo>
                  <a:pt x="6534715" y="5936778"/>
                  <a:pt x="6535161" y="5935884"/>
                  <a:pt x="6535048" y="5935101"/>
                </a:cubicBezTo>
                <a:cubicBezTo>
                  <a:pt x="6534490" y="5907514"/>
                  <a:pt x="6508914" y="5880374"/>
                  <a:pt x="6493166" y="5858930"/>
                </a:cubicBezTo>
                <a:cubicBezTo>
                  <a:pt x="6474850" y="5833912"/>
                  <a:pt x="6457426" y="5807555"/>
                  <a:pt x="6435759" y="5785440"/>
                </a:cubicBezTo>
                <a:cubicBezTo>
                  <a:pt x="6428164" y="5777733"/>
                  <a:pt x="6416325" y="5786221"/>
                  <a:pt x="6420569" y="5795938"/>
                </a:cubicBezTo>
                <a:cubicBezTo>
                  <a:pt x="6433077" y="5824642"/>
                  <a:pt x="6453963" y="5848878"/>
                  <a:pt x="6471722" y="5874455"/>
                </a:cubicBezTo>
                <a:cubicBezTo>
                  <a:pt x="6478422" y="5884060"/>
                  <a:pt x="6484678" y="5895341"/>
                  <a:pt x="6491380" y="5906398"/>
                </a:cubicBezTo>
                <a:cubicBezTo>
                  <a:pt x="6471275" y="5888528"/>
                  <a:pt x="6452512" y="5868871"/>
                  <a:pt x="6432855" y="5850108"/>
                </a:cubicBezTo>
                <a:cubicBezTo>
                  <a:pt x="6428275" y="5832125"/>
                  <a:pt x="6413980" y="5812579"/>
                  <a:pt x="6406050" y="5801300"/>
                </a:cubicBezTo>
                <a:cubicBezTo>
                  <a:pt x="6385052" y="5771368"/>
                  <a:pt x="6360145" y="5744338"/>
                  <a:pt x="6339148" y="5714517"/>
                </a:cubicBezTo>
                <a:cubicBezTo>
                  <a:pt x="6332894" y="5705694"/>
                  <a:pt x="6318263" y="5715523"/>
                  <a:pt x="6323401" y="5724793"/>
                </a:cubicBezTo>
                <a:cubicBezTo>
                  <a:pt x="6339149" y="5753051"/>
                  <a:pt x="6358694" y="5777399"/>
                  <a:pt x="6376787" y="5804092"/>
                </a:cubicBezTo>
                <a:cubicBezTo>
                  <a:pt x="6383154" y="5813361"/>
                  <a:pt x="6389072" y="5823078"/>
                  <a:pt x="6394434" y="5833018"/>
                </a:cubicBezTo>
                <a:cubicBezTo>
                  <a:pt x="6393428" y="5834247"/>
                  <a:pt x="6392536" y="5835476"/>
                  <a:pt x="6391976" y="5836816"/>
                </a:cubicBezTo>
                <a:cubicBezTo>
                  <a:pt x="6389967" y="5842065"/>
                  <a:pt x="6386058" y="5844187"/>
                  <a:pt x="6381255" y="5844970"/>
                </a:cubicBezTo>
                <a:cubicBezTo>
                  <a:pt x="6365953" y="5813920"/>
                  <a:pt x="6327422" y="5790466"/>
                  <a:pt x="6306200" y="5765223"/>
                </a:cubicBezTo>
                <a:cubicBezTo>
                  <a:pt x="6274816" y="5727809"/>
                  <a:pt x="6252032" y="5686372"/>
                  <a:pt x="6226902" y="5644824"/>
                </a:cubicBezTo>
                <a:cubicBezTo>
                  <a:pt x="6222770" y="5638012"/>
                  <a:pt x="6210596" y="5643484"/>
                  <a:pt x="6212606" y="5650967"/>
                </a:cubicBezTo>
                <a:cubicBezTo>
                  <a:pt x="6224892" y="5698212"/>
                  <a:pt x="6253819" y="5744562"/>
                  <a:pt x="6285874" y="5781307"/>
                </a:cubicBezTo>
                <a:cubicBezTo>
                  <a:pt x="6292909" y="5789349"/>
                  <a:pt x="6300169" y="5796944"/>
                  <a:pt x="6307541" y="5804650"/>
                </a:cubicBezTo>
                <a:cubicBezTo>
                  <a:pt x="6288330" y="5788791"/>
                  <a:pt x="6268562" y="5770920"/>
                  <a:pt x="6251585" y="5754837"/>
                </a:cubicBezTo>
                <a:cubicBezTo>
                  <a:pt x="6251808" y="5753385"/>
                  <a:pt x="6251696" y="5751822"/>
                  <a:pt x="6251249" y="5750370"/>
                </a:cubicBezTo>
                <a:cubicBezTo>
                  <a:pt x="6239076" y="5718539"/>
                  <a:pt x="6208250" y="5693298"/>
                  <a:pt x="6188706" y="5665375"/>
                </a:cubicBezTo>
                <a:cubicBezTo>
                  <a:pt x="6163239" y="5628965"/>
                  <a:pt x="6139004" y="5590992"/>
                  <a:pt x="6115773" y="5553129"/>
                </a:cubicBezTo>
                <a:cubicBezTo>
                  <a:pt x="6114208" y="5550560"/>
                  <a:pt x="6109071" y="5551342"/>
                  <a:pt x="6110188" y="5554805"/>
                </a:cubicBezTo>
                <a:cubicBezTo>
                  <a:pt x="6122474" y="5595793"/>
                  <a:pt x="6137664" y="5633991"/>
                  <a:pt x="6161341" y="5669955"/>
                </a:cubicBezTo>
                <a:cubicBezTo>
                  <a:pt x="6162124" y="5671072"/>
                  <a:pt x="6162904" y="5672523"/>
                  <a:pt x="6163687" y="5673641"/>
                </a:cubicBezTo>
                <a:cubicBezTo>
                  <a:pt x="6111528" y="5626507"/>
                  <a:pt x="6061827" y="5578482"/>
                  <a:pt x="6018716" y="5521410"/>
                </a:cubicBezTo>
                <a:cubicBezTo>
                  <a:pt x="5997830" y="5486451"/>
                  <a:pt x="5973483" y="5452275"/>
                  <a:pt x="5941539" y="5417987"/>
                </a:cubicBezTo>
                <a:cubicBezTo>
                  <a:pt x="5932157" y="5407934"/>
                  <a:pt x="5911943" y="5418210"/>
                  <a:pt x="5919760" y="5431389"/>
                </a:cubicBezTo>
                <a:cubicBezTo>
                  <a:pt x="5949134" y="5481202"/>
                  <a:pt x="5989789" y="5522973"/>
                  <a:pt x="6019052" y="5572786"/>
                </a:cubicBezTo>
                <a:cubicBezTo>
                  <a:pt x="6049766" y="5625056"/>
                  <a:pt x="6068305" y="5679559"/>
                  <a:pt x="6087292" y="5736073"/>
                </a:cubicBezTo>
                <a:cubicBezTo>
                  <a:pt x="6074448" y="5733840"/>
                  <a:pt x="6061380" y="5732388"/>
                  <a:pt x="6048202" y="5732499"/>
                </a:cubicBezTo>
                <a:cubicBezTo>
                  <a:pt x="6035804" y="5731605"/>
                  <a:pt x="6031561" y="5748806"/>
                  <a:pt x="6039601" y="5756290"/>
                </a:cubicBezTo>
                <a:cubicBezTo>
                  <a:pt x="6077352" y="5791024"/>
                  <a:pt x="6211489" y="5905839"/>
                  <a:pt x="6093211" y="5881267"/>
                </a:cubicBezTo>
                <a:cubicBezTo>
                  <a:pt x="6080032" y="5878475"/>
                  <a:pt x="6071321" y="5894335"/>
                  <a:pt x="6078468" y="5904723"/>
                </a:cubicBezTo>
                <a:cubicBezTo>
                  <a:pt x="6113316" y="5956433"/>
                  <a:pt x="6143583" y="6003455"/>
                  <a:pt x="6154082" y="6062538"/>
                </a:cubicBezTo>
                <a:cubicBezTo>
                  <a:pt x="6144811" y="6058740"/>
                  <a:pt x="6135876" y="6055054"/>
                  <a:pt x="6126830" y="6051257"/>
                </a:cubicBezTo>
                <a:cubicBezTo>
                  <a:pt x="6110411" y="6040088"/>
                  <a:pt x="6094886" y="6027802"/>
                  <a:pt x="6080591" y="6013953"/>
                </a:cubicBezTo>
                <a:cubicBezTo>
                  <a:pt x="6057360" y="5991504"/>
                  <a:pt x="6037927" y="5960120"/>
                  <a:pt x="6009557" y="5944037"/>
                </a:cubicBezTo>
                <a:cubicBezTo>
                  <a:pt x="6006653" y="5942361"/>
                  <a:pt x="6003415" y="5945488"/>
                  <a:pt x="6004309" y="5948505"/>
                </a:cubicBezTo>
                <a:cubicBezTo>
                  <a:pt x="6011680" y="5973857"/>
                  <a:pt x="6033235" y="5998540"/>
                  <a:pt x="6055684" y="6019873"/>
                </a:cubicBezTo>
                <a:cubicBezTo>
                  <a:pt x="6044852" y="6014735"/>
                  <a:pt x="6034129" y="6009263"/>
                  <a:pt x="6023741" y="6003678"/>
                </a:cubicBezTo>
                <a:cubicBezTo>
                  <a:pt x="6024189" y="6002673"/>
                  <a:pt x="6025194" y="6001891"/>
                  <a:pt x="6024858" y="6000663"/>
                </a:cubicBezTo>
                <a:cubicBezTo>
                  <a:pt x="6016929" y="5973187"/>
                  <a:pt x="5985433" y="5953194"/>
                  <a:pt x="5966334" y="5932756"/>
                </a:cubicBezTo>
                <a:cubicBezTo>
                  <a:pt x="5941762" y="5906285"/>
                  <a:pt x="5922441" y="5876800"/>
                  <a:pt x="5903118" y="5846533"/>
                </a:cubicBezTo>
                <a:cubicBezTo>
                  <a:pt x="5900327" y="5842178"/>
                  <a:pt x="5892173" y="5843629"/>
                  <a:pt x="5892732" y="5849437"/>
                </a:cubicBezTo>
                <a:cubicBezTo>
                  <a:pt x="5896082" y="5884730"/>
                  <a:pt x="5915628" y="5911424"/>
                  <a:pt x="5938636" y="5937447"/>
                </a:cubicBezTo>
                <a:cubicBezTo>
                  <a:pt x="5946342" y="5946159"/>
                  <a:pt x="5955277" y="5956881"/>
                  <a:pt x="5964771" y="5967492"/>
                </a:cubicBezTo>
                <a:cubicBezTo>
                  <a:pt x="5926238" y="5940127"/>
                  <a:pt x="5890832" y="5906398"/>
                  <a:pt x="5859337" y="5860270"/>
                </a:cubicBezTo>
                <a:cubicBezTo>
                  <a:pt x="5850291" y="5847203"/>
                  <a:pt x="5826390" y="5854239"/>
                  <a:pt x="5828846" y="5870993"/>
                </a:cubicBezTo>
                <a:cubicBezTo>
                  <a:pt x="5832421" y="5895452"/>
                  <a:pt x="5824379" y="5916673"/>
                  <a:pt x="5816337" y="5938229"/>
                </a:cubicBezTo>
                <a:cubicBezTo>
                  <a:pt x="5788192" y="5911424"/>
                  <a:pt x="5756807" y="5886517"/>
                  <a:pt x="5735587" y="5855133"/>
                </a:cubicBezTo>
                <a:cubicBezTo>
                  <a:pt x="5708781" y="5815595"/>
                  <a:pt x="5697502" y="5770475"/>
                  <a:pt x="5675051" y="5730043"/>
                </a:cubicBezTo>
                <a:cubicBezTo>
                  <a:pt x="5679184" y="5709492"/>
                  <a:pt x="5677398" y="5688048"/>
                  <a:pt x="5663100" y="5664146"/>
                </a:cubicBezTo>
                <a:cubicBezTo>
                  <a:pt x="5655842" y="5651973"/>
                  <a:pt x="5640093" y="5663924"/>
                  <a:pt x="5643333" y="5675427"/>
                </a:cubicBezTo>
                <a:cubicBezTo>
                  <a:pt x="5646459" y="5686597"/>
                  <a:pt x="5647577" y="5697207"/>
                  <a:pt x="5647800" y="5707705"/>
                </a:cubicBezTo>
                <a:cubicBezTo>
                  <a:pt x="5645567" y="5709604"/>
                  <a:pt x="5644002" y="5712172"/>
                  <a:pt x="5644896" y="5715635"/>
                </a:cubicBezTo>
                <a:cubicBezTo>
                  <a:pt x="5645567" y="5718315"/>
                  <a:pt x="5646348" y="5721219"/>
                  <a:pt x="5647130" y="5723900"/>
                </a:cubicBezTo>
                <a:cubicBezTo>
                  <a:pt x="5643333" y="5759417"/>
                  <a:pt x="5625574" y="5791694"/>
                  <a:pt x="5605135" y="5823078"/>
                </a:cubicBezTo>
                <a:cubicBezTo>
                  <a:pt x="5602455" y="5827212"/>
                  <a:pt x="5567050" y="5753720"/>
                  <a:pt x="5564034" y="5740765"/>
                </a:cubicBezTo>
                <a:cubicBezTo>
                  <a:pt x="5551861" y="5690282"/>
                  <a:pt x="5548621" y="5638234"/>
                  <a:pt x="5542032" y="5586636"/>
                </a:cubicBezTo>
                <a:cubicBezTo>
                  <a:pt x="5549514" y="5613329"/>
                  <a:pt x="5559120" y="5639017"/>
                  <a:pt x="5576766" y="5659232"/>
                </a:cubicBezTo>
                <a:cubicBezTo>
                  <a:pt x="5579671" y="5662583"/>
                  <a:pt x="5587153" y="5661465"/>
                  <a:pt x="5586036" y="5655882"/>
                </a:cubicBezTo>
                <a:cubicBezTo>
                  <a:pt x="5574980" y="5599926"/>
                  <a:pt x="5558561" y="5538721"/>
                  <a:pt x="5537787" y="5485445"/>
                </a:cubicBezTo>
                <a:cubicBezTo>
                  <a:pt x="5519581" y="5438872"/>
                  <a:pt x="5505510" y="5384368"/>
                  <a:pt x="5481608" y="5338688"/>
                </a:cubicBezTo>
                <a:cubicBezTo>
                  <a:pt x="5528294" y="5410503"/>
                  <a:pt x="5571851" y="5489355"/>
                  <a:pt x="5627696" y="5554581"/>
                </a:cubicBezTo>
                <a:cubicBezTo>
                  <a:pt x="5632387" y="5560053"/>
                  <a:pt x="5642885" y="5554581"/>
                  <a:pt x="5640317" y="5547657"/>
                </a:cubicBezTo>
                <a:cubicBezTo>
                  <a:pt x="5607256" y="5457635"/>
                  <a:pt x="5544377" y="5374539"/>
                  <a:pt x="5490431" y="5295800"/>
                </a:cubicBezTo>
                <a:cubicBezTo>
                  <a:pt x="5453239" y="5241519"/>
                  <a:pt x="5415713" y="5187239"/>
                  <a:pt x="5376063" y="5134745"/>
                </a:cubicBezTo>
                <a:cubicBezTo>
                  <a:pt x="5386003" y="5144574"/>
                  <a:pt x="5396166" y="5154068"/>
                  <a:pt x="5405772" y="5164343"/>
                </a:cubicBezTo>
                <a:cubicBezTo>
                  <a:pt x="5481274" y="5244870"/>
                  <a:pt x="5541138" y="5334891"/>
                  <a:pt x="5612394" y="5418210"/>
                </a:cubicBezTo>
                <a:cubicBezTo>
                  <a:pt x="5617198" y="5423794"/>
                  <a:pt x="5626691" y="5419215"/>
                  <a:pt x="5624010" y="5411844"/>
                </a:cubicBezTo>
                <a:cubicBezTo>
                  <a:pt x="5586036" y="5308978"/>
                  <a:pt x="5503053" y="5216725"/>
                  <a:pt x="5427439" y="5138654"/>
                </a:cubicBezTo>
                <a:cubicBezTo>
                  <a:pt x="5400634" y="5110956"/>
                  <a:pt x="5372824" y="5082587"/>
                  <a:pt x="5343897" y="5055224"/>
                </a:cubicBezTo>
                <a:cubicBezTo>
                  <a:pt x="5376845" y="5076221"/>
                  <a:pt x="5408675" y="5098782"/>
                  <a:pt x="5438050" y="5124806"/>
                </a:cubicBezTo>
                <a:cubicBezTo>
                  <a:pt x="5515338" y="5193047"/>
                  <a:pt x="5570958" y="5275696"/>
                  <a:pt x="5642104" y="5348516"/>
                </a:cubicBezTo>
                <a:cubicBezTo>
                  <a:pt x="5646795" y="5353320"/>
                  <a:pt x="5655507" y="5347065"/>
                  <a:pt x="5652937" y="5341033"/>
                </a:cubicBezTo>
                <a:cubicBezTo>
                  <a:pt x="5602455" y="5222868"/>
                  <a:pt x="5481720" y="5111291"/>
                  <a:pt x="5375058" y="5043608"/>
                </a:cubicBezTo>
                <a:cubicBezTo>
                  <a:pt x="5323123" y="5010661"/>
                  <a:pt x="5265380" y="4967772"/>
                  <a:pt x="5205292" y="4937392"/>
                </a:cubicBezTo>
                <a:cubicBezTo>
                  <a:pt x="5181056" y="4916172"/>
                  <a:pt x="5144981" y="4904668"/>
                  <a:pt x="5116724" y="4894504"/>
                </a:cubicBezTo>
                <a:cubicBezTo>
                  <a:pt x="5087350" y="4884006"/>
                  <a:pt x="5060209" y="4871497"/>
                  <a:pt x="5029719" y="4869152"/>
                </a:cubicBezTo>
                <a:cubicBezTo>
                  <a:pt x="5002579" y="4856530"/>
                  <a:pt x="4974210" y="4844914"/>
                  <a:pt x="4943384" y="4835198"/>
                </a:cubicBezTo>
                <a:cubicBezTo>
                  <a:pt x="4872573" y="4812861"/>
                  <a:pt x="4807907" y="4788959"/>
                  <a:pt x="4742569" y="4754448"/>
                </a:cubicBezTo>
                <a:cubicBezTo>
                  <a:pt x="4708282" y="4736354"/>
                  <a:pt x="4667068" y="4708991"/>
                  <a:pt x="4626191" y="4706981"/>
                </a:cubicBezTo>
                <a:cubicBezTo>
                  <a:pt x="4612453" y="4692126"/>
                  <a:pt x="4582409" y="4702736"/>
                  <a:pt x="4591120" y="4724740"/>
                </a:cubicBezTo>
                <a:cubicBezTo>
                  <a:pt x="4593912" y="4731775"/>
                  <a:pt x="4597375" y="4738030"/>
                  <a:pt x="4600502" y="4744731"/>
                </a:cubicBezTo>
                <a:cubicBezTo>
                  <a:pt x="4610777" y="4787396"/>
                  <a:pt x="4638700" y="4822801"/>
                  <a:pt x="4660702" y="4860887"/>
                </a:cubicBezTo>
                <a:cubicBezTo>
                  <a:pt x="4682704" y="4898973"/>
                  <a:pt x="4703254" y="4959618"/>
                  <a:pt x="4746367" y="4976931"/>
                </a:cubicBezTo>
                <a:cubicBezTo>
                  <a:pt x="4752175" y="4979276"/>
                  <a:pt x="4756307" y="4973021"/>
                  <a:pt x="4755748" y="4967995"/>
                </a:cubicBezTo>
                <a:cubicBezTo>
                  <a:pt x="4751504" y="4933595"/>
                  <a:pt x="4723918" y="4897409"/>
                  <a:pt x="4701915" y="4865801"/>
                </a:cubicBezTo>
                <a:cubicBezTo>
                  <a:pt x="4715094" y="4874736"/>
                  <a:pt x="4729390" y="4882330"/>
                  <a:pt x="4744245" y="4889367"/>
                </a:cubicBezTo>
                <a:cubicBezTo>
                  <a:pt x="4744244" y="4891265"/>
                  <a:pt x="4743909" y="4893164"/>
                  <a:pt x="4744580" y="4894951"/>
                </a:cubicBezTo>
                <a:cubicBezTo>
                  <a:pt x="4749494" y="4908354"/>
                  <a:pt x="4758205" y="4919970"/>
                  <a:pt x="4765577" y="4932144"/>
                </a:cubicBezTo>
                <a:cubicBezTo>
                  <a:pt x="4775629" y="4948785"/>
                  <a:pt x="4783001" y="4968554"/>
                  <a:pt x="4798971" y="4980393"/>
                </a:cubicBezTo>
                <a:cubicBezTo>
                  <a:pt x="4804667" y="4984525"/>
                  <a:pt x="4813938" y="4982516"/>
                  <a:pt x="4816284" y="4975479"/>
                </a:cubicBezTo>
                <a:cubicBezTo>
                  <a:pt x="4823096" y="4954704"/>
                  <a:pt x="4812933" y="4930022"/>
                  <a:pt x="4797966" y="4909582"/>
                </a:cubicBezTo>
                <a:cubicBezTo>
                  <a:pt x="4811480" y="4913380"/>
                  <a:pt x="4825330" y="4916619"/>
                  <a:pt x="4839961" y="4919077"/>
                </a:cubicBezTo>
                <a:cubicBezTo>
                  <a:pt x="4851465" y="4932815"/>
                  <a:pt x="4862633" y="4946440"/>
                  <a:pt x="4871904" y="4962188"/>
                </a:cubicBezTo>
                <a:cubicBezTo>
                  <a:pt x="4878941" y="4974250"/>
                  <a:pt x="4886758" y="4986312"/>
                  <a:pt x="4898598" y="4994131"/>
                </a:cubicBezTo>
                <a:cubicBezTo>
                  <a:pt x="4903288" y="4997258"/>
                  <a:pt x="4911329" y="4995694"/>
                  <a:pt x="4912893" y="4989551"/>
                </a:cubicBezTo>
                <a:cubicBezTo>
                  <a:pt x="4917472" y="4971569"/>
                  <a:pt x="4910883" y="4947669"/>
                  <a:pt x="4898262" y="4927787"/>
                </a:cubicBezTo>
                <a:cubicBezTo>
                  <a:pt x="4910436" y="4929463"/>
                  <a:pt x="4922498" y="4931361"/>
                  <a:pt x="4934450" y="4933373"/>
                </a:cubicBezTo>
                <a:cubicBezTo>
                  <a:pt x="4937801" y="4939404"/>
                  <a:pt x="4941485" y="4945211"/>
                  <a:pt x="4945059" y="4950908"/>
                </a:cubicBezTo>
                <a:cubicBezTo>
                  <a:pt x="4956675" y="4970007"/>
                  <a:pt x="4962817" y="4985642"/>
                  <a:pt x="4980576" y="4999268"/>
                </a:cubicBezTo>
                <a:cubicBezTo>
                  <a:pt x="4986831" y="5003960"/>
                  <a:pt x="4993978" y="4998263"/>
                  <a:pt x="4994985" y="4992009"/>
                </a:cubicBezTo>
                <a:cubicBezTo>
                  <a:pt x="4997328" y="4977824"/>
                  <a:pt x="4992750" y="4959730"/>
                  <a:pt x="4984039" y="4943760"/>
                </a:cubicBezTo>
                <a:cubicBezTo>
                  <a:pt x="5037425" y="4957498"/>
                  <a:pt x="5086679" y="4981062"/>
                  <a:pt x="5125099" y="5031323"/>
                </a:cubicBezTo>
                <a:cubicBezTo>
                  <a:pt x="5168100" y="5087836"/>
                  <a:pt x="5201607" y="5152057"/>
                  <a:pt x="5244383" y="5208572"/>
                </a:cubicBezTo>
                <a:cubicBezTo>
                  <a:pt x="5212217" y="5214267"/>
                  <a:pt x="5182061" y="5228563"/>
                  <a:pt x="5149002" y="5236158"/>
                </a:cubicBezTo>
                <a:cubicBezTo>
                  <a:pt x="5099524" y="5247440"/>
                  <a:pt x="5052838" y="5254810"/>
                  <a:pt x="5002691" y="5256039"/>
                </a:cubicBezTo>
                <a:cubicBezTo>
                  <a:pt x="4995654" y="5253805"/>
                  <a:pt x="4989065" y="5250790"/>
                  <a:pt x="4981917" y="5248780"/>
                </a:cubicBezTo>
                <a:cubicBezTo>
                  <a:pt x="4963153" y="5243306"/>
                  <a:pt x="4946287" y="5236828"/>
                  <a:pt x="4930205" y="5229792"/>
                </a:cubicBezTo>
                <a:cubicBezTo>
                  <a:pt x="4920488" y="5216949"/>
                  <a:pt x="4908873" y="5206338"/>
                  <a:pt x="4896364" y="5201424"/>
                </a:cubicBezTo>
                <a:cubicBezTo>
                  <a:pt x="4891673" y="5199524"/>
                  <a:pt x="4885753" y="5201424"/>
                  <a:pt x="4882738" y="5205332"/>
                </a:cubicBezTo>
                <a:cubicBezTo>
                  <a:pt x="4836722" y="5177075"/>
                  <a:pt x="4798412" y="5141112"/>
                  <a:pt x="4754186" y="5099229"/>
                </a:cubicBezTo>
                <a:cubicBezTo>
                  <a:pt x="4742793" y="5088507"/>
                  <a:pt x="4726151" y="5104255"/>
                  <a:pt x="4734081" y="5116875"/>
                </a:cubicBezTo>
                <a:cubicBezTo>
                  <a:pt x="4777192" y="5185341"/>
                  <a:pt x="4834377" y="5224542"/>
                  <a:pt x="4900050" y="5254699"/>
                </a:cubicBezTo>
                <a:cubicBezTo>
                  <a:pt x="4910549" y="5275696"/>
                  <a:pt x="4923392" y="5296247"/>
                  <a:pt x="4939922" y="5307080"/>
                </a:cubicBezTo>
                <a:cubicBezTo>
                  <a:pt x="4948634" y="5312777"/>
                  <a:pt x="4958127" y="5305628"/>
                  <a:pt x="4957345" y="5295911"/>
                </a:cubicBezTo>
                <a:cubicBezTo>
                  <a:pt x="4956898" y="5290103"/>
                  <a:pt x="4955447" y="5283625"/>
                  <a:pt x="4953660" y="5277148"/>
                </a:cubicBezTo>
                <a:cubicBezTo>
                  <a:pt x="4969632" y="5283180"/>
                  <a:pt x="4985825" y="5289210"/>
                  <a:pt x="5002467" y="5295017"/>
                </a:cubicBezTo>
                <a:cubicBezTo>
                  <a:pt x="5005705" y="5296135"/>
                  <a:pt x="5009057" y="5297476"/>
                  <a:pt x="5012295" y="5298703"/>
                </a:cubicBezTo>
                <a:cubicBezTo>
                  <a:pt x="5018103" y="5320595"/>
                  <a:pt x="5024023" y="5344943"/>
                  <a:pt x="5041669" y="5359014"/>
                </a:cubicBezTo>
                <a:cubicBezTo>
                  <a:pt x="5046024" y="5362477"/>
                  <a:pt x="5053508" y="5358457"/>
                  <a:pt x="5053396" y="5352984"/>
                </a:cubicBezTo>
                <a:cubicBezTo>
                  <a:pt x="5052839" y="5337906"/>
                  <a:pt x="5047142" y="5322717"/>
                  <a:pt x="5039436" y="5308867"/>
                </a:cubicBezTo>
                <a:cubicBezTo>
                  <a:pt x="5049598" y="5312888"/>
                  <a:pt x="5059540" y="5317579"/>
                  <a:pt x="5069703" y="5321934"/>
                </a:cubicBezTo>
                <a:cubicBezTo>
                  <a:pt x="5074618" y="5333885"/>
                  <a:pt x="5081989" y="5344831"/>
                  <a:pt x="5088132" y="5356111"/>
                </a:cubicBezTo>
                <a:cubicBezTo>
                  <a:pt x="5097067" y="5372530"/>
                  <a:pt x="5103657" y="5391181"/>
                  <a:pt x="5119293" y="5402573"/>
                </a:cubicBezTo>
                <a:cubicBezTo>
                  <a:pt x="5125213" y="5406930"/>
                  <a:pt x="5133812" y="5404025"/>
                  <a:pt x="5136269" y="5397213"/>
                </a:cubicBezTo>
                <a:cubicBezTo>
                  <a:pt x="5140625" y="5385262"/>
                  <a:pt x="5138726" y="5368843"/>
                  <a:pt x="5132694" y="5352872"/>
                </a:cubicBezTo>
                <a:cubicBezTo>
                  <a:pt x="5139173" y="5356447"/>
                  <a:pt x="5145428" y="5360468"/>
                  <a:pt x="5151793" y="5364265"/>
                </a:cubicBezTo>
                <a:cubicBezTo>
                  <a:pt x="5158272" y="5383586"/>
                  <a:pt x="5164638" y="5402685"/>
                  <a:pt x="5171673" y="5421895"/>
                </a:cubicBezTo>
                <a:cubicBezTo>
                  <a:pt x="5178934" y="5441441"/>
                  <a:pt x="5183960" y="5462885"/>
                  <a:pt x="5199373" y="5477739"/>
                </a:cubicBezTo>
                <a:cubicBezTo>
                  <a:pt x="5204957" y="5483100"/>
                  <a:pt x="5215679" y="5481984"/>
                  <a:pt x="5217802" y="5473607"/>
                </a:cubicBezTo>
                <a:cubicBezTo>
                  <a:pt x="5224279" y="5447472"/>
                  <a:pt x="5214450" y="5419662"/>
                  <a:pt x="5198703" y="5395873"/>
                </a:cubicBezTo>
                <a:cubicBezTo>
                  <a:pt x="5210876" y="5405365"/>
                  <a:pt x="5222269" y="5415641"/>
                  <a:pt x="5233214" y="5426587"/>
                </a:cubicBezTo>
                <a:cubicBezTo>
                  <a:pt x="5233326" y="5427367"/>
                  <a:pt x="5232879" y="5428038"/>
                  <a:pt x="5233214" y="5428932"/>
                </a:cubicBezTo>
                <a:cubicBezTo>
                  <a:pt x="5243155" y="5453614"/>
                  <a:pt x="5245946" y="5490919"/>
                  <a:pt x="5269736" y="5506443"/>
                </a:cubicBezTo>
                <a:cubicBezTo>
                  <a:pt x="5275544" y="5510241"/>
                  <a:pt x="5283920" y="5506331"/>
                  <a:pt x="5284143" y="5499183"/>
                </a:cubicBezTo>
                <a:cubicBezTo>
                  <a:pt x="5284256" y="5496614"/>
                  <a:pt x="5283362" y="5493823"/>
                  <a:pt x="5283139" y="5491142"/>
                </a:cubicBezTo>
                <a:cubicBezTo>
                  <a:pt x="5298775" y="5515713"/>
                  <a:pt x="5313853" y="5540508"/>
                  <a:pt x="5331723" y="5563069"/>
                </a:cubicBezTo>
                <a:cubicBezTo>
                  <a:pt x="5295424" y="5573009"/>
                  <a:pt x="5260132" y="5592332"/>
                  <a:pt x="5224056" y="5592554"/>
                </a:cubicBezTo>
                <a:cubicBezTo>
                  <a:pt x="5205180" y="5592666"/>
                  <a:pt x="5186418" y="5591661"/>
                  <a:pt x="5167653" y="5590656"/>
                </a:cubicBezTo>
                <a:cubicBezTo>
                  <a:pt x="5106560" y="5576471"/>
                  <a:pt x="5040664" y="5575020"/>
                  <a:pt x="4994090" y="5540508"/>
                </a:cubicBezTo>
                <a:cubicBezTo>
                  <a:pt x="4953771" y="5510687"/>
                  <a:pt x="4920936" y="5474165"/>
                  <a:pt x="4883519" y="5441217"/>
                </a:cubicBezTo>
                <a:cubicBezTo>
                  <a:pt x="4874584" y="5433399"/>
                  <a:pt x="4862745" y="5445238"/>
                  <a:pt x="4868665" y="5454732"/>
                </a:cubicBezTo>
                <a:cubicBezTo>
                  <a:pt x="4922276" y="5540173"/>
                  <a:pt x="5003137" y="5603612"/>
                  <a:pt x="5105890" y="5608749"/>
                </a:cubicBezTo>
                <a:cubicBezTo>
                  <a:pt x="5110693" y="5608973"/>
                  <a:pt x="5115048" y="5610202"/>
                  <a:pt x="5119740" y="5610648"/>
                </a:cubicBezTo>
                <a:cubicBezTo>
                  <a:pt x="5127893" y="5630082"/>
                  <a:pt x="5141518" y="5647505"/>
                  <a:pt x="5150342" y="5666828"/>
                </a:cubicBezTo>
                <a:cubicBezTo>
                  <a:pt x="5156038" y="5679336"/>
                  <a:pt x="5161735" y="5688271"/>
                  <a:pt x="5171897" y="5697207"/>
                </a:cubicBezTo>
                <a:cubicBezTo>
                  <a:pt x="5176700" y="5701451"/>
                  <a:pt x="5184295" y="5698993"/>
                  <a:pt x="5184742" y="5692180"/>
                </a:cubicBezTo>
                <a:cubicBezTo>
                  <a:pt x="5185858" y="5670290"/>
                  <a:pt x="5173686" y="5636225"/>
                  <a:pt x="5154251" y="5615450"/>
                </a:cubicBezTo>
                <a:cubicBezTo>
                  <a:pt x="5165642" y="5617796"/>
                  <a:pt x="5176365" y="5621482"/>
                  <a:pt x="5187198" y="5625056"/>
                </a:cubicBezTo>
                <a:cubicBezTo>
                  <a:pt x="5203281" y="5655435"/>
                  <a:pt x="5215232" y="5692293"/>
                  <a:pt x="5240028" y="5716082"/>
                </a:cubicBezTo>
                <a:cubicBezTo>
                  <a:pt x="5244606" y="5720437"/>
                  <a:pt x="5253765" y="5719096"/>
                  <a:pt x="5255106" y="5712173"/>
                </a:cubicBezTo>
                <a:cubicBezTo>
                  <a:pt x="5259460" y="5689277"/>
                  <a:pt x="5250527" y="5665487"/>
                  <a:pt x="5236230" y="5645271"/>
                </a:cubicBezTo>
                <a:cubicBezTo>
                  <a:pt x="5255999" y="5655435"/>
                  <a:pt x="5274539" y="5667609"/>
                  <a:pt x="5292520" y="5680900"/>
                </a:cubicBezTo>
                <a:cubicBezTo>
                  <a:pt x="5291180" y="5683580"/>
                  <a:pt x="5290287" y="5686484"/>
                  <a:pt x="5291180" y="5689277"/>
                </a:cubicBezTo>
                <a:cubicBezTo>
                  <a:pt x="5298775" y="5713736"/>
                  <a:pt x="5308939" y="5746237"/>
                  <a:pt x="5324910" y="5766229"/>
                </a:cubicBezTo>
                <a:cubicBezTo>
                  <a:pt x="5329936" y="5772484"/>
                  <a:pt x="5340994" y="5768575"/>
                  <a:pt x="5342556" y="5761315"/>
                </a:cubicBezTo>
                <a:cubicBezTo>
                  <a:pt x="5345461" y="5747913"/>
                  <a:pt x="5342780" y="5732723"/>
                  <a:pt x="5337195" y="5718538"/>
                </a:cubicBezTo>
                <a:cubicBezTo>
                  <a:pt x="5379526" y="5758077"/>
                  <a:pt x="5417277" y="5804426"/>
                  <a:pt x="5452235" y="5851113"/>
                </a:cubicBezTo>
                <a:cubicBezTo>
                  <a:pt x="5398400" y="5845863"/>
                  <a:pt x="5344120" y="5845416"/>
                  <a:pt x="5289952" y="5841730"/>
                </a:cubicBezTo>
                <a:cubicBezTo>
                  <a:pt x="5243266" y="5814926"/>
                  <a:pt x="5195129" y="5791248"/>
                  <a:pt x="5140513" y="5786668"/>
                </a:cubicBezTo>
                <a:cubicBezTo>
                  <a:pt x="5134035" y="5786110"/>
                  <a:pt x="5130350" y="5794933"/>
                  <a:pt x="5134928" y="5799289"/>
                </a:cubicBezTo>
                <a:cubicBezTo>
                  <a:pt x="5162851" y="5825982"/>
                  <a:pt x="5182284" y="5828886"/>
                  <a:pt x="5220482" y="5841061"/>
                </a:cubicBezTo>
                <a:cubicBezTo>
                  <a:pt x="5266833" y="5855914"/>
                  <a:pt x="5304918" y="5882385"/>
                  <a:pt x="5344790" y="5908855"/>
                </a:cubicBezTo>
                <a:cubicBezTo>
                  <a:pt x="5400858" y="5946047"/>
                  <a:pt x="5463626" y="5976650"/>
                  <a:pt x="5508526" y="6028026"/>
                </a:cubicBezTo>
                <a:cubicBezTo>
                  <a:pt x="5528629" y="6051146"/>
                  <a:pt x="5548620" y="6074265"/>
                  <a:pt x="5568837" y="6097048"/>
                </a:cubicBezTo>
                <a:cubicBezTo>
                  <a:pt x="5532650" y="6096379"/>
                  <a:pt x="5496350" y="6095597"/>
                  <a:pt x="5460163" y="6094145"/>
                </a:cubicBezTo>
                <a:cubicBezTo>
                  <a:pt x="5442853" y="6084875"/>
                  <a:pt x="5424424" y="6078285"/>
                  <a:pt x="5404097" y="6076834"/>
                </a:cubicBezTo>
                <a:cubicBezTo>
                  <a:pt x="5396390" y="6076275"/>
                  <a:pt x="5393264" y="6087333"/>
                  <a:pt x="5398625" y="6091912"/>
                </a:cubicBezTo>
                <a:cubicBezTo>
                  <a:pt x="5429337" y="6118270"/>
                  <a:pt x="5467089" y="6132566"/>
                  <a:pt x="5498362" y="6158031"/>
                </a:cubicBezTo>
                <a:cubicBezTo>
                  <a:pt x="5524051" y="6179028"/>
                  <a:pt x="5547728" y="6201813"/>
                  <a:pt x="5569841" y="6226384"/>
                </a:cubicBezTo>
                <a:cubicBezTo>
                  <a:pt x="5591733" y="6250620"/>
                  <a:pt x="5612507" y="6275862"/>
                  <a:pt x="5633392" y="6300992"/>
                </a:cubicBezTo>
                <a:cubicBezTo>
                  <a:pt x="5626468" y="6300433"/>
                  <a:pt x="5619542" y="6299762"/>
                  <a:pt x="5612842" y="6298200"/>
                </a:cubicBezTo>
                <a:cubicBezTo>
                  <a:pt x="5591845" y="6293508"/>
                  <a:pt x="5571629" y="6285355"/>
                  <a:pt x="5550520" y="6281223"/>
                </a:cubicBezTo>
                <a:cubicBezTo>
                  <a:pt x="5540692" y="6279324"/>
                  <a:pt x="5538345" y="6292615"/>
                  <a:pt x="5546053" y="6296860"/>
                </a:cubicBezTo>
                <a:cubicBezTo>
                  <a:pt x="5570958" y="6310708"/>
                  <a:pt x="5618873" y="6327462"/>
                  <a:pt x="5653944" y="6324894"/>
                </a:cubicBezTo>
                <a:cubicBezTo>
                  <a:pt x="5655060" y="6326233"/>
                  <a:pt x="5656176" y="6327574"/>
                  <a:pt x="5657294" y="6328802"/>
                </a:cubicBezTo>
                <a:cubicBezTo>
                  <a:pt x="5582239" y="6341757"/>
                  <a:pt x="5483730" y="6344438"/>
                  <a:pt x="5423307" y="6310038"/>
                </a:cubicBezTo>
                <a:cubicBezTo>
                  <a:pt x="5424983" y="6289376"/>
                  <a:pt x="5422637" y="6269049"/>
                  <a:pt x="5414037" y="6251290"/>
                </a:cubicBezTo>
                <a:cubicBezTo>
                  <a:pt x="5407894" y="6238558"/>
                  <a:pt x="5387902" y="6247492"/>
                  <a:pt x="5391588" y="6260673"/>
                </a:cubicBezTo>
                <a:cubicBezTo>
                  <a:pt x="5392705" y="6264804"/>
                  <a:pt x="5394046" y="6283791"/>
                  <a:pt x="5393710" y="6304901"/>
                </a:cubicBezTo>
                <a:cubicBezTo>
                  <a:pt x="5383099" y="6285020"/>
                  <a:pt x="5363331" y="6269719"/>
                  <a:pt x="5340993" y="6267485"/>
                </a:cubicBezTo>
                <a:cubicBezTo>
                  <a:pt x="5334403" y="6266816"/>
                  <a:pt x="5328931" y="6275414"/>
                  <a:pt x="5332728" y="6280999"/>
                </a:cubicBezTo>
                <a:cubicBezTo>
                  <a:pt x="5346132" y="6300656"/>
                  <a:pt x="5366569" y="6321430"/>
                  <a:pt x="5388237" y="6331371"/>
                </a:cubicBezTo>
                <a:cubicBezTo>
                  <a:pt x="5389465" y="6331929"/>
                  <a:pt x="5390695" y="6331818"/>
                  <a:pt x="5391923" y="6331706"/>
                </a:cubicBezTo>
                <a:cubicBezTo>
                  <a:pt x="5390917" y="6340306"/>
                  <a:pt x="5389242" y="6347676"/>
                  <a:pt x="5387232" y="6354267"/>
                </a:cubicBezTo>
                <a:cubicBezTo>
                  <a:pt x="5377962" y="6344438"/>
                  <a:pt x="5366681" y="6336172"/>
                  <a:pt x="5356629" y="6327796"/>
                </a:cubicBezTo>
                <a:cubicBezTo>
                  <a:pt x="5348923" y="6321319"/>
                  <a:pt x="5338535" y="6331148"/>
                  <a:pt x="5342221" y="6339523"/>
                </a:cubicBezTo>
                <a:cubicBezTo>
                  <a:pt x="5346131" y="6348571"/>
                  <a:pt x="5351939" y="6357505"/>
                  <a:pt x="5358975" y="6365100"/>
                </a:cubicBezTo>
                <a:cubicBezTo>
                  <a:pt x="5318098" y="6346114"/>
                  <a:pt x="5277889" y="6323664"/>
                  <a:pt x="5243155" y="6295183"/>
                </a:cubicBezTo>
                <a:cubicBezTo>
                  <a:pt x="5196581" y="6256986"/>
                  <a:pt x="5145763" y="6220465"/>
                  <a:pt x="5129121" y="6160488"/>
                </a:cubicBezTo>
                <a:cubicBezTo>
                  <a:pt x="5124206" y="6142841"/>
                  <a:pt x="5120298" y="6129327"/>
                  <a:pt x="5110469" y="6115589"/>
                </a:cubicBezTo>
                <a:cubicBezTo>
                  <a:pt x="5120521" y="6066558"/>
                  <a:pt x="5139620" y="6011050"/>
                  <a:pt x="5103097" y="5970060"/>
                </a:cubicBezTo>
                <a:cubicBezTo>
                  <a:pt x="5098966" y="5965481"/>
                  <a:pt x="5091706" y="5969502"/>
                  <a:pt x="5092599" y="5975309"/>
                </a:cubicBezTo>
                <a:cubicBezTo>
                  <a:pt x="5101311" y="6031154"/>
                  <a:pt x="5093046" y="6078509"/>
                  <a:pt x="5082771" y="6133571"/>
                </a:cubicBezTo>
                <a:cubicBezTo>
                  <a:pt x="5077857" y="6159930"/>
                  <a:pt x="5073947" y="6191314"/>
                  <a:pt x="5060544" y="6214880"/>
                </a:cubicBezTo>
                <a:cubicBezTo>
                  <a:pt x="5047142" y="6238446"/>
                  <a:pt x="5013747" y="6196005"/>
                  <a:pt x="5002467" y="6185506"/>
                </a:cubicBezTo>
                <a:cubicBezTo>
                  <a:pt x="4956116" y="6142171"/>
                  <a:pt x="4910883" y="6096714"/>
                  <a:pt x="4887429" y="6036515"/>
                </a:cubicBezTo>
                <a:cubicBezTo>
                  <a:pt x="4870453" y="5992622"/>
                  <a:pt x="4846775" y="5935436"/>
                  <a:pt x="4858389" y="5888080"/>
                </a:cubicBezTo>
                <a:cubicBezTo>
                  <a:pt x="4859729" y="5882721"/>
                  <a:pt x="4856379" y="5879258"/>
                  <a:pt x="4852247" y="5878251"/>
                </a:cubicBezTo>
                <a:cubicBezTo>
                  <a:pt x="4874249" y="5824978"/>
                  <a:pt x="4880281" y="5768686"/>
                  <a:pt x="4847556" y="5739760"/>
                </a:cubicBezTo>
                <a:cubicBezTo>
                  <a:pt x="4843312" y="5735962"/>
                  <a:pt x="4834823" y="5738642"/>
                  <a:pt x="4835493" y="5745121"/>
                </a:cubicBezTo>
                <a:cubicBezTo>
                  <a:pt x="4843424" y="5814590"/>
                  <a:pt x="4824883" y="5927507"/>
                  <a:pt x="4758205" y="5970618"/>
                </a:cubicBezTo>
                <a:cubicBezTo>
                  <a:pt x="4740671" y="5922482"/>
                  <a:pt x="4708169" y="5881492"/>
                  <a:pt x="4689406" y="5833467"/>
                </a:cubicBezTo>
                <a:cubicBezTo>
                  <a:pt x="4663829" y="5767794"/>
                  <a:pt x="4661037" y="5697765"/>
                  <a:pt x="4642385" y="5631086"/>
                </a:cubicBezTo>
                <a:cubicBezTo>
                  <a:pt x="4661931" y="5594342"/>
                  <a:pt x="4692980" y="5565861"/>
                  <a:pt x="4710069" y="5527553"/>
                </a:cubicBezTo>
                <a:cubicBezTo>
                  <a:pt x="4734304" y="5473494"/>
                  <a:pt x="4721907" y="5395426"/>
                  <a:pt x="4695884" y="5344496"/>
                </a:cubicBezTo>
                <a:cubicBezTo>
                  <a:pt x="4686166" y="5325508"/>
                  <a:pt x="4654224" y="5338576"/>
                  <a:pt x="4661260" y="5359014"/>
                </a:cubicBezTo>
                <a:cubicBezTo>
                  <a:pt x="4675220" y="5399669"/>
                  <a:pt x="4687171" y="5449371"/>
                  <a:pt x="4677455" y="5492482"/>
                </a:cubicBezTo>
                <a:cubicBezTo>
                  <a:pt x="4665394" y="5545646"/>
                  <a:pt x="4622058" y="5573232"/>
                  <a:pt x="4602959" y="5620924"/>
                </a:cubicBezTo>
                <a:cubicBezTo>
                  <a:pt x="4575149" y="5690728"/>
                  <a:pt x="4569787" y="5627736"/>
                  <a:pt x="4554486" y="5587418"/>
                </a:cubicBezTo>
                <a:cubicBezTo>
                  <a:pt x="4544323" y="5560500"/>
                  <a:pt x="4534718" y="5533360"/>
                  <a:pt x="4525782" y="5505996"/>
                </a:cubicBezTo>
                <a:cubicBezTo>
                  <a:pt x="4532373" y="5515378"/>
                  <a:pt x="4539521" y="5524090"/>
                  <a:pt x="4547338" y="5531461"/>
                </a:cubicBezTo>
                <a:cubicBezTo>
                  <a:pt x="4552812" y="5536599"/>
                  <a:pt x="4562081" y="5531685"/>
                  <a:pt x="4561523" y="5524425"/>
                </a:cubicBezTo>
                <a:cubicBezTo>
                  <a:pt x="4559065" y="5494157"/>
                  <a:pt x="4538850" y="5468469"/>
                  <a:pt x="4521651" y="5444457"/>
                </a:cubicBezTo>
                <a:cubicBezTo>
                  <a:pt x="4513497" y="5433064"/>
                  <a:pt x="4506684" y="5421560"/>
                  <a:pt x="4500542" y="5409945"/>
                </a:cubicBezTo>
                <a:cubicBezTo>
                  <a:pt x="4494957" y="5379007"/>
                  <a:pt x="4492165" y="5348181"/>
                  <a:pt x="4492947" y="5317468"/>
                </a:cubicBezTo>
                <a:cubicBezTo>
                  <a:pt x="4514390" y="5378561"/>
                  <a:pt x="4551919" y="5436750"/>
                  <a:pt x="4584418" y="5471149"/>
                </a:cubicBezTo>
                <a:cubicBezTo>
                  <a:pt x="4589444" y="5476510"/>
                  <a:pt x="4600613" y="5473495"/>
                  <a:pt x="4598715" y="5465008"/>
                </a:cubicBezTo>
                <a:cubicBezTo>
                  <a:pt x="4586429" y="5408157"/>
                  <a:pt x="4544657" y="5362366"/>
                  <a:pt x="4524889" y="5307751"/>
                </a:cubicBezTo>
                <a:cubicBezTo>
                  <a:pt x="4509030" y="5263969"/>
                  <a:pt x="4510370" y="5228117"/>
                  <a:pt x="4514390" y="5188133"/>
                </a:cubicBezTo>
                <a:cubicBezTo>
                  <a:pt x="4524889" y="5244758"/>
                  <a:pt x="4548121" y="5300268"/>
                  <a:pt x="4575372" y="5336901"/>
                </a:cubicBezTo>
                <a:cubicBezTo>
                  <a:pt x="4580286" y="5343491"/>
                  <a:pt x="4591679" y="5340251"/>
                  <a:pt x="4590897" y="5331429"/>
                </a:cubicBezTo>
                <a:cubicBezTo>
                  <a:pt x="4587657" y="5295576"/>
                  <a:pt x="4569900" y="5263523"/>
                  <a:pt x="4556273" y="5230574"/>
                </a:cubicBezTo>
                <a:cubicBezTo>
                  <a:pt x="4533489" y="5174953"/>
                  <a:pt x="4529021" y="5130613"/>
                  <a:pt x="4535389" y="5077674"/>
                </a:cubicBezTo>
                <a:cubicBezTo>
                  <a:pt x="4537622" y="5068961"/>
                  <a:pt x="4539743" y="5060362"/>
                  <a:pt x="4541977" y="5051649"/>
                </a:cubicBezTo>
                <a:cubicBezTo>
                  <a:pt x="4547338" y="5116987"/>
                  <a:pt x="4566548" y="5180985"/>
                  <a:pt x="4608990" y="5220076"/>
                </a:cubicBezTo>
                <a:cubicBezTo>
                  <a:pt x="4614686" y="5225325"/>
                  <a:pt x="4623063" y="5220968"/>
                  <a:pt x="4621946" y="5213262"/>
                </a:cubicBezTo>
                <a:cubicBezTo>
                  <a:pt x="4614686" y="5160099"/>
                  <a:pt x="4580398" y="5113413"/>
                  <a:pt x="4570794" y="5059357"/>
                </a:cubicBezTo>
                <a:cubicBezTo>
                  <a:pt x="4566215" y="5033445"/>
                  <a:pt x="4564204" y="5007421"/>
                  <a:pt x="4563533" y="4981398"/>
                </a:cubicBezTo>
                <a:cubicBezTo>
                  <a:pt x="4572692" y="5019372"/>
                  <a:pt x="4587546" y="5056899"/>
                  <a:pt x="4617031" y="5078901"/>
                </a:cubicBezTo>
                <a:cubicBezTo>
                  <a:pt x="4624068" y="5084151"/>
                  <a:pt x="4631440" y="5076444"/>
                  <a:pt x="4629205" y="5069185"/>
                </a:cubicBezTo>
                <a:cubicBezTo>
                  <a:pt x="4612230" y="5013676"/>
                  <a:pt x="4582073" y="4965203"/>
                  <a:pt x="4570905" y="4906679"/>
                </a:cubicBezTo>
                <a:cubicBezTo>
                  <a:pt x="4570793" y="4905897"/>
                  <a:pt x="4570569" y="4905115"/>
                  <a:pt x="4570458" y="4904333"/>
                </a:cubicBezTo>
                <a:cubicBezTo>
                  <a:pt x="4572356" y="4887357"/>
                  <a:pt x="4573809" y="4870380"/>
                  <a:pt x="4574256" y="4853291"/>
                </a:cubicBezTo>
                <a:cubicBezTo>
                  <a:pt x="4586318" y="4883670"/>
                  <a:pt x="4597599" y="4913603"/>
                  <a:pt x="4622281" y="4936834"/>
                </a:cubicBezTo>
                <a:cubicBezTo>
                  <a:pt x="4626078" y="4940408"/>
                  <a:pt x="4630994" y="4935271"/>
                  <a:pt x="4629653" y="4931139"/>
                </a:cubicBezTo>
                <a:cubicBezTo>
                  <a:pt x="4616026" y="4891601"/>
                  <a:pt x="4603517" y="4849606"/>
                  <a:pt x="4586987" y="4811297"/>
                </a:cubicBezTo>
                <a:cubicBezTo>
                  <a:pt x="4579840" y="4794767"/>
                  <a:pt x="4573809" y="4777344"/>
                  <a:pt x="4567442" y="4760033"/>
                </a:cubicBezTo>
                <a:cubicBezTo>
                  <a:pt x="4566660" y="4755900"/>
                  <a:pt x="4566326" y="4751768"/>
                  <a:pt x="4565432" y="4747636"/>
                </a:cubicBezTo>
                <a:cubicBezTo>
                  <a:pt x="4550912" y="4679282"/>
                  <a:pt x="4489038" y="4658285"/>
                  <a:pt x="4428279" y="4638181"/>
                </a:cubicBezTo>
                <a:cubicBezTo>
                  <a:pt x="4328542" y="4605121"/>
                  <a:pt x="4228917" y="4554526"/>
                  <a:pt x="4138114" y="4501698"/>
                </a:cubicBezTo>
                <a:cubicBezTo>
                  <a:pt x="4030447" y="4439153"/>
                  <a:pt x="3935177" y="4360637"/>
                  <a:pt x="3829408" y="4295858"/>
                </a:cubicBezTo>
                <a:cubicBezTo>
                  <a:pt x="3727773" y="4233536"/>
                  <a:pt x="3625354" y="4175682"/>
                  <a:pt x="3536116" y="4095489"/>
                </a:cubicBezTo>
                <a:cubicBezTo>
                  <a:pt x="3535445" y="4094819"/>
                  <a:pt x="3534663" y="4095154"/>
                  <a:pt x="3533994" y="4094707"/>
                </a:cubicBezTo>
                <a:cubicBezTo>
                  <a:pt x="3529749" y="4085214"/>
                  <a:pt x="3513666" y="4085325"/>
                  <a:pt x="3514001" y="4097834"/>
                </a:cubicBezTo>
                <a:cubicBezTo>
                  <a:pt x="3514113" y="4100292"/>
                  <a:pt x="3514448" y="4102749"/>
                  <a:pt x="3514559" y="4105206"/>
                </a:cubicBezTo>
                <a:cubicBezTo>
                  <a:pt x="3516459" y="4147312"/>
                  <a:pt x="3522266" y="4186850"/>
                  <a:pt x="3529526" y="4226163"/>
                </a:cubicBezTo>
                <a:cubicBezTo>
                  <a:pt x="3527515" y="4227392"/>
                  <a:pt x="3525728" y="4229179"/>
                  <a:pt x="3525506" y="4231637"/>
                </a:cubicBezTo>
                <a:cubicBezTo>
                  <a:pt x="3519921" y="4276648"/>
                  <a:pt x="3535334" y="4321657"/>
                  <a:pt x="3556666" y="4364545"/>
                </a:cubicBezTo>
                <a:cubicBezTo>
                  <a:pt x="3561803" y="4393137"/>
                  <a:pt x="3566718" y="4421842"/>
                  <a:pt x="3570851" y="4450992"/>
                </a:cubicBezTo>
                <a:cubicBezTo>
                  <a:pt x="3550635" y="4513760"/>
                  <a:pt x="3551081" y="4584905"/>
                  <a:pt x="3543711" y="4649908"/>
                </a:cubicBezTo>
                <a:cubicBezTo>
                  <a:pt x="3536674" y="4711671"/>
                  <a:pt x="3523607" y="4775222"/>
                  <a:pt x="3536228" y="4836873"/>
                </a:cubicBezTo>
                <a:cubicBezTo>
                  <a:pt x="3538684" y="4849160"/>
                  <a:pt x="3555773" y="4843463"/>
                  <a:pt x="3556107" y="4832853"/>
                </a:cubicBezTo>
                <a:cubicBezTo>
                  <a:pt x="3559123" y="4754672"/>
                  <a:pt x="3564931" y="4679059"/>
                  <a:pt x="3575653" y="4601548"/>
                </a:cubicBezTo>
                <a:cubicBezTo>
                  <a:pt x="3578110" y="4583565"/>
                  <a:pt x="3581572" y="4565361"/>
                  <a:pt x="3584365" y="4547044"/>
                </a:cubicBezTo>
                <a:cubicBezTo>
                  <a:pt x="3587380" y="4568377"/>
                  <a:pt x="3590507" y="4589597"/>
                  <a:pt x="3594081" y="4610706"/>
                </a:cubicBezTo>
                <a:cubicBezTo>
                  <a:pt x="3589614" y="4644547"/>
                  <a:pt x="3591067" y="4679729"/>
                  <a:pt x="3588609" y="4713458"/>
                </a:cubicBezTo>
                <a:cubicBezTo>
                  <a:pt x="3585593" y="4755230"/>
                  <a:pt x="3574424" y="4797559"/>
                  <a:pt x="3575988" y="4839331"/>
                </a:cubicBezTo>
                <a:cubicBezTo>
                  <a:pt x="3576211" y="4844914"/>
                  <a:pt x="3583248" y="4844580"/>
                  <a:pt x="3585482" y="4840783"/>
                </a:cubicBezTo>
                <a:cubicBezTo>
                  <a:pt x="3600783" y="4814313"/>
                  <a:pt x="3607819" y="4782482"/>
                  <a:pt x="3612286" y="4751209"/>
                </a:cubicBezTo>
                <a:cubicBezTo>
                  <a:pt x="3614745" y="4765170"/>
                  <a:pt x="3617537" y="4779131"/>
                  <a:pt x="3620328" y="4793093"/>
                </a:cubicBezTo>
                <a:cubicBezTo>
                  <a:pt x="3610835" y="4819227"/>
                  <a:pt x="3617090" y="4852064"/>
                  <a:pt x="3615302" y="4879427"/>
                </a:cubicBezTo>
                <a:lnTo>
                  <a:pt x="3611126" y="4918915"/>
                </a:lnTo>
                <a:lnTo>
                  <a:pt x="3635139" y="4943379"/>
                </a:lnTo>
                <a:lnTo>
                  <a:pt x="3638604" y="4932102"/>
                </a:lnTo>
                <a:cubicBezTo>
                  <a:pt x="3640824" y="4918238"/>
                  <a:pt x="3641661" y="4903942"/>
                  <a:pt x="3642330" y="4890372"/>
                </a:cubicBezTo>
                <a:lnTo>
                  <a:pt x="3665487" y="4974297"/>
                </a:lnTo>
                <a:lnTo>
                  <a:pt x="3699529" y="5008977"/>
                </a:lnTo>
                <a:lnTo>
                  <a:pt x="3656403" y="4852622"/>
                </a:lnTo>
                <a:cubicBezTo>
                  <a:pt x="3641214" y="4790747"/>
                  <a:pt x="3630045" y="4728872"/>
                  <a:pt x="3620663" y="4666549"/>
                </a:cubicBezTo>
                <a:cubicBezTo>
                  <a:pt x="3620664" y="4666327"/>
                  <a:pt x="3620663" y="4665768"/>
                  <a:pt x="3620663" y="4665768"/>
                </a:cubicBezTo>
                <a:cubicBezTo>
                  <a:pt x="3623344" y="4671687"/>
                  <a:pt x="3625913" y="4677942"/>
                  <a:pt x="3628705" y="4683415"/>
                </a:cubicBezTo>
                <a:cubicBezTo>
                  <a:pt x="3647357" y="4719936"/>
                  <a:pt x="3665897" y="4769638"/>
                  <a:pt x="3703090" y="4790635"/>
                </a:cubicBezTo>
                <a:cubicBezTo>
                  <a:pt x="3708562" y="4793762"/>
                  <a:pt x="3717274" y="4789966"/>
                  <a:pt x="3716715" y="4782929"/>
                </a:cubicBezTo>
                <a:cubicBezTo>
                  <a:pt x="3712695" y="4739705"/>
                  <a:pt x="3674163" y="4707539"/>
                  <a:pt x="3654058" y="4670458"/>
                </a:cubicBezTo>
                <a:cubicBezTo>
                  <a:pt x="3634848" y="4635054"/>
                  <a:pt x="3627476" y="4589820"/>
                  <a:pt x="3609384" y="4553074"/>
                </a:cubicBezTo>
                <a:cubicBezTo>
                  <a:pt x="3603240" y="4508176"/>
                  <a:pt x="3595534" y="4463613"/>
                  <a:pt x="3586599" y="4419272"/>
                </a:cubicBezTo>
                <a:cubicBezTo>
                  <a:pt x="3596986" y="4436808"/>
                  <a:pt x="3607261" y="4453784"/>
                  <a:pt x="3616532" y="4469979"/>
                </a:cubicBezTo>
                <a:cubicBezTo>
                  <a:pt x="3658973" y="4544810"/>
                  <a:pt x="3719619" y="4602553"/>
                  <a:pt x="3782723" y="4660295"/>
                </a:cubicBezTo>
                <a:cubicBezTo>
                  <a:pt x="3787637" y="4664762"/>
                  <a:pt x="3798471" y="4661412"/>
                  <a:pt x="3795790" y="4653482"/>
                </a:cubicBezTo>
                <a:cubicBezTo>
                  <a:pt x="3771108" y="4581778"/>
                  <a:pt x="3687899" y="4544363"/>
                  <a:pt x="3649703" y="4478244"/>
                </a:cubicBezTo>
                <a:cubicBezTo>
                  <a:pt x="3612286" y="4413353"/>
                  <a:pt x="3584477" y="4348686"/>
                  <a:pt x="3559012" y="4280445"/>
                </a:cubicBezTo>
                <a:cubicBezTo>
                  <a:pt x="3551641" y="4240908"/>
                  <a:pt x="3545051" y="4201146"/>
                  <a:pt x="3540806" y="4161050"/>
                </a:cubicBezTo>
                <a:cubicBezTo>
                  <a:pt x="3571521" y="4247943"/>
                  <a:pt x="3583136" y="4346787"/>
                  <a:pt x="3658973" y="4405423"/>
                </a:cubicBezTo>
                <a:cubicBezTo>
                  <a:pt x="3717384" y="4450545"/>
                  <a:pt x="3803496" y="4482711"/>
                  <a:pt x="3872409" y="4506836"/>
                </a:cubicBezTo>
                <a:cubicBezTo>
                  <a:pt x="3888715" y="4512533"/>
                  <a:pt x="3905244" y="4518005"/>
                  <a:pt x="3921663" y="4523589"/>
                </a:cubicBezTo>
                <a:cubicBezTo>
                  <a:pt x="3922109" y="4524035"/>
                  <a:pt x="3921997" y="4524929"/>
                  <a:pt x="3922668" y="4525153"/>
                </a:cubicBezTo>
                <a:cubicBezTo>
                  <a:pt x="3926242" y="4526046"/>
                  <a:pt x="3930038" y="4526828"/>
                  <a:pt x="3933725" y="4527721"/>
                </a:cubicBezTo>
                <a:cubicBezTo>
                  <a:pt x="3937075" y="4528839"/>
                  <a:pt x="3940315" y="4530178"/>
                  <a:pt x="3943776" y="4531296"/>
                </a:cubicBezTo>
                <a:cubicBezTo>
                  <a:pt x="3949361" y="4536321"/>
                  <a:pt x="3955839" y="4540676"/>
                  <a:pt x="3961535" y="4546708"/>
                </a:cubicBezTo>
                <a:cubicBezTo>
                  <a:pt x="3971587" y="4557095"/>
                  <a:pt x="3980968" y="4568041"/>
                  <a:pt x="3988005" y="4580773"/>
                </a:cubicBezTo>
                <a:cubicBezTo>
                  <a:pt x="3999509" y="4601771"/>
                  <a:pt x="4004647" y="4624890"/>
                  <a:pt x="4015034" y="4646334"/>
                </a:cubicBezTo>
                <a:cubicBezTo>
                  <a:pt x="4019948" y="4656498"/>
                  <a:pt x="4034021" y="4649686"/>
                  <a:pt x="4034244" y="4640303"/>
                </a:cubicBezTo>
                <a:cubicBezTo>
                  <a:pt x="4034914" y="4610594"/>
                  <a:pt x="4021064" y="4579991"/>
                  <a:pt x="4004534" y="4555086"/>
                </a:cubicBezTo>
                <a:cubicBezTo>
                  <a:pt x="4012129" y="4558435"/>
                  <a:pt x="4019836" y="4561340"/>
                  <a:pt x="4027208" y="4565025"/>
                </a:cubicBezTo>
                <a:cubicBezTo>
                  <a:pt x="4034245" y="4571056"/>
                  <a:pt x="4040722" y="4577870"/>
                  <a:pt x="4046082" y="4586358"/>
                </a:cubicBezTo>
                <a:cubicBezTo>
                  <a:pt x="4074898" y="4632373"/>
                  <a:pt x="4073670" y="4685313"/>
                  <a:pt x="4094109" y="4733898"/>
                </a:cubicBezTo>
                <a:cubicBezTo>
                  <a:pt x="4096119" y="4738700"/>
                  <a:pt x="4104049" y="4738588"/>
                  <a:pt x="4105612" y="4733340"/>
                </a:cubicBezTo>
                <a:cubicBezTo>
                  <a:pt x="4112426" y="4709773"/>
                  <a:pt x="4112313" y="4681405"/>
                  <a:pt x="4107399" y="4653371"/>
                </a:cubicBezTo>
                <a:cubicBezTo>
                  <a:pt x="4109410" y="4657950"/>
                  <a:pt x="4111644" y="4662528"/>
                  <a:pt x="4112873" y="4666996"/>
                </a:cubicBezTo>
                <a:cubicBezTo>
                  <a:pt x="4121472" y="4697040"/>
                  <a:pt x="4121361" y="4723845"/>
                  <a:pt x="4123371" y="4754672"/>
                </a:cubicBezTo>
                <a:cubicBezTo>
                  <a:pt x="4124264" y="4769191"/>
                  <a:pt x="4142693" y="4770307"/>
                  <a:pt x="4147495" y="4757576"/>
                </a:cubicBezTo>
                <a:cubicBezTo>
                  <a:pt x="4158218" y="4729542"/>
                  <a:pt x="4153639" y="4694472"/>
                  <a:pt x="4144927" y="4665544"/>
                </a:cubicBezTo>
                <a:cubicBezTo>
                  <a:pt x="4145039" y="4665768"/>
                  <a:pt x="4145262" y="4665991"/>
                  <a:pt x="4145262" y="4665991"/>
                </a:cubicBezTo>
                <a:cubicBezTo>
                  <a:pt x="4151963" y="4676602"/>
                  <a:pt x="4157995" y="4688218"/>
                  <a:pt x="4164361" y="4699275"/>
                </a:cubicBezTo>
                <a:cubicBezTo>
                  <a:pt x="4167599" y="4712454"/>
                  <a:pt x="4170279" y="4725967"/>
                  <a:pt x="4171397" y="4740599"/>
                </a:cubicBezTo>
                <a:cubicBezTo>
                  <a:pt x="4173966" y="4775556"/>
                  <a:pt x="4166147" y="4815430"/>
                  <a:pt x="4174860" y="4849160"/>
                </a:cubicBezTo>
                <a:cubicBezTo>
                  <a:pt x="4176423" y="4855191"/>
                  <a:pt x="4185358" y="4858318"/>
                  <a:pt x="4188932" y="4852064"/>
                </a:cubicBezTo>
                <a:cubicBezTo>
                  <a:pt x="4201663" y="4829613"/>
                  <a:pt x="4203786" y="4799794"/>
                  <a:pt x="4201999" y="4770195"/>
                </a:cubicBezTo>
                <a:cubicBezTo>
                  <a:pt x="4212721" y="4792311"/>
                  <a:pt x="4222774" y="4814983"/>
                  <a:pt x="4232825" y="4837544"/>
                </a:cubicBezTo>
                <a:cubicBezTo>
                  <a:pt x="4232267" y="4838102"/>
                  <a:pt x="4231374" y="4837991"/>
                  <a:pt x="4231038" y="4838773"/>
                </a:cubicBezTo>
                <a:cubicBezTo>
                  <a:pt x="4222550" y="4862004"/>
                  <a:pt x="4220316" y="4885123"/>
                  <a:pt x="4208366" y="4907237"/>
                </a:cubicBezTo>
                <a:cubicBezTo>
                  <a:pt x="4203116" y="4917065"/>
                  <a:pt x="4212609" y="4933372"/>
                  <a:pt x="4224449" y="4925778"/>
                </a:cubicBezTo>
                <a:cubicBezTo>
                  <a:pt x="4239973" y="4915950"/>
                  <a:pt x="4249243" y="4897855"/>
                  <a:pt x="4251589" y="4879203"/>
                </a:cubicBezTo>
                <a:cubicBezTo>
                  <a:pt x="4264321" y="4908242"/>
                  <a:pt x="4276831" y="4937281"/>
                  <a:pt x="4289340" y="4965315"/>
                </a:cubicBezTo>
                <a:cubicBezTo>
                  <a:pt x="4234165" y="4975368"/>
                  <a:pt x="4168940" y="5000386"/>
                  <a:pt x="4112648" y="4990891"/>
                </a:cubicBezTo>
                <a:cubicBezTo>
                  <a:pt x="3979852" y="4921198"/>
                  <a:pt x="3928253" y="4845810"/>
                  <a:pt x="3862579" y="4708544"/>
                </a:cubicBezTo>
                <a:cubicBezTo>
                  <a:pt x="3858447" y="4699833"/>
                  <a:pt x="3846720" y="4703518"/>
                  <a:pt x="3846832" y="4712676"/>
                </a:cubicBezTo>
                <a:cubicBezTo>
                  <a:pt x="3847389" y="4777567"/>
                  <a:pt x="3876875" y="4841230"/>
                  <a:pt x="3919316" y="4893164"/>
                </a:cubicBezTo>
                <a:cubicBezTo>
                  <a:pt x="3923003" y="4902212"/>
                  <a:pt x="3926800" y="4911146"/>
                  <a:pt x="3929592" y="4920529"/>
                </a:cubicBezTo>
                <a:cubicBezTo>
                  <a:pt x="3936740" y="4944764"/>
                  <a:pt x="3937522" y="4977712"/>
                  <a:pt x="3956398" y="4996365"/>
                </a:cubicBezTo>
                <a:cubicBezTo>
                  <a:pt x="3961646" y="5001613"/>
                  <a:pt x="3969242" y="4999604"/>
                  <a:pt x="3972146" y="4993125"/>
                </a:cubicBezTo>
                <a:cubicBezTo>
                  <a:pt x="3977953" y="4980057"/>
                  <a:pt x="3976501" y="4963193"/>
                  <a:pt x="3972257" y="4946440"/>
                </a:cubicBezTo>
                <a:cubicBezTo>
                  <a:pt x="3978623" y="4951690"/>
                  <a:pt x="3984990" y="4957050"/>
                  <a:pt x="3991467" y="4961741"/>
                </a:cubicBezTo>
                <a:cubicBezTo>
                  <a:pt x="4003195" y="4980840"/>
                  <a:pt x="4014474" y="5000385"/>
                  <a:pt x="4022740" y="5021383"/>
                </a:cubicBezTo>
                <a:cubicBezTo>
                  <a:pt x="4028884" y="5037242"/>
                  <a:pt x="4032793" y="5052544"/>
                  <a:pt x="4043626" y="5065834"/>
                </a:cubicBezTo>
                <a:cubicBezTo>
                  <a:pt x="4048316" y="5071530"/>
                  <a:pt x="4056022" y="5067398"/>
                  <a:pt x="4057251" y="5061255"/>
                </a:cubicBezTo>
                <a:cubicBezTo>
                  <a:pt x="4061496" y="5039923"/>
                  <a:pt x="4052673" y="5014793"/>
                  <a:pt x="4040834" y="4991338"/>
                </a:cubicBezTo>
                <a:cubicBezTo>
                  <a:pt x="4047870" y="4994912"/>
                  <a:pt x="4055242" y="4998375"/>
                  <a:pt x="4062501" y="5001837"/>
                </a:cubicBezTo>
                <a:cubicBezTo>
                  <a:pt x="4073781" y="5025851"/>
                  <a:pt x="4090199" y="5047628"/>
                  <a:pt x="4099806" y="5072647"/>
                </a:cubicBezTo>
                <a:cubicBezTo>
                  <a:pt x="4110639" y="5100904"/>
                  <a:pt x="4112537" y="5137761"/>
                  <a:pt x="4131636" y="5161550"/>
                </a:cubicBezTo>
                <a:cubicBezTo>
                  <a:pt x="4136550" y="5167693"/>
                  <a:pt x="4144815" y="5166131"/>
                  <a:pt x="4147384" y="5158758"/>
                </a:cubicBezTo>
                <a:cubicBezTo>
                  <a:pt x="4159000" y="5126146"/>
                  <a:pt x="4140013" y="5080912"/>
                  <a:pt x="4125940" y="5051202"/>
                </a:cubicBezTo>
                <a:cubicBezTo>
                  <a:pt x="4122031" y="5042939"/>
                  <a:pt x="4117787" y="5034673"/>
                  <a:pt x="4113319" y="5026408"/>
                </a:cubicBezTo>
                <a:cubicBezTo>
                  <a:pt x="4127280" y="5033110"/>
                  <a:pt x="4140683" y="5040258"/>
                  <a:pt x="4153750" y="5047628"/>
                </a:cubicBezTo>
                <a:cubicBezTo>
                  <a:pt x="4160451" y="5061255"/>
                  <a:pt x="4167265" y="5074882"/>
                  <a:pt x="4172179" y="5089065"/>
                </a:cubicBezTo>
                <a:cubicBezTo>
                  <a:pt x="4179661" y="5110844"/>
                  <a:pt x="4181895" y="5135304"/>
                  <a:pt x="4193734" y="5155296"/>
                </a:cubicBezTo>
                <a:cubicBezTo>
                  <a:pt x="4197085" y="5160992"/>
                  <a:pt x="4205573" y="5160992"/>
                  <a:pt x="4208031" y="5154403"/>
                </a:cubicBezTo>
                <a:cubicBezTo>
                  <a:pt x="4216295" y="5132064"/>
                  <a:pt x="4211716" y="5104590"/>
                  <a:pt x="4200436" y="5079795"/>
                </a:cubicBezTo>
                <a:cubicBezTo>
                  <a:pt x="4206020" y="5084597"/>
                  <a:pt x="4211605" y="5089400"/>
                  <a:pt x="4216519" y="5094873"/>
                </a:cubicBezTo>
                <a:cubicBezTo>
                  <a:pt x="4221880" y="5100792"/>
                  <a:pt x="4226795" y="5106935"/>
                  <a:pt x="4231820" y="5113078"/>
                </a:cubicBezTo>
                <a:cubicBezTo>
                  <a:pt x="4238632" y="5135862"/>
                  <a:pt x="4238521" y="5171156"/>
                  <a:pt x="4260859" y="5182437"/>
                </a:cubicBezTo>
                <a:cubicBezTo>
                  <a:pt x="4265773" y="5184894"/>
                  <a:pt x="4272586" y="5182995"/>
                  <a:pt x="4272921" y="5176629"/>
                </a:cubicBezTo>
                <a:cubicBezTo>
                  <a:pt x="4273144" y="5172497"/>
                  <a:pt x="4272363" y="5167805"/>
                  <a:pt x="4271916" y="5163337"/>
                </a:cubicBezTo>
                <a:cubicBezTo>
                  <a:pt x="4283196" y="5177299"/>
                  <a:pt x="4294701" y="5190925"/>
                  <a:pt x="4307879" y="5203099"/>
                </a:cubicBezTo>
                <a:cubicBezTo>
                  <a:pt x="4243883" y="5226107"/>
                  <a:pt x="4181784" y="5245652"/>
                  <a:pt x="4114771" y="5246657"/>
                </a:cubicBezTo>
                <a:cubicBezTo>
                  <a:pt x="4057922" y="5231021"/>
                  <a:pt x="4001408" y="5217060"/>
                  <a:pt x="3956621" y="5173278"/>
                </a:cubicBezTo>
                <a:cubicBezTo>
                  <a:pt x="3888044" y="5106265"/>
                  <a:pt x="3859787" y="5023170"/>
                  <a:pt x="3810645" y="4944429"/>
                </a:cubicBezTo>
                <a:cubicBezTo>
                  <a:pt x="3803049" y="4932366"/>
                  <a:pt x="3786185" y="4941861"/>
                  <a:pt x="3789201" y="4954593"/>
                </a:cubicBezTo>
                <a:cubicBezTo>
                  <a:pt x="3799029" y="4995694"/>
                  <a:pt x="3816565" y="5040034"/>
                  <a:pt x="3840018" y="5082141"/>
                </a:cubicBezTo>
                <a:cubicBezTo>
                  <a:pt x="3843035" y="5091076"/>
                  <a:pt x="3846385" y="5100011"/>
                  <a:pt x="3849847" y="5109169"/>
                </a:cubicBezTo>
                <a:cubicBezTo>
                  <a:pt x="3857442" y="5129329"/>
                  <a:pt x="3862943" y="5150885"/>
                  <a:pt x="3869951" y="5171644"/>
                </a:cubicBezTo>
                <a:lnTo>
                  <a:pt x="3877331" y="5190116"/>
                </a:lnTo>
                <a:lnTo>
                  <a:pt x="3913863" y="5227333"/>
                </a:lnTo>
                <a:lnTo>
                  <a:pt x="3916749" y="5224431"/>
                </a:lnTo>
                <a:cubicBezTo>
                  <a:pt x="3919205" y="5210359"/>
                  <a:pt x="3917196" y="5196510"/>
                  <a:pt x="3913733" y="5182772"/>
                </a:cubicBezTo>
                <a:cubicBezTo>
                  <a:pt x="3923226" y="5192489"/>
                  <a:pt x="3933166" y="5201870"/>
                  <a:pt x="3943553" y="5210246"/>
                </a:cubicBezTo>
                <a:cubicBezTo>
                  <a:pt x="3950255" y="5221751"/>
                  <a:pt x="3957290" y="5233030"/>
                  <a:pt x="3962987" y="5245429"/>
                </a:cubicBezTo>
                <a:cubicBezTo>
                  <a:pt x="3969521" y="5259669"/>
                  <a:pt x="3975077" y="5275389"/>
                  <a:pt x="3982058" y="5290146"/>
                </a:cubicBezTo>
                <a:lnTo>
                  <a:pt x="3990778" y="5305692"/>
                </a:lnTo>
                <a:lnTo>
                  <a:pt x="4013720" y="5329065"/>
                </a:lnTo>
                <a:lnTo>
                  <a:pt x="4016109" y="5329055"/>
                </a:lnTo>
                <a:cubicBezTo>
                  <a:pt x="4017910" y="5327575"/>
                  <a:pt x="4019111" y="5325062"/>
                  <a:pt x="4018944" y="5322828"/>
                </a:cubicBezTo>
                <a:cubicBezTo>
                  <a:pt x="4016486" y="5295353"/>
                  <a:pt x="4001408" y="5265979"/>
                  <a:pt x="3987112" y="5239732"/>
                </a:cubicBezTo>
                <a:cubicBezTo>
                  <a:pt x="3992361" y="5242636"/>
                  <a:pt x="3997275" y="5246099"/>
                  <a:pt x="4002525" y="5248555"/>
                </a:cubicBezTo>
                <a:cubicBezTo>
                  <a:pt x="4021176" y="5264751"/>
                  <a:pt x="4039828" y="5281057"/>
                  <a:pt x="4055017" y="5300714"/>
                </a:cubicBezTo>
                <a:cubicBezTo>
                  <a:pt x="4079702" y="5332769"/>
                  <a:pt x="4092211" y="5378114"/>
                  <a:pt x="4123482" y="5403914"/>
                </a:cubicBezTo>
                <a:cubicBezTo>
                  <a:pt x="4127504" y="5407264"/>
                  <a:pt x="4134875" y="5403131"/>
                  <a:pt x="4133535" y="5397882"/>
                </a:cubicBezTo>
                <a:cubicBezTo>
                  <a:pt x="4123260" y="5356334"/>
                  <a:pt x="4093327" y="5307638"/>
                  <a:pt x="4063618" y="5276589"/>
                </a:cubicBezTo>
                <a:cubicBezTo>
                  <a:pt x="4061385" y="5274244"/>
                  <a:pt x="4059039" y="5271676"/>
                  <a:pt x="4056805" y="5269218"/>
                </a:cubicBezTo>
                <a:cubicBezTo>
                  <a:pt x="4074005" y="5274467"/>
                  <a:pt x="4091316" y="5279493"/>
                  <a:pt x="4108628" y="5284743"/>
                </a:cubicBezTo>
                <a:cubicBezTo>
                  <a:pt x="4132530" y="5309649"/>
                  <a:pt x="4148724" y="5339469"/>
                  <a:pt x="4161011" y="5373535"/>
                </a:cubicBezTo>
                <a:cubicBezTo>
                  <a:pt x="4173631" y="5408604"/>
                  <a:pt x="4179997" y="5472043"/>
                  <a:pt x="4213727" y="5493153"/>
                </a:cubicBezTo>
                <a:cubicBezTo>
                  <a:pt x="4217635" y="5495609"/>
                  <a:pt x="4223554" y="5494157"/>
                  <a:pt x="4224114" y="5488908"/>
                </a:cubicBezTo>
                <a:cubicBezTo>
                  <a:pt x="4226795" y="5465119"/>
                  <a:pt x="4214732" y="5442781"/>
                  <a:pt x="4207360" y="5420667"/>
                </a:cubicBezTo>
                <a:cubicBezTo>
                  <a:pt x="4197420" y="5390735"/>
                  <a:pt x="4188373" y="5359908"/>
                  <a:pt x="4174078" y="5331652"/>
                </a:cubicBezTo>
                <a:cubicBezTo>
                  <a:pt x="4168605" y="5320818"/>
                  <a:pt x="4162574" y="5310543"/>
                  <a:pt x="4155984" y="5300714"/>
                </a:cubicBezTo>
                <a:cubicBezTo>
                  <a:pt x="4160339" y="5302389"/>
                  <a:pt x="4164584" y="5304399"/>
                  <a:pt x="4168939" y="5306186"/>
                </a:cubicBezTo>
                <a:cubicBezTo>
                  <a:pt x="4194070" y="5330758"/>
                  <a:pt x="4215849" y="5356000"/>
                  <a:pt x="4234277" y="5389282"/>
                </a:cubicBezTo>
                <a:cubicBezTo>
                  <a:pt x="4259854" y="5435633"/>
                  <a:pt x="4258625" y="5492818"/>
                  <a:pt x="4284760" y="5537604"/>
                </a:cubicBezTo>
                <a:cubicBezTo>
                  <a:pt x="4287664" y="5542629"/>
                  <a:pt x="4294812" y="5540061"/>
                  <a:pt x="4295147" y="5534700"/>
                </a:cubicBezTo>
                <a:cubicBezTo>
                  <a:pt x="4297717" y="5491142"/>
                  <a:pt x="4286547" y="5444010"/>
                  <a:pt x="4268453" y="5401456"/>
                </a:cubicBezTo>
                <a:cubicBezTo>
                  <a:pt x="4275043" y="5412625"/>
                  <a:pt x="4282749" y="5423459"/>
                  <a:pt x="4287106" y="5433064"/>
                </a:cubicBezTo>
                <a:cubicBezTo>
                  <a:pt x="4298944" y="5458641"/>
                  <a:pt x="4305423" y="5486005"/>
                  <a:pt x="4308885" y="5513592"/>
                </a:cubicBezTo>
                <a:cubicBezTo>
                  <a:pt x="4309444" y="5517947"/>
                  <a:pt x="4313351" y="5519958"/>
                  <a:pt x="4317149" y="5518058"/>
                </a:cubicBezTo>
                <a:cubicBezTo>
                  <a:pt x="4330441" y="5511581"/>
                  <a:pt x="4333902" y="5498067"/>
                  <a:pt x="4333232" y="5483324"/>
                </a:cubicBezTo>
                <a:cubicBezTo>
                  <a:pt x="4345853" y="5509794"/>
                  <a:pt x="4358027" y="5536375"/>
                  <a:pt x="4371765" y="5562399"/>
                </a:cubicBezTo>
                <a:cubicBezTo>
                  <a:pt x="4361825" y="5563182"/>
                  <a:pt x="4352220" y="5564633"/>
                  <a:pt x="4335802" y="5567871"/>
                </a:cubicBezTo>
                <a:cubicBezTo>
                  <a:pt x="4308494" y="5573177"/>
                  <a:pt x="4282582" y="5574322"/>
                  <a:pt x="4256908" y="5573540"/>
                </a:cubicBezTo>
                <a:lnTo>
                  <a:pt x="4253432" y="5573275"/>
                </a:lnTo>
                <a:lnTo>
                  <a:pt x="4283445" y="5603852"/>
                </a:lnTo>
                <a:lnTo>
                  <a:pt x="4323390" y="5604268"/>
                </a:lnTo>
                <a:cubicBezTo>
                  <a:pt x="4348450" y="5603360"/>
                  <a:pt x="4374277" y="5601825"/>
                  <a:pt x="4401697" y="5601266"/>
                </a:cubicBezTo>
                <a:cubicBezTo>
                  <a:pt x="4414877" y="5600932"/>
                  <a:pt x="4429173" y="5587418"/>
                  <a:pt x="4420796" y="5573456"/>
                </a:cubicBezTo>
                <a:cubicBezTo>
                  <a:pt x="4352779" y="5459869"/>
                  <a:pt x="4319719" y="5335450"/>
                  <a:pt x="4194628" y="5276478"/>
                </a:cubicBezTo>
                <a:cubicBezTo>
                  <a:pt x="4248127" y="5266761"/>
                  <a:pt x="4302742" y="5243306"/>
                  <a:pt x="4345741" y="5227223"/>
                </a:cubicBezTo>
                <a:cubicBezTo>
                  <a:pt x="4359591" y="5221974"/>
                  <a:pt x="4364170" y="5204327"/>
                  <a:pt x="4350544" y="5195503"/>
                </a:cubicBezTo>
                <a:cubicBezTo>
                  <a:pt x="4301290" y="5163450"/>
                  <a:pt x="4284202" y="5108611"/>
                  <a:pt x="4241313" y="5071866"/>
                </a:cubicBezTo>
                <a:cubicBezTo>
                  <a:pt x="4219535" y="5053214"/>
                  <a:pt x="4195744" y="5038135"/>
                  <a:pt x="4171173" y="5024063"/>
                </a:cubicBezTo>
                <a:cubicBezTo>
                  <a:pt x="4222103" y="5017920"/>
                  <a:pt x="4276607" y="4999045"/>
                  <a:pt x="4314916" y="4995694"/>
                </a:cubicBezTo>
                <a:cubicBezTo>
                  <a:pt x="4325415" y="4994800"/>
                  <a:pt x="4332228" y="4982627"/>
                  <a:pt x="4327983" y="4973134"/>
                </a:cubicBezTo>
                <a:cubicBezTo>
                  <a:pt x="4284426" y="4875407"/>
                  <a:pt x="4246004" y="4749310"/>
                  <a:pt x="4178768" y="4653036"/>
                </a:cubicBezTo>
                <a:cubicBezTo>
                  <a:pt x="4171397" y="4635612"/>
                  <a:pt x="4160787" y="4620199"/>
                  <a:pt x="4145820" y="4611152"/>
                </a:cubicBezTo>
                <a:cubicBezTo>
                  <a:pt x="4117787" y="4579880"/>
                  <a:pt x="4085285" y="4553633"/>
                  <a:pt x="4046418" y="4535539"/>
                </a:cubicBezTo>
                <a:cubicBezTo>
                  <a:pt x="4026314" y="4526158"/>
                  <a:pt x="4005652" y="4517892"/>
                  <a:pt x="3984766" y="4509963"/>
                </a:cubicBezTo>
                <a:cubicBezTo>
                  <a:pt x="3983761" y="4509516"/>
                  <a:pt x="3982756" y="4509182"/>
                  <a:pt x="3981751" y="4508846"/>
                </a:cubicBezTo>
                <a:cubicBezTo>
                  <a:pt x="3886927" y="4472883"/>
                  <a:pt x="3786855" y="4446972"/>
                  <a:pt x="3699514" y="4395036"/>
                </a:cubicBezTo>
                <a:cubicBezTo>
                  <a:pt x="3631274" y="4354493"/>
                  <a:pt x="3594975" y="4250959"/>
                  <a:pt x="3572415" y="4166858"/>
                </a:cubicBezTo>
                <a:cubicBezTo>
                  <a:pt x="3687006" y="4262686"/>
                  <a:pt x="3829297" y="4329252"/>
                  <a:pt x="3948915" y="4416704"/>
                </a:cubicBezTo>
                <a:cubicBezTo>
                  <a:pt x="4087072" y="4517669"/>
                  <a:pt x="4255610" y="4614839"/>
                  <a:pt x="4417222" y="4672804"/>
                </a:cubicBezTo>
                <a:cubicBezTo>
                  <a:pt x="4492723" y="4699833"/>
                  <a:pt x="4526899" y="4749423"/>
                  <a:pt x="4537845" y="4810068"/>
                </a:cubicBezTo>
                <a:cubicBezTo>
                  <a:pt x="4537510" y="4827046"/>
                  <a:pt x="4539297" y="4844134"/>
                  <a:pt x="4541754" y="4861110"/>
                </a:cubicBezTo>
                <a:cubicBezTo>
                  <a:pt x="4540750" y="4993237"/>
                  <a:pt x="4464242" y="5158535"/>
                  <a:pt x="4450728" y="5269217"/>
                </a:cubicBezTo>
                <a:cubicBezTo>
                  <a:pt x="4439002" y="5365493"/>
                  <a:pt x="4461227" y="5452610"/>
                  <a:pt x="4493728" y="5543189"/>
                </a:cubicBezTo>
                <a:cubicBezTo>
                  <a:pt x="4512045" y="5594230"/>
                  <a:pt x="4523326" y="5673417"/>
                  <a:pt x="4560294" y="5713401"/>
                </a:cubicBezTo>
                <a:cubicBezTo>
                  <a:pt x="4566884" y="5720548"/>
                  <a:pt x="4577159" y="5719879"/>
                  <a:pt x="4585089" y="5715969"/>
                </a:cubicBezTo>
                <a:cubicBezTo>
                  <a:pt x="4603629" y="5706812"/>
                  <a:pt x="4612899" y="5694414"/>
                  <a:pt x="4620159" y="5680007"/>
                </a:cubicBezTo>
                <a:cubicBezTo>
                  <a:pt x="4620159" y="5791137"/>
                  <a:pt x="4687396" y="5909078"/>
                  <a:pt x="4741117" y="5996642"/>
                </a:cubicBezTo>
                <a:cubicBezTo>
                  <a:pt x="4744802" y="6002672"/>
                  <a:pt x="4751728" y="6004125"/>
                  <a:pt x="4757870" y="6001109"/>
                </a:cubicBezTo>
                <a:cubicBezTo>
                  <a:pt x="4780765" y="5990163"/>
                  <a:pt x="4807459" y="5960455"/>
                  <a:pt x="4829016" y="5924379"/>
                </a:cubicBezTo>
                <a:cubicBezTo>
                  <a:pt x="4824659" y="5974416"/>
                  <a:pt x="4850460" y="6034839"/>
                  <a:pt x="4869781" y="6072925"/>
                </a:cubicBezTo>
                <a:cubicBezTo>
                  <a:pt x="4909878" y="6151776"/>
                  <a:pt x="4981134" y="6198350"/>
                  <a:pt x="5044797" y="6256427"/>
                </a:cubicBezTo>
                <a:cubicBezTo>
                  <a:pt x="5049376" y="6260561"/>
                  <a:pt x="5057641" y="6261119"/>
                  <a:pt x="5061885" y="6255869"/>
                </a:cubicBezTo>
                <a:cubicBezTo>
                  <a:pt x="5086791" y="6224932"/>
                  <a:pt x="5095950" y="6188746"/>
                  <a:pt x="5103321" y="6151107"/>
                </a:cubicBezTo>
                <a:cubicBezTo>
                  <a:pt x="5129011" y="6273964"/>
                  <a:pt x="5268619" y="6358175"/>
                  <a:pt x="5377850" y="6402851"/>
                </a:cubicBezTo>
                <a:cubicBezTo>
                  <a:pt x="5382988" y="6404974"/>
                  <a:pt x="5389801" y="6402962"/>
                  <a:pt x="5392928" y="6398271"/>
                </a:cubicBezTo>
                <a:cubicBezTo>
                  <a:pt x="5404655" y="6380289"/>
                  <a:pt x="5414148" y="6357952"/>
                  <a:pt x="5419399" y="6334721"/>
                </a:cubicBezTo>
                <a:cubicBezTo>
                  <a:pt x="5445980" y="6361414"/>
                  <a:pt x="5479151" y="6367334"/>
                  <a:pt x="5519024" y="6365213"/>
                </a:cubicBezTo>
                <a:cubicBezTo>
                  <a:pt x="5576207" y="6362197"/>
                  <a:pt x="5633392" y="6369344"/>
                  <a:pt x="5689794" y="6356836"/>
                </a:cubicBezTo>
                <a:cubicBezTo>
                  <a:pt x="5701187" y="6354266"/>
                  <a:pt x="5708893" y="6340417"/>
                  <a:pt x="5700070" y="6330365"/>
                </a:cubicBezTo>
                <a:cubicBezTo>
                  <a:pt x="5650369" y="6274187"/>
                  <a:pt x="5602119" y="6214880"/>
                  <a:pt x="5546834" y="6164061"/>
                </a:cubicBezTo>
                <a:cubicBezTo>
                  <a:pt x="5535330" y="6153452"/>
                  <a:pt x="5523379" y="6142394"/>
                  <a:pt x="5511094" y="6131784"/>
                </a:cubicBezTo>
                <a:cubicBezTo>
                  <a:pt x="5542590" y="6136140"/>
                  <a:pt x="5574198" y="6134688"/>
                  <a:pt x="5612172" y="6135582"/>
                </a:cubicBezTo>
                <a:cubicBezTo>
                  <a:pt x="5630042" y="6136028"/>
                  <a:pt x="5631717" y="6113021"/>
                  <a:pt x="5622001" y="6103192"/>
                </a:cubicBezTo>
                <a:cubicBezTo>
                  <a:pt x="5534660" y="6014847"/>
                  <a:pt x="5467313" y="5944148"/>
                  <a:pt x="5357858" y="5882496"/>
                </a:cubicBezTo>
                <a:cubicBezTo>
                  <a:pt x="5354619" y="5880710"/>
                  <a:pt x="5351492" y="5878811"/>
                  <a:pt x="5348364" y="5877024"/>
                </a:cubicBezTo>
                <a:cubicBezTo>
                  <a:pt x="5392481" y="5884954"/>
                  <a:pt x="5439279" y="5883390"/>
                  <a:pt x="5484847" y="5890315"/>
                </a:cubicBezTo>
                <a:cubicBezTo>
                  <a:pt x="5502495" y="5892994"/>
                  <a:pt x="5512769" y="5875348"/>
                  <a:pt x="5501489" y="5861388"/>
                </a:cubicBezTo>
                <a:cubicBezTo>
                  <a:pt x="5429337" y="5771813"/>
                  <a:pt x="5337642" y="5679559"/>
                  <a:pt x="5238798" y="5618689"/>
                </a:cubicBezTo>
                <a:cubicBezTo>
                  <a:pt x="5237683" y="5618020"/>
                  <a:pt x="5236454" y="5617573"/>
                  <a:pt x="5235225" y="5616903"/>
                </a:cubicBezTo>
                <a:cubicBezTo>
                  <a:pt x="5272752" y="5610872"/>
                  <a:pt x="5310167" y="5597915"/>
                  <a:pt x="5360092" y="5588646"/>
                </a:cubicBezTo>
                <a:cubicBezTo>
                  <a:pt x="5372378" y="5586412"/>
                  <a:pt x="5380307" y="5571445"/>
                  <a:pt x="5369139" y="5561952"/>
                </a:cubicBezTo>
                <a:cubicBezTo>
                  <a:pt x="5322119" y="5521968"/>
                  <a:pt x="5303801" y="5451605"/>
                  <a:pt x="5258232" y="5406929"/>
                </a:cubicBezTo>
                <a:cubicBezTo>
                  <a:pt x="5220147" y="5369514"/>
                  <a:pt x="5178822" y="5335783"/>
                  <a:pt x="5131354" y="5310878"/>
                </a:cubicBezTo>
                <a:cubicBezTo>
                  <a:pt x="5113485" y="5301496"/>
                  <a:pt x="5095392" y="5293455"/>
                  <a:pt x="5077186" y="5285524"/>
                </a:cubicBezTo>
                <a:cubicBezTo>
                  <a:pt x="5102540" y="5283402"/>
                  <a:pt x="5127893" y="5278824"/>
                  <a:pt x="5154920" y="5272456"/>
                </a:cubicBezTo>
                <a:cubicBezTo>
                  <a:pt x="5188874" y="5264527"/>
                  <a:pt x="5245612" y="5240402"/>
                  <a:pt x="5277555" y="5239621"/>
                </a:cubicBezTo>
                <a:cubicBezTo>
                  <a:pt x="5289617" y="5239286"/>
                  <a:pt x="5295871" y="5221415"/>
                  <a:pt x="5287717" y="5213151"/>
                </a:cubicBezTo>
                <a:cubicBezTo>
                  <a:pt x="5230646" y="5155855"/>
                  <a:pt x="5209536" y="5067063"/>
                  <a:pt x="5153804" y="5006751"/>
                </a:cubicBezTo>
                <a:cubicBezTo>
                  <a:pt x="5105891" y="4954928"/>
                  <a:pt x="5052391" y="4917401"/>
                  <a:pt x="4985044" y="4896515"/>
                </a:cubicBezTo>
                <a:cubicBezTo>
                  <a:pt x="4852805" y="4855525"/>
                  <a:pt x="4711074" y="4873396"/>
                  <a:pt x="4639927" y="4734233"/>
                </a:cubicBezTo>
                <a:cubicBezTo>
                  <a:pt x="4693539" y="4747636"/>
                  <a:pt x="4749382" y="4794321"/>
                  <a:pt x="4796290" y="4815317"/>
                </a:cubicBezTo>
                <a:cubicBezTo>
                  <a:pt x="4851689" y="4840113"/>
                  <a:pt x="4912892" y="4851170"/>
                  <a:pt x="4969854" y="4871162"/>
                </a:cubicBezTo>
                <a:cubicBezTo>
                  <a:pt x="5131578" y="4927787"/>
                  <a:pt x="5248404" y="5047406"/>
                  <a:pt x="5353390" y="5177969"/>
                </a:cubicBezTo>
                <a:cubicBezTo>
                  <a:pt x="5443076" y="5289434"/>
                  <a:pt x="5481273" y="5430607"/>
                  <a:pt x="5500595" y="5570888"/>
                </a:cubicBezTo>
                <a:cubicBezTo>
                  <a:pt x="5514333" y="5670848"/>
                  <a:pt x="5522040" y="5783206"/>
                  <a:pt x="5593966" y="5860494"/>
                </a:cubicBezTo>
                <a:cubicBezTo>
                  <a:pt x="5601561" y="5868647"/>
                  <a:pt x="5614405" y="5864626"/>
                  <a:pt x="5617755" y="5854686"/>
                </a:cubicBezTo>
                <a:cubicBezTo>
                  <a:pt x="5627920" y="5824754"/>
                  <a:pt x="5646125" y="5798285"/>
                  <a:pt x="5659751" y="5771926"/>
                </a:cubicBezTo>
                <a:cubicBezTo>
                  <a:pt x="5668016" y="5800518"/>
                  <a:pt x="5678067" y="5828775"/>
                  <a:pt x="5693704" y="5852118"/>
                </a:cubicBezTo>
                <a:cubicBezTo>
                  <a:pt x="5726540" y="5901037"/>
                  <a:pt x="5770769" y="5935884"/>
                  <a:pt x="5809971" y="5979442"/>
                </a:cubicBezTo>
                <a:cubicBezTo>
                  <a:pt x="5820023" y="5990610"/>
                  <a:pt x="5835659" y="5986367"/>
                  <a:pt x="5839569" y="5972071"/>
                </a:cubicBezTo>
                <a:cubicBezTo>
                  <a:pt x="5846381" y="5947500"/>
                  <a:pt x="5853976" y="5931975"/>
                  <a:pt x="5858779" y="5916003"/>
                </a:cubicBezTo>
                <a:cubicBezTo>
                  <a:pt x="5941986" y="6016969"/>
                  <a:pt x="6046191" y="6057177"/>
                  <a:pt x="6169829" y="6108888"/>
                </a:cubicBezTo>
                <a:cubicBezTo>
                  <a:pt x="6183456" y="6114585"/>
                  <a:pt x="6194512" y="6101963"/>
                  <a:pt x="6193842" y="6089231"/>
                </a:cubicBezTo>
                <a:cubicBezTo>
                  <a:pt x="6189934" y="6022554"/>
                  <a:pt x="6161788" y="5968720"/>
                  <a:pt x="6124037" y="5917121"/>
                </a:cubicBezTo>
                <a:cubicBezTo>
                  <a:pt x="6134202" y="5919354"/>
                  <a:pt x="6144253" y="5922146"/>
                  <a:pt x="6154082" y="5925720"/>
                </a:cubicBezTo>
                <a:cubicBezTo>
                  <a:pt x="6163464" y="5928400"/>
                  <a:pt x="6171616" y="5920359"/>
                  <a:pt x="6170052" y="5910977"/>
                </a:cubicBezTo>
                <a:cubicBezTo>
                  <a:pt x="6156540" y="5833131"/>
                  <a:pt x="6137775" y="5809341"/>
                  <a:pt x="6094329" y="5769915"/>
                </a:cubicBezTo>
                <a:cubicBezTo>
                  <a:pt x="6098573" y="5771032"/>
                  <a:pt x="6102817" y="5771926"/>
                  <a:pt x="6106949" y="5773153"/>
                </a:cubicBezTo>
                <a:cubicBezTo>
                  <a:pt x="6117113" y="5775834"/>
                  <a:pt x="6130180" y="5764778"/>
                  <a:pt x="6125377" y="5753832"/>
                </a:cubicBezTo>
                <a:cubicBezTo>
                  <a:pt x="6103152" y="5703126"/>
                  <a:pt x="6084722" y="5656217"/>
                  <a:pt x="6064619" y="5611542"/>
                </a:cubicBezTo>
                <a:cubicBezTo>
                  <a:pt x="6096227" y="5647393"/>
                  <a:pt x="6132526" y="5679559"/>
                  <a:pt x="6168154" y="5712061"/>
                </a:cubicBezTo>
                <a:cubicBezTo>
                  <a:pt x="6238294" y="5776058"/>
                  <a:pt x="6301286" y="5841619"/>
                  <a:pt x="6385164" y="5887969"/>
                </a:cubicBezTo>
                <a:cubicBezTo>
                  <a:pt x="6392647" y="5892102"/>
                  <a:pt x="6400018" y="5886964"/>
                  <a:pt x="6402476" y="5879816"/>
                </a:cubicBezTo>
                <a:cubicBezTo>
                  <a:pt x="6405267" y="5871774"/>
                  <a:pt x="6560626" y="5976090"/>
                  <a:pt x="6573693" y="5983798"/>
                </a:cubicBezTo>
                <a:cubicBezTo>
                  <a:pt x="6580394" y="5987707"/>
                  <a:pt x="6590110" y="5984244"/>
                  <a:pt x="6591898" y="5976427"/>
                </a:cubicBezTo>
                <a:cubicBezTo>
                  <a:pt x="6610774" y="5893889"/>
                  <a:pt x="6599269" y="5775276"/>
                  <a:pt x="6561296" y="5667944"/>
                </a:cubicBezTo>
                <a:cubicBezTo>
                  <a:pt x="6589329" y="5698212"/>
                  <a:pt x="6617363" y="5727585"/>
                  <a:pt x="6651763" y="5752380"/>
                </a:cubicBezTo>
                <a:cubicBezTo>
                  <a:pt x="6683817" y="5775500"/>
                  <a:pt x="6722573" y="5789460"/>
                  <a:pt x="6755857" y="5810905"/>
                </a:cubicBezTo>
                <a:cubicBezTo>
                  <a:pt x="6764234" y="5816266"/>
                  <a:pt x="6775289" y="5813027"/>
                  <a:pt x="6777188" y="5802416"/>
                </a:cubicBezTo>
                <a:cubicBezTo>
                  <a:pt x="6777524" y="5800630"/>
                  <a:pt x="6777970" y="5799065"/>
                  <a:pt x="6778306" y="5797390"/>
                </a:cubicBezTo>
                <a:cubicBezTo>
                  <a:pt x="6780428" y="5795046"/>
                  <a:pt x="6781544" y="5792030"/>
                  <a:pt x="6780317" y="5788902"/>
                </a:cubicBezTo>
                <a:cubicBezTo>
                  <a:pt x="6782884" y="5775611"/>
                  <a:pt x="6785676" y="5762656"/>
                  <a:pt x="6788357" y="5749811"/>
                </a:cubicBezTo>
                <a:cubicBezTo>
                  <a:pt x="6844983" y="5806884"/>
                  <a:pt x="6913225" y="5832907"/>
                  <a:pt x="6973425" y="5885513"/>
                </a:cubicBezTo>
                <a:cubicBezTo>
                  <a:pt x="6979791" y="5891096"/>
                  <a:pt x="6992523" y="5890650"/>
                  <a:pt x="6994422" y="5880374"/>
                </a:cubicBezTo>
                <a:cubicBezTo>
                  <a:pt x="7012961" y="5780190"/>
                  <a:pt x="7048925" y="5670960"/>
                  <a:pt x="6985599" y="5579152"/>
                </a:cubicBezTo>
                <a:cubicBezTo>
                  <a:pt x="7026252" y="5597580"/>
                  <a:pt x="7062328" y="5623604"/>
                  <a:pt x="7108566" y="5631868"/>
                </a:cubicBezTo>
                <a:cubicBezTo>
                  <a:pt x="7157821" y="5640692"/>
                  <a:pt x="7199593" y="5645160"/>
                  <a:pt x="7249851" y="5643484"/>
                </a:cubicBezTo>
                <a:cubicBezTo>
                  <a:pt x="7269286" y="5642815"/>
                  <a:pt x="7289725" y="5643373"/>
                  <a:pt x="7310387" y="5643931"/>
                </a:cubicBezTo>
                <a:cubicBezTo>
                  <a:pt x="7315859" y="5644936"/>
                  <a:pt x="7321220" y="5646164"/>
                  <a:pt x="7326805" y="5646723"/>
                </a:cubicBezTo>
                <a:cubicBezTo>
                  <a:pt x="7328481" y="5646835"/>
                  <a:pt x="7328703" y="5645383"/>
                  <a:pt x="7329597" y="5644490"/>
                </a:cubicBezTo>
                <a:cubicBezTo>
                  <a:pt x="7379856" y="5645718"/>
                  <a:pt x="7431121" y="5645495"/>
                  <a:pt x="7476020" y="5628295"/>
                </a:cubicBezTo>
                <a:cubicBezTo>
                  <a:pt x="7492103" y="5622153"/>
                  <a:pt x="7507182" y="5598809"/>
                  <a:pt x="7493444" y="5582503"/>
                </a:cubicBezTo>
                <a:cubicBezTo>
                  <a:pt x="7461948" y="5544976"/>
                  <a:pt x="7416378" y="5523085"/>
                  <a:pt x="7381309" y="5488797"/>
                </a:cubicBezTo>
                <a:cubicBezTo>
                  <a:pt x="7380751" y="5488350"/>
                  <a:pt x="7380303" y="5487679"/>
                  <a:pt x="7379856" y="5487233"/>
                </a:cubicBezTo>
                <a:cubicBezTo>
                  <a:pt x="7444301" y="5528111"/>
                  <a:pt x="7522929" y="5538722"/>
                  <a:pt x="7616412" y="5525319"/>
                </a:cubicBezTo>
                <a:cubicBezTo>
                  <a:pt x="7691913" y="5514485"/>
                  <a:pt x="7851181" y="5486563"/>
                  <a:pt x="7831859" y="5380348"/>
                </a:cubicBezTo>
                <a:cubicBezTo>
                  <a:pt x="7831077" y="5375991"/>
                  <a:pt x="7827725" y="5372864"/>
                  <a:pt x="7823369" y="5372194"/>
                </a:cubicBezTo>
                <a:cubicBezTo>
                  <a:pt x="7807957" y="5369849"/>
                  <a:pt x="7793884" y="5365047"/>
                  <a:pt x="7779923" y="5360690"/>
                </a:cubicBezTo>
                <a:cubicBezTo>
                  <a:pt x="7781487" y="5359239"/>
                  <a:pt x="7782268" y="5357674"/>
                  <a:pt x="7781933" y="5355776"/>
                </a:cubicBezTo>
                <a:cubicBezTo>
                  <a:pt x="7818344" y="5338018"/>
                  <a:pt x="7851292" y="5310989"/>
                  <a:pt x="7883123" y="5289434"/>
                </a:cubicBezTo>
                <a:cubicBezTo>
                  <a:pt x="7922325" y="5262851"/>
                  <a:pt x="7946115" y="5235489"/>
                  <a:pt x="7953598" y="5188132"/>
                </a:cubicBezTo>
                <a:cubicBezTo>
                  <a:pt x="7956279" y="5171267"/>
                  <a:pt x="7939078" y="5157418"/>
                  <a:pt x="7923219" y="5160098"/>
                </a:cubicBezTo>
                <a:cubicBezTo>
                  <a:pt x="7895632" y="5164678"/>
                  <a:pt x="7868938" y="5176293"/>
                  <a:pt x="7840346" y="5172497"/>
                </a:cubicBezTo>
                <a:cubicBezTo>
                  <a:pt x="7822364" y="5170151"/>
                  <a:pt x="7804383" y="5167024"/>
                  <a:pt x="7786178" y="5166242"/>
                </a:cubicBezTo>
                <a:cubicBezTo>
                  <a:pt x="7768196" y="5165460"/>
                  <a:pt x="7750215" y="5164232"/>
                  <a:pt x="7732121" y="5163450"/>
                </a:cubicBezTo>
                <a:cubicBezTo>
                  <a:pt x="7744965" y="5145691"/>
                  <a:pt x="7750996" y="5125364"/>
                  <a:pt x="7742172" y="5102356"/>
                </a:cubicBezTo>
                <a:cubicBezTo>
                  <a:pt x="7731340" y="5074322"/>
                  <a:pt x="7642212" y="5079684"/>
                  <a:pt x="7618757" y="5079907"/>
                </a:cubicBezTo>
                <a:cubicBezTo>
                  <a:pt x="7546943" y="5080689"/>
                  <a:pt x="7440056" y="5089624"/>
                  <a:pt x="7357743" y="5126146"/>
                </a:cubicBezTo>
                <a:cubicBezTo>
                  <a:pt x="7375166" y="5099117"/>
                  <a:pt x="7391025" y="5069855"/>
                  <a:pt x="7410459" y="5041710"/>
                </a:cubicBezTo>
                <a:cubicBezTo>
                  <a:pt x="7416938" y="5032328"/>
                  <a:pt x="7411353" y="5015687"/>
                  <a:pt x="7399515" y="5013676"/>
                </a:cubicBezTo>
                <a:cubicBezTo>
                  <a:pt x="7304132" y="4997481"/>
                  <a:pt x="7221259" y="4995024"/>
                  <a:pt x="7133249" y="5040258"/>
                </a:cubicBezTo>
                <a:cubicBezTo>
                  <a:pt x="7082209" y="5066505"/>
                  <a:pt x="7027593" y="5078009"/>
                  <a:pt x="6972307" y="5088060"/>
                </a:cubicBezTo>
                <a:cubicBezTo>
                  <a:pt x="6978339" y="5083034"/>
                  <a:pt x="6983923" y="5077674"/>
                  <a:pt x="6988837" y="5071866"/>
                </a:cubicBezTo>
                <a:cubicBezTo>
                  <a:pt x="7018546" y="5036572"/>
                  <a:pt x="7040549" y="4994577"/>
                  <a:pt x="7076177" y="4964421"/>
                </a:cubicBezTo>
                <a:cubicBezTo>
                  <a:pt x="7104547" y="4940408"/>
                  <a:pt x="7128001" y="4919635"/>
                  <a:pt x="7146206" y="4887244"/>
                </a:cubicBezTo>
                <a:cubicBezTo>
                  <a:pt x="7150339" y="4879874"/>
                  <a:pt x="7146875" y="4867699"/>
                  <a:pt x="7138611" y="4864684"/>
                </a:cubicBezTo>
                <a:cubicBezTo>
                  <a:pt x="7092261" y="4847931"/>
                  <a:pt x="7051271" y="4843575"/>
                  <a:pt x="7001570" y="4846143"/>
                </a:cubicBezTo>
                <a:cubicBezTo>
                  <a:pt x="6921824" y="4850276"/>
                  <a:pt x="6962256" y="4869822"/>
                  <a:pt x="6944944" y="4841118"/>
                </a:cubicBezTo>
                <a:cubicBezTo>
                  <a:pt x="6932323" y="4820232"/>
                  <a:pt x="6895578" y="4817998"/>
                  <a:pt x="6874357" y="4817217"/>
                </a:cubicBezTo>
                <a:cubicBezTo>
                  <a:pt x="6823651" y="4815318"/>
                  <a:pt x="6753065" y="4812637"/>
                  <a:pt x="6693087" y="4824477"/>
                </a:cubicBezTo>
                <a:cubicBezTo>
                  <a:pt x="6724360" y="4789518"/>
                  <a:pt x="6750048" y="4750204"/>
                  <a:pt x="6781768" y="4715358"/>
                </a:cubicBezTo>
                <a:cubicBezTo>
                  <a:pt x="6789586" y="4706757"/>
                  <a:pt x="6787576" y="4691568"/>
                  <a:pt x="6776630" y="4686319"/>
                </a:cubicBezTo>
                <a:cubicBezTo>
                  <a:pt x="6707942" y="4653370"/>
                  <a:pt x="6627080" y="4669007"/>
                  <a:pt x="6552472" y="4663086"/>
                </a:cubicBezTo>
                <a:cubicBezTo>
                  <a:pt x="6498304" y="4658843"/>
                  <a:pt x="6455862" y="4686207"/>
                  <a:pt x="6406161" y="4694918"/>
                </a:cubicBezTo>
                <a:cubicBezTo>
                  <a:pt x="6401471" y="4616848"/>
                  <a:pt x="6297154" y="4664651"/>
                  <a:pt x="6250245" y="4693466"/>
                </a:cubicBezTo>
                <a:cubicBezTo>
                  <a:pt x="6176307" y="4738923"/>
                  <a:pt x="6112980" y="4798899"/>
                  <a:pt x="6048535" y="4856419"/>
                </a:cubicBezTo>
                <a:cubicBezTo>
                  <a:pt x="5952708" y="4942084"/>
                  <a:pt x="5827617" y="4960848"/>
                  <a:pt x="5709339" y="4920863"/>
                </a:cubicBezTo>
                <a:cubicBezTo>
                  <a:pt x="5760270" y="4892383"/>
                  <a:pt x="5810194" y="4876969"/>
                  <a:pt x="5870841" y="4868816"/>
                </a:cubicBezTo>
                <a:cubicBezTo>
                  <a:pt x="5904236" y="4864349"/>
                  <a:pt x="5930148" y="4858877"/>
                  <a:pt x="5951703" y="4832294"/>
                </a:cubicBezTo>
                <a:cubicBezTo>
                  <a:pt x="6010339" y="4832072"/>
                  <a:pt x="6060599" y="4804820"/>
                  <a:pt x="6110076" y="4771536"/>
                </a:cubicBezTo>
                <a:cubicBezTo>
                  <a:pt x="6170611" y="4730659"/>
                  <a:pt x="6282411" y="4685313"/>
                  <a:pt x="6310780" y="4614503"/>
                </a:cubicBezTo>
                <a:cubicBezTo>
                  <a:pt x="6314131" y="4606015"/>
                  <a:pt x="6310556" y="4592388"/>
                  <a:pt x="6305753" y="4585687"/>
                </a:cubicBezTo>
                <a:cubicBezTo>
                  <a:pt x="6296260" y="4572508"/>
                  <a:pt x="6369305" y="4544699"/>
                  <a:pt x="6380473" y="4534982"/>
                </a:cubicBezTo>
                <a:cubicBezTo>
                  <a:pt x="6429615" y="4492205"/>
                  <a:pt x="6476412" y="4419943"/>
                  <a:pt x="6502324" y="4360748"/>
                </a:cubicBezTo>
                <a:cubicBezTo>
                  <a:pt x="6506122" y="4352036"/>
                  <a:pt x="6498750" y="4342208"/>
                  <a:pt x="6489927" y="4341426"/>
                </a:cubicBezTo>
                <a:cubicBezTo>
                  <a:pt x="6446815" y="4337406"/>
                  <a:pt x="6407501" y="4338633"/>
                  <a:pt x="6366624" y="4345335"/>
                </a:cubicBezTo>
                <a:cubicBezTo>
                  <a:pt x="6366958" y="4344665"/>
                  <a:pt x="6367294" y="4344106"/>
                  <a:pt x="6367517" y="4343437"/>
                </a:cubicBezTo>
                <a:cubicBezTo>
                  <a:pt x="6372208" y="4333049"/>
                  <a:pt x="6363384" y="4323779"/>
                  <a:pt x="6353891" y="4321768"/>
                </a:cubicBezTo>
                <a:cubicBezTo>
                  <a:pt x="6289559" y="4308143"/>
                  <a:pt x="6223328" y="4335172"/>
                  <a:pt x="6174521" y="4378953"/>
                </a:cubicBezTo>
                <a:cubicBezTo>
                  <a:pt x="6176419" y="4364656"/>
                  <a:pt x="6177647" y="4349802"/>
                  <a:pt x="6179435" y="4332937"/>
                </a:cubicBezTo>
                <a:cubicBezTo>
                  <a:pt x="6180328" y="4325008"/>
                  <a:pt x="6170834" y="4319311"/>
                  <a:pt x="6163910" y="4321210"/>
                </a:cubicBezTo>
                <a:cubicBezTo>
                  <a:pt x="6155758" y="4323556"/>
                  <a:pt x="6147269" y="4325678"/>
                  <a:pt x="6138668" y="4327800"/>
                </a:cubicBezTo>
                <a:cubicBezTo>
                  <a:pt x="6135988" y="4326348"/>
                  <a:pt x="6132862" y="4325566"/>
                  <a:pt x="6129175" y="4327131"/>
                </a:cubicBezTo>
                <a:cubicBezTo>
                  <a:pt x="6126606" y="4328247"/>
                  <a:pt x="6124037" y="4330369"/>
                  <a:pt x="6121469" y="4331821"/>
                </a:cubicBezTo>
                <a:cubicBezTo>
                  <a:pt x="6065401" y="4344776"/>
                  <a:pt x="6003749" y="4357844"/>
                  <a:pt x="5961085" y="4393472"/>
                </a:cubicBezTo>
                <a:cubicBezTo>
                  <a:pt x="5930259" y="4419160"/>
                  <a:pt x="5907364" y="4450210"/>
                  <a:pt x="5885473" y="4482154"/>
                </a:cubicBezTo>
                <a:cubicBezTo>
                  <a:pt x="5887371" y="4457470"/>
                  <a:pt x="5881899" y="4437254"/>
                  <a:pt x="5861906" y="4433345"/>
                </a:cubicBezTo>
                <a:cubicBezTo>
                  <a:pt x="5796903" y="4420947"/>
                  <a:pt x="5703978" y="4525934"/>
                  <a:pt x="5669020" y="4571615"/>
                </a:cubicBezTo>
                <a:cubicBezTo>
                  <a:pt x="5622559" y="4632150"/>
                  <a:pt x="5631046" y="4718149"/>
                  <a:pt x="5578777" y="4774329"/>
                </a:cubicBezTo>
                <a:cubicBezTo>
                  <a:pt x="5454468" y="4908019"/>
                  <a:pt x="5305141" y="4880879"/>
                  <a:pt x="5155368" y="4832405"/>
                </a:cubicBezTo>
                <a:cubicBezTo>
                  <a:pt x="5081542" y="4808505"/>
                  <a:pt x="5010955" y="4777902"/>
                  <a:pt x="4939140" y="4748864"/>
                </a:cubicBezTo>
                <a:cubicBezTo>
                  <a:pt x="4932997" y="4746407"/>
                  <a:pt x="4926519" y="4744395"/>
                  <a:pt x="4920264" y="4742163"/>
                </a:cubicBezTo>
                <a:cubicBezTo>
                  <a:pt x="4996995" y="4758358"/>
                  <a:pt x="5073836" y="4773993"/>
                  <a:pt x="5151458" y="4786390"/>
                </a:cubicBezTo>
                <a:cubicBezTo>
                  <a:pt x="5251754" y="4802474"/>
                  <a:pt x="5353725" y="4813195"/>
                  <a:pt x="5449442" y="4773769"/>
                </a:cubicBezTo>
                <a:cubicBezTo>
                  <a:pt x="5478482" y="4761820"/>
                  <a:pt x="5579112" y="4725632"/>
                  <a:pt x="5568277" y="4676378"/>
                </a:cubicBezTo>
                <a:cubicBezTo>
                  <a:pt x="5565039" y="4661635"/>
                  <a:pt x="5553648" y="4642425"/>
                  <a:pt x="5536893" y="4639409"/>
                </a:cubicBezTo>
                <a:cubicBezTo>
                  <a:pt x="5507073" y="4633936"/>
                  <a:pt x="5478704" y="4624108"/>
                  <a:pt x="5450448" y="4613274"/>
                </a:cubicBezTo>
                <a:cubicBezTo>
                  <a:pt x="5592849" y="4591383"/>
                  <a:pt x="5719726" y="4487960"/>
                  <a:pt x="5795004" y="4369459"/>
                </a:cubicBezTo>
                <a:cubicBezTo>
                  <a:pt x="5800142" y="4361418"/>
                  <a:pt x="5798468" y="4347569"/>
                  <a:pt x="5787745" y="4344665"/>
                </a:cubicBezTo>
                <a:cubicBezTo>
                  <a:pt x="5785176" y="4343994"/>
                  <a:pt x="5782943" y="4343437"/>
                  <a:pt x="5780373" y="4342878"/>
                </a:cubicBezTo>
                <a:cubicBezTo>
                  <a:pt x="5852636" y="4283572"/>
                  <a:pt x="5907028" y="4159821"/>
                  <a:pt x="5919425" y="4103977"/>
                </a:cubicBezTo>
                <a:cubicBezTo>
                  <a:pt x="5921995" y="4092362"/>
                  <a:pt x="5906470" y="4082087"/>
                  <a:pt x="5896529" y="4087894"/>
                </a:cubicBezTo>
                <a:cubicBezTo>
                  <a:pt x="5889492" y="4092027"/>
                  <a:pt x="5882234" y="4094038"/>
                  <a:pt x="5874862" y="4095600"/>
                </a:cubicBezTo>
                <a:cubicBezTo>
                  <a:pt x="5940646" y="4040874"/>
                  <a:pt x="5968456" y="3943370"/>
                  <a:pt x="5895077" y="3876581"/>
                </a:cubicBezTo>
                <a:cubicBezTo>
                  <a:pt x="5884132" y="3866529"/>
                  <a:pt x="5868608" y="3874012"/>
                  <a:pt x="5864810" y="3886856"/>
                </a:cubicBezTo>
                <a:cubicBezTo>
                  <a:pt x="5825048" y="4023674"/>
                  <a:pt x="5697055" y="3998879"/>
                  <a:pt x="5598323" y="4053494"/>
                </a:cubicBezTo>
                <a:cubicBezTo>
                  <a:pt x="5561242" y="4074045"/>
                  <a:pt x="5533543" y="4105653"/>
                  <a:pt x="5509865" y="4140499"/>
                </a:cubicBezTo>
                <a:cubicBezTo>
                  <a:pt x="5509642" y="4123746"/>
                  <a:pt x="5505510" y="4106211"/>
                  <a:pt x="5501154" y="4095601"/>
                </a:cubicBezTo>
                <a:cubicBezTo>
                  <a:pt x="5498250" y="4088564"/>
                  <a:pt x="5491772" y="4084320"/>
                  <a:pt x="5484065" y="4086443"/>
                </a:cubicBezTo>
                <a:cubicBezTo>
                  <a:pt x="5473679" y="4089346"/>
                  <a:pt x="5462622" y="4095489"/>
                  <a:pt x="5451788" y="4102526"/>
                </a:cubicBezTo>
                <a:cubicBezTo>
                  <a:pt x="5441847" y="4104424"/>
                  <a:pt x="5430678" y="4109450"/>
                  <a:pt x="5418169" y="4118497"/>
                </a:cubicBezTo>
                <a:cubicBezTo>
                  <a:pt x="5357970" y="4162613"/>
                  <a:pt x="5299892" y="4220468"/>
                  <a:pt x="5258567" y="4283125"/>
                </a:cubicBezTo>
                <a:cubicBezTo>
                  <a:pt x="5259908" y="4261681"/>
                  <a:pt x="5242037" y="4214436"/>
                  <a:pt x="5239916" y="4202262"/>
                </a:cubicBezTo>
                <a:cubicBezTo>
                  <a:pt x="5238128" y="4192211"/>
                  <a:pt x="5230422" y="4186068"/>
                  <a:pt x="5220035" y="4188638"/>
                </a:cubicBezTo>
                <a:cubicBezTo>
                  <a:pt x="5099523" y="4218234"/>
                  <a:pt x="5048594" y="4376160"/>
                  <a:pt x="4945058" y="4441163"/>
                </a:cubicBezTo>
                <a:cubicBezTo>
                  <a:pt x="4813937" y="4523478"/>
                  <a:pt x="4656010" y="4609924"/>
                  <a:pt x="4496968" y="4573960"/>
                </a:cubicBezTo>
                <a:cubicBezTo>
                  <a:pt x="4431742" y="4531743"/>
                  <a:pt x="4356464" y="4516665"/>
                  <a:pt x="4289675" y="4479919"/>
                </a:cubicBezTo>
                <a:cubicBezTo>
                  <a:pt x="4231596" y="4447977"/>
                  <a:pt x="4174524" y="4414470"/>
                  <a:pt x="4116223" y="4383086"/>
                </a:cubicBezTo>
                <a:cubicBezTo>
                  <a:pt x="4037930" y="4340979"/>
                  <a:pt x="3964663" y="4297421"/>
                  <a:pt x="3892735" y="4250065"/>
                </a:cubicBezTo>
                <a:cubicBezTo>
                  <a:pt x="3919876" y="4257549"/>
                  <a:pt x="3947127" y="4264026"/>
                  <a:pt x="3972481" y="4271733"/>
                </a:cubicBezTo>
                <a:cubicBezTo>
                  <a:pt x="4092434" y="4308032"/>
                  <a:pt x="4209705" y="4342432"/>
                  <a:pt x="4322064" y="4398722"/>
                </a:cubicBezTo>
                <a:cubicBezTo>
                  <a:pt x="4467705" y="4471766"/>
                  <a:pt x="4649756" y="4519680"/>
                  <a:pt x="4811593" y="4468080"/>
                </a:cubicBezTo>
                <a:cubicBezTo>
                  <a:pt x="4829685" y="4462272"/>
                  <a:pt x="4832031" y="4438259"/>
                  <a:pt x="4813603" y="4431000"/>
                </a:cubicBezTo>
                <a:cubicBezTo>
                  <a:pt x="4750611" y="4406093"/>
                  <a:pt x="4723023" y="4343437"/>
                  <a:pt x="4685720" y="4291389"/>
                </a:cubicBezTo>
                <a:cubicBezTo>
                  <a:pt x="4808912" y="4330034"/>
                  <a:pt x="4931880" y="4345782"/>
                  <a:pt x="5050381" y="4263691"/>
                </a:cubicBezTo>
                <a:cubicBezTo>
                  <a:pt x="5066464" y="4252523"/>
                  <a:pt x="5061216" y="4230519"/>
                  <a:pt x="5041781" y="4227839"/>
                </a:cubicBezTo>
                <a:cubicBezTo>
                  <a:pt x="4991522" y="4220915"/>
                  <a:pt x="4952542" y="4189530"/>
                  <a:pt x="4915797" y="4155800"/>
                </a:cubicBezTo>
                <a:cubicBezTo>
                  <a:pt x="4973986" y="4171660"/>
                  <a:pt x="5044462" y="4172666"/>
                  <a:pt x="5087014" y="4171101"/>
                </a:cubicBezTo>
                <a:cubicBezTo>
                  <a:pt x="5158941" y="4168309"/>
                  <a:pt x="5250527" y="4153455"/>
                  <a:pt x="5259461" y="4067121"/>
                </a:cubicBezTo>
                <a:cubicBezTo>
                  <a:pt x="5260354" y="4058856"/>
                  <a:pt x="5253430" y="4050703"/>
                  <a:pt x="5245836" y="4048469"/>
                </a:cubicBezTo>
                <a:cubicBezTo>
                  <a:pt x="5210988" y="4038529"/>
                  <a:pt x="5180832" y="4021105"/>
                  <a:pt x="5152018" y="4001001"/>
                </a:cubicBezTo>
                <a:cubicBezTo>
                  <a:pt x="5259349" y="4016749"/>
                  <a:pt x="5367016" y="4007255"/>
                  <a:pt x="5460388" y="3943482"/>
                </a:cubicBezTo>
                <a:cubicBezTo>
                  <a:pt x="5473903" y="3934323"/>
                  <a:pt x="5473902" y="3914332"/>
                  <a:pt x="5457149" y="3908300"/>
                </a:cubicBezTo>
                <a:cubicBezTo>
                  <a:pt x="5431796" y="3899254"/>
                  <a:pt x="5410462" y="3885516"/>
                  <a:pt x="5389912" y="3870549"/>
                </a:cubicBezTo>
                <a:cubicBezTo>
                  <a:pt x="5430902" y="3878032"/>
                  <a:pt x="5471445" y="3876804"/>
                  <a:pt x="5502940" y="3855137"/>
                </a:cubicBezTo>
                <a:cubicBezTo>
                  <a:pt x="5589164" y="3795830"/>
                  <a:pt x="5612730" y="3690061"/>
                  <a:pt x="5601115" y="3590324"/>
                </a:cubicBezTo>
                <a:cubicBezTo>
                  <a:pt x="5599552" y="3576810"/>
                  <a:pt x="5584696" y="3567428"/>
                  <a:pt x="5572299" y="3575805"/>
                </a:cubicBezTo>
                <a:cubicBezTo>
                  <a:pt x="5511429" y="3617242"/>
                  <a:pt x="5457038" y="3644270"/>
                  <a:pt x="5385333" y="3662809"/>
                </a:cubicBezTo>
                <a:cubicBezTo>
                  <a:pt x="5367798" y="3667278"/>
                  <a:pt x="5352832" y="3674091"/>
                  <a:pt x="5338647" y="3682355"/>
                </a:cubicBezTo>
                <a:cubicBezTo>
                  <a:pt x="5342892" y="3644941"/>
                  <a:pt x="5342221" y="3598254"/>
                  <a:pt x="5305476" y="3603392"/>
                </a:cubicBezTo>
                <a:cubicBezTo>
                  <a:pt x="5236342" y="3612997"/>
                  <a:pt x="5169775" y="3656332"/>
                  <a:pt x="5108571" y="3700449"/>
                </a:cubicBezTo>
                <a:cubicBezTo>
                  <a:pt x="5114713" y="3686600"/>
                  <a:pt x="5119628" y="3671746"/>
                  <a:pt x="5121080" y="3653093"/>
                </a:cubicBezTo>
                <a:cubicBezTo>
                  <a:pt x="5122085" y="3639914"/>
                  <a:pt x="5108571" y="3632543"/>
                  <a:pt x="5097178" y="3634665"/>
                </a:cubicBezTo>
                <a:cubicBezTo>
                  <a:pt x="5016316" y="3649184"/>
                  <a:pt x="4920711" y="3658790"/>
                  <a:pt x="4863527" y="3716421"/>
                </a:cubicBezTo>
                <a:cubicBezTo>
                  <a:pt x="4861404" y="3681685"/>
                  <a:pt x="4855150" y="3648848"/>
                  <a:pt x="4846886" y="3624277"/>
                </a:cubicBezTo>
                <a:cubicBezTo>
                  <a:pt x="4842865" y="3612439"/>
                  <a:pt x="4825440" y="3609534"/>
                  <a:pt x="4816730" y="3617242"/>
                </a:cubicBezTo>
                <a:cubicBezTo>
                  <a:pt x="4738884" y="3686264"/>
                  <a:pt x="4638811" y="3720999"/>
                  <a:pt x="4560630" y="3789911"/>
                </a:cubicBezTo>
                <a:cubicBezTo>
                  <a:pt x="4540079" y="3808004"/>
                  <a:pt x="4524107" y="3829113"/>
                  <a:pt x="4509476" y="3851227"/>
                </a:cubicBezTo>
                <a:cubicBezTo>
                  <a:pt x="4510035" y="3848435"/>
                  <a:pt x="4510705" y="3845308"/>
                  <a:pt x="4511263" y="3842739"/>
                </a:cubicBezTo>
                <a:cubicBezTo>
                  <a:pt x="4517630" y="3806887"/>
                  <a:pt x="4516848" y="3770365"/>
                  <a:pt x="4499647" y="3737530"/>
                </a:cubicBezTo>
                <a:cubicBezTo>
                  <a:pt x="4495068" y="3728706"/>
                  <a:pt x="4482337" y="3724574"/>
                  <a:pt x="4473736" y="3730046"/>
                </a:cubicBezTo>
                <a:cubicBezTo>
                  <a:pt x="4460334" y="3738534"/>
                  <a:pt x="4435761" y="3743560"/>
                  <a:pt x="4420460" y="3754618"/>
                </a:cubicBezTo>
                <a:cubicBezTo>
                  <a:pt x="4341386" y="3773046"/>
                  <a:pt x="4242542" y="3906625"/>
                  <a:pt x="4215179" y="3948284"/>
                </a:cubicBezTo>
                <a:cubicBezTo>
                  <a:pt x="4190384" y="3986035"/>
                  <a:pt x="4170615" y="4037634"/>
                  <a:pt x="4137778" y="4069019"/>
                </a:cubicBezTo>
                <a:cubicBezTo>
                  <a:pt x="4087184" y="4117268"/>
                  <a:pt x="4003083" y="4123857"/>
                  <a:pt x="3935959" y="4125199"/>
                </a:cubicBezTo>
                <a:cubicBezTo>
                  <a:pt x="3775798" y="4128213"/>
                  <a:pt x="3623456" y="4077172"/>
                  <a:pt x="3492557" y="3985588"/>
                </a:cubicBezTo>
                <a:cubicBezTo>
                  <a:pt x="3412142" y="3929186"/>
                  <a:pt x="3337645" y="3864965"/>
                  <a:pt x="3262144" y="3802197"/>
                </a:cubicBezTo>
                <a:cubicBezTo>
                  <a:pt x="3186979" y="3739874"/>
                  <a:pt x="3109244" y="3681015"/>
                  <a:pt x="3036870" y="3615231"/>
                </a:cubicBezTo>
                <a:cubicBezTo>
                  <a:pt x="3001801" y="3583288"/>
                  <a:pt x="2962040" y="3554137"/>
                  <a:pt x="2928868" y="3520184"/>
                </a:cubicBezTo>
                <a:cubicBezTo>
                  <a:pt x="2917476" y="3508568"/>
                  <a:pt x="2905525" y="3495501"/>
                  <a:pt x="2893016" y="3482768"/>
                </a:cubicBezTo>
                <a:cubicBezTo>
                  <a:pt x="2983818" y="3498517"/>
                  <a:pt x="3080652" y="3493045"/>
                  <a:pt x="3158164" y="3548442"/>
                </a:cubicBezTo>
                <a:cubicBezTo>
                  <a:pt x="3262592" y="3622937"/>
                  <a:pt x="3339434" y="3733285"/>
                  <a:pt x="3452685" y="3795942"/>
                </a:cubicBezTo>
                <a:cubicBezTo>
                  <a:pt x="3659754" y="3910645"/>
                  <a:pt x="3894634" y="3901376"/>
                  <a:pt x="4106394" y="3803871"/>
                </a:cubicBezTo>
                <a:cubicBezTo>
                  <a:pt x="4121695" y="3796835"/>
                  <a:pt x="4116000" y="3773045"/>
                  <a:pt x="4101257" y="3769583"/>
                </a:cubicBezTo>
                <a:cubicBezTo>
                  <a:pt x="4051110" y="3757745"/>
                  <a:pt x="3994930" y="3711059"/>
                  <a:pt x="3950143" y="3660130"/>
                </a:cubicBezTo>
                <a:cubicBezTo>
                  <a:pt x="3974714" y="3672191"/>
                  <a:pt x="3998727" y="3682579"/>
                  <a:pt x="4019836" y="3690174"/>
                </a:cubicBezTo>
                <a:cubicBezTo>
                  <a:pt x="4159557" y="3740545"/>
                  <a:pt x="4308550" y="3699109"/>
                  <a:pt x="4452851" y="3708155"/>
                </a:cubicBezTo>
                <a:cubicBezTo>
                  <a:pt x="4471614" y="3709384"/>
                  <a:pt x="4485687" y="3687047"/>
                  <a:pt x="4469268" y="3673197"/>
                </a:cubicBezTo>
                <a:cubicBezTo>
                  <a:pt x="4424482" y="3635670"/>
                  <a:pt x="4379584" y="3593340"/>
                  <a:pt x="4332674" y="3553579"/>
                </a:cubicBezTo>
                <a:cubicBezTo>
                  <a:pt x="4360931" y="3562738"/>
                  <a:pt x="4389077" y="3570780"/>
                  <a:pt x="4416440" y="3576028"/>
                </a:cubicBezTo>
                <a:cubicBezTo>
                  <a:pt x="4519305" y="3595796"/>
                  <a:pt x="4622839" y="3573794"/>
                  <a:pt x="4725592" y="3593005"/>
                </a:cubicBezTo>
                <a:cubicBezTo>
                  <a:pt x="4744021" y="3596467"/>
                  <a:pt x="4755860" y="3570332"/>
                  <a:pt x="4737879" y="3561398"/>
                </a:cubicBezTo>
                <a:cubicBezTo>
                  <a:pt x="4667739" y="3526438"/>
                  <a:pt x="4617031" y="3466574"/>
                  <a:pt x="4560964" y="3413076"/>
                </a:cubicBezTo>
                <a:cubicBezTo>
                  <a:pt x="4587881" y="3424579"/>
                  <a:pt x="4614797" y="3436083"/>
                  <a:pt x="4642162" y="3447587"/>
                </a:cubicBezTo>
                <a:cubicBezTo>
                  <a:pt x="4746143" y="3491369"/>
                  <a:pt x="4848561" y="3522195"/>
                  <a:pt x="4961142" y="3496506"/>
                </a:cubicBezTo>
                <a:cubicBezTo>
                  <a:pt x="4968403" y="3494832"/>
                  <a:pt x="4974880" y="3485115"/>
                  <a:pt x="4973428" y="3477854"/>
                </a:cubicBezTo>
                <a:cubicBezTo>
                  <a:pt x="4969408" y="3456523"/>
                  <a:pt x="4960919" y="3438317"/>
                  <a:pt x="4950868" y="3421340"/>
                </a:cubicBezTo>
                <a:cubicBezTo>
                  <a:pt x="4997664" y="3452055"/>
                  <a:pt x="5048816" y="3474392"/>
                  <a:pt x="5105666" y="3478636"/>
                </a:cubicBezTo>
                <a:cubicBezTo>
                  <a:pt x="5111587" y="3479083"/>
                  <a:pt x="5115942" y="3477743"/>
                  <a:pt x="5121192" y="3477409"/>
                </a:cubicBezTo>
                <a:cubicBezTo>
                  <a:pt x="5141631" y="3479307"/>
                  <a:pt x="5162851" y="3478413"/>
                  <a:pt x="5180721" y="3478078"/>
                </a:cubicBezTo>
                <a:cubicBezTo>
                  <a:pt x="5195241" y="3477743"/>
                  <a:pt x="5202947" y="3466351"/>
                  <a:pt x="5198479" y="3452725"/>
                </a:cubicBezTo>
                <a:cubicBezTo>
                  <a:pt x="5195017" y="3442115"/>
                  <a:pt x="5189991" y="3432621"/>
                  <a:pt x="5183848" y="3423910"/>
                </a:cubicBezTo>
                <a:cubicBezTo>
                  <a:pt x="5184295" y="3420336"/>
                  <a:pt x="5185747" y="3417208"/>
                  <a:pt x="5185747" y="3413299"/>
                </a:cubicBezTo>
                <a:cubicBezTo>
                  <a:pt x="5235560" y="3431280"/>
                  <a:pt x="5286377" y="3440104"/>
                  <a:pt x="5338424" y="3420447"/>
                </a:cubicBezTo>
                <a:cubicBezTo>
                  <a:pt x="5351156" y="3415644"/>
                  <a:pt x="5357523" y="3399338"/>
                  <a:pt x="5349146" y="3387723"/>
                </a:cubicBezTo>
                <a:cubicBezTo>
                  <a:pt x="5336302" y="3369964"/>
                  <a:pt x="5322676" y="3353210"/>
                  <a:pt x="5309943" y="3335899"/>
                </a:cubicBezTo>
                <a:cubicBezTo>
                  <a:pt x="5425653" y="3372756"/>
                  <a:pt x="5545159" y="3382697"/>
                  <a:pt x="5666899" y="3359465"/>
                </a:cubicBezTo>
                <a:cubicBezTo>
                  <a:pt x="5685104" y="3356003"/>
                  <a:pt x="5690800" y="3326965"/>
                  <a:pt x="5673153" y="3318588"/>
                </a:cubicBezTo>
                <a:cubicBezTo>
                  <a:pt x="5592738" y="3280502"/>
                  <a:pt x="5541585" y="3206229"/>
                  <a:pt x="5465191" y="3164794"/>
                </a:cubicBezTo>
                <a:cubicBezTo>
                  <a:pt x="5440284" y="3151280"/>
                  <a:pt x="5416383" y="3145025"/>
                  <a:pt x="5392258" y="3141563"/>
                </a:cubicBezTo>
                <a:cubicBezTo>
                  <a:pt x="5410016" y="3127936"/>
                  <a:pt x="5426323" y="3111965"/>
                  <a:pt x="5439837" y="3090744"/>
                </a:cubicBezTo>
                <a:cubicBezTo>
                  <a:pt x="5447543" y="3078793"/>
                  <a:pt x="5440731" y="3061034"/>
                  <a:pt x="5426770" y="3057684"/>
                </a:cubicBezTo>
                <a:cubicBezTo>
                  <a:pt x="5365118" y="3042942"/>
                  <a:pt x="5303801" y="2989109"/>
                  <a:pt x="5238241" y="2989778"/>
                </a:cubicBezTo>
                <a:cubicBezTo>
                  <a:pt x="5190326" y="2990225"/>
                  <a:pt x="5147215" y="3006308"/>
                  <a:pt x="5102762" y="3019152"/>
                </a:cubicBezTo>
                <a:cubicBezTo>
                  <a:pt x="5109799" y="3000612"/>
                  <a:pt x="5112256" y="2979950"/>
                  <a:pt x="5112926" y="2956496"/>
                </a:cubicBezTo>
                <a:cubicBezTo>
                  <a:pt x="5119404" y="2949459"/>
                  <a:pt x="5118400" y="2938737"/>
                  <a:pt x="5112926" y="2931031"/>
                </a:cubicBezTo>
                <a:cubicBezTo>
                  <a:pt x="5112033" y="2918187"/>
                  <a:pt x="5097067" y="2916622"/>
                  <a:pt x="5088802" y="2923882"/>
                </a:cubicBezTo>
                <a:cubicBezTo>
                  <a:pt x="5039100" y="2940077"/>
                  <a:pt x="4987724" y="2931589"/>
                  <a:pt x="4938023" y="2944768"/>
                </a:cubicBezTo>
                <a:cubicBezTo>
                  <a:pt x="4884525" y="2959064"/>
                  <a:pt x="4833930" y="3001729"/>
                  <a:pt x="4776187" y="2999271"/>
                </a:cubicBezTo>
                <a:cubicBezTo>
                  <a:pt x="4788473" y="2973806"/>
                  <a:pt x="4793387" y="2948566"/>
                  <a:pt x="4794616" y="2916846"/>
                </a:cubicBezTo>
                <a:cubicBezTo>
                  <a:pt x="4794950" y="2907240"/>
                  <a:pt x="4789367" y="2894509"/>
                  <a:pt x="4777862" y="2894397"/>
                </a:cubicBezTo>
                <a:cubicBezTo>
                  <a:pt x="4687842" y="2893391"/>
                  <a:pt x="4607538" y="2895960"/>
                  <a:pt x="4530921" y="2948230"/>
                </a:cubicBezTo>
                <a:cubicBezTo>
                  <a:pt x="4472061" y="2988327"/>
                  <a:pt x="4434199" y="3103142"/>
                  <a:pt x="4356464" y="3107721"/>
                </a:cubicBezTo>
                <a:cubicBezTo>
                  <a:pt x="4439113" y="3038810"/>
                  <a:pt x="4632445" y="2865581"/>
                  <a:pt x="4502552" y="2819901"/>
                </a:cubicBezTo>
                <a:cubicBezTo>
                  <a:pt x="4329659" y="2759032"/>
                  <a:pt x="4181115" y="2884010"/>
                  <a:pt x="4044185" y="3002510"/>
                </a:cubicBezTo>
                <a:cubicBezTo>
                  <a:pt x="4058034" y="2950241"/>
                  <a:pt x="4059038" y="2891717"/>
                  <a:pt x="4050216" y="2829172"/>
                </a:cubicBezTo>
                <a:cubicBezTo>
                  <a:pt x="4048317" y="2815657"/>
                  <a:pt x="4035361" y="2809513"/>
                  <a:pt x="4023075" y="2813200"/>
                </a:cubicBezTo>
                <a:cubicBezTo>
                  <a:pt x="3917642" y="2845031"/>
                  <a:pt x="3794115" y="2880771"/>
                  <a:pt x="3714593" y="2960404"/>
                </a:cubicBezTo>
                <a:cubicBezTo>
                  <a:pt x="3718725" y="2923882"/>
                  <a:pt x="3718278" y="2888812"/>
                  <a:pt x="3712359" y="2858880"/>
                </a:cubicBezTo>
                <a:cubicBezTo>
                  <a:pt x="3710014" y="2847153"/>
                  <a:pt x="3697058" y="2838887"/>
                  <a:pt x="3685442" y="2842015"/>
                </a:cubicBezTo>
                <a:cubicBezTo>
                  <a:pt x="3643671" y="2853184"/>
                  <a:pt x="3493451" y="2935610"/>
                  <a:pt x="3464189" y="2913608"/>
                </a:cubicBezTo>
                <a:cubicBezTo>
                  <a:pt x="3458157" y="2909027"/>
                  <a:pt x="3448328" y="2909140"/>
                  <a:pt x="3441852" y="2912713"/>
                </a:cubicBezTo>
                <a:cubicBezTo>
                  <a:pt x="3361771" y="2956272"/>
                  <a:pt x="3294982" y="3006866"/>
                  <a:pt x="3238914" y="3079464"/>
                </a:cubicBezTo>
                <a:cubicBezTo>
                  <a:pt x="3169780" y="3168926"/>
                  <a:pt x="3122200" y="3277598"/>
                  <a:pt x="3017102" y="3334224"/>
                </a:cubicBezTo>
                <a:cubicBezTo>
                  <a:pt x="2789594" y="3456969"/>
                  <a:pt x="2527015" y="3224211"/>
                  <a:pt x="2353117" y="3097223"/>
                </a:cubicBezTo>
                <a:cubicBezTo>
                  <a:pt x="2188377" y="2976934"/>
                  <a:pt x="2017383" y="2860220"/>
                  <a:pt x="1836337" y="2765062"/>
                </a:cubicBezTo>
                <a:cubicBezTo>
                  <a:pt x="1791884" y="2741720"/>
                  <a:pt x="1739950" y="2713797"/>
                  <a:pt x="1686451" y="2696598"/>
                </a:cubicBezTo>
                <a:cubicBezTo>
                  <a:pt x="1793113" y="2688890"/>
                  <a:pt x="1901339" y="2664208"/>
                  <a:pt x="2000964" y="2711341"/>
                </a:cubicBezTo>
                <a:cubicBezTo>
                  <a:pt x="2138229" y="2776231"/>
                  <a:pt x="2218979" y="2903555"/>
                  <a:pt x="2336141" y="2994134"/>
                </a:cubicBezTo>
                <a:cubicBezTo>
                  <a:pt x="2430517" y="3067178"/>
                  <a:pt x="2552256" y="3133297"/>
                  <a:pt x="2676119" y="3104258"/>
                </a:cubicBezTo>
                <a:cubicBezTo>
                  <a:pt x="2804224" y="3074326"/>
                  <a:pt x="2914907" y="2993576"/>
                  <a:pt x="3046029" y="2976040"/>
                </a:cubicBezTo>
                <a:cubicBezTo>
                  <a:pt x="3064793" y="2973471"/>
                  <a:pt x="3072275" y="2950911"/>
                  <a:pt x="3058203" y="2937955"/>
                </a:cubicBezTo>
                <a:cubicBezTo>
                  <a:pt x="2995099" y="2879989"/>
                  <a:pt x="2936575" y="2809626"/>
                  <a:pt x="2864871" y="2762046"/>
                </a:cubicBezTo>
                <a:cubicBezTo>
                  <a:pt x="2845325" y="2749091"/>
                  <a:pt x="2824663" y="2738480"/>
                  <a:pt x="2803554" y="2728652"/>
                </a:cubicBezTo>
                <a:cubicBezTo>
                  <a:pt x="2838959" y="2728317"/>
                  <a:pt x="2872912" y="2726195"/>
                  <a:pt x="2903291" y="2722509"/>
                </a:cubicBezTo>
                <a:cubicBezTo>
                  <a:pt x="3037764" y="2706537"/>
                  <a:pt x="3155930" y="2641423"/>
                  <a:pt x="3284706" y="2604567"/>
                </a:cubicBezTo>
                <a:cubicBezTo>
                  <a:pt x="3300454" y="2600099"/>
                  <a:pt x="3313634" y="2578767"/>
                  <a:pt x="3298891" y="2564693"/>
                </a:cubicBezTo>
                <a:cubicBezTo>
                  <a:pt x="3272533" y="2539788"/>
                  <a:pt x="3240143" y="2512647"/>
                  <a:pt x="3204179" y="2485731"/>
                </a:cubicBezTo>
                <a:cubicBezTo>
                  <a:pt x="3251647" y="2500138"/>
                  <a:pt x="3299785" y="2512089"/>
                  <a:pt x="3344460" y="2519349"/>
                </a:cubicBezTo>
                <a:cubicBezTo>
                  <a:pt x="3429007" y="2532975"/>
                  <a:pt x="3500041" y="2524821"/>
                  <a:pt x="3573084" y="2478805"/>
                </a:cubicBezTo>
                <a:cubicBezTo>
                  <a:pt x="3584812" y="2471435"/>
                  <a:pt x="3586375" y="2449544"/>
                  <a:pt x="3573866" y="2441949"/>
                </a:cubicBezTo>
                <a:cubicBezTo>
                  <a:pt x="3525059" y="2412240"/>
                  <a:pt x="3484963" y="2371138"/>
                  <a:pt x="3444196" y="2330931"/>
                </a:cubicBezTo>
                <a:cubicBezTo>
                  <a:pt x="3447659" y="2331489"/>
                  <a:pt x="3451233" y="2332495"/>
                  <a:pt x="3454583" y="2332942"/>
                </a:cubicBezTo>
                <a:cubicBezTo>
                  <a:pt x="3561804" y="2347014"/>
                  <a:pt x="3667014" y="2310715"/>
                  <a:pt x="3773675" y="2332048"/>
                </a:cubicBezTo>
                <a:cubicBezTo>
                  <a:pt x="3795344" y="2336403"/>
                  <a:pt x="3810198" y="2304126"/>
                  <a:pt x="3788307" y="2294297"/>
                </a:cubicBezTo>
                <a:cubicBezTo>
                  <a:pt x="3741845" y="2273524"/>
                  <a:pt x="3714034" y="2232645"/>
                  <a:pt x="3684103" y="2193667"/>
                </a:cubicBezTo>
                <a:cubicBezTo>
                  <a:pt x="3783839" y="2229853"/>
                  <a:pt x="3890501" y="2249064"/>
                  <a:pt x="3999509" y="2263584"/>
                </a:cubicBezTo>
                <a:cubicBezTo>
                  <a:pt x="4019725" y="2266263"/>
                  <a:pt x="4037930" y="2242921"/>
                  <a:pt x="4020618" y="2226391"/>
                </a:cubicBezTo>
                <a:cubicBezTo>
                  <a:pt x="3975496" y="2183056"/>
                  <a:pt x="3949361" y="2123638"/>
                  <a:pt x="3912951" y="2074719"/>
                </a:cubicBezTo>
                <a:cubicBezTo>
                  <a:pt x="4009003" y="2126430"/>
                  <a:pt x="4117451" y="2155581"/>
                  <a:pt x="4225007" y="2168760"/>
                </a:cubicBezTo>
                <a:cubicBezTo>
                  <a:pt x="4238968" y="2170435"/>
                  <a:pt x="4253933" y="2156697"/>
                  <a:pt x="4247233" y="2142066"/>
                </a:cubicBezTo>
                <a:cubicBezTo>
                  <a:pt x="4228581" y="2101411"/>
                  <a:pt x="4204457" y="2049701"/>
                  <a:pt x="4172402" y="2006477"/>
                </a:cubicBezTo>
                <a:cubicBezTo>
                  <a:pt x="4194070" y="2012843"/>
                  <a:pt x="4215626" y="2019098"/>
                  <a:pt x="4235506" y="2026693"/>
                </a:cubicBezTo>
                <a:cubicBezTo>
                  <a:pt x="4281521" y="2044116"/>
                  <a:pt x="4328096" y="2062433"/>
                  <a:pt x="4376456" y="2072485"/>
                </a:cubicBezTo>
                <a:cubicBezTo>
                  <a:pt x="4480103" y="2094152"/>
                  <a:pt x="4566996" y="2083095"/>
                  <a:pt x="4642385" y="2006030"/>
                </a:cubicBezTo>
                <a:cubicBezTo>
                  <a:pt x="4651656" y="1996538"/>
                  <a:pt x="4647858" y="1976880"/>
                  <a:pt x="4635014" y="1972413"/>
                </a:cubicBezTo>
                <a:cubicBezTo>
                  <a:pt x="4531814" y="1936673"/>
                  <a:pt x="4491941" y="1809236"/>
                  <a:pt x="4396895" y="1755403"/>
                </a:cubicBezTo>
                <a:cubicBezTo>
                  <a:pt x="4359591" y="1734294"/>
                  <a:pt x="4320165" y="1718211"/>
                  <a:pt x="4279398" y="1707154"/>
                </a:cubicBezTo>
                <a:cubicBezTo>
                  <a:pt x="4305870" y="1685374"/>
                  <a:pt x="4327537" y="1658011"/>
                  <a:pt x="4340381" y="1629530"/>
                </a:cubicBezTo>
                <a:cubicBezTo>
                  <a:pt x="4345071" y="1619144"/>
                  <a:pt x="4340716" y="1605852"/>
                  <a:pt x="4330441" y="1600827"/>
                </a:cubicBezTo>
                <a:cubicBezTo>
                  <a:pt x="4328319" y="1599040"/>
                  <a:pt x="4326867" y="1598035"/>
                  <a:pt x="4325415" y="1597141"/>
                </a:cubicBezTo>
                <a:cubicBezTo>
                  <a:pt x="4322511" y="1595242"/>
                  <a:pt x="4319495" y="1594908"/>
                  <a:pt x="4316479" y="1595130"/>
                </a:cubicBezTo>
                <a:cubicBezTo>
                  <a:pt x="4308103" y="1592450"/>
                  <a:pt x="4299950" y="1589435"/>
                  <a:pt x="4292132" y="1585860"/>
                </a:cubicBezTo>
                <a:cubicBezTo>
                  <a:pt x="4271470" y="1576478"/>
                  <a:pt x="4252706" y="1567209"/>
                  <a:pt x="4230369" y="1566650"/>
                </a:cubicBezTo>
                <a:cubicBezTo>
                  <a:pt x="4217636" y="1566316"/>
                  <a:pt x="4203786" y="1563522"/>
                  <a:pt x="4190048" y="1561624"/>
                </a:cubicBezTo>
                <a:cubicBezTo>
                  <a:pt x="4143028" y="1547552"/>
                  <a:pt x="4095338" y="1536270"/>
                  <a:pt x="4052895" y="1542525"/>
                </a:cubicBezTo>
                <a:cubicBezTo>
                  <a:pt x="4072776" y="1515386"/>
                  <a:pt x="4089529" y="1485565"/>
                  <a:pt x="4103491" y="1457642"/>
                </a:cubicBezTo>
                <a:cubicBezTo>
                  <a:pt x="4111197" y="1442230"/>
                  <a:pt x="4096231" y="1426817"/>
                  <a:pt x="4081042" y="1427934"/>
                </a:cubicBezTo>
                <a:cubicBezTo>
                  <a:pt x="3987112" y="1434858"/>
                  <a:pt x="3899883" y="1401576"/>
                  <a:pt x="3805507" y="1418775"/>
                </a:cubicBezTo>
                <a:cubicBezTo>
                  <a:pt x="3768538" y="1425476"/>
                  <a:pt x="3733357" y="1441001"/>
                  <a:pt x="3699850" y="1459430"/>
                </a:cubicBezTo>
                <a:cubicBezTo>
                  <a:pt x="3743073" y="1410510"/>
                  <a:pt x="3778367" y="1354442"/>
                  <a:pt x="3803721" y="1297929"/>
                </a:cubicBezTo>
                <a:cubicBezTo>
                  <a:pt x="3808411" y="1287430"/>
                  <a:pt x="3803049" y="1273581"/>
                  <a:pt x="3790876" y="1271571"/>
                </a:cubicBezTo>
                <a:cubicBezTo>
                  <a:pt x="3770548" y="1268219"/>
                  <a:pt x="3601229" y="1259284"/>
                  <a:pt x="3599889" y="1255152"/>
                </a:cubicBezTo>
                <a:cubicBezTo>
                  <a:pt x="3596427" y="1244541"/>
                  <a:pt x="3585370" y="1238287"/>
                  <a:pt x="3574424" y="1241414"/>
                </a:cubicBezTo>
                <a:cubicBezTo>
                  <a:pt x="3492335" y="1265652"/>
                  <a:pt x="3397063" y="1281511"/>
                  <a:pt x="3337312" y="1331547"/>
                </a:cubicBezTo>
                <a:cubicBezTo>
                  <a:pt x="3340215" y="1300945"/>
                  <a:pt x="3342449" y="1270566"/>
                  <a:pt x="3345241" y="1241527"/>
                </a:cubicBezTo>
                <a:cubicBezTo>
                  <a:pt x="3346358" y="1229687"/>
                  <a:pt x="3337311" y="1215615"/>
                  <a:pt x="3323573" y="1218183"/>
                </a:cubicBezTo>
                <a:cubicBezTo>
                  <a:pt x="3234446" y="1235160"/>
                  <a:pt x="3157158" y="1254929"/>
                  <a:pt x="3115276" y="1326744"/>
                </a:cubicBezTo>
                <a:cubicBezTo>
                  <a:pt x="3111031" y="1311554"/>
                  <a:pt x="3106564" y="1296477"/>
                  <a:pt x="3101091" y="1281622"/>
                </a:cubicBezTo>
                <a:cubicBezTo>
                  <a:pt x="3095395" y="1265874"/>
                  <a:pt x="3075962" y="1263194"/>
                  <a:pt x="3066580" y="1277267"/>
                </a:cubicBezTo>
                <a:cubicBezTo>
                  <a:pt x="3029500" y="1332440"/>
                  <a:pt x="2995434" y="1390742"/>
                  <a:pt x="2969411" y="1452058"/>
                </a:cubicBezTo>
                <a:cubicBezTo>
                  <a:pt x="2963603" y="1383928"/>
                  <a:pt x="2949307" y="1314906"/>
                  <a:pt x="2931772" y="1246888"/>
                </a:cubicBezTo>
                <a:cubicBezTo>
                  <a:pt x="2926858" y="1227901"/>
                  <a:pt x="2902956" y="1232926"/>
                  <a:pt x="2895027" y="1245435"/>
                </a:cubicBezTo>
                <a:cubicBezTo>
                  <a:pt x="2888213" y="1256046"/>
                  <a:pt x="2882183" y="1264534"/>
                  <a:pt x="2876375" y="1272911"/>
                </a:cubicBezTo>
                <a:cubicBezTo>
                  <a:pt x="2873806" y="1269448"/>
                  <a:pt x="2871684" y="1265763"/>
                  <a:pt x="2869003" y="1262412"/>
                </a:cubicBezTo>
                <a:cubicBezTo>
                  <a:pt x="2860515" y="1251132"/>
                  <a:pt x="2847112" y="1251355"/>
                  <a:pt x="2837172" y="1260178"/>
                </a:cubicBezTo>
                <a:cubicBezTo>
                  <a:pt x="2794396" y="1298487"/>
                  <a:pt x="2749944" y="1343498"/>
                  <a:pt x="2728389" y="1397219"/>
                </a:cubicBezTo>
                <a:cubicBezTo>
                  <a:pt x="2724591" y="1396773"/>
                  <a:pt x="2720682" y="1398560"/>
                  <a:pt x="2719118" y="1403474"/>
                </a:cubicBezTo>
                <a:cubicBezTo>
                  <a:pt x="2714986" y="1399231"/>
                  <a:pt x="2711188" y="1393869"/>
                  <a:pt x="2707168" y="1388173"/>
                </a:cubicBezTo>
                <a:cubicBezTo>
                  <a:pt x="2698121" y="1375440"/>
                  <a:pt x="2679580" y="1379908"/>
                  <a:pt x="2673326" y="1392641"/>
                </a:cubicBezTo>
                <a:cubicBezTo>
                  <a:pt x="2646744" y="1446697"/>
                  <a:pt x="2607207" y="1502877"/>
                  <a:pt x="2588332" y="1561513"/>
                </a:cubicBezTo>
                <a:cubicBezTo>
                  <a:pt x="2561415" y="1476630"/>
                  <a:pt x="2518974" y="1396326"/>
                  <a:pt x="2457433" y="1341264"/>
                </a:cubicBezTo>
                <a:cubicBezTo>
                  <a:pt x="2448163" y="1332999"/>
                  <a:pt x="2434984" y="1340259"/>
                  <a:pt x="2430405" y="1349528"/>
                </a:cubicBezTo>
                <a:cubicBezTo>
                  <a:pt x="2411529" y="1387838"/>
                  <a:pt x="2402707" y="1427152"/>
                  <a:pt x="2395335" y="1467806"/>
                </a:cubicBezTo>
                <a:cubicBezTo>
                  <a:pt x="2391314" y="1460769"/>
                  <a:pt x="2387293" y="1453845"/>
                  <a:pt x="2383272" y="1446697"/>
                </a:cubicBezTo>
                <a:cubicBezTo>
                  <a:pt x="2377018" y="1435640"/>
                  <a:pt x="2358812" y="1436087"/>
                  <a:pt x="2351665" y="1445692"/>
                </a:cubicBezTo>
                <a:cubicBezTo>
                  <a:pt x="2313021" y="1497292"/>
                  <a:pt x="2295598" y="1545318"/>
                  <a:pt x="2295598" y="1601720"/>
                </a:cubicBezTo>
                <a:cubicBezTo>
                  <a:pt x="2285769" y="1591221"/>
                  <a:pt x="2275941" y="1580499"/>
                  <a:pt x="2265888" y="1570112"/>
                </a:cubicBezTo>
                <a:cubicBezTo>
                  <a:pt x="2255501" y="1559390"/>
                  <a:pt x="2234504" y="1564082"/>
                  <a:pt x="2231488" y="1579383"/>
                </a:cubicBezTo>
                <a:cubicBezTo>
                  <a:pt x="2220990" y="1632322"/>
                  <a:pt x="2204460" y="1685821"/>
                  <a:pt x="2194296" y="1739767"/>
                </a:cubicBezTo>
                <a:cubicBezTo>
                  <a:pt x="2169278" y="1677110"/>
                  <a:pt x="2131751" y="1615681"/>
                  <a:pt x="2067196" y="1602056"/>
                </a:cubicBezTo>
                <a:cubicBezTo>
                  <a:pt x="2058373" y="1600156"/>
                  <a:pt x="2047204" y="1605630"/>
                  <a:pt x="2043965" y="1614341"/>
                </a:cubicBezTo>
                <a:cubicBezTo>
                  <a:pt x="2010570" y="1704473"/>
                  <a:pt x="1964219" y="1786898"/>
                  <a:pt x="1950034" y="1882950"/>
                </a:cubicBezTo>
                <a:cubicBezTo>
                  <a:pt x="1937079" y="1971073"/>
                  <a:pt x="1957631" y="2063550"/>
                  <a:pt x="1957742" y="2152118"/>
                </a:cubicBezTo>
                <a:cubicBezTo>
                  <a:pt x="1957853" y="2301445"/>
                  <a:pt x="1914072" y="2421399"/>
                  <a:pt x="1791438" y="2512647"/>
                </a:cubicBezTo>
                <a:cubicBezTo>
                  <a:pt x="1719623" y="2566034"/>
                  <a:pt x="1637308" y="2603338"/>
                  <a:pt x="1545837" y="2598648"/>
                </a:cubicBezTo>
                <a:cubicBezTo>
                  <a:pt x="1496080" y="2596078"/>
                  <a:pt x="1448640" y="2586278"/>
                  <a:pt x="1401647" y="2574160"/>
                </a:cubicBezTo>
                <a:close/>
                <a:moveTo>
                  <a:pt x="785303" y="2040057"/>
                </a:moveTo>
                <a:lnTo>
                  <a:pt x="822380" y="2077830"/>
                </a:lnTo>
                <a:lnTo>
                  <a:pt x="841198" y="2076728"/>
                </a:lnTo>
                <a:cubicBezTo>
                  <a:pt x="933451" y="2079968"/>
                  <a:pt x="1029056" y="2110347"/>
                  <a:pt x="1120194" y="2102863"/>
                </a:cubicBezTo>
                <a:cubicBezTo>
                  <a:pt x="1136388" y="2101523"/>
                  <a:pt x="1139739" y="2081419"/>
                  <a:pt x="1124550" y="2075165"/>
                </a:cubicBezTo>
                <a:cubicBezTo>
                  <a:pt x="1058416" y="2047941"/>
                  <a:pt x="978572" y="2032056"/>
                  <a:pt x="897125" y="2030163"/>
                </a:cubicBezTo>
                <a:cubicBezTo>
                  <a:pt x="869976" y="2029532"/>
                  <a:pt x="842649" y="2030454"/>
                  <a:pt x="815593" y="2033031"/>
                </a:cubicBezTo>
                <a:close/>
                <a:moveTo>
                  <a:pt x="627092" y="1878877"/>
                </a:moveTo>
                <a:lnTo>
                  <a:pt x="650512" y="1902737"/>
                </a:lnTo>
                <a:lnTo>
                  <a:pt x="681371" y="1864187"/>
                </a:lnTo>
                <a:cubicBezTo>
                  <a:pt x="693433" y="1852572"/>
                  <a:pt x="705608" y="1845089"/>
                  <a:pt x="703708" y="1827107"/>
                </a:cubicBezTo>
                <a:cubicBezTo>
                  <a:pt x="702928" y="1820071"/>
                  <a:pt x="698460" y="1815379"/>
                  <a:pt x="691312" y="1814932"/>
                </a:cubicBezTo>
                <a:cubicBezTo>
                  <a:pt x="671431" y="1813592"/>
                  <a:pt x="659815" y="1831909"/>
                  <a:pt x="647753" y="1845758"/>
                </a:cubicBezTo>
                <a:close/>
                <a:moveTo>
                  <a:pt x="366246" y="1613135"/>
                </a:moveTo>
                <a:lnTo>
                  <a:pt x="406995" y="1654649"/>
                </a:lnTo>
                <a:lnTo>
                  <a:pt x="410277" y="1627687"/>
                </a:lnTo>
                <a:cubicBezTo>
                  <a:pt x="411617" y="1612693"/>
                  <a:pt x="411868" y="1597698"/>
                  <a:pt x="409187" y="1582955"/>
                </a:cubicBezTo>
                <a:cubicBezTo>
                  <a:pt x="408015" y="1576590"/>
                  <a:pt x="402460" y="1571676"/>
                  <a:pt x="396316" y="1570000"/>
                </a:cubicBezTo>
                <a:cubicBezTo>
                  <a:pt x="390173" y="1568324"/>
                  <a:pt x="383443" y="1569888"/>
                  <a:pt x="379926" y="1576478"/>
                </a:cubicBezTo>
                <a:close/>
                <a:moveTo>
                  <a:pt x="288278" y="1533703"/>
                </a:moveTo>
                <a:lnTo>
                  <a:pt x="339724" y="1586115"/>
                </a:lnTo>
                <a:lnTo>
                  <a:pt x="340137" y="1582580"/>
                </a:lnTo>
                <a:cubicBezTo>
                  <a:pt x="339830" y="1573658"/>
                  <a:pt x="338769" y="1564639"/>
                  <a:pt x="338713" y="1555481"/>
                </a:cubicBezTo>
                <a:cubicBezTo>
                  <a:pt x="338602" y="1531022"/>
                  <a:pt x="341952" y="1507679"/>
                  <a:pt x="346197" y="1483554"/>
                </a:cubicBezTo>
                <a:cubicBezTo>
                  <a:pt x="349631" y="1464539"/>
                  <a:pt x="328376" y="1451493"/>
                  <a:pt x="313528" y="1456901"/>
                </a:cubicBezTo>
                <a:cubicBezTo>
                  <a:pt x="308579" y="1458704"/>
                  <a:pt x="304342" y="1462558"/>
                  <a:pt x="301968" y="1468924"/>
                </a:cubicBezTo>
                <a:cubicBezTo>
                  <a:pt x="298422" y="1478696"/>
                  <a:pt x="294729" y="1491038"/>
                  <a:pt x="291860" y="1504477"/>
                </a:cubicBezTo>
                <a:close/>
                <a:moveTo>
                  <a:pt x="58581" y="1299696"/>
                </a:moveTo>
                <a:lnTo>
                  <a:pt x="97048" y="1338884"/>
                </a:lnTo>
                <a:lnTo>
                  <a:pt x="91436" y="1242196"/>
                </a:lnTo>
                <a:cubicBezTo>
                  <a:pt x="91324" y="1231810"/>
                  <a:pt x="77139" y="1227789"/>
                  <a:pt x="73119" y="1238287"/>
                </a:cubicBezTo>
                <a:close/>
                <a:moveTo>
                  <a:pt x="0" y="1240016"/>
                </a:moveTo>
                <a:lnTo>
                  <a:pt x="31900" y="1272515"/>
                </a:lnTo>
                <a:lnTo>
                  <a:pt x="42405" y="1244821"/>
                </a:lnTo>
                <a:cubicBezTo>
                  <a:pt x="60471" y="1200565"/>
                  <a:pt x="79039" y="1156476"/>
                  <a:pt x="96238" y="1111856"/>
                </a:cubicBezTo>
                <a:cubicBezTo>
                  <a:pt x="136222" y="1172056"/>
                  <a:pt x="151747" y="1244319"/>
                  <a:pt x="206475" y="1296700"/>
                </a:cubicBezTo>
                <a:cubicBezTo>
                  <a:pt x="219318" y="1308987"/>
                  <a:pt x="240762" y="1294467"/>
                  <a:pt x="238194" y="1278384"/>
                </a:cubicBezTo>
                <a:cubicBezTo>
                  <a:pt x="224010" y="1188810"/>
                  <a:pt x="181568" y="1089966"/>
                  <a:pt x="222222" y="1001286"/>
                </a:cubicBezTo>
                <a:cubicBezTo>
                  <a:pt x="256845" y="925785"/>
                  <a:pt x="306770" y="861899"/>
                  <a:pt x="363172" y="802035"/>
                </a:cubicBezTo>
                <a:cubicBezTo>
                  <a:pt x="438897" y="887364"/>
                  <a:pt x="498204" y="978724"/>
                  <a:pt x="515403" y="1095104"/>
                </a:cubicBezTo>
                <a:cubicBezTo>
                  <a:pt x="526236" y="1168260"/>
                  <a:pt x="532491" y="1241080"/>
                  <a:pt x="582527" y="1298823"/>
                </a:cubicBezTo>
                <a:cubicBezTo>
                  <a:pt x="590569" y="1308093"/>
                  <a:pt x="607211" y="1299158"/>
                  <a:pt x="603637" y="1287319"/>
                </a:cubicBezTo>
                <a:cubicBezTo>
                  <a:pt x="596823" y="1264758"/>
                  <a:pt x="591239" y="1241638"/>
                  <a:pt x="586101" y="1218407"/>
                </a:cubicBezTo>
                <a:cubicBezTo>
                  <a:pt x="599393" y="1210142"/>
                  <a:pt x="613019" y="1185459"/>
                  <a:pt x="615922" y="1179540"/>
                </a:cubicBezTo>
                <a:cubicBezTo>
                  <a:pt x="627091" y="1157537"/>
                  <a:pt x="648088" y="1127605"/>
                  <a:pt x="641611" y="1101916"/>
                </a:cubicBezTo>
                <a:cubicBezTo>
                  <a:pt x="639488" y="1093652"/>
                  <a:pt x="631223" y="1090301"/>
                  <a:pt x="623629" y="1093428"/>
                </a:cubicBezTo>
                <a:cubicBezTo>
                  <a:pt x="600621" y="1103034"/>
                  <a:pt x="592244" y="1136428"/>
                  <a:pt x="582863" y="1157091"/>
                </a:cubicBezTo>
                <a:cubicBezTo>
                  <a:pt x="581076" y="1160999"/>
                  <a:pt x="578507" y="1165802"/>
                  <a:pt x="575938" y="1170940"/>
                </a:cubicBezTo>
                <a:cubicBezTo>
                  <a:pt x="569349" y="1137992"/>
                  <a:pt x="562870" y="1105044"/>
                  <a:pt x="554941" y="1072655"/>
                </a:cubicBezTo>
                <a:cubicBezTo>
                  <a:pt x="582751" y="1064948"/>
                  <a:pt x="601291" y="1021166"/>
                  <a:pt x="615029" y="998941"/>
                </a:cubicBezTo>
                <a:cubicBezTo>
                  <a:pt x="631112" y="972917"/>
                  <a:pt x="655125" y="944884"/>
                  <a:pt x="648200" y="912718"/>
                </a:cubicBezTo>
                <a:cubicBezTo>
                  <a:pt x="647195" y="908138"/>
                  <a:pt x="641945" y="904005"/>
                  <a:pt x="637144" y="905681"/>
                </a:cubicBezTo>
                <a:cubicBezTo>
                  <a:pt x="605089" y="916403"/>
                  <a:pt x="592244" y="950803"/>
                  <a:pt x="576273" y="978166"/>
                </a:cubicBezTo>
                <a:cubicBezTo>
                  <a:pt x="567338" y="993580"/>
                  <a:pt x="552372" y="1013013"/>
                  <a:pt x="544219" y="1032781"/>
                </a:cubicBezTo>
                <a:cubicBezTo>
                  <a:pt x="543102" y="1028873"/>
                  <a:pt x="542320" y="1024852"/>
                  <a:pt x="540979" y="1020943"/>
                </a:cubicBezTo>
                <a:cubicBezTo>
                  <a:pt x="544219" y="1018932"/>
                  <a:pt x="546340" y="1014911"/>
                  <a:pt x="544777" y="1010779"/>
                </a:cubicBezTo>
                <a:cubicBezTo>
                  <a:pt x="525902" y="962307"/>
                  <a:pt x="571918" y="899538"/>
                  <a:pt x="601179" y="863798"/>
                </a:cubicBezTo>
                <a:cubicBezTo>
                  <a:pt x="623741" y="836210"/>
                  <a:pt x="673665" y="801699"/>
                  <a:pt x="673442" y="763949"/>
                </a:cubicBezTo>
                <a:cubicBezTo>
                  <a:pt x="673442" y="757248"/>
                  <a:pt x="666405" y="753450"/>
                  <a:pt x="660598" y="753674"/>
                </a:cubicBezTo>
                <a:cubicBezTo>
                  <a:pt x="613242" y="754790"/>
                  <a:pt x="555946" y="847715"/>
                  <a:pt x="535172" y="884684"/>
                </a:cubicBezTo>
                <a:cubicBezTo>
                  <a:pt x="532604" y="889151"/>
                  <a:pt x="530370" y="893842"/>
                  <a:pt x="528024" y="898422"/>
                </a:cubicBezTo>
                <a:cubicBezTo>
                  <a:pt x="530370" y="884906"/>
                  <a:pt x="533944" y="871839"/>
                  <a:pt x="537852" y="859107"/>
                </a:cubicBezTo>
                <a:cubicBezTo>
                  <a:pt x="562647" y="805273"/>
                  <a:pt x="594143" y="773889"/>
                  <a:pt x="642392" y="740159"/>
                </a:cubicBezTo>
                <a:cubicBezTo>
                  <a:pt x="668974" y="721619"/>
                  <a:pt x="719680" y="699282"/>
                  <a:pt x="725041" y="664211"/>
                </a:cubicBezTo>
                <a:cubicBezTo>
                  <a:pt x="726047" y="657510"/>
                  <a:pt x="719457" y="653713"/>
                  <a:pt x="713761" y="654160"/>
                </a:cubicBezTo>
                <a:cubicBezTo>
                  <a:pt x="692317" y="655835"/>
                  <a:pt x="674111" y="674933"/>
                  <a:pt x="657135" y="686773"/>
                </a:cubicBezTo>
                <a:cubicBezTo>
                  <a:pt x="643732" y="696154"/>
                  <a:pt x="630442" y="705872"/>
                  <a:pt x="617151" y="715365"/>
                </a:cubicBezTo>
                <a:cubicBezTo>
                  <a:pt x="653785" y="668456"/>
                  <a:pt x="697008" y="624227"/>
                  <a:pt x="740008" y="579105"/>
                </a:cubicBezTo>
                <a:cubicBezTo>
                  <a:pt x="795181" y="661196"/>
                  <a:pt x="805903" y="765624"/>
                  <a:pt x="870682" y="841572"/>
                </a:cubicBezTo>
                <a:cubicBezTo>
                  <a:pt x="878612" y="863240"/>
                  <a:pt x="885091" y="887587"/>
                  <a:pt x="888999" y="908473"/>
                </a:cubicBezTo>
                <a:cubicBezTo>
                  <a:pt x="889335" y="910149"/>
                  <a:pt x="889781" y="911600"/>
                  <a:pt x="890116" y="913164"/>
                </a:cubicBezTo>
                <a:cubicBezTo>
                  <a:pt x="891345" y="936171"/>
                  <a:pt x="894137" y="959180"/>
                  <a:pt x="894919" y="982299"/>
                </a:cubicBezTo>
                <a:cubicBezTo>
                  <a:pt x="895366" y="996036"/>
                  <a:pt x="894360" y="1008323"/>
                  <a:pt x="892686" y="1020161"/>
                </a:cubicBezTo>
                <a:cubicBezTo>
                  <a:pt x="892573" y="1020608"/>
                  <a:pt x="892462" y="1020943"/>
                  <a:pt x="892350" y="1021390"/>
                </a:cubicBezTo>
                <a:cubicBezTo>
                  <a:pt x="884867" y="1038813"/>
                  <a:pt x="872693" y="1053444"/>
                  <a:pt x="867890" y="1071649"/>
                </a:cubicBezTo>
                <a:cubicBezTo>
                  <a:pt x="866997" y="1075000"/>
                  <a:pt x="867668" y="1077903"/>
                  <a:pt x="868784" y="1080584"/>
                </a:cubicBezTo>
                <a:cubicBezTo>
                  <a:pt x="779211" y="1193278"/>
                  <a:pt x="698125" y="1312672"/>
                  <a:pt x="634575" y="1441225"/>
                </a:cubicBezTo>
                <a:cubicBezTo>
                  <a:pt x="634351" y="1438767"/>
                  <a:pt x="634128" y="1436087"/>
                  <a:pt x="633904" y="1433964"/>
                </a:cubicBezTo>
                <a:cubicBezTo>
                  <a:pt x="631894" y="1411962"/>
                  <a:pt x="632117" y="1371419"/>
                  <a:pt x="610115" y="1359134"/>
                </a:cubicBezTo>
                <a:cubicBezTo>
                  <a:pt x="606318" y="1357012"/>
                  <a:pt x="602408" y="1358017"/>
                  <a:pt x="600397" y="1361926"/>
                </a:cubicBezTo>
                <a:cubicBezTo>
                  <a:pt x="594702" y="1373542"/>
                  <a:pt x="597829" y="1385715"/>
                  <a:pt x="599057" y="1398337"/>
                </a:cubicBezTo>
                <a:cubicBezTo>
                  <a:pt x="601291" y="1421009"/>
                  <a:pt x="601962" y="1443906"/>
                  <a:pt x="600286" y="1466801"/>
                </a:cubicBezTo>
                <a:cubicBezTo>
                  <a:pt x="598946" y="1485565"/>
                  <a:pt x="591462" y="1510694"/>
                  <a:pt x="593696" y="1531469"/>
                </a:cubicBezTo>
                <a:cubicBezTo>
                  <a:pt x="578284" y="1568996"/>
                  <a:pt x="563764" y="1607081"/>
                  <a:pt x="551814" y="1646284"/>
                </a:cubicBezTo>
                <a:lnTo>
                  <a:pt x="522645" y="1772469"/>
                </a:lnTo>
                <a:lnTo>
                  <a:pt x="557102" y="1807573"/>
                </a:lnTo>
                <a:lnTo>
                  <a:pt x="560636" y="1786117"/>
                </a:lnTo>
                <a:cubicBezTo>
                  <a:pt x="625416" y="1505780"/>
                  <a:pt x="770722" y="1253812"/>
                  <a:pt x="954896" y="1034681"/>
                </a:cubicBezTo>
                <a:cubicBezTo>
                  <a:pt x="1037098" y="936842"/>
                  <a:pt x="1108801" y="831856"/>
                  <a:pt x="1189552" y="733458"/>
                </a:cubicBezTo>
                <a:cubicBezTo>
                  <a:pt x="1286608" y="615068"/>
                  <a:pt x="1420411" y="569500"/>
                  <a:pt x="1544608" y="489084"/>
                </a:cubicBezTo>
                <a:cubicBezTo>
                  <a:pt x="1661210" y="413472"/>
                  <a:pt x="1760724" y="312059"/>
                  <a:pt x="1881012" y="242701"/>
                </a:cubicBezTo>
                <a:cubicBezTo>
                  <a:pt x="1950816" y="202494"/>
                  <a:pt x="2024643" y="165302"/>
                  <a:pt x="2076354" y="101639"/>
                </a:cubicBezTo>
                <a:cubicBezTo>
                  <a:pt x="2067308" y="188533"/>
                  <a:pt x="2011575" y="261465"/>
                  <a:pt x="1922113" y="283914"/>
                </a:cubicBezTo>
                <a:cubicBezTo>
                  <a:pt x="1896090" y="290392"/>
                  <a:pt x="1903796" y="326914"/>
                  <a:pt x="1926134" y="332052"/>
                </a:cubicBezTo>
                <a:cubicBezTo>
                  <a:pt x="1957071" y="339088"/>
                  <a:pt x="1983654" y="340540"/>
                  <a:pt x="2011575" y="336742"/>
                </a:cubicBezTo>
                <a:cubicBezTo>
                  <a:pt x="1974272" y="500366"/>
                  <a:pt x="1762623" y="564251"/>
                  <a:pt x="1613966" y="579999"/>
                </a:cubicBezTo>
                <a:cubicBezTo>
                  <a:pt x="1583587" y="583238"/>
                  <a:pt x="1584033" y="626237"/>
                  <a:pt x="1614971" y="627466"/>
                </a:cubicBezTo>
                <a:cubicBezTo>
                  <a:pt x="1664673" y="629477"/>
                  <a:pt x="1720293" y="621211"/>
                  <a:pt x="1775020" y="604459"/>
                </a:cubicBezTo>
                <a:cubicBezTo>
                  <a:pt x="1808750" y="616297"/>
                  <a:pt x="1841809" y="626461"/>
                  <a:pt x="1874199" y="642320"/>
                </a:cubicBezTo>
                <a:cubicBezTo>
                  <a:pt x="1806963" y="686437"/>
                  <a:pt x="1745088" y="741612"/>
                  <a:pt x="1671597" y="772772"/>
                </a:cubicBezTo>
                <a:cubicBezTo>
                  <a:pt x="1665900" y="775230"/>
                  <a:pt x="1660205" y="777017"/>
                  <a:pt x="1654509" y="779139"/>
                </a:cubicBezTo>
                <a:cubicBezTo>
                  <a:pt x="1667353" y="755572"/>
                  <a:pt x="1675729" y="729549"/>
                  <a:pt x="1663333" y="709333"/>
                </a:cubicBezTo>
                <a:cubicBezTo>
                  <a:pt x="1661210" y="705759"/>
                  <a:pt x="1655402" y="703749"/>
                  <a:pt x="1651604" y="705648"/>
                </a:cubicBezTo>
                <a:cubicBezTo>
                  <a:pt x="1623125" y="719497"/>
                  <a:pt x="1618433" y="757582"/>
                  <a:pt x="1603132" y="783606"/>
                </a:cubicBezTo>
                <a:cubicBezTo>
                  <a:pt x="1600116" y="788743"/>
                  <a:pt x="1596878" y="793882"/>
                  <a:pt x="1593639" y="799019"/>
                </a:cubicBezTo>
                <a:cubicBezTo>
                  <a:pt x="1561920" y="807284"/>
                  <a:pt x="1530423" y="813092"/>
                  <a:pt x="1498592" y="816331"/>
                </a:cubicBezTo>
                <a:cubicBezTo>
                  <a:pt x="1527407" y="795444"/>
                  <a:pt x="1550974" y="764283"/>
                  <a:pt x="1563594" y="735804"/>
                </a:cubicBezTo>
                <a:cubicBezTo>
                  <a:pt x="1567504" y="726980"/>
                  <a:pt x="1567728" y="718268"/>
                  <a:pt x="1560802" y="710786"/>
                </a:cubicBezTo>
                <a:cubicBezTo>
                  <a:pt x="1556223" y="705759"/>
                  <a:pt x="1552872" y="704978"/>
                  <a:pt x="1546060" y="704419"/>
                </a:cubicBezTo>
                <a:cubicBezTo>
                  <a:pt x="1539023" y="703860"/>
                  <a:pt x="1531764" y="708552"/>
                  <a:pt x="1528301" y="714360"/>
                </a:cubicBezTo>
                <a:cubicBezTo>
                  <a:pt x="1500715" y="759593"/>
                  <a:pt x="1471563" y="791201"/>
                  <a:pt x="1420858" y="809741"/>
                </a:cubicBezTo>
                <a:cubicBezTo>
                  <a:pt x="1415497" y="811752"/>
                  <a:pt x="1413486" y="815884"/>
                  <a:pt x="1412928" y="820351"/>
                </a:cubicBezTo>
                <a:cubicBezTo>
                  <a:pt x="1383666" y="820351"/>
                  <a:pt x="1353845" y="819234"/>
                  <a:pt x="1323242" y="817447"/>
                </a:cubicBezTo>
                <a:cubicBezTo>
                  <a:pt x="1312632" y="816889"/>
                  <a:pt x="1308276" y="832078"/>
                  <a:pt x="1318775" y="835988"/>
                </a:cubicBezTo>
                <a:cubicBezTo>
                  <a:pt x="1381879" y="859777"/>
                  <a:pt x="1451013" y="863128"/>
                  <a:pt x="1519032" y="855645"/>
                </a:cubicBezTo>
                <a:cubicBezTo>
                  <a:pt x="1520372" y="857879"/>
                  <a:pt x="1522493" y="859888"/>
                  <a:pt x="1525733" y="861006"/>
                </a:cubicBezTo>
                <a:cubicBezTo>
                  <a:pt x="1585485" y="881668"/>
                  <a:pt x="1646690" y="901995"/>
                  <a:pt x="1708454" y="917073"/>
                </a:cubicBezTo>
                <a:cubicBezTo>
                  <a:pt x="1675506" y="989447"/>
                  <a:pt x="1609498" y="1058359"/>
                  <a:pt x="1532210" y="1082706"/>
                </a:cubicBezTo>
                <a:cubicBezTo>
                  <a:pt x="1547400" y="1071426"/>
                  <a:pt x="1561473" y="1058693"/>
                  <a:pt x="1572865" y="1044174"/>
                </a:cubicBezTo>
                <a:cubicBezTo>
                  <a:pt x="1594086" y="1017258"/>
                  <a:pt x="1627926" y="967444"/>
                  <a:pt x="1604026" y="934496"/>
                </a:cubicBezTo>
                <a:cubicBezTo>
                  <a:pt x="1601121" y="930475"/>
                  <a:pt x="1594086" y="930029"/>
                  <a:pt x="1590623" y="933491"/>
                </a:cubicBezTo>
                <a:cubicBezTo>
                  <a:pt x="1569402" y="954600"/>
                  <a:pt x="1569515" y="989112"/>
                  <a:pt x="1550974" y="1013683"/>
                </a:cubicBezTo>
                <a:cubicBezTo>
                  <a:pt x="1525620" y="1047301"/>
                  <a:pt x="1493678" y="1070755"/>
                  <a:pt x="1457603" y="1091306"/>
                </a:cubicBezTo>
                <a:cubicBezTo>
                  <a:pt x="1457380" y="1091306"/>
                  <a:pt x="1457044" y="1091306"/>
                  <a:pt x="1457044" y="1091306"/>
                </a:cubicBezTo>
                <a:cubicBezTo>
                  <a:pt x="1455258" y="1091083"/>
                  <a:pt x="1453471" y="1090972"/>
                  <a:pt x="1451683" y="1090747"/>
                </a:cubicBezTo>
                <a:cubicBezTo>
                  <a:pt x="1459725" y="1083377"/>
                  <a:pt x="1467208" y="1075447"/>
                  <a:pt x="1473686" y="1067070"/>
                </a:cubicBezTo>
                <a:cubicBezTo>
                  <a:pt x="1493231" y="1041605"/>
                  <a:pt x="1513893" y="1003855"/>
                  <a:pt x="1499709" y="971689"/>
                </a:cubicBezTo>
                <a:cubicBezTo>
                  <a:pt x="1497028" y="965546"/>
                  <a:pt x="1487312" y="965099"/>
                  <a:pt x="1483068" y="969678"/>
                </a:cubicBezTo>
                <a:cubicBezTo>
                  <a:pt x="1464528" y="990006"/>
                  <a:pt x="1457491" y="1019491"/>
                  <a:pt x="1439621" y="1041270"/>
                </a:cubicBezTo>
                <a:cubicBezTo>
                  <a:pt x="1424208" y="1060033"/>
                  <a:pt x="1406338" y="1073436"/>
                  <a:pt x="1386681" y="1084940"/>
                </a:cubicBezTo>
                <a:cubicBezTo>
                  <a:pt x="1366130" y="1084493"/>
                  <a:pt x="1346026" y="1086616"/>
                  <a:pt x="1326035" y="1094322"/>
                </a:cubicBezTo>
                <a:cubicBezTo>
                  <a:pt x="1318551" y="1094322"/>
                  <a:pt x="1311180" y="1094210"/>
                  <a:pt x="1303809" y="1094099"/>
                </a:cubicBezTo>
                <a:cubicBezTo>
                  <a:pt x="1332736" y="1079803"/>
                  <a:pt x="1358871" y="1056572"/>
                  <a:pt x="1379980" y="1035686"/>
                </a:cubicBezTo>
                <a:cubicBezTo>
                  <a:pt x="1402876" y="1013013"/>
                  <a:pt x="1460619" y="960967"/>
                  <a:pt x="1440850" y="923216"/>
                </a:cubicBezTo>
                <a:cubicBezTo>
                  <a:pt x="1438616" y="918860"/>
                  <a:pt x="1431580" y="916292"/>
                  <a:pt x="1427112" y="918301"/>
                </a:cubicBezTo>
                <a:cubicBezTo>
                  <a:pt x="1413710" y="924445"/>
                  <a:pt x="1404216" y="940081"/>
                  <a:pt x="1395728" y="951697"/>
                </a:cubicBezTo>
                <a:cubicBezTo>
                  <a:pt x="1380985" y="971800"/>
                  <a:pt x="1364790" y="991793"/>
                  <a:pt x="1346697" y="1008992"/>
                </a:cubicBezTo>
                <a:cubicBezTo>
                  <a:pt x="1325588" y="1029096"/>
                  <a:pt x="1303026" y="1047859"/>
                  <a:pt x="1277786" y="1061820"/>
                </a:cubicBezTo>
                <a:cubicBezTo>
                  <a:pt x="1261256" y="1056572"/>
                  <a:pt x="1241710" y="1062491"/>
                  <a:pt x="1224845" y="1072766"/>
                </a:cubicBezTo>
                <a:cubicBezTo>
                  <a:pt x="1233110" y="1066288"/>
                  <a:pt x="1241486" y="1059922"/>
                  <a:pt x="1249081" y="1051880"/>
                </a:cubicBezTo>
                <a:cubicBezTo>
                  <a:pt x="1275328" y="1024182"/>
                  <a:pt x="1307605" y="982187"/>
                  <a:pt x="1294315" y="942203"/>
                </a:cubicBezTo>
                <a:cubicBezTo>
                  <a:pt x="1291969" y="935278"/>
                  <a:pt x="1281694" y="933156"/>
                  <a:pt x="1277115" y="939187"/>
                </a:cubicBezTo>
                <a:cubicBezTo>
                  <a:pt x="1264159" y="956611"/>
                  <a:pt x="1260027" y="978055"/>
                  <a:pt x="1248411" y="996372"/>
                </a:cubicBezTo>
                <a:cubicBezTo>
                  <a:pt x="1234898" y="1017927"/>
                  <a:pt x="1219261" y="1038366"/>
                  <a:pt x="1199716" y="1054896"/>
                </a:cubicBezTo>
                <a:cubicBezTo>
                  <a:pt x="1176038" y="1074889"/>
                  <a:pt x="1150461" y="1094322"/>
                  <a:pt x="1121757" y="1106384"/>
                </a:cubicBezTo>
                <a:cubicBezTo>
                  <a:pt x="1120529" y="1106942"/>
                  <a:pt x="1120082" y="1107948"/>
                  <a:pt x="1119523" y="1108842"/>
                </a:cubicBezTo>
                <a:cubicBezTo>
                  <a:pt x="1072614" y="1118558"/>
                  <a:pt x="1028721" y="1137545"/>
                  <a:pt x="992758" y="1173174"/>
                </a:cubicBezTo>
                <a:cubicBezTo>
                  <a:pt x="984270" y="1181662"/>
                  <a:pt x="996443" y="1194505"/>
                  <a:pt x="1006048" y="1188586"/>
                </a:cubicBezTo>
                <a:cubicBezTo>
                  <a:pt x="1196700" y="1069974"/>
                  <a:pt x="1389920" y="1184230"/>
                  <a:pt x="1570742" y="1255934"/>
                </a:cubicBezTo>
                <a:cubicBezTo>
                  <a:pt x="1535561" y="1299828"/>
                  <a:pt x="1491891" y="1326521"/>
                  <a:pt x="1443195" y="1342940"/>
                </a:cubicBezTo>
                <a:cubicBezTo>
                  <a:pt x="1452130" y="1326968"/>
                  <a:pt x="1454587" y="1308874"/>
                  <a:pt x="1441408" y="1293126"/>
                </a:cubicBezTo>
                <a:cubicBezTo>
                  <a:pt x="1436494" y="1287207"/>
                  <a:pt x="1426777" y="1288101"/>
                  <a:pt x="1421640" y="1293015"/>
                </a:cubicBezTo>
                <a:cubicBezTo>
                  <a:pt x="1404775" y="1309209"/>
                  <a:pt x="1406561" y="1336350"/>
                  <a:pt x="1392823" y="1356229"/>
                </a:cubicBezTo>
                <a:cubicBezTo>
                  <a:pt x="1372720" y="1360139"/>
                  <a:pt x="1352169" y="1362931"/>
                  <a:pt x="1331061" y="1364718"/>
                </a:cubicBezTo>
                <a:cubicBezTo>
                  <a:pt x="1351053" y="1345285"/>
                  <a:pt x="1367917" y="1322836"/>
                  <a:pt x="1378081" y="1297371"/>
                </a:cubicBezTo>
                <a:cubicBezTo>
                  <a:pt x="1379868" y="1292903"/>
                  <a:pt x="1379645" y="1288770"/>
                  <a:pt x="1378639" y="1284973"/>
                </a:cubicBezTo>
                <a:lnTo>
                  <a:pt x="1378639" y="1284862"/>
                </a:lnTo>
                <a:cubicBezTo>
                  <a:pt x="1377746" y="1281399"/>
                  <a:pt x="1376182" y="1278384"/>
                  <a:pt x="1373725" y="1275703"/>
                </a:cubicBezTo>
                <a:cubicBezTo>
                  <a:pt x="1373278" y="1275256"/>
                  <a:pt x="1373278" y="1274363"/>
                  <a:pt x="1372831" y="1273916"/>
                </a:cubicBezTo>
                <a:cubicBezTo>
                  <a:pt x="1372831" y="1274140"/>
                  <a:pt x="1372944" y="1274474"/>
                  <a:pt x="1373055" y="1274698"/>
                </a:cubicBezTo>
                <a:cubicBezTo>
                  <a:pt x="1362556" y="1264199"/>
                  <a:pt x="1342565" y="1261631"/>
                  <a:pt x="1334635" y="1277379"/>
                </a:cubicBezTo>
                <a:cubicBezTo>
                  <a:pt x="1311626" y="1322947"/>
                  <a:pt x="1274323" y="1353549"/>
                  <a:pt x="1233222" y="1382477"/>
                </a:cubicBezTo>
                <a:cubicBezTo>
                  <a:pt x="1232551" y="1382923"/>
                  <a:pt x="1232217" y="1383594"/>
                  <a:pt x="1231658" y="1384041"/>
                </a:cubicBezTo>
                <a:cubicBezTo>
                  <a:pt x="1215128" y="1378567"/>
                  <a:pt x="1198711" y="1373542"/>
                  <a:pt x="1182068" y="1369409"/>
                </a:cubicBezTo>
                <a:cubicBezTo>
                  <a:pt x="1203066" y="1360921"/>
                  <a:pt x="1223169" y="1347741"/>
                  <a:pt x="1237243" y="1333111"/>
                </a:cubicBezTo>
                <a:cubicBezTo>
                  <a:pt x="1258798" y="1310773"/>
                  <a:pt x="1289401" y="1272353"/>
                  <a:pt x="1267398" y="1241080"/>
                </a:cubicBezTo>
                <a:cubicBezTo>
                  <a:pt x="1262708" y="1234490"/>
                  <a:pt x="1254108" y="1235272"/>
                  <a:pt x="1248970" y="1240410"/>
                </a:cubicBezTo>
                <a:cubicBezTo>
                  <a:pt x="1239030" y="1250349"/>
                  <a:pt x="1234674" y="1264534"/>
                  <a:pt x="1227972" y="1276708"/>
                </a:cubicBezTo>
                <a:cubicBezTo>
                  <a:pt x="1220601" y="1289999"/>
                  <a:pt x="1210214" y="1301615"/>
                  <a:pt x="1198375" y="1311220"/>
                </a:cubicBezTo>
                <a:cubicBezTo>
                  <a:pt x="1178271" y="1327526"/>
                  <a:pt x="1154929" y="1338584"/>
                  <a:pt x="1134825" y="1354331"/>
                </a:cubicBezTo>
                <a:cubicBezTo>
                  <a:pt x="1132926" y="1355783"/>
                  <a:pt x="1132256" y="1357794"/>
                  <a:pt x="1131474" y="1359804"/>
                </a:cubicBezTo>
                <a:cubicBezTo>
                  <a:pt x="1119076" y="1358016"/>
                  <a:pt x="1106567" y="1356565"/>
                  <a:pt x="1094171" y="1356007"/>
                </a:cubicBezTo>
                <a:cubicBezTo>
                  <a:pt x="1096069" y="1354331"/>
                  <a:pt x="1098303" y="1352991"/>
                  <a:pt x="1099979" y="1351204"/>
                </a:cubicBezTo>
                <a:cubicBezTo>
                  <a:pt x="1120416" y="1329871"/>
                  <a:pt x="1146217" y="1298376"/>
                  <a:pt x="1129687" y="1267997"/>
                </a:cubicBezTo>
                <a:cubicBezTo>
                  <a:pt x="1126560" y="1262300"/>
                  <a:pt x="1118183" y="1261518"/>
                  <a:pt x="1113269" y="1264869"/>
                </a:cubicBezTo>
                <a:cubicBezTo>
                  <a:pt x="1096069" y="1276596"/>
                  <a:pt x="1091602" y="1296700"/>
                  <a:pt x="1078981" y="1312448"/>
                </a:cubicBezTo>
                <a:cubicBezTo>
                  <a:pt x="1059435" y="1336685"/>
                  <a:pt x="1033859" y="1350981"/>
                  <a:pt x="1005154" y="1361703"/>
                </a:cubicBezTo>
                <a:cubicBezTo>
                  <a:pt x="1002251" y="1362819"/>
                  <a:pt x="1000353" y="1364718"/>
                  <a:pt x="999235" y="1366952"/>
                </a:cubicBezTo>
                <a:cubicBezTo>
                  <a:pt x="988402" y="1370079"/>
                  <a:pt x="977680" y="1374212"/>
                  <a:pt x="967069" y="1378791"/>
                </a:cubicBezTo>
                <a:cubicBezTo>
                  <a:pt x="964500" y="1378680"/>
                  <a:pt x="961708" y="1378903"/>
                  <a:pt x="958916" y="1379908"/>
                </a:cubicBezTo>
                <a:cubicBezTo>
                  <a:pt x="952215" y="1382141"/>
                  <a:pt x="946519" y="1384935"/>
                  <a:pt x="940375" y="1387502"/>
                </a:cubicBezTo>
                <a:cubicBezTo>
                  <a:pt x="946743" y="1378456"/>
                  <a:pt x="952438" y="1369186"/>
                  <a:pt x="957465" y="1361144"/>
                </a:cubicBezTo>
                <a:cubicBezTo>
                  <a:pt x="968298" y="1343721"/>
                  <a:pt x="978015" y="1325739"/>
                  <a:pt x="986504" y="1307087"/>
                </a:cubicBezTo>
                <a:cubicBezTo>
                  <a:pt x="988513" y="1302732"/>
                  <a:pt x="990747" y="1295807"/>
                  <a:pt x="989518" y="1291004"/>
                </a:cubicBezTo>
                <a:cubicBezTo>
                  <a:pt x="989295" y="1290223"/>
                  <a:pt x="988848" y="1288547"/>
                  <a:pt x="988402" y="1286649"/>
                </a:cubicBezTo>
                <a:cubicBezTo>
                  <a:pt x="985833" y="1276596"/>
                  <a:pt x="975893" y="1273693"/>
                  <a:pt x="967627" y="1279054"/>
                </a:cubicBezTo>
                <a:cubicBezTo>
                  <a:pt x="948417" y="1291450"/>
                  <a:pt x="939706" y="1327973"/>
                  <a:pt x="927532" y="1347183"/>
                </a:cubicBezTo>
                <a:cubicBezTo>
                  <a:pt x="914799" y="1367287"/>
                  <a:pt x="900168" y="1390854"/>
                  <a:pt x="881182" y="1407272"/>
                </a:cubicBezTo>
                <a:cubicBezTo>
                  <a:pt x="869231" y="1406601"/>
                  <a:pt x="859179" y="1412856"/>
                  <a:pt x="847563" y="1420897"/>
                </a:cubicBezTo>
                <a:cubicBezTo>
                  <a:pt x="832039" y="1431731"/>
                  <a:pt x="841309" y="1457755"/>
                  <a:pt x="860854" y="1452394"/>
                </a:cubicBezTo>
                <a:cubicBezTo>
                  <a:pt x="870013" y="1449825"/>
                  <a:pt x="877719" y="1447702"/>
                  <a:pt x="884085" y="1444017"/>
                </a:cubicBezTo>
                <a:cubicBezTo>
                  <a:pt x="913124" y="1446251"/>
                  <a:pt x="941381" y="1430950"/>
                  <a:pt x="968074" y="1418664"/>
                </a:cubicBezTo>
                <a:cubicBezTo>
                  <a:pt x="1067588" y="1399677"/>
                  <a:pt x="1174139" y="1395432"/>
                  <a:pt x="1267733" y="1438098"/>
                </a:cubicBezTo>
                <a:cubicBezTo>
                  <a:pt x="1324695" y="1464009"/>
                  <a:pt x="1378639" y="1494947"/>
                  <a:pt x="1435823" y="1519965"/>
                </a:cubicBezTo>
                <a:cubicBezTo>
                  <a:pt x="1342676" y="1591780"/>
                  <a:pt x="1245954" y="1632100"/>
                  <a:pt x="1137393" y="1655666"/>
                </a:cubicBezTo>
                <a:cubicBezTo>
                  <a:pt x="1141303" y="1650975"/>
                  <a:pt x="1145434" y="1646284"/>
                  <a:pt x="1148786" y="1641481"/>
                </a:cubicBezTo>
                <a:cubicBezTo>
                  <a:pt x="1167102" y="1614787"/>
                  <a:pt x="1195024" y="1575473"/>
                  <a:pt x="1174809" y="1543307"/>
                </a:cubicBezTo>
                <a:cubicBezTo>
                  <a:pt x="1170342" y="1536271"/>
                  <a:pt x="1161630" y="1536159"/>
                  <a:pt x="1155710" y="1541185"/>
                </a:cubicBezTo>
                <a:cubicBezTo>
                  <a:pt x="1134825" y="1559279"/>
                  <a:pt x="1132145" y="1590774"/>
                  <a:pt x="1115949" y="1612889"/>
                </a:cubicBezTo>
                <a:cubicBezTo>
                  <a:pt x="1100425" y="1634222"/>
                  <a:pt x="1083002" y="1651421"/>
                  <a:pt x="1064350" y="1668509"/>
                </a:cubicBezTo>
                <a:cubicBezTo>
                  <a:pt x="1051170" y="1670409"/>
                  <a:pt x="1038103" y="1672418"/>
                  <a:pt x="1024589" y="1674094"/>
                </a:cubicBezTo>
                <a:cubicBezTo>
                  <a:pt x="1024031" y="1674206"/>
                  <a:pt x="1023807" y="1674541"/>
                  <a:pt x="1023248" y="1674652"/>
                </a:cubicBezTo>
                <a:cubicBezTo>
                  <a:pt x="1052845" y="1641146"/>
                  <a:pt x="1071051" y="1601274"/>
                  <a:pt x="1056643" y="1566985"/>
                </a:cubicBezTo>
                <a:cubicBezTo>
                  <a:pt x="1053963" y="1560619"/>
                  <a:pt x="1044357" y="1555481"/>
                  <a:pt x="1038996" y="1562518"/>
                </a:cubicBezTo>
                <a:cubicBezTo>
                  <a:pt x="1019228" y="1588207"/>
                  <a:pt x="1009175" y="1619702"/>
                  <a:pt x="987955" y="1644385"/>
                </a:cubicBezTo>
                <a:cubicBezTo>
                  <a:pt x="971648" y="1663372"/>
                  <a:pt x="953555" y="1678115"/>
                  <a:pt x="934456" y="1692076"/>
                </a:cubicBezTo>
                <a:cubicBezTo>
                  <a:pt x="908656" y="1697772"/>
                  <a:pt x="882410" y="1705925"/>
                  <a:pt x="857168" y="1716535"/>
                </a:cubicBezTo>
                <a:cubicBezTo>
                  <a:pt x="893467" y="1681018"/>
                  <a:pt x="921725" y="1640588"/>
                  <a:pt x="908656" y="1600604"/>
                </a:cubicBezTo>
                <a:cubicBezTo>
                  <a:pt x="905864" y="1592003"/>
                  <a:pt x="894249" y="1590998"/>
                  <a:pt x="888776" y="1597364"/>
                </a:cubicBezTo>
                <a:cubicBezTo>
                  <a:pt x="874592" y="1613894"/>
                  <a:pt x="870124" y="1635562"/>
                  <a:pt x="857615" y="1653321"/>
                </a:cubicBezTo>
                <a:cubicBezTo>
                  <a:pt x="845888" y="1669849"/>
                  <a:pt x="832486" y="1684592"/>
                  <a:pt x="817743" y="1698442"/>
                </a:cubicBezTo>
                <a:cubicBezTo>
                  <a:pt x="808584" y="1707042"/>
                  <a:pt x="799202" y="1715531"/>
                  <a:pt x="789933" y="1724130"/>
                </a:cubicBezTo>
                <a:cubicBezTo>
                  <a:pt x="759218" y="1730720"/>
                  <a:pt x="724930" y="1769699"/>
                  <a:pt x="726828" y="1801418"/>
                </a:cubicBezTo>
                <a:cubicBezTo>
                  <a:pt x="726828" y="1802423"/>
                  <a:pt x="727610" y="1803205"/>
                  <a:pt x="727834" y="1804099"/>
                </a:cubicBezTo>
                <a:cubicBezTo>
                  <a:pt x="727722" y="1804210"/>
                  <a:pt x="727387" y="1804546"/>
                  <a:pt x="727387" y="1804546"/>
                </a:cubicBezTo>
                <a:cubicBezTo>
                  <a:pt x="722026" y="1810576"/>
                  <a:pt x="729397" y="1819735"/>
                  <a:pt x="736434" y="1815490"/>
                </a:cubicBezTo>
                <a:cubicBezTo>
                  <a:pt x="786359" y="1784665"/>
                  <a:pt x="844771" y="1760988"/>
                  <a:pt x="903966" y="1745686"/>
                </a:cubicBezTo>
                <a:cubicBezTo>
                  <a:pt x="905864" y="1746244"/>
                  <a:pt x="907651" y="1747250"/>
                  <a:pt x="909774" y="1746915"/>
                </a:cubicBezTo>
                <a:cubicBezTo>
                  <a:pt x="918597" y="1745575"/>
                  <a:pt x="928426" y="1742447"/>
                  <a:pt x="938588" y="1737980"/>
                </a:cubicBezTo>
                <a:cubicBezTo>
                  <a:pt x="952550" y="1735188"/>
                  <a:pt x="966623" y="1732172"/>
                  <a:pt x="980472" y="1730385"/>
                </a:cubicBezTo>
                <a:cubicBezTo>
                  <a:pt x="1094282" y="1716313"/>
                  <a:pt x="1183408" y="1774836"/>
                  <a:pt x="1272201" y="1834478"/>
                </a:cubicBezTo>
                <a:cubicBezTo>
                  <a:pt x="1260921" y="1836823"/>
                  <a:pt x="1249528" y="1839057"/>
                  <a:pt x="1238248" y="1841402"/>
                </a:cubicBezTo>
                <a:cubicBezTo>
                  <a:pt x="1207980" y="1839615"/>
                  <a:pt x="1200832" y="1878371"/>
                  <a:pt x="1229759" y="1887418"/>
                </a:cubicBezTo>
                <a:cubicBezTo>
                  <a:pt x="1301351" y="1909755"/>
                  <a:pt x="1339102" y="1966828"/>
                  <a:pt x="1384000" y="2019880"/>
                </a:cubicBezTo>
                <a:cubicBezTo>
                  <a:pt x="1252097" y="1985816"/>
                  <a:pt x="1116731" y="1943821"/>
                  <a:pt x="979802" y="1937454"/>
                </a:cubicBezTo>
                <a:cubicBezTo>
                  <a:pt x="923790" y="1934885"/>
                  <a:pt x="857364" y="1935556"/>
                  <a:pt x="795991" y="1949488"/>
                </a:cubicBezTo>
                <a:lnTo>
                  <a:pt x="723030" y="1976616"/>
                </a:lnTo>
                <a:lnTo>
                  <a:pt x="759646" y="2013918"/>
                </a:lnTo>
                <a:lnTo>
                  <a:pt x="851221" y="1991218"/>
                </a:lnTo>
                <a:cubicBezTo>
                  <a:pt x="915525" y="1980091"/>
                  <a:pt x="980919" y="1979170"/>
                  <a:pt x="1056531" y="1991288"/>
                </a:cubicBezTo>
                <a:cubicBezTo>
                  <a:pt x="1160959" y="2008041"/>
                  <a:pt x="1262149" y="2036968"/>
                  <a:pt x="1364789" y="2061539"/>
                </a:cubicBezTo>
                <a:cubicBezTo>
                  <a:pt x="1250617" y="2127463"/>
                  <a:pt x="1094164" y="2109265"/>
                  <a:pt x="954185" y="2098638"/>
                </a:cubicBezTo>
                <a:lnTo>
                  <a:pt x="838773" y="2094531"/>
                </a:lnTo>
                <a:lnTo>
                  <a:pt x="889979" y="2146698"/>
                </a:lnTo>
                <a:lnTo>
                  <a:pt x="1011522" y="2151896"/>
                </a:lnTo>
                <a:cubicBezTo>
                  <a:pt x="1155041" y="2157144"/>
                  <a:pt x="1340331" y="2165297"/>
                  <a:pt x="1451125" y="2056849"/>
                </a:cubicBezTo>
                <a:cubicBezTo>
                  <a:pt x="1460395" y="2047801"/>
                  <a:pt x="1459725" y="2031942"/>
                  <a:pt x="1450566" y="2023230"/>
                </a:cubicBezTo>
                <a:cubicBezTo>
                  <a:pt x="1397627" y="1972636"/>
                  <a:pt x="1364120" y="1918579"/>
                  <a:pt x="1312073" y="1879935"/>
                </a:cubicBezTo>
                <a:cubicBezTo>
                  <a:pt x="1322014" y="1876249"/>
                  <a:pt x="1332065" y="1871447"/>
                  <a:pt x="1342340" y="1864522"/>
                </a:cubicBezTo>
                <a:cubicBezTo>
                  <a:pt x="1353733" y="1856816"/>
                  <a:pt x="1357419" y="1835818"/>
                  <a:pt x="1344352" y="1827330"/>
                </a:cubicBezTo>
                <a:cubicBezTo>
                  <a:pt x="1283594" y="1787792"/>
                  <a:pt x="1226409" y="1747026"/>
                  <a:pt x="1164534" y="1718881"/>
                </a:cubicBezTo>
                <a:cubicBezTo>
                  <a:pt x="1289177" y="1692522"/>
                  <a:pt x="1425325" y="1595801"/>
                  <a:pt x="1499375" y="1531803"/>
                </a:cubicBezTo>
                <a:cubicBezTo>
                  <a:pt x="1513782" y="1519295"/>
                  <a:pt x="1506745" y="1496845"/>
                  <a:pt x="1490104" y="1490926"/>
                </a:cubicBezTo>
                <a:cubicBezTo>
                  <a:pt x="1431244" y="1469929"/>
                  <a:pt x="1369034" y="1439661"/>
                  <a:pt x="1305372" y="1412967"/>
                </a:cubicBezTo>
                <a:cubicBezTo>
                  <a:pt x="1424208" y="1443012"/>
                  <a:pt x="1568844" y="1354667"/>
                  <a:pt x="1629826" y="1258950"/>
                </a:cubicBezTo>
                <a:cubicBezTo>
                  <a:pt x="1638426" y="1245435"/>
                  <a:pt x="1632060" y="1228012"/>
                  <a:pt x="1617205" y="1222540"/>
                </a:cubicBezTo>
                <a:cubicBezTo>
                  <a:pt x="1548405" y="1197299"/>
                  <a:pt x="1487870" y="1167031"/>
                  <a:pt x="1425437" y="1143018"/>
                </a:cubicBezTo>
                <a:cubicBezTo>
                  <a:pt x="1480164" y="1146480"/>
                  <a:pt x="1536008" y="1141901"/>
                  <a:pt x="1579231" y="1116659"/>
                </a:cubicBezTo>
                <a:cubicBezTo>
                  <a:pt x="1662327" y="1068187"/>
                  <a:pt x="1732019" y="1004413"/>
                  <a:pt x="1761618" y="910595"/>
                </a:cubicBezTo>
                <a:cubicBezTo>
                  <a:pt x="1765973" y="896746"/>
                  <a:pt x="1758937" y="880774"/>
                  <a:pt x="1743189" y="878987"/>
                </a:cubicBezTo>
                <a:cubicBezTo>
                  <a:pt x="1695052" y="873403"/>
                  <a:pt x="1649483" y="855087"/>
                  <a:pt x="1602797" y="844476"/>
                </a:cubicBezTo>
                <a:cubicBezTo>
                  <a:pt x="1604695" y="843136"/>
                  <a:pt x="1606482" y="841684"/>
                  <a:pt x="1608382" y="840231"/>
                </a:cubicBezTo>
                <a:cubicBezTo>
                  <a:pt x="1624912" y="836323"/>
                  <a:pt x="1641329" y="832414"/>
                  <a:pt x="1657078" y="827611"/>
                </a:cubicBezTo>
                <a:cubicBezTo>
                  <a:pt x="1759942" y="796896"/>
                  <a:pt x="1838906" y="714136"/>
                  <a:pt x="1931606" y="663877"/>
                </a:cubicBezTo>
                <a:cubicBezTo>
                  <a:pt x="1947354" y="655389"/>
                  <a:pt x="1952492" y="632604"/>
                  <a:pt x="1935963" y="621436"/>
                </a:cubicBezTo>
                <a:cubicBezTo>
                  <a:pt x="1908822" y="603006"/>
                  <a:pt x="1880565" y="587036"/>
                  <a:pt x="1850968" y="575643"/>
                </a:cubicBezTo>
                <a:cubicBezTo>
                  <a:pt x="1964108" y="522256"/>
                  <a:pt x="2058595" y="430448"/>
                  <a:pt x="2066191" y="310272"/>
                </a:cubicBezTo>
                <a:cubicBezTo>
                  <a:pt x="2067308" y="291733"/>
                  <a:pt x="2053347" y="277213"/>
                  <a:pt x="2034471" y="282015"/>
                </a:cubicBezTo>
                <a:cubicBezTo>
                  <a:pt x="2098245" y="228628"/>
                  <a:pt x="2132645" y="144863"/>
                  <a:pt x="2127172" y="57188"/>
                </a:cubicBezTo>
                <a:cubicBezTo>
                  <a:pt x="2125944" y="38200"/>
                  <a:pt x="2103270" y="27925"/>
                  <a:pt x="2087970" y="38758"/>
                </a:cubicBezTo>
                <a:cubicBezTo>
                  <a:pt x="2011240" y="92928"/>
                  <a:pt x="1919768" y="26920"/>
                  <a:pt x="1837453" y="61656"/>
                </a:cubicBezTo>
                <a:cubicBezTo>
                  <a:pt x="1795347" y="79413"/>
                  <a:pt x="1763405" y="107894"/>
                  <a:pt x="1730233" y="136597"/>
                </a:cubicBezTo>
                <a:cubicBezTo>
                  <a:pt x="1726883" y="95385"/>
                  <a:pt x="1720628" y="55512"/>
                  <a:pt x="1706890" y="14969"/>
                </a:cubicBezTo>
                <a:cubicBezTo>
                  <a:pt x="1704210" y="6928"/>
                  <a:pt x="1697844" y="2236"/>
                  <a:pt x="1690584" y="631"/>
                </a:cubicBezTo>
                <a:cubicBezTo>
                  <a:pt x="1683325" y="-974"/>
                  <a:pt x="1675171" y="506"/>
                  <a:pt x="1668916" y="4805"/>
                </a:cubicBezTo>
                <a:cubicBezTo>
                  <a:pt x="1587496" y="60426"/>
                  <a:pt x="1540029" y="135704"/>
                  <a:pt x="1485748" y="213215"/>
                </a:cubicBezTo>
                <a:cubicBezTo>
                  <a:pt x="1472010" y="164631"/>
                  <a:pt x="1459837" y="120291"/>
                  <a:pt x="1423203" y="79079"/>
                </a:cubicBezTo>
                <a:cubicBezTo>
                  <a:pt x="1412928" y="67463"/>
                  <a:pt x="1396062" y="71707"/>
                  <a:pt x="1387909" y="82987"/>
                </a:cubicBezTo>
                <a:cubicBezTo>
                  <a:pt x="1337426" y="152793"/>
                  <a:pt x="1239699" y="186857"/>
                  <a:pt x="1213118" y="274756"/>
                </a:cubicBezTo>
                <a:cubicBezTo>
                  <a:pt x="1210660" y="282909"/>
                  <a:pt x="1209097" y="291286"/>
                  <a:pt x="1207086" y="299550"/>
                </a:cubicBezTo>
                <a:cubicBezTo>
                  <a:pt x="1199380" y="269842"/>
                  <a:pt x="1190110" y="240468"/>
                  <a:pt x="1176820" y="212098"/>
                </a:cubicBezTo>
                <a:cubicBezTo>
                  <a:pt x="1171458" y="200595"/>
                  <a:pt x="1157721" y="196574"/>
                  <a:pt x="1146552" y="201489"/>
                </a:cubicBezTo>
                <a:cubicBezTo>
                  <a:pt x="1042235" y="247280"/>
                  <a:pt x="957911" y="306475"/>
                  <a:pt x="906758" y="410791"/>
                </a:cubicBezTo>
                <a:cubicBezTo>
                  <a:pt x="842761" y="541243"/>
                  <a:pt x="909996" y="672030"/>
                  <a:pt x="891904" y="803486"/>
                </a:cubicBezTo>
                <a:cubicBezTo>
                  <a:pt x="831034" y="723518"/>
                  <a:pt x="821205" y="612612"/>
                  <a:pt x="757096" y="532532"/>
                </a:cubicBezTo>
                <a:cubicBezTo>
                  <a:pt x="750283" y="524044"/>
                  <a:pt x="735094" y="524602"/>
                  <a:pt x="727946" y="532196"/>
                </a:cubicBezTo>
                <a:cubicBezTo>
                  <a:pt x="649540" y="615851"/>
                  <a:pt x="494741" y="753339"/>
                  <a:pt x="478100" y="888704"/>
                </a:cubicBezTo>
                <a:cubicBezTo>
                  <a:pt x="448726" y="842354"/>
                  <a:pt x="414437" y="799354"/>
                  <a:pt x="376017" y="757806"/>
                </a:cubicBezTo>
                <a:cubicBezTo>
                  <a:pt x="368199" y="749429"/>
                  <a:pt x="354684" y="753339"/>
                  <a:pt x="347871" y="760263"/>
                </a:cubicBezTo>
                <a:cubicBezTo>
                  <a:pt x="276391" y="834089"/>
                  <a:pt x="211277" y="914727"/>
                  <a:pt x="176318" y="1012455"/>
                </a:cubicBezTo>
                <a:cubicBezTo>
                  <a:pt x="155432" y="1070868"/>
                  <a:pt x="166043" y="1132966"/>
                  <a:pt x="179670" y="1193725"/>
                </a:cubicBezTo>
                <a:cubicBezTo>
                  <a:pt x="156103" y="1147485"/>
                  <a:pt x="139127" y="1097114"/>
                  <a:pt x="104615" y="1056794"/>
                </a:cubicBezTo>
                <a:cubicBezTo>
                  <a:pt x="93447" y="1043727"/>
                  <a:pt x="75352" y="1053779"/>
                  <a:pt x="70550" y="1066623"/>
                </a:cubicBezTo>
                <a:cubicBezTo>
                  <a:pt x="51646" y="1117720"/>
                  <a:pt x="28744" y="1170165"/>
                  <a:pt x="6232" y="1223620"/>
                </a:cubicBezTo>
                <a:close/>
              </a:path>
            </a:pathLst>
          </a:custGeom>
          <a:solidFill>
            <a:schemeClr val="accent3">
              <a:lumMod val="10000"/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4421"/>
            <a:ext cx="10514011" cy="823913"/>
          </a:xfrm>
        </p:spPr>
        <p:txBody>
          <a:bodyPr>
            <a:normAutofit/>
          </a:bodyPr>
          <a:lstStyle>
            <a:lvl1pPr algn="ctr">
              <a:defRPr sz="3600" spc="15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04C7AFD5-89D3-4177-BF5C-A0BF942B770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8199" y="3476625"/>
            <a:ext cx="3145517" cy="53458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DC5831-05A2-450D-80B6-C0B23E4F3F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199" y="3963584"/>
            <a:ext cx="3145517" cy="43379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4665666"/>
            <a:ext cx="3107878" cy="113982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FontTx/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A54A8FB3-5F63-4B0A-9A00-36A18D9B29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23242" y="3476625"/>
            <a:ext cx="3145517" cy="53458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9C2C2C1-0172-4B4B-8C16-A2C93ADD8D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23242" y="3963584"/>
            <a:ext cx="3145517" cy="43379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4408" y="4665666"/>
            <a:ext cx="3123184" cy="113982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CE3F1DA8-9532-4476-AA8C-B880092124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97452" y="3476625"/>
            <a:ext cx="3145517" cy="53458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2BB1322-9443-457B-BD00-8D224075FBF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97452" y="3963584"/>
            <a:ext cx="3145517" cy="43379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spc="15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880D21F-6C09-4BE6-8A7A-5431EB560B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8935" y="4665666"/>
            <a:ext cx="3123184" cy="1139824"/>
          </a:xfrm>
        </p:spPr>
        <p:txBody>
          <a:bodyPr>
            <a:normAutofit/>
          </a:bodyPr>
          <a:lstStyle>
            <a:lvl1pPr marL="0" indent="0" algn="ctr">
              <a:lnSpc>
                <a:spcPts val="16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12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6" r:id="rId3"/>
    <p:sldLayoutId id="2147483675" r:id="rId4"/>
    <p:sldLayoutId id="2147483665" r:id="rId5"/>
    <p:sldLayoutId id="2147483666" r:id="rId6"/>
    <p:sldLayoutId id="2147483651" r:id="rId7"/>
    <p:sldLayoutId id="2147483667" r:id="rId8"/>
    <p:sldLayoutId id="2147483680" r:id="rId9"/>
    <p:sldLayoutId id="2147483678" r:id="rId10"/>
    <p:sldLayoutId id="2147483679" r:id="rId11"/>
    <p:sldLayoutId id="2147483673" r:id="rId12"/>
    <p:sldLayoutId id="2147483682" r:id="rId13"/>
    <p:sldLayoutId id="2147483652" r:id="rId14"/>
    <p:sldLayoutId id="2147483664" r:id="rId15"/>
    <p:sldLayoutId id="2147483672" r:id="rId16"/>
    <p:sldLayoutId id="2147483681" r:id="rId17"/>
    <p:sldLayoutId id="2147483654" r:id="rId18"/>
    <p:sldLayoutId id="2147483650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899" y="2869161"/>
            <a:ext cx="3931709" cy="236531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IN" sz="1800" b="1" kern="1400" spc="-50" dirty="0">
                <a:solidFill>
                  <a:srgbClr val="2E74B5"/>
                </a:solidFill>
                <a:effectLst/>
                <a:latin typeface="Copperplate Gothic Light" panose="020E05070202060204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/>
              <a:t>Small Business Store Management Web App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person eating food&#10;&#10;Description automatically generated with low confidence">
            <a:extLst>
              <a:ext uri="{FF2B5EF4-FFF2-40B4-BE49-F238E27FC236}">
                <a16:creationId xmlns:a16="http://schemas.microsoft.com/office/drawing/2014/main" id="{471D4AA8-79A9-436F-B098-B31C3DF4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9" y="1267511"/>
            <a:ext cx="6709741" cy="51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98F7551-F2AA-4511-BD38-F8B5F41B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5486"/>
          </a:xfrm>
        </p:spPr>
        <p:txBody>
          <a:bodyPr/>
          <a:lstStyle/>
          <a:p>
            <a:pPr algn="ctr"/>
            <a:r>
              <a:rPr lang="en-US" dirty="0"/>
              <a:t>Graphic Plotting.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47D3E9-C20A-4ED5-ADFB-0F83D98C8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/>
          <a:lstStyle/>
          <a:p>
            <a:r>
              <a:rPr lang="en-US" dirty="0"/>
              <a:t>Convenient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476DB4D-FEC5-4070-9EEB-AC7C2ECF3A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575418"/>
          </a:xfrm>
        </p:spPr>
        <p:txBody>
          <a:bodyPr>
            <a:normAutofit/>
          </a:bodyPr>
          <a:lstStyle/>
          <a:p>
            <a:r>
              <a:rPr lang="en-US" sz="1400" dirty="0" err="1"/>
              <a:t>UberEats</a:t>
            </a:r>
            <a:endParaRPr lang="en-US" sz="14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299906B-8915-47D5-9C60-EE43787885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58897" y="2191307"/>
            <a:ext cx="1706965" cy="1096339"/>
          </a:xfrm>
        </p:spPr>
        <p:txBody>
          <a:bodyPr/>
          <a:lstStyle/>
          <a:p>
            <a:r>
              <a:rPr lang="en-US" sz="1400" dirty="0"/>
              <a:t>Small Business Store Management Web App</a:t>
            </a:r>
            <a:endParaRPr lang="en-IN" sz="1400" dirty="0"/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DA61CF5-CD9F-4C27-B607-89CC273DD8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64990" y="3528829"/>
            <a:ext cx="1393863" cy="492025"/>
          </a:xfrm>
        </p:spPr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54FCD5A-7C2C-40A7-AFA5-377841FD15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6329" y="3528829"/>
            <a:ext cx="1380681" cy="492025"/>
          </a:xfrm>
        </p:spPr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4E689AD-CBF7-42E8-8BEC-303B84ECB5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>
            <a:normAutofit/>
          </a:bodyPr>
          <a:lstStyle/>
          <a:p>
            <a:r>
              <a:rPr lang="en-US" sz="1400" dirty="0" err="1"/>
              <a:t>DoorDash</a:t>
            </a:r>
            <a:endParaRPr lang="en-US" sz="1400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4985E36-BA61-4D0C-B94B-6294474521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415629" cy="664697"/>
          </a:xfrm>
        </p:spPr>
        <p:txBody>
          <a:bodyPr>
            <a:noAutofit/>
          </a:bodyPr>
          <a:lstStyle/>
          <a:p>
            <a:r>
              <a:rPr lang="en-IN" sz="1400" dirty="0" err="1"/>
              <a:t>SkipTheDishes</a:t>
            </a:r>
            <a:endParaRPr lang="en-US" sz="14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415A5B7-B120-4AC8-9CA4-51C604538D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234DC2-A83D-4182-A26A-5374059E4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B6A9F1-77C6-4ADC-B849-3DF8EAAA7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66813" y="4245588"/>
            <a:ext cx="76200" cy="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B4B40C-B29B-47A4-BC38-FA3F2BCD9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C46FDA9-E26D-4E99-A9B1-7623A83E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552943" y="1979902"/>
            <a:ext cx="118872" cy="118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08C47-EBEF-43B7-A2A9-93851F2BE7EA}"/>
              </a:ext>
            </a:extLst>
          </p:cNvPr>
          <p:cNvSpPr txBox="1"/>
          <p:nvPr/>
        </p:nvSpPr>
        <p:spPr>
          <a:xfrm>
            <a:off x="6369834" y="3312424"/>
            <a:ext cx="88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56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94" y="306252"/>
            <a:ext cx="10514011" cy="823913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52229" y="1151956"/>
            <a:ext cx="3397920" cy="770355"/>
          </a:xfrm>
        </p:spPr>
        <p:txBody>
          <a:bodyPr/>
          <a:lstStyle/>
          <a:p>
            <a:endParaRPr lang="en-US" sz="2000" b="1" dirty="0"/>
          </a:p>
          <a:p>
            <a:r>
              <a:rPr lang="en-US" sz="2000" b="1" dirty="0"/>
              <a:t>Small Business Store Management Web App</a:t>
            </a:r>
            <a:endParaRPr lang="en-IN" sz="2000" b="1" dirty="0"/>
          </a:p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939" y="2114146"/>
            <a:ext cx="3393388" cy="34207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premium charges for marketing the products.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for bulk orders and special events. (Order Management)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store fronts.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Advertisement Management.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56A20B-3394-41F7-ADE5-387F59EBC37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41440" y="1200383"/>
            <a:ext cx="3399539" cy="673502"/>
          </a:xfrm>
        </p:spPr>
        <p:txBody>
          <a:bodyPr/>
          <a:lstStyle/>
          <a:p>
            <a:pPr algn="ctr"/>
            <a:r>
              <a:rPr lang="en-US" sz="2000" b="1" dirty="0"/>
              <a:t>Competitors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40" y="1944103"/>
            <a:ext cx="4487399" cy="4811260"/>
          </a:xfrm>
        </p:spPr>
        <p:txBody>
          <a:bodyPr>
            <a:noAutofit/>
          </a:bodyPr>
          <a:lstStyle/>
          <a:p>
            <a:r>
              <a:rPr lang="en-ZA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Skip The Dishes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Provides delivery in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100 cities </a:t>
            </a:r>
            <a:r>
              <a:rPr lang="en-ZA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with standard delivery charges.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No-cost rewards system. Earn loyalty points for discounts and more</a:t>
            </a:r>
            <a:endParaRPr lang="en-ZA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UberEATS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UberEATS isn’t as widespread as Skip the Dishes in Canada but it’s available in around 30 Canadian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$9.99-per-month subscription for free delivery &amp; 5% off orders over $15</a:t>
            </a:r>
            <a:r>
              <a:rPr lang="en-ZA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ZA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DoorDash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DoorDash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as widely available in Canada as Skip the Dishes but does provide more coverage across the country than UberEATS. It’s currently active in 50 Canadian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$9.99-per-month subscription for free delivery on orders over $15</a:t>
            </a:r>
            <a:r>
              <a:rPr lang="en-ZA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Indoor Growing Canada</a:t>
            </a:r>
            <a:br>
              <a:rPr lang="en-ZA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9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2807"/>
            <a:ext cx="2971800" cy="787273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4760" y="2568575"/>
            <a:ext cx="2985267" cy="5703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Khavare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8FD5A4-DE5A-4CA4-B5C3-C4BD16B3A0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4760" y="3291829"/>
            <a:ext cx="2985267" cy="56785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Priyanka Sharma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7FEAB8-1978-413A-811F-F16B7F3560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4760" y="3986690"/>
            <a:ext cx="2985267" cy="57528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Rashmi Anchan</a:t>
            </a:r>
          </a:p>
        </p:txBody>
      </p:sp>
    </p:spTree>
    <p:extLst>
      <p:ext uri="{BB962C8B-B14F-4D97-AF65-F5344CB8AC3E}">
        <p14:creationId xmlns:p14="http://schemas.microsoft.com/office/powerpoint/2010/main" val="14495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6860"/>
      </a:accent1>
      <a:accent2>
        <a:srgbClr val="5F5E66"/>
      </a:accent2>
      <a:accent3>
        <a:srgbClr val="F1F0F0"/>
      </a:accent3>
      <a:accent4>
        <a:srgbClr val="D7D7D0"/>
      </a:accent4>
      <a:accent5>
        <a:srgbClr val="C8CCC8"/>
      </a:accent5>
      <a:accent6>
        <a:srgbClr val="353538"/>
      </a:accent6>
      <a:hlink>
        <a:srgbClr val="0563C1"/>
      </a:hlink>
      <a:folHlink>
        <a:srgbClr val="954F72"/>
      </a:folHlink>
    </a:clrScheme>
    <a:fontScheme name="Custom 58">
      <a:majorFont>
        <a:latin typeface="Sylfaen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tanical Pitch Deck_ TM16411174_Win32_LW_SL_v3" id="{D517AF28-3AE7-4783-9F5D-33E354C4965B}" vid="{10077450-8D78-498D-896F-B87C8E8E6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DC141A3ABEE47A2377792DFD3058D" ma:contentTypeVersion="2" ma:contentTypeDescription="Create a new document." ma:contentTypeScope="" ma:versionID="fac21a086fec499000089c989c147b9e">
  <xsd:schema xmlns:xsd="http://www.w3.org/2001/XMLSchema" xmlns:xs="http://www.w3.org/2001/XMLSchema" xmlns:p="http://schemas.microsoft.com/office/2006/metadata/properties" xmlns:ns2="2a49c264-4be2-4131-b6c1-333f00f7e150" targetNamespace="http://schemas.microsoft.com/office/2006/metadata/properties" ma:root="true" ma:fieldsID="8705b70de42bfd5e0f30ea18f6beb9dd" ns2:_="">
    <xsd:import namespace="2a49c264-4be2-4131-b6c1-333f00f7e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9c264-4be2-4131-b6c1-333f00f7e1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0D44FB-422C-49E5-B0A8-E9C510767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9c264-4be2-4131-b6c1-333f00f7e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4540F8-4AB0-4B8E-9D80-DBBF6B688A1C}">
  <ds:schemaRefs>
    <ds:schemaRef ds:uri="71af3243-3dd4-4a8d-8c0d-dd76da1f02a5"/>
    <ds:schemaRef ds:uri="http://purl.org/dc/elements/1.1/"/>
    <ds:schemaRef ds:uri="230e9df3-be65-4c73-a93b-d1236ebd677e"/>
    <ds:schemaRef ds:uri="16c05727-aa75-4e4a-9b5f-8a80a1165891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8612B0-484D-43EC-BFF0-034DF82E508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Botanical pitch deck</Template>
  <TotalTime>1242</TotalTime>
  <Words>180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Copperplate Gothic Light</vt:lpstr>
      <vt:lpstr>Segoe UI</vt:lpstr>
      <vt:lpstr>Sylfaen</vt:lpstr>
      <vt:lpstr>Times New Roman</vt:lpstr>
      <vt:lpstr>Office Theme</vt:lpstr>
      <vt:lpstr>  Small Business Store Management Web App </vt:lpstr>
      <vt:lpstr>Graphic Plotting.</vt:lpstr>
      <vt:lpstr>Market Analysis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Grown</dc:title>
  <dc:creator>Pranav Khavare</dc:creator>
  <cp:lastModifiedBy>Rashmi Anchan</cp:lastModifiedBy>
  <cp:revision>86</cp:revision>
  <dcterms:created xsi:type="dcterms:W3CDTF">2021-07-27T09:28:38Z</dcterms:created>
  <dcterms:modified xsi:type="dcterms:W3CDTF">2022-05-31T19:59:58Z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0x010100C42DC141A3ABEE47A2377792DFD3058D</vt:lpwstr>
  </property>
</Properties>
</file>